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9.xml" ContentType="application/vnd.openxmlformats-officedocument.presentationml.notesSlide+xml"/>
  <Override PartName="/ppt/tags/tag42.xml" ContentType="application/vnd.openxmlformats-officedocument.presentationml.tags+xml"/>
  <Override PartName="/ppt/notesSlides/notesSlide30.xml" ContentType="application/vnd.openxmlformats-officedocument.presentationml.notesSlide+xml"/>
  <Override PartName="/ppt/tags/tag43.xml" ContentType="application/vnd.openxmlformats-officedocument.presentationml.tags+xml"/>
  <Override PartName="/ppt/notesSlides/notesSlide31.xml" ContentType="application/vnd.openxmlformats-officedocument.presentationml.notesSlide+xml"/>
  <Override PartName="/ppt/tags/tag44.xml" ContentType="application/vnd.openxmlformats-officedocument.presentationml.tags+xml"/>
  <Override PartName="/ppt/notesSlides/notesSlide32.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33.xml" ContentType="application/vnd.openxmlformats-officedocument.presentationml.notesSlide+xml"/>
  <Override PartName="/ppt/tags/tag47.xml" ContentType="application/vnd.openxmlformats-officedocument.presentationml.tags+xml"/>
  <Override PartName="/ppt/notesSlides/notesSlide34.xml" ContentType="application/vnd.openxmlformats-officedocument.presentationml.notesSlide+xml"/>
  <Override PartName="/ppt/tags/tag48.xml" ContentType="application/vnd.openxmlformats-officedocument.presentationml.tags+xml"/>
  <Override PartName="/ppt/notesSlides/notesSlide35.xml" ContentType="application/vnd.openxmlformats-officedocument.presentationml.notesSlide+xml"/>
  <Override PartName="/ppt/tags/tag49.xml" ContentType="application/vnd.openxmlformats-officedocument.presentationml.tags+xml"/>
  <Override PartName="/ppt/notesSlides/notesSlide36.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37.xml" ContentType="application/vnd.openxmlformats-officedocument.presentationml.notesSlide+xml"/>
  <Override PartName="/ppt/tags/tag54.xml" ContentType="application/vnd.openxmlformats-officedocument.presentationml.tags+xml"/>
  <Override PartName="/ppt/notesSlides/notesSlide38.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39.xml" ContentType="application/vnd.openxmlformats-officedocument.presentationml.notesSlide+xml"/>
  <Override PartName="/ppt/tags/tag57.xml" ContentType="application/vnd.openxmlformats-officedocument.presentationml.tags+xml"/>
  <Override PartName="/ppt/notesSlides/notesSlide40.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60.xml" ContentType="application/vnd.openxmlformats-officedocument.presentationml.tags+xml"/>
  <Override PartName="/ppt/notesSlides/notesSlide58.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59.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60.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61.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notesSlides/notesSlide62.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63.xml" ContentType="application/vnd.openxmlformats-officedocument.presentationml.notesSlide+xml"/>
  <Override PartName="/ppt/tags/tag94.xml" ContentType="application/vnd.openxmlformats-officedocument.presentationml.tags+xml"/>
  <Override PartName="/ppt/notesSlides/notesSlide64.xml" ContentType="application/vnd.openxmlformats-officedocument.presentationml.notesSlide+xml"/>
  <Override PartName="/ppt/charts/chart1.xml" ContentType="application/vnd.openxmlformats-officedocument.drawingml.chart+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65.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notesSlides/notesSlide66.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104.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6" r:id="rId1"/>
  </p:sldMasterIdLst>
  <p:notesMasterIdLst>
    <p:notesMasterId r:id="rId190"/>
  </p:notesMasterIdLst>
  <p:handoutMasterIdLst>
    <p:handoutMasterId r:id="rId191"/>
  </p:handoutMasterIdLst>
  <p:sldIdLst>
    <p:sldId id="261" r:id="rId2"/>
    <p:sldId id="452" r:id="rId3"/>
    <p:sldId id="451" r:id="rId4"/>
    <p:sldId id="262" r:id="rId5"/>
    <p:sldId id="290" r:id="rId6"/>
    <p:sldId id="263" r:id="rId7"/>
    <p:sldId id="280" r:id="rId8"/>
    <p:sldId id="264" r:id="rId9"/>
    <p:sldId id="273" r:id="rId10"/>
    <p:sldId id="285" r:id="rId11"/>
    <p:sldId id="286" r:id="rId12"/>
    <p:sldId id="281" r:id="rId13"/>
    <p:sldId id="265" r:id="rId14"/>
    <p:sldId id="282" r:id="rId15"/>
    <p:sldId id="267" r:id="rId16"/>
    <p:sldId id="275" r:id="rId17"/>
    <p:sldId id="283" r:id="rId18"/>
    <p:sldId id="293" r:id="rId19"/>
    <p:sldId id="269" r:id="rId20"/>
    <p:sldId id="279" r:id="rId21"/>
    <p:sldId id="287" r:id="rId22"/>
    <p:sldId id="379" r:id="rId23"/>
    <p:sldId id="299" r:id="rId24"/>
    <p:sldId id="306" r:id="rId25"/>
    <p:sldId id="271" r:id="rId26"/>
    <p:sldId id="272" r:id="rId27"/>
    <p:sldId id="284" r:id="rId28"/>
    <p:sldId id="288" r:id="rId29"/>
    <p:sldId id="289" r:id="rId30"/>
    <p:sldId id="380" r:id="rId31"/>
    <p:sldId id="313" r:id="rId32"/>
    <p:sldId id="381" r:id="rId33"/>
    <p:sldId id="276" r:id="rId34"/>
    <p:sldId id="542" r:id="rId35"/>
    <p:sldId id="383" r:id="rId36"/>
    <p:sldId id="384" r:id="rId37"/>
    <p:sldId id="385" r:id="rId38"/>
    <p:sldId id="386" r:id="rId39"/>
    <p:sldId id="387" r:id="rId40"/>
    <p:sldId id="388" r:id="rId41"/>
    <p:sldId id="389" r:id="rId42"/>
    <p:sldId id="390" r:id="rId43"/>
    <p:sldId id="391" r:id="rId44"/>
    <p:sldId id="392" r:id="rId45"/>
    <p:sldId id="393" r:id="rId46"/>
    <p:sldId id="394" r:id="rId47"/>
    <p:sldId id="395" r:id="rId48"/>
    <p:sldId id="396" r:id="rId49"/>
    <p:sldId id="397" r:id="rId50"/>
    <p:sldId id="398" r:id="rId51"/>
    <p:sldId id="399" r:id="rId52"/>
    <p:sldId id="400" r:id="rId53"/>
    <p:sldId id="543" r:id="rId54"/>
    <p:sldId id="401" r:id="rId55"/>
    <p:sldId id="402" r:id="rId56"/>
    <p:sldId id="403" r:id="rId57"/>
    <p:sldId id="404" r:id="rId58"/>
    <p:sldId id="405" r:id="rId59"/>
    <p:sldId id="406" r:id="rId60"/>
    <p:sldId id="407" r:id="rId61"/>
    <p:sldId id="408" r:id="rId62"/>
    <p:sldId id="409" r:id="rId63"/>
    <p:sldId id="410" r:id="rId64"/>
    <p:sldId id="411" r:id="rId65"/>
    <p:sldId id="412" r:id="rId66"/>
    <p:sldId id="413" r:id="rId67"/>
    <p:sldId id="414" r:id="rId68"/>
    <p:sldId id="415" r:id="rId69"/>
    <p:sldId id="541" r:id="rId70"/>
    <p:sldId id="417" r:id="rId71"/>
    <p:sldId id="418" r:id="rId72"/>
    <p:sldId id="419" r:id="rId73"/>
    <p:sldId id="420" r:id="rId74"/>
    <p:sldId id="446" r:id="rId75"/>
    <p:sldId id="421" r:id="rId76"/>
    <p:sldId id="422" r:id="rId77"/>
    <p:sldId id="423" r:id="rId78"/>
    <p:sldId id="447" r:id="rId79"/>
    <p:sldId id="424" r:id="rId80"/>
    <p:sldId id="425" r:id="rId81"/>
    <p:sldId id="426" r:id="rId82"/>
    <p:sldId id="427" r:id="rId83"/>
    <p:sldId id="428" r:id="rId84"/>
    <p:sldId id="429" r:id="rId85"/>
    <p:sldId id="430" r:id="rId86"/>
    <p:sldId id="431" r:id="rId87"/>
    <p:sldId id="448" r:id="rId88"/>
    <p:sldId id="432" r:id="rId89"/>
    <p:sldId id="433" r:id="rId90"/>
    <p:sldId id="434" r:id="rId91"/>
    <p:sldId id="435" r:id="rId92"/>
    <p:sldId id="436" r:id="rId93"/>
    <p:sldId id="437" r:id="rId94"/>
    <p:sldId id="438" r:id="rId95"/>
    <p:sldId id="439" r:id="rId96"/>
    <p:sldId id="449" r:id="rId97"/>
    <p:sldId id="440" r:id="rId98"/>
    <p:sldId id="441" r:id="rId99"/>
    <p:sldId id="442" r:id="rId100"/>
    <p:sldId id="443" r:id="rId101"/>
    <p:sldId id="444" r:id="rId102"/>
    <p:sldId id="445" r:id="rId103"/>
    <p:sldId id="453" r:id="rId104"/>
    <p:sldId id="454" r:id="rId105"/>
    <p:sldId id="455" r:id="rId106"/>
    <p:sldId id="456" r:id="rId107"/>
    <p:sldId id="457" r:id="rId108"/>
    <p:sldId id="458" r:id="rId109"/>
    <p:sldId id="459" r:id="rId110"/>
    <p:sldId id="460" r:id="rId111"/>
    <p:sldId id="461" r:id="rId112"/>
    <p:sldId id="462" r:id="rId113"/>
    <p:sldId id="463" r:id="rId114"/>
    <p:sldId id="464" r:id="rId115"/>
    <p:sldId id="465" r:id="rId116"/>
    <p:sldId id="466" r:id="rId117"/>
    <p:sldId id="467" r:id="rId118"/>
    <p:sldId id="468" r:id="rId119"/>
    <p:sldId id="469" r:id="rId120"/>
    <p:sldId id="470" r:id="rId121"/>
    <p:sldId id="471" r:id="rId122"/>
    <p:sldId id="472" r:id="rId123"/>
    <p:sldId id="473" r:id="rId124"/>
    <p:sldId id="474" r:id="rId125"/>
    <p:sldId id="475" r:id="rId126"/>
    <p:sldId id="476" r:id="rId127"/>
    <p:sldId id="477" r:id="rId128"/>
    <p:sldId id="478" r:id="rId129"/>
    <p:sldId id="479" r:id="rId130"/>
    <p:sldId id="480" r:id="rId131"/>
    <p:sldId id="481" r:id="rId132"/>
    <p:sldId id="482" r:id="rId133"/>
    <p:sldId id="483" r:id="rId134"/>
    <p:sldId id="484" r:id="rId135"/>
    <p:sldId id="485" r:id="rId136"/>
    <p:sldId id="486" r:id="rId137"/>
    <p:sldId id="487" r:id="rId138"/>
    <p:sldId id="488" r:id="rId139"/>
    <p:sldId id="489" r:id="rId140"/>
    <p:sldId id="490" r:id="rId141"/>
    <p:sldId id="491" r:id="rId142"/>
    <p:sldId id="492" r:id="rId143"/>
    <p:sldId id="493" r:id="rId144"/>
    <p:sldId id="494" r:id="rId145"/>
    <p:sldId id="495" r:id="rId146"/>
    <p:sldId id="496" r:id="rId147"/>
    <p:sldId id="497" r:id="rId148"/>
    <p:sldId id="498" r:id="rId149"/>
    <p:sldId id="499" r:id="rId150"/>
    <p:sldId id="525" r:id="rId151"/>
    <p:sldId id="501" r:id="rId152"/>
    <p:sldId id="503" r:id="rId153"/>
    <p:sldId id="504" r:id="rId154"/>
    <p:sldId id="505" r:id="rId155"/>
    <p:sldId id="506" r:id="rId156"/>
    <p:sldId id="507" r:id="rId157"/>
    <p:sldId id="508" r:id="rId158"/>
    <p:sldId id="509" r:id="rId159"/>
    <p:sldId id="510" r:id="rId160"/>
    <p:sldId id="511" r:id="rId161"/>
    <p:sldId id="512" r:id="rId162"/>
    <p:sldId id="513" r:id="rId163"/>
    <p:sldId id="514" r:id="rId164"/>
    <p:sldId id="515" r:id="rId165"/>
    <p:sldId id="516" r:id="rId166"/>
    <p:sldId id="517" r:id="rId167"/>
    <p:sldId id="518" r:id="rId168"/>
    <p:sldId id="519" r:id="rId169"/>
    <p:sldId id="520" r:id="rId170"/>
    <p:sldId id="521" r:id="rId171"/>
    <p:sldId id="522" r:id="rId172"/>
    <p:sldId id="523" r:id="rId173"/>
    <p:sldId id="524" r:id="rId174"/>
    <p:sldId id="540" r:id="rId175"/>
    <p:sldId id="527" r:id="rId176"/>
    <p:sldId id="528" r:id="rId177"/>
    <p:sldId id="529" r:id="rId178"/>
    <p:sldId id="531" r:id="rId179"/>
    <p:sldId id="530" r:id="rId180"/>
    <p:sldId id="532" r:id="rId181"/>
    <p:sldId id="533" r:id="rId182"/>
    <p:sldId id="534" r:id="rId183"/>
    <p:sldId id="535" r:id="rId184"/>
    <p:sldId id="536" r:id="rId185"/>
    <p:sldId id="537" r:id="rId186"/>
    <p:sldId id="538" r:id="rId187"/>
    <p:sldId id="539" r:id="rId188"/>
    <p:sldId id="450" r:id="rId189"/>
  </p:sldIdLst>
  <p:sldSz cx="9144000" cy="6858000" type="screen4x3"/>
  <p:notesSz cx="7010400" cy="9296400"/>
  <p:custDataLst>
    <p:tags r:id="rId19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5596"/>
    <a:srgbClr val="660066"/>
    <a:srgbClr val="800000"/>
    <a:srgbClr val="6633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66607" autoAdjust="0"/>
  </p:normalViewPr>
  <p:slideViewPr>
    <p:cSldViewPr>
      <p:cViewPr varScale="1">
        <p:scale>
          <a:sx n="63" d="100"/>
          <a:sy n="63" d="100"/>
        </p:scale>
        <p:origin x="126" y="7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80" d="100"/>
        <a:sy n="80" d="100"/>
      </p:scale>
      <p:origin x="0" y="-3468"/>
    </p:cViewPr>
  </p:sorterViewPr>
  <p:notesViewPr>
    <p:cSldViewPr>
      <p:cViewPr>
        <p:scale>
          <a:sx n="75" d="100"/>
          <a:sy n="75" d="100"/>
        </p:scale>
        <p:origin x="1584" y="-15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handoutMaster" Target="handoutMasters/handoutMaster1.xml"/><Relationship Id="rId196"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tags" Target="tags/tag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1" Type="http://schemas.openxmlformats.org/officeDocument/2006/relationships/slide" Target="slides/slide4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Communications</c:v>
                </c:pt>
              </c:strCache>
            </c:strRef>
          </c:tx>
          <c:dLbls>
            <c:spPr>
              <a:noFill/>
              <a:ln>
                <a:noFill/>
              </a:ln>
              <a:effectLst/>
            </c:spPr>
            <c:txPr>
              <a:bodyPr/>
              <a:lstStyle/>
              <a:p>
                <a:pPr>
                  <a:defRPr b="1">
                    <a:solidFill>
                      <a:srgbClr val="FF0000"/>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Sheet1!$A$2:$A$5</c:f>
              <c:strCache>
                <c:ptCount val="4"/>
                <c:pt idx="0">
                  <c:v>Writing</c:v>
                </c:pt>
                <c:pt idx="1">
                  <c:v>Reading</c:v>
                </c:pt>
                <c:pt idx="2">
                  <c:v>Speaking</c:v>
                </c:pt>
                <c:pt idx="3">
                  <c:v>Listening</c:v>
                </c:pt>
              </c:strCache>
            </c:strRef>
          </c:cat>
          <c:val>
            <c:numRef>
              <c:f>Sheet1!$B$2:$B$5</c:f>
              <c:numCache>
                <c:formatCode>General</c:formatCode>
                <c:ptCount val="4"/>
                <c:pt idx="0">
                  <c:v>9</c:v>
                </c:pt>
                <c:pt idx="1">
                  <c:v>16</c:v>
                </c:pt>
                <c:pt idx="2">
                  <c:v>30</c:v>
                </c:pt>
                <c:pt idx="3">
                  <c:v>45</c:v>
                </c:pt>
              </c:numCache>
            </c:numRef>
          </c:val>
        </c:ser>
        <c:dLbls>
          <c:showLegendKey val="0"/>
          <c:showVal val="0"/>
          <c:showCatName val="0"/>
          <c:showSerName val="0"/>
          <c:showPercent val="1"/>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BAF232-903A-4026-B6DD-F48F69B677D7}" type="doc">
      <dgm:prSet loTypeId="urn:microsoft.com/office/officeart/2005/8/layout/matrix1" loCatId="matrix" qsTypeId="urn:microsoft.com/office/officeart/2005/8/quickstyle/simple1" qsCatId="simple" csTypeId="urn:microsoft.com/office/officeart/2005/8/colors/colorful1#1" csCatId="colorful" phldr="1"/>
      <dgm:spPr/>
      <dgm:t>
        <a:bodyPr/>
        <a:lstStyle/>
        <a:p>
          <a:endParaRPr lang="en-US"/>
        </a:p>
      </dgm:t>
    </dgm:pt>
    <dgm:pt modelId="{CCE24E70-7915-4B4B-9E0A-8ED1BD793CF2}">
      <dgm:prSet phldrT="[Text]"/>
      <dgm:spPr/>
      <dgm:t>
        <a:bodyPr/>
        <a:lstStyle/>
        <a:p>
          <a:r>
            <a:rPr lang="en-US" dirty="0" smtClean="0"/>
            <a:t>Four Quadrants</a:t>
          </a:r>
          <a:endParaRPr lang="en-US" dirty="0"/>
        </a:p>
      </dgm:t>
    </dgm:pt>
    <dgm:pt modelId="{21E0D33A-E0D6-473F-9C89-80F216C77B5B}" type="parTrans" cxnId="{B905482F-1CC4-4907-852B-1F73EBD67249}">
      <dgm:prSet/>
      <dgm:spPr/>
      <dgm:t>
        <a:bodyPr/>
        <a:lstStyle/>
        <a:p>
          <a:endParaRPr lang="en-US"/>
        </a:p>
      </dgm:t>
    </dgm:pt>
    <dgm:pt modelId="{866BABD2-00BE-4F34-834C-FB7014DD32C3}" type="sibTrans" cxnId="{B905482F-1CC4-4907-852B-1F73EBD67249}">
      <dgm:prSet/>
      <dgm:spPr/>
      <dgm:t>
        <a:bodyPr/>
        <a:lstStyle/>
        <a:p>
          <a:endParaRPr lang="en-US"/>
        </a:p>
      </dgm:t>
    </dgm:pt>
    <dgm:pt modelId="{48C7A45D-1D55-420F-8E9F-0D5EF3DF0BE1}">
      <dgm:prSet phldrT="[Text]"/>
      <dgm:spPr/>
      <dgm:t>
        <a:bodyPr/>
        <a:lstStyle/>
        <a:p>
          <a:r>
            <a:rPr lang="en-US" dirty="0" smtClean="0"/>
            <a:t>I- Urgent and Important</a:t>
          </a:r>
          <a:endParaRPr lang="en-US" dirty="0"/>
        </a:p>
      </dgm:t>
    </dgm:pt>
    <dgm:pt modelId="{9DC5D886-DD2C-4DFA-8BF8-8AA3FB74DEE8}" type="parTrans" cxnId="{DE474D3C-DB07-4378-BF60-CCD28D973DC9}">
      <dgm:prSet/>
      <dgm:spPr/>
      <dgm:t>
        <a:bodyPr/>
        <a:lstStyle/>
        <a:p>
          <a:endParaRPr lang="en-US"/>
        </a:p>
      </dgm:t>
    </dgm:pt>
    <dgm:pt modelId="{1B464957-BD17-48D5-9B9A-3EEC96B09984}" type="sibTrans" cxnId="{DE474D3C-DB07-4378-BF60-CCD28D973DC9}">
      <dgm:prSet/>
      <dgm:spPr/>
      <dgm:t>
        <a:bodyPr/>
        <a:lstStyle/>
        <a:p>
          <a:endParaRPr lang="en-US"/>
        </a:p>
      </dgm:t>
    </dgm:pt>
    <dgm:pt modelId="{C73B7B10-41A6-4E32-BF8C-AA17B9739F7B}">
      <dgm:prSet phldrT="[Text]"/>
      <dgm:spPr/>
      <dgm:t>
        <a:bodyPr/>
        <a:lstStyle/>
        <a:p>
          <a:r>
            <a:rPr lang="en-US" dirty="0" smtClean="0"/>
            <a:t>II-Not Urgent but Important</a:t>
          </a:r>
          <a:endParaRPr lang="en-US" dirty="0"/>
        </a:p>
      </dgm:t>
    </dgm:pt>
    <dgm:pt modelId="{CA36686B-90C8-4EB1-A032-9D9A21BF1D2F}" type="parTrans" cxnId="{1DD67D97-00E1-43DC-85AB-9BC85136E0F1}">
      <dgm:prSet/>
      <dgm:spPr/>
      <dgm:t>
        <a:bodyPr/>
        <a:lstStyle/>
        <a:p>
          <a:endParaRPr lang="en-US"/>
        </a:p>
      </dgm:t>
    </dgm:pt>
    <dgm:pt modelId="{C5F7C7E8-DB52-4CF0-9C20-9AADEA455969}" type="sibTrans" cxnId="{1DD67D97-00E1-43DC-85AB-9BC85136E0F1}">
      <dgm:prSet/>
      <dgm:spPr/>
      <dgm:t>
        <a:bodyPr/>
        <a:lstStyle/>
        <a:p>
          <a:endParaRPr lang="en-US"/>
        </a:p>
      </dgm:t>
    </dgm:pt>
    <dgm:pt modelId="{B1650520-0CB9-4DAE-ADC4-7C785E16A63D}">
      <dgm:prSet phldrT="[Text]"/>
      <dgm:spPr/>
      <dgm:t>
        <a:bodyPr/>
        <a:lstStyle/>
        <a:p>
          <a:r>
            <a:rPr lang="en-US" dirty="0" smtClean="0"/>
            <a:t>III-Urgent but Not Important</a:t>
          </a:r>
          <a:endParaRPr lang="en-US" dirty="0"/>
        </a:p>
      </dgm:t>
    </dgm:pt>
    <dgm:pt modelId="{B72324F9-2A84-413A-AF26-B59FDF13CDFD}" type="parTrans" cxnId="{51E16821-FB76-4F46-9599-BB36B0229188}">
      <dgm:prSet/>
      <dgm:spPr/>
      <dgm:t>
        <a:bodyPr/>
        <a:lstStyle/>
        <a:p>
          <a:endParaRPr lang="en-US"/>
        </a:p>
      </dgm:t>
    </dgm:pt>
    <dgm:pt modelId="{5CF1C7F3-CE3C-49B0-9B74-332904631F3E}" type="sibTrans" cxnId="{51E16821-FB76-4F46-9599-BB36B0229188}">
      <dgm:prSet/>
      <dgm:spPr/>
      <dgm:t>
        <a:bodyPr/>
        <a:lstStyle/>
        <a:p>
          <a:endParaRPr lang="en-US"/>
        </a:p>
      </dgm:t>
    </dgm:pt>
    <dgm:pt modelId="{ABA4864E-D3F2-48CA-AFD0-1CE41E6DDE04}">
      <dgm:prSet phldrT="[Text]"/>
      <dgm:spPr/>
      <dgm:t>
        <a:bodyPr/>
        <a:lstStyle/>
        <a:p>
          <a:r>
            <a:rPr lang="en-US" dirty="0" smtClean="0"/>
            <a:t>IV-Not Urgent and Not Important</a:t>
          </a:r>
          <a:endParaRPr lang="en-US" dirty="0"/>
        </a:p>
      </dgm:t>
    </dgm:pt>
    <dgm:pt modelId="{C600D068-E562-4D8C-9243-AAB346D79CA0}" type="parTrans" cxnId="{88DBBB37-D124-44C8-8B97-2DD007481435}">
      <dgm:prSet/>
      <dgm:spPr/>
      <dgm:t>
        <a:bodyPr/>
        <a:lstStyle/>
        <a:p>
          <a:endParaRPr lang="en-US"/>
        </a:p>
      </dgm:t>
    </dgm:pt>
    <dgm:pt modelId="{FBD04D6F-8231-4F9D-9395-F867DF497AEA}" type="sibTrans" cxnId="{88DBBB37-D124-44C8-8B97-2DD007481435}">
      <dgm:prSet/>
      <dgm:spPr/>
      <dgm:t>
        <a:bodyPr/>
        <a:lstStyle/>
        <a:p>
          <a:endParaRPr lang="en-US"/>
        </a:p>
      </dgm:t>
    </dgm:pt>
    <dgm:pt modelId="{E228BA26-9C99-4D59-A3CB-794426C35AC7}" type="pres">
      <dgm:prSet presAssocID="{B1BAF232-903A-4026-B6DD-F48F69B677D7}" presName="diagram" presStyleCnt="0">
        <dgm:presLayoutVars>
          <dgm:chMax val="1"/>
          <dgm:dir/>
          <dgm:animLvl val="ctr"/>
          <dgm:resizeHandles val="exact"/>
        </dgm:presLayoutVars>
      </dgm:prSet>
      <dgm:spPr/>
      <dgm:t>
        <a:bodyPr/>
        <a:lstStyle/>
        <a:p>
          <a:endParaRPr lang="en-US"/>
        </a:p>
      </dgm:t>
    </dgm:pt>
    <dgm:pt modelId="{9181696A-8708-44C3-B920-9085E207E849}" type="pres">
      <dgm:prSet presAssocID="{B1BAF232-903A-4026-B6DD-F48F69B677D7}" presName="matrix" presStyleCnt="0"/>
      <dgm:spPr/>
    </dgm:pt>
    <dgm:pt modelId="{0CDAD828-9CD7-4168-B8F9-3D9377E06AB3}" type="pres">
      <dgm:prSet presAssocID="{B1BAF232-903A-4026-B6DD-F48F69B677D7}" presName="tile1" presStyleLbl="node1" presStyleIdx="0" presStyleCnt="4"/>
      <dgm:spPr/>
      <dgm:t>
        <a:bodyPr/>
        <a:lstStyle/>
        <a:p>
          <a:endParaRPr lang="en-US"/>
        </a:p>
      </dgm:t>
    </dgm:pt>
    <dgm:pt modelId="{4893B34B-86AB-4D9E-8B14-2EE18563BF68}" type="pres">
      <dgm:prSet presAssocID="{B1BAF232-903A-4026-B6DD-F48F69B677D7}" presName="tile1text" presStyleLbl="node1" presStyleIdx="0" presStyleCnt="4">
        <dgm:presLayoutVars>
          <dgm:chMax val="0"/>
          <dgm:chPref val="0"/>
          <dgm:bulletEnabled val="1"/>
        </dgm:presLayoutVars>
      </dgm:prSet>
      <dgm:spPr/>
      <dgm:t>
        <a:bodyPr/>
        <a:lstStyle/>
        <a:p>
          <a:endParaRPr lang="en-US"/>
        </a:p>
      </dgm:t>
    </dgm:pt>
    <dgm:pt modelId="{A8C7460E-2634-4B4B-9A6D-7899B801D60F}" type="pres">
      <dgm:prSet presAssocID="{B1BAF232-903A-4026-B6DD-F48F69B677D7}" presName="tile2" presStyleLbl="node1" presStyleIdx="1" presStyleCnt="4"/>
      <dgm:spPr/>
      <dgm:t>
        <a:bodyPr/>
        <a:lstStyle/>
        <a:p>
          <a:endParaRPr lang="en-US"/>
        </a:p>
      </dgm:t>
    </dgm:pt>
    <dgm:pt modelId="{57F12E73-C379-42BD-AA31-8A3A840CA797}" type="pres">
      <dgm:prSet presAssocID="{B1BAF232-903A-4026-B6DD-F48F69B677D7}" presName="tile2text" presStyleLbl="node1" presStyleIdx="1" presStyleCnt="4">
        <dgm:presLayoutVars>
          <dgm:chMax val="0"/>
          <dgm:chPref val="0"/>
          <dgm:bulletEnabled val="1"/>
        </dgm:presLayoutVars>
      </dgm:prSet>
      <dgm:spPr/>
      <dgm:t>
        <a:bodyPr/>
        <a:lstStyle/>
        <a:p>
          <a:endParaRPr lang="en-US"/>
        </a:p>
      </dgm:t>
    </dgm:pt>
    <dgm:pt modelId="{073FFED8-659E-4BC0-B1FA-450668D9476D}" type="pres">
      <dgm:prSet presAssocID="{B1BAF232-903A-4026-B6DD-F48F69B677D7}" presName="tile3" presStyleLbl="node1" presStyleIdx="2" presStyleCnt="4"/>
      <dgm:spPr/>
      <dgm:t>
        <a:bodyPr/>
        <a:lstStyle/>
        <a:p>
          <a:endParaRPr lang="en-US"/>
        </a:p>
      </dgm:t>
    </dgm:pt>
    <dgm:pt modelId="{AB33B07A-4E9C-4451-BE06-BD913F76CD1F}" type="pres">
      <dgm:prSet presAssocID="{B1BAF232-903A-4026-B6DD-F48F69B677D7}" presName="tile3text" presStyleLbl="node1" presStyleIdx="2" presStyleCnt="4">
        <dgm:presLayoutVars>
          <dgm:chMax val="0"/>
          <dgm:chPref val="0"/>
          <dgm:bulletEnabled val="1"/>
        </dgm:presLayoutVars>
      </dgm:prSet>
      <dgm:spPr/>
      <dgm:t>
        <a:bodyPr/>
        <a:lstStyle/>
        <a:p>
          <a:endParaRPr lang="en-US"/>
        </a:p>
      </dgm:t>
    </dgm:pt>
    <dgm:pt modelId="{4C4106AE-B96E-4044-A849-D544A78CB72D}" type="pres">
      <dgm:prSet presAssocID="{B1BAF232-903A-4026-B6DD-F48F69B677D7}" presName="tile4" presStyleLbl="node1" presStyleIdx="3" presStyleCnt="4"/>
      <dgm:spPr/>
      <dgm:t>
        <a:bodyPr/>
        <a:lstStyle/>
        <a:p>
          <a:endParaRPr lang="en-US"/>
        </a:p>
      </dgm:t>
    </dgm:pt>
    <dgm:pt modelId="{01690909-98D8-4693-AE61-1415763B5697}" type="pres">
      <dgm:prSet presAssocID="{B1BAF232-903A-4026-B6DD-F48F69B677D7}" presName="tile4text" presStyleLbl="node1" presStyleIdx="3" presStyleCnt="4">
        <dgm:presLayoutVars>
          <dgm:chMax val="0"/>
          <dgm:chPref val="0"/>
          <dgm:bulletEnabled val="1"/>
        </dgm:presLayoutVars>
      </dgm:prSet>
      <dgm:spPr/>
      <dgm:t>
        <a:bodyPr/>
        <a:lstStyle/>
        <a:p>
          <a:endParaRPr lang="en-US"/>
        </a:p>
      </dgm:t>
    </dgm:pt>
    <dgm:pt modelId="{34C23617-543D-4000-85DC-2FB66B18BE02}" type="pres">
      <dgm:prSet presAssocID="{B1BAF232-903A-4026-B6DD-F48F69B677D7}" presName="centerTile" presStyleLbl="fgShp" presStyleIdx="0" presStyleCnt="1">
        <dgm:presLayoutVars>
          <dgm:chMax val="0"/>
          <dgm:chPref val="0"/>
        </dgm:presLayoutVars>
      </dgm:prSet>
      <dgm:spPr/>
      <dgm:t>
        <a:bodyPr/>
        <a:lstStyle/>
        <a:p>
          <a:endParaRPr lang="en-US"/>
        </a:p>
      </dgm:t>
    </dgm:pt>
  </dgm:ptLst>
  <dgm:cxnLst>
    <dgm:cxn modelId="{DE474D3C-DB07-4378-BF60-CCD28D973DC9}" srcId="{CCE24E70-7915-4B4B-9E0A-8ED1BD793CF2}" destId="{48C7A45D-1D55-420F-8E9F-0D5EF3DF0BE1}" srcOrd="0" destOrd="0" parTransId="{9DC5D886-DD2C-4DFA-8BF8-8AA3FB74DEE8}" sibTransId="{1B464957-BD17-48D5-9B9A-3EEC96B09984}"/>
    <dgm:cxn modelId="{1C2E38B4-7669-414A-ACCD-08164DBD89D1}" type="presOf" srcId="{B1650520-0CB9-4DAE-ADC4-7C785E16A63D}" destId="{073FFED8-659E-4BC0-B1FA-450668D9476D}" srcOrd="0" destOrd="0" presId="urn:microsoft.com/office/officeart/2005/8/layout/matrix1"/>
    <dgm:cxn modelId="{1F4AE1F4-4D77-4BBC-84D0-650DCE4669F1}" type="presOf" srcId="{48C7A45D-1D55-420F-8E9F-0D5EF3DF0BE1}" destId="{4893B34B-86AB-4D9E-8B14-2EE18563BF68}" srcOrd="1" destOrd="0" presId="urn:microsoft.com/office/officeart/2005/8/layout/matrix1"/>
    <dgm:cxn modelId="{397ABC60-EFEC-4ADE-84B8-EE4677E4FDAA}" type="presOf" srcId="{48C7A45D-1D55-420F-8E9F-0D5EF3DF0BE1}" destId="{0CDAD828-9CD7-4168-B8F9-3D9377E06AB3}" srcOrd="0" destOrd="0" presId="urn:microsoft.com/office/officeart/2005/8/layout/matrix1"/>
    <dgm:cxn modelId="{88DBBB37-D124-44C8-8B97-2DD007481435}" srcId="{CCE24E70-7915-4B4B-9E0A-8ED1BD793CF2}" destId="{ABA4864E-D3F2-48CA-AFD0-1CE41E6DDE04}" srcOrd="3" destOrd="0" parTransId="{C600D068-E562-4D8C-9243-AAB346D79CA0}" sibTransId="{FBD04D6F-8231-4F9D-9395-F867DF497AEA}"/>
    <dgm:cxn modelId="{4246DCF5-3D12-43F4-8997-A655224482A5}" type="presOf" srcId="{B1BAF232-903A-4026-B6DD-F48F69B677D7}" destId="{E228BA26-9C99-4D59-A3CB-794426C35AC7}" srcOrd="0" destOrd="0" presId="urn:microsoft.com/office/officeart/2005/8/layout/matrix1"/>
    <dgm:cxn modelId="{0AA9ADDF-012B-4AF1-9440-E73F81702516}" type="presOf" srcId="{B1650520-0CB9-4DAE-ADC4-7C785E16A63D}" destId="{AB33B07A-4E9C-4451-BE06-BD913F76CD1F}" srcOrd="1" destOrd="0" presId="urn:microsoft.com/office/officeart/2005/8/layout/matrix1"/>
    <dgm:cxn modelId="{B905482F-1CC4-4907-852B-1F73EBD67249}" srcId="{B1BAF232-903A-4026-B6DD-F48F69B677D7}" destId="{CCE24E70-7915-4B4B-9E0A-8ED1BD793CF2}" srcOrd="0" destOrd="0" parTransId="{21E0D33A-E0D6-473F-9C89-80F216C77B5B}" sibTransId="{866BABD2-00BE-4F34-834C-FB7014DD32C3}"/>
    <dgm:cxn modelId="{1FAE760A-534A-4EC1-B84C-991BC3B960FD}" type="presOf" srcId="{C73B7B10-41A6-4E32-BF8C-AA17B9739F7B}" destId="{57F12E73-C379-42BD-AA31-8A3A840CA797}" srcOrd="1" destOrd="0" presId="urn:microsoft.com/office/officeart/2005/8/layout/matrix1"/>
    <dgm:cxn modelId="{51E16821-FB76-4F46-9599-BB36B0229188}" srcId="{CCE24E70-7915-4B4B-9E0A-8ED1BD793CF2}" destId="{B1650520-0CB9-4DAE-ADC4-7C785E16A63D}" srcOrd="2" destOrd="0" parTransId="{B72324F9-2A84-413A-AF26-B59FDF13CDFD}" sibTransId="{5CF1C7F3-CE3C-49B0-9B74-332904631F3E}"/>
    <dgm:cxn modelId="{2F976DD0-037C-4198-BF3C-38B7F571DCF1}" type="presOf" srcId="{CCE24E70-7915-4B4B-9E0A-8ED1BD793CF2}" destId="{34C23617-543D-4000-85DC-2FB66B18BE02}" srcOrd="0" destOrd="0" presId="urn:microsoft.com/office/officeart/2005/8/layout/matrix1"/>
    <dgm:cxn modelId="{B38357B4-2E26-4E59-9E49-55E9309DAEE0}" type="presOf" srcId="{ABA4864E-D3F2-48CA-AFD0-1CE41E6DDE04}" destId="{01690909-98D8-4693-AE61-1415763B5697}" srcOrd="1" destOrd="0" presId="urn:microsoft.com/office/officeart/2005/8/layout/matrix1"/>
    <dgm:cxn modelId="{1DD67D97-00E1-43DC-85AB-9BC85136E0F1}" srcId="{CCE24E70-7915-4B4B-9E0A-8ED1BD793CF2}" destId="{C73B7B10-41A6-4E32-BF8C-AA17B9739F7B}" srcOrd="1" destOrd="0" parTransId="{CA36686B-90C8-4EB1-A032-9D9A21BF1D2F}" sibTransId="{C5F7C7E8-DB52-4CF0-9C20-9AADEA455969}"/>
    <dgm:cxn modelId="{65324A79-CF19-484C-A97E-C6CADDDD417E}" type="presOf" srcId="{C73B7B10-41A6-4E32-BF8C-AA17B9739F7B}" destId="{A8C7460E-2634-4B4B-9A6D-7899B801D60F}" srcOrd="0" destOrd="0" presId="urn:microsoft.com/office/officeart/2005/8/layout/matrix1"/>
    <dgm:cxn modelId="{04DF91FF-F494-426D-82F1-4D5401587884}" type="presOf" srcId="{ABA4864E-D3F2-48CA-AFD0-1CE41E6DDE04}" destId="{4C4106AE-B96E-4044-A849-D544A78CB72D}" srcOrd="0" destOrd="0" presId="urn:microsoft.com/office/officeart/2005/8/layout/matrix1"/>
    <dgm:cxn modelId="{D622B271-EB30-4F98-8F2E-2F97C7BDA2A5}" type="presParOf" srcId="{E228BA26-9C99-4D59-A3CB-794426C35AC7}" destId="{9181696A-8708-44C3-B920-9085E207E849}" srcOrd="0" destOrd="0" presId="urn:microsoft.com/office/officeart/2005/8/layout/matrix1"/>
    <dgm:cxn modelId="{BEB494C9-610F-457B-A4B1-65849BCBF5C5}" type="presParOf" srcId="{9181696A-8708-44C3-B920-9085E207E849}" destId="{0CDAD828-9CD7-4168-B8F9-3D9377E06AB3}" srcOrd="0" destOrd="0" presId="urn:microsoft.com/office/officeart/2005/8/layout/matrix1"/>
    <dgm:cxn modelId="{49387171-0457-4902-BD93-34AF86DF34F6}" type="presParOf" srcId="{9181696A-8708-44C3-B920-9085E207E849}" destId="{4893B34B-86AB-4D9E-8B14-2EE18563BF68}" srcOrd="1" destOrd="0" presId="urn:microsoft.com/office/officeart/2005/8/layout/matrix1"/>
    <dgm:cxn modelId="{E167B116-15AC-4C50-AC03-90EEEF1BCF21}" type="presParOf" srcId="{9181696A-8708-44C3-B920-9085E207E849}" destId="{A8C7460E-2634-4B4B-9A6D-7899B801D60F}" srcOrd="2" destOrd="0" presId="urn:microsoft.com/office/officeart/2005/8/layout/matrix1"/>
    <dgm:cxn modelId="{7388100E-087E-43E4-947F-3428DB14B042}" type="presParOf" srcId="{9181696A-8708-44C3-B920-9085E207E849}" destId="{57F12E73-C379-42BD-AA31-8A3A840CA797}" srcOrd="3" destOrd="0" presId="urn:microsoft.com/office/officeart/2005/8/layout/matrix1"/>
    <dgm:cxn modelId="{5DD384C6-B919-42E4-88CD-B8CF1CDEA13A}" type="presParOf" srcId="{9181696A-8708-44C3-B920-9085E207E849}" destId="{073FFED8-659E-4BC0-B1FA-450668D9476D}" srcOrd="4" destOrd="0" presId="urn:microsoft.com/office/officeart/2005/8/layout/matrix1"/>
    <dgm:cxn modelId="{424FB4E9-C563-4284-8045-EA6E3A0E8A0A}" type="presParOf" srcId="{9181696A-8708-44C3-B920-9085E207E849}" destId="{AB33B07A-4E9C-4451-BE06-BD913F76CD1F}" srcOrd="5" destOrd="0" presId="urn:microsoft.com/office/officeart/2005/8/layout/matrix1"/>
    <dgm:cxn modelId="{7137061D-00F1-4A2B-A47E-E068F2732E2E}" type="presParOf" srcId="{9181696A-8708-44C3-B920-9085E207E849}" destId="{4C4106AE-B96E-4044-A849-D544A78CB72D}" srcOrd="6" destOrd="0" presId="urn:microsoft.com/office/officeart/2005/8/layout/matrix1"/>
    <dgm:cxn modelId="{D9CAEABA-D2C4-442D-AC23-11DBB59D7ECC}" type="presParOf" srcId="{9181696A-8708-44C3-B920-9085E207E849}" destId="{01690909-98D8-4693-AE61-1415763B5697}" srcOrd="7" destOrd="0" presId="urn:microsoft.com/office/officeart/2005/8/layout/matrix1"/>
    <dgm:cxn modelId="{19680875-E8B3-41BE-A04E-AA8D4D2230EC}" type="presParOf" srcId="{E228BA26-9C99-4D59-A3CB-794426C35AC7}" destId="{34C23617-543D-4000-85DC-2FB66B18BE02}"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14"/>
          <p:cNvSpPr>
            <a:spLocks noGrp="1"/>
          </p:cNvSpPr>
          <p:nvPr>
            <p:ph type="sldNum" sz="quarter" idx="3"/>
          </p:nvPr>
        </p:nvSpPr>
        <p:spPr>
          <a:xfrm>
            <a:off x="3971292" y="8830153"/>
            <a:ext cx="3037523" cy="464662"/>
          </a:xfrm>
          <a:prstGeom prst="rect">
            <a:avLst/>
          </a:prstGeom>
        </p:spPr>
        <p:txBody>
          <a:bodyPr vert="horz" lIns="91330" tIns="45665" rIns="91330" bIns="45665" rtlCol="0" anchor="b"/>
          <a:lstStyle>
            <a:lvl1pPr algn="r">
              <a:defRPr sz="800"/>
            </a:lvl1pPr>
          </a:lstStyle>
          <a:p>
            <a:pPr>
              <a:defRPr/>
            </a:pPr>
            <a:endParaRPr lang="en-US" dirty="0"/>
          </a:p>
        </p:txBody>
      </p:sp>
    </p:spTree>
    <p:extLst>
      <p:ext uri="{BB962C8B-B14F-4D97-AF65-F5344CB8AC3E}">
        <p14:creationId xmlns:p14="http://schemas.microsoft.com/office/powerpoint/2010/main" val="2723117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37523" cy="464662"/>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defTabSz="932330">
              <a:defRPr sz="1200"/>
            </a:lvl1pPr>
          </a:lstStyle>
          <a:p>
            <a:pPr>
              <a:defRPr/>
            </a:pPr>
            <a:endParaRPr lang="en-US"/>
          </a:p>
        </p:txBody>
      </p:sp>
      <p:sp>
        <p:nvSpPr>
          <p:cNvPr id="43011" name="Rectangle 3"/>
          <p:cNvSpPr>
            <a:spLocks noGrp="1" noChangeArrowheads="1"/>
          </p:cNvSpPr>
          <p:nvPr>
            <p:ph type="dt" idx="1"/>
          </p:nvPr>
        </p:nvSpPr>
        <p:spPr bwMode="auto">
          <a:xfrm>
            <a:off x="3971292" y="0"/>
            <a:ext cx="3037523" cy="464662"/>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defTabSz="932330">
              <a:defRPr sz="1200"/>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700723" y="4415077"/>
            <a:ext cx="5608954" cy="4183539"/>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3014" name="Rectangle 6"/>
          <p:cNvSpPr>
            <a:spLocks noGrp="1" noChangeArrowheads="1"/>
          </p:cNvSpPr>
          <p:nvPr>
            <p:ph type="ftr" sz="quarter" idx="4"/>
          </p:nvPr>
        </p:nvSpPr>
        <p:spPr bwMode="auto">
          <a:xfrm>
            <a:off x="0" y="8830153"/>
            <a:ext cx="3037523" cy="464662"/>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defTabSz="932330">
              <a:defRPr sz="1200"/>
            </a:lvl1pPr>
          </a:lstStyle>
          <a:p>
            <a:pPr>
              <a:defRPr/>
            </a:pPr>
            <a:endParaRPr lang="en-US"/>
          </a:p>
        </p:txBody>
      </p:sp>
      <p:sp>
        <p:nvSpPr>
          <p:cNvPr id="43015" name="Rectangle 7"/>
          <p:cNvSpPr>
            <a:spLocks noGrp="1" noChangeArrowheads="1"/>
          </p:cNvSpPr>
          <p:nvPr>
            <p:ph type="sldNum" sz="quarter" idx="5"/>
          </p:nvPr>
        </p:nvSpPr>
        <p:spPr bwMode="auto">
          <a:xfrm>
            <a:off x="3971292" y="8830153"/>
            <a:ext cx="3037523" cy="464662"/>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defTabSz="932330">
              <a:defRPr sz="1200"/>
            </a:lvl1pPr>
          </a:lstStyle>
          <a:p>
            <a:pPr>
              <a:defRPr/>
            </a:pPr>
            <a:fld id="{57F8AB57-1926-4596-93D1-FD49ED600C56}" type="slidenum">
              <a:rPr lang="en-US"/>
              <a:pPr>
                <a:defRPr/>
              </a:pPr>
              <a:t>‹#›</a:t>
            </a:fld>
            <a:endParaRPr lang="en-US"/>
          </a:p>
        </p:txBody>
      </p:sp>
    </p:spTree>
    <p:extLst>
      <p:ext uri="{BB962C8B-B14F-4D97-AF65-F5344CB8AC3E}">
        <p14:creationId xmlns:p14="http://schemas.microsoft.com/office/powerpoint/2010/main" val="15699866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en-US" b="1" dirty="0"/>
              <a:t>Read </a:t>
            </a:r>
            <a:r>
              <a:rPr lang="en-US" dirty="0"/>
              <a:t>Lesson Link aloud to the students:</a:t>
            </a:r>
          </a:p>
          <a:p>
            <a:r>
              <a:rPr lang="en-US" dirty="0"/>
              <a:t>Production technicians must be able to participate in a variety of improvement projects. Measures of improvement take into consideration the financial benefit the improvements have on the company. Production technicians must have a fundamental knowledge of business basics to understand the financial results from their improvement project teams.</a:t>
            </a:r>
          </a:p>
          <a:p>
            <a:endParaRPr lang="en-US" dirty="0" smtClean="0"/>
          </a:p>
        </p:txBody>
      </p:sp>
      <p:sp>
        <p:nvSpPr>
          <p:cNvPr id="30724" name="Slide Number Placeholder 3"/>
          <p:cNvSpPr>
            <a:spLocks noGrp="1"/>
          </p:cNvSpPr>
          <p:nvPr>
            <p:ph type="sldNum" sz="quarter" idx="5"/>
          </p:nvPr>
        </p:nvSpPr>
        <p:spPr>
          <a:noFill/>
        </p:spPr>
        <p:txBody>
          <a:bodyPr/>
          <a:lstStyle/>
          <a:p>
            <a:fld id="{C8A7069B-FFEF-4C40-A83C-BD4740A2EACB}" type="slidenum">
              <a:rPr lang="en-US" smtClean="0"/>
              <a:pPr/>
              <a:t>1</a:t>
            </a:fld>
            <a:endParaRPr lang="en-US" smtClean="0"/>
          </a:p>
        </p:txBody>
      </p:sp>
    </p:spTree>
    <p:extLst>
      <p:ext uri="{BB962C8B-B14F-4D97-AF65-F5344CB8AC3E}">
        <p14:creationId xmlns:p14="http://schemas.microsoft.com/office/powerpoint/2010/main" val="401507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en-US" b="1" dirty="0"/>
              <a:t>Read </a:t>
            </a:r>
            <a:r>
              <a:rPr lang="en-US" dirty="0"/>
              <a:t>Lesson Link aloud to the students:</a:t>
            </a:r>
          </a:p>
          <a:p>
            <a:r>
              <a:rPr lang="en-US" dirty="0"/>
              <a:t>Production technicians must be able to participate in a variety of improvement projects. Measures of improvement take into consideration the financial benefit the improvements have on the company. Production technicians must have a fundamental knowledge of business basics to understand the financial results from their improvement project teams.</a:t>
            </a:r>
          </a:p>
          <a:p>
            <a:endParaRPr lang="en-US" dirty="0" smtClean="0"/>
          </a:p>
        </p:txBody>
      </p:sp>
      <p:sp>
        <p:nvSpPr>
          <p:cNvPr id="30724" name="Slide Number Placeholder 3"/>
          <p:cNvSpPr>
            <a:spLocks noGrp="1"/>
          </p:cNvSpPr>
          <p:nvPr>
            <p:ph type="sldNum" sz="quarter" idx="5"/>
          </p:nvPr>
        </p:nvSpPr>
        <p:spPr>
          <a:noFill/>
        </p:spPr>
        <p:txBody>
          <a:bodyPr/>
          <a:lstStyle/>
          <a:p>
            <a:fld id="{C8A7069B-FFEF-4C40-A83C-BD4740A2EACB}" type="slidenum">
              <a:rPr lang="en-US" smtClean="0"/>
              <a:pPr/>
              <a:t>3</a:t>
            </a:fld>
            <a:endParaRPr lang="en-US" smtClean="0"/>
          </a:p>
        </p:txBody>
      </p:sp>
    </p:spTree>
    <p:extLst>
      <p:ext uri="{BB962C8B-B14F-4D97-AF65-F5344CB8AC3E}">
        <p14:creationId xmlns:p14="http://schemas.microsoft.com/office/powerpoint/2010/main" val="458817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r>
              <a:rPr lang="en-US" b="1" dirty="0"/>
              <a:t>Direct</a:t>
            </a:r>
            <a:r>
              <a:rPr lang="en-US" dirty="0"/>
              <a:t> students to turn to page </a:t>
            </a:r>
            <a:r>
              <a:rPr lang="en-US" dirty="0" smtClean="0"/>
              <a:t>2-5-1 </a:t>
            </a:r>
            <a:r>
              <a:rPr lang="en-US" dirty="0"/>
              <a:t>in their </a:t>
            </a:r>
            <a:r>
              <a:rPr lang="en-US" dirty="0" smtClean="0"/>
              <a:t>Foundations of Manufacturing</a:t>
            </a:r>
            <a:r>
              <a:rPr lang="en-US" dirty="0"/>
              <a:t>, </a:t>
            </a:r>
            <a:r>
              <a:rPr lang="en-US" i="1" dirty="0" smtClean="0"/>
              <a:t>Domain 2: </a:t>
            </a:r>
            <a:r>
              <a:rPr lang="en-US" i="1" dirty="0"/>
              <a:t>Production and Processes, </a:t>
            </a:r>
            <a:r>
              <a:rPr lang="en-US" i="1" dirty="0" smtClean="0"/>
              <a:t>Section 5: </a:t>
            </a:r>
            <a:r>
              <a:rPr lang="en-US" i="1" dirty="0"/>
              <a:t>Business Basics,</a:t>
            </a:r>
            <a:r>
              <a:rPr lang="en-US" dirty="0"/>
              <a:t> Student Workbook and continue with the discussion.</a:t>
            </a:r>
          </a:p>
        </p:txBody>
      </p:sp>
      <p:sp>
        <p:nvSpPr>
          <p:cNvPr id="31748" name="Slide Number Placeholder 3"/>
          <p:cNvSpPr>
            <a:spLocks noGrp="1"/>
          </p:cNvSpPr>
          <p:nvPr>
            <p:ph type="sldNum" sz="quarter" idx="5"/>
          </p:nvPr>
        </p:nvSpPr>
        <p:spPr>
          <a:noFill/>
        </p:spPr>
        <p:txBody>
          <a:bodyPr/>
          <a:lstStyle/>
          <a:p>
            <a:fld id="{9E0570BB-42DF-4717-AA6A-4571A9B6059C}" type="slidenum">
              <a:rPr lang="en-US" smtClean="0"/>
              <a:pPr/>
              <a:t>4</a:t>
            </a:fld>
            <a:endParaRPr lang="en-US" smtClean="0"/>
          </a:p>
        </p:txBody>
      </p:sp>
    </p:spTree>
    <p:extLst>
      <p:ext uri="{BB962C8B-B14F-4D97-AF65-F5344CB8AC3E}">
        <p14:creationId xmlns:p14="http://schemas.microsoft.com/office/powerpoint/2010/main" val="247207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32772" name="Slide Number Placeholder 3"/>
          <p:cNvSpPr>
            <a:spLocks noGrp="1"/>
          </p:cNvSpPr>
          <p:nvPr>
            <p:ph type="sldNum" sz="quarter" idx="5"/>
          </p:nvPr>
        </p:nvSpPr>
        <p:spPr>
          <a:noFill/>
        </p:spPr>
        <p:txBody>
          <a:bodyPr/>
          <a:lstStyle/>
          <a:p>
            <a:fld id="{E0AA8B71-33D1-4923-A015-C125DBC66EDD}" type="slidenum">
              <a:rPr lang="en-US" smtClean="0"/>
              <a:pPr/>
              <a:t>6</a:t>
            </a:fld>
            <a:endParaRPr lang="en-US" smtClean="0"/>
          </a:p>
        </p:txBody>
      </p:sp>
    </p:spTree>
    <p:extLst>
      <p:ext uri="{BB962C8B-B14F-4D97-AF65-F5344CB8AC3E}">
        <p14:creationId xmlns:p14="http://schemas.microsoft.com/office/powerpoint/2010/main" val="180668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C4A3D296-6F17-4500-87BB-97C9DE676EA1}" type="slidenum">
              <a:rPr lang="en-US" smtClean="0"/>
              <a:pPr/>
              <a:t>7</a:t>
            </a:fld>
            <a:endParaRPr lang="en-US" smtClean="0"/>
          </a:p>
        </p:txBody>
      </p:sp>
    </p:spTree>
    <p:extLst>
      <p:ext uri="{BB962C8B-B14F-4D97-AF65-F5344CB8AC3E}">
        <p14:creationId xmlns:p14="http://schemas.microsoft.com/office/powerpoint/2010/main" val="3582273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smtClean="0"/>
          </a:p>
        </p:txBody>
      </p:sp>
      <p:sp>
        <p:nvSpPr>
          <p:cNvPr id="34820" name="Slide Number Placeholder 3"/>
          <p:cNvSpPr>
            <a:spLocks noGrp="1"/>
          </p:cNvSpPr>
          <p:nvPr>
            <p:ph type="sldNum" sz="quarter" idx="5"/>
          </p:nvPr>
        </p:nvSpPr>
        <p:spPr>
          <a:noFill/>
        </p:spPr>
        <p:txBody>
          <a:bodyPr/>
          <a:lstStyle/>
          <a:p>
            <a:fld id="{DB0A5EBA-4AA5-46E7-BEA5-C4BC7E691731}" type="slidenum">
              <a:rPr lang="en-US" smtClean="0"/>
              <a:pPr/>
              <a:t>8</a:t>
            </a:fld>
            <a:endParaRPr lang="en-US" smtClean="0"/>
          </a:p>
        </p:txBody>
      </p:sp>
    </p:spTree>
    <p:extLst>
      <p:ext uri="{BB962C8B-B14F-4D97-AF65-F5344CB8AC3E}">
        <p14:creationId xmlns:p14="http://schemas.microsoft.com/office/powerpoint/2010/main" val="2236803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b="1" dirty="0"/>
              <a:t>Question:</a:t>
            </a:r>
            <a:r>
              <a:rPr lang="en-US" dirty="0"/>
              <a:t> What is gross profit?</a:t>
            </a:r>
          </a:p>
          <a:p>
            <a:r>
              <a:rPr lang="en-US" b="1" dirty="0"/>
              <a:t>Answer: </a:t>
            </a:r>
            <a:r>
              <a:rPr lang="en-US" dirty="0"/>
              <a:t>It is what is left after you subtract the COGS from the revenue.</a:t>
            </a:r>
          </a:p>
          <a:p>
            <a:endParaRPr lang="en-US" dirty="0"/>
          </a:p>
        </p:txBody>
      </p:sp>
      <p:sp>
        <p:nvSpPr>
          <p:cNvPr id="45060" name="Slide Number Placeholder 3"/>
          <p:cNvSpPr>
            <a:spLocks noGrp="1"/>
          </p:cNvSpPr>
          <p:nvPr>
            <p:ph type="sldNum" sz="quarter" idx="5"/>
          </p:nvPr>
        </p:nvSpPr>
        <p:spPr>
          <a:noFill/>
        </p:spPr>
        <p:txBody>
          <a:bodyPr/>
          <a:lstStyle/>
          <a:p>
            <a:fld id="{DC421F80-F605-4071-9CFD-C50F1EA05AA1}" type="slidenum">
              <a:rPr lang="en-US" smtClean="0"/>
              <a:pPr/>
              <a:t>9</a:t>
            </a:fld>
            <a:endParaRPr lang="en-US" smtClean="0"/>
          </a:p>
        </p:txBody>
      </p:sp>
    </p:spTree>
    <p:extLst>
      <p:ext uri="{BB962C8B-B14F-4D97-AF65-F5344CB8AC3E}">
        <p14:creationId xmlns:p14="http://schemas.microsoft.com/office/powerpoint/2010/main" val="1881820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49CCA91B-5639-4F18-B376-215BFF61B370}" type="slidenum">
              <a:rPr lang="en-US" smtClean="0"/>
              <a:pPr/>
              <a:t>10</a:t>
            </a:fld>
            <a:endParaRPr lang="en-US" smtClean="0"/>
          </a:p>
        </p:txBody>
      </p:sp>
    </p:spTree>
    <p:extLst>
      <p:ext uri="{BB962C8B-B14F-4D97-AF65-F5344CB8AC3E}">
        <p14:creationId xmlns:p14="http://schemas.microsoft.com/office/powerpoint/2010/main" val="884017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defTabSz="913303">
              <a:defRPr/>
            </a:pPr>
            <a:r>
              <a:rPr lang="en-US" b="1" dirty="0"/>
              <a:t>Discuss</a:t>
            </a:r>
            <a:r>
              <a:rPr lang="en-US" dirty="0"/>
              <a:t> the net income formula.</a:t>
            </a:r>
          </a:p>
          <a:p>
            <a:pPr defTabSz="913303">
              <a:defRPr/>
            </a:pPr>
            <a:endParaRPr lang="en-US" dirty="0"/>
          </a:p>
          <a:p>
            <a:pPr defTabSz="913303">
              <a:defRPr/>
            </a:pPr>
            <a:endParaRPr lang="en-US" dirty="0"/>
          </a:p>
          <a:p>
            <a:endParaRPr lang="en-US" dirty="0" smtClean="0"/>
          </a:p>
        </p:txBody>
      </p:sp>
      <p:sp>
        <p:nvSpPr>
          <p:cNvPr id="47108" name="Slide Number Placeholder 3"/>
          <p:cNvSpPr>
            <a:spLocks noGrp="1"/>
          </p:cNvSpPr>
          <p:nvPr>
            <p:ph type="sldNum" sz="quarter" idx="5"/>
          </p:nvPr>
        </p:nvSpPr>
        <p:spPr>
          <a:noFill/>
        </p:spPr>
        <p:txBody>
          <a:bodyPr/>
          <a:lstStyle/>
          <a:p>
            <a:fld id="{69C2A1BD-DFAB-48BD-98AD-88EFAA6A5C88}" type="slidenum">
              <a:rPr lang="en-US" smtClean="0"/>
              <a:pPr/>
              <a:t>11</a:t>
            </a:fld>
            <a:endParaRPr lang="en-US" smtClean="0"/>
          </a:p>
        </p:txBody>
      </p:sp>
    </p:spTree>
    <p:extLst>
      <p:ext uri="{BB962C8B-B14F-4D97-AF65-F5344CB8AC3E}">
        <p14:creationId xmlns:p14="http://schemas.microsoft.com/office/powerpoint/2010/main" val="4232362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CED22209-4A89-402E-8B83-129B8FFC6392}" type="slidenum">
              <a:rPr lang="en-US" smtClean="0"/>
              <a:pPr/>
              <a:t>12</a:t>
            </a:fld>
            <a:endParaRPr lang="en-US" smtClean="0"/>
          </a:p>
        </p:txBody>
      </p:sp>
    </p:spTree>
    <p:extLst>
      <p:ext uri="{BB962C8B-B14F-4D97-AF65-F5344CB8AC3E}">
        <p14:creationId xmlns:p14="http://schemas.microsoft.com/office/powerpoint/2010/main" val="3885905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smtClean="0"/>
          </a:p>
        </p:txBody>
      </p:sp>
      <p:sp>
        <p:nvSpPr>
          <p:cNvPr id="36868" name="Slide Number Placeholder 3"/>
          <p:cNvSpPr>
            <a:spLocks noGrp="1"/>
          </p:cNvSpPr>
          <p:nvPr>
            <p:ph type="sldNum" sz="quarter" idx="5"/>
          </p:nvPr>
        </p:nvSpPr>
        <p:spPr>
          <a:noFill/>
        </p:spPr>
        <p:txBody>
          <a:bodyPr/>
          <a:lstStyle/>
          <a:p>
            <a:fld id="{0F9D67E3-F54C-4549-BB9B-B07BDD851035}" type="slidenum">
              <a:rPr lang="en-US" smtClean="0"/>
              <a:pPr/>
              <a:t>13</a:t>
            </a:fld>
            <a:endParaRPr lang="en-US" smtClean="0"/>
          </a:p>
        </p:txBody>
      </p:sp>
    </p:spTree>
    <p:extLst>
      <p:ext uri="{BB962C8B-B14F-4D97-AF65-F5344CB8AC3E}">
        <p14:creationId xmlns:p14="http://schemas.microsoft.com/office/powerpoint/2010/main" val="2684169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22B80EDE-7D9E-42B7-AD0A-5365CCFCAAD8}" type="slidenum">
              <a:rPr lang="en-US" smtClean="0"/>
              <a:pPr/>
              <a:t>14</a:t>
            </a:fld>
            <a:endParaRPr lang="en-US" smtClean="0"/>
          </a:p>
        </p:txBody>
      </p:sp>
    </p:spTree>
    <p:extLst>
      <p:ext uri="{BB962C8B-B14F-4D97-AF65-F5344CB8AC3E}">
        <p14:creationId xmlns:p14="http://schemas.microsoft.com/office/powerpoint/2010/main" val="3945107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54C3B872-A0AE-46B3-BD95-504413B962DA}" type="slidenum">
              <a:rPr lang="en-US" smtClean="0"/>
              <a:pPr/>
              <a:t>15</a:t>
            </a:fld>
            <a:endParaRPr lang="en-US" smtClean="0"/>
          </a:p>
        </p:txBody>
      </p:sp>
    </p:spTree>
    <p:extLst>
      <p:ext uri="{BB962C8B-B14F-4D97-AF65-F5344CB8AC3E}">
        <p14:creationId xmlns:p14="http://schemas.microsoft.com/office/powerpoint/2010/main" val="1621225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b="1" dirty="0"/>
              <a:t>Explain</a:t>
            </a:r>
            <a:r>
              <a:rPr lang="en-US" dirty="0"/>
              <a:t> the product growth-share matrix.</a:t>
            </a:r>
          </a:p>
        </p:txBody>
      </p:sp>
      <p:sp>
        <p:nvSpPr>
          <p:cNvPr id="49156" name="Slide Number Placeholder 3"/>
          <p:cNvSpPr>
            <a:spLocks noGrp="1"/>
          </p:cNvSpPr>
          <p:nvPr>
            <p:ph type="sldNum" sz="quarter" idx="5"/>
          </p:nvPr>
        </p:nvSpPr>
        <p:spPr>
          <a:noFill/>
        </p:spPr>
        <p:txBody>
          <a:bodyPr/>
          <a:lstStyle/>
          <a:p>
            <a:fld id="{7C519764-FE3C-4EF8-A2D9-924E2B3BD1AD}" type="slidenum">
              <a:rPr lang="en-US" smtClean="0"/>
              <a:pPr/>
              <a:t>16</a:t>
            </a:fld>
            <a:endParaRPr lang="en-US" smtClean="0"/>
          </a:p>
        </p:txBody>
      </p:sp>
    </p:spTree>
    <p:extLst>
      <p:ext uri="{BB962C8B-B14F-4D97-AF65-F5344CB8AC3E}">
        <p14:creationId xmlns:p14="http://schemas.microsoft.com/office/powerpoint/2010/main" val="2421472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dirty="0" smtClean="0"/>
          </a:p>
        </p:txBody>
      </p:sp>
      <p:sp>
        <p:nvSpPr>
          <p:cNvPr id="39940" name="Slide Number Placeholder 3"/>
          <p:cNvSpPr>
            <a:spLocks noGrp="1"/>
          </p:cNvSpPr>
          <p:nvPr>
            <p:ph type="sldNum" sz="quarter" idx="5"/>
          </p:nvPr>
        </p:nvSpPr>
        <p:spPr>
          <a:noFill/>
        </p:spPr>
        <p:txBody>
          <a:bodyPr/>
          <a:lstStyle/>
          <a:p>
            <a:fld id="{AD7B9F3F-6F84-4C4A-949B-931C31361A64}" type="slidenum">
              <a:rPr lang="en-US" smtClean="0"/>
              <a:pPr/>
              <a:t>17</a:t>
            </a:fld>
            <a:endParaRPr lang="en-US" smtClean="0"/>
          </a:p>
        </p:txBody>
      </p:sp>
    </p:spTree>
    <p:extLst>
      <p:ext uri="{BB962C8B-B14F-4D97-AF65-F5344CB8AC3E}">
        <p14:creationId xmlns:p14="http://schemas.microsoft.com/office/powerpoint/2010/main" val="306162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7F8AB57-1926-4596-93D1-FD49ED600C56}" type="slidenum">
              <a:rPr lang="en-US" smtClean="0"/>
              <a:pPr>
                <a:defRPr/>
              </a:pPr>
              <a:t>18</a:t>
            </a:fld>
            <a:endParaRPr lang="en-US"/>
          </a:p>
        </p:txBody>
      </p:sp>
    </p:spTree>
    <p:extLst>
      <p:ext uri="{BB962C8B-B14F-4D97-AF65-F5344CB8AC3E}">
        <p14:creationId xmlns:p14="http://schemas.microsoft.com/office/powerpoint/2010/main" val="2281299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D37DD5EB-6679-4B66-BB6F-364B8D37B3E4}" type="slidenum">
              <a:rPr lang="en-US" smtClean="0"/>
              <a:pPr/>
              <a:t>19</a:t>
            </a:fld>
            <a:endParaRPr lang="en-US" smtClean="0"/>
          </a:p>
        </p:txBody>
      </p:sp>
    </p:spTree>
    <p:extLst>
      <p:ext uri="{BB962C8B-B14F-4D97-AF65-F5344CB8AC3E}">
        <p14:creationId xmlns:p14="http://schemas.microsoft.com/office/powerpoint/2010/main" val="2514558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C0E9A540-56F3-4021-BA99-5D3F06583CF9}" type="slidenum">
              <a:rPr lang="en-US" smtClean="0"/>
              <a:pPr/>
              <a:t>20</a:t>
            </a:fld>
            <a:endParaRPr lang="en-US" smtClean="0"/>
          </a:p>
        </p:txBody>
      </p:sp>
    </p:spTree>
    <p:extLst>
      <p:ext uri="{BB962C8B-B14F-4D97-AF65-F5344CB8AC3E}">
        <p14:creationId xmlns:p14="http://schemas.microsoft.com/office/powerpoint/2010/main" val="1509452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7F8AB57-1926-4596-93D1-FD49ED600C56}" type="slidenum">
              <a:rPr lang="en-US" smtClean="0"/>
              <a:pPr>
                <a:defRPr/>
              </a:pPr>
              <a:t>21</a:t>
            </a:fld>
            <a:endParaRPr lang="en-US"/>
          </a:p>
        </p:txBody>
      </p:sp>
    </p:spTree>
    <p:extLst>
      <p:ext uri="{BB962C8B-B14F-4D97-AF65-F5344CB8AC3E}">
        <p14:creationId xmlns:p14="http://schemas.microsoft.com/office/powerpoint/2010/main" val="580434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b="1" dirty="0"/>
              <a:t>Question:</a:t>
            </a:r>
            <a:r>
              <a:rPr lang="en-US" dirty="0"/>
              <a:t> Why is “breaking even” important?</a:t>
            </a:r>
          </a:p>
          <a:p>
            <a:r>
              <a:rPr lang="en-US" b="1" dirty="0"/>
              <a:t>Answer: </a:t>
            </a:r>
            <a:r>
              <a:rPr lang="en-US" dirty="0"/>
              <a:t>Companies are in business to make profits. They need to know how many products they must sell to make a profit. If they think they will not sell what is needed, they may discontinue the new product.</a:t>
            </a:r>
          </a:p>
        </p:txBody>
      </p:sp>
      <p:sp>
        <p:nvSpPr>
          <p:cNvPr id="43012" name="Slide Number Placeholder 3"/>
          <p:cNvSpPr>
            <a:spLocks noGrp="1"/>
          </p:cNvSpPr>
          <p:nvPr>
            <p:ph type="sldNum" sz="quarter" idx="5"/>
          </p:nvPr>
        </p:nvSpPr>
        <p:spPr>
          <a:noFill/>
        </p:spPr>
        <p:txBody>
          <a:bodyPr/>
          <a:lstStyle/>
          <a:p>
            <a:fld id="{C9C69775-C4E6-4F66-91DD-07952DD2084C}" type="slidenum">
              <a:rPr lang="en-US" smtClean="0"/>
              <a:pPr/>
              <a:t>25</a:t>
            </a:fld>
            <a:endParaRPr lang="en-US" smtClean="0"/>
          </a:p>
        </p:txBody>
      </p:sp>
    </p:spTree>
    <p:extLst>
      <p:ext uri="{BB962C8B-B14F-4D97-AF65-F5344CB8AC3E}">
        <p14:creationId xmlns:p14="http://schemas.microsoft.com/office/powerpoint/2010/main" val="3986050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b="1" dirty="0"/>
              <a:t>Discuss</a:t>
            </a:r>
            <a:r>
              <a:rPr lang="en-US" dirty="0"/>
              <a:t> the effect on profit that both revenue and expenses can have when changed, together or separately.</a:t>
            </a:r>
          </a:p>
          <a:p>
            <a:endParaRPr lang="en-US" dirty="0"/>
          </a:p>
          <a:p>
            <a:pPr defTabSz="913303">
              <a:defRPr/>
            </a:pPr>
            <a:r>
              <a:rPr lang="en-US" b="1" dirty="0"/>
              <a:t>Discuss</a:t>
            </a:r>
            <a:r>
              <a:rPr lang="en-US" dirty="0"/>
              <a:t> the profit formula.</a:t>
            </a:r>
          </a:p>
          <a:p>
            <a:endParaRPr lang="en-US" dirty="0"/>
          </a:p>
          <a:p>
            <a:r>
              <a:rPr lang="en-US" b="1" dirty="0"/>
              <a:t>Question:</a:t>
            </a:r>
            <a:r>
              <a:rPr lang="en-US" dirty="0"/>
              <a:t> What happens to profits if sales increase but the company does not adjust expenses?</a:t>
            </a:r>
          </a:p>
          <a:p>
            <a:r>
              <a:rPr lang="en-US" b="1" dirty="0"/>
              <a:t>Answer: </a:t>
            </a:r>
            <a:r>
              <a:rPr lang="en-US" dirty="0"/>
              <a:t>Profit should increase.</a:t>
            </a:r>
          </a:p>
          <a:p>
            <a:endParaRPr lang="en-US" dirty="0"/>
          </a:p>
        </p:txBody>
      </p:sp>
      <p:sp>
        <p:nvSpPr>
          <p:cNvPr id="44036" name="Slide Number Placeholder 3"/>
          <p:cNvSpPr>
            <a:spLocks noGrp="1"/>
          </p:cNvSpPr>
          <p:nvPr>
            <p:ph type="sldNum" sz="quarter" idx="5"/>
          </p:nvPr>
        </p:nvSpPr>
        <p:spPr>
          <a:noFill/>
        </p:spPr>
        <p:txBody>
          <a:bodyPr/>
          <a:lstStyle/>
          <a:p>
            <a:fld id="{7A5320C4-9DB0-4343-877D-49F1BF421A72}" type="slidenum">
              <a:rPr lang="en-US" smtClean="0"/>
              <a:pPr/>
              <a:t>26</a:t>
            </a:fld>
            <a:endParaRPr lang="en-US" smtClean="0"/>
          </a:p>
        </p:txBody>
      </p:sp>
    </p:spTree>
    <p:extLst>
      <p:ext uri="{BB962C8B-B14F-4D97-AF65-F5344CB8AC3E}">
        <p14:creationId xmlns:p14="http://schemas.microsoft.com/office/powerpoint/2010/main" val="2790774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0315881A-AD17-42AC-A627-B9BBB6CD56EE}" type="slidenum">
              <a:rPr lang="en-US" smtClean="0"/>
              <a:pPr/>
              <a:t>27</a:t>
            </a:fld>
            <a:endParaRPr lang="en-US" smtClean="0"/>
          </a:p>
        </p:txBody>
      </p:sp>
    </p:spTree>
    <p:extLst>
      <p:ext uri="{BB962C8B-B14F-4D97-AF65-F5344CB8AC3E}">
        <p14:creationId xmlns:p14="http://schemas.microsoft.com/office/powerpoint/2010/main" val="4248011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0315881A-AD17-42AC-A627-B9BBB6CD56EE}" type="slidenum">
              <a:rPr lang="en-US" smtClean="0"/>
              <a:pPr/>
              <a:t>30</a:t>
            </a:fld>
            <a:endParaRPr lang="en-US" smtClean="0"/>
          </a:p>
        </p:txBody>
      </p:sp>
    </p:spTree>
    <p:extLst>
      <p:ext uri="{BB962C8B-B14F-4D97-AF65-F5344CB8AC3E}">
        <p14:creationId xmlns:p14="http://schemas.microsoft.com/office/powerpoint/2010/main" val="42480115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dirty="0" smtClean="0"/>
          </a:p>
        </p:txBody>
      </p:sp>
      <p:sp>
        <p:nvSpPr>
          <p:cNvPr id="50180" name="Slide Number Placeholder 3"/>
          <p:cNvSpPr>
            <a:spLocks noGrp="1"/>
          </p:cNvSpPr>
          <p:nvPr>
            <p:ph type="sldNum" sz="quarter" idx="5"/>
          </p:nvPr>
        </p:nvSpPr>
        <p:spPr>
          <a:noFill/>
        </p:spPr>
        <p:txBody>
          <a:bodyPr/>
          <a:lstStyle/>
          <a:p>
            <a:fld id="{023D93CF-09EC-45DE-928A-C47B123D3FD7}" type="slidenum">
              <a:rPr lang="en-US" smtClean="0"/>
              <a:pPr/>
              <a:t>33</a:t>
            </a:fld>
            <a:endParaRPr lang="en-US" smtClean="0"/>
          </a:p>
        </p:txBody>
      </p:sp>
    </p:spTree>
    <p:extLst>
      <p:ext uri="{BB962C8B-B14F-4D97-AF65-F5344CB8AC3E}">
        <p14:creationId xmlns:p14="http://schemas.microsoft.com/office/powerpoint/2010/main" val="1242386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4985AB55-B498-4009-BEFD-F1A07C19424B}" type="slidenum">
              <a:rPr lang="en-US" smtClean="0"/>
              <a:pPr/>
              <a:t>34</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smtClean="0"/>
          </a:p>
        </p:txBody>
      </p:sp>
      <p:sp>
        <p:nvSpPr>
          <p:cNvPr id="16388" name="Footer Placeholder 4"/>
          <p:cNvSpPr>
            <a:spLocks noGrp="1"/>
          </p:cNvSpPr>
          <p:nvPr>
            <p:ph type="ftr" sz="quarter" idx="4"/>
          </p:nvPr>
        </p:nvSpPr>
        <p:spPr>
          <a:noFill/>
        </p:spPr>
        <p:txBody>
          <a:bodyPr/>
          <a:lstStyle/>
          <a:p>
            <a:endParaRPr lang="en-US" smtClean="0"/>
          </a:p>
        </p:txBody>
      </p:sp>
    </p:spTree>
    <p:extLst>
      <p:ext uri="{BB962C8B-B14F-4D97-AF65-F5344CB8AC3E}">
        <p14:creationId xmlns:p14="http://schemas.microsoft.com/office/powerpoint/2010/main" val="4287726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F33E91FB-06AA-427F-93A1-1B03A8132B89}" type="slidenum">
              <a:rPr lang="en-US" smtClean="0">
                <a:solidFill>
                  <a:srgbClr val="000000"/>
                </a:solidFill>
              </a:rPr>
              <a:pPr/>
              <a:t>37</a:t>
            </a:fld>
            <a:endParaRPr lang="en-US" smtClean="0">
              <a:solidFill>
                <a:srgbClr val="000000"/>
              </a:solidFill>
            </a:endParaRPr>
          </a:p>
        </p:txBody>
      </p:sp>
    </p:spTree>
    <p:extLst>
      <p:ext uri="{BB962C8B-B14F-4D97-AF65-F5344CB8AC3E}">
        <p14:creationId xmlns:p14="http://schemas.microsoft.com/office/powerpoint/2010/main" val="3859685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70000" lnSpcReduction="20000"/>
          </a:bodyPr>
          <a:lstStyle/>
          <a:p>
            <a:pPr>
              <a:defRPr/>
            </a:pPr>
            <a:r>
              <a:rPr lang="en-US" b="1" dirty="0" smtClean="0"/>
              <a:t>Job Expectations Exercise 2-5-1:</a:t>
            </a:r>
            <a:endParaRPr lang="en-US" dirty="0" smtClean="0"/>
          </a:p>
          <a:p>
            <a:pPr>
              <a:defRPr/>
            </a:pPr>
            <a:r>
              <a:rPr lang="en-US" dirty="0" smtClean="0"/>
              <a:t> </a:t>
            </a:r>
          </a:p>
          <a:p>
            <a:pPr>
              <a:defRPr/>
            </a:pPr>
            <a:r>
              <a:rPr lang="en-US" dirty="0" smtClean="0"/>
              <a:t>Total time:	 Approx. 10 min.</a:t>
            </a:r>
          </a:p>
          <a:p>
            <a:pPr>
              <a:defRPr/>
            </a:pPr>
            <a:r>
              <a:rPr lang="en-US" dirty="0" smtClean="0"/>
              <a:t>Group size:	 Entire class</a:t>
            </a:r>
          </a:p>
          <a:p>
            <a:pPr>
              <a:defRPr/>
            </a:pPr>
            <a:r>
              <a:rPr lang="en-US" dirty="0" smtClean="0"/>
              <a:t> </a:t>
            </a:r>
          </a:p>
          <a:p>
            <a:pPr>
              <a:defRPr/>
            </a:pPr>
            <a:r>
              <a:rPr lang="en-US" b="1" dirty="0" smtClean="0"/>
              <a:t>Preparation:</a:t>
            </a:r>
            <a:endParaRPr lang="en-US" dirty="0" smtClean="0"/>
          </a:p>
          <a:p>
            <a:pPr>
              <a:defRPr/>
            </a:pPr>
            <a:r>
              <a:rPr lang="en-US" dirty="0" smtClean="0"/>
              <a:t> </a:t>
            </a:r>
          </a:p>
          <a:p>
            <a:pPr>
              <a:defRPr/>
            </a:pPr>
            <a:r>
              <a:rPr lang="en-US" b="1" dirty="0" smtClean="0"/>
              <a:t>Set up</a:t>
            </a:r>
            <a:r>
              <a:rPr lang="en-US" dirty="0" smtClean="0"/>
              <a:t> an easel, flip chart, or whiteboard, at the front of the room.</a:t>
            </a:r>
          </a:p>
          <a:p>
            <a:pPr>
              <a:defRPr/>
            </a:pPr>
            <a:r>
              <a:rPr lang="en-US" dirty="0" smtClean="0"/>
              <a:t> </a:t>
            </a:r>
          </a:p>
          <a:p>
            <a:pPr>
              <a:defRPr/>
            </a:pPr>
            <a:r>
              <a:rPr lang="en-US" b="1" dirty="0" smtClean="0"/>
              <a:t>Directions:</a:t>
            </a:r>
            <a:endParaRPr lang="en-US" dirty="0" smtClean="0"/>
          </a:p>
          <a:p>
            <a:pPr>
              <a:defRPr/>
            </a:pPr>
            <a:r>
              <a:rPr lang="en-US" b="1" dirty="0" smtClean="0"/>
              <a:t> </a:t>
            </a:r>
            <a:endParaRPr lang="en-US" dirty="0" smtClean="0"/>
          </a:p>
          <a:p>
            <a:pPr>
              <a:defRPr/>
            </a:pPr>
            <a:r>
              <a:rPr lang="en-US" b="1" dirty="0" smtClean="0"/>
              <a:t>Instruct </a:t>
            </a:r>
            <a:r>
              <a:rPr lang="en-US" dirty="0" smtClean="0"/>
              <a:t>students to think of qualities they consider important in their jobs and to their feelings of job satisfaction. (2 min.)</a:t>
            </a:r>
          </a:p>
          <a:p>
            <a:pPr>
              <a:defRPr/>
            </a:pPr>
            <a:r>
              <a:rPr lang="en-US" dirty="0" smtClean="0"/>
              <a:t> </a:t>
            </a:r>
          </a:p>
          <a:p>
            <a:pPr>
              <a:defRPr/>
            </a:pPr>
            <a:r>
              <a:rPr lang="en-US" b="1" dirty="0" smtClean="0"/>
              <a:t>Select </a:t>
            </a:r>
            <a:r>
              <a:rPr lang="en-US" dirty="0" smtClean="0"/>
              <a:t>one student to record all responses on the flip chart or whiteboard.</a:t>
            </a:r>
          </a:p>
          <a:p>
            <a:pPr>
              <a:defRPr/>
            </a:pPr>
            <a:r>
              <a:rPr lang="en-US" dirty="0" smtClean="0"/>
              <a:t> </a:t>
            </a:r>
          </a:p>
          <a:p>
            <a:pPr>
              <a:defRPr/>
            </a:pPr>
            <a:r>
              <a:rPr lang="en-US" b="1" dirty="0" smtClean="0"/>
              <a:t>Record</a:t>
            </a:r>
            <a:r>
              <a:rPr lang="en-US" dirty="0" smtClean="0"/>
              <a:t> class responses by calling on individual students to provide examples of what job satisfaction means to them. (Approx. 8 min.)</a:t>
            </a:r>
          </a:p>
          <a:p>
            <a:pPr>
              <a:defRPr/>
            </a:pPr>
            <a:r>
              <a:rPr lang="en-US" dirty="0" smtClean="0"/>
              <a:t> </a:t>
            </a:r>
          </a:p>
          <a:p>
            <a:pPr>
              <a:defRPr/>
            </a:pPr>
            <a:r>
              <a:rPr lang="en-US" b="1" dirty="0" smtClean="0"/>
              <a:t>Save and Post </a:t>
            </a:r>
            <a:r>
              <a:rPr lang="en-US" dirty="0" smtClean="0"/>
              <a:t>the list on the flip chart or whiteboard for students to refer to later in the lesson.</a:t>
            </a:r>
          </a:p>
          <a:p>
            <a:pPr>
              <a:defRPr/>
            </a:pPr>
            <a:r>
              <a:rPr lang="en-US" dirty="0" smtClean="0"/>
              <a:t> </a:t>
            </a:r>
          </a:p>
          <a:p>
            <a:pPr>
              <a:defRPr/>
            </a:pPr>
            <a:r>
              <a:rPr lang="en-US" dirty="0" smtClean="0"/>
              <a:t>Sample responses to the job expectations exercise are as follows:</a:t>
            </a:r>
          </a:p>
          <a:p>
            <a:pPr>
              <a:defRPr/>
            </a:pPr>
            <a:r>
              <a:rPr lang="en-US" dirty="0" smtClean="0"/>
              <a:t> </a:t>
            </a:r>
          </a:p>
          <a:p>
            <a:pPr>
              <a:defRPr/>
            </a:pPr>
            <a:r>
              <a:rPr lang="en-US" dirty="0" smtClean="0"/>
              <a:t>To be an efficient manager.</a:t>
            </a:r>
          </a:p>
          <a:p>
            <a:pPr>
              <a:defRPr/>
            </a:pPr>
            <a:r>
              <a:rPr lang="en-US" dirty="0" smtClean="0"/>
              <a:t>To think for themselves.</a:t>
            </a:r>
          </a:p>
          <a:p>
            <a:pPr>
              <a:defRPr/>
            </a:pPr>
            <a:r>
              <a:rPr lang="en-US" dirty="0" smtClean="0"/>
              <a:t>To be assigned interesting work, be challenged and see the end result.</a:t>
            </a:r>
          </a:p>
          <a:p>
            <a:pPr>
              <a:defRPr/>
            </a:pPr>
            <a:r>
              <a:rPr lang="en-US" dirty="0" smtClean="0"/>
              <a:t>To be informed, listened to, and respected.</a:t>
            </a:r>
          </a:p>
          <a:p>
            <a:pPr>
              <a:defRPr/>
            </a:pPr>
            <a:r>
              <a:rPr lang="en-US" dirty="0" smtClean="0"/>
              <a:t>To be recognized for their efforts.</a:t>
            </a:r>
          </a:p>
          <a:p>
            <a:pPr>
              <a:defRPr/>
            </a:pPr>
            <a:r>
              <a:rPr lang="en-US" dirty="0" smtClean="0"/>
              <a:t>To have an opportunity for increased skill development.</a:t>
            </a:r>
          </a:p>
          <a:p>
            <a:pPr>
              <a:defRPr/>
            </a:pPr>
            <a:r>
              <a:rPr lang="en-US" dirty="0" smtClean="0"/>
              <a:t> </a:t>
            </a:r>
          </a:p>
          <a:p>
            <a:pPr>
              <a:defRPr/>
            </a:pPr>
            <a:r>
              <a:rPr lang="en-US" b="1" dirty="0" smtClean="0"/>
              <a:t>Resolve</a:t>
            </a:r>
            <a:r>
              <a:rPr lang="en-US" dirty="0" smtClean="0"/>
              <a:t> any questions about the list.</a:t>
            </a:r>
          </a:p>
          <a:p>
            <a:pPr>
              <a:defRPr/>
            </a:pPr>
            <a:endParaRPr lang="en-US" dirty="0"/>
          </a:p>
        </p:txBody>
      </p:sp>
      <p:sp>
        <p:nvSpPr>
          <p:cNvPr id="39940" name="Slide Number Placeholder 3"/>
          <p:cNvSpPr>
            <a:spLocks noGrp="1"/>
          </p:cNvSpPr>
          <p:nvPr>
            <p:ph type="sldNum" sz="quarter" idx="5"/>
          </p:nvPr>
        </p:nvSpPr>
        <p:spPr>
          <a:noFill/>
        </p:spPr>
        <p:txBody>
          <a:bodyPr/>
          <a:lstStyle/>
          <a:p>
            <a:fld id="{BF26DAB7-BBAD-4B84-8087-9A5836A14AB6}" type="slidenum">
              <a:rPr lang="en-US" smtClean="0">
                <a:solidFill>
                  <a:srgbClr val="000000"/>
                </a:solidFill>
              </a:rPr>
              <a:pPr/>
              <a:t>38</a:t>
            </a:fld>
            <a:endParaRPr lang="en-US" smtClean="0">
              <a:solidFill>
                <a:srgbClr val="000000"/>
              </a:solidFill>
            </a:endParaRPr>
          </a:p>
        </p:txBody>
      </p:sp>
    </p:spTree>
    <p:extLst>
      <p:ext uri="{BB962C8B-B14F-4D97-AF65-F5344CB8AC3E}">
        <p14:creationId xmlns:p14="http://schemas.microsoft.com/office/powerpoint/2010/main" val="3325903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US" dirty="0" smtClean="0"/>
              <a:t>What motivates one person may not necessarily motivate another. Example - A free day or comp time, often seen as a positive external motivator, can be internally de-motivating to the workaholic, who gains personal satisfaction from achievements in the workplace. Driving that person away from work for the day could be perceived as punishment.</a:t>
            </a:r>
          </a:p>
          <a:p>
            <a:r>
              <a:rPr lang="en-US" dirty="0" smtClean="0"/>
              <a:t>Example - promotions that include an increase in responsibility can be both positive and negative motivators. For the individual who craves more responsibility and self-satisfaction, the responsibilities are positive. For someone who prefers to remain behind the scenes or wants things to stay as they are, additional responsibilities could be perceived as negative, or as punishment.</a:t>
            </a:r>
          </a:p>
        </p:txBody>
      </p:sp>
      <p:sp>
        <p:nvSpPr>
          <p:cNvPr id="40964" name="Slide Number Placeholder 3"/>
          <p:cNvSpPr>
            <a:spLocks noGrp="1"/>
          </p:cNvSpPr>
          <p:nvPr>
            <p:ph type="sldNum" sz="quarter" idx="5"/>
          </p:nvPr>
        </p:nvSpPr>
        <p:spPr>
          <a:noFill/>
        </p:spPr>
        <p:txBody>
          <a:bodyPr/>
          <a:lstStyle/>
          <a:p>
            <a:fld id="{96F53A56-D557-43D5-9DF0-B2B0FB9CB9B9}" type="slidenum">
              <a:rPr lang="en-US" smtClean="0">
                <a:solidFill>
                  <a:srgbClr val="000000"/>
                </a:solidFill>
              </a:rPr>
              <a:pPr/>
              <a:t>48</a:t>
            </a:fld>
            <a:endParaRPr lang="en-US" smtClean="0">
              <a:solidFill>
                <a:srgbClr val="000000"/>
              </a:solidFill>
            </a:endParaRPr>
          </a:p>
        </p:txBody>
      </p:sp>
    </p:spTree>
    <p:extLst>
      <p:ext uri="{BB962C8B-B14F-4D97-AF65-F5344CB8AC3E}">
        <p14:creationId xmlns:p14="http://schemas.microsoft.com/office/powerpoint/2010/main" val="3998391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r>
              <a:rPr lang="en-US" b="1" dirty="0" smtClean="0"/>
              <a:t>Refer</a:t>
            </a:r>
            <a:r>
              <a:rPr lang="en-US" dirty="0" smtClean="0"/>
              <a:t> students to</a:t>
            </a:r>
            <a:r>
              <a:rPr lang="en-US" b="1" dirty="0" smtClean="0"/>
              <a:t> </a:t>
            </a:r>
            <a:r>
              <a:rPr lang="en-US" dirty="0" smtClean="0"/>
              <a:t>the case study on page 2-5-23, “Basic Needs and Human Behavior,” in their student workbooks.</a:t>
            </a:r>
          </a:p>
          <a:p>
            <a:r>
              <a:rPr lang="en-US" dirty="0" smtClean="0"/>
              <a:t> </a:t>
            </a:r>
          </a:p>
          <a:p>
            <a:r>
              <a:rPr lang="en-US" dirty="0" smtClean="0"/>
              <a:t>Total time:   Approx. 30 min.</a:t>
            </a:r>
          </a:p>
          <a:p>
            <a:r>
              <a:rPr lang="en-US" dirty="0" smtClean="0"/>
              <a:t>Group size: Entire class</a:t>
            </a:r>
          </a:p>
          <a:p>
            <a:r>
              <a:rPr lang="en-US" b="1" dirty="0" smtClean="0"/>
              <a:t>Read </a:t>
            </a:r>
            <a:r>
              <a:rPr lang="en-US" dirty="0" smtClean="0"/>
              <a:t>introduction aloud to students.</a:t>
            </a:r>
          </a:p>
          <a:p>
            <a:r>
              <a:rPr lang="en-US" b="1" dirty="0" smtClean="0"/>
              <a:t>Read </a:t>
            </a:r>
            <a:r>
              <a:rPr lang="en-US" dirty="0" smtClean="0"/>
              <a:t>directions aloud to students.</a:t>
            </a:r>
          </a:p>
          <a:p>
            <a:r>
              <a:rPr lang="en-US" b="1" dirty="0" smtClean="0"/>
              <a:t>Allow</a:t>
            </a:r>
            <a:r>
              <a:rPr lang="en-US" dirty="0" smtClean="0"/>
              <a:t> students enough time to read the scenario. (Approx. 5 min.)</a:t>
            </a:r>
          </a:p>
          <a:p>
            <a:endParaRPr lang="en-US" dirty="0" smtClean="0"/>
          </a:p>
          <a:p>
            <a:endParaRPr lang="en-US" dirty="0" smtClean="0"/>
          </a:p>
          <a:p>
            <a:endParaRPr lang="en-US" dirty="0" smtClean="0"/>
          </a:p>
        </p:txBody>
      </p:sp>
      <p:sp>
        <p:nvSpPr>
          <p:cNvPr id="41988" name="Slide Number Placeholder 3"/>
          <p:cNvSpPr>
            <a:spLocks noGrp="1"/>
          </p:cNvSpPr>
          <p:nvPr>
            <p:ph type="sldNum" sz="quarter" idx="5"/>
          </p:nvPr>
        </p:nvSpPr>
        <p:spPr>
          <a:noFill/>
        </p:spPr>
        <p:txBody>
          <a:bodyPr/>
          <a:lstStyle/>
          <a:p>
            <a:fld id="{BF598D7B-1753-4F7D-B66E-4A1651D4EB99}" type="slidenum">
              <a:rPr lang="en-US" smtClean="0">
                <a:solidFill>
                  <a:srgbClr val="000000"/>
                </a:solidFill>
              </a:rPr>
              <a:pPr/>
              <a:t>51</a:t>
            </a:fld>
            <a:endParaRPr lang="en-US" smtClean="0">
              <a:solidFill>
                <a:srgbClr val="000000"/>
              </a:solidFill>
            </a:endParaRPr>
          </a:p>
        </p:txBody>
      </p:sp>
    </p:spTree>
    <p:extLst>
      <p:ext uri="{BB962C8B-B14F-4D97-AF65-F5344CB8AC3E}">
        <p14:creationId xmlns:p14="http://schemas.microsoft.com/office/powerpoint/2010/main" val="2547431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b="1" dirty="0" smtClean="0"/>
              <a:t>Solicit</a:t>
            </a:r>
            <a:r>
              <a:rPr lang="en-US" dirty="0" smtClean="0"/>
              <a:t> student responses. Use the questions after the case study as a catalyst to facilitate a class discussion of the case and its relevance to the manufacturing industry. Ensure that the discussion of each question focuses on the learning objective of the topic. (Approx. 15 min.)</a:t>
            </a:r>
          </a:p>
          <a:p>
            <a:r>
              <a:rPr lang="en-US" b="1" dirty="0" smtClean="0"/>
              <a:t> </a:t>
            </a:r>
            <a:endParaRPr lang="en-US" dirty="0" smtClean="0"/>
          </a:p>
          <a:p>
            <a:r>
              <a:rPr lang="en-US" b="1" dirty="0" smtClean="0"/>
              <a:t>Discuss</a:t>
            </a:r>
            <a:r>
              <a:rPr lang="en-US" dirty="0" smtClean="0"/>
              <a:t> the case study to ensure that students understand the situation. (Approx. 5 min.)</a:t>
            </a:r>
          </a:p>
          <a:p>
            <a:endParaRPr lang="en-US" dirty="0" smtClean="0"/>
          </a:p>
          <a:p>
            <a:endParaRPr lang="en-US" dirty="0" smtClean="0"/>
          </a:p>
          <a:p>
            <a:r>
              <a:rPr lang="en-US" b="1" dirty="0" smtClean="0"/>
              <a:t>Answers will vary. </a:t>
            </a:r>
            <a:r>
              <a:rPr lang="en-US" dirty="0" smtClean="0"/>
              <a:t>Possible responses include:</a:t>
            </a:r>
          </a:p>
          <a:p>
            <a:r>
              <a:rPr lang="en-US" dirty="0" smtClean="0"/>
              <a:t> </a:t>
            </a:r>
          </a:p>
          <a:p>
            <a:pPr>
              <a:buFontTx/>
              <a:buChar char="•"/>
            </a:pPr>
            <a:r>
              <a:rPr lang="en-US" dirty="0" smtClean="0"/>
              <a:t>Andrea is internally motivated because the plant has a positive work climate. She is satisfied with her job, confident about herself, and proud of her organization.</a:t>
            </a:r>
          </a:p>
          <a:p>
            <a:pPr>
              <a:buFontTx/>
              <a:buChar char="•"/>
            </a:pPr>
            <a:r>
              <a:rPr lang="en-US" dirty="0" smtClean="0"/>
              <a:t>Internally.</a:t>
            </a:r>
          </a:p>
          <a:p>
            <a:pPr>
              <a:buFontTx/>
              <a:buChar char="•"/>
            </a:pPr>
            <a:r>
              <a:rPr lang="en-US" dirty="0" smtClean="0"/>
              <a:t>Martin is not internally motivated. He is seeking awards and recognition from external sources.</a:t>
            </a:r>
          </a:p>
          <a:p>
            <a:pPr>
              <a:buFontTx/>
              <a:buChar char="•"/>
            </a:pPr>
            <a:r>
              <a:rPr lang="en-US" dirty="0" smtClean="0"/>
              <a:t>To encourage them to continue to grow, to move forward, to succeed, to see life and work are purposeful and full of meaningful experiences.</a:t>
            </a:r>
          </a:p>
          <a:p>
            <a:endParaRPr lang="en-US" dirty="0" smtClean="0"/>
          </a:p>
          <a:p>
            <a:endParaRPr lang="en-US" dirty="0" smtClean="0"/>
          </a:p>
        </p:txBody>
      </p:sp>
      <p:sp>
        <p:nvSpPr>
          <p:cNvPr id="43012" name="Slide Number Placeholder 3"/>
          <p:cNvSpPr>
            <a:spLocks noGrp="1"/>
          </p:cNvSpPr>
          <p:nvPr>
            <p:ph type="sldNum" sz="quarter" idx="5"/>
          </p:nvPr>
        </p:nvSpPr>
        <p:spPr>
          <a:noFill/>
        </p:spPr>
        <p:txBody>
          <a:bodyPr/>
          <a:lstStyle/>
          <a:p>
            <a:fld id="{8991A998-F8BD-429F-90B1-86D0ACA8EE38}" type="slidenum">
              <a:rPr lang="en-US" smtClean="0">
                <a:solidFill>
                  <a:srgbClr val="000000"/>
                </a:solidFill>
              </a:rPr>
              <a:pPr/>
              <a:t>52</a:t>
            </a:fld>
            <a:endParaRPr lang="en-US" smtClean="0">
              <a:solidFill>
                <a:srgbClr val="000000"/>
              </a:solidFill>
            </a:endParaRPr>
          </a:p>
        </p:txBody>
      </p:sp>
    </p:spTree>
    <p:extLst>
      <p:ext uri="{BB962C8B-B14F-4D97-AF65-F5344CB8AC3E}">
        <p14:creationId xmlns:p14="http://schemas.microsoft.com/office/powerpoint/2010/main" val="9817849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4985AB55-B498-4009-BEFD-F1A07C19424B}" type="slidenum">
              <a:rPr lang="en-US" smtClean="0"/>
              <a:pPr/>
              <a:t>53</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smtClean="0"/>
          </a:p>
        </p:txBody>
      </p:sp>
      <p:sp>
        <p:nvSpPr>
          <p:cNvPr id="16388" name="Footer Placeholder 4"/>
          <p:cNvSpPr>
            <a:spLocks noGrp="1"/>
          </p:cNvSpPr>
          <p:nvPr>
            <p:ph type="ftr" sz="quarter" idx="4"/>
          </p:nvPr>
        </p:nvSpPr>
        <p:spPr>
          <a:noFill/>
        </p:spPr>
        <p:txBody>
          <a:bodyPr/>
          <a:lstStyle/>
          <a:p>
            <a:endParaRPr lang="en-US" smtClean="0"/>
          </a:p>
        </p:txBody>
      </p:sp>
    </p:spTree>
    <p:extLst>
      <p:ext uri="{BB962C8B-B14F-4D97-AF65-F5344CB8AC3E}">
        <p14:creationId xmlns:p14="http://schemas.microsoft.com/office/powerpoint/2010/main" val="3797736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8BFA7BFA-AEEB-4BA0-8F5B-D10BE048C1C2}" type="slidenum">
              <a:rPr lang="en-US" smtClean="0">
                <a:solidFill>
                  <a:srgbClr val="000000"/>
                </a:solidFill>
              </a:rPr>
              <a:pPr/>
              <a:t>54</a:t>
            </a:fld>
            <a:endParaRPr lang="en-US" smtClean="0">
              <a:solidFill>
                <a:srgbClr val="000000"/>
              </a:solidFill>
            </a:endParaRPr>
          </a:p>
        </p:txBody>
      </p:sp>
    </p:spTree>
    <p:extLst>
      <p:ext uri="{BB962C8B-B14F-4D97-AF65-F5344CB8AC3E}">
        <p14:creationId xmlns:p14="http://schemas.microsoft.com/office/powerpoint/2010/main" val="42009571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dirty="0" smtClean="0"/>
              <a:t>Ask questions for each unit mentioned above - next slide</a:t>
            </a:r>
          </a:p>
        </p:txBody>
      </p:sp>
      <p:sp>
        <p:nvSpPr>
          <p:cNvPr id="45060" name="Slide Number Placeholder 3"/>
          <p:cNvSpPr>
            <a:spLocks noGrp="1"/>
          </p:cNvSpPr>
          <p:nvPr>
            <p:ph type="sldNum" sz="quarter" idx="5"/>
          </p:nvPr>
        </p:nvSpPr>
        <p:spPr>
          <a:noFill/>
        </p:spPr>
        <p:txBody>
          <a:bodyPr/>
          <a:lstStyle/>
          <a:p>
            <a:fld id="{CF8EC271-814E-462D-A80A-03C96289963B}" type="slidenum">
              <a:rPr lang="en-US" smtClean="0">
                <a:solidFill>
                  <a:srgbClr val="000000"/>
                </a:solidFill>
              </a:rPr>
              <a:pPr/>
              <a:t>56</a:t>
            </a:fld>
            <a:endParaRPr lang="en-US" smtClean="0">
              <a:solidFill>
                <a:srgbClr val="000000"/>
              </a:solidFill>
            </a:endParaRPr>
          </a:p>
        </p:txBody>
      </p:sp>
    </p:spTree>
    <p:extLst>
      <p:ext uri="{BB962C8B-B14F-4D97-AF65-F5344CB8AC3E}">
        <p14:creationId xmlns:p14="http://schemas.microsoft.com/office/powerpoint/2010/main" val="2707635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lvl="1">
              <a:buFontTx/>
              <a:buChar char="•"/>
            </a:pPr>
            <a:r>
              <a:rPr lang="en-US" dirty="0" smtClean="0"/>
              <a:t>Parents, Friends, School, Church, Supervisors, Peers, Subordinates, Society or culture.</a:t>
            </a:r>
          </a:p>
          <a:p>
            <a:pPr lvl="1">
              <a:buFontTx/>
              <a:buChar char="•"/>
            </a:pPr>
            <a:r>
              <a:rPr lang="en-US" sz="2000" dirty="0" smtClean="0"/>
              <a:t>Family-</a:t>
            </a:r>
          </a:p>
          <a:p>
            <a:pPr lvl="2"/>
            <a:r>
              <a:rPr lang="en-US" sz="2000" dirty="0" smtClean="0"/>
              <a:t> Parents instill their culture in their children from birth.</a:t>
            </a:r>
          </a:p>
          <a:p>
            <a:pPr lvl="1"/>
            <a:r>
              <a:rPr lang="en-US" sz="2000" dirty="0" smtClean="0"/>
              <a:t>	Single parent point of view.</a:t>
            </a:r>
          </a:p>
          <a:p>
            <a:pPr lvl="1"/>
            <a:r>
              <a:rPr lang="en-US" sz="2000" dirty="0" smtClean="0"/>
              <a:t>	Personality differences.</a:t>
            </a:r>
          </a:p>
          <a:p>
            <a:pPr lvl="1"/>
            <a:r>
              <a:rPr lang="en-US" sz="2000" dirty="0" smtClean="0"/>
              <a:t>	Respect, or lack of respect, for authority.</a:t>
            </a:r>
          </a:p>
          <a:p>
            <a:pPr lvl="1">
              <a:buFontTx/>
              <a:buChar char="•"/>
            </a:pPr>
            <a:r>
              <a:rPr lang="en-US" dirty="0" smtClean="0"/>
              <a:t>The way you act in public. The way you act within your family.</a:t>
            </a:r>
          </a:p>
          <a:p>
            <a:pPr lvl="1">
              <a:buFontTx/>
              <a:buChar char="•"/>
            </a:pPr>
            <a:r>
              <a:rPr lang="en-US" dirty="0" smtClean="0"/>
              <a:t>Diversity. Culture. Conflict may arise from misunderstanding.</a:t>
            </a:r>
          </a:p>
          <a:p>
            <a:pPr lvl="1">
              <a:buFontTx/>
              <a:buChar char="•"/>
            </a:pPr>
            <a:endParaRPr lang="en-US" dirty="0" smtClean="0"/>
          </a:p>
          <a:p>
            <a:pPr lvl="1">
              <a:buFontTx/>
              <a:buChar char="•"/>
            </a:pPr>
            <a:endParaRPr lang="en-US" sz="2000" dirty="0" smtClean="0"/>
          </a:p>
          <a:p>
            <a:endParaRPr lang="en-US" dirty="0" smtClean="0"/>
          </a:p>
        </p:txBody>
      </p:sp>
      <p:sp>
        <p:nvSpPr>
          <p:cNvPr id="46084" name="Slide Number Placeholder 3"/>
          <p:cNvSpPr>
            <a:spLocks noGrp="1"/>
          </p:cNvSpPr>
          <p:nvPr>
            <p:ph type="sldNum" sz="quarter" idx="5"/>
          </p:nvPr>
        </p:nvSpPr>
        <p:spPr>
          <a:noFill/>
        </p:spPr>
        <p:txBody>
          <a:bodyPr/>
          <a:lstStyle/>
          <a:p>
            <a:fld id="{27C44038-82A5-4BA0-A329-6510E9C1C68C}" type="slidenum">
              <a:rPr lang="en-US" smtClean="0">
                <a:solidFill>
                  <a:srgbClr val="000000"/>
                </a:solidFill>
              </a:rPr>
              <a:pPr/>
              <a:t>57</a:t>
            </a:fld>
            <a:endParaRPr lang="en-US" smtClean="0">
              <a:solidFill>
                <a:srgbClr val="000000"/>
              </a:solidFill>
            </a:endParaRPr>
          </a:p>
        </p:txBody>
      </p:sp>
    </p:spTree>
    <p:extLst>
      <p:ext uri="{BB962C8B-B14F-4D97-AF65-F5344CB8AC3E}">
        <p14:creationId xmlns:p14="http://schemas.microsoft.com/office/powerpoint/2010/main" val="3903146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dirty="0" smtClean="0"/>
              <a:t>Attitudes are internal thoughts or feelings. Behaviors are external actions.</a:t>
            </a:r>
          </a:p>
        </p:txBody>
      </p:sp>
      <p:sp>
        <p:nvSpPr>
          <p:cNvPr id="47108" name="Slide Number Placeholder 3"/>
          <p:cNvSpPr>
            <a:spLocks noGrp="1"/>
          </p:cNvSpPr>
          <p:nvPr>
            <p:ph type="sldNum" sz="quarter" idx="5"/>
          </p:nvPr>
        </p:nvSpPr>
        <p:spPr>
          <a:noFill/>
        </p:spPr>
        <p:txBody>
          <a:bodyPr/>
          <a:lstStyle/>
          <a:p>
            <a:fld id="{3791A85F-58C5-46FF-A99F-E43E71302EA5}" type="slidenum">
              <a:rPr lang="en-US" smtClean="0">
                <a:solidFill>
                  <a:srgbClr val="000000"/>
                </a:solidFill>
              </a:rPr>
              <a:pPr/>
              <a:t>58</a:t>
            </a:fld>
            <a:endParaRPr lang="en-US" smtClean="0">
              <a:solidFill>
                <a:srgbClr val="000000"/>
              </a:solidFill>
            </a:endParaRPr>
          </a:p>
        </p:txBody>
      </p:sp>
    </p:spTree>
    <p:extLst>
      <p:ext uri="{BB962C8B-B14F-4D97-AF65-F5344CB8AC3E}">
        <p14:creationId xmlns:p14="http://schemas.microsoft.com/office/powerpoint/2010/main" val="27655057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a:buFontTx/>
              <a:buChar char="•"/>
            </a:pPr>
            <a:r>
              <a:rPr lang="en-US" dirty="0" smtClean="0"/>
              <a:t>Individuals will like a situation that supports their value system and dislike those situations that do not.</a:t>
            </a:r>
          </a:p>
          <a:p>
            <a:pPr>
              <a:buFontTx/>
              <a:buChar char="•"/>
            </a:pPr>
            <a:r>
              <a:rPr lang="en-US" dirty="0" smtClean="0"/>
              <a:t>Different leadership, different mix of ethnic units, Union vs. non-union, different region or country, different organizational function</a:t>
            </a:r>
          </a:p>
          <a:p>
            <a:pPr>
              <a:buFontTx/>
              <a:buChar char="•"/>
            </a:pPr>
            <a:endParaRPr lang="en-US" dirty="0" smtClean="0"/>
          </a:p>
          <a:p>
            <a:endParaRPr lang="en-US" dirty="0" smtClean="0"/>
          </a:p>
        </p:txBody>
      </p:sp>
      <p:sp>
        <p:nvSpPr>
          <p:cNvPr id="48132" name="Slide Number Placeholder 3"/>
          <p:cNvSpPr>
            <a:spLocks noGrp="1"/>
          </p:cNvSpPr>
          <p:nvPr>
            <p:ph type="sldNum" sz="quarter" idx="5"/>
          </p:nvPr>
        </p:nvSpPr>
        <p:spPr>
          <a:noFill/>
        </p:spPr>
        <p:txBody>
          <a:bodyPr/>
          <a:lstStyle/>
          <a:p>
            <a:fld id="{D881ABC5-2B06-40B2-8CF8-567EA3852F2E}" type="slidenum">
              <a:rPr lang="en-US" smtClean="0">
                <a:solidFill>
                  <a:srgbClr val="000000"/>
                </a:solidFill>
              </a:rPr>
              <a:pPr/>
              <a:t>59</a:t>
            </a:fld>
            <a:endParaRPr lang="en-US" smtClean="0">
              <a:solidFill>
                <a:srgbClr val="000000"/>
              </a:solidFill>
            </a:endParaRPr>
          </a:p>
        </p:txBody>
      </p:sp>
    </p:spTree>
    <p:extLst>
      <p:ext uri="{BB962C8B-B14F-4D97-AF65-F5344CB8AC3E}">
        <p14:creationId xmlns:p14="http://schemas.microsoft.com/office/powerpoint/2010/main" val="10396222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dirty="0" smtClean="0"/>
              <a:t>Conversation about viewpoints . . .</a:t>
            </a:r>
          </a:p>
          <a:p>
            <a:r>
              <a:rPr lang="en-US" dirty="0" smtClean="0"/>
              <a:t>If members of a group think it is acceptable to tease and make inappropriate comments to a gay individual, a woman, a Hispanic, or an African-American, they are mistaken. It is still wrong.</a:t>
            </a:r>
          </a:p>
          <a:p>
            <a:r>
              <a:rPr lang="en-US" dirty="0" smtClean="0"/>
              <a:t> </a:t>
            </a:r>
          </a:p>
          <a:p>
            <a:r>
              <a:rPr lang="en-US" dirty="0" smtClean="0"/>
              <a:t>If members of a group think there is nothing wrong with taking company equipment home for personal use, they are, again, mistaken. It is stealing from the company.</a:t>
            </a:r>
          </a:p>
          <a:p>
            <a:endParaRPr lang="en-US" dirty="0" smtClean="0"/>
          </a:p>
        </p:txBody>
      </p:sp>
      <p:sp>
        <p:nvSpPr>
          <p:cNvPr id="49156" name="Slide Number Placeholder 3"/>
          <p:cNvSpPr>
            <a:spLocks noGrp="1"/>
          </p:cNvSpPr>
          <p:nvPr>
            <p:ph type="sldNum" sz="quarter" idx="5"/>
          </p:nvPr>
        </p:nvSpPr>
        <p:spPr>
          <a:noFill/>
        </p:spPr>
        <p:txBody>
          <a:bodyPr/>
          <a:lstStyle/>
          <a:p>
            <a:fld id="{FB5E12E2-5C36-4143-AB22-B40E65074F7D}" type="slidenum">
              <a:rPr lang="en-US" smtClean="0">
                <a:solidFill>
                  <a:srgbClr val="000000"/>
                </a:solidFill>
              </a:rPr>
              <a:pPr/>
              <a:t>63</a:t>
            </a:fld>
            <a:endParaRPr lang="en-US" smtClean="0">
              <a:solidFill>
                <a:srgbClr val="000000"/>
              </a:solidFill>
            </a:endParaRPr>
          </a:p>
        </p:txBody>
      </p:sp>
    </p:spTree>
    <p:extLst>
      <p:ext uri="{BB962C8B-B14F-4D97-AF65-F5344CB8AC3E}">
        <p14:creationId xmlns:p14="http://schemas.microsoft.com/office/powerpoint/2010/main" val="27171212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dirty="0" smtClean="0"/>
              <a:t>4</a:t>
            </a:r>
            <a:r>
              <a:rPr lang="en-US" baseline="30000" dirty="0" smtClean="0"/>
              <a:t>th</a:t>
            </a:r>
            <a:r>
              <a:rPr lang="en-US" dirty="0" smtClean="0"/>
              <a:t> bullet-</a:t>
            </a:r>
          </a:p>
          <a:p>
            <a:r>
              <a:rPr lang="en-US" dirty="0" smtClean="0"/>
              <a:t>Legal action against the company and its employees.</a:t>
            </a:r>
          </a:p>
          <a:p>
            <a:r>
              <a:rPr lang="en-US" dirty="0" smtClean="0"/>
              <a:t>Large personnel turnover (cost money).</a:t>
            </a:r>
          </a:p>
          <a:p>
            <a:r>
              <a:rPr lang="en-US" dirty="0" smtClean="0"/>
              <a:t>Increase in accidents on the job.</a:t>
            </a:r>
          </a:p>
          <a:p>
            <a:r>
              <a:rPr lang="en-US" dirty="0" smtClean="0"/>
              <a:t>Low employee morale.</a:t>
            </a:r>
          </a:p>
          <a:p>
            <a:r>
              <a:rPr lang="en-US" dirty="0" smtClean="0"/>
              <a:t>Decreases in repeat customers.</a:t>
            </a:r>
          </a:p>
          <a:p>
            <a:r>
              <a:rPr lang="en-US" dirty="0" smtClean="0"/>
              <a:t>Plant shutdown.</a:t>
            </a:r>
          </a:p>
          <a:p>
            <a:endParaRPr lang="en-US" dirty="0" smtClean="0"/>
          </a:p>
        </p:txBody>
      </p:sp>
      <p:sp>
        <p:nvSpPr>
          <p:cNvPr id="50180" name="Slide Number Placeholder 3"/>
          <p:cNvSpPr>
            <a:spLocks noGrp="1"/>
          </p:cNvSpPr>
          <p:nvPr>
            <p:ph type="sldNum" sz="quarter" idx="5"/>
          </p:nvPr>
        </p:nvSpPr>
        <p:spPr>
          <a:noFill/>
        </p:spPr>
        <p:txBody>
          <a:bodyPr/>
          <a:lstStyle/>
          <a:p>
            <a:fld id="{CCD02C8E-C386-4C13-A987-9F434963A813}" type="slidenum">
              <a:rPr lang="en-US" smtClean="0">
                <a:solidFill>
                  <a:srgbClr val="000000"/>
                </a:solidFill>
              </a:rPr>
              <a:pPr/>
              <a:t>64</a:t>
            </a:fld>
            <a:endParaRPr lang="en-US" smtClean="0">
              <a:solidFill>
                <a:srgbClr val="000000"/>
              </a:solidFill>
            </a:endParaRPr>
          </a:p>
        </p:txBody>
      </p:sp>
    </p:spTree>
    <p:extLst>
      <p:ext uri="{BB962C8B-B14F-4D97-AF65-F5344CB8AC3E}">
        <p14:creationId xmlns:p14="http://schemas.microsoft.com/office/powerpoint/2010/main" val="3543321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a:buFontTx/>
              <a:buChar char="•"/>
            </a:pPr>
            <a:r>
              <a:rPr lang="en-US" dirty="0" smtClean="0"/>
              <a:t>A company without integrity will not stay in business for long.</a:t>
            </a:r>
          </a:p>
          <a:p>
            <a:r>
              <a:rPr lang="en-US" dirty="0" smtClean="0"/>
              <a:t>Our peers, superiors, and subordinates will not trust someone who lacks integrity. Trust is essential to increased production and the establishment of Lean manufacturing.</a:t>
            </a:r>
          </a:p>
          <a:p>
            <a:pPr>
              <a:buFontTx/>
              <a:buChar char="•"/>
            </a:pPr>
            <a:r>
              <a:rPr lang="en-US" dirty="0" smtClean="0"/>
              <a:t>How can you use these methods to align your values and make you a better supervisor worthy of further advancement within your organization?</a:t>
            </a:r>
          </a:p>
          <a:p>
            <a:r>
              <a:rPr lang="en-US" dirty="0" smtClean="0"/>
              <a:t> </a:t>
            </a:r>
          </a:p>
          <a:p>
            <a:endParaRPr lang="en-US" dirty="0" smtClean="0"/>
          </a:p>
        </p:txBody>
      </p:sp>
      <p:sp>
        <p:nvSpPr>
          <p:cNvPr id="51204" name="Slide Number Placeholder 3"/>
          <p:cNvSpPr>
            <a:spLocks noGrp="1"/>
          </p:cNvSpPr>
          <p:nvPr>
            <p:ph type="sldNum" sz="quarter" idx="5"/>
          </p:nvPr>
        </p:nvSpPr>
        <p:spPr>
          <a:noFill/>
        </p:spPr>
        <p:txBody>
          <a:bodyPr/>
          <a:lstStyle/>
          <a:p>
            <a:fld id="{66A67066-2428-400A-8A86-D90CE5F97C09}" type="slidenum">
              <a:rPr lang="en-US" smtClean="0">
                <a:solidFill>
                  <a:srgbClr val="000000"/>
                </a:solidFill>
              </a:rPr>
              <a:pPr/>
              <a:t>66</a:t>
            </a:fld>
            <a:endParaRPr lang="en-US" smtClean="0">
              <a:solidFill>
                <a:srgbClr val="000000"/>
              </a:solidFill>
            </a:endParaRPr>
          </a:p>
        </p:txBody>
      </p:sp>
    </p:spTree>
    <p:extLst>
      <p:ext uri="{BB962C8B-B14F-4D97-AF65-F5344CB8AC3E}">
        <p14:creationId xmlns:p14="http://schemas.microsoft.com/office/powerpoint/2010/main" val="310251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smtClean="0"/>
              <a:t>Case Study 2-5-35 in Student Guide</a:t>
            </a:r>
          </a:p>
          <a:p>
            <a:pPr>
              <a:defRPr/>
            </a:pPr>
            <a:r>
              <a:rPr lang="en-US" b="1" dirty="0" smtClean="0"/>
              <a:t>Read </a:t>
            </a:r>
            <a:r>
              <a:rPr lang="en-US" dirty="0" smtClean="0"/>
              <a:t>Introduction aloud to students.</a:t>
            </a:r>
          </a:p>
          <a:p>
            <a:pPr>
              <a:defRPr/>
            </a:pPr>
            <a:r>
              <a:rPr lang="en-US" dirty="0" smtClean="0"/>
              <a:t>Introduction –</a:t>
            </a:r>
            <a:r>
              <a:rPr lang="en-US" b="1" dirty="0" smtClean="0"/>
              <a:t> “</a:t>
            </a:r>
            <a:r>
              <a:rPr lang="en-US" dirty="0" smtClean="0"/>
              <a:t>In this case study, you must consider an ethical dilemma and decide how to handle the situation. “</a:t>
            </a:r>
          </a:p>
          <a:p>
            <a:pPr>
              <a:defRPr/>
            </a:pPr>
            <a:endParaRPr lang="en-US" dirty="0" smtClean="0"/>
          </a:p>
          <a:p>
            <a:pPr>
              <a:defRPr/>
            </a:pPr>
            <a:r>
              <a:rPr lang="en-US" b="1" dirty="0" smtClean="0"/>
              <a:t>Direct</a:t>
            </a:r>
            <a:r>
              <a:rPr lang="en-US" dirty="0" smtClean="0"/>
              <a:t> students to read the case study and answer questions individually (Approx. 10 min).</a:t>
            </a:r>
          </a:p>
          <a:p>
            <a:pPr marL="0" lvl="1">
              <a:defRPr/>
            </a:pPr>
            <a:r>
              <a:rPr lang="en-US" b="1" dirty="0" smtClean="0"/>
              <a:t> </a:t>
            </a:r>
            <a:r>
              <a:rPr lang="en-US" dirty="0" smtClean="0"/>
              <a:t>“Read the case study and write down, on a separate piece of paper, your responses to the questions that follow. Be prepared to participate in a class discussion on the issue.”</a:t>
            </a:r>
          </a:p>
          <a:p>
            <a:pPr>
              <a:defRPr/>
            </a:pPr>
            <a:endParaRPr lang="en-US" dirty="0" smtClean="0"/>
          </a:p>
          <a:p>
            <a:pPr>
              <a:defRPr/>
            </a:pPr>
            <a:r>
              <a:rPr lang="en-US" dirty="0" smtClean="0"/>
              <a:t>Scenario –</a:t>
            </a:r>
            <a:r>
              <a:rPr lang="en-US" b="1" dirty="0" smtClean="0"/>
              <a:t> </a:t>
            </a:r>
            <a:r>
              <a:rPr lang="en-US" dirty="0" smtClean="0"/>
              <a:t>“You have noticed that supplies are missing from your department’s inventory. Tools are missing from the tool locker, and the coffee fund is short again for the second month in a row. You have also noticed that one of your employees has been staying after work for no apparent reason. Yesterday you saw this same employee carry a box out of the supply room and walk to their car. This worker has been with the plant for two years and you have never had a problem with the employee’s performance. The worker is related to your boss. You know that this person is stealing from the company and the loss of supplies and tools is impacting your ability to meet productions quotas.”</a:t>
            </a:r>
          </a:p>
          <a:p>
            <a:pPr>
              <a:defRPr/>
            </a:pPr>
            <a:endParaRPr lang="en-US" dirty="0" smtClean="0"/>
          </a:p>
        </p:txBody>
      </p:sp>
      <p:sp>
        <p:nvSpPr>
          <p:cNvPr id="52228" name="Slide Number Placeholder 3"/>
          <p:cNvSpPr>
            <a:spLocks noGrp="1"/>
          </p:cNvSpPr>
          <p:nvPr>
            <p:ph type="sldNum" sz="quarter" idx="5"/>
          </p:nvPr>
        </p:nvSpPr>
        <p:spPr>
          <a:noFill/>
        </p:spPr>
        <p:txBody>
          <a:bodyPr/>
          <a:lstStyle/>
          <a:p>
            <a:fld id="{1E7DA760-CEF8-4A02-BD93-4A7D7BCFFDEF}" type="slidenum">
              <a:rPr lang="en-US" smtClean="0">
                <a:solidFill>
                  <a:srgbClr val="000000"/>
                </a:solidFill>
              </a:rPr>
              <a:pPr/>
              <a:t>67</a:t>
            </a:fld>
            <a:endParaRPr lang="en-US" smtClean="0">
              <a:solidFill>
                <a:srgbClr val="000000"/>
              </a:solidFill>
            </a:endParaRPr>
          </a:p>
        </p:txBody>
      </p:sp>
    </p:spTree>
    <p:extLst>
      <p:ext uri="{BB962C8B-B14F-4D97-AF65-F5344CB8AC3E}">
        <p14:creationId xmlns:p14="http://schemas.microsoft.com/office/powerpoint/2010/main" val="24083051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4985AB55-B498-4009-BEFD-F1A07C19424B}" type="slidenum">
              <a:rPr lang="en-US" smtClean="0"/>
              <a:pPr/>
              <a:t>69</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smtClean="0"/>
          </a:p>
        </p:txBody>
      </p:sp>
      <p:sp>
        <p:nvSpPr>
          <p:cNvPr id="16388" name="Footer Placeholder 4"/>
          <p:cNvSpPr>
            <a:spLocks noGrp="1"/>
          </p:cNvSpPr>
          <p:nvPr>
            <p:ph type="ftr" sz="quarter" idx="4"/>
          </p:nvPr>
        </p:nvSpPr>
        <p:spPr>
          <a:noFill/>
        </p:spPr>
        <p:txBody>
          <a:bodyPr/>
          <a:lstStyle/>
          <a:p>
            <a:endParaRPr lang="en-US" smtClean="0"/>
          </a:p>
        </p:txBody>
      </p:sp>
    </p:spTree>
    <p:extLst>
      <p:ext uri="{BB962C8B-B14F-4D97-AF65-F5344CB8AC3E}">
        <p14:creationId xmlns:p14="http://schemas.microsoft.com/office/powerpoint/2010/main" val="2575791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en-US" b="1" dirty="0" smtClean="0"/>
              <a:t>Read</a:t>
            </a:r>
            <a:r>
              <a:rPr lang="en-US" dirty="0" smtClean="0"/>
              <a:t> Introduction paragraph aloud to the students.</a:t>
            </a:r>
          </a:p>
          <a:p>
            <a:r>
              <a:rPr lang="en-US" dirty="0" smtClean="0"/>
              <a:t>The purpose of this module is to provide you with the skills necessary to work within a team environment. Specifically, you should understand the meaning of being a team member, your responsibilities as a team member, team dynamics, types of teams and their purpose, and your responsibilities if you are assigned as a team leader. This information is important to the manufacturing environment because many manufacturers are moving to the team concept to increase productivity.</a:t>
            </a:r>
          </a:p>
          <a:p>
            <a:endParaRPr lang="en-US" dirty="0" smtClean="0"/>
          </a:p>
        </p:txBody>
      </p:sp>
      <p:sp>
        <p:nvSpPr>
          <p:cNvPr id="35844" name="Slide Number Placeholder 3"/>
          <p:cNvSpPr>
            <a:spLocks noGrp="1"/>
          </p:cNvSpPr>
          <p:nvPr>
            <p:ph type="sldNum" sz="quarter" idx="5"/>
          </p:nvPr>
        </p:nvSpPr>
        <p:spPr>
          <a:noFill/>
        </p:spPr>
        <p:txBody>
          <a:bodyPr/>
          <a:lstStyle/>
          <a:p>
            <a:fld id="{B345E666-E68E-4172-885A-F21CA2DCD047}" type="slidenum">
              <a:rPr lang="en-US" smtClean="0">
                <a:solidFill>
                  <a:srgbClr val="000000"/>
                </a:solidFill>
              </a:rPr>
              <a:pPr/>
              <a:t>70</a:t>
            </a:fld>
            <a:endParaRPr lang="en-US" smtClean="0">
              <a:solidFill>
                <a:srgbClr val="000000"/>
              </a:solidFill>
            </a:endParaRPr>
          </a:p>
        </p:txBody>
      </p:sp>
    </p:spTree>
    <p:extLst>
      <p:ext uri="{BB962C8B-B14F-4D97-AF65-F5344CB8AC3E}">
        <p14:creationId xmlns:p14="http://schemas.microsoft.com/office/powerpoint/2010/main" val="10512616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r>
              <a:rPr lang="en-US" dirty="0" smtClean="0"/>
              <a:t>Question: What do you think defines a team?</a:t>
            </a:r>
          </a:p>
        </p:txBody>
      </p:sp>
      <p:sp>
        <p:nvSpPr>
          <p:cNvPr id="37892" name="Slide Number Placeholder 3"/>
          <p:cNvSpPr>
            <a:spLocks noGrp="1"/>
          </p:cNvSpPr>
          <p:nvPr>
            <p:ph type="sldNum" sz="quarter" idx="5"/>
          </p:nvPr>
        </p:nvSpPr>
        <p:spPr>
          <a:noFill/>
        </p:spPr>
        <p:txBody>
          <a:bodyPr/>
          <a:lstStyle/>
          <a:p>
            <a:fld id="{498FEB84-9970-47AA-92D4-220A58D30408}" type="slidenum">
              <a:rPr lang="en-US" smtClean="0">
                <a:solidFill>
                  <a:srgbClr val="000000"/>
                </a:solidFill>
              </a:rPr>
              <a:pPr/>
              <a:t>71</a:t>
            </a:fld>
            <a:endParaRPr lang="en-US" smtClean="0">
              <a:solidFill>
                <a:srgbClr val="000000"/>
              </a:solidFill>
            </a:endParaRPr>
          </a:p>
        </p:txBody>
      </p:sp>
    </p:spTree>
    <p:extLst>
      <p:ext uri="{BB962C8B-B14F-4D97-AF65-F5344CB8AC3E}">
        <p14:creationId xmlns:p14="http://schemas.microsoft.com/office/powerpoint/2010/main" val="34395185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8633016E-7A67-49FA-BB98-62438BEF6A88}" type="slidenum">
              <a:rPr lang="en-US" smtClean="0">
                <a:solidFill>
                  <a:srgbClr val="000000"/>
                </a:solidFill>
              </a:rPr>
              <a:pPr/>
              <a:t>72</a:t>
            </a:fld>
            <a:endParaRPr lang="en-US" smtClean="0">
              <a:solidFill>
                <a:srgbClr val="000000"/>
              </a:solidFill>
            </a:endParaRPr>
          </a:p>
        </p:txBody>
      </p:sp>
    </p:spTree>
    <p:extLst>
      <p:ext uri="{BB962C8B-B14F-4D97-AF65-F5344CB8AC3E}">
        <p14:creationId xmlns:p14="http://schemas.microsoft.com/office/powerpoint/2010/main" val="35716542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en-US" dirty="0" smtClean="0"/>
              <a:t>Question: What are some examples of an interdependent team?</a:t>
            </a:r>
          </a:p>
          <a:p>
            <a:r>
              <a:rPr lang="en-US" dirty="0" smtClean="0"/>
              <a:t>Answers may be: football, planning teams</a:t>
            </a:r>
          </a:p>
          <a:p>
            <a:endParaRPr lang="en-US" dirty="0" smtClean="0"/>
          </a:p>
          <a:p>
            <a:r>
              <a:rPr lang="en-US" dirty="0" smtClean="0"/>
              <a:t>Examples of independent teams?</a:t>
            </a:r>
          </a:p>
          <a:p>
            <a:r>
              <a:rPr lang="en-US" dirty="0" smtClean="0"/>
              <a:t>Answers: sales team, production teams</a:t>
            </a:r>
          </a:p>
          <a:p>
            <a:endParaRPr lang="en-US" dirty="0" smtClean="0"/>
          </a:p>
          <a:p>
            <a:r>
              <a:rPr lang="en-US" dirty="0" smtClean="0"/>
              <a:t>When would a virtual team be formed?</a:t>
            </a:r>
          </a:p>
          <a:p>
            <a:r>
              <a:rPr lang="en-US" dirty="0" smtClean="0"/>
              <a:t>When team members are at different physical locations</a:t>
            </a:r>
          </a:p>
          <a:p>
            <a:endParaRPr lang="en-US" dirty="0" smtClean="0"/>
          </a:p>
          <a:p>
            <a:r>
              <a:rPr lang="en-US" dirty="0" smtClean="0"/>
              <a:t>What is a project team?</a:t>
            </a:r>
          </a:p>
          <a:p>
            <a:r>
              <a:rPr lang="en-US" dirty="0" smtClean="0"/>
              <a:t>A team of personnel from different groups formed and utilized for a defined period of time and a clearly definable purpose</a:t>
            </a:r>
          </a:p>
        </p:txBody>
      </p:sp>
      <p:sp>
        <p:nvSpPr>
          <p:cNvPr id="39940" name="Slide Number Placeholder 3"/>
          <p:cNvSpPr>
            <a:spLocks noGrp="1"/>
          </p:cNvSpPr>
          <p:nvPr>
            <p:ph type="sldNum" sz="quarter" idx="5"/>
          </p:nvPr>
        </p:nvSpPr>
        <p:spPr>
          <a:noFill/>
        </p:spPr>
        <p:txBody>
          <a:bodyPr/>
          <a:lstStyle/>
          <a:p>
            <a:fld id="{5865CD6A-3CC2-43F2-8374-6DCD98AFA8F3}" type="slidenum">
              <a:rPr lang="en-US" smtClean="0">
                <a:solidFill>
                  <a:srgbClr val="000000"/>
                </a:solidFill>
              </a:rPr>
              <a:pPr/>
              <a:t>75</a:t>
            </a:fld>
            <a:endParaRPr lang="en-US" smtClean="0">
              <a:solidFill>
                <a:srgbClr val="000000"/>
              </a:solidFill>
            </a:endParaRPr>
          </a:p>
        </p:txBody>
      </p:sp>
    </p:spTree>
    <p:extLst>
      <p:ext uri="{BB962C8B-B14F-4D97-AF65-F5344CB8AC3E}">
        <p14:creationId xmlns:p14="http://schemas.microsoft.com/office/powerpoint/2010/main" val="9778621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US" b="1" dirty="0" smtClean="0"/>
              <a:t>Note: </a:t>
            </a:r>
            <a:r>
              <a:rPr lang="en-US" dirty="0" smtClean="0"/>
              <a:t>“Coaching” is a process where the facilitator or leader helps direct the individual towards a</a:t>
            </a:r>
            <a:r>
              <a:rPr lang="en-US" b="1" dirty="0" smtClean="0"/>
              <a:t> </a:t>
            </a:r>
            <a:r>
              <a:rPr lang="en-US" dirty="0" smtClean="0"/>
              <a:t>beneficial outcome.</a:t>
            </a:r>
          </a:p>
          <a:p>
            <a:endParaRPr lang="en-US" dirty="0" smtClean="0"/>
          </a:p>
        </p:txBody>
      </p:sp>
      <p:sp>
        <p:nvSpPr>
          <p:cNvPr id="40964" name="Slide Number Placeholder 3"/>
          <p:cNvSpPr>
            <a:spLocks noGrp="1"/>
          </p:cNvSpPr>
          <p:nvPr>
            <p:ph type="sldNum" sz="quarter" idx="5"/>
          </p:nvPr>
        </p:nvSpPr>
        <p:spPr>
          <a:noFill/>
        </p:spPr>
        <p:txBody>
          <a:bodyPr/>
          <a:lstStyle/>
          <a:p>
            <a:fld id="{6341138A-3C24-4AEA-A5F4-9B78A64774E6}" type="slidenum">
              <a:rPr lang="en-US" smtClean="0">
                <a:solidFill>
                  <a:srgbClr val="000000"/>
                </a:solidFill>
              </a:rPr>
              <a:pPr/>
              <a:t>77</a:t>
            </a:fld>
            <a:endParaRPr lang="en-US" smtClean="0">
              <a:solidFill>
                <a:srgbClr val="000000"/>
              </a:solidFill>
            </a:endParaRPr>
          </a:p>
        </p:txBody>
      </p:sp>
    </p:spTree>
    <p:extLst>
      <p:ext uri="{BB962C8B-B14F-4D97-AF65-F5344CB8AC3E}">
        <p14:creationId xmlns:p14="http://schemas.microsoft.com/office/powerpoint/2010/main" val="11525274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dirty="0" smtClean="0"/>
          </a:p>
        </p:txBody>
      </p:sp>
      <p:sp>
        <p:nvSpPr>
          <p:cNvPr id="40964" name="Slide Number Placeholder 3"/>
          <p:cNvSpPr>
            <a:spLocks noGrp="1"/>
          </p:cNvSpPr>
          <p:nvPr>
            <p:ph type="sldNum" sz="quarter" idx="5"/>
          </p:nvPr>
        </p:nvSpPr>
        <p:spPr>
          <a:noFill/>
        </p:spPr>
        <p:txBody>
          <a:bodyPr/>
          <a:lstStyle/>
          <a:p>
            <a:fld id="{6341138A-3C24-4AEA-A5F4-9B78A64774E6}" type="slidenum">
              <a:rPr lang="en-US" smtClean="0">
                <a:solidFill>
                  <a:srgbClr val="000000"/>
                </a:solidFill>
              </a:rPr>
              <a:pPr/>
              <a:t>78</a:t>
            </a:fld>
            <a:endParaRPr lang="en-US" smtClean="0">
              <a:solidFill>
                <a:srgbClr val="000000"/>
              </a:solidFill>
            </a:endParaRPr>
          </a:p>
        </p:txBody>
      </p:sp>
    </p:spTree>
    <p:extLst>
      <p:ext uri="{BB962C8B-B14F-4D97-AF65-F5344CB8AC3E}">
        <p14:creationId xmlns:p14="http://schemas.microsoft.com/office/powerpoint/2010/main" val="22965504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77500" lnSpcReduction="20000"/>
          </a:bodyPr>
          <a:lstStyle/>
          <a:p>
            <a:pPr>
              <a:defRPr/>
            </a:pPr>
            <a:r>
              <a:rPr lang="en-US" dirty="0" smtClean="0"/>
              <a:t>Team Building Activity: “Grab Bag” Exercise  </a:t>
            </a:r>
          </a:p>
          <a:p>
            <a:pPr>
              <a:defRPr/>
            </a:pPr>
            <a:r>
              <a:rPr lang="en-US" dirty="0" smtClean="0"/>
              <a:t>Total time:   Approx. 1 hour.</a:t>
            </a:r>
          </a:p>
          <a:p>
            <a:pPr>
              <a:defRPr/>
            </a:pPr>
            <a:r>
              <a:rPr lang="en-US" dirty="0" smtClean="0"/>
              <a:t>Group size: Teams comprised of no more than six members</a:t>
            </a:r>
          </a:p>
          <a:p>
            <a:pPr>
              <a:defRPr/>
            </a:pPr>
            <a:r>
              <a:rPr lang="en-US" dirty="0" smtClean="0"/>
              <a:t> </a:t>
            </a:r>
          </a:p>
          <a:p>
            <a:pPr>
              <a:defRPr/>
            </a:pPr>
            <a:r>
              <a:rPr lang="en-US" dirty="0" smtClean="0"/>
              <a:t>Supplies: One paper bag sealed (stapled or taped) with the following contents:</a:t>
            </a:r>
          </a:p>
          <a:p>
            <a:pPr>
              <a:defRPr/>
            </a:pPr>
            <a:r>
              <a:rPr lang="en-US" dirty="0" smtClean="0"/>
              <a:t> </a:t>
            </a:r>
          </a:p>
          <a:p>
            <a:pPr>
              <a:defRPr/>
            </a:pPr>
            <a:r>
              <a:rPr lang="en-US" dirty="0" smtClean="0"/>
              <a:t>Rubber band</a:t>
            </a:r>
          </a:p>
          <a:p>
            <a:pPr>
              <a:defRPr/>
            </a:pPr>
            <a:r>
              <a:rPr lang="en-US" dirty="0" smtClean="0"/>
              <a:t>Pencil with eraser</a:t>
            </a:r>
          </a:p>
          <a:p>
            <a:pPr>
              <a:defRPr/>
            </a:pPr>
            <a:r>
              <a:rPr lang="en-US" dirty="0" smtClean="0"/>
              <a:t>Large office clip</a:t>
            </a:r>
          </a:p>
          <a:p>
            <a:pPr>
              <a:defRPr/>
            </a:pPr>
            <a:r>
              <a:rPr lang="en-US" dirty="0" smtClean="0"/>
              <a:t>Paper clip</a:t>
            </a:r>
          </a:p>
          <a:p>
            <a:pPr>
              <a:defRPr/>
            </a:pPr>
            <a:r>
              <a:rPr lang="en-US" dirty="0" smtClean="0"/>
              <a:t>12” of string or twine</a:t>
            </a:r>
          </a:p>
          <a:p>
            <a:pPr>
              <a:defRPr/>
            </a:pPr>
            <a:r>
              <a:rPr lang="en-US" dirty="0" smtClean="0"/>
              <a:t> </a:t>
            </a:r>
          </a:p>
          <a:p>
            <a:pPr>
              <a:defRPr/>
            </a:pPr>
            <a:r>
              <a:rPr lang="en-US" dirty="0" smtClean="0"/>
              <a:t>Note: The “grab bags” should be assembled prior to teaching this module. Prepare one set per team.</a:t>
            </a:r>
          </a:p>
          <a:p>
            <a:pPr>
              <a:defRPr/>
            </a:pPr>
            <a:r>
              <a:rPr lang="en-US" dirty="0" smtClean="0"/>
              <a:t> </a:t>
            </a:r>
          </a:p>
          <a:p>
            <a:pPr>
              <a:defRPr/>
            </a:pPr>
            <a:r>
              <a:rPr lang="en-US" dirty="0" smtClean="0"/>
              <a:t>Directions:</a:t>
            </a:r>
          </a:p>
          <a:p>
            <a:pPr>
              <a:defRPr/>
            </a:pPr>
            <a:r>
              <a:rPr lang="en-US" dirty="0" smtClean="0"/>
              <a:t> </a:t>
            </a:r>
          </a:p>
          <a:p>
            <a:pPr>
              <a:defRPr/>
            </a:pPr>
            <a:r>
              <a:rPr lang="en-US" dirty="0" smtClean="0"/>
              <a:t>Place sealed paper bags (one for each team) on a table at the front of the room.</a:t>
            </a:r>
          </a:p>
          <a:p>
            <a:pPr>
              <a:defRPr/>
            </a:pPr>
            <a:r>
              <a:rPr lang="en-US" dirty="0" smtClean="0"/>
              <a:t>Number each bag (1 through …)</a:t>
            </a:r>
          </a:p>
          <a:p>
            <a:pPr>
              <a:defRPr/>
            </a:pPr>
            <a:r>
              <a:rPr lang="en-US" dirty="0" smtClean="0"/>
              <a:t>Number each team to correspond with grab bags. Remove excess bags from table.</a:t>
            </a:r>
          </a:p>
          <a:p>
            <a:pPr>
              <a:defRPr/>
            </a:pPr>
            <a:r>
              <a:rPr lang="en-US" dirty="0" smtClean="0"/>
              <a:t>Identify criteria for judging successful completion of the event.</a:t>
            </a:r>
          </a:p>
          <a:p>
            <a:pPr>
              <a:defRPr/>
            </a:pPr>
            <a:r>
              <a:rPr lang="en-US" dirty="0" smtClean="0"/>
              <a:t>At the conclusion of the ninety seconds, call “time.”</a:t>
            </a:r>
          </a:p>
          <a:p>
            <a:pPr>
              <a:defRPr/>
            </a:pPr>
            <a:r>
              <a:rPr lang="en-US" dirty="0" smtClean="0"/>
              <a:t>Have each team present their ideas to the rest of the class.</a:t>
            </a:r>
          </a:p>
          <a:p>
            <a:pPr>
              <a:defRPr/>
            </a:pPr>
            <a:r>
              <a:rPr lang="en-US" dirty="0" smtClean="0"/>
              <a:t>Duplications will be marked off each team’s summary sheet.</a:t>
            </a:r>
          </a:p>
          <a:p>
            <a:pPr>
              <a:defRPr/>
            </a:pPr>
            <a:r>
              <a:rPr lang="en-US" dirty="0" smtClean="0"/>
              <a:t>Award a rating for each team (use a scale of 1-10, with 10 being the highest, for each criterion). Highest possible score: 50.</a:t>
            </a:r>
          </a:p>
          <a:p>
            <a:pPr>
              <a:defRPr/>
            </a:pPr>
            <a:r>
              <a:rPr lang="en-US" dirty="0" smtClean="0"/>
              <a:t>Only original ideas (other teams did not provide the same response) can receive credit.</a:t>
            </a:r>
          </a:p>
          <a:p>
            <a:pPr>
              <a:defRPr/>
            </a:pPr>
            <a:endParaRPr lang="en-US" dirty="0"/>
          </a:p>
        </p:txBody>
      </p:sp>
      <p:sp>
        <p:nvSpPr>
          <p:cNvPr id="41988" name="Slide Number Placeholder 3"/>
          <p:cNvSpPr>
            <a:spLocks noGrp="1"/>
          </p:cNvSpPr>
          <p:nvPr>
            <p:ph type="sldNum" sz="quarter" idx="5"/>
          </p:nvPr>
        </p:nvSpPr>
        <p:spPr>
          <a:noFill/>
        </p:spPr>
        <p:txBody>
          <a:bodyPr/>
          <a:lstStyle/>
          <a:p>
            <a:fld id="{063C2D48-0961-4191-947C-0C8113BC04CE}" type="slidenum">
              <a:rPr lang="en-US" smtClean="0">
                <a:solidFill>
                  <a:srgbClr val="000000"/>
                </a:solidFill>
              </a:rPr>
              <a:pPr/>
              <a:t>82</a:t>
            </a:fld>
            <a:endParaRPr lang="en-US" smtClean="0">
              <a:solidFill>
                <a:srgbClr val="000000"/>
              </a:solidFill>
            </a:endParaRPr>
          </a:p>
        </p:txBody>
      </p:sp>
    </p:spTree>
    <p:extLst>
      <p:ext uri="{BB962C8B-B14F-4D97-AF65-F5344CB8AC3E}">
        <p14:creationId xmlns:p14="http://schemas.microsoft.com/office/powerpoint/2010/main" val="13641310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b="1" dirty="0" smtClean="0"/>
              <a:t>Question:</a:t>
            </a:r>
            <a:r>
              <a:rPr lang="en-US" dirty="0" smtClean="0"/>
              <a:t> What type of supervision should be used at the forming phase?</a:t>
            </a:r>
          </a:p>
          <a:p>
            <a:r>
              <a:rPr lang="en-US" dirty="0" smtClean="0"/>
              <a:t> </a:t>
            </a:r>
          </a:p>
          <a:p>
            <a:r>
              <a:rPr lang="en-US" b="1" dirty="0" smtClean="0"/>
              <a:t>Answer:</a:t>
            </a:r>
            <a:r>
              <a:rPr lang="en-US" dirty="0" smtClean="0"/>
              <a:t> Directive.</a:t>
            </a:r>
          </a:p>
          <a:p>
            <a:endParaRPr lang="en-US" dirty="0" smtClean="0"/>
          </a:p>
        </p:txBody>
      </p:sp>
      <p:sp>
        <p:nvSpPr>
          <p:cNvPr id="43012" name="Slide Number Placeholder 3"/>
          <p:cNvSpPr>
            <a:spLocks noGrp="1"/>
          </p:cNvSpPr>
          <p:nvPr>
            <p:ph type="sldNum" sz="quarter" idx="5"/>
          </p:nvPr>
        </p:nvSpPr>
        <p:spPr>
          <a:noFill/>
        </p:spPr>
        <p:txBody>
          <a:bodyPr/>
          <a:lstStyle/>
          <a:p>
            <a:fld id="{A404E19F-C395-4C20-BD04-D5858AFA213E}" type="slidenum">
              <a:rPr lang="en-US" smtClean="0">
                <a:solidFill>
                  <a:srgbClr val="000000"/>
                </a:solidFill>
              </a:rPr>
              <a:pPr/>
              <a:t>85</a:t>
            </a:fld>
            <a:endParaRPr lang="en-US" smtClean="0">
              <a:solidFill>
                <a:srgbClr val="000000"/>
              </a:solidFill>
            </a:endParaRPr>
          </a:p>
        </p:txBody>
      </p:sp>
    </p:spTree>
    <p:extLst>
      <p:ext uri="{BB962C8B-B14F-4D97-AF65-F5344CB8AC3E}">
        <p14:creationId xmlns:p14="http://schemas.microsoft.com/office/powerpoint/2010/main" val="22662422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b="1" dirty="0" smtClean="0"/>
              <a:t>Question:</a:t>
            </a:r>
            <a:r>
              <a:rPr lang="en-US" dirty="0" smtClean="0"/>
              <a:t> What difficulties may arise during the storming phase?</a:t>
            </a:r>
          </a:p>
          <a:p>
            <a:r>
              <a:rPr lang="en-US" dirty="0" smtClean="0"/>
              <a:t> </a:t>
            </a:r>
          </a:p>
          <a:p>
            <a:r>
              <a:rPr lang="en-US" b="1" dirty="0" smtClean="0"/>
              <a:t>Answer:</a:t>
            </a:r>
            <a:endParaRPr lang="en-US" dirty="0" smtClean="0"/>
          </a:p>
          <a:p>
            <a:r>
              <a:rPr lang="en-US" dirty="0" smtClean="0"/>
              <a:t> </a:t>
            </a:r>
          </a:p>
          <a:p>
            <a:r>
              <a:rPr lang="en-US" dirty="0" smtClean="0"/>
              <a:t>Immature team members may compete for dominance and focus on the “small issues” to evade the actual issue.</a:t>
            </a:r>
          </a:p>
          <a:p>
            <a:r>
              <a:rPr lang="en-US" dirty="0" smtClean="0"/>
              <a:t>Some members may feel uncomfortable.</a:t>
            </a:r>
          </a:p>
          <a:p>
            <a:r>
              <a:rPr lang="en-US" dirty="0" smtClean="0"/>
              <a:t>Can become destructive to the team and lower motivation if hostilities are allowed to get out of control.</a:t>
            </a:r>
          </a:p>
          <a:p>
            <a:r>
              <a:rPr lang="en-US" dirty="0" smtClean="0"/>
              <a:t> </a:t>
            </a:r>
          </a:p>
          <a:p>
            <a:r>
              <a:rPr lang="en-US" b="1" dirty="0" smtClean="0"/>
              <a:t>Question:</a:t>
            </a:r>
            <a:r>
              <a:rPr lang="en-US" dirty="0" smtClean="0"/>
              <a:t> What leadership model should be used at the storming phase?</a:t>
            </a:r>
          </a:p>
          <a:p>
            <a:r>
              <a:rPr lang="en-US" dirty="0" smtClean="0"/>
              <a:t> </a:t>
            </a:r>
          </a:p>
          <a:p>
            <a:r>
              <a:rPr lang="en-US" b="1" dirty="0" smtClean="0"/>
              <a:t>Answers:</a:t>
            </a:r>
            <a:r>
              <a:rPr lang="en-US" dirty="0" smtClean="0"/>
              <a:t> Directive.</a:t>
            </a:r>
          </a:p>
          <a:p>
            <a:endParaRPr lang="en-US" dirty="0" smtClean="0"/>
          </a:p>
        </p:txBody>
      </p:sp>
      <p:sp>
        <p:nvSpPr>
          <p:cNvPr id="44036" name="Slide Number Placeholder 3"/>
          <p:cNvSpPr>
            <a:spLocks noGrp="1"/>
          </p:cNvSpPr>
          <p:nvPr>
            <p:ph type="sldNum" sz="quarter" idx="5"/>
          </p:nvPr>
        </p:nvSpPr>
        <p:spPr>
          <a:noFill/>
        </p:spPr>
        <p:txBody>
          <a:bodyPr/>
          <a:lstStyle/>
          <a:p>
            <a:fld id="{554726B5-1276-4822-A054-E2FA9BB0BE5B}" type="slidenum">
              <a:rPr lang="en-US" smtClean="0">
                <a:solidFill>
                  <a:srgbClr val="000000"/>
                </a:solidFill>
              </a:rPr>
              <a:pPr/>
              <a:t>86</a:t>
            </a:fld>
            <a:endParaRPr lang="en-US" smtClean="0">
              <a:solidFill>
                <a:srgbClr val="000000"/>
              </a:solidFill>
            </a:endParaRPr>
          </a:p>
        </p:txBody>
      </p:sp>
    </p:spTree>
    <p:extLst>
      <p:ext uri="{BB962C8B-B14F-4D97-AF65-F5344CB8AC3E}">
        <p14:creationId xmlns:p14="http://schemas.microsoft.com/office/powerpoint/2010/main" val="39729098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b="1" dirty="0" smtClean="0"/>
              <a:t>Question:</a:t>
            </a:r>
            <a:r>
              <a:rPr lang="en-US" dirty="0" smtClean="0"/>
              <a:t> What is “groupthink”?</a:t>
            </a:r>
          </a:p>
          <a:p>
            <a:r>
              <a:rPr lang="en-US" b="1" dirty="0" smtClean="0"/>
              <a:t> </a:t>
            </a:r>
            <a:endParaRPr lang="en-US" dirty="0" smtClean="0"/>
          </a:p>
          <a:p>
            <a:r>
              <a:rPr lang="en-US" b="1" dirty="0" smtClean="0"/>
              <a:t>Answers:</a:t>
            </a:r>
            <a:endParaRPr lang="en-US" dirty="0" smtClean="0"/>
          </a:p>
          <a:p>
            <a:r>
              <a:rPr lang="en-US" dirty="0" smtClean="0"/>
              <a:t> </a:t>
            </a:r>
          </a:p>
          <a:p>
            <a:r>
              <a:rPr lang="en-US" dirty="0" smtClean="0"/>
              <a:t>Conformity in thought and behavior among the members of a group.</a:t>
            </a:r>
          </a:p>
          <a:p>
            <a:r>
              <a:rPr lang="en-US" dirty="0" smtClean="0"/>
              <a:t> </a:t>
            </a:r>
          </a:p>
          <a:p>
            <a:r>
              <a:rPr lang="en-US" dirty="0" smtClean="0"/>
              <a:t>An unthinking acceptance of majority opinions</a:t>
            </a:r>
          </a:p>
          <a:p>
            <a:endParaRPr lang="en-US" b="1" dirty="0" smtClean="0"/>
          </a:p>
          <a:p>
            <a:r>
              <a:rPr lang="en-US" b="1" dirty="0" smtClean="0"/>
              <a:t>Question:</a:t>
            </a:r>
            <a:r>
              <a:rPr lang="en-US" dirty="0" smtClean="0"/>
              <a:t> What form of leadership should be utilized at the norming phase?</a:t>
            </a:r>
          </a:p>
          <a:p>
            <a:r>
              <a:rPr lang="en-US" dirty="0" smtClean="0"/>
              <a:t> </a:t>
            </a:r>
          </a:p>
          <a:p>
            <a:r>
              <a:rPr lang="en-US" b="1" dirty="0" smtClean="0"/>
              <a:t>Answer: </a:t>
            </a:r>
            <a:r>
              <a:rPr lang="en-US" dirty="0" smtClean="0"/>
              <a:t>Participative.</a:t>
            </a:r>
          </a:p>
          <a:p>
            <a:endParaRPr lang="en-US" dirty="0" smtClean="0"/>
          </a:p>
        </p:txBody>
      </p:sp>
      <p:sp>
        <p:nvSpPr>
          <p:cNvPr id="45060" name="Slide Number Placeholder 3"/>
          <p:cNvSpPr>
            <a:spLocks noGrp="1"/>
          </p:cNvSpPr>
          <p:nvPr>
            <p:ph type="sldNum" sz="quarter" idx="5"/>
          </p:nvPr>
        </p:nvSpPr>
        <p:spPr>
          <a:noFill/>
        </p:spPr>
        <p:txBody>
          <a:bodyPr/>
          <a:lstStyle/>
          <a:p>
            <a:fld id="{5478C995-3085-4B8E-A3EB-3F6B24CC048C}" type="slidenum">
              <a:rPr lang="en-US" smtClean="0">
                <a:solidFill>
                  <a:srgbClr val="000000"/>
                </a:solidFill>
              </a:rPr>
              <a:pPr/>
              <a:t>88</a:t>
            </a:fld>
            <a:endParaRPr lang="en-US" smtClean="0">
              <a:solidFill>
                <a:srgbClr val="000000"/>
              </a:solidFill>
            </a:endParaRPr>
          </a:p>
        </p:txBody>
      </p:sp>
    </p:spTree>
    <p:extLst>
      <p:ext uri="{BB962C8B-B14F-4D97-AF65-F5344CB8AC3E}">
        <p14:creationId xmlns:p14="http://schemas.microsoft.com/office/powerpoint/2010/main" val="19003535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b="1" dirty="0" smtClean="0"/>
              <a:t>Question:</a:t>
            </a:r>
            <a:r>
              <a:rPr lang="en-US" dirty="0" smtClean="0"/>
              <a:t> Will all teams reach the performing phase? If not, why?</a:t>
            </a:r>
          </a:p>
          <a:p>
            <a:r>
              <a:rPr lang="en-US" dirty="0" smtClean="0"/>
              <a:t> </a:t>
            </a:r>
          </a:p>
          <a:p>
            <a:r>
              <a:rPr lang="en-US" b="1" dirty="0" smtClean="0"/>
              <a:t>Answer:</a:t>
            </a:r>
            <a:endParaRPr lang="en-US" dirty="0" smtClean="0"/>
          </a:p>
          <a:p>
            <a:r>
              <a:rPr lang="en-US" b="1" dirty="0" smtClean="0"/>
              <a:t> </a:t>
            </a:r>
            <a:endParaRPr lang="en-US" dirty="0" smtClean="0"/>
          </a:p>
          <a:p>
            <a:r>
              <a:rPr lang="en-US" dirty="0" smtClean="0"/>
              <a:t>Not all teams will reach this phase. Some teams may develop </a:t>
            </a:r>
            <a:r>
              <a:rPr lang="en-US" i="1" dirty="0" smtClean="0"/>
              <a:t>groupthink</a:t>
            </a:r>
            <a:r>
              <a:rPr lang="en-US" dirty="0" smtClean="0"/>
              <a:t> and cannot get beyond it. These teams should be disbanded and reestablished with new members.</a:t>
            </a:r>
          </a:p>
          <a:p>
            <a:endParaRPr lang="en-US" dirty="0" smtClean="0"/>
          </a:p>
          <a:p>
            <a:r>
              <a:rPr lang="en-US" b="1" dirty="0" smtClean="0"/>
              <a:t>Question:</a:t>
            </a:r>
            <a:r>
              <a:rPr lang="en-US" dirty="0" smtClean="0"/>
              <a:t> What form of leadership should be used at the performing phase?</a:t>
            </a:r>
          </a:p>
          <a:p>
            <a:r>
              <a:rPr lang="en-US" dirty="0" smtClean="0"/>
              <a:t> </a:t>
            </a:r>
          </a:p>
          <a:p>
            <a:r>
              <a:rPr lang="en-US" b="1" dirty="0" smtClean="0"/>
              <a:t>Answer:</a:t>
            </a:r>
            <a:r>
              <a:rPr lang="en-US" dirty="0" smtClean="0"/>
              <a:t> Participative. The team makes most of the necessary decisions.</a:t>
            </a:r>
          </a:p>
          <a:p>
            <a:endParaRPr lang="en-US" dirty="0" smtClean="0"/>
          </a:p>
          <a:p>
            <a:endParaRPr lang="en-US" dirty="0" smtClean="0"/>
          </a:p>
        </p:txBody>
      </p:sp>
      <p:sp>
        <p:nvSpPr>
          <p:cNvPr id="46084" name="Slide Number Placeholder 3"/>
          <p:cNvSpPr>
            <a:spLocks noGrp="1"/>
          </p:cNvSpPr>
          <p:nvPr>
            <p:ph type="sldNum" sz="quarter" idx="5"/>
          </p:nvPr>
        </p:nvSpPr>
        <p:spPr>
          <a:noFill/>
        </p:spPr>
        <p:txBody>
          <a:bodyPr/>
          <a:lstStyle/>
          <a:p>
            <a:fld id="{F7CD2507-E344-4CD5-B7A0-7BB84E1B3BCE}" type="slidenum">
              <a:rPr lang="en-US" smtClean="0">
                <a:solidFill>
                  <a:srgbClr val="000000"/>
                </a:solidFill>
              </a:rPr>
              <a:pPr/>
              <a:t>89</a:t>
            </a:fld>
            <a:endParaRPr lang="en-US" smtClean="0">
              <a:solidFill>
                <a:srgbClr val="000000"/>
              </a:solidFill>
            </a:endParaRPr>
          </a:p>
        </p:txBody>
      </p:sp>
    </p:spTree>
    <p:extLst>
      <p:ext uri="{BB962C8B-B14F-4D97-AF65-F5344CB8AC3E}">
        <p14:creationId xmlns:p14="http://schemas.microsoft.com/office/powerpoint/2010/main" val="27973504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b="1" dirty="0" smtClean="0"/>
              <a:t>Question:</a:t>
            </a:r>
            <a:r>
              <a:rPr lang="en-US" dirty="0" smtClean="0"/>
              <a:t> What are some attributes of the “adjourning” phase?</a:t>
            </a:r>
          </a:p>
          <a:p>
            <a:r>
              <a:rPr lang="en-US" dirty="0" smtClean="0"/>
              <a:t> </a:t>
            </a:r>
          </a:p>
          <a:p>
            <a:r>
              <a:rPr lang="en-US" b="1" dirty="0" smtClean="0"/>
              <a:t>Answer:</a:t>
            </a:r>
            <a:endParaRPr lang="en-US" dirty="0" smtClean="0"/>
          </a:p>
          <a:p>
            <a:r>
              <a:rPr lang="en-US" b="1" dirty="0" smtClean="0"/>
              <a:t> </a:t>
            </a:r>
            <a:endParaRPr lang="en-US" dirty="0" smtClean="0"/>
          </a:p>
          <a:p>
            <a:r>
              <a:rPr lang="en-US" dirty="0" smtClean="0"/>
              <a:t>Completing the task and breaking up the team.</a:t>
            </a:r>
          </a:p>
          <a:p>
            <a:r>
              <a:rPr lang="en-US" dirty="0" smtClean="0"/>
              <a:t>Documentation of team results.</a:t>
            </a:r>
          </a:p>
          <a:p>
            <a:r>
              <a:rPr lang="en-US" dirty="0" smtClean="0"/>
              <a:t>Recognize individual and team efforts.</a:t>
            </a:r>
          </a:p>
          <a:p>
            <a:r>
              <a:rPr lang="en-US" dirty="0" smtClean="0"/>
              <a:t>The feeling of loss.</a:t>
            </a:r>
          </a:p>
          <a:p>
            <a:endParaRPr lang="en-US" dirty="0" smtClean="0"/>
          </a:p>
        </p:txBody>
      </p:sp>
      <p:sp>
        <p:nvSpPr>
          <p:cNvPr id="47108" name="Slide Number Placeholder 3"/>
          <p:cNvSpPr>
            <a:spLocks noGrp="1"/>
          </p:cNvSpPr>
          <p:nvPr>
            <p:ph type="sldNum" sz="quarter" idx="5"/>
          </p:nvPr>
        </p:nvSpPr>
        <p:spPr>
          <a:noFill/>
        </p:spPr>
        <p:txBody>
          <a:bodyPr/>
          <a:lstStyle/>
          <a:p>
            <a:fld id="{D37A81BB-B403-4537-9694-A2EB0DCBF747}" type="slidenum">
              <a:rPr lang="en-US" smtClean="0">
                <a:solidFill>
                  <a:srgbClr val="000000"/>
                </a:solidFill>
              </a:rPr>
              <a:pPr/>
              <a:t>90</a:t>
            </a:fld>
            <a:endParaRPr lang="en-US" smtClean="0">
              <a:solidFill>
                <a:srgbClr val="000000"/>
              </a:solidFill>
            </a:endParaRPr>
          </a:p>
        </p:txBody>
      </p:sp>
    </p:spTree>
    <p:extLst>
      <p:ext uri="{BB962C8B-B14F-4D97-AF65-F5344CB8AC3E}">
        <p14:creationId xmlns:p14="http://schemas.microsoft.com/office/powerpoint/2010/main" val="1706645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b="1" dirty="0" smtClean="0"/>
              <a:t>Question:</a:t>
            </a:r>
            <a:r>
              <a:rPr lang="en-US" dirty="0" smtClean="0"/>
              <a:t> To reach a consensus, does everyone on the team have to agree with the decision made?</a:t>
            </a:r>
          </a:p>
          <a:p>
            <a:r>
              <a:rPr lang="en-US" dirty="0" smtClean="0"/>
              <a:t> </a:t>
            </a:r>
          </a:p>
          <a:p>
            <a:r>
              <a:rPr lang="en-US" b="1" dirty="0" smtClean="0"/>
              <a:t>Answer:</a:t>
            </a:r>
            <a:r>
              <a:rPr lang="en-US" dirty="0" smtClean="0"/>
              <a:t> No. It is a compromise.</a:t>
            </a:r>
          </a:p>
          <a:p>
            <a:endParaRPr lang="en-US" dirty="0" smtClean="0"/>
          </a:p>
        </p:txBody>
      </p:sp>
      <p:sp>
        <p:nvSpPr>
          <p:cNvPr id="48132" name="Slide Number Placeholder 3"/>
          <p:cNvSpPr>
            <a:spLocks noGrp="1"/>
          </p:cNvSpPr>
          <p:nvPr>
            <p:ph type="sldNum" sz="quarter" idx="5"/>
          </p:nvPr>
        </p:nvSpPr>
        <p:spPr>
          <a:noFill/>
        </p:spPr>
        <p:txBody>
          <a:bodyPr/>
          <a:lstStyle/>
          <a:p>
            <a:fld id="{2FE159E6-39ED-4568-B6DA-69A150AE4667}" type="slidenum">
              <a:rPr lang="en-US" smtClean="0">
                <a:solidFill>
                  <a:srgbClr val="000000"/>
                </a:solidFill>
              </a:rPr>
              <a:pPr/>
              <a:t>91</a:t>
            </a:fld>
            <a:endParaRPr lang="en-US" smtClean="0">
              <a:solidFill>
                <a:srgbClr val="000000"/>
              </a:solidFill>
            </a:endParaRPr>
          </a:p>
        </p:txBody>
      </p:sp>
    </p:spTree>
    <p:extLst>
      <p:ext uri="{BB962C8B-B14F-4D97-AF65-F5344CB8AC3E}">
        <p14:creationId xmlns:p14="http://schemas.microsoft.com/office/powerpoint/2010/main" val="10826391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b="1" dirty="0" smtClean="0"/>
              <a:t>Question:</a:t>
            </a:r>
            <a:r>
              <a:rPr lang="en-US" dirty="0" smtClean="0"/>
              <a:t> Why use consensus building to find a solution?</a:t>
            </a:r>
          </a:p>
          <a:p>
            <a:r>
              <a:rPr lang="en-US" dirty="0" smtClean="0"/>
              <a:t>Why not take a hand count or roll call vote and let majority rule?</a:t>
            </a:r>
          </a:p>
          <a:p>
            <a:r>
              <a:rPr lang="en-US" b="1" dirty="0" smtClean="0"/>
              <a:t> </a:t>
            </a:r>
            <a:endParaRPr lang="en-US" dirty="0" smtClean="0"/>
          </a:p>
          <a:p>
            <a:r>
              <a:rPr lang="en-US" b="1" dirty="0" smtClean="0"/>
              <a:t>Answers will vary,</a:t>
            </a:r>
            <a:r>
              <a:rPr lang="en-US" dirty="0" smtClean="0"/>
              <a:t> but should include:</a:t>
            </a:r>
          </a:p>
          <a:p>
            <a:r>
              <a:rPr lang="en-US" b="1" dirty="0" smtClean="0"/>
              <a:t> </a:t>
            </a:r>
            <a:endParaRPr lang="en-US" dirty="0" smtClean="0"/>
          </a:p>
          <a:p>
            <a:r>
              <a:rPr lang="en-US" dirty="0" smtClean="0"/>
              <a:t>Overcome individual differences.</a:t>
            </a:r>
          </a:p>
          <a:p>
            <a:r>
              <a:rPr lang="en-US" dirty="0" smtClean="0"/>
              <a:t>Promote discussion.</a:t>
            </a:r>
          </a:p>
          <a:p>
            <a:r>
              <a:rPr lang="en-US" dirty="0" smtClean="0"/>
              <a:t>Encourage ownership.</a:t>
            </a:r>
          </a:p>
          <a:p>
            <a:r>
              <a:rPr lang="en-US" dirty="0" smtClean="0"/>
              <a:t>Ensure accountability and commitment.</a:t>
            </a:r>
          </a:p>
          <a:p>
            <a:r>
              <a:rPr lang="en-US" dirty="0" smtClean="0"/>
              <a:t>Eliminate distrust.</a:t>
            </a:r>
          </a:p>
          <a:p>
            <a:r>
              <a:rPr lang="en-US" dirty="0" smtClean="0"/>
              <a:t>Encourage open discussion.</a:t>
            </a:r>
          </a:p>
          <a:p>
            <a:endParaRPr lang="en-US" dirty="0" smtClean="0"/>
          </a:p>
        </p:txBody>
      </p:sp>
      <p:sp>
        <p:nvSpPr>
          <p:cNvPr id="49156" name="Slide Number Placeholder 3"/>
          <p:cNvSpPr>
            <a:spLocks noGrp="1"/>
          </p:cNvSpPr>
          <p:nvPr>
            <p:ph type="sldNum" sz="quarter" idx="5"/>
          </p:nvPr>
        </p:nvSpPr>
        <p:spPr>
          <a:noFill/>
        </p:spPr>
        <p:txBody>
          <a:bodyPr/>
          <a:lstStyle/>
          <a:p>
            <a:fld id="{E8620DF0-6529-4A6F-B34C-4C2C911D8B97}" type="slidenum">
              <a:rPr lang="en-US" smtClean="0">
                <a:solidFill>
                  <a:srgbClr val="000000"/>
                </a:solidFill>
              </a:rPr>
              <a:pPr/>
              <a:t>93</a:t>
            </a:fld>
            <a:endParaRPr lang="en-US" smtClean="0">
              <a:solidFill>
                <a:srgbClr val="000000"/>
              </a:solidFill>
            </a:endParaRPr>
          </a:p>
        </p:txBody>
      </p:sp>
    </p:spTree>
    <p:extLst>
      <p:ext uri="{BB962C8B-B14F-4D97-AF65-F5344CB8AC3E}">
        <p14:creationId xmlns:p14="http://schemas.microsoft.com/office/powerpoint/2010/main" val="26953282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b="1" dirty="0" smtClean="0"/>
              <a:t>Question:</a:t>
            </a:r>
            <a:r>
              <a:rPr lang="en-US" dirty="0" smtClean="0"/>
              <a:t> Why would the team want to assign individual accountability for each task involved in a proposal?</a:t>
            </a:r>
          </a:p>
          <a:p>
            <a:r>
              <a:rPr lang="en-US" dirty="0" smtClean="0"/>
              <a:t> </a:t>
            </a:r>
          </a:p>
          <a:p>
            <a:r>
              <a:rPr lang="en-US" b="1" dirty="0" smtClean="0"/>
              <a:t>Answers:</a:t>
            </a:r>
            <a:endParaRPr lang="en-US" dirty="0" smtClean="0"/>
          </a:p>
          <a:p>
            <a:r>
              <a:rPr lang="en-US" dirty="0" smtClean="0"/>
              <a:t>Promotes understanding within the team.</a:t>
            </a:r>
          </a:p>
          <a:p>
            <a:r>
              <a:rPr lang="en-US" dirty="0" smtClean="0"/>
              <a:t>Ensures that each task will be completed.</a:t>
            </a:r>
          </a:p>
          <a:p>
            <a:r>
              <a:rPr lang="en-US" dirty="0" smtClean="0"/>
              <a:t>Each team member knows their responsibility.</a:t>
            </a:r>
          </a:p>
          <a:p>
            <a:endParaRPr lang="en-US" dirty="0" smtClean="0"/>
          </a:p>
        </p:txBody>
      </p:sp>
      <p:sp>
        <p:nvSpPr>
          <p:cNvPr id="50180" name="Slide Number Placeholder 3"/>
          <p:cNvSpPr>
            <a:spLocks noGrp="1"/>
          </p:cNvSpPr>
          <p:nvPr>
            <p:ph type="sldNum" sz="quarter" idx="5"/>
          </p:nvPr>
        </p:nvSpPr>
        <p:spPr>
          <a:noFill/>
        </p:spPr>
        <p:txBody>
          <a:bodyPr/>
          <a:lstStyle/>
          <a:p>
            <a:fld id="{BB78EEE6-CC9F-45CF-86CF-7608BC37D1A7}" type="slidenum">
              <a:rPr lang="en-US" smtClean="0">
                <a:solidFill>
                  <a:srgbClr val="000000"/>
                </a:solidFill>
              </a:rPr>
              <a:pPr/>
              <a:t>99</a:t>
            </a:fld>
            <a:endParaRPr lang="en-US" smtClean="0">
              <a:solidFill>
                <a:srgbClr val="000000"/>
              </a:solidFill>
            </a:endParaRPr>
          </a:p>
        </p:txBody>
      </p:sp>
    </p:spTree>
    <p:extLst>
      <p:ext uri="{BB962C8B-B14F-4D97-AF65-F5344CB8AC3E}">
        <p14:creationId xmlns:p14="http://schemas.microsoft.com/office/powerpoint/2010/main" val="11561047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dirty="0" smtClean="0"/>
          </a:p>
        </p:txBody>
      </p:sp>
      <p:sp>
        <p:nvSpPr>
          <p:cNvPr id="51204" name="Slide Number Placeholder 3"/>
          <p:cNvSpPr>
            <a:spLocks noGrp="1"/>
          </p:cNvSpPr>
          <p:nvPr>
            <p:ph type="sldNum" sz="quarter" idx="5"/>
          </p:nvPr>
        </p:nvSpPr>
        <p:spPr>
          <a:noFill/>
        </p:spPr>
        <p:txBody>
          <a:bodyPr/>
          <a:lstStyle/>
          <a:p>
            <a:fld id="{9F78C0C4-5791-40C2-8FE4-F188D47A35CC}" type="slidenum">
              <a:rPr lang="en-US" smtClean="0">
                <a:solidFill>
                  <a:srgbClr val="000000"/>
                </a:solidFill>
              </a:rPr>
              <a:pPr/>
              <a:t>102</a:t>
            </a:fld>
            <a:endParaRPr lang="en-US" smtClean="0">
              <a:solidFill>
                <a:srgbClr val="000000"/>
              </a:solidFill>
            </a:endParaRPr>
          </a:p>
        </p:txBody>
      </p:sp>
    </p:spTree>
    <p:extLst>
      <p:ext uri="{BB962C8B-B14F-4D97-AF65-F5344CB8AC3E}">
        <p14:creationId xmlns:p14="http://schemas.microsoft.com/office/powerpoint/2010/main" val="16331635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4985AB55-B498-4009-BEFD-F1A07C19424B}" type="slidenum">
              <a:rPr lang="en-US" smtClean="0"/>
              <a:pPr/>
              <a:t>103</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smtClean="0"/>
          </a:p>
        </p:txBody>
      </p:sp>
      <p:sp>
        <p:nvSpPr>
          <p:cNvPr id="16388" name="Footer Placeholder 4"/>
          <p:cNvSpPr>
            <a:spLocks noGrp="1"/>
          </p:cNvSpPr>
          <p:nvPr>
            <p:ph type="ftr" sz="quarter" idx="4"/>
          </p:nvPr>
        </p:nvSpPr>
        <p:spPr>
          <a:noFill/>
        </p:spPr>
        <p:txBody>
          <a:bodyPr/>
          <a:lstStyle/>
          <a:p>
            <a:endParaRPr lang="en-US" smtClean="0"/>
          </a:p>
        </p:txBody>
      </p:sp>
    </p:spTree>
    <p:extLst>
      <p:ext uri="{BB962C8B-B14F-4D97-AF65-F5344CB8AC3E}">
        <p14:creationId xmlns:p14="http://schemas.microsoft.com/office/powerpoint/2010/main" val="27600083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a:ln/>
        </p:spPr>
      </p:sp>
      <p:sp>
        <p:nvSpPr>
          <p:cNvPr id="33794" name="Notes Placeholder 2"/>
          <p:cNvSpPr>
            <a:spLocks noGrp="1"/>
          </p:cNvSpPr>
          <p:nvPr>
            <p:ph type="body" idx="1"/>
          </p:nvPr>
        </p:nvSpPr>
        <p:spPr>
          <a:noFill/>
          <a:ln/>
        </p:spPr>
        <p:txBody>
          <a:bodyPr/>
          <a:lstStyle/>
          <a:p>
            <a:r>
              <a:rPr lang="en-US" dirty="0" smtClean="0"/>
              <a:t>(</a:t>
            </a:r>
            <a:r>
              <a:rPr lang="en-US" b="1" dirty="0" smtClean="0"/>
              <a:t>Note:</a:t>
            </a:r>
            <a:r>
              <a:rPr lang="en-US" dirty="0" smtClean="0"/>
              <a:t>  Some people are not bothered by this.)</a:t>
            </a:r>
          </a:p>
        </p:txBody>
      </p:sp>
      <p:sp>
        <p:nvSpPr>
          <p:cNvPr id="33795" name="Footer Placeholder 3"/>
          <p:cNvSpPr>
            <a:spLocks noGrp="1"/>
          </p:cNvSpPr>
          <p:nvPr>
            <p:ph type="ftr" sz="quarter" idx="4"/>
          </p:nvPr>
        </p:nvSpPr>
        <p:spPr>
          <a:noFill/>
        </p:spPr>
        <p:txBody>
          <a:bodyPr/>
          <a:lstStyle/>
          <a:p>
            <a:endParaRPr lang="en-US" smtClean="0"/>
          </a:p>
        </p:txBody>
      </p:sp>
      <p:sp>
        <p:nvSpPr>
          <p:cNvPr id="33796" name="Slide Number Placeholder 4"/>
          <p:cNvSpPr>
            <a:spLocks noGrp="1"/>
          </p:cNvSpPr>
          <p:nvPr>
            <p:ph type="sldNum" sz="quarter" idx="5"/>
          </p:nvPr>
        </p:nvSpPr>
        <p:spPr>
          <a:noFill/>
        </p:spPr>
        <p:txBody>
          <a:bodyPr/>
          <a:lstStyle/>
          <a:p>
            <a:fld id="{9FC8889D-C911-4690-9A84-18752177C273}" type="slidenum">
              <a:rPr lang="en-US" smtClean="0"/>
              <a:pPr/>
              <a:t>119</a:t>
            </a:fld>
            <a:endParaRPr lang="en-US" smtClean="0"/>
          </a:p>
        </p:txBody>
      </p:sp>
    </p:spTree>
    <p:extLst>
      <p:ext uri="{BB962C8B-B14F-4D97-AF65-F5344CB8AC3E}">
        <p14:creationId xmlns:p14="http://schemas.microsoft.com/office/powerpoint/2010/main" val="32377043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p:spPr>
        <p:txBody>
          <a:bodyPr/>
          <a:lstStyle/>
          <a:p>
            <a:r>
              <a:rPr lang="en-US" b="1" dirty="0" smtClean="0"/>
              <a:t>Question</a:t>
            </a:r>
            <a:r>
              <a:rPr lang="en-US" dirty="0" smtClean="0"/>
              <a:t>: What do you see in the picture? A young or old woman? Both?</a:t>
            </a:r>
          </a:p>
          <a:p>
            <a:r>
              <a:rPr lang="en-US" b="1" dirty="0" smtClean="0"/>
              <a:t> </a:t>
            </a:r>
            <a:endParaRPr lang="en-US" dirty="0" smtClean="0"/>
          </a:p>
          <a:p>
            <a:r>
              <a:rPr lang="en-US" b="1" dirty="0" smtClean="0"/>
              <a:t>Show </a:t>
            </a:r>
            <a:r>
              <a:rPr lang="en-US" dirty="0" smtClean="0"/>
              <a:t>the</a:t>
            </a:r>
            <a:r>
              <a:rPr lang="en-US" b="1" dirty="0" smtClean="0"/>
              <a:t> </a:t>
            </a:r>
            <a:r>
              <a:rPr lang="en-US" dirty="0" smtClean="0"/>
              <a:t>class where both are on the slide.</a:t>
            </a:r>
          </a:p>
          <a:p>
            <a:r>
              <a:rPr lang="en-US" b="1" dirty="0" smtClean="0"/>
              <a:t> </a:t>
            </a:r>
            <a:endParaRPr lang="en-US" dirty="0" smtClean="0"/>
          </a:p>
          <a:p>
            <a:r>
              <a:rPr lang="en-US" b="1" dirty="0" smtClean="0"/>
              <a:t>Question: </a:t>
            </a:r>
            <a:r>
              <a:rPr lang="en-US" dirty="0" smtClean="0"/>
              <a:t>Why do some people move back when you get too close when you are speaking to them?</a:t>
            </a:r>
          </a:p>
          <a:p>
            <a:r>
              <a:rPr lang="en-US" b="1" dirty="0" smtClean="0"/>
              <a:t> </a:t>
            </a:r>
            <a:endParaRPr lang="en-US" dirty="0" smtClean="0"/>
          </a:p>
          <a:p>
            <a:r>
              <a:rPr lang="en-US" b="1" dirty="0" smtClean="0"/>
              <a:t>Answer: </a:t>
            </a:r>
            <a:r>
              <a:rPr lang="en-US" dirty="0" smtClean="0"/>
              <a:t>You have unknowingly entered their personal space.</a:t>
            </a:r>
          </a:p>
          <a:p>
            <a:r>
              <a:rPr lang="en-US" dirty="0" smtClean="0"/>
              <a:t> </a:t>
            </a:r>
          </a:p>
          <a:p>
            <a:r>
              <a:rPr lang="en-US" b="1" dirty="0" smtClean="0"/>
              <a:t>Note:</a:t>
            </a:r>
            <a:r>
              <a:rPr lang="en-US" dirty="0" smtClean="0"/>
              <a:t> Allow students several minutes to answer.</a:t>
            </a:r>
          </a:p>
          <a:p>
            <a:endParaRPr lang="en-US" dirty="0" smtClean="0"/>
          </a:p>
        </p:txBody>
      </p:sp>
      <p:sp>
        <p:nvSpPr>
          <p:cNvPr id="38915" name="Footer Placeholder 3"/>
          <p:cNvSpPr>
            <a:spLocks noGrp="1"/>
          </p:cNvSpPr>
          <p:nvPr>
            <p:ph type="ftr" sz="quarter" idx="4"/>
          </p:nvPr>
        </p:nvSpPr>
        <p:spPr>
          <a:noFill/>
        </p:spPr>
        <p:txBody>
          <a:bodyPr/>
          <a:lstStyle/>
          <a:p>
            <a:endParaRPr lang="en-US" smtClean="0"/>
          </a:p>
        </p:txBody>
      </p:sp>
      <p:sp>
        <p:nvSpPr>
          <p:cNvPr id="38916" name="Slide Number Placeholder 4"/>
          <p:cNvSpPr>
            <a:spLocks noGrp="1"/>
          </p:cNvSpPr>
          <p:nvPr>
            <p:ph type="sldNum" sz="quarter" idx="5"/>
          </p:nvPr>
        </p:nvSpPr>
        <p:spPr>
          <a:noFill/>
        </p:spPr>
        <p:txBody>
          <a:bodyPr/>
          <a:lstStyle/>
          <a:p>
            <a:fld id="{AB185EC8-F0A7-4CD3-8301-03B9B3E02013}" type="slidenum">
              <a:rPr lang="en-US" smtClean="0"/>
              <a:pPr/>
              <a:t>123</a:t>
            </a:fld>
            <a:endParaRPr lang="en-US" smtClean="0"/>
          </a:p>
        </p:txBody>
      </p:sp>
    </p:spTree>
    <p:extLst>
      <p:ext uri="{BB962C8B-B14F-4D97-AF65-F5344CB8AC3E}">
        <p14:creationId xmlns:p14="http://schemas.microsoft.com/office/powerpoint/2010/main" val="39349135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p:spPr>
        <p:txBody>
          <a:bodyPr/>
          <a:lstStyle/>
          <a:p>
            <a:r>
              <a:rPr lang="en-US" b="1" dirty="0" smtClean="0"/>
              <a:t>Question: </a:t>
            </a:r>
            <a:r>
              <a:rPr lang="en-US" dirty="0" smtClean="0"/>
              <a:t>To a child, what does “clean the table” mean? How about a gambler or poker player? How about an accountant?</a:t>
            </a:r>
          </a:p>
          <a:p>
            <a:r>
              <a:rPr lang="en-US" dirty="0" smtClean="0"/>
              <a:t> </a:t>
            </a:r>
          </a:p>
          <a:p>
            <a:r>
              <a:rPr lang="en-US" b="1" dirty="0" smtClean="0"/>
              <a:t>Answers</a:t>
            </a:r>
            <a:r>
              <a:rPr lang="en-US" dirty="0" smtClean="0"/>
              <a:t> </a:t>
            </a:r>
            <a:r>
              <a:rPr lang="en-US" b="1" dirty="0" smtClean="0"/>
              <a:t>will vary</a:t>
            </a:r>
            <a:r>
              <a:rPr lang="en-US" dirty="0" smtClean="0"/>
              <a:t> but may include:</a:t>
            </a:r>
          </a:p>
          <a:p>
            <a:r>
              <a:rPr lang="en-US" dirty="0" smtClean="0"/>
              <a:t> </a:t>
            </a:r>
          </a:p>
          <a:p>
            <a:r>
              <a:rPr lang="en-US" dirty="0" smtClean="0"/>
              <a:t>Throw everything in the sink.</a:t>
            </a:r>
          </a:p>
          <a:p>
            <a:r>
              <a:rPr lang="en-US" dirty="0" smtClean="0"/>
              <a:t>Take all the dishes to the kitchen, put the scraps into the trash can, rinse the dishes and put them in the dishwasher (or wash them by hand), wipe the table down, put the uneaten food in the refrigerator, and so on.</a:t>
            </a:r>
          </a:p>
          <a:p>
            <a:r>
              <a:rPr lang="en-US" dirty="0" smtClean="0"/>
              <a:t>A gambler wins every hand</a:t>
            </a:r>
            <a:r>
              <a:rPr lang="en-US" baseline="0" dirty="0" smtClean="0"/>
              <a:t> or takes all the money or chips off the table with a winning hand.</a:t>
            </a:r>
            <a:endParaRPr lang="en-US" dirty="0" smtClean="0"/>
          </a:p>
          <a:p>
            <a:r>
              <a:rPr lang="en-US" dirty="0" smtClean="0"/>
              <a:t>An accountant files away unnecessary numbers in cells on a spreadsheet</a:t>
            </a:r>
            <a:r>
              <a:rPr lang="en-US" baseline="0" dirty="0" smtClean="0"/>
              <a:t> or deletes unused rows or columns for a final printout.</a:t>
            </a:r>
            <a:endParaRPr lang="en-US" dirty="0" smtClean="0"/>
          </a:p>
          <a:p>
            <a:r>
              <a:rPr lang="en-US" b="1" dirty="0" smtClean="0"/>
              <a:t>Question:</a:t>
            </a:r>
            <a:r>
              <a:rPr lang="en-US" dirty="0" smtClean="0"/>
              <a:t> What does it mean if you tell your team to clean their work tables?</a:t>
            </a:r>
          </a:p>
          <a:p>
            <a:r>
              <a:rPr lang="en-US" dirty="0" smtClean="0"/>
              <a:t> </a:t>
            </a:r>
          </a:p>
          <a:p>
            <a:r>
              <a:rPr lang="en-US" b="1" dirty="0" smtClean="0"/>
              <a:t>Answers will vary, </a:t>
            </a:r>
            <a:r>
              <a:rPr lang="en-US" dirty="0" smtClean="0"/>
              <a:t>but should be entirely different from the first response.</a:t>
            </a:r>
          </a:p>
          <a:p>
            <a:endParaRPr lang="en-US" dirty="0" smtClean="0"/>
          </a:p>
          <a:p>
            <a:endParaRPr lang="en-US" dirty="0" smtClean="0"/>
          </a:p>
        </p:txBody>
      </p:sp>
      <p:sp>
        <p:nvSpPr>
          <p:cNvPr id="47107" name="Footer Placeholder 3"/>
          <p:cNvSpPr>
            <a:spLocks noGrp="1"/>
          </p:cNvSpPr>
          <p:nvPr>
            <p:ph type="ftr" sz="quarter" idx="4"/>
          </p:nvPr>
        </p:nvSpPr>
        <p:spPr>
          <a:noFill/>
        </p:spPr>
        <p:txBody>
          <a:bodyPr/>
          <a:lstStyle/>
          <a:p>
            <a:endParaRPr lang="en-US" smtClean="0"/>
          </a:p>
        </p:txBody>
      </p:sp>
      <p:sp>
        <p:nvSpPr>
          <p:cNvPr id="47108" name="Slide Number Placeholder 4"/>
          <p:cNvSpPr>
            <a:spLocks noGrp="1"/>
          </p:cNvSpPr>
          <p:nvPr>
            <p:ph type="sldNum" sz="quarter" idx="5"/>
          </p:nvPr>
        </p:nvSpPr>
        <p:spPr>
          <a:noFill/>
        </p:spPr>
        <p:txBody>
          <a:bodyPr/>
          <a:lstStyle/>
          <a:p>
            <a:fld id="{4F4BF0A7-33D0-4305-BB81-46F85CFA962F}" type="slidenum">
              <a:rPr lang="en-US" smtClean="0"/>
              <a:pPr/>
              <a:t>130</a:t>
            </a:fld>
            <a:endParaRPr lang="en-US" smtClean="0"/>
          </a:p>
        </p:txBody>
      </p:sp>
    </p:spTree>
    <p:extLst>
      <p:ext uri="{BB962C8B-B14F-4D97-AF65-F5344CB8AC3E}">
        <p14:creationId xmlns:p14="http://schemas.microsoft.com/office/powerpoint/2010/main" val="42640093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b="1" dirty="0" smtClean="0"/>
              <a:t>Introduction: </a:t>
            </a:r>
            <a:r>
              <a:rPr lang="en-US" dirty="0" smtClean="0"/>
              <a:t>The purpose of this</a:t>
            </a:r>
            <a:r>
              <a:rPr lang="en-US" b="1" dirty="0" smtClean="0"/>
              <a:t> </a:t>
            </a:r>
            <a:r>
              <a:rPr lang="en-US" dirty="0" smtClean="0"/>
              <a:t>exercise is to gauge the student’s “Effective Listening Attitudes and Behaviors,” based on the results of the questionnaire.</a:t>
            </a:r>
          </a:p>
          <a:p>
            <a:pPr>
              <a:defRPr/>
            </a:pPr>
            <a:endParaRPr lang="en-US" dirty="0" smtClean="0"/>
          </a:p>
          <a:p>
            <a:pPr>
              <a:defRPr/>
            </a:pPr>
            <a:r>
              <a:rPr lang="en-US" dirty="0" smtClean="0"/>
              <a:t>When complete, use the table below to help students evaluate their listening skills.</a:t>
            </a:r>
          </a:p>
          <a:p>
            <a:pPr>
              <a:defRPr/>
            </a:pPr>
            <a:r>
              <a:rPr lang="en-US" dirty="0" smtClean="0"/>
              <a:t> </a:t>
            </a:r>
          </a:p>
          <a:p>
            <a:pPr>
              <a:defRPr/>
            </a:pPr>
            <a:r>
              <a:rPr lang="en-US" b="1" dirty="0" smtClean="0"/>
              <a:t>Review: </a:t>
            </a:r>
            <a:r>
              <a:rPr lang="en-US" dirty="0" smtClean="0"/>
              <a:t>Provide time for students to ask questions and hear the opinions of others regarding the questionnaire. For those who scored as either excellent or good listeners, ask if any received formal training. For those indicating a need for improvement, ask which particular areas received a “No” answer and why they feel improvement might be important.</a:t>
            </a:r>
          </a:p>
          <a:p>
            <a:pPr>
              <a:defRPr/>
            </a:pPr>
            <a:r>
              <a:rPr lang="en-US" b="1" dirty="0" smtClean="0"/>
              <a:t> </a:t>
            </a:r>
            <a:endParaRPr lang="en-US" dirty="0" smtClean="0"/>
          </a:p>
          <a:p>
            <a:pPr>
              <a:defRPr/>
            </a:pPr>
            <a:r>
              <a:rPr lang="en-US" dirty="0" smtClean="0"/>
              <a:t>1 – 5 “NO” answers- You are an excellent listener. Keep it up!</a:t>
            </a:r>
          </a:p>
          <a:p>
            <a:pPr>
              <a:defRPr/>
            </a:pPr>
            <a:r>
              <a:rPr lang="en-US" dirty="0" smtClean="0"/>
              <a:t>6 – 10 “NO” answers- You are a good listener but can improve.</a:t>
            </a:r>
          </a:p>
          <a:p>
            <a:pPr>
              <a:defRPr/>
            </a:pPr>
            <a:r>
              <a:rPr lang="en-US" dirty="0" smtClean="0"/>
              <a:t>11 – 20 “NO” answers- Through practice you can become a much more effective listener in your business and personal relationships.</a:t>
            </a:r>
          </a:p>
          <a:p>
            <a:pPr>
              <a:defRPr/>
            </a:pPr>
            <a:endParaRPr lang="en-US" dirty="0" smtClean="0"/>
          </a:p>
          <a:p>
            <a:pPr>
              <a:defRPr/>
            </a:pPr>
            <a:r>
              <a:rPr lang="en-US" dirty="0" smtClean="0"/>
              <a:t> </a:t>
            </a:r>
          </a:p>
          <a:p>
            <a:pPr>
              <a:defRPr/>
            </a:pPr>
            <a:endParaRPr lang="en-US" dirty="0"/>
          </a:p>
        </p:txBody>
      </p:sp>
      <p:sp>
        <p:nvSpPr>
          <p:cNvPr id="51203" name="Footer Placeholder 3"/>
          <p:cNvSpPr>
            <a:spLocks noGrp="1"/>
          </p:cNvSpPr>
          <p:nvPr>
            <p:ph type="ftr" sz="quarter" idx="4"/>
          </p:nvPr>
        </p:nvSpPr>
        <p:spPr>
          <a:noFill/>
        </p:spPr>
        <p:txBody>
          <a:bodyPr/>
          <a:lstStyle/>
          <a:p>
            <a:endParaRPr lang="en-US" smtClean="0"/>
          </a:p>
        </p:txBody>
      </p:sp>
      <p:sp>
        <p:nvSpPr>
          <p:cNvPr id="51204" name="Slide Number Placeholder 4"/>
          <p:cNvSpPr>
            <a:spLocks noGrp="1"/>
          </p:cNvSpPr>
          <p:nvPr>
            <p:ph type="sldNum" sz="quarter" idx="5"/>
          </p:nvPr>
        </p:nvSpPr>
        <p:spPr>
          <a:noFill/>
        </p:spPr>
        <p:txBody>
          <a:bodyPr/>
          <a:lstStyle/>
          <a:p>
            <a:fld id="{A4AC63F8-456F-446E-B90E-976D89D65ABC}" type="slidenum">
              <a:rPr lang="en-US" smtClean="0"/>
              <a:pPr/>
              <a:t>132</a:t>
            </a:fld>
            <a:endParaRPr lang="en-US" smtClean="0"/>
          </a:p>
        </p:txBody>
      </p:sp>
    </p:spTree>
    <p:extLst>
      <p:ext uri="{BB962C8B-B14F-4D97-AF65-F5344CB8AC3E}">
        <p14:creationId xmlns:p14="http://schemas.microsoft.com/office/powerpoint/2010/main" val="11421962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p:spPr>
        <p:txBody>
          <a:bodyPr/>
          <a:lstStyle/>
          <a:p>
            <a:endParaRPr lang="en-US" smtClean="0"/>
          </a:p>
        </p:txBody>
      </p:sp>
      <p:sp>
        <p:nvSpPr>
          <p:cNvPr id="55299" name="Footer Placeholder 3"/>
          <p:cNvSpPr>
            <a:spLocks noGrp="1"/>
          </p:cNvSpPr>
          <p:nvPr>
            <p:ph type="ftr" sz="quarter" idx="4"/>
          </p:nvPr>
        </p:nvSpPr>
        <p:spPr>
          <a:noFill/>
        </p:spPr>
        <p:txBody>
          <a:bodyPr/>
          <a:lstStyle/>
          <a:p>
            <a:endParaRPr lang="en-US" smtClean="0"/>
          </a:p>
        </p:txBody>
      </p:sp>
      <p:sp>
        <p:nvSpPr>
          <p:cNvPr id="55300" name="Slide Number Placeholder 4"/>
          <p:cNvSpPr>
            <a:spLocks noGrp="1"/>
          </p:cNvSpPr>
          <p:nvPr>
            <p:ph type="sldNum" sz="quarter" idx="5"/>
          </p:nvPr>
        </p:nvSpPr>
        <p:spPr>
          <a:noFill/>
        </p:spPr>
        <p:txBody>
          <a:bodyPr/>
          <a:lstStyle/>
          <a:p>
            <a:fld id="{BF55A67A-C65A-41BB-AC0D-3BF4CE05C1B3}" type="slidenum">
              <a:rPr lang="en-US" smtClean="0"/>
              <a:pPr/>
              <a:t>136</a:t>
            </a:fld>
            <a:endParaRPr lang="en-US" smtClean="0"/>
          </a:p>
        </p:txBody>
      </p:sp>
    </p:spTree>
    <p:extLst>
      <p:ext uri="{BB962C8B-B14F-4D97-AF65-F5344CB8AC3E}">
        <p14:creationId xmlns:p14="http://schemas.microsoft.com/office/powerpoint/2010/main" val="21936877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Filtering is the stuff that’s on our end- it’s all about me. What we use to screen out the pertinent from the trivial is our own viewpoint, imposed over what the speaker is saying. It’s the Rose-Colored Glasses</a:t>
            </a:r>
            <a:r>
              <a:rPr lang="en-US" baseline="0" dirty="0" smtClean="0"/>
              <a:t> that often jade our way of interpreting the message. Some filtering is for self-protection, like a coffee filter in a drip coffeemaker. Some filtering is based in prejudice and bias, resulting from past experiences or upbringing. Whichever form it takes, Filtering is a common way to misunderstand the message in its original form.</a:t>
            </a:r>
          </a:p>
          <a:p>
            <a:r>
              <a:rPr lang="en-US" baseline="0" dirty="0" smtClean="0"/>
              <a:t>ASK: Can you think of things that influence the way you “hear” messages?</a:t>
            </a:r>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18BB6C22-64D7-4E32-9784-094A251FDFA5}" type="slidenum">
              <a:rPr lang="en-US" smtClean="0"/>
              <a:pPr>
                <a:defRPr/>
              </a:pPr>
              <a:t>138</a:t>
            </a:fld>
            <a:endParaRPr lang="en-US"/>
          </a:p>
        </p:txBody>
      </p:sp>
    </p:spTree>
    <p:extLst>
      <p:ext uri="{BB962C8B-B14F-4D97-AF65-F5344CB8AC3E}">
        <p14:creationId xmlns:p14="http://schemas.microsoft.com/office/powerpoint/2010/main" val="21679876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r>
              <a:rPr lang="en-US" sz="600" b="1" dirty="0" smtClean="0"/>
              <a:t>One-way versus Two-way Communication – Feedback Exercise 1-3-3</a:t>
            </a:r>
            <a:endParaRPr lang="en-US" sz="600" dirty="0" smtClean="0"/>
          </a:p>
          <a:p>
            <a:r>
              <a:rPr lang="en-US" sz="600" dirty="0" smtClean="0"/>
              <a:t> </a:t>
            </a:r>
          </a:p>
          <a:p>
            <a:r>
              <a:rPr lang="en-US" sz="600" dirty="0" smtClean="0"/>
              <a:t>Total time:  Approx. 10 min.</a:t>
            </a:r>
          </a:p>
          <a:p>
            <a:r>
              <a:rPr lang="en-US" sz="600" dirty="0" smtClean="0"/>
              <a:t>Group size:</a:t>
            </a:r>
            <a:r>
              <a:rPr lang="en-US" sz="600" b="1" dirty="0" smtClean="0"/>
              <a:t> </a:t>
            </a:r>
            <a:r>
              <a:rPr lang="en-US" sz="600" dirty="0" smtClean="0"/>
              <a:t>Entire class</a:t>
            </a:r>
          </a:p>
          <a:p>
            <a:r>
              <a:rPr lang="en-US" sz="600" b="1" dirty="0" smtClean="0"/>
              <a:t> </a:t>
            </a:r>
            <a:endParaRPr lang="en-US" sz="600" dirty="0" smtClean="0"/>
          </a:p>
          <a:p>
            <a:r>
              <a:rPr lang="en-US" sz="600" b="1" dirty="0" smtClean="0"/>
              <a:t>Introduction: </a:t>
            </a:r>
            <a:r>
              <a:rPr lang="en-US" sz="600" dirty="0" smtClean="0"/>
              <a:t>The purpose of this exercise is to demonstrate the benefits of utilizing feedback to enhance communications.</a:t>
            </a:r>
          </a:p>
          <a:p>
            <a:r>
              <a:rPr lang="en-US" sz="600" dirty="0" smtClean="0"/>
              <a:t> </a:t>
            </a:r>
          </a:p>
          <a:p>
            <a:r>
              <a:rPr lang="en-US" sz="600" b="1" dirty="0" smtClean="0"/>
              <a:t>Preparation: </a:t>
            </a:r>
            <a:r>
              <a:rPr lang="en-US" sz="600" dirty="0" smtClean="0"/>
              <a:t>Provide an ambiguous photo or picture.  </a:t>
            </a:r>
          </a:p>
          <a:p>
            <a:r>
              <a:rPr lang="en-US" sz="600" b="1" dirty="0" smtClean="0"/>
              <a:t>Directions:</a:t>
            </a:r>
            <a:endParaRPr lang="en-US" sz="600" dirty="0" smtClean="0"/>
          </a:p>
          <a:p>
            <a:r>
              <a:rPr lang="en-US" sz="600" b="1" dirty="0" smtClean="0"/>
              <a:t> </a:t>
            </a:r>
            <a:endParaRPr lang="en-US" sz="600" dirty="0" smtClean="0"/>
          </a:p>
          <a:p>
            <a:r>
              <a:rPr lang="en-US" sz="600" dirty="0" smtClean="0"/>
              <a:t>Select one volunteer from the group.</a:t>
            </a:r>
          </a:p>
          <a:p>
            <a:r>
              <a:rPr lang="en-US" sz="600" dirty="0" smtClean="0"/>
              <a:t> </a:t>
            </a:r>
          </a:p>
          <a:p>
            <a:r>
              <a:rPr lang="en-US" sz="600" dirty="0" smtClean="0"/>
              <a:t>Show the volunteer an ambiguous photo or picture.</a:t>
            </a:r>
          </a:p>
          <a:p>
            <a:r>
              <a:rPr lang="en-US" sz="600" dirty="0" smtClean="0"/>
              <a:t> </a:t>
            </a:r>
          </a:p>
          <a:p>
            <a:r>
              <a:rPr lang="en-US" sz="600" dirty="0" smtClean="0"/>
              <a:t>The volunteer is instructed to note 10 things about the picture to share with the class. (The volunteer is permitted to write these 10 things on a separate sheet of paper.)</a:t>
            </a:r>
          </a:p>
          <a:p>
            <a:r>
              <a:rPr lang="en-US" sz="600" dirty="0" smtClean="0"/>
              <a:t> </a:t>
            </a:r>
          </a:p>
          <a:p>
            <a:r>
              <a:rPr lang="en-US" sz="600" dirty="0" smtClean="0"/>
              <a:t>The volunteer then whispers the information to the person on their right.</a:t>
            </a:r>
          </a:p>
          <a:p>
            <a:r>
              <a:rPr lang="en-US" sz="600" dirty="0" smtClean="0"/>
              <a:t> </a:t>
            </a:r>
          </a:p>
          <a:p>
            <a:r>
              <a:rPr lang="en-US" sz="600" dirty="0" smtClean="0"/>
              <a:t>The person listening can only take in the information without questions and without writing.</a:t>
            </a:r>
          </a:p>
          <a:p>
            <a:r>
              <a:rPr lang="en-US" sz="600" dirty="0" smtClean="0"/>
              <a:t> </a:t>
            </a:r>
          </a:p>
          <a:p>
            <a:r>
              <a:rPr lang="en-US" sz="600" dirty="0" smtClean="0"/>
              <a:t>The information is repeated in this way until all students have participated.</a:t>
            </a:r>
          </a:p>
          <a:p>
            <a:r>
              <a:rPr lang="en-US" sz="600" dirty="0" smtClean="0"/>
              <a:t> </a:t>
            </a:r>
          </a:p>
          <a:p>
            <a:r>
              <a:rPr lang="en-US" sz="600" dirty="0" smtClean="0"/>
              <a:t>The last person receiving the information tells the group what they heard.</a:t>
            </a:r>
          </a:p>
          <a:p>
            <a:r>
              <a:rPr lang="en-US" sz="600" dirty="0" smtClean="0"/>
              <a:t> </a:t>
            </a:r>
          </a:p>
          <a:p>
            <a:r>
              <a:rPr lang="en-US" sz="600" dirty="0" smtClean="0"/>
              <a:t>The instructor then asks the group if they know what the picture is.</a:t>
            </a:r>
          </a:p>
          <a:p>
            <a:r>
              <a:rPr lang="en-US" sz="600" dirty="0" smtClean="0"/>
              <a:t> </a:t>
            </a:r>
          </a:p>
          <a:p>
            <a:r>
              <a:rPr lang="en-US" sz="600" dirty="0" smtClean="0"/>
              <a:t>The volunteer reads the initial 10 things they wrote down while the instructor shows the picture.</a:t>
            </a:r>
          </a:p>
          <a:p>
            <a:r>
              <a:rPr lang="en-US" sz="600" b="1" dirty="0" smtClean="0"/>
              <a:t> </a:t>
            </a:r>
            <a:endParaRPr lang="en-US" sz="600" dirty="0" smtClean="0"/>
          </a:p>
          <a:p>
            <a:r>
              <a:rPr lang="en-US" sz="600" b="1" dirty="0" smtClean="0"/>
              <a:t> </a:t>
            </a:r>
            <a:endParaRPr lang="en-US" sz="600" dirty="0" smtClean="0"/>
          </a:p>
          <a:p>
            <a:r>
              <a:rPr lang="en-US" sz="600" b="1" dirty="0" smtClean="0"/>
              <a:t>Summarize </a:t>
            </a:r>
            <a:r>
              <a:rPr lang="en-US" sz="600" dirty="0" smtClean="0"/>
              <a:t>the exercise using the communication exercise as a catalyst. Facilitate a class discussion on the following questions:</a:t>
            </a:r>
          </a:p>
          <a:p>
            <a:r>
              <a:rPr lang="en-US" sz="600" dirty="0" smtClean="0"/>
              <a:t> </a:t>
            </a:r>
          </a:p>
          <a:p>
            <a:r>
              <a:rPr lang="en-US" sz="600" dirty="0" smtClean="0"/>
              <a:t>What went wrong with the message?</a:t>
            </a:r>
          </a:p>
          <a:p>
            <a:r>
              <a:rPr lang="en-US" sz="600" dirty="0" smtClean="0"/>
              <a:t>How could the message remain intact through the entire group?</a:t>
            </a:r>
          </a:p>
          <a:p>
            <a:endParaRPr lang="en-US" sz="600" dirty="0" smtClean="0"/>
          </a:p>
        </p:txBody>
      </p:sp>
      <p:sp>
        <p:nvSpPr>
          <p:cNvPr id="62467" name="Footer Placeholder 3"/>
          <p:cNvSpPr>
            <a:spLocks noGrp="1"/>
          </p:cNvSpPr>
          <p:nvPr>
            <p:ph type="ftr" sz="quarter" idx="4"/>
          </p:nvPr>
        </p:nvSpPr>
        <p:spPr>
          <a:noFill/>
        </p:spPr>
        <p:txBody>
          <a:bodyPr/>
          <a:lstStyle/>
          <a:p>
            <a:endParaRPr lang="en-US" smtClean="0"/>
          </a:p>
        </p:txBody>
      </p:sp>
      <p:sp>
        <p:nvSpPr>
          <p:cNvPr id="62468" name="Slide Number Placeholder 4"/>
          <p:cNvSpPr>
            <a:spLocks noGrp="1"/>
          </p:cNvSpPr>
          <p:nvPr>
            <p:ph type="sldNum" sz="quarter" idx="5"/>
          </p:nvPr>
        </p:nvSpPr>
        <p:spPr>
          <a:noFill/>
        </p:spPr>
        <p:txBody>
          <a:bodyPr/>
          <a:lstStyle/>
          <a:p>
            <a:fld id="{46A58A89-AEAF-4B32-8DA8-78EF9198002D}" type="slidenum">
              <a:rPr lang="en-US" smtClean="0"/>
              <a:pPr/>
              <a:t>144</a:t>
            </a:fld>
            <a:endParaRPr lang="en-US" smtClean="0"/>
          </a:p>
        </p:txBody>
      </p:sp>
    </p:spTree>
    <p:extLst>
      <p:ext uri="{BB962C8B-B14F-4D97-AF65-F5344CB8AC3E}">
        <p14:creationId xmlns:p14="http://schemas.microsoft.com/office/powerpoint/2010/main" val="34943442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40000" lnSpcReduction="20000"/>
          </a:bodyPr>
          <a:lstStyle/>
          <a:p>
            <a:pPr>
              <a:defRPr/>
            </a:pPr>
            <a:r>
              <a:rPr lang="en-US" dirty="0" smtClean="0"/>
              <a:t> </a:t>
            </a:r>
          </a:p>
          <a:p>
            <a:pPr>
              <a:defRPr/>
            </a:pPr>
            <a:r>
              <a:rPr lang="en-US" dirty="0" smtClean="0"/>
              <a:t>Total time:   Approx. 10 Min.</a:t>
            </a:r>
          </a:p>
          <a:p>
            <a:pPr>
              <a:defRPr/>
            </a:pPr>
            <a:r>
              <a:rPr lang="en-US" dirty="0" smtClean="0"/>
              <a:t>Class size:  Entire class</a:t>
            </a:r>
          </a:p>
          <a:p>
            <a:pPr>
              <a:defRPr/>
            </a:pPr>
            <a:r>
              <a:rPr lang="en-US" b="1" dirty="0" smtClean="0"/>
              <a:t> </a:t>
            </a:r>
            <a:endParaRPr lang="en-US" dirty="0" smtClean="0"/>
          </a:p>
          <a:p>
            <a:pPr>
              <a:defRPr/>
            </a:pPr>
            <a:r>
              <a:rPr lang="en-US" b="1" dirty="0" smtClean="0"/>
              <a:t>Read </a:t>
            </a:r>
            <a:r>
              <a:rPr lang="en-US" dirty="0" smtClean="0"/>
              <a:t>the introduction aloud to students.</a:t>
            </a:r>
          </a:p>
          <a:p>
            <a:pPr>
              <a:defRPr/>
            </a:pPr>
            <a:r>
              <a:rPr lang="en-US" b="1" dirty="0" smtClean="0"/>
              <a:t> </a:t>
            </a:r>
            <a:endParaRPr lang="en-US" dirty="0" smtClean="0"/>
          </a:p>
          <a:p>
            <a:pPr>
              <a:defRPr/>
            </a:pPr>
            <a:r>
              <a:rPr lang="en-US" b="1" dirty="0" smtClean="0"/>
              <a:t>Introduction:</a:t>
            </a:r>
            <a:r>
              <a:rPr lang="en-US" dirty="0" smtClean="0"/>
              <a:t> Your ability to communicate in writing will help you find a job and perform the job well. Additionally, knowing how to effectively communicate in writing will allow you to get your ideas or recommendations recognized within your company. This exercise is designed to provide you with practice to improve your writing skills and will help you understand the importance of effective writing.</a:t>
            </a:r>
          </a:p>
          <a:p>
            <a:pPr>
              <a:defRPr/>
            </a:pPr>
            <a:r>
              <a:rPr lang="en-US" b="1" dirty="0" smtClean="0"/>
              <a:t> </a:t>
            </a:r>
            <a:endParaRPr lang="en-US" dirty="0" smtClean="0"/>
          </a:p>
          <a:p>
            <a:pPr>
              <a:defRPr/>
            </a:pPr>
            <a:r>
              <a:rPr lang="en-US" dirty="0" smtClean="0"/>
              <a:t> </a:t>
            </a:r>
          </a:p>
          <a:p>
            <a:pPr>
              <a:defRPr/>
            </a:pPr>
            <a:r>
              <a:rPr lang="en-US" b="1" dirty="0" smtClean="0"/>
              <a:t> </a:t>
            </a:r>
            <a:endParaRPr lang="en-US" dirty="0" smtClean="0"/>
          </a:p>
          <a:p>
            <a:pPr>
              <a:defRPr/>
            </a:pPr>
            <a:r>
              <a:rPr lang="en-US" b="1" dirty="0" smtClean="0"/>
              <a:t>Read</a:t>
            </a:r>
            <a:r>
              <a:rPr lang="en-US" dirty="0" smtClean="0"/>
              <a:t> the scenario to the students, and then read one of the sample phone calls ONE TIME ONLY.</a:t>
            </a:r>
          </a:p>
          <a:p>
            <a:pPr>
              <a:defRPr/>
            </a:pPr>
            <a:r>
              <a:rPr lang="en-US" b="1" dirty="0" smtClean="0"/>
              <a:t> </a:t>
            </a:r>
            <a:endParaRPr lang="en-US" dirty="0" smtClean="0"/>
          </a:p>
          <a:p>
            <a:pPr>
              <a:defRPr/>
            </a:pPr>
            <a:r>
              <a:rPr lang="en-US" b="1" dirty="0" smtClean="0"/>
              <a:t>Scenario: </a:t>
            </a:r>
            <a:r>
              <a:rPr lang="en-US" dirty="0" smtClean="0"/>
              <a:t>You have been left in charge for the next three days while your supervisor, Jim Borrows, attends a focus group. You have been instructed to take messages on any calls received pertaining to the project for which your supervisor is the team leader. It is your responsibility to capture all the required information so that your supervisor can return these calls and provide the appropriate information to each caller.</a:t>
            </a:r>
          </a:p>
          <a:p>
            <a:pPr>
              <a:defRPr/>
            </a:pPr>
            <a:r>
              <a:rPr lang="en-US" dirty="0" smtClean="0"/>
              <a:t> </a:t>
            </a:r>
          </a:p>
          <a:p>
            <a:pPr>
              <a:defRPr/>
            </a:pPr>
            <a:r>
              <a:rPr lang="en-US" b="1" dirty="0" smtClean="0"/>
              <a:t>Direct</a:t>
            </a:r>
            <a:r>
              <a:rPr lang="en-US" dirty="0" smtClean="0"/>
              <a:t> each student to write the message on the handout provided</a:t>
            </a:r>
            <a:r>
              <a:rPr lang="en-US" b="1" dirty="0" smtClean="0"/>
              <a:t>.</a:t>
            </a:r>
            <a:endParaRPr lang="en-US" dirty="0" smtClean="0"/>
          </a:p>
          <a:p>
            <a:pPr>
              <a:defRPr/>
            </a:pPr>
            <a:r>
              <a:rPr lang="en-US" b="1" dirty="0" smtClean="0"/>
              <a:t> </a:t>
            </a:r>
            <a:endParaRPr lang="en-US" dirty="0" smtClean="0"/>
          </a:p>
          <a:p>
            <a:pPr>
              <a:defRPr/>
            </a:pPr>
            <a:r>
              <a:rPr lang="en-US" b="1" dirty="0" smtClean="0"/>
              <a:t>Provide</a:t>
            </a:r>
            <a:r>
              <a:rPr lang="en-US" dirty="0" smtClean="0"/>
              <a:t> three to five minutes to discuss the information that should be captured on the message.</a:t>
            </a:r>
          </a:p>
          <a:p>
            <a:pPr>
              <a:defRPr/>
            </a:pPr>
            <a:r>
              <a:rPr lang="en-US" b="1" dirty="0" smtClean="0"/>
              <a:t> </a:t>
            </a:r>
            <a:endParaRPr lang="en-US" dirty="0" smtClean="0"/>
          </a:p>
          <a:p>
            <a:pPr>
              <a:defRPr/>
            </a:pPr>
            <a:r>
              <a:rPr lang="en-US" b="1" dirty="0" smtClean="0"/>
              <a:t>Review </a:t>
            </a:r>
            <a:r>
              <a:rPr lang="en-US" dirty="0" smtClean="0"/>
              <a:t>and</a:t>
            </a:r>
            <a:r>
              <a:rPr lang="en-US" b="1" dirty="0" smtClean="0"/>
              <a:t> c</a:t>
            </a:r>
            <a:r>
              <a:rPr lang="en-US" dirty="0" smtClean="0"/>
              <a:t>ritique the student’s versions of the messages you read. Encourage student input during this process.</a:t>
            </a:r>
          </a:p>
          <a:p>
            <a:pPr>
              <a:defRPr/>
            </a:pPr>
            <a:r>
              <a:rPr lang="en-US" b="1" dirty="0" smtClean="0"/>
              <a:t> </a:t>
            </a:r>
            <a:endParaRPr lang="en-US" dirty="0" smtClean="0"/>
          </a:p>
          <a:p>
            <a:pPr>
              <a:defRPr/>
            </a:pPr>
            <a:r>
              <a:rPr lang="en-US" b="1" dirty="0" smtClean="0"/>
              <a:t>Call No 1: Received at 11:10 a.m. on Friday June 18</a:t>
            </a:r>
            <a:endParaRPr lang="en-US" dirty="0" smtClean="0"/>
          </a:p>
          <a:p>
            <a:pPr>
              <a:defRPr/>
            </a:pPr>
            <a:r>
              <a:rPr lang="en-US" dirty="0" smtClean="0"/>
              <a:t> </a:t>
            </a:r>
          </a:p>
          <a:p>
            <a:pPr>
              <a:defRPr/>
            </a:pPr>
            <a:r>
              <a:rPr lang="en-US" dirty="0" smtClean="0"/>
              <a:t>Hello. This is Mr. Smith from Smith Industries. I’m calling to get the agenda and the handouts for next month’s meeting. I will be out of town, but I would still like to provide my input. Have Jim email me the information. I can be reached at (813) 555-3322 between the hours of 9:00 a.m. and 2:00 p.m. on Mondays, Wednesdays, and Fridays. Have Jim call me when he returns. Thanks.</a:t>
            </a:r>
          </a:p>
          <a:p>
            <a:pPr>
              <a:defRPr/>
            </a:pPr>
            <a:r>
              <a:rPr lang="en-US" b="1" dirty="0" smtClean="0"/>
              <a:t> </a:t>
            </a:r>
            <a:endParaRPr lang="en-US" dirty="0" smtClean="0"/>
          </a:p>
          <a:p>
            <a:pPr>
              <a:defRPr/>
            </a:pPr>
            <a:r>
              <a:rPr lang="en-US" b="1" dirty="0" smtClean="0"/>
              <a:t> </a:t>
            </a:r>
            <a:endParaRPr lang="en-US" dirty="0" smtClean="0"/>
          </a:p>
          <a:p>
            <a:pPr>
              <a:defRPr/>
            </a:pPr>
            <a:r>
              <a:rPr lang="en-US" b="1" dirty="0" smtClean="0"/>
              <a:t>Call No. 2: Received at 3:45 p.m. on Wednesday, June 19</a:t>
            </a:r>
            <a:endParaRPr lang="en-US" dirty="0" smtClean="0"/>
          </a:p>
          <a:p>
            <a:pPr>
              <a:defRPr/>
            </a:pPr>
            <a:r>
              <a:rPr lang="en-US" dirty="0" smtClean="0"/>
              <a:t> </a:t>
            </a:r>
          </a:p>
          <a:p>
            <a:pPr>
              <a:defRPr/>
            </a:pPr>
            <a:r>
              <a:rPr lang="en-US" dirty="0" smtClean="0"/>
              <a:t>Hello. This is Janice Doe from Doe Foods. I received a message from Jim Borrows, at this phone number. I’m not sure what the call was about, but I hope that this has something to do with the Workforce project I volunteered to work on. I am very interested in being involved with this project and would like information on where the project is in meeting the goals discussed at the summit held last month. I would also like to know what I can do to help. Please have Jim call me at (904) 555-5577 to discuss this issue.</a:t>
            </a:r>
          </a:p>
          <a:p>
            <a:pPr>
              <a:defRPr/>
            </a:pPr>
            <a:r>
              <a:rPr lang="en-US" b="1" dirty="0" smtClean="0"/>
              <a:t> </a:t>
            </a:r>
            <a:endParaRPr lang="en-US" dirty="0" smtClean="0"/>
          </a:p>
          <a:p>
            <a:pPr>
              <a:defRPr/>
            </a:pPr>
            <a:r>
              <a:rPr lang="en-US" b="1" dirty="0" smtClean="0"/>
              <a:t> </a:t>
            </a:r>
            <a:endParaRPr lang="en-US" dirty="0" smtClean="0"/>
          </a:p>
          <a:p>
            <a:pPr>
              <a:defRPr/>
            </a:pPr>
            <a:r>
              <a:rPr lang="en-US" b="1" dirty="0" smtClean="0"/>
              <a:t>Call No 3: Received at 10:35 a.m. on Monday June 20</a:t>
            </a:r>
            <a:endParaRPr lang="en-US" dirty="0" smtClean="0"/>
          </a:p>
          <a:p>
            <a:pPr>
              <a:defRPr/>
            </a:pPr>
            <a:r>
              <a:rPr lang="en-US" b="1" dirty="0" smtClean="0"/>
              <a:t> </a:t>
            </a:r>
            <a:endParaRPr lang="en-US" dirty="0" smtClean="0"/>
          </a:p>
          <a:p>
            <a:pPr>
              <a:defRPr/>
            </a:pPr>
            <a:r>
              <a:rPr lang="en-US" dirty="0" smtClean="0"/>
              <a:t>Hello. This is Mark Myers from Hiller Circuits. I received a message from Jim to speak at the next Workforce project meeting, and I need information on when and where the meeting will be held, what this project is about, who is involved, and what I need to discuss. My phone number is (352) 555-9285. Have Jim call me to set up a meeting.</a:t>
            </a:r>
          </a:p>
          <a:p>
            <a:pPr>
              <a:defRPr/>
            </a:pPr>
            <a:endParaRPr lang="en-US" dirty="0" smtClean="0"/>
          </a:p>
          <a:p>
            <a:pPr>
              <a:defRPr/>
            </a:pPr>
            <a:endParaRPr lang="en-US" dirty="0"/>
          </a:p>
        </p:txBody>
      </p:sp>
      <p:sp>
        <p:nvSpPr>
          <p:cNvPr id="65539" name="Footer Placeholder 3"/>
          <p:cNvSpPr>
            <a:spLocks noGrp="1"/>
          </p:cNvSpPr>
          <p:nvPr>
            <p:ph type="ftr" sz="quarter" idx="4"/>
          </p:nvPr>
        </p:nvSpPr>
        <p:spPr>
          <a:noFill/>
        </p:spPr>
        <p:txBody>
          <a:bodyPr/>
          <a:lstStyle/>
          <a:p>
            <a:endParaRPr lang="en-US" smtClean="0"/>
          </a:p>
        </p:txBody>
      </p:sp>
      <p:sp>
        <p:nvSpPr>
          <p:cNvPr id="65540" name="Slide Number Placeholder 4"/>
          <p:cNvSpPr>
            <a:spLocks noGrp="1"/>
          </p:cNvSpPr>
          <p:nvPr>
            <p:ph type="sldNum" sz="quarter" idx="5"/>
          </p:nvPr>
        </p:nvSpPr>
        <p:spPr>
          <a:noFill/>
        </p:spPr>
        <p:txBody>
          <a:bodyPr/>
          <a:lstStyle/>
          <a:p>
            <a:fld id="{09991A81-A47E-4FA8-B69F-E60BFB009510}" type="slidenum">
              <a:rPr lang="en-US" smtClean="0"/>
              <a:pPr/>
              <a:t>148</a:t>
            </a:fld>
            <a:endParaRPr lang="en-US" smtClean="0"/>
          </a:p>
        </p:txBody>
      </p:sp>
    </p:spTree>
    <p:extLst>
      <p:ext uri="{BB962C8B-B14F-4D97-AF65-F5344CB8AC3E}">
        <p14:creationId xmlns:p14="http://schemas.microsoft.com/office/powerpoint/2010/main" val="17762641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4985AB55-B498-4009-BEFD-F1A07C19424B}" type="slidenum">
              <a:rPr lang="en-US" smtClean="0"/>
              <a:pPr/>
              <a:t>150</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smtClean="0"/>
          </a:p>
        </p:txBody>
      </p:sp>
      <p:sp>
        <p:nvSpPr>
          <p:cNvPr id="16388" name="Footer Placeholder 4"/>
          <p:cNvSpPr>
            <a:spLocks noGrp="1"/>
          </p:cNvSpPr>
          <p:nvPr>
            <p:ph type="ftr" sz="quarter" idx="4"/>
          </p:nvPr>
        </p:nvSpPr>
        <p:spPr>
          <a:noFill/>
        </p:spPr>
        <p:txBody>
          <a:bodyPr/>
          <a:lstStyle/>
          <a:p>
            <a:endParaRPr lang="en-US" smtClean="0"/>
          </a:p>
        </p:txBody>
      </p:sp>
    </p:spTree>
    <p:extLst>
      <p:ext uri="{BB962C8B-B14F-4D97-AF65-F5344CB8AC3E}">
        <p14:creationId xmlns:p14="http://schemas.microsoft.com/office/powerpoint/2010/main" val="642726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p:spPr>
        <p:txBody>
          <a:bodyPr/>
          <a:lstStyle/>
          <a:p>
            <a:r>
              <a:rPr lang="en-US" b="1" dirty="0" smtClean="0"/>
              <a:t>QUESTION: </a:t>
            </a:r>
            <a:r>
              <a:rPr lang="en-US" dirty="0" smtClean="0"/>
              <a:t>What are physiological/physical symptoms of short-term stress?</a:t>
            </a:r>
          </a:p>
          <a:p>
            <a:r>
              <a:rPr lang="en-US" dirty="0" smtClean="0"/>
              <a:t>REFER to previous slide.</a:t>
            </a:r>
          </a:p>
        </p:txBody>
      </p:sp>
      <p:sp>
        <p:nvSpPr>
          <p:cNvPr id="31747" name="Slide Number Placeholder 3"/>
          <p:cNvSpPr>
            <a:spLocks noGrp="1"/>
          </p:cNvSpPr>
          <p:nvPr>
            <p:ph type="sldNum" sz="quarter" idx="5"/>
          </p:nvPr>
        </p:nvSpPr>
        <p:spPr>
          <a:noFill/>
        </p:spPr>
        <p:txBody>
          <a:bodyPr/>
          <a:lstStyle/>
          <a:p>
            <a:fld id="{62AA49B9-6EEF-449B-A470-1E2D8C761A10}" type="slidenum">
              <a:rPr lang="en-US" smtClean="0"/>
              <a:pPr/>
              <a:t>162</a:t>
            </a:fld>
            <a:endParaRPr lang="en-US" smtClean="0"/>
          </a:p>
        </p:txBody>
      </p:sp>
    </p:spTree>
    <p:extLst>
      <p:ext uri="{BB962C8B-B14F-4D97-AF65-F5344CB8AC3E}">
        <p14:creationId xmlns:p14="http://schemas.microsoft.com/office/powerpoint/2010/main" val="3297106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a:ln/>
        </p:spPr>
      </p:sp>
      <p:sp>
        <p:nvSpPr>
          <p:cNvPr id="33794" name="Notes Placeholder 2"/>
          <p:cNvSpPr>
            <a:spLocks noGrp="1"/>
          </p:cNvSpPr>
          <p:nvPr>
            <p:ph type="body" idx="1"/>
          </p:nvPr>
        </p:nvSpPr>
        <p:spPr>
          <a:noFill/>
          <a:ln/>
        </p:spPr>
        <p:txBody>
          <a:bodyPr/>
          <a:lstStyle/>
          <a:p>
            <a:r>
              <a:rPr lang="en-US" b="1" dirty="0" smtClean="0"/>
              <a:t>Note: </a:t>
            </a:r>
            <a:r>
              <a:rPr lang="en-US" dirty="0" smtClean="0"/>
              <a:t>An excellent example of the body’s physical reactions to stress occurs when you are driving your vehicle and you see police lights flashing in your rear-view mirror.</a:t>
            </a:r>
          </a:p>
          <a:p>
            <a:r>
              <a:rPr lang="en-US" dirty="0" smtClean="0"/>
              <a:t> </a:t>
            </a:r>
          </a:p>
          <a:p>
            <a:r>
              <a:rPr lang="en-US" dirty="0" smtClean="0"/>
              <a:t>Alarm: Your heart races, you break out in a cold sweat, you gear up for a confrontation.</a:t>
            </a:r>
          </a:p>
          <a:p>
            <a:r>
              <a:rPr lang="en-US" dirty="0" smtClean="0"/>
              <a:t>Resistance: You may deny that you were speeding, your throat may become dry, and your mind may go blank.</a:t>
            </a:r>
          </a:p>
          <a:p>
            <a:r>
              <a:rPr lang="en-US" dirty="0" smtClean="0"/>
              <a:t>Exhaustion: Afterwards, you may feel tired.</a:t>
            </a:r>
          </a:p>
          <a:p>
            <a:endParaRPr lang="en-US" dirty="0" smtClean="0"/>
          </a:p>
        </p:txBody>
      </p:sp>
      <p:sp>
        <p:nvSpPr>
          <p:cNvPr id="33795" name="Slide Number Placeholder 3"/>
          <p:cNvSpPr>
            <a:spLocks noGrp="1"/>
          </p:cNvSpPr>
          <p:nvPr>
            <p:ph type="sldNum" sz="quarter" idx="5"/>
          </p:nvPr>
        </p:nvSpPr>
        <p:spPr>
          <a:noFill/>
        </p:spPr>
        <p:txBody>
          <a:bodyPr/>
          <a:lstStyle/>
          <a:p>
            <a:fld id="{597252F1-75E1-4FE7-A78D-1F0A8F1117F5}" type="slidenum">
              <a:rPr lang="en-US" smtClean="0"/>
              <a:pPr/>
              <a:t>163</a:t>
            </a:fld>
            <a:endParaRPr lang="en-US" smtClean="0"/>
          </a:p>
        </p:txBody>
      </p:sp>
    </p:spTree>
    <p:extLst>
      <p:ext uri="{BB962C8B-B14F-4D97-AF65-F5344CB8AC3E}">
        <p14:creationId xmlns:p14="http://schemas.microsoft.com/office/powerpoint/2010/main" val="23225250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p:spPr>
        <p:txBody>
          <a:bodyPr/>
          <a:lstStyle/>
          <a:p>
            <a:r>
              <a:rPr lang="en-US" b="1" dirty="0" smtClean="0"/>
              <a:t>Question:</a:t>
            </a:r>
            <a:r>
              <a:rPr lang="en-US" dirty="0" smtClean="0"/>
              <a:t> What types of exercise activities would you benefit from?</a:t>
            </a:r>
          </a:p>
          <a:p>
            <a:r>
              <a:rPr lang="en-US" b="1" dirty="0" smtClean="0"/>
              <a:t> </a:t>
            </a:r>
            <a:endParaRPr lang="en-US" dirty="0" smtClean="0"/>
          </a:p>
          <a:p>
            <a:r>
              <a:rPr lang="en-US" b="1" dirty="0" smtClean="0"/>
              <a:t>Answers will vary, </a:t>
            </a:r>
            <a:r>
              <a:rPr lang="en-US" dirty="0" smtClean="0"/>
              <a:t>but</a:t>
            </a:r>
            <a:r>
              <a:rPr lang="en-US" b="1" dirty="0" smtClean="0"/>
              <a:t> </a:t>
            </a:r>
            <a:r>
              <a:rPr lang="en-US" dirty="0" smtClean="0"/>
              <a:t>may include:</a:t>
            </a:r>
          </a:p>
          <a:p>
            <a:r>
              <a:rPr lang="en-US" dirty="0" smtClean="0"/>
              <a:t> </a:t>
            </a:r>
          </a:p>
          <a:p>
            <a:r>
              <a:rPr lang="en-US" dirty="0" smtClean="0"/>
              <a:t>Basketball.</a:t>
            </a:r>
          </a:p>
          <a:p>
            <a:r>
              <a:rPr lang="en-US" dirty="0" smtClean="0"/>
              <a:t>Running.</a:t>
            </a:r>
          </a:p>
          <a:p>
            <a:r>
              <a:rPr lang="en-US" dirty="0" smtClean="0"/>
              <a:t>Aerobic class.</a:t>
            </a:r>
          </a:p>
          <a:p>
            <a:r>
              <a:rPr lang="en-US" dirty="0" smtClean="0"/>
              <a:t>Swimming.</a:t>
            </a:r>
          </a:p>
          <a:p>
            <a:r>
              <a:rPr lang="en-US" dirty="0" smtClean="0"/>
              <a:t>Golf.</a:t>
            </a:r>
          </a:p>
          <a:p>
            <a:r>
              <a:rPr lang="en-US" dirty="0" smtClean="0"/>
              <a:t>Walking.</a:t>
            </a:r>
          </a:p>
          <a:p>
            <a:endParaRPr lang="en-US" dirty="0" smtClean="0"/>
          </a:p>
        </p:txBody>
      </p:sp>
      <p:sp>
        <p:nvSpPr>
          <p:cNvPr id="38915" name="Slide Number Placeholder 3"/>
          <p:cNvSpPr>
            <a:spLocks noGrp="1"/>
          </p:cNvSpPr>
          <p:nvPr>
            <p:ph type="sldNum" sz="quarter" idx="5"/>
          </p:nvPr>
        </p:nvSpPr>
        <p:spPr>
          <a:noFill/>
        </p:spPr>
        <p:txBody>
          <a:bodyPr/>
          <a:lstStyle/>
          <a:p>
            <a:fld id="{1E95DDF4-B113-4ACA-AD15-9D2368C2F6E4}" type="slidenum">
              <a:rPr lang="en-US" smtClean="0"/>
              <a:pPr/>
              <a:t>167</a:t>
            </a:fld>
            <a:endParaRPr lang="en-US" smtClean="0"/>
          </a:p>
        </p:txBody>
      </p:sp>
    </p:spTree>
    <p:extLst>
      <p:ext uri="{BB962C8B-B14F-4D97-AF65-F5344CB8AC3E}">
        <p14:creationId xmlns:p14="http://schemas.microsoft.com/office/powerpoint/2010/main" val="13604796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p:spPr>
        <p:txBody>
          <a:bodyPr/>
          <a:lstStyle/>
          <a:p>
            <a:r>
              <a:rPr lang="en-US" b="1" dirty="0" smtClean="0"/>
              <a:t>Question:</a:t>
            </a:r>
            <a:r>
              <a:rPr lang="en-US" dirty="0" smtClean="0"/>
              <a:t> What are the benefits of good nutrition and adequate rest?</a:t>
            </a:r>
          </a:p>
          <a:p>
            <a:r>
              <a:rPr lang="en-US" dirty="0" smtClean="0"/>
              <a:t> </a:t>
            </a:r>
          </a:p>
          <a:p>
            <a:r>
              <a:rPr lang="en-US" b="1" dirty="0" smtClean="0"/>
              <a:t>Answers will vary</a:t>
            </a:r>
            <a:r>
              <a:rPr lang="en-US" dirty="0" smtClean="0"/>
              <a:t>, but should include:</a:t>
            </a:r>
          </a:p>
          <a:p>
            <a:r>
              <a:rPr lang="en-US" dirty="0" smtClean="0"/>
              <a:t> </a:t>
            </a:r>
          </a:p>
          <a:p>
            <a:r>
              <a:rPr lang="en-US" dirty="0" smtClean="0"/>
              <a:t>Mental alertness.</a:t>
            </a:r>
          </a:p>
          <a:p>
            <a:r>
              <a:rPr lang="en-US" dirty="0" smtClean="0"/>
              <a:t>Increased proficiency.</a:t>
            </a:r>
          </a:p>
          <a:p>
            <a:r>
              <a:rPr lang="en-US" dirty="0" smtClean="0"/>
              <a:t>Ability to perform your job more efficiently.</a:t>
            </a:r>
          </a:p>
          <a:p>
            <a:endParaRPr lang="en-US" dirty="0" smtClean="0"/>
          </a:p>
          <a:p>
            <a:r>
              <a:rPr lang="en-US" b="1" dirty="0" smtClean="0"/>
              <a:t>Note:</a:t>
            </a:r>
            <a:r>
              <a:rPr lang="en-US" dirty="0" smtClean="0"/>
              <a:t> Using your vacation time is an excellent way to get away from stressful work situations and relax. Vacation time should be broken up into small chunks, taken regularly and used for rest, relaxation, and rejuvenation.</a:t>
            </a:r>
          </a:p>
          <a:p>
            <a:endParaRPr lang="en-US" dirty="0" smtClean="0"/>
          </a:p>
          <a:p>
            <a:endParaRPr lang="en-US" dirty="0" smtClean="0"/>
          </a:p>
        </p:txBody>
      </p:sp>
      <p:sp>
        <p:nvSpPr>
          <p:cNvPr id="40963" name="Slide Number Placeholder 3"/>
          <p:cNvSpPr>
            <a:spLocks noGrp="1"/>
          </p:cNvSpPr>
          <p:nvPr>
            <p:ph type="sldNum" sz="quarter" idx="5"/>
          </p:nvPr>
        </p:nvSpPr>
        <p:spPr>
          <a:noFill/>
        </p:spPr>
        <p:txBody>
          <a:bodyPr/>
          <a:lstStyle/>
          <a:p>
            <a:fld id="{04E7EE7A-67A1-4652-95E2-694E5A107570}" type="slidenum">
              <a:rPr lang="en-US" smtClean="0"/>
              <a:pPr/>
              <a:t>168</a:t>
            </a:fld>
            <a:endParaRPr lang="en-US" smtClean="0"/>
          </a:p>
        </p:txBody>
      </p:sp>
    </p:spTree>
    <p:extLst>
      <p:ext uri="{BB962C8B-B14F-4D97-AF65-F5344CB8AC3E}">
        <p14:creationId xmlns:p14="http://schemas.microsoft.com/office/powerpoint/2010/main" val="32958042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p:spPr>
        <p:txBody>
          <a:bodyPr/>
          <a:lstStyle/>
          <a:p>
            <a:r>
              <a:rPr lang="en-US" b="1" dirty="0" smtClean="0"/>
              <a:t>Question:</a:t>
            </a:r>
            <a:r>
              <a:rPr lang="en-US" dirty="0" smtClean="0"/>
              <a:t> Why is relaxation the most difficult technique to implement?</a:t>
            </a:r>
          </a:p>
          <a:p>
            <a:r>
              <a:rPr lang="en-US" dirty="0" smtClean="0"/>
              <a:t> </a:t>
            </a:r>
          </a:p>
          <a:p>
            <a:r>
              <a:rPr lang="en-US" b="1" dirty="0" smtClean="0"/>
              <a:t>Answers will vary</a:t>
            </a:r>
            <a:r>
              <a:rPr lang="en-US" dirty="0" smtClean="0"/>
              <a:t>, but should include:</a:t>
            </a:r>
          </a:p>
          <a:p>
            <a:r>
              <a:rPr lang="en-US" dirty="0" smtClean="0"/>
              <a:t> </a:t>
            </a:r>
          </a:p>
          <a:p>
            <a:r>
              <a:rPr lang="en-US" dirty="0" smtClean="0"/>
              <a:t>It takes time.</a:t>
            </a:r>
          </a:p>
          <a:p>
            <a:r>
              <a:rPr lang="en-US" dirty="0" smtClean="0"/>
              <a:t>It is difficult to find a quiet place.</a:t>
            </a:r>
          </a:p>
          <a:p>
            <a:r>
              <a:rPr lang="en-US" dirty="0" smtClean="0"/>
              <a:t>It is hard to concentrate.</a:t>
            </a:r>
          </a:p>
          <a:p>
            <a:endParaRPr lang="en-US" dirty="0" smtClean="0"/>
          </a:p>
          <a:p>
            <a:r>
              <a:rPr lang="en-US" b="1" dirty="0" smtClean="0"/>
              <a:t>Note:</a:t>
            </a:r>
            <a:r>
              <a:rPr lang="en-US" dirty="0" smtClean="0"/>
              <a:t> If quiet time is not available other ways can help, such as learning deep breathing and muscle relaxation techniques.</a:t>
            </a:r>
          </a:p>
          <a:p>
            <a:endParaRPr lang="en-US" dirty="0" smtClean="0"/>
          </a:p>
        </p:txBody>
      </p:sp>
      <p:sp>
        <p:nvSpPr>
          <p:cNvPr id="43011" name="Slide Number Placeholder 3"/>
          <p:cNvSpPr>
            <a:spLocks noGrp="1"/>
          </p:cNvSpPr>
          <p:nvPr>
            <p:ph type="sldNum" sz="quarter" idx="5"/>
          </p:nvPr>
        </p:nvSpPr>
        <p:spPr>
          <a:noFill/>
        </p:spPr>
        <p:txBody>
          <a:bodyPr/>
          <a:lstStyle/>
          <a:p>
            <a:fld id="{39C9CF20-B15E-431A-95DF-5A1DC88FACA6}" type="slidenum">
              <a:rPr lang="en-US" smtClean="0"/>
              <a:pPr/>
              <a:t>169</a:t>
            </a:fld>
            <a:endParaRPr lang="en-US" smtClean="0"/>
          </a:p>
        </p:txBody>
      </p:sp>
    </p:spTree>
    <p:extLst>
      <p:ext uri="{BB962C8B-B14F-4D97-AF65-F5344CB8AC3E}">
        <p14:creationId xmlns:p14="http://schemas.microsoft.com/office/powerpoint/2010/main" val="42120768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p:spPr>
        <p:txBody>
          <a:bodyPr/>
          <a:lstStyle/>
          <a:p>
            <a:r>
              <a:rPr lang="en-US" sz="1200" b="0" i="0" u="none" strike="noStrike" kern="1200" baseline="0" dirty="0" smtClean="0">
                <a:solidFill>
                  <a:schemeClr val="tx1"/>
                </a:solidFill>
                <a:latin typeface="Arial" charset="0"/>
                <a:ea typeface="+mn-ea"/>
                <a:cs typeface="+mn-cs"/>
              </a:rPr>
              <a:t>Introduction – Stress is part of our lives. We need to recognize how people</a:t>
            </a:r>
          </a:p>
          <a:p>
            <a:r>
              <a:rPr lang="en-US" sz="1200" b="0" i="0" u="none" strike="noStrike" kern="1200" baseline="0" dirty="0" smtClean="0">
                <a:solidFill>
                  <a:schemeClr val="tx1"/>
                </a:solidFill>
                <a:latin typeface="Arial" charset="0"/>
                <a:ea typeface="+mn-ea"/>
                <a:cs typeface="+mn-cs"/>
              </a:rPr>
              <a:t>react to stress as well as the symptoms of unchecked stress. This case study</a:t>
            </a:r>
          </a:p>
          <a:p>
            <a:r>
              <a:rPr lang="en-US" sz="1200" b="0" i="0" u="none" strike="noStrike" kern="1200" baseline="0" dirty="0" smtClean="0">
                <a:solidFill>
                  <a:schemeClr val="tx1"/>
                </a:solidFill>
                <a:latin typeface="Arial" charset="0"/>
                <a:ea typeface="+mn-ea"/>
                <a:cs typeface="+mn-cs"/>
              </a:rPr>
              <a:t>will help you understand that if we do not manage stress, it can affect not only</a:t>
            </a:r>
          </a:p>
          <a:p>
            <a:r>
              <a:rPr lang="en-US" sz="1200" b="0" i="0" u="none" strike="noStrike" kern="1200" baseline="0" dirty="0" smtClean="0">
                <a:solidFill>
                  <a:schemeClr val="tx1"/>
                </a:solidFill>
                <a:latin typeface="Arial" charset="0"/>
                <a:ea typeface="+mn-ea"/>
                <a:cs typeface="+mn-cs"/>
              </a:rPr>
              <a:t>us, but those around us</a:t>
            </a:r>
          </a:p>
          <a:p>
            <a:endParaRPr lang="en-US" sz="1200" b="0" i="0" u="none" strike="noStrike" kern="1200" baseline="0" dirty="0" smtClean="0">
              <a:solidFill>
                <a:schemeClr val="tx1"/>
              </a:solidFill>
              <a:latin typeface="Arial" charset="0"/>
              <a:ea typeface="+mn-ea"/>
              <a:cs typeface="+mn-cs"/>
            </a:endParaRPr>
          </a:p>
          <a:p>
            <a:r>
              <a:rPr lang="en-US" sz="1200" b="0" i="0" u="none" strike="noStrike" kern="1200" baseline="0" dirty="0" smtClean="0">
                <a:solidFill>
                  <a:schemeClr val="tx1"/>
                </a:solidFill>
                <a:latin typeface="Arial" charset="0"/>
                <a:ea typeface="+mn-ea"/>
                <a:cs typeface="+mn-cs"/>
              </a:rPr>
              <a:t>Directions – Read the case study and write down your responses to the</a:t>
            </a:r>
          </a:p>
          <a:p>
            <a:r>
              <a:rPr lang="en-US" sz="1200" b="0" i="0" u="none" strike="noStrike" kern="1200" baseline="0" dirty="0" smtClean="0">
                <a:solidFill>
                  <a:schemeClr val="tx1"/>
                </a:solidFill>
                <a:latin typeface="Arial" charset="0"/>
                <a:ea typeface="+mn-ea"/>
                <a:cs typeface="+mn-cs"/>
              </a:rPr>
              <a:t>questions that follow. Be prepared to participate in a class discussion on the</a:t>
            </a:r>
          </a:p>
          <a:p>
            <a:r>
              <a:rPr lang="en-US" sz="1200" b="0" i="0" u="none" strike="noStrike" kern="1200" baseline="0" dirty="0" smtClean="0">
                <a:solidFill>
                  <a:schemeClr val="tx1"/>
                </a:solidFill>
                <a:latin typeface="Arial" charset="0"/>
                <a:ea typeface="+mn-ea"/>
                <a:cs typeface="+mn-cs"/>
              </a:rPr>
              <a:t>issues.</a:t>
            </a:r>
          </a:p>
          <a:p>
            <a:r>
              <a:rPr lang="en-US" sz="1200" b="0" i="0" u="none" strike="noStrike" kern="1200" baseline="0" dirty="0" smtClean="0">
                <a:solidFill>
                  <a:schemeClr val="tx1"/>
                </a:solidFill>
                <a:latin typeface="Arial" charset="0"/>
                <a:ea typeface="+mn-ea"/>
                <a:cs typeface="+mn-cs"/>
              </a:rPr>
              <a:t>(3) Scenario – For the past several months a co-worker named Cindy has been</a:t>
            </a:r>
          </a:p>
          <a:p>
            <a:r>
              <a:rPr lang="en-US" sz="1200" b="0" i="0" u="none" strike="noStrike" kern="1200" baseline="0" dirty="0" smtClean="0">
                <a:solidFill>
                  <a:schemeClr val="tx1"/>
                </a:solidFill>
                <a:latin typeface="Arial" charset="0"/>
                <a:ea typeface="+mn-ea"/>
                <a:cs typeface="+mn-cs"/>
              </a:rPr>
              <a:t>having problems at home. She talks about her problems all the time while at</a:t>
            </a:r>
          </a:p>
          <a:p>
            <a:r>
              <a:rPr lang="en-US" sz="1200" b="0" i="0" u="none" strike="noStrike" kern="1200" baseline="0" dirty="0" smtClean="0">
                <a:solidFill>
                  <a:schemeClr val="tx1"/>
                </a:solidFill>
                <a:latin typeface="Arial" charset="0"/>
                <a:ea typeface="+mn-ea"/>
                <a:cs typeface="+mn-cs"/>
              </a:rPr>
              <a:t>work. From what you have gathered from her remarks, she argues a lot with</a:t>
            </a:r>
          </a:p>
          <a:p>
            <a:r>
              <a:rPr lang="en-US" sz="1200" b="0" i="0" u="none" strike="noStrike" kern="1200" baseline="0" dirty="0" smtClean="0">
                <a:solidFill>
                  <a:schemeClr val="tx1"/>
                </a:solidFill>
                <a:latin typeface="Arial" charset="0"/>
                <a:ea typeface="+mn-ea"/>
                <a:cs typeface="+mn-cs"/>
              </a:rPr>
              <a:t>her spouse over money. Occasionally, when she comes in to work, she slams</a:t>
            </a:r>
          </a:p>
          <a:p>
            <a:r>
              <a:rPr lang="en-US" sz="1200" b="0" i="0" u="none" strike="noStrike" kern="1200" baseline="0" dirty="0" smtClean="0">
                <a:solidFill>
                  <a:schemeClr val="tx1"/>
                </a:solidFill>
                <a:latin typeface="Arial" charset="0"/>
                <a:ea typeface="+mn-ea"/>
                <a:cs typeface="+mn-cs"/>
              </a:rPr>
              <a:t>doors and throws things. When Cindy is like this, she is disruptive for a while,</a:t>
            </a:r>
          </a:p>
          <a:p>
            <a:r>
              <a:rPr lang="en-US" sz="1200" b="0" i="0" u="none" strike="noStrike" kern="1200" baseline="0" dirty="0" smtClean="0">
                <a:solidFill>
                  <a:schemeClr val="tx1"/>
                </a:solidFill>
                <a:latin typeface="Arial" charset="0"/>
                <a:ea typeface="+mn-ea"/>
                <a:cs typeface="+mn-cs"/>
              </a:rPr>
              <a:t>but then she settles down to work. You do not mind her talking, but it is getting</a:t>
            </a:r>
          </a:p>
          <a:p>
            <a:r>
              <a:rPr lang="en-US" sz="1200" b="0" i="0" u="none" strike="noStrike" kern="1200" baseline="0" dirty="0" smtClean="0">
                <a:solidFill>
                  <a:schemeClr val="tx1"/>
                </a:solidFill>
                <a:latin typeface="Arial" charset="0"/>
                <a:ea typeface="+mn-ea"/>
                <a:cs typeface="+mn-cs"/>
              </a:rPr>
              <a:t>hard to complete your job. The problem is that the two of you work together</a:t>
            </a:r>
          </a:p>
          <a:p>
            <a:r>
              <a:rPr lang="en-US" sz="1200" b="0" i="0" u="none" strike="noStrike" kern="1200" baseline="0" dirty="0" smtClean="0">
                <a:solidFill>
                  <a:schemeClr val="tx1"/>
                </a:solidFill>
                <a:latin typeface="Arial" charset="0"/>
                <a:ea typeface="+mn-ea"/>
                <a:cs typeface="+mn-cs"/>
              </a:rPr>
              <a:t>and your work is dependent on hers. Things seem to be getting worse.</a:t>
            </a:r>
          </a:p>
          <a:p>
            <a:r>
              <a:rPr lang="en-US" sz="1200" b="0" i="0" u="none" strike="noStrike" kern="1200" baseline="0" dirty="0" smtClean="0">
                <a:solidFill>
                  <a:schemeClr val="tx1"/>
                </a:solidFill>
                <a:latin typeface="Arial" charset="0"/>
                <a:ea typeface="+mn-ea"/>
                <a:cs typeface="+mn-cs"/>
              </a:rPr>
              <a:t>Lately, Cindy has been explosive and hard to work with. She is also not</a:t>
            </a:r>
          </a:p>
          <a:p>
            <a:r>
              <a:rPr lang="en-US" sz="1200" b="0" i="0" u="none" strike="noStrike" kern="1200" baseline="0" dirty="0" smtClean="0">
                <a:solidFill>
                  <a:schemeClr val="tx1"/>
                </a:solidFill>
                <a:latin typeface="Arial" charset="0"/>
                <a:ea typeface="+mn-ea"/>
                <a:cs typeface="+mn-cs"/>
              </a:rPr>
              <a:t>producing like she used to, which is affecting your output. You have</a:t>
            </a:r>
          </a:p>
          <a:p>
            <a:r>
              <a:rPr lang="en-US" sz="1200" b="0" i="0" u="none" strike="noStrike" kern="1200" baseline="0" dirty="0" smtClean="0">
                <a:solidFill>
                  <a:schemeClr val="tx1"/>
                </a:solidFill>
                <a:latin typeface="Arial" charset="0"/>
                <a:ea typeface="+mn-ea"/>
                <a:cs typeface="+mn-cs"/>
              </a:rPr>
              <a:t>considered reporting Cindy to your supervisor; however, you are hesitant</a:t>
            </a:r>
          </a:p>
          <a:p>
            <a:r>
              <a:rPr lang="en-US" sz="1200" b="0" i="0" u="none" strike="noStrike" kern="1200" baseline="0" dirty="0" smtClean="0">
                <a:solidFill>
                  <a:schemeClr val="tx1"/>
                </a:solidFill>
                <a:latin typeface="Arial" charset="0"/>
                <a:ea typeface="+mn-ea"/>
                <a:cs typeface="+mn-cs"/>
              </a:rPr>
              <a:t>because she is normally a good worker. Cindy’s attitude and short fuse are</a:t>
            </a:r>
          </a:p>
          <a:p>
            <a:r>
              <a:rPr lang="en-US" sz="1200" b="0" i="0" u="none" strike="noStrike" kern="1200" baseline="0" dirty="0" smtClean="0">
                <a:solidFill>
                  <a:schemeClr val="tx1"/>
                </a:solidFill>
                <a:latin typeface="Arial" charset="0"/>
                <a:ea typeface="+mn-ea"/>
                <a:cs typeface="+mn-cs"/>
              </a:rPr>
              <a:t>making it hard to communicate with her, and the distractions are making it</a:t>
            </a:r>
          </a:p>
          <a:p>
            <a:r>
              <a:rPr lang="en-US" sz="1200" b="0" i="0" u="none" strike="noStrike" kern="1200" baseline="0" dirty="0" smtClean="0">
                <a:solidFill>
                  <a:schemeClr val="tx1"/>
                </a:solidFill>
                <a:latin typeface="Arial" charset="0"/>
                <a:ea typeface="+mn-ea"/>
                <a:cs typeface="+mn-cs"/>
              </a:rPr>
              <a:t>difficult for you to complete your work.</a:t>
            </a:r>
            <a:endParaRPr lang="en-US" b="1" dirty="0" smtClean="0"/>
          </a:p>
          <a:p>
            <a:endParaRPr lang="en-US" b="1" dirty="0" smtClean="0"/>
          </a:p>
          <a:p>
            <a:r>
              <a:rPr lang="en-US" b="1" dirty="0" smtClean="0"/>
              <a:t>Answers will vary</a:t>
            </a:r>
            <a:r>
              <a:rPr lang="en-US" dirty="0" smtClean="0"/>
              <a:t>. Allow time for discussion. The following are examples of possible responses to the questions:</a:t>
            </a:r>
          </a:p>
          <a:p>
            <a:r>
              <a:rPr lang="en-US" dirty="0" smtClean="0"/>
              <a:t> </a:t>
            </a:r>
          </a:p>
          <a:p>
            <a:r>
              <a:rPr lang="en-US" dirty="0" smtClean="0"/>
              <a:t>You are worried and distracted. Cindy is explosive/short-fused and uncommunicative.</a:t>
            </a:r>
          </a:p>
          <a:p>
            <a:r>
              <a:rPr lang="en-US" dirty="0" smtClean="0"/>
              <a:t> </a:t>
            </a:r>
          </a:p>
          <a:p>
            <a:r>
              <a:rPr lang="en-US" dirty="0" smtClean="0"/>
              <a:t>Cindy is making the work environment uncomfortable and difficult to accomplish your work.</a:t>
            </a:r>
          </a:p>
          <a:p>
            <a:r>
              <a:rPr lang="en-US" dirty="0" smtClean="0"/>
              <a:t> </a:t>
            </a:r>
          </a:p>
          <a:p>
            <a:r>
              <a:rPr lang="en-US" dirty="0" smtClean="0"/>
              <a:t>If health care is part of your benefits package, recommend she seek professional assistance to relieve her stress. Discuss options for financial counseling.</a:t>
            </a:r>
          </a:p>
          <a:p>
            <a:r>
              <a:rPr lang="en-US" dirty="0" smtClean="0"/>
              <a:t> </a:t>
            </a:r>
          </a:p>
          <a:p>
            <a:r>
              <a:rPr lang="en-US" dirty="0" smtClean="0"/>
              <a:t>Let her know that she is causing you stress and encourage her seek outside assistance for a professional.</a:t>
            </a:r>
          </a:p>
          <a:p>
            <a:r>
              <a:rPr lang="en-US" dirty="0" smtClean="0"/>
              <a:t> </a:t>
            </a:r>
          </a:p>
          <a:p>
            <a:r>
              <a:rPr lang="en-US" dirty="0" smtClean="0"/>
              <a:t>Yes, no, I don’t know.</a:t>
            </a:r>
          </a:p>
        </p:txBody>
      </p:sp>
      <p:sp>
        <p:nvSpPr>
          <p:cNvPr id="45059" name="Slide Number Placeholder 3"/>
          <p:cNvSpPr>
            <a:spLocks noGrp="1"/>
          </p:cNvSpPr>
          <p:nvPr>
            <p:ph type="sldNum" sz="quarter" idx="5"/>
          </p:nvPr>
        </p:nvSpPr>
        <p:spPr>
          <a:noFill/>
        </p:spPr>
        <p:txBody>
          <a:bodyPr/>
          <a:lstStyle/>
          <a:p>
            <a:fld id="{22E088B0-FC22-4DDD-8604-B56C4830065C}" type="slidenum">
              <a:rPr lang="en-US" smtClean="0"/>
              <a:pPr/>
              <a:t>170</a:t>
            </a:fld>
            <a:endParaRPr lang="en-US" smtClean="0"/>
          </a:p>
        </p:txBody>
      </p:sp>
    </p:spTree>
    <p:extLst>
      <p:ext uri="{BB962C8B-B14F-4D97-AF65-F5344CB8AC3E}">
        <p14:creationId xmlns:p14="http://schemas.microsoft.com/office/powerpoint/2010/main" val="18102187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p:spPr>
        <p:txBody>
          <a:bodyPr/>
          <a:lstStyle/>
          <a:p>
            <a:r>
              <a:rPr lang="en-US" b="1" dirty="0" smtClean="0"/>
              <a:t>Answers will vary</a:t>
            </a:r>
            <a:r>
              <a:rPr lang="en-US" dirty="0" smtClean="0"/>
              <a:t>. Allow time for discussion. The following are examples of possible responses to the questions:</a:t>
            </a:r>
          </a:p>
          <a:p>
            <a:r>
              <a:rPr lang="en-US" dirty="0" smtClean="0"/>
              <a:t> </a:t>
            </a:r>
          </a:p>
          <a:p>
            <a:r>
              <a:rPr lang="en-US" dirty="0" smtClean="0"/>
              <a:t>You are worried and distracted. Cindy is explosive/short-fused and uncommunicative.</a:t>
            </a:r>
          </a:p>
          <a:p>
            <a:r>
              <a:rPr lang="en-US" dirty="0" smtClean="0"/>
              <a:t> </a:t>
            </a:r>
          </a:p>
          <a:p>
            <a:r>
              <a:rPr lang="en-US" dirty="0" smtClean="0"/>
              <a:t>Cindy is making the work environment uncomfortable and difficult to accomplish your work.</a:t>
            </a:r>
          </a:p>
          <a:p>
            <a:r>
              <a:rPr lang="en-US" dirty="0" smtClean="0"/>
              <a:t> </a:t>
            </a:r>
          </a:p>
          <a:p>
            <a:r>
              <a:rPr lang="en-US" dirty="0" smtClean="0"/>
              <a:t>If health care is part of your benefits package, recommend she seek professional assistance to relieve her stress. Discuss options for financial counseling.</a:t>
            </a:r>
          </a:p>
          <a:p>
            <a:r>
              <a:rPr lang="en-US" dirty="0" smtClean="0"/>
              <a:t> </a:t>
            </a:r>
          </a:p>
          <a:p>
            <a:r>
              <a:rPr lang="en-US" dirty="0" smtClean="0"/>
              <a:t>Let her know that she is causing you stress and encourage her seek outside assistance for a professional.</a:t>
            </a:r>
          </a:p>
          <a:p>
            <a:r>
              <a:rPr lang="en-US" dirty="0" smtClean="0"/>
              <a:t> </a:t>
            </a:r>
          </a:p>
          <a:p>
            <a:r>
              <a:rPr lang="en-US" dirty="0" smtClean="0"/>
              <a:t>Yes, no, I don’t know.</a:t>
            </a:r>
          </a:p>
          <a:p>
            <a:endParaRPr lang="en-US" dirty="0" smtClean="0"/>
          </a:p>
          <a:p>
            <a:r>
              <a:rPr lang="en-US" b="1" dirty="0" smtClean="0"/>
              <a:t>Solicit</a:t>
            </a:r>
            <a:r>
              <a:rPr lang="en-US" dirty="0" smtClean="0"/>
              <a:t> student responses. Use the questions after each case study as a catalyst to facilitate class discussion. Ensure that the discussion of each question focuses on the learning points of the topic. (Approx. 10 min.)</a:t>
            </a:r>
          </a:p>
          <a:p>
            <a:endParaRPr lang="en-US" dirty="0" smtClean="0"/>
          </a:p>
          <a:p>
            <a:r>
              <a:rPr lang="en-US" b="1" dirty="0" smtClean="0"/>
              <a:t>Review </a:t>
            </a:r>
            <a:r>
              <a:rPr lang="en-US" dirty="0" smtClean="0"/>
              <a:t>case study by ensuring that questions are answered according to the module objectives. (Approx. 5 min.)</a:t>
            </a:r>
          </a:p>
          <a:p>
            <a:endParaRPr lang="en-US" dirty="0" smtClean="0"/>
          </a:p>
          <a:p>
            <a:endParaRPr lang="en-US" dirty="0" smtClean="0"/>
          </a:p>
          <a:p>
            <a:endParaRPr lang="en-US" dirty="0" smtClean="0"/>
          </a:p>
          <a:p>
            <a:endParaRPr lang="en-US" dirty="0" smtClean="0"/>
          </a:p>
        </p:txBody>
      </p:sp>
      <p:sp>
        <p:nvSpPr>
          <p:cNvPr id="47107" name="Slide Number Placeholder 3"/>
          <p:cNvSpPr>
            <a:spLocks noGrp="1"/>
          </p:cNvSpPr>
          <p:nvPr>
            <p:ph type="sldNum" sz="quarter" idx="5"/>
          </p:nvPr>
        </p:nvSpPr>
        <p:spPr>
          <a:noFill/>
        </p:spPr>
        <p:txBody>
          <a:bodyPr/>
          <a:lstStyle/>
          <a:p>
            <a:fld id="{8532E074-482F-420A-B782-D886CF84915B}" type="slidenum">
              <a:rPr lang="en-US" smtClean="0"/>
              <a:pPr/>
              <a:t>171</a:t>
            </a:fld>
            <a:endParaRPr lang="en-US" smtClean="0"/>
          </a:p>
        </p:txBody>
      </p:sp>
    </p:spTree>
    <p:extLst>
      <p:ext uri="{BB962C8B-B14F-4D97-AF65-F5344CB8AC3E}">
        <p14:creationId xmlns:p14="http://schemas.microsoft.com/office/powerpoint/2010/main" val="42277223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4985AB55-B498-4009-BEFD-F1A07C19424B}" type="slidenum">
              <a:rPr lang="en-US" smtClean="0"/>
              <a:pPr/>
              <a:t>174</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smtClean="0"/>
          </a:p>
        </p:txBody>
      </p:sp>
      <p:sp>
        <p:nvSpPr>
          <p:cNvPr id="16388" name="Footer Placeholder 4"/>
          <p:cNvSpPr>
            <a:spLocks noGrp="1"/>
          </p:cNvSpPr>
          <p:nvPr>
            <p:ph type="ftr" sz="quarter" idx="4"/>
          </p:nvPr>
        </p:nvSpPr>
        <p:spPr>
          <a:noFill/>
        </p:spPr>
        <p:txBody>
          <a:bodyPr/>
          <a:lstStyle/>
          <a:p>
            <a:endParaRPr lang="en-US" smtClean="0"/>
          </a:p>
        </p:txBody>
      </p:sp>
    </p:spTree>
    <p:extLst>
      <p:ext uri="{BB962C8B-B14F-4D97-AF65-F5344CB8AC3E}">
        <p14:creationId xmlns:p14="http://schemas.microsoft.com/office/powerpoint/2010/main" val="31567529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p:spPr>
        <p:txBody>
          <a:bodyPr/>
          <a:lstStyle/>
          <a:p>
            <a:r>
              <a:rPr lang="en-US" b="1" dirty="0" smtClean="0"/>
              <a:t>Note</a:t>
            </a:r>
            <a:r>
              <a:rPr lang="en-US" dirty="0" smtClean="0"/>
              <a:t>: Time management becomes priority management as you work to prioritize your daily life, roles and goals. By determining what’s important to you, you are free to schedule your life based on what really matters to you, not what others think is vital or important.</a:t>
            </a:r>
          </a:p>
          <a:p>
            <a:endParaRPr lang="en-US" dirty="0" smtClean="0"/>
          </a:p>
          <a:p>
            <a:r>
              <a:rPr lang="en-US" dirty="0" smtClean="0"/>
              <a:t>By</a:t>
            </a:r>
            <a:r>
              <a:rPr lang="en-US" baseline="0" dirty="0" smtClean="0"/>
              <a:t> doing less of the not important and focusing on things of strategic importance (non-urgent) we will fight less fires and crate more fire breaks</a:t>
            </a:r>
            <a:endParaRPr lang="en-US" dirty="0" smtClean="0"/>
          </a:p>
        </p:txBody>
      </p:sp>
      <p:sp>
        <p:nvSpPr>
          <p:cNvPr id="51203" name="Slide Number Placeholder 3"/>
          <p:cNvSpPr>
            <a:spLocks noGrp="1"/>
          </p:cNvSpPr>
          <p:nvPr>
            <p:ph type="sldNum" sz="quarter" idx="5"/>
          </p:nvPr>
        </p:nvSpPr>
        <p:spPr>
          <a:noFill/>
        </p:spPr>
        <p:txBody>
          <a:bodyPr/>
          <a:lstStyle/>
          <a:p>
            <a:fld id="{10616B66-5388-4AF4-81B8-8E08E65286D1}" type="slidenum">
              <a:rPr lang="en-US" smtClean="0"/>
              <a:pPr/>
              <a:t>178</a:t>
            </a:fld>
            <a:endParaRPr lang="en-US" smtClean="0"/>
          </a:p>
        </p:txBody>
      </p:sp>
    </p:spTree>
    <p:extLst>
      <p:ext uri="{BB962C8B-B14F-4D97-AF65-F5344CB8AC3E}">
        <p14:creationId xmlns:p14="http://schemas.microsoft.com/office/powerpoint/2010/main" val="10236423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p:spPr>
        <p:txBody>
          <a:bodyPr/>
          <a:lstStyle/>
          <a:p>
            <a:r>
              <a:rPr lang="en-US" b="1" dirty="0" smtClean="0"/>
              <a:t>Note:</a:t>
            </a:r>
            <a:r>
              <a:rPr lang="en-US" dirty="0" smtClean="0"/>
              <a:t> The first generation Crisis Manager reacts moment by moment, compared to the second generation Calendar King who schedules but does not plan.  The Priortizer does just that, but excludes the opportune and unforeseen.  The Balanced Manager uses a values based approach, looking not to manage time and things, but to manage outcomes and relationships.</a:t>
            </a:r>
          </a:p>
          <a:p>
            <a:endParaRPr lang="en-US" dirty="0" smtClean="0"/>
          </a:p>
          <a:p>
            <a:r>
              <a:rPr lang="en-US" b="1" dirty="0" smtClean="0"/>
              <a:t>Note:</a:t>
            </a:r>
            <a:r>
              <a:rPr lang="en-US" dirty="0" smtClean="0"/>
              <a:t> Some people may go their entire lives completely missing out on important things (like spending time with their children before they have grown up) because it was never "urgent. “The point is not to ignore urgent things, but to embrace important things without waiting for them to become urgent.</a:t>
            </a:r>
          </a:p>
          <a:p>
            <a:endParaRPr lang="en-US" dirty="0" smtClean="0"/>
          </a:p>
          <a:p>
            <a:endParaRPr lang="en-US" dirty="0" smtClean="0"/>
          </a:p>
          <a:p>
            <a:endParaRPr lang="en-US" dirty="0" smtClean="0"/>
          </a:p>
          <a:p>
            <a:r>
              <a:rPr lang="en-US" dirty="0" smtClean="0"/>
              <a:t>CAT IN THE CRADLE SONG</a:t>
            </a:r>
          </a:p>
          <a:p>
            <a:endParaRPr lang="en-US" dirty="0" smtClean="0"/>
          </a:p>
        </p:txBody>
      </p:sp>
      <p:sp>
        <p:nvSpPr>
          <p:cNvPr id="49155" name="Slide Number Placeholder 3"/>
          <p:cNvSpPr>
            <a:spLocks noGrp="1"/>
          </p:cNvSpPr>
          <p:nvPr>
            <p:ph type="sldNum" sz="quarter" idx="5"/>
          </p:nvPr>
        </p:nvSpPr>
        <p:spPr>
          <a:noFill/>
        </p:spPr>
        <p:txBody>
          <a:bodyPr/>
          <a:lstStyle/>
          <a:p>
            <a:fld id="{7D657AAB-39CC-4E06-A224-C24A1599F84B}" type="slidenum">
              <a:rPr lang="en-US" smtClean="0"/>
              <a:pPr/>
              <a:t>179</a:t>
            </a:fld>
            <a:endParaRPr lang="en-US" smtClean="0"/>
          </a:p>
        </p:txBody>
      </p:sp>
    </p:spTree>
    <p:extLst>
      <p:ext uri="{BB962C8B-B14F-4D97-AF65-F5344CB8AC3E}">
        <p14:creationId xmlns:p14="http://schemas.microsoft.com/office/powerpoint/2010/main" val="29719406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smtClean="0"/>
              <a:t>What does your full life look like? What is the balance of your time spent doing to make you happy and fulfilled?</a:t>
            </a:r>
          </a:p>
          <a:p>
            <a:pPr marL="228600" indent="-228600">
              <a:buAutoNum type="arabicPeriod"/>
            </a:pPr>
            <a:r>
              <a:rPr lang="en-US" dirty="0" smtClean="0"/>
              <a:t>The key is to keep the main thing the main thing.</a:t>
            </a:r>
          </a:p>
          <a:p>
            <a:pPr marL="228600" indent="-228600">
              <a:buAutoNum type="arabicPeriod"/>
            </a:pPr>
            <a:r>
              <a:rPr lang="en-US" dirty="0" smtClean="0"/>
              <a:t>Don’t let the great suffer at the expense of the good or the ok. Plan your day around</a:t>
            </a:r>
            <a:r>
              <a:rPr lang="en-US" baseline="0" dirty="0" smtClean="0"/>
              <a:t> the things that matter most first.</a:t>
            </a:r>
          </a:p>
          <a:p>
            <a:pPr marL="228600" indent="-228600">
              <a:buAutoNum type="arabicPeriod"/>
            </a:pPr>
            <a:r>
              <a:rPr lang="en-US" baseline="0" dirty="0" smtClean="0"/>
              <a:t>Find ways to make the must-do’s dovetail with the like-to-do’s and you find more time to enjoy life. Example- include others in activities you must do, sharing the load and spending time developing relationships while working on a goal or task.</a:t>
            </a:r>
          </a:p>
          <a:p>
            <a:pPr marL="228600" indent="-228600">
              <a:buAutoNum type="arabicPeriod"/>
            </a:pPr>
            <a:r>
              <a:rPr lang="en-US" baseline="0" dirty="0" smtClean="0"/>
              <a:t>White space- the times when nothing vital has to be done because all the important tasks have been accomplished. Time to recharge, recreate or renew.</a:t>
            </a:r>
            <a:endParaRPr lang="en-US" dirty="0"/>
          </a:p>
        </p:txBody>
      </p:sp>
      <p:sp>
        <p:nvSpPr>
          <p:cNvPr id="4" name="Slide Number Placeholder 3"/>
          <p:cNvSpPr>
            <a:spLocks noGrp="1"/>
          </p:cNvSpPr>
          <p:nvPr>
            <p:ph type="sldNum" sz="quarter" idx="10"/>
          </p:nvPr>
        </p:nvSpPr>
        <p:spPr/>
        <p:txBody>
          <a:bodyPr/>
          <a:lstStyle/>
          <a:p>
            <a:fld id="{0B361260-D3B0-4C4C-9E31-84F94EBDB67A}" type="slidenum">
              <a:rPr lang="en-US" smtClean="0"/>
              <a:pPr/>
              <a:t>180</a:t>
            </a:fld>
            <a:endParaRPr lang="en-US"/>
          </a:p>
        </p:txBody>
      </p:sp>
    </p:spTree>
    <p:extLst>
      <p:ext uri="{BB962C8B-B14F-4D97-AF65-F5344CB8AC3E}">
        <p14:creationId xmlns:p14="http://schemas.microsoft.com/office/powerpoint/2010/main" val="16300249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p:spPr>
        <p:txBody>
          <a:bodyPr/>
          <a:lstStyle/>
          <a:p>
            <a:r>
              <a:rPr lang="en-US" b="1" dirty="0" smtClean="0"/>
              <a:t>Question:</a:t>
            </a:r>
            <a:r>
              <a:rPr lang="en-US" dirty="0" smtClean="0"/>
              <a:t> How can you get organized?</a:t>
            </a:r>
          </a:p>
          <a:p>
            <a:r>
              <a:rPr lang="en-US" dirty="0" smtClean="0"/>
              <a:t> </a:t>
            </a:r>
          </a:p>
          <a:p>
            <a:r>
              <a:rPr lang="en-US" b="1" dirty="0" smtClean="0"/>
              <a:t>Answers will vary</a:t>
            </a:r>
            <a:r>
              <a:rPr lang="en-US" dirty="0" smtClean="0"/>
              <a:t>.</a:t>
            </a:r>
          </a:p>
          <a:p>
            <a:endParaRPr lang="en-US" dirty="0" smtClean="0"/>
          </a:p>
        </p:txBody>
      </p:sp>
      <p:sp>
        <p:nvSpPr>
          <p:cNvPr id="53251" name="Slide Number Placeholder 3"/>
          <p:cNvSpPr>
            <a:spLocks noGrp="1"/>
          </p:cNvSpPr>
          <p:nvPr>
            <p:ph type="sldNum" sz="quarter" idx="5"/>
          </p:nvPr>
        </p:nvSpPr>
        <p:spPr>
          <a:noFill/>
        </p:spPr>
        <p:txBody>
          <a:bodyPr/>
          <a:lstStyle/>
          <a:p>
            <a:fld id="{7648D07D-6703-4256-86CB-6F0CA7BFEC6F}" type="slidenum">
              <a:rPr lang="en-US" smtClean="0"/>
              <a:pPr/>
              <a:t>181</a:t>
            </a:fld>
            <a:endParaRPr lang="en-US" smtClean="0"/>
          </a:p>
        </p:txBody>
      </p:sp>
    </p:spTree>
    <p:extLst>
      <p:ext uri="{BB962C8B-B14F-4D97-AF65-F5344CB8AC3E}">
        <p14:creationId xmlns:p14="http://schemas.microsoft.com/office/powerpoint/2010/main" val="2582450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p:spPr>
        <p:txBody>
          <a:bodyPr/>
          <a:lstStyle/>
          <a:p>
            <a:r>
              <a:rPr lang="en-US" b="1" dirty="0" smtClean="0"/>
              <a:t>Note:</a:t>
            </a:r>
            <a:r>
              <a:rPr lang="en-US" dirty="0" smtClean="0"/>
              <a:t> The </a:t>
            </a:r>
            <a:r>
              <a:rPr lang="en-US" b="1" dirty="0" smtClean="0"/>
              <a:t>Pareto Principle </a:t>
            </a:r>
            <a:r>
              <a:rPr lang="en-US" dirty="0" smtClean="0"/>
              <a:t>is also known as the 80/20 method.</a:t>
            </a:r>
          </a:p>
          <a:p>
            <a:endParaRPr lang="en-US" dirty="0" smtClean="0"/>
          </a:p>
          <a:p>
            <a:r>
              <a:rPr lang="en-US" b="1" dirty="0" smtClean="0"/>
              <a:t>Question:</a:t>
            </a:r>
            <a:r>
              <a:rPr lang="en-US" dirty="0" smtClean="0"/>
              <a:t> Why do you think this method is called the “Swiss Cheese Method”?</a:t>
            </a:r>
          </a:p>
          <a:p>
            <a:r>
              <a:rPr lang="en-US" dirty="0" smtClean="0"/>
              <a:t> </a:t>
            </a:r>
          </a:p>
          <a:p>
            <a:r>
              <a:rPr lang="en-US" b="1" dirty="0" smtClean="0"/>
              <a:t>Answer:</a:t>
            </a:r>
            <a:r>
              <a:rPr lang="en-US" dirty="0" smtClean="0"/>
              <a:t> Because you “punch holes” in the project by completing a little at a time until the project is completed.</a:t>
            </a:r>
          </a:p>
          <a:p>
            <a:endParaRPr lang="en-US" dirty="0" smtClean="0"/>
          </a:p>
          <a:p>
            <a:r>
              <a:rPr lang="en-US" b="1" dirty="0" smtClean="0"/>
              <a:t>Note:</a:t>
            </a:r>
            <a:r>
              <a:rPr lang="en-US" dirty="0" smtClean="0"/>
              <a:t> Use the Swiss cheese method to complete the remaining 20% of the tasks.</a:t>
            </a:r>
          </a:p>
          <a:p>
            <a:endParaRPr lang="en-US" dirty="0" smtClean="0"/>
          </a:p>
        </p:txBody>
      </p:sp>
      <p:sp>
        <p:nvSpPr>
          <p:cNvPr id="55299" name="Slide Number Placeholder 3"/>
          <p:cNvSpPr>
            <a:spLocks noGrp="1"/>
          </p:cNvSpPr>
          <p:nvPr>
            <p:ph type="sldNum" sz="quarter" idx="5"/>
          </p:nvPr>
        </p:nvSpPr>
        <p:spPr>
          <a:noFill/>
        </p:spPr>
        <p:txBody>
          <a:bodyPr/>
          <a:lstStyle/>
          <a:p>
            <a:fld id="{626B1A4A-201D-4061-A450-E1AFD659A4A8}" type="slidenum">
              <a:rPr lang="en-US" smtClean="0"/>
              <a:pPr/>
              <a:t>182</a:t>
            </a:fld>
            <a:endParaRPr lang="en-US" smtClean="0"/>
          </a:p>
        </p:txBody>
      </p:sp>
    </p:spTree>
    <p:extLst>
      <p:ext uri="{BB962C8B-B14F-4D97-AF65-F5344CB8AC3E}">
        <p14:creationId xmlns:p14="http://schemas.microsoft.com/office/powerpoint/2010/main" val="25551188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p:spPr>
        <p:txBody>
          <a:bodyPr/>
          <a:lstStyle/>
          <a:p>
            <a:r>
              <a:rPr lang="en-US" dirty="0" smtClean="0"/>
              <a:t>Using effective time management techniques will assist you in keeping yourself on track so that you don’t get stressed because you missed an important deadline or meeting. You will know when something is going happen and have a reminder system in place to assist you.</a:t>
            </a:r>
          </a:p>
        </p:txBody>
      </p:sp>
      <p:sp>
        <p:nvSpPr>
          <p:cNvPr id="57347" name="Slide Number Placeholder 3"/>
          <p:cNvSpPr>
            <a:spLocks noGrp="1"/>
          </p:cNvSpPr>
          <p:nvPr>
            <p:ph type="sldNum" sz="quarter" idx="5"/>
          </p:nvPr>
        </p:nvSpPr>
        <p:spPr>
          <a:noFill/>
        </p:spPr>
        <p:txBody>
          <a:bodyPr/>
          <a:lstStyle/>
          <a:p>
            <a:fld id="{C61AF536-B5CA-47D5-B1BA-A539B3E633C9}" type="slidenum">
              <a:rPr lang="en-US" smtClean="0"/>
              <a:pPr/>
              <a:t>183</a:t>
            </a:fld>
            <a:endParaRPr lang="en-US" smtClean="0"/>
          </a:p>
        </p:txBody>
      </p:sp>
    </p:spTree>
    <p:extLst>
      <p:ext uri="{BB962C8B-B14F-4D97-AF65-F5344CB8AC3E}">
        <p14:creationId xmlns:p14="http://schemas.microsoft.com/office/powerpoint/2010/main" val="17085446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p:spPr>
        <p:txBody>
          <a:bodyPr/>
          <a:lstStyle/>
          <a:p>
            <a:r>
              <a:rPr lang="en-US" b="1" dirty="0" smtClean="0"/>
              <a:t>Question:</a:t>
            </a:r>
            <a:r>
              <a:rPr lang="en-US" dirty="0" smtClean="0"/>
              <a:t> What are some advantages to using a “to do” list?</a:t>
            </a:r>
          </a:p>
          <a:p>
            <a:r>
              <a:rPr lang="en-US" dirty="0" smtClean="0"/>
              <a:t> </a:t>
            </a:r>
          </a:p>
          <a:p>
            <a:r>
              <a:rPr lang="en-US" b="1" dirty="0" smtClean="0"/>
              <a:t>Answers will vary,</a:t>
            </a:r>
            <a:r>
              <a:rPr lang="en-US" dirty="0" smtClean="0"/>
              <a:t> but should include the following:</a:t>
            </a:r>
          </a:p>
          <a:p>
            <a:r>
              <a:rPr lang="en-US" dirty="0" smtClean="0"/>
              <a:t> </a:t>
            </a:r>
          </a:p>
          <a:p>
            <a:r>
              <a:rPr lang="en-US" dirty="0" smtClean="0"/>
              <a:t>Goals are written down.</a:t>
            </a:r>
          </a:p>
          <a:p>
            <a:r>
              <a:rPr lang="en-US" dirty="0" smtClean="0"/>
              <a:t>Checked off as tasks are complete.</a:t>
            </a:r>
          </a:p>
          <a:p>
            <a:r>
              <a:rPr lang="en-US" dirty="0" smtClean="0"/>
              <a:t>Feeling of accomplishment.</a:t>
            </a:r>
          </a:p>
          <a:p>
            <a:endParaRPr lang="en-US" dirty="0" smtClean="0"/>
          </a:p>
          <a:p>
            <a:r>
              <a:rPr lang="en-US" b="1" dirty="0" smtClean="0"/>
              <a:t>Question:</a:t>
            </a:r>
            <a:r>
              <a:rPr lang="en-US" dirty="0" smtClean="0"/>
              <a:t> Why is it important to make time for yourself?</a:t>
            </a:r>
          </a:p>
          <a:p>
            <a:r>
              <a:rPr lang="en-US" dirty="0" smtClean="0"/>
              <a:t> </a:t>
            </a:r>
          </a:p>
          <a:p>
            <a:r>
              <a:rPr lang="en-US" b="1" dirty="0" smtClean="0"/>
              <a:t>Answers will vary.</a:t>
            </a:r>
            <a:endParaRPr lang="en-US" dirty="0" smtClean="0"/>
          </a:p>
          <a:p>
            <a:endParaRPr lang="en-US" dirty="0" smtClean="0"/>
          </a:p>
        </p:txBody>
      </p:sp>
      <p:sp>
        <p:nvSpPr>
          <p:cNvPr id="59395" name="Slide Number Placeholder 3"/>
          <p:cNvSpPr>
            <a:spLocks noGrp="1"/>
          </p:cNvSpPr>
          <p:nvPr>
            <p:ph type="sldNum" sz="quarter" idx="5"/>
          </p:nvPr>
        </p:nvSpPr>
        <p:spPr>
          <a:noFill/>
        </p:spPr>
        <p:txBody>
          <a:bodyPr/>
          <a:lstStyle/>
          <a:p>
            <a:fld id="{00BC4294-CEC3-4364-BDC2-BDD7F7F6DC00}" type="slidenum">
              <a:rPr lang="en-US" smtClean="0"/>
              <a:pPr/>
              <a:t>184</a:t>
            </a:fld>
            <a:endParaRPr lang="en-US" smtClean="0"/>
          </a:p>
        </p:txBody>
      </p:sp>
    </p:spTree>
    <p:extLst>
      <p:ext uri="{BB962C8B-B14F-4D97-AF65-F5344CB8AC3E}">
        <p14:creationId xmlns:p14="http://schemas.microsoft.com/office/powerpoint/2010/main" val="161348797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each bullet with students. You will find many issues to talk over.</a:t>
            </a:r>
            <a:endParaRPr lang="en-US" dirty="0"/>
          </a:p>
        </p:txBody>
      </p:sp>
      <p:sp>
        <p:nvSpPr>
          <p:cNvPr id="4" name="Slide Number Placeholder 3"/>
          <p:cNvSpPr>
            <a:spLocks noGrp="1"/>
          </p:cNvSpPr>
          <p:nvPr>
            <p:ph type="sldNum" sz="quarter" idx="10"/>
          </p:nvPr>
        </p:nvSpPr>
        <p:spPr/>
        <p:txBody>
          <a:bodyPr/>
          <a:lstStyle/>
          <a:p>
            <a:fld id="{0B361260-D3B0-4C4C-9E31-84F94EBDB67A}" type="slidenum">
              <a:rPr lang="en-US" smtClean="0"/>
              <a:pPr/>
              <a:t>186</a:t>
            </a:fld>
            <a:endParaRPr lang="en-US"/>
          </a:p>
        </p:txBody>
      </p:sp>
    </p:spTree>
    <p:extLst>
      <p:ext uri="{BB962C8B-B14F-4D97-AF65-F5344CB8AC3E}">
        <p14:creationId xmlns:p14="http://schemas.microsoft.com/office/powerpoint/2010/main" val="220013604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7F8AB57-1926-4596-93D1-FD49ED600C56}" type="slidenum">
              <a:rPr lang="en-US" smtClean="0"/>
              <a:pPr>
                <a:defRPr/>
              </a:pPr>
              <a:t>188</a:t>
            </a:fld>
            <a:endParaRPr lang="en-US"/>
          </a:p>
        </p:txBody>
      </p:sp>
    </p:spTree>
    <p:extLst>
      <p:ext uri="{BB962C8B-B14F-4D97-AF65-F5344CB8AC3E}">
        <p14:creationId xmlns:p14="http://schemas.microsoft.com/office/powerpoint/2010/main" val="2681762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1315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821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2681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9721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2061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9387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000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8149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5185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929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0372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r>
              <a:rPr lang="en-US" dirty="0" smtClean="0"/>
              <a:t>3-9-</a:t>
            </a:r>
            <a:fld id="{75D160DD-7EEE-4AA5-ACDD-0CA2DEC2A5EE}" type="slidenum">
              <a:rPr lang="en-US" smtClean="0"/>
              <a:pPr>
                <a:defRPr/>
              </a:pPr>
              <a:t>‹#›</a:t>
            </a:fld>
            <a:endParaRPr lang="en-US" dirty="0"/>
          </a:p>
        </p:txBody>
      </p:sp>
    </p:spTree>
    <p:extLst>
      <p:ext uri="{BB962C8B-B14F-4D97-AF65-F5344CB8AC3E}">
        <p14:creationId xmlns:p14="http://schemas.microsoft.com/office/powerpoint/2010/main" val="317151983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657600" y="274638"/>
            <a:ext cx="5029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6"/>
          <p:cNvSpPr>
            <a:spLocks noGrp="1" noChangeArrowheads="1"/>
          </p:cNvSpPr>
          <p:nvPr>
            <p:ph type="sldNum" sz="quarter" idx="10"/>
          </p:nvPr>
        </p:nvSpPr>
        <p:spPr>
          <a:ln/>
        </p:spPr>
        <p:txBody>
          <a:bodyPr/>
          <a:lstStyle>
            <a:lvl1pPr>
              <a:defRPr/>
            </a:lvl1pPr>
          </a:lstStyle>
          <a:p>
            <a:pPr>
              <a:defRPr/>
            </a:pPr>
            <a:r>
              <a:rPr lang="en-US" dirty="0" smtClean="0"/>
              <a:t>1-4-</a:t>
            </a:r>
            <a:fld id="{BE3F9375-582C-4319-B915-02A4BF02094F}" type="slidenum">
              <a:rPr lang="en-US" smtClean="0"/>
              <a:pPr>
                <a:defRPr/>
              </a:pPr>
              <a:t>‹#›</a:t>
            </a:fld>
            <a:endParaRPr lang="en-US" dirty="0"/>
          </a:p>
        </p:txBody>
      </p:sp>
    </p:spTree>
    <p:extLst>
      <p:ext uri="{BB962C8B-B14F-4D97-AF65-F5344CB8AC3E}">
        <p14:creationId xmlns:p14="http://schemas.microsoft.com/office/powerpoint/2010/main" val="123329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CEF48D28-2E9E-5B4E-866C-05ADD2C3BDF2}" type="datetimeFigureOut">
              <a:rPr lang="en-US" smtClean="0">
                <a:solidFill>
                  <a:prstClr val="black">
                    <a:tint val="75000"/>
                  </a:prstClr>
                </a:solidFill>
                <a:latin typeface="Calibri"/>
              </a:rPr>
              <a:pPr defTabSz="457200" fontAlgn="auto">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70EEAA16-F7F9-E74D-9075-57333C9B7BDA}"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pic>
        <p:nvPicPr>
          <p:cNvPr id="8" name="Picture 7" descr="productionslide1.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005051"/>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3.pn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1.jpeg"/><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0.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38.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43.xml"/><Relationship Id="rId5" Type="http://schemas.openxmlformats.org/officeDocument/2006/relationships/image" Target="../media/image39.wmf"/><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41.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42.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59.xml"/><Relationship Id="rId5" Type="http://schemas.openxmlformats.org/officeDocument/2006/relationships/image" Target="../media/image39.wmf"/><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xml"/><Relationship Id="rId1" Type="http://schemas.openxmlformats.org/officeDocument/2006/relationships/tags" Target="../tags/tag60.xml"/><Relationship Id="rId4" Type="http://schemas.openxmlformats.org/officeDocument/2006/relationships/image" Target="../media/image4.pn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10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10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10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10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11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11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54.jpeg"/></Relationships>
</file>

<file path=ppt/slides/_rels/slide11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11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70.xml"/><Relationship Id="rId4" Type="http://schemas.openxmlformats.org/officeDocument/2006/relationships/image" Target="../media/image60.jpeg"/></Relationships>
</file>

<file path=ppt/slides/_rels/slide114.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slideLayout" Target="../slideLayouts/slideLayout2.xml"/><Relationship Id="rId1" Type="http://schemas.openxmlformats.org/officeDocument/2006/relationships/tags" Target="../tags/tag7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1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11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2.xml"/><Relationship Id="rId1" Type="http://schemas.openxmlformats.org/officeDocument/2006/relationships/tags" Target="../tags/tag73.xml"/><Relationship Id="rId4" Type="http://schemas.openxmlformats.org/officeDocument/2006/relationships/image" Target="../media/image67.jpeg"/></Relationships>
</file>

<file path=ppt/slides/_rels/slide11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74.xml"/><Relationship Id="rId4" Type="http://schemas.openxmlformats.org/officeDocument/2006/relationships/image" Target="../media/image68.jpeg"/></Relationships>
</file>

<file path=ppt/slides/_rels/slide11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75.xml"/><Relationship Id="rId4" Type="http://schemas.openxmlformats.org/officeDocument/2006/relationships/image" Target="../media/image69.jpe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image" Target="../media/image59.jpeg"/></Relationships>
</file>

<file path=ppt/slides/_rels/slide1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77.xml"/><Relationship Id="rId5" Type="http://schemas.openxmlformats.org/officeDocument/2006/relationships/image" Target="../media/image71.jpeg"/><Relationship Id="rId4" Type="http://schemas.openxmlformats.org/officeDocument/2006/relationships/image" Target="../media/image70.jpeg"/></Relationships>
</file>

<file path=ppt/slides/_rels/slide1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78.xml"/><Relationship Id="rId4" Type="http://schemas.openxmlformats.org/officeDocument/2006/relationships/image" Target="../media/image72.jpeg"/></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73.png"/></Relationships>
</file>

<file path=ppt/slides/_rels/slide12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2.xml"/><Relationship Id="rId1" Type="http://schemas.openxmlformats.org/officeDocument/2006/relationships/tags" Target="../tags/tag81.xml"/><Relationship Id="rId5" Type="http://schemas.openxmlformats.org/officeDocument/2006/relationships/image" Target="../media/image76.jpeg"/><Relationship Id="rId4" Type="http://schemas.openxmlformats.org/officeDocument/2006/relationships/image" Target="../media/image75.jpeg"/></Relationships>
</file>

<file path=ppt/slides/_rels/slide1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1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83.xml"/></Relationships>
</file>

<file path=ppt/slides/_rels/slide12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1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85.xml"/><Relationship Id="rId4" Type="http://schemas.openxmlformats.org/officeDocument/2006/relationships/image" Target="../media/image78.jpeg"/></Relationships>
</file>

<file path=ppt/slides/_rels/slide1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87.xml"/></Relationships>
</file>

<file path=ppt/slides/_rels/slide1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88.xml"/><Relationship Id="rId4" Type="http://schemas.openxmlformats.org/officeDocument/2006/relationships/image" Target="../media/image79.jpeg"/></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89.xml"/><Relationship Id="rId4" Type="http://schemas.openxmlformats.org/officeDocument/2006/relationships/image" Target="../media/image80.jpeg"/></Relationships>
</file>

<file path=ppt/slides/_rels/slide133.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slideLayout" Target="../slideLayouts/slideLayout2.xml"/><Relationship Id="rId1" Type="http://schemas.openxmlformats.org/officeDocument/2006/relationships/tags" Target="../tags/tag90.xml"/></Relationships>
</file>

<file path=ppt/slides/_rels/slide1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91.xml"/></Relationships>
</file>

<file path=ppt/slides/_rels/slide1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slideLayout" Target="../slideLayouts/slideLayout2.xml"/><Relationship Id="rId1" Type="http://schemas.openxmlformats.org/officeDocument/2006/relationships/tags" Target="../tags/tag92.xml"/></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93.xml"/><Relationship Id="rId4" Type="http://schemas.openxmlformats.org/officeDocument/2006/relationships/image" Target="../media/image59.jpeg"/></Relationships>
</file>

<file path=ppt/slides/_rels/slide1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94.xml"/><Relationship Id="rId4" Type="http://schemas.openxmlformats.org/officeDocument/2006/relationships/image" Target="../media/image83.jpeg"/></Relationships>
</file>

<file path=ppt/slides/_rels/slide13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95.xml"/><Relationship Id="rId4" Type="http://schemas.openxmlformats.org/officeDocument/2006/relationships/image" Target="../media/image85.jpeg"/></Relationships>
</file>

<file path=ppt/slides/_rels/slide1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96.xml"/></Relationships>
</file>

<file path=ppt/slides/_rels/slide1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tags" Target="../tags/tag97.xml"/><Relationship Id="rId4" Type="http://schemas.openxmlformats.org/officeDocument/2006/relationships/image" Target="../media/image86.jpeg"/></Relationships>
</file>

<file path=ppt/slides/_rels/slide1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8.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99.xml"/><Relationship Id="rId4" Type="http://schemas.openxmlformats.org/officeDocument/2006/relationships/image" Target="../media/image87.jpeg"/></Relationships>
</file>

<file path=ppt/slides/_rels/slide145.xml.rels><?xml version="1.0" encoding="UTF-8" standalone="yes"?>
<Relationships xmlns="http://schemas.openxmlformats.org/package/2006/relationships"><Relationship Id="rId8" Type="http://schemas.openxmlformats.org/officeDocument/2006/relationships/image" Target="../media/image93.wmf"/><Relationship Id="rId3" Type="http://schemas.openxmlformats.org/officeDocument/2006/relationships/image" Target="../media/image88.wmf"/><Relationship Id="rId7" Type="http://schemas.openxmlformats.org/officeDocument/2006/relationships/image" Target="../media/image92.wmf"/><Relationship Id="rId12" Type="http://schemas.openxmlformats.org/officeDocument/2006/relationships/image" Target="../media/image97.wmf"/><Relationship Id="rId2" Type="http://schemas.openxmlformats.org/officeDocument/2006/relationships/slideLayout" Target="../slideLayouts/slideLayout2.xml"/><Relationship Id="rId1" Type="http://schemas.openxmlformats.org/officeDocument/2006/relationships/tags" Target="../tags/tag100.xml"/><Relationship Id="rId6" Type="http://schemas.openxmlformats.org/officeDocument/2006/relationships/image" Target="../media/image91.wmf"/><Relationship Id="rId11" Type="http://schemas.openxmlformats.org/officeDocument/2006/relationships/image" Target="../media/image96.wmf"/><Relationship Id="rId5" Type="http://schemas.openxmlformats.org/officeDocument/2006/relationships/image" Target="../media/image90.wmf"/><Relationship Id="rId10" Type="http://schemas.openxmlformats.org/officeDocument/2006/relationships/image" Target="../media/image95.wmf"/><Relationship Id="rId4" Type="http://schemas.openxmlformats.org/officeDocument/2006/relationships/image" Target="../media/image89.wmf"/><Relationship Id="rId9" Type="http://schemas.openxmlformats.org/officeDocument/2006/relationships/image" Target="../media/image94.wmf"/></Relationships>
</file>

<file path=ppt/slides/_rels/slide14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101.xml"/><Relationship Id="rId4" Type="http://schemas.openxmlformats.org/officeDocument/2006/relationships/image" Target="../media/image99.jpeg"/></Relationships>
</file>

<file path=ppt/slides/_rels/slide1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xml"/><Relationship Id="rId1" Type="http://schemas.openxmlformats.org/officeDocument/2006/relationships/tags" Target="../tags/tag103.xml"/><Relationship Id="rId4" Type="http://schemas.openxmlformats.org/officeDocument/2006/relationships/image" Target="../media/image4.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01.wmf"/><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07.jpeg"/><Relationship Id="rId4" Type="http://schemas.openxmlformats.org/officeDocument/2006/relationships/image" Target="../media/image106.jpe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xml"/><Relationship Id="rId1" Type="http://schemas.openxmlformats.org/officeDocument/2006/relationships/tags" Target="../tags/tag104.xml"/><Relationship Id="rId4" Type="http://schemas.openxmlformats.org/officeDocument/2006/relationships/image" Target="../media/image4.png"/></Relationships>
</file>

<file path=ppt/slides/_rels/slide17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177.xml.rels><?xml version="1.0" encoding="UTF-8" standalone="yes"?>
<Relationships xmlns="http://schemas.openxmlformats.org/package/2006/relationships"><Relationship Id="rId3" Type="http://schemas.openxmlformats.org/officeDocument/2006/relationships/hyperlink" Target="http://commons.wikimedia.org/wiki/User:Hekerui" TargetMode="External"/><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115.gif"/><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533400" y="2362200"/>
            <a:ext cx="7924800" cy="579438"/>
          </a:xfrm>
          <a:prstGeom prst="rect">
            <a:avLst/>
          </a:prstGeom>
          <a:noFill/>
          <a:ln w="9525">
            <a:noFill/>
            <a:miter lim="800000"/>
            <a:headEnd/>
            <a:tailEnd/>
          </a:ln>
        </p:spPr>
        <p:txBody>
          <a:bodyPr>
            <a:spAutoFit/>
          </a:bodyPr>
          <a:lstStyle/>
          <a:p>
            <a:pPr algn="ctr" eaLnBrk="0" hangingPunct="0">
              <a:spcBef>
                <a:spcPct val="50000"/>
              </a:spcBef>
            </a:pPr>
            <a:endParaRPr lang="en-US" sz="3200" b="1">
              <a:solidFill>
                <a:srgbClr val="003300"/>
              </a:solidFill>
              <a:latin typeface="Times New Roman" pitchFamily="18" charset="0"/>
            </a:endParaRPr>
          </a:p>
        </p:txBody>
      </p:sp>
      <p:sp>
        <p:nvSpPr>
          <p:cNvPr id="8195" name="Text Box 4"/>
          <p:cNvSpPr txBox="1">
            <a:spLocks noChangeArrowheads="1"/>
          </p:cNvSpPr>
          <p:nvPr/>
        </p:nvSpPr>
        <p:spPr bwMode="auto">
          <a:xfrm>
            <a:off x="381000" y="2438400"/>
            <a:ext cx="8458200" cy="584776"/>
          </a:xfrm>
          <a:prstGeom prst="rect">
            <a:avLst/>
          </a:prstGeom>
          <a:noFill/>
          <a:ln w="9525">
            <a:noFill/>
            <a:miter lim="800000"/>
            <a:headEnd/>
            <a:tailEnd/>
          </a:ln>
        </p:spPr>
        <p:txBody>
          <a:bodyPr>
            <a:spAutoFit/>
          </a:bodyPr>
          <a:lstStyle/>
          <a:p>
            <a:pPr algn="ctr">
              <a:spcBef>
                <a:spcPct val="50000"/>
              </a:spcBef>
            </a:pPr>
            <a:r>
              <a:rPr lang="en-US" sz="3200" b="1" dirty="0" smtClean="0"/>
              <a:t>Domain 2: </a:t>
            </a:r>
            <a:r>
              <a:rPr lang="en-US" sz="3200" b="1" dirty="0"/>
              <a:t>Production and Processes</a:t>
            </a:r>
          </a:p>
        </p:txBody>
      </p:sp>
      <p:sp>
        <p:nvSpPr>
          <p:cNvPr id="8196" name="Rectangle 6"/>
          <p:cNvSpPr>
            <a:spLocks noChangeArrowheads="1"/>
          </p:cNvSpPr>
          <p:nvPr/>
        </p:nvSpPr>
        <p:spPr bwMode="auto">
          <a:xfrm>
            <a:off x="685800" y="3505200"/>
            <a:ext cx="4495800" cy="1676400"/>
          </a:xfrm>
          <a:prstGeom prst="rect">
            <a:avLst/>
          </a:prstGeom>
          <a:noFill/>
          <a:ln w="9525">
            <a:noFill/>
            <a:miter lim="800000"/>
            <a:headEnd/>
            <a:tailEnd/>
          </a:ln>
        </p:spPr>
        <p:txBody>
          <a:bodyPr/>
          <a:lstStyle/>
          <a:p>
            <a:pPr marL="342900" indent="-342900" algn="ctr">
              <a:spcBef>
                <a:spcPct val="50000"/>
              </a:spcBef>
            </a:pPr>
            <a:r>
              <a:rPr lang="en-US" sz="3200" b="1" dirty="0" smtClean="0"/>
              <a:t>Section 5: </a:t>
            </a:r>
            <a:endParaRPr lang="en-US" sz="3200" b="1" dirty="0"/>
          </a:p>
          <a:p>
            <a:pPr marL="342900" indent="-342900" algn="ctr">
              <a:spcBef>
                <a:spcPct val="50000"/>
              </a:spcBef>
            </a:pPr>
            <a:r>
              <a:rPr lang="en-US" sz="3200" b="1" dirty="0"/>
              <a:t>Business Basics</a:t>
            </a:r>
          </a:p>
        </p:txBody>
      </p:sp>
      <p:sp>
        <p:nvSpPr>
          <p:cNvPr id="8197" name="Rectangle 7"/>
          <p:cNvSpPr>
            <a:spLocks noGrp="1" noChangeArrowheads="1"/>
          </p:cNvSpPr>
          <p:nvPr>
            <p:ph type="ctrTitle"/>
          </p:nvPr>
        </p:nvSpPr>
        <p:spPr bwMode="auto">
          <a:xfrm>
            <a:off x="4495800" y="457200"/>
            <a:ext cx="4191000" cy="1470025"/>
          </a:xfrm>
          <a:prstGeom prst="rect">
            <a:avLst/>
          </a:prstGeom>
          <a:noFill/>
          <a:ln>
            <a:miter lim="800000"/>
            <a:headEnd/>
            <a:tailEnd/>
          </a:ln>
        </p:spPr>
        <p:txBody>
          <a:bodyPr/>
          <a:lstStyle/>
          <a:p>
            <a:pPr eaLnBrk="1" hangingPunct="1"/>
            <a:r>
              <a:rPr lang="en-US" sz="4000" b="1" dirty="0" smtClean="0"/>
              <a:t>Foundations of Manufacturing</a:t>
            </a:r>
          </a:p>
        </p:txBody>
      </p:sp>
      <p:pic>
        <p:nvPicPr>
          <p:cNvPr id="8198" name="Picture 9" descr="MPj03059100000[1]"/>
          <p:cNvPicPr>
            <a:picLocks noChangeAspect="1" noChangeArrowheads="1"/>
          </p:cNvPicPr>
          <p:nvPr/>
        </p:nvPicPr>
        <p:blipFill>
          <a:blip r:embed="rId4" cstate="print"/>
          <a:stretch>
            <a:fillRect/>
          </a:stretch>
        </p:blipFill>
        <p:spPr bwMode="auto">
          <a:xfrm>
            <a:off x="5410200" y="3276600"/>
            <a:ext cx="2333499" cy="28808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 y="667668"/>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050"/>
            <a:ext cx="8229600" cy="857250"/>
          </a:xfrm>
        </p:spPr>
        <p:txBody>
          <a:bodyPr>
            <a:normAutofit/>
          </a:bodyPr>
          <a:lstStyle/>
          <a:p>
            <a:r>
              <a:rPr lang="en-US" sz="4000" dirty="0" smtClean="0"/>
              <a:t>Business Basics</a:t>
            </a:r>
            <a:endParaRPr lang="en-US" sz="4000" dirty="0"/>
          </a:p>
        </p:txBody>
      </p:sp>
      <p:sp>
        <p:nvSpPr>
          <p:cNvPr id="3" name="Content Placeholder 2"/>
          <p:cNvSpPr>
            <a:spLocks noGrp="1"/>
          </p:cNvSpPr>
          <p:nvPr>
            <p:ph idx="1"/>
          </p:nvPr>
        </p:nvSpPr>
        <p:spPr>
          <a:xfrm>
            <a:off x="685800" y="1295400"/>
            <a:ext cx="6629400" cy="4525963"/>
          </a:xfrm>
        </p:spPr>
        <p:txBody>
          <a:bodyPr>
            <a:normAutofit/>
          </a:bodyPr>
          <a:lstStyle/>
          <a:p>
            <a:pPr marL="0" indent="0">
              <a:buNone/>
            </a:pPr>
            <a:r>
              <a:rPr lang="en-US" dirty="0" smtClean="0"/>
              <a:t>Section 5.1 - Business Terms</a:t>
            </a:r>
          </a:p>
          <a:p>
            <a:pPr marL="0" indent="0">
              <a:buNone/>
            </a:pPr>
            <a:r>
              <a:rPr lang="en-US" dirty="0" smtClean="0"/>
              <a:t>Section 5.2 - Human Behavior</a:t>
            </a:r>
          </a:p>
          <a:p>
            <a:pPr marL="0" indent="0">
              <a:buNone/>
            </a:pPr>
            <a:r>
              <a:rPr lang="en-US" dirty="0" smtClean="0"/>
              <a:t>Section 5.3- Principles of Ethics</a:t>
            </a:r>
          </a:p>
          <a:p>
            <a:pPr marL="0" indent="0">
              <a:buNone/>
            </a:pPr>
            <a:r>
              <a:rPr lang="en-US" dirty="0" smtClean="0"/>
              <a:t>Section 5.4 - </a:t>
            </a:r>
            <a:r>
              <a:rPr lang="en-US" dirty="0"/>
              <a:t>Team Building</a:t>
            </a:r>
          </a:p>
          <a:p>
            <a:pPr marL="0" indent="0">
              <a:buNone/>
            </a:pPr>
            <a:r>
              <a:rPr lang="en-US" dirty="0" smtClean="0"/>
              <a:t>Section 5.5 - Communication Skills</a:t>
            </a:r>
          </a:p>
          <a:p>
            <a:pPr marL="0" indent="0">
              <a:buNone/>
            </a:pPr>
            <a:r>
              <a:rPr lang="en-US" dirty="0" smtClean="0"/>
              <a:t>Section 5.6 - Stress </a:t>
            </a:r>
            <a:r>
              <a:rPr lang="en-US" dirty="0"/>
              <a:t>Management</a:t>
            </a:r>
          </a:p>
          <a:p>
            <a:pPr marL="0" indent="0">
              <a:buNone/>
            </a:pPr>
            <a:r>
              <a:rPr lang="en-US" dirty="0" smtClean="0"/>
              <a:t>Section 5.7 - Time </a:t>
            </a:r>
            <a:r>
              <a:rPr lang="en-US" dirty="0"/>
              <a:t>Management</a:t>
            </a:r>
          </a:p>
        </p:txBody>
      </p:sp>
      <p:sp>
        <p:nvSpPr>
          <p:cNvPr id="4"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230313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533400" y="2362200"/>
            <a:ext cx="7924800" cy="579438"/>
          </a:xfrm>
          <a:prstGeom prst="rect">
            <a:avLst/>
          </a:prstGeom>
          <a:noFill/>
          <a:ln w="9525">
            <a:noFill/>
            <a:miter lim="800000"/>
            <a:headEnd/>
            <a:tailEnd/>
          </a:ln>
        </p:spPr>
        <p:txBody>
          <a:bodyPr>
            <a:spAutoFit/>
          </a:bodyPr>
          <a:lstStyle/>
          <a:p>
            <a:pPr algn="ctr" eaLnBrk="0" hangingPunct="0">
              <a:spcBef>
                <a:spcPct val="50000"/>
              </a:spcBef>
            </a:pPr>
            <a:endParaRPr lang="en-US" sz="3200" b="1">
              <a:solidFill>
                <a:srgbClr val="003300"/>
              </a:solidFill>
              <a:latin typeface="Times New Roman" pitchFamily="18" charset="0"/>
            </a:endParaRPr>
          </a:p>
        </p:txBody>
      </p:sp>
      <p:sp>
        <p:nvSpPr>
          <p:cNvPr id="8195" name="Text Box 4"/>
          <p:cNvSpPr txBox="1">
            <a:spLocks noChangeArrowheads="1"/>
          </p:cNvSpPr>
          <p:nvPr/>
        </p:nvSpPr>
        <p:spPr bwMode="auto">
          <a:xfrm>
            <a:off x="381000" y="2438400"/>
            <a:ext cx="8458200" cy="584776"/>
          </a:xfrm>
          <a:prstGeom prst="rect">
            <a:avLst/>
          </a:prstGeom>
          <a:noFill/>
          <a:ln w="9525">
            <a:noFill/>
            <a:miter lim="800000"/>
            <a:headEnd/>
            <a:tailEnd/>
          </a:ln>
        </p:spPr>
        <p:txBody>
          <a:bodyPr>
            <a:spAutoFit/>
          </a:bodyPr>
          <a:lstStyle/>
          <a:p>
            <a:pPr algn="ctr">
              <a:spcBef>
                <a:spcPct val="50000"/>
              </a:spcBef>
            </a:pPr>
            <a:r>
              <a:rPr lang="en-US" sz="3200" b="1" dirty="0" smtClean="0"/>
              <a:t>Domain 2: </a:t>
            </a:r>
            <a:r>
              <a:rPr lang="en-US" sz="3200" b="1" dirty="0"/>
              <a:t>Production and Processes</a:t>
            </a:r>
          </a:p>
        </p:txBody>
      </p:sp>
      <p:sp>
        <p:nvSpPr>
          <p:cNvPr id="8196" name="Rectangle 6"/>
          <p:cNvSpPr>
            <a:spLocks noChangeArrowheads="1"/>
          </p:cNvSpPr>
          <p:nvPr/>
        </p:nvSpPr>
        <p:spPr bwMode="auto">
          <a:xfrm>
            <a:off x="2362200" y="3618452"/>
            <a:ext cx="4495800" cy="1676400"/>
          </a:xfrm>
          <a:prstGeom prst="rect">
            <a:avLst/>
          </a:prstGeom>
          <a:noFill/>
          <a:ln w="9525">
            <a:noFill/>
            <a:miter lim="800000"/>
            <a:headEnd/>
            <a:tailEnd/>
          </a:ln>
        </p:spPr>
        <p:txBody>
          <a:bodyPr/>
          <a:lstStyle/>
          <a:p>
            <a:pPr marL="342900" indent="-342900" algn="ctr">
              <a:spcBef>
                <a:spcPct val="50000"/>
              </a:spcBef>
            </a:pPr>
            <a:r>
              <a:rPr lang="en-US" sz="3200" b="1" dirty="0" smtClean="0"/>
              <a:t>Section 5.1: </a:t>
            </a:r>
            <a:endParaRPr lang="en-US" sz="3200" b="1" dirty="0"/>
          </a:p>
          <a:p>
            <a:pPr marL="342900" indent="-342900" algn="ctr">
              <a:spcBef>
                <a:spcPct val="50000"/>
              </a:spcBef>
            </a:pPr>
            <a:r>
              <a:rPr lang="en-US" sz="3200" b="1" dirty="0"/>
              <a:t>Business </a:t>
            </a:r>
            <a:r>
              <a:rPr lang="en-US" sz="3200" b="1" dirty="0" smtClean="0"/>
              <a:t>Terms</a:t>
            </a:r>
            <a:endParaRPr lang="en-US" sz="3200" b="1" dirty="0"/>
          </a:p>
        </p:txBody>
      </p:sp>
      <p:sp>
        <p:nvSpPr>
          <p:cNvPr id="8197" name="Rectangle 7"/>
          <p:cNvSpPr>
            <a:spLocks noGrp="1" noChangeArrowheads="1"/>
          </p:cNvSpPr>
          <p:nvPr>
            <p:ph type="ctrTitle"/>
          </p:nvPr>
        </p:nvSpPr>
        <p:spPr bwMode="auto">
          <a:xfrm>
            <a:off x="4495800" y="457200"/>
            <a:ext cx="4191000" cy="1470025"/>
          </a:xfrm>
          <a:prstGeom prst="rect">
            <a:avLst/>
          </a:prstGeom>
          <a:noFill/>
          <a:ln>
            <a:miter lim="800000"/>
            <a:headEnd/>
            <a:tailEnd/>
          </a:ln>
        </p:spPr>
        <p:txBody>
          <a:bodyPr/>
          <a:lstStyle/>
          <a:p>
            <a:pPr eaLnBrk="1" hangingPunct="1"/>
            <a:r>
              <a:rPr lang="en-US" sz="4000" b="1" dirty="0" smtClean="0"/>
              <a:t>Foundations of Manufacturing</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361576"/>
            <a:ext cx="4180952" cy="1323810"/>
          </a:xfrm>
          <a:prstGeom prst="rect">
            <a:avLst/>
          </a:prstGeom>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34880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3"/>
          <p:cNvSpPr txBox="1">
            <a:spLocks noChangeArrowheads="1"/>
          </p:cNvSpPr>
          <p:nvPr/>
        </p:nvSpPr>
        <p:spPr bwMode="auto">
          <a:xfrm>
            <a:off x="838200" y="2514600"/>
            <a:ext cx="7315200" cy="579438"/>
          </a:xfrm>
          <a:prstGeom prst="rect">
            <a:avLst/>
          </a:prstGeom>
          <a:noFill/>
          <a:ln w="9525">
            <a:noFill/>
            <a:miter lim="800000"/>
            <a:headEnd/>
            <a:tailEnd/>
          </a:ln>
        </p:spPr>
        <p:txBody>
          <a:bodyPr>
            <a:spAutoFit/>
          </a:bodyPr>
          <a:lstStyle/>
          <a:p>
            <a:pPr eaLnBrk="0" hangingPunct="0">
              <a:spcBef>
                <a:spcPct val="50000"/>
              </a:spcBef>
              <a:buFont typeface="Wingdings" pitchFamily="2" charset="2"/>
              <a:buChar char="§"/>
            </a:pPr>
            <a:endParaRPr lang="en-US" sz="3200">
              <a:solidFill>
                <a:srgbClr val="000000"/>
              </a:solidFill>
              <a:latin typeface="Times New Roman" pitchFamily="18" charset="0"/>
            </a:endParaRPr>
          </a:p>
        </p:txBody>
      </p:sp>
      <p:sp>
        <p:nvSpPr>
          <p:cNvPr id="9219" name="Rectangle 10"/>
          <p:cNvSpPr>
            <a:spLocks noGrp="1" noChangeArrowheads="1"/>
          </p:cNvSpPr>
          <p:nvPr>
            <p:ph type="title"/>
          </p:nvPr>
        </p:nvSpPr>
        <p:spPr bwMode="auto">
          <a:xfrm>
            <a:off x="29816" y="198438"/>
            <a:ext cx="9114183"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p>
        </p:txBody>
      </p:sp>
      <p:sp>
        <p:nvSpPr>
          <p:cNvPr id="9220" name="Rectangle 12"/>
          <p:cNvSpPr>
            <a:spLocks noGrp="1" noChangeArrowheads="1"/>
          </p:cNvSpPr>
          <p:nvPr>
            <p:ph sz="half" idx="1"/>
          </p:nvPr>
        </p:nvSpPr>
        <p:spPr>
          <a:xfrm>
            <a:off x="152400" y="1142999"/>
            <a:ext cx="8534400" cy="5102225"/>
          </a:xfrm>
        </p:spPr>
        <p:txBody>
          <a:bodyPr/>
          <a:lstStyle/>
          <a:p>
            <a:pPr marL="336550" lvl="1" indent="-336550" eaLnBrk="1" hangingPunct="1">
              <a:spcBef>
                <a:spcPts val="1200"/>
              </a:spcBef>
              <a:buFontTx/>
              <a:buChar char="•"/>
            </a:pPr>
            <a:r>
              <a:rPr lang="en-US" b="1" dirty="0" smtClean="0">
                <a:solidFill>
                  <a:srgbClr val="008000"/>
                </a:solidFill>
              </a:rPr>
              <a:t>Understand</a:t>
            </a:r>
            <a:r>
              <a:rPr lang="en-US" dirty="0" smtClean="0">
                <a:solidFill>
                  <a:srgbClr val="008000"/>
                </a:solidFill>
              </a:rPr>
              <a:t> basic business principles.</a:t>
            </a:r>
            <a:endParaRPr lang="en-US" b="1" dirty="0" smtClean="0">
              <a:solidFill>
                <a:srgbClr val="008000"/>
              </a:solidFill>
            </a:endParaRPr>
          </a:p>
          <a:p>
            <a:pPr marL="336550" lvl="1" indent="-336550" eaLnBrk="1" hangingPunct="1">
              <a:spcBef>
                <a:spcPts val="1200"/>
              </a:spcBef>
              <a:buFontTx/>
              <a:buChar char="•"/>
            </a:pPr>
            <a:r>
              <a:rPr lang="en-US" b="1" dirty="0" smtClean="0">
                <a:solidFill>
                  <a:srgbClr val="FF0000"/>
                </a:solidFill>
              </a:rPr>
              <a:t>Describe </a:t>
            </a:r>
            <a:r>
              <a:rPr lang="en-US" dirty="0" smtClean="0">
                <a:solidFill>
                  <a:srgbClr val="FF0000"/>
                </a:solidFill>
              </a:rPr>
              <a:t>business departments and their responsibilities.</a:t>
            </a:r>
            <a:endParaRPr lang="en-US" b="1" dirty="0" smtClean="0">
              <a:solidFill>
                <a:srgbClr val="FF0000"/>
              </a:solidFill>
            </a:endParaRPr>
          </a:p>
          <a:p>
            <a:pPr marL="336550" lvl="1" indent="-336550" eaLnBrk="1" hangingPunct="1">
              <a:spcBef>
                <a:spcPts val="1200"/>
              </a:spcBef>
              <a:buFontTx/>
              <a:buChar char="•"/>
            </a:pPr>
            <a:r>
              <a:rPr lang="en-US" b="1" dirty="0" smtClean="0">
                <a:solidFill>
                  <a:srgbClr val="660066"/>
                </a:solidFill>
              </a:rPr>
              <a:t>Describe </a:t>
            </a:r>
            <a:r>
              <a:rPr lang="en-US" dirty="0" smtClean="0">
                <a:solidFill>
                  <a:srgbClr val="660066"/>
                </a:solidFill>
              </a:rPr>
              <a:t>the application of business principles in delivering products and improving profitability.</a:t>
            </a:r>
            <a:endParaRPr lang="en-US" b="1" dirty="0" smtClean="0">
              <a:solidFill>
                <a:srgbClr val="660066"/>
              </a:solidFill>
            </a:endParaRPr>
          </a:p>
          <a:p>
            <a:pPr marL="336550" lvl="1" indent="-336550" eaLnBrk="1" hangingPunct="1">
              <a:spcBef>
                <a:spcPts val="1200"/>
              </a:spcBef>
              <a:buFontTx/>
              <a:buChar char="•"/>
            </a:pPr>
            <a:r>
              <a:rPr lang="en-US" b="1" dirty="0" smtClean="0">
                <a:solidFill>
                  <a:srgbClr val="663300"/>
                </a:solidFill>
              </a:rPr>
              <a:t>Examine</a:t>
            </a:r>
            <a:r>
              <a:rPr lang="en-US" dirty="0" smtClean="0">
                <a:solidFill>
                  <a:srgbClr val="663300"/>
                </a:solidFill>
              </a:rPr>
              <a:t> the concepts of accounting, finance, product marketing, economics, operations management, and human resources management.</a:t>
            </a:r>
            <a:endParaRPr lang="en-US" b="1" dirty="0" smtClean="0">
              <a:solidFill>
                <a:srgbClr val="663300"/>
              </a:solidFill>
            </a:endParaRPr>
          </a:p>
          <a:p>
            <a:pPr marL="336550" lvl="1" indent="-336550" eaLnBrk="1" hangingPunct="1">
              <a:spcBef>
                <a:spcPts val="1200"/>
              </a:spcBef>
              <a:buFontTx/>
              <a:buChar char="•"/>
            </a:pPr>
            <a:r>
              <a:rPr lang="en-US" b="1" dirty="0" smtClean="0">
                <a:solidFill>
                  <a:schemeClr val="hlink"/>
                </a:solidFill>
              </a:rPr>
              <a:t>Identify </a:t>
            </a:r>
            <a:r>
              <a:rPr lang="en-US" dirty="0" smtClean="0">
                <a:solidFill>
                  <a:schemeClr val="hlink"/>
                </a:solidFill>
              </a:rPr>
              <a:t>the key elements of accounting, product marketing, human resources management and product improvement projects and how they relate to the production floor.</a:t>
            </a:r>
          </a:p>
        </p:txBody>
      </p:sp>
      <p:sp>
        <p:nvSpPr>
          <p:cNvPr id="6" name="Slide Number Placeholder 1"/>
          <p:cNvSpPr>
            <a:spLocks noGrp="1"/>
          </p:cNvSpPr>
          <p:nvPr>
            <p:ph type="sldNum" sz="quarter" idx="12"/>
          </p:nvPr>
        </p:nvSpPr>
        <p:spPr>
          <a:xfrm>
            <a:off x="6705600" y="6264275"/>
            <a:ext cx="2133600" cy="365125"/>
          </a:xfrm>
        </p:spPr>
        <p:txBody>
          <a:bodyPr/>
          <a:lstStyle/>
          <a:p>
            <a:fld id="{70EEAA16-F7F9-E74D-9075-57333C9B7BDA}" type="slidenum">
              <a:rPr lang="en-US" smtClean="0">
                <a:solidFill>
                  <a:srgbClr val="000000"/>
                </a:solidFill>
              </a:rPr>
              <a:pPr/>
              <a:t>4</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fade">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20">
                                            <p:txEl>
                                              <p:pRg st="1" end="1"/>
                                            </p:txEl>
                                          </p:spTgt>
                                        </p:tgtEl>
                                        <p:attrNameLst>
                                          <p:attrName>style.visibility</p:attrName>
                                        </p:attrNameLst>
                                      </p:cBhvr>
                                      <p:to>
                                        <p:strVal val="visible"/>
                                      </p:to>
                                    </p:set>
                                    <p:animEffect transition="in" filter="fade">
                                      <p:cBhvr>
                                        <p:cTn id="12" dur="500"/>
                                        <p:tgtEl>
                                          <p:spTgt spid="92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20">
                                            <p:txEl>
                                              <p:pRg st="2" end="2"/>
                                            </p:txEl>
                                          </p:spTgt>
                                        </p:tgtEl>
                                        <p:attrNameLst>
                                          <p:attrName>style.visibility</p:attrName>
                                        </p:attrNameLst>
                                      </p:cBhvr>
                                      <p:to>
                                        <p:strVal val="visible"/>
                                      </p:to>
                                    </p:set>
                                    <p:animEffect transition="in" filter="fade">
                                      <p:cBhvr>
                                        <p:cTn id="17" dur="500"/>
                                        <p:tgtEl>
                                          <p:spTgt spid="92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20">
                                            <p:txEl>
                                              <p:pRg st="3" end="3"/>
                                            </p:txEl>
                                          </p:spTgt>
                                        </p:tgtEl>
                                        <p:attrNameLst>
                                          <p:attrName>style.visibility</p:attrName>
                                        </p:attrNameLst>
                                      </p:cBhvr>
                                      <p:to>
                                        <p:strVal val="visible"/>
                                      </p:to>
                                    </p:set>
                                    <p:animEffect transition="in" filter="fade">
                                      <p:cBhvr>
                                        <p:cTn id="22" dur="500"/>
                                        <p:tgtEl>
                                          <p:spTgt spid="92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20">
                                            <p:txEl>
                                              <p:pRg st="4" end="4"/>
                                            </p:txEl>
                                          </p:spTgt>
                                        </p:tgtEl>
                                        <p:attrNameLst>
                                          <p:attrName>style.visibility</p:attrName>
                                        </p:attrNameLst>
                                      </p:cBhvr>
                                      <p:to>
                                        <p:strVal val="visible"/>
                                      </p:to>
                                    </p:set>
                                    <p:animEffect transition="in" filter="fade">
                                      <p:cBhvr>
                                        <p:cTn id="27" dur="1000"/>
                                        <p:tgtEl>
                                          <p:spTgt spid="92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9267"/>
            <a:ext cx="9144000" cy="907533"/>
          </a:xfrm>
        </p:spPr>
        <p:txBody>
          <a:bodyPr>
            <a:normAutofit/>
          </a:bodyPr>
          <a:lstStyle/>
          <a:p>
            <a:r>
              <a:rPr lang="en-CA" sz="3600" dirty="0" smtClean="0"/>
              <a:t>Business Departments and Responsibilities</a:t>
            </a:r>
            <a:endParaRPr lang="en-CA" sz="3600"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66800" y="1219200"/>
            <a:ext cx="7503897" cy="403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335308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3312" y="311150"/>
            <a:ext cx="9140687" cy="83185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Business Departments</a:t>
            </a:r>
          </a:p>
        </p:txBody>
      </p:sp>
      <p:sp>
        <p:nvSpPr>
          <p:cNvPr id="10243" name="Rectangle 3"/>
          <p:cNvSpPr>
            <a:spLocks noGrp="1" noChangeArrowheads="1"/>
          </p:cNvSpPr>
          <p:nvPr>
            <p:ph idx="1"/>
          </p:nvPr>
        </p:nvSpPr>
        <p:spPr>
          <a:xfrm>
            <a:off x="457200" y="1524000"/>
            <a:ext cx="7772400" cy="3886200"/>
          </a:xfrm>
        </p:spPr>
        <p:txBody>
          <a:bodyPr/>
          <a:lstStyle/>
          <a:p>
            <a:pPr marL="336550" lvl="1" indent="-336550" eaLnBrk="1" hangingPunct="1">
              <a:spcBef>
                <a:spcPts val="1800"/>
              </a:spcBef>
              <a:buFontTx/>
              <a:buChar char="•"/>
            </a:pPr>
            <a:r>
              <a:rPr lang="en-US" dirty="0" smtClean="0">
                <a:solidFill>
                  <a:srgbClr val="FF0000"/>
                </a:solidFill>
              </a:rPr>
              <a:t>Accounting</a:t>
            </a:r>
          </a:p>
          <a:p>
            <a:pPr marL="336550" lvl="1" indent="-336550" eaLnBrk="1" hangingPunct="1">
              <a:spcBef>
                <a:spcPts val="1800"/>
              </a:spcBef>
              <a:buFontTx/>
              <a:buChar char="•"/>
            </a:pPr>
            <a:r>
              <a:rPr lang="en-US" dirty="0" smtClean="0">
                <a:solidFill>
                  <a:srgbClr val="008000"/>
                </a:solidFill>
              </a:rPr>
              <a:t>Marketing</a:t>
            </a:r>
          </a:p>
          <a:p>
            <a:pPr marL="336550" lvl="1" indent="-336550" eaLnBrk="1" hangingPunct="1">
              <a:spcBef>
                <a:spcPts val="1800"/>
              </a:spcBef>
              <a:buFontTx/>
              <a:buChar char="•"/>
            </a:pPr>
            <a:r>
              <a:rPr lang="en-US" dirty="0" smtClean="0">
                <a:solidFill>
                  <a:srgbClr val="660066"/>
                </a:solidFill>
              </a:rPr>
              <a:t>Finance</a:t>
            </a:r>
          </a:p>
          <a:p>
            <a:pPr marL="336550" lvl="1" indent="-336550" eaLnBrk="1" hangingPunct="1">
              <a:spcBef>
                <a:spcPts val="1800"/>
              </a:spcBef>
              <a:buFontTx/>
              <a:buChar char="•"/>
            </a:pPr>
            <a:r>
              <a:rPr lang="en-US" dirty="0" smtClean="0">
                <a:solidFill>
                  <a:schemeClr val="folHlink"/>
                </a:solidFill>
              </a:rPr>
              <a:t>Economics</a:t>
            </a:r>
          </a:p>
          <a:p>
            <a:pPr marL="336550" lvl="1" indent="-336550" eaLnBrk="1" hangingPunct="1">
              <a:spcBef>
                <a:spcPts val="1800"/>
              </a:spcBef>
              <a:buFontTx/>
              <a:buChar char="•"/>
            </a:pPr>
            <a:r>
              <a:rPr lang="en-US" dirty="0" smtClean="0">
                <a:solidFill>
                  <a:srgbClr val="660066"/>
                </a:solidFill>
              </a:rPr>
              <a:t>Human resources management</a:t>
            </a:r>
          </a:p>
          <a:p>
            <a:pPr marL="336550" lvl="1" indent="-336550" eaLnBrk="1" hangingPunct="1">
              <a:spcBef>
                <a:spcPts val="1800"/>
              </a:spcBef>
              <a:buFontTx/>
              <a:buChar char="•"/>
            </a:pPr>
            <a:r>
              <a:rPr lang="en-US" dirty="0" smtClean="0">
                <a:solidFill>
                  <a:schemeClr val="hlink"/>
                </a:solidFill>
              </a:rPr>
              <a:t>Operations management</a:t>
            </a:r>
          </a:p>
          <a:p>
            <a:pPr lvl="1" eaLnBrk="1" hangingPunct="1">
              <a:buFontTx/>
              <a:buChar char="•"/>
            </a:pPr>
            <a:endParaRPr lang="en-US" dirty="0" smtClean="0">
              <a:solidFill>
                <a:schemeClr val="hlink"/>
              </a:solidFill>
            </a:endParaRPr>
          </a:p>
        </p:txBody>
      </p:sp>
      <p:pic>
        <p:nvPicPr>
          <p:cNvPr id="6" name="Picture 5" descr="399px-Tobias_Shopping.jpg"/>
          <p:cNvPicPr>
            <a:picLocks noChangeAspect="1"/>
          </p:cNvPicPr>
          <p:nvPr/>
        </p:nvPicPr>
        <p:blipFill>
          <a:blip r:embed="rId4" cstate="print"/>
          <a:stretch>
            <a:fillRect/>
          </a:stretch>
        </p:blipFill>
        <p:spPr>
          <a:xfrm>
            <a:off x="6248400" y="1447800"/>
            <a:ext cx="2514600" cy="3775051"/>
          </a:xfrm>
          <a:prstGeom prst="rect">
            <a:avLst/>
          </a:prstGeom>
          <a:ln>
            <a:noFill/>
          </a:ln>
          <a:effectLst>
            <a:outerShdw blurRad="292100" dist="139700" dir="2700000" algn="tl" rotWithShape="0">
              <a:srgbClr val="333333">
                <a:alpha val="65000"/>
              </a:srgbClr>
            </a:outerShdw>
          </a:effectLst>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fade">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fade">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fade">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fade">
                                      <p:cBhvr>
                                        <p:cTn id="27" dur="500"/>
                                        <p:tgtEl>
                                          <p:spTgt spid="102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243">
                                            <p:txEl>
                                              <p:pRg st="5" end="5"/>
                                            </p:txEl>
                                          </p:spTgt>
                                        </p:tgtEl>
                                        <p:attrNameLst>
                                          <p:attrName>style.visibility</p:attrName>
                                        </p:attrNameLst>
                                      </p:cBhvr>
                                      <p:to>
                                        <p:strVal val="visible"/>
                                      </p:to>
                                    </p:set>
                                    <p:animEffect transition="in" filter="fade">
                                      <p:cBhvr>
                                        <p:cTn id="32"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edickinson\Local Settings\Temporary Internet Files\Content.IE5\GINH6IPH\MCj04395930000[1].png"/>
          <p:cNvPicPr>
            <a:picLocks noChangeAspect="1" noChangeArrowheads="1"/>
          </p:cNvPicPr>
          <p:nvPr/>
        </p:nvPicPr>
        <p:blipFill>
          <a:blip r:embed="rId4" cstate="print"/>
          <a:srcRect/>
          <a:stretch>
            <a:fillRect/>
          </a:stretch>
        </p:blipFill>
        <p:spPr bwMode="auto">
          <a:xfrm>
            <a:off x="5362575" y="0"/>
            <a:ext cx="3324225" cy="2054738"/>
          </a:xfrm>
          <a:prstGeom prst="rect">
            <a:avLst/>
          </a:prstGeom>
          <a:noFill/>
        </p:spPr>
      </p:pic>
      <p:sp>
        <p:nvSpPr>
          <p:cNvPr id="11266" name="Title 1"/>
          <p:cNvSpPr>
            <a:spLocks noGrp="1"/>
          </p:cNvSpPr>
          <p:nvPr>
            <p:ph type="title"/>
          </p:nvPr>
        </p:nvSpPr>
        <p:spPr bwMode="auto">
          <a:xfrm>
            <a:off x="-152400" y="228600"/>
            <a:ext cx="9051235"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11267" name="Content Placeholder 2"/>
          <p:cNvSpPr>
            <a:spLocks noGrp="1"/>
          </p:cNvSpPr>
          <p:nvPr>
            <p:ph idx="1"/>
          </p:nvPr>
        </p:nvSpPr>
        <p:spPr>
          <a:xfrm>
            <a:off x="381000" y="1828800"/>
            <a:ext cx="8229600" cy="4525963"/>
          </a:xfrm>
        </p:spPr>
        <p:txBody>
          <a:bodyPr/>
          <a:lstStyle/>
          <a:p>
            <a:pPr marL="0" indent="0">
              <a:buNone/>
            </a:pPr>
            <a:r>
              <a:rPr lang="en-US" dirty="0" smtClean="0"/>
              <a:t>What are some of the functions of the accounting department?</a:t>
            </a:r>
          </a:p>
          <a:p>
            <a:pPr lvl="0"/>
            <a:r>
              <a:rPr lang="en-US" dirty="0" smtClean="0"/>
              <a:t>Understand how and where the money is spent.</a:t>
            </a:r>
          </a:p>
          <a:p>
            <a:pPr lvl="0"/>
            <a:r>
              <a:rPr lang="en-US" dirty="0" smtClean="0"/>
              <a:t>Understand the profitability of the company.</a:t>
            </a:r>
          </a:p>
          <a:p>
            <a:pPr lvl="0"/>
            <a:r>
              <a:rPr lang="en-US" dirty="0" smtClean="0"/>
              <a:t>Information and data is provided to the company.</a:t>
            </a:r>
          </a:p>
          <a:p>
            <a:endParaRPr lang="en-US" dirty="0" smtClean="0"/>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fade">
                                      <p:cBhvr>
                                        <p:cTn id="7" dur="500"/>
                                        <p:tgtEl>
                                          <p:spTgt spid="112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fade">
                                      <p:cBhvr>
                                        <p:cTn id="12" dur="500"/>
                                        <p:tgtEl>
                                          <p:spTgt spid="112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3" end="3"/>
                                            </p:txEl>
                                          </p:spTgt>
                                        </p:tgtEl>
                                        <p:attrNameLst>
                                          <p:attrName>style.visibility</p:attrName>
                                        </p:attrNameLst>
                                      </p:cBhvr>
                                      <p:to>
                                        <p:strVal val="visible"/>
                                      </p:to>
                                    </p:set>
                                    <p:animEffect transition="in" filter="fade">
                                      <p:cBhvr>
                                        <p:cTn id="17"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5"/>
          <p:cNvSpPr>
            <a:spLocks noGrp="1" noChangeArrowheads="1"/>
          </p:cNvSpPr>
          <p:nvPr>
            <p:ph type="title"/>
          </p:nvPr>
        </p:nvSpPr>
        <p:spPr bwMode="auto">
          <a:xfrm>
            <a:off x="0" y="304800"/>
            <a:ext cx="9144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Business Departments </a:t>
            </a:r>
            <a:r>
              <a:rPr lang="en-US" sz="2800" dirty="0" smtClean="0"/>
              <a:t>(Cont’d.)</a:t>
            </a:r>
          </a:p>
        </p:txBody>
      </p:sp>
      <p:sp>
        <p:nvSpPr>
          <p:cNvPr id="12290" name="Rectangle 4"/>
          <p:cNvSpPr>
            <a:spLocks noGrp="1" noChangeArrowheads="1"/>
          </p:cNvSpPr>
          <p:nvPr>
            <p:ph idx="1"/>
          </p:nvPr>
        </p:nvSpPr>
        <p:spPr>
          <a:xfrm>
            <a:off x="457200" y="1524000"/>
            <a:ext cx="5257800" cy="4068763"/>
          </a:xfrm>
          <a:noFill/>
        </p:spPr>
        <p:txBody>
          <a:bodyPr/>
          <a:lstStyle/>
          <a:p>
            <a:pPr marL="0" indent="0" eaLnBrk="1" hangingPunct="1">
              <a:buNone/>
            </a:pPr>
            <a:r>
              <a:rPr lang="en-US" sz="4000" b="1" dirty="0" smtClean="0">
                <a:solidFill>
                  <a:schemeClr val="hlink"/>
                </a:solidFill>
              </a:rPr>
              <a:t>Accounting</a:t>
            </a:r>
            <a:r>
              <a:rPr lang="en-US" b="1" dirty="0" smtClean="0">
                <a:solidFill>
                  <a:schemeClr val="hlink"/>
                </a:solidFill>
              </a:rPr>
              <a:t> </a:t>
            </a:r>
          </a:p>
          <a:p>
            <a:pPr eaLnBrk="1" hangingPunct="1">
              <a:buFontTx/>
              <a:buNone/>
            </a:pPr>
            <a:endParaRPr lang="en-US" sz="1000" dirty="0" smtClean="0">
              <a:solidFill>
                <a:schemeClr val="hlink"/>
              </a:solidFill>
            </a:endParaRPr>
          </a:p>
          <a:p>
            <a:pPr lvl="1" eaLnBrk="1" hangingPunct="1"/>
            <a:r>
              <a:rPr lang="en-US" dirty="0" smtClean="0">
                <a:solidFill>
                  <a:srgbClr val="800000"/>
                </a:solidFill>
              </a:rPr>
              <a:t>Invoices customers</a:t>
            </a:r>
          </a:p>
          <a:p>
            <a:pPr lvl="1" eaLnBrk="1" hangingPunct="1">
              <a:buFontTx/>
              <a:buNone/>
            </a:pPr>
            <a:endParaRPr lang="en-US" sz="1000" dirty="0" smtClean="0">
              <a:solidFill>
                <a:srgbClr val="800000"/>
              </a:solidFill>
            </a:endParaRPr>
          </a:p>
          <a:p>
            <a:pPr lvl="1" eaLnBrk="1" hangingPunct="1"/>
            <a:r>
              <a:rPr lang="en-US" dirty="0" smtClean="0"/>
              <a:t>Pays the bills</a:t>
            </a:r>
          </a:p>
          <a:p>
            <a:pPr lvl="1" eaLnBrk="1" hangingPunct="1">
              <a:buFontTx/>
              <a:buNone/>
            </a:pPr>
            <a:endParaRPr lang="en-US" sz="1000" dirty="0" smtClean="0"/>
          </a:p>
          <a:p>
            <a:pPr lvl="1" eaLnBrk="1" hangingPunct="1"/>
            <a:r>
              <a:rPr lang="en-US" dirty="0" smtClean="0">
                <a:solidFill>
                  <a:srgbClr val="008000"/>
                </a:solidFill>
              </a:rPr>
              <a:t>Analyses product sales, costs, profit, etc.</a:t>
            </a:r>
          </a:p>
          <a:p>
            <a:pPr lvl="1" eaLnBrk="1" hangingPunct="1">
              <a:buFontTx/>
              <a:buNone/>
            </a:pPr>
            <a:endParaRPr lang="en-US" sz="1000" dirty="0" smtClean="0">
              <a:solidFill>
                <a:srgbClr val="008000"/>
              </a:solidFill>
            </a:endParaRPr>
          </a:p>
          <a:p>
            <a:pPr lvl="1" eaLnBrk="1" hangingPunct="1"/>
            <a:r>
              <a:rPr lang="en-US" dirty="0" smtClean="0">
                <a:solidFill>
                  <a:srgbClr val="FF0000"/>
                </a:solidFill>
              </a:rPr>
              <a:t>Creates annual budget</a:t>
            </a:r>
          </a:p>
        </p:txBody>
      </p:sp>
      <p:pic>
        <p:nvPicPr>
          <p:cNvPr id="12292" name="Picture 6"/>
          <p:cNvPicPr>
            <a:picLocks noChangeAspect="1" noChangeArrowheads="1"/>
          </p:cNvPicPr>
          <p:nvPr/>
        </p:nvPicPr>
        <p:blipFill>
          <a:blip r:embed="rId4" cstate="print"/>
          <a:stretch>
            <a:fillRect/>
          </a:stretch>
        </p:blipFill>
        <p:spPr bwMode="auto">
          <a:xfrm>
            <a:off x="4724400" y="1524000"/>
            <a:ext cx="4023621" cy="2831622"/>
          </a:xfrm>
          <a:prstGeom prst="rect">
            <a:avLst/>
          </a:prstGeom>
          <a:noFill/>
          <a:ln w="9525">
            <a:noFill/>
            <a:miter lim="800000"/>
            <a:headEnd/>
            <a:tailEnd/>
          </a:ln>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bwMode="auto">
          <a:xfrm>
            <a:off x="685800" y="304800"/>
            <a:ext cx="8001000" cy="11430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sz="3600" b="1" dirty="0" smtClean="0">
                <a:solidFill>
                  <a:srgbClr val="005596"/>
                </a:solidFill>
              </a:rPr>
              <a:t/>
            </a:r>
            <a:br>
              <a:rPr lang="en-US" sz="3600" b="1" dirty="0" smtClean="0">
                <a:solidFill>
                  <a:srgbClr val="005596"/>
                </a:solidFill>
              </a:rPr>
            </a:br>
            <a:endParaRPr lang="en-US" sz="3600" b="1" dirty="0" smtClean="0">
              <a:solidFill>
                <a:srgbClr val="005596"/>
              </a:solidFill>
            </a:endParaRPr>
          </a:p>
        </p:txBody>
      </p:sp>
      <p:sp>
        <p:nvSpPr>
          <p:cNvPr id="22530" name="Rectangle 3"/>
          <p:cNvSpPr>
            <a:spLocks noGrp="1" noChangeArrowheads="1"/>
          </p:cNvSpPr>
          <p:nvPr>
            <p:ph idx="1"/>
          </p:nvPr>
        </p:nvSpPr>
        <p:spPr>
          <a:xfrm>
            <a:off x="152400" y="1600200"/>
            <a:ext cx="3505200" cy="2971800"/>
          </a:xfrm>
        </p:spPr>
        <p:txBody>
          <a:bodyPr/>
          <a:lstStyle/>
          <a:p>
            <a:pPr eaLnBrk="1" hangingPunct="1">
              <a:spcBef>
                <a:spcPct val="0"/>
              </a:spcBef>
            </a:pPr>
            <a:r>
              <a:rPr lang="en-US" sz="2800" dirty="0" smtClean="0"/>
              <a:t>Sales</a:t>
            </a:r>
          </a:p>
          <a:p>
            <a:pPr eaLnBrk="1" hangingPunct="1">
              <a:spcBef>
                <a:spcPct val="0"/>
              </a:spcBef>
              <a:buFontTx/>
              <a:buNone/>
            </a:pPr>
            <a:endParaRPr lang="en-US" sz="1000" dirty="0" smtClean="0"/>
          </a:p>
          <a:p>
            <a:pPr eaLnBrk="1" hangingPunct="1">
              <a:spcBef>
                <a:spcPct val="0"/>
              </a:spcBef>
            </a:pPr>
            <a:r>
              <a:rPr lang="en-US" sz="2800" dirty="0" smtClean="0"/>
              <a:t>Revenue</a:t>
            </a:r>
          </a:p>
          <a:p>
            <a:pPr eaLnBrk="1" hangingPunct="1">
              <a:spcBef>
                <a:spcPct val="0"/>
              </a:spcBef>
              <a:buFontTx/>
              <a:buNone/>
            </a:pPr>
            <a:endParaRPr lang="en-US" sz="1000" dirty="0" smtClean="0"/>
          </a:p>
          <a:p>
            <a:pPr eaLnBrk="1" hangingPunct="1">
              <a:spcBef>
                <a:spcPct val="0"/>
              </a:spcBef>
            </a:pPr>
            <a:r>
              <a:rPr lang="en-US" sz="2800" dirty="0" smtClean="0"/>
              <a:t>Cost of goods sold (COGS)</a:t>
            </a:r>
          </a:p>
          <a:p>
            <a:pPr eaLnBrk="1" hangingPunct="1">
              <a:spcBef>
                <a:spcPct val="0"/>
              </a:spcBef>
              <a:buFontTx/>
              <a:buNone/>
            </a:pPr>
            <a:endParaRPr lang="en-US" sz="1000" dirty="0" smtClean="0"/>
          </a:p>
          <a:p>
            <a:pPr eaLnBrk="1" hangingPunct="1">
              <a:spcBef>
                <a:spcPct val="0"/>
              </a:spcBef>
            </a:pPr>
            <a:r>
              <a:rPr lang="en-US" sz="2800" dirty="0" smtClean="0"/>
              <a:t>Gross profit margin</a:t>
            </a:r>
            <a:endParaRPr lang="en-US" sz="1000" dirty="0" smtClean="0"/>
          </a:p>
        </p:txBody>
      </p:sp>
      <p:sp>
        <p:nvSpPr>
          <p:cNvPr id="22532" name="Rectangle 6"/>
          <p:cNvSpPr>
            <a:spLocks noChangeArrowheads="1"/>
          </p:cNvSpPr>
          <p:nvPr/>
        </p:nvSpPr>
        <p:spPr bwMode="auto">
          <a:xfrm>
            <a:off x="2247900" y="1981200"/>
            <a:ext cx="9144000" cy="0"/>
          </a:xfrm>
          <a:prstGeom prst="rect">
            <a:avLst/>
          </a:prstGeom>
          <a:noFill/>
          <a:ln w="9525">
            <a:noFill/>
            <a:miter lim="800000"/>
            <a:headEnd/>
            <a:tailEnd/>
          </a:ln>
        </p:spPr>
        <p:txBody>
          <a:bodyPr>
            <a:spAutoFit/>
          </a:bodyPr>
          <a:lstStyle/>
          <a:p>
            <a:endParaRPr lang="en-US"/>
          </a:p>
        </p:txBody>
      </p:sp>
      <p:sp>
        <p:nvSpPr>
          <p:cNvPr id="22534" name="Text Box 9"/>
          <p:cNvSpPr txBox="1">
            <a:spLocks noChangeArrowheads="1"/>
          </p:cNvSpPr>
          <p:nvPr/>
        </p:nvSpPr>
        <p:spPr bwMode="auto">
          <a:xfrm>
            <a:off x="0" y="282714"/>
            <a:ext cx="9144000" cy="707886"/>
          </a:xfrm>
          <a:prstGeom prst="rect">
            <a:avLst/>
          </a:prstGeom>
          <a:noFill/>
          <a:ln w="9525">
            <a:noFill/>
            <a:miter lim="800000"/>
            <a:headEnd/>
            <a:tailEnd/>
          </a:ln>
        </p:spPr>
        <p:txBody>
          <a:bodyPr wrap="square">
            <a:spAutoFit/>
          </a:bodyPr>
          <a:lstStyle/>
          <a:p>
            <a:pPr algn="ctr"/>
            <a:r>
              <a:rPr lang="en-US" sz="4000" dirty="0">
                <a:latin typeface="+mj-lt"/>
              </a:rPr>
              <a:t>Accounting Terminology</a:t>
            </a:r>
          </a:p>
        </p:txBody>
      </p:sp>
      <p:sp>
        <p:nvSpPr>
          <p:cNvPr id="22535" name="Text Box 10"/>
          <p:cNvSpPr txBox="1">
            <a:spLocks noChangeArrowheads="1"/>
          </p:cNvSpPr>
          <p:nvPr/>
        </p:nvSpPr>
        <p:spPr bwMode="auto">
          <a:xfrm>
            <a:off x="4863317" y="1686488"/>
            <a:ext cx="3531736" cy="2862322"/>
          </a:xfrm>
          <a:prstGeom prst="rect">
            <a:avLst/>
          </a:prstGeom>
          <a:noFill/>
          <a:ln w="9525">
            <a:noFill/>
            <a:miter lim="800000"/>
            <a:headEnd/>
            <a:tailEnd/>
          </a:ln>
        </p:spPr>
        <p:txBody>
          <a:bodyPr wrap="none">
            <a:spAutoFit/>
          </a:bodyPr>
          <a:lstStyle/>
          <a:p>
            <a:pPr marL="336550" indent="-336550">
              <a:buFontTx/>
              <a:buChar char="•"/>
            </a:pPr>
            <a:r>
              <a:rPr lang="en-US" sz="2800" dirty="0">
                <a:latin typeface="+mn-lt"/>
              </a:rPr>
              <a:t>Expenses</a:t>
            </a:r>
          </a:p>
          <a:p>
            <a:pPr marL="336550" indent="-336550"/>
            <a:endParaRPr lang="en-US" sz="1000" dirty="0">
              <a:latin typeface="+mn-lt"/>
            </a:endParaRPr>
          </a:p>
          <a:p>
            <a:pPr marL="336550" indent="-336550">
              <a:buFontTx/>
              <a:buChar char="•"/>
            </a:pPr>
            <a:r>
              <a:rPr lang="en-US" sz="2800" dirty="0">
                <a:latin typeface="+mn-lt"/>
              </a:rPr>
              <a:t>Net income</a:t>
            </a:r>
          </a:p>
          <a:p>
            <a:pPr marL="336550" indent="-336550"/>
            <a:endParaRPr lang="en-US" sz="1000" dirty="0">
              <a:latin typeface="+mn-lt"/>
            </a:endParaRPr>
          </a:p>
          <a:p>
            <a:pPr marL="336550" indent="-336550">
              <a:buFontTx/>
              <a:buChar char="•"/>
            </a:pPr>
            <a:r>
              <a:rPr lang="en-US" sz="2800" dirty="0">
                <a:latin typeface="+mn-lt"/>
              </a:rPr>
              <a:t>Financial statements</a:t>
            </a:r>
          </a:p>
          <a:p>
            <a:pPr marL="336550" indent="-336550"/>
            <a:endParaRPr lang="en-US" sz="1000" dirty="0">
              <a:latin typeface="+mn-lt"/>
            </a:endParaRPr>
          </a:p>
          <a:p>
            <a:pPr marL="336550" indent="-336550">
              <a:buFontTx/>
              <a:buChar char="•"/>
            </a:pPr>
            <a:r>
              <a:rPr lang="en-US" sz="2800" dirty="0">
                <a:latin typeface="+mn-lt"/>
              </a:rPr>
              <a:t>Expense categories</a:t>
            </a:r>
          </a:p>
          <a:p>
            <a:pPr marL="336550" indent="-336550"/>
            <a:endParaRPr lang="en-US" sz="1000" dirty="0">
              <a:latin typeface="+mn-lt"/>
            </a:endParaRPr>
          </a:p>
          <a:p>
            <a:pPr marL="336550" indent="-336550">
              <a:buFontTx/>
              <a:buChar char="•"/>
            </a:pPr>
            <a:r>
              <a:rPr lang="en-US" sz="2800" dirty="0">
                <a:latin typeface="+mn-lt"/>
              </a:rPr>
              <a:t>Cash cow</a:t>
            </a:r>
          </a:p>
        </p:txBody>
      </p:sp>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29816" y="304800"/>
            <a:ext cx="9114183" cy="838200"/>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dirty="0" smtClean="0"/>
              <a:t>Accounting Definitions</a:t>
            </a:r>
            <a:br>
              <a:rPr lang="en-US" dirty="0" smtClean="0"/>
            </a:br>
            <a:endParaRPr lang="en-US" dirty="0" smtClean="0"/>
          </a:p>
        </p:txBody>
      </p:sp>
      <p:sp>
        <p:nvSpPr>
          <p:cNvPr id="23555" name="Content Placeholder 2"/>
          <p:cNvSpPr>
            <a:spLocks noGrp="1"/>
          </p:cNvSpPr>
          <p:nvPr>
            <p:ph idx="1"/>
          </p:nvPr>
        </p:nvSpPr>
        <p:spPr>
          <a:xfrm>
            <a:off x="381000" y="1066800"/>
            <a:ext cx="8610600" cy="4525963"/>
          </a:xfrm>
        </p:spPr>
        <p:txBody>
          <a:bodyPr/>
          <a:lstStyle/>
          <a:p>
            <a:r>
              <a:rPr lang="en-US" b="1" dirty="0" smtClean="0"/>
              <a:t>Sales</a:t>
            </a:r>
            <a:r>
              <a:rPr lang="en-US" dirty="0" smtClean="0"/>
              <a:t> – </a:t>
            </a:r>
            <a:r>
              <a:rPr lang="en-US" sz="2800" dirty="0" smtClean="0"/>
              <a:t>what a company charges the customer for the goods and / or services</a:t>
            </a:r>
          </a:p>
          <a:p>
            <a:r>
              <a:rPr lang="en-US" b="1" dirty="0" smtClean="0"/>
              <a:t>Revenue</a:t>
            </a:r>
            <a:r>
              <a:rPr lang="en-US" dirty="0" smtClean="0"/>
              <a:t> – </a:t>
            </a:r>
            <a:r>
              <a:rPr lang="en-US" sz="2800" dirty="0" smtClean="0"/>
              <a:t>income received from the sale of the company products</a:t>
            </a:r>
          </a:p>
          <a:p>
            <a:r>
              <a:rPr lang="en-US" b="1" dirty="0" smtClean="0"/>
              <a:t>Cost of goods sold (COGS) </a:t>
            </a:r>
            <a:r>
              <a:rPr lang="en-US" dirty="0" smtClean="0"/>
              <a:t>– </a:t>
            </a:r>
            <a:r>
              <a:rPr lang="en-US" sz="2800" dirty="0" smtClean="0"/>
              <a:t>how much it costs the company to produce the product</a:t>
            </a:r>
          </a:p>
          <a:p>
            <a:r>
              <a:rPr lang="en-US" b="1" dirty="0" smtClean="0"/>
              <a:t>Gross profit </a:t>
            </a:r>
            <a:r>
              <a:rPr lang="en-US" dirty="0" smtClean="0"/>
              <a:t>– </a:t>
            </a:r>
            <a:r>
              <a:rPr lang="en-US" sz="2800" dirty="0" smtClean="0"/>
              <a:t>total revenue minus cost of good sold</a:t>
            </a:r>
          </a:p>
          <a:p>
            <a:endParaRPr lang="en-US" dirty="0" smtClean="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fade">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bwMode="auto">
          <a:xfrm>
            <a:off x="0" y="304800"/>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r>
              <a:rPr lang="en-US" sz="4000" dirty="0" smtClean="0"/>
              <a:t>Accounting Definitions </a:t>
            </a:r>
            <a:r>
              <a:rPr lang="en-US" sz="2800" dirty="0" smtClean="0"/>
              <a:t>(Cont’d.)</a:t>
            </a:r>
            <a:br>
              <a:rPr lang="en-US" sz="2800" dirty="0" smtClean="0"/>
            </a:br>
            <a:endParaRPr lang="en-US" sz="2800" dirty="0" smtClean="0"/>
          </a:p>
        </p:txBody>
      </p:sp>
      <p:sp>
        <p:nvSpPr>
          <p:cNvPr id="24579" name="Content Placeholder 2"/>
          <p:cNvSpPr>
            <a:spLocks noGrp="1"/>
          </p:cNvSpPr>
          <p:nvPr>
            <p:ph idx="1"/>
          </p:nvPr>
        </p:nvSpPr>
        <p:spPr>
          <a:xfrm>
            <a:off x="228600" y="1085946"/>
            <a:ext cx="8458200" cy="4525963"/>
          </a:xfrm>
        </p:spPr>
        <p:txBody>
          <a:bodyPr/>
          <a:lstStyle/>
          <a:p>
            <a:r>
              <a:rPr lang="en-US" b="1" dirty="0" smtClean="0"/>
              <a:t>Expenses</a:t>
            </a:r>
            <a:r>
              <a:rPr lang="en-US" dirty="0" smtClean="0"/>
              <a:t> – </a:t>
            </a:r>
            <a:r>
              <a:rPr lang="en-US" sz="2800" dirty="0" smtClean="0"/>
              <a:t>all cost not directly tied to COGS</a:t>
            </a:r>
          </a:p>
          <a:p>
            <a:r>
              <a:rPr lang="en-US" b="1" dirty="0" smtClean="0"/>
              <a:t>Net Income </a:t>
            </a:r>
            <a:r>
              <a:rPr lang="en-US" sz="2800" dirty="0" smtClean="0"/>
              <a:t>– amount of money remaining after all costs interest, taxes, and other expenses have been deducted from total sale</a:t>
            </a:r>
          </a:p>
          <a:p>
            <a:r>
              <a:rPr lang="en-US" b="1" dirty="0" smtClean="0"/>
              <a:t>Cash Cow </a:t>
            </a:r>
            <a:r>
              <a:rPr lang="en-US" sz="2800" dirty="0" smtClean="0"/>
              <a:t>– generate large sales without much work</a:t>
            </a:r>
          </a:p>
          <a:p>
            <a:endParaRPr lang="en-US" sz="2800" dirty="0" smtClean="0"/>
          </a:p>
        </p:txBody>
      </p:sp>
      <p:pic>
        <p:nvPicPr>
          <p:cNvPr id="6146" name="Picture 2" descr="C:\Documents and Settings\edickinson\Local Settings\Temporary Internet Files\Content.IE5\UFUSW69Q\MCj02903380000[1].wmf"/>
          <p:cNvPicPr>
            <a:picLocks noChangeAspect="1" noChangeArrowheads="1"/>
          </p:cNvPicPr>
          <p:nvPr/>
        </p:nvPicPr>
        <p:blipFill>
          <a:blip r:embed="rId4" cstate="print">
            <a:clrChange>
              <a:clrFrom>
                <a:srgbClr val="FFFFFF"/>
              </a:clrFrom>
              <a:clrTo>
                <a:srgbClr val="FFFFFF">
                  <a:alpha val="0"/>
                </a:srgbClr>
              </a:clrTo>
            </a:clrChange>
          </a:blip>
          <a:stretch>
            <a:fillRect/>
          </a:stretch>
        </p:blipFill>
        <p:spPr bwMode="auto">
          <a:xfrm>
            <a:off x="2860792" y="3124200"/>
            <a:ext cx="5252622" cy="3516217"/>
          </a:xfrm>
          <a:prstGeom prst="rect">
            <a:avLst/>
          </a:prstGeom>
          <a:noFill/>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fade">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5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edickinson\Local Settings\Temporary Internet Files\Content.IE5\TSMIV9QB\MPj04423460000[1].jpg"/>
          <p:cNvPicPr>
            <a:picLocks noChangeAspect="1" noChangeArrowheads="1"/>
          </p:cNvPicPr>
          <p:nvPr/>
        </p:nvPicPr>
        <p:blipFill>
          <a:blip r:embed="rId4" cstate="print"/>
          <a:srcRect/>
          <a:stretch>
            <a:fillRect/>
          </a:stretch>
        </p:blipFill>
        <p:spPr bwMode="auto">
          <a:xfrm>
            <a:off x="4876800" y="3124200"/>
            <a:ext cx="3810000" cy="2540000"/>
          </a:xfrm>
          <a:prstGeom prst="rect">
            <a:avLst/>
          </a:prstGeom>
          <a:noFill/>
        </p:spPr>
      </p:pic>
      <p:sp>
        <p:nvSpPr>
          <p:cNvPr id="13314" name="Title 1"/>
          <p:cNvSpPr>
            <a:spLocks noGrp="1"/>
          </p:cNvSpPr>
          <p:nvPr>
            <p:ph type="title"/>
          </p:nvPr>
        </p:nvSpPr>
        <p:spPr bwMode="auto">
          <a:xfrm>
            <a:off x="-16566" y="304800"/>
            <a:ext cx="9160565"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13315" name="Content Placeholder 2"/>
          <p:cNvSpPr>
            <a:spLocks noGrp="1"/>
          </p:cNvSpPr>
          <p:nvPr>
            <p:ph idx="1"/>
          </p:nvPr>
        </p:nvSpPr>
        <p:spPr>
          <a:xfrm>
            <a:off x="152400" y="1722437"/>
            <a:ext cx="8305800" cy="4525963"/>
          </a:xfrm>
        </p:spPr>
        <p:txBody>
          <a:bodyPr/>
          <a:lstStyle/>
          <a:p>
            <a:pPr marL="0" indent="0">
              <a:buNone/>
            </a:pPr>
            <a:r>
              <a:rPr lang="en-US" dirty="0" smtClean="0"/>
              <a:t>What are some of the functions of the marketing department?</a:t>
            </a:r>
          </a:p>
          <a:p>
            <a:pPr lvl="1"/>
            <a:r>
              <a:rPr lang="en-US" dirty="0" smtClean="0"/>
              <a:t>Product marketing</a:t>
            </a:r>
          </a:p>
          <a:p>
            <a:pPr lvl="1"/>
            <a:r>
              <a:rPr lang="en-US" dirty="0" smtClean="0"/>
              <a:t>Advertising</a:t>
            </a:r>
          </a:p>
          <a:p>
            <a:pPr lvl="1"/>
            <a:r>
              <a:rPr lang="en-US" dirty="0" smtClean="0"/>
              <a:t>Sales</a:t>
            </a:r>
          </a:p>
          <a:p>
            <a:pPr lvl="1"/>
            <a:r>
              <a:rPr lang="en-US" dirty="0" smtClean="0"/>
              <a:t>Customer service</a:t>
            </a:r>
          </a:p>
        </p:txBody>
      </p:sp>
      <p:pic>
        <p:nvPicPr>
          <p:cNvPr id="6" name="Picture 5" descr="dreamstimefree_10053288.jpg"/>
          <p:cNvPicPr>
            <a:picLocks noChangeAspect="1"/>
          </p:cNvPicPr>
          <p:nvPr/>
        </p:nvPicPr>
        <p:blipFill>
          <a:blip r:embed="rId5" cstate="print"/>
          <a:srcRect r="44167" b="26395"/>
          <a:stretch>
            <a:fillRect/>
          </a:stretch>
        </p:blipFill>
        <p:spPr>
          <a:xfrm>
            <a:off x="7538590" y="154786"/>
            <a:ext cx="1552873" cy="1445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fade">
                                      <p:cBhvr>
                                        <p:cTn id="7" dur="500"/>
                                        <p:tgtEl>
                                          <p:spTgt spid="133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fade">
                                      <p:cBhvr>
                                        <p:cTn id="12" dur="500"/>
                                        <p:tgtEl>
                                          <p:spTgt spid="133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15">
                                            <p:txEl>
                                              <p:pRg st="3" end="3"/>
                                            </p:txEl>
                                          </p:spTgt>
                                        </p:tgtEl>
                                        <p:attrNameLst>
                                          <p:attrName>style.visibility</p:attrName>
                                        </p:attrNameLst>
                                      </p:cBhvr>
                                      <p:to>
                                        <p:strVal val="visible"/>
                                      </p:to>
                                    </p:set>
                                    <p:animEffect transition="in" filter="fade">
                                      <p:cBhvr>
                                        <p:cTn id="17" dur="500"/>
                                        <p:tgtEl>
                                          <p:spTgt spid="133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315">
                                            <p:txEl>
                                              <p:pRg st="4" end="4"/>
                                            </p:txEl>
                                          </p:spTgt>
                                        </p:tgtEl>
                                        <p:attrNameLst>
                                          <p:attrName>style.visibility</p:attrName>
                                        </p:attrNameLst>
                                      </p:cBhvr>
                                      <p:to>
                                        <p:strVal val="visible"/>
                                      </p:to>
                                    </p:set>
                                    <p:animEffect transition="in" filter="fade">
                                      <p:cBhvr>
                                        <p:cTn id="22"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title"/>
          </p:nvPr>
        </p:nvSpPr>
        <p:spPr bwMode="auto">
          <a:xfrm>
            <a:off x="0" y="304800"/>
            <a:ext cx="9130748"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a:t>Business Departments </a:t>
            </a:r>
            <a:r>
              <a:rPr lang="en-US" sz="2800" dirty="0"/>
              <a:t>(Cont’d.)</a:t>
            </a:r>
            <a:endParaRPr lang="en-US" sz="2800" dirty="0" smtClean="0"/>
          </a:p>
        </p:txBody>
      </p:sp>
      <p:sp>
        <p:nvSpPr>
          <p:cNvPr id="14338" name="Rectangle 3"/>
          <p:cNvSpPr>
            <a:spLocks noGrp="1" noChangeArrowheads="1"/>
          </p:cNvSpPr>
          <p:nvPr>
            <p:ph idx="1"/>
          </p:nvPr>
        </p:nvSpPr>
        <p:spPr>
          <a:xfrm>
            <a:off x="457200" y="1600200"/>
            <a:ext cx="8229600" cy="3992563"/>
          </a:xfrm>
        </p:spPr>
        <p:txBody>
          <a:bodyPr>
            <a:normAutofit lnSpcReduction="10000"/>
          </a:bodyPr>
          <a:lstStyle/>
          <a:p>
            <a:pPr marL="0" indent="0" eaLnBrk="1" hangingPunct="1">
              <a:buNone/>
            </a:pPr>
            <a:r>
              <a:rPr lang="en-US" sz="4000" dirty="0" smtClean="0"/>
              <a:t>Marketing</a:t>
            </a:r>
          </a:p>
          <a:p>
            <a:pPr eaLnBrk="1" hangingPunct="1">
              <a:buFontTx/>
              <a:buNone/>
            </a:pPr>
            <a:endParaRPr lang="en-US" sz="1000" dirty="0" smtClean="0"/>
          </a:p>
          <a:p>
            <a:pPr lvl="1" eaLnBrk="1" hangingPunct="1"/>
            <a:r>
              <a:rPr lang="en-US" dirty="0" smtClean="0">
                <a:solidFill>
                  <a:schemeClr val="hlink"/>
                </a:solidFill>
              </a:rPr>
              <a:t> Marketing</a:t>
            </a:r>
          </a:p>
          <a:p>
            <a:pPr lvl="1" eaLnBrk="1" hangingPunct="1">
              <a:buFontTx/>
              <a:buNone/>
            </a:pPr>
            <a:endParaRPr lang="en-US" sz="1000" dirty="0" smtClean="0"/>
          </a:p>
          <a:p>
            <a:pPr lvl="1" eaLnBrk="1" hangingPunct="1"/>
            <a:r>
              <a:rPr lang="en-US" dirty="0" smtClean="0">
                <a:solidFill>
                  <a:srgbClr val="660066"/>
                </a:solidFill>
              </a:rPr>
              <a:t> Advertising</a:t>
            </a:r>
          </a:p>
          <a:p>
            <a:pPr lvl="1" eaLnBrk="1" hangingPunct="1">
              <a:buFontTx/>
              <a:buNone/>
            </a:pPr>
            <a:endParaRPr lang="en-US" sz="1000" dirty="0" smtClean="0"/>
          </a:p>
          <a:p>
            <a:pPr lvl="1" eaLnBrk="1" hangingPunct="1"/>
            <a:r>
              <a:rPr lang="en-US" dirty="0" smtClean="0">
                <a:solidFill>
                  <a:schemeClr val="folHlink"/>
                </a:solidFill>
              </a:rPr>
              <a:t> Sales/sales forecasting</a:t>
            </a:r>
          </a:p>
          <a:p>
            <a:pPr lvl="1" eaLnBrk="1" hangingPunct="1">
              <a:buFontTx/>
              <a:buNone/>
            </a:pPr>
            <a:endParaRPr lang="en-US" sz="1000" dirty="0" smtClean="0">
              <a:solidFill>
                <a:schemeClr val="folHlink"/>
              </a:solidFill>
            </a:endParaRPr>
          </a:p>
          <a:p>
            <a:pPr lvl="1" eaLnBrk="1" hangingPunct="1"/>
            <a:r>
              <a:rPr lang="en-US" dirty="0" smtClean="0">
                <a:solidFill>
                  <a:srgbClr val="FF0000"/>
                </a:solidFill>
              </a:rPr>
              <a:t> Customer service</a:t>
            </a:r>
          </a:p>
          <a:p>
            <a:pPr lvl="1" eaLnBrk="1" hangingPunct="1">
              <a:buFontTx/>
              <a:buNone/>
            </a:pPr>
            <a:endParaRPr lang="en-US" sz="1000" dirty="0" smtClean="0">
              <a:solidFill>
                <a:srgbClr val="FF0000"/>
              </a:solidFill>
            </a:endParaRPr>
          </a:p>
          <a:p>
            <a:pPr lvl="1" eaLnBrk="1" hangingPunct="1"/>
            <a:r>
              <a:rPr lang="en-US" dirty="0" smtClean="0">
                <a:solidFill>
                  <a:srgbClr val="008000"/>
                </a:solidFill>
              </a:rPr>
              <a:t> Product lifecycle</a:t>
            </a:r>
          </a:p>
          <a:p>
            <a:pPr lvl="1" eaLnBrk="1" hangingPunct="1">
              <a:buFontTx/>
              <a:buNone/>
            </a:pPr>
            <a:endParaRPr lang="en-US" dirty="0" smtClean="0">
              <a:solidFill>
                <a:srgbClr val="008000"/>
              </a:solidFill>
            </a:endParaRPr>
          </a:p>
        </p:txBody>
      </p:sp>
      <p:pic>
        <p:nvPicPr>
          <p:cNvPr id="3076" name="Picture 4" descr="C:\Documents and Settings\edickinson\Local Settings\Temporary Internet Files\Content.IE5\C3ALFAZF\MPj04421750000[1].jpg"/>
          <p:cNvPicPr>
            <a:picLocks noChangeAspect="1" noChangeArrowheads="1"/>
          </p:cNvPicPr>
          <p:nvPr/>
        </p:nvPicPr>
        <p:blipFill>
          <a:blip r:embed="rId4" cstate="print"/>
          <a:srcRect/>
          <a:stretch>
            <a:fillRect/>
          </a:stretch>
        </p:blipFill>
        <p:spPr bwMode="auto">
          <a:xfrm>
            <a:off x="5264974" y="1103312"/>
            <a:ext cx="3610669"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14200" y="4038600"/>
            <a:ext cx="2677999" cy="20090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bwMode="auto">
          <a:xfrm>
            <a:off x="-6626" y="381000"/>
            <a:ext cx="8998226"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15363" name="Content Placeholder 2"/>
          <p:cNvSpPr>
            <a:spLocks noGrp="1"/>
          </p:cNvSpPr>
          <p:nvPr>
            <p:ph idx="1"/>
          </p:nvPr>
        </p:nvSpPr>
        <p:spPr/>
        <p:txBody>
          <a:bodyPr/>
          <a:lstStyle/>
          <a:p>
            <a:pPr>
              <a:buNone/>
            </a:pPr>
            <a:r>
              <a:rPr lang="en-US" dirty="0" smtClean="0"/>
              <a:t>What is the product life cycle?</a:t>
            </a:r>
          </a:p>
          <a:p>
            <a:pPr lvl="1"/>
            <a:r>
              <a:rPr lang="en-US" dirty="0" smtClean="0"/>
              <a:t>It shows the statistical sales of a product over its lifetime on the market. When it is first introduced, sales are low. As it stays on the market, sales grow until the market is saturated or a new product is introduced. At that point, sales decline until the product is removed from the market.</a:t>
            </a:r>
          </a:p>
          <a:p>
            <a:endParaRPr lang="en-US" dirty="0" smtClean="0"/>
          </a:p>
        </p:txBody>
      </p:sp>
      <p:pic>
        <p:nvPicPr>
          <p:cNvPr id="6" name="Picture 5" descr="dreamstimefree_10053288.jpg"/>
          <p:cNvPicPr>
            <a:picLocks noChangeAspect="1"/>
          </p:cNvPicPr>
          <p:nvPr/>
        </p:nvPicPr>
        <p:blipFill>
          <a:blip r:embed="rId4" cstate="print"/>
          <a:srcRect r="44167" b="26395"/>
          <a:stretch>
            <a:fillRect/>
          </a:stretch>
        </p:blipFill>
        <p:spPr>
          <a:xfrm>
            <a:off x="6629400" y="152400"/>
            <a:ext cx="2133600" cy="1985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Effect transition="in" filter="fade">
                                      <p:cBhvr>
                                        <p:cTn id="7" dur="5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bwMode="auto">
          <a:xfrm>
            <a:off x="0" y="3810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a:t>Business Departments </a:t>
            </a:r>
            <a:r>
              <a:rPr lang="en-US" sz="2800" dirty="0"/>
              <a:t>(Cont’d.)</a:t>
            </a:r>
            <a:endParaRPr lang="en-US" sz="2800" dirty="0" smtClean="0"/>
          </a:p>
        </p:txBody>
      </p:sp>
      <p:pic>
        <p:nvPicPr>
          <p:cNvPr id="16387" name="Picture 8" descr="maturity model"/>
          <p:cNvPicPr>
            <a:picLocks noChangeAspect="1" noChangeArrowheads="1"/>
          </p:cNvPicPr>
          <p:nvPr/>
        </p:nvPicPr>
        <p:blipFill>
          <a:blip r:embed="rId4" cstate="print"/>
          <a:srcRect/>
          <a:stretch>
            <a:fillRect/>
          </a:stretch>
        </p:blipFill>
        <p:spPr bwMode="auto">
          <a:xfrm>
            <a:off x="1371600" y="1467643"/>
            <a:ext cx="7162800" cy="4564063"/>
          </a:xfrm>
          <a:prstGeom prst="rect">
            <a:avLst/>
          </a:prstGeom>
          <a:noFill/>
          <a:ln w="9525">
            <a:noFill/>
            <a:miter lim="800000"/>
            <a:headEnd/>
            <a:tailEnd/>
          </a:ln>
        </p:spPr>
      </p:pic>
      <p:sp>
        <p:nvSpPr>
          <p:cNvPr id="16388" name="Text Box 12"/>
          <p:cNvSpPr txBox="1">
            <a:spLocks noChangeArrowheads="1"/>
          </p:cNvSpPr>
          <p:nvPr/>
        </p:nvSpPr>
        <p:spPr bwMode="auto">
          <a:xfrm>
            <a:off x="609600" y="1752600"/>
            <a:ext cx="2506663" cy="457200"/>
          </a:xfrm>
          <a:prstGeom prst="rect">
            <a:avLst/>
          </a:prstGeom>
          <a:noFill/>
          <a:ln w="9525">
            <a:noFill/>
            <a:miter lim="800000"/>
            <a:headEnd/>
            <a:tailEnd/>
          </a:ln>
        </p:spPr>
        <p:txBody>
          <a:bodyPr wrap="none">
            <a:spAutoFit/>
          </a:bodyPr>
          <a:lstStyle/>
          <a:p>
            <a:r>
              <a:rPr lang="en-US" sz="2400"/>
              <a:t>Product Lifecycle</a:t>
            </a: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bwMode="auto">
          <a:xfrm>
            <a:off x="0" y="19050"/>
            <a:ext cx="9144000" cy="1290638"/>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dirty="0" smtClean="0"/>
              <a:t>Business Basics on the Production Floor </a:t>
            </a:r>
            <a:r>
              <a:rPr lang="en-US" sz="3100" dirty="0" smtClean="0"/>
              <a:t>(Cont’d.)</a:t>
            </a:r>
            <a:r>
              <a:rPr lang="en-US" sz="3100" b="1" dirty="0" smtClean="0">
                <a:solidFill>
                  <a:srgbClr val="005596"/>
                </a:solidFill>
              </a:rPr>
              <a:t/>
            </a:r>
            <a:br>
              <a:rPr lang="en-US" sz="3100" b="1" dirty="0" smtClean="0">
                <a:solidFill>
                  <a:srgbClr val="005596"/>
                </a:solidFill>
              </a:rPr>
            </a:br>
            <a:endParaRPr lang="en-US" sz="3100" b="1" dirty="0" smtClean="0">
              <a:solidFill>
                <a:srgbClr val="005596"/>
              </a:solidFill>
            </a:endParaRPr>
          </a:p>
        </p:txBody>
      </p:sp>
      <p:sp>
        <p:nvSpPr>
          <p:cNvPr id="26627" name="Rectangle 3"/>
          <p:cNvSpPr>
            <a:spLocks noGrp="1" noChangeArrowheads="1"/>
          </p:cNvSpPr>
          <p:nvPr>
            <p:ph type="body" sz="half" idx="1"/>
          </p:nvPr>
        </p:nvSpPr>
        <p:spPr>
          <a:xfrm>
            <a:off x="1752600" y="1524000"/>
            <a:ext cx="6781800" cy="609600"/>
          </a:xfrm>
        </p:spPr>
        <p:txBody>
          <a:bodyPr/>
          <a:lstStyle/>
          <a:p>
            <a:pPr eaLnBrk="1" hangingPunct="1">
              <a:buFontTx/>
              <a:buNone/>
            </a:pPr>
            <a:r>
              <a:rPr lang="en-US" smtClean="0">
                <a:solidFill>
                  <a:schemeClr val="hlink"/>
                </a:solidFill>
              </a:rPr>
              <a:t>Product Market Growth Matrix </a:t>
            </a:r>
          </a:p>
          <a:p>
            <a:pPr lvl="1" eaLnBrk="1" hangingPunct="1">
              <a:buFontTx/>
              <a:buNone/>
            </a:pPr>
            <a:endParaRPr lang="en-US" sz="3200" smtClean="0">
              <a:solidFill>
                <a:schemeClr val="hlink"/>
              </a:solidFill>
            </a:endParaRPr>
          </a:p>
        </p:txBody>
      </p:sp>
      <p:graphicFrame>
        <p:nvGraphicFramePr>
          <p:cNvPr id="32272" name="Group 528"/>
          <p:cNvGraphicFramePr>
            <a:graphicFrameLocks noGrp="1"/>
          </p:cNvGraphicFramePr>
          <p:nvPr>
            <p:ph sz="half" idx="2"/>
          </p:nvPr>
        </p:nvGraphicFramePr>
        <p:xfrm>
          <a:off x="1447800" y="2133600"/>
          <a:ext cx="6172200" cy="3886202"/>
        </p:xfrm>
        <a:graphic>
          <a:graphicData uri="http://schemas.openxmlformats.org/drawingml/2006/table">
            <a:tbl>
              <a:tblPr/>
              <a:tblGrid>
                <a:gridCol w="1355725"/>
                <a:gridCol w="936625"/>
                <a:gridCol w="1898650"/>
                <a:gridCol w="1981200"/>
              </a:tblGrid>
              <a:tr h="50958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 </a:t>
                      </a:r>
                      <a:endParaRPr kumimoji="0" lang="en-US" sz="1800" b="0" i="0" u="none" strike="noStrike" cap="none" normalizeH="0" baseline="0" dirty="0" smtClean="0">
                        <a:ln>
                          <a:noFill/>
                        </a:ln>
                        <a:solidFill>
                          <a:schemeClr val="tx1"/>
                        </a:solidFill>
                        <a:effectLst/>
                        <a:latin typeface="Arial" charset="0"/>
                      </a:endParaRPr>
                    </a:p>
                  </a:txBody>
                  <a:tcPr anchor="b" horzOverflow="overflow">
                    <a:lnL cap="flat">
                      <a:noFill/>
                    </a:lnL>
                    <a:lnR>
                      <a:noFill/>
                    </a:lnR>
                    <a:lnT cap="flat">
                      <a:noFill/>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a:noFill/>
                    </a:lnR>
                    <a:lnT cap="flat">
                      <a:noFill/>
                    </a:lnT>
                    <a:lnB>
                      <a:noFill/>
                    </a:lnB>
                    <a:lnTlToBr>
                      <a:noFill/>
                    </a:lnTlToBr>
                    <a:lnBlToTr>
                      <a:noFill/>
                    </a:lnBlToTr>
                    <a:noFill/>
                  </a:tcPr>
                </a:tc>
                <a:tc gridSpan="2">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Market Share</a:t>
                      </a:r>
                      <a:endParaRPr kumimoji="0" lang="en-US" sz="2400" b="0" i="0" u="none" strike="noStrike" cap="none" normalizeH="0" baseline="0" smtClean="0">
                        <a:ln>
                          <a:noFill/>
                        </a:ln>
                        <a:solidFill>
                          <a:schemeClr val="tx1"/>
                        </a:solidFill>
                        <a:effectLst/>
                        <a:latin typeface="Arial" charset="0"/>
                      </a:endParaRPr>
                    </a:p>
                  </a:txBody>
                  <a:tcPr anchor="b" horzOverflow="overflow">
                    <a:lnL>
                      <a:noFill/>
                    </a:lnL>
                    <a:lnR cap="flat">
                      <a:noFill/>
                    </a:lnR>
                    <a:lnT cap="flat">
                      <a:noFill/>
                    </a:lnT>
                    <a:lnB>
                      <a:noFill/>
                    </a:lnB>
                    <a:lnTlToBr>
                      <a:noFill/>
                    </a:lnTlToBr>
                    <a:lnBlToTr>
                      <a:noFill/>
                    </a:lnBlToTr>
                    <a:noFill/>
                  </a:tcPr>
                </a:tc>
                <a:tc hMerge="1">
                  <a:txBody>
                    <a:bodyPr/>
                    <a:lstStyle/>
                    <a:p>
                      <a:endParaRPr lang="en-US"/>
                    </a:p>
                  </a:txBody>
                  <a:tcPr/>
                </a:tc>
              </a:tr>
              <a:tr h="86518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FF"/>
                          </a:solidFill>
                          <a:effectLst/>
                          <a:latin typeface="Arial" charset="0"/>
                          <a:cs typeface="Arial" charset="0"/>
                        </a:rPr>
                        <a:t>High</a:t>
                      </a:r>
                      <a:endParaRPr kumimoji="0" lang="en-US" sz="2400" b="0" i="0" u="none" strike="noStrike" cap="none" normalizeH="0" baseline="0" dirty="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FF"/>
                          </a:solidFill>
                          <a:effectLst/>
                          <a:latin typeface="Arial" charset="0"/>
                          <a:cs typeface="Arial" charset="0"/>
                        </a:rPr>
                        <a:t>Low</a:t>
                      </a:r>
                      <a:endParaRPr kumimoji="0" lang="en-US" sz="2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068388">
                <a:tc rowSpan="2">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charset="0"/>
                          <a:cs typeface="Arial" charset="0"/>
                        </a:rPr>
                        <a:t>Market</a:t>
                      </a:r>
                    </a:p>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charset="0"/>
                          <a:cs typeface="Arial" charset="0"/>
                        </a:rPr>
                        <a:t>Growth</a:t>
                      </a:r>
                      <a:endParaRPr kumimoji="0" lang="en-US" sz="2400" b="0" i="0" u="none" strike="noStrike" cap="none" normalizeH="0" baseline="0" dirty="0" smtClean="0">
                        <a:ln>
                          <a:noFill/>
                        </a:ln>
                        <a:solidFill>
                          <a:schemeClr val="tx1"/>
                        </a:solidFill>
                        <a:effectLst/>
                        <a:latin typeface="Arial" charset="0"/>
                      </a:endParaRPr>
                    </a:p>
                  </a:txBody>
                  <a:tcPr anchor="ctr" horzOverflow="overflow">
                    <a:lnL cap="flat">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FF"/>
                          </a:solidFill>
                          <a:effectLst/>
                          <a:latin typeface="Arial" charset="0"/>
                          <a:cs typeface="Arial" charset="0"/>
                        </a:rPr>
                        <a:t>High</a:t>
                      </a:r>
                      <a:endParaRPr kumimoji="0" lang="en-US" sz="2400" b="0" i="0" u="none" strike="noStrike" cap="none" normalizeH="0" baseline="0" dirty="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Rising Star</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Products</a:t>
                      </a:r>
                      <a:endParaRPr kumimoji="0" lang="en-US" sz="2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Problem</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Child</a:t>
                      </a:r>
                      <a:endParaRPr kumimoji="0" lang="en-US" sz="2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443038">
                <a:tc vMerge="1">
                  <a:txBody>
                    <a:bodyPr/>
                    <a:lstStyle/>
                    <a:p>
                      <a:endParaRPr lang="en-US"/>
                    </a:p>
                  </a:txBody>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FF"/>
                          </a:solidFill>
                          <a:effectLst/>
                          <a:latin typeface="Arial" charset="0"/>
                          <a:cs typeface="Arial" charset="0"/>
                        </a:rPr>
                        <a:t>Low</a:t>
                      </a:r>
                      <a:endParaRPr kumimoji="0" lang="en-US" sz="24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charset="0"/>
                          <a:cs typeface="Arial" charset="0"/>
                        </a:rPr>
                        <a:t>Cash Cow</a:t>
                      </a:r>
                      <a:endParaRPr kumimoji="0" lang="en-US" sz="2400" b="0" i="0" u="none" strike="noStrike" cap="none" normalizeH="0" baseline="0" dirty="0" smtClean="0">
                        <a:ln>
                          <a:noFill/>
                        </a:ln>
                        <a:solidFill>
                          <a:schemeClr val="tx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charset="0"/>
                          <a:cs typeface="Arial" charset="0"/>
                        </a:rPr>
                        <a:t>Dog</a:t>
                      </a:r>
                      <a:endParaRPr kumimoji="0" lang="en-US" sz="2400" b="0" i="0" u="none" strike="noStrike" cap="none" normalizeH="0" baseline="0" dirty="0" smtClean="0">
                        <a:ln>
                          <a:noFill/>
                        </a:ln>
                        <a:solidFill>
                          <a:schemeClr val="tx1"/>
                        </a:solidFill>
                        <a:effectLst/>
                        <a:latin typeface="Arial" charset="0"/>
                      </a:endParaRPr>
                    </a:p>
                  </a:txBody>
                  <a:tcPr anchor="b" horzOverflow="overflow">
                    <a:lnL>
                      <a:noFill/>
                    </a:lnL>
                    <a:lnR cap="flat">
                      <a:noFill/>
                    </a:lnR>
                    <a:lnT>
                      <a:noFill/>
                    </a:lnT>
                    <a:lnB cap="flat">
                      <a:noFill/>
                    </a:lnB>
                    <a:lnTlToBr>
                      <a:noFill/>
                    </a:lnTlToBr>
                    <a:lnBlToTr>
                      <a:noFill/>
                    </a:lnBlToTr>
                    <a:noFill/>
                  </a:tcPr>
                </a:tc>
              </a:tr>
            </a:tbl>
          </a:graphicData>
        </a:graphic>
      </p:graphicFrame>
      <p:sp>
        <p:nvSpPr>
          <p:cNvPr id="26643" name="Line 520"/>
          <p:cNvSpPr>
            <a:spLocks noChangeShapeType="1"/>
          </p:cNvSpPr>
          <p:nvPr/>
        </p:nvSpPr>
        <p:spPr bwMode="auto">
          <a:xfrm>
            <a:off x="3733800" y="6019800"/>
            <a:ext cx="3733800" cy="0"/>
          </a:xfrm>
          <a:prstGeom prst="line">
            <a:avLst/>
          </a:prstGeom>
          <a:noFill/>
          <a:ln w="9525">
            <a:solidFill>
              <a:schemeClr val="tx1"/>
            </a:solidFill>
            <a:round/>
            <a:headEnd/>
            <a:tailEnd/>
          </a:ln>
        </p:spPr>
        <p:txBody>
          <a:bodyPr/>
          <a:lstStyle/>
          <a:p>
            <a:endParaRPr lang="en-US"/>
          </a:p>
        </p:txBody>
      </p:sp>
      <p:grpSp>
        <p:nvGrpSpPr>
          <p:cNvPr id="26644" name="Group 524"/>
          <p:cNvGrpSpPr>
            <a:grpSpLocks/>
          </p:cNvGrpSpPr>
          <p:nvPr/>
        </p:nvGrpSpPr>
        <p:grpSpPr bwMode="auto">
          <a:xfrm>
            <a:off x="3720548" y="3581400"/>
            <a:ext cx="3733800" cy="2438400"/>
            <a:chOff x="2352" y="2256"/>
            <a:chExt cx="2352" cy="1536"/>
          </a:xfrm>
        </p:grpSpPr>
        <p:sp>
          <p:nvSpPr>
            <p:cNvPr id="26646" name="Line 515"/>
            <p:cNvSpPr>
              <a:spLocks noChangeShapeType="1"/>
            </p:cNvSpPr>
            <p:nvPr/>
          </p:nvSpPr>
          <p:spPr bwMode="auto">
            <a:xfrm>
              <a:off x="2352" y="2256"/>
              <a:ext cx="0" cy="1536"/>
            </a:xfrm>
            <a:prstGeom prst="line">
              <a:avLst/>
            </a:prstGeom>
            <a:noFill/>
            <a:ln w="9525">
              <a:solidFill>
                <a:schemeClr val="tx1"/>
              </a:solidFill>
              <a:round/>
              <a:headEnd/>
              <a:tailEnd/>
            </a:ln>
          </p:spPr>
          <p:txBody>
            <a:bodyPr/>
            <a:lstStyle/>
            <a:p>
              <a:endParaRPr lang="en-US"/>
            </a:p>
          </p:txBody>
        </p:sp>
        <p:sp>
          <p:nvSpPr>
            <p:cNvPr id="26647" name="Line 517"/>
            <p:cNvSpPr>
              <a:spLocks noChangeShapeType="1"/>
            </p:cNvSpPr>
            <p:nvPr/>
          </p:nvSpPr>
          <p:spPr bwMode="auto">
            <a:xfrm>
              <a:off x="2352" y="2256"/>
              <a:ext cx="2352" cy="0"/>
            </a:xfrm>
            <a:prstGeom prst="line">
              <a:avLst/>
            </a:prstGeom>
            <a:noFill/>
            <a:ln w="9525">
              <a:solidFill>
                <a:schemeClr val="tx1"/>
              </a:solidFill>
              <a:round/>
              <a:headEnd/>
              <a:tailEnd/>
            </a:ln>
          </p:spPr>
          <p:txBody>
            <a:bodyPr/>
            <a:lstStyle/>
            <a:p>
              <a:endParaRPr lang="en-US"/>
            </a:p>
          </p:txBody>
        </p:sp>
        <p:sp>
          <p:nvSpPr>
            <p:cNvPr id="26648" name="Line 519"/>
            <p:cNvSpPr>
              <a:spLocks noChangeShapeType="1"/>
            </p:cNvSpPr>
            <p:nvPr/>
          </p:nvSpPr>
          <p:spPr bwMode="auto">
            <a:xfrm>
              <a:off x="2352" y="3120"/>
              <a:ext cx="2352" cy="0"/>
            </a:xfrm>
            <a:prstGeom prst="line">
              <a:avLst/>
            </a:prstGeom>
            <a:noFill/>
            <a:ln w="9525">
              <a:solidFill>
                <a:schemeClr val="tx1"/>
              </a:solidFill>
              <a:round/>
              <a:headEnd/>
              <a:tailEnd/>
            </a:ln>
          </p:spPr>
          <p:txBody>
            <a:bodyPr/>
            <a:lstStyle/>
            <a:p>
              <a:endParaRPr lang="en-US"/>
            </a:p>
          </p:txBody>
        </p:sp>
        <p:sp>
          <p:nvSpPr>
            <p:cNvPr id="26649" name="Line 521"/>
            <p:cNvSpPr>
              <a:spLocks noChangeShapeType="1"/>
            </p:cNvSpPr>
            <p:nvPr/>
          </p:nvSpPr>
          <p:spPr bwMode="auto">
            <a:xfrm>
              <a:off x="4704" y="2256"/>
              <a:ext cx="0" cy="1536"/>
            </a:xfrm>
            <a:prstGeom prst="line">
              <a:avLst/>
            </a:prstGeom>
            <a:noFill/>
            <a:ln w="9525">
              <a:solidFill>
                <a:schemeClr val="tx1"/>
              </a:solidFill>
              <a:round/>
              <a:headEnd/>
              <a:tailEnd/>
            </a:ln>
          </p:spPr>
          <p:txBody>
            <a:bodyPr/>
            <a:lstStyle/>
            <a:p>
              <a:endParaRPr lang="en-US"/>
            </a:p>
          </p:txBody>
        </p:sp>
        <p:sp>
          <p:nvSpPr>
            <p:cNvPr id="26650" name="Line 523"/>
            <p:cNvSpPr>
              <a:spLocks noChangeShapeType="1"/>
            </p:cNvSpPr>
            <p:nvPr/>
          </p:nvSpPr>
          <p:spPr bwMode="auto">
            <a:xfrm>
              <a:off x="3648" y="2256"/>
              <a:ext cx="0" cy="1536"/>
            </a:xfrm>
            <a:prstGeom prst="line">
              <a:avLst/>
            </a:prstGeom>
            <a:noFill/>
            <a:ln w="9525">
              <a:solidFill>
                <a:schemeClr val="tx1"/>
              </a:solidFill>
              <a:round/>
              <a:headEnd/>
              <a:tailEnd/>
            </a:ln>
          </p:spPr>
          <p:txBody>
            <a:bodyPr/>
            <a:lstStyle/>
            <a:p>
              <a:endParaRPr lang="en-US"/>
            </a:p>
          </p:txBody>
        </p:sp>
      </p:grpSp>
      <p:sp>
        <p:nvSpPr>
          <p:cNvPr id="4098" name="PubPieSlice"/>
          <p:cNvSpPr>
            <a:spLocks noEditPoints="1" noChangeArrowheads="1"/>
          </p:cNvSpPr>
          <p:nvPr/>
        </p:nvSpPr>
        <p:spPr bwMode="auto">
          <a:xfrm>
            <a:off x="152401" y="1943100"/>
            <a:ext cx="1828800" cy="1828800"/>
          </a:xfrm>
          <a:custGeom>
            <a:avLst/>
            <a:gdLst>
              <a:gd name="G0" fmla="+- 0 0 0"/>
              <a:gd name="G1" fmla="sin 10800 17694720"/>
              <a:gd name="G2" fmla="cos 10800 17694720"/>
              <a:gd name="G3" fmla="sin 10800 0"/>
              <a:gd name="G4" fmla="cos 10800 0"/>
              <a:gd name="G5" fmla="+- G1 10800 0"/>
              <a:gd name="G6" fmla="+- G2 10800 0"/>
              <a:gd name="G7" fmla="+- G3 10800 0"/>
              <a:gd name="G8" fmla="+- G4 10800 0"/>
              <a:gd name="G9" fmla="+- 10800 0 0"/>
              <a:gd name="T0" fmla="*/ 10799 w 21600"/>
              <a:gd name="T1" fmla="*/ 0 h 21600"/>
              <a:gd name="T2" fmla="*/ 10800 w 21600"/>
              <a:gd name="T3" fmla="*/ 10800 h 21600"/>
              <a:gd name="T4" fmla="*/ 21600 w 21600"/>
              <a:gd name="T5" fmla="*/ 10800 h 21600"/>
              <a:gd name="T6" fmla="*/ 3163 w 21600"/>
              <a:gd name="T7" fmla="*/ 3163 h 21600"/>
              <a:gd name="T8" fmla="*/ 18437 w 21600"/>
              <a:gd name="T9" fmla="*/ 18437 h 21600"/>
            </a:gdLst>
            <a:ahLst/>
            <a:cxnLst>
              <a:cxn ang="0">
                <a:pos x="T0" y="T1"/>
              </a:cxn>
              <a:cxn ang="0">
                <a:pos x="T2" y="T3"/>
              </a:cxn>
              <a:cxn ang="0">
                <a:pos x="T4" y="T5"/>
              </a:cxn>
            </a:cxnLst>
            <a:rect l="T6" t="T7" r="T8" b="T9"/>
            <a:pathLst>
              <a:path w="21600" h="21600">
                <a:moveTo>
                  <a:pt x="10799" y="0"/>
                </a:moveTo>
                <a:cubicBezTo>
                  <a:pt x="4834" y="0"/>
                  <a:pt x="0" y="4835"/>
                  <a:pt x="0" y="10799"/>
                </a:cubicBezTo>
                <a:cubicBezTo>
                  <a:pt x="0" y="16764"/>
                  <a:pt x="4835" y="21600"/>
                  <a:pt x="10800" y="21600"/>
                </a:cubicBezTo>
                <a:cubicBezTo>
                  <a:pt x="16764" y="21600"/>
                  <a:pt x="21600" y="16764"/>
                  <a:pt x="21600" y="10800"/>
                </a:cubicBezTo>
                <a:lnTo>
                  <a:pt x="10800" y="10800"/>
                </a:ln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4"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16</a:t>
            </a:fld>
            <a:r>
              <a:rPr lang="en-US" sz="1200" dirty="0" smtClean="0">
                <a:solidFill>
                  <a:srgbClr val="000000"/>
                </a:solidFill>
              </a:rPr>
              <a:t>/188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a:xfrm>
            <a:off x="506730" y="0"/>
            <a:ext cx="8229600" cy="8382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QUESTIONS</a:t>
            </a:r>
          </a:p>
        </p:txBody>
      </p:sp>
      <p:sp>
        <p:nvSpPr>
          <p:cNvPr id="3" name="Content Placeholder 2"/>
          <p:cNvSpPr>
            <a:spLocks noGrp="1"/>
          </p:cNvSpPr>
          <p:nvPr>
            <p:ph idx="1"/>
          </p:nvPr>
        </p:nvSpPr>
        <p:spPr>
          <a:xfrm>
            <a:off x="381000" y="1828800"/>
            <a:ext cx="8229600" cy="4525963"/>
          </a:xfrm>
        </p:spPr>
        <p:txBody>
          <a:bodyPr/>
          <a:lstStyle/>
          <a:p>
            <a:r>
              <a:rPr lang="en-US" dirty="0" smtClean="0"/>
              <a:t>What do the people who work in the finance department do?</a:t>
            </a:r>
          </a:p>
          <a:p>
            <a:pPr lvl="1"/>
            <a:r>
              <a:rPr lang="en-US" i="1" dirty="0" smtClean="0"/>
              <a:t>Find ways to invest the company money to yield a beneficial ROI</a:t>
            </a:r>
          </a:p>
          <a:p>
            <a:r>
              <a:rPr lang="en-US" dirty="0" smtClean="0"/>
              <a:t>Are economy and economics the same idea?</a:t>
            </a:r>
          </a:p>
          <a:p>
            <a:pPr lvl="1"/>
            <a:r>
              <a:rPr lang="en-US" i="1" dirty="0" smtClean="0"/>
              <a:t>Economics is the study of business and the economy is a state at which business is operating, such as growth or recession	</a:t>
            </a:r>
          </a:p>
        </p:txBody>
      </p:sp>
      <p:pic>
        <p:nvPicPr>
          <p:cNvPr id="6" name="Picture 5" descr="dreamstimefree_10053288.jpg"/>
          <p:cNvPicPr>
            <a:picLocks noChangeAspect="1"/>
          </p:cNvPicPr>
          <p:nvPr/>
        </p:nvPicPr>
        <p:blipFill>
          <a:blip r:embed="rId4" cstate="print"/>
          <a:srcRect r="44167" b="26395"/>
          <a:stretch>
            <a:fillRect/>
          </a:stretch>
        </p:blipFill>
        <p:spPr>
          <a:xfrm>
            <a:off x="7162800" y="152400"/>
            <a:ext cx="1600200" cy="1489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9372600" cy="950063"/>
          </a:xfrm>
        </p:spPr>
        <p:txBody>
          <a:bodyPr>
            <a:normAutofit/>
          </a:bodyPr>
          <a:lstStyle/>
          <a:p>
            <a:r>
              <a:rPr lang="en-CA" sz="4000" dirty="0" smtClean="0"/>
              <a:t>Business Departments</a:t>
            </a:r>
            <a:endParaRPr lang="en-CA" sz="4000" dirty="0"/>
          </a:p>
        </p:txBody>
      </p:sp>
      <p:sp>
        <p:nvSpPr>
          <p:cNvPr id="3" name="Text Placeholder 2"/>
          <p:cNvSpPr>
            <a:spLocks noGrp="1"/>
          </p:cNvSpPr>
          <p:nvPr>
            <p:ph type="subTitle" idx="1"/>
          </p:nvPr>
        </p:nvSpPr>
        <p:spPr>
          <a:xfrm>
            <a:off x="518985" y="1360380"/>
            <a:ext cx="5926138" cy="3898605"/>
          </a:xfrm>
        </p:spPr>
        <p:txBody>
          <a:bodyPr/>
          <a:lstStyle/>
          <a:p>
            <a:r>
              <a:rPr lang="en-CA" sz="4000" dirty="0" smtClean="0">
                <a:solidFill>
                  <a:schemeClr val="tx1"/>
                </a:solidFill>
              </a:rPr>
              <a:t>Finance</a:t>
            </a:r>
          </a:p>
          <a:p>
            <a:r>
              <a:rPr lang="en-CA" sz="2400" dirty="0" smtClean="0">
                <a:solidFill>
                  <a:schemeClr val="tx1"/>
                </a:solidFill>
              </a:rPr>
              <a:t>Frequently linked with accounting</a:t>
            </a:r>
          </a:p>
          <a:p>
            <a:r>
              <a:rPr lang="en-CA" sz="2400" dirty="0" smtClean="0">
                <a:solidFill>
                  <a:schemeClr val="tx1"/>
                </a:solidFill>
              </a:rPr>
              <a:t>Prepares and analyzes statements:</a:t>
            </a:r>
          </a:p>
          <a:p>
            <a:pPr marL="914400" lvl="1" indent="-457200" algn="l">
              <a:buFont typeface="Arial"/>
              <a:buChar char="•"/>
            </a:pPr>
            <a:r>
              <a:rPr lang="en-CA" dirty="0" smtClean="0">
                <a:solidFill>
                  <a:schemeClr val="tx1"/>
                </a:solidFill>
              </a:rPr>
              <a:t>The </a:t>
            </a:r>
            <a:r>
              <a:rPr lang="en-CA" dirty="0">
                <a:solidFill>
                  <a:schemeClr val="tx1"/>
                </a:solidFill>
              </a:rPr>
              <a:t>balance sheet</a:t>
            </a:r>
          </a:p>
          <a:p>
            <a:pPr marL="914400" lvl="1" indent="-457200" algn="l">
              <a:buFont typeface="Arial"/>
              <a:buChar char="•"/>
            </a:pPr>
            <a:r>
              <a:rPr lang="en-CA" dirty="0" smtClean="0">
                <a:solidFill>
                  <a:schemeClr val="tx1"/>
                </a:solidFill>
              </a:rPr>
              <a:t>The </a:t>
            </a:r>
            <a:r>
              <a:rPr lang="en-CA" dirty="0">
                <a:solidFill>
                  <a:schemeClr val="tx1"/>
                </a:solidFill>
              </a:rPr>
              <a:t>income statement</a:t>
            </a:r>
          </a:p>
          <a:p>
            <a:pPr marL="914400" lvl="1" indent="-457200" algn="l">
              <a:buFont typeface="Arial"/>
              <a:buChar char="•"/>
            </a:pPr>
            <a:r>
              <a:rPr lang="en-CA" dirty="0" smtClean="0">
                <a:solidFill>
                  <a:schemeClr val="tx1"/>
                </a:solidFill>
              </a:rPr>
              <a:t>The </a:t>
            </a:r>
            <a:r>
              <a:rPr lang="en-CA" dirty="0">
                <a:solidFill>
                  <a:schemeClr val="tx1"/>
                </a:solidFill>
              </a:rPr>
              <a:t>owner equity statement</a:t>
            </a:r>
          </a:p>
          <a:p>
            <a:pPr marL="914400" lvl="1" indent="-457200" algn="l">
              <a:buFont typeface="Arial"/>
              <a:buChar char="•"/>
            </a:pPr>
            <a:r>
              <a:rPr lang="en-CA" dirty="0" smtClean="0">
                <a:solidFill>
                  <a:schemeClr val="tx1"/>
                </a:solidFill>
              </a:rPr>
              <a:t>The </a:t>
            </a:r>
            <a:r>
              <a:rPr lang="en-CA" dirty="0">
                <a:solidFill>
                  <a:schemeClr val="tx1"/>
                </a:solidFill>
              </a:rPr>
              <a:t>cash flow statement</a:t>
            </a:r>
          </a:p>
          <a:p>
            <a:pPr lvl="1"/>
            <a:endParaRPr lang="en-CA" sz="2000" dirty="0"/>
          </a:p>
        </p:txBody>
      </p:sp>
      <p:pic>
        <p:nvPicPr>
          <p:cNvPr id="2560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81566" y="1995898"/>
            <a:ext cx="2418803" cy="181410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2503723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bwMode="auto">
          <a:xfrm>
            <a:off x="0" y="381000"/>
            <a:ext cx="9144000" cy="6858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Finance Terms</a:t>
            </a:r>
          </a:p>
        </p:txBody>
      </p:sp>
      <p:sp>
        <p:nvSpPr>
          <p:cNvPr id="18434" name="Rectangle 3"/>
          <p:cNvSpPr>
            <a:spLocks noGrp="1" noChangeArrowheads="1"/>
          </p:cNvSpPr>
          <p:nvPr>
            <p:ph idx="1"/>
          </p:nvPr>
        </p:nvSpPr>
        <p:spPr>
          <a:xfrm>
            <a:off x="3352800" y="1600200"/>
            <a:ext cx="5562600" cy="4373563"/>
          </a:xfrm>
        </p:spPr>
        <p:txBody>
          <a:bodyPr>
            <a:normAutofit lnSpcReduction="10000"/>
          </a:bodyPr>
          <a:lstStyle/>
          <a:p>
            <a:pPr eaLnBrk="1" hangingPunct="1"/>
            <a:r>
              <a:rPr lang="en-US" dirty="0" smtClean="0"/>
              <a:t>Microeconomics – </a:t>
            </a:r>
            <a:r>
              <a:rPr lang="en-US" sz="2400" dirty="0" smtClean="0"/>
              <a:t>individual companies and their business cycles</a:t>
            </a:r>
          </a:p>
          <a:p>
            <a:pPr eaLnBrk="1" hangingPunct="1">
              <a:spcBef>
                <a:spcPts val="1200"/>
              </a:spcBef>
            </a:pPr>
            <a:r>
              <a:rPr lang="en-US" dirty="0" smtClean="0"/>
              <a:t>Macroeconomics – </a:t>
            </a:r>
            <a:r>
              <a:rPr lang="en-US" sz="2400" dirty="0" smtClean="0"/>
              <a:t>manufacturing economy as a whole</a:t>
            </a:r>
          </a:p>
          <a:p>
            <a:pPr eaLnBrk="1" hangingPunct="1">
              <a:spcBef>
                <a:spcPts val="1200"/>
              </a:spcBef>
            </a:pPr>
            <a:r>
              <a:rPr lang="en-US" dirty="0" smtClean="0"/>
              <a:t>Business cycle</a:t>
            </a:r>
          </a:p>
          <a:p>
            <a:pPr marL="627063" lvl="1" eaLnBrk="1" hangingPunct="1"/>
            <a:r>
              <a:rPr lang="en-US" dirty="0" smtClean="0"/>
              <a:t>Inflation</a:t>
            </a:r>
          </a:p>
          <a:p>
            <a:pPr marL="627063" lvl="1" eaLnBrk="1" hangingPunct="1"/>
            <a:r>
              <a:rPr lang="en-US" dirty="0" smtClean="0"/>
              <a:t>Recession</a:t>
            </a:r>
          </a:p>
          <a:p>
            <a:pPr marL="627063" lvl="1" eaLnBrk="1" hangingPunct="1"/>
            <a:r>
              <a:rPr lang="en-US" dirty="0" smtClean="0"/>
              <a:t>Depression</a:t>
            </a:r>
          </a:p>
          <a:p>
            <a:pPr marL="627063" lvl="1" eaLnBrk="1" hangingPunct="1"/>
            <a:r>
              <a:rPr lang="en-US" dirty="0" smtClean="0"/>
              <a:t>Growth</a:t>
            </a:r>
          </a:p>
          <a:p>
            <a:pPr eaLnBrk="1" hangingPunct="1">
              <a:buFontTx/>
              <a:buNone/>
            </a:pPr>
            <a:endParaRPr lang="en-US" dirty="0" smtClean="0"/>
          </a:p>
        </p:txBody>
      </p:sp>
      <p:sp>
        <p:nvSpPr>
          <p:cNvPr id="18436" name="Rectangle 9"/>
          <p:cNvSpPr>
            <a:spLocks noChangeArrowheads="1"/>
          </p:cNvSpPr>
          <p:nvPr/>
        </p:nvSpPr>
        <p:spPr bwMode="auto">
          <a:xfrm>
            <a:off x="2433638" y="2405063"/>
            <a:ext cx="9144000" cy="0"/>
          </a:xfrm>
          <a:prstGeom prst="rect">
            <a:avLst/>
          </a:prstGeom>
          <a:noFill/>
          <a:ln w="9525">
            <a:noFill/>
            <a:miter lim="800000"/>
            <a:headEnd/>
            <a:tailEnd/>
          </a:ln>
        </p:spPr>
        <p:txBody>
          <a:bodyPr>
            <a:spAutoFit/>
          </a:bodyPr>
          <a:lstStyle/>
          <a:p>
            <a:endParaRPr lang="en-US"/>
          </a:p>
        </p:txBody>
      </p:sp>
      <p:pic>
        <p:nvPicPr>
          <p:cNvPr id="18437" name="Picture 11"/>
          <p:cNvPicPr>
            <a:picLocks noChangeAspect="1" noChangeArrowheads="1"/>
          </p:cNvPicPr>
          <p:nvPr/>
        </p:nvPicPr>
        <p:blipFill>
          <a:blip r:embed="rId4" cstate="print"/>
          <a:stretch>
            <a:fillRect/>
          </a:stretch>
        </p:blipFill>
        <p:spPr bwMode="auto">
          <a:xfrm>
            <a:off x="0" y="1905000"/>
            <a:ext cx="3276600" cy="3276600"/>
          </a:xfrm>
          <a:prstGeom prst="rect">
            <a:avLst/>
          </a:prstGeom>
          <a:noFill/>
          <a:ln w="9525">
            <a:noFill/>
            <a:miter lim="800000"/>
            <a:headEnd/>
            <a:tailEnd/>
          </a:ln>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19</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3314" y="152400"/>
            <a:ext cx="9147313"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a:t>Business Departments </a:t>
            </a:r>
            <a:r>
              <a:rPr lang="en-US" sz="2400" dirty="0"/>
              <a:t>(Cont’d.)</a:t>
            </a:r>
            <a:endParaRPr lang="en-US" sz="2400" dirty="0" smtClean="0"/>
          </a:p>
        </p:txBody>
      </p:sp>
      <p:sp>
        <p:nvSpPr>
          <p:cNvPr id="19459" name="Rectangle 3"/>
          <p:cNvSpPr>
            <a:spLocks noGrp="1" noChangeArrowheads="1"/>
          </p:cNvSpPr>
          <p:nvPr>
            <p:ph idx="1"/>
          </p:nvPr>
        </p:nvSpPr>
        <p:spPr>
          <a:xfrm>
            <a:off x="152400" y="884237"/>
            <a:ext cx="8839200" cy="4525963"/>
          </a:xfrm>
        </p:spPr>
        <p:txBody>
          <a:bodyPr/>
          <a:lstStyle/>
          <a:p>
            <a:pPr marL="0" indent="0" eaLnBrk="1" hangingPunct="1">
              <a:buNone/>
            </a:pPr>
            <a:r>
              <a:rPr lang="en-US" dirty="0" smtClean="0"/>
              <a:t>Human Resources Management</a:t>
            </a:r>
          </a:p>
          <a:p>
            <a:pPr lvl="1" eaLnBrk="1" hangingPunct="1"/>
            <a:r>
              <a:rPr lang="en-US" dirty="0" smtClean="0">
                <a:solidFill>
                  <a:srgbClr val="008000"/>
                </a:solidFill>
              </a:rPr>
              <a:t> Integrates HR functions with the company’s business strategies</a:t>
            </a:r>
            <a:endParaRPr lang="en-US" sz="1000" dirty="0" smtClean="0">
              <a:solidFill>
                <a:srgbClr val="008000"/>
              </a:solidFill>
            </a:endParaRPr>
          </a:p>
          <a:p>
            <a:pPr lvl="1" eaLnBrk="1" hangingPunct="1"/>
            <a:r>
              <a:rPr lang="en-US" dirty="0" smtClean="0">
                <a:solidFill>
                  <a:srgbClr val="660066"/>
                </a:solidFill>
              </a:rPr>
              <a:t> Employee benefits</a:t>
            </a:r>
            <a:endParaRPr lang="en-US" sz="1000" dirty="0" smtClean="0">
              <a:solidFill>
                <a:srgbClr val="660066"/>
              </a:solidFill>
            </a:endParaRPr>
          </a:p>
          <a:p>
            <a:pPr lvl="1" eaLnBrk="1" hangingPunct="1"/>
            <a:r>
              <a:rPr lang="en-US" dirty="0" smtClean="0">
                <a:solidFill>
                  <a:srgbClr val="FF0000"/>
                </a:solidFill>
              </a:rPr>
              <a:t> Applies federal and state employment/labor laws</a:t>
            </a:r>
          </a:p>
        </p:txBody>
      </p:sp>
      <p:pic>
        <p:nvPicPr>
          <p:cNvPr id="7" name="Picture 6" descr="CSU_salary.jpg"/>
          <p:cNvPicPr>
            <a:picLocks noChangeAspect="1"/>
          </p:cNvPicPr>
          <p:nvPr/>
        </p:nvPicPr>
        <p:blipFill>
          <a:blip r:embed="rId4" cstate="print"/>
          <a:stretch>
            <a:fillRect/>
          </a:stretch>
        </p:blipFill>
        <p:spPr>
          <a:xfrm>
            <a:off x="3200400" y="3352800"/>
            <a:ext cx="4238527" cy="2768600"/>
          </a:xfrm>
          <a:prstGeom prst="rect">
            <a:avLst/>
          </a:prstGeom>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20</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4" y="152400"/>
            <a:ext cx="9127435" cy="1143000"/>
          </a:xfrm>
        </p:spPr>
        <p:txBody>
          <a:bodyPr>
            <a:normAutofit/>
          </a:bodyPr>
          <a:lstStyle/>
          <a:p>
            <a:r>
              <a:rPr lang="en-US" sz="4000" dirty="0" smtClean="0"/>
              <a:t>HR Sub-Disciplines</a:t>
            </a:r>
            <a:endParaRPr lang="en-US" sz="4000" dirty="0"/>
          </a:p>
        </p:txBody>
      </p:sp>
      <p:sp>
        <p:nvSpPr>
          <p:cNvPr id="3" name="Content Placeholder 2"/>
          <p:cNvSpPr>
            <a:spLocks noGrp="1"/>
          </p:cNvSpPr>
          <p:nvPr>
            <p:ph idx="1"/>
          </p:nvPr>
        </p:nvSpPr>
        <p:spPr>
          <a:xfrm>
            <a:off x="457200" y="1600201"/>
            <a:ext cx="8229600" cy="3886200"/>
          </a:xfrm>
        </p:spPr>
        <p:txBody>
          <a:bodyPr/>
          <a:lstStyle/>
          <a:p>
            <a:r>
              <a:rPr lang="en-US" dirty="0" smtClean="0"/>
              <a:t>Selection &amp; Placement</a:t>
            </a:r>
          </a:p>
          <a:p>
            <a:pPr lvl="1"/>
            <a:r>
              <a:rPr lang="en-CA" dirty="0"/>
              <a:t>Attracting employees</a:t>
            </a:r>
          </a:p>
          <a:p>
            <a:pPr lvl="1"/>
            <a:r>
              <a:rPr lang="en-CA" dirty="0"/>
              <a:t>Developing employees</a:t>
            </a:r>
          </a:p>
          <a:p>
            <a:pPr lvl="1"/>
            <a:r>
              <a:rPr lang="en-CA" dirty="0"/>
              <a:t>Retaining employees</a:t>
            </a:r>
          </a:p>
          <a:p>
            <a:pPr>
              <a:spcBef>
                <a:spcPts val="2400"/>
              </a:spcBef>
            </a:pPr>
            <a:r>
              <a:rPr lang="en-US" dirty="0" smtClean="0"/>
              <a:t>Training &amp; Development – </a:t>
            </a:r>
            <a:r>
              <a:rPr lang="en-US" sz="2800" dirty="0" smtClean="0">
                <a:solidFill>
                  <a:srgbClr val="002060"/>
                </a:solidFill>
              </a:rPr>
              <a:t>can increase consistency of work flow and quality.  Saves company money</a:t>
            </a:r>
          </a:p>
          <a:p>
            <a:endParaRPr lang="en-US" dirty="0"/>
          </a:p>
        </p:txBody>
      </p:sp>
      <p:pic>
        <p:nvPicPr>
          <p:cNvPr id="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1450768"/>
            <a:ext cx="3800755" cy="23826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21</a:t>
            </a:fld>
            <a:r>
              <a:rPr lang="en-US" dirty="0" smtClean="0">
                <a:solidFill>
                  <a:srgbClr val="000000"/>
                </a:solidFill>
              </a:rPr>
              <a:t>/188</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
            <a:ext cx="9144000" cy="762000"/>
          </a:xfrm>
        </p:spPr>
        <p:txBody>
          <a:bodyPr>
            <a:normAutofit/>
          </a:bodyPr>
          <a:lstStyle/>
          <a:p>
            <a:r>
              <a:rPr lang="en-US" sz="4000" dirty="0"/>
              <a:t>HR Sub-</a:t>
            </a:r>
            <a:r>
              <a:rPr lang="en-US" sz="4000" dirty="0" smtClean="0"/>
              <a:t>Disciplines (</a:t>
            </a:r>
            <a:r>
              <a:rPr lang="en-US" sz="3600" dirty="0" smtClean="0"/>
              <a:t>Cont’d.</a:t>
            </a:r>
            <a:r>
              <a:rPr lang="en-US" sz="4000" dirty="0" smtClean="0"/>
              <a:t>)</a:t>
            </a:r>
            <a:endParaRPr lang="en-US" sz="4000" dirty="0"/>
          </a:p>
        </p:txBody>
      </p:sp>
      <p:sp>
        <p:nvSpPr>
          <p:cNvPr id="3" name="Content Placeholder 2"/>
          <p:cNvSpPr>
            <a:spLocks noGrp="1"/>
          </p:cNvSpPr>
          <p:nvPr>
            <p:ph idx="1"/>
          </p:nvPr>
        </p:nvSpPr>
        <p:spPr/>
        <p:txBody>
          <a:bodyPr/>
          <a:lstStyle/>
          <a:p>
            <a:r>
              <a:rPr lang="en-CA" dirty="0"/>
              <a:t>Planning</a:t>
            </a:r>
          </a:p>
          <a:p>
            <a:r>
              <a:rPr lang="en-US" dirty="0" smtClean="0"/>
              <a:t>Compensation </a:t>
            </a:r>
            <a:r>
              <a:rPr lang="en-US" dirty="0"/>
              <a:t>&amp; Benefits</a:t>
            </a:r>
          </a:p>
          <a:p>
            <a:r>
              <a:rPr lang="en-US" dirty="0"/>
              <a:t>Industrial &amp; Employee Relations</a:t>
            </a:r>
          </a:p>
          <a:p>
            <a:r>
              <a:rPr lang="en-US" dirty="0"/>
              <a:t>Occupational Safety</a:t>
            </a:r>
          </a:p>
        </p:txBody>
      </p:sp>
      <p:pic>
        <p:nvPicPr>
          <p:cNvPr id="5" name="Picture 4" descr="500px-Replacement_filing_cabinet.svg.png"/>
          <p:cNvPicPr>
            <a:picLocks noChangeAspect="1"/>
          </p:cNvPicPr>
          <p:nvPr/>
        </p:nvPicPr>
        <p:blipFill>
          <a:blip r:embed="rId2" cstate="print"/>
          <a:stretch>
            <a:fillRect/>
          </a:stretch>
        </p:blipFill>
        <p:spPr>
          <a:xfrm>
            <a:off x="5286375" y="3592513"/>
            <a:ext cx="2533650" cy="2533650"/>
          </a:xfrm>
          <a:prstGeom prst="rect">
            <a:avLst/>
          </a:prstGeom>
        </p:spPr>
      </p:pic>
      <p:pic>
        <p:nvPicPr>
          <p:cNvPr id="6" name="Picture 3" descr="C:\Documents and Settings\edickinson\Local Settings\Temporary Internet Files\Content.IE5\X8JYYB76\MCj04412870000[1].png"/>
          <p:cNvPicPr>
            <a:picLocks noChangeAspect="1" noChangeArrowheads="1"/>
          </p:cNvPicPr>
          <p:nvPr/>
        </p:nvPicPr>
        <p:blipFill>
          <a:blip r:embed="rId3" cstate="print"/>
          <a:stretch>
            <a:fillRect/>
          </a:stretch>
        </p:blipFill>
        <p:spPr bwMode="auto">
          <a:xfrm>
            <a:off x="1981200" y="4191000"/>
            <a:ext cx="2236306" cy="1490870"/>
          </a:xfrm>
          <a:prstGeom prst="rect">
            <a:avLst/>
          </a:prstGeom>
          <a:noFill/>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1778251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232"/>
            <a:ext cx="9144000" cy="990968"/>
          </a:xfrm>
        </p:spPr>
        <p:txBody>
          <a:bodyPr>
            <a:normAutofit/>
          </a:bodyPr>
          <a:lstStyle/>
          <a:p>
            <a:r>
              <a:rPr lang="en-CA" sz="4000" dirty="0"/>
              <a:t>Human Resources </a:t>
            </a:r>
            <a:r>
              <a:rPr lang="en-CA" sz="4000" dirty="0" smtClean="0"/>
              <a:t>Management</a:t>
            </a:r>
            <a:endParaRPr lang="en-CA" sz="4000" dirty="0"/>
          </a:p>
        </p:txBody>
      </p:sp>
      <p:sp>
        <p:nvSpPr>
          <p:cNvPr id="3" name="Text Placeholder 2"/>
          <p:cNvSpPr>
            <a:spLocks noGrp="1"/>
          </p:cNvSpPr>
          <p:nvPr>
            <p:ph type="subTitle" idx="1"/>
          </p:nvPr>
        </p:nvSpPr>
        <p:spPr>
          <a:xfrm>
            <a:off x="1160462" y="1295400"/>
            <a:ext cx="5926138" cy="4596649"/>
          </a:xfrm>
        </p:spPr>
        <p:txBody>
          <a:bodyPr>
            <a:noAutofit/>
          </a:bodyPr>
          <a:lstStyle/>
          <a:p>
            <a:pPr algn="l"/>
            <a:r>
              <a:rPr lang="en-CA" sz="2800" dirty="0" smtClean="0">
                <a:solidFill>
                  <a:schemeClr val="tx1"/>
                </a:solidFill>
              </a:rPr>
              <a:t>Looks for employees who are:</a:t>
            </a:r>
          </a:p>
          <a:p>
            <a:pPr marL="914400" lvl="1" indent="-457200" algn="l">
              <a:buFont typeface="Arial"/>
              <a:buChar char="•"/>
            </a:pPr>
            <a:r>
              <a:rPr lang="en-CA" dirty="0" smtClean="0">
                <a:solidFill>
                  <a:schemeClr val="tx1"/>
                </a:solidFill>
              </a:rPr>
              <a:t>Qualified</a:t>
            </a:r>
          </a:p>
          <a:p>
            <a:pPr marL="914400" lvl="1" indent="-457200" algn="l">
              <a:buFont typeface="Arial"/>
              <a:buChar char="•"/>
            </a:pPr>
            <a:r>
              <a:rPr lang="en-CA" dirty="0" smtClean="0">
                <a:solidFill>
                  <a:schemeClr val="tx1"/>
                </a:solidFill>
              </a:rPr>
              <a:t>Motivated</a:t>
            </a:r>
          </a:p>
          <a:p>
            <a:pPr marL="914400" lvl="1" indent="-457200" algn="l">
              <a:buFont typeface="Arial"/>
              <a:buChar char="•"/>
            </a:pPr>
            <a:r>
              <a:rPr lang="en-CA" dirty="0" smtClean="0">
                <a:solidFill>
                  <a:schemeClr val="tx1"/>
                </a:solidFill>
              </a:rPr>
              <a:t>Happy</a:t>
            </a:r>
          </a:p>
          <a:p>
            <a:pPr marL="914400" lvl="1" indent="-457200" algn="l">
              <a:buFont typeface="Arial"/>
              <a:buChar char="•"/>
            </a:pPr>
            <a:r>
              <a:rPr lang="en-CA" dirty="0" smtClean="0">
                <a:solidFill>
                  <a:schemeClr val="tx1"/>
                </a:solidFill>
              </a:rPr>
              <a:t>Properly trained</a:t>
            </a:r>
          </a:p>
          <a:p>
            <a:pPr algn="l"/>
            <a:r>
              <a:rPr lang="en-CA" sz="2800" dirty="0" smtClean="0">
                <a:solidFill>
                  <a:schemeClr val="tx1"/>
                </a:solidFill>
              </a:rPr>
              <a:t>Results in:</a:t>
            </a:r>
          </a:p>
          <a:p>
            <a:pPr marL="914400" lvl="1" indent="-457200" algn="l">
              <a:buFont typeface="Arial"/>
              <a:buChar char="•"/>
            </a:pPr>
            <a:r>
              <a:rPr lang="en-CA" dirty="0" smtClean="0">
                <a:solidFill>
                  <a:schemeClr val="tx1"/>
                </a:solidFill>
              </a:rPr>
              <a:t>Lower rate of defects</a:t>
            </a:r>
          </a:p>
          <a:p>
            <a:pPr marL="914400" lvl="1" indent="-457200" algn="l">
              <a:buFont typeface="Arial"/>
              <a:buChar char="•"/>
            </a:pPr>
            <a:r>
              <a:rPr lang="en-CA" dirty="0" smtClean="0">
                <a:solidFill>
                  <a:schemeClr val="tx1"/>
                </a:solidFill>
              </a:rPr>
              <a:t>Higher quality</a:t>
            </a:r>
          </a:p>
          <a:p>
            <a:pPr marL="914400" lvl="1" indent="-457200" algn="l">
              <a:buFont typeface="Arial"/>
              <a:buChar char="•"/>
            </a:pPr>
            <a:r>
              <a:rPr lang="en-CA" dirty="0" smtClean="0">
                <a:solidFill>
                  <a:schemeClr val="tx1"/>
                </a:solidFill>
              </a:rPr>
              <a:t>Increased sales</a:t>
            </a:r>
            <a:endParaRPr lang="en-CA" dirty="0">
              <a:solidFill>
                <a:schemeClr val="tx1"/>
              </a:solidFill>
            </a:endParaRPr>
          </a:p>
        </p:txBody>
      </p:sp>
      <p:pic>
        <p:nvPicPr>
          <p:cNvPr id="317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10400" y="2048909"/>
            <a:ext cx="1839433" cy="1837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23</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323995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33600" y="867609"/>
            <a:ext cx="4620548" cy="1715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26504" y="26505"/>
            <a:ext cx="9117496" cy="841104"/>
          </a:xfrm>
        </p:spPr>
        <p:txBody>
          <a:bodyPr/>
          <a:lstStyle/>
          <a:p>
            <a:r>
              <a:rPr lang="en-US" sz="4000" dirty="0"/>
              <a:t>Business Departments </a:t>
            </a:r>
            <a:r>
              <a:rPr lang="en-US" sz="2800" dirty="0"/>
              <a:t>(Cont’d.)</a:t>
            </a:r>
            <a:endParaRPr lang="en-CA" sz="2800" dirty="0"/>
          </a:p>
        </p:txBody>
      </p:sp>
      <p:sp>
        <p:nvSpPr>
          <p:cNvPr id="3" name="Text Placeholder 2"/>
          <p:cNvSpPr>
            <a:spLocks noGrp="1"/>
          </p:cNvSpPr>
          <p:nvPr>
            <p:ph type="subTitle" idx="1"/>
          </p:nvPr>
        </p:nvSpPr>
        <p:spPr>
          <a:xfrm>
            <a:off x="1828800" y="2362200"/>
            <a:ext cx="6267450" cy="4056271"/>
          </a:xfrm>
        </p:spPr>
        <p:txBody>
          <a:bodyPr>
            <a:normAutofit lnSpcReduction="10000"/>
          </a:bodyPr>
          <a:lstStyle/>
          <a:p>
            <a:pPr marL="0" indent="0">
              <a:buNone/>
            </a:pPr>
            <a:r>
              <a:rPr lang="en-CA" sz="4000" b="1" dirty="0" smtClean="0">
                <a:solidFill>
                  <a:schemeClr val="tx1"/>
                </a:solidFill>
              </a:rPr>
              <a:t>Operations Management</a:t>
            </a:r>
          </a:p>
          <a:p>
            <a:r>
              <a:rPr lang="en-CA" sz="2400" dirty="0" smtClean="0">
                <a:solidFill>
                  <a:schemeClr val="tx1"/>
                </a:solidFill>
              </a:rPr>
              <a:t>Aggregate planning</a:t>
            </a:r>
          </a:p>
          <a:p>
            <a:r>
              <a:rPr lang="en-CA" sz="2400" dirty="0" smtClean="0">
                <a:solidFill>
                  <a:schemeClr val="tx1"/>
                </a:solidFill>
              </a:rPr>
              <a:t>Inventory management</a:t>
            </a:r>
          </a:p>
          <a:p>
            <a:r>
              <a:rPr lang="en-CA" sz="2400" dirty="0" smtClean="0">
                <a:solidFill>
                  <a:schemeClr val="tx1"/>
                </a:solidFill>
              </a:rPr>
              <a:t>Production management</a:t>
            </a:r>
          </a:p>
          <a:p>
            <a:r>
              <a:rPr lang="en-CA" sz="2400" dirty="0" smtClean="0">
                <a:solidFill>
                  <a:schemeClr val="tx1"/>
                </a:solidFill>
              </a:rPr>
              <a:t>Supply </a:t>
            </a:r>
            <a:r>
              <a:rPr lang="en-CA" sz="2400" dirty="0">
                <a:solidFill>
                  <a:schemeClr val="tx1"/>
                </a:solidFill>
              </a:rPr>
              <a:t>c</a:t>
            </a:r>
            <a:r>
              <a:rPr lang="en-CA" sz="2400" dirty="0" smtClean="0">
                <a:solidFill>
                  <a:schemeClr val="tx1"/>
                </a:solidFill>
              </a:rPr>
              <a:t>hain management</a:t>
            </a:r>
          </a:p>
          <a:p>
            <a:r>
              <a:rPr lang="en-CA" sz="2400" dirty="0" smtClean="0">
                <a:solidFill>
                  <a:schemeClr val="tx1"/>
                </a:solidFill>
              </a:rPr>
              <a:t>Operations scheduling</a:t>
            </a:r>
          </a:p>
          <a:p>
            <a:r>
              <a:rPr lang="en-CA" sz="2400" dirty="0" smtClean="0">
                <a:solidFill>
                  <a:schemeClr val="tx1"/>
                </a:solidFill>
              </a:rPr>
              <a:t>Project management</a:t>
            </a:r>
          </a:p>
          <a:p>
            <a:r>
              <a:rPr lang="en-CA" sz="2400" dirty="0" smtClean="0">
                <a:solidFill>
                  <a:schemeClr val="tx1"/>
                </a:solidFill>
              </a:rPr>
              <a:t>Facilities layout and location</a:t>
            </a:r>
          </a:p>
          <a:p>
            <a:r>
              <a:rPr lang="en-CA" sz="2400" dirty="0" smtClean="0">
                <a:solidFill>
                  <a:schemeClr val="tx1"/>
                </a:solidFill>
              </a:rPr>
              <a:t>Quality and reliability</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24</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40455966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4"/>
          <p:cNvSpPr>
            <a:spLocks noGrp="1" noChangeArrowheads="1"/>
          </p:cNvSpPr>
          <p:nvPr>
            <p:ph type="title"/>
          </p:nvPr>
        </p:nvSpPr>
        <p:spPr bwMode="auto">
          <a:xfrm>
            <a:off x="33130" y="152400"/>
            <a:ext cx="8305800" cy="8382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a:t>Business Departments </a:t>
            </a:r>
            <a:r>
              <a:rPr lang="en-US" sz="2800" b="1" dirty="0"/>
              <a:t>(</a:t>
            </a:r>
            <a:r>
              <a:rPr lang="en-US" sz="2800" dirty="0"/>
              <a:t>Cont’d.)</a:t>
            </a:r>
            <a:endParaRPr lang="en-US" sz="2800" dirty="0" smtClean="0"/>
          </a:p>
        </p:txBody>
      </p:sp>
      <p:sp>
        <p:nvSpPr>
          <p:cNvPr id="20482" name="Rectangle 3"/>
          <p:cNvSpPr>
            <a:spLocks noGrp="1" noChangeArrowheads="1"/>
          </p:cNvSpPr>
          <p:nvPr>
            <p:ph idx="1"/>
          </p:nvPr>
        </p:nvSpPr>
        <p:spPr>
          <a:xfrm>
            <a:off x="147430" y="731837"/>
            <a:ext cx="8691770" cy="5578475"/>
          </a:xfrm>
        </p:spPr>
        <p:txBody>
          <a:bodyPr/>
          <a:lstStyle/>
          <a:p>
            <a:pPr marL="0" indent="0" eaLnBrk="1" hangingPunct="1">
              <a:buNone/>
            </a:pPr>
            <a:r>
              <a:rPr lang="en-US" dirty="0" smtClean="0">
                <a:solidFill>
                  <a:schemeClr val="hlink"/>
                </a:solidFill>
              </a:rPr>
              <a:t>Operations Management</a:t>
            </a:r>
          </a:p>
          <a:p>
            <a:pPr eaLnBrk="1" hangingPunct="1">
              <a:buFontTx/>
              <a:buNone/>
            </a:pPr>
            <a:endParaRPr lang="en-US" sz="1000" dirty="0" smtClean="0">
              <a:solidFill>
                <a:schemeClr val="hlink"/>
              </a:solidFill>
            </a:endParaRPr>
          </a:p>
          <a:p>
            <a:pPr lvl="1" indent="-277813" eaLnBrk="1" hangingPunct="1"/>
            <a:r>
              <a:rPr lang="en-US" dirty="0" smtClean="0">
                <a:solidFill>
                  <a:srgbClr val="800000"/>
                </a:solidFill>
              </a:rPr>
              <a:t>Planning, scheduling, use, and control</a:t>
            </a:r>
            <a:br>
              <a:rPr lang="en-US" dirty="0" smtClean="0">
                <a:solidFill>
                  <a:srgbClr val="800000"/>
                </a:solidFill>
              </a:rPr>
            </a:br>
            <a:r>
              <a:rPr lang="en-US" dirty="0" smtClean="0">
                <a:solidFill>
                  <a:srgbClr val="800000"/>
                </a:solidFill>
              </a:rPr>
              <a:t>of the company’s production facilities, materials, and product delivery</a:t>
            </a:r>
          </a:p>
          <a:p>
            <a:pPr lvl="1" eaLnBrk="1" hangingPunct="1">
              <a:buFontTx/>
              <a:buNone/>
            </a:pPr>
            <a:endParaRPr lang="en-US" sz="1000" dirty="0" smtClean="0">
              <a:solidFill>
                <a:srgbClr val="800000"/>
              </a:solidFill>
            </a:endParaRPr>
          </a:p>
          <a:p>
            <a:pPr lvl="1" eaLnBrk="1" hangingPunct="1"/>
            <a:r>
              <a:rPr lang="en-US" dirty="0" smtClean="0">
                <a:solidFill>
                  <a:srgbClr val="660066"/>
                </a:solidFill>
              </a:rPr>
              <a:t>Break-even analysis </a:t>
            </a:r>
            <a:r>
              <a:rPr lang="en-US" sz="2000" dirty="0" smtClean="0">
                <a:solidFill>
                  <a:srgbClr val="660066"/>
                </a:solidFill>
              </a:rPr>
              <a:t>(where investment to bring a product to market has been achieved and the product begins to show a profit)</a:t>
            </a:r>
          </a:p>
          <a:p>
            <a:pPr lvl="1" eaLnBrk="1" hangingPunct="1">
              <a:buFontTx/>
              <a:buNone/>
            </a:pPr>
            <a:endParaRPr lang="en-US" sz="1000" dirty="0" smtClean="0">
              <a:solidFill>
                <a:srgbClr val="660066"/>
              </a:solidFill>
            </a:endParaRPr>
          </a:p>
          <a:p>
            <a:pPr lvl="1" eaLnBrk="1" hangingPunct="1"/>
            <a:r>
              <a:rPr lang="en-US" dirty="0" smtClean="0">
                <a:solidFill>
                  <a:srgbClr val="008000"/>
                </a:solidFill>
              </a:rPr>
              <a:t>Crossover analysis </a:t>
            </a:r>
            <a:r>
              <a:rPr lang="en-US" sz="2000" dirty="0" smtClean="0">
                <a:solidFill>
                  <a:srgbClr val="008000"/>
                </a:solidFill>
              </a:rPr>
              <a:t>(used to decide when a company should stop producing one product and cross over to a competing product so the company can earn more profit)</a:t>
            </a:r>
          </a:p>
          <a:p>
            <a:pPr lvl="1" eaLnBrk="1" hangingPunct="1"/>
            <a:r>
              <a:rPr lang="en-US" dirty="0" smtClean="0">
                <a:solidFill>
                  <a:srgbClr val="FF0000"/>
                </a:solidFill>
              </a:rPr>
              <a:t>Measuring and tracking progress </a:t>
            </a:r>
            <a:r>
              <a:rPr lang="en-US" sz="2000" dirty="0" smtClean="0">
                <a:solidFill>
                  <a:srgbClr val="FF0000"/>
                </a:solidFill>
              </a:rPr>
              <a:t>(statistical process control)</a:t>
            </a:r>
            <a:endParaRPr lang="en-US" dirty="0" smtClean="0">
              <a:solidFill>
                <a:srgbClr val="FF0000"/>
              </a:solidFill>
            </a:endParaRPr>
          </a:p>
        </p:txBody>
      </p:sp>
      <p:pic>
        <p:nvPicPr>
          <p:cNvPr id="20484" name="Picture 5" descr="MPj03879530000[1]"/>
          <p:cNvPicPr>
            <a:picLocks noChangeAspect="1" noChangeArrowheads="1"/>
          </p:cNvPicPr>
          <p:nvPr/>
        </p:nvPicPr>
        <p:blipFill>
          <a:blip r:embed="rId4" cstate="print"/>
          <a:srcRect/>
          <a:stretch>
            <a:fillRect/>
          </a:stretch>
        </p:blipFill>
        <p:spPr bwMode="auto">
          <a:xfrm>
            <a:off x="7239000" y="729944"/>
            <a:ext cx="1752600" cy="1251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25</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bwMode="auto">
          <a:xfrm>
            <a:off x="0" y="381000"/>
            <a:ext cx="9144000" cy="8382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Business Basics on the Production Floor</a:t>
            </a:r>
            <a:br>
              <a:rPr lang="en-US" sz="4000" dirty="0" smtClean="0"/>
            </a:br>
            <a:endParaRPr lang="en-US" sz="4000" dirty="0" smtClean="0"/>
          </a:p>
        </p:txBody>
      </p:sp>
      <p:sp>
        <p:nvSpPr>
          <p:cNvPr id="21507" name="Rectangle 3"/>
          <p:cNvSpPr>
            <a:spLocks noGrp="1" noChangeArrowheads="1"/>
          </p:cNvSpPr>
          <p:nvPr>
            <p:ph type="body" sz="half" idx="1"/>
          </p:nvPr>
        </p:nvSpPr>
        <p:spPr>
          <a:xfrm>
            <a:off x="1752600" y="1676400"/>
            <a:ext cx="6019800" cy="533400"/>
          </a:xfrm>
        </p:spPr>
        <p:txBody>
          <a:bodyPr>
            <a:normAutofit lnSpcReduction="10000"/>
          </a:bodyPr>
          <a:lstStyle/>
          <a:p>
            <a:pPr eaLnBrk="1" hangingPunct="1">
              <a:buFontTx/>
              <a:buNone/>
            </a:pPr>
            <a:r>
              <a:rPr lang="en-US" b="1" dirty="0" smtClean="0">
                <a:solidFill>
                  <a:schemeClr val="hlink"/>
                </a:solidFill>
              </a:rPr>
              <a:t>Profit = Revenue – Expenses</a:t>
            </a:r>
            <a:endParaRPr lang="en-US" b="1" dirty="0" smtClean="0"/>
          </a:p>
        </p:txBody>
      </p:sp>
      <p:graphicFrame>
        <p:nvGraphicFramePr>
          <p:cNvPr id="28786" name="Group 114"/>
          <p:cNvGraphicFramePr>
            <a:graphicFrameLocks noGrp="1"/>
          </p:cNvGraphicFramePr>
          <p:nvPr>
            <p:ph sz="half" idx="2"/>
          </p:nvPr>
        </p:nvGraphicFramePr>
        <p:xfrm>
          <a:off x="1676400" y="2438400"/>
          <a:ext cx="5791200" cy="3408363"/>
        </p:xfrm>
        <a:graphic>
          <a:graphicData uri="http://schemas.openxmlformats.org/drawingml/2006/table">
            <a:tbl>
              <a:tblPr/>
              <a:tblGrid>
                <a:gridCol w="1450975"/>
                <a:gridCol w="673100"/>
                <a:gridCol w="1238250"/>
                <a:gridCol w="1212850"/>
                <a:gridCol w="1216025"/>
              </a:tblGrid>
              <a:tr h="500063">
                <a:tc gridSpan="5">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“What if…”</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98475">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 </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Start</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Scenario 1</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Scenario 2</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Scenario 3</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0575">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Revenue per</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Product</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125</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125</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126</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128</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09625">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Expenses per</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Product</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115</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112</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115</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111</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09625">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Profit per</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Product</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10</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13</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a:t>
                      </a:r>
                      <a:endParaRPr kumimoji="0" lang="en-US" sz="1400" b="1"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17</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26</a:t>
            </a:fld>
            <a:r>
              <a:rPr lang="en-US" sz="1200" dirty="0" smtClean="0">
                <a:solidFill>
                  <a:srgbClr val="000000"/>
                </a:solidFill>
              </a:rPr>
              <a:t>/188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0" y="462963"/>
            <a:ext cx="9144000" cy="756237"/>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0" y="1604733"/>
            <a:ext cx="8991600" cy="4525963"/>
          </a:xfrm>
        </p:spPr>
        <p:txBody>
          <a:bodyPr/>
          <a:lstStyle/>
          <a:p>
            <a:pPr marL="0" indent="0">
              <a:buNone/>
            </a:pPr>
            <a:r>
              <a:rPr lang="en-US" dirty="0" smtClean="0"/>
              <a:t>   What are some expense categories for a product?</a:t>
            </a:r>
          </a:p>
          <a:p>
            <a:pPr lvl="1"/>
            <a:r>
              <a:rPr lang="en-US" dirty="0" smtClean="0"/>
              <a:t>Material costs</a:t>
            </a:r>
          </a:p>
          <a:p>
            <a:pPr lvl="1"/>
            <a:r>
              <a:rPr lang="en-US" dirty="0" smtClean="0"/>
              <a:t>Labor costs</a:t>
            </a:r>
          </a:p>
          <a:p>
            <a:pPr lvl="1"/>
            <a:r>
              <a:rPr lang="en-US" dirty="0" smtClean="0"/>
              <a:t>Scrap costs</a:t>
            </a:r>
          </a:p>
          <a:p>
            <a:pPr lvl="1"/>
            <a:r>
              <a:rPr lang="en-US" dirty="0" smtClean="0"/>
              <a:t>Rework costs</a:t>
            </a:r>
          </a:p>
        </p:txBody>
      </p:sp>
      <p:pic>
        <p:nvPicPr>
          <p:cNvPr id="6" name="Picture 5" descr="USCurrency_Federal_Reserve.jpg"/>
          <p:cNvPicPr>
            <a:picLocks noChangeAspect="1"/>
          </p:cNvPicPr>
          <p:nvPr/>
        </p:nvPicPr>
        <p:blipFill>
          <a:blip r:embed="rId4" cstate="print"/>
          <a:stretch>
            <a:fillRect/>
          </a:stretch>
        </p:blipFill>
        <p:spPr>
          <a:xfrm>
            <a:off x="4886325" y="2286000"/>
            <a:ext cx="2276475" cy="3713779"/>
          </a:xfrm>
          <a:prstGeom prst="rect">
            <a:avLst/>
          </a:prstGeom>
        </p:spPr>
      </p:pic>
      <p:pic>
        <p:nvPicPr>
          <p:cNvPr id="7" name="Picture 6" descr="dreamstimefree_10053288.jpg"/>
          <p:cNvPicPr>
            <a:picLocks noChangeAspect="1"/>
          </p:cNvPicPr>
          <p:nvPr/>
        </p:nvPicPr>
        <p:blipFill>
          <a:blip r:embed="rId5" cstate="print"/>
          <a:srcRect r="44167" b="26395"/>
          <a:stretch>
            <a:fillRect/>
          </a:stretch>
        </p:blipFill>
        <p:spPr>
          <a:xfrm>
            <a:off x="7162800" y="101405"/>
            <a:ext cx="1600200" cy="1489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27</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91522"/>
          </a:xfrm>
        </p:spPr>
        <p:txBody>
          <a:bodyPr>
            <a:normAutofit/>
          </a:bodyPr>
          <a:lstStyle/>
          <a:p>
            <a:r>
              <a:rPr lang="en-US" sz="4000" dirty="0" smtClean="0"/>
              <a:t>Business Challenges</a:t>
            </a:r>
            <a:endParaRPr lang="en-US" sz="4000" dirty="0"/>
          </a:p>
        </p:txBody>
      </p:sp>
      <p:sp>
        <p:nvSpPr>
          <p:cNvPr id="3" name="Content Placeholder 2"/>
          <p:cNvSpPr>
            <a:spLocks noGrp="1"/>
          </p:cNvSpPr>
          <p:nvPr>
            <p:ph idx="1"/>
          </p:nvPr>
        </p:nvSpPr>
        <p:spPr>
          <a:xfrm>
            <a:off x="420757" y="963168"/>
            <a:ext cx="8229600" cy="5029200"/>
          </a:xfrm>
        </p:spPr>
        <p:txBody>
          <a:bodyPr/>
          <a:lstStyle/>
          <a:p>
            <a:r>
              <a:rPr lang="en-US" dirty="0" smtClean="0"/>
              <a:t>Rising Customer Expectations</a:t>
            </a:r>
          </a:p>
          <a:p>
            <a:pPr lvl="1"/>
            <a:r>
              <a:rPr lang="en-US" dirty="0" smtClean="0"/>
              <a:t>Customized Products</a:t>
            </a:r>
          </a:p>
          <a:p>
            <a:r>
              <a:rPr lang="en-US" dirty="0" smtClean="0"/>
              <a:t>Expansion of Global Economy</a:t>
            </a:r>
          </a:p>
          <a:p>
            <a:pPr lvl="1"/>
            <a:r>
              <a:rPr lang="en-US" dirty="0" smtClean="0"/>
              <a:t>Global Competition</a:t>
            </a:r>
          </a:p>
          <a:p>
            <a:pPr lvl="1"/>
            <a:r>
              <a:rPr lang="en-US" dirty="0" smtClean="0"/>
              <a:t>International Trade Rules</a:t>
            </a:r>
          </a:p>
          <a:p>
            <a:r>
              <a:rPr lang="en-US" dirty="0" smtClean="0"/>
              <a:t>Regulations and Standards</a:t>
            </a:r>
          </a:p>
          <a:p>
            <a:pPr lvl="1"/>
            <a:r>
              <a:rPr lang="en-US" dirty="0" smtClean="0"/>
              <a:t>Health and Safety Practices</a:t>
            </a:r>
          </a:p>
          <a:p>
            <a:pPr lvl="1"/>
            <a:r>
              <a:rPr lang="en-US" dirty="0" smtClean="0"/>
              <a:t>Environmental Practices</a:t>
            </a:r>
          </a:p>
          <a:p>
            <a:pPr lvl="1"/>
            <a:r>
              <a:rPr lang="en-US" dirty="0" smtClean="0"/>
              <a:t>Protecting Worker Rights</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1502396"/>
            <a:ext cx="1524000" cy="126796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9300" y="4044486"/>
            <a:ext cx="2857500" cy="1771650"/>
          </a:xfrm>
          <a:prstGeom prst="rect">
            <a:avLst/>
          </a:prstGeom>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9117100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46150"/>
          </a:xfrm>
        </p:spPr>
        <p:txBody>
          <a:bodyPr/>
          <a:lstStyle/>
          <a:p>
            <a:r>
              <a:rPr lang="en-US" sz="4000" dirty="0" smtClean="0"/>
              <a:t>Business Challenges </a:t>
            </a:r>
            <a:r>
              <a:rPr lang="en-US" sz="2800" dirty="0" smtClean="0"/>
              <a:t>(Cont’d.)</a:t>
            </a:r>
            <a:endParaRPr lang="en-US" sz="2800" dirty="0"/>
          </a:p>
        </p:txBody>
      </p:sp>
      <p:sp>
        <p:nvSpPr>
          <p:cNvPr id="3" name="Content Placeholder 2"/>
          <p:cNvSpPr>
            <a:spLocks noGrp="1"/>
          </p:cNvSpPr>
          <p:nvPr>
            <p:ph idx="1"/>
          </p:nvPr>
        </p:nvSpPr>
        <p:spPr>
          <a:xfrm>
            <a:off x="38100" y="946150"/>
            <a:ext cx="9067800" cy="4464050"/>
          </a:xfrm>
        </p:spPr>
        <p:txBody>
          <a:bodyPr/>
          <a:lstStyle/>
          <a:p>
            <a:r>
              <a:rPr lang="en-US" dirty="0" smtClean="0"/>
              <a:t>Maintaining production schedule</a:t>
            </a:r>
          </a:p>
          <a:p>
            <a:pPr lvl="1"/>
            <a:r>
              <a:rPr lang="en-US" i="1" dirty="0" smtClean="0"/>
              <a:t>It is important to meet delivery promises</a:t>
            </a:r>
          </a:p>
          <a:p>
            <a:pPr lvl="1"/>
            <a:r>
              <a:rPr lang="en-US" i="1" dirty="0" smtClean="0"/>
              <a:t>Unscheduled downtime can impact commitments</a:t>
            </a:r>
          </a:p>
          <a:p>
            <a:pPr lvl="2"/>
            <a:r>
              <a:rPr lang="en-US" dirty="0" smtClean="0"/>
              <a:t>May impact time available to do scheduled maintenance</a:t>
            </a:r>
            <a:endParaRPr lang="en-US" dirty="0"/>
          </a:p>
          <a:p>
            <a:r>
              <a:rPr lang="en-US" dirty="0" smtClean="0"/>
              <a:t>Effective use of both management and leadership</a:t>
            </a:r>
          </a:p>
          <a:p>
            <a:pPr lvl="1"/>
            <a:r>
              <a:rPr lang="en-US" i="1" dirty="0" smtClean="0"/>
              <a:t>Management needed to produce key results</a:t>
            </a:r>
          </a:p>
          <a:p>
            <a:pPr lvl="1"/>
            <a:r>
              <a:rPr lang="en-US" i="1" dirty="0" smtClean="0"/>
              <a:t>Leadership establishes direction, aligns people and motivates and inspires others</a:t>
            </a:r>
            <a:endParaRPr lang="en-US" i="1" dirty="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9921184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0" y="381000"/>
            <a:ext cx="9144000" cy="762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304800" y="2026201"/>
            <a:ext cx="8229600" cy="2926799"/>
          </a:xfrm>
        </p:spPr>
        <p:txBody>
          <a:bodyPr/>
          <a:lstStyle/>
          <a:p>
            <a:pPr marL="0" indent="0">
              <a:buNone/>
            </a:pPr>
            <a:r>
              <a:rPr lang="en-US" dirty="0" smtClean="0"/>
              <a:t>The decision to continue to run equipment to failure or shut down to repair should be based on?</a:t>
            </a:r>
          </a:p>
          <a:p>
            <a:pPr marL="457200" lvl="1" indent="0">
              <a:buNone/>
            </a:pPr>
            <a:endParaRPr lang="en-US" dirty="0" smtClean="0"/>
          </a:p>
          <a:p>
            <a:pPr lvl="1"/>
            <a:r>
              <a:rPr lang="en-US" i="1" dirty="0" smtClean="0"/>
              <a:t>Safety  and system performance</a:t>
            </a:r>
          </a:p>
        </p:txBody>
      </p:sp>
      <p:pic>
        <p:nvPicPr>
          <p:cNvPr id="7" name="Picture 6" descr="dreamstimefree_10053288.jpg"/>
          <p:cNvPicPr>
            <a:picLocks noChangeAspect="1"/>
          </p:cNvPicPr>
          <p:nvPr/>
        </p:nvPicPr>
        <p:blipFill>
          <a:blip r:embed="rId4" cstate="print"/>
          <a:srcRect r="44167" b="26395"/>
          <a:stretch>
            <a:fillRect/>
          </a:stretch>
        </p:blipFill>
        <p:spPr>
          <a:xfrm>
            <a:off x="7162800" y="152400"/>
            <a:ext cx="1600200" cy="1489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953808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5104"/>
            <a:ext cx="9144000" cy="811696"/>
          </a:xfrm>
        </p:spPr>
        <p:txBody>
          <a:bodyPr>
            <a:normAutofit/>
          </a:bodyPr>
          <a:lstStyle/>
          <a:p>
            <a:r>
              <a:rPr lang="en-CA" sz="4000" dirty="0" smtClean="0"/>
              <a:t>Business Challenges (</a:t>
            </a:r>
            <a:r>
              <a:rPr lang="en-CA" sz="3600" dirty="0" smtClean="0"/>
              <a:t>Cont’d.</a:t>
            </a:r>
            <a:r>
              <a:rPr lang="en-CA" sz="4000" dirty="0" smtClean="0"/>
              <a:t>)</a:t>
            </a:r>
            <a:endParaRPr lang="en-CA" sz="4000" dirty="0"/>
          </a:p>
        </p:txBody>
      </p:sp>
      <p:sp>
        <p:nvSpPr>
          <p:cNvPr id="3" name="Text Placeholder 2"/>
          <p:cNvSpPr>
            <a:spLocks noGrp="1"/>
          </p:cNvSpPr>
          <p:nvPr>
            <p:ph type="subTitle" idx="1"/>
          </p:nvPr>
        </p:nvSpPr>
        <p:spPr>
          <a:xfrm>
            <a:off x="304800" y="1321905"/>
            <a:ext cx="7157560" cy="4393095"/>
          </a:xfrm>
        </p:spPr>
        <p:txBody>
          <a:bodyPr>
            <a:noAutofit/>
          </a:bodyPr>
          <a:lstStyle/>
          <a:p>
            <a:pPr algn="l"/>
            <a:r>
              <a:rPr lang="en-CA" sz="2800" dirty="0">
                <a:solidFill>
                  <a:schemeClr val="tx1"/>
                </a:solidFill>
              </a:rPr>
              <a:t>Internal and External </a:t>
            </a:r>
            <a:r>
              <a:rPr lang="en-CA" sz="2800" dirty="0" smtClean="0">
                <a:solidFill>
                  <a:schemeClr val="tx1"/>
                </a:solidFill>
              </a:rPr>
              <a:t>Customer Treatment</a:t>
            </a:r>
          </a:p>
          <a:p>
            <a:pPr algn="l"/>
            <a:r>
              <a:rPr lang="en-CA" sz="2800" dirty="0" smtClean="0">
                <a:solidFill>
                  <a:schemeClr val="tx1"/>
                </a:solidFill>
              </a:rPr>
              <a:t>Common Needs</a:t>
            </a:r>
          </a:p>
          <a:p>
            <a:pPr marL="914400" lvl="1" indent="-457200" algn="l">
              <a:buFont typeface="Arial"/>
              <a:buChar char="•"/>
            </a:pPr>
            <a:r>
              <a:rPr lang="en-CA" dirty="0" smtClean="0">
                <a:solidFill>
                  <a:schemeClr val="tx1"/>
                </a:solidFill>
              </a:rPr>
              <a:t>To be treated with respect</a:t>
            </a:r>
          </a:p>
          <a:p>
            <a:pPr marL="914400" lvl="1" indent="-457200" algn="l">
              <a:buFont typeface="Arial"/>
              <a:buChar char="•"/>
            </a:pPr>
            <a:r>
              <a:rPr lang="en-CA" dirty="0" smtClean="0">
                <a:solidFill>
                  <a:schemeClr val="tx1"/>
                </a:solidFill>
              </a:rPr>
              <a:t>To have all commitments honored</a:t>
            </a:r>
          </a:p>
          <a:p>
            <a:pPr marL="914400" lvl="1" indent="-457200" algn="l">
              <a:buFont typeface="Arial"/>
              <a:buChar char="•"/>
            </a:pPr>
            <a:r>
              <a:rPr lang="en-CA" dirty="0" smtClean="0">
                <a:solidFill>
                  <a:schemeClr val="tx1"/>
                </a:solidFill>
              </a:rPr>
              <a:t>To be dealt with in a professional, polite manner at all times</a:t>
            </a:r>
          </a:p>
          <a:p>
            <a:pPr marL="914400" lvl="1" indent="-457200" algn="l">
              <a:buFont typeface="Arial"/>
              <a:buChar char="•"/>
            </a:pPr>
            <a:r>
              <a:rPr lang="en-CA" dirty="0" smtClean="0">
                <a:solidFill>
                  <a:schemeClr val="tx1"/>
                </a:solidFill>
              </a:rPr>
              <a:t>To receive a quality product in a timely fashion</a:t>
            </a:r>
          </a:p>
        </p:txBody>
      </p:sp>
      <p:pic>
        <p:nvPicPr>
          <p:cNvPr id="4198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26745" y="3505200"/>
            <a:ext cx="1590675" cy="1590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2151862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505"/>
            <a:ext cx="9144000" cy="811696"/>
          </a:xfrm>
        </p:spPr>
        <p:txBody>
          <a:bodyPr>
            <a:normAutofit/>
          </a:bodyPr>
          <a:lstStyle/>
          <a:p>
            <a:r>
              <a:rPr lang="en-CA" sz="4000" dirty="0" smtClean="0"/>
              <a:t>Business Challenges (</a:t>
            </a:r>
            <a:r>
              <a:rPr lang="en-CA" sz="3600" dirty="0" smtClean="0"/>
              <a:t>Cont’d</a:t>
            </a:r>
            <a:r>
              <a:rPr lang="en-CA" sz="4000" dirty="0" smtClean="0"/>
              <a:t>.)</a:t>
            </a:r>
            <a:endParaRPr lang="en-CA" sz="4000" dirty="0"/>
          </a:p>
        </p:txBody>
      </p:sp>
      <p:sp>
        <p:nvSpPr>
          <p:cNvPr id="3" name="Text Placeholder 2"/>
          <p:cNvSpPr>
            <a:spLocks noGrp="1"/>
          </p:cNvSpPr>
          <p:nvPr>
            <p:ph type="subTitle" idx="1"/>
          </p:nvPr>
        </p:nvSpPr>
        <p:spPr>
          <a:xfrm>
            <a:off x="381000" y="685800"/>
            <a:ext cx="7848600" cy="5763691"/>
          </a:xfrm>
        </p:spPr>
        <p:txBody>
          <a:bodyPr>
            <a:noAutofit/>
          </a:bodyPr>
          <a:lstStyle/>
          <a:p>
            <a:pPr marL="0" indent="0" algn="l">
              <a:buNone/>
            </a:pPr>
            <a:r>
              <a:rPr lang="en-CA" sz="2800" dirty="0" smtClean="0">
                <a:solidFill>
                  <a:schemeClr val="tx1"/>
                </a:solidFill>
              </a:rPr>
              <a:t>Different Needs</a:t>
            </a:r>
          </a:p>
          <a:p>
            <a:pPr lvl="1" algn="l"/>
            <a:r>
              <a:rPr lang="en-CA" dirty="0" smtClean="0">
                <a:solidFill>
                  <a:schemeClr val="tx1"/>
                </a:solidFill>
              </a:rPr>
              <a:t>Internal:</a:t>
            </a:r>
          </a:p>
          <a:p>
            <a:pPr marL="1371600" lvl="2" indent="-457200" algn="l">
              <a:buFont typeface="Arial"/>
              <a:buChar char="•"/>
            </a:pPr>
            <a:r>
              <a:rPr lang="en-CA" sz="2800" dirty="0" smtClean="0">
                <a:solidFill>
                  <a:schemeClr val="tx1"/>
                </a:solidFill>
              </a:rPr>
              <a:t>Part of team</a:t>
            </a:r>
          </a:p>
          <a:p>
            <a:pPr marL="1371600" lvl="2" indent="-457200" algn="l">
              <a:buFont typeface="Arial"/>
              <a:buChar char="•"/>
            </a:pPr>
            <a:r>
              <a:rPr lang="en-CA" sz="2800" dirty="0" smtClean="0">
                <a:solidFill>
                  <a:schemeClr val="tx1"/>
                </a:solidFill>
              </a:rPr>
              <a:t>Proper training and resources</a:t>
            </a:r>
          </a:p>
          <a:p>
            <a:pPr marL="1371600" lvl="2" indent="-457200" algn="l">
              <a:buFont typeface="Arial"/>
              <a:buChar char="•"/>
            </a:pPr>
            <a:r>
              <a:rPr lang="en-CA" sz="2800" dirty="0" smtClean="0">
                <a:solidFill>
                  <a:schemeClr val="tx1"/>
                </a:solidFill>
              </a:rPr>
              <a:t>Safe and healthful environment</a:t>
            </a:r>
          </a:p>
          <a:p>
            <a:pPr marL="1371600" lvl="2" indent="-457200" algn="l">
              <a:buFont typeface="Arial"/>
              <a:buChar char="•"/>
            </a:pPr>
            <a:r>
              <a:rPr lang="en-CA" sz="2800" dirty="0" smtClean="0">
                <a:solidFill>
                  <a:schemeClr val="tx1"/>
                </a:solidFill>
              </a:rPr>
              <a:t>Receive reports, information, and tech help</a:t>
            </a:r>
          </a:p>
          <a:p>
            <a:pPr lvl="1" algn="l"/>
            <a:r>
              <a:rPr lang="en-CA" dirty="0" smtClean="0">
                <a:solidFill>
                  <a:schemeClr val="tx1"/>
                </a:solidFill>
              </a:rPr>
              <a:t>External:</a:t>
            </a:r>
          </a:p>
          <a:p>
            <a:pPr marL="1371600" lvl="2" indent="-457200" algn="l">
              <a:buFont typeface="Arial"/>
              <a:buChar char="•"/>
            </a:pPr>
            <a:r>
              <a:rPr lang="en-CA" sz="2800" dirty="0" smtClean="0">
                <a:solidFill>
                  <a:schemeClr val="tx1"/>
                </a:solidFill>
              </a:rPr>
              <a:t>Good customer service</a:t>
            </a:r>
          </a:p>
          <a:p>
            <a:pPr marL="1371600" lvl="2" indent="-457200" algn="l">
              <a:buFont typeface="Arial"/>
              <a:buChar char="•"/>
            </a:pPr>
            <a:r>
              <a:rPr lang="en-CA" sz="2800" dirty="0" smtClean="0">
                <a:solidFill>
                  <a:schemeClr val="tx1"/>
                </a:solidFill>
              </a:rPr>
              <a:t>Professional advice</a:t>
            </a:r>
          </a:p>
          <a:p>
            <a:pPr marL="1371600" lvl="2" indent="-457200" algn="l">
              <a:buFont typeface="Arial"/>
              <a:buChar char="•"/>
            </a:pPr>
            <a:r>
              <a:rPr lang="en-CA" sz="2800" dirty="0" smtClean="0">
                <a:solidFill>
                  <a:schemeClr val="tx1"/>
                </a:solidFill>
              </a:rPr>
              <a:t>Informed of latest promotions and products</a:t>
            </a:r>
            <a:endParaRPr lang="en-CA" sz="2800" dirty="0">
              <a:solidFill>
                <a:schemeClr val="tx1"/>
              </a:solidFill>
            </a:endParaRPr>
          </a:p>
        </p:txBody>
      </p:sp>
      <p:pic>
        <p:nvPicPr>
          <p:cNvPr id="4198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5600" y="990600"/>
            <a:ext cx="2014537" cy="2014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41474523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p:cNvSpPr>
            <a:spLocks noGrp="1" noChangeArrowheads="1"/>
          </p:cNvSpPr>
          <p:nvPr>
            <p:ph type="title"/>
          </p:nvPr>
        </p:nvSpPr>
        <p:spPr bwMode="auto">
          <a:xfrm>
            <a:off x="0" y="533400"/>
            <a:ext cx="9144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Summary</a:t>
            </a:r>
          </a:p>
        </p:txBody>
      </p:sp>
      <p:sp>
        <p:nvSpPr>
          <p:cNvPr id="27650" name="Rectangle 3"/>
          <p:cNvSpPr>
            <a:spLocks noGrp="1" noChangeArrowheads="1"/>
          </p:cNvSpPr>
          <p:nvPr>
            <p:ph idx="1"/>
          </p:nvPr>
        </p:nvSpPr>
        <p:spPr>
          <a:xfrm>
            <a:off x="457200" y="1981200"/>
            <a:ext cx="8229600" cy="4144963"/>
          </a:xfrm>
        </p:spPr>
        <p:txBody>
          <a:bodyPr/>
          <a:lstStyle/>
          <a:p>
            <a:pPr lvl="1" eaLnBrk="1" hangingPunct="1">
              <a:buFontTx/>
              <a:buChar char="•"/>
            </a:pPr>
            <a:r>
              <a:rPr lang="en-US" sz="3200" dirty="0" smtClean="0"/>
              <a:t>The economics of business</a:t>
            </a:r>
          </a:p>
          <a:p>
            <a:pPr lvl="1" eaLnBrk="1" hangingPunct="1">
              <a:buFontTx/>
              <a:buChar char="•"/>
            </a:pPr>
            <a:endParaRPr lang="en-US" sz="3200" dirty="0" smtClean="0"/>
          </a:p>
          <a:p>
            <a:pPr lvl="1" eaLnBrk="1" hangingPunct="1">
              <a:buFontTx/>
              <a:buChar char="•"/>
            </a:pPr>
            <a:r>
              <a:rPr lang="en-US" sz="3200" dirty="0" smtClean="0"/>
              <a:t>The human resources side of business</a:t>
            </a:r>
          </a:p>
          <a:p>
            <a:pPr lvl="1" eaLnBrk="1" hangingPunct="1">
              <a:buFontTx/>
              <a:buChar char="•"/>
            </a:pPr>
            <a:endParaRPr lang="en-US" sz="3200" dirty="0" smtClean="0"/>
          </a:p>
          <a:p>
            <a:pPr lvl="1" eaLnBrk="1" hangingPunct="1">
              <a:buFontTx/>
              <a:buChar char="•"/>
            </a:pPr>
            <a:r>
              <a:rPr lang="en-US" sz="3200" dirty="0" smtClean="0"/>
              <a:t>Employee understanding of profit and loss</a:t>
            </a:r>
          </a:p>
          <a:p>
            <a:pPr lvl="1" eaLnBrk="1" hangingPunct="1">
              <a:buFontTx/>
              <a:buNone/>
            </a:pPr>
            <a:endParaRPr lang="en-US" sz="3200" dirty="0" smtClean="0"/>
          </a:p>
        </p:txBody>
      </p:sp>
      <p:pic>
        <p:nvPicPr>
          <p:cNvPr id="6" name="Picture 5" descr="1886_three_dollars_obv.jpg"/>
          <p:cNvPicPr>
            <a:picLocks noChangeAspect="1"/>
          </p:cNvPicPr>
          <p:nvPr/>
        </p:nvPicPr>
        <p:blipFill>
          <a:blip r:embed="rId4" cstate="print"/>
          <a:stretch>
            <a:fillRect/>
          </a:stretch>
        </p:blipFill>
        <p:spPr>
          <a:xfrm>
            <a:off x="6611620" y="457200"/>
            <a:ext cx="201422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33</a:t>
            </a:fld>
            <a:r>
              <a:rPr lang="en-US" dirty="0" smtClean="0">
                <a:solidFill>
                  <a:srgbClr val="000000"/>
                </a:solidFill>
              </a:rPr>
              <a:t>/188</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0">
                                            <p:txEl>
                                              <p:pRg st="2" end="2"/>
                                            </p:txEl>
                                          </p:spTgt>
                                        </p:tgtEl>
                                        <p:attrNameLst>
                                          <p:attrName>style.visibility</p:attrName>
                                        </p:attrNameLst>
                                      </p:cBhvr>
                                      <p:to>
                                        <p:strVal val="visible"/>
                                      </p:to>
                                    </p:set>
                                    <p:animEffect transition="in" filter="fade">
                                      <p:cBhvr>
                                        <p:cTn id="12" dur="500"/>
                                        <p:tgtEl>
                                          <p:spTgt spid="2765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0">
                                            <p:txEl>
                                              <p:pRg st="4" end="4"/>
                                            </p:txEl>
                                          </p:spTgt>
                                        </p:tgtEl>
                                        <p:attrNameLst>
                                          <p:attrName>style.visibility</p:attrName>
                                        </p:attrNameLst>
                                      </p:cBhvr>
                                      <p:to>
                                        <p:strVal val="visible"/>
                                      </p:to>
                                    </p:set>
                                    <p:animEffect transition="in" filter="fade">
                                      <p:cBhvr>
                                        <p:cTn id="17" dur="500"/>
                                        <p:tgtEl>
                                          <p:spTgt spid="276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subTitle" idx="1"/>
          </p:nvPr>
        </p:nvSpPr>
        <p:spPr>
          <a:xfrm>
            <a:off x="1143000" y="4191000"/>
            <a:ext cx="6553200" cy="1143000"/>
          </a:xfrm>
        </p:spPr>
        <p:txBody>
          <a:bodyPr/>
          <a:lstStyle/>
          <a:p>
            <a:pPr eaLnBrk="1" hangingPunct="1">
              <a:lnSpc>
                <a:spcPct val="80000"/>
              </a:lnSpc>
            </a:pPr>
            <a:r>
              <a:rPr lang="en-US" sz="3600" b="1" dirty="0" smtClean="0">
                <a:solidFill>
                  <a:schemeClr val="tx1"/>
                </a:solidFill>
              </a:rPr>
              <a:t>Section 5.2:</a:t>
            </a:r>
          </a:p>
          <a:p>
            <a:pPr eaLnBrk="1" hangingPunct="1">
              <a:lnSpc>
                <a:spcPct val="80000"/>
              </a:lnSpc>
            </a:pPr>
            <a:r>
              <a:rPr lang="en-US" sz="3600" b="1" dirty="0" smtClean="0">
                <a:solidFill>
                  <a:schemeClr val="tx1"/>
                </a:solidFill>
              </a:rPr>
              <a:t>Human Behavior</a:t>
            </a:r>
          </a:p>
        </p:txBody>
      </p:sp>
      <p:sp>
        <p:nvSpPr>
          <p:cNvPr id="9223" name="Rectangle 7"/>
          <p:cNvSpPr>
            <a:spLocks noChangeArrowheads="1"/>
          </p:cNvSpPr>
          <p:nvPr/>
        </p:nvSpPr>
        <p:spPr bwMode="auto">
          <a:xfrm>
            <a:off x="685800" y="2130425"/>
            <a:ext cx="7772400" cy="1450975"/>
          </a:xfrm>
          <a:prstGeom prst="rect">
            <a:avLst/>
          </a:prstGeom>
          <a:noFill/>
          <a:ln w="9525">
            <a:noFill/>
            <a:miter lim="800000"/>
            <a:headEnd/>
            <a:tailEnd/>
          </a:ln>
        </p:spPr>
        <p:txBody>
          <a:bodyPr/>
          <a:lstStyle/>
          <a:p>
            <a:pPr algn="ctr">
              <a:defRPr/>
            </a:pPr>
            <a:endParaRPr lang="en-US" sz="4000" b="1">
              <a:solidFill>
                <a:srgbClr val="006666"/>
              </a:solidFill>
              <a:effectLst>
                <a:outerShdw blurRad="38100" dist="38100" dir="2700000" algn="tl">
                  <a:srgbClr val="C0C0C0"/>
                </a:outerShdw>
              </a:effectLst>
            </a:endParaRPr>
          </a:p>
        </p:txBody>
      </p:sp>
      <p:sp>
        <p:nvSpPr>
          <p:cNvPr id="15364" name="Rectangle 8"/>
          <p:cNvSpPr>
            <a:spLocks noChangeArrowheads="1"/>
          </p:cNvSpPr>
          <p:nvPr/>
        </p:nvSpPr>
        <p:spPr bwMode="auto">
          <a:xfrm>
            <a:off x="1371600" y="4191000"/>
            <a:ext cx="6400800" cy="1600200"/>
          </a:xfrm>
          <a:prstGeom prst="rect">
            <a:avLst/>
          </a:prstGeom>
          <a:noFill/>
          <a:ln w="9525">
            <a:noFill/>
            <a:miter lim="800000"/>
            <a:headEnd/>
            <a:tailEnd/>
          </a:ln>
        </p:spPr>
        <p:txBody>
          <a:bodyPr/>
          <a:lstStyle/>
          <a:p>
            <a:pPr algn="ctr">
              <a:spcBef>
                <a:spcPct val="20000"/>
              </a:spcBef>
            </a:pPr>
            <a:endParaRPr lang="en-US" sz="3600" b="1">
              <a:solidFill>
                <a:srgbClr val="800000"/>
              </a:solidFill>
            </a:endParaRPr>
          </a:p>
        </p:txBody>
      </p:sp>
      <p:sp>
        <p:nvSpPr>
          <p:cNvPr id="15365" name="Rectangle 9"/>
          <p:cNvSpPr>
            <a:spLocks noChangeArrowheads="1"/>
          </p:cNvSpPr>
          <p:nvPr/>
        </p:nvSpPr>
        <p:spPr bwMode="auto">
          <a:xfrm>
            <a:off x="3821430" y="210185"/>
            <a:ext cx="5334000" cy="1447800"/>
          </a:xfrm>
          <a:prstGeom prst="rect">
            <a:avLst/>
          </a:prstGeom>
          <a:noFill/>
          <a:ln w="9525">
            <a:noFill/>
            <a:miter lim="800000"/>
            <a:headEnd/>
            <a:tailEnd/>
          </a:ln>
        </p:spPr>
        <p:txBody>
          <a:bodyPr/>
          <a:lstStyle/>
          <a:p>
            <a:pPr algn="ctr"/>
            <a:r>
              <a:rPr lang="en-US" sz="4000" b="1" dirty="0" smtClean="0"/>
              <a:t>Foundations of Manufacturing</a:t>
            </a:r>
            <a:endParaRPr lang="en-US" sz="4000" b="1" dirty="0"/>
          </a:p>
        </p:txBody>
      </p:sp>
      <p:sp>
        <p:nvSpPr>
          <p:cNvPr id="9226" name="Rectangle 10"/>
          <p:cNvSpPr>
            <a:spLocks noGrp="1" noChangeArrowheads="1"/>
          </p:cNvSpPr>
          <p:nvPr>
            <p:ph type="ctrTitle"/>
          </p:nvPr>
        </p:nvSpPr>
        <p:spPr bwMode="auto">
          <a:xfrm>
            <a:off x="762000" y="2667000"/>
            <a:ext cx="7696200" cy="762000"/>
          </a:xfrm>
          <a:ln>
            <a:miter lim="800000"/>
            <a:headEnd/>
            <a:tailEnd/>
          </a:ln>
        </p:spPr>
        <p:txBody>
          <a:bodyPr vert="horz" wrap="square" lIns="91440" tIns="45720" rIns="91440" bIns="45720" numCol="1" anchor="t" anchorCtr="0" compatLnSpc="1">
            <a:prstTxWarp prst="textNoShape">
              <a:avLst/>
            </a:prstTxWarp>
            <a:normAutofit/>
          </a:bodyPr>
          <a:lstStyle/>
          <a:p>
            <a:pPr eaLnBrk="1" hangingPunct="1">
              <a:defRPr/>
            </a:pPr>
            <a:r>
              <a:rPr lang="en-US" sz="3600" b="1" dirty="0" smtClean="0"/>
              <a:t>Domain 2 Business Basics</a:t>
            </a:r>
            <a:endParaRPr lang="en-US" sz="3600" b="1" dirty="0" smtClean="0">
              <a:effectLst>
                <a:outerShdw blurRad="38100" dist="38100" dir="2700000" algn="tl">
                  <a:srgbClr val="C0C0C0"/>
                </a:outerShdw>
              </a:effectLs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 y="142640"/>
            <a:ext cx="4180952" cy="1323810"/>
          </a:xfrm>
          <a:prstGeom prst="rect">
            <a:avLst/>
          </a:prstGeom>
        </p:spPr>
      </p:pic>
      <p:sp>
        <p:nvSpPr>
          <p:cNvPr id="1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9556361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13252" y="274638"/>
            <a:ext cx="9157252" cy="792162"/>
          </a:xfrm>
        </p:spPr>
        <p:txBody>
          <a:bodyPr/>
          <a:lstStyle/>
          <a:p>
            <a:pPr eaLnBrk="1" hangingPunct="1"/>
            <a:r>
              <a:rPr lang="en-US" sz="4000" dirty="0" smtClean="0"/>
              <a:t>Learning Objectives</a:t>
            </a:r>
          </a:p>
        </p:txBody>
      </p:sp>
      <p:sp>
        <p:nvSpPr>
          <p:cNvPr id="3076" name="Rectangle 3"/>
          <p:cNvSpPr>
            <a:spLocks noGrp="1" noChangeArrowheads="1"/>
          </p:cNvSpPr>
          <p:nvPr>
            <p:ph idx="1"/>
          </p:nvPr>
        </p:nvSpPr>
        <p:spPr>
          <a:xfrm>
            <a:off x="381000" y="1371600"/>
            <a:ext cx="8229600" cy="4724400"/>
          </a:xfrm>
        </p:spPr>
        <p:txBody>
          <a:bodyPr/>
          <a:lstStyle/>
          <a:p>
            <a:pPr eaLnBrk="1" hangingPunct="1">
              <a:lnSpc>
                <a:spcPct val="80000"/>
              </a:lnSpc>
              <a:defRPr/>
            </a:pPr>
            <a:r>
              <a:rPr lang="en-US" sz="2800" b="1" dirty="0" smtClean="0">
                <a:solidFill>
                  <a:srgbClr val="005596"/>
                </a:solidFill>
              </a:rPr>
              <a:t>Examine</a:t>
            </a:r>
            <a:r>
              <a:rPr lang="en-US" sz="2800" dirty="0" smtClean="0">
                <a:solidFill>
                  <a:srgbClr val="006666"/>
                </a:solidFill>
              </a:rPr>
              <a:t> </a:t>
            </a:r>
            <a:r>
              <a:rPr lang="en-US" sz="2800" dirty="0" smtClean="0"/>
              <a:t>the “needs” theories of motivation.</a:t>
            </a:r>
          </a:p>
          <a:p>
            <a:pPr eaLnBrk="1" hangingPunct="1">
              <a:lnSpc>
                <a:spcPct val="80000"/>
              </a:lnSpc>
              <a:defRPr/>
            </a:pPr>
            <a:r>
              <a:rPr lang="en-US" sz="2800" b="1" dirty="0" smtClean="0">
                <a:solidFill>
                  <a:srgbClr val="005596"/>
                </a:solidFill>
              </a:rPr>
              <a:t>Determine</a:t>
            </a:r>
            <a:r>
              <a:rPr lang="en-US" sz="2800" b="1" dirty="0" smtClean="0">
                <a:solidFill>
                  <a:schemeClr val="accent2"/>
                </a:solidFill>
              </a:rPr>
              <a:t> </a:t>
            </a:r>
            <a:r>
              <a:rPr lang="en-US" sz="2800" dirty="0" smtClean="0"/>
              <a:t>the difference between external and internal motivators.</a:t>
            </a:r>
          </a:p>
          <a:p>
            <a:pPr eaLnBrk="1" hangingPunct="1">
              <a:lnSpc>
                <a:spcPct val="80000"/>
              </a:lnSpc>
              <a:defRPr/>
            </a:pPr>
            <a:r>
              <a:rPr lang="en-US" sz="2800" b="1" dirty="0" smtClean="0">
                <a:solidFill>
                  <a:srgbClr val="005596"/>
                </a:solidFill>
              </a:rPr>
              <a:t>Discuss</a:t>
            </a:r>
            <a:r>
              <a:rPr lang="en-US" sz="2800" dirty="0" smtClean="0">
                <a:solidFill>
                  <a:srgbClr val="000000"/>
                </a:solidFill>
              </a:rPr>
              <a:t> </a:t>
            </a:r>
            <a:r>
              <a:rPr lang="en-US" sz="2800" dirty="0" smtClean="0"/>
              <a:t>the influence of motivation on self-development.</a:t>
            </a:r>
          </a:p>
          <a:p>
            <a:pPr eaLnBrk="1" hangingPunct="1">
              <a:lnSpc>
                <a:spcPct val="80000"/>
              </a:lnSpc>
              <a:defRPr/>
            </a:pPr>
            <a:r>
              <a:rPr lang="en-US" sz="2800" b="1" dirty="0" smtClean="0">
                <a:solidFill>
                  <a:srgbClr val="005596"/>
                </a:solidFill>
              </a:rPr>
              <a:t>Define</a:t>
            </a:r>
            <a:r>
              <a:rPr lang="en-US" sz="2800" dirty="0" smtClean="0">
                <a:solidFill>
                  <a:srgbClr val="006600"/>
                </a:solidFill>
              </a:rPr>
              <a:t> </a:t>
            </a:r>
            <a:r>
              <a:rPr lang="en-US" sz="2800" dirty="0" smtClean="0"/>
              <a:t>the basis of your personal value and ethics system.</a:t>
            </a:r>
            <a:endParaRPr lang="en-US" sz="2800" b="1" dirty="0" smtClean="0"/>
          </a:p>
          <a:p>
            <a:pPr eaLnBrk="1" hangingPunct="1">
              <a:lnSpc>
                <a:spcPct val="80000"/>
              </a:lnSpc>
              <a:defRPr/>
            </a:pPr>
            <a:r>
              <a:rPr lang="en-US" sz="2800" b="1" dirty="0" smtClean="0">
                <a:solidFill>
                  <a:srgbClr val="005596"/>
                </a:solidFill>
              </a:rPr>
              <a:t>Identify</a:t>
            </a:r>
            <a:r>
              <a:rPr lang="en-US" sz="2800" b="1" dirty="0" smtClean="0">
                <a:solidFill>
                  <a:schemeClr val="hlink"/>
                </a:solidFill>
              </a:rPr>
              <a:t> </a:t>
            </a:r>
            <a:r>
              <a:rPr lang="en-US" sz="2800" dirty="0" smtClean="0"/>
              <a:t>the concepts of values and ethical dilemmas in the manufacturing environment.</a:t>
            </a:r>
            <a:endParaRPr lang="en-US" sz="2800" b="1" dirty="0" smtClean="0"/>
          </a:p>
          <a:p>
            <a:pPr eaLnBrk="1" hangingPunct="1">
              <a:lnSpc>
                <a:spcPct val="80000"/>
              </a:lnSpc>
              <a:defRPr/>
            </a:pPr>
            <a:r>
              <a:rPr lang="en-US" sz="2800" b="1" dirty="0" smtClean="0">
                <a:solidFill>
                  <a:srgbClr val="005596"/>
                </a:solidFill>
              </a:rPr>
              <a:t>Understand</a:t>
            </a:r>
            <a:r>
              <a:rPr lang="en-US" sz="2800" b="1" dirty="0" smtClean="0">
                <a:solidFill>
                  <a:schemeClr val="accent2"/>
                </a:solidFill>
              </a:rPr>
              <a:t> </a:t>
            </a:r>
            <a:r>
              <a:rPr lang="en-US" sz="2800" dirty="0" smtClean="0"/>
              <a:t>how your value system helps or hinders you from excelling in the manufacturing industry.</a:t>
            </a:r>
            <a:endParaRPr lang="en-US" sz="2400" dirty="0" smtClean="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971890418"/>
      </p:ext>
    </p:extLst>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reamstimefree_10053288.jpg"/>
          <p:cNvPicPr>
            <a:picLocks noChangeAspect="1"/>
          </p:cNvPicPr>
          <p:nvPr/>
        </p:nvPicPr>
        <p:blipFill>
          <a:blip r:embed="rId3" cstate="print"/>
          <a:srcRect r="42859" b="26858"/>
          <a:stretch>
            <a:fillRect/>
          </a:stretch>
        </p:blipFill>
        <p:spPr>
          <a:xfrm>
            <a:off x="6477000" y="228600"/>
            <a:ext cx="2031891"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98" name="Title 1"/>
          <p:cNvSpPr>
            <a:spLocks noGrp="1"/>
          </p:cNvSpPr>
          <p:nvPr>
            <p:ph type="title"/>
          </p:nvPr>
        </p:nvSpPr>
        <p:spPr>
          <a:xfrm>
            <a:off x="0" y="342900"/>
            <a:ext cx="9144000" cy="800100"/>
          </a:xfrm>
        </p:spPr>
        <p:txBody>
          <a:bodyPr>
            <a:normAutofit/>
          </a:bodyPr>
          <a:lstStyle/>
          <a:p>
            <a:r>
              <a:rPr lang="en-US" sz="4000" dirty="0" smtClean="0"/>
              <a:t>QUESTION</a:t>
            </a:r>
          </a:p>
        </p:txBody>
      </p:sp>
      <p:sp>
        <p:nvSpPr>
          <p:cNvPr id="4099" name="Content Placeholder 2"/>
          <p:cNvSpPr>
            <a:spLocks noGrp="1"/>
          </p:cNvSpPr>
          <p:nvPr>
            <p:ph idx="1"/>
          </p:nvPr>
        </p:nvSpPr>
        <p:spPr>
          <a:xfrm>
            <a:off x="381000" y="1768476"/>
            <a:ext cx="8229600" cy="1143000"/>
          </a:xfrm>
        </p:spPr>
        <p:txBody>
          <a:bodyPr/>
          <a:lstStyle/>
          <a:p>
            <a:pPr>
              <a:buNone/>
            </a:pPr>
            <a:r>
              <a:rPr lang="en-US" dirty="0" smtClean="0"/>
              <a:t>Why should you try to understand</a:t>
            </a:r>
            <a:br>
              <a:rPr lang="en-US" dirty="0" smtClean="0"/>
            </a:br>
            <a:r>
              <a:rPr lang="en-US" dirty="0" smtClean="0"/>
              <a:t>other people’s behavior?</a:t>
            </a:r>
          </a:p>
          <a:p>
            <a:pPr>
              <a:buFontTx/>
              <a:buNone/>
            </a:pPr>
            <a:endParaRPr lang="en-US" dirty="0" smtClean="0"/>
          </a:p>
        </p:txBody>
      </p:sp>
      <p:sp>
        <p:nvSpPr>
          <p:cNvPr id="7" name="Content Placeholder 2"/>
          <p:cNvSpPr txBox="1">
            <a:spLocks/>
          </p:cNvSpPr>
          <p:nvPr/>
        </p:nvSpPr>
        <p:spPr bwMode="auto">
          <a:xfrm>
            <a:off x="381000" y="3048000"/>
            <a:ext cx="8610600" cy="2849562"/>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800" kern="0" dirty="0">
                <a:solidFill>
                  <a:srgbClr val="000000"/>
                </a:solidFill>
                <a:latin typeface="Arial"/>
              </a:rPr>
              <a:t>To better understand their reasons for doing certain things.</a:t>
            </a:r>
          </a:p>
          <a:p>
            <a:pPr marL="342900" indent="-342900" eaLnBrk="0" hangingPunct="0">
              <a:spcBef>
                <a:spcPct val="20000"/>
              </a:spcBef>
              <a:buFontTx/>
              <a:buChar char="•"/>
              <a:defRPr/>
            </a:pPr>
            <a:r>
              <a:rPr lang="en-US" sz="2800" kern="0" dirty="0">
                <a:solidFill>
                  <a:srgbClr val="000000"/>
                </a:solidFill>
                <a:latin typeface="Arial"/>
              </a:rPr>
              <a:t>To reduce conflict.</a:t>
            </a:r>
          </a:p>
          <a:p>
            <a:pPr marL="342900" indent="-342900" eaLnBrk="0" hangingPunct="0">
              <a:spcBef>
                <a:spcPct val="20000"/>
              </a:spcBef>
              <a:buFontTx/>
              <a:buChar char="•"/>
              <a:defRPr/>
            </a:pPr>
            <a:r>
              <a:rPr lang="en-US" sz="2800" kern="0" dirty="0">
                <a:solidFill>
                  <a:srgbClr val="000000"/>
                </a:solidFill>
                <a:latin typeface="Arial"/>
              </a:rPr>
              <a:t>To gain a better understanding of ourselves and others.</a:t>
            </a:r>
          </a:p>
        </p:txBody>
      </p:sp>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54521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384313"/>
            <a:ext cx="9144000" cy="834887"/>
          </a:xfrm>
        </p:spPr>
        <p:txBody>
          <a:bodyPr>
            <a:normAutofit/>
          </a:bodyPr>
          <a:lstStyle/>
          <a:p>
            <a:r>
              <a:rPr lang="en-US" sz="4000" dirty="0" smtClean="0"/>
              <a:t>QUESTION</a:t>
            </a:r>
          </a:p>
        </p:txBody>
      </p:sp>
      <p:sp>
        <p:nvSpPr>
          <p:cNvPr id="3" name="Content Placeholder 2"/>
          <p:cNvSpPr>
            <a:spLocks noGrp="1"/>
          </p:cNvSpPr>
          <p:nvPr>
            <p:ph idx="1"/>
          </p:nvPr>
        </p:nvSpPr>
        <p:spPr>
          <a:xfrm>
            <a:off x="457200" y="2027237"/>
            <a:ext cx="8229600" cy="3230563"/>
          </a:xfrm>
        </p:spPr>
        <p:txBody>
          <a:bodyPr/>
          <a:lstStyle/>
          <a:p>
            <a:pPr>
              <a:buFontTx/>
              <a:buNone/>
            </a:pPr>
            <a:r>
              <a:rPr lang="en-US" dirty="0" smtClean="0"/>
              <a:t>How are motivation and behavior related?</a:t>
            </a:r>
          </a:p>
          <a:p>
            <a:pPr>
              <a:buFontTx/>
              <a:buNone/>
            </a:pPr>
            <a:endParaRPr lang="en-US" dirty="0" smtClean="0"/>
          </a:p>
          <a:p>
            <a:r>
              <a:rPr lang="en-US" dirty="0" smtClean="0"/>
              <a:t>Motivation activates human behavior.</a:t>
            </a:r>
          </a:p>
          <a:p>
            <a:r>
              <a:rPr lang="en-US" dirty="0" smtClean="0"/>
              <a:t>Motivation directs behavior towards goals.</a:t>
            </a:r>
          </a:p>
          <a:p>
            <a:r>
              <a:rPr lang="en-US" dirty="0" smtClean="0"/>
              <a:t>Motivation sustains behavior.</a:t>
            </a:r>
          </a:p>
        </p:txBody>
      </p:sp>
      <p:pic>
        <p:nvPicPr>
          <p:cNvPr id="5" name="Picture 4" descr="dreamstimefree_10053288.jpg"/>
          <p:cNvPicPr>
            <a:picLocks noChangeAspect="1"/>
          </p:cNvPicPr>
          <p:nvPr/>
        </p:nvPicPr>
        <p:blipFill>
          <a:blip r:embed="rId4"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16793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0" y="228600"/>
            <a:ext cx="9144000" cy="1143000"/>
          </a:xfrm>
        </p:spPr>
        <p:txBody>
          <a:bodyPr>
            <a:normAutofit/>
          </a:bodyPr>
          <a:lstStyle/>
          <a:p>
            <a:r>
              <a:rPr lang="en-US" sz="4000" dirty="0" smtClean="0"/>
              <a:t>Job Expectations Exercise</a:t>
            </a:r>
          </a:p>
        </p:txBody>
      </p:sp>
      <p:sp>
        <p:nvSpPr>
          <p:cNvPr id="6147" name="Content Placeholder 2"/>
          <p:cNvSpPr>
            <a:spLocks noGrp="1"/>
          </p:cNvSpPr>
          <p:nvPr>
            <p:ph idx="1"/>
          </p:nvPr>
        </p:nvSpPr>
        <p:spPr>
          <a:xfrm>
            <a:off x="457200" y="1600200"/>
            <a:ext cx="8229600" cy="1295400"/>
          </a:xfrm>
        </p:spPr>
        <p:txBody>
          <a:bodyPr/>
          <a:lstStyle/>
          <a:p>
            <a:pPr>
              <a:buNone/>
            </a:pPr>
            <a:r>
              <a:rPr lang="en-US" dirty="0" smtClean="0"/>
              <a:t>Write down what you think is important in your job.</a:t>
            </a:r>
          </a:p>
        </p:txBody>
      </p:sp>
      <p:pic>
        <p:nvPicPr>
          <p:cNvPr id="6" name="Picture 5" descr="120px-N_write_green_black.svg.png"/>
          <p:cNvPicPr>
            <a:picLocks noChangeAspect="1"/>
          </p:cNvPicPr>
          <p:nvPr/>
        </p:nvPicPr>
        <p:blipFill>
          <a:blip r:embed="rId4" cstate="print"/>
          <a:stretch>
            <a:fillRect/>
          </a:stretch>
        </p:blipFill>
        <p:spPr>
          <a:xfrm>
            <a:off x="3429000" y="2514600"/>
            <a:ext cx="2324100" cy="2324100"/>
          </a:xfrm>
          <a:prstGeom prst="rect">
            <a:avLst/>
          </a:prstGeom>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40766447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36442" y="13252"/>
            <a:ext cx="9107557" cy="1143000"/>
          </a:xfrm>
        </p:spPr>
        <p:txBody>
          <a:bodyPr/>
          <a:lstStyle/>
          <a:p>
            <a:pPr eaLnBrk="1" hangingPunct="1"/>
            <a:r>
              <a:rPr lang="en-US" sz="4000" dirty="0" smtClean="0"/>
              <a:t>Maslow’s Hierarchy of Needs</a:t>
            </a:r>
          </a:p>
        </p:txBody>
      </p:sp>
      <p:pic>
        <p:nvPicPr>
          <p:cNvPr id="7172" name="Picture 15" descr="Maslow%27s_hierarchy_of_needs"/>
          <p:cNvPicPr>
            <a:picLocks noChangeAspect="1" noChangeArrowheads="1"/>
          </p:cNvPicPr>
          <p:nvPr/>
        </p:nvPicPr>
        <p:blipFill>
          <a:blip r:embed="rId3" cstate="print"/>
          <a:srcRect/>
          <a:stretch>
            <a:fillRect/>
          </a:stretch>
        </p:blipFill>
        <p:spPr bwMode="auto">
          <a:xfrm>
            <a:off x="1219200" y="1219200"/>
            <a:ext cx="6781800" cy="4478338"/>
          </a:xfrm>
          <a:prstGeom prst="rect">
            <a:avLst/>
          </a:prstGeom>
          <a:noFill/>
          <a:ln w="9525">
            <a:noFill/>
            <a:miter lim="800000"/>
            <a:headEnd/>
            <a:tailEnd/>
          </a:ln>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39</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1208015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304800"/>
            <a:ext cx="9144000" cy="1143000"/>
          </a:xfrm>
        </p:spPr>
        <p:txBody>
          <a:bodyPr>
            <a:normAutofit/>
          </a:bodyPr>
          <a:lstStyle/>
          <a:p>
            <a:r>
              <a:rPr lang="en-US" sz="4000" dirty="0" smtClean="0"/>
              <a:t>QUESTION</a:t>
            </a:r>
          </a:p>
        </p:txBody>
      </p:sp>
      <p:sp>
        <p:nvSpPr>
          <p:cNvPr id="3" name="Content Placeholder 2"/>
          <p:cNvSpPr>
            <a:spLocks noGrp="1"/>
          </p:cNvSpPr>
          <p:nvPr>
            <p:ph idx="1"/>
          </p:nvPr>
        </p:nvSpPr>
        <p:spPr>
          <a:xfrm>
            <a:off x="457200" y="2209800"/>
            <a:ext cx="8229600" cy="3505200"/>
          </a:xfrm>
        </p:spPr>
        <p:txBody>
          <a:bodyPr/>
          <a:lstStyle/>
          <a:p>
            <a:r>
              <a:rPr lang="en-US" dirty="0" smtClean="0"/>
              <a:t>Why do most people need a sense of belonging?</a:t>
            </a:r>
          </a:p>
          <a:p>
            <a:r>
              <a:rPr lang="en-US" dirty="0" smtClean="0"/>
              <a:t>Why is self-esteem so important to people?</a:t>
            </a:r>
          </a:p>
          <a:p>
            <a:r>
              <a:rPr lang="en-US" dirty="0" smtClean="0"/>
              <a:t>How does Maslow’s Theory fit in with our expectations list we created earlier?</a:t>
            </a:r>
          </a:p>
        </p:txBody>
      </p:sp>
      <p:pic>
        <p:nvPicPr>
          <p:cNvPr id="5" name="Picture 4" descr="dreamstimefree_10053288.jpg"/>
          <p:cNvPicPr>
            <a:picLocks noChangeAspect="1"/>
          </p:cNvPicPr>
          <p:nvPr/>
        </p:nvPicPr>
        <p:blipFill>
          <a:blip r:embed="rId3"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95188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0" y="268357"/>
            <a:ext cx="9144000" cy="874643"/>
          </a:xfrm>
        </p:spPr>
        <p:txBody>
          <a:bodyPr>
            <a:normAutofit/>
          </a:bodyPr>
          <a:lstStyle/>
          <a:p>
            <a:pPr eaLnBrk="1" hangingPunct="1"/>
            <a:r>
              <a:rPr lang="en-US" sz="4000" dirty="0" smtClean="0"/>
              <a:t>Herzberg’s Theory</a:t>
            </a:r>
          </a:p>
        </p:txBody>
      </p:sp>
      <p:sp>
        <p:nvSpPr>
          <p:cNvPr id="9220" name="Rectangle 3"/>
          <p:cNvSpPr>
            <a:spLocks noGrp="1" noChangeArrowheads="1"/>
          </p:cNvSpPr>
          <p:nvPr>
            <p:ph idx="1"/>
          </p:nvPr>
        </p:nvSpPr>
        <p:spPr>
          <a:xfrm>
            <a:off x="914400" y="1371600"/>
            <a:ext cx="8229600" cy="4525963"/>
          </a:xfrm>
        </p:spPr>
        <p:txBody>
          <a:bodyPr/>
          <a:lstStyle/>
          <a:p>
            <a:pPr eaLnBrk="1" hangingPunct="1">
              <a:lnSpc>
                <a:spcPct val="90000"/>
              </a:lnSpc>
            </a:pPr>
            <a:r>
              <a:rPr lang="en-US" dirty="0" smtClean="0"/>
              <a:t>Directly relates to work satisfaction</a:t>
            </a:r>
          </a:p>
          <a:p>
            <a:pPr eaLnBrk="1" hangingPunct="1">
              <a:lnSpc>
                <a:spcPct val="90000"/>
              </a:lnSpc>
            </a:pPr>
            <a:r>
              <a:rPr lang="en-US" dirty="0" smtClean="0"/>
              <a:t>The Two-Factor Theory = The Motivation-Hygiene Theory</a:t>
            </a:r>
          </a:p>
          <a:p>
            <a:pPr eaLnBrk="1" hangingPunct="1">
              <a:lnSpc>
                <a:spcPct val="90000"/>
              </a:lnSpc>
            </a:pPr>
            <a:r>
              <a:rPr lang="en-US" dirty="0" smtClean="0"/>
              <a:t>Hygiene Factor = Dissatisfied</a:t>
            </a:r>
          </a:p>
          <a:p>
            <a:pPr lvl="1" eaLnBrk="1" hangingPunct="1">
              <a:lnSpc>
                <a:spcPct val="90000"/>
              </a:lnSpc>
            </a:pPr>
            <a:r>
              <a:rPr lang="en-US" i="1" dirty="0" smtClean="0">
                <a:solidFill>
                  <a:srgbClr val="005596"/>
                </a:solidFill>
              </a:rPr>
              <a:t>Working conditions</a:t>
            </a:r>
          </a:p>
          <a:p>
            <a:pPr lvl="1" eaLnBrk="1" hangingPunct="1">
              <a:lnSpc>
                <a:spcPct val="90000"/>
              </a:lnSpc>
            </a:pPr>
            <a:r>
              <a:rPr lang="en-US" i="1" dirty="0" smtClean="0">
                <a:solidFill>
                  <a:srgbClr val="005596"/>
                </a:solidFill>
              </a:rPr>
              <a:t>Production quotas</a:t>
            </a:r>
          </a:p>
          <a:p>
            <a:pPr eaLnBrk="1" hangingPunct="1">
              <a:lnSpc>
                <a:spcPct val="90000"/>
              </a:lnSpc>
            </a:pPr>
            <a:r>
              <a:rPr lang="en-US" dirty="0" smtClean="0"/>
              <a:t>Satisfied = Motivated</a:t>
            </a:r>
          </a:p>
          <a:p>
            <a:pPr lvl="1" eaLnBrk="1" hangingPunct="1">
              <a:lnSpc>
                <a:spcPct val="90000"/>
              </a:lnSpc>
            </a:pPr>
            <a:r>
              <a:rPr lang="en-US" i="1" dirty="0" smtClean="0">
                <a:solidFill>
                  <a:srgbClr val="005596"/>
                </a:solidFill>
              </a:rPr>
              <a:t>Challenging work</a:t>
            </a:r>
          </a:p>
          <a:p>
            <a:pPr lvl="1" eaLnBrk="1" hangingPunct="1">
              <a:lnSpc>
                <a:spcPct val="90000"/>
              </a:lnSpc>
            </a:pPr>
            <a:r>
              <a:rPr lang="en-US" i="1" dirty="0" smtClean="0">
                <a:solidFill>
                  <a:srgbClr val="005596"/>
                </a:solidFill>
              </a:rPr>
              <a:t>Increased responsibility</a:t>
            </a:r>
          </a:p>
        </p:txBody>
      </p:sp>
      <p:sp>
        <p:nvSpPr>
          <p:cNvPr id="4"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41</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40262023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fade">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20">
                                            <p:txEl>
                                              <p:pRg st="1" end="1"/>
                                            </p:txEl>
                                          </p:spTgt>
                                        </p:tgtEl>
                                        <p:attrNameLst>
                                          <p:attrName>style.visibility</p:attrName>
                                        </p:attrNameLst>
                                      </p:cBhvr>
                                      <p:to>
                                        <p:strVal val="visible"/>
                                      </p:to>
                                    </p:set>
                                    <p:animEffect transition="in" filter="fade">
                                      <p:cBhvr>
                                        <p:cTn id="12" dur="500"/>
                                        <p:tgtEl>
                                          <p:spTgt spid="92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20">
                                            <p:txEl>
                                              <p:pRg st="2" end="2"/>
                                            </p:txEl>
                                          </p:spTgt>
                                        </p:tgtEl>
                                        <p:attrNameLst>
                                          <p:attrName>style.visibility</p:attrName>
                                        </p:attrNameLst>
                                      </p:cBhvr>
                                      <p:to>
                                        <p:strVal val="visible"/>
                                      </p:to>
                                    </p:set>
                                    <p:animEffect transition="in" filter="fade">
                                      <p:cBhvr>
                                        <p:cTn id="17" dur="500"/>
                                        <p:tgtEl>
                                          <p:spTgt spid="9220">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220">
                                            <p:txEl>
                                              <p:pRg st="3" end="3"/>
                                            </p:txEl>
                                          </p:spTgt>
                                        </p:tgtEl>
                                        <p:attrNameLst>
                                          <p:attrName>style.visibility</p:attrName>
                                        </p:attrNameLst>
                                      </p:cBhvr>
                                      <p:to>
                                        <p:strVal val="visible"/>
                                      </p:to>
                                    </p:set>
                                    <p:animEffect transition="in" filter="fade">
                                      <p:cBhvr>
                                        <p:cTn id="20" dur="500"/>
                                        <p:tgtEl>
                                          <p:spTgt spid="9220">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220">
                                            <p:txEl>
                                              <p:pRg st="4" end="4"/>
                                            </p:txEl>
                                          </p:spTgt>
                                        </p:tgtEl>
                                        <p:attrNameLst>
                                          <p:attrName>style.visibility</p:attrName>
                                        </p:attrNameLst>
                                      </p:cBhvr>
                                      <p:to>
                                        <p:strVal val="visible"/>
                                      </p:to>
                                    </p:set>
                                    <p:animEffect transition="in" filter="fade">
                                      <p:cBhvr>
                                        <p:cTn id="23" dur="500"/>
                                        <p:tgtEl>
                                          <p:spTgt spid="9220">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220">
                                            <p:txEl>
                                              <p:pRg st="5" end="5"/>
                                            </p:txEl>
                                          </p:spTgt>
                                        </p:tgtEl>
                                        <p:attrNameLst>
                                          <p:attrName>style.visibility</p:attrName>
                                        </p:attrNameLst>
                                      </p:cBhvr>
                                      <p:to>
                                        <p:strVal val="visible"/>
                                      </p:to>
                                    </p:set>
                                    <p:animEffect transition="in" filter="fade">
                                      <p:cBhvr>
                                        <p:cTn id="28" dur="500"/>
                                        <p:tgtEl>
                                          <p:spTgt spid="9220">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220">
                                            <p:txEl>
                                              <p:pRg st="6" end="6"/>
                                            </p:txEl>
                                          </p:spTgt>
                                        </p:tgtEl>
                                        <p:attrNameLst>
                                          <p:attrName>style.visibility</p:attrName>
                                        </p:attrNameLst>
                                      </p:cBhvr>
                                      <p:to>
                                        <p:strVal val="visible"/>
                                      </p:to>
                                    </p:set>
                                    <p:animEffect transition="in" filter="fade">
                                      <p:cBhvr>
                                        <p:cTn id="31" dur="500"/>
                                        <p:tgtEl>
                                          <p:spTgt spid="9220">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220">
                                            <p:txEl>
                                              <p:pRg st="7" end="7"/>
                                            </p:txEl>
                                          </p:spTgt>
                                        </p:tgtEl>
                                        <p:attrNameLst>
                                          <p:attrName>style.visibility</p:attrName>
                                        </p:attrNameLst>
                                      </p:cBhvr>
                                      <p:to>
                                        <p:strVal val="visible"/>
                                      </p:to>
                                    </p:set>
                                    <p:animEffect transition="in" filter="fade">
                                      <p:cBhvr>
                                        <p:cTn id="34" dur="500"/>
                                        <p:tgtEl>
                                          <p:spTgt spid="92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381000"/>
            <a:ext cx="9144000" cy="1143000"/>
          </a:xfrm>
        </p:spPr>
        <p:txBody>
          <a:bodyPr>
            <a:normAutofit/>
          </a:bodyPr>
          <a:lstStyle/>
          <a:p>
            <a:r>
              <a:rPr lang="en-US" sz="4000" dirty="0" smtClean="0"/>
              <a:t>QUESTIONS</a:t>
            </a:r>
          </a:p>
        </p:txBody>
      </p:sp>
      <p:sp>
        <p:nvSpPr>
          <p:cNvPr id="3" name="Content Placeholder 2"/>
          <p:cNvSpPr>
            <a:spLocks noGrp="1"/>
          </p:cNvSpPr>
          <p:nvPr>
            <p:ph idx="1"/>
          </p:nvPr>
        </p:nvSpPr>
        <p:spPr>
          <a:xfrm>
            <a:off x="457200" y="2133600"/>
            <a:ext cx="8229600" cy="3962400"/>
          </a:xfrm>
        </p:spPr>
        <p:txBody>
          <a:bodyPr/>
          <a:lstStyle/>
          <a:p>
            <a:r>
              <a:rPr lang="en-US" dirty="0" smtClean="0"/>
              <a:t>Why would challenging work motivate you?</a:t>
            </a:r>
          </a:p>
          <a:p>
            <a:r>
              <a:rPr lang="en-US" dirty="0" smtClean="0"/>
              <a:t>Why do you think pay is listed as a Hygiene/Maintenance factor instead of a motivating factor?</a:t>
            </a:r>
          </a:p>
          <a:p>
            <a:r>
              <a:rPr lang="en-US" dirty="0" smtClean="0"/>
              <a:t>How would working conditions (i.e., clean spaces) factor into motivation?</a:t>
            </a:r>
          </a:p>
        </p:txBody>
      </p:sp>
      <p:pic>
        <p:nvPicPr>
          <p:cNvPr id="5" name="Picture 4" descr="dreamstimefree_10053288.jpg"/>
          <p:cNvPicPr>
            <a:picLocks noChangeAspect="1"/>
          </p:cNvPicPr>
          <p:nvPr/>
        </p:nvPicPr>
        <p:blipFill>
          <a:blip r:embed="rId3" cstate="print"/>
          <a:srcRect r="42859" b="26858"/>
          <a:stretch>
            <a:fillRect/>
          </a:stretch>
        </p:blipFill>
        <p:spPr>
          <a:xfrm>
            <a:off x="6964654" y="228600"/>
            <a:ext cx="1544237" cy="1447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42</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31659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23192" y="76200"/>
            <a:ext cx="9167191" cy="1143000"/>
          </a:xfrm>
        </p:spPr>
        <p:txBody>
          <a:bodyPr/>
          <a:lstStyle/>
          <a:p>
            <a:pPr eaLnBrk="1" hangingPunct="1"/>
            <a:r>
              <a:rPr lang="en-US" sz="4000" dirty="0" smtClean="0"/>
              <a:t>McClelland's Needs Theory</a:t>
            </a:r>
          </a:p>
        </p:txBody>
      </p:sp>
      <p:sp>
        <p:nvSpPr>
          <p:cNvPr id="11268" name="Rectangle 3"/>
          <p:cNvSpPr>
            <a:spLocks noGrp="1" noChangeArrowheads="1"/>
          </p:cNvSpPr>
          <p:nvPr>
            <p:ph idx="1"/>
          </p:nvPr>
        </p:nvSpPr>
        <p:spPr>
          <a:xfrm>
            <a:off x="457200" y="1676400"/>
            <a:ext cx="4572000" cy="2667000"/>
          </a:xfrm>
        </p:spPr>
        <p:txBody>
          <a:bodyPr/>
          <a:lstStyle/>
          <a:p>
            <a:pPr marL="0" indent="0" eaLnBrk="1" hangingPunct="1">
              <a:spcBef>
                <a:spcPct val="80000"/>
              </a:spcBef>
              <a:buNone/>
            </a:pPr>
            <a:r>
              <a:rPr lang="en-US" dirty="0" smtClean="0"/>
              <a:t>Need for Achievement </a:t>
            </a:r>
          </a:p>
          <a:p>
            <a:pPr lvl="1" eaLnBrk="1" hangingPunct="1">
              <a:spcBef>
                <a:spcPct val="80000"/>
              </a:spcBef>
            </a:pPr>
            <a:r>
              <a:rPr lang="en-US" dirty="0" smtClean="0"/>
              <a:t>Do something better</a:t>
            </a:r>
          </a:p>
          <a:p>
            <a:pPr lvl="1" eaLnBrk="1" hangingPunct="1">
              <a:spcBef>
                <a:spcPct val="80000"/>
              </a:spcBef>
            </a:pPr>
            <a:r>
              <a:rPr lang="en-US" dirty="0" smtClean="0"/>
              <a:t>Be more efficient </a:t>
            </a:r>
          </a:p>
        </p:txBody>
      </p:sp>
      <p:sp>
        <p:nvSpPr>
          <p:cNvPr id="8" name="TextBox 7"/>
          <p:cNvSpPr txBox="1">
            <a:spLocks noChangeArrowheads="1"/>
          </p:cNvSpPr>
          <p:nvPr/>
        </p:nvSpPr>
        <p:spPr bwMode="auto">
          <a:xfrm>
            <a:off x="762000" y="4572000"/>
            <a:ext cx="8001000" cy="830263"/>
          </a:xfrm>
          <a:prstGeom prst="rect">
            <a:avLst/>
          </a:prstGeom>
          <a:noFill/>
          <a:ln w="9525">
            <a:noFill/>
            <a:miter lim="800000"/>
            <a:headEnd/>
            <a:tailEnd/>
          </a:ln>
        </p:spPr>
        <p:txBody>
          <a:bodyPr>
            <a:spAutoFit/>
          </a:bodyPr>
          <a:lstStyle/>
          <a:p>
            <a:r>
              <a:rPr lang="en-US" sz="2400" dirty="0" smtClean="0">
                <a:solidFill>
                  <a:srgbClr val="000000"/>
                </a:solidFill>
              </a:rPr>
              <a:t>Question - </a:t>
            </a:r>
            <a:r>
              <a:rPr lang="en-US" sz="2400" dirty="0">
                <a:solidFill>
                  <a:srgbClr val="000000"/>
                </a:solidFill>
              </a:rPr>
              <a:t>Why do some people always strive to go above and beyond the accomplishments of their peers?</a:t>
            </a:r>
          </a:p>
        </p:txBody>
      </p:sp>
      <p:pic>
        <p:nvPicPr>
          <p:cNvPr id="10" name="Picture 9" descr="Trophy.jpg"/>
          <p:cNvPicPr>
            <a:picLocks noChangeAspect="1"/>
          </p:cNvPicPr>
          <p:nvPr/>
        </p:nvPicPr>
        <p:blipFill>
          <a:blip r:embed="rId3" cstate="print"/>
          <a:stretch>
            <a:fillRect/>
          </a:stretch>
        </p:blipFill>
        <p:spPr>
          <a:xfrm>
            <a:off x="5562600" y="1447799"/>
            <a:ext cx="1981200" cy="2957649"/>
          </a:xfrm>
          <a:prstGeom prst="rect">
            <a:avLst/>
          </a:prstGeom>
        </p:spPr>
      </p:pic>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95071666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idx="4294967295"/>
          </p:nvPr>
        </p:nvSpPr>
        <p:spPr>
          <a:xfrm>
            <a:off x="0" y="182562"/>
            <a:ext cx="9144000" cy="884238"/>
          </a:xfrm>
        </p:spPr>
        <p:txBody>
          <a:bodyPr/>
          <a:lstStyle/>
          <a:p>
            <a:pPr eaLnBrk="1" hangingPunct="1"/>
            <a:r>
              <a:rPr lang="en-US" sz="4000" dirty="0" smtClean="0"/>
              <a:t>McClelland's Needs Theory </a:t>
            </a:r>
            <a:r>
              <a:rPr lang="en-US" sz="2800" dirty="0" smtClean="0"/>
              <a:t>(Cont’d.)</a:t>
            </a:r>
          </a:p>
        </p:txBody>
      </p:sp>
      <p:sp>
        <p:nvSpPr>
          <p:cNvPr id="12291" name="Text Box 3"/>
          <p:cNvSpPr txBox="1">
            <a:spLocks noChangeArrowheads="1"/>
          </p:cNvSpPr>
          <p:nvPr/>
        </p:nvSpPr>
        <p:spPr bwMode="auto">
          <a:xfrm>
            <a:off x="1050925" y="1042766"/>
            <a:ext cx="4267200" cy="1846263"/>
          </a:xfrm>
          <a:prstGeom prst="rect">
            <a:avLst/>
          </a:prstGeom>
          <a:noFill/>
          <a:ln w="9525">
            <a:noFill/>
            <a:miter lim="800000"/>
            <a:headEnd/>
            <a:tailEnd/>
          </a:ln>
        </p:spPr>
        <p:txBody>
          <a:bodyPr>
            <a:spAutoFit/>
          </a:bodyPr>
          <a:lstStyle/>
          <a:p>
            <a:pPr>
              <a:buFontTx/>
              <a:buChar char="•"/>
            </a:pPr>
            <a:r>
              <a:rPr lang="en-US" sz="2400" dirty="0">
                <a:solidFill>
                  <a:srgbClr val="000000"/>
                </a:solidFill>
              </a:rPr>
              <a:t>  Need for Affiliation </a:t>
            </a:r>
          </a:p>
          <a:p>
            <a:endParaRPr lang="en-US" sz="1000" dirty="0">
              <a:solidFill>
                <a:srgbClr val="000000"/>
              </a:solidFill>
            </a:endParaRPr>
          </a:p>
          <a:p>
            <a:pPr marL="682625" lvl="3" indent="-217488">
              <a:buFont typeface="Arial" charset="0"/>
              <a:buChar char="–"/>
            </a:pPr>
            <a:r>
              <a:rPr lang="en-US" sz="2000" dirty="0">
                <a:solidFill>
                  <a:srgbClr val="000000"/>
                </a:solidFill>
              </a:rPr>
              <a:t>Maintain friendly relationships</a:t>
            </a:r>
          </a:p>
          <a:p>
            <a:pPr lvl="1">
              <a:buFont typeface="Arial" charset="0"/>
              <a:buChar char="–"/>
            </a:pPr>
            <a:endParaRPr lang="en-US" sz="1000" dirty="0">
              <a:solidFill>
                <a:srgbClr val="000000"/>
              </a:solidFill>
            </a:endParaRPr>
          </a:p>
          <a:p>
            <a:pPr lvl="1">
              <a:buFont typeface="Arial" charset="0"/>
              <a:buChar char="–"/>
            </a:pPr>
            <a:r>
              <a:rPr lang="en-US" sz="2000" dirty="0">
                <a:solidFill>
                  <a:srgbClr val="000000"/>
                </a:solidFill>
              </a:rPr>
              <a:t> Desire to be liked</a:t>
            </a:r>
          </a:p>
          <a:p>
            <a:pPr algn="ctr" eaLnBrk="0" hangingPunct="0">
              <a:spcBef>
                <a:spcPct val="50000"/>
              </a:spcBef>
            </a:pPr>
            <a:endParaRPr lang="en-US" sz="2000" dirty="0">
              <a:solidFill>
                <a:srgbClr val="000099"/>
              </a:solidFill>
              <a:latin typeface="Times New Roman" pitchFamily="18" charset="0"/>
            </a:endParaRPr>
          </a:p>
        </p:txBody>
      </p:sp>
      <p:sp>
        <p:nvSpPr>
          <p:cNvPr id="12295" name="Text Box 8"/>
          <p:cNvSpPr txBox="1">
            <a:spLocks noChangeArrowheads="1"/>
          </p:cNvSpPr>
          <p:nvPr/>
        </p:nvSpPr>
        <p:spPr bwMode="auto">
          <a:xfrm>
            <a:off x="1050925" y="1027113"/>
            <a:ext cx="3825875" cy="366712"/>
          </a:xfrm>
          <a:prstGeom prst="rect">
            <a:avLst/>
          </a:prstGeom>
          <a:noFill/>
          <a:ln w="9525">
            <a:noFill/>
            <a:miter lim="800000"/>
            <a:headEnd/>
            <a:tailEnd/>
          </a:ln>
        </p:spPr>
        <p:txBody>
          <a:bodyPr>
            <a:spAutoFit/>
          </a:bodyPr>
          <a:lstStyle/>
          <a:p>
            <a:endParaRPr lang="en-US">
              <a:solidFill>
                <a:srgbClr val="000000"/>
              </a:solidFill>
            </a:endParaRPr>
          </a:p>
        </p:txBody>
      </p:sp>
      <p:sp>
        <p:nvSpPr>
          <p:cNvPr id="12296" name="Text Box 10"/>
          <p:cNvSpPr txBox="1">
            <a:spLocks noChangeArrowheads="1"/>
          </p:cNvSpPr>
          <p:nvPr/>
        </p:nvSpPr>
        <p:spPr bwMode="auto">
          <a:xfrm>
            <a:off x="1127125" y="2610865"/>
            <a:ext cx="4191000" cy="1846262"/>
          </a:xfrm>
          <a:prstGeom prst="rect">
            <a:avLst/>
          </a:prstGeom>
          <a:noFill/>
          <a:ln w="9525">
            <a:noFill/>
            <a:miter lim="800000"/>
            <a:headEnd/>
            <a:tailEnd/>
          </a:ln>
        </p:spPr>
        <p:txBody>
          <a:bodyPr>
            <a:spAutoFit/>
          </a:bodyPr>
          <a:lstStyle/>
          <a:p>
            <a:pPr>
              <a:buFontTx/>
              <a:buChar char="•"/>
            </a:pPr>
            <a:r>
              <a:rPr lang="en-US" sz="2400" dirty="0">
                <a:solidFill>
                  <a:srgbClr val="A50021"/>
                </a:solidFill>
              </a:rPr>
              <a:t>  </a:t>
            </a:r>
            <a:r>
              <a:rPr lang="en-US" sz="2400" dirty="0">
                <a:solidFill>
                  <a:srgbClr val="000000"/>
                </a:solidFill>
              </a:rPr>
              <a:t>Need for Power</a:t>
            </a:r>
          </a:p>
          <a:p>
            <a:endParaRPr lang="en-US" sz="1000" dirty="0">
              <a:solidFill>
                <a:srgbClr val="000000"/>
              </a:solidFill>
            </a:endParaRPr>
          </a:p>
          <a:p>
            <a:pPr marL="457200" lvl="3">
              <a:buFont typeface="Arial" charset="0"/>
              <a:buChar char="–"/>
            </a:pPr>
            <a:r>
              <a:rPr lang="en-US" sz="2000" dirty="0">
                <a:solidFill>
                  <a:srgbClr val="000000"/>
                </a:solidFill>
              </a:rPr>
              <a:t> Desire to control others</a:t>
            </a:r>
          </a:p>
          <a:p>
            <a:pPr lvl="1">
              <a:buFont typeface="Arial" charset="0"/>
              <a:buChar char="–"/>
            </a:pPr>
            <a:endParaRPr lang="en-US" sz="1000" dirty="0">
              <a:solidFill>
                <a:srgbClr val="000000"/>
              </a:solidFill>
            </a:endParaRPr>
          </a:p>
          <a:p>
            <a:pPr lvl="1">
              <a:buFont typeface="Arial" charset="0"/>
              <a:buChar char="–"/>
            </a:pPr>
            <a:r>
              <a:rPr lang="en-US" sz="2000" dirty="0">
                <a:solidFill>
                  <a:srgbClr val="000000"/>
                </a:solidFill>
              </a:rPr>
              <a:t>  Influence behavior of others</a:t>
            </a:r>
          </a:p>
          <a:p>
            <a:pPr algn="ctr" eaLnBrk="0" hangingPunct="0">
              <a:spcBef>
                <a:spcPct val="50000"/>
              </a:spcBef>
            </a:pPr>
            <a:endParaRPr lang="en-US" sz="2000" dirty="0">
              <a:solidFill>
                <a:srgbClr val="000099"/>
              </a:solidFill>
              <a:latin typeface="Times New Roman" pitchFamily="18" charset="0"/>
            </a:endParaRPr>
          </a:p>
        </p:txBody>
      </p:sp>
      <p:sp>
        <p:nvSpPr>
          <p:cNvPr id="9" name="TextBox 8"/>
          <p:cNvSpPr txBox="1">
            <a:spLocks noChangeArrowheads="1"/>
          </p:cNvSpPr>
          <p:nvPr/>
        </p:nvSpPr>
        <p:spPr bwMode="auto">
          <a:xfrm>
            <a:off x="685800" y="4495800"/>
            <a:ext cx="8001000" cy="1061829"/>
          </a:xfrm>
          <a:prstGeom prst="rect">
            <a:avLst/>
          </a:prstGeom>
          <a:noFill/>
          <a:ln w="9525">
            <a:noFill/>
            <a:miter lim="800000"/>
            <a:headEnd/>
            <a:tailEnd/>
          </a:ln>
        </p:spPr>
        <p:txBody>
          <a:bodyPr>
            <a:spAutoFit/>
          </a:bodyPr>
          <a:lstStyle/>
          <a:p>
            <a:pPr>
              <a:spcAft>
                <a:spcPts val="1800"/>
              </a:spcAft>
              <a:buFont typeface="Arial" charset="0"/>
              <a:buChar char="•"/>
            </a:pPr>
            <a:r>
              <a:rPr lang="en-US" sz="2400" dirty="0">
                <a:solidFill>
                  <a:srgbClr val="000000"/>
                </a:solidFill>
              </a:rPr>
              <a:t>What results could come from a lack of affiliation?</a:t>
            </a:r>
          </a:p>
          <a:p>
            <a:pPr>
              <a:buFont typeface="Arial" charset="0"/>
              <a:buChar char="•"/>
            </a:pPr>
            <a:r>
              <a:rPr lang="en-US" sz="2400" dirty="0">
                <a:solidFill>
                  <a:srgbClr val="000000"/>
                </a:solidFill>
              </a:rPr>
              <a:t>Why are some people obsessed with gaining power?</a:t>
            </a:r>
          </a:p>
        </p:txBody>
      </p:sp>
      <p:pic>
        <p:nvPicPr>
          <p:cNvPr id="10" name="Picture 9" descr="444px-Bundesarchiv_Bild_102-11158,_USA,_Kraftmensch.jpg"/>
          <p:cNvPicPr>
            <a:picLocks noChangeAspect="1"/>
          </p:cNvPicPr>
          <p:nvPr/>
        </p:nvPicPr>
        <p:blipFill>
          <a:blip r:embed="rId3" cstate="print"/>
          <a:stretch>
            <a:fillRect/>
          </a:stretch>
        </p:blipFill>
        <p:spPr>
          <a:xfrm>
            <a:off x="6019800" y="934465"/>
            <a:ext cx="2481072" cy="335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68188633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p:cNvSpPr>
            <a:spLocks noGrp="1"/>
          </p:cNvSpPr>
          <p:nvPr>
            <p:ph type="title"/>
          </p:nvPr>
        </p:nvSpPr>
        <p:spPr>
          <a:xfrm>
            <a:off x="26504" y="304800"/>
            <a:ext cx="9117496" cy="1143000"/>
          </a:xfrm>
        </p:spPr>
        <p:txBody>
          <a:bodyPr>
            <a:normAutofit/>
          </a:bodyPr>
          <a:lstStyle/>
          <a:p>
            <a:r>
              <a:rPr lang="en-US" sz="4000" dirty="0" smtClean="0"/>
              <a:t>QUESTION</a:t>
            </a:r>
          </a:p>
        </p:txBody>
      </p:sp>
      <p:sp>
        <p:nvSpPr>
          <p:cNvPr id="4" name="Content Placeholder 3"/>
          <p:cNvSpPr>
            <a:spLocks noGrp="1"/>
          </p:cNvSpPr>
          <p:nvPr>
            <p:ph idx="1"/>
          </p:nvPr>
        </p:nvSpPr>
        <p:spPr>
          <a:xfrm>
            <a:off x="371474" y="2001838"/>
            <a:ext cx="8467725" cy="3560762"/>
          </a:xfrm>
        </p:spPr>
        <p:txBody>
          <a:bodyPr/>
          <a:lstStyle/>
          <a:p>
            <a:pPr>
              <a:buFontTx/>
              <a:buNone/>
            </a:pPr>
            <a:r>
              <a:rPr lang="en-US" dirty="0" smtClean="0"/>
              <a:t>How does McClelland’s Acquired Needs Theories relate to the list of job expectations we developed earlier?</a:t>
            </a:r>
          </a:p>
          <a:p>
            <a:r>
              <a:rPr lang="en-US" dirty="0" smtClean="0"/>
              <a:t>Achievement equates to survival and prestige.</a:t>
            </a:r>
          </a:p>
          <a:p>
            <a:r>
              <a:rPr lang="en-US" dirty="0" smtClean="0"/>
              <a:t>Affiliation equates to belonging.</a:t>
            </a:r>
          </a:p>
          <a:p>
            <a:r>
              <a:rPr lang="en-US" dirty="0" smtClean="0"/>
              <a:t>Power equates to prestige and self-fulfillment.</a:t>
            </a:r>
          </a:p>
        </p:txBody>
      </p:sp>
      <p:pic>
        <p:nvPicPr>
          <p:cNvPr id="5" name="Picture 4" descr="dreamstimefree_10053288.jpg"/>
          <p:cNvPicPr>
            <a:picLocks noChangeAspect="1"/>
          </p:cNvPicPr>
          <p:nvPr/>
        </p:nvPicPr>
        <p:blipFill>
          <a:blip r:embed="rId3"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88266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L-awards.jpg"/>
          <p:cNvPicPr>
            <a:picLocks noChangeAspect="1"/>
          </p:cNvPicPr>
          <p:nvPr/>
        </p:nvPicPr>
        <p:blipFill>
          <a:blip r:embed="rId3" cstate="print"/>
          <a:stretch>
            <a:fillRect/>
          </a:stretch>
        </p:blipFill>
        <p:spPr>
          <a:xfrm>
            <a:off x="4876800" y="1752600"/>
            <a:ext cx="4038600" cy="3429000"/>
          </a:xfrm>
          <a:prstGeom prst="rect">
            <a:avLst/>
          </a:prstGeom>
        </p:spPr>
      </p:pic>
      <p:sp>
        <p:nvSpPr>
          <p:cNvPr id="14339" name="Rectangle 2"/>
          <p:cNvSpPr>
            <a:spLocks noGrp="1" noChangeArrowheads="1"/>
          </p:cNvSpPr>
          <p:nvPr>
            <p:ph type="title"/>
          </p:nvPr>
        </p:nvSpPr>
        <p:spPr>
          <a:xfrm>
            <a:off x="0" y="228600"/>
            <a:ext cx="9144000" cy="1143000"/>
          </a:xfrm>
        </p:spPr>
        <p:txBody>
          <a:bodyPr/>
          <a:lstStyle/>
          <a:p>
            <a:pPr eaLnBrk="1" hangingPunct="1"/>
            <a:r>
              <a:rPr lang="en-US" sz="4000" dirty="0" smtClean="0"/>
              <a:t>Types of Motivation</a:t>
            </a:r>
          </a:p>
        </p:txBody>
      </p:sp>
      <p:sp>
        <p:nvSpPr>
          <p:cNvPr id="14340" name="Rectangle 3"/>
          <p:cNvSpPr>
            <a:spLocks noGrp="1" noChangeArrowheads="1"/>
          </p:cNvSpPr>
          <p:nvPr>
            <p:ph idx="1"/>
          </p:nvPr>
        </p:nvSpPr>
        <p:spPr>
          <a:xfrm>
            <a:off x="609600" y="2133600"/>
            <a:ext cx="6248400" cy="3352800"/>
          </a:xfrm>
        </p:spPr>
        <p:txBody>
          <a:bodyPr/>
          <a:lstStyle/>
          <a:p>
            <a:pPr marL="0" indent="0" eaLnBrk="1" hangingPunct="1">
              <a:lnSpc>
                <a:spcPct val="150000"/>
              </a:lnSpc>
              <a:buNone/>
            </a:pPr>
            <a:r>
              <a:rPr lang="en-US" sz="3600" dirty="0" smtClean="0"/>
              <a:t>External Motivation</a:t>
            </a:r>
          </a:p>
          <a:p>
            <a:pPr lvl="1" eaLnBrk="1" hangingPunct="1">
              <a:lnSpc>
                <a:spcPct val="150000"/>
              </a:lnSpc>
            </a:pPr>
            <a:r>
              <a:rPr lang="en-US" dirty="0" smtClean="0"/>
              <a:t>Outside of yourself</a:t>
            </a:r>
          </a:p>
          <a:p>
            <a:pPr marL="1263650" lvl="3" indent="-342900" eaLnBrk="1" hangingPunct="1">
              <a:lnSpc>
                <a:spcPct val="150000"/>
              </a:lnSpc>
              <a:buFont typeface="Wingdings" charset="2"/>
              <a:buChar char="§"/>
            </a:pPr>
            <a:r>
              <a:rPr lang="en-US" dirty="0" smtClean="0"/>
              <a:t>Official or unofficial recognition</a:t>
            </a:r>
          </a:p>
          <a:p>
            <a:pPr marL="1263650" lvl="3" indent="-342900" eaLnBrk="1" hangingPunct="1">
              <a:lnSpc>
                <a:spcPct val="150000"/>
              </a:lnSpc>
              <a:buFont typeface="Wingdings" charset="2"/>
              <a:buChar char="§"/>
            </a:pPr>
            <a:r>
              <a:rPr lang="en-US" dirty="0" smtClean="0"/>
              <a:t>Promotion/certification</a:t>
            </a:r>
          </a:p>
          <a:p>
            <a:pPr eaLnBrk="1" hangingPunct="1">
              <a:buFontTx/>
              <a:buNone/>
            </a:pPr>
            <a:endParaRPr lang="en-US" sz="3600" dirty="0" smtClean="0">
              <a:solidFill>
                <a:srgbClr val="660066"/>
              </a:solidFill>
            </a:endParaRPr>
          </a:p>
        </p:txBody>
      </p:sp>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67250601"/>
      </p:ext>
    </p:extLst>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381000"/>
            <a:ext cx="9180443" cy="1143000"/>
          </a:xfrm>
        </p:spPr>
        <p:txBody>
          <a:bodyPr>
            <a:normAutofit/>
          </a:bodyPr>
          <a:lstStyle/>
          <a:p>
            <a:r>
              <a:rPr lang="en-US" sz="4000" dirty="0" smtClean="0"/>
              <a:t>QUESTION</a:t>
            </a:r>
          </a:p>
        </p:txBody>
      </p:sp>
      <p:sp>
        <p:nvSpPr>
          <p:cNvPr id="3" name="Content Placeholder 2"/>
          <p:cNvSpPr>
            <a:spLocks noGrp="1"/>
          </p:cNvSpPr>
          <p:nvPr>
            <p:ph idx="1"/>
          </p:nvPr>
        </p:nvSpPr>
        <p:spPr>
          <a:xfrm>
            <a:off x="914400" y="1797257"/>
            <a:ext cx="8229600" cy="4525963"/>
          </a:xfrm>
        </p:spPr>
        <p:txBody>
          <a:bodyPr/>
          <a:lstStyle/>
          <a:p>
            <a:pPr>
              <a:buFontTx/>
              <a:buNone/>
            </a:pPr>
            <a:r>
              <a:rPr lang="en-US" dirty="0" smtClean="0"/>
              <a:t>What are some forms of positive external motivators? In other words, what can you do to motivate your people?</a:t>
            </a:r>
          </a:p>
          <a:p>
            <a:r>
              <a:rPr lang="en-US" dirty="0" smtClean="0"/>
              <a:t>Comp time.</a:t>
            </a:r>
          </a:p>
          <a:p>
            <a:r>
              <a:rPr lang="en-US" dirty="0" smtClean="0"/>
              <a:t>Official recognition.</a:t>
            </a:r>
          </a:p>
          <a:p>
            <a:r>
              <a:rPr lang="en-US" dirty="0" smtClean="0"/>
              <a:t>Unofficial recognition, such as a pat on the back or word of encouragement.</a:t>
            </a:r>
          </a:p>
        </p:txBody>
      </p:sp>
      <p:pic>
        <p:nvPicPr>
          <p:cNvPr id="5" name="Picture 4" descr="dreamstimefree_10053288.jpg"/>
          <p:cNvPicPr>
            <a:picLocks noChangeAspect="1"/>
          </p:cNvPicPr>
          <p:nvPr/>
        </p:nvPicPr>
        <p:blipFill>
          <a:blip r:embed="rId3"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35996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6626" y="198438"/>
            <a:ext cx="9150626" cy="944562"/>
          </a:xfrm>
        </p:spPr>
        <p:txBody>
          <a:bodyPr/>
          <a:lstStyle/>
          <a:p>
            <a:pPr eaLnBrk="1" hangingPunct="1"/>
            <a:r>
              <a:rPr lang="en-US" sz="4000" dirty="0" smtClean="0"/>
              <a:t>Types Of Motivation </a:t>
            </a:r>
            <a:r>
              <a:rPr lang="en-US" sz="2800" dirty="0" smtClean="0"/>
              <a:t>(Cont’d.)</a:t>
            </a:r>
          </a:p>
        </p:txBody>
      </p:sp>
      <p:sp>
        <p:nvSpPr>
          <p:cNvPr id="16388" name="Rectangle 3"/>
          <p:cNvSpPr>
            <a:spLocks noGrp="1" noChangeArrowheads="1"/>
          </p:cNvSpPr>
          <p:nvPr>
            <p:ph idx="1"/>
          </p:nvPr>
        </p:nvSpPr>
        <p:spPr>
          <a:xfrm>
            <a:off x="457200" y="1066800"/>
            <a:ext cx="4953000" cy="4267200"/>
          </a:xfrm>
        </p:spPr>
        <p:txBody>
          <a:bodyPr/>
          <a:lstStyle/>
          <a:p>
            <a:pPr marL="0" indent="0" eaLnBrk="1" hangingPunct="1">
              <a:buNone/>
            </a:pPr>
            <a:r>
              <a:rPr lang="en-US" sz="3600" dirty="0" smtClean="0"/>
              <a:t>Internal Motivation</a:t>
            </a:r>
            <a:endParaRPr lang="en-US" sz="2000" dirty="0" smtClean="0"/>
          </a:p>
          <a:p>
            <a:pPr lvl="1" eaLnBrk="1" hangingPunct="1"/>
            <a:r>
              <a:rPr lang="en-US" dirty="0" smtClean="0"/>
              <a:t>Within yourself, an internal drive of rewards or discipline system</a:t>
            </a:r>
          </a:p>
          <a:p>
            <a:pPr lvl="1" eaLnBrk="1" hangingPunct="1"/>
            <a:r>
              <a:rPr lang="en-US" dirty="0" smtClean="0"/>
              <a:t>You know when you have done a good job and you are proud of yourself (self motivation</a:t>
            </a:r>
            <a:r>
              <a:rPr lang="en-US" dirty="0" smtClean="0">
                <a:solidFill>
                  <a:srgbClr val="006600"/>
                </a:solidFill>
              </a:rPr>
              <a:t>)</a:t>
            </a:r>
          </a:p>
        </p:txBody>
      </p:sp>
      <p:sp>
        <p:nvSpPr>
          <p:cNvPr id="6" name="TextBox 5"/>
          <p:cNvSpPr txBox="1">
            <a:spLocks noChangeArrowheads="1"/>
          </p:cNvSpPr>
          <p:nvPr/>
        </p:nvSpPr>
        <p:spPr bwMode="auto">
          <a:xfrm>
            <a:off x="609600" y="4953000"/>
            <a:ext cx="8382000" cy="954088"/>
          </a:xfrm>
          <a:prstGeom prst="rect">
            <a:avLst/>
          </a:prstGeom>
          <a:noFill/>
          <a:ln w="9525">
            <a:noFill/>
            <a:miter lim="800000"/>
            <a:headEnd/>
            <a:tailEnd/>
          </a:ln>
        </p:spPr>
        <p:txBody>
          <a:bodyPr>
            <a:spAutoFit/>
          </a:bodyPr>
          <a:lstStyle/>
          <a:p>
            <a:r>
              <a:rPr lang="en-US" sz="2800" dirty="0">
                <a:solidFill>
                  <a:srgbClr val="000000"/>
                </a:solidFill>
              </a:rPr>
              <a:t>How can your internal motivation influence others?</a:t>
            </a:r>
          </a:p>
          <a:p>
            <a:endParaRPr lang="en-US" sz="2800" dirty="0">
              <a:solidFill>
                <a:srgbClr val="000000"/>
              </a:solidFill>
            </a:endParaRPr>
          </a:p>
        </p:txBody>
      </p:sp>
      <p:pic>
        <p:nvPicPr>
          <p:cNvPr id="7" name="Picture 6" descr="463px-Symbol_thumbs_up_color.svg.png"/>
          <p:cNvPicPr>
            <a:picLocks noChangeAspect="1"/>
          </p:cNvPicPr>
          <p:nvPr/>
        </p:nvPicPr>
        <p:blipFill>
          <a:blip r:embed="rId4" cstate="print"/>
          <a:stretch>
            <a:fillRect/>
          </a:stretch>
        </p:blipFill>
        <p:spPr>
          <a:xfrm>
            <a:off x="6269390" y="1371600"/>
            <a:ext cx="2414866"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71988051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23192" y="228600"/>
            <a:ext cx="9167191" cy="1219200"/>
          </a:xfrm>
        </p:spPr>
        <p:txBody>
          <a:bodyPr lIns="90488" tIns="44450" rIns="90488" bIns="44450">
            <a:normAutofit/>
          </a:bodyPr>
          <a:lstStyle/>
          <a:p>
            <a:pPr eaLnBrk="1" hangingPunct="1"/>
            <a:r>
              <a:rPr lang="en-US" sz="4000" dirty="0" smtClean="0"/>
              <a:t>Understanding Motivational Theories</a:t>
            </a:r>
          </a:p>
        </p:txBody>
      </p:sp>
      <p:sp>
        <p:nvSpPr>
          <p:cNvPr id="11268" name="Rectangle 4"/>
          <p:cNvSpPr>
            <a:spLocks noGrp="1" noChangeArrowheads="1"/>
          </p:cNvSpPr>
          <p:nvPr>
            <p:ph idx="1"/>
          </p:nvPr>
        </p:nvSpPr>
        <p:spPr>
          <a:xfrm>
            <a:off x="2514600" y="4191000"/>
            <a:ext cx="355600" cy="458788"/>
          </a:xfrm>
        </p:spPr>
        <p:txBody>
          <a:bodyPr lIns="9525" tIns="46038" rIns="9525" bIns="46038">
            <a:normAutofit lnSpcReduction="10000"/>
          </a:bodyPr>
          <a:lstStyle/>
          <a:p>
            <a:pPr eaLnBrk="1" hangingPunct="1">
              <a:lnSpc>
                <a:spcPct val="90000"/>
              </a:lnSpc>
              <a:buFontTx/>
              <a:buNone/>
              <a:defRPr/>
            </a:pPr>
            <a:r>
              <a:rPr lang="en-US" sz="2800" b="1" dirty="0" smtClean="0">
                <a:effectLst>
                  <a:outerShdw blurRad="38100" dist="38100" dir="2700000" algn="tl">
                    <a:srgbClr val="C0C0C0"/>
                  </a:outerShdw>
                </a:effectLst>
              </a:rPr>
              <a:t>+</a:t>
            </a:r>
          </a:p>
        </p:txBody>
      </p:sp>
      <p:sp>
        <p:nvSpPr>
          <p:cNvPr id="17412" name="Rectangle 3"/>
          <p:cNvSpPr>
            <a:spLocks noChangeArrowheads="1"/>
          </p:cNvSpPr>
          <p:nvPr/>
        </p:nvSpPr>
        <p:spPr bwMode="auto">
          <a:xfrm>
            <a:off x="2362200" y="3962400"/>
            <a:ext cx="558800" cy="901700"/>
          </a:xfrm>
          <a:prstGeom prst="rect">
            <a:avLst/>
          </a:prstGeom>
          <a:solidFill>
            <a:schemeClr val="bg1"/>
          </a:solidFill>
          <a:ln w="12700">
            <a:solidFill>
              <a:srgbClr val="000000"/>
            </a:solidFill>
            <a:miter lim="800000"/>
            <a:headEnd/>
            <a:tailEnd/>
          </a:ln>
        </p:spPr>
        <p:txBody>
          <a:bodyPr wrap="none" anchor="ctr"/>
          <a:lstStyle/>
          <a:p>
            <a:endParaRPr lang="en-US">
              <a:solidFill>
                <a:srgbClr val="000000"/>
              </a:solidFill>
            </a:endParaRPr>
          </a:p>
        </p:txBody>
      </p:sp>
      <p:grpSp>
        <p:nvGrpSpPr>
          <p:cNvPr id="17414" name="Group 6"/>
          <p:cNvGrpSpPr>
            <a:grpSpLocks/>
          </p:cNvGrpSpPr>
          <p:nvPr/>
        </p:nvGrpSpPr>
        <p:grpSpPr bwMode="auto">
          <a:xfrm>
            <a:off x="1752600" y="1676400"/>
            <a:ext cx="5562600" cy="4343400"/>
            <a:chOff x="1358" y="864"/>
            <a:chExt cx="2973" cy="3061"/>
          </a:xfrm>
        </p:grpSpPr>
        <p:sp>
          <p:nvSpPr>
            <p:cNvPr id="17417" name="Freeform 7"/>
            <p:cNvSpPr>
              <a:spLocks/>
            </p:cNvSpPr>
            <p:nvPr/>
          </p:nvSpPr>
          <p:spPr bwMode="auto">
            <a:xfrm>
              <a:off x="2733" y="1418"/>
              <a:ext cx="208" cy="1713"/>
            </a:xfrm>
            <a:custGeom>
              <a:avLst/>
              <a:gdLst>
                <a:gd name="T0" fmla="*/ 191 w 208"/>
                <a:gd name="T1" fmla="*/ 1598 h 1713"/>
                <a:gd name="T2" fmla="*/ 106 w 208"/>
                <a:gd name="T3" fmla="*/ 1712 h 1713"/>
                <a:gd name="T4" fmla="*/ 17 w 208"/>
                <a:gd name="T5" fmla="*/ 1598 h 1713"/>
                <a:gd name="T6" fmla="*/ 19 w 208"/>
                <a:gd name="T7" fmla="*/ 472 h 1713"/>
                <a:gd name="T8" fmla="*/ 59 w 208"/>
                <a:gd name="T9" fmla="*/ 418 h 1713"/>
                <a:gd name="T10" fmla="*/ 59 w 208"/>
                <a:gd name="T11" fmla="*/ 416 h 1713"/>
                <a:gd name="T12" fmla="*/ 46 w 208"/>
                <a:gd name="T13" fmla="*/ 405 h 1713"/>
                <a:gd name="T14" fmla="*/ 27 w 208"/>
                <a:gd name="T15" fmla="*/ 390 h 1713"/>
                <a:gd name="T16" fmla="*/ 13 w 208"/>
                <a:gd name="T17" fmla="*/ 369 h 1713"/>
                <a:gd name="T18" fmla="*/ 4 w 208"/>
                <a:gd name="T19" fmla="*/ 347 h 1713"/>
                <a:gd name="T20" fmla="*/ 0 w 208"/>
                <a:gd name="T21" fmla="*/ 323 h 1713"/>
                <a:gd name="T22" fmla="*/ 3 w 208"/>
                <a:gd name="T23" fmla="*/ 298 h 1713"/>
                <a:gd name="T24" fmla="*/ 10 w 208"/>
                <a:gd name="T25" fmla="*/ 274 h 1713"/>
                <a:gd name="T26" fmla="*/ 22 w 208"/>
                <a:gd name="T27" fmla="*/ 250 h 1713"/>
                <a:gd name="T28" fmla="*/ 40 w 208"/>
                <a:gd name="T29" fmla="*/ 235 h 1713"/>
                <a:gd name="T30" fmla="*/ 59 w 208"/>
                <a:gd name="T31" fmla="*/ 221 h 1713"/>
                <a:gd name="T32" fmla="*/ 59 w 208"/>
                <a:gd name="T33" fmla="*/ 218 h 1713"/>
                <a:gd name="T34" fmla="*/ 20 w 208"/>
                <a:gd name="T35" fmla="*/ 169 h 1713"/>
                <a:gd name="T36" fmla="*/ 20 w 208"/>
                <a:gd name="T37" fmla="*/ 0 h 1713"/>
                <a:gd name="T38" fmla="*/ 189 w 208"/>
                <a:gd name="T39" fmla="*/ 0 h 1713"/>
                <a:gd name="T40" fmla="*/ 189 w 208"/>
                <a:gd name="T41" fmla="*/ 169 h 1713"/>
                <a:gd name="T42" fmla="*/ 149 w 208"/>
                <a:gd name="T43" fmla="*/ 221 h 1713"/>
                <a:gd name="T44" fmla="*/ 148 w 208"/>
                <a:gd name="T45" fmla="*/ 221 h 1713"/>
                <a:gd name="T46" fmla="*/ 164 w 208"/>
                <a:gd name="T47" fmla="*/ 230 h 1713"/>
                <a:gd name="T48" fmla="*/ 183 w 208"/>
                <a:gd name="T49" fmla="*/ 248 h 1713"/>
                <a:gd name="T50" fmla="*/ 195 w 208"/>
                <a:gd name="T51" fmla="*/ 265 h 1713"/>
                <a:gd name="T52" fmla="*/ 204 w 208"/>
                <a:gd name="T53" fmla="*/ 291 h 1713"/>
                <a:gd name="T54" fmla="*/ 207 w 208"/>
                <a:gd name="T55" fmla="*/ 316 h 1713"/>
                <a:gd name="T56" fmla="*/ 206 w 208"/>
                <a:gd name="T57" fmla="*/ 340 h 1713"/>
                <a:gd name="T58" fmla="*/ 197 w 208"/>
                <a:gd name="T59" fmla="*/ 362 h 1713"/>
                <a:gd name="T60" fmla="*/ 185 w 208"/>
                <a:gd name="T61" fmla="*/ 384 h 1713"/>
                <a:gd name="T62" fmla="*/ 168 w 208"/>
                <a:gd name="T63" fmla="*/ 403 h 1713"/>
                <a:gd name="T64" fmla="*/ 148 w 208"/>
                <a:gd name="T65" fmla="*/ 416 h 1713"/>
                <a:gd name="T66" fmla="*/ 148 w 208"/>
                <a:gd name="T67" fmla="*/ 418 h 1713"/>
                <a:gd name="T68" fmla="*/ 189 w 208"/>
                <a:gd name="T69" fmla="*/ 472 h 1713"/>
                <a:gd name="T70" fmla="*/ 191 w 208"/>
                <a:gd name="T71" fmla="*/ 1598 h 17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8"/>
                <a:gd name="T109" fmla="*/ 0 h 1713"/>
                <a:gd name="T110" fmla="*/ 208 w 208"/>
                <a:gd name="T111" fmla="*/ 1713 h 17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8" h="1713">
                  <a:moveTo>
                    <a:pt x="191" y="1598"/>
                  </a:moveTo>
                  <a:lnTo>
                    <a:pt x="106" y="1712"/>
                  </a:lnTo>
                  <a:lnTo>
                    <a:pt x="17" y="1598"/>
                  </a:lnTo>
                  <a:lnTo>
                    <a:pt x="19" y="472"/>
                  </a:lnTo>
                  <a:lnTo>
                    <a:pt x="59" y="418"/>
                  </a:lnTo>
                  <a:lnTo>
                    <a:pt x="59" y="416"/>
                  </a:lnTo>
                  <a:lnTo>
                    <a:pt x="46" y="405"/>
                  </a:lnTo>
                  <a:lnTo>
                    <a:pt x="27" y="390"/>
                  </a:lnTo>
                  <a:lnTo>
                    <a:pt x="13" y="369"/>
                  </a:lnTo>
                  <a:lnTo>
                    <a:pt x="4" y="347"/>
                  </a:lnTo>
                  <a:lnTo>
                    <a:pt x="0" y="323"/>
                  </a:lnTo>
                  <a:lnTo>
                    <a:pt x="3" y="298"/>
                  </a:lnTo>
                  <a:lnTo>
                    <a:pt x="10" y="274"/>
                  </a:lnTo>
                  <a:lnTo>
                    <a:pt x="22" y="250"/>
                  </a:lnTo>
                  <a:lnTo>
                    <a:pt x="40" y="235"/>
                  </a:lnTo>
                  <a:lnTo>
                    <a:pt x="59" y="221"/>
                  </a:lnTo>
                  <a:lnTo>
                    <a:pt x="59" y="218"/>
                  </a:lnTo>
                  <a:lnTo>
                    <a:pt x="20" y="169"/>
                  </a:lnTo>
                  <a:lnTo>
                    <a:pt x="20" y="0"/>
                  </a:lnTo>
                  <a:lnTo>
                    <a:pt x="189" y="0"/>
                  </a:lnTo>
                  <a:lnTo>
                    <a:pt x="189" y="169"/>
                  </a:lnTo>
                  <a:lnTo>
                    <a:pt x="149" y="221"/>
                  </a:lnTo>
                  <a:lnTo>
                    <a:pt x="148" y="221"/>
                  </a:lnTo>
                  <a:lnTo>
                    <a:pt x="164" y="230"/>
                  </a:lnTo>
                  <a:lnTo>
                    <a:pt x="183" y="248"/>
                  </a:lnTo>
                  <a:lnTo>
                    <a:pt x="195" y="265"/>
                  </a:lnTo>
                  <a:lnTo>
                    <a:pt x="204" y="291"/>
                  </a:lnTo>
                  <a:lnTo>
                    <a:pt x="207" y="316"/>
                  </a:lnTo>
                  <a:lnTo>
                    <a:pt x="206" y="340"/>
                  </a:lnTo>
                  <a:lnTo>
                    <a:pt x="197" y="362"/>
                  </a:lnTo>
                  <a:lnTo>
                    <a:pt x="185" y="384"/>
                  </a:lnTo>
                  <a:lnTo>
                    <a:pt x="168" y="403"/>
                  </a:lnTo>
                  <a:lnTo>
                    <a:pt x="148" y="416"/>
                  </a:lnTo>
                  <a:lnTo>
                    <a:pt x="148" y="418"/>
                  </a:lnTo>
                  <a:lnTo>
                    <a:pt x="189" y="472"/>
                  </a:lnTo>
                  <a:lnTo>
                    <a:pt x="191" y="1598"/>
                  </a:lnTo>
                </a:path>
              </a:pathLst>
            </a:custGeom>
            <a:solidFill>
              <a:srgbClr val="FF8020"/>
            </a:solidFill>
            <a:ln w="12700" cap="rnd">
              <a:noFill/>
              <a:round/>
              <a:headEnd/>
              <a:tailEnd/>
            </a:ln>
          </p:spPr>
          <p:txBody>
            <a:bodyPr/>
            <a:lstStyle/>
            <a:p>
              <a:endParaRPr lang="en-US">
                <a:solidFill>
                  <a:srgbClr val="000000"/>
                </a:solidFill>
              </a:endParaRPr>
            </a:p>
          </p:txBody>
        </p:sp>
        <p:sp>
          <p:nvSpPr>
            <p:cNvPr id="17418" name="Freeform 8"/>
            <p:cNvSpPr>
              <a:spLocks/>
            </p:cNvSpPr>
            <p:nvPr/>
          </p:nvSpPr>
          <p:spPr bwMode="auto">
            <a:xfrm>
              <a:off x="2733" y="1418"/>
              <a:ext cx="214" cy="1719"/>
            </a:xfrm>
            <a:custGeom>
              <a:avLst/>
              <a:gdLst>
                <a:gd name="T0" fmla="*/ 197 w 214"/>
                <a:gd name="T1" fmla="*/ 1604 h 1719"/>
                <a:gd name="T2" fmla="*/ 109 w 214"/>
                <a:gd name="T3" fmla="*/ 1718 h 1719"/>
                <a:gd name="T4" fmla="*/ 18 w 214"/>
                <a:gd name="T5" fmla="*/ 1604 h 1719"/>
                <a:gd name="T6" fmla="*/ 20 w 214"/>
                <a:gd name="T7" fmla="*/ 474 h 1719"/>
                <a:gd name="T8" fmla="*/ 61 w 214"/>
                <a:gd name="T9" fmla="*/ 419 h 1719"/>
                <a:gd name="T10" fmla="*/ 61 w 214"/>
                <a:gd name="T11" fmla="*/ 417 h 1719"/>
                <a:gd name="T12" fmla="*/ 47 w 214"/>
                <a:gd name="T13" fmla="*/ 406 h 1719"/>
                <a:gd name="T14" fmla="*/ 28 w 214"/>
                <a:gd name="T15" fmla="*/ 391 h 1719"/>
                <a:gd name="T16" fmla="*/ 13 w 214"/>
                <a:gd name="T17" fmla="*/ 370 h 1719"/>
                <a:gd name="T18" fmla="*/ 4 w 214"/>
                <a:gd name="T19" fmla="*/ 348 h 1719"/>
                <a:gd name="T20" fmla="*/ 0 w 214"/>
                <a:gd name="T21" fmla="*/ 324 h 1719"/>
                <a:gd name="T22" fmla="*/ 3 w 214"/>
                <a:gd name="T23" fmla="*/ 299 h 1719"/>
                <a:gd name="T24" fmla="*/ 10 w 214"/>
                <a:gd name="T25" fmla="*/ 275 h 1719"/>
                <a:gd name="T26" fmla="*/ 23 w 214"/>
                <a:gd name="T27" fmla="*/ 251 h 1719"/>
                <a:gd name="T28" fmla="*/ 41 w 214"/>
                <a:gd name="T29" fmla="*/ 236 h 1719"/>
                <a:gd name="T30" fmla="*/ 61 w 214"/>
                <a:gd name="T31" fmla="*/ 222 h 1719"/>
                <a:gd name="T32" fmla="*/ 61 w 214"/>
                <a:gd name="T33" fmla="*/ 219 h 1719"/>
                <a:gd name="T34" fmla="*/ 21 w 214"/>
                <a:gd name="T35" fmla="*/ 170 h 1719"/>
                <a:gd name="T36" fmla="*/ 21 w 214"/>
                <a:gd name="T37" fmla="*/ 0 h 1719"/>
                <a:gd name="T38" fmla="*/ 194 w 214"/>
                <a:gd name="T39" fmla="*/ 0 h 1719"/>
                <a:gd name="T40" fmla="*/ 194 w 214"/>
                <a:gd name="T41" fmla="*/ 170 h 1719"/>
                <a:gd name="T42" fmla="*/ 153 w 214"/>
                <a:gd name="T43" fmla="*/ 222 h 1719"/>
                <a:gd name="T44" fmla="*/ 152 w 214"/>
                <a:gd name="T45" fmla="*/ 222 h 1719"/>
                <a:gd name="T46" fmla="*/ 169 w 214"/>
                <a:gd name="T47" fmla="*/ 231 h 1719"/>
                <a:gd name="T48" fmla="*/ 188 w 214"/>
                <a:gd name="T49" fmla="*/ 249 h 1719"/>
                <a:gd name="T50" fmla="*/ 201 w 214"/>
                <a:gd name="T51" fmla="*/ 266 h 1719"/>
                <a:gd name="T52" fmla="*/ 210 w 214"/>
                <a:gd name="T53" fmla="*/ 292 h 1719"/>
                <a:gd name="T54" fmla="*/ 213 w 214"/>
                <a:gd name="T55" fmla="*/ 317 h 1719"/>
                <a:gd name="T56" fmla="*/ 212 w 214"/>
                <a:gd name="T57" fmla="*/ 341 h 1719"/>
                <a:gd name="T58" fmla="*/ 203 w 214"/>
                <a:gd name="T59" fmla="*/ 363 h 1719"/>
                <a:gd name="T60" fmla="*/ 190 w 214"/>
                <a:gd name="T61" fmla="*/ 385 h 1719"/>
                <a:gd name="T62" fmla="*/ 173 w 214"/>
                <a:gd name="T63" fmla="*/ 404 h 1719"/>
                <a:gd name="T64" fmla="*/ 152 w 214"/>
                <a:gd name="T65" fmla="*/ 417 h 1719"/>
                <a:gd name="T66" fmla="*/ 152 w 214"/>
                <a:gd name="T67" fmla="*/ 419 h 1719"/>
                <a:gd name="T68" fmla="*/ 194 w 214"/>
                <a:gd name="T69" fmla="*/ 474 h 1719"/>
                <a:gd name="T70" fmla="*/ 197 w 214"/>
                <a:gd name="T71" fmla="*/ 1604 h 17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4"/>
                <a:gd name="T109" fmla="*/ 0 h 1719"/>
                <a:gd name="T110" fmla="*/ 214 w 214"/>
                <a:gd name="T111" fmla="*/ 1719 h 171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4" h="1719">
                  <a:moveTo>
                    <a:pt x="197" y="1604"/>
                  </a:moveTo>
                  <a:lnTo>
                    <a:pt x="109" y="1718"/>
                  </a:lnTo>
                  <a:lnTo>
                    <a:pt x="18" y="1604"/>
                  </a:lnTo>
                  <a:lnTo>
                    <a:pt x="20" y="474"/>
                  </a:lnTo>
                  <a:lnTo>
                    <a:pt x="61" y="419"/>
                  </a:lnTo>
                  <a:lnTo>
                    <a:pt x="61" y="417"/>
                  </a:lnTo>
                  <a:lnTo>
                    <a:pt x="47" y="406"/>
                  </a:lnTo>
                  <a:lnTo>
                    <a:pt x="28" y="391"/>
                  </a:lnTo>
                  <a:lnTo>
                    <a:pt x="13" y="370"/>
                  </a:lnTo>
                  <a:lnTo>
                    <a:pt x="4" y="348"/>
                  </a:lnTo>
                  <a:lnTo>
                    <a:pt x="0" y="324"/>
                  </a:lnTo>
                  <a:lnTo>
                    <a:pt x="3" y="299"/>
                  </a:lnTo>
                  <a:lnTo>
                    <a:pt x="10" y="275"/>
                  </a:lnTo>
                  <a:lnTo>
                    <a:pt x="23" y="251"/>
                  </a:lnTo>
                  <a:lnTo>
                    <a:pt x="41" y="236"/>
                  </a:lnTo>
                  <a:lnTo>
                    <a:pt x="61" y="222"/>
                  </a:lnTo>
                  <a:lnTo>
                    <a:pt x="61" y="219"/>
                  </a:lnTo>
                  <a:lnTo>
                    <a:pt x="21" y="170"/>
                  </a:lnTo>
                  <a:lnTo>
                    <a:pt x="21" y="0"/>
                  </a:lnTo>
                  <a:lnTo>
                    <a:pt x="194" y="0"/>
                  </a:lnTo>
                  <a:lnTo>
                    <a:pt x="194" y="170"/>
                  </a:lnTo>
                  <a:lnTo>
                    <a:pt x="153" y="222"/>
                  </a:lnTo>
                  <a:lnTo>
                    <a:pt x="152" y="222"/>
                  </a:lnTo>
                  <a:lnTo>
                    <a:pt x="169" y="231"/>
                  </a:lnTo>
                  <a:lnTo>
                    <a:pt x="188" y="249"/>
                  </a:lnTo>
                  <a:lnTo>
                    <a:pt x="201" y="266"/>
                  </a:lnTo>
                  <a:lnTo>
                    <a:pt x="210" y="292"/>
                  </a:lnTo>
                  <a:lnTo>
                    <a:pt x="213" y="317"/>
                  </a:lnTo>
                  <a:lnTo>
                    <a:pt x="212" y="341"/>
                  </a:lnTo>
                  <a:lnTo>
                    <a:pt x="203" y="363"/>
                  </a:lnTo>
                  <a:lnTo>
                    <a:pt x="190" y="385"/>
                  </a:lnTo>
                  <a:lnTo>
                    <a:pt x="173" y="404"/>
                  </a:lnTo>
                  <a:lnTo>
                    <a:pt x="152" y="417"/>
                  </a:lnTo>
                  <a:lnTo>
                    <a:pt x="152" y="419"/>
                  </a:lnTo>
                  <a:lnTo>
                    <a:pt x="194" y="474"/>
                  </a:lnTo>
                  <a:lnTo>
                    <a:pt x="197" y="1604"/>
                  </a:lnTo>
                </a:path>
              </a:pathLst>
            </a:custGeom>
            <a:noFill/>
            <a:ln w="12700" cap="rnd">
              <a:solidFill>
                <a:srgbClr val="000000"/>
              </a:solidFill>
              <a:round/>
              <a:headEnd/>
              <a:tailEnd/>
            </a:ln>
          </p:spPr>
          <p:txBody>
            <a:bodyPr/>
            <a:lstStyle/>
            <a:p>
              <a:endParaRPr lang="en-US">
                <a:solidFill>
                  <a:srgbClr val="000000"/>
                </a:solidFill>
              </a:endParaRPr>
            </a:p>
          </p:txBody>
        </p:sp>
        <p:sp>
          <p:nvSpPr>
            <p:cNvPr id="17419" name="Freeform 9"/>
            <p:cNvSpPr>
              <a:spLocks/>
            </p:cNvSpPr>
            <p:nvPr/>
          </p:nvSpPr>
          <p:spPr bwMode="auto">
            <a:xfrm>
              <a:off x="2268" y="3138"/>
              <a:ext cx="1139" cy="781"/>
            </a:xfrm>
            <a:custGeom>
              <a:avLst/>
              <a:gdLst>
                <a:gd name="T0" fmla="*/ 1011 w 1139"/>
                <a:gd name="T1" fmla="*/ 644 h 781"/>
                <a:gd name="T2" fmla="*/ 1138 w 1139"/>
                <a:gd name="T3" fmla="*/ 644 h 781"/>
                <a:gd name="T4" fmla="*/ 1138 w 1139"/>
                <a:gd name="T5" fmla="*/ 780 h 781"/>
                <a:gd name="T6" fmla="*/ 0 w 1139"/>
                <a:gd name="T7" fmla="*/ 780 h 781"/>
                <a:gd name="T8" fmla="*/ 0 w 1139"/>
                <a:gd name="T9" fmla="*/ 644 h 781"/>
                <a:gd name="T10" fmla="*/ 127 w 1139"/>
                <a:gd name="T11" fmla="*/ 644 h 781"/>
                <a:gd name="T12" fmla="*/ 127 w 1139"/>
                <a:gd name="T13" fmla="*/ 548 h 781"/>
                <a:gd name="T14" fmla="*/ 181 w 1139"/>
                <a:gd name="T15" fmla="*/ 535 h 781"/>
                <a:gd name="T16" fmla="*/ 231 w 1139"/>
                <a:gd name="T17" fmla="*/ 515 h 781"/>
                <a:gd name="T18" fmla="*/ 281 w 1139"/>
                <a:gd name="T19" fmla="*/ 490 h 781"/>
                <a:gd name="T20" fmla="*/ 326 w 1139"/>
                <a:gd name="T21" fmla="*/ 461 h 781"/>
                <a:gd name="T22" fmla="*/ 374 w 1139"/>
                <a:gd name="T23" fmla="*/ 428 h 781"/>
                <a:gd name="T24" fmla="*/ 412 w 1139"/>
                <a:gd name="T25" fmla="*/ 389 h 781"/>
                <a:gd name="T26" fmla="*/ 448 w 1139"/>
                <a:gd name="T27" fmla="*/ 348 h 781"/>
                <a:gd name="T28" fmla="*/ 477 w 1139"/>
                <a:gd name="T29" fmla="*/ 302 h 781"/>
                <a:gd name="T30" fmla="*/ 506 w 1139"/>
                <a:gd name="T31" fmla="*/ 254 h 781"/>
                <a:gd name="T32" fmla="*/ 526 w 1139"/>
                <a:gd name="T33" fmla="*/ 204 h 781"/>
                <a:gd name="T34" fmla="*/ 523 w 1139"/>
                <a:gd name="T35" fmla="*/ 201 h 781"/>
                <a:gd name="T36" fmla="*/ 502 w 1139"/>
                <a:gd name="T37" fmla="*/ 189 h 781"/>
                <a:gd name="T38" fmla="*/ 485 w 1139"/>
                <a:gd name="T39" fmla="*/ 170 h 781"/>
                <a:gd name="T40" fmla="*/ 473 w 1139"/>
                <a:gd name="T41" fmla="*/ 148 h 781"/>
                <a:gd name="T42" fmla="*/ 466 w 1139"/>
                <a:gd name="T43" fmla="*/ 123 h 781"/>
                <a:gd name="T44" fmla="*/ 465 w 1139"/>
                <a:gd name="T45" fmla="*/ 99 h 781"/>
                <a:gd name="T46" fmla="*/ 470 w 1139"/>
                <a:gd name="T47" fmla="*/ 75 h 781"/>
                <a:gd name="T48" fmla="*/ 477 w 1139"/>
                <a:gd name="T49" fmla="*/ 54 h 781"/>
                <a:gd name="T50" fmla="*/ 494 w 1139"/>
                <a:gd name="T51" fmla="*/ 33 h 781"/>
                <a:gd name="T52" fmla="*/ 514 w 1139"/>
                <a:gd name="T53" fmla="*/ 17 h 781"/>
                <a:gd name="T54" fmla="*/ 535 w 1139"/>
                <a:gd name="T55" fmla="*/ 8 h 781"/>
                <a:gd name="T56" fmla="*/ 558 w 1139"/>
                <a:gd name="T57" fmla="*/ 2 h 781"/>
                <a:gd name="T58" fmla="*/ 584 w 1139"/>
                <a:gd name="T59" fmla="*/ 0 h 781"/>
                <a:gd name="T60" fmla="*/ 606 w 1139"/>
                <a:gd name="T61" fmla="*/ 8 h 781"/>
                <a:gd name="T62" fmla="*/ 631 w 1139"/>
                <a:gd name="T63" fmla="*/ 17 h 781"/>
                <a:gd name="T64" fmla="*/ 650 w 1139"/>
                <a:gd name="T65" fmla="*/ 33 h 781"/>
                <a:gd name="T66" fmla="*/ 663 w 1139"/>
                <a:gd name="T67" fmla="*/ 54 h 781"/>
                <a:gd name="T68" fmla="*/ 671 w 1139"/>
                <a:gd name="T69" fmla="*/ 75 h 781"/>
                <a:gd name="T70" fmla="*/ 676 w 1139"/>
                <a:gd name="T71" fmla="*/ 99 h 781"/>
                <a:gd name="T72" fmla="*/ 676 w 1139"/>
                <a:gd name="T73" fmla="*/ 123 h 781"/>
                <a:gd name="T74" fmla="*/ 668 w 1139"/>
                <a:gd name="T75" fmla="*/ 148 h 781"/>
                <a:gd name="T76" fmla="*/ 659 w 1139"/>
                <a:gd name="T77" fmla="*/ 170 h 781"/>
                <a:gd name="T78" fmla="*/ 640 w 1139"/>
                <a:gd name="T79" fmla="*/ 189 h 781"/>
                <a:gd name="T80" fmla="*/ 620 w 1139"/>
                <a:gd name="T81" fmla="*/ 201 h 781"/>
                <a:gd name="T82" fmla="*/ 609 w 1139"/>
                <a:gd name="T83" fmla="*/ 204 h 781"/>
                <a:gd name="T84" fmla="*/ 631 w 1139"/>
                <a:gd name="T85" fmla="*/ 256 h 781"/>
                <a:gd name="T86" fmla="*/ 656 w 1139"/>
                <a:gd name="T87" fmla="*/ 302 h 781"/>
                <a:gd name="T88" fmla="*/ 689 w 1139"/>
                <a:gd name="T89" fmla="*/ 348 h 781"/>
                <a:gd name="T90" fmla="*/ 724 w 1139"/>
                <a:gd name="T91" fmla="*/ 392 h 781"/>
                <a:gd name="T92" fmla="*/ 764 w 1139"/>
                <a:gd name="T93" fmla="*/ 428 h 781"/>
                <a:gd name="T94" fmla="*/ 809 w 1139"/>
                <a:gd name="T95" fmla="*/ 461 h 781"/>
                <a:gd name="T96" fmla="*/ 856 w 1139"/>
                <a:gd name="T97" fmla="*/ 490 h 781"/>
                <a:gd name="T98" fmla="*/ 906 w 1139"/>
                <a:gd name="T99" fmla="*/ 515 h 781"/>
                <a:gd name="T100" fmla="*/ 958 w 1139"/>
                <a:gd name="T101" fmla="*/ 535 h 781"/>
                <a:gd name="T102" fmla="*/ 1011 w 1139"/>
                <a:gd name="T103" fmla="*/ 548 h 781"/>
                <a:gd name="T104" fmla="*/ 1011 w 1139"/>
                <a:gd name="T105" fmla="*/ 644 h 7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39"/>
                <a:gd name="T160" fmla="*/ 0 h 781"/>
                <a:gd name="T161" fmla="*/ 1139 w 1139"/>
                <a:gd name="T162" fmla="*/ 781 h 7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39" h="781">
                  <a:moveTo>
                    <a:pt x="1011" y="644"/>
                  </a:moveTo>
                  <a:lnTo>
                    <a:pt x="1138" y="644"/>
                  </a:lnTo>
                  <a:lnTo>
                    <a:pt x="1138" y="780"/>
                  </a:lnTo>
                  <a:lnTo>
                    <a:pt x="0" y="780"/>
                  </a:lnTo>
                  <a:lnTo>
                    <a:pt x="0" y="644"/>
                  </a:lnTo>
                  <a:lnTo>
                    <a:pt x="127" y="644"/>
                  </a:lnTo>
                  <a:lnTo>
                    <a:pt x="127" y="548"/>
                  </a:lnTo>
                  <a:lnTo>
                    <a:pt x="181" y="535"/>
                  </a:lnTo>
                  <a:lnTo>
                    <a:pt x="231" y="515"/>
                  </a:lnTo>
                  <a:lnTo>
                    <a:pt x="281" y="490"/>
                  </a:lnTo>
                  <a:lnTo>
                    <a:pt x="326" y="461"/>
                  </a:lnTo>
                  <a:lnTo>
                    <a:pt x="374" y="428"/>
                  </a:lnTo>
                  <a:lnTo>
                    <a:pt x="412" y="389"/>
                  </a:lnTo>
                  <a:lnTo>
                    <a:pt x="448" y="348"/>
                  </a:lnTo>
                  <a:lnTo>
                    <a:pt x="477" y="302"/>
                  </a:lnTo>
                  <a:lnTo>
                    <a:pt x="506" y="254"/>
                  </a:lnTo>
                  <a:lnTo>
                    <a:pt x="526" y="204"/>
                  </a:lnTo>
                  <a:lnTo>
                    <a:pt x="523" y="201"/>
                  </a:lnTo>
                  <a:lnTo>
                    <a:pt x="502" y="189"/>
                  </a:lnTo>
                  <a:lnTo>
                    <a:pt x="485" y="170"/>
                  </a:lnTo>
                  <a:lnTo>
                    <a:pt x="473" y="148"/>
                  </a:lnTo>
                  <a:lnTo>
                    <a:pt x="466" y="123"/>
                  </a:lnTo>
                  <a:lnTo>
                    <a:pt x="465" y="99"/>
                  </a:lnTo>
                  <a:lnTo>
                    <a:pt x="470" y="75"/>
                  </a:lnTo>
                  <a:lnTo>
                    <a:pt x="477" y="54"/>
                  </a:lnTo>
                  <a:lnTo>
                    <a:pt x="494" y="33"/>
                  </a:lnTo>
                  <a:lnTo>
                    <a:pt x="514" y="17"/>
                  </a:lnTo>
                  <a:lnTo>
                    <a:pt x="535" y="8"/>
                  </a:lnTo>
                  <a:lnTo>
                    <a:pt x="558" y="2"/>
                  </a:lnTo>
                  <a:lnTo>
                    <a:pt x="584" y="0"/>
                  </a:lnTo>
                  <a:lnTo>
                    <a:pt x="606" y="8"/>
                  </a:lnTo>
                  <a:lnTo>
                    <a:pt x="631" y="17"/>
                  </a:lnTo>
                  <a:lnTo>
                    <a:pt x="650" y="33"/>
                  </a:lnTo>
                  <a:lnTo>
                    <a:pt x="663" y="54"/>
                  </a:lnTo>
                  <a:lnTo>
                    <a:pt x="671" y="75"/>
                  </a:lnTo>
                  <a:lnTo>
                    <a:pt x="676" y="99"/>
                  </a:lnTo>
                  <a:lnTo>
                    <a:pt x="676" y="123"/>
                  </a:lnTo>
                  <a:lnTo>
                    <a:pt x="668" y="148"/>
                  </a:lnTo>
                  <a:lnTo>
                    <a:pt x="659" y="170"/>
                  </a:lnTo>
                  <a:lnTo>
                    <a:pt x="640" y="189"/>
                  </a:lnTo>
                  <a:lnTo>
                    <a:pt x="620" y="201"/>
                  </a:lnTo>
                  <a:lnTo>
                    <a:pt x="609" y="204"/>
                  </a:lnTo>
                  <a:lnTo>
                    <a:pt x="631" y="256"/>
                  </a:lnTo>
                  <a:lnTo>
                    <a:pt x="656" y="302"/>
                  </a:lnTo>
                  <a:lnTo>
                    <a:pt x="689" y="348"/>
                  </a:lnTo>
                  <a:lnTo>
                    <a:pt x="724" y="392"/>
                  </a:lnTo>
                  <a:lnTo>
                    <a:pt x="764" y="428"/>
                  </a:lnTo>
                  <a:lnTo>
                    <a:pt x="809" y="461"/>
                  </a:lnTo>
                  <a:lnTo>
                    <a:pt x="856" y="490"/>
                  </a:lnTo>
                  <a:lnTo>
                    <a:pt x="906" y="515"/>
                  </a:lnTo>
                  <a:lnTo>
                    <a:pt x="958" y="535"/>
                  </a:lnTo>
                  <a:lnTo>
                    <a:pt x="1011" y="548"/>
                  </a:lnTo>
                  <a:lnTo>
                    <a:pt x="1011" y="644"/>
                  </a:lnTo>
                </a:path>
              </a:pathLst>
            </a:custGeom>
            <a:solidFill>
              <a:srgbClr val="FF8020"/>
            </a:solidFill>
            <a:ln w="12700" cap="rnd">
              <a:noFill/>
              <a:round/>
              <a:headEnd/>
              <a:tailEnd/>
            </a:ln>
          </p:spPr>
          <p:txBody>
            <a:bodyPr/>
            <a:lstStyle/>
            <a:p>
              <a:endParaRPr lang="en-US">
                <a:solidFill>
                  <a:srgbClr val="000000"/>
                </a:solidFill>
              </a:endParaRPr>
            </a:p>
          </p:txBody>
        </p:sp>
        <p:sp>
          <p:nvSpPr>
            <p:cNvPr id="17420" name="Freeform 10"/>
            <p:cNvSpPr>
              <a:spLocks/>
            </p:cNvSpPr>
            <p:nvPr/>
          </p:nvSpPr>
          <p:spPr bwMode="auto">
            <a:xfrm>
              <a:off x="2268" y="3138"/>
              <a:ext cx="1145" cy="787"/>
            </a:xfrm>
            <a:custGeom>
              <a:avLst/>
              <a:gdLst>
                <a:gd name="T0" fmla="*/ 1016 w 1145"/>
                <a:gd name="T1" fmla="*/ 649 h 787"/>
                <a:gd name="T2" fmla="*/ 1144 w 1145"/>
                <a:gd name="T3" fmla="*/ 649 h 787"/>
                <a:gd name="T4" fmla="*/ 1144 w 1145"/>
                <a:gd name="T5" fmla="*/ 786 h 787"/>
                <a:gd name="T6" fmla="*/ 0 w 1145"/>
                <a:gd name="T7" fmla="*/ 786 h 787"/>
                <a:gd name="T8" fmla="*/ 0 w 1145"/>
                <a:gd name="T9" fmla="*/ 649 h 787"/>
                <a:gd name="T10" fmla="*/ 128 w 1145"/>
                <a:gd name="T11" fmla="*/ 649 h 787"/>
                <a:gd name="T12" fmla="*/ 128 w 1145"/>
                <a:gd name="T13" fmla="*/ 552 h 787"/>
                <a:gd name="T14" fmla="*/ 182 w 1145"/>
                <a:gd name="T15" fmla="*/ 539 h 787"/>
                <a:gd name="T16" fmla="*/ 232 w 1145"/>
                <a:gd name="T17" fmla="*/ 519 h 787"/>
                <a:gd name="T18" fmla="*/ 282 w 1145"/>
                <a:gd name="T19" fmla="*/ 494 h 787"/>
                <a:gd name="T20" fmla="*/ 328 w 1145"/>
                <a:gd name="T21" fmla="*/ 465 h 787"/>
                <a:gd name="T22" fmla="*/ 376 w 1145"/>
                <a:gd name="T23" fmla="*/ 431 h 787"/>
                <a:gd name="T24" fmla="*/ 414 w 1145"/>
                <a:gd name="T25" fmla="*/ 392 h 787"/>
                <a:gd name="T26" fmla="*/ 450 w 1145"/>
                <a:gd name="T27" fmla="*/ 351 h 787"/>
                <a:gd name="T28" fmla="*/ 480 w 1145"/>
                <a:gd name="T29" fmla="*/ 304 h 787"/>
                <a:gd name="T30" fmla="*/ 509 w 1145"/>
                <a:gd name="T31" fmla="*/ 256 h 787"/>
                <a:gd name="T32" fmla="*/ 529 w 1145"/>
                <a:gd name="T33" fmla="*/ 206 h 787"/>
                <a:gd name="T34" fmla="*/ 526 w 1145"/>
                <a:gd name="T35" fmla="*/ 203 h 787"/>
                <a:gd name="T36" fmla="*/ 505 w 1145"/>
                <a:gd name="T37" fmla="*/ 190 h 787"/>
                <a:gd name="T38" fmla="*/ 488 w 1145"/>
                <a:gd name="T39" fmla="*/ 171 h 787"/>
                <a:gd name="T40" fmla="*/ 475 w 1145"/>
                <a:gd name="T41" fmla="*/ 149 h 787"/>
                <a:gd name="T42" fmla="*/ 468 w 1145"/>
                <a:gd name="T43" fmla="*/ 124 h 787"/>
                <a:gd name="T44" fmla="*/ 467 w 1145"/>
                <a:gd name="T45" fmla="*/ 100 h 787"/>
                <a:gd name="T46" fmla="*/ 472 w 1145"/>
                <a:gd name="T47" fmla="*/ 76 h 787"/>
                <a:gd name="T48" fmla="*/ 480 w 1145"/>
                <a:gd name="T49" fmla="*/ 54 h 787"/>
                <a:gd name="T50" fmla="*/ 497 w 1145"/>
                <a:gd name="T51" fmla="*/ 33 h 787"/>
                <a:gd name="T52" fmla="*/ 517 w 1145"/>
                <a:gd name="T53" fmla="*/ 17 h 787"/>
                <a:gd name="T54" fmla="*/ 538 w 1145"/>
                <a:gd name="T55" fmla="*/ 8 h 787"/>
                <a:gd name="T56" fmla="*/ 561 w 1145"/>
                <a:gd name="T57" fmla="*/ 2 h 787"/>
                <a:gd name="T58" fmla="*/ 587 w 1145"/>
                <a:gd name="T59" fmla="*/ 0 h 787"/>
                <a:gd name="T60" fmla="*/ 609 w 1145"/>
                <a:gd name="T61" fmla="*/ 8 h 787"/>
                <a:gd name="T62" fmla="*/ 634 w 1145"/>
                <a:gd name="T63" fmla="*/ 17 h 787"/>
                <a:gd name="T64" fmla="*/ 653 w 1145"/>
                <a:gd name="T65" fmla="*/ 33 h 787"/>
                <a:gd name="T66" fmla="*/ 666 w 1145"/>
                <a:gd name="T67" fmla="*/ 54 h 787"/>
                <a:gd name="T68" fmla="*/ 675 w 1145"/>
                <a:gd name="T69" fmla="*/ 76 h 787"/>
                <a:gd name="T70" fmla="*/ 680 w 1145"/>
                <a:gd name="T71" fmla="*/ 100 h 787"/>
                <a:gd name="T72" fmla="*/ 680 w 1145"/>
                <a:gd name="T73" fmla="*/ 124 h 787"/>
                <a:gd name="T74" fmla="*/ 672 w 1145"/>
                <a:gd name="T75" fmla="*/ 149 h 787"/>
                <a:gd name="T76" fmla="*/ 662 w 1145"/>
                <a:gd name="T77" fmla="*/ 171 h 787"/>
                <a:gd name="T78" fmla="*/ 643 w 1145"/>
                <a:gd name="T79" fmla="*/ 190 h 787"/>
                <a:gd name="T80" fmla="*/ 623 w 1145"/>
                <a:gd name="T81" fmla="*/ 203 h 787"/>
                <a:gd name="T82" fmla="*/ 612 w 1145"/>
                <a:gd name="T83" fmla="*/ 206 h 787"/>
                <a:gd name="T84" fmla="*/ 634 w 1145"/>
                <a:gd name="T85" fmla="*/ 258 h 787"/>
                <a:gd name="T86" fmla="*/ 659 w 1145"/>
                <a:gd name="T87" fmla="*/ 304 h 787"/>
                <a:gd name="T88" fmla="*/ 693 w 1145"/>
                <a:gd name="T89" fmla="*/ 351 h 787"/>
                <a:gd name="T90" fmla="*/ 728 w 1145"/>
                <a:gd name="T91" fmla="*/ 395 h 787"/>
                <a:gd name="T92" fmla="*/ 768 w 1145"/>
                <a:gd name="T93" fmla="*/ 431 h 787"/>
                <a:gd name="T94" fmla="*/ 813 w 1145"/>
                <a:gd name="T95" fmla="*/ 465 h 787"/>
                <a:gd name="T96" fmla="*/ 861 w 1145"/>
                <a:gd name="T97" fmla="*/ 494 h 787"/>
                <a:gd name="T98" fmla="*/ 911 w 1145"/>
                <a:gd name="T99" fmla="*/ 519 h 787"/>
                <a:gd name="T100" fmla="*/ 963 w 1145"/>
                <a:gd name="T101" fmla="*/ 539 h 787"/>
                <a:gd name="T102" fmla="*/ 1016 w 1145"/>
                <a:gd name="T103" fmla="*/ 552 h 787"/>
                <a:gd name="T104" fmla="*/ 1016 w 1145"/>
                <a:gd name="T105" fmla="*/ 649 h 7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45"/>
                <a:gd name="T160" fmla="*/ 0 h 787"/>
                <a:gd name="T161" fmla="*/ 1145 w 1145"/>
                <a:gd name="T162" fmla="*/ 787 h 78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45" h="787">
                  <a:moveTo>
                    <a:pt x="1016" y="649"/>
                  </a:moveTo>
                  <a:lnTo>
                    <a:pt x="1144" y="649"/>
                  </a:lnTo>
                  <a:lnTo>
                    <a:pt x="1144" y="786"/>
                  </a:lnTo>
                  <a:lnTo>
                    <a:pt x="0" y="786"/>
                  </a:lnTo>
                  <a:lnTo>
                    <a:pt x="0" y="649"/>
                  </a:lnTo>
                  <a:lnTo>
                    <a:pt x="128" y="649"/>
                  </a:lnTo>
                  <a:lnTo>
                    <a:pt x="128" y="552"/>
                  </a:lnTo>
                  <a:lnTo>
                    <a:pt x="182" y="539"/>
                  </a:lnTo>
                  <a:lnTo>
                    <a:pt x="232" y="519"/>
                  </a:lnTo>
                  <a:lnTo>
                    <a:pt x="282" y="494"/>
                  </a:lnTo>
                  <a:lnTo>
                    <a:pt x="328" y="465"/>
                  </a:lnTo>
                  <a:lnTo>
                    <a:pt x="376" y="431"/>
                  </a:lnTo>
                  <a:lnTo>
                    <a:pt x="414" y="392"/>
                  </a:lnTo>
                  <a:lnTo>
                    <a:pt x="450" y="351"/>
                  </a:lnTo>
                  <a:lnTo>
                    <a:pt x="480" y="304"/>
                  </a:lnTo>
                  <a:lnTo>
                    <a:pt x="509" y="256"/>
                  </a:lnTo>
                  <a:lnTo>
                    <a:pt x="529" y="206"/>
                  </a:lnTo>
                  <a:lnTo>
                    <a:pt x="526" y="203"/>
                  </a:lnTo>
                  <a:lnTo>
                    <a:pt x="505" y="190"/>
                  </a:lnTo>
                  <a:lnTo>
                    <a:pt x="488" y="171"/>
                  </a:lnTo>
                  <a:lnTo>
                    <a:pt x="475" y="149"/>
                  </a:lnTo>
                  <a:lnTo>
                    <a:pt x="468" y="124"/>
                  </a:lnTo>
                  <a:lnTo>
                    <a:pt x="467" y="100"/>
                  </a:lnTo>
                  <a:lnTo>
                    <a:pt x="472" y="76"/>
                  </a:lnTo>
                  <a:lnTo>
                    <a:pt x="480" y="54"/>
                  </a:lnTo>
                  <a:lnTo>
                    <a:pt x="497" y="33"/>
                  </a:lnTo>
                  <a:lnTo>
                    <a:pt x="517" y="17"/>
                  </a:lnTo>
                  <a:lnTo>
                    <a:pt x="538" y="8"/>
                  </a:lnTo>
                  <a:lnTo>
                    <a:pt x="561" y="2"/>
                  </a:lnTo>
                  <a:lnTo>
                    <a:pt x="587" y="0"/>
                  </a:lnTo>
                  <a:lnTo>
                    <a:pt x="609" y="8"/>
                  </a:lnTo>
                  <a:lnTo>
                    <a:pt x="634" y="17"/>
                  </a:lnTo>
                  <a:lnTo>
                    <a:pt x="653" y="33"/>
                  </a:lnTo>
                  <a:lnTo>
                    <a:pt x="666" y="54"/>
                  </a:lnTo>
                  <a:lnTo>
                    <a:pt x="675" y="76"/>
                  </a:lnTo>
                  <a:lnTo>
                    <a:pt x="680" y="100"/>
                  </a:lnTo>
                  <a:lnTo>
                    <a:pt x="680" y="124"/>
                  </a:lnTo>
                  <a:lnTo>
                    <a:pt x="672" y="149"/>
                  </a:lnTo>
                  <a:lnTo>
                    <a:pt x="662" y="171"/>
                  </a:lnTo>
                  <a:lnTo>
                    <a:pt x="643" y="190"/>
                  </a:lnTo>
                  <a:lnTo>
                    <a:pt x="623" y="203"/>
                  </a:lnTo>
                  <a:lnTo>
                    <a:pt x="612" y="206"/>
                  </a:lnTo>
                  <a:lnTo>
                    <a:pt x="634" y="258"/>
                  </a:lnTo>
                  <a:lnTo>
                    <a:pt x="659" y="304"/>
                  </a:lnTo>
                  <a:lnTo>
                    <a:pt x="693" y="351"/>
                  </a:lnTo>
                  <a:lnTo>
                    <a:pt x="728" y="395"/>
                  </a:lnTo>
                  <a:lnTo>
                    <a:pt x="768" y="431"/>
                  </a:lnTo>
                  <a:lnTo>
                    <a:pt x="813" y="465"/>
                  </a:lnTo>
                  <a:lnTo>
                    <a:pt x="861" y="494"/>
                  </a:lnTo>
                  <a:lnTo>
                    <a:pt x="911" y="519"/>
                  </a:lnTo>
                  <a:lnTo>
                    <a:pt x="963" y="539"/>
                  </a:lnTo>
                  <a:lnTo>
                    <a:pt x="1016" y="552"/>
                  </a:lnTo>
                  <a:lnTo>
                    <a:pt x="1016" y="649"/>
                  </a:lnTo>
                </a:path>
              </a:pathLst>
            </a:custGeom>
            <a:noFill/>
            <a:ln w="12700" cap="rnd">
              <a:solidFill>
                <a:srgbClr val="000000"/>
              </a:solidFill>
              <a:round/>
              <a:headEnd/>
              <a:tailEnd/>
            </a:ln>
          </p:spPr>
          <p:txBody>
            <a:bodyPr/>
            <a:lstStyle/>
            <a:p>
              <a:endParaRPr lang="en-US">
                <a:solidFill>
                  <a:srgbClr val="000000"/>
                </a:solidFill>
              </a:endParaRPr>
            </a:p>
          </p:txBody>
        </p:sp>
        <p:sp>
          <p:nvSpPr>
            <p:cNvPr id="17421" name="Freeform 11"/>
            <p:cNvSpPr>
              <a:spLocks/>
            </p:cNvSpPr>
            <p:nvPr/>
          </p:nvSpPr>
          <p:spPr bwMode="auto">
            <a:xfrm>
              <a:off x="1682" y="1278"/>
              <a:ext cx="2275" cy="411"/>
            </a:xfrm>
            <a:custGeom>
              <a:avLst/>
              <a:gdLst>
                <a:gd name="T0" fmla="*/ 775 w 2275"/>
                <a:gd name="T1" fmla="*/ 225 h 411"/>
                <a:gd name="T2" fmla="*/ 897 w 2275"/>
                <a:gd name="T3" fmla="*/ 181 h 411"/>
                <a:gd name="T4" fmla="*/ 1026 w 2275"/>
                <a:gd name="T5" fmla="*/ 157 h 411"/>
                <a:gd name="T6" fmla="*/ 1160 w 2275"/>
                <a:gd name="T7" fmla="*/ 151 h 411"/>
                <a:gd name="T8" fmla="*/ 1290 w 2275"/>
                <a:gd name="T9" fmla="*/ 163 h 411"/>
                <a:gd name="T10" fmla="*/ 1419 w 2275"/>
                <a:gd name="T11" fmla="*/ 194 h 411"/>
                <a:gd name="T12" fmla="*/ 1539 w 2275"/>
                <a:gd name="T13" fmla="*/ 243 h 411"/>
                <a:gd name="T14" fmla="*/ 1749 w 2275"/>
                <a:gd name="T15" fmla="*/ 376 h 411"/>
                <a:gd name="T16" fmla="*/ 1850 w 2275"/>
                <a:gd name="T17" fmla="*/ 404 h 411"/>
                <a:gd name="T18" fmla="*/ 1953 w 2275"/>
                <a:gd name="T19" fmla="*/ 410 h 411"/>
                <a:gd name="T20" fmla="*/ 2055 w 2275"/>
                <a:gd name="T21" fmla="*/ 392 h 411"/>
                <a:gd name="T22" fmla="*/ 2152 w 2275"/>
                <a:gd name="T23" fmla="*/ 352 h 411"/>
                <a:gd name="T24" fmla="*/ 2235 w 2275"/>
                <a:gd name="T25" fmla="*/ 297 h 411"/>
                <a:gd name="T26" fmla="*/ 2264 w 2275"/>
                <a:gd name="T27" fmla="*/ 254 h 411"/>
                <a:gd name="T28" fmla="*/ 2274 w 2275"/>
                <a:gd name="T29" fmla="*/ 205 h 411"/>
                <a:gd name="T30" fmla="*/ 2260 w 2275"/>
                <a:gd name="T31" fmla="*/ 156 h 411"/>
                <a:gd name="T32" fmla="*/ 2226 w 2275"/>
                <a:gd name="T33" fmla="*/ 114 h 411"/>
                <a:gd name="T34" fmla="*/ 2177 w 2275"/>
                <a:gd name="T35" fmla="*/ 93 h 411"/>
                <a:gd name="T36" fmla="*/ 2127 w 2275"/>
                <a:gd name="T37" fmla="*/ 93 h 411"/>
                <a:gd name="T38" fmla="*/ 2079 w 2275"/>
                <a:gd name="T39" fmla="*/ 114 h 411"/>
                <a:gd name="T40" fmla="*/ 2045 w 2275"/>
                <a:gd name="T41" fmla="*/ 156 h 411"/>
                <a:gd name="T42" fmla="*/ 2032 w 2275"/>
                <a:gd name="T43" fmla="*/ 203 h 411"/>
                <a:gd name="T44" fmla="*/ 2042 w 2275"/>
                <a:gd name="T45" fmla="*/ 254 h 411"/>
                <a:gd name="T46" fmla="*/ 2073 w 2275"/>
                <a:gd name="T47" fmla="*/ 297 h 411"/>
                <a:gd name="T48" fmla="*/ 2056 w 2275"/>
                <a:gd name="T49" fmla="*/ 335 h 411"/>
                <a:gd name="T50" fmla="*/ 1973 w 2275"/>
                <a:gd name="T51" fmla="*/ 354 h 411"/>
                <a:gd name="T52" fmla="*/ 1890 w 2275"/>
                <a:gd name="T53" fmla="*/ 351 h 411"/>
                <a:gd name="T54" fmla="*/ 1809 w 2275"/>
                <a:gd name="T55" fmla="*/ 327 h 411"/>
                <a:gd name="T56" fmla="*/ 1684 w 2275"/>
                <a:gd name="T57" fmla="*/ 229 h 411"/>
                <a:gd name="T58" fmla="*/ 1581 w 2275"/>
                <a:gd name="T59" fmla="*/ 144 h 411"/>
                <a:gd name="T60" fmla="*/ 1468 w 2275"/>
                <a:gd name="T61" fmla="*/ 76 h 411"/>
                <a:gd name="T62" fmla="*/ 1342 w 2275"/>
                <a:gd name="T63" fmla="*/ 28 h 411"/>
                <a:gd name="T64" fmla="*/ 1212 w 2275"/>
                <a:gd name="T65" fmla="*/ 4 h 411"/>
                <a:gd name="T66" fmla="*/ 1079 w 2275"/>
                <a:gd name="T67" fmla="*/ 3 h 411"/>
                <a:gd name="T68" fmla="*/ 947 w 2275"/>
                <a:gd name="T69" fmla="*/ 24 h 411"/>
                <a:gd name="T70" fmla="*/ 820 w 2275"/>
                <a:gd name="T71" fmla="*/ 66 h 411"/>
                <a:gd name="T72" fmla="*/ 705 w 2275"/>
                <a:gd name="T73" fmla="*/ 131 h 411"/>
                <a:gd name="T74" fmla="*/ 601 w 2275"/>
                <a:gd name="T75" fmla="*/ 213 h 411"/>
                <a:gd name="T76" fmla="*/ 567 w 2275"/>
                <a:gd name="T77" fmla="*/ 251 h 411"/>
                <a:gd name="T78" fmla="*/ 429 w 2275"/>
                <a:gd name="T79" fmla="*/ 342 h 411"/>
                <a:gd name="T80" fmla="*/ 346 w 2275"/>
                <a:gd name="T81" fmla="*/ 357 h 411"/>
                <a:gd name="T82" fmla="*/ 262 w 2275"/>
                <a:gd name="T83" fmla="*/ 348 h 411"/>
                <a:gd name="T84" fmla="*/ 180 w 2275"/>
                <a:gd name="T85" fmla="*/ 321 h 411"/>
                <a:gd name="T86" fmla="*/ 215 w 2275"/>
                <a:gd name="T87" fmla="*/ 279 h 411"/>
                <a:gd name="T88" fmla="*/ 237 w 2275"/>
                <a:gd name="T89" fmla="*/ 229 h 411"/>
                <a:gd name="T90" fmla="*/ 234 w 2275"/>
                <a:gd name="T91" fmla="*/ 179 h 411"/>
                <a:gd name="T92" fmla="*/ 208 w 2275"/>
                <a:gd name="T93" fmla="*/ 134 h 411"/>
                <a:gd name="T94" fmla="*/ 170 w 2275"/>
                <a:gd name="T95" fmla="*/ 101 h 411"/>
                <a:gd name="T96" fmla="*/ 120 w 2275"/>
                <a:gd name="T97" fmla="*/ 88 h 411"/>
                <a:gd name="T98" fmla="*/ 68 w 2275"/>
                <a:gd name="T99" fmla="*/ 101 h 411"/>
                <a:gd name="T100" fmla="*/ 26 w 2275"/>
                <a:gd name="T101" fmla="*/ 134 h 411"/>
                <a:gd name="T102" fmla="*/ 2 w 2275"/>
                <a:gd name="T103" fmla="*/ 179 h 411"/>
                <a:gd name="T104" fmla="*/ 1 w 2275"/>
                <a:gd name="T105" fmla="*/ 229 h 411"/>
                <a:gd name="T106" fmla="*/ 22 w 2275"/>
                <a:gd name="T107" fmla="*/ 276 h 411"/>
                <a:gd name="T108" fmla="*/ 124 w 2275"/>
                <a:gd name="T109" fmla="*/ 354 h 411"/>
                <a:gd name="T110" fmla="*/ 218 w 2275"/>
                <a:gd name="T111" fmla="*/ 394 h 411"/>
                <a:gd name="T112" fmla="*/ 324 w 2275"/>
                <a:gd name="T113" fmla="*/ 410 h 411"/>
                <a:gd name="T114" fmla="*/ 427 w 2275"/>
                <a:gd name="T115" fmla="*/ 403 h 411"/>
                <a:gd name="T116" fmla="*/ 528 w 2275"/>
                <a:gd name="T117" fmla="*/ 376 h 411"/>
                <a:gd name="T118" fmla="*/ 617 w 2275"/>
                <a:gd name="T119" fmla="*/ 325 h 4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75"/>
                <a:gd name="T181" fmla="*/ 0 h 411"/>
                <a:gd name="T182" fmla="*/ 2275 w 2275"/>
                <a:gd name="T183" fmla="*/ 411 h 4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75" h="411">
                  <a:moveTo>
                    <a:pt x="718" y="254"/>
                  </a:moveTo>
                  <a:lnTo>
                    <a:pt x="775" y="225"/>
                  </a:lnTo>
                  <a:lnTo>
                    <a:pt x="834" y="202"/>
                  </a:lnTo>
                  <a:lnTo>
                    <a:pt x="897" y="181"/>
                  </a:lnTo>
                  <a:lnTo>
                    <a:pt x="960" y="168"/>
                  </a:lnTo>
                  <a:lnTo>
                    <a:pt x="1026" y="157"/>
                  </a:lnTo>
                  <a:lnTo>
                    <a:pt x="1092" y="151"/>
                  </a:lnTo>
                  <a:lnTo>
                    <a:pt x="1160" y="151"/>
                  </a:lnTo>
                  <a:lnTo>
                    <a:pt x="1226" y="155"/>
                  </a:lnTo>
                  <a:lnTo>
                    <a:pt x="1290" y="163"/>
                  </a:lnTo>
                  <a:lnTo>
                    <a:pt x="1356" y="176"/>
                  </a:lnTo>
                  <a:lnTo>
                    <a:pt x="1419" y="194"/>
                  </a:lnTo>
                  <a:lnTo>
                    <a:pt x="1480" y="217"/>
                  </a:lnTo>
                  <a:lnTo>
                    <a:pt x="1539" y="243"/>
                  </a:lnTo>
                  <a:lnTo>
                    <a:pt x="1594" y="276"/>
                  </a:lnTo>
                  <a:lnTo>
                    <a:pt x="1749" y="376"/>
                  </a:lnTo>
                  <a:lnTo>
                    <a:pt x="1797" y="394"/>
                  </a:lnTo>
                  <a:lnTo>
                    <a:pt x="1850" y="404"/>
                  </a:lnTo>
                  <a:lnTo>
                    <a:pt x="1902" y="410"/>
                  </a:lnTo>
                  <a:lnTo>
                    <a:pt x="1953" y="410"/>
                  </a:lnTo>
                  <a:lnTo>
                    <a:pt x="2003" y="403"/>
                  </a:lnTo>
                  <a:lnTo>
                    <a:pt x="2055" y="392"/>
                  </a:lnTo>
                  <a:lnTo>
                    <a:pt x="2104" y="376"/>
                  </a:lnTo>
                  <a:lnTo>
                    <a:pt x="2152" y="352"/>
                  </a:lnTo>
                  <a:lnTo>
                    <a:pt x="2195" y="325"/>
                  </a:lnTo>
                  <a:lnTo>
                    <a:pt x="2235" y="297"/>
                  </a:lnTo>
                  <a:lnTo>
                    <a:pt x="2251" y="279"/>
                  </a:lnTo>
                  <a:lnTo>
                    <a:pt x="2264" y="254"/>
                  </a:lnTo>
                  <a:lnTo>
                    <a:pt x="2270" y="229"/>
                  </a:lnTo>
                  <a:lnTo>
                    <a:pt x="2274" y="205"/>
                  </a:lnTo>
                  <a:lnTo>
                    <a:pt x="2268" y="179"/>
                  </a:lnTo>
                  <a:lnTo>
                    <a:pt x="2260" y="156"/>
                  </a:lnTo>
                  <a:lnTo>
                    <a:pt x="2244" y="134"/>
                  </a:lnTo>
                  <a:lnTo>
                    <a:pt x="2226" y="114"/>
                  </a:lnTo>
                  <a:lnTo>
                    <a:pt x="2205" y="101"/>
                  </a:lnTo>
                  <a:lnTo>
                    <a:pt x="2177" y="93"/>
                  </a:lnTo>
                  <a:lnTo>
                    <a:pt x="2152" y="88"/>
                  </a:lnTo>
                  <a:lnTo>
                    <a:pt x="2127" y="93"/>
                  </a:lnTo>
                  <a:lnTo>
                    <a:pt x="2102" y="101"/>
                  </a:lnTo>
                  <a:lnTo>
                    <a:pt x="2079" y="114"/>
                  </a:lnTo>
                  <a:lnTo>
                    <a:pt x="2059" y="134"/>
                  </a:lnTo>
                  <a:lnTo>
                    <a:pt x="2045" y="156"/>
                  </a:lnTo>
                  <a:lnTo>
                    <a:pt x="2036" y="179"/>
                  </a:lnTo>
                  <a:lnTo>
                    <a:pt x="2032" y="203"/>
                  </a:lnTo>
                  <a:lnTo>
                    <a:pt x="2035" y="229"/>
                  </a:lnTo>
                  <a:lnTo>
                    <a:pt x="2042" y="254"/>
                  </a:lnTo>
                  <a:lnTo>
                    <a:pt x="2055" y="276"/>
                  </a:lnTo>
                  <a:lnTo>
                    <a:pt x="2073" y="297"/>
                  </a:lnTo>
                  <a:lnTo>
                    <a:pt x="2092" y="309"/>
                  </a:lnTo>
                  <a:lnTo>
                    <a:pt x="2056" y="335"/>
                  </a:lnTo>
                  <a:lnTo>
                    <a:pt x="2015" y="347"/>
                  </a:lnTo>
                  <a:lnTo>
                    <a:pt x="1973" y="354"/>
                  </a:lnTo>
                  <a:lnTo>
                    <a:pt x="1930" y="357"/>
                  </a:lnTo>
                  <a:lnTo>
                    <a:pt x="1890" y="351"/>
                  </a:lnTo>
                  <a:lnTo>
                    <a:pt x="1847" y="342"/>
                  </a:lnTo>
                  <a:lnTo>
                    <a:pt x="1809" y="327"/>
                  </a:lnTo>
                  <a:lnTo>
                    <a:pt x="1706" y="251"/>
                  </a:lnTo>
                  <a:lnTo>
                    <a:pt x="1684" y="229"/>
                  </a:lnTo>
                  <a:lnTo>
                    <a:pt x="1635" y="185"/>
                  </a:lnTo>
                  <a:lnTo>
                    <a:pt x="1581" y="144"/>
                  </a:lnTo>
                  <a:lnTo>
                    <a:pt x="1527" y="108"/>
                  </a:lnTo>
                  <a:lnTo>
                    <a:pt x="1468" y="76"/>
                  </a:lnTo>
                  <a:lnTo>
                    <a:pt x="1405" y="48"/>
                  </a:lnTo>
                  <a:lnTo>
                    <a:pt x="1342" y="28"/>
                  </a:lnTo>
                  <a:lnTo>
                    <a:pt x="1279" y="15"/>
                  </a:lnTo>
                  <a:lnTo>
                    <a:pt x="1212" y="4"/>
                  </a:lnTo>
                  <a:lnTo>
                    <a:pt x="1144" y="0"/>
                  </a:lnTo>
                  <a:lnTo>
                    <a:pt x="1079" y="3"/>
                  </a:lnTo>
                  <a:lnTo>
                    <a:pt x="1011" y="9"/>
                  </a:lnTo>
                  <a:lnTo>
                    <a:pt x="947" y="24"/>
                  </a:lnTo>
                  <a:lnTo>
                    <a:pt x="882" y="41"/>
                  </a:lnTo>
                  <a:lnTo>
                    <a:pt x="820" y="66"/>
                  </a:lnTo>
                  <a:lnTo>
                    <a:pt x="763" y="96"/>
                  </a:lnTo>
                  <a:lnTo>
                    <a:pt x="705" y="131"/>
                  </a:lnTo>
                  <a:lnTo>
                    <a:pt x="650" y="171"/>
                  </a:lnTo>
                  <a:lnTo>
                    <a:pt x="601" y="213"/>
                  </a:lnTo>
                  <a:lnTo>
                    <a:pt x="582" y="229"/>
                  </a:lnTo>
                  <a:lnTo>
                    <a:pt x="567" y="251"/>
                  </a:lnTo>
                  <a:lnTo>
                    <a:pt x="468" y="324"/>
                  </a:lnTo>
                  <a:lnTo>
                    <a:pt x="429" y="342"/>
                  </a:lnTo>
                  <a:lnTo>
                    <a:pt x="389" y="350"/>
                  </a:lnTo>
                  <a:lnTo>
                    <a:pt x="346" y="357"/>
                  </a:lnTo>
                  <a:lnTo>
                    <a:pt x="302" y="354"/>
                  </a:lnTo>
                  <a:lnTo>
                    <a:pt x="262" y="348"/>
                  </a:lnTo>
                  <a:lnTo>
                    <a:pt x="218" y="339"/>
                  </a:lnTo>
                  <a:lnTo>
                    <a:pt x="180" y="321"/>
                  </a:lnTo>
                  <a:lnTo>
                    <a:pt x="198" y="297"/>
                  </a:lnTo>
                  <a:lnTo>
                    <a:pt x="215" y="279"/>
                  </a:lnTo>
                  <a:lnTo>
                    <a:pt x="229" y="254"/>
                  </a:lnTo>
                  <a:lnTo>
                    <a:pt x="237" y="229"/>
                  </a:lnTo>
                  <a:lnTo>
                    <a:pt x="238" y="205"/>
                  </a:lnTo>
                  <a:lnTo>
                    <a:pt x="234" y="179"/>
                  </a:lnTo>
                  <a:lnTo>
                    <a:pt x="224" y="156"/>
                  </a:lnTo>
                  <a:lnTo>
                    <a:pt x="208" y="134"/>
                  </a:lnTo>
                  <a:lnTo>
                    <a:pt x="192" y="114"/>
                  </a:lnTo>
                  <a:lnTo>
                    <a:pt x="170" y="101"/>
                  </a:lnTo>
                  <a:lnTo>
                    <a:pt x="145" y="93"/>
                  </a:lnTo>
                  <a:lnTo>
                    <a:pt x="120" y="88"/>
                  </a:lnTo>
                  <a:lnTo>
                    <a:pt x="92" y="93"/>
                  </a:lnTo>
                  <a:lnTo>
                    <a:pt x="68" y="101"/>
                  </a:lnTo>
                  <a:lnTo>
                    <a:pt x="45" y="114"/>
                  </a:lnTo>
                  <a:lnTo>
                    <a:pt x="26" y="134"/>
                  </a:lnTo>
                  <a:lnTo>
                    <a:pt x="13" y="156"/>
                  </a:lnTo>
                  <a:lnTo>
                    <a:pt x="2" y="179"/>
                  </a:lnTo>
                  <a:lnTo>
                    <a:pt x="0" y="203"/>
                  </a:lnTo>
                  <a:lnTo>
                    <a:pt x="1" y="229"/>
                  </a:lnTo>
                  <a:lnTo>
                    <a:pt x="10" y="254"/>
                  </a:lnTo>
                  <a:lnTo>
                    <a:pt x="22" y="276"/>
                  </a:lnTo>
                  <a:lnTo>
                    <a:pt x="40" y="297"/>
                  </a:lnTo>
                  <a:lnTo>
                    <a:pt x="124" y="354"/>
                  </a:lnTo>
                  <a:lnTo>
                    <a:pt x="170" y="376"/>
                  </a:lnTo>
                  <a:lnTo>
                    <a:pt x="218" y="394"/>
                  </a:lnTo>
                  <a:lnTo>
                    <a:pt x="271" y="404"/>
                  </a:lnTo>
                  <a:lnTo>
                    <a:pt x="324" y="410"/>
                  </a:lnTo>
                  <a:lnTo>
                    <a:pt x="376" y="410"/>
                  </a:lnTo>
                  <a:lnTo>
                    <a:pt x="427" y="403"/>
                  </a:lnTo>
                  <a:lnTo>
                    <a:pt x="477" y="392"/>
                  </a:lnTo>
                  <a:lnTo>
                    <a:pt x="528" y="376"/>
                  </a:lnTo>
                  <a:lnTo>
                    <a:pt x="573" y="352"/>
                  </a:lnTo>
                  <a:lnTo>
                    <a:pt x="617" y="325"/>
                  </a:lnTo>
                  <a:lnTo>
                    <a:pt x="718" y="254"/>
                  </a:lnTo>
                </a:path>
              </a:pathLst>
            </a:custGeom>
            <a:solidFill>
              <a:srgbClr val="FF8020"/>
            </a:solidFill>
            <a:ln w="12700" cap="rnd">
              <a:noFill/>
              <a:round/>
              <a:headEnd/>
              <a:tailEnd/>
            </a:ln>
          </p:spPr>
          <p:txBody>
            <a:bodyPr/>
            <a:lstStyle/>
            <a:p>
              <a:endParaRPr lang="en-US">
                <a:solidFill>
                  <a:srgbClr val="000000"/>
                </a:solidFill>
              </a:endParaRPr>
            </a:p>
          </p:txBody>
        </p:sp>
        <p:sp>
          <p:nvSpPr>
            <p:cNvPr id="17422" name="Freeform 12"/>
            <p:cNvSpPr>
              <a:spLocks/>
            </p:cNvSpPr>
            <p:nvPr/>
          </p:nvSpPr>
          <p:spPr bwMode="auto">
            <a:xfrm>
              <a:off x="1682" y="1278"/>
              <a:ext cx="2281" cy="417"/>
            </a:xfrm>
            <a:custGeom>
              <a:avLst/>
              <a:gdLst>
                <a:gd name="T0" fmla="*/ 777 w 2281"/>
                <a:gd name="T1" fmla="*/ 228 h 417"/>
                <a:gd name="T2" fmla="*/ 899 w 2281"/>
                <a:gd name="T3" fmla="*/ 184 h 417"/>
                <a:gd name="T4" fmla="*/ 1029 w 2281"/>
                <a:gd name="T5" fmla="*/ 159 h 417"/>
                <a:gd name="T6" fmla="*/ 1163 w 2281"/>
                <a:gd name="T7" fmla="*/ 153 h 417"/>
                <a:gd name="T8" fmla="*/ 1293 w 2281"/>
                <a:gd name="T9" fmla="*/ 165 h 417"/>
                <a:gd name="T10" fmla="*/ 1423 w 2281"/>
                <a:gd name="T11" fmla="*/ 197 h 417"/>
                <a:gd name="T12" fmla="*/ 1543 w 2281"/>
                <a:gd name="T13" fmla="*/ 247 h 417"/>
                <a:gd name="T14" fmla="*/ 1754 w 2281"/>
                <a:gd name="T15" fmla="*/ 382 h 417"/>
                <a:gd name="T16" fmla="*/ 1855 w 2281"/>
                <a:gd name="T17" fmla="*/ 410 h 417"/>
                <a:gd name="T18" fmla="*/ 1958 w 2281"/>
                <a:gd name="T19" fmla="*/ 416 h 417"/>
                <a:gd name="T20" fmla="*/ 2060 w 2281"/>
                <a:gd name="T21" fmla="*/ 398 h 417"/>
                <a:gd name="T22" fmla="*/ 2158 w 2281"/>
                <a:gd name="T23" fmla="*/ 357 h 417"/>
                <a:gd name="T24" fmla="*/ 2241 w 2281"/>
                <a:gd name="T25" fmla="*/ 301 h 417"/>
                <a:gd name="T26" fmla="*/ 2270 w 2281"/>
                <a:gd name="T27" fmla="*/ 258 h 417"/>
                <a:gd name="T28" fmla="*/ 2280 w 2281"/>
                <a:gd name="T29" fmla="*/ 208 h 417"/>
                <a:gd name="T30" fmla="*/ 2266 w 2281"/>
                <a:gd name="T31" fmla="*/ 158 h 417"/>
                <a:gd name="T32" fmla="*/ 2232 w 2281"/>
                <a:gd name="T33" fmla="*/ 116 h 417"/>
                <a:gd name="T34" fmla="*/ 2183 w 2281"/>
                <a:gd name="T35" fmla="*/ 94 h 417"/>
                <a:gd name="T36" fmla="*/ 2133 w 2281"/>
                <a:gd name="T37" fmla="*/ 94 h 417"/>
                <a:gd name="T38" fmla="*/ 2084 w 2281"/>
                <a:gd name="T39" fmla="*/ 116 h 417"/>
                <a:gd name="T40" fmla="*/ 2050 w 2281"/>
                <a:gd name="T41" fmla="*/ 158 h 417"/>
                <a:gd name="T42" fmla="*/ 2037 w 2281"/>
                <a:gd name="T43" fmla="*/ 206 h 417"/>
                <a:gd name="T44" fmla="*/ 2047 w 2281"/>
                <a:gd name="T45" fmla="*/ 258 h 417"/>
                <a:gd name="T46" fmla="*/ 2078 w 2281"/>
                <a:gd name="T47" fmla="*/ 301 h 417"/>
                <a:gd name="T48" fmla="*/ 2061 w 2281"/>
                <a:gd name="T49" fmla="*/ 340 h 417"/>
                <a:gd name="T50" fmla="*/ 1978 w 2281"/>
                <a:gd name="T51" fmla="*/ 359 h 417"/>
                <a:gd name="T52" fmla="*/ 1895 w 2281"/>
                <a:gd name="T53" fmla="*/ 356 h 417"/>
                <a:gd name="T54" fmla="*/ 1814 w 2281"/>
                <a:gd name="T55" fmla="*/ 332 h 417"/>
                <a:gd name="T56" fmla="*/ 1688 w 2281"/>
                <a:gd name="T57" fmla="*/ 232 h 417"/>
                <a:gd name="T58" fmla="*/ 1585 w 2281"/>
                <a:gd name="T59" fmla="*/ 146 h 417"/>
                <a:gd name="T60" fmla="*/ 1472 w 2281"/>
                <a:gd name="T61" fmla="*/ 77 h 417"/>
                <a:gd name="T62" fmla="*/ 1346 w 2281"/>
                <a:gd name="T63" fmla="*/ 28 h 417"/>
                <a:gd name="T64" fmla="*/ 1215 w 2281"/>
                <a:gd name="T65" fmla="*/ 4 h 417"/>
                <a:gd name="T66" fmla="*/ 1082 w 2281"/>
                <a:gd name="T67" fmla="*/ 3 h 417"/>
                <a:gd name="T68" fmla="*/ 949 w 2281"/>
                <a:gd name="T69" fmla="*/ 24 h 417"/>
                <a:gd name="T70" fmla="*/ 822 w 2281"/>
                <a:gd name="T71" fmla="*/ 67 h 417"/>
                <a:gd name="T72" fmla="*/ 707 w 2281"/>
                <a:gd name="T73" fmla="*/ 133 h 417"/>
                <a:gd name="T74" fmla="*/ 603 w 2281"/>
                <a:gd name="T75" fmla="*/ 216 h 417"/>
                <a:gd name="T76" fmla="*/ 568 w 2281"/>
                <a:gd name="T77" fmla="*/ 255 h 417"/>
                <a:gd name="T78" fmla="*/ 430 w 2281"/>
                <a:gd name="T79" fmla="*/ 347 h 417"/>
                <a:gd name="T80" fmla="*/ 347 w 2281"/>
                <a:gd name="T81" fmla="*/ 362 h 417"/>
                <a:gd name="T82" fmla="*/ 263 w 2281"/>
                <a:gd name="T83" fmla="*/ 353 h 417"/>
                <a:gd name="T84" fmla="*/ 180 w 2281"/>
                <a:gd name="T85" fmla="*/ 326 h 417"/>
                <a:gd name="T86" fmla="*/ 216 w 2281"/>
                <a:gd name="T87" fmla="*/ 283 h 417"/>
                <a:gd name="T88" fmla="*/ 238 w 2281"/>
                <a:gd name="T89" fmla="*/ 232 h 417"/>
                <a:gd name="T90" fmla="*/ 235 w 2281"/>
                <a:gd name="T91" fmla="*/ 182 h 417"/>
                <a:gd name="T92" fmla="*/ 209 w 2281"/>
                <a:gd name="T93" fmla="*/ 136 h 417"/>
                <a:gd name="T94" fmla="*/ 170 w 2281"/>
                <a:gd name="T95" fmla="*/ 102 h 417"/>
                <a:gd name="T96" fmla="*/ 120 w 2281"/>
                <a:gd name="T97" fmla="*/ 89 h 417"/>
                <a:gd name="T98" fmla="*/ 68 w 2281"/>
                <a:gd name="T99" fmla="*/ 102 h 417"/>
                <a:gd name="T100" fmla="*/ 26 w 2281"/>
                <a:gd name="T101" fmla="*/ 136 h 417"/>
                <a:gd name="T102" fmla="*/ 2 w 2281"/>
                <a:gd name="T103" fmla="*/ 182 h 417"/>
                <a:gd name="T104" fmla="*/ 1 w 2281"/>
                <a:gd name="T105" fmla="*/ 232 h 417"/>
                <a:gd name="T106" fmla="*/ 22 w 2281"/>
                <a:gd name="T107" fmla="*/ 280 h 417"/>
                <a:gd name="T108" fmla="*/ 124 w 2281"/>
                <a:gd name="T109" fmla="*/ 359 h 417"/>
                <a:gd name="T110" fmla="*/ 219 w 2281"/>
                <a:gd name="T111" fmla="*/ 400 h 417"/>
                <a:gd name="T112" fmla="*/ 325 w 2281"/>
                <a:gd name="T113" fmla="*/ 416 h 417"/>
                <a:gd name="T114" fmla="*/ 428 w 2281"/>
                <a:gd name="T115" fmla="*/ 409 h 417"/>
                <a:gd name="T116" fmla="*/ 529 w 2281"/>
                <a:gd name="T117" fmla="*/ 381 h 417"/>
                <a:gd name="T118" fmla="*/ 619 w 2281"/>
                <a:gd name="T119" fmla="*/ 330 h 4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1"/>
                <a:gd name="T181" fmla="*/ 0 h 417"/>
                <a:gd name="T182" fmla="*/ 2281 w 2281"/>
                <a:gd name="T183" fmla="*/ 417 h 4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1" h="417">
                  <a:moveTo>
                    <a:pt x="720" y="258"/>
                  </a:moveTo>
                  <a:lnTo>
                    <a:pt x="777" y="228"/>
                  </a:lnTo>
                  <a:lnTo>
                    <a:pt x="836" y="205"/>
                  </a:lnTo>
                  <a:lnTo>
                    <a:pt x="899" y="184"/>
                  </a:lnTo>
                  <a:lnTo>
                    <a:pt x="963" y="170"/>
                  </a:lnTo>
                  <a:lnTo>
                    <a:pt x="1029" y="159"/>
                  </a:lnTo>
                  <a:lnTo>
                    <a:pt x="1095" y="153"/>
                  </a:lnTo>
                  <a:lnTo>
                    <a:pt x="1163" y="153"/>
                  </a:lnTo>
                  <a:lnTo>
                    <a:pt x="1229" y="157"/>
                  </a:lnTo>
                  <a:lnTo>
                    <a:pt x="1293" y="165"/>
                  </a:lnTo>
                  <a:lnTo>
                    <a:pt x="1360" y="179"/>
                  </a:lnTo>
                  <a:lnTo>
                    <a:pt x="1423" y="197"/>
                  </a:lnTo>
                  <a:lnTo>
                    <a:pt x="1484" y="220"/>
                  </a:lnTo>
                  <a:lnTo>
                    <a:pt x="1543" y="247"/>
                  </a:lnTo>
                  <a:lnTo>
                    <a:pt x="1598" y="280"/>
                  </a:lnTo>
                  <a:lnTo>
                    <a:pt x="1754" y="382"/>
                  </a:lnTo>
                  <a:lnTo>
                    <a:pt x="1802" y="400"/>
                  </a:lnTo>
                  <a:lnTo>
                    <a:pt x="1855" y="410"/>
                  </a:lnTo>
                  <a:lnTo>
                    <a:pt x="1907" y="416"/>
                  </a:lnTo>
                  <a:lnTo>
                    <a:pt x="1958" y="416"/>
                  </a:lnTo>
                  <a:lnTo>
                    <a:pt x="2008" y="409"/>
                  </a:lnTo>
                  <a:lnTo>
                    <a:pt x="2060" y="398"/>
                  </a:lnTo>
                  <a:lnTo>
                    <a:pt x="2110" y="381"/>
                  </a:lnTo>
                  <a:lnTo>
                    <a:pt x="2158" y="357"/>
                  </a:lnTo>
                  <a:lnTo>
                    <a:pt x="2201" y="330"/>
                  </a:lnTo>
                  <a:lnTo>
                    <a:pt x="2241" y="301"/>
                  </a:lnTo>
                  <a:lnTo>
                    <a:pt x="2257" y="283"/>
                  </a:lnTo>
                  <a:lnTo>
                    <a:pt x="2270" y="258"/>
                  </a:lnTo>
                  <a:lnTo>
                    <a:pt x="2276" y="232"/>
                  </a:lnTo>
                  <a:lnTo>
                    <a:pt x="2280" y="208"/>
                  </a:lnTo>
                  <a:lnTo>
                    <a:pt x="2274" y="182"/>
                  </a:lnTo>
                  <a:lnTo>
                    <a:pt x="2266" y="158"/>
                  </a:lnTo>
                  <a:lnTo>
                    <a:pt x="2250" y="136"/>
                  </a:lnTo>
                  <a:lnTo>
                    <a:pt x="2232" y="116"/>
                  </a:lnTo>
                  <a:lnTo>
                    <a:pt x="2211" y="102"/>
                  </a:lnTo>
                  <a:lnTo>
                    <a:pt x="2183" y="94"/>
                  </a:lnTo>
                  <a:lnTo>
                    <a:pt x="2158" y="89"/>
                  </a:lnTo>
                  <a:lnTo>
                    <a:pt x="2133" y="94"/>
                  </a:lnTo>
                  <a:lnTo>
                    <a:pt x="2108" y="102"/>
                  </a:lnTo>
                  <a:lnTo>
                    <a:pt x="2084" y="116"/>
                  </a:lnTo>
                  <a:lnTo>
                    <a:pt x="2064" y="136"/>
                  </a:lnTo>
                  <a:lnTo>
                    <a:pt x="2050" y="158"/>
                  </a:lnTo>
                  <a:lnTo>
                    <a:pt x="2041" y="182"/>
                  </a:lnTo>
                  <a:lnTo>
                    <a:pt x="2037" y="206"/>
                  </a:lnTo>
                  <a:lnTo>
                    <a:pt x="2040" y="232"/>
                  </a:lnTo>
                  <a:lnTo>
                    <a:pt x="2047" y="258"/>
                  </a:lnTo>
                  <a:lnTo>
                    <a:pt x="2060" y="280"/>
                  </a:lnTo>
                  <a:lnTo>
                    <a:pt x="2078" y="301"/>
                  </a:lnTo>
                  <a:lnTo>
                    <a:pt x="2098" y="314"/>
                  </a:lnTo>
                  <a:lnTo>
                    <a:pt x="2061" y="340"/>
                  </a:lnTo>
                  <a:lnTo>
                    <a:pt x="2020" y="352"/>
                  </a:lnTo>
                  <a:lnTo>
                    <a:pt x="1978" y="359"/>
                  </a:lnTo>
                  <a:lnTo>
                    <a:pt x="1935" y="362"/>
                  </a:lnTo>
                  <a:lnTo>
                    <a:pt x="1895" y="356"/>
                  </a:lnTo>
                  <a:lnTo>
                    <a:pt x="1852" y="347"/>
                  </a:lnTo>
                  <a:lnTo>
                    <a:pt x="1814" y="332"/>
                  </a:lnTo>
                  <a:lnTo>
                    <a:pt x="1710" y="255"/>
                  </a:lnTo>
                  <a:lnTo>
                    <a:pt x="1688" y="232"/>
                  </a:lnTo>
                  <a:lnTo>
                    <a:pt x="1639" y="188"/>
                  </a:lnTo>
                  <a:lnTo>
                    <a:pt x="1585" y="146"/>
                  </a:lnTo>
                  <a:lnTo>
                    <a:pt x="1531" y="110"/>
                  </a:lnTo>
                  <a:lnTo>
                    <a:pt x="1472" y="77"/>
                  </a:lnTo>
                  <a:lnTo>
                    <a:pt x="1409" y="49"/>
                  </a:lnTo>
                  <a:lnTo>
                    <a:pt x="1346" y="28"/>
                  </a:lnTo>
                  <a:lnTo>
                    <a:pt x="1282" y="15"/>
                  </a:lnTo>
                  <a:lnTo>
                    <a:pt x="1215" y="4"/>
                  </a:lnTo>
                  <a:lnTo>
                    <a:pt x="1147" y="0"/>
                  </a:lnTo>
                  <a:lnTo>
                    <a:pt x="1082" y="3"/>
                  </a:lnTo>
                  <a:lnTo>
                    <a:pt x="1014" y="9"/>
                  </a:lnTo>
                  <a:lnTo>
                    <a:pt x="949" y="24"/>
                  </a:lnTo>
                  <a:lnTo>
                    <a:pt x="884" y="42"/>
                  </a:lnTo>
                  <a:lnTo>
                    <a:pt x="822" y="67"/>
                  </a:lnTo>
                  <a:lnTo>
                    <a:pt x="765" y="97"/>
                  </a:lnTo>
                  <a:lnTo>
                    <a:pt x="707" y="133"/>
                  </a:lnTo>
                  <a:lnTo>
                    <a:pt x="652" y="173"/>
                  </a:lnTo>
                  <a:lnTo>
                    <a:pt x="603" y="216"/>
                  </a:lnTo>
                  <a:lnTo>
                    <a:pt x="584" y="232"/>
                  </a:lnTo>
                  <a:lnTo>
                    <a:pt x="568" y="255"/>
                  </a:lnTo>
                  <a:lnTo>
                    <a:pt x="469" y="329"/>
                  </a:lnTo>
                  <a:lnTo>
                    <a:pt x="430" y="347"/>
                  </a:lnTo>
                  <a:lnTo>
                    <a:pt x="390" y="355"/>
                  </a:lnTo>
                  <a:lnTo>
                    <a:pt x="347" y="362"/>
                  </a:lnTo>
                  <a:lnTo>
                    <a:pt x="303" y="359"/>
                  </a:lnTo>
                  <a:lnTo>
                    <a:pt x="263" y="353"/>
                  </a:lnTo>
                  <a:lnTo>
                    <a:pt x="219" y="344"/>
                  </a:lnTo>
                  <a:lnTo>
                    <a:pt x="180" y="326"/>
                  </a:lnTo>
                  <a:lnTo>
                    <a:pt x="199" y="301"/>
                  </a:lnTo>
                  <a:lnTo>
                    <a:pt x="216" y="283"/>
                  </a:lnTo>
                  <a:lnTo>
                    <a:pt x="230" y="258"/>
                  </a:lnTo>
                  <a:lnTo>
                    <a:pt x="238" y="232"/>
                  </a:lnTo>
                  <a:lnTo>
                    <a:pt x="239" y="208"/>
                  </a:lnTo>
                  <a:lnTo>
                    <a:pt x="235" y="182"/>
                  </a:lnTo>
                  <a:lnTo>
                    <a:pt x="225" y="158"/>
                  </a:lnTo>
                  <a:lnTo>
                    <a:pt x="209" y="136"/>
                  </a:lnTo>
                  <a:lnTo>
                    <a:pt x="193" y="116"/>
                  </a:lnTo>
                  <a:lnTo>
                    <a:pt x="170" y="102"/>
                  </a:lnTo>
                  <a:lnTo>
                    <a:pt x="145" y="94"/>
                  </a:lnTo>
                  <a:lnTo>
                    <a:pt x="120" y="89"/>
                  </a:lnTo>
                  <a:lnTo>
                    <a:pt x="92" y="94"/>
                  </a:lnTo>
                  <a:lnTo>
                    <a:pt x="68" y="102"/>
                  </a:lnTo>
                  <a:lnTo>
                    <a:pt x="45" y="116"/>
                  </a:lnTo>
                  <a:lnTo>
                    <a:pt x="26" y="136"/>
                  </a:lnTo>
                  <a:lnTo>
                    <a:pt x="13" y="158"/>
                  </a:lnTo>
                  <a:lnTo>
                    <a:pt x="2" y="182"/>
                  </a:lnTo>
                  <a:lnTo>
                    <a:pt x="0" y="206"/>
                  </a:lnTo>
                  <a:lnTo>
                    <a:pt x="1" y="232"/>
                  </a:lnTo>
                  <a:lnTo>
                    <a:pt x="10" y="258"/>
                  </a:lnTo>
                  <a:lnTo>
                    <a:pt x="22" y="280"/>
                  </a:lnTo>
                  <a:lnTo>
                    <a:pt x="40" y="301"/>
                  </a:lnTo>
                  <a:lnTo>
                    <a:pt x="124" y="359"/>
                  </a:lnTo>
                  <a:lnTo>
                    <a:pt x="170" y="382"/>
                  </a:lnTo>
                  <a:lnTo>
                    <a:pt x="219" y="400"/>
                  </a:lnTo>
                  <a:lnTo>
                    <a:pt x="272" y="410"/>
                  </a:lnTo>
                  <a:lnTo>
                    <a:pt x="325" y="416"/>
                  </a:lnTo>
                  <a:lnTo>
                    <a:pt x="377" y="416"/>
                  </a:lnTo>
                  <a:lnTo>
                    <a:pt x="428" y="409"/>
                  </a:lnTo>
                  <a:lnTo>
                    <a:pt x="478" y="398"/>
                  </a:lnTo>
                  <a:lnTo>
                    <a:pt x="529" y="381"/>
                  </a:lnTo>
                  <a:lnTo>
                    <a:pt x="575" y="357"/>
                  </a:lnTo>
                  <a:lnTo>
                    <a:pt x="619" y="330"/>
                  </a:lnTo>
                  <a:lnTo>
                    <a:pt x="720" y="258"/>
                  </a:lnTo>
                </a:path>
              </a:pathLst>
            </a:custGeom>
            <a:noFill/>
            <a:ln w="12700" cap="rnd">
              <a:solidFill>
                <a:srgbClr val="000000"/>
              </a:solidFill>
              <a:round/>
              <a:headEnd/>
              <a:tailEnd/>
            </a:ln>
          </p:spPr>
          <p:txBody>
            <a:bodyPr/>
            <a:lstStyle/>
            <a:p>
              <a:endParaRPr lang="en-US">
                <a:solidFill>
                  <a:srgbClr val="000000"/>
                </a:solidFill>
              </a:endParaRPr>
            </a:p>
          </p:txBody>
        </p:sp>
        <p:sp>
          <p:nvSpPr>
            <p:cNvPr id="17423" name="Freeform 13"/>
            <p:cNvSpPr>
              <a:spLocks/>
            </p:cNvSpPr>
            <p:nvPr/>
          </p:nvSpPr>
          <p:spPr bwMode="auto">
            <a:xfrm>
              <a:off x="2725" y="864"/>
              <a:ext cx="210" cy="354"/>
            </a:xfrm>
            <a:custGeom>
              <a:avLst/>
              <a:gdLst>
                <a:gd name="T0" fmla="*/ 209 w 210"/>
                <a:gd name="T1" fmla="*/ 246 h 354"/>
                <a:gd name="T2" fmla="*/ 205 w 210"/>
                <a:gd name="T3" fmla="*/ 223 h 354"/>
                <a:gd name="T4" fmla="*/ 196 w 210"/>
                <a:gd name="T5" fmla="*/ 200 h 354"/>
                <a:gd name="T6" fmla="*/ 114 w 210"/>
                <a:gd name="T7" fmla="*/ 0 h 354"/>
                <a:gd name="T8" fmla="*/ 17 w 210"/>
                <a:gd name="T9" fmla="*/ 187 h 354"/>
                <a:gd name="T10" fmla="*/ 7 w 210"/>
                <a:gd name="T11" fmla="*/ 207 h 354"/>
                <a:gd name="T12" fmla="*/ 0 w 210"/>
                <a:gd name="T13" fmla="*/ 234 h 354"/>
                <a:gd name="T14" fmla="*/ 0 w 210"/>
                <a:gd name="T15" fmla="*/ 258 h 354"/>
                <a:gd name="T16" fmla="*/ 6 w 210"/>
                <a:gd name="T17" fmla="*/ 283 h 354"/>
                <a:gd name="T18" fmla="*/ 17 w 210"/>
                <a:gd name="T19" fmla="*/ 305 h 354"/>
                <a:gd name="T20" fmla="*/ 30 w 210"/>
                <a:gd name="T21" fmla="*/ 324 h 354"/>
                <a:gd name="T22" fmla="*/ 51 w 210"/>
                <a:gd name="T23" fmla="*/ 336 h 354"/>
                <a:gd name="T24" fmla="*/ 73 w 210"/>
                <a:gd name="T25" fmla="*/ 348 h 354"/>
                <a:gd name="T26" fmla="*/ 96 w 210"/>
                <a:gd name="T27" fmla="*/ 353 h 354"/>
                <a:gd name="T28" fmla="*/ 121 w 210"/>
                <a:gd name="T29" fmla="*/ 351 h 354"/>
                <a:gd name="T30" fmla="*/ 142 w 210"/>
                <a:gd name="T31" fmla="*/ 344 h 354"/>
                <a:gd name="T32" fmla="*/ 164 w 210"/>
                <a:gd name="T33" fmla="*/ 332 h 354"/>
                <a:gd name="T34" fmla="*/ 181 w 210"/>
                <a:gd name="T35" fmla="*/ 318 h 354"/>
                <a:gd name="T36" fmla="*/ 196 w 210"/>
                <a:gd name="T37" fmla="*/ 298 h 354"/>
                <a:gd name="T38" fmla="*/ 205 w 210"/>
                <a:gd name="T39" fmla="*/ 275 h 354"/>
                <a:gd name="T40" fmla="*/ 209 w 210"/>
                <a:gd name="T41" fmla="*/ 249 h 354"/>
                <a:gd name="T42" fmla="*/ 209 w 210"/>
                <a:gd name="T43" fmla="*/ 246 h 3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0"/>
                <a:gd name="T67" fmla="*/ 0 h 354"/>
                <a:gd name="T68" fmla="*/ 210 w 210"/>
                <a:gd name="T69" fmla="*/ 354 h 3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0" h="354">
                  <a:moveTo>
                    <a:pt x="209" y="246"/>
                  </a:moveTo>
                  <a:lnTo>
                    <a:pt x="205" y="223"/>
                  </a:lnTo>
                  <a:lnTo>
                    <a:pt x="196" y="200"/>
                  </a:lnTo>
                  <a:lnTo>
                    <a:pt x="114" y="0"/>
                  </a:lnTo>
                  <a:lnTo>
                    <a:pt x="17" y="187"/>
                  </a:lnTo>
                  <a:lnTo>
                    <a:pt x="7" y="207"/>
                  </a:lnTo>
                  <a:lnTo>
                    <a:pt x="0" y="234"/>
                  </a:lnTo>
                  <a:lnTo>
                    <a:pt x="0" y="258"/>
                  </a:lnTo>
                  <a:lnTo>
                    <a:pt x="6" y="283"/>
                  </a:lnTo>
                  <a:lnTo>
                    <a:pt x="17" y="305"/>
                  </a:lnTo>
                  <a:lnTo>
                    <a:pt x="30" y="324"/>
                  </a:lnTo>
                  <a:lnTo>
                    <a:pt x="51" y="336"/>
                  </a:lnTo>
                  <a:lnTo>
                    <a:pt x="73" y="348"/>
                  </a:lnTo>
                  <a:lnTo>
                    <a:pt x="96" y="353"/>
                  </a:lnTo>
                  <a:lnTo>
                    <a:pt x="121" y="351"/>
                  </a:lnTo>
                  <a:lnTo>
                    <a:pt x="142" y="344"/>
                  </a:lnTo>
                  <a:lnTo>
                    <a:pt x="164" y="332"/>
                  </a:lnTo>
                  <a:lnTo>
                    <a:pt x="181" y="318"/>
                  </a:lnTo>
                  <a:lnTo>
                    <a:pt x="196" y="298"/>
                  </a:lnTo>
                  <a:lnTo>
                    <a:pt x="205" y="275"/>
                  </a:lnTo>
                  <a:lnTo>
                    <a:pt x="209" y="249"/>
                  </a:lnTo>
                  <a:lnTo>
                    <a:pt x="209" y="246"/>
                  </a:lnTo>
                </a:path>
              </a:pathLst>
            </a:custGeom>
            <a:solidFill>
              <a:srgbClr val="FF8020"/>
            </a:solidFill>
            <a:ln w="12700" cap="rnd">
              <a:noFill/>
              <a:round/>
              <a:headEnd/>
              <a:tailEnd/>
            </a:ln>
          </p:spPr>
          <p:txBody>
            <a:bodyPr/>
            <a:lstStyle/>
            <a:p>
              <a:endParaRPr lang="en-US">
                <a:solidFill>
                  <a:srgbClr val="000000"/>
                </a:solidFill>
              </a:endParaRPr>
            </a:p>
          </p:txBody>
        </p:sp>
        <p:sp>
          <p:nvSpPr>
            <p:cNvPr id="17424" name="Freeform 14"/>
            <p:cNvSpPr>
              <a:spLocks/>
            </p:cNvSpPr>
            <p:nvPr/>
          </p:nvSpPr>
          <p:spPr bwMode="auto">
            <a:xfrm>
              <a:off x="2725" y="864"/>
              <a:ext cx="216" cy="360"/>
            </a:xfrm>
            <a:custGeom>
              <a:avLst/>
              <a:gdLst>
                <a:gd name="T0" fmla="*/ 215 w 216"/>
                <a:gd name="T1" fmla="*/ 250 h 360"/>
                <a:gd name="T2" fmla="*/ 211 w 216"/>
                <a:gd name="T3" fmla="*/ 227 h 360"/>
                <a:gd name="T4" fmla="*/ 202 w 216"/>
                <a:gd name="T5" fmla="*/ 203 h 360"/>
                <a:gd name="T6" fmla="*/ 117 w 216"/>
                <a:gd name="T7" fmla="*/ 0 h 360"/>
                <a:gd name="T8" fmla="*/ 18 w 216"/>
                <a:gd name="T9" fmla="*/ 190 h 360"/>
                <a:gd name="T10" fmla="*/ 7 w 216"/>
                <a:gd name="T11" fmla="*/ 211 h 360"/>
                <a:gd name="T12" fmla="*/ 0 w 216"/>
                <a:gd name="T13" fmla="*/ 238 h 360"/>
                <a:gd name="T14" fmla="*/ 0 w 216"/>
                <a:gd name="T15" fmla="*/ 262 h 360"/>
                <a:gd name="T16" fmla="*/ 6 w 216"/>
                <a:gd name="T17" fmla="*/ 288 h 360"/>
                <a:gd name="T18" fmla="*/ 17 w 216"/>
                <a:gd name="T19" fmla="*/ 310 h 360"/>
                <a:gd name="T20" fmla="*/ 31 w 216"/>
                <a:gd name="T21" fmla="*/ 329 h 360"/>
                <a:gd name="T22" fmla="*/ 52 w 216"/>
                <a:gd name="T23" fmla="*/ 342 h 360"/>
                <a:gd name="T24" fmla="*/ 75 w 216"/>
                <a:gd name="T25" fmla="*/ 354 h 360"/>
                <a:gd name="T26" fmla="*/ 99 w 216"/>
                <a:gd name="T27" fmla="*/ 359 h 360"/>
                <a:gd name="T28" fmla="*/ 124 w 216"/>
                <a:gd name="T29" fmla="*/ 357 h 360"/>
                <a:gd name="T30" fmla="*/ 146 w 216"/>
                <a:gd name="T31" fmla="*/ 350 h 360"/>
                <a:gd name="T32" fmla="*/ 169 w 216"/>
                <a:gd name="T33" fmla="*/ 338 h 360"/>
                <a:gd name="T34" fmla="*/ 186 w 216"/>
                <a:gd name="T35" fmla="*/ 323 h 360"/>
                <a:gd name="T36" fmla="*/ 202 w 216"/>
                <a:gd name="T37" fmla="*/ 303 h 360"/>
                <a:gd name="T38" fmla="*/ 211 w 216"/>
                <a:gd name="T39" fmla="*/ 280 h 360"/>
                <a:gd name="T40" fmla="*/ 215 w 216"/>
                <a:gd name="T41" fmla="*/ 253 h 360"/>
                <a:gd name="T42" fmla="*/ 215 w 216"/>
                <a:gd name="T43" fmla="*/ 250 h 3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6"/>
                <a:gd name="T67" fmla="*/ 0 h 360"/>
                <a:gd name="T68" fmla="*/ 216 w 216"/>
                <a:gd name="T69" fmla="*/ 360 h 3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6" h="360">
                  <a:moveTo>
                    <a:pt x="215" y="250"/>
                  </a:moveTo>
                  <a:lnTo>
                    <a:pt x="211" y="227"/>
                  </a:lnTo>
                  <a:lnTo>
                    <a:pt x="202" y="203"/>
                  </a:lnTo>
                  <a:lnTo>
                    <a:pt x="117" y="0"/>
                  </a:lnTo>
                  <a:lnTo>
                    <a:pt x="18" y="190"/>
                  </a:lnTo>
                  <a:lnTo>
                    <a:pt x="7" y="211"/>
                  </a:lnTo>
                  <a:lnTo>
                    <a:pt x="0" y="238"/>
                  </a:lnTo>
                  <a:lnTo>
                    <a:pt x="0" y="262"/>
                  </a:lnTo>
                  <a:lnTo>
                    <a:pt x="6" y="288"/>
                  </a:lnTo>
                  <a:lnTo>
                    <a:pt x="17" y="310"/>
                  </a:lnTo>
                  <a:lnTo>
                    <a:pt x="31" y="329"/>
                  </a:lnTo>
                  <a:lnTo>
                    <a:pt x="52" y="342"/>
                  </a:lnTo>
                  <a:lnTo>
                    <a:pt x="75" y="354"/>
                  </a:lnTo>
                  <a:lnTo>
                    <a:pt x="99" y="359"/>
                  </a:lnTo>
                  <a:lnTo>
                    <a:pt x="124" y="357"/>
                  </a:lnTo>
                  <a:lnTo>
                    <a:pt x="146" y="350"/>
                  </a:lnTo>
                  <a:lnTo>
                    <a:pt x="169" y="338"/>
                  </a:lnTo>
                  <a:lnTo>
                    <a:pt x="186" y="323"/>
                  </a:lnTo>
                  <a:lnTo>
                    <a:pt x="202" y="303"/>
                  </a:lnTo>
                  <a:lnTo>
                    <a:pt x="211" y="280"/>
                  </a:lnTo>
                  <a:lnTo>
                    <a:pt x="215" y="253"/>
                  </a:lnTo>
                  <a:lnTo>
                    <a:pt x="215" y="250"/>
                  </a:lnTo>
                </a:path>
              </a:pathLst>
            </a:custGeom>
            <a:noFill/>
            <a:ln w="12700" cap="rnd">
              <a:solidFill>
                <a:srgbClr val="000000"/>
              </a:solidFill>
              <a:round/>
              <a:headEnd/>
              <a:tailEnd/>
            </a:ln>
          </p:spPr>
          <p:txBody>
            <a:bodyPr/>
            <a:lstStyle/>
            <a:p>
              <a:endParaRPr lang="en-US">
                <a:solidFill>
                  <a:srgbClr val="000000"/>
                </a:solidFill>
              </a:endParaRPr>
            </a:p>
          </p:txBody>
        </p:sp>
        <p:sp>
          <p:nvSpPr>
            <p:cNvPr id="17425" name="Freeform 15"/>
            <p:cNvSpPr>
              <a:spLocks/>
            </p:cNvSpPr>
            <p:nvPr/>
          </p:nvSpPr>
          <p:spPr bwMode="auto">
            <a:xfrm>
              <a:off x="1358" y="3160"/>
              <a:ext cx="940" cy="188"/>
            </a:xfrm>
            <a:custGeom>
              <a:avLst/>
              <a:gdLst>
                <a:gd name="T0" fmla="*/ 0 w 940"/>
                <a:gd name="T1" fmla="*/ 0 h 188"/>
                <a:gd name="T2" fmla="*/ 27 w 940"/>
                <a:gd name="T3" fmla="*/ 31 h 188"/>
                <a:gd name="T4" fmla="*/ 64 w 940"/>
                <a:gd name="T5" fmla="*/ 62 h 188"/>
                <a:gd name="T6" fmla="*/ 104 w 940"/>
                <a:gd name="T7" fmla="*/ 91 h 188"/>
                <a:gd name="T8" fmla="*/ 148 w 940"/>
                <a:gd name="T9" fmla="*/ 115 h 188"/>
                <a:gd name="T10" fmla="*/ 198 w 940"/>
                <a:gd name="T11" fmla="*/ 138 h 188"/>
                <a:gd name="T12" fmla="*/ 247 w 940"/>
                <a:gd name="T13" fmla="*/ 156 h 188"/>
                <a:gd name="T14" fmla="*/ 300 w 940"/>
                <a:gd name="T15" fmla="*/ 171 h 188"/>
                <a:gd name="T16" fmla="*/ 357 w 940"/>
                <a:gd name="T17" fmla="*/ 179 h 188"/>
                <a:gd name="T18" fmla="*/ 409 w 940"/>
                <a:gd name="T19" fmla="*/ 186 h 188"/>
                <a:gd name="T20" fmla="*/ 467 w 940"/>
                <a:gd name="T21" fmla="*/ 187 h 188"/>
                <a:gd name="T22" fmla="*/ 524 w 940"/>
                <a:gd name="T23" fmla="*/ 186 h 188"/>
                <a:gd name="T24" fmla="*/ 579 w 940"/>
                <a:gd name="T25" fmla="*/ 179 h 188"/>
                <a:gd name="T26" fmla="*/ 636 w 940"/>
                <a:gd name="T27" fmla="*/ 171 h 188"/>
                <a:gd name="T28" fmla="*/ 687 w 940"/>
                <a:gd name="T29" fmla="*/ 156 h 188"/>
                <a:gd name="T30" fmla="*/ 738 w 940"/>
                <a:gd name="T31" fmla="*/ 140 h 188"/>
                <a:gd name="T32" fmla="*/ 786 w 940"/>
                <a:gd name="T33" fmla="*/ 117 h 188"/>
                <a:gd name="T34" fmla="*/ 830 w 940"/>
                <a:gd name="T35" fmla="*/ 91 h 188"/>
                <a:gd name="T36" fmla="*/ 872 w 940"/>
                <a:gd name="T37" fmla="*/ 62 h 188"/>
                <a:gd name="T38" fmla="*/ 907 w 940"/>
                <a:gd name="T39" fmla="*/ 31 h 188"/>
                <a:gd name="T40" fmla="*/ 939 w 940"/>
                <a:gd name="T41" fmla="*/ 0 h 188"/>
                <a:gd name="T42" fmla="*/ 0 w 940"/>
                <a:gd name="T43" fmla="*/ 0 h 1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40"/>
                <a:gd name="T67" fmla="*/ 0 h 188"/>
                <a:gd name="T68" fmla="*/ 940 w 940"/>
                <a:gd name="T69" fmla="*/ 188 h 18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40" h="188">
                  <a:moveTo>
                    <a:pt x="0" y="0"/>
                  </a:moveTo>
                  <a:lnTo>
                    <a:pt x="27" y="31"/>
                  </a:lnTo>
                  <a:lnTo>
                    <a:pt x="64" y="62"/>
                  </a:lnTo>
                  <a:lnTo>
                    <a:pt x="104" y="91"/>
                  </a:lnTo>
                  <a:lnTo>
                    <a:pt x="148" y="115"/>
                  </a:lnTo>
                  <a:lnTo>
                    <a:pt x="198" y="138"/>
                  </a:lnTo>
                  <a:lnTo>
                    <a:pt x="247" y="156"/>
                  </a:lnTo>
                  <a:lnTo>
                    <a:pt x="300" y="171"/>
                  </a:lnTo>
                  <a:lnTo>
                    <a:pt x="357" y="179"/>
                  </a:lnTo>
                  <a:lnTo>
                    <a:pt x="409" y="186"/>
                  </a:lnTo>
                  <a:lnTo>
                    <a:pt x="467" y="187"/>
                  </a:lnTo>
                  <a:lnTo>
                    <a:pt x="524" y="186"/>
                  </a:lnTo>
                  <a:lnTo>
                    <a:pt x="579" y="179"/>
                  </a:lnTo>
                  <a:lnTo>
                    <a:pt x="636" y="171"/>
                  </a:lnTo>
                  <a:lnTo>
                    <a:pt x="687" y="156"/>
                  </a:lnTo>
                  <a:lnTo>
                    <a:pt x="738" y="140"/>
                  </a:lnTo>
                  <a:lnTo>
                    <a:pt x="786" y="117"/>
                  </a:lnTo>
                  <a:lnTo>
                    <a:pt x="830" y="91"/>
                  </a:lnTo>
                  <a:lnTo>
                    <a:pt x="872" y="62"/>
                  </a:lnTo>
                  <a:lnTo>
                    <a:pt x="907" y="31"/>
                  </a:lnTo>
                  <a:lnTo>
                    <a:pt x="939" y="0"/>
                  </a:lnTo>
                  <a:lnTo>
                    <a:pt x="0" y="0"/>
                  </a:lnTo>
                </a:path>
              </a:pathLst>
            </a:custGeom>
            <a:solidFill>
              <a:srgbClr val="FF8020"/>
            </a:solidFill>
            <a:ln w="12700" cap="rnd">
              <a:noFill/>
              <a:round/>
              <a:headEnd/>
              <a:tailEnd/>
            </a:ln>
          </p:spPr>
          <p:txBody>
            <a:bodyPr/>
            <a:lstStyle/>
            <a:p>
              <a:endParaRPr lang="en-US">
                <a:solidFill>
                  <a:srgbClr val="000000"/>
                </a:solidFill>
              </a:endParaRPr>
            </a:p>
          </p:txBody>
        </p:sp>
        <p:sp>
          <p:nvSpPr>
            <p:cNvPr id="17426" name="Freeform 16"/>
            <p:cNvSpPr>
              <a:spLocks/>
            </p:cNvSpPr>
            <p:nvPr/>
          </p:nvSpPr>
          <p:spPr bwMode="auto">
            <a:xfrm>
              <a:off x="1358" y="3160"/>
              <a:ext cx="946" cy="194"/>
            </a:xfrm>
            <a:custGeom>
              <a:avLst/>
              <a:gdLst>
                <a:gd name="T0" fmla="*/ 0 w 946"/>
                <a:gd name="T1" fmla="*/ 0 h 194"/>
                <a:gd name="T2" fmla="*/ 27 w 946"/>
                <a:gd name="T3" fmla="*/ 32 h 194"/>
                <a:gd name="T4" fmla="*/ 64 w 946"/>
                <a:gd name="T5" fmla="*/ 64 h 194"/>
                <a:gd name="T6" fmla="*/ 105 w 946"/>
                <a:gd name="T7" fmla="*/ 94 h 194"/>
                <a:gd name="T8" fmla="*/ 149 w 946"/>
                <a:gd name="T9" fmla="*/ 119 h 194"/>
                <a:gd name="T10" fmla="*/ 199 w 946"/>
                <a:gd name="T11" fmla="*/ 142 h 194"/>
                <a:gd name="T12" fmla="*/ 249 w 946"/>
                <a:gd name="T13" fmla="*/ 161 h 194"/>
                <a:gd name="T14" fmla="*/ 302 w 946"/>
                <a:gd name="T15" fmla="*/ 176 h 194"/>
                <a:gd name="T16" fmla="*/ 359 w 946"/>
                <a:gd name="T17" fmla="*/ 185 h 194"/>
                <a:gd name="T18" fmla="*/ 412 w 946"/>
                <a:gd name="T19" fmla="*/ 192 h 194"/>
                <a:gd name="T20" fmla="*/ 470 w 946"/>
                <a:gd name="T21" fmla="*/ 193 h 194"/>
                <a:gd name="T22" fmla="*/ 527 w 946"/>
                <a:gd name="T23" fmla="*/ 192 h 194"/>
                <a:gd name="T24" fmla="*/ 583 w 946"/>
                <a:gd name="T25" fmla="*/ 185 h 194"/>
                <a:gd name="T26" fmla="*/ 640 w 946"/>
                <a:gd name="T27" fmla="*/ 176 h 194"/>
                <a:gd name="T28" fmla="*/ 691 w 946"/>
                <a:gd name="T29" fmla="*/ 161 h 194"/>
                <a:gd name="T30" fmla="*/ 743 w 946"/>
                <a:gd name="T31" fmla="*/ 144 h 194"/>
                <a:gd name="T32" fmla="*/ 791 w 946"/>
                <a:gd name="T33" fmla="*/ 121 h 194"/>
                <a:gd name="T34" fmla="*/ 835 w 946"/>
                <a:gd name="T35" fmla="*/ 94 h 194"/>
                <a:gd name="T36" fmla="*/ 878 w 946"/>
                <a:gd name="T37" fmla="*/ 64 h 194"/>
                <a:gd name="T38" fmla="*/ 913 w 946"/>
                <a:gd name="T39" fmla="*/ 32 h 194"/>
                <a:gd name="T40" fmla="*/ 945 w 946"/>
                <a:gd name="T41" fmla="*/ 0 h 194"/>
                <a:gd name="T42" fmla="*/ 0 w 946"/>
                <a:gd name="T43" fmla="*/ 0 h 19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46"/>
                <a:gd name="T67" fmla="*/ 0 h 194"/>
                <a:gd name="T68" fmla="*/ 946 w 946"/>
                <a:gd name="T69" fmla="*/ 194 h 19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46" h="194">
                  <a:moveTo>
                    <a:pt x="0" y="0"/>
                  </a:moveTo>
                  <a:lnTo>
                    <a:pt x="27" y="32"/>
                  </a:lnTo>
                  <a:lnTo>
                    <a:pt x="64" y="64"/>
                  </a:lnTo>
                  <a:lnTo>
                    <a:pt x="105" y="94"/>
                  </a:lnTo>
                  <a:lnTo>
                    <a:pt x="149" y="119"/>
                  </a:lnTo>
                  <a:lnTo>
                    <a:pt x="199" y="142"/>
                  </a:lnTo>
                  <a:lnTo>
                    <a:pt x="249" y="161"/>
                  </a:lnTo>
                  <a:lnTo>
                    <a:pt x="302" y="176"/>
                  </a:lnTo>
                  <a:lnTo>
                    <a:pt x="359" y="185"/>
                  </a:lnTo>
                  <a:lnTo>
                    <a:pt x="412" y="192"/>
                  </a:lnTo>
                  <a:lnTo>
                    <a:pt x="470" y="193"/>
                  </a:lnTo>
                  <a:lnTo>
                    <a:pt x="527" y="192"/>
                  </a:lnTo>
                  <a:lnTo>
                    <a:pt x="583" y="185"/>
                  </a:lnTo>
                  <a:lnTo>
                    <a:pt x="640" y="176"/>
                  </a:lnTo>
                  <a:lnTo>
                    <a:pt x="691" y="161"/>
                  </a:lnTo>
                  <a:lnTo>
                    <a:pt x="743" y="144"/>
                  </a:lnTo>
                  <a:lnTo>
                    <a:pt x="791" y="121"/>
                  </a:lnTo>
                  <a:lnTo>
                    <a:pt x="835" y="94"/>
                  </a:lnTo>
                  <a:lnTo>
                    <a:pt x="878" y="64"/>
                  </a:lnTo>
                  <a:lnTo>
                    <a:pt x="913" y="32"/>
                  </a:lnTo>
                  <a:lnTo>
                    <a:pt x="945" y="0"/>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17427" name="Freeform 17"/>
            <p:cNvSpPr>
              <a:spLocks/>
            </p:cNvSpPr>
            <p:nvPr/>
          </p:nvSpPr>
          <p:spPr bwMode="auto">
            <a:xfrm>
              <a:off x="1358" y="1616"/>
              <a:ext cx="956" cy="1536"/>
            </a:xfrm>
            <a:custGeom>
              <a:avLst/>
              <a:gdLst>
                <a:gd name="T0" fmla="*/ 955 w 956"/>
                <a:gd name="T1" fmla="*/ 1535 h 1536"/>
                <a:gd name="T2" fmla="*/ 470 w 956"/>
                <a:gd name="T3" fmla="*/ 0 h 1536"/>
                <a:gd name="T4" fmla="*/ 0 w 956"/>
                <a:gd name="T5" fmla="*/ 1535 h 1536"/>
                <a:gd name="T6" fmla="*/ 0 60000 65536"/>
                <a:gd name="T7" fmla="*/ 0 60000 65536"/>
                <a:gd name="T8" fmla="*/ 0 60000 65536"/>
                <a:gd name="T9" fmla="*/ 0 w 956"/>
                <a:gd name="T10" fmla="*/ 0 h 1536"/>
                <a:gd name="T11" fmla="*/ 956 w 956"/>
                <a:gd name="T12" fmla="*/ 1536 h 1536"/>
              </a:gdLst>
              <a:ahLst/>
              <a:cxnLst>
                <a:cxn ang="T6">
                  <a:pos x="T0" y="T1"/>
                </a:cxn>
                <a:cxn ang="T7">
                  <a:pos x="T2" y="T3"/>
                </a:cxn>
                <a:cxn ang="T8">
                  <a:pos x="T4" y="T5"/>
                </a:cxn>
              </a:cxnLst>
              <a:rect l="T9" t="T10" r="T11" b="T12"/>
              <a:pathLst>
                <a:path w="956" h="1536">
                  <a:moveTo>
                    <a:pt x="955" y="1535"/>
                  </a:moveTo>
                  <a:lnTo>
                    <a:pt x="470" y="0"/>
                  </a:lnTo>
                  <a:lnTo>
                    <a:pt x="0" y="1535"/>
                  </a:lnTo>
                </a:path>
              </a:pathLst>
            </a:custGeom>
            <a:noFill/>
            <a:ln w="12700" cap="rnd">
              <a:solidFill>
                <a:srgbClr val="000000"/>
              </a:solidFill>
              <a:round/>
              <a:headEnd/>
              <a:tailEnd/>
            </a:ln>
          </p:spPr>
          <p:txBody>
            <a:bodyPr/>
            <a:lstStyle/>
            <a:p>
              <a:endParaRPr lang="en-US">
                <a:solidFill>
                  <a:srgbClr val="000000"/>
                </a:solidFill>
              </a:endParaRPr>
            </a:p>
          </p:txBody>
        </p:sp>
        <p:sp>
          <p:nvSpPr>
            <p:cNvPr id="17428" name="Freeform 18"/>
            <p:cNvSpPr>
              <a:spLocks/>
            </p:cNvSpPr>
            <p:nvPr/>
          </p:nvSpPr>
          <p:spPr bwMode="auto">
            <a:xfrm>
              <a:off x="3370" y="3160"/>
              <a:ext cx="945" cy="188"/>
            </a:xfrm>
            <a:custGeom>
              <a:avLst/>
              <a:gdLst>
                <a:gd name="T0" fmla="*/ 0 w 945"/>
                <a:gd name="T1" fmla="*/ 0 h 188"/>
                <a:gd name="T2" fmla="*/ 31 w 945"/>
                <a:gd name="T3" fmla="*/ 31 h 188"/>
                <a:gd name="T4" fmla="*/ 69 w 945"/>
                <a:gd name="T5" fmla="*/ 62 h 188"/>
                <a:gd name="T6" fmla="*/ 109 w 945"/>
                <a:gd name="T7" fmla="*/ 91 h 188"/>
                <a:gd name="T8" fmla="*/ 155 w 945"/>
                <a:gd name="T9" fmla="*/ 115 h 188"/>
                <a:gd name="T10" fmla="*/ 204 w 945"/>
                <a:gd name="T11" fmla="*/ 138 h 188"/>
                <a:gd name="T12" fmla="*/ 252 w 945"/>
                <a:gd name="T13" fmla="*/ 156 h 188"/>
                <a:gd name="T14" fmla="*/ 306 w 945"/>
                <a:gd name="T15" fmla="*/ 171 h 188"/>
                <a:gd name="T16" fmla="*/ 360 w 945"/>
                <a:gd name="T17" fmla="*/ 179 h 188"/>
                <a:gd name="T18" fmla="*/ 414 w 945"/>
                <a:gd name="T19" fmla="*/ 186 h 188"/>
                <a:gd name="T20" fmla="*/ 471 w 945"/>
                <a:gd name="T21" fmla="*/ 187 h 188"/>
                <a:gd name="T22" fmla="*/ 529 w 945"/>
                <a:gd name="T23" fmla="*/ 186 h 188"/>
                <a:gd name="T24" fmla="*/ 584 w 945"/>
                <a:gd name="T25" fmla="*/ 179 h 188"/>
                <a:gd name="T26" fmla="*/ 639 w 945"/>
                <a:gd name="T27" fmla="*/ 171 h 188"/>
                <a:gd name="T28" fmla="*/ 692 w 945"/>
                <a:gd name="T29" fmla="*/ 156 h 188"/>
                <a:gd name="T30" fmla="*/ 742 w 945"/>
                <a:gd name="T31" fmla="*/ 140 h 188"/>
                <a:gd name="T32" fmla="*/ 791 w 945"/>
                <a:gd name="T33" fmla="*/ 117 h 188"/>
                <a:gd name="T34" fmla="*/ 835 w 945"/>
                <a:gd name="T35" fmla="*/ 91 h 188"/>
                <a:gd name="T36" fmla="*/ 877 w 945"/>
                <a:gd name="T37" fmla="*/ 62 h 188"/>
                <a:gd name="T38" fmla="*/ 912 w 945"/>
                <a:gd name="T39" fmla="*/ 31 h 188"/>
                <a:gd name="T40" fmla="*/ 944 w 945"/>
                <a:gd name="T41" fmla="*/ 0 h 188"/>
                <a:gd name="T42" fmla="*/ 0 w 945"/>
                <a:gd name="T43" fmla="*/ 0 h 1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45"/>
                <a:gd name="T67" fmla="*/ 0 h 188"/>
                <a:gd name="T68" fmla="*/ 945 w 945"/>
                <a:gd name="T69" fmla="*/ 188 h 18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45" h="188">
                  <a:moveTo>
                    <a:pt x="0" y="0"/>
                  </a:moveTo>
                  <a:lnTo>
                    <a:pt x="31" y="31"/>
                  </a:lnTo>
                  <a:lnTo>
                    <a:pt x="69" y="62"/>
                  </a:lnTo>
                  <a:lnTo>
                    <a:pt x="109" y="91"/>
                  </a:lnTo>
                  <a:lnTo>
                    <a:pt x="155" y="115"/>
                  </a:lnTo>
                  <a:lnTo>
                    <a:pt x="204" y="138"/>
                  </a:lnTo>
                  <a:lnTo>
                    <a:pt x="252" y="156"/>
                  </a:lnTo>
                  <a:lnTo>
                    <a:pt x="306" y="171"/>
                  </a:lnTo>
                  <a:lnTo>
                    <a:pt x="360" y="179"/>
                  </a:lnTo>
                  <a:lnTo>
                    <a:pt x="414" y="186"/>
                  </a:lnTo>
                  <a:lnTo>
                    <a:pt x="471" y="187"/>
                  </a:lnTo>
                  <a:lnTo>
                    <a:pt x="529" y="186"/>
                  </a:lnTo>
                  <a:lnTo>
                    <a:pt x="584" y="179"/>
                  </a:lnTo>
                  <a:lnTo>
                    <a:pt x="639" y="171"/>
                  </a:lnTo>
                  <a:lnTo>
                    <a:pt x="692" y="156"/>
                  </a:lnTo>
                  <a:lnTo>
                    <a:pt x="742" y="140"/>
                  </a:lnTo>
                  <a:lnTo>
                    <a:pt x="791" y="117"/>
                  </a:lnTo>
                  <a:lnTo>
                    <a:pt x="835" y="91"/>
                  </a:lnTo>
                  <a:lnTo>
                    <a:pt x="877" y="62"/>
                  </a:lnTo>
                  <a:lnTo>
                    <a:pt x="912" y="31"/>
                  </a:lnTo>
                  <a:lnTo>
                    <a:pt x="944" y="0"/>
                  </a:lnTo>
                  <a:lnTo>
                    <a:pt x="0" y="0"/>
                  </a:lnTo>
                </a:path>
              </a:pathLst>
            </a:custGeom>
            <a:solidFill>
              <a:srgbClr val="FF8020"/>
            </a:solidFill>
            <a:ln w="12700" cap="rnd">
              <a:noFill/>
              <a:round/>
              <a:headEnd/>
              <a:tailEnd/>
            </a:ln>
          </p:spPr>
          <p:txBody>
            <a:bodyPr/>
            <a:lstStyle/>
            <a:p>
              <a:endParaRPr lang="en-US">
                <a:solidFill>
                  <a:srgbClr val="000000"/>
                </a:solidFill>
              </a:endParaRPr>
            </a:p>
          </p:txBody>
        </p:sp>
        <p:sp>
          <p:nvSpPr>
            <p:cNvPr id="17429" name="Freeform 19"/>
            <p:cNvSpPr>
              <a:spLocks/>
            </p:cNvSpPr>
            <p:nvPr/>
          </p:nvSpPr>
          <p:spPr bwMode="auto">
            <a:xfrm>
              <a:off x="3370" y="3160"/>
              <a:ext cx="951" cy="194"/>
            </a:xfrm>
            <a:custGeom>
              <a:avLst/>
              <a:gdLst>
                <a:gd name="T0" fmla="*/ 0 w 951"/>
                <a:gd name="T1" fmla="*/ 0 h 194"/>
                <a:gd name="T2" fmla="*/ 31 w 951"/>
                <a:gd name="T3" fmla="*/ 32 h 194"/>
                <a:gd name="T4" fmla="*/ 69 w 951"/>
                <a:gd name="T5" fmla="*/ 64 h 194"/>
                <a:gd name="T6" fmla="*/ 110 w 951"/>
                <a:gd name="T7" fmla="*/ 94 h 194"/>
                <a:gd name="T8" fmla="*/ 156 w 951"/>
                <a:gd name="T9" fmla="*/ 119 h 194"/>
                <a:gd name="T10" fmla="*/ 205 w 951"/>
                <a:gd name="T11" fmla="*/ 142 h 194"/>
                <a:gd name="T12" fmla="*/ 254 w 951"/>
                <a:gd name="T13" fmla="*/ 161 h 194"/>
                <a:gd name="T14" fmla="*/ 308 w 951"/>
                <a:gd name="T15" fmla="*/ 176 h 194"/>
                <a:gd name="T16" fmla="*/ 362 w 951"/>
                <a:gd name="T17" fmla="*/ 185 h 194"/>
                <a:gd name="T18" fmla="*/ 417 w 951"/>
                <a:gd name="T19" fmla="*/ 192 h 194"/>
                <a:gd name="T20" fmla="*/ 474 w 951"/>
                <a:gd name="T21" fmla="*/ 193 h 194"/>
                <a:gd name="T22" fmla="*/ 532 w 951"/>
                <a:gd name="T23" fmla="*/ 192 h 194"/>
                <a:gd name="T24" fmla="*/ 588 w 951"/>
                <a:gd name="T25" fmla="*/ 185 h 194"/>
                <a:gd name="T26" fmla="*/ 643 w 951"/>
                <a:gd name="T27" fmla="*/ 176 h 194"/>
                <a:gd name="T28" fmla="*/ 696 w 951"/>
                <a:gd name="T29" fmla="*/ 161 h 194"/>
                <a:gd name="T30" fmla="*/ 747 w 951"/>
                <a:gd name="T31" fmla="*/ 144 h 194"/>
                <a:gd name="T32" fmla="*/ 796 w 951"/>
                <a:gd name="T33" fmla="*/ 121 h 194"/>
                <a:gd name="T34" fmla="*/ 840 w 951"/>
                <a:gd name="T35" fmla="*/ 94 h 194"/>
                <a:gd name="T36" fmla="*/ 883 w 951"/>
                <a:gd name="T37" fmla="*/ 64 h 194"/>
                <a:gd name="T38" fmla="*/ 918 w 951"/>
                <a:gd name="T39" fmla="*/ 32 h 194"/>
                <a:gd name="T40" fmla="*/ 950 w 951"/>
                <a:gd name="T41" fmla="*/ 0 h 194"/>
                <a:gd name="T42" fmla="*/ 0 w 951"/>
                <a:gd name="T43" fmla="*/ 0 h 19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51"/>
                <a:gd name="T67" fmla="*/ 0 h 194"/>
                <a:gd name="T68" fmla="*/ 951 w 951"/>
                <a:gd name="T69" fmla="*/ 194 h 19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51" h="194">
                  <a:moveTo>
                    <a:pt x="0" y="0"/>
                  </a:moveTo>
                  <a:lnTo>
                    <a:pt x="31" y="32"/>
                  </a:lnTo>
                  <a:lnTo>
                    <a:pt x="69" y="64"/>
                  </a:lnTo>
                  <a:lnTo>
                    <a:pt x="110" y="94"/>
                  </a:lnTo>
                  <a:lnTo>
                    <a:pt x="156" y="119"/>
                  </a:lnTo>
                  <a:lnTo>
                    <a:pt x="205" y="142"/>
                  </a:lnTo>
                  <a:lnTo>
                    <a:pt x="254" y="161"/>
                  </a:lnTo>
                  <a:lnTo>
                    <a:pt x="308" y="176"/>
                  </a:lnTo>
                  <a:lnTo>
                    <a:pt x="362" y="185"/>
                  </a:lnTo>
                  <a:lnTo>
                    <a:pt x="417" y="192"/>
                  </a:lnTo>
                  <a:lnTo>
                    <a:pt x="474" y="193"/>
                  </a:lnTo>
                  <a:lnTo>
                    <a:pt x="532" y="192"/>
                  </a:lnTo>
                  <a:lnTo>
                    <a:pt x="588" y="185"/>
                  </a:lnTo>
                  <a:lnTo>
                    <a:pt x="643" y="176"/>
                  </a:lnTo>
                  <a:lnTo>
                    <a:pt x="696" y="161"/>
                  </a:lnTo>
                  <a:lnTo>
                    <a:pt x="747" y="144"/>
                  </a:lnTo>
                  <a:lnTo>
                    <a:pt x="796" y="121"/>
                  </a:lnTo>
                  <a:lnTo>
                    <a:pt x="840" y="94"/>
                  </a:lnTo>
                  <a:lnTo>
                    <a:pt x="883" y="64"/>
                  </a:lnTo>
                  <a:lnTo>
                    <a:pt x="918" y="32"/>
                  </a:lnTo>
                  <a:lnTo>
                    <a:pt x="950" y="0"/>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17430" name="Freeform 20"/>
            <p:cNvSpPr>
              <a:spLocks/>
            </p:cNvSpPr>
            <p:nvPr/>
          </p:nvSpPr>
          <p:spPr bwMode="auto">
            <a:xfrm>
              <a:off x="3370" y="1625"/>
              <a:ext cx="961" cy="1536"/>
            </a:xfrm>
            <a:custGeom>
              <a:avLst/>
              <a:gdLst>
                <a:gd name="T0" fmla="*/ 960 w 961"/>
                <a:gd name="T1" fmla="*/ 1535 h 1536"/>
                <a:gd name="T2" fmla="*/ 474 w 961"/>
                <a:gd name="T3" fmla="*/ 0 h 1536"/>
                <a:gd name="T4" fmla="*/ 0 w 961"/>
                <a:gd name="T5" fmla="*/ 1535 h 1536"/>
                <a:gd name="T6" fmla="*/ 0 60000 65536"/>
                <a:gd name="T7" fmla="*/ 0 60000 65536"/>
                <a:gd name="T8" fmla="*/ 0 60000 65536"/>
                <a:gd name="T9" fmla="*/ 0 w 961"/>
                <a:gd name="T10" fmla="*/ 0 h 1536"/>
                <a:gd name="T11" fmla="*/ 961 w 961"/>
                <a:gd name="T12" fmla="*/ 1536 h 1536"/>
              </a:gdLst>
              <a:ahLst/>
              <a:cxnLst>
                <a:cxn ang="T6">
                  <a:pos x="T0" y="T1"/>
                </a:cxn>
                <a:cxn ang="T7">
                  <a:pos x="T2" y="T3"/>
                </a:cxn>
                <a:cxn ang="T8">
                  <a:pos x="T4" y="T5"/>
                </a:cxn>
              </a:cxnLst>
              <a:rect l="T9" t="T10" r="T11" b="T12"/>
              <a:pathLst>
                <a:path w="961" h="1536">
                  <a:moveTo>
                    <a:pt x="960" y="1535"/>
                  </a:moveTo>
                  <a:lnTo>
                    <a:pt x="474" y="0"/>
                  </a:lnTo>
                  <a:lnTo>
                    <a:pt x="0" y="1535"/>
                  </a:lnTo>
                </a:path>
              </a:pathLst>
            </a:custGeom>
            <a:noFill/>
            <a:ln w="12700" cap="rnd">
              <a:solidFill>
                <a:srgbClr val="000000"/>
              </a:solidFill>
              <a:round/>
              <a:headEnd/>
              <a:tailEnd/>
            </a:ln>
          </p:spPr>
          <p:txBody>
            <a:bodyPr/>
            <a:lstStyle/>
            <a:p>
              <a:endParaRPr lang="en-US">
                <a:solidFill>
                  <a:srgbClr val="000000"/>
                </a:solidFill>
              </a:endParaRPr>
            </a:p>
          </p:txBody>
        </p:sp>
      </p:grpSp>
      <p:sp>
        <p:nvSpPr>
          <p:cNvPr id="17415" name="Rectangle 22"/>
          <p:cNvSpPr>
            <a:spLocks noChangeArrowheads="1"/>
          </p:cNvSpPr>
          <p:nvPr/>
        </p:nvSpPr>
        <p:spPr bwMode="auto">
          <a:xfrm>
            <a:off x="6096000" y="4343400"/>
            <a:ext cx="604838" cy="406400"/>
          </a:xfrm>
          <a:prstGeom prst="rect">
            <a:avLst/>
          </a:prstGeom>
          <a:solidFill>
            <a:schemeClr val="bg1"/>
          </a:solidFill>
          <a:ln w="12700">
            <a:solidFill>
              <a:srgbClr val="000000"/>
            </a:solidFill>
            <a:miter lim="800000"/>
            <a:headEnd/>
            <a:tailEnd/>
          </a:ln>
        </p:spPr>
        <p:txBody>
          <a:bodyPr wrap="none" anchor="ctr"/>
          <a:lstStyle/>
          <a:p>
            <a:endParaRPr lang="en-US">
              <a:solidFill>
                <a:srgbClr val="000000"/>
              </a:solidFill>
            </a:endParaRPr>
          </a:p>
        </p:txBody>
      </p:sp>
      <p:sp>
        <p:nvSpPr>
          <p:cNvPr id="17416" name="Rectangle 23"/>
          <p:cNvSpPr>
            <a:spLocks noChangeArrowheads="1"/>
          </p:cNvSpPr>
          <p:nvPr/>
        </p:nvSpPr>
        <p:spPr bwMode="auto">
          <a:xfrm>
            <a:off x="6315075" y="4114800"/>
            <a:ext cx="390525" cy="381000"/>
          </a:xfrm>
          <a:prstGeom prst="rect">
            <a:avLst/>
          </a:prstGeom>
          <a:noFill/>
          <a:ln w="12700">
            <a:noFill/>
            <a:miter lim="800000"/>
            <a:headEnd/>
            <a:tailEnd/>
          </a:ln>
        </p:spPr>
        <p:txBody>
          <a:bodyPr lIns="9525" tIns="46038" rIns="9525" bIns="46038"/>
          <a:lstStyle/>
          <a:p>
            <a:pPr marL="228600" indent="-228600" eaLnBrk="0" hangingPunct="0">
              <a:spcBef>
                <a:spcPct val="20000"/>
              </a:spcBef>
            </a:pPr>
            <a:r>
              <a:rPr lang="en-US" sz="4000" b="1">
                <a:solidFill>
                  <a:srgbClr val="000000"/>
                </a:solidFill>
              </a:rPr>
              <a:t>-</a:t>
            </a:r>
          </a:p>
        </p:txBody>
      </p:sp>
      <p:sp>
        <p:nvSpPr>
          <p:cNvPr id="24"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49</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780156267"/>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304800"/>
            <a:ext cx="9144000" cy="1143000"/>
          </a:xfrm>
        </p:spPr>
        <p:txBody>
          <a:bodyPr>
            <a:normAutofit/>
          </a:bodyPr>
          <a:lstStyle/>
          <a:p>
            <a:r>
              <a:rPr lang="en-US" sz="4000" dirty="0" smtClean="0"/>
              <a:t>QUESTION</a:t>
            </a:r>
          </a:p>
        </p:txBody>
      </p:sp>
      <p:sp>
        <p:nvSpPr>
          <p:cNvPr id="3" name="Content Placeholder 2"/>
          <p:cNvSpPr>
            <a:spLocks noGrp="1"/>
          </p:cNvSpPr>
          <p:nvPr>
            <p:ph idx="1"/>
          </p:nvPr>
        </p:nvSpPr>
        <p:spPr>
          <a:xfrm>
            <a:off x="457200" y="2209800"/>
            <a:ext cx="8229600" cy="3810000"/>
          </a:xfrm>
        </p:spPr>
        <p:txBody>
          <a:bodyPr/>
          <a:lstStyle/>
          <a:p>
            <a:pPr>
              <a:buFontTx/>
              <a:buNone/>
            </a:pPr>
            <a:r>
              <a:rPr lang="en-US" dirty="0" smtClean="0"/>
              <a:t>How will understanding what motivates you help you motivate others?</a:t>
            </a:r>
          </a:p>
          <a:p>
            <a:pPr>
              <a:buFontTx/>
              <a:buNone/>
            </a:pPr>
            <a:endParaRPr lang="en-US" dirty="0" smtClean="0"/>
          </a:p>
          <a:p>
            <a:r>
              <a:rPr lang="en-US" dirty="0" smtClean="0"/>
              <a:t>It “puts you in their shoes.”</a:t>
            </a:r>
          </a:p>
          <a:p>
            <a:r>
              <a:rPr lang="en-US" dirty="0" smtClean="0"/>
              <a:t>You think about a situation rather than simply reacting to it.</a:t>
            </a:r>
          </a:p>
        </p:txBody>
      </p:sp>
      <p:pic>
        <p:nvPicPr>
          <p:cNvPr id="5" name="Picture 4" descr="dreamstimefree_10053288.jpg"/>
          <p:cNvPicPr>
            <a:picLocks noChangeAspect="1"/>
          </p:cNvPicPr>
          <p:nvPr/>
        </p:nvPicPr>
        <p:blipFill>
          <a:blip r:embed="rId3"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65836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0" y="152400"/>
            <a:ext cx="9143999" cy="1143000"/>
          </a:xfrm>
        </p:spPr>
        <p:txBody>
          <a:bodyPr>
            <a:normAutofit/>
          </a:bodyPr>
          <a:lstStyle/>
          <a:p>
            <a:pPr eaLnBrk="1" hangingPunct="1"/>
            <a:r>
              <a:rPr lang="en-US" dirty="0" smtClean="0"/>
              <a:t>Case Study Exercise</a:t>
            </a:r>
          </a:p>
        </p:txBody>
      </p:sp>
      <p:sp>
        <p:nvSpPr>
          <p:cNvPr id="19460" name="Rectangle 3"/>
          <p:cNvSpPr>
            <a:spLocks noGrp="1" noChangeArrowheads="1"/>
          </p:cNvSpPr>
          <p:nvPr>
            <p:ph idx="1"/>
          </p:nvPr>
        </p:nvSpPr>
        <p:spPr>
          <a:xfrm>
            <a:off x="1371600" y="4114800"/>
            <a:ext cx="7543800" cy="2133600"/>
          </a:xfrm>
        </p:spPr>
        <p:txBody>
          <a:bodyPr/>
          <a:lstStyle/>
          <a:p>
            <a:pPr eaLnBrk="1" hangingPunct="1"/>
            <a:r>
              <a:rPr lang="en-US" dirty="0" smtClean="0"/>
              <a:t>“Basic Needs and Human Behavior”</a:t>
            </a:r>
          </a:p>
          <a:p>
            <a:pPr eaLnBrk="1" hangingPunct="1"/>
            <a:r>
              <a:rPr lang="en-US" dirty="0" smtClean="0"/>
              <a:t>Purpose - To describe motivation and how it relates to performance</a:t>
            </a:r>
          </a:p>
        </p:txBody>
      </p:sp>
      <p:pic>
        <p:nvPicPr>
          <p:cNvPr id="6" name="Picture 5" descr="8480.JPG"/>
          <p:cNvPicPr>
            <a:picLocks noChangeAspect="1"/>
          </p:cNvPicPr>
          <p:nvPr/>
        </p:nvPicPr>
        <p:blipFill>
          <a:blip r:embed="rId4" cstate="print"/>
          <a:stretch>
            <a:fillRect/>
          </a:stretch>
        </p:blipFill>
        <p:spPr>
          <a:xfrm>
            <a:off x="3505200" y="1225550"/>
            <a:ext cx="1851132" cy="2813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51</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9608935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626" y="228600"/>
            <a:ext cx="9150626" cy="1143000"/>
          </a:xfrm>
        </p:spPr>
        <p:txBody>
          <a:bodyPr>
            <a:normAutofit/>
          </a:bodyPr>
          <a:lstStyle/>
          <a:p>
            <a:pPr eaLnBrk="1" hangingPunct="1"/>
            <a:r>
              <a:rPr lang="en-US" sz="4000" dirty="0" smtClean="0"/>
              <a:t>Case Study Questions</a:t>
            </a:r>
          </a:p>
        </p:txBody>
      </p:sp>
      <p:sp>
        <p:nvSpPr>
          <p:cNvPr id="20484" name="Rectangle 3"/>
          <p:cNvSpPr>
            <a:spLocks noGrp="1" noChangeArrowheads="1"/>
          </p:cNvSpPr>
          <p:nvPr>
            <p:ph idx="1"/>
          </p:nvPr>
        </p:nvSpPr>
        <p:spPr>
          <a:xfrm>
            <a:off x="304800" y="1447800"/>
            <a:ext cx="8382000" cy="4495800"/>
          </a:xfrm>
        </p:spPr>
        <p:txBody>
          <a:bodyPr/>
          <a:lstStyle/>
          <a:p>
            <a:pPr eaLnBrk="1" hangingPunct="1">
              <a:spcAft>
                <a:spcPts val="2400"/>
              </a:spcAft>
            </a:pPr>
            <a:r>
              <a:rPr lang="en-US" dirty="0" smtClean="0"/>
              <a:t>How do you think Andrea is motivated?</a:t>
            </a:r>
          </a:p>
          <a:p>
            <a:pPr eaLnBrk="1" hangingPunct="1">
              <a:spcAft>
                <a:spcPts val="2400"/>
              </a:spcAft>
            </a:pPr>
            <a:r>
              <a:rPr lang="en-US" dirty="0" smtClean="0"/>
              <a:t>Is Andrea motivated internally or externally? Explain</a:t>
            </a:r>
          </a:p>
          <a:p>
            <a:pPr eaLnBrk="1" hangingPunct="1">
              <a:spcAft>
                <a:spcPts val="2400"/>
              </a:spcAft>
            </a:pPr>
            <a:r>
              <a:rPr lang="en-US" dirty="0" smtClean="0"/>
              <a:t>Why do you think Martin is not motivated and productive?</a:t>
            </a:r>
          </a:p>
          <a:p>
            <a:pPr eaLnBrk="1" hangingPunct="1">
              <a:spcAft>
                <a:spcPts val="2400"/>
              </a:spcAft>
            </a:pPr>
            <a:r>
              <a:rPr lang="en-US" dirty="0" smtClean="0"/>
              <a:t>Why do people need motivators?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52</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44066561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fade">
                                      <p:cBhvr>
                                        <p:cTn id="7" dur="500"/>
                                        <p:tgtEl>
                                          <p:spTgt spid="204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4">
                                            <p:txEl>
                                              <p:pRg st="1" end="1"/>
                                            </p:txEl>
                                          </p:spTgt>
                                        </p:tgtEl>
                                        <p:attrNameLst>
                                          <p:attrName>style.visibility</p:attrName>
                                        </p:attrNameLst>
                                      </p:cBhvr>
                                      <p:to>
                                        <p:strVal val="visible"/>
                                      </p:to>
                                    </p:set>
                                    <p:animEffect transition="in" filter="fade">
                                      <p:cBhvr>
                                        <p:cTn id="12" dur="500"/>
                                        <p:tgtEl>
                                          <p:spTgt spid="204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4">
                                            <p:txEl>
                                              <p:pRg st="2" end="2"/>
                                            </p:txEl>
                                          </p:spTgt>
                                        </p:tgtEl>
                                        <p:attrNameLst>
                                          <p:attrName>style.visibility</p:attrName>
                                        </p:attrNameLst>
                                      </p:cBhvr>
                                      <p:to>
                                        <p:strVal val="visible"/>
                                      </p:to>
                                    </p:set>
                                    <p:animEffect transition="in" filter="fade">
                                      <p:cBhvr>
                                        <p:cTn id="17" dur="500"/>
                                        <p:tgtEl>
                                          <p:spTgt spid="2048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4">
                                            <p:txEl>
                                              <p:pRg st="3" end="3"/>
                                            </p:txEl>
                                          </p:spTgt>
                                        </p:tgtEl>
                                        <p:attrNameLst>
                                          <p:attrName>style.visibility</p:attrName>
                                        </p:attrNameLst>
                                      </p:cBhvr>
                                      <p:to>
                                        <p:strVal val="visible"/>
                                      </p:to>
                                    </p:set>
                                    <p:animEffect transition="in" filter="fade">
                                      <p:cBhvr>
                                        <p:cTn id="22" dur="500"/>
                                        <p:tgtEl>
                                          <p:spTgt spid="204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subTitle" idx="1"/>
          </p:nvPr>
        </p:nvSpPr>
        <p:spPr>
          <a:xfrm>
            <a:off x="1143000" y="4191000"/>
            <a:ext cx="6553200" cy="1143000"/>
          </a:xfrm>
        </p:spPr>
        <p:txBody>
          <a:bodyPr/>
          <a:lstStyle/>
          <a:p>
            <a:pPr eaLnBrk="1" hangingPunct="1">
              <a:lnSpc>
                <a:spcPct val="80000"/>
              </a:lnSpc>
            </a:pPr>
            <a:r>
              <a:rPr lang="en-US" sz="3600" b="1" dirty="0" smtClean="0">
                <a:solidFill>
                  <a:schemeClr val="tx1"/>
                </a:solidFill>
              </a:rPr>
              <a:t>Section 5.3:</a:t>
            </a:r>
          </a:p>
          <a:p>
            <a:pPr eaLnBrk="1" hangingPunct="1">
              <a:lnSpc>
                <a:spcPct val="80000"/>
              </a:lnSpc>
            </a:pPr>
            <a:r>
              <a:rPr lang="en-US" sz="3600" b="1" dirty="0" smtClean="0">
                <a:solidFill>
                  <a:schemeClr val="tx1"/>
                </a:solidFill>
              </a:rPr>
              <a:t>Ethics</a:t>
            </a:r>
          </a:p>
        </p:txBody>
      </p:sp>
      <p:sp>
        <p:nvSpPr>
          <p:cNvPr id="9223" name="Rectangle 7"/>
          <p:cNvSpPr>
            <a:spLocks noChangeArrowheads="1"/>
          </p:cNvSpPr>
          <p:nvPr/>
        </p:nvSpPr>
        <p:spPr bwMode="auto">
          <a:xfrm>
            <a:off x="685800" y="2130425"/>
            <a:ext cx="7772400" cy="1450975"/>
          </a:xfrm>
          <a:prstGeom prst="rect">
            <a:avLst/>
          </a:prstGeom>
          <a:noFill/>
          <a:ln w="9525">
            <a:noFill/>
            <a:miter lim="800000"/>
            <a:headEnd/>
            <a:tailEnd/>
          </a:ln>
        </p:spPr>
        <p:txBody>
          <a:bodyPr/>
          <a:lstStyle/>
          <a:p>
            <a:pPr algn="ctr">
              <a:defRPr/>
            </a:pPr>
            <a:endParaRPr lang="en-US" sz="4000" b="1">
              <a:solidFill>
                <a:srgbClr val="006666"/>
              </a:solidFill>
              <a:effectLst>
                <a:outerShdw blurRad="38100" dist="38100" dir="2700000" algn="tl">
                  <a:srgbClr val="C0C0C0"/>
                </a:outerShdw>
              </a:effectLst>
            </a:endParaRPr>
          </a:p>
        </p:txBody>
      </p:sp>
      <p:sp>
        <p:nvSpPr>
          <p:cNvPr id="15364" name="Rectangle 8"/>
          <p:cNvSpPr>
            <a:spLocks noChangeArrowheads="1"/>
          </p:cNvSpPr>
          <p:nvPr/>
        </p:nvSpPr>
        <p:spPr bwMode="auto">
          <a:xfrm>
            <a:off x="1371600" y="4191000"/>
            <a:ext cx="6400800" cy="1600200"/>
          </a:xfrm>
          <a:prstGeom prst="rect">
            <a:avLst/>
          </a:prstGeom>
          <a:noFill/>
          <a:ln w="9525">
            <a:noFill/>
            <a:miter lim="800000"/>
            <a:headEnd/>
            <a:tailEnd/>
          </a:ln>
        </p:spPr>
        <p:txBody>
          <a:bodyPr/>
          <a:lstStyle/>
          <a:p>
            <a:pPr algn="ctr">
              <a:spcBef>
                <a:spcPct val="20000"/>
              </a:spcBef>
            </a:pPr>
            <a:endParaRPr lang="en-US" sz="3600" b="1">
              <a:solidFill>
                <a:srgbClr val="800000"/>
              </a:solidFill>
            </a:endParaRPr>
          </a:p>
        </p:txBody>
      </p:sp>
      <p:sp>
        <p:nvSpPr>
          <p:cNvPr id="15365" name="Rectangle 9"/>
          <p:cNvSpPr>
            <a:spLocks noChangeArrowheads="1"/>
          </p:cNvSpPr>
          <p:nvPr/>
        </p:nvSpPr>
        <p:spPr bwMode="auto">
          <a:xfrm>
            <a:off x="3821430" y="210185"/>
            <a:ext cx="5334000" cy="1447800"/>
          </a:xfrm>
          <a:prstGeom prst="rect">
            <a:avLst/>
          </a:prstGeom>
          <a:noFill/>
          <a:ln w="9525">
            <a:noFill/>
            <a:miter lim="800000"/>
            <a:headEnd/>
            <a:tailEnd/>
          </a:ln>
        </p:spPr>
        <p:txBody>
          <a:bodyPr/>
          <a:lstStyle/>
          <a:p>
            <a:pPr algn="ctr"/>
            <a:r>
              <a:rPr lang="en-US" sz="4000" b="1" dirty="0" smtClean="0"/>
              <a:t>Foundations of Manufacturing</a:t>
            </a:r>
            <a:endParaRPr lang="en-US" sz="4000" b="1" dirty="0"/>
          </a:p>
        </p:txBody>
      </p:sp>
      <p:sp>
        <p:nvSpPr>
          <p:cNvPr id="9226" name="Rectangle 10"/>
          <p:cNvSpPr>
            <a:spLocks noGrp="1" noChangeArrowheads="1"/>
          </p:cNvSpPr>
          <p:nvPr>
            <p:ph type="ctrTitle"/>
          </p:nvPr>
        </p:nvSpPr>
        <p:spPr bwMode="auto">
          <a:xfrm>
            <a:off x="762000" y="2667000"/>
            <a:ext cx="7696200" cy="762000"/>
          </a:xfrm>
          <a:ln>
            <a:miter lim="800000"/>
            <a:headEnd/>
            <a:tailEnd/>
          </a:ln>
        </p:spPr>
        <p:txBody>
          <a:bodyPr vert="horz" wrap="square" lIns="91440" tIns="45720" rIns="91440" bIns="45720" numCol="1" anchor="t" anchorCtr="0" compatLnSpc="1">
            <a:prstTxWarp prst="textNoShape">
              <a:avLst/>
            </a:prstTxWarp>
            <a:normAutofit/>
          </a:bodyPr>
          <a:lstStyle/>
          <a:p>
            <a:pPr eaLnBrk="1" hangingPunct="1">
              <a:defRPr/>
            </a:pPr>
            <a:r>
              <a:rPr lang="en-US" sz="3600" b="1" dirty="0" smtClean="0"/>
              <a:t>Domain 2 Business Basics</a:t>
            </a:r>
            <a:endParaRPr lang="en-US" sz="3600" b="1" dirty="0" smtClean="0">
              <a:effectLst>
                <a:outerShdw blurRad="38100" dist="38100" dir="2700000" algn="tl">
                  <a:srgbClr val="C0C0C0"/>
                </a:outerShdw>
              </a:effectLs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 y="142640"/>
            <a:ext cx="4180952" cy="1323810"/>
          </a:xfrm>
          <a:prstGeom prst="rect">
            <a:avLst/>
          </a:prstGeom>
        </p:spPr>
      </p:pic>
      <p:pic>
        <p:nvPicPr>
          <p:cNvPr id="10" name="Picture 9" descr="MCBD19912_0000[1]"/>
          <p:cNvPicPr>
            <a:picLocks noChangeAspect="1" noChangeArrowheads="1"/>
          </p:cNvPicPr>
          <p:nvPr/>
        </p:nvPicPr>
        <p:blipFill>
          <a:blip r:embed="rId5" cstate="print"/>
          <a:srcRect/>
          <a:stretch>
            <a:fillRect/>
          </a:stretch>
        </p:blipFill>
        <p:spPr bwMode="auto">
          <a:xfrm>
            <a:off x="6096000" y="3200400"/>
            <a:ext cx="2843213" cy="2895600"/>
          </a:xfrm>
          <a:prstGeom prst="rect">
            <a:avLst/>
          </a:prstGeom>
          <a:noFill/>
          <a:ln w="9525">
            <a:noFill/>
            <a:miter lim="800000"/>
            <a:headEnd/>
            <a:tailEnd/>
          </a:ln>
        </p:spPr>
      </p:pic>
      <p:sp>
        <p:nvSpPr>
          <p:cNvPr id="11"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2925992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3582" y="381000"/>
            <a:ext cx="9140417" cy="762000"/>
          </a:xfrm>
        </p:spPr>
        <p:txBody>
          <a:bodyPr lIns="90488" tIns="44450" rIns="90488" bIns="44450">
            <a:normAutofit/>
          </a:bodyPr>
          <a:lstStyle/>
          <a:p>
            <a:pPr eaLnBrk="1" hangingPunct="1"/>
            <a:r>
              <a:rPr lang="en-US" sz="4000" dirty="0" smtClean="0"/>
              <a:t>Principles of Ethics</a:t>
            </a:r>
          </a:p>
        </p:txBody>
      </p:sp>
      <p:grpSp>
        <p:nvGrpSpPr>
          <p:cNvPr id="21508" name="Group 3"/>
          <p:cNvGrpSpPr>
            <a:grpSpLocks/>
          </p:cNvGrpSpPr>
          <p:nvPr/>
        </p:nvGrpSpPr>
        <p:grpSpPr bwMode="auto">
          <a:xfrm>
            <a:off x="2743200" y="2133600"/>
            <a:ext cx="3541713" cy="3048000"/>
            <a:chOff x="1829" y="1151"/>
            <a:chExt cx="2087" cy="2464"/>
          </a:xfrm>
        </p:grpSpPr>
        <p:sp>
          <p:nvSpPr>
            <p:cNvPr id="21513" name="Freeform 4"/>
            <p:cNvSpPr>
              <a:spLocks/>
            </p:cNvSpPr>
            <p:nvPr/>
          </p:nvSpPr>
          <p:spPr bwMode="auto">
            <a:xfrm>
              <a:off x="1831" y="1153"/>
              <a:ext cx="2083" cy="2460"/>
            </a:xfrm>
            <a:custGeom>
              <a:avLst/>
              <a:gdLst>
                <a:gd name="T0" fmla="*/ 1548 w 2083"/>
                <a:gd name="T1" fmla="*/ 214 h 2460"/>
                <a:gd name="T2" fmla="*/ 1335 w 2083"/>
                <a:gd name="T3" fmla="*/ 91 h 2460"/>
                <a:gd name="T4" fmla="*/ 1161 w 2083"/>
                <a:gd name="T5" fmla="*/ 15 h 2460"/>
                <a:gd name="T6" fmla="*/ 1140 w 2083"/>
                <a:gd name="T7" fmla="*/ 104 h 2460"/>
                <a:gd name="T8" fmla="*/ 1112 w 2083"/>
                <a:gd name="T9" fmla="*/ 193 h 2460"/>
                <a:gd name="T10" fmla="*/ 1095 w 2083"/>
                <a:gd name="T11" fmla="*/ 292 h 2460"/>
                <a:gd name="T12" fmla="*/ 1089 w 2083"/>
                <a:gd name="T13" fmla="*/ 390 h 2460"/>
                <a:gd name="T14" fmla="*/ 1006 w 2083"/>
                <a:gd name="T15" fmla="*/ 489 h 2460"/>
                <a:gd name="T16" fmla="*/ 936 w 2083"/>
                <a:gd name="T17" fmla="*/ 390 h 2460"/>
                <a:gd name="T18" fmla="*/ 830 w 2083"/>
                <a:gd name="T19" fmla="*/ 285 h 2460"/>
                <a:gd name="T20" fmla="*/ 767 w 2083"/>
                <a:gd name="T21" fmla="*/ 157 h 2460"/>
                <a:gd name="T22" fmla="*/ 717 w 2083"/>
                <a:gd name="T23" fmla="*/ 29 h 2460"/>
                <a:gd name="T24" fmla="*/ 421 w 2083"/>
                <a:gd name="T25" fmla="*/ 27 h 2460"/>
                <a:gd name="T26" fmla="*/ 216 w 2083"/>
                <a:gd name="T27" fmla="*/ 36 h 2460"/>
                <a:gd name="T28" fmla="*/ 23 w 2083"/>
                <a:gd name="T29" fmla="*/ 154 h 2460"/>
                <a:gd name="T30" fmla="*/ 86 w 2083"/>
                <a:gd name="T31" fmla="*/ 301 h 2460"/>
                <a:gd name="T32" fmla="*/ 176 w 2083"/>
                <a:gd name="T33" fmla="*/ 470 h 2460"/>
                <a:gd name="T34" fmla="*/ 211 w 2083"/>
                <a:gd name="T35" fmla="*/ 586 h 2460"/>
                <a:gd name="T36" fmla="*/ 180 w 2083"/>
                <a:gd name="T37" fmla="*/ 717 h 2460"/>
                <a:gd name="T38" fmla="*/ 126 w 2083"/>
                <a:gd name="T39" fmla="*/ 837 h 2460"/>
                <a:gd name="T40" fmla="*/ 70 w 2083"/>
                <a:gd name="T41" fmla="*/ 965 h 2460"/>
                <a:gd name="T42" fmla="*/ 12 w 2083"/>
                <a:gd name="T43" fmla="*/ 1134 h 2460"/>
                <a:gd name="T44" fmla="*/ 8 w 2083"/>
                <a:gd name="T45" fmla="*/ 1273 h 2460"/>
                <a:gd name="T46" fmla="*/ 25 w 2083"/>
                <a:gd name="T47" fmla="*/ 1399 h 2460"/>
                <a:gd name="T48" fmla="*/ 37 w 2083"/>
                <a:gd name="T49" fmla="*/ 1523 h 2460"/>
                <a:gd name="T50" fmla="*/ 57 w 2083"/>
                <a:gd name="T51" fmla="*/ 1651 h 2460"/>
                <a:gd name="T52" fmla="*/ 111 w 2083"/>
                <a:gd name="T53" fmla="*/ 1785 h 2460"/>
                <a:gd name="T54" fmla="*/ 141 w 2083"/>
                <a:gd name="T55" fmla="*/ 1822 h 2460"/>
                <a:gd name="T56" fmla="*/ 145 w 2083"/>
                <a:gd name="T57" fmla="*/ 1889 h 2460"/>
                <a:gd name="T58" fmla="*/ 156 w 2083"/>
                <a:gd name="T59" fmla="*/ 1980 h 2460"/>
                <a:gd name="T60" fmla="*/ 224 w 2083"/>
                <a:gd name="T61" fmla="*/ 2005 h 2460"/>
                <a:gd name="T62" fmla="*/ 299 w 2083"/>
                <a:gd name="T63" fmla="*/ 1971 h 2460"/>
                <a:gd name="T64" fmla="*/ 423 w 2083"/>
                <a:gd name="T65" fmla="*/ 2108 h 2460"/>
                <a:gd name="T66" fmla="*/ 527 w 2083"/>
                <a:gd name="T67" fmla="*/ 2220 h 2460"/>
                <a:gd name="T68" fmla="*/ 589 w 2083"/>
                <a:gd name="T69" fmla="*/ 2282 h 2460"/>
                <a:gd name="T70" fmla="*/ 665 w 2083"/>
                <a:gd name="T71" fmla="*/ 2371 h 2460"/>
                <a:gd name="T72" fmla="*/ 780 w 2083"/>
                <a:gd name="T73" fmla="*/ 2444 h 2460"/>
                <a:gd name="T74" fmla="*/ 877 w 2083"/>
                <a:gd name="T75" fmla="*/ 2411 h 2460"/>
                <a:gd name="T76" fmla="*/ 942 w 2083"/>
                <a:gd name="T77" fmla="*/ 2447 h 2460"/>
                <a:gd name="T78" fmla="*/ 1048 w 2083"/>
                <a:gd name="T79" fmla="*/ 2448 h 2460"/>
                <a:gd name="T80" fmla="*/ 1132 w 2083"/>
                <a:gd name="T81" fmla="*/ 2371 h 2460"/>
                <a:gd name="T82" fmla="*/ 1205 w 2083"/>
                <a:gd name="T83" fmla="*/ 2318 h 2460"/>
                <a:gd name="T84" fmla="*/ 1313 w 2083"/>
                <a:gd name="T85" fmla="*/ 2302 h 2460"/>
                <a:gd name="T86" fmla="*/ 1404 w 2083"/>
                <a:gd name="T87" fmla="*/ 2250 h 2460"/>
                <a:gd name="T88" fmla="*/ 1495 w 2083"/>
                <a:gd name="T89" fmla="*/ 2202 h 2460"/>
                <a:gd name="T90" fmla="*/ 1577 w 2083"/>
                <a:gd name="T91" fmla="*/ 2144 h 2460"/>
                <a:gd name="T92" fmla="*/ 1673 w 2083"/>
                <a:gd name="T93" fmla="*/ 2092 h 2460"/>
                <a:gd name="T94" fmla="*/ 1776 w 2083"/>
                <a:gd name="T95" fmla="*/ 1956 h 2460"/>
                <a:gd name="T96" fmla="*/ 1834 w 2083"/>
                <a:gd name="T97" fmla="*/ 1862 h 2460"/>
                <a:gd name="T98" fmla="*/ 1899 w 2083"/>
                <a:gd name="T99" fmla="*/ 1731 h 2460"/>
                <a:gd name="T100" fmla="*/ 1946 w 2083"/>
                <a:gd name="T101" fmla="*/ 1688 h 2460"/>
                <a:gd name="T102" fmla="*/ 2001 w 2083"/>
                <a:gd name="T103" fmla="*/ 1584 h 2460"/>
                <a:gd name="T104" fmla="*/ 2016 w 2083"/>
                <a:gd name="T105" fmla="*/ 1397 h 2460"/>
                <a:gd name="T106" fmla="*/ 2048 w 2083"/>
                <a:gd name="T107" fmla="*/ 1221 h 2460"/>
                <a:gd name="T108" fmla="*/ 2080 w 2083"/>
                <a:gd name="T109" fmla="*/ 1055 h 2460"/>
                <a:gd name="T110" fmla="*/ 2061 w 2083"/>
                <a:gd name="T111" fmla="*/ 929 h 2460"/>
                <a:gd name="T112" fmla="*/ 1995 w 2083"/>
                <a:gd name="T113" fmla="*/ 839 h 2460"/>
                <a:gd name="T114" fmla="*/ 1919 w 2083"/>
                <a:gd name="T115" fmla="*/ 746 h 2460"/>
                <a:gd name="T116" fmla="*/ 1849 w 2083"/>
                <a:gd name="T117" fmla="*/ 658 h 2460"/>
                <a:gd name="T118" fmla="*/ 1795 w 2083"/>
                <a:gd name="T119" fmla="*/ 578 h 2460"/>
                <a:gd name="T120" fmla="*/ 1781 w 2083"/>
                <a:gd name="T121" fmla="*/ 481 h 2460"/>
                <a:gd name="T122" fmla="*/ 1806 w 2083"/>
                <a:gd name="T123" fmla="*/ 387 h 24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3"/>
                <a:gd name="T187" fmla="*/ 0 h 2460"/>
                <a:gd name="T188" fmla="*/ 2083 w 2083"/>
                <a:gd name="T189" fmla="*/ 2460 h 24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3" h="2460">
                  <a:moveTo>
                    <a:pt x="1831" y="281"/>
                  </a:moveTo>
                  <a:lnTo>
                    <a:pt x="1799" y="278"/>
                  </a:lnTo>
                  <a:lnTo>
                    <a:pt x="1769" y="275"/>
                  </a:lnTo>
                  <a:lnTo>
                    <a:pt x="1740" y="270"/>
                  </a:lnTo>
                  <a:lnTo>
                    <a:pt x="1712" y="265"/>
                  </a:lnTo>
                  <a:lnTo>
                    <a:pt x="1685" y="259"/>
                  </a:lnTo>
                  <a:lnTo>
                    <a:pt x="1660" y="253"/>
                  </a:lnTo>
                  <a:lnTo>
                    <a:pt x="1635" y="246"/>
                  </a:lnTo>
                  <a:lnTo>
                    <a:pt x="1612" y="239"/>
                  </a:lnTo>
                  <a:lnTo>
                    <a:pt x="1589" y="231"/>
                  </a:lnTo>
                  <a:lnTo>
                    <a:pt x="1568" y="223"/>
                  </a:lnTo>
                  <a:lnTo>
                    <a:pt x="1548" y="214"/>
                  </a:lnTo>
                  <a:lnTo>
                    <a:pt x="1528" y="205"/>
                  </a:lnTo>
                  <a:lnTo>
                    <a:pt x="1508" y="196"/>
                  </a:lnTo>
                  <a:lnTo>
                    <a:pt x="1490" y="186"/>
                  </a:lnTo>
                  <a:lnTo>
                    <a:pt x="1471" y="176"/>
                  </a:lnTo>
                  <a:lnTo>
                    <a:pt x="1454" y="166"/>
                  </a:lnTo>
                  <a:lnTo>
                    <a:pt x="1436" y="155"/>
                  </a:lnTo>
                  <a:lnTo>
                    <a:pt x="1419" y="145"/>
                  </a:lnTo>
                  <a:lnTo>
                    <a:pt x="1402" y="134"/>
                  </a:lnTo>
                  <a:lnTo>
                    <a:pt x="1385" y="123"/>
                  </a:lnTo>
                  <a:lnTo>
                    <a:pt x="1368" y="112"/>
                  </a:lnTo>
                  <a:lnTo>
                    <a:pt x="1351" y="101"/>
                  </a:lnTo>
                  <a:lnTo>
                    <a:pt x="1335" y="91"/>
                  </a:lnTo>
                  <a:lnTo>
                    <a:pt x="1318" y="80"/>
                  </a:lnTo>
                  <a:lnTo>
                    <a:pt x="1301" y="69"/>
                  </a:lnTo>
                  <a:lnTo>
                    <a:pt x="1284" y="58"/>
                  </a:lnTo>
                  <a:lnTo>
                    <a:pt x="1266" y="48"/>
                  </a:lnTo>
                  <a:lnTo>
                    <a:pt x="1248" y="38"/>
                  </a:lnTo>
                  <a:lnTo>
                    <a:pt x="1229" y="28"/>
                  </a:lnTo>
                  <a:lnTo>
                    <a:pt x="1212" y="18"/>
                  </a:lnTo>
                  <a:lnTo>
                    <a:pt x="1192" y="9"/>
                  </a:lnTo>
                  <a:lnTo>
                    <a:pt x="1171" y="0"/>
                  </a:lnTo>
                  <a:lnTo>
                    <a:pt x="1167" y="4"/>
                  </a:lnTo>
                  <a:lnTo>
                    <a:pt x="1164" y="9"/>
                  </a:lnTo>
                  <a:lnTo>
                    <a:pt x="1161" y="15"/>
                  </a:lnTo>
                  <a:lnTo>
                    <a:pt x="1158" y="22"/>
                  </a:lnTo>
                  <a:lnTo>
                    <a:pt x="1156" y="28"/>
                  </a:lnTo>
                  <a:lnTo>
                    <a:pt x="1154" y="36"/>
                  </a:lnTo>
                  <a:lnTo>
                    <a:pt x="1152" y="43"/>
                  </a:lnTo>
                  <a:lnTo>
                    <a:pt x="1151" y="51"/>
                  </a:lnTo>
                  <a:lnTo>
                    <a:pt x="1149" y="59"/>
                  </a:lnTo>
                  <a:lnTo>
                    <a:pt x="1148" y="67"/>
                  </a:lnTo>
                  <a:lnTo>
                    <a:pt x="1146" y="75"/>
                  </a:lnTo>
                  <a:lnTo>
                    <a:pt x="1145" y="83"/>
                  </a:lnTo>
                  <a:lnTo>
                    <a:pt x="1143" y="90"/>
                  </a:lnTo>
                  <a:lnTo>
                    <a:pt x="1142" y="97"/>
                  </a:lnTo>
                  <a:lnTo>
                    <a:pt x="1140" y="104"/>
                  </a:lnTo>
                  <a:lnTo>
                    <a:pt x="1138" y="110"/>
                  </a:lnTo>
                  <a:lnTo>
                    <a:pt x="1135" y="117"/>
                  </a:lnTo>
                  <a:lnTo>
                    <a:pt x="1132" y="124"/>
                  </a:lnTo>
                  <a:lnTo>
                    <a:pt x="1129" y="131"/>
                  </a:lnTo>
                  <a:lnTo>
                    <a:pt x="1127" y="139"/>
                  </a:lnTo>
                  <a:lnTo>
                    <a:pt x="1124" y="146"/>
                  </a:lnTo>
                  <a:lnTo>
                    <a:pt x="1122" y="153"/>
                  </a:lnTo>
                  <a:lnTo>
                    <a:pt x="1120" y="161"/>
                  </a:lnTo>
                  <a:lnTo>
                    <a:pt x="1118" y="169"/>
                  </a:lnTo>
                  <a:lnTo>
                    <a:pt x="1116" y="177"/>
                  </a:lnTo>
                  <a:lnTo>
                    <a:pt x="1114" y="185"/>
                  </a:lnTo>
                  <a:lnTo>
                    <a:pt x="1112" y="193"/>
                  </a:lnTo>
                  <a:lnTo>
                    <a:pt x="1111" y="201"/>
                  </a:lnTo>
                  <a:lnTo>
                    <a:pt x="1109" y="208"/>
                  </a:lnTo>
                  <a:lnTo>
                    <a:pt x="1107" y="216"/>
                  </a:lnTo>
                  <a:lnTo>
                    <a:pt x="1106" y="224"/>
                  </a:lnTo>
                  <a:lnTo>
                    <a:pt x="1105" y="233"/>
                  </a:lnTo>
                  <a:lnTo>
                    <a:pt x="1103" y="241"/>
                  </a:lnTo>
                  <a:lnTo>
                    <a:pt x="1102" y="250"/>
                  </a:lnTo>
                  <a:lnTo>
                    <a:pt x="1100" y="258"/>
                  </a:lnTo>
                  <a:lnTo>
                    <a:pt x="1099" y="266"/>
                  </a:lnTo>
                  <a:lnTo>
                    <a:pt x="1098" y="275"/>
                  </a:lnTo>
                  <a:lnTo>
                    <a:pt x="1097" y="283"/>
                  </a:lnTo>
                  <a:lnTo>
                    <a:pt x="1095" y="292"/>
                  </a:lnTo>
                  <a:lnTo>
                    <a:pt x="1094" y="300"/>
                  </a:lnTo>
                  <a:lnTo>
                    <a:pt x="1093" y="308"/>
                  </a:lnTo>
                  <a:lnTo>
                    <a:pt x="1091" y="317"/>
                  </a:lnTo>
                  <a:lnTo>
                    <a:pt x="1090" y="325"/>
                  </a:lnTo>
                  <a:lnTo>
                    <a:pt x="1088" y="333"/>
                  </a:lnTo>
                  <a:lnTo>
                    <a:pt x="1087" y="341"/>
                  </a:lnTo>
                  <a:lnTo>
                    <a:pt x="1085" y="349"/>
                  </a:lnTo>
                  <a:lnTo>
                    <a:pt x="1084" y="357"/>
                  </a:lnTo>
                  <a:lnTo>
                    <a:pt x="1082" y="365"/>
                  </a:lnTo>
                  <a:lnTo>
                    <a:pt x="1088" y="365"/>
                  </a:lnTo>
                  <a:lnTo>
                    <a:pt x="1089" y="378"/>
                  </a:lnTo>
                  <a:lnTo>
                    <a:pt x="1089" y="390"/>
                  </a:lnTo>
                  <a:lnTo>
                    <a:pt x="1087" y="401"/>
                  </a:lnTo>
                  <a:lnTo>
                    <a:pt x="1084" y="411"/>
                  </a:lnTo>
                  <a:lnTo>
                    <a:pt x="1079" y="421"/>
                  </a:lnTo>
                  <a:lnTo>
                    <a:pt x="1073" y="430"/>
                  </a:lnTo>
                  <a:lnTo>
                    <a:pt x="1067" y="438"/>
                  </a:lnTo>
                  <a:lnTo>
                    <a:pt x="1059" y="446"/>
                  </a:lnTo>
                  <a:lnTo>
                    <a:pt x="1050" y="454"/>
                  </a:lnTo>
                  <a:lnTo>
                    <a:pt x="1042" y="461"/>
                  </a:lnTo>
                  <a:lnTo>
                    <a:pt x="1033" y="468"/>
                  </a:lnTo>
                  <a:lnTo>
                    <a:pt x="1024" y="475"/>
                  </a:lnTo>
                  <a:lnTo>
                    <a:pt x="1015" y="482"/>
                  </a:lnTo>
                  <a:lnTo>
                    <a:pt x="1006" y="489"/>
                  </a:lnTo>
                  <a:lnTo>
                    <a:pt x="998" y="495"/>
                  </a:lnTo>
                  <a:lnTo>
                    <a:pt x="991" y="502"/>
                  </a:lnTo>
                  <a:lnTo>
                    <a:pt x="989" y="489"/>
                  </a:lnTo>
                  <a:lnTo>
                    <a:pt x="986" y="476"/>
                  </a:lnTo>
                  <a:lnTo>
                    <a:pt x="982" y="463"/>
                  </a:lnTo>
                  <a:lnTo>
                    <a:pt x="977" y="452"/>
                  </a:lnTo>
                  <a:lnTo>
                    <a:pt x="972" y="440"/>
                  </a:lnTo>
                  <a:lnTo>
                    <a:pt x="966" y="430"/>
                  </a:lnTo>
                  <a:lnTo>
                    <a:pt x="959" y="419"/>
                  </a:lnTo>
                  <a:lnTo>
                    <a:pt x="952" y="409"/>
                  </a:lnTo>
                  <a:lnTo>
                    <a:pt x="945" y="399"/>
                  </a:lnTo>
                  <a:lnTo>
                    <a:pt x="936" y="390"/>
                  </a:lnTo>
                  <a:lnTo>
                    <a:pt x="928" y="381"/>
                  </a:lnTo>
                  <a:lnTo>
                    <a:pt x="920" y="372"/>
                  </a:lnTo>
                  <a:lnTo>
                    <a:pt x="910" y="363"/>
                  </a:lnTo>
                  <a:lnTo>
                    <a:pt x="901" y="355"/>
                  </a:lnTo>
                  <a:lnTo>
                    <a:pt x="892" y="346"/>
                  </a:lnTo>
                  <a:lnTo>
                    <a:pt x="883" y="337"/>
                  </a:lnTo>
                  <a:lnTo>
                    <a:pt x="874" y="329"/>
                  </a:lnTo>
                  <a:lnTo>
                    <a:pt x="865" y="320"/>
                  </a:lnTo>
                  <a:lnTo>
                    <a:pt x="856" y="312"/>
                  </a:lnTo>
                  <a:lnTo>
                    <a:pt x="847" y="303"/>
                  </a:lnTo>
                  <a:lnTo>
                    <a:pt x="839" y="294"/>
                  </a:lnTo>
                  <a:lnTo>
                    <a:pt x="830" y="285"/>
                  </a:lnTo>
                  <a:lnTo>
                    <a:pt x="822" y="275"/>
                  </a:lnTo>
                  <a:lnTo>
                    <a:pt x="815" y="266"/>
                  </a:lnTo>
                  <a:lnTo>
                    <a:pt x="808" y="256"/>
                  </a:lnTo>
                  <a:lnTo>
                    <a:pt x="801" y="246"/>
                  </a:lnTo>
                  <a:lnTo>
                    <a:pt x="796" y="235"/>
                  </a:lnTo>
                  <a:lnTo>
                    <a:pt x="790" y="224"/>
                  </a:lnTo>
                  <a:lnTo>
                    <a:pt x="786" y="212"/>
                  </a:lnTo>
                  <a:lnTo>
                    <a:pt x="783" y="201"/>
                  </a:lnTo>
                  <a:lnTo>
                    <a:pt x="780" y="188"/>
                  </a:lnTo>
                  <a:lnTo>
                    <a:pt x="778" y="175"/>
                  </a:lnTo>
                  <a:lnTo>
                    <a:pt x="772" y="166"/>
                  </a:lnTo>
                  <a:lnTo>
                    <a:pt x="767" y="157"/>
                  </a:lnTo>
                  <a:lnTo>
                    <a:pt x="762" y="147"/>
                  </a:lnTo>
                  <a:lnTo>
                    <a:pt x="758" y="137"/>
                  </a:lnTo>
                  <a:lnTo>
                    <a:pt x="753" y="126"/>
                  </a:lnTo>
                  <a:lnTo>
                    <a:pt x="749" y="115"/>
                  </a:lnTo>
                  <a:lnTo>
                    <a:pt x="746" y="104"/>
                  </a:lnTo>
                  <a:lnTo>
                    <a:pt x="742" y="92"/>
                  </a:lnTo>
                  <a:lnTo>
                    <a:pt x="738" y="81"/>
                  </a:lnTo>
                  <a:lnTo>
                    <a:pt x="734" y="70"/>
                  </a:lnTo>
                  <a:lnTo>
                    <a:pt x="730" y="59"/>
                  </a:lnTo>
                  <a:lnTo>
                    <a:pt x="726" y="48"/>
                  </a:lnTo>
                  <a:lnTo>
                    <a:pt x="722" y="38"/>
                  </a:lnTo>
                  <a:lnTo>
                    <a:pt x="717" y="29"/>
                  </a:lnTo>
                  <a:lnTo>
                    <a:pt x="712" y="20"/>
                  </a:lnTo>
                  <a:lnTo>
                    <a:pt x="706" y="12"/>
                  </a:lnTo>
                  <a:lnTo>
                    <a:pt x="669" y="16"/>
                  </a:lnTo>
                  <a:lnTo>
                    <a:pt x="634" y="20"/>
                  </a:lnTo>
                  <a:lnTo>
                    <a:pt x="602" y="23"/>
                  </a:lnTo>
                  <a:lnTo>
                    <a:pt x="571" y="25"/>
                  </a:lnTo>
                  <a:lnTo>
                    <a:pt x="542" y="27"/>
                  </a:lnTo>
                  <a:lnTo>
                    <a:pt x="516" y="27"/>
                  </a:lnTo>
                  <a:lnTo>
                    <a:pt x="490" y="28"/>
                  </a:lnTo>
                  <a:lnTo>
                    <a:pt x="466" y="28"/>
                  </a:lnTo>
                  <a:lnTo>
                    <a:pt x="443" y="27"/>
                  </a:lnTo>
                  <a:lnTo>
                    <a:pt x="421" y="27"/>
                  </a:lnTo>
                  <a:lnTo>
                    <a:pt x="401" y="26"/>
                  </a:lnTo>
                  <a:lnTo>
                    <a:pt x="381" y="26"/>
                  </a:lnTo>
                  <a:lnTo>
                    <a:pt x="363" y="25"/>
                  </a:lnTo>
                  <a:lnTo>
                    <a:pt x="345" y="24"/>
                  </a:lnTo>
                  <a:lnTo>
                    <a:pt x="328" y="24"/>
                  </a:lnTo>
                  <a:lnTo>
                    <a:pt x="311" y="24"/>
                  </a:lnTo>
                  <a:lnTo>
                    <a:pt x="295" y="24"/>
                  </a:lnTo>
                  <a:lnTo>
                    <a:pt x="279" y="25"/>
                  </a:lnTo>
                  <a:lnTo>
                    <a:pt x="263" y="27"/>
                  </a:lnTo>
                  <a:lnTo>
                    <a:pt x="247" y="29"/>
                  </a:lnTo>
                  <a:lnTo>
                    <a:pt x="232" y="32"/>
                  </a:lnTo>
                  <a:lnTo>
                    <a:pt x="216" y="36"/>
                  </a:lnTo>
                  <a:lnTo>
                    <a:pt x="199" y="40"/>
                  </a:lnTo>
                  <a:lnTo>
                    <a:pt x="183" y="46"/>
                  </a:lnTo>
                  <a:lnTo>
                    <a:pt x="167" y="53"/>
                  </a:lnTo>
                  <a:lnTo>
                    <a:pt x="149" y="61"/>
                  </a:lnTo>
                  <a:lnTo>
                    <a:pt x="130" y="71"/>
                  </a:lnTo>
                  <a:lnTo>
                    <a:pt x="111" y="82"/>
                  </a:lnTo>
                  <a:lnTo>
                    <a:pt x="91" y="94"/>
                  </a:lnTo>
                  <a:lnTo>
                    <a:pt x="69" y="108"/>
                  </a:lnTo>
                  <a:lnTo>
                    <a:pt x="47" y="124"/>
                  </a:lnTo>
                  <a:lnTo>
                    <a:pt x="23" y="141"/>
                  </a:lnTo>
                  <a:lnTo>
                    <a:pt x="22" y="147"/>
                  </a:lnTo>
                  <a:lnTo>
                    <a:pt x="23" y="154"/>
                  </a:lnTo>
                  <a:lnTo>
                    <a:pt x="25" y="163"/>
                  </a:lnTo>
                  <a:lnTo>
                    <a:pt x="28" y="172"/>
                  </a:lnTo>
                  <a:lnTo>
                    <a:pt x="31" y="182"/>
                  </a:lnTo>
                  <a:lnTo>
                    <a:pt x="35" y="193"/>
                  </a:lnTo>
                  <a:lnTo>
                    <a:pt x="40" y="205"/>
                  </a:lnTo>
                  <a:lnTo>
                    <a:pt x="45" y="216"/>
                  </a:lnTo>
                  <a:lnTo>
                    <a:pt x="51" y="229"/>
                  </a:lnTo>
                  <a:lnTo>
                    <a:pt x="57" y="243"/>
                  </a:lnTo>
                  <a:lnTo>
                    <a:pt x="64" y="257"/>
                  </a:lnTo>
                  <a:lnTo>
                    <a:pt x="71" y="271"/>
                  </a:lnTo>
                  <a:lnTo>
                    <a:pt x="78" y="286"/>
                  </a:lnTo>
                  <a:lnTo>
                    <a:pt x="86" y="301"/>
                  </a:lnTo>
                  <a:lnTo>
                    <a:pt x="94" y="316"/>
                  </a:lnTo>
                  <a:lnTo>
                    <a:pt x="102" y="331"/>
                  </a:lnTo>
                  <a:lnTo>
                    <a:pt x="110" y="346"/>
                  </a:lnTo>
                  <a:lnTo>
                    <a:pt x="118" y="361"/>
                  </a:lnTo>
                  <a:lnTo>
                    <a:pt x="126" y="376"/>
                  </a:lnTo>
                  <a:lnTo>
                    <a:pt x="135" y="391"/>
                  </a:lnTo>
                  <a:lnTo>
                    <a:pt x="142" y="405"/>
                  </a:lnTo>
                  <a:lnTo>
                    <a:pt x="150" y="419"/>
                  </a:lnTo>
                  <a:lnTo>
                    <a:pt x="157" y="433"/>
                  </a:lnTo>
                  <a:lnTo>
                    <a:pt x="164" y="446"/>
                  </a:lnTo>
                  <a:lnTo>
                    <a:pt x="171" y="458"/>
                  </a:lnTo>
                  <a:lnTo>
                    <a:pt x="176" y="470"/>
                  </a:lnTo>
                  <a:lnTo>
                    <a:pt x="182" y="481"/>
                  </a:lnTo>
                  <a:lnTo>
                    <a:pt x="187" y="491"/>
                  </a:lnTo>
                  <a:lnTo>
                    <a:pt x="192" y="501"/>
                  </a:lnTo>
                  <a:lnTo>
                    <a:pt x="196" y="509"/>
                  </a:lnTo>
                  <a:lnTo>
                    <a:pt x="199" y="516"/>
                  </a:lnTo>
                  <a:lnTo>
                    <a:pt x="201" y="523"/>
                  </a:lnTo>
                  <a:lnTo>
                    <a:pt x="204" y="533"/>
                  </a:lnTo>
                  <a:lnTo>
                    <a:pt x="207" y="543"/>
                  </a:lnTo>
                  <a:lnTo>
                    <a:pt x="209" y="554"/>
                  </a:lnTo>
                  <a:lnTo>
                    <a:pt x="210" y="565"/>
                  </a:lnTo>
                  <a:lnTo>
                    <a:pt x="211" y="575"/>
                  </a:lnTo>
                  <a:lnTo>
                    <a:pt x="211" y="586"/>
                  </a:lnTo>
                  <a:lnTo>
                    <a:pt x="211" y="597"/>
                  </a:lnTo>
                  <a:lnTo>
                    <a:pt x="210" y="608"/>
                  </a:lnTo>
                  <a:lnTo>
                    <a:pt x="209" y="618"/>
                  </a:lnTo>
                  <a:lnTo>
                    <a:pt x="207" y="629"/>
                  </a:lnTo>
                  <a:lnTo>
                    <a:pt x="204" y="640"/>
                  </a:lnTo>
                  <a:lnTo>
                    <a:pt x="202" y="651"/>
                  </a:lnTo>
                  <a:lnTo>
                    <a:pt x="199" y="662"/>
                  </a:lnTo>
                  <a:lnTo>
                    <a:pt x="196" y="673"/>
                  </a:lnTo>
                  <a:lnTo>
                    <a:pt x="192" y="684"/>
                  </a:lnTo>
                  <a:lnTo>
                    <a:pt x="189" y="695"/>
                  </a:lnTo>
                  <a:lnTo>
                    <a:pt x="185" y="706"/>
                  </a:lnTo>
                  <a:lnTo>
                    <a:pt x="180" y="717"/>
                  </a:lnTo>
                  <a:lnTo>
                    <a:pt x="176" y="728"/>
                  </a:lnTo>
                  <a:lnTo>
                    <a:pt x="172" y="738"/>
                  </a:lnTo>
                  <a:lnTo>
                    <a:pt x="168" y="749"/>
                  </a:lnTo>
                  <a:lnTo>
                    <a:pt x="163" y="759"/>
                  </a:lnTo>
                  <a:lnTo>
                    <a:pt x="158" y="770"/>
                  </a:lnTo>
                  <a:lnTo>
                    <a:pt x="154" y="780"/>
                  </a:lnTo>
                  <a:lnTo>
                    <a:pt x="149" y="790"/>
                  </a:lnTo>
                  <a:lnTo>
                    <a:pt x="144" y="799"/>
                  </a:lnTo>
                  <a:lnTo>
                    <a:pt x="139" y="809"/>
                  </a:lnTo>
                  <a:lnTo>
                    <a:pt x="135" y="819"/>
                  </a:lnTo>
                  <a:lnTo>
                    <a:pt x="130" y="828"/>
                  </a:lnTo>
                  <a:lnTo>
                    <a:pt x="126" y="837"/>
                  </a:lnTo>
                  <a:lnTo>
                    <a:pt x="122" y="846"/>
                  </a:lnTo>
                  <a:lnTo>
                    <a:pt x="118" y="854"/>
                  </a:lnTo>
                  <a:lnTo>
                    <a:pt x="115" y="862"/>
                  </a:lnTo>
                  <a:lnTo>
                    <a:pt x="111" y="872"/>
                  </a:lnTo>
                  <a:lnTo>
                    <a:pt x="106" y="881"/>
                  </a:lnTo>
                  <a:lnTo>
                    <a:pt x="102" y="892"/>
                  </a:lnTo>
                  <a:lnTo>
                    <a:pt x="97" y="902"/>
                  </a:lnTo>
                  <a:lnTo>
                    <a:pt x="92" y="914"/>
                  </a:lnTo>
                  <a:lnTo>
                    <a:pt x="87" y="926"/>
                  </a:lnTo>
                  <a:lnTo>
                    <a:pt x="81" y="939"/>
                  </a:lnTo>
                  <a:lnTo>
                    <a:pt x="76" y="952"/>
                  </a:lnTo>
                  <a:lnTo>
                    <a:pt x="70" y="965"/>
                  </a:lnTo>
                  <a:lnTo>
                    <a:pt x="65" y="979"/>
                  </a:lnTo>
                  <a:lnTo>
                    <a:pt x="59" y="992"/>
                  </a:lnTo>
                  <a:lnTo>
                    <a:pt x="53" y="1007"/>
                  </a:lnTo>
                  <a:lnTo>
                    <a:pt x="48" y="1021"/>
                  </a:lnTo>
                  <a:lnTo>
                    <a:pt x="43" y="1034"/>
                  </a:lnTo>
                  <a:lnTo>
                    <a:pt x="37" y="1049"/>
                  </a:lnTo>
                  <a:lnTo>
                    <a:pt x="32" y="1063"/>
                  </a:lnTo>
                  <a:lnTo>
                    <a:pt x="28" y="1078"/>
                  </a:lnTo>
                  <a:lnTo>
                    <a:pt x="23" y="1092"/>
                  </a:lnTo>
                  <a:lnTo>
                    <a:pt x="19" y="1106"/>
                  </a:lnTo>
                  <a:lnTo>
                    <a:pt x="15" y="1120"/>
                  </a:lnTo>
                  <a:lnTo>
                    <a:pt x="12" y="1134"/>
                  </a:lnTo>
                  <a:lnTo>
                    <a:pt x="8" y="1148"/>
                  </a:lnTo>
                  <a:lnTo>
                    <a:pt x="6" y="1161"/>
                  </a:lnTo>
                  <a:lnTo>
                    <a:pt x="4" y="1174"/>
                  </a:lnTo>
                  <a:lnTo>
                    <a:pt x="2" y="1187"/>
                  </a:lnTo>
                  <a:lnTo>
                    <a:pt x="1" y="1199"/>
                  </a:lnTo>
                  <a:lnTo>
                    <a:pt x="0" y="1211"/>
                  </a:lnTo>
                  <a:lnTo>
                    <a:pt x="1" y="1222"/>
                  </a:lnTo>
                  <a:lnTo>
                    <a:pt x="1" y="1232"/>
                  </a:lnTo>
                  <a:lnTo>
                    <a:pt x="3" y="1241"/>
                  </a:lnTo>
                  <a:lnTo>
                    <a:pt x="5" y="1251"/>
                  </a:lnTo>
                  <a:lnTo>
                    <a:pt x="7" y="1262"/>
                  </a:lnTo>
                  <a:lnTo>
                    <a:pt x="8" y="1273"/>
                  </a:lnTo>
                  <a:lnTo>
                    <a:pt x="9" y="1285"/>
                  </a:lnTo>
                  <a:lnTo>
                    <a:pt x="11" y="1296"/>
                  </a:lnTo>
                  <a:lnTo>
                    <a:pt x="12" y="1307"/>
                  </a:lnTo>
                  <a:lnTo>
                    <a:pt x="14" y="1317"/>
                  </a:lnTo>
                  <a:lnTo>
                    <a:pt x="15" y="1328"/>
                  </a:lnTo>
                  <a:lnTo>
                    <a:pt x="17" y="1338"/>
                  </a:lnTo>
                  <a:lnTo>
                    <a:pt x="18" y="1348"/>
                  </a:lnTo>
                  <a:lnTo>
                    <a:pt x="20" y="1359"/>
                  </a:lnTo>
                  <a:lnTo>
                    <a:pt x="21" y="1369"/>
                  </a:lnTo>
                  <a:lnTo>
                    <a:pt x="23" y="1379"/>
                  </a:lnTo>
                  <a:lnTo>
                    <a:pt x="24" y="1389"/>
                  </a:lnTo>
                  <a:lnTo>
                    <a:pt x="25" y="1399"/>
                  </a:lnTo>
                  <a:lnTo>
                    <a:pt x="27" y="1409"/>
                  </a:lnTo>
                  <a:lnTo>
                    <a:pt x="28" y="1419"/>
                  </a:lnTo>
                  <a:lnTo>
                    <a:pt x="29" y="1429"/>
                  </a:lnTo>
                  <a:lnTo>
                    <a:pt x="30" y="1438"/>
                  </a:lnTo>
                  <a:lnTo>
                    <a:pt x="31" y="1448"/>
                  </a:lnTo>
                  <a:lnTo>
                    <a:pt x="32" y="1459"/>
                  </a:lnTo>
                  <a:lnTo>
                    <a:pt x="33" y="1469"/>
                  </a:lnTo>
                  <a:lnTo>
                    <a:pt x="34" y="1479"/>
                  </a:lnTo>
                  <a:lnTo>
                    <a:pt x="35" y="1490"/>
                  </a:lnTo>
                  <a:lnTo>
                    <a:pt x="36" y="1501"/>
                  </a:lnTo>
                  <a:lnTo>
                    <a:pt x="36" y="1512"/>
                  </a:lnTo>
                  <a:lnTo>
                    <a:pt x="37" y="1523"/>
                  </a:lnTo>
                  <a:lnTo>
                    <a:pt x="37" y="1534"/>
                  </a:lnTo>
                  <a:lnTo>
                    <a:pt x="37" y="1545"/>
                  </a:lnTo>
                  <a:lnTo>
                    <a:pt x="38" y="1557"/>
                  </a:lnTo>
                  <a:lnTo>
                    <a:pt x="38" y="1569"/>
                  </a:lnTo>
                  <a:lnTo>
                    <a:pt x="38" y="1581"/>
                  </a:lnTo>
                  <a:lnTo>
                    <a:pt x="37" y="1594"/>
                  </a:lnTo>
                  <a:lnTo>
                    <a:pt x="38" y="1601"/>
                  </a:lnTo>
                  <a:lnTo>
                    <a:pt x="40" y="1609"/>
                  </a:lnTo>
                  <a:lnTo>
                    <a:pt x="43" y="1619"/>
                  </a:lnTo>
                  <a:lnTo>
                    <a:pt x="47" y="1629"/>
                  </a:lnTo>
                  <a:lnTo>
                    <a:pt x="52" y="1640"/>
                  </a:lnTo>
                  <a:lnTo>
                    <a:pt x="57" y="1651"/>
                  </a:lnTo>
                  <a:lnTo>
                    <a:pt x="62" y="1663"/>
                  </a:lnTo>
                  <a:lnTo>
                    <a:pt x="69" y="1675"/>
                  </a:lnTo>
                  <a:lnTo>
                    <a:pt x="75" y="1687"/>
                  </a:lnTo>
                  <a:lnTo>
                    <a:pt x="80" y="1700"/>
                  </a:lnTo>
                  <a:lnTo>
                    <a:pt x="86" y="1712"/>
                  </a:lnTo>
                  <a:lnTo>
                    <a:pt x="91" y="1725"/>
                  </a:lnTo>
                  <a:lnTo>
                    <a:pt x="96" y="1737"/>
                  </a:lnTo>
                  <a:lnTo>
                    <a:pt x="100" y="1749"/>
                  </a:lnTo>
                  <a:lnTo>
                    <a:pt x="103" y="1760"/>
                  </a:lnTo>
                  <a:lnTo>
                    <a:pt x="105" y="1771"/>
                  </a:lnTo>
                  <a:lnTo>
                    <a:pt x="108" y="1778"/>
                  </a:lnTo>
                  <a:lnTo>
                    <a:pt x="111" y="1785"/>
                  </a:lnTo>
                  <a:lnTo>
                    <a:pt x="115" y="1790"/>
                  </a:lnTo>
                  <a:lnTo>
                    <a:pt x="119" y="1795"/>
                  </a:lnTo>
                  <a:lnTo>
                    <a:pt x="123" y="1798"/>
                  </a:lnTo>
                  <a:lnTo>
                    <a:pt x="126" y="1798"/>
                  </a:lnTo>
                  <a:lnTo>
                    <a:pt x="129" y="1796"/>
                  </a:lnTo>
                  <a:lnTo>
                    <a:pt x="132" y="1790"/>
                  </a:lnTo>
                  <a:lnTo>
                    <a:pt x="134" y="1794"/>
                  </a:lnTo>
                  <a:lnTo>
                    <a:pt x="136" y="1799"/>
                  </a:lnTo>
                  <a:lnTo>
                    <a:pt x="137" y="1804"/>
                  </a:lnTo>
                  <a:lnTo>
                    <a:pt x="139" y="1810"/>
                  </a:lnTo>
                  <a:lnTo>
                    <a:pt x="140" y="1816"/>
                  </a:lnTo>
                  <a:lnTo>
                    <a:pt x="141" y="1822"/>
                  </a:lnTo>
                  <a:lnTo>
                    <a:pt x="142" y="1828"/>
                  </a:lnTo>
                  <a:lnTo>
                    <a:pt x="143" y="1833"/>
                  </a:lnTo>
                  <a:lnTo>
                    <a:pt x="143" y="1839"/>
                  </a:lnTo>
                  <a:lnTo>
                    <a:pt x="144" y="1844"/>
                  </a:lnTo>
                  <a:lnTo>
                    <a:pt x="144" y="1850"/>
                  </a:lnTo>
                  <a:lnTo>
                    <a:pt x="144" y="1855"/>
                  </a:lnTo>
                  <a:lnTo>
                    <a:pt x="144" y="1860"/>
                  </a:lnTo>
                  <a:lnTo>
                    <a:pt x="145" y="1866"/>
                  </a:lnTo>
                  <a:lnTo>
                    <a:pt x="145" y="1870"/>
                  </a:lnTo>
                  <a:lnTo>
                    <a:pt x="145" y="1874"/>
                  </a:lnTo>
                  <a:lnTo>
                    <a:pt x="145" y="1882"/>
                  </a:lnTo>
                  <a:lnTo>
                    <a:pt x="145" y="1889"/>
                  </a:lnTo>
                  <a:lnTo>
                    <a:pt x="144" y="1898"/>
                  </a:lnTo>
                  <a:lnTo>
                    <a:pt x="144" y="1905"/>
                  </a:lnTo>
                  <a:lnTo>
                    <a:pt x="144" y="1913"/>
                  </a:lnTo>
                  <a:lnTo>
                    <a:pt x="145" y="1921"/>
                  </a:lnTo>
                  <a:lnTo>
                    <a:pt x="145" y="1929"/>
                  </a:lnTo>
                  <a:lnTo>
                    <a:pt x="146" y="1937"/>
                  </a:lnTo>
                  <a:lnTo>
                    <a:pt x="146" y="1945"/>
                  </a:lnTo>
                  <a:lnTo>
                    <a:pt x="147" y="1952"/>
                  </a:lnTo>
                  <a:lnTo>
                    <a:pt x="149" y="1959"/>
                  </a:lnTo>
                  <a:lnTo>
                    <a:pt x="151" y="1967"/>
                  </a:lnTo>
                  <a:lnTo>
                    <a:pt x="153" y="1974"/>
                  </a:lnTo>
                  <a:lnTo>
                    <a:pt x="156" y="1980"/>
                  </a:lnTo>
                  <a:lnTo>
                    <a:pt x="160" y="1987"/>
                  </a:lnTo>
                  <a:lnTo>
                    <a:pt x="164" y="1993"/>
                  </a:lnTo>
                  <a:lnTo>
                    <a:pt x="171" y="1997"/>
                  </a:lnTo>
                  <a:lnTo>
                    <a:pt x="177" y="2001"/>
                  </a:lnTo>
                  <a:lnTo>
                    <a:pt x="183" y="2003"/>
                  </a:lnTo>
                  <a:lnTo>
                    <a:pt x="189" y="2005"/>
                  </a:lnTo>
                  <a:lnTo>
                    <a:pt x="195" y="2006"/>
                  </a:lnTo>
                  <a:lnTo>
                    <a:pt x="201" y="2007"/>
                  </a:lnTo>
                  <a:lnTo>
                    <a:pt x="207" y="2007"/>
                  </a:lnTo>
                  <a:lnTo>
                    <a:pt x="213" y="2007"/>
                  </a:lnTo>
                  <a:lnTo>
                    <a:pt x="218" y="2006"/>
                  </a:lnTo>
                  <a:lnTo>
                    <a:pt x="224" y="2005"/>
                  </a:lnTo>
                  <a:lnTo>
                    <a:pt x="230" y="2004"/>
                  </a:lnTo>
                  <a:lnTo>
                    <a:pt x="236" y="2002"/>
                  </a:lnTo>
                  <a:lnTo>
                    <a:pt x="242" y="2000"/>
                  </a:lnTo>
                  <a:lnTo>
                    <a:pt x="249" y="1998"/>
                  </a:lnTo>
                  <a:lnTo>
                    <a:pt x="256" y="1996"/>
                  </a:lnTo>
                  <a:lnTo>
                    <a:pt x="263" y="1993"/>
                  </a:lnTo>
                  <a:lnTo>
                    <a:pt x="270" y="1992"/>
                  </a:lnTo>
                  <a:lnTo>
                    <a:pt x="276" y="1989"/>
                  </a:lnTo>
                  <a:lnTo>
                    <a:pt x="282" y="1985"/>
                  </a:lnTo>
                  <a:lnTo>
                    <a:pt x="288" y="1980"/>
                  </a:lnTo>
                  <a:lnTo>
                    <a:pt x="293" y="1976"/>
                  </a:lnTo>
                  <a:lnTo>
                    <a:pt x="299" y="1971"/>
                  </a:lnTo>
                  <a:lnTo>
                    <a:pt x="305" y="1968"/>
                  </a:lnTo>
                  <a:lnTo>
                    <a:pt x="311" y="1965"/>
                  </a:lnTo>
                  <a:lnTo>
                    <a:pt x="316" y="1982"/>
                  </a:lnTo>
                  <a:lnTo>
                    <a:pt x="323" y="1998"/>
                  </a:lnTo>
                  <a:lnTo>
                    <a:pt x="331" y="2013"/>
                  </a:lnTo>
                  <a:lnTo>
                    <a:pt x="342" y="2027"/>
                  </a:lnTo>
                  <a:lnTo>
                    <a:pt x="353" y="2042"/>
                  </a:lnTo>
                  <a:lnTo>
                    <a:pt x="366" y="2055"/>
                  </a:lnTo>
                  <a:lnTo>
                    <a:pt x="380" y="2069"/>
                  </a:lnTo>
                  <a:lnTo>
                    <a:pt x="394" y="2082"/>
                  </a:lnTo>
                  <a:lnTo>
                    <a:pt x="409" y="2095"/>
                  </a:lnTo>
                  <a:lnTo>
                    <a:pt x="423" y="2108"/>
                  </a:lnTo>
                  <a:lnTo>
                    <a:pt x="437" y="2121"/>
                  </a:lnTo>
                  <a:lnTo>
                    <a:pt x="451" y="2134"/>
                  </a:lnTo>
                  <a:lnTo>
                    <a:pt x="464" y="2147"/>
                  </a:lnTo>
                  <a:lnTo>
                    <a:pt x="476" y="2161"/>
                  </a:lnTo>
                  <a:lnTo>
                    <a:pt x="487" y="2176"/>
                  </a:lnTo>
                  <a:lnTo>
                    <a:pt x="495" y="2190"/>
                  </a:lnTo>
                  <a:lnTo>
                    <a:pt x="502" y="2193"/>
                  </a:lnTo>
                  <a:lnTo>
                    <a:pt x="509" y="2197"/>
                  </a:lnTo>
                  <a:lnTo>
                    <a:pt x="514" y="2202"/>
                  </a:lnTo>
                  <a:lnTo>
                    <a:pt x="519" y="2208"/>
                  </a:lnTo>
                  <a:lnTo>
                    <a:pt x="523" y="2214"/>
                  </a:lnTo>
                  <a:lnTo>
                    <a:pt x="527" y="2220"/>
                  </a:lnTo>
                  <a:lnTo>
                    <a:pt x="531" y="2227"/>
                  </a:lnTo>
                  <a:lnTo>
                    <a:pt x="535" y="2233"/>
                  </a:lnTo>
                  <a:lnTo>
                    <a:pt x="539" y="2240"/>
                  </a:lnTo>
                  <a:lnTo>
                    <a:pt x="543" y="2247"/>
                  </a:lnTo>
                  <a:lnTo>
                    <a:pt x="547" y="2253"/>
                  </a:lnTo>
                  <a:lnTo>
                    <a:pt x="551" y="2258"/>
                  </a:lnTo>
                  <a:lnTo>
                    <a:pt x="556" y="2263"/>
                  </a:lnTo>
                  <a:lnTo>
                    <a:pt x="561" y="2267"/>
                  </a:lnTo>
                  <a:lnTo>
                    <a:pt x="567" y="2271"/>
                  </a:lnTo>
                  <a:lnTo>
                    <a:pt x="574" y="2273"/>
                  </a:lnTo>
                  <a:lnTo>
                    <a:pt x="582" y="2277"/>
                  </a:lnTo>
                  <a:lnTo>
                    <a:pt x="589" y="2282"/>
                  </a:lnTo>
                  <a:lnTo>
                    <a:pt x="596" y="2287"/>
                  </a:lnTo>
                  <a:lnTo>
                    <a:pt x="603" y="2293"/>
                  </a:lnTo>
                  <a:lnTo>
                    <a:pt x="610" y="2300"/>
                  </a:lnTo>
                  <a:lnTo>
                    <a:pt x="616" y="2307"/>
                  </a:lnTo>
                  <a:lnTo>
                    <a:pt x="623" y="2315"/>
                  </a:lnTo>
                  <a:lnTo>
                    <a:pt x="629" y="2323"/>
                  </a:lnTo>
                  <a:lnTo>
                    <a:pt x="635" y="2331"/>
                  </a:lnTo>
                  <a:lnTo>
                    <a:pt x="641" y="2339"/>
                  </a:lnTo>
                  <a:lnTo>
                    <a:pt x="647" y="2347"/>
                  </a:lnTo>
                  <a:lnTo>
                    <a:pt x="654" y="2355"/>
                  </a:lnTo>
                  <a:lnTo>
                    <a:pt x="659" y="2363"/>
                  </a:lnTo>
                  <a:lnTo>
                    <a:pt x="665" y="2371"/>
                  </a:lnTo>
                  <a:lnTo>
                    <a:pt x="671" y="2378"/>
                  </a:lnTo>
                  <a:lnTo>
                    <a:pt x="677" y="2385"/>
                  </a:lnTo>
                  <a:lnTo>
                    <a:pt x="685" y="2395"/>
                  </a:lnTo>
                  <a:lnTo>
                    <a:pt x="694" y="2404"/>
                  </a:lnTo>
                  <a:lnTo>
                    <a:pt x="704" y="2411"/>
                  </a:lnTo>
                  <a:lnTo>
                    <a:pt x="714" y="2419"/>
                  </a:lnTo>
                  <a:lnTo>
                    <a:pt x="724" y="2425"/>
                  </a:lnTo>
                  <a:lnTo>
                    <a:pt x="735" y="2430"/>
                  </a:lnTo>
                  <a:lnTo>
                    <a:pt x="746" y="2435"/>
                  </a:lnTo>
                  <a:lnTo>
                    <a:pt x="757" y="2439"/>
                  </a:lnTo>
                  <a:lnTo>
                    <a:pt x="769" y="2442"/>
                  </a:lnTo>
                  <a:lnTo>
                    <a:pt x="780" y="2444"/>
                  </a:lnTo>
                  <a:lnTo>
                    <a:pt x="792" y="2445"/>
                  </a:lnTo>
                  <a:lnTo>
                    <a:pt x="804" y="2446"/>
                  </a:lnTo>
                  <a:lnTo>
                    <a:pt x="816" y="2446"/>
                  </a:lnTo>
                  <a:lnTo>
                    <a:pt x="828" y="2444"/>
                  </a:lnTo>
                  <a:lnTo>
                    <a:pt x="840" y="2443"/>
                  </a:lnTo>
                  <a:lnTo>
                    <a:pt x="852" y="2440"/>
                  </a:lnTo>
                  <a:lnTo>
                    <a:pt x="855" y="2435"/>
                  </a:lnTo>
                  <a:lnTo>
                    <a:pt x="860" y="2430"/>
                  </a:lnTo>
                  <a:lnTo>
                    <a:pt x="864" y="2425"/>
                  </a:lnTo>
                  <a:lnTo>
                    <a:pt x="868" y="2420"/>
                  </a:lnTo>
                  <a:lnTo>
                    <a:pt x="872" y="2415"/>
                  </a:lnTo>
                  <a:lnTo>
                    <a:pt x="877" y="2411"/>
                  </a:lnTo>
                  <a:lnTo>
                    <a:pt x="882" y="2406"/>
                  </a:lnTo>
                  <a:lnTo>
                    <a:pt x="886" y="2401"/>
                  </a:lnTo>
                  <a:lnTo>
                    <a:pt x="894" y="2405"/>
                  </a:lnTo>
                  <a:lnTo>
                    <a:pt x="900" y="2408"/>
                  </a:lnTo>
                  <a:lnTo>
                    <a:pt x="907" y="2413"/>
                  </a:lnTo>
                  <a:lnTo>
                    <a:pt x="912" y="2417"/>
                  </a:lnTo>
                  <a:lnTo>
                    <a:pt x="917" y="2422"/>
                  </a:lnTo>
                  <a:lnTo>
                    <a:pt x="922" y="2427"/>
                  </a:lnTo>
                  <a:lnTo>
                    <a:pt x="927" y="2433"/>
                  </a:lnTo>
                  <a:lnTo>
                    <a:pt x="932" y="2438"/>
                  </a:lnTo>
                  <a:lnTo>
                    <a:pt x="937" y="2443"/>
                  </a:lnTo>
                  <a:lnTo>
                    <a:pt x="942" y="2447"/>
                  </a:lnTo>
                  <a:lnTo>
                    <a:pt x="947" y="2451"/>
                  </a:lnTo>
                  <a:lnTo>
                    <a:pt x="953" y="2454"/>
                  </a:lnTo>
                  <a:lnTo>
                    <a:pt x="960" y="2457"/>
                  </a:lnTo>
                  <a:lnTo>
                    <a:pt x="967" y="2459"/>
                  </a:lnTo>
                  <a:lnTo>
                    <a:pt x="975" y="2459"/>
                  </a:lnTo>
                  <a:lnTo>
                    <a:pt x="985" y="2459"/>
                  </a:lnTo>
                  <a:lnTo>
                    <a:pt x="995" y="2457"/>
                  </a:lnTo>
                  <a:lnTo>
                    <a:pt x="1006" y="2455"/>
                  </a:lnTo>
                  <a:lnTo>
                    <a:pt x="1016" y="2454"/>
                  </a:lnTo>
                  <a:lnTo>
                    <a:pt x="1027" y="2452"/>
                  </a:lnTo>
                  <a:lnTo>
                    <a:pt x="1038" y="2450"/>
                  </a:lnTo>
                  <a:lnTo>
                    <a:pt x="1048" y="2448"/>
                  </a:lnTo>
                  <a:lnTo>
                    <a:pt x="1059" y="2445"/>
                  </a:lnTo>
                  <a:lnTo>
                    <a:pt x="1069" y="2442"/>
                  </a:lnTo>
                  <a:lnTo>
                    <a:pt x="1078" y="2438"/>
                  </a:lnTo>
                  <a:lnTo>
                    <a:pt x="1088" y="2433"/>
                  </a:lnTo>
                  <a:lnTo>
                    <a:pt x="1096" y="2428"/>
                  </a:lnTo>
                  <a:lnTo>
                    <a:pt x="1104" y="2422"/>
                  </a:lnTo>
                  <a:lnTo>
                    <a:pt x="1111" y="2414"/>
                  </a:lnTo>
                  <a:lnTo>
                    <a:pt x="1117" y="2406"/>
                  </a:lnTo>
                  <a:lnTo>
                    <a:pt x="1123" y="2396"/>
                  </a:lnTo>
                  <a:lnTo>
                    <a:pt x="1127" y="2385"/>
                  </a:lnTo>
                  <a:lnTo>
                    <a:pt x="1130" y="2378"/>
                  </a:lnTo>
                  <a:lnTo>
                    <a:pt x="1132" y="2371"/>
                  </a:lnTo>
                  <a:lnTo>
                    <a:pt x="1135" y="2364"/>
                  </a:lnTo>
                  <a:lnTo>
                    <a:pt x="1138" y="2357"/>
                  </a:lnTo>
                  <a:lnTo>
                    <a:pt x="1140" y="2350"/>
                  </a:lnTo>
                  <a:lnTo>
                    <a:pt x="1143" y="2343"/>
                  </a:lnTo>
                  <a:lnTo>
                    <a:pt x="1147" y="2335"/>
                  </a:lnTo>
                  <a:lnTo>
                    <a:pt x="1151" y="2328"/>
                  </a:lnTo>
                  <a:lnTo>
                    <a:pt x="1159" y="2326"/>
                  </a:lnTo>
                  <a:lnTo>
                    <a:pt x="1168" y="2324"/>
                  </a:lnTo>
                  <a:lnTo>
                    <a:pt x="1177" y="2322"/>
                  </a:lnTo>
                  <a:lnTo>
                    <a:pt x="1186" y="2321"/>
                  </a:lnTo>
                  <a:lnTo>
                    <a:pt x="1195" y="2319"/>
                  </a:lnTo>
                  <a:lnTo>
                    <a:pt x="1205" y="2318"/>
                  </a:lnTo>
                  <a:lnTo>
                    <a:pt x="1214" y="2317"/>
                  </a:lnTo>
                  <a:lnTo>
                    <a:pt x="1222" y="2316"/>
                  </a:lnTo>
                  <a:lnTo>
                    <a:pt x="1231" y="2315"/>
                  </a:lnTo>
                  <a:lnTo>
                    <a:pt x="1240" y="2313"/>
                  </a:lnTo>
                  <a:lnTo>
                    <a:pt x="1250" y="2312"/>
                  </a:lnTo>
                  <a:lnTo>
                    <a:pt x="1259" y="2311"/>
                  </a:lnTo>
                  <a:lnTo>
                    <a:pt x="1268" y="2310"/>
                  </a:lnTo>
                  <a:lnTo>
                    <a:pt x="1277" y="2309"/>
                  </a:lnTo>
                  <a:lnTo>
                    <a:pt x="1286" y="2307"/>
                  </a:lnTo>
                  <a:lnTo>
                    <a:pt x="1295" y="2305"/>
                  </a:lnTo>
                  <a:lnTo>
                    <a:pt x="1304" y="2303"/>
                  </a:lnTo>
                  <a:lnTo>
                    <a:pt x="1313" y="2302"/>
                  </a:lnTo>
                  <a:lnTo>
                    <a:pt x="1322" y="2299"/>
                  </a:lnTo>
                  <a:lnTo>
                    <a:pt x="1330" y="2296"/>
                  </a:lnTo>
                  <a:lnTo>
                    <a:pt x="1338" y="2294"/>
                  </a:lnTo>
                  <a:lnTo>
                    <a:pt x="1347" y="2291"/>
                  </a:lnTo>
                  <a:lnTo>
                    <a:pt x="1355" y="2287"/>
                  </a:lnTo>
                  <a:lnTo>
                    <a:pt x="1362" y="2283"/>
                  </a:lnTo>
                  <a:lnTo>
                    <a:pt x="1370" y="2278"/>
                  </a:lnTo>
                  <a:lnTo>
                    <a:pt x="1377" y="2274"/>
                  </a:lnTo>
                  <a:lnTo>
                    <a:pt x="1384" y="2268"/>
                  </a:lnTo>
                  <a:lnTo>
                    <a:pt x="1391" y="2262"/>
                  </a:lnTo>
                  <a:lnTo>
                    <a:pt x="1397" y="2256"/>
                  </a:lnTo>
                  <a:lnTo>
                    <a:pt x="1404" y="2250"/>
                  </a:lnTo>
                  <a:lnTo>
                    <a:pt x="1409" y="2243"/>
                  </a:lnTo>
                  <a:lnTo>
                    <a:pt x="1415" y="2235"/>
                  </a:lnTo>
                  <a:lnTo>
                    <a:pt x="1423" y="2232"/>
                  </a:lnTo>
                  <a:lnTo>
                    <a:pt x="1432" y="2230"/>
                  </a:lnTo>
                  <a:lnTo>
                    <a:pt x="1441" y="2228"/>
                  </a:lnTo>
                  <a:lnTo>
                    <a:pt x="1449" y="2225"/>
                  </a:lnTo>
                  <a:lnTo>
                    <a:pt x="1457" y="2221"/>
                  </a:lnTo>
                  <a:lnTo>
                    <a:pt x="1465" y="2218"/>
                  </a:lnTo>
                  <a:lnTo>
                    <a:pt x="1473" y="2214"/>
                  </a:lnTo>
                  <a:lnTo>
                    <a:pt x="1480" y="2210"/>
                  </a:lnTo>
                  <a:lnTo>
                    <a:pt x="1487" y="2206"/>
                  </a:lnTo>
                  <a:lnTo>
                    <a:pt x="1495" y="2202"/>
                  </a:lnTo>
                  <a:lnTo>
                    <a:pt x="1502" y="2198"/>
                  </a:lnTo>
                  <a:lnTo>
                    <a:pt x="1509" y="2193"/>
                  </a:lnTo>
                  <a:lnTo>
                    <a:pt x="1516" y="2189"/>
                  </a:lnTo>
                  <a:lnTo>
                    <a:pt x="1523" y="2184"/>
                  </a:lnTo>
                  <a:lnTo>
                    <a:pt x="1530" y="2179"/>
                  </a:lnTo>
                  <a:lnTo>
                    <a:pt x="1537" y="2174"/>
                  </a:lnTo>
                  <a:lnTo>
                    <a:pt x="1544" y="2169"/>
                  </a:lnTo>
                  <a:lnTo>
                    <a:pt x="1550" y="2164"/>
                  </a:lnTo>
                  <a:lnTo>
                    <a:pt x="1557" y="2160"/>
                  </a:lnTo>
                  <a:lnTo>
                    <a:pt x="1563" y="2154"/>
                  </a:lnTo>
                  <a:lnTo>
                    <a:pt x="1570" y="2150"/>
                  </a:lnTo>
                  <a:lnTo>
                    <a:pt x="1577" y="2144"/>
                  </a:lnTo>
                  <a:lnTo>
                    <a:pt x="1584" y="2140"/>
                  </a:lnTo>
                  <a:lnTo>
                    <a:pt x="1591" y="2135"/>
                  </a:lnTo>
                  <a:lnTo>
                    <a:pt x="1598" y="2130"/>
                  </a:lnTo>
                  <a:lnTo>
                    <a:pt x="1606" y="2125"/>
                  </a:lnTo>
                  <a:lnTo>
                    <a:pt x="1613" y="2121"/>
                  </a:lnTo>
                  <a:lnTo>
                    <a:pt x="1621" y="2116"/>
                  </a:lnTo>
                  <a:lnTo>
                    <a:pt x="1629" y="2112"/>
                  </a:lnTo>
                  <a:lnTo>
                    <a:pt x="1637" y="2108"/>
                  </a:lnTo>
                  <a:lnTo>
                    <a:pt x="1645" y="2104"/>
                  </a:lnTo>
                  <a:lnTo>
                    <a:pt x="1653" y="2101"/>
                  </a:lnTo>
                  <a:lnTo>
                    <a:pt x="1663" y="2097"/>
                  </a:lnTo>
                  <a:lnTo>
                    <a:pt x="1673" y="2092"/>
                  </a:lnTo>
                  <a:lnTo>
                    <a:pt x="1683" y="2085"/>
                  </a:lnTo>
                  <a:lnTo>
                    <a:pt x="1693" y="2076"/>
                  </a:lnTo>
                  <a:lnTo>
                    <a:pt x="1703" y="2066"/>
                  </a:lnTo>
                  <a:lnTo>
                    <a:pt x="1714" y="2055"/>
                  </a:lnTo>
                  <a:lnTo>
                    <a:pt x="1724" y="2044"/>
                  </a:lnTo>
                  <a:lnTo>
                    <a:pt x="1733" y="2031"/>
                  </a:lnTo>
                  <a:lnTo>
                    <a:pt x="1742" y="2018"/>
                  </a:lnTo>
                  <a:lnTo>
                    <a:pt x="1750" y="2005"/>
                  </a:lnTo>
                  <a:lnTo>
                    <a:pt x="1758" y="1992"/>
                  </a:lnTo>
                  <a:lnTo>
                    <a:pt x="1765" y="1980"/>
                  </a:lnTo>
                  <a:lnTo>
                    <a:pt x="1771" y="1968"/>
                  </a:lnTo>
                  <a:lnTo>
                    <a:pt x="1776" y="1956"/>
                  </a:lnTo>
                  <a:lnTo>
                    <a:pt x="1780" y="1946"/>
                  </a:lnTo>
                  <a:lnTo>
                    <a:pt x="1783" y="1937"/>
                  </a:lnTo>
                  <a:lnTo>
                    <a:pt x="1788" y="1934"/>
                  </a:lnTo>
                  <a:lnTo>
                    <a:pt x="1792" y="1930"/>
                  </a:lnTo>
                  <a:lnTo>
                    <a:pt x="1797" y="1924"/>
                  </a:lnTo>
                  <a:lnTo>
                    <a:pt x="1802" y="1918"/>
                  </a:lnTo>
                  <a:lnTo>
                    <a:pt x="1807" y="1910"/>
                  </a:lnTo>
                  <a:lnTo>
                    <a:pt x="1812" y="1902"/>
                  </a:lnTo>
                  <a:lnTo>
                    <a:pt x="1818" y="1893"/>
                  </a:lnTo>
                  <a:lnTo>
                    <a:pt x="1823" y="1883"/>
                  </a:lnTo>
                  <a:lnTo>
                    <a:pt x="1828" y="1873"/>
                  </a:lnTo>
                  <a:lnTo>
                    <a:pt x="1834" y="1862"/>
                  </a:lnTo>
                  <a:lnTo>
                    <a:pt x="1839" y="1851"/>
                  </a:lnTo>
                  <a:lnTo>
                    <a:pt x="1845" y="1840"/>
                  </a:lnTo>
                  <a:lnTo>
                    <a:pt x="1850" y="1829"/>
                  </a:lnTo>
                  <a:lnTo>
                    <a:pt x="1856" y="1817"/>
                  </a:lnTo>
                  <a:lnTo>
                    <a:pt x="1862" y="1806"/>
                  </a:lnTo>
                  <a:lnTo>
                    <a:pt x="1867" y="1794"/>
                  </a:lnTo>
                  <a:lnTo>
                    <a:pt x="1872" y="1782"/>
                  </a:lnTo>
                  <a:lnTo>
                    <a:pt x="1878" y="1771"/>
                  </a:lnTo>
                  <a:lnTo>
                    <a:pt x="1883" y="1761"/>
                  </a:lnTo>
                  <a:lnTo>
                    <a:pt x="1888" y="1750"/>
                  </a:lnTo>
                  <a:lnTo>
                    <a:pt x="1894" y="1740"/>
                  </a:lnTo>
                  <a:lnTo>
                    <a:pt x="1899" y="1731"/>
                  </a:lnTo>
                  <a:lnTo>
                    <a:pt x="1904" y="1723"/>
                  </a:lnTo>
                  <a:lnTo>
                    <a:pt x="1909" y="1715"/>
                  </a:lnTo>
                  <a:lnTo>
                    <a:pt x="1913" y="1709"/>
                  </a:lnTo>
                  <a:lnTo>
                    <a:pt x="1917" y="1703"/>
                  </a:lnTo>
                  <a:lnTo>
                    <a:pt x="1922" y="1699"/>
                  </a:lnTo>
                  <a:lnTo>
                    <a:pt x="1926" y="1696"/>
                  </a:lnTo>
                  <a:lnTo>
                    <a:pt x="1930" y="1694"/>
                  </a:lnTo>
                  <a:lnTo>
                    <a:pt x="1934" y="1693"/>
                  </a:lnTo>
                  <a:lnTo>
                    <a:pt x="1938" y="1694"/>
                  </a:lnTo>
                  <a:lnTo>
                    <a:pt x="1942" y="1697"/>
                  </a:lnTo>
                  <a:lnTo>
                    <a:pt x="1943" y="1693"/>
                  </a:lnTo>
                  <a:lnTo>
                    <a:pt x="1946" y="1688"/>
                  </a:lnTo>
                  <a:lnTo>
                    <a:pt x="1949" y="1683"/>
                  </a:lnTo>
                  <a:lnTo>
                    <a:pt x="1954" y="1677"/>
                  </a:lnTo>
                  <a:lnTo>
                    <a:pt x="1959" y="1671"/>
                  </a:lnTo>
                  <a:lnTo>
                    <a:pt x="1964" y="1665"/>
                  </a:lnTo>
                  <a:lnTo>
                    <a:pt x="1970" y="1658"/>
                  </a:lnTo>
                  <a:lnTo>
                    <a:pt x="1976" y="1650"/>
                  </a:lnTo>
                  <a:lnTo>
                    <a:pt x="1981" y="1641"/>
                  </a:lnTo>
                  <a:lnTo>
                    <a:pt x="1987" y="1631"/>
                  </a:lnTo>
                  <a:lnTo>
                    <a:pt x="1992" y="1621"/>
                  </a:lnTo>
                  <a:lnTo>
                    <a:pt x="1996" y="1610"/>
                  </a:lnTo>
                  <a:lnTo>
                    <a:pt x="1999" y="1597"/>
                  </a:lnTo>
                  <a:lnTo>
                    <a:pt x="2001" y="1584"/>
                  </a:lnTo>
                  <a:lnTo>
                    <a:pt x="2002" y="1569"/>
                  </a:lnTo>
                  <a:lnTo>
                    <a:pt x="2001" y="1553"/>
                  </a:lnTo>
                  <a:lnTo>
                    <a:pt x="2002" y="1536"/>
                  </a:lnTo>
                  <a:lnTo>
                    <a:pt x="2002" y="1520"/>
                  </a:lnTo>
                  <a:lnTo>
                    <a:pt x="2004" y="1504"/>
                  </a:lnTo>
                  <a:lnTo>
                    <a:pt x="2005" y="1488"/>
                  </a:lnTo>
                  <a:lnTo>
                    <a:pt x="2006" y="1472"/>
                  </a:lnTo>
                  <a:lnTo>
                    <a:pt x="2008" y="1456"/>
                  </a:lnTo>
                  <a:lnTo>
                    <a:pt x="2009" y="1441"/>
                  </a:lnTo>
                  <a:lnTo>
                    <a:pt x="2011" y="1427"/>
                  </a:lnTo>
                  <a:lnTo>
                    <a:pt x="2013" y="1412"/>
                  </a:lnTo>
                  <a:lnTo>
                    <a:pt x="2016" y="1397"/>
                  </a:lnTo>
                  <a:lnTo>
                    <a:pt x="2018" y="1382"/>
                  </a:lnTo>
                  <a:lnTo>
                    <a:pt x="2020" y="1367"/>
                  </a:lnTo>
                  <a:lnTo>
                    <a:pt x="2023" y="1352"/>
                  </a:lnTo>
                  <a:lnTo>
                    <a:pt x="2025" y="1337"/>
                  </a:lnTo>
                  <a:lnTo>
                    <a:pt x="2028" y="1323"/>
                  </a:lnTo>
                  <a:lnTo>
                    <a:pt x="2031" y="1308"/>
                  </a:lnTo>
                  <a:lnTo>
                    <a:pt x="2033" y="1294"/>
                  </a:lnTo>
                  <a:lnTo>
                    <a:pt x="2036" y="1279"/>
                  </a:lnTo>
                  <a:lnTo>
                    <a:pt x="2039" y="1265"/>
                  </a:lnTo>
                  <a:lnTo>
                    <a:pt x="2042" y="1250"/>
                  </a:lnTo>
                  <a:lnTo>
                    <a:pt x="2045" y="1236"/>
                  </a:lnTo>
                  <a:lnTo>
                    <a:pt x="2048" y="1221"/>
                  </a:lnTo>
                  <a:lnTo>
                    <a:pt x="2051" y="1206"/>
                  </a:lnTo>
                  <a:lnTo>
                    <a:pt x="2053" y="1192"/>
                  </a:lnTo>
                  <a:lnTo>
                    <a:pt x="2056" y="1177"/>
                  </a:lnTo>
                  <a:lnTo>
                    <a:pt x="2059" y="1162"/>
                  </a:lnTo>
                  <a:lnTo>
                    <a:pt x="2062" y="1147"/>
                  </a:lnTo>
                  <a:lnTo>
                    <a:pt x="2065" y="1132"/>
                  </a:lnTo>
                  <a:lnTo>
                    <a:pt x="2067" y="1116"/>
                  </a:lnTo>
                  <a:lnTo>
                    <a:pt x="2070" y="1101"/>
                  </a:lnTo>
                  <a:lnTo>
                    <a:pt x="2072" y="1085"/>
                  </a:lnTo>
                  <a:lnTo>
                    <a:pt x="2075" y="1070"/>
                  </a:lnTo>
                  <a:lnTo>
                    <a:pt x="2077" y="1063"/>
                  </a:lnTo>
                  <a:lnTo>
                    <a:pt x="2080" y="1055"/>
                  </a:lnTo>
                  <a:lnTo>
                    <a:pt x="2081" y="1046"/>
                  </a:lnTo>
                  <a:lnTo>
                    <a:pt x="2082" y="1036"/>
                  </a:lnTo>
                  <a:lnTo>
                    <a:pt x="2081" y="1025"/>
                  </a:lnTo>
                  <a:lnTo>
                    <a:pt x="2080" y="1014"/>
                  </a:lnTo>
                  <a:lnTo>
                    <a:pt x="2079" y="1003"/>
                  </a:lnTo>
                  <a:lnTo>
                    <a:pt x="2077" y="991"/>
                  </a:lnTo>
                  <a:lnTo>
                    <a:pt x="2075" y="979"/>
                  </a:lnTo>
                  <a:lnTo>
                    <a:pt x="2072" y="968"/>
                  </a:lnTo>
                  <a:lnTo>
                    <a:pt x="2069" y="957"/>
                  </a:lnTo>
                  <a:lnTo>
                    <a:pt x="2067" y="946"/>
                  </a:lnTo>
                  <a:lnTo>
                    <a:pt x="2064" y="937"/>
                  </a:lnTo>
                  <a:lnTo>
                    <a:pt x="2061" y="929"/>
                  </a:lnTo>
                  <a:lnTo>
                    <a:pt x="2058" y="923"/>
                  </a:lnTo>
                  <a:lnTo>
                    <a:pt x="2055" y="918"/>
                  </a:lnTo>
                  <a:lnTo>
                    <a:pt x="2050" y="910"/>
                  </a:lnTo>
                  <a:lnTo>
                    <a:pt x="2044" y="902"/>
                  </a:lnTo>
                  <a:lnTo>
                    <a:pt x="2038" y="894"/>
                  </a:lnTo>
                  <a:lnTo>
                    <a:pt x="2032" y="886"/>
                  </a:lnTo>
                  <a:lnTo>
                    <a:pt x="2026" y="878"/>
                  </a:lnTo>
                  <a:lnTo>
                    <a:pt x="2020" y="870"/>
                  </a:lnTo>
                  <a:lnTo>
                    <a:pt x="2013" y="863"/>
                  </a:lnTo>
                  <a:lnTo>
                    <a:pt x="2007" y="855"/>
                  </a:lnTo>
                  <a:lnTo>
                    <a:pt x="2001" y="847"/>
                  </a:lnTo>
                  <a:lnTo>
                    <a:pt x="1995" y="839"/>
                  </a:lnTo>
                  <a:lnTo>
                    <a:pt x="1988" y="831"/>
                  </a:lnTo>
                  <a:lnTo>
                    <a:pt x="1982" y="824"/>
                  </a:lnTo>
                  <a:lnTo>
                    <a:pt x="1976" y="816"/>
                  </a:lnTo>
                  <a:lnTo>
                    <a:pt x="1970" y="808"/>
                  </a:lnTo>
                  <a:lnTo>
                    <a:pt x="1963" y="801"/>
                  </a:lnTo>
                  <a:lnTo>
                    <a:pt x="1957" y="792"/>
                  </a:lnTo>
                  <a:lnTo>
                    <a:pt x="1951" y="785"/>
                  </a:lnTo>
                  <a:lnTo>
                    <a:pt x="1944" y="777"/>
                  </a:lnTo>
                  <a:lnTo>
                    <a:pt x="1938" y="769"/>
                  </a:lnTo>
                  <a:lnTo>
                    <a:pt x="1932" y="762"/>
                  </a:lnTo>
                  <a:lnTo>
                    <a:pt x="1926" y="754"/>
                  </a:lnTo>
                  <a:lnTo>
                    <a:pt x="1919" y="746"/>
                  </a:lnTo>
                  <a:lnTo>
                    <a:pt x="1913" y="738"/>
                  </a:lnTo>
                  <a:lnTo>
                    <a:pt x="1908" y="731"/>
                  </a:lnTo>
                  <a:lnTo>
                    <a:pt x="1902" y="723"/>
                  </a:lnTo>
                  <a:lnTo>
                    <a:pt x="1896" y="715"/>
                  </a:lnTo>
                  <a:lnTo>
                    <a:pt x="1890" y="708"/>
                  </a:lnTo>
                  <a:lnTo>
                    <a:pt x="1884" y="700"/>
                  </a:lnTo>
                  <a:lnTo>
                    <a:pt x="1878" y="692"/>
                  </a:lnTo>
                  <a:lnTo>
                    <a:pt x="1872" y="684"/>
                  </a:lnTo>
                  <a:lnTo>
                    <a:pt x="1866" y="677"/>
                  </a:lnTo>
                  <a:lnTo>
                    <a:pt x="1861" y="669"/>
                  </a:lnTo>
                  <a:lnTo>
                    <a:pt x="1855" y="663"/>
                  </a:lnTo>
                  <a:lnTo>
                    <a:pt x="1849" y="658"/>
                  </a:lnTo>
                  <a:lnTo>
                    <a:pt x="1843" y="652"/>
                  </a:lnTo>
                  <a:lnTo>
                    <a:pt x="1837" y="646"/>
                  </a:lnTo>
                  <a:lnTo>
                    <a:pt x="1832" y="640"/>
                  </a:lnTo>
                  <a:lnTo>
                    <a:pt x="1827" y="633"/>
                  </a:lnTo>
                  <a:lnTo>
                    <a:pt x="1822" y="627"/>
                  </a:lnTo>
                  <a:lnTo>
                    <a:pt x="1817" y="620"/>
                  </a:lnTo>
                  <a:lnTo>
                    <a:pt x="1813" y="614"/>
                  </a:lnTo>
                  <a:lnTo>
                    <a:pt x="1809" y="607"/>
                  </a:lnTo>
                  <a:lnTo>
                    <a:pt x="1805" y="600"/>
                  </a:lnTo>
                  <a:lnTo>
                    <a:pt x="1802" y="593"/>
                  </a:lnTo>
                  <a:lnTo>
                    <a:pt x="1798" y="586"/>
                  </a:lnTo>
                  <a:lnTo>
                    <a:pt x="1795" y="578"/>
                  </a:lnTo>
                  <a:lnTo>
                    <a:pt x="1792" y="571"/>
                  </a:lnTo>
                  <a:lnTo>
                    <a:pt x="1790" y="563"/>
                  </a:lnTo>
                  <a:lnTo>
                    <a:pt x="1788" y="555"/>
                  </a:lnTo>
                  <a:lnTo>
                    <a:pt x="1786" y="547"/>
                  </a:lnTo>
                  <a:lnTo>
                    <a:pt x="1784" y="539"/>
                  </a:lnTo>
                  <a:lnTo>
                    <a:pt x="1783" y="531"/>
                  </a:lnTo>
                  <a:lnTo>
                    <a:pt x="1782" y="523"/>
                  </a:lnTo>
                  <a:lnTo>
                    <a:pt x="1781" y="515"/>
                  </a:lnTo>
                  <a:lnTo>
                    <a:pt x="1781" y="506"/>
                  </a:lnTo>
                  <a:lnTo>
                    <a:pt x="1781" y="498"/>
                  </a:lnTo>
                  <a:lnTo>
                    <a:pt x="1781" y="489"/>
                  </a:lnTo>
                  <a:lnTo>
                    <a:pt x="1781" y="481"/>
                  </a:lnTo>
                  <a:lnTo>
                    <a:pt x="1782" y="472"/>
                  </a:lnTo>
                  <a:lnTo>
                    <a:pt x="1784" y="463"/>
                  </a:lnTo>
                  <a:lnTo>
                    <a:pt x="1785" y="455"/>
                  </a:lnTo>
                  <a:lnTo>
                    <a:pt x="1787" y="446"/>
                  </a:lnTo>
                  <a:lnTo>
                    <a:pt x="1789" y="437"/>
                  </a:lnTo>
                  <a:lnTo>
                    <a:pt x="1792" y="429"/>
                  </a:lnTo>
                  <a:lnTo>
                    <a:pt x="1794" y="422"/>
                  </a:lnTo>
                  <a:lnTo>
                    <a:pt x="1796" y="415"/>
                  </a:lnTo>
                  <a:lnTo>
                    <a:pt x="1799" y="408"/>
                  </a:lnTo>
                  <a:lnTo>
                    <a:pt x="1802" y="401"/>
                  </a:lnTo>
                  <a:lnTo>
                    <a:pt x="1804" y="394"/>
                  </a:lnTo>
                  <a:lnTo>
                    <a:pt x="1806" y="387"/>
                  </a:lnTo>
                  <a:lnTo>
                    <a:pt x="1809" y="380"/>
                  </a:lnTo>
                  <a:lnTo>
                    <a:pt x="1811" y="373"/>
                  </a:lnTo>
                  <a:lnTo>
                    <a:pt x="1813" y="366"/>
                  </a:lnTo>
                  <a:lnTo>
                    <a:pt x="1815" y="358"/>
                  </a:lnTo>
                  <a:lnTo>
                    <a:pt x="1817" y="351"/>
                  </a:lnTo>
                  <a:lnTo>
                    <a:pt x="1819" y="343"/>
                  </a:lnTo>
                  <a:lnTo>
                    <a:pt x="1821" y="335"/>
                  </a:lnTo>
                  <a:lnTo>
                    <a:pt x="1823" y="327"/>
                  </a:lnTo>
                  <a:lnTo>
                    <a:pt x="1824" y="319"/>
                  </a:lnTo>
                  <a:lnTo>
                    <a:pt x="1825" y="311"/>
                  </a:lnTo>
                  <a:lnTo>
                    <a:pt x="1831" y="281"/>
                  </a:lnTo>
                </a:path>
              </a:pathLst>
            </a:custGeom>
            <a:solidFill>
              <a:srgbClr val="FFC080"/>
            </a:solidFill>
            <a:ln w="12700" cap="rnd">
              <a:noFill/>
              <a:round/>
              <a:headEnd/>
              <a:tailEnd/>
            </a:ln>
          </p:spPr>
          <p:txBody>
            <a:bodyPr/>
            <a:lstStyle/>
            <a:p>
              <a:endParaRPr lang="en-US">
                <a:solidFill>
                  <a:srgbClr val="000000"/>
                </a:solidFill>
              </a:endParaRPr>
            </a:p>
          </p:txBody>
        </p:sp>
        <p:sp>
          <p:nvSpPr>
            <p:cNvPr id="21514" name="Freeform 5"/>
            <p:cNvSpPr>
              <a:spLocks/>
            </p:cNvSpPr>
            <p:nvPr/>
          </p:nvSpPr>
          <p:spPr bwMode="auto">
            <a:xfrm>
              <a:off x="3003" y="1151"/>
              <a:ext cx="659" cy="282"/>
            </a:xfrm>
            <a:custGeom>
              <a:avLst/>
              <a:gdLst>
                <a:gd name="T0" fmla="*/ 3 w 659"/>
                <a:gd name="T1" fmla="*/ 0 h 282"/>
                <a:gd name="T2" fmla="*/ 44 w 659"/>
                <a:gd name="T3" fmla="*/ 18 h 282"/>
                <a:gd name="T4" fmla="*/ 80 w 659"/>
                <a:gd name="T5" fmla="*/ 37 h 282"/>
                <a:gd name="T6" fmla="*/ 116 w 659"/>
                <a:gd name="T7" fmla="*/ 57 h 282"/>
                <a:gd name="T8" fmla="*/ 150 w 659"/>
                <a:gd name="T9" fmla="*/ 78 h 282"/>
                <a:gd name="T10" fmla="*/ 182 w 659"/>
                <a:gd name="T11" fmla="*/ 100 h 282"/>
                <a:gd name="T12" fmla="*/ 216 w 659"/>
                <a:gd name="T13" fmla="*/ 120 h 282"/>
                <a:gd name="T14" fmla="*/ 250 w 659"/>
                <a:gd name="T15" fmla="*/ 142 h 282"/>
                <a:gd name="T16" fmla="*/ 284 w 659"/>
                <a:gd name="T17" fmla="*/ 163 h 282"/>
                <a:gd name="T18" fmla="*/ 320 w 659"/>
                <a:gd name="T19" fmla="*/ 183 h 282"/>
                <a:gd name="T20" fmla="*/ 358 w 659"/>
                <a:gd name="T21" fmla="*/ 202 h 282"/>
                <a:gd name="T22" fmla="*/ 397 w 659"/>
                <a:gd name="T23" fmla="*/ 218 h 282"/>
                <a:gd name="T24" fmla="*/ 442 w 659"/>
                <a:gd name="T25" fmla="*/ 235 h 282"/>
                <a:gd name="T26" fmla="*/ 489 w 659"/>
                <a:gd name="T27" fmla="*/ 249 h 282"/>
                <a:gd name="T28" fmla="*/ 540 w 659"/>
                <a:gd name="T29" fmla="*/ 260 h 282"/>
                <a:gd name="T30" fmla="*/ 597 w 659"/>
                <a:gd name="T31" fmla="*/ 270 h 282"/>
                <a:gd name="T32" fmla="*/ 658 w 659"/>
                <a:gd name="T33" fmla="*/ 276 h 282"/>
                <a:gd name="T34" fmla="*/ 626 w 659"/>
                <a:gd name="T35" fmla="*/ 278 h 282"/>
                <a:gd name="T36" fmla="*/ 567 w 659"/>
                <a:gd name="T37" fmla="*/ 270 h 282"/>
                <a:gd name="T38" fmla="*/ 513 w 659"/>
                <a:gd name="T39" fmla="*/ 259 h 282"/>
                <a:gd name="T40" fmla="*/ 464 w 659"/>
                <a:gd name="T41" fmla="*/ 246 h 282"/>
                <a:gd name="T42" fmla="*/ 418 w 659"/>
                <a:gd name="T43" fmla="*/ 231 h 282"/>
                <a:gd name="T44" fmla="*/ 376 w 659"/>
                <a:gd name="T45" fmla="*/ 214 h 282"/>
                <a:gd name="T46" fmla="*/ 336 w 659"/>
                <a:gd name="T47" fmla="*/ 196 h 282"/>
                <a:gd name="T48" fmla="*/ 299 w 659"/>
                <a:gd name="T49" fmla="*/ 176 h 282"/>
                <a:gd name="T50" fmla="*/ 265 w 659"/>
                <a:gd name="T51" fmla="*/ 156 h 282"/>
                <a:gd name="T52" fmla="*/ 231 w 659"/>
                <a:gd name="T53" fmla="*/ 135 h 282"/>
                <a:gd name="T54" fmla="*/ 197 w 659"/>
                <a:gd name="T55" fmla="*/ 114 h 282"/>
                <a:gd name="T56" fmla="*/ 165 w 659"/>
                <a:gd name="T57" fmla="*/ 93 h 282"/>
                <a:gd name="T58" fmla="*/ 131 w 659"/>
                <a:gd name="T59" fmla="*/ 71 h 282"/>
                <a:gd name="T60" fmla="*/ 96 w 659"/>
                <a:gd name="T61" fmla="*/ 51 h 282"/>
                <a:gd name="T62" fmla="*/ 59 w 659"/>
                <a:gd name="T63" fmla="*/ 31 h 282"/>
                <a:gd name="T64" fmla="*/ 22 w 659"/>
                <a:gd name="T65" fmla="*/ 13 h 282"/>
                <a:gd name="T66" fmla="*/ 4 w 659"/>
                <a:gd name="T67" fmla="*/ 3 h 282"/>
                <a:gd name="T68" fmla="*/ 0 w 659"/>
                <a:gd name="T69" fmla="*/ 3 h 282"/>
                <a:gd name="T70" fmla="*/ 1 w 659"/>
                <a:gd name="T71" fmla="*/ 0 h 282"/>
                <a:gd name="T72" fmla="*/ 1 w 659"/>
                <a:gd name="T73" fmla="*/ 0 h 2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59"/>
                <a:gd name="T112" fmla="*/ 0 h 282"/>
                <a:gd name="T113" fmla="*/ 659 w 659"/>
                <a:gd name="T114" fmla="*/ 282 h 28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59" h="282">
                  <a:moveTo>
                    <a:pt x="1" y="0"/>
                  </a:moveTo>
                  <a:lnTo>
                    <a:pt x="3" y="0"/>
                  </a:lnTo>
                  <a:lnTo>
                    <a:pt x="23" y="9"/>
                  </a:lnTo>
                  <a:lnTo>
                    <a:pt x="44" y="18"/>
                  </a:lnTo>
                  <a:lnTo>
                    <a:pt x="61" y="27"/>
                  </a:lnTo>
                  <a:lnTo>
                    <a:pt x="80" y="37"/>
                  </a:lnTo>
                  <a:lnTo>
                    <a:pt x="98" y="47"/>
                  </a:lnTo>
                  <a:lnTo>
                    <a:pt x="116" y="57"/>
                  </a:lnTo>
                  <a:lnTo>
                    <a:pt x="133" y="68"/>
                  </a:lnTo>
                  <a:lnTo>
                    <a:pt x="150" y="78"/>
                  </a:lnTo>
                  <a:lnTo>
                    <a:pt x="166" y="89"/>
                  </a:lnTo>
                  <a:lnTo>
                    <a:pt x="182" y="100"/>
                  </a:lnTo>
                  <a:lnTo>
                    <a:pt x="199" y="111"/>
                  </a:lnTo>
                  <a:lnTo>
                    <a:pt x="216" y="120"/>
                  </a:lnTo>
                  <a:lnTo>
                    <a:pt x="233" y="131"/>
                  </a:lnTo>
                  <a:lnTo>
                    <a:pt x="250" y="142"/>
                  </a:lnTo>
                  <a:lnTo>
                    <a:pt x="267" y="153"/>
                  </a:lnTo>
                  <a:lnTo>
                    <a:pt x="284" y="163"/>
                  </a:lnTo>
                  <a:lnTo>
                    <a:pt x="301" y="172"/>
                  </a:lnTo>
                  <a:lnTo>
                    <a:pt x="320" y="183"/>
                  </a:lnTo>
                  <a:lnTo>
                    <a:pt x="338" y="192"/>
                  </a:lnTo>
                  <a:lnTo>
                    <a:pt x="358" y="202"/>
                  </a:lnTo>
                  <a:lnTo>
                    <a:pt x="378" y="210"/>
                  </a:lnTo>
                  <a:lnTo>
                    <a:pt x="397" y="218"/>
                  </a:lnTo>
                  <a:lnTo>
                    <a:pt x="419" y="226"/>
                  </a:lnTo>
                  <a:lnTo>
                    <a:pt x="442" y="235"/>
                  </a:lnTo>
                  <a:lnTo>
                    <a:pt x="465" y="242"/>
                  </a:lnTo>
                  <a:lnTo>
                    <a:pt x="489" y="249"/>
                  </a:lnTo>
                  <a:lnTo>
                    <a:pt x="514" y="255"/>
                  </a:lnTo>
                  <a:lnTo>
                    <a:pt x="540" y="260"/>
                  </a:lnTo>
                  <a:lnTo>
                    <a:pt x="568" y="265"/>
                  </a:lnTo>
                  <a:lnTo>
                    <a:pt x="597" y="270"/>
                  </a:lnTo>
                  <a:lnTo>
                    <a:pt x="627" y="273"/>
                  </a:lnTo>
                  <a:lnTo>
                    <a:pt x="658" y="276"/>
                  </a:lnTo>
                  <a:lnTo>
                    <a:pt x="658" y="281"/>
                  </a:lnTo>
                  <a:lnTo>
                    <a:pt x="626" y="278"/>
                  </a:lnTo>
                  <a:lnTo>
                    <a:pt x="596" y="274"/>
                  </a:lnTo>
                  <a:lnTo>
                    <a:pt x="567" y="270"/>
                  </a:lnTo>
                  <a:lnTo>
                    <a:pt x="539" y="264"/>
                  </a:lnTo>
                  <a:lnTo>
                    <a:pt x="513" y="259"/>
                  </a:lnTo>
                  <a:lnTo>
                    <a:pt x="488" y="253"/>
                  </a:lnTo>
                  <a:lnTo>
                    <a:pt x="464" y="246"/>
                  </a:lnTo>
                  <a:lnTo>
                    <a:pt x="440" y="239"/>
                  </a:lnTo>
                  <a:lnTo>
                    <a:pt x="418" y="231"/>
                  </a:lnTo>
                  <a:lnTo>
                    <a:pt x="396" y="223"/>
                  </a:lnTo>
                  <a:lnTo>
                    <a:pt x="376" y="214"/>
                  </a:lnTo>
                  <a:lnTo>
                    <a:pt x="356" y="205"/>
                  </a:lnTo>
                  <a:lnTo>
                    <a:pt x="336" y="196"/>
                  </a:lnTo>
                  <a:lnTo>
                    <a:pt x="318" y="186"/>
                  </a:lnTo>
                  <a:lnTo>
                    <a:pt x="299" y="176"/>
                  </a:lnTo>
                  <a:lnTo>
                    <a:pt x="281" y="166"/>
                  </a:lnTo>
                  <a:lnTo>
                    <a:pt x="265" y="156"/>
                  </a:lnTo>
                  <a:lnTo>
                    <a:pt x="248" y="146"/>
                  </a:lnTo>
                  <a:lnTo>
                    <a:pt x="231" y="135"/>
                  </a:lnTo>
                  <a:lnTo>
                    <a:pt x="214" y="124"/>
                  </a:lnTo>
                  <a:lnTo>
                    <a:pt x="197" y="114"/>
                  </a:lnTo>
                  <a:lnTo>
                    <a:pt x="180" y="103"/>
                  </a:lnTo>
                  <a:lnTo>
                    <a:pt x="165" y="93"/>
                  </a:lnTo>
                  <a:lnTo>
                    <a:pt x="148" y="82"/>
                  </a:lnTo>
                  <a:lnTo>
                    <a:pt x="131" y="71"/>
                  </a:lnTo>
                  <a:lnTo>
                    <a:pt x="114" y="61"/>
                  </a:lnTo>
                  <a:lnTo>
                    <a:pt x="96" y="51"/>
                  </a:lnTo>
                  <a:lnTo>
                    <a:pt x="78" y="41"/>
                  </a:lnTo>
                  <a:lnTo>
                    <a:pt x="59" y="31"/>
                  </a:lnTo>
                  <a:lnTo>
                    <a:pt x="41" y="22"/>
                  </a:lnTo>
                  <a:lnTo>
                    <a:pt x="22" y="13"/>
                  </a:lnTo>
                  <a:lnTo>
                    <a:pt x="2" y="4"/>
                  </a:lnTo>
                  <a:lnTo>
                    <a:pt x="4" y="3"/>
                  </a:lnTo>
                  <a:lnTo>
                    <a:pt x="2" y="4"/>
                  </a:lnTo>
                  <a:lnTo>
                    <a:pt x="0" y="3"/>
                  </a:lnTo>
                  <a:lnTo>
                    <a:pt x="0" y="1"/>
                  </a:lnTo>
                  <a:lnTo>
                    <a:pt x="1" y="0"/>
                  </a:lnTo>
                  <a:lnTo>
                    <a:pt x="3"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515" name="Freeform 6"/>
            <p:cNvSpPr>
              <a:spLocks/>
            </p:cNvSpPr>
            <p:nvPr/>
          </p:nvSpPr>
          <p:spPr bwMode="auto">
            <a:xfrm>
              <a:off x="2969" y="1151"/>
              <a:ext cx="33" cy="108"/>
            </a:xfrm>
            <a:custGeom>
              <a:avLst/>
              <a:gdLst>
                <a:gd name="T0" fmla="*/ 1 w 33"/>
                <a:gd name="T1" fmla="*/ 105 h 108"/>
                <a:gd name="T2" fmla="*/ 0 w 33"/>
                <a:gd name="T3" fmla="*/ 105 h 108"/>
                <a:gd name="T4" fmla="*/ 3 w 33"/>
                <a:gd name="T5" fmla="*/ 99 h 108"/>
                <a:gd name="T6" fmla="*/ 4 w 33"/>
                <a:gd name="T7" fmla="*/ 94 h 108"/>
                <a:gd name="T8" fmla="*/ 5 w 33"/>
                <a:gd name="T9" fmla="*/ 87 h 108"/>
                <a:gd name="T10" fmla="*/ 7 w 33"/>
                <a:gd name="T11" fmla="*/ 80 h 108"/>
                <a:gd name="T12" fmla="*/ 8 w 33"/>
                <a:gd name="T13" fmla="*/ 73 h 108"/>
                <a:gd name="T14" fmla="*/ 9 w 33"/>
                <a:gd name="T15" fmla="*/ 65 h 108"/>
                <a:gd name="T16" fmla="*/ 10 w 33"/>
                <a:gd name="T17" fmla="*/ 58 h 108"/>
                <a:gd name="T18" fmla="*/ 12 w 33"/>
                <a:gd name="T19" fmla="*/ 50 h 108"/>
                <a:gd name="T20" fmla="*/ 13 w 33"/>
                <a:gd name="T21" fmla="*/ 43 h 108"/>
                <a:gd name="T22" fmla="*/ 14 w 33"/>
                <a:gd name="T23" fmla="*/ 35 h 108"/>
                <a:gd name="T24" fmla="*/ 16 w 33"/>
                <a:gd name="T25" fmla="*/ 27 h 108"/>
                <a:gd name="T26" fmla="*/ 18 w 33"/>
                <a:gd name="T27" fmla="*/ 22 h 108"/>
                <a:gd name="T28" fmla="*/ 20 w 33"/>
                <a:gd name="T29" fmla="*/ 15 h 108"/>
                <a:gd name="T30" fmla="*/ 23 w 33"/>
                <a:gd name="T31" fmla="*/ 9 h 108"/>
                <a:gd name="T32" fmla="*/ 26 w 33"/>
                <a:gd name="T33" fmla="*/ 5 h 108"/>
                <a:gd name="T34" fmla="*/ 29 w 33"/>
                <a:gd name="T35" fmla="*/ 0 h 108"/>
                <a:gd name="T36" fmla="*/ 32 w 33"/>
                <a:gd name="T37" fmla="*/ 3 h 108"/>
                <a:gd name="T38" fmla="*/ 29 w 33"/>
                <a:gd name="T39" fmla="*/ 7 h 108"/>
                <a:gd name="T40" fmla="*/ 26 w 33"/>
                <a:gd name="T41" fmla="*/ 12 h 108"/>
                <a:gd name="T42" fmla="*/ 24 w 33"/>
                <a:gd name="T43" fmla="*/ 17 h 108"/>
                <a:gd name="T44" fmla="*/ 21 w 33"/>
                <a:gd name="T45" fmla="*/ 23 h 108"/>
                <a:gd name="T46" fmla="*/ 19 w 33"/>
                <a:gd name="T47" fmla="*/ 29 h 108"/>
                <a:gd name="T48" fmla="*/ 18 w 33"/>
                <a:gd name="T49" fmla="*/ 36 h 108"/>
                <a:gd name="T50" fmla="*/ 17 w 33"/>
                <a:gd name="T51" fmla="*/ 44 h 108"/>
                <a:gd name="T52" fmla="*/ 15 w 33"/>
                <a:gd name="T53" fmla="*/ 50 h 108"/>
                <a:gd name="T54" fmla="*/ 14 w 33"/>
                <a:gd name="T55" fmla="*/ 58 h 108"/>
                <a:gd name="T56" fmla="*/ 13 w 33"/>
                <a:gd name="T57" fmla="*/ 66 h 108"/>
                <a:gd name="T58" fmla="*/ 12 w 33"/>
                <a:gd name="T59" fmla="*/ 73 h 108"/>
                <a:gd name="T60" fmla="*/ 11 w 33"/>
                <a:gd name="T61" fmla="*/ 80 h 108"/>
                <a:gd name="T62" fmla="*/ 9 w 33"/>
                <a:gd name="T63" fmla="*/ 88 h 108"/>
                <a:gd name="T64" fmla="*/ 8 w 33"/>
                <a:gd name="T65" fmla="*/ 95 h 108"/>
                <a:gd name="T66" fmla="*/ 6 w 33"/>
                <a:gd name="T67" fmla="*/ 101 h 108"/>
                <a:gd name="T68" fmla="*/ 4 w 33"/>
                <a:gd name="T69" fmla="*/ 107 h 108"/>
                <a:gd name="T70" fmla="*/ 3 w 33"/>
                <a:gd name="T71" fmla="*/ 107 h 108"/>
                <a:gd name="T72" fmla="*/ 1 w 33"/>
                <a:gd name="T73" fmla="*/ 105 h 1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3"/>
                <a:gd name="T112" fmla="*/ 0 h 108"/>
                <a:gd name="T113" fmla="*/ 33 w 33"/>
                <a:gd name="T114" fmla="*/ 108 h 1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3" h="108">
                  <a:moveTo>
                    <a:pt x="1" y="105"/>
                  </a:moveTo>
                  <a:lnTo>
                    <a:pt x="0" y="105"/>
                  </a:lnTo>
                  <a:lnTo>
                    <a:pt x="3" y="99"/>
                  </a:lnTo>
                  <a:lnTo>
                    <a:pt x="4" y="94"/>
                  </a:lnTo>
                  <a:lnTo>
                    <a:pt x="5" y="87"/>
                  </a:lnTo>
                  <a:lnTo>
                    <a:pt x="7" y="80"/>
                  </a:lnTo>
                  <a:lnTo>
                    <a:pt x="8" y="73"/>
                  </a:lnTo>
                  <a:lnTo>
                    <a:pt x="9" y="65"/>
                  </a:lnTo>
                  <a:lnTo>
                    <a:pt x="10" y="58"/>
                  </a:lnTo>
                  <a:lnTo>
                    <a:pt x="12" y="50"/>
                  </a:lnTo>
                  <a:lnTo>
                    <a:pt x="13" y="43"/>
                  </a:lnTo>
                  <a:lnTo>
                    <a:pt x="14" y="35"/>
                  </a:lnTo>
                  <a:lnTo>
                    <a:pt x="16" y="27"/>
                  </a:lnTo>
                  <a:lnTo>
                    <a:pt x="18" y="22"/>
                  </a:lnTo>
                  <a:lnTo>
                    <a:pt x="20" y="15"/>
                  </a:lnTo>
                  <a:lnTo>
                    <a:pt x="23" y="9"/>
                  </a:lnTo>
                  <a:lnTo>
                    <a:pt x="26" y="5"/>
                  </a:lnTo>
                  <a:lnTo>
                    <a:pt x="29" y="0"/>
                  </a:lnTo>
                  <a:lnTo>
                    <a:pt x="32" y="3"/>
                  </a:lnTo>
                  <a:lnTo>
                    <a:pt x="29" y="7"/>
                  </a:lnTo>
                  <a:lnTo>
                    <a:pt x="26" y="12"/>
                  </a:lnTo>
                  <a:lnTo>
                    <a:pt x="24" y="17"/>
                  </a:lnTo>
                  <a:lnTo>
                    <a:pt x="21" y="23"/>
                  </a:lnTo>
                  <a:lnTo>
                    <a:pt x="19" y="29"/>
                  </a:lnTo>
                  <a:lnTo>
                    <a:pt x="18" y="36"/>
                  </a:lnTo>
                  <a:lnTo>
                    <a:pt x="17" y="44"/>
                  </a:lnTo>
                  <a:lnTo>
                    <a:pt x="15" y="50"/>
                  </a:lnTo>
                  <a:lnTo>
                    <a:pt x="14" y="58"/>
                  </a:lnTo>
                  <a:lnTo>
                    <a:pt x="13" y="66"/>
                  </a:lnTo>
                  <a:lnTo>
                    <a:pt x="12" y="73"/>
                  </a:lnTo>
                  <a:lnTo>
                    <a:pt x="11" y="80"/>
                  </a:lnTo>
                  <a:lnTo>
                    <a:pt x="9" y="88"/>
                  </a:lnTo>
                  <a:lnTo>
                    <a:pt x="8" y="95"/>
                  </a:lnTo>
                  <a:lnTo>
                    <a:pt x="6" y="101"/>
                  </a:lnTo>
                  <a:lnTo>
                    <a:pt x="4" y="107"/>
                  </a:lnTo>
                  <a:lnTo>
                    <a:pt x="3" y="107"/>
                  </a:lnTo>
                  <a:lnTo>
                    <a:pt x="1" y="105"/>
                  </a:lnTo>
                </a:path>
              </a:pathLst>
            </a:custGeom>
            <a:solidFill>
              <a:srgbClr val="000000"/>
            </a:solidFill>
            <a:ln w="12700" cap="rnd">
              <a:noFill/>
              <a:round/>
              <a:headEnd/>
              <a:tailEnd/>
            </a:ln>
          </p:spPr>
          <p:txBody>
            <a:bodyPr/>
            <a:lstStyle/>
            <a:p>
              <a:endParaRPr lang="en-US">
                <a:solidFill>
                  <a:srgbClr val="000000"/>
                </a:solidFill>
              </a:endParaRPr>
            </a:p>
          </p:txBody>
        </p:sp>
        <p:sp>
          <p:nvSpPr>
            <p:cNvPr id="21516" name="Freeform 7"/>
            <p:cNvSpPr>
              <a:spLocks/>
            </p:cNvSpPr>
            <p:nvPr/>
          </p:nvSpPr>
          <p:spPr bwMode="auto">
            <a:xfrm>
              <a:off x="2914" y="1262"/>
              <a:ext cx="54" cy="254"/>
            </a:xfrm>
            <a:custGeom>
              <a:avLst/>
              <a:gdLst>
                <a:gd name="T0" fmla="*/ 0 w 54"/>
                <a:gd name="T1" fmla="*/ 251 h 254"/>
                <a:gd name="T2" fmla="*/ 3 w 54"/>
                <a:gd name="T3" fmla="*/ 235 h 254"/>
                <a:gd name="T4" fmla="*/ 5 w 54"/>
                <a:gd name="T5" fmla="*/ 220 h 254"/>
                <a:gd name="T6" fmla="*/ 8 w 54"/>
                <a:gd name="T7" fmla="*/ 203 h 254"/>
                <a:gd name="T8" fmla="*/ 11 w 54"/>
                <a:gd name="T9" fmla="*/ 188 h 254"/>
                <a:gd name="T10" fmla="*/ 13 w 54"/>
                <a:gd name="T11" fmla="*/ 171 h 254"/>
                <a:gd name="T12" fmla="*/ 15 w 54"/>
                <a:gd name="T13" fmla="*/ 154 h 254"/>
                <a:gd name="T14" fmla="*/ 18 w 54"/>
                <a:gd name="T15" fmla="*/ 138 h 254"/>
                <a:gd name="T16" fmla="*/ 21 w 54"/>
                <a:gd name="T17" fmla="*/ 121 h 254"/>
                <a:gd name="T18" fmla="*/ 22 w 54"/>
                <a:gd name="T19" fmla="*/ 105 h 254"/>
                <a:gd name="T20" fmla="*/ 26 w 54"/>
                <a:gd name="T21" fmla="*/ 89 h 254"/>
                <a:gd name="T22" fmla="*/ 29 w 54"/>
                <a:gd name="T23" fmla="*/ 73 h 254"/>
                <a:gd name="T24" fmla="*/ 32 w 54"/>
                <a:gd name="T25" fmla="*/ 58 h 254"/>
                <a:gd name="T26" fmla="*/ 36 w 54"/>
                <a:gd name="T27" fmla="*/ 43 h 254"/>
                <a:gd name="T28" fmla="*/ 40 w 54"/>
                <a:gd name="T29" fmla="*/ 28 h 254"/>
                <a:gd name="T30" fmla="*/ 45 w 54"/>
                <a:gd name="T31" fmla="*/ 14 h 254"/>
                <a:gd name="T32" fmla="*/ 50 w 54"/>
                <a:gd name="T33" fmla="*/ 0 h 254"/>
                <a:gd name="T34" fmla="*/ 51 w 54"/>
                <a:gd name="T35" fmla="*/ 9 h 254"/>
                <a:gd name="T36" fmla="*/ 46 w 54"/>
                <a:gd name="T37" fmla="*/ 22 h 254"/>
                <a:gd name="T38" fmla="*/ 42 w 54"/>
                <a:gd name="T39" fmla="*/ 37 h 254"/>
                <a:gd name="T40" fmla="*/ 38 w 54"/>
                <a:gd name="T41" fmla="*/ 52 h 254"/>
                <a:gd name="T42" fmla="*/ 34 w 54"/>
                <a:gd name="T43" fmla="*/ 66 h 254"/>
                <a:gd name="T44" fmla="*/ 31 w 54"/>
                <a:gd name="T45" fmla="*/ 82 h 254"/>
                <a:gd name="T46" fmla="*/ 29 w 54"/>
                <a:gd name="T47" fmla="*/ 98 h 254"/>
                <a:gd name="T48" fmla="*/ 25 w 54"/>
                <a:gd name="T49" fmla="*/ 114 h 254"/>
                <a:gd name="T50" fmla="*/ 23 w 54"/>
                <a:gd name="T51" fmla="*/ 131 h 254"/>
                <a:gd name="T52" fmla="*/ 21 w 54"/>
                <a:gd name="T53" fmla="*/ 147 h 254"/>
                <a:gd name="T54" fmla="*/ 18 w 54"/>
                <a:gd name="T55" fmla="*/ 163 h 254"/>
                <a:gd name="T56" fmla="*/ 16 w 54"/>
                <a:gd name="T57" fmla="*/ 180 h 254"/>
                <a:gd name="T58" fmla="*/ 13 w 54"/>
                <a:gd name="T59" fmla="*/ 196 h 254"/>
                <a:gd name="T60" fmla="*/ 11 w 54"/>
                <a:gd name="T61" fmla="*/ 212 h 254"/>
                <a:gd name="T62" fmla="*/ 8 w 54"/>
                <a:gd name="T63" fmla="*/ 229 h 254"/>
                <a:gd name="T64" fmla="*/ 5 w 54"/>
                <a:gd name="T65" fmla="*/ 244 h 254"/>
                <a:gd name="T66" fmla="*/ 2 w 54"/>
                <a:gd name="T67" fmla="*/ 249 h 254"/>
                <a:gd name="T68" fmla="*/ 3 w 54"/>
                <a:gd name="T69" fmla="*/ 253 h 254"/>
                <a:gd name="T70" fmla="*/ 0 w 54"/>
                <a:gd name="T71" fmla="*/ 253 h 254"/>
                <a:gd name="T72" fmla="*/ 2 w 54"/>
                <a:gd name="T73" fmla="*/ 253 h 2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
                <a:gd name="T112" fmla="*/ 0 h 254"/>
                <a:gd name="T113" fmla="*/ 54 w 54"/>
                <a:gd name="T114" fmla="*/ 254 h 2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 h="254">
                  <a:moveTo>
                    <a:pt x="2" y="253"/>
                  </a:moveTo>
                  <a:lnTo>
                    <a:pt x="0" y="251"/>
                  </a:lnTo>
                  <a:lnTo>
                    <a:pt x="1" y="243"/>
                  </a:lnTo>
                  <a:lnTo>
                    <a:pt x="3" y="235"/>
                  </a:lnTo>
                  <a:lnTo>
                    <a:pt x="4" y="228"/>
                  </a:lnTo>
                  <a:lnTo>
                    <a:pt x="5" y="220"/>
                  </a:lnTo>
                  <a:lnTo>
                    <a:pt x="7" y="211"/>
                  </a:lnTo>
                  <a:lnTo>
                    <a:pt x="8" y="203"/>
                  </a:lnTo>
                  <a:lnTo>
                    <a:pt x="10" y="195"/>
                  </a:lnTo>
                  <a:lnTo>
                    <a:pt x="11" y="188"/>
                  </a:lnTo>
                  <a:lnTo>
                    <a:pt x="12" y="179"/>
                  </a:lnTo>
                  <a:lnTo>
                    <a:pt x="13" y="171"/>
                  </a:lnTo>
                  <a:lnTo>
                    <a:pt x="14" y="162"/>
                  </a:lnTo>
                  <a:lnTo>
                    <a:pt x="15" y="154"/>
                  </a:lnTo>
                  <a:lnTo>
                    <a:pt x="16" y="146"/>
                  </a:lnTo>
                  <a:lnTo>
                    <a:pt x="18" y="138"/>
                  </a:lnTo>
                  <a:lnTo>
                    <a:pt x="19" y="130"/>
                  </a:lnTo>
                  <a:lnTo>
                    <a:pt x="21" y="121"/>
                  </a:lnTo>
                  <a:lnTo>
                    <a:pt x="22" y="113"/>
                  </a:lnTo>
                  <a:lnTo>
                    <a:pt x="22" y="105"/>
                  </a:lnTo>
                  <a:lnTo>
                    <a:pt x="24" y="97"/>
                  </a:lnTo>
                  <a:lnTo>
                    <a:pt x="26" y="89"/>
                  </a:lnTo>
                  <a:lnTo>
                    <a:pt x="27" y="81"/>
                  </a:lnTo>
                  <a:lnTo>
                    <a:pt x="29" y="73"/>
                  </a:lnTo>
                  <a:lnTo>
                    <a:pt x="31" y="65"/>
                  </a:lnTo>
                  <a:lnTo>
                    <a:pt x="32" y="58"/>
                  </a:lnTo>
                  <a:lnTo>
                    <a:pt x="34" y="50"/>
                  </a:lnTo>
                  <a:lnTo>
                    <a:pt x="36" y="43"/>
                  </a:lnTo>
                  <a:lnTo>
                    <a:pt x="38" y="35"/>
                  </a:lnTo>
                  <a:lnTo>
                    <a:pt x="40" y="28"/>
                  </a:lnTo>
                  <a:lnTo>
                    <a:pt x="42" y="21"/>
                  </a:lnTo>
                  <a:lnTo>
                    <a:pt x="45" y="14"/>
                  </a:lnTo>
                  <a:lnTo>
                    <a:pt x="47" y="7"/>
                  </a:lnTo>
                  <a:lnTo>
                    <a:pt x="50" y="0"/>
                  </a:lnTo>
                  <a:lnTo>
                    <a:pt x="53" y="2"/>
                  </a:lnTo>
                  <a:lnTo>
                    <a:pt x="51" y="9"/>
                  </a:lnTo>
                  <a:lnTo>
                    <a:pt x="49" y="16"/>
                  </a:lnTo>
                  <a:lnTo>
                    <a:pt x="46" y="22"/>
                  </a:lnTo>
                  <a:lnTo>
                    <a:pt x="44" y="29"/>
                  </a:lnTo>
                  <a:lnTo>
                    <a:pt x="42" y="37"/>
                  </a:lnTo>
                  <a:lnTo>
                    <a:pt x="40" y="44"/>
                  </a:lnTo>
                  <a:lnTo>
                    <a:pt x="38" y="52"/>
                  </a:lnTo>
                  <a:lnTo>
                    <a:pt x="36" y="59"/>
                  </a:lnTo>
                  <a:lnTo>
                    <a:pt x="34" y="66"/>
                  </a:lnTo>
                  <a:lnTo>
                    <a:pt x="32" y="74"/>
                  </a:lnTo>
                  <a:lnTo>
                    <a:pt x="31" y="82"/>
                  </a:lnTo>
                  <a:lnTo>
                    <a:pt x="30" y="90"/>
                  </a:lnTo>
                  <a:lnTo>
                    <a:pt x="29" y="98"/>
                  </a:lnTo>
                  <a:lnTo>
                    <a:pt x="27" y="106"/>
                  </a:lnTo>
                  <a:lnTo>
                    <a:pt x="25" y="114"/>
                  </a:lnTo>
                  <a:lnTo>
                    <a:pt x="24" y="122"/>
                  </a:lnTo>
                  <a:lnTo>
                    <a:pt x="23" y="131"/>
                  </a:lnTo>
                  <a:lnTo>
                    <a:pt x="22" y="139"/>
                  </a:lnTo>
                  <a:lnTo>
                    <a:pt x="21" y="147"/>
                  </a:lnTo>
                  <a:lnTo>
                    <a:pt x="20" y="155"/>
                  </a:lnTo>
                  <a:lnTo>
                    <a:pt x="18" y="163"/>
                  </a:lnTo>
                  <a:lnTo>
                    <a:pt x="17" y="172"/>
                  </a:lnTo>
                  <a:lnTo>
                    <a:pt x="16" y="180"/>
                  </a:lnTo>
                  <a:lnTo>
                    <a:pt x="14" y="189"/>
                  </a:lnTo>
                  <a:lnTo>
                    <a:pt x="13" y="196"/>
                  </a:lnTo>
                  <a:lnTo>
                    <a:pt x="12" y="204"/>
                  </a:lnTo>
                  <a:lnTo>
                    <a:pt x="11" y="212"/>
                  </a:lnTo>
                  <a:lnTo>
                    <a:pt x="10" y="221"/>
                  </a:lnTo>
                  <a:lnTo>
                    <a:pt x="8" y="229"/>
                  </a:lnTo>
                  <a:lnTo>
                    <a:pt x="6" y="236"/>
                  </a:lnTo>
                  <a:lnTo>
                    <a:pt x="5" y="244"/>
                  </a:lnTo>
                  <a:lnTo>
                    <a:pt x="4" y="252"/>
                  </a:lnTo>
                  <a:lnTo>
                    <a:pt x="2" y="249"/>
                  </a:lnTo>
                  <a:lnTo>
                    <a:pt x="4" y="252"/>
                  </a:lnTo>
                  <a:lnTo>
                    <a:pt x="3" y="253"/>
                  </a:lnTo>
                  <a:lnTo>
                    <a:pt x="1" y="253"/>
                  </a:lnTo>
                  <a:lnTo>
                    <a:pt x="0" y="253"/>
                  </a:lnTo>
                  <a:lnTo>
                    <a:pt x="0" y="251"/>
                  </a:lnTo>
                  <a:lnTo>
                    <a:pt x="2" y="253"/>
                  </a:lnTo>
                </a:path>
              </a:pathLst>
            </a:custGeom>
            <a:solidFill>
              <a:srgbClr val="000000"/>
            </a:solidFill>
            <a:ln w="12700" cap="rnd">
              <a:noFill/>
              <a:round/>
              <a:headEnd/>
              <a:tailEnd/>
            </a:ln>
          </p:spPr>
          <p:txBody>
            <a:bodyPr/>
            <a:lstStyle/>
            <a:p>
              <a:endParaRPr lang="en-US">
                <a:solidFill>
                  <a:srgbClr val="000000"/>
                </a:solidFill>
              </a:endParaRPr>
            </a:p>
          </p:txBody>
        </p:sp>
        <p:sp>
          <p:nvSpPr>
            <p:cNvPr id="21517" name="Freeform 8"/>
            <p:cNvSpPr>
              <a:spLocks/>
            </p:cNvSpPr>
            <p:nvPr/>
          </p:nvSpPr>
          <p:spPr bwMode="auto">
            <a:xfrm>
              <a:off x="2916" y="1515"/>
              <a:ext cx="3" cy="3"/>
            </a:xfrm>
            <a:custGeom>
              <a:avLst/>
              <a:gdLst>
                <a:gd name="T0" fmla="*/ 1 w 3"/>
                <a:gd name="T1" fmla="*/ 0 h 3"/>
                <a:gd name="T2" fmla="*/ 2 w 3"/>
                <a:gd name="T3" fmla="*/ 0 h 3"/>
                <a:gd name="T4" fmla="*/ 0 w 3"/>
                <a:gd name="T5" fmla="*/ 0 h 3"/>
                <a:gd name="T6" fmla="*/ 0 w 3"/>
                <a:gd name="T7" fmla="*/ 2 h 3"/>
                <a:gd name="T8" fmla="*/ 2 w 3"/>
                <a:gd name="T9" fmla="*/ 2 h 3"/>
                <a:gd name="T10" fmla="*/ 2 w 3"/>
                <a:gd name="T11" fmla="*/ 1 h 3"/>
                <a:gd name="T12" fmla="*/ 2 w 3"/>
                <a:gd name="T13" fmla="*/ 2 h 3"/>
                <a:gd name="T14" fmla="*/ 2 w 3"/>
                <a:gd name="T15" fmla="*/ 1 h 3"/>
                <a:gd name="T16" fmla="*/ 2 w 3"/>
                <a:gd name="T17" fmla="*/ 1 h 3"/>
                <a:gd name="T18" fmla="*/ 2 w 3"/>
                <a:gd name="T19" fmla="*/ 0 h 3"/>
                <a:gd name="T20" fmla="*/ 2 w 3"/>
                <a:gd name="T21" fmla="*/ 0 h 3"/>
                <a:gd name="T22" fmla="*/ 1 w 3"/>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
                <a:gd name="T38" fmla="*/ 3 w 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
                  <a:moveTo>
                    <a:pt x="1" y="0"/>
                  </a:moveTo>
                  <a:lnTo>
                    <a:pt x="2" y="0"/>
                  </a:lnTo>
                  <a:lnTo>
                    <a:pt x="0" y="0"/>
                  </a:lnTo>
                  <a:lnTo>
                    <a:pt x="0" y="2"/>
                  </a:lnTo>
                  <a:lnTo>
                    <a:pt x="2" y="2"/>
                  </a:lnTo>
                  <a:lnTo>
                    <a:pt x="2" y="1"/>
                  </a:lnTo>
                  <a:lnTo>
                    <a:pt x="2" y="2"/>
                  </a:lnTo>
                  <a:lnTo>
                    <a:pt x="2" y="1"/>
                  </a:lnTo>
                  <a:lnTo>
                    <a:pt x="2"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518" name="Freeform 9"/>
            <p:cNvSpPr>
              <a:spLocks/>
            </p:cNvSpPr>
            <p:nvPr/>
          </p:nvSpPr>
          <p:spPr bwMode="auto">
            <a:xfrm>
              <a:off x="2822" y="1519"/>
              <a:ext cx="99" cy="134"/>
            </a:xfrm>
            <a:custGeom>
              <a:avLst/>
              <a:gdLst>
                <a:gd name="T0" fmla="*/ 5 w 99"/>
                <a:gd name="T1" fmla="*/ 131 h 134"/>
                <a:gd name="T2" fmla="*/ 1 w 99"/>
                <a:gd name="T3" fmla="*/ 130 h 134"/>
                <a:gd name="T4" fmla="*/ 8 w 99"/>
                <a:gd name="T5" fmla="*/ 122 h 134"/>
                <a:gd name="T6" fmla="*/ 16 w 99"/>
                <a:gd name="T7" fmla="*/ 117 h 134"/>
                <a:gd name="T8" fmla="*/ 24 w 99"/>
                <a:gd name="T9" fmla="*/ 110 h 134"/>
                <a:gd name="T10" fmla="*/ 33 w 99"/>
                <a:gd name="T11" fmla="*/ 103 h 134"/>
                <a:gd name="T12" fmla="*/ 41 w 99"/>
                <a:gd name="T13" fmla="*/ 97 h 134"/>
                <a:gd name="T14" fmla="*/ 50 w 99"/>
                <a:gd name="T15" fmla="*/ 90 h 134"/>
                <a:gd name="T16" fmla="*/ 57 w 99"/>
                <a:gd name="T17" fmla="*/ 83 h 134"/>
                <a:gd name="T18" fmla="*/ 65 w 99"/>
                <a:gd name="T19" fmla="*/ 77 h 134"/>
                <a:gd name="T20" fmla="*/ 73 w 99"/>
                <a:gd name="T21" fmla="*/ 69 h 134"/>
                <a:gd name="T22" fmla="*/ 78 w 99"/>
                <a:gd name="T23" fmla="*/ 61 h 134"/>
                <a:gd name="T24" fmla="*/ 84 w 99"/>
                <a:gd name="T25" fmla="*/ 53 h 134"/>
                <a:gd name="T26" fmla="*/ 89 w 99"/>
                <a:gd name="T27" fmla="*/ 44 h 134"/>
                <a:gd name="T28" fmla="*/ 91 w 99"/>
                <a:gd name="T29" fmla="*/ 34 h 134"/>
                <a:gd name="T30" fmla="*/ 93 w 99"/>
                <a:gd name="T31" fmla="*/ 24 h 134"/>
                <a:gd name="T32" fmla="*/ 93 w 99"/>
                <a:gd name="T33" fmla="*/ 12 h 134"/>
                <a:gd name="T34" fmla="*/ 91 w 99"/>
                <a:gd name="T35" fmla="*/ 1 h 134"/>
                <a:gd name="T36" fmla="*/ 96 w 99"/>
                <a:gd name="T37" fmla="*/ 0 h 134"/>
                <a:gd name="T38" fmla="*/ 98 w 99"/>
                <a:gd name="T39" fmla="*/ 12 h 134"/>
                <a:gd name="T40" fmla="*/ 97 w 99"/>
                <a:gd name="T41" fmla="*/ 24 h 134"/>
                <a:gd name="T42" fmla="*/ 95 w 99"/>
                <a:gd name="T43" fmla="*/ 34 h 134"/>
                <a:gd name="T44" fmla="*/ 92 w 99"/>
                <a:gd name="T45" fmla="*/ 45 h 134"/>
                <a:gd name="T46" fmla="*/ 88 w 99"/>
                <a:gd name="T47" fmla="*/ 55 h 134"/>
                <a:gd name="T48" fmla="*/ 82 w 99"/>
                <a:gd name="T49" fmla="*/ 63 h 134"/>
                <a:gd name="T50" fmla="*/ 75 w 99"/>
                <a:gd name="T51" fmla="*/ 72 h 134"/>
                <a:gd name="T52" fmla="*/ 68 w 99"/>
                <a:gd name="T53" fmla="*/ 79 h 134"/>
                <a:gd name="T54" fmla="*/ 60 w 99"/>
                <a:gd name="T55" fmla="*/ 86 h 134"/>
                <a:gd name="T56" fmla="*/ 52 w 99"/>
                <a:gd name="T57" fmla="*/ 94 h 134"/>
                <a:gd name="T58" fmla="*/ 43 w 99"/>
                <a:gd name="T59" fmla="*/ 100 h 134"/>
                <a:gd name="T60" fmla="*/ 35 w 99"/>
                <a:gd name="T61" fmla="*/ 107 h 134"/>
                <a:gd name="T62" fmla="*/ 26 w 99"/>
                <a:gd name="T63" fmla="*/ 114 h 134"/>
                <a:gd name="T64" fmla="*/ 19 w 99"/>
                <a:gd name="T65" fmla="*/ 120 h 134"/>
                <a:gd name="T66" fmla="*/ 11 w 99"/>
                <a:gd name="T67" fmla="*/ 126 h 134"/>
                <a:gd name="T68" fmla="*/ 4 w 99"/>
                <a:gd name="T69" fmla="*/ 133 h 134"/>
                <a:gd name="T70" fmla="*/ 0 w 99"/>
                <a:gd name="T71" fmla="*/ 131 h 134"/>
                <a:gd name="T72" fmla="*/ 4 w 99"/>
                <a:gd name="T73" fmla="*/ 133 h 134"/>
                <a:gd name="T74" fmla="*/ 3 w 99"/>
                <a:gd name="T75" fmla="*/ 133 h 134"/>
                <a:gd name="T76" fmla="*/ 1 w 99"/>
                <a:gd name="T77" fmla="*/ 133 h 134"/>
                <a:gd name="T78" fmla="*/ 0 w 99"/>
                <a:gd name="T79" fmla="*/ 131 h 134"/>
                <a:gd name="T80" fmla="*/ 1 w 99"/>
                <a:gd name="T81" fmla="*/ 130 h 134"/>
                <a:gd name="T82" fmla="*/ 5 w 99"/>
                <a:gd name="T83" fmla="*/ 131 h 13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9"/>
                <a:gd name="T127" fmla="*/ 0 h 134"/>
                <a:gd name="T128" fmla="*/ 99 w 99"/>
                <a:gd name="T129" fmla="*/ 134 h 13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9" h="134">
                  <a:moveTo>
                    <a:pt x="5" y="131"/>
                  </a:moveTo>
                  <a:lnTo>
                    <a:pt x="1" y="130"/>
                  </a:lnTo>
                  <a:lnTo>
                    <a:pt x="8" y="122"/>
                  </a:lnTo>
                  <a:lnTo>
                    <a:pt x="16" y="117"/>
                  </a:lnTo>
                  <a:lnTo>
                    <a:pt x="24" y="110"/>
                  </a:lnTo>
                  <a:lnTo>
                    <a:pt x="33" y="103"/>
                  </a:lnTo>
                  <a:lnTo>
                    <a:pt x="41" y="97"/>
                  </a:lnTo>
                  <a:lnTo>
                    <a:pt x="50" y="90"/>
                  </a:lnTo>
                  <a:lnTo>
                    <a:pt x="57" y="83"/>
                  </a:lnTo>
                  <a:lnTo>
                    <a:pt x="65" y="77"/>
                  </a:lnTo>
                  <a:lnTo>
                    <a:pt x="73" y="69"/>
                  </a:lnTo>
                  <a:lnTo>
                    <a:pt x="78" y="61"/>
                  </a:lnTo>
                  <a:lnTo>
                    <a:pt x="84" y="53"/>
                  </a:lnTo>
                  <a:lnTo>
                    <a:pt x="89" y="44"/>
                  </a:lnTo>
                  <a:lnTo>
                    <a:pt x="91" y="34"/>
                  </a:lnTo>
                  <a:lnTo>
                    <a:pt x="93" y="24"/>
                  </a:lnTo>
                  <a:lnTo>
                    <a:pt x="93" y="12"/>
                  </a:lnTo>
                  <a:lnTo>
                    <a:pt x="91" y="1"/>
                  </a:lnTo>
                  <a:lnTo>
                    <a:pt x="96" y="0"/>
                  </a:lnTo>
                  <a:lnTo>
                    <a:pt x="98" y="12"/>
                  </a:lnTo>
                  <a:lnTo>
                    <a:pt x="97" y="24"/>
                  </a:lnTo>
                  <a:lnTo>
                    <a:pt x="95" y="34"/>
                  </a:lnTo>
                  <a:lnTo>
                    <a:pt x="92" y="45"/>
                  </a:lnTo>
                  <a:lnTo>
                    <a:pt x="88" y="55"/>
                  </a:lnTo>
                  <a:lnTo>
                    <a:pt x="82" y="63"/>
                  </a:lnTo>
                  <a:lnTo>
                    <a:pt x="75" y="72"/>
                  </a:lnTo>
                  <a:lnTo>
                    <a:pt x="68" y="79"/>
                  </a:lnTo>
                  <a:lnTo>
                    <a:pt x="60" y="86"/>
                  </a:lnTo>
                  <a:lnTo>
                    <a:pt x="52" y="94"/>
                  </a:lnTo>
                  <a:lnTo>
                    <a:pt x="43" y="100"/>
                  </a:lnTo>
                  <a:lnTo>
                    <a:pt x="35" y="107"/>
                  </a:lnTo>
                  <a:lnTo>
                    <a:pt x="26" y="114"/>
                  </a:lnTo>
                  <a:lnTo>
                    <a:pt x="19" y="120"/>
                  </a:lnTo>
                  <a:lnTo>
                    <a:pt x="11" y="126"/>
                  </a:lnTo>
                  <a:lnTo>
                    <a:pt x="4" y="133"/>
                  </a:lnTo>
                  <a:lnTo>
                    <a:pt x="0" y="131"/>
                  </a:lnTo>
                  <a:lnTo>
                    <a:pt x="4" y="133"/>
                  </a:lnTo>
                  <a:lnTo>
                    <a:pt x="3" y="133"/>
                  </a:lnTo>
                  <a:lnTo>
                    <a:pt x="1" y="133"/>
                  </a:lnTo>
                  <a:lnTo>
                    <a:pt x="0" y="131"/>
                  </a:lnTo>
                  <a:lnTo>
                    <a:pt x="1" y="130"/>
                  </a:lnTo>
                  <a:lnTo>
                    <a:pt x="5" y="131"/>
                  </a:lnTo>
                </a:path>
              </a:pathLst>
            </a:custGeom>
            <a:solidFill>
              <a:srgbClr val="000000"/>
            </a:solidFill>
            <a:ln w="12700" cap="rnd">
              <a:noFill/>
              <a:round/>
              <a:headEnd/>
              <a:tailEnd/>
            </a:ln>
          </p:spPr>
          <p:txBody>
            <a:bodyPr/>
            <a:lstStyle/>
            <a:p>
              <a:endParaRPr lang="en-US">
                <a:solidFill>
                  <a:srgbClr val="000000"/>
                </a:solidFill>
              </a:endParaRPr>
            </a:p>
          </p:txBody>
        </p:sp>
        <p:sp>
          <p:nvSpPr>
            <p:cNvPr id="21519" name="Freeform 10"/>
            <p:cNvSpPr>
              <a:spLocks/>
            </p:cNvSpPr>
            <p:nvPr/>
          </p:nvSpPr>
          <p:spPr bwMode="auto">
            <a:xfrm>
              <a:off x="2609" y="1326"/>
              <a:ext cx="213" cy="325"/>
            </a:xfrm>
            <a:custGeom>
              <a:avLst/>
              <a:gdLst>
                <a:gd name="T0" fmla="*/ 4 w 213"/>
                <a:gd name="T1" fmla="*/ 2 h 325"/>
                <a:gd name="T2" fmla="*/ 9 w 213"/>
                <a:gd name="T3" fmla="*/ 27 h 325"/>
                <a:gd name="T4" fmla="*/ 17 w 213"/>
                <a:gd name="T5" fmla="*/ 50 h 325"/>
                <a:gd name="T6" fmla="*/ 26 w 213"/>
                <a:gd name="T7" fmla="*/ 72 h 325"/>
                <a:gd name="T8" fmla="*/ 40 w 213"/>
                <a:gd name="T9" fmla="*/ 90 h 325"/>
                <a:gd name="T10" fmla="*/ 54 w 213"/>
                <a:gd name="T11" fmla="*/ 110 h 325"/>
                <a:gd name="T12" fmla="*/ 71 w 213"/>
                <a:gd name="T13" fmla="*/ 128 h 325"/>
                <a:gd name="T14" fmla="*/ 88 w 213"/>
                <a:gd name="T15" fmla="*/ 144 h 325"/>
                <a:gd name="T16" fmla="*/ 106 w 213"/>
                <a:gd name="T17" fmla="*/ 161 h 325"/>
                <a:gd name="T18" fmla="*/ 124 w 213"/>
                <a:gd name="T19" fmla="*/ 178 h 325"/>
                <a:gd name="T20" fmla="*/ 142 w 213"/>
                <a:gd name="T21" fmla="*/ 194 h 325"/>
                <a:gd name="T22" fmla="*/ 159 w 213"/>
                <a:gd name="T23" fmla="*/ 213 h 325"/>
                <a:gd name="T24" fmla="*/ 174 w 213"/>
                <a:gd name="T25" fmla="*/ 232 h 325"/>
                <a:gd name="T26" fmla="*/ 188 w 213"/>
                <a:gd name="T27" fmla="*/ 252 h 325"/>
                <a:gd name="T28" fmla="*/ 198 w 213"/>
                <a:gd name="T29" fmla="*/ 274 h 325"/>
                <a:gd name="T30" fmla="*/ 207 w 213"/>
                <a:gd name="T31" fmla="*/ 297 h 325"/>
                <a:gd name="T32" fmla="*/ 212 w 213"/>
                <a:gd name="T33" fmla="*/ 324 h 325"/>
                <a:gd name="T34" fmla="*/ 205 w 213"/>
                <a:gd name="T35" fmla="*/ 311 h 325"/>
                <a:gd name="T36" fmla="*/ 198 w 213"/>
                <a:gd name="T37" fmla="*/ 287 h 325"/>
                <a:gd name="T38" fmla="*/ 190 w 213"/>
                <a:gd name="T39" fmla="*/ 264 h 325"/>
                <a:gd name="T40" fmla="*/ 177 w 213"/>
                <a:gd name="T41" fmla="*/ 243 h 325"/>
                <a:gd name="T42" fmla="*/ 163 w 213"/>
                <a:gd name="T43" fmla="*/ 225 h 325"/>
                <a:gd name="T44" fmla="*/ 148 w 213"/>
                <a:gd name="T45" fmla="*/ 207 h 325"/>
                <a:gd name="T46" fmla="*/ 130 w 213"/>
                <a:gd name="T47" fmla="*/ 189 h 325"/>
                <a:gd name="T48" fmla="*/ 112 w 213"/>
                <a:gd name="T49" fmla="*/ 173 h 325"/>
                <a:gd name="T50" fmla="*/ 94 w 213"/>
                <a:gd name="T51" fmla="*/ 155 h 325"/>
                <a:gd name="T52" fmla="*/ 77 w 213"/>
                <a:gd name="T53" fmla="*/ 138 h 325"/>
                <a:gd name="T54" fmla="*/ 59 w 213"/>
                <a:gd name="T55" fmla="*/ 122 h 325"/>
                <a:gd name="T56" fmla="*/ 44 w 213"/>
                <a:gd name="T57" fmla="*/ 103 h 325"/>
                <a:gd name="T58" fmla="*/ 29 w 213"/>
                <a:gd name="T59" fmla="*/ 83 h 325"/>
                <a:gd name="T60" fmla="*/ 18 w 213"/>
                <a:gd name="T61" fmla="*/ 63 h 325"/>
                <a:gd name="T62" fmla="*/ 8 w 213"/>
                <a:gd name="T63" fmla="*/ 40 h 325"/>
                <a:gd name="T64" fmla="*/ 2 w 213"/>
                <a:gd name="T65" fmla="*/ 16 h 325"/>
                <a:gd name="T66" fmla="*/ 0 w 213"/>
                <a:gd name="T67" fmla="*/ 3 h 3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3"/>
                <a:gd name="T103" fmla="*/ 0 h 325"/>
                <a:gd name="T104" fmla="*/ 213 w 213"/>
                <a:gd name="T105" fmla="*/ 325 h 3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3" h="325">
                  <a:moveTo>
                    <a:pt x="4" y="0"/>
                  </a:moveTo>
                  <a:lnTo>
                    <a:pt x="4" y="2"/>
                  </a:lnTo>
                  <a:lnTo>
                    <a:pt x="6" y="15"/>
                  </a:lnTo>
                  <a:lnTo>
                    <a:pt x="9" y="27"/>
                  </a:lnTo>
                  <a:lnTo>
                    <a:pt x="13" y="38"/>
                  </a:lnTo>
                  <a:lnTo>
                    <a:pt x="17" y="50"/>
                  </a:lnTo>
                  <a:lnTo>
                    <a:pt x="20" y="61"/>
                  </a:lnTo>
                  <a:lnTo>
                    <a:pt x="26" y="72"/>
                  </a:lnTo>
                  <a:lnTo>
                    <a:pt x="33" y="81"/>
                  </a:lnTo>
                  <a:lnTo>
                    <a:pt x="40" y="90"/>
                  </a:lnTo>
                  <a:lnTo>
                    <a:pt x="47" y="100"/>
                  </a:lnTo>
                  <a:lnTo>
                    <a:pt x="54" y="110"/>
                  </a:lnTo>
                  <a:lnTo>
                    <a:pt x="62" y="119"/>
                  </a:lnTo>
                  <a:lnTo>
                    <a:pt x="71" y="128"/>
                  </a:lnTo>
                  <a:lnTo>
                    <a:pt x="80" y="135"/>
                  </a:lnTo>
                  <a:lnTo>
                    <a:pt x="88" y="144"/>
                  </a:lnTo>
                  <a:lnTo>
                    <a:pt x="97" y="152"/>
                  </a:lnTo>
                  <a:lnTo>
                    <a:pt x="106" y="161"/>
                  </a:lnTo>
                  <a:lnTo>
                    <a:pt x="115" y="170"/>
                  </a:lnTo>
                  <a:lnTo>
                    <a:pt x="124" y="178"/>
                  </a:lnTo>
                  <a:lnTo>
                    <a:pt x="133" y="187"/>
                  </a:lnTo>
                  <a:lnTo>
                    <a:pt x="142" y="194"/>
                  </a:lnTo>
                  <a:lnTo>
                    <a:pt x="150" y="204"/>
                  </a:lnTo>
                  <a:lnTo>
                    <a:pt x="159" y="213"/>
                  </a:lnTo>
                  <a:lnTo>
                    <a:pt x="166" y="222"/>
                  </a:lnTo>
                  <a:lnTo>
                    <a:pt x="174" y="232"/>
                  </a:lnTo>
                  <a:lnTo>
                    <a:pt x="181" y="242"/>
                  </a:lnTo>
                  <a:lnTo>
                    <a:pt x="188" y="252"/>
                  </a:lnTo>
                  <a:lnTo>
                    <a:pt x="194" y="262"/>
                  </a:lnTo>
                  <a:lnTo>
                    <a:pt x="198" y="274"/>
                  </a:lnTo>
                  <a:lnTo>
                    <a:pt x="203" y="286"/>
                  </a:lnTo>
                  <a:lnTo>
                    <a:pt x="207" y="297"/>
                  </a:lnTo>
                  <a:lnTo>
                    <a:pt x="210" y="310"/>
                  </a:lnTo>
                  <a:lnTo>
                    <a:pt x="212" y="324"/>
                  </a:lnTo>
                  <a:lnTo>
                    <a:pt x="207" y="324"/>
                  </a:lnTo>
                  <a:lnTo>
                    <a:pt x="205" y="311"/>
                  </a:lnTo>
                  <a:lnTo>
                    <a:pt x="203" y="298"/>
                  </a:lnTo>
                  <a:lnTo>
                    <a:pt x="198" y="287"/>
                  </a:lnTo>
                  <a:lnTo>
                    <a:pt x="194" y="275"/>
                  </a:lnTo>
                  <a:lnTo>
                    <a:pt x="190" y="264"/>
                  </a:lnTo>
                  <a:lnTo>
                    <a:pt x="184" y="254"/>
                  </a:lnTo>
                  <a:lnTo>
                    <a:pt x="177" y="243"/>
                  </a:lnTo>
                  <a:lnTo>
                    <a:pt x="170" y="235"/>
                  </a:lnTo>
                  <a:lnTo>
                    <a:pt x="163" y="225"/>
                  </a:lnTo>
                  <a:lnTo>
                    <a:pt x="156" y="216"/>
                  </a:lnTo>
                  <a:lnTo>
                    <a:pt x="148" y="207"/>
                  </a:lnTo>
                  <a:lnTo>
                    <a:pt x="139" y="197"/>
                  </a:lnTo>
                  <a:lnTo>
                    <a:pt x="130" y="189"/>
                  </a:lnTo>
                  <a:lnTo>
                    <a:pt x="122" y="181"/>
                  </a:lnTo>
                  <a:lnTo>
                    <a:pt x="112" y="173"/>
                  </a:lnTo>
                  <a:lnTo>
                    <a:pt x="103" y="164"/>
                  </a:lnTo>
                  <a:lnTo>
                    <a:pt x="94" y="155"/>
                  </a:lnTo>
                  <a:lnTo>
                    <a:pt x="86" y="147"/>
                  </a:lnTo>
                  <a:lnTo>
                    <a:pt x="77" y="138"/>
                  </a:lnTo>
                  <a:lnTo>
                    <a:pt x="68" y="131"/>
                  </a:lnTo>
                  <a:lnTo>
                    <a:pt x="59" y="122"/>
                  </a:lnTo>
                  <a:lnTo>
                    <a:pt x="52" y="113"/>
                  </a:lnTo>
                  <a:lnTo>
                    <a:pt x="44" y="103"/>
                  </a:lnTo>
                  <a:lnTo>
                    <a:pt x="36" y="93"/>
                  </a:lnTo>
                  <a:lnTo>
                    <a:pt x="29" y="83"/>
                  </a:lnTo>
                  <a:lnTo>
                    <a:pt x="23" y="74"/>
                  </a:lnTo>
                  <a:lnTo>
                    <a:pt x="18" y="63"/>
                  </a:lnTo>
                  <a:lnTo>
                    <a:pt x="12" y="52"/>
                  </a:lnTo>
                  <a:lnTo>
                    <a:pt x="8" y="40"/>
                  </a:lnTo>
                  <a:lnTo>
                    <a:pt x="4" y="27"/>
                  </a:lnTo>
                  <a:lnTo>
                    <a:pt x="2" y="16"/>
                  </a:lnTo>
                  <a:lnTo>
                    <a:pt x="0" y="2"/>
                  </a:lnTo>
                  <a:lnTo>
                    <a:pt x="0" y="3"/>
                  </a:lnTo>
                  <a:lnTo>
                    <a:pt x="4" y="0"/>
                  </a:lnTo>
                </a:path>
              </a:pathLst>
            </a:custGeom>
            <a:solidFill>
              <a:srgbClr val="000000"/>
            </a:solidFill>
            <a:ln w="12700" cap="rnd">
              <a:noFill/>
              <a:round/>
              <a:headEnd/>
              <a:tailEnd/>
            </a:ln>
          </p:spPr>
          <p:txBody>
            <a:bodyPr/>
            <a:lstStyle/>
            <a:p>
              <a:endParaRPr lang="en-US">
                <a:solidFill>
                  <a:srgbClr val="000000"/>
                </a:solidFill>
              </a:endParaRPr>
            </a:p>
          </p:txBody>
        </p:sp>
        <p:sp>
          <p:nvSpPr>
            <p:cNvPr id="21520" name="Freeform 11"/>
            <p:cNvSpPr>
              <a:spLocks/>
            </p:cNvSpPr>
            <p:nvPr/>
          </p:nvSpPr>
          <p:spPr bwMode="auto">
            <a:xfrm>
              <a:off x="2537" y="1162"/>
              <a:ext cx="71" cy="162"/>
            </a:xfrm>
            <a:custGeom>
              <a:avLst/>
              <a:gdLst>
                <a:gd name="T0" fmla="*/ 2 w 71"/>
                <a:gd name="T1" fmla="*/ 0 h 162"/>
                <a:gd name="T2" fmla="*/ 4 w 71"/>
                <a:gd name="T3" fmla="*/ 1 h 162"/>
                <a:gd name="T4" fmla="*/ 9 w 71"/>
                <a:gd name="T5" fmla="*/ 10 h 162"/>
                <a:gd name="T6" fmla="*/ 14 w 71"/>
                <a:gd name="T7" fmla="*/ 17 h 162"/>
                <a:gd name="T8" fmla="*/ 18 w 71"/>
                <a:gd name="T9" fmla="*/ 27 h 162"/>
                <a:gd name="T10" fmla="*/ 22 w 71"/>
                <a:gd name="T11" fmla="*/ 38 h 162"/>
                <a:gd name="T12" fmla="*/ 26 w 71"/>
                <a:gd name="T13" fmla="*/ 47 h 162"/>
                <a:gd name="T14" fmla="*/ 29 w 71"/>
                <a:gd name="T15" fmla="*/ 58 h 162"/>
                <a:gd name="T16" fmla="*/ 33 w 71"/>
                <a:gd name="T17" fmla="*/ 68 h 162"/>
                <a:gd name="T18" fmla="*/ 37 w 71"/>
                <a:gd name="T19" fmla="*/ 79 h 162"/>
                <a:gd name="T20" fmla="*/ 41 w 71"/>
                <a:gd name="T21" fmla="*/ 91 h 162"/>
                <a:gd name="T22" fmla="*/ 43 w 71"/>
                <a:gd name="T23" fmla="*/ 101 h 162"/>
                <a:gd name="T24" fmla="*/ 47 w 71"/>
                <a:gd name="T25" fmla="*/ 112 h 162"/>
                <a:gd name="T26" fmla="*/ 52 w 71"/>
                <a:gd name="T27" fmla="*/ 122 h 162"/>
                <a:gd name="T28" fmla="*/ 55 w 71"/>
                <a:gd name="T29" fmla="*/ 132 h 162"/>
                <a:gd name="T30" fmla="*/ 60 w 71"/>
                <a:gd name="T31" fmla="*/ 142 h 162"/>
                <a:gd name="T32" fmla="*/ 64 w 71"/>
                <a:gd name="T33" fmla="*/ 150 h 162"/>
                <a:gd name="T34" fmla="*/ 70 w 71"/>
                <a:gd name="T35" fmla="*/ 158 h 162"/>
                <a:gd name="T36" fmla="*/ 66 w 71"/>
                <a:gd name="T37" fmla="*/ 161 h 162"/>
                <a:gd name="T38" fmla="*/ 62 w 71"/>
                <a:gd name="T39" fmla="*/ 152 h 162"/>
                <a:gd name="T40" fmla="*/ 56 w 71"/>
                <a:gd name="T41" fmla="*/ 144 h 162"/>
                <a:gd name="T42" fmla="*/ 52 w 71"/>
                <a:gd name="T43" fmla="*/ 134 h 162"/>
                <a:gd name="T44" fmla="*/ 47 w 71"/>
                <a:gd name="T45" fmla="*/ 123 h 162"/>
                <a:gd name="T46" fmla="*/ 43 w 71"/>
                <a:gd name="T47" fmla="*/ 113 h 162"/>
                <a:gd name="T48" fmla="*/ 40 w 71"/>
                <a:gd name="T49" fmla="*/ 102 h 162"/>
                <a:gd name="T50" fmla="*/ 36 w 71"/>
                <a:gd name="T51" fmla="*/ 92 h 162"/>
                <a:gd name="T52" fmla="*/ 33 w 71"/>
                <a:gd name="T53" fmla="*/ 81 h 162"/>
                <a:gd name="T54" fmla="*/ 29 w 71"/>
                <a:gd name="T55" fmla="*/ 70 h 162"/>
                <a:gd name="T56" fmla="*/ 26 w 71"/>
                <a:gd name="T57" fmla="*/ 59 h 162"/>
                <a:gd name="T58" fmla="*/ 22 w 71"/>
                <a:gd name="T59" fmla="*/ 48 h 162"/>
                <a:gd name="T60" fmla="*/ 18 w 71"/>
                <a:gd name="T61" fmla="*/ 39 h 162"/>
                <a:gd name="T62" fmla="*/ 15 w 71"/>
                <a:gd name="T63" fmla="*/ 29 h 162"/>
                <a:gd name="T64" fmla="*/ 10 w 71"/>
                <a:gd name="T65" fmla="*/ 20 h 162"/>
                <a:gd name="T66" fmla="*/ 6 w 71"/>
                <a:gd name="T67" fmla="*/ 12 h 162"/>
                <a:gd name="T68" fmla="*/ 0 w 71"/>
                <a:gd name="T69" fmla="*/ 4 h 162"/>
                <a:gd name="T70" fmla="*/ 3 w 71"/>
                <a:gd name="T71" fmla="*/ 5 h 162"/>
                <a:gd name="T72" fmla="*/ 0 w 71"/>
                <a:gd name="T73" fmla="*/ 4 h 162"/>
                <a:gd name="T74" fmla="*/ 0 w 71"/>
                <a:gd name="T75" fmla="*/ 2 h 162"/>
                <a:gd name="T76" fmla="*/ 1 w 71"/>
                <a:gd name="T77" fmla="*/ 1 h 162"/>
                <a:gd name="T78" fmla="*/ 3 w 71"/>
                <a:gd name="T79" fmla="*/ 0 h 162"/>
                <a:gd name="T80" fmla="*/ 4 w 71"/>
                <a:gd name="T81" fmla="*/ 1 h 162"/>
                <a:gd name="T82" fmla="*/ 2 w 71"/>
                <a:gd name="T83" fmla="*/ 0 h 16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
                <a:gd name="T127" fmla="*/ 0 h 162"/>
                <a:gd name="T128" fmla="*/ 71 w 71"/>
                <a:gd name="T129" fmla="*/ 162 h 16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 h="162">
                  <a:moveTo>
                    <a:pt x="2" y="0"/>
                  </a:moveTo>
                  <a:lnTo>
                    <a:pt x="4" y="1"/>
                  </a:lnTo>
                  <a:lnTo>
                    <a:pt x="9" y="10"/>
                  </a:lnTo>
                  <a:lnTo>
                    <a:pt x="14" y="17"/>
                  </a:lnTo>
                  <a:lnTo>
                    <a:pt x="18" y="27"/>
                  </a:lnTo>
                  <a:lnTo>
                    <a:pt x="22" y="38"/>
                  </a:lnTo>
                  <a:lnTo>
                    <a:pt x="26" y="47"/>
                  </a:lnTo>
                  <a:lnTo>
                    <a:pt x="29" y="58"/>
                  </a:lnTo>
                  <a:lnTo>
                    <a:pt x="33" y="68"/>
                  </a:lnTo>
                  <a:lnTo>
                    <a:pt x="37" y="79"/>
                  </a:lnTo>
                  <a:lnTo>
                    <a:pt x="41" y="91"/>
                  </a:lnTo>
                  <a:lnTo>
                    <a:pt x="43" y="101"/>
                  </a:lnTo>
                  <a:lnTo>
                    <a:pt x="47" y="112"/>
                  </a:lnTo>
                  <a:lnTo>
                    <a:pt x="52" y="122"/>
                  </a:lnTo>
                  <a:lnTo>
                    <a:pt x="55" y="132"/>
                  </a:lnTo>
                  <a:lnTo>
                    <a:pt x="60" y="142"/>
                  </a:lnTo>
                  <a:lnTo>
                    <a:pt x="64" y="150"/>
                  </a:lnTo>
                  <a:lnTo>
                    <a:pt x="70" y="158"/>
                  </a:lnTo>
                  <a:lnTo>
                    <a:pt x="66" y="161"/>
                  </a:lnTo>
                  <a:lnTo>
                    <a:pt x="62" y="152"/>
                  </a:lnTo>
                  <a:lnTo>
                    <a:pt x="56" y="144"/>
                  </a:lnTo>
                  <a:lnTo>
                    <a:pt x="52" y="134"/>
                  </a:lnTo>
                  <a:lnTo>
                    <a:pt x="47" y="123"/>
                  </a:lnTo>
                  <a:lnTo>
                    <a:pt x="43" y="113"/>
                  </a:lnTo>
                  <a:lnTo>
                    <a:pt x="40" y="102"/>
                  </a:lnTo>
                  <a:lnTo>
                    <a:pt x="36" y="92"/>
                  </a:lnTo>
                  <a:lnTo>
                    <a:pt x="33" y="81"/>
                  </a:lnTo>
                  <a:lnTo>
                    <a:pt x="29" y="70"/>
                  </a:lnTo>
                  <a:lnTo>
                    <a:pt x="26" y="59"/>
                  </a:lnTo>
                  <a:lnTo>
                    <a:pt x="22" y="48"/>
                  </a:lnTo>
                  <a:lnTo>
                    <a:pt x="18" y="39"/>
                  </a:lnTo>
                  <a:lnTo>
                    <a:pt x="15" y="29"/>
                  </a:lnTo>
                  <a:lnTo>
                    <a:pt x="10" y="20"/>
                  </a:lnTo>
                  <a:lnTo>
                    <a:pt x="6" y="12"/>
                  </a:lnTo>
                  <a:lnTo>
                    <a:pt x="0" y="4"/>
                  </a:lnTo>
                  <a:lnTo>
                    <a:pt x="3" y="5"/>
                  </a:lnTo>
                  <a:lnTo>
                    <a:pt x="0" y="4"/>
                  </a:lnTo>
                  <a:lnTo>
                    <a:pt x="0" y="2"/>
                  </a:lnTo>
                  <a:lnTo>
                    <a:pt x="1" y="1"/>
                  </a:lnTo>
                  <a:lnTo>
                    <a:pt x="3" y="0"/>
                  </a:lnTo>
                  <a:lnTo>
                    <a:pt x="4" y="1"/>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1521" name="Freeform 12"/>
            <p:cNvSpPr>
              <a:spLocks/>
            </p:cNvSpPr>
            <p:nvPr/>
          </p:nvSpPr>
          <p:spPr bwMode="auto">
            <a:xfrm>
              <a:off x="1852" y="1162"/>
              <a:ext cx="683" cy="129"/>
            </a:xfrm>
            <a:custGeom>
              <a:avLst/>
              <a:gdLst>
                <a:gd name="T0" fmla="*/ 0 w 683"/>
                <a:gd name="T1" fmla="*/ 124 h 129"/>
                <a:gd name="T2" fmla="*/ 47 w 683"/>
                <a:gd name="T3" fmla="*/ 93 h 129"/>
                <a:gd name="T4" fmla="*/ 88 w 683"/>
                <a:gd name="T5" fmla="*/ 68 h 129"/>
                <a:gd name="T6" fmla="*/ 126 w 683"/>
                <a:gd name="T7" fmla="*/ 48 h 129"/>
                <a:gd name="T8" fmla="*/ 161 w 683"/>
                <a:gd name="T9" fmla="*/ 33 h 129"/>
                <a:gd name="T10" fmla="*/ 193 w 683"/>
                <a:gd name="T11" fmla="*/ 23 h 129"/>
                <a:gd name="T12" fmla="*/ 225 w 683"/>
                <a:gd name="T13" fmla="*/ 17 h 129"/>
                <a:gd name="T14" fmla="*/ 256 w 683"/>
                <a:gd name="T15" fmla="*/ 13 h 129"/>
                <a:gd name="T16" fmla="*/ 288 w 683"/>
                <a:gd name="T17" fmla="*/ 12 h 129"/>
                <a:gd name="T18" fmla="*/ 322 w 683"/>
                <a:gd name="T19" fmla="*/ 12 h 129"/>
                <a:gd name="T20" fmla="*/ 358 w 683"/>
                <a:gd name="T21" fmla="*/ 13 h 129"/>
                <a:gd name="T22" fmla="*/ 398 w 683"/>
                <a:gd name="T23" fmla="*/ 15 h 129"/>
                <a:gd name="T24" fmla="*/ 442 w 683"/>
                <a:gd name="T25" fmla="*/ 16 h 129"/>
                <a:gd name="T26" fmla="*/ 492 w 683"/>
                <a:gd name="T27" fmla="*/ 15 h 129"/>
                <a:gd name="T28" fmla="*/ 547 w 683"/>
                <a:gd name="T29" fmla="*/ 13 h 129"/>
                <a:gd name="T30" fmla="*/ 610 w 683"/>
                <a:gd name="T31" fmla="*/ 9 h 129"/>
                <a:gd name="T32" fmla="*/ 681 w 683"/>
                <a:gd name="T33" fmla="*/ 0 h 129"/>
                <a:gd name="T34" fmla="*/ 645 w 683"/>
                <a:gd name="T35" fmla="*/ 10 h 129"/>
                <a:gd name="T36" fmla="*/ 578 w 683"/>
                <a:gd name="T37" fmla="*/ 15 h 129"/>
                <a:gd name="T38" fmla="*/ 518 w 683"/>
                <a:gd name="T39" fmla="*/ 19 h 129"/>
                <a:gd name="T40" fmla="*/ 466 w 683"/>
                <a:gd name="T41" fmla="*/ 20 h 129"/>
                <a:gd name="T42" fmla="*/ 419 w 683"/>
                <a:gd name="T43" fmla="*/ 20 h 129"/>
                <a:gd name="T44" fmla="*/ 378 w 683"/>
                <a:gd name="T45" fmla="*/ 19 h 129"/>
                <a:gd name="T46" fmla="*/ 340 w 683"/>
                <a:gd name="T47" fmla="*/ 17 h 129"/>
                <a:gd name="T48" fmla="*/ 305 w 683"/>
                <a:gd name="T49" fmla="*/ 16 h 129"/>
                <a:gd name="T50" fmla="*/ 273 w 683"/>
                <a:gd name="T51" fmla="*/ 17 h 129"/>
                <a:gd name="T52" fmla="*/ 241 w 683"/>
                <a:gd name="T53" fmla="*/ 19 h 129"/>
                <a:gd name="T54" fmla="*/ 210 w 683"/>
                <a:gd name="T55" fmla="*/ 24 h 129"/>
                <a:gd name="T56" fmla="*/ 178 w 683"/>
                <a:gd name="T57" fmla="*/ 32 h 129"/>
                <a:gd name="T58" fmla="*/ 146 w 683"/>
                <a:gd name="T59" fmla="*/ 44 h 129"/>
                <a:gd name="T60" fmla="*/ 110 w 683"/>
                <a:gd name="T61" fmla="*/ 61 h 129"/>
                <a:gd name="T62" fmla="*/ 70 w 683"/>
                <a:gd name="T63" fmla="*/ 83 h 129"/>
                <a:gd name="T64" fmla="*/ 27 w 683"/>
                <a:gd name="T65" fmla="*/ 112 h 129"/>
                <a:gd name="T66" fmla="*/ 4 w 683"/>
                <a:gd name="T67" fmla="*/ 126 h 129"/>
                <a:gd name="T68" fmla="*/ 1 w 683"/>
                <a:gd name="T69" fmla="*/ 128 h 129"/>
                <a:gd name="T70" fmla="*/ 0 w 683"/>
                <a:gd name="T71" fmla="*/ 126 h 129"/>
                <a:gd name="T72" fmla="*/ 0 w 683"/>
                <a:gd name="T73" fmla="*/ 126 h 1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3"/>
                <a:gd name="T112" fmla="*/ 0 h 129"/>
                <a:gd name="T113" fmla="*/ 683 w 683"/>
                <a:gd name="T114" fmla="*/ 129 h 1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3" h="129">
                  <a:moveTo>
                    <a:pt x="0" y="126"/>
                  </a:moveTo>
                  <a:lnTo>
                    <a:pt x="0" y="124"/>
                  </a:lnTo>
                  <a:lnTo>
                    <a:pt x="25" y="108"/>
                  </a:lnTo>
                  <a:lnTo>
                    <a:pt x="47" y="93"/>
                  </a:lnTo>
                  <a:lnTo>
                    <a:pt x="68" y="79"/>
                  </a:lnTo>
                  <a:lnTo>
                    <a:pt x="88" y="68"/>
                  </a:lnTo>
                  <a:lnTo>
                    <a:pt x="107" y="57"/>
                  </a:lnTo>
                  <a:lnTo>
                    <a:pt x="126" y="48"/>
                  </a:lnTo>
                  <a:lnTo>
                    <a:pt x="144" y="40"/>
                  </a:lnTo>
                  <a:lnTo>
                    <a:pt x="161" y="33"/>
                  </a:lnTo>
                  <a:lnTo>
                    <a:pt x="177" y="28"/>
                  </a:lnTo>
                  <a:lnTo>
                    <a:pt x="193" y="23"/>
                  </a:lnTo>
                  <a:lnTo>
                    <a:pt x="209" y="20"/>
                  </a:lnTo>
                  <a:lnTo>
                    <a:pt x="225" y="17"/>
                  </a:lnTo>
                  <a:lnTo>
                    <a:pt x="241" y="14"/>
                  </a:lnTo>
                  <a:lnTo>
                    <a:pt x="256" y="13"/>
                  </a:lnTo>
                  <a:lnTo>
                    <a:pt x="273" y="12"/>
                  </a:lnTo>
                  <a:lnTo>
                    <a:pt x="288" y="12"/>
                  </a:lnTo>
                  <a:lnTo>
                    <a:pt x="305" y="12"/>
                  </a:lnTo>
                  <a:lnTo>
                    <a:pt x="322" y="12"/>
                  </a:lnTo>
                  <a:lnTo>
                    <a:pt x="340" y="13"/>
                  </a:lnTo>
                  <a:lnTo>
                    <a:pt x="358" y="13"/>
                  </a:lnTo>
                  <a:lnTo>
                    <a:pt x="378" y="14"/>
                  </a:lnTo>
                  <a:lnTo>
                    <a:pt x="398" y="15"/>
                  </a:lnTo>
                  <a:lnTo>
                    <a:pt x="419" y="15"/>
                  </a:lnTo>
                  <a:lnTo>
                    <a:pt x="442" y="16"/>
                  </a:lnTo>
                  <a:lnTo>
                    <a:pt x="466" y="16"/>
                  </a:lnTo>
                  <a:lnTo>
                    <a:pt x="492" y="15"/>
                  </a:lnTo>
                  <a:lnTo>
                    <a:pt x="518" y="14"/>
                  </a:lnTo>
                  <a:lnTo>
                    <a:pt x="547" y="13"/>
                  </a:lnTo>
                  <a:lnTo>
                    <a:pt x="577" y="11"/>
                  </a:lnTo>
                  <a:lnTo>
                    <a:pt x="610" y="9"/>
                  </a:lnTo>
                  <a:lnTo>
                    <a:pt x="644" y="5"/>
                  </a:lnTo>
                  <a:lnTo>
                    <a:pt x="681" y="0"/>
                  </a:lnTo>
                  <a:lnTo>
                    <a:pt x="682" y="5"/>
                  </a:lnTo>
                  <a:lnTo>
                    <a:pt x="645" y="10"/>
                  </a:lnTo>
                  <a:lnTo>
                    <a:pt x="611" y="12"/>
                  </a:lnTo>
                  <a:lnTo>
                    <a:pt x="578" y="15"/>
                  </a:lnTo>
                  <a:lnTo>
                    <a:pt x="547" y="17"/>
                  </a:lnTo>
                  <a:lnTo>
                    <a:pt x="518" y="19"/>
                  </a:lnTo>
                  <a:lnTo>
                    <a:pt x="492" y="20"/>
                  </a:lnTo>
                  <a:lnTo>
                    <a:pt x="466" y="20"/>
                  </a:lnTo>
                  <a:lnTo>
                    <a:pt x="442" y="20"/>
                  </a:lnTo>
                  <a:lnTo>
                    <a:pt x="419" y="20"/>
                  </a:lnTo>
                  <a:lnTo>
                    <a:pt x="398" y="19"/>
                  </a:lnTo>
                  <a:lnTo>
                    <a:pt x="378" y="19"/>
                  </a:lnTo>
                  <a:lnTo>
                    <a:pt x="358" y="18"/>
                  </a:lnTo>
                  <a:lnTo>
                    <a:pt x="340" y="17"/>
                  </a:lnTo>
                  <a:lnTo>
                    <a:pt x="322" y="16"/>
                  </a:lnTo>
                  <a:lnTo>
                    <a:pt x="305" y="16"/>
                  </a:lnTo>
                  <a:lnTo>
                    <a:pt x="288" y="16"/>
                  </a:lnTo>
                  <a:lnTo>
                    <a:pt x="273" y="17"/>
                  </a:lnTo>
                  <a:lnTo>
                    <a:pt x="257" y="17"/>
                  </a:lnTo>
                  <a:lnTo>
                    <a:pt x="241" y="19"/>
                  </a:lnTo>
                  <a:lnTo>
                    <a:pt x="226" y="21"/>
                  </a:lnTo>
                  <a:lnTo>
                    <a:pt x="210" y="24"/>
                  </a:lnTo>
                  <a:lnTo>
                    <a:pt x="194" y="28"/>
                  </a:lnTo>
                  <a:lnTo>
                    <a:pt x="178" y="32"/>
                  </a:lnTo>
                  <a:lnTo>
                    <a:pt x="163" y="37"/>
                  </a:lnTo>
                  <a:lnTo>
                    <a:pt x="146" y="44"/>
                  </a:lnTo>
                  <a:lnTo>
                    <a:pt x="128" y="52"/>
                  </a:lnTo>
                  <a:lnTo>
                    <a:pt x="110" y="61"/>
                  </a:lnTo>
                  <a:lnTo>
                    <a:pt x="90" y="71"/>
                  </a:lnTo>
                  <a:lnTo>
                    <a:pt x="70" y="83"/>
                  </a:lnTo>
                  <a:lnTo>
                    <a:pt x="50" y="96"/>
                  </a:lnTo>
                  <a:lnTo>
                    <a:pt x="27" y="112"/>
                  </a:lnTo>
                  <a:lnTo>
                    <a:pt x="3" y="128"/>
                  </a:lnTo>
                  <a:lnTo>
                    <a:pt x="4" y="126"/>
                  </a:lnTo>
                  <a:lnTo>
                    <a:pt x="3" y="128"/>
                  </a:lnTo>
                  <a:lnTo>
                    <a:pt x="1" y="128"/>
                  </a:lnTo>
                  <a:lnTo>
                    <a:pt x="0" y="128"/>
                  </a:lnTo>
                  <a:lnTo>
                    <a:pt x="0" y="126"/>
                  </a:lnTo>
                  <a:lnTo>
                    <a:pt x="0" y="124"/>
                  </a:lnTo>
                  <a:lnTo>
                    <a:pt x="0" y="126"/>
                  </a:lnTo>
                </a:path>
              </a:pathLst>
            </a:custGeom>
            <a:solidFill>
              <a:srgbClr val="000000"/>
            </a:solidFill>
            <a:ln w="12700" cap="rnd">
              <a:noFill/>
              <a:round/>
              <a:headEnd/>
              <a:tailEnd/>
            </a:ln>
          </p:spPr>
          <p:txBody>
            <a:bodyPr/>
            <a:lstStyle/>
            <a:p>
              <a:endParaRPr lang="en-US">
                <a:solidFill>
                  <a:srgbClr val="000000"/>
                </a:solidFill>
              </a:endParaRPr>
            </a:p>
          </p:txBody>
        </p:sp>
        <p:sp>
          <p:nvSpPr>
            <p:cNvPr id="21522" name="Freeform 13"/>
            <p:cNvSpPr>
              <a:spLocks/>
            </p:cNvSpPr>
            <p:nvPr/>
          </p:nvSpPr>
          <p:spPr bwMode="auto">
            <a:xfrm>
              <a:off x="1851" y="1294"/>
              <a:ext cx="179" cy="378"/>
            </a:xfrm>
            <a:custGeom>
              <a:avLst/>
              <a:gdLst>
                <a:gd name="T0" fmla="*/ 174 w 179"/>
                <a:gd name="T1" fmla="*/ 377 h 378"/>
                <a:gd name="T2" fmla="*/ 169 w 179"/>
                <a:gd name="T3" fmla="*/ 364 h 378"/>
                <a:gd name="T4" fmla="*/ 161 w 179"/>
                <a:gd name="T5" fmla="*/ 347 h 378"/>
                <a:gd name="T6" fmla="*/ 150 w 179"/>
                <a:gd name="T7" fmla="*/ 326 h 378"/>
                <a:gd name="T8" fmla="*/ 137 w 179"/>
                <a:gd name="T9" fmla="*/ 302 h 378"/>
                <a:gd name="T10" fmla="*/ 124 w 179"/>
                <a:gd name="T11" fmla="*/ 276 h 378"/>
                <a:gd name="T12" fmla="*/ 109 w 179"/>
                <a:gd name="T13" fmla="*/ 248 h 378"/>
                <a:gd name="T14" fmla="*/ 93 w 179"/>
                <a:gd name="T15" fmla="*/ 219 h 378"/>
                <a:gd name="T16" fmla="*/ 77 w 179"/>
                <a:gd name="T17" fmla="*/ 189 h 378"/>
                <a:gd name="T18" fmla="*/ 62 w 179"/>
                <a:gd name="T19" fmla="*/ 159 h 378"/>
                <a:gd name="T20" fmla="*/ 47 w 179"/>
                <a:gd name="T21" fmla="*/ 130 h 378"/>
                <a:gd name="T22" fmla="*/ 34 w 179"/>
                <a:gd name="T23" fmla="*/ 102 h 378"/>
                <a:gd name="T24" fmla="*/ 22 w 179"/>
                <a:gd name="T25" fmla="*/ 76 h 378"/>
                <a:gd name="T26" fmla="*/ 13 w 179"/>
                <a:gd name="T27" fmla="*/ 52 h 378"/>
                <a:gd name="T28" fmla="*/ 5 w 179"/>
                <a:gd name="T29" fmla="*/ 31 h 378"/>
                <a:gd name="T30" fmla="*/ 1 w 179"/>
                <a:gd name="T31" fmla="*/ 14 h 378"/>
                <a:gd name="T32" fmla="*/ 1 w 179"/>
                <a:gd name="T33" fmla="*/ 0 h 378"/>
                <a:gd name="T34" fmla="*/ 5 w 179"/>
                <a:gd name="T35" fmla="*/ 6 h 378"/>
                <a:gd name="T36" fmla="*/ 7 w 179"/>
                <a:gd name="T37" fmla="*/ 21 h 378"/>
                <a:gd name="T38" fmla="*/ 13 w 179"/>
                <a:gd name="T39" fmla="*/ 39 h 378"/>
                <a:gd name="T40" fmla="*/ 21 w 179"/>
                <a:gd name="T41" fmla="*/ 62 h 378"/>
                <a:gd name="T42" fmla="*/ 32 w 179"/>
                <a:gd name="T43" fmla="*/ 87 h 378"/>
                <a:gd name="T44" fmla="*/ 44 w 179"/>
                <a:gd name="T45" fmla="*/ 114 h 378"/>
                <a:gd name="T46" fmla="*/ 58 w 179"/>
                <a:gd name="T47" fmla="*/ 143 h 378"/>
                <a:gd name="T48" fmla="*/ 74 w 179"/>
                <a:gd name="T49" fmla="*/ 171 h 378"/>
                <a:gd name="T50" fmla="*/ 89 w 179"/>
                <a:gd name="T51" fmla="*/ 202 h 378"/>
                <a:gd name="T52" fmla="*/ 104 w 179"/>
                <a:gd name="T53" fmla="*/ 231 h 378"/>
                <a:gd name="T54" fmla="*/ 120 w 179"/>
                <a:gd name="T55" fmla="*/ 260 h 378"/>
                <a:gd name="T56" fmla="*/ 134 w 179"/>
                <a:gd name="T57" fmla="*/ 286 h 378"/>
                <a:gd name="T58" fmla="*/ 148 w 179"/>
                <a:gd name="T59" fmla="*/ 312 h 378"/>
                <a:gd name="T60" fmla="*/ 160 w 179"/>
                <a:gd name="T61" fmla="*/ 335 h 378"/>
                <a:gd name="T62" fmla="*/ 169 w 179"/>
                <a:gd name="T63" fmla="*/ 354 h 378"/>
                <a:gd name="T64" fmla="*/ 176 w 179"/>
                <a:gd name="T65" fmla="*/ 370 h 378"/>
                <a:gd name="T66" fmla="*/ 174 w 179"/>
                <a:gd name="T67" fmla="*/ 377 h 3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9"/>
                <a:gd name="T103" fmla="*/ 0 h 378"/>
                <a:gd name="T104" fmla="*/ 179 w 179"/>
                <a:gd name="T105" fmla="*/ 378 h 3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9" h="378">
                  <a:moveTo>
                    <a:pt x="174" y="377"/>
                  </a:moveTo>
                  <a:lnTo>
                    <a:pt x="174" y="377"/>
                  </a:lnTo>
                  <a:lnTo>
                    <a:pt x="172" y="371"/>
                  </a:lnTo>
                  <a:lnTo>
                    <a:pt x="169" y="364"/>
                  </a:lnTo>
                  <a:lnTo>
                    <a:pt x="165" y="356"/>
                  </a:lnTo>
                  <a:lnTo>
                    <a:pt x="161" y="347"/>
                  </a:lnTo>
                  <a:lnTo>
                    <a:pt x="156" y="337"/>
                  </a:lnTo>
                  <a:lnTo>
                    <a:pt x="150" y="326"/>
                  </a:lnTo>
                  <a:lnTo>
                    <a:pt x="144" y="314"/>
                  </a:lnTo>
                  <a:lnTo>
                    <a:pt x="137" y="302"/>
                  </a:lnTo>
                  <a:lnTo>
                    <a:pt x="131" y="289"/>
                  </a:lnTo>
                  <a:lnTo>
                    <a:pt x="124" y="276"/>
                  </a:lnTo>
                  <a:lnTo>
                    <a:pt x="116" y="262"/>
                  </a:lnTo>
                  <a:lnTo>
                    <a:pt x="109" y="248"/>
                  </a:lnTo>
                  <a:lnTo>
                    <a:pt x="102" y="233"/>
                  </a:lnTo>
                  <a:lnTo>
                    <a:pt x="93" y="219"/>
                  </a:lnTo>
                  <a:lnTo>
                    <a:pt x="85" y="204"/>
                  </a:lnTo>
                  <a:lnTo>
                    <a:pt x="77" y="189"/>
                  </a:lnTo>
                  <a:lnTo>
                    <a:pt x="70" y="174"/>
                  </a:lnTo>
                  <a:lnTo>
                    <a:pt x="62" y="159"/>
                  </a:lnTo>
                  <a:lnTo>
                    <a:pt x="54" y="145"/>
                  </a:lnTo>
                  <a:lnTo>
                    <a:pt x="47" y="130"/>
                  </a:lnTo>
                  <a:lnTo>
                    <a:pt x="41" y="116"/>
                  </a:lnTo>
                  <a:lnTo>
                    <a:pt x="34" y="102"/>
                  </a:lnTo>
                  <a:lnTo>
                    <a:pt x="28" y="89"/>
                  </a:lnTo>
                  <a:lnTo>
                    <a:pt x="22" y="76"/>
                  </a:lnTo>
                  <a:lnTo>
                    <a:pt x="16" y="63"/>
                  </a:lnTo>
                  <a:lnTo>
                    <a:pt x="13" y="52"/>
                  </a:lnTo>
                  <a:lnTo>
                    <a:pt x="9" y="41"/>
                  </a:lnTo>
                  <a:lnTo>
                    <a:pt x="5" y="31"/>
                  </a:lnTo>
                  <a:lnTo>
                    <a:pt x="3" y="22"/>
                  </a:lnTo>
                  <a:lnTo>
                    <a:pt x="1" y="14"/>
                  </a:lnTo>
                  <a:lnTo>
                    <a:pt x="0" y="7"/>
                  </a:lnTo>
                  <a:lnTo>
                    <a:pt x="1" y="0"/>
                  </a:lnTo>
                  <a:lnTo>
                    <a:pt x="5" y="0"/>
                  </a:lnTo>
                  <a:lnTo>
                    <a:pt x="5" y="6"/>
                  </a:lnTo>
                  <a:lnTo>
                    <a:pt x="6" y="13"/>
                  </a:lnTo>
                  <a:lnTo>
                    <a:pt x="7" y="21"/>
                  </a:lnTo>
                  <a:lnTo>
                    <a:pt x="10" y="30"/>
                  </a:lnTo>
                  <a:lnTo>
                    <a:pt x="13" y="39"/>
                  </a:lnTo>
                  <a:lnTo>
                    <a:pt x="16" y="50"/>
                  </a:lnTo>
                  <a:lnTo>
                    <a:pt x="21" y="62"/>
                  </a:lnTo>
                  <a:lnTo>
                    <a:pt x="26" y="74"/>
                  </a:lnTo>
                  <a:lnTo>
                    <a:pt x="32" y="87"/>
                  </a:lnTo>
                  <a:lnTo>
                    <a:pt x="38" y="100"/>
                  </a:lnTo>
                  <a:lnTo>
                    <a:pt x="44" y="114"/>
                  </a:lnTo>
                  <a:lnTo>
                    <a:pt x="51" y="128"/>
                  </a:lnTo>
                  <a:lnTo>
                    <a:pt x="58" y="143"/>
                  </a:lnTo>
                  <a:lnTo>
                    <a:pt x="66" y="157"/>
                  </a:lnTo>
                  <a:lnTo>
                    <a:pt x="74" y="171"/>
                  </a:lnTo>
                  <a:lnTo>
                    <a:pt x="81" y="187"/>
                  </a:lnTo>
                  <a:lnTo>
                    <a:pt x="89" y="202"/>
                  </a:lnTo>
                  <a:lnTo>
                    <a:pt x="97" y="217"/>
                  </a:lnTo>
                  <a:lnTo>
                    <a:pt x="104" y="231"/>
                  </a:lnTo>
                  <a:lnTo>
                    <a:pt x="112" y="246"/>
                  </a:lnTo>
                  <a:lnTo>
                    <a:pt x="120" y="260"/>
                  </a:lnTo>
                  <a:lnTo>
                    <a:pt x="128" y="274"/>
                  </a:lnTo>
                  <a:lnTo>
                    <a:pt x="134" y="286"/>
                  </a:lnTo>
                  <a:lnTo>
                    <a:pt x="141" y="300"/>
                  </a:lnTo>
                  <a:lnTo>
                    <a:pt x="148" y="312"/>
                  </a:lnTo>
                  <a:lnTo>
                    <a:pt x="154" y="324"/>
                  </a:lnTo>
                  <a:lnTo>
                    <a:pt x="160" y="335"/>
                  </a:lnTo>
                  <a:lnTo>
                    <a:pt x="164" y="345"/>
                  </a:lnTo>
                  <a:lnTo>
                    <a:pt x="169" y="354"/>
                  </a:lnTo>
                  <a:lnTo>
                    <a:pt x="172" y="362"/>
                  </a:lnTo>
                  <a:lnTo>
                    <a:pt x="176" y="370"/>
                  </a:lnTo>
                  <a:lnTo>
                    <a:pt x="178" y="376"/>
                  </a:lnTo>
                  <a:lnTo>
                    <a:pt x="174" y="377"/>
                  </a:lnTo>
                </a:path>
              </a:pathLst>
            </a:custGeom>
            <a:solidFill>
              <a:srgbClr val="000000"/>
            </a:solidFill>
            <a:ln w="12700" cap="rnd">
              <a:noFill/>
              <a:round/>
              <a:headEnd/>
              <a:tailEnd/>
            </a:ln>
          </p:spPr>
          <p:txBody>
            <a:bodyPr/>
            <a:lstStyle/>
            <a:p>
              <a:endParaRPr lang="en-US">
                <a:solidFill>
                  <a:srgbClr val="000000"/>
                </a:solidFill>
              </a:endParaRPr>
            </a:p>
          </p:txBody>
        </p:sp>
        <p:sp>
          <p:nvSpPr>
            <p:cNvPr id="21523" name="Freeform 14"/>
            <p:cNvSpPr>
              <a:spLocks/>
            </p:cNvSpPr>
            <p:nvPr/>
          </p:nvSpPr>
          <p:spPr bwMode="auto">
            <a:xfrm>
              <a:off x="1947" y="1676"/>
              <a:ext cx="93" cy="329"/>
            </a:xfrm>
            <a:custGeom>
              <a:avLst/>
              <a:gdLst>
                <a:gd name="T0" fmla="*/ 0 w 93"/>
                <a:gd name="T1" fmla="*/ 327 h 329"/>
                <a:gd name="T2" fmla="*/ 8 w 93"/>
                <a:gd name="T3" fmla="*/ 309 h 329"/>
                <a:gd name="T4" fmla="*/ 16 w 93"/>
                <a:gd name="T5" fmla="*/ 292 h 329"/>
                <a:gd name="T6" fmla="*/ 24 w 93"/>
                <a:gd name="T7" fmla="*/ 272 h 329"/>
                <a:gd name="T8" fmla="*/ 33 w 93"/>
                <a:gd name="T9" fmla="*/ 253 h 329"/>
                <a:gd name="T10" fmla="*/ 42 w 93"/>
                <a:gd name="T11" fmla="*/ 234 h 329"/>
                <a:gd name="T12" fmla="*/ 51 w 93"/>
                <a:gd name="T13" fmla="*/ 213 h 329"/>
                <a:gd name="T14" fmla="*/ 59 w 93"/>
                <a:gd name="T15" fmla="*/ 191 h 329"/>
                <a:gd name="T16" fmla="*/ 67 w 93"/>
                <a:gd name="T17" fmla="*/ 170 h 329"/>
                <a:gd name="T18" fmla="*/ 73 w 93"/>
                <a:gd name="T19" fmla="*/ 149 h 329"/>
                <a:gd name="T20" fmla="*/ 80 w 93"/>
                <a:gd name="T21" fmla="*/ 127 h 329"/>
                <a:gd name="T22" fmla="*/ 84 w 93"/>
                <a:gd name="T23" fmla="*/ 106 h 329"/>
                <a:gd name="T24" fmla="*/ 86 w 93"/>
                <a:gd name="T25" fmla="*/ 84 h 329"/>
                <a:gd name="T26" fmla="*/ 88 w 93"/>
                <a:gd name="T27" fmla="*/ 63 h 329"/>
                <a:gd name="T28" fmla="*/ 87 w 93"/>
                <a:gd name="T29" fmla="*/ 42 h 329"/>
                <a:gd name="T30" fmla="*/ 84 w 93"/>
                <a:gd name="T31" fmla="*/ 22 h 329"/>
                <a:gd name="T32" fmla="*/ 79 w 93"/>
                <a:gd name="T33" fmla="*/ 1 h 329"/>
                <a:gd name="T34" fmla="*/ 86 w 93"/>
                <a:gd name="T35" fmla="*/ 10 h 329"/>
                <a:gd name="T36" fmla="*/ 90 w 93"/>
                <a:gd name="T37" fmla="*/ 31 h 329"/>
                <a:gd name="T38" fmla="*/ 92 w 93"/>
                <a:gd name="T39" fmla="*/ 52 h 329"/>
                <a:gd name="T40" fmla="*/ 92 w 93"/>
                <a:gd name="T41" fmla="*/ 74 h 329"/>
                <a:gd name="T42" fmla="*/ 90 w 93"/>
                <a:gd name="T43" fmla="*/ 95 h 329"/>
                <a:gd name="T44" fmla="*/ 86 w 93"/>
                <a:gd name="T45" fmla="*/ 118 h 329"/>
                <a:gd name="T46" fmla="*/ 81 w 93"/>
                <a:gd name="T47" fmla="*/ 139 h 329"/>
                <a:gd name="T48" fmla="*/ 75 w 93"/>
                <a:gd name="T49" fmla="*/ 161 h 329"/>
                <a:gd name="T50" fmla="*/ 68 w 93"/>
                <a:gd name="T51" fmla="*/ 183 h 329"/>
                <a:gd name="T52" fmla="*/ 59 w 93"/>
                <a:gd name="T53" fmla="*/ 203 h 329"/>
                <a:gd name="T54" fmla="*/ 51 w 93"/>
                <a:gd name="T55" fmla="*/ 224 h 329"/>
                <a:gd name="T56" fmla="*/ 42 w 93"/>
                <a:gd name="T57" fmla="*/ 245 h 329"/>
                <a:gd name="T58" fmla="*/ 33 w 93"/>
                <a:gd name="T59" fmla="*/ 265 h 329"/>
                <a:gd name="T60" fmla="*/ 23 w 93"/>
                <a:gd name="T61" fmla="*/ 285 h 329"/>
                <a:gd name="T62" fmla="*/ 15 w 93"/>
                <a:gd name="T63" fmla="*/ 302 h 329"/>
                <a:gd name="T64" fmla="*/ 8 w 93"/>
                <a:gd name="T65" fmla="*/ 320 h 329"/>
                <a:gd name="T66" fmla="*/ 0 w 93"/>
                <a:gd name="T67" fmla="*/ 327 h 3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
                <a:gd name="T103" fmla="*/ 0 h 329"/>
                <a:gd name="T104" fmla="*/ 93 w 93"/>
                <a:gd name="T105" fmla="*/ 329 h 3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 h="329">
                  <a:moveTo>
                    <a:pt x="0" y="327"/>
                  </a:moveTo>
                  <a:lnTo>
                    <a:pt x="0" y="327"/>
                  </a:lnTo>
                  <a:lnTo>
                    <a:pt x="4" y="318"/>
                  </a:lnTo>
                  <a:lnTo>
                    <a:pt x="8" y="309"/>
                  </a:lnTo>
                  <a:lnTo>
                    <a:pt x="12" y="301"/>
                  </a:lnTo>
                  <a:lnTo>
                    <a:pt x="16" y="292"/>
                  </a:lnTo>
                  <a:lnTo>
                    <a:pt x="20" y="282"/>
                  </a:lnTo>
                  <a:lnTo>
                    <a:pt x="24" y="272"/>
                  </a:lnTo>
                  <a:lnTo>
                    <a:pt x="29" y="263"/>
                  </a:lnTo>
                  <a:lnTo>
                    <a:pt x="33" y="253"/>
                  </a:lnTo>
                  <a:lnTo>
                    <a:pt x="38" y="244"/>
                  </a:lnTo>
                  <a:lnTo>
                    <a:pt x="42" y="234"/>
                  </a:lnTo>
                  <a:lnTo>
                    <a:pt x="46" y="223"/>
                  </a:lnTo>
                  <a:lnTo>
                    <a:pt x="51" y="213"/>
                  </a:lnTo>
                  <a:lnTo>
                    <a:pt x="55" y="202"/>
                  </a:lnTo>
                  <a:lnTo>
                    <a:pt x="59" y="191"/>
                  </a:lnTo>
                  <a:lnTo>
                    <a:pt x="63" y="181"/>
                  </a:lnTo>
                  <a:lnTo>
                    <a:pt x="67" y="170"/>
                  </a:lnTo>
                  <a:lnTo>
                    <a:pt x="70" y="160"/>
                  </a:lnTo>
                  <a:lnTo>
                    <a:pt x="73" y="149"/>
                  </a:lnTo>
                  <a:lnTo>
                    <a:pt x="77" y="138"/>
                  </a:lnTo>
                  <a:lnTo>
                    <a:pt x="80" y="127"/>
                  </a:lnTo>
                  <a:lnTo>
                    <a:pt x="82" y="117"/>
                  </a:lnTo>
                  <a:lnTo>
                    <a:pt x="84" y="106"/>
                  </a:lnTo>
                  <a:lnTo>
                    <a:pt x="85" y="95"/>
                  </a:lnTo>
                  <a:lnTo>
                    <a:pt x="86" y="84"/>
                  </a:lnTo>
                  <a:lnTo>
                    <a:pt x="88" y="74"/>
                  </a:lnTo>
                  <a:lnTo>
                    <a:pt x="88" y="63"/>
                  </a:lnTo>
                  <a:lnTo>
                    <a:pt x="88" y="52"/>
                  </a:lnTo>
                  <a:lnTo>
                    <a:pt x="87" y="42"/>
                  </a:lnTo>
                  <a:lnTo>
                    <a:pt x="86" y="31"/>
                  </a:lnTo>
                  <a:lnTo>
                    <a:pt x="84" y="22"/>
                  </a:lnTo>
                  <a:lnTo>
                    <a:pt x="82" y="12"/>
                  </a:lnTo>
                  <a:lnTo>
                    <a:pt x="79" y="1"/>
                  </a:lnTo>
                  <a:lnTo>
                    <a:pt x="83" y="0"/>
                  </a:lnTo>
                  <a:lnTo>
                    <a:pt x="86" y="10"/>
                  </a:lnTo>
                  <a:lnTo>
                    <a:pt x="88" y="21"/>
                  </a:lnTo>
                  <a:lnTo>
                    <a:pt x="90" y="31"/>
                  </a:lnTo>
                  <a:lnTo>
                    <a:pt x="91" y="42"/>
                  </a:lnTo>
                  <a:lnTo>
                    <a:pt x="92" y="52"/>
                  </a:lnTo>
                  <a:lnTo>
                    <a:pt x="92" y="63"/>
                  </a:lnTo>
                  <a:lnTo>
                    <a:pt x="92" y="74"/>
                  </a:lnTo>
                  <a:lnTo>
                    <a:pt x="91" y="84"/>
                  </a:lnTo>
                  <a:lnTo>
                    <a:pt x="90" y="95"/>
                  </a:lnTo>
                  <a:lnTo>
                    <a:pt x="88" y="107"/>
                  </a:lnTo>
                  <a:lnTo>
                    <a:pt x="86" y="118"/>
                  </a:lnTo>
                  <a:lnTo>
                    <a:pt x="84" y="129"/>
                  </a:lnTo>
                  <a:lnTo>
                    <a:pt x="81" y="139"/>
                  </a:lnTo>
                  <a:lnTo>
                    <a:pt x="78" y="150"/>
                  </a:lnTo>
                  <a:lnTo>
                    <a:pt x="75" y="161"/>
                  </a:lnTo>
                  <a:lnTo>
                    <a:pt x="71" y="172"/>
                  </a:lnTo>
                  <a:lnTo>
                    <a:pt x="68" y="183"/>
                  </a:lnTo>
                  <a:lnTo>
                    <a:pt x="63" y="193"/>
                  </a:lnTo>
                  <a:lnTo>
                    <a:pt x="59" y="203"/>
                  </a:lnTo>
                  <a:lnTo>
                    <a:pt x="55" y="214"/>
                  </a:lnTo>
                  <a:lnTo>
                    <a:pt x="51" y="224"/>
                  </a:lnTo>
                  <a:lnTo>
                    <a:pt x="46" y="235"/>
                  </a:lnTo>
                  <a:lnTo>
                    <a:pt x="42" y="245"/>
                  </a:lnTo>
                  <a:lnTo>
                    <a:pt x="38" y="254"/>
                  </a:lnTo>
                  <a:lnTo>
                    <a:pt x="33" y="265"/>
                  </a:lnTo>
                  <a:lnTo>
                    <a:pt x="28" y="275"/>
                  </a:lnTo>
                  <a:lnTo>
                    <a:pt x="23" y="285"/>
                  </a:lnTo>
                  <a:lnTo>
                    <a:pt x="20" y="294"/>
                  </a:lnTo>
                  <a:lnTo>
                    <a:pt x="15" y="302"/>
                  </a:lnTo>
                  <a:lnTo>
                    <a:pt x="11" y="311"/>
                  </a:lnTo>
                  <a:lnTo>
                    <a:pt x="8" y="320"/>
                  </a:lnTo>
                  <a:lnTo>
                    <a:pt x="4" y="328"/>
                  </a:lnTo>
                  <a:lnTo>
                    <a:pt x="0" y="327"/>
                  </a:lnTo>
                </a:path>
              </a:pathLst>
            </a:custGeom>
            <a:solidFill>
              <a:srgbClr val="000000"/>
            </a:solidFill>
            <a:ln w="12700" cap="rnd">
              <a:noFill/>
              <a:round/>
              <a:headEnd/>
              <a:tailEnd/>
            </a:ln>
          </p:spPr>
          <p:txBody>
            <a:bodyPr/>
            <a:lstStyle/>
            <a:p>
              <a:endParaRPr lang="en-US">
                <a:solidFill>
                  <a:srgbClr val="000000"/>
                </a:solidFill>
              </a:endParaRPr>
            </a:p>
          </p:txBody>
        </p:sp>
        <p:sp>
          <p:nvSpPr>
            <p:cNvPr id="21524" name="Freeform 15"/>
            <p:cNvSpPr>
              <a:spLocks/>
            </p:cNvSpPr>
            <p:nvPr/>
          </p:nvSpPr>
          <p:spPr bwMode="auto">
            <a:xfrm>
              <a:off x="1829" y="2009"/>
              <a:ext cx="117" cy="395"/>
            </a:xfrm>
            <a:custGeom>
              <a:avLst/>
              <a:gdLst>
                <a:gd name="T0" fmla="*/ 5 w 117"/>
                <a:gd name="T1" fmla="*/ 392 h 395"/>
                <a:gd name="T2" fmla="*/ 1 w 117"/>
                <a:gd name="T3" fmla="*/ 373 h 395"/>
                <a:gd name="T4" fmla="*/ 0 w 117"/>
                <a:gd name="T5" fmla="*/ 353 h 395"/>
                <a:gd name="T6" fmla="*/ 2 w 117"/>
                <a:gd name="T7" fmla="*/ 328 h 395"/>
                <a:gd name="T8" fmla="*/ 6 w 117"/>
                <a:gd name="T9" fmla="*/ 303 h 395"/>
                <a:gd name="T10" fmla="*/ 10 w 117"/>
                <a:gd name="T11" fmla="*/ 277 h 395"/>
                <a:gd name="T12" fmla="*/ 18 w 117"/>
                <a:gd name="T13" fmla="*/ 249 h 395"/>
                <a:gd name="T14" fmla="*/ 26 w 117"/>
                <a:gd name="T15" fmla="*/ 221 h 395"/>
                <a:gd name="T16" fmla="*/ 35 w 117"/>
                <a:gd name="T17" fmla="*/ 192 h 395"/>
                <a:gd name="T18" fmla="*/ 46 w 117"/>
                <a:gd name="T19" fmla="*/ 164 h 395"/>
                <a:gd name="T20" fmla="*/ 56 w 117"/>
                <a:gd name="T21" fmla="*/ 136 h 395"/>
                <a:gd name="T22" fmla="*/ 67 w 117"/>
                <a:gd name="T23" fmla="*/ 108 h 395"/>
                <a:gd name="T24" fmla="*/ 77 w 117"/>
                <a:gd name="T25" fmla="*/ 83 h 395"/>
                <a:gd name="T26" fmla="*/ 87 w 117"/>
                <a:gd name="T27" fmla="*/ 59 h 395"/>
                <a:gd name="T28" fmla="*/ 97 w 117"/>
                <a:gd name="T29" fmla="*/ 36 h 395"/>
                <a:gd name="T30" fmla="*/ 106 w 117"/>
                <a:gd name="T31" fmla="*/ 16 h 395"/>
                <a:gd name="T32" fmla="*/ 112 w 117"/>
                <a:gd name="T33" fmla="*/ 0 h 395"/>
                <a:gd name="T34" fmla="*/ 113 w 117"/>
                <a:gd name="T35" fmla="*/ 9 h 395"/>
                <a:gd name="T36" fmla="*/ 105 w 117"/>
                <a:gd name="T37" fmla="*/ 28 h 395"/>
                <a:gd name="T38" fmla="*/ 96 w 117"/>
                <a:gd name="T39" fmla="*/ 49 h 395"/>
                <a:gd name="T40" fmla="*/ 87 w 117"/>
                <a:gd name="T41" fmla="*/ 72 h 395"/>
                <a:gd name="T42" fmla="*/ 76 w 117"/>
                <a:gd name="T43" fmla="*/ 98 h 395"/>
                <a:gd name="T44" fmla="*/ 66 w 117"/>
                <a:gd name="T45" fmla="*/ 123 h 395"/>
                <a:gd name="T46" fmla="*/ 54 w 117"/>
                <a:gd name="T47" fmla="*/ 151 h 395"/>
                <a:gd name="T48" fmla="*/ 45 w 117"/>
                <a:gd name="T49" fmla="*/ 179 h 395"/>
                <a:gd name="T50" fmla="*/ 34 w 117"/>
                <a:gd name="T51" fmla="*/ 208 h 395"/>
                <a:gd name="T52" fmla="*/ 26 w 117"/>
                <a:gd name="T53" fmla="*/ 236 h 395"/>
                <a:gd name="T54" fmla="*/ 18 w 117"/>
                <a:gd name="T55" fmla="*/ 264 h 395"/>
                <a:gd name="T56" fmla="*/ 12 w 117"/>
                <a:gd name="T57" fmla="*/ 291 h 395"/>
                <a:gd name="T58" fmla="*/ 8 w 117"/>
                <a:gd name="T59" fmla="*/ 316 h 395"/>
                <a:gd name="T60" fmla="*/ 5 w 117"/>
                <a:gd name="T61" fmla="*/ 341 h 395"/>
                <a:gd name="T62" fmla="*/ 5 w 117"/>
                <a:gd name="T63" fmla="*/ 363 h 395"/>
                <a:gd name="T64" fmla="*/ 7 w 117"/>
                <a:gd name="T65" fmla="*/ 382 h 395"/>
                <a:gd name="T66" fmla="*/ 9 w 117"/>
                <a:gd name="T67" fmla="*/ 393 h 395"/>
                <a:gd name="T68" fmla="*/ 6 w 117"/>
                <a:gd name="T69" fmla="*/ 394 h 3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7"/>
                <a:gd name="T106" fmla="*/ 0 h 395"/>
                <a:gd name="T107" fmla="*/ 117 w 117"/>
                <a:gd name="T108" fmla="*/ 395 h 39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7" h="395">
                  <a:moveTo>
                    <a:pt x="5" y="392"/>
                  </a:moveTo>
                  <a:lnTo>
                    <a:pt x="5" y="392"/>
                  </a:lnTo>
                  <a:lnTo>
                    <a:pt x="3" y="383"/>
                  </a:lnTo>
                  <a:lnTo>
                    <a:pt x="1" y="373"/>
                  </a:lnTo>
                  <a:lnTo>
                    <a:pt x="0" y="363"/>
                  </a:lnTo>
                  <a:lnTo>
                    <a:pt x="0" y="353"/>
                  </a:lnTo>
                  <a:lnTo>
                    <a:pt x="1" y="341"/>
                  </a:lnTo>
                  <a:lnTo>
                    <a:pt x="2" y="328"/>
                  </a:lnTo>
                  <a:lnTo>
                    <a:pt x="3" y="316"/>
                  </a:lnTo>
                  <a:lnTo>
                    <a:pt x="6" y="303"/>
                  </a:lnTo>
                  <a:lnTo>
                    <a:pt x="8" y="291"/>
                  </a:lnTo>
                  <a:lnTo>
                    <a:pt x="10" y="277"/>
                  </a:lnTo>
                  <a:lnTo>
                    <a:pt x="14" y="263"/>
                  </a:lnTo>
                  <a:lnTo>
                    <a:pt x="18" y="249"/>
                  </a:lnTo>
                  <a:lnTo>
                    <a:pt x="22" y="234"/>
                  </a:lnTo>
                  <a:lnTo>
                    <a:pt x="26" y="221"/>
                  </a:lnTo>
                  <a:lnTo>
                    <a:pt x="30" y="206"/>
                  </a:lnTo>
                  <a:lnTo>
                    <a:pt x="35" y="192"/>
                  </a:lnTo>
                  <a:lnTo>
                    <a:pt x="40" y="178"/>
                  </a:lnTo>
                  <a:lnTo>
                    <a:pt x="46" y="164"/>
                  </a:lnTo>
                  <a:lnTo>
                    <a:pt x="50" y="150"/>
                  </a:lnTo>
                  <a:lnTo>
                    <a:pt x="56" y="136"/>
                  </a:lnTo>
                  <a:lnTo>
                    <a:pt x="61" y="122"/>
                  </a:lnTo>
                  <a:lnTo>
                    <a:pt x="67" y="108"/>
                  </a:lnTo>
                  <a:lnTo>
                    <a:pt x="71" y="96"/>
                  </a:lnTo>
                  <a:lnTo>
                    <a:pt x="77" y="83"/>
                  </a:lnTo>
                  <a:lnTo>
                    <a:pt x="82" y="70"/>
                  </a:lnTo>
                  <a:lnTo>
                    <a:pt x="87" y="59"/>
                  </a:lnTo>
                  <a:lnTo>
                    <a:pt x="92" y="46"/>
                  </a:lnTo>
                  <a:lnTo>
                    <a:pt x="97" y="36"/>
                  </a:lnTo>
                  <a:lnTo>
                    <a:pt x="101" y="26"/>
                  </a:lnTo>
                  <a:lnTo>
                    <a:pt x="106" y="16"/>
                  </a:lnTo>
                  <a:lnTo>
                    <a:pt x="108" y="8"/>
                  </a:lnTo>
                  <a:lnTo>
                    <a:pt x="112" y="0"/>
                  </a:lnTo>
                  <a:lnTo>
                    <a:pt x="116" y="1"/>
                  </a:lnTo>
                  <a:lnTo>
                    <a:pt x="113" y="9"/>
                  </a:lnTo>
                  <a:lnTo>
                    <a:pt x="108" y="19"/>
                  </a:lnTo>
                  <a:lnTo>
                    <a:pt x="105" y="28"/>
                  </a:lnTo>
                  <a:lnTo>
                    <a:pt x="101" y="38"/>
                  </a:lnTo>
                  <a:lnTo>
                    <a:pt x="96" y="49"/>
                  </a:lnTo>
                  <a:lnTo>
                    <a:pt x="91" y="60"/>
                  </a:lnTo>
                  <a:lnTo>
                    <a:pt x="87" y="72"/>
                  </a:lnTo>
                  <a:lnTo>
                    <a:pt x="81" y="84"/>
                  </a:lnTo>
                  <a:lnTo>
                    <a:pt x="76" y="98"/>
                  </a:lnTo>
                  <a:lnTo>
                    <a:pt x="70" y="110"/>
                  </a:lnTo>
                  <a:lnTo>
                    <a:pt x="66" y="123"/>
                  </a:lnTo>
                  <a:lnTo>
                    <a:pt x="60" y="137"/>
                  </a:lnTo>
                  <a:lnTo>
                    <a:pt x="54" y="151"/>
                  </a:lnTo>
                  <a:lnTo>
                    <a:pt x="49" y="165"/>
                  </a:lnTo>
                  <a:lnTo>
                    <a:pt x="45" y="179"/>
                  </a:lnTo>
                  <a:lnTo>
                    <a:pt x="40" y="193"/>
                  </a:lnTo>
                  <a:lnTo>
                    <a:pt x="34" y="208"/>
                  </a:lnTo>
                  <a:lnTo>
                    <a:pt x="30" y="222"/>
                  </a:lnTo>
                  <a:lnTo>
                    <a:pt x="26" y="236"/>
                  </a:lnTo>
                  <a:lnTo>
                    <a:pt x="22" y="250"/>
                  </a:lnTo>
                  <a:lnTo>
                    <a:pt x="18" y="264"/>
                  </a:lnTo>
                  <a:lnTo>
                    <a:pt x="15" y="278"/>
                  </a:lnTo>
                  <a:lnTo>
                    <a:pt x="12" y="291"/>
                  </a:lnTo>
                  <a:lnTo>
                    <a:pt x="10" y="304"/>
                  </a:lnTo>
                  <a:lnTo>
                    <a:pt x="8" y="316"/>
                  </a:lnTo>
                  <a:lnTo>
                    <a:pt x="6" y="329"/>
                  </a:lnTo>
                  <a:lnTo>
                    <a:pt x="5" y="341"/>
                  </a:lnTo>
                  <a:lnTo>
                    <a:pt x="4" y="353"/>
                  </a:lnTo>
                  <a:lnTo>
                    <a:pt x="5" y="363"/>
                  </a:lnTo>
                  <a:lnTo>
                    <a:pt x="6" y="372"/>
                  </a:lnTo>
                  <a:lnTo>
                    <a:pt x="7" y="382"/>
                  </a:lnTo>
                  <a:lnTo>
                    <a:pt x="9" y="391"/>
                  </a:lnTo>
                  <a:lnTo>
                    <a:pt x="9" y="393"/>
                  </a:lnTo>
                  <a:lnTo>
                    <a:pt x="8" y="394"/>
                  </a:lnTo>
                  <a:lnTo>
                    <a:pt x="6" y="394"/>
                  </a:lnTo>
                  <a:lnTo>
                    <a:pt x="5" y="392"/>
                  </a:lnTo>
                </a:path>
              </a:pathLst>
            </a:custGeom>
            <a:solidFill>
              <a:srgbClr val="000000"/>
            </a:solidFill>
            <a:ln w="12700" cap="rnd">
              <a:noFill/>
              <a:round/>
              <a:headEnd/>
              <a:tailEnd/>
            </a:ln>
          </p:spPr>
          <p:txBody>
            <a:bodyPr/>
            <a:lstStyle/>
            <a:p>
              <a:endParaRPr lang="en-US">
                <a:solidFill>
                  <a:srgbClr val="000000"/>
                </a:solidFill>
              </a:endParaRPr>
            </a:p>
          </p:txBody>
        </p:sp>
        <p:sp>
          <p:nvSpPr>
            <p:cNvPr id="21525" name="Freeform 16"/>
            <p:cNvSpPr>
              <a:spLocks/>
            </p:cNvSpPr>
            <p:nvPr/>
          </p:nvSpPr>
          <p:spPr bwMode="auto">
            <a:xfrm>
              <a:off x="1834" y="2406"/>
              <a:ext cx="32" cy="342"/>
            </a:xfrm>
            <a:custGeom>
              <a:avLst/>
              <a:gdLst>
                <a:gd name="T0" fmla="*/ 27 w 32"/>
                <a:gd name="T1" fmla="*/ 339 h 342"/>
                <a:gd name="T2" fmla="*/ 28 w 32"/>
                <a:gd name="T3" fmla="*/ 314 h 342"/>
                <a:gd name="T4" fmla="*/ 27 w 32"/>
                <a:gd name="T5" fmla="*/ 291 h 342"/>
                <a:gd name="T6" fmla="*/ 26 w 32"/>
                <a:gd name="T7" fmla="*/ 269 h 342"/>
                <a:gd name="T8" fmla="*/ 25 w 32"/>
                <a:gd name="T9" fmla="*/ 248 h 342"/>
                <a:gd name="T10" fmla="*/ 24 w 32"/>
                <a:gd name="T11" fmla="*/ 226 h 342"/>
                <a:gd name="T12" fmla="*/ 23 w 32"/>
                <a:gd name="T13" fmla="*/ 206 h 342"/>
                <a:gd name="T14" fmla="*/ 21 w 32"/>
                <a:gd name="T15" fmla="*/ 186 h 342"/>
                <a:gd name="T16" fmla="*/ 19 w 32"/>
                <a:gd name="T17" fmla="*/ 166 h 342"/>
                <a:gd name="T18" fmla="*/ 17 w 32"/>
                <a:gd name="T19" fmla="*/ 146 h 342"/>
                <a:gd name="T20" fmla="*/ 15 w 32"/>
                <a:gd name="T21" fmla="*/ 127 h 342"/>
                <a:gd name="T22" fmla="*/ 13 w 32"/>
                <a:gd name="T23" fmla="*/ 107 h 342"/>
                <a:gd name="T24" fmla="*/ 10 w 32"/>
                <a:gd name="T25" fmla="*/ 87 h 342"/>
                <a:gd name="T26" fmla="*/ 8 w 32"/>
                <a:gd name="T27" fmla="*/ 67 h 342"/>
                <a:gd name="T28" fmla="*/ 5 w 32"/>
                <a:gd name="T29" fmla="*/ 45 h 342"/>
                <a:gd name="T30" fmla="*/ 3 w 32"/>
                <a:gd name="T31" fmla="*/ 24 h 342"/>
                <a:gd name="T32" fmla="*/ 0 w 32"/>
                <a:gd name="T33" fmla="*/ 1 h 342"/>
                <a:gd name="T34" fmla="*/ 5 w 32"/>
                <a:gd name="T35" fmla="*/ 12 h 342"/>
                <a:gd name="T36" fmla="*/ 8 w 32"/>
                <a:gd name="T37" fmla="*/ 33 h 342"/>
                <a:gd name="T38" fmla="*/ 10 w 32"/>
                <a:gd name="T39" fmla="*/ 55 h 342"/>
                <a:gd name="T40" fmla="*/ 13 w 32"/>
                <a:gd name="T41" fmla="*/ 77 h 342"/>
                <a:gd name="T42" fmla="*/ 15 w 32"/>
                <a:gd name="T43" fmla="*/ 96 h 342"/>
                <a:gd name="T44" fmla="*/ 17 w 32"/>
                <a:gd name="T45" fmla="*/ 116 h 342"/>
                <a:gd name="T46" fmla="*/ 19 w 32"/>
                <a:gd name="T47" fmla="*/ 137 h 342"/>
                <a:gd name="T48" fmla="*/ 22 w 32"/>
                <a:gd name="T49" fmla="*/ 155 h 342"/>
                <a:gd name="T50" fmla="*/ 23 w 32"/>
                <a:gd name="T51" fmla="*/ 176 h 342"/>
                <a:gd name="T52" fmla="*/ 25 w 32"/>
                <a:gd name="T53" fmla="*/ 196 h 342"/>
                <a:gd name="T54" fmla="*/ 28 w 32"/>
                <a:gd name="T55" fmla="*/ 216 h 342"/>
                <a:gd name="T56" fmla="*/ 28 w 32"/>
                <a:gd name="T57" fmla="*/ 237 h 342"/>
                <a:gd name="T58" fmla="*/ 30 w 32"/>
                <a:gd name="T59" fmla="*/ 258 h 342"/>
                <a:gd name="T60" fmla="*/ 30 w 32"/>
                <a:gd name="T61" fmla="*/ 280 h 342"/>
                <a:gd name="T62" fmla="*/ 31 w 32"/>
                <a:gd name="T63" fmla="*/ 303 h 342"/>
                <a:gd name="T64" fmla="*/ 31 w 32"/>
                <a:gd name="T65" fmla="*/ 326 h 342"/>
                <a:gd name="T66" fmla="*/ 30 w 32"/>
                <a:gd name="T67" fmla="*/ 340 h 342"/>
                <a:gd name="T68" fmla="*/ 28 w 32"/>
                <a:gd name="T69" fmla="*/ 340 h 3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2"/>
                <a:gd name="T106" fmla="*/ 0 h 342"/>
                <a:gd name="T107" fmla="*/ 32 w 32"/>
                <a:gd name="T108" fmla="*/ 342 h 3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2" h="342">
                  <a:moveTo>
                    <a:pt x="27" y="339"/>
                  </a:moveTo>
                  <a:lnTo>
                    <a:pt x="27" y="339"/>
                  </a:lnTo>
                  <a:lnTo>
                    <a:pt x="28" y="326"/>
                  </a:lnTo>
                  <a:lnTo>
                    <a:pt x="28" y="314"/>
                  </a:lnTo>
                  <a:lnTo>
                    <a:pt x="28" y="303"/>
                  </a:lnTo>
                  <a:lnTo>
                    <a:pt x="27" y="291"/>
                  </a:lnTo>
                  <a:lnTo>
                    <a:pt x="27" y="280"/>
                  </a:lnTo>
                  <a:lnTo>
                    <a:pt x="26" y="269"/>
                  </a:lnTo>
                  <a:lnTo>
                    <a:pt x="26" y="258"/>
                  </a:lnTo>
                  <a:lnTo>
                    <a:pt x="25" y="248"/>
                  </a:lnTo>
                  <a:lnTo>
                    <a:pt x="25" y="237"/>
                  </a:lnTo>
                  <a:lnTo>
                    <a:pt x="24" y="226"/>
                  </a:lnTo>
                  <a:lnTo>
                    <a:pt x="23" y="216"/>
                  </a:lnTo>
                  <a:lnTo>
                    <a:pt x="23" y="206"/>
                  </a:lnTo>
                  <a:lnTo>
                    <a:pt x="22" y="197"/>
                  </a:lnTo>
                  <a:lnTo>
                    <a:pt x="21" y="186"/>
                  </a:lnTo>
                  <a:lnTo>
                    <a:pt x="20" y="176"/>
                  </a:lnTo>
                  <a:lnTo>
                    <a:pt x="19" y="166"/>
                  </a:lnTo>
                  <a:lnTo>
                    <a:pt x="18" y="156"/>
                  </a:lnTo>
                  <a:lnTo>
                    <a:pt x="17" y="146"/>
                  </a:lnTo>
                  <a:lnTo>
                    <a:pt x="16" y="137"/>
                  </a:lnTo>
                  <a:lnTo>
                    <a:pt x="15" y="127"/>
                  </a:lnTo>
                  <a:lnTo>
                    <a:pt x="13" y="117"/>
                  </a:lnTo>
                  <a:lnTo>
                    <a:pt x="13" y="107"/>
                  </a:lnTo>
                  <a:lnTo>
                    <a:pt x="11" y="97"/>
                  </a:lnTo>
                  <a:lnTo>
                    <a:pt x="10" y="87"/>
                  </a:lnTo>
                  <a:lnTo>
                    <a:pt x="8" y="77"/>
                  </a:lnTo>
                  <a:lnTo>
                    <a:pt x="8" y="67"/>
                  </a:lnTo>
                  <a:lnTo>
                    <a:pt x="6" y="56"/>
                  </a:lnTo>
                  <a:lnTo>
                    <a:pt x="5" y="45"/>
                  </a:lnTo>
                  <a:lnTo>
                    <a:pt x="3" y="34"/>
                  </a:lnTo>
                  <a:lnTo>
                    <a:pt x="3" y="24"/>
                  </a:lnTo>
                  <a:lnTo>
                    <a:pt x="1" y="13"/>
                  </a:lnTo>
                  <a:lnTo>
                    <a:pt x="0" y="1"/>
                  </a:lnTo>
                  <a:lnTo>
                    <a:pt x="3" y="0"/>
                  </a:lnTo>
                  <a:lnTo>
                    <a:pt x="5" y="12"/>
                  </a:lnTo>
                  <a:lnTo>
                    <a:pt x="6" y="23"/>
                  </a:lnTo>
                  <a:lnTo>
                    <a:pt x="8" y="33"/>
                  </a:lnTo>
                  <a:lnTo>
                    <a:pt x="8" y="45"/>
                  </a:lnTo>
                  <a:lnTo>
                    <a:pt x="10" y="55"/>
                  </a:lnTo>
                  <a:lnTo>
                    <a:pt x="11" y="66"/>
                  </a:lnTo>
                  <a:lnTo>
                    <a:pt x="13" y="77"/>
                  </a:lnTo>
                  <a:lnTo>
                    <a:pt x="13" y="86"/>
                  </a:lnTo>
                  <a:lnTo>
                    <a:pt x="15" y="96"/>
                  </a:lnTo>
                  <a:lnTo>
                    <a:pt x="16" y="106"/>
                  </a:lnTo>
                  <a:lnTo>
                    <a:pt x="17" y="116"/>
                  </a:lnTo>
                  <a:lnTo>
                    <a:pt x="18" y="127"/>
                  </a:lnTo>
                  <a:lnTo>
                    <a:pt x="19" y="137"/>
                  </a:lnTo>
                  <a:lnTo>
                    <a:pt x="21" y="146"/>
                  </a:lnTo>
                  <a:lnTo>
                    <a:pt x="22" y="155"/>
                  </a:lnTo>
                  <a:lnTo>
                    <a:pt x="23" y="165"/>
                  </a:lnTo>
                  <a:lnTo>
                    <a:pt x="23" y="176"/>
                  </a:lnTo>
                  <a:lnTo>
                    <a:pt x="24" y="186"/>
                  </a:lnTo>
                  <a:lnTo>
                    <a:pt x="25" y="196"/>
                  </a:lnTo>
                  <a:lnTo>
                    <a:pt x="26" y="205"/>
                  </a:lnTo>
                  <a:lnTo>
                    <a:pt x="28" y="216"/>
                  </a:lnTo>
                  <a:lnTo>
                    <a:pt x="28" y="226"/>
                  </a:lnTo>
                  <a:lnTo>
                    <a:pt x="28" y="237"/>
                  </a:lnTo>
                  <a:lnTo>
                    <a:pt x="29" y="248"/>
                  </a:lnTo>
                  <a:lnTo>
                    <a:pt x="30" y="258"/>
                  </a:lnTo>
                  <a:lnTo>
                    <a:pt x="30" y="269"/>
                  </a:lnTo>
                  <a:lnTo>
                    <a:pt x="30" y="280"/>
                  </a:lnTo>
                  <a:lnTo>
                    <a:pt x="31" y="291"/>
                  </a:lnTo>
                  <a:lnTo>
                    <a:pt x="31" y="303"/>
                  </a:lnTo>
                  <a:lnTo>
                    <a:pt x="31" y="314"/>
                  </a:lnTo>
                  <a:lnTo>
                    <a:pt x="31" y="326"/>
                  </a:lnTo>
                  <a:lnTo>
                    <a:pt x="31" y="339"/>
                  </a:lnTo>
                  <a:lnTo>
                    <a:pt x="30" y="340"/>
                  </a:lnTo>
                  <a:lnTo>
                    <a:pt x="28" y="341"/>
                  </a:lnTo>
                  <a:lnTo>
                    <a:pt x="28" y="340"/>
                  </a:lnTo>
                  <a:lnTo>
                    <a:pt x="27" y="339"/>
                  </a:lnTo>
                </a:path>
              </a:pathLst>
            </a:custGeom>
            <a:solidFill>
              <a:srgbClr val="000000"/>
            </a:solidFill>
            <a:ln w="12700" cap="rnd">
              <a:noFill/>
              <a:round/>
              <a:headEnd/>
              <a:tailEnd/>
            </a:ln>
          </p:spPr>
          <p:txBody>
            <a:bodyPr/>
            <a:lstStyle/>
            <a:p>
              <a:endParaRPr lang="en-US">
                <a:solidFill>
                  <a:srgbClr val="000000"/>
                </a:solidFill>
              </a:endParaRPr>
            </a:p>
          </p:txBody>
        </p:sp>
        <p:sp>
          <p:nvSpPr>
            <p:cNvPr id="21526" name="Freeform 17"/>
            <p:cNvSpPr>
              <a:spLocks/>
            </p:cNvSpPr>
            <p:nvPr/>
          </p:nvSpPr>
          <p:spPr bwMode="auto">
            <a:xfrm>
              <a:off x="1866" y="2751"/>
              <a:ext cx="67" cy="174"/>
            </a:xfrm>
            <a:custGeom>
              <a:avLst/>
              <a:gdLst>
                <a:gd name="T0" fmla="*/ 62 w 67"/>
                <a:gd name="T1" fmla="*/ 171 h 174"/>
                <a:gd name="T2" fmla="*/ 62 w 67"/>
                <a:gd name="T3" fmla="*/ 171 h 174"/>
                <a:gd name="T4" fmla="*/ 61 w 67"/>
                <a:gd name="T5" fmla="*/ 161 h 174"/>
                <a:gd name="T6" fmla="*/ 58 w 67"/>
                <a:gd name="T7" fmla="*/ 151 h 174"/>
                <a:gd name="T8" fmla="*/ 54 w 67"/>
                <a:gd name="T9" fmla="*/ 139 h 174"/>
                <a:gd name="T10" fmla="*/ 50 w 67"/>
                <a:gd name="T11" fmla="*/ 128 h 174"/>
                <a:gd name="T12" fmla="*/ 45 w 67"/>
                <a:gd name="T13" fmla="*/ 116 h 174"/>
                <a:gd name="T14" fmla="*/ 40 w 67"/>
                <a:gd name="T15" fmla="*/ 103 h 174"/>
                <a:gd name="T16" fmla="*/ 35 w 67"/>
                <a:gd name="T17" fmla="*/ 92 h 174"/>
                <a:gd name="T18" fmla="*/ 29 w 67"/>
                <a:gd name="T19" fmla="*/ 79 h 174"/>
                <a:gd name="T20" fmla="*/ 24 w 67"/>
                <a:gd name="T21" fmla="*/ 68 h 174"/>
                <a:gd name="T22" fmla="*/ 18 w 67"/>
                <a:gd name="T23" fmla="*/ 56 h 174"/>
                <a:gd name="T24" fmla="*/ 14 w 67"/>
                <a:gd name="T25" fmla="*/ 45 h 174"/>
                <a:gd name="T26" fmla="*/ 9 w 67"/>
                <a:gd name="T27" fmla="*/ 35 h 174"/>
                <a:gd name="T28" fmla="*/ 6 w 67"/>
                <a:gd name="T29" fmla="*/ 24 h 174"/>
                <a:gd name="T30" fmla="*/ 3 w 67"/>
                <a:gd name="T31" fmla="*/ 15 h 174"/>
                <a:gd name="T32" fmla="*/ 1 w 67"/>
                <a:gd name="T33" fmla="*/ 8 h 174"/>
                <a:gd name="T34" fmla="*/ 0 w 67"/>
                <a:gd name="T35" fmla="*/ 0 h 174"/>
                <a:gd name="T36" fmla="*/ 5 w 67"/>
                <a:gd name="T37" fmla="*/ 0 h 174"/>
                <a:gd name="T38" fmla="*/ 5 w 67"/>
                <a:gd name="T39" fmla="*/ 7 h 174"/>
                <a:gd name="T40" fmla="*/ 6 w 67"/>
                <a:gd name="T41" fmla="*/ 14 h 174"/>
                <a:gd name="T42" fmla="*/ 9 w 67"/>
                <a:gd name="T43" fmla="*/ 23 h 174"/>
                <a:gd name="T44" fmla="*/ 13 w 67"/>
                <a:gd name="T45" fmla="*/ 33 h 174"/>
                <a:gd name="T46" fmla="*/ 17 w 67"/>
                <a:gd name="T47" fmla="*/ 43 h 174"/>
                <a:gd name="T48" fmla="*/ 22 w 67"/>
                <a:gd name="T49" fmla="*/ 54 h 174"/>
                <a:gd name="T50" fmla="*/ 27 w 67"/>
                <a:gd name="T51" fmla="*/ 66 h 174"/>
                <a:gd name="T52" fmla="*/ 33 w 67"/>
                <a:gd name="T53" fmla="*/ 77 h 174"/>
                <a:gd name="T54" fmla="*/ 38 w 67"/>
                <a:gd name="T55" fmla="*/ 89 h 174"/>
                <a:gd name="T56" fmla="*/ 43 w 67"/>
                <a:gd name="T57" fmla="*/ 101 h 174"/>
                <a:gd name="T58" fmla="*/ 49 w 67"/>
                <a:gd name="T59" fmla="*/ 113 h 174"/>
                <a:gd name="T60" fmla="*/ 54 w 67"/>
                <a:gd name="T61" fmla="*/ 126 h 174"/>
                <a:gd name="T62" fmla="*/ 58 w 67"/>
                <a:gd name="T63" fmla="*/ 137 h 174"/>
                <a:gd name="T64" fmla="*/ 61 w 67"/>
                <a:gd name="T65" fmla="*/ 149 h 174"/>
                <a:gd name="T66" fmla="*/ 64 w 67"/>
                <a:gd name="T67" fmla="*/ 159 h 174"/>
                <a:gd name="T68" fmla="*/ 66 w 67"/>
                <a:gd name="T69" fmla="*/ 170 h 174"/>
                <a:gd name="T70" fmla="*/ 66 w 67"/>
                <a:gd name="T71" fmla="*/ 172 h 174"/>
                <a:gd name="T72" fmla="*/ 64 w 67"/>
                <a:gd name="T73" fmla="*/ 173 h 174"/>
                <a:gd name="T74" fmla="*/ 63 w 67"/>
                <a:gd name="T75" fmla="*/ 172 h 174"/>
                <a:gd name="T76" fmla="*/ 62 w 67"/>
                <a:gd name="T77" fmla="*/ 171 h 17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7"/>
                <a:gd name="T118" fmla="*/ 0 h 174"/>
                <a:gd name="T119" fmla="*/ 67 w 67"/>
                <a:gd name="T120" fmla="*/ 174 h 17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7" h="174">
                  <a:moveTo>
                    <a:pt x="62" y="171"/>
                  </a:moveTo>
                  <a:lnTo>
                    <a:pt x="62" y="171"/>
                  </a:lnTo>
                  <a:lnTo>
                    <a:pt x="61" y="161"/>
                  </a:lnTo>
                  <a:lnTo>
                    <a:pt x="58" y="151"/>
                  </a:lnTo>
                  <a:lnTo>
                    <a:pt x="54" y="139"/>
                  </a:lnTo>
                  <a:lnTo>
                    <a:pt x="50" y="128"/>
                  </a:lnTo>
                  <a:lnTo>
                    <a:pt x="45" y="116"/>
                  </a:lnTo>
                  <a:lnTo>
                    <a:pt x="40" y="103"/>
                  </a:lnTo>
                  <a:lnTo>
                    <a:pt x="35" y="92"/>
                  </a:lnTo>
                  <a:lnTo>
                    <a:pt x="29" y="79"/>
                  </a:lnTo>
                  <a:lnTo>
                    <a:pt x="24" y="68"/>
                  </a:lnTo>
                  <a:lnTo>
                    <a:pt x="18" y="56"/>
                  </a:lnTo>
                  <a:lnTo>
                    <a:pt x="14" y="45"/>
                  </a:lnTo>
                  <a:lnTo>
                    <a:pt x="9" y="35"/>
                  </a:lnTo>
                  <a:lnTo>
                    <a:pt x="6" y="24"/>
                  </a:lnTo>
                  <a:lnTo>
                    <a:pt x="3" y="15"/>
                  </a:lnTo>
                  <a:lnTo>
                    <a:pt x="1" y="8"/>
                  </a:lnTo>
                  <a:lnTo>
                    <a:pt x="0" y="0"/>
                  </a:lnTo>
                  <a:lnTo>
                    <a:pt x="5" y="0"/>
                  </a:lnTo>
                  <a:lnTo>
                    <a:pt x="5" y="7"/>
                  </a:lnTo>
                  <a:lnTo>
                    <a:pt x="6" y="14"/>
                  </a:lnTo>
                  <a:lnTo>
                    <a:pt x="9" y="23"/>
                  </a:lnTo>
                  <a:lnTo>
                    <a:pt x="13" y="33"/>
                  </a:lnTo>
                  <a:lnTo>
                    <a:pt x="17" y="43"/>
                  </a:lnTo>
                  <a:lnTo>
                    <a:pt x="22" y="54"/>
                  </a:lnTo>
                  <a:lnTo>
                    <a:pt x="27" y="66"/>
                  </a:lnTo>
                  <a:lnTo>
                    <a:pt x="33" y="77"/>
                  </a:lnTo>
                  <a:lnTo>
                    <a:pt x="38" y="89"/>
                  </a:lnTo>
                  <a:lnTo>
                    <a:pt x="43" y="101"/>
                  </a:lnTo>
                  <a:lnTo>
                    <a:pt x="49" y="113"/>
                  </a:lnTo>
                  <a:lnTo>
                    <a:pt x="54" y="126"/>
                  </a:lnTo>
                  <a:lnTo>
                    <a:pt x="58" y="137"/>
                  </a:lnTo>
                  <a:lnTo>
                    <a:pt x="61" y="149"/>
                  </a:lnTo>
                  <a:lnTo>
                    <a:pt x="64" y="159"/>
                  </a:lnTo>
                  <a:lnTo>
                    <a:pt x="66" y="170"/>
                  </a:lnTo>
                  <a:lnTo>
                    <a:pt x="66" y="172"/>
                  </a:lnTo>
                  <a:lnTo>
                    <a:pt x="64" y="173"/>
                  </a:lnTo>
                  <a:lnTo>
                    <a:pt x="63" y="172"/>
                  </a:lnTo>
                  <a:lnTo>
                    <a:pt x="62" y="171"/>
                  </a:lnTo>
                </a:path>
              </a:pathLst>
            </a:custGeom>
            <a:solidFill>
              <a:srgbClr val="000000"/>
            </a:solidFill>
            <a:ln w="12700" cap="rnd">
              <a:noFill/>
              <a:round/>
              <a:headEnd/>
              <a:tailEnd/>
            </a:ln>
          </p:spPr>
          <p:txBody>
            <a:bodyPr/>
            <a:lstStyle/>
            <a:p>
              <a:endParaRPr lang="en-US">
                <a:solidFill>
                  <a:srgbClr val="000000"/>
                </a:solidFill>
              </a:endParaRPr>
            </a:p>
          </p:txBody>
        </p:sp>
        <p:sp>
          <p:nvSpPr>
            <p:cNvPr id="21527" name="Freeform 18"/>
            <p:cNvSpPr>
              <a:spLocks/>
            </p:cNvSpPr>
            <p:nvPr/>
          </p:nvSpPr>
          <p:spPr bwMode="auto">
            <a:xfrm>
              <a:off x="1934" y="2927"/>
              <a:ext cx="26" cy="25"/>
            </a:xfrm>
            <a:custGeom>
              <a:avLst/>
              <a:gdLst>
                <a:gd name="T0" fmla="*/ 22 w 26"/>
                <a:gd name="T1" fmla="*/ 17 h 25"/>
                <a:gd name="T2" fmla="*/ 25 w 26"/>
                <a:gd name="T3" fmla="*/ 16 h 25"/>
                <a:gd name="T4" fmla="*/ 23 w 26"/>
                <a:gd name="T5" fmla="*/ 22 h 25"/>
                <a:gd name="T6" fmla="*/ 19 w 26"/>
                <a:gd name="T7" fmla="*/ 24 h 25"/>
                <a:gd name="T8" fmla="*/ 15 w 26"/>
                <a:gd name="T9" fmla="*/ 24 h 25"/>
                <a:gd name="T10" fmla="*/ 12 w 26"/>
                <a:gd name="T11" fmla="*/ 21 h 25"/>
                <a:gd name="T12" fmla="*/ 8 w 26"/>
                <a:gd name="T13" fmla="*/ 18 h 25"/>
                <a:gd name="T14" fmla="*/ 5 w 26"/>
                <a:gd name="T15" fmla="*/ 13 h 25"/>
                <a:gd name="T16" fmla="*/ 2 w 26"/>
                <a:gd name="T17" fmla="*/ 6 h 25"/>
                <a:gd name="T18" fmla="*/ 0 w 26"/>
                <a:gd name="T19" fmla="*/ 1 h 25"/>
                <a:gd name="T20" fmla="*/ 3 w 26"/>
                <a:gd name="T21" fmla="*/ 0 h 25"/>
                <a:gd name="T22" fmla="*/ 6 w 26"/>
                <a:gd name="T23" fmla="*/ 6 h 25"/>
                <a:gd name="T24" fmla="*/ 8 w 26"/>
                <a:gd name="T25" fmla="*/ 10 h 25"/>
                <a:gd name="T26" fmla="*/ 11 w 26"/>
                <a:gd name="T27" fmla="*/ 15 h 25"/>
                <a:gd name="T28" fmla="*/ 15 w 26"/>
                <a:gd name="T29" fmla="*/ 18 h 25"/>
                <a:gd name="T30" fmla="*/ 16 w 26"/>
                <a:gd name="T31" fmla="*/ 21 h 25"/>
                <a:gd name="T32" fmla="*/ 19 w 26"/>
                <a:gd name="T33" fmla="*/ 21 h 25"/>
                <a:gd name="T34" fmla="*/ 20 w 26"/>
                <a:gd name="T35" fmla="*/ 19 h 25"/>
                <a:gd name="T36" fmla="*/ 21 w 26"/>
                <a:gd name="T37" fmla="*/ 15 h 25"/>
                <a:gd name="T38" fmla="*/ 24 w 26"/>
                <a:gd name="T39" fmla="*/ 15 h 25"/>
                <a:gd name="T40" fmla="*/ 21 w 26"/>
                <a:gd name="T41" fmla="*/ 15 h 25"/>
                <a:gd name="T42" fmla="*/ 22 w 26"/>
                <a:gd name="T43" fmla="*/ 14 h 25"/>
                <a:gd name="T44" fmla="*/ 23 w 26"/>
                <a:gd name="T45" fmla="*/ 14 h 25"/>
                <a:gd name="T46" fmla="*/ 24 w 26"/>
                <a:gd name="T47" fmla="*/ 14 h 25"/>
                <a:gd name="T48" fmla="*/ 25 w 26"/>
                <a:gd name="T49" fmla="*/ 16 h 25"/>
                <a:gd name="T50" fmla="*/ 22 w 26"/>
                <a:gd name="T51" fmla="*/ 17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6"/>
                <a:gd name="T79" fmla="*/ 0 h 25"/>
                <a:gd name="T80" fmla="*/ 26 w 26"/>
                <a:gd name="T81" fmla="*/ 25 h 2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6" h="25">
                  <a:moveTo>
                    <a:pt x="22" y="17"/>
                  </a:moveTo>
                  <a:lnTo>
                    <a:pt x="25" y="16"/>
                  </a:lnTo>
                  <a:lnTo>
                    <a:pt x="23" y="22"/>
                  </a:lnTo>
                  <a:lnTo>
                    <a:pt x="19" y="24"/>
                  </a:lnTo>
                  <a:lnTo>
                    <a:pt x="15" y="24"/>
                  </a:lnTo>
                  <a:lnTo>
                    <a:pt x="12" y="21"/>
                  </a:lnTo>
                  <a:lnTo>
                    <a:pt x="8" y="18"/>
                  </a:lnTo>
                  <a:lnTo>
                    <a:pt x="5" y="13"/>
                  </a:lnTo>
                  <a:lnTo>
                    <a:pt x="2" y="6"/>
                  </a:lnTo>
                  <a:lnTo>
                    <a:pt x="0" y="1"/>
                  </a:lnTo>
                  <a:lnTo>
                    <a:pt x="3" y="0"/>
                  </a:lnTo>
                  <a:lnTo>
                    <a:pt x="6" y="6"/>
                  </a:lnTo>
                  <a:lnTo>
                    <a:pt x="8" y="10"/>
                  </a:lnTo>
                  <a:lnTo>
                    <a:pt x="11" y="15"/>
                  </a:lnTo>
                  <a:lnTo>
                    <a:pt x="15" y="18"/>
                  </a:lnTo>
                  <a:lnTo>
                    <a:pt x="16" y="21"/>
                  </a:lnTo>
                  <a:lnTo>
                    <a:pt x="19" y="21"/>
                  </a:lnTo>
                  <a:lnTo>
                    <a:pt x="20" y="19"/>
                  </a:lnTo>
                  <a:lnTo>
                    <a:pt x="21" y="15"/>
                  </a:lnTo>
                  <a:lnTo>
                    <a:pt x="24" y="15"/>
                  </a:lnTo>
                  <a:lnTo>
                    <a:pt x="21" y="15"/>
                  </a:lnTo>
                  <a:lnTo>
                    <a:pt x="22" y="14"/>
                  </a:lnTo>
                  <a:lnTo>
                    <a:pt x="23" y="14"/>
                  </a:lnTo>
                  <a:lnTo>
                    <a:pt x="24" y="14"/>
                  </a:lnTo>
                  <a:lnTo>
                    <a:pt x="25" y="16"/>
                  </a:lnTo>
                  <a:lnTo>
                    <a:pt x="22" y="17"/>
                  </a:lnTo>
                </a:path>
              </a:pathLst>
            </a:custGeom>
            <a:solidFill>
              <a:srgbClr val="000000"/>
            </a:solidFill>
            <a:ln w="12700" cap="rnd">
              <a:noFill/>
              <a:round/>
              <a:headEnd/>
              <a:tailEnd/>
            </a:ln>
          </p:spPr>
          <p:txBody>
            <a:bodyPr/>
            <a:lstStyle/>
            <a:p>
              <a:endParaRPr lang="en-US">
                <a:solidFill>
                  <a:srgbClr val="000000"/>
                </a:solidFill>
              </a:endParaRPr>
            </a:p>
          </p:txBody>
        </p:sp>
        <p:sp>
          <p:nvSpPr>
            <p:cNvPr id="21528" name="Freeform 19"/>
            <p:cNvSpPr>
              <a:spLocks/>
            </p:cNvSpPr>
            <p:nvPr/>
          </p:nvSpPr>
          <p:spPr bwMode="auto">
            <a:xfrm>
              <a:off x="1961" y="2946"/>
              <a:ext cx="12" cy="81"/>
            </a:xfrm>
            <a:custGeom>
              <a:avLst/>
              <a:gdLst>
                <a:gd name="T0" fmla="*/ 8 w 12"/>
                <a:gd name="T1" fmla="*/ 80 h 81"/>
                <a:gd name="T2" fmla="*/ 8 w 12"/>
                <a:gd name="T3" fmla="*/ 80 h 81"/>
                <a:gd name="T4" fmla="*/ 8 w 12"/>
                <a:gd name="T5" fmla="*/ 76 h 81"/>
                <a:gd name="T6" fmla="*/ 8 w 12"/>
                <a:gd name="T7" fmla="*/ 73 h 81"/>
                <a:gd name="T8" fmla="*/ 8 w 12"/>
                <a:gd name="T9" fmla="*/ 67 h 81"/>
                <a:gd name="T10" fmla="*/ 8 w 12"/>
                <a:gd name="T11" fmla="*/ 62 h 81"/>
                <a:gd name="T12" fmla="*/ 8 w 12"/>
                <a:gd name="T13" fmla="*/ 58 h 81"/>
                <a:gd name="T14" fmla="*/ 7 w 12"/>
                <a:gd name="T15" fmla="*/ 53 h 81"/>
                <a:gd name="T16" fmla="*/ 7 w 12"/>
                <a:gd name="T17" fmla="*/ 47 h 81"/>
                <a:gd name="T18" fmla="*/ 6 w 12"/>
                <a:gd name="T19" fmla="*/ 42 h 81"/>
                <a:gd name="T20" fmla="*/ 6 w 12"/>
                <a:gd name="T21" fmla="*/ 36 h 81"/>
                <a:gd name="T22" fmla="*/ 6 w 12"/>
                <a:gd name="T23" fmla="*/ 31 h 81"/>
                <a:gd name="T24" fmla="*/ 5 w 12"/>
                <a:gd name="T25" fmla="*/ 25 h 81"/>
                <a:gd name="T26" fmla="*/ 4 w 12"/>
                <a:gd name="T27" fmla="*/ 20 h 81"/>
                <a:gd name="T28" fmla="*/ 3 w 12"/>
                <a:gd name="T29" fmla="*/ 15 h 81"/>
                <a:gd name="T30" fmla="*/ 2 w 12"/>
                <a:gd name="T31" fmla="*/ 10 h 81"/>
                <a:gd name="T32" fmla="*/ 1 w 12"/>
                <a:gd name="T33" fmla="*/ 6 h 81"/>
                <a:gd name="T34" fmla="*/ 0 w 12"/>
                <a:gd name="T35" fmla="*/ 2 h 81"/>
                <a:gd name="T36" fmla="*/ 2 w 12"/>
                <a:gd name="T37" fmla="*/ 0 h 81"/>
                <a:gd name="T38" fmla="*/ 4 w 12"/>
                <a:gd name="T39" fmla="*/ 5 h 81"/>
                <a:gd name="T40" fmla="*/ 5 w 12"/>
                <a:gd name="T41" fmla="*/ 9 h 81"/>
                <a:gd name="T42" fmla="*/ 6 w 12"/>
                <a:gd name="T43" fmla="*/ 14 h 81"/>
                <a:gd name="T44" fmla="*/ 7 w 12"/>
                <a:gd name="T45" fmla="*/ 20 h 81"/>
                <a:gd name="T46" fmla="*/ 8 w 12"/>
                <a:gd name="T47" fmla="*/ 24 h 81"/>
                <a:gd name="T48" fmla="*/ 8 w 12"/>
                <a:gd name="T49" fmla="*/ 30 h 81"/>
                <a:gd name="T50" fmla="*/ 9 w 12"/>
                <a:gd name="T51" fmla="*/ 35 h 81"/>
                <a:gd name="T52" fmla="*/ 10 w 12"/>
                <a:gd name="T53" fmla="*/ 41 h 81"/>
                <a:gd name="T54" fmla="*/ 10 w 12"/>
                <a:gd name="T55" fmla="*/ 47 h 81"/>
                <a:gd name="T56" fmla="*/ 10 w 12"/>
                <a:gd name="T57" fmla="*/ 52 h 81"/>
                <a:gd name="T58" fmla="*/ 10 w 12"/>
                <a:gd name="T59" fmla="*/ 57 h 81"/>
                <a:gd name="T60" fmla="*/ 11 w 12"/>
                <a:gd name="T61" fmla="*/ 62 h 81"/>
                <a:gd name="T62" fmla="*/ 11 w 12"/>
                <a:gd name="T63" fmla="*/ 67 h 81"/>
                <a:gd name="T64" fmla="*/ 11 w 12"/>
                <a:gd name="T65" fmla="*/ 73 h 81"/>
                <a:gd name="T66" fmla="*/ 11 w 12"/>
                <a:gd name="T67" fmla="*/ 76 h 81"/>
                <a:gd name="T68" fmla="*/ 11 w 12"/>
                <a:gd name="T69" fmla="*/ 80 h 81"/>
                <a:gd name="T70" fmla="*/ 8 w 12"/>
                <a:gd name="T71" fmla="*/ 80 h 8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
                <a:gd name="T109" fmla="*/ 0 h 81"/>
                <a:gd name="T110" fmla="*/ 12 w 12"/>
                <a:gd name="T111" fmla="*/ 81 h 8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 h="81">
                  <a:moveTo>
                    <a:pt x="8" y="80"/>
                  </a:moveTo>
                  <a:lnTo>
                    <a:pt x="8" y="80"/>
                  </a:lnTo>
                  <a:lnTo>
                    <a:pt x="8" y="76"/>
                  </a:lnTo>
                  <a:lnTo>
                    <a:pt x="8" y="73"/>
                  </a:lnTo>
                  <a:lnTo>
                    <a:pt x="8" y="67"/>
                  </a:lnTo>
                  <a:lnTo>
                    <a:pt x="8" y="62"/>
                  </a:lnTo>
                  <a:lnTo>
                    <a:pt x="8" y="58"/>
                  </a:lnTo>
                  <a:lnTo>
                    <a:pt x="7" y="53"/>
                  </a:lnTo>
                  <a:lnTo>
                    <a:pt x="7" y="47"/>
                  </a:lnTo>
                  <a:lnTo>
                    <a:pt x="6" y="42"/>
                  </a:lnTo>
                  <a:lnTo>
                    <a:pt x="6" y="36"/>
                  </a:lnTo>
                  <a:lnTo>
                    <a:pt x="6" y="31"/>
                  </a:lnTo>
                  <a:lnTo>
                    <a:pt x="5" y="25"/>
                  </a:lnTo>
                  <a:lnTo>
                    <a:pt x="4" y="20"/>
                  </a:lnTo>
                  <a:lnTo>
                    <a:pt x="3" y="15"/>
                  </a:lnTo>
                  <a:lnTo>
                    <a:pt x="2" y="10"/>
                  </a:lnTo>
                  <a:lnTo>
                    <a:pt x="1" y="6"/>
                  </a:lnTo>
                  <a:lnTo>
                    <a:pt x="0" y="2"/>
                  </a:lnTo>
                  <a:lnTo>
                    <a:pt x="2" y="0"/>
                  </a:lnTo>
                  <a:lnTo>
                    <a:pt x="4" y="5"/>
                  </a:lnTo>
                  <a:lnTo>
                    <a:pt x="5" y="9"/>
                  </a:lnTo>
                  <a:lnTo>
                    <a:pt x="6" y="14"/>
                  </a:lnTo>
                  <a:lnTo>
                    <a:pt x="7" y="20"/>
                  </a:lnTo>
                  <a:lnTo>
                    <a:pt x="8" y="24"/>
                  </a:lnTo>
                  <a:lnTo>
                    <a:pt x="8" y="30"/>
                  </a:lnTo>
                  <a:lnTo>
                    <a:pt x="9" y="35"/>
                  </a:lnTo>
                  <a:lnTo>
                    <a:pt x="10" y="41"/>
                  </a:lnTo>
                  <a:lnTo>
                    <a:pt x="10" y="47"/>
                  </a:lnTo>
                  <a:lnTo>
                    <a:pt x="10" y="52"/>
                  </a:lnTo>
                  <a:lnTo>
                    <a:pt x="10" y="57"/>
                  </a:lnTo>
                  <a:lnTo>
                    <a:pt x="11" y="62"/>
                  </a:lnTo>
                  <a:lnTo>
                    <a:pt x="11" y="67"/>
                  </a:lnTo>
                  <a:lnTo>
                    <a:pt x="11" y="73"/>
                  </a:lnTo>
                  <a:lnTo>
                    <a:pt x="11" y="76"/>
                  </a:lnTo>
                  <a:lnTo>
                    <a:pt x="11" y="80"/>
                  </a:lnTo>
                  <a:lnTo>
                    <a:pt x="8" y="80"/>
                  </a:lnTo>
                </a:path>
              </a:pathLst>
            </a:custGeom>
            <a:solidFill>
              <a:srgbClr val="000000"/>
            </a:solidFill>
            <a:ln w="12700" cap="rnd">
              <a:noFill/>
              <a:round/>
              <a:headEnd/>
              <a:tailEnd/>
            </a:ln>
          </p:spPr>
          <p:txBody>
            <a:bodyPr/>
            <a:lstStyle/>
            <a:p>
              <a:endParaRPr lang="en-US">
                <a:solidFill>
                  <a:srgbClr val="000000"/>
                </a:solidFill>
              </a:endParaRPr>
            </a:p>
          </p:txBody>
        </p:sp>
        <p:sp>
          <p:nvSpPr>
            <p:cNvPr id="21529" name="Freeform 20"/>
            <p:cNvSpPr>
              <a:spLocks/>
            </p:cNvSpPr>
            <p:nvPr/>
          </p:nvSpPr>
          <p:spPr bwMode="auto">
            <a:xfrm>
              <a:off x="1973" y="3032"/>
              <a:ext cx="19" cy="116"/>
            </a:xfrm>
            <a:custGeom>
              <a:avLst/>
              <a:gdLst>
                <a:gd name="T0" fmla="*/ 16 w 19"/>
                <a:gd name="T1" fmla="*/ 115 h 116"/>
                <a:gd name="T2" fmla="*/ 15 w 19"/>
                <a:gd name="T3" fmla="*/ 114 h 116"/>
                <a:gd name="T4" fmla="*/ 12 w 19"/>
                <a:gd name="T5" fmla="*/ 108 h 116"/>
                <a:gd name="T6" fmla="*/ 9 w 19"/>
                <a:gd name="T7" fmla="*/ 102 h 116"/>
                <a:gd name="T8" fmla="*/ 7 w 19"/>
                <a:gd name="T9" fmla="*/ 95 h 116"/>
                <a:gd name="T10" fmla="*/ 5 w 19"/>
                <a:gd name="T11" fmla="*/ 88 h 116"/>
                <a:gd name="T12" fmla="*/ 4 w 19"/>
                <a:gd name="T13" fmla="*/ 82 h 116"/>
                <a:gd name="T14" fmla="*/ 2 w 19"/>
                <a:gd name="T15" fmla="*/ 74 h 116"/>
                <a:gd name="T16" fmla="*/ 2 w 19"/>
                <a:gd name="T17" fmla="*/ 67 h 116"/>
                <a:gd name="T18" fmla="*/ 1 w 19"/>
                <a:gd name="T19" fmla="*/ 60 h 116"/>
                <a:gd name="T20" fmla="*/ 1 w 19"/>
                <a:gd name="T21" fmla="*/ 53 h 116"/>
                <a:gd name="T22" fmla="*/ 1 w 19"/>
                <a:gd name="T23" fmla="*/ 45 h 116"/>
                <a:gd name="T24" fmla="*/ 0 w 19"/>
                <a:gd name="T25" fmla="*/ 37 h 116"/>
                <a:gd name="T26" fmla="*/ 0 w 19"/>
                <a:gd name="T27" fmla="*/ 29 h 116"/>
                <a:gd name="T28" fmla="*/ 0 w 19"/>
                <a:gd name="T29" fmla="*/ 23 h 116"/>
                <a:gd name="T30" fmla="*/ 1 w 19"/>
                <a:gd name="T31" fmla="*/ 14 h 116"/>
                <a:gd name="T32" fmla="*/ 1 w 19"/>
                <a:gd name="T33" fmla="*/ 8 h 116"/>
                <a:gd name="T34" fmla="*/ 1 w 19"/>
                <a:gd name="T35" fmla="*/ 0 h 116"/>
                <a:gd name="T36" fmla="*/ 4 w 19"/>
                <a:gd name="T37" fmla="*/ 0 h 116"/>
                <a:gd name="T38" fmla="*/ 4 w 19"/>
                <a:gd name="T39" fmla="*/ 8 h 116"/>
                <a:gd name="T40" fmla="*/ 4 w 19"/>
                <a:gd name="T41" fmla="*/ 14 h 116"/>
                <a:gd name="T42" fmla="*/ 4 w 19"/>
                <a:gd name="T43" fmla="*/ 23 h 116"/>
                <a:gd name="T44" fmla="*/ 4 w 19"/>
                <a:gd name="T45" fmla="*/ 29 h 116"/>
                <a:gd name="T46" fmla="*/ 4 w 19"/>
                <a:gd name="T47" fmla="*/ 37 h 116"/>
                <a:gd name="T48" fmla="*/ 4 w 19"/>
                <a:gd name="T49" fmla="*/ 45 h 116"/>
                <a:gd name="T50" fmla="*/ 4 w 19"/>
                <a:gd name="T51" fmla="*/ 52 h 116"/>
                <a:gd name="T52" fmla="*/ 5 w 19"/>
                <a:gd name="T53" fmla="*/ 60 h 116"/>
                <a:gd name="T54" fmla="*/ 5 w 19"/>
                <a:gd name="T55" fmla="*/ 67 h 116"/>
                <a:gd name="T56" fmla="*/ 6 w 19"/>
                <a:gd name="T57" fmla="*/ 74 h 116"/>
                <a:gd name="T58" fmla="*/ 7 w 19"/>
                <a:gd name="T59" fmla="*/ 81 h 116"/>
                <a:gd name="T60" fmla="*/ 8 w 19"/>
                <a:gd name="T61" fmla="*/ 87 h 116"/>
                <a:gd name="T62" fmla="*/ 10 w 19"/>
                <a:gd name="T63" fmla="*/ 94 h 116"/>
                <a:gd name="T64" fmla="*/ 12 w 19"/>
                <a:gd name="T65" fmla="*/ 100 h 116"/>
                <a:gd name="T66" fmla="*/ 15 w 19"/>
                <a:gd name="T67" fmla="*/ 106 h 116"/>
                <a:gd name="T68" fmla="*/ 18 w 19"/>
                <a:gd name="T69" fmla="*/ 112 h 116"/>
                <a:gd name="T70" fmla="*/ 17 w 19"/>
                <a:gd name="T71" fmla="*/ 111 h 116"/>
                <a:gd name="T72" fmla="*/ 18 w 19"/>
                <a:gd name="T73" fmla="*/ 112 h 116"/>
                <a:gd name="T74" fmla="*/ 18 w 19"/>
                <a:gd name="T75" fmla="*/ 114 h 116"/>
                <a:gd name="T76" fmla="*/ 17 w 19"/>
                <a:gd name="T77" fmla="*/ 115 h 116"/>
                <a:gd name="T78" fmla="*/ 17 w 19"/>
                <a:gd name="T79" fmla="*/ 115 h 116"/>
                <a:gd name="T80" fmla="*/ 15 w 19"/>
                <a:gd name="T81" fmla="*/ 115 h 116"/>
                <a:gd name="T82" fmla="*/ 16 w 19"/>
                <a:gd name="T83" fmla="*/ 115 h 1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
                <a:gd name="T127" fmla="*/ 0 h 116"/>
                <a:gd name="T128" fmla="*/ 19 w 19"/>
                <a:gd name="T129" fmla="*/ 116 h 1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 h="116">
                  <a:moveTo>
                    <a:pt x="16" y="115"/>
                  </a:moveTo>
                  <a:lnTo>
                    <a:pt x="15" y="114"/>
                  </a:lnTo>
                  <a:lnTo>
                    <a:pt x="12" y="108"/>
                  </a:lnTo>
                  <a:lnTo>
                    <a:pt x="9" y="102"/>
                  </a:lnTo>
                  <a:lnTo>
                    <a:pt x="7" y="95"/>
                  </a:lnTo>
                  <a:lnTo>
                    <a:pt x="5" y="88"/>
                  </a:lnTo>
                  <a:lnTo>
                    <a:pt x="4" y="82"/>
                  </a:lnTo>
                  <a:lnTo>
                    <a:pt x="2" y="74"/>
                  </a:lnTo>
                  <a:lnTo>
                    <a:pt x="2" y="67"/>
                  </a:lnTo>
                  <a:lnTo>
                    <a:pt x="1" y="60"/>
                  </a:lnTo>
                  <a:lnTo>
                    <a:pt x="1" y="53"/>
                  </a:lnTo>
                  <a:lnTo>
                    <a:pt x="1" y="45"/>
                  </a:lnTo>
                  <a:lnTo>
                    <a:pt x="0" y="37"/>
                  </a:lnTo>
                  <a:lnTo>
                    <a:pt x="0" y="29"/>
                  </a:lnTo>
                  <a:lnTo>
                    <a:pt x="0" y="23"/>
                  </a:lnTo>
                  <a:lnTo>
                    <a:pt x="1" y="14"/>
                  </a:lnTo>
                  <a:lnTo>
                    <a:pt x="1" y="8"/>
                  </a:lnTo>
                  <a:lnTo>
                    <a:pt x="1" y="0"/>
                  </a:lnTo>
                  <a:lnTo>
                    <a:pt x="4" y="0"/>
                  </a:lnTo>
                  <a:lnTo>
                    <a:pt x="4" y="8"/>
                  </a:lnTo>
                  <a:lnTo>
                    <a:pt x="4" y="14"/>
                  </a:lnTo>
                  <a:lnTo>
                    <a:pt x="4" y="23"/>
                  </a:lnTo>
                  <a:lnTo>
                    <a:pt x="4" y="29"/>
                  </a:lnTo>
                  <a:lnTo>
                    <a:pt x="4" y="37"/>
                  </a:lnTo>
                  <a:lnTo>
                    <a:pt x="4" y="45"/>
                  </a:lnTo>
                  <a:lnTo>
                    <a:pt x="4" y="52"/>
                  </a:lnTo>
                  <a:lnTo>
                    <a:pt x="5" y="60"/>
                  </a:lnTo>
                  <a:lnTo>
                    <a:pt x="5" y="67"/>
                  </a:lnTo>
                  <a:lnTo>
                    <a:pt x="6" y="74"/>
                  </a:lnTo>
                  <a:lnTo>
                    <a:pt x="7" y="81"/>
                  </a:lnTo>
                  <a:lnTo>
                    <a:pt x="8" y="87"/>
                  </a:lnTo>
                  <a:lnTo>
                    <a:pt x="10" y="94"/>
                  </a:lnTo>
                  <a:lnTo>
                    <a:pt x="12" y="100"/>
                  </a:lnTo>
                  <a:lnTo>
                    <a:pt x="15" y="106"/>
                  </a:lnTo>
                  <a:lnTo>
                    <a:pt x="18" y="112"/>
                  </a:lnTo>
                  <a:lnTo>
                    <a:pt x="17" y="111"/>
                  </a:lnTo>
                  <a:lnTo>
                    <a:pt x="18" y="112"/>
                  </a:lnTo>
                  <a:lnTo>
                    <a:pt x="18" y="114"/>
                  </a:lnTo>
                  <a:lnTo>
                    <a:pt x="17" y="115"/>
                  </a:lnTo>
                  <a:lnTo>
                    <a:pt x="15" y="115"/>
                  </a:lnTo>
                  <a:lnTo>
                    <a:pt x="16" y="115"/>
                  </a:lnTo>
                </a:path>
              </a:pathLst>
            </a:custGeom>
            <a:solidFill>
              <a:srgbClr val="000000"/>
            </a:solidFill>
            <a:ln w="12700" cap="rnd">
              <a:noFill/>
              <a:round/>
              <a:headEnd/>
              <a:tailEnd/>
            </a:ln>
          </p:spPr>
          <p:txBody>
            <a:bodyPr/>
            <a:lstStyle/>
            <a:p>
              <a:endParaRPr lang="en-US">
                <a:solidFill>
                  <a:srgbClr val="000000"/>
                </a:solidFill>
              </a:endParaRPr>
            </a:p>
          </p:txBody>
        </p:sp>
        <p:sp>
          <p:nvSpPr>
            <p:cNvPr id="21530" name="Freeform 21"/>
            <p:cNvSpPr>
              <a:spLocks/>
            </p:cNvSpPr>
            <p:nvPr/>
          </p:nvSpPr>
          <p:spPr bwMode="auto">
            <a:xfrm>
              <a:off x="1994" y="3149"/>
              <a:ext cx="98" cy="13"/>
            </a:xfrm>
            <a:custGeom>
              <a:avLst/>
              <a:gdLst>
                <a:gd name="T0" fmla="*/ 95 w 98"/>
                <a:gd name="T1" fmla="*/ 3 h 13"/>
                <a:gd name="T2" fmla="*/ 96 w 98"/>
                <a:gd name="T3" fmla="*/ 3 h 13"/>
                <a:gd name="T4" fmla="*/ 89 w 98"/>
                <a:gd name="T5" fmla="*/ 5 h 13"/>
                <a:gd name="T6" fmla="*/ 83 w 98"/>
                <a:gd name="T7" fmla="*/ 6 h 13"/>
                <a:gd name="T8" fmla="*/ 76 w 98"/>
                <a:gd name="T9" fmla="*/ 7 h 13"/>
                <a:gd name="T10" fmla="*/ 70 w 98"/>
                <a:gd name="T11" fmla="*/ 9 h 13"/>
                <a:gd name="T12" fmla="*/ 64 w 98"/>
                <a:gd name="T13" fmla="*/ 10 h 13"/>
                <a:gd name="T14" fmla="*/ 58 w 98"/>
                <a:gd name="T15" fmla="*/ 11 h 13"/>
                <a:gd name="T16" fmla="*/ 53 w 98"/>
                <a:gd name="T17" fmla="*/ 12 h 13"/>
                <a:gd name="T18" fmla="*/ 48 w 98"/>
                <a:gd name="T19" fmla="*/ 12 h 13"/>
                <a:gd name="T20" fmla="*/ 42 w 98"/>
                <a:gd name="T21" fmla="*/ 12 h 13"/>
                <a:gd name="T22" fmla="*/ 36 w 98"/>
                <a:gd name="T23" fmla="*/ 12 h 13"/>
                <a:gd name="T24" fmla="*/ 31 w 98"/>
                <a:gd name="T25" fmla="*/ 12 h 13"/>
                <a:gd name="T26" fmla="*/ 25 w 98"/>
                <a:gd name="T27" fmla="*/ 11 h 13"/>
                <a:gd name="T28" fmla="*/ 19 w 98"/>
                <a:gd name="T29" fmla="*/ 9 h 13"/>
                <a:gd name="T30" fmla="*/ 13 w 98"/>
                <a:gd name="T31" fmla="*/ 7 h 13"/>
                <a:gd name="T32" fmla="*/ 7 w 98"/>
                <a:gd name="T33" fmla="*/ 5 h 13"/>
                <a:gd name="T34" fmla="*/ 0 w 98"/>
                <a:gd name="T35" fmla="*/ 3 h 13"/>
                <a:gd name="T36" fmla="*/ 2 w 98"/>
                <a:gd name="T37" fmla="*/ 0 h 13"/>
                <a:gd name="T38" fmla="*/ 8 w 98"/>
                <a:gd name="T39" fmla="*/ 3 h 13"/>
                <a:gd name="T40" fmla="*/ 14 w 98"/>
                <a:gd name="T41" fmla="*/ 5 h 13"/>
                <a:gd name="T42" fmla="*/ 21 w 98"/>
                <a:gd name="T43" fmla="*/ 7 h 13"/>
                <a:gd name="T44" fmla="*/ 25 w 98"/>
                <a:gd name="T45" fmla="*/ 8 h 13"/>
                <a:gd name="T46" fmla="*/ 31 w 98"/>
                <a:gd name="T47" fmla="*/ 9 h 13"/>
                <a:gd name="T48" fmla="*/ 37 w 98"/>
                <a:gd name="T49" fmla="*/ 9 h 13"/>
                <a:gd name="T50" fmla="*/ 42 w 98"/>
                <a:gd name="T51" fmla="*/ 9 h 13"/>
                <a:gd name="T52" fmla="*/ 48 w 98"/>
                <a:gd name="T53" fmla="*/ 9 h 13"/>
                <a:gd name="T54" fmla="*/ 53 w 98"/>
                <a:gd name="T55" fmla="*/ 9 h 13"/>
                <a:gd name="T56" fmla="*/ 58 w 98"/>
                <a:gd name="T57" fmla="*/ 8 h 13"/>
                <a:gd name="T58" fmla="*/ 63 w 98"/>
                <a:gd name="T59" fmla="*/ 7 h 13"/>
                <a:gd name="T60" fmla="*/ 70 w 98"/>
                <a:gd name="T61" fmla="*/ 6 h 13"/>
                <a:gd name="T62" fmla="*/ 75 w 98"/>
                <a:gd name="T63" fmla="*/ 5 h 13"/>
                <a:gd name="T64" fmla="*/ 81 w 98"/>
                <a:gd name="T65" fmla="*/ 3 h 13"/>
                <a:gd name="T66" fmla="*/ 88 w 98"/>
                <a:gd name="T67" fmla="*/ 2 h 13"/>
                <a:gd name="T68" fmla="*/ 94 w 98"/>
                <a:gd name="T69" fmla="*/ 0 h 13"/>
                <a:gd name="T70" fmla="*/ 95 w 98"/>
                <a:gd name="T71" fmla="*/ 0 h 13"/>
                <a:gd name="T72" fmla="*/ 94 w 98"/>
                <a:gd name="T73" fmla="*/ 0 h 13"/>
                <a:gd name="T74" fmla="*/ 96 w 98"/>
                <a:gd name="T75" fmla="*/ 0 h 13"/>
                <a:gd name="T76" fmla="*/ 97 w 98"/>
                <a:gd name="T77" fmla="*/ 1 h 13"/>
                <a:gd name="T78" fmla="*/ 97 w 98"/>
                <a:gd name="T79" fmla="*/ 2 h 13"/>
                <a:gd name="T80" fmla="*/ 96 w 98"/>
                <a:gd name="T81" fmla="*/ 3 h 13"/>
                <a:gd name="T82" fmla="*/ 95 w 98"/>
                <a:gd name="T83" fmla="*/ 3 h 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8"/>
                <a:gd name="T127" fmla="*/ 0 h 13"/>
                <a:gd name="T128" fmla="*/ 98 w 98"/>
                <a:gd name="T129" fmla="*/ 13 h 1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8" h="13">
                  <a:moveTo>
                    <a:pt x="95" y="3"/>
                  </a:moveTo>
                  <a:lnTo>
                    <a:pt x="96" y="3"/>
                  </a:lnTo>
                  <a:lnTo>
                    <a:pt x="89" y="5"/>
                  </a:lnTo>
                  <a:lnTo>
                    <a:pt x="83" y="6"/>
                  </a:lnTo>
                  <a:lnTo>
                    <a:pt x="76" y="7"/>
                  </a:lnTo>
                  <a:lnTo>
                    <a:pt x="70" y="9"/>
                  </a:lnTo>
                  <a:lnTo>
                    <a:pt x="64" y="10"/>
                  </a:lnTo>
                  <a:lnTo>
                    <a:pt x="58" y="11"/>
                  </a:lnTo>
                  <a:lnTo>
                    <a:pt x="53" y="12"/>
                  </a:lnTo>
                  <a:lnTo>
                    <a:pt x="48" y="12"/>
                  </a:lnTo>
                  <a:lnTo>
                    <a:pt x="42" y="12"/>
                  </a:lnTo>
                  <a:lnTo>
                    <a:pt x="36" y="12"/>
                  </a:lnTo>
                  <a:lnTo>
                    <a:pt x="31" y="12"/>
                  </a:lnTo>
                  <a:lnTo>
                    <a:pt x="25" y="11"/>
                  </a:lnTo>
                  <a:lnTo>
                    <a:pt x="19" y="9"/>
                  </a:lnTo>
                  <a:lnTo>
                    <a:pt x="13" y="7"/>
                  </a:lnTo>
                  <a:lnTo>
                    <a:pt x="7" y="5"/>
                  </a:lnTo>
                  <a:lnTo>
                    <a:pt x="0" y="3"/>
                  </a:lnTo>
                  <a:lnTo>
                    <a:pt x="2" y="0"/>
                  </a:lnTo>
                  <a:lnTo>
                    <a:pt x="8" y="3"/>
                  </a:lnTo>
                  <a:lnTo>
                    <a:pt x="14" y="5"/>
                  </a:lnTo>
                  <a:lnTo>
                    <a:pt x="21" y="7"/>
                  </a:lnTo>
                  <a:lnTo>
                    <a:pt x="25" y="8"/>
                  </a:lnTo>
                  <a:lnTo>
                    <a:pt x="31" y="9"/>
                  </a:lnTo>
                  <a:lnTo>
                    <a:pt x="37" y="9"/>
                  </a:lnTo>
                  <a:lnTo>
                    <a:pt x="42" y="9"/>
                  </a:lnTo>
                  <a:lnTo>
                    <a:pt x="48" y="9"/>
                  </a:lnTo>
                  <a:lnTo>
                    <a:pt x="53" y="9"/>
                  </a:lnTo>
                  <a:lnTo>
                    <a:pt x="58" y="8"/>
                  </a:lnTo>
                  <a:lnTo>
                    <a:pt x="63" y="7"/>
                  </a:lnTo>
                  <a:lnTo>
                    <a:pt x="70" y="6"/>
                  </a:lnTo>
                  <a:lnTo>
                    <a:pt x="75" y="5"/>
                  </a:lnTo>
                  <a:lnTo>
                    <a:pt x="81" y="3"/>
                  </a:lnTo>
                  <a:lnTo>
                    <a:pt x="88" y="2"/>
                  </a:lnTo>
                  <a:lnTo>
                    <a:pt x="94" y="0"/>
                  </a:lnTo>
                  <a:lnTo>
                    <a:pt x="95" y="0"/>
                  </a:lnTo>
                  <a:lnTo>
                    <a:pt x="94" y="0"/>
                  </a:lnTo>
                  <a:lnTo>
                    <a:pt x="96" y="0"/>
                  </a:lnTo>
                  <a:lnTo>
                    <a:pt x="97" y="1"/>
                  </a:lnTo>
                  <a:lnTo>
                    <a:pt x="97" y="2"/>
                  </a:lnTo>
                  <a:lnTo>
                    <a:pt x="96" y="3"/>
                  </a:lnTo>
                  <a:lnTo>
                    <a:pt x="95" y="3"/>
                  </a:lnTo>
                </a:path>
              </a:pathLst>
            </a:custGeom>
            <a:solidFill>
              <a:srgbClr val="000000"/>
            </a:solidFill>
            <a:ln w="12700" cap="rnd">
              <a:noFill/>
              <a:round/>
              <a:headEnd/>
              <a:tailEnd/>
            </a:ln>
          </p:spPr>
          <p:txBody>
            <a:bodyPr/>
            <a:lstStyle/>
            <a:p>
              <a:endParaRPr lang="en-US">
                <a:solidFill>
                  <a:srgbClr val="000000"/>
                </a:solidFill>
              </a:endParaRPr>
            </a:p>
          </p:txBody>
        </p:sp>
        <p:sp>
          <p:nvSpPr>
            <p:cNvPr id="21531" name="Freeform 22"/>
            <p:cNvSpPr>
              <a:spLocks/>
            </p:cNvSpPr>
            <p:nvPr/>
          </p:nvSpPr>
          <p:spPr bwMode="auto">
            <a:xfrm>
              <a:off x="2095" y="3121"/>
              <a:ext cx="46" cy="27"/>
            </a:xfrm>
            <a:custGeom>
              <a:avLst/>
              <a:gdLst>
                <a:gd name="T0" fmla="*/ 41 w 46"/>
                <a:gd name="T1" fmla="*/ 2 h 27"/>
                <a:gd name="T2" fmla="*/ 43 w 46"/>
                <a:gd name="T3" fmla="*/ 3 h 27"/>
                <a:gd name="T4" fmla="*/ 38 w 46"/>
                <a:gd name="T5" fmla="*/ 6 h 27"/>
                <a:gd name="T6" fmla="*/ 33 w 46"/>
                <a:gd name="T7" fmla="*/ 8 h 27"/>
                <a:gd name="T8" fmla="*/ 28 w 46"/>
                <a:gd name="T9" fmla="*/ 11 h 27"/>
                <a:gd name="T10" fmla="*/ 23 w 46"/>
                <a:gd name="T11" fmla="*/ 15 h 27"/>
                <a:gd name="T12" fmla="*/ 19 w 46"/>
                <a:gd name="T13" fmla="*/ 20 h 27"/>
                <a:gd name="T14" fmla="*/ 12 w 46"/>
                <a:gd name="T15" fmla="*/ 23 h 27"/>
                <a:gd name="T16" fmla="*/ 7 w 46"/>
                <a:gd name="T17" fmla="*/ 25 h 27"/>
                <a:gd name="T18" fmla="*/ 0 w 46"/>
                <a:gd name="T19" fmla="*/ 26 h 27"/>
                <a:gd name="T20" fmla="*/ 0 w 46"/>
                <a:gd name="T21" fmla="*/ 23 h 27"/>
                <a:gd name="T22" fmla="*/ 5 w 46"/>
                <a:gd name="T23" fmla="*/ 22 h 27"/>
                <a:gd name="T24" fmla="*/ 11 w 46"/>
                <a:gd name="T25" fmla="*/ 20 h 27"/>
                <a:gd name="T26" fmla="*/ 16 w 46"/>
                <a:gd name="T27" fmla="*/ 16 h 27"/>
                <a:gd name="T28" fmla="*/ 20 w 46"/>
                <a:gd name="T29" fmla="*/ 13 h 27"/>
                <a:gd name="T30" fmla="*/ 26 w 46"/>
                <a:gd name="T31" fmla="*/ 9 h 27"/>
                <a:gd name="T32" fmla="*/ 31 w 46"/>
                <a:gd name="T33" fmla="*/ 5 h 27"/>
                <a:gd name="T34" fmla="*/ 37 w 46"/>
                <a:gd name="T35" fmla="*/ 2 h 27"/>
                <a:gd name="T36" fmla="*/ 42 w 46"/>
                <a:gd name="T37" fmla="*/ 0 h 27"/>
                <a:gd name="T38" fmla="*/ 45 w 46"/>
                <a:gd name="T39" fmla="*/ 2 h 27"/>
                <a:gd name="T40" fmla="*/ 42 w 46"/>
                <a:gd name="T41" fmla="*/ 0 h 27"/>
                <a:gd name="T42" fmla="*/ 44 w 46"/>
                <a:gd name="T43" fmla="*/ 0 h 27"/>
                <a:gd name="T44" fmla="*/ 45 w 46"/>
                <a:gd name="T45" fmla="*/ 2 h 27"/>
                <a:gd name="T46" fmla="*/ 44 w 46"/>
                <a:gd name="T47" fmla="*/ 3 h 27"/>
                <a:gd name="T48" fmla="*/ 43 w 46"/>
                <a:gd name="T49" fmla="*/ 3 h 27"/>
                <a:gd name="T50" fmla="*/ 41 w 46"/>
                <a:gd name="T51" fmla="*/ 2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6"/>
                <a:gd name="T79" fmla="*/ 0 h 27"/>
                <a:gd name="T80" fmla="*/ 46 w 46"/>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6" h="27">
                  <a:moveTo>
                    <a:pt x="41" y="2"/>
                  </a:moveTo>
                  <a:lnTo>
                    <a:pt x="43" y="3"/>
                  </a:lnTo>
                  <a:lnTo>
                    <a:pt x="38" y="6"/>
                  </a:lnTo>
                  <a:lnTo>
                    <a:pt x="33" y="8"/>
                  </a:lnTo>
                  <a:lnTo>
                    <a:pt x="28" y="11"/>
                  </a:lnTo>
                  <a:lnTo>
                    <a:pt x="23" y="15"/>
                  </a:lnTo>
                  <a:lnTo>
                    <a:pt x="19" y="20"/>
                  </a:lnTo>
                  <a:lnTo>
                    <a:pt x="12" y="23"/>
                  </a:lnTo>
                  <a:lnTo>
                    <a:pt x="7" y="25"/>
                  </a:lnTo>
                  <a:lnTo>
                    <a:pt x="0" y="26"/>
                  </a:lnTo>
                  <a:lnTo>
                    <a:pt x="0" y="23"/>
                  </a:lnTo>
                  <a:lnTo>
                    <a:pt x="5" y="22"/>
                  </a:lnTo>
                  <a:lnTo>
                    <a:pt x="11" y="20"/>
                  </a:lnTo>
                  <a:lnTo>
                    <a:pt x="16" y="16"/>
                  </a:lnTo>
                  <a:lnTo>
                    <a:pt x="20" y="13"/>
                  </a:lnTo>
                  <a:lnTo>
                    <a:pt x="26" y="9"/>
                  </a:lnTo>
                  <a:lnTo>
                    <a:pt x="31" y="5"/>
                  </a:lnTo>
                  <a:lnTo>
                    <a:pt x="37" y="2"/>
                  </a:lnTo>
                  <a:lnTo>
                    <a:pt x="42" y="0"/>
                  </a:lnTo>
                  <a:lnTo>
                    <a:pt x="45" y="2"/>
                  </a:lnTo>
                  <a:lnTo>
                    <a:pt x="42" y="0"/>
                  </a:lnTo>
                  <a:lnTo>
                    <a:pt x="44" y="0"/>
                  </a:lnTo>
                  <a:lnTo>
                    <a:pt x="45" y="2"/>
                  </a:lnTo>
                  <a:lnTo>
                    <a:pt x="44" y="3"/>
                  </a:lnTo>
                  <a:lnTo>
                    <a:pt x="43" y="3"/>
                  </a:lnTo>
                  <a:lnTo>
                    <a:pt x="41" y="2"/>
                  </a:lnTo>
                </a:path>
              </a:pathLst>
            </a:custGeom>
            <a:solidFill>
              <a:srgbClr val="000000"/>
            </a:solidFill>
            <a:ln w="12700" cap="rnd">
              <a:noFill/>
              <a:round/>
              <a:headEnd/>
              <a:tailEnd/>
            </a:ln>
          </p:spPr>
          <p:txBody>
            <a:bodyPr/>
            <a:lstStyle/>
            <a:p>
              <a:endParaRPr lang="en-US">
                <a:solidFill>
                  <a:srgbClr val="000000"/>
                </a:solidFill>
              </a:endParaRPr>
            </a:p>
          </p:txBody>
        </p:sp>
        <p:sp>
          <p:nvSpPr>
            <p:cNvPr id="21532" name="Freeform 23"/>
            <p:cNvSpPr>
              <a:spLocks/>
            </p:cNvSpPr>
            <p:nvPr/>
          </p:nvSpPr>
          <p:spPr bwMode="auto">
            <a:xfrm>
              <a:off x="2141" y="3123"/>
              <a:ext cx="184" cy="223"/>
            </a:xfrm>
            <a:custGeom>
              <a:avLst/>
              <a:gdLst>
                <a:gd name="T0" fmla="*/ 180 w 184"/>
                <a:gd name="T1" fmla="*/ 222 h 223"/>
                <a:gd name="T2" fmla="*/ 179 w 184"/>
                <a:gd name="T3" fmla="*/ 221 h 223"/>
                <a:gd name="T4" fmla="*/ 170 w 184"/>
                <a:gd name="T5" fmla="*/ 206 h 223"/>
                <a:gd name="T6" fmla="*/ 160 w 184"/>
                <a:gd name="T7" fmla="*/ 193 h 223"/>
                <a:gd name="T8" fmla="*/ 149 w 184"/>
                <a:gd name="T9" fmla="*/ 179 h 223"/>
                <a:gd name="T10" fmla="*/ 137 w 184"/>
                <a:gd name="T11" fmla="*/ 166 h 223"/>
                <a:gd name="T12" fmla="*/ 123 w 184"/>
                <a:gd name="T13" fmla="*/ 153 h 223"/>
                <a:gd name="T14" fmla="*/ 108 w 184"/>
                <a:gd name="T15" fmla="*/ 140 h 223"/>
                <a:gd name="T16" fmla="*/ 95 w 184"/>
                <a:gd name="T17" fmla="*/ 128 h 223"/>
                <a:gd name="T18" fmla="*/ 81 w 184"/>
                <a:gd name="T19" fmla="*/ 115 h 223"/>
                <a:gd name="T20" fmla="*/ 67 w 184"/>
                <a:gd name="T21" fmla="*/ 102 h 223"/>
                <a:gd name="T22" fmla="*/ 54 w 184"/>
                <a:gd name="T23" fmla="*/ 90 h 223"/>
                <a:gd name="T24" fmla="*/ 42 w 184"/>
                <a:gd name="T25" fmla="*/ 76 h 223"/>
                <a:gd name="T26" fmla="*/ 30 w 184"/>
                <a:gd name="T27" fmla="*/ 62 h 223"/>
                <a:gd name="T28" fmla="*/ 20 w 184"/>
                <a:gd name="T29" fmla="*/ 48 h 223"/>
                <a:gd name="T30" fmla="*/ 12 w 184"/>
                <a:gd name="T31" fmla="*/ 33 h 223"/>
                <a:gd name="T32" fmla="*/ 5 w 184"/>
                <a:gd name="T33" fmla="*/ 18 h 223"/>
                <a:gd name="T34" fmla="*/ 0 w 184"/>
                <a:gd name="T35" fmla="*/ 1 h 223"/>
                <a:gd name="T36" fmla="*/ 5 w 184"/>
                <a:gd name="T37" fmla="*/ 0 h 223"/>
                <a:gd name="T38" fmla="*/ 9 w 184"/>
                <a:gd name="T39" fmla="*/ 16 h 223"/>
                <a:gd name="T40" fmla="*/ 15 w 184"/>
                <a:gd name="T41" fmla="*/ 31 h 223"/>
                <a:gd name="T42" fmla="*/ 23 w 184"/>
                <a:gd name="T43" fmla="*/ 46 h 223"/>
                <a:gd name="T44" fmla="*/ 33 w 184"/>
                <a:gd name="T45" fmla="*/ 59 h 223"/>
                <a:gd name="T46" fmla="*/ 45 w 184"/>
                <a:gd name="T47" fmla="*/ 73 h 223"/>
                <a:gd name="T48" fmla="*/ 57 w 184"/>
                <a:gd name="T49" fmla="*/ 87 h 223"/>
                <a:gd name="T50" fmla="*/ 70 w 184"/>
                <a:gd name="T51" fmla="*/ 99 h 223"/>
                <a:gd name="T52" fmla="*/ 84 w 184"/>
                <a:gd name="T53" fmla="*/ 112 h 223"/>
                <a:gd name="T54" fmla="*/ 98 w 184"/>
                <a:gd name="T55" fmla="*/ 125 h 223"/>
                <a:gd name="T56" fmla="*/ 111 w 184"/>
                <a:gd name="T57" fmla="*/ 137 h 223"/>
                <a:gd name="T58" fmla="*/ 126 w 184"/>
                <a:gd name="T59" fmla="*/ 150 h 223"/>
                <a:gd name="T60" fmla="*/ 139 w 184"/>
                <a:gd name="T61" fmla="*/ 163 h 223"/>
                <a:gd name="T62" fmla="*/ 152 w 184"/>
                <a:gd name="T63" fmla="*/ 176 h 223"/>
                <a:gd name="T64" fmla="*/ 164 w 184"/>
                <a:gd name="T65" fmla="*/ 190 h 223"/>
                <a:gd name="T66" fmla="*/ 173 w 184"/>
                <a:gd name="T67" fmla="*/ 204 h 223"/>
                <a:gd name="T68" fmla="*/ 182 w 184"/>
                <a:gd name="T69" fmla="*/ 218 h 223"/>
                <a:gd name="T70" fmla="*/ 181 w 184"/>
                <a:gd name="T71" fmla="*/ 217 h 223"/>
                <a:gd name="T72" fmla="*/ 182 w 184"/>
                <a:gd name="T73" fmla="*/ 218 h 223"/>
                <a:gd name="T74" fmla="*/ 183 w 184"/>
                <a:gd name="T75" fmla="*/ 220 h 223"/>
                <a:gd name="T76" fmla="*/ 181 w 184"/>
                <a:gd name="T77" fmla="*/ 221 h 223"/>
                <a:gd name="T78" fmla="*/ 180 w 184"/>
                <a:gd name="T79" fmla="*/ 221 h 223"/>
                <a:gd name="T80" fmla="*/ 179 w 184"/>
                <a:gd name="T81" fmla="*/ 221 h 223"/>
                <a:gd name="T82" fmla="*/ 180 w 184"/>
                <a:gd name="T83" fmla="*/ 222 h 2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4"/>
                <a:gd name="T127" fmla="*/ 0 h 223"/>
                <a:gd name="T128" fmla="*/ 184 w 184"/>
                <a:gd name="T129" fmla="*/ 223 h 2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4" h="223">
                  <a:moveTo>
                    <a:pt x="180" y="222"/>
                  </a:moveTo>
                  <a:lnTo>
                    <a:pt x="179" y="221"/>
                  </a:lnTo>
                  <a:lnTo>
                    <a:pt x="170" y="206"/>
                  </a:lnTo>
                  <a:lnTo>
                    <a:pt x="160" y="193"/>
                  </a:lnTo>
                  <a:lnTo>
                    <a:pt x="149" y="179"/>
                  </a:lnTo>
                  <a:lnTo>
                    <a:pt x="137" y="166"/>
                  </a:lnTo>
                  <a:lnTo>
                    <a:pt x="123" y="153"/>
                  </a:lnTo>
                  <a:lnTo>
                    <a:pt x="108" y="140"/>
                  </a:lnTo>
                  <a:lnTo>
                    <a:pt x="95" y="128"/>
                  </a:lnTo>
                  <a:lnTo>
                    <a:pt x="81" y="115"/>
                  </a:lnTo>
                  <a:lnTo>
                    <a:pt x="67" y="102"/>
                  </a:lnTo>
                  <a:lnTo>
                    <a:pt x="54" y="90"/>
                  </a:lnTo>
                  <a:lnTo>
                    <a:pt x="42" y="76"/>
                  </a:lnTo>
                  <a:lnTo>
                    <a:pt x="30" y="62"/>
                  </a:lnTo>
                  <a:lnTo>
                    <a:pt x="20" y="48"/>
                  </a:lnTo>
                  <a:lnTo>
                    <a:pt x="12" y="33"/>
                  </a:lnTo>
                  <a:lnTo>
                    <a:pt x="5" y="18"/>
                  </a:lnTo>
                  <a:lnTo>
                    <a:pt x="0" y="1"/>
                  </a:lnTo>
                  <a:lnTo>
                    <a:pt x="5" y="0"/>
                  </a:lnTo>
                  <a:lnTo>
                    <a:pt x="9" y="16"/>
                  </a:lnTo>
                  <a:lnTo>
                    <a:pt x="15" y="31"/>
                  </a:lnTo>
                  <a:lnTo>
                    <a:pt x="23" y="46"/>
                  </a:lnTo>
                  <a:lnTo>
                    <a:pt x="33" y="59"/>
                  </a:lnTo>
                  <a:lnTo>
                    <a:pt x="45" y="73"/>
                  </a:lnTo>
                  <a:lnTo>
                    <a:pt x="57" y="87"/>
                  </a:lnTo>
                  <a:lnTo>
                    <a:pt x="70" y="99"/>
                  </a:lnTo>
                  <a:lnTo>
                    <a:pt x="84" y="112"/>
                  </a:lnTo>
                  <a:lnTo>
                    <a:pt x="98" y="125"/>
                  </a:lnTo>
                  <a:lnTo>
                    <a:pt x="111" y="137"/>
                  </a:lnTo>
                  <a:lnTo>
                    <a:pt x="126" y="150"/>
                  </a:lnTo>
                  <a:lnTo>
                    <a:pt x="139" y="163"/>
                  </a:lnTo>
                  <a:lnTo>
                    <a:pt x="152" y="176"/>
                  </a:lnTo>
                  <a:lnTo>
                    <a:pt x="164" y="190"/>
                  </a:lnTo>
                  <a:lnTo>
                    <a:pt x="173" y="204"/>
                  </a:lnTo>
                  <a:lnTo>
                    <a:pt x="182" y="218"/>
                  </a:lnTo>
                  <a:lnTo>
                    <a:pt x="181" y="217"/>
                  </a:lnTo>
                  <a:lnTo>
                    <a:pt x="182" y="218"/>
                  </a:lnTo>
                  <a:lnTo>
                    <a:pt x="183" y="220"/>
                  </a:lnTo>
                  <a:lnTo>
                    <a:pt x="181" y="221"/>
                  </a:lnTo>
                  <a:lnTo>
                    <a:pt x="180" y="221"/>
                  </a:lnTo>
                  <a:lnTo>
                    <a:pt x="179" y="221"/>
                  </a:lnTo>
                  <a:lnTo>
                    <a:pt x="180" y="222"/>
                  </a:lnTo>
                </a:path>
              </a:pathLst>
            </a:custGeom>
            <a:solidFill>
              <a:srgbClr val="000000"/>
            </a:solidFill>
            <a:ln w="12700" cap="rnd">
              <a:noFill/>
              <a:round/>
              <a:headEnd/>
              <a:tailEnd/>
            </a:ln>
          </p:spPr>
          <p:txBody>
            <a:bodyPr/>
            <a:lstStyle/>
            <a:p>
              <a:endParaRPr lang="en-US">
                <a:solidFill>
                  <a:srgbClr val="000000"/>
                </a:solidFill>
              </a:endParaRPr>
            </a:p>
          </p:txBody>
        </p:sp>
        <p:sp>
          <p:nvSpPr>
            <p:cNvPr id="21533" name="Freeform 24"/>
            <p:cNvSpPr>
              <a:spLocks/>
            </p:cNvSpPr>
            <p:nvPr/>
          </p:nvSpPr>
          <p:spPr bwMode="auto">
            <a:xfrm>
              <a:off x="2327" y="3346"/>
              <a:ext cx="76" cy="84"/>
            </a:xfrm>
            <a:custGeom>
              <a:avLst/>
              <a:gdLst>
                <a:gd name="T0" fmla="*/ 73 w 76"/>
                <a:gd name="T1" fmla="*/ 83 h 84"/>
                <a:gd name="T2" fmla="*/ 73 w 76"/>
                <a:gd name="T3" fmla="*/ 83 h 84"/>
                <a:gd name="T4" fmla="*/ 67 w 76"/>
                <a:gd name="T5" fmla="*/ 80 h 84"/>
                <a:gd name="T6" fmla="*/ 61 w 76"/>
                <a:gd name="T7" fmla="*/ 76 h 84"/>
                <a:gd name="T8" fmla="*/ 56 w 76"/>
                <a:gd name="T9" fmla="*/ 72 h 84"/>
                <a:gd name="T10" fmla="*/ 52 w 76"/>
                <a:gd name="T11" fmla="*/ 67 h 84"/>
                <a:gd name="T12" fmla="*/ 47 w 76"/>
                <a:gd name="T13" fmla="*/ 62 h 84"/>
                <a:gd name="T14" fmla="*/ 44 w 76"/>
                <a:gd name="T15" fmla="*/ 56 h 84"/>
                <a:gd name="T16" fmla="*/ 40 w 76"/>
                <a:gd name="T17" fmla="*/ 49 h 84"/>
                <a:gd name="T18" fmla="*/ 36 w 76"/>
                <a:gd name="T19" fmla="*/ 44 h 84"/>
                <a:gd name="T20" fmla="*/ 32 w 76"/>
                <a:gd name="T21" fmla="*/ 37 h 84"/>
                <a:gd name="T22" fmla="*/ 29 w 76"/>
                <a:gd name="T23" fmla="*/ 31 h 84"/>
                <a:gd name="T24" fmla="*/ 25 w 76"/>
                <a:gd name="T25" fmla="*/ 25 h 84"/>
                <a:gd name="T26" fmla="*/ 20 w 76"/>
                <a:gd name="T27" fmla="*/ 20 h 84"/>
                <a:gd name="T28" fmla="*/ 17 w 76"/>
                <a:gd name="T29" fmla="*/ 15 h 84"/>
                <a:gd name="T30" fmla="*/ 11 w 76"/>
                <a:gd name="T31" fmla="*/ 10 h 84"/>
                <a:gd name="T32" fmla="*/ 6 w 76"/>
                <a:gd name="T33" fmla="*/ 7 h 84"/>
                <a:gd name="T34" fmla="*/ 0 w 76"/>
                <a:gd name="T35" fmla="*/ 5 h 84"/>
                <a:gd name="T36" fmla="*/ 1 w 76"/>
                <a:gd name="T37" fmla="*/ 0 h 84"/>
                <a:gd name="T38" fmla="*/ 7 w 76"/>
                <a:gd name="T39" fmla="*/ 4 h 84"/>
                <a:gd name="T40" fmla="*/ 14 w 76"/>
                <a:gd name="T41" fmla="*/ 7 h 84"/>
                <a:gd name="T42" fmla="*/ 19 w 76"/>
                <a:gd name="T43" fmla="*/ 12 h 84"/>
                <a:gd name="T44" fmla="*/ 24 w 76"/>
                <a:gd name="T45" fmla="*/ 17 h 84"/>
                <a:gd name="T46" fmla="*/ 29 w 76"/>
                <a:gd name="T47" fmla="*/ 22 h 84"/>
                <a:gd name="T48" fmla="*/ 32 w 76"/>
                <a:gd name="T49" fmla="*/ 29 h 84"/>
                <a:gd name="T50" fmla="*/ 36 w 76"/>
                <a:gd name="T51" fmla="*/ 35 h 84"/>
                <a:gd name="T52" fmla="*/ 40 w 76"/>
                <a:gd name="T53" fmla="*/ 41 h 84"/>
                <a:gd name="T54" fmla="*/ 44 w 76"/>
                <a:gd name="T55" fmla="*/ 48 h 84"/>
                <a:gd name="T56" fmla="*/ 47 w 76"/>
                <a:gd name="T57" fmla="*/ 54 h 84"/>
                <a:gd name="T58" fmla="*/ 51 w 76"/>
                <a:gd name="T59" fmla="*/ 59 h 84"/>
                <a:gd name="T60" fmla="*/ 55 w 76"/>
                <a:gd name="T61" fmla="*/ 64 h 84"/>
                <a:gd name="T62" fmla="*/ 59 w 76"/>
                <a:gd name="T63" fmla="*/ 70 h 84"/>
                <a:gd name="T64" fmla="*/ 63 w 76"/>
                <a:gd name="T65" fmla="*/ 74 h 84"/>
                <a:gd name="T66" fmla="*/ 69 w 76"/>
                <a:gd name="T67" fmla="*/ 76 h 84"/>
                <a:gd name="T68" fmla="*/ 75 w 76"/>
                <a:gd name="T69" fmla="*/ 78 h 84"/>
                <a:gd name="T70" fmla="*/ 73 w 76"/>
                <a:gd name="T71" fmla="*/ 83 h 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6"/>
                <a:gd name="T109" fmla="*/ 0 h 84"/>
                <a:gd name="T110" fmla="*/ 76 w 76"/>
                <a:gd name="T111" fmla="*/ 84 h 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6" h="84">
                  <a:moveTo>
                    <a:pt x="73" y="83"/>
                  </a:moveTo>
                  <a:lnTo>
                    <a:pt x="73" y="83"/>
                  </a:lnTo>
                  <a:lnTo>
                    <a:pt x="67" y="80"/>
                  </a:lnTo>
                  <a:lnTo>
                    <a:pt x="61" y="76"/>
                  </a:lnTo>
                  <a:lnTo>
                    <a:pt x="56" y="72"/>
                  </a:lnTo>
                  <a:lnTo>
                    <a:pt x="52" y="67"/>
                  </a:lnTo>
                  <a:lnTo>
                    <a:pt x="47" y="62"/>
                  </a:lnTo>
                  <a:lnTo>
                    <a:pt x="44" y="56"/>
                  </a:lnTo>
                  <a:lnTo>
                    <a:pt x="40" y="49"/>
                  </a:lnTo>
                  <a:lnTo>
                    <a:pt x="36" y="44"/>
                  </a:lnTo>
                  <a:lnTo>
                    <a:pt x="32" y="37"/>
                  </a:lnTo>
                  <a:lnTo>
                    <a:pt x="29" y="31"/>
                  </a:lnTo>
                  <a:lnTo>
                    <a:pt x="25" y="25"/>
                  </a:lnTo>
                  <a:lnTo>
                    <a:pt x="20" y="20"/>
                  </a:lnTo>
                  <a:lnTo>
                    <a:pt x="17" y="15"/>
                  </a:lnTo>
                  <a:lnTo>
                    <a:pt x="11" y="10"/>
                  </a:lnTo>
                  <a:lnTo>
                    <a:pt x="6" y="7"/>
                  </a:lnTo>
                  <a:lnTo>
                    <a:pt x="0" y="5"/>
                  </a:lnTo>
                  <a:lnTo>
                    <a:pt x="1" y="0"/>
                  </a:lnTo>
                  <a:lnTo>
                    <a:pt x="7" y="4"/>
                  </a:lnTo>
                  <a:lnTo>
                    <a:pt x="14" y="7"/>
                  </a:lnTo>
                  <a:lnTo>
                    <a:pt x="19" y="12"/>
                  </a:lnTo>
                  <a:lnTo>
                    <a:pt x="24" y="17"/>
                  </a:lnTo>
                  <a:lnTo>
                    <a:pt x="29" y="22"/>
                  </a:lnTo>
                  <a:lnTo>
                    <a:pt x="32" y="29"/>
                  </a:lnTo>
                  <a:lnTo>
                    <a:pt x="36" y="35"/>
                  </a:lnTo>
                  <a:lnTo>
                    <a:pt x="40" y="41"/>
                  </a:lnTo>
                  <a:lnTo>
                    <a:pt x="44" y="48"/>
                  </a:lnTo>
                  <a:lnTo>
                    <a:pt x="47" y="54"/>
                  </a:lnTo>
                  <a:lnTo>
                    <a:pt x="51" y="59"/>
                  </a:lnTo>
                  <a:lnTo>
                    <a:pt x="55" y="64"/>
                  </a:lnTo>
                  <a:lnTo>
                    <a:pt x="59" y="70"/>
                  </a:lnTo>
                  <a:lnTo>
                    <a:pt x="63" y="74"/>
                  </a:lnTo>
                  <a:lnTo>
                    <a:pt x="69" y="76"/>
                  </a:lnTo>
                  <a:lnTo>
                    <a:pt x="75" y="78"/>
                  </a:lnTo>
                  <a:lnTo>
                    <a:pt x="73" y="83"/>
                  </a:lnTo>
                </a:path>
              </a:pathLst>
            </a:custGeom>
            <a:solidFill>
              <a:srgbClr val="000000"/>
            </a:solidFill>
            <a:ln w="12700" cap="rnd">
              <a:noFill/>
              <a:round/>
              <a:headEnd/>
              <a:tailEnd/>
            </a:ln>
          </p:spPr>
          <p:txBody>
            <a:bodyPr/>
            <a:lstStyle/>
            <a:p>
              <a:endParaRPr lang="en-US">
                <a:solidFill>
                  <a:srgbClr val="000000"/>
                </a:solidFill>
              </a:endParaRPr>
            </a:p>
          </p:txBody>
        </p:sp>
        <p:sp>
          <p:nvSpPr>
            <p:cNvPr id="21534" name="Freeform 25"/>
            <p:cNvSpPr>
              <a:spLocks/>
            </p:cNvSpPr>
            <p:nvPr/>
          </p:nvSpPr>
          <p:spPr bwMode="auto">
            <a:xfrm>
              <a:off x="2406" y="3430"/>
              <a:ext cx="101" cy="111"/>
            </a:xfrm>
            <a:custGeom>
              <a:avLst/>
              <a:gdLst>
                <a:gd name="T0" fmla="*/ 96 w 101"/>
                <a:gd name="T1" fmla="*/ 110 h 111"/>
                <a:gd name="T2" fmla="*/ 96 w 101"/>
                <a:gd name="T3" fmla="*/ 110 h 111"/>
                <a:gd name="T4" fmla="*/ 91 w 101"/>
                <a:gd name="T5" fmla="*/ 103 h 111"/>
                <a:gd name="T6" fmla="*/ 85 w 101"/>
                <a:gd name="T7" fmla="*/ 96 h 111"/>
                <a:gd name="T8" fmla="*/ 80 w 101"/>
                <a:gd name="T9" fmla="*/ 89 h 111"/>
                <a:gd name="T10" fmla="*/ 75 w 101"/>
                <a:gd name="T11" fmla="*/ 82 h 111"/>
                <a:gd name="T12" fmla="*/ 68 w 101"/>
                <a:gd name="T13" fmla="*/ 74 h 111"/>
                <a:gd name="T14" fmla="*/ 63 w 101"/>
                <a:gd name="T15" fmla="*/ 65 h 111"/>
                <a:gd name="T16" fmla="*/ 57 w 101"/>
                <a:gd name="T17" fmla="*/ 58 h 111"/>
                <a:gd name="T18" fmla="*/ 51 w 101"/>
                <a:gd name="T19" fmla="*/ 50 h 111"/>
                <a:gd name="T20" fmla="*/ 45 w 101"/>
                <a:gd name="T21" fmla="*/ 43 h 111"/>
                <a:gd name="T22" fmla="*/ 40 w 101"/>
                <a:gd name="T23" fmla="*/ 36 h 111"/>
                <a:gd name="T24" fmla="*/ 33 w 101"/>
                <a:gd name="T25" fmla="*/ 28 h 111"/>
                <a:gd name="T26" fmla="*/ 26 w 101"/>
                <a:gd name="T27" fmla="*/ 23 h 111"/>
                <a:gd name="T28" fmla="*/ 20 w 101"/>
                <a:gd name="T29" fmla="*/ 17 h 111"/>
                <a:gd name="T30" fmla="*/ 14 w 101"/>
                <a:gd name="T31" fmla="*/ 12 h 111"/>
                <a:gd name="T32" fmla="*/ 7 w 101"/>
                <a:gd name="T33" fmla="*/ 8 h 111"/>
                <a:gd name="T34" fmla="*/ 0 w 101"/>
                <a:gd name="T35" fmla="*/ 5 h 111"/>
                <a:gd name="T36" fmla="*/ 2 w 101"/>
                <a:gd name="T37" fmla="*/ 0 h 111"/>
                <a:gd name="T38" fmla="*/ 9 w 101"/>
                <a:gd name="T39" fmla="*/ 4 h 111"/>
                <a:gd name="T40" fmla="*/ 16 w 101"/>
                <a:gd name="T41" fmla="*/ 9 h 111"/>
                <a:gd name="T42" fmla="*/ 23 w 101"/>
                <a:gd name="T43" fmla="*/ 13 h 111"/>
                <a:gd name="T44" fmla="*/ 29 w 101"/>
                <a:gd name="T45" fmla="*/ 20 h 111"/>
                <a:gd name="T46" fmla="*/ 36 w 101"/>
                <a:gd name="T47" fmla="*/ 26 h 111"/>
                <a:gd name="T48" fmla="*/ 42 w 101"/>
                <a:gd name="T49" fmla="*/ 33 h 111"/>
                <a:gd name="T50" fmla="*/ 49 w 101"/>
                <a:gd name="T51" fmla="*/ 40 h 111"/>
                <a:gd name="T52" fmla="*/ 55 w 101"/>
                <a:gd name="T53" fmla="*/ 47 h 111"/>
                <a:gd name="T54" fmla="*/ 60 w 101"/>
                <a:gd name="T55" fmla="*/ 55 h 111"/>
                <a:gd name="T56" fmla="*/ 66 w 101"/>
                <a:gd name="T57" fmla="*/ 63 h 111"/>
                <a:gd name="T58" fmla="*/ 72 w 101"/>
                <a:gd name="T59" fmla="*/ 71 h 111"/>
                <a:gd name="T60" fmla="*/ 77 w 101"/>
                <a:gd name="T61" fmla="*/ 79 h 111"/>
                <a:gd name="T62" fmla="*/ 83 w 101"/>
                <a:gd name="T63" fmla="*/ 86 h 111"/>
                <a:gd name="T64" fmla="*/ 89 w 101"/>
                <a:gd name="T65" fmla="*/ 93 h 111"/>
                <a:gd name="T66" fmla="*/ 94 w 101"/>
                <a:gd name="T67" fmla="*/ 101 h 111"/>
                <a:gd name="T68" fmla="*/ 100 w 101"/>
                <a:gd name="T69" fmla="*/ 107 h 111"/>
                <a:gd name="T70" fmla="*/ 100 w 101"/>
                <a:gd name="T71" fmla="*/ 108 h 111"/>
                <a:gd name="T72" fmla="*/ 99 w 101"/>
                <a:gd name="T73" fmla="*/ 110 h 111"/>
                <a:gd name="T74" fmla="*/ 97 w 101"/>
                <a:gd name="T75" fmla="*/ 110 h 111"/>
                <a:gd name="T76" fmla="*/ 96 w 101"/>
                <a:gd name="T77" fmla="*/ 110 h 1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1"/>
                <a:gd name="T118" fmla="*/ 0 h 111"/>
                <a:gd name="T119" fmla="*/ 101 w 101"/>
                <a:gd name="T120" fmla="*/ 111 h 11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1" h="111">
                  <a:moveTo>
                    <a:pt x="96" y="110"/>
                  </a:moveTo>
                  <a:lnTo>
                    <a:pt x="96" y="110"/>
                  </a:lnTo>
                  <a:lnTo>
                    <a:pt x="91" y="103"/>
                  </a:lnTo>
                  <a:lnTo>
                    <a:pt x="85" y="96"/>
                  </a:lnTo>
                  <a:lnTo>
                    <a:pt x="80" y="89"/>
                  </a:lnTo>
                  <a:lnTo>
                    <a:pt x="75" y="82"/>
                  </a:lnTo>
                  <a:lnTo>
                    <a:pt x="68" y="74"/>
                  </a:lnTo>
                  <a:lnTo>
                    <a:pt x="63" y="65"/>
                  </a:lnTo>
                  <a:lnTo>
                    <a:pt x="57" y="58"/>
                  </a:lnTo>
                  <a:lnTo>
                    <a:pt x="51" y="50"/>
                  </a:lnTo>
                  <a:lnTo>
                    <a:pt x="45" y="43"/>
                  </a:lnTo>
                  <a:lnTo>
                    <a:pt x="40" y="36"/>
                  </a:lnTo>
                  <a:lnTo>
                    <a:pt x="33" y="28"/>
                  </a:lnTo>
                  <a:lnTo>
                    <a:pt x="26" y="23"/>
                  </a:lnTo>
                  <a:lnTo>
                    <a:pt x="20" y="17"/>
                  </a:lnTo>
                  <a:lnTo>
                    <a:pt x="14" y="12"/>
                  </a:lnTo>
                  <a:lnTo>
                    <a:pt x="7" y="8"/>
                  </a:lnTo>
                  <a:lnTo>
                    <a:pt x="0" y="5"/>
                  </a:lnTo>
                  <a:lnTo>
                    <a:pt x="2" y="0"/>
                  </a:lnTo>
                  <a:lnTo>
                    <a:pt x="9" y="4"/>
                  </a:lnTo>
                  <a:lnTo>
                    <a:pt x="16" y="9"/>
                  </a:lnTo>
                  <a:lnTo>
                    <a:pt x="23" y="13"/>
                  </a:lnTo>
                  <a:lnTo>
                    <a:pt x="29" y="20"/>
                  </a:lnTo>
                  <a:lnTo>
                    <a:pt x="36" y="26"/>
                  </a:lnTo>
                  <a:lnTo>
                    <a:pt x="42" y="33"/>
                  </a:lnTo>
                  <a:lnTo>
                    <a:pt x="49" y="40"/>
                  </a:lnTo>
                  <a:lnTo>
                    <a:pt x="55" y="47"/>
                  </a:lnTo>
                  <a:lnTo>
                    <a:pt x="60" y="55"/>
                  </a:lnTo>
                  <a:lnTo>
                    <a:pt x="66" y="63"/>
                  </a:lnTo>
                  <a:lnTo>
                    <a:pt x="72" y="71"/>
                  </a:lnTo>
                  <a:lnTo>
                    <a:pt x="77" y="79"/>
                  </a:lnTo>
                  <a:lnTo>
                    <a:pt x="83" y="86"/>
                  </a:lnTo>
                  <a:lnTo>
                    <a:pt x="89" y="93"/>
                  </a:lnTo>
                  <a:lnTo>
                    <a:pt x="94" y="101"/>
                  </a:lnTo>
                  <a:lnTo>
                    <a:pt x="100" y="107"/>
                  </a:lnTo>
                  <a:lnTo>
                    <a:pt x="100" y="108"/>
                  </a:lnTo>
                  <a:lnTo>
                    <a:pt x="99" y="110"/>
                  </a:lnTo>
                  <a:lnTo>
                    <a:pt x="97" y="110"/>
                  </a:lnTo>
                  <a:lnTo>
                    <a:pt x="96" y="110"/>
                  </a:lnTo>
                </a:path>
              </a:pathLst>
            </a:custGeom>
            <a:solidFill>
              <a:srgbClr val="000000"/>
            </a:solidFill>
            <a:ln w="12700" cap="rnd">
              <a:noFill/>
              <a:round/>
              <a:headEnd/>
              <a:tailEnd/>
            </a:ln>
          </p:spPr>
          <p:txBody>
            <a:bodyPr/>
            <a:lstStyle/>
            <a:p>
              <a:endParaRPr lang="en-US">
                <a:solidFill>
                  <a:srgbClr val="000000"/>
                </a:solidFill>
              </a:endParaRPr>
            </a:p>
          </p:txBody>
        </p:sp>
        <p:sp>
          <p:nvSpPr>
            <p:cNvPr id="21535" name="Freeform 26"/>
            <p:cNvSpPr>
              <a:spLocks/>
            </p:cNvSpPr>
            <p:nvPr/>
          </p:nvSpPr>
          <p:spPr bwMode="auto">
            <a:xfrm>
              <a:off x="2508" y="3543"/>
              <a:ext cx="174" cy="59"/>
            </a:xfrm>
            <a:custGeom>
              <a:avLst/>
              <a:gdLst>
                <a:gd name="T0" fmla="*/ 173 w 174"/>
                <a:gd name="T1" fmla="*/ 52 h 59"/>
                <a:gd name="T2" fmla="*/ 172 w 174"/>
                <a:gd name="T3" fmla="*/ 53 h 59"/>
                <a:gd name="T4" fmla="*/ 159 w 174"/>
                <a:gd name="T5" fmla="*/ 55 h 59"/>
                <a:gd name="T6" fmla="*/ 148 w 174"/>
                <a:gd name="T7" fmla="*/ 57 h 59"/>
                <a:gd name="T8" fmla="*/ 136 w 174"/>
                <a:gd name="T9" fmla="*/ 58 h 59"/>
                <a:gd name="T10" fmla="*/ 125 w 174"/>
                <a:gd name="T11" fmla="*/ 58 h 59"/>
                <a:gd name="T12" fmla="*/ 113 w 174"/>
                <a:gd name="T13" fmla="*/ 58 h 59"/>
                <a:gd name="T14" fmla="*/ 101 w 174"/>
                <a:gd name="T15" fmla="*/ 56 h 59"/>
                <a:gd name="T16" fmla="*/ 90 w 174"/>
                <a:gd name="T17" fmla="*/ 54 h 59"/>
                <a:gd name="T18" fmla="*/ 79 w 174"/>
                <a:gd name="T19" fmla="*/ 52 h 59"/>
                <a:gd name="T20" fmla="*/ 68 w 174"/>
                <a:gd name="T21" fmla="*/ 48 h 59"/>
                <a:gd name="T22" fmla="*/ 57 w 174"/>
                <a:gd name="T23" fmla="*/ 44 h 59"/>
                <a:gd name="T24" fmla="*/ 46 w 174"/>
                <a:gd name="T25" fmla="*/ 39 h 59"/>
                <a:gd name="T26" fmla="*/ 37 w 174"/>
                <a:gd name="T27" fmla="*/ 33 h 59"/>
                <a:gd name="T28" fmla="*/ 26 w 174"/>
                <a:gd name="T29" fmla="*/ 26 h 59"/>
                <a:gd name="T30" fmla="*/ 17 w 174"/>
                <a:gd name="T31" fmla="*/ 19 h 59"/>
                <a:gd name="T32" fmla="*/ 9 w 174"/>
                <a:gd name="T33" fmla="*/ 11 h 59"/>
                <a:gd name="T34" fmla="*/ 0 w 174"/>
                <a:gd name="T35" fmla="*/ 3 h 59"/>
                <a:gd name="T36" fmla="*/ 4 w 174"/>
                <a:gd name="T37" fmla="*/ 0 h 59"/>
                <a:gd name="T38" fmla="*/ 12 w 174"/>
                <a:gd name="T39" fmla="*/ 8 h 59"/>
                <a:gd name="T40" fmla="*/ 20 w 174"/>
                <a:gd name="T41" fmla="*/ 16 h 59"/>
                <a:gd name="T42" fmla="*/ 29 w 174"/>
                <a:gd name="T43" fmla="*/ 23 h 59"/>
                <a:gd name="T44" fmla="*/ 39 w 174"/>
                <a:gd name="T45" fmla="*/ 30 h 59"/>
                <a:gd name="T46" fmla="*/ 48 w 174"/>
                <a:gd name="T47" fmla="*/ 35 h 59"/>
                <a:gd name="T48" fmla="*/ 59 w 174"/>
                <a:gd name="T49" fmla="*/ 41 h 59"/>
                <a:gd name="T50" fmla="*/ 70 w 174"/>
                <a:gd name="T51" fmla="*/ 44 h 59"/>
                <a:gd name="T52" fmla="*/ 80 w 174"/>
                <a:gd name="T53" fmla="*/ 48 h 59"/>
                <a:gd name="T54" fmla="*/ 91 w 174"/>
                <a:gd name="T55" fmla="*/ 51 h 59"/>
                <a:gd name="T56" fmla="*/ 101 w 174"/>
                <a:gd name="T57" fmla="*/ 53 h 59"/>
                <a:gd name="T58" fmla="*/ 113 w 174"/>
                <a:gd name="T59" fmla="*/ 53 h 59"/>
                <a:gd name="T60" fmla="*/ 125 w 174"/>
                <a:gd name="T61" fmla="*/ 54 h 59"/>
                <a:gd name="T62" fmla="*/ 136 w 174"/>
                <a:gd name="T63" fmla="*/ 54 h 59"/>
                <a:gd name="T64" fmla="*/ 148 w 174"/>
                <a:gd name="T65" fmla="*/ 53 h 59"/>
                <a:gd name="T66" fmla="*/ 159 w 174"/>
                <a:gd name="T67" fmla="*/ 51 h 59"/>
                <a:gd name="T68" fmla="*/ 170 w 174"/>
                <a:gd name="T69" fmla="*/ 48 h 59"/>
                <a:gd name="T70" fmla="*/ 169 w 174"/>
                <a:gd name="T71" fmla="*/ 49 h 59"/>
                <a:gd name="T72" fmla="*/ 170 w 174"/>
                <a:gd name="T73" fmla="*/ 48 h 59"/>
                <a:gd name="T74" fmla="*/ 172 w 174"/>
                <a:gd name="T75" fmla="*/ 49 h 59"/>
                <a:gd name="T76" fmla="*/ 173 w 174"/>
                <a:gd name="T77" fmla="*/ 50 h 59"/>
                <a:gd name="T78" fmla="*/ 173 w 174"/>
                <a:gd name="T79" fmla="*/ 52 h 59"/>
                <a:gd name="T80" fmla="*/ 172 w 174"/>
                <a:gd name="T81" fmla="*/ 53 h 59"/>
                <a:gd name="T82" fmla="*/ 173 w 174"/>
                <a:gd name="T83" fmla="*/ 52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4"/>
                <a:gd name="T127" fmla="*/ 0 h 59"/>
                <a:gd name="T128" fmla="*/ 174 w 174"/>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4" h="59">
                  <a:moveTo>
                    <a:pt x="173" y="52"/>
                  </a:moveTo>
                  <a:lnTo>
                    <a:pt x="172" y="53"/>
                  </a:lnTo>
                  <a:lnTo>
                    <a:pt x="159" y="55"/>
                  </a:lnTo>
                  <a:lnTo>
                    <a:pt x="148" y="57"/>
                  </a:lnTo>
                  <a:lnTo>
                    <a:pt x="136" y="58"/>
                  </a:lnTo>
                  <a:lnTo>
                    <a:pt x="125" y="58"/>
                  </a:lnTo>
                  <a:lnTo>
                    <a:pt x="113" y="58"/>
                  </a:lnTo>
                  <a:lnTo>
                    <a:pt x="101" y="56"/>
                  </a:lnTo>
                  <a:lnTo>
                    <a:pt x="90" y="54"/>
                  </a:lnTo>
                  <a:lnTo>
                    <a:pt x="79" y="52"/>
                  </a:lnTo>
                  <a:lnTo>
                    <a:pt x="68" y="48"/>
                  </a:lnTo>
                  <a:lnTo>
                    <a:pt x="57" y="44"/>
                  </a:lnTo>
                  <a:lnTo>
                    <a:pt x="46" y="39"/>
                  </a:lnTo>
                  <a:lnTo>
                    <a:pt x="37" y="33"/>
                  </a:lnTo>
                  <a:lnTo>
                    <a:pt x="26" y="26"/>
                  </a:lnTo>
                  <a:lnTo>
                    <a:pt x="17" y="19"/>
                  </a:lnTo>
                  <a:lnTo>
                    <a:pt x="9" y="11"/>
                  </a:lnTo>
                  <a:lnTo>
                    <a:pt x="0" y="3"/>
                  </a:lnTo>
                  <a:lnTo>
                    <a:pt x="4" y="0"/>
                  </a:lnTo>
                  <a:lnTo>
                    <a:pt x="12" y="8"/>
                  </a:lnTo>
                  <a:lnTo>
                    <a:pt x="20" y="16"/>
                  </a:lnTo>
                  <a:lnTo>
                    <a:pt x="29" y="23"/>
                  </a:lnTo>
                  <a:lnTo>
                    <a:pt x="39" y="30"/>
                  </a:lnTo>
                  <a:lnTo>
                    <a:pt x="48" y="35"/>
                  </a:lnTo>
                  <a:lnTo>
                    <a:pt x="59" y="41"/>
                  </a:lnTo>
                  <a:lnTo>
                    <a:pt x="70" y="44"/>
                  </a:lnTo>
                  <a:lnTo>
                    <a:pt x="80" y="48"/>
                  </a:lnTo>
                  <a:lnTo>
                    <a:pt x="91" y="51"/>
                  </a:lnTo>
                  <a:lnTo>
                    <a:pt x="101" y="53"/>
                  </a:lnTo>
                  <a:lnTo>
                    <a:pt x="113" y="53"/>
                  </a:lnTo>
                  <a:lnTo>
                    <a:pt x="125" y="54"/>
                  </a:lnTo>
                  <a:lnTo>
                    <a:pt x="136" y="54"/>
                  </a:lnTo>
                  <a:lnTo>
                    <a:pt x="148" y="53"/>
                  </a:lnTo>
                  <a:lnTo>
                    <a:pt x="159" y="51"/>
                  </a:lnTo>
                  <a:lnTo>
                    <a:pt x="170" y="48"/>
                  </a:lnTo>
                  <a:lnTo>
                    <a:pt x="169" y="49"/>
                  </a:lnTo>
                  <a:lnTo>
                    <a:pt x="170" y="48"/>
                  </a:lnTo>
                  <a:lnTo>
                    <a:pt x="172" y="49"/>
                  </a:lnTo>
                  <a:lnTo>
                    <a:pt x="173" y="50"/>
                  </a:lnTo>
                  <a:lnTo>
                    <a:pt x="173" y="52"/>
                  </a:lnTo>
                  <a:lnTo>
                    <a:pt x="172" y="53"/>
                  </a:lnTo>
                  <a:lnTo>
                    <a:pt x="173" y="52"/>
                  </a:lnTo>
                </a:path>
              </a:pathLst>
            </a:custGeom>
            <a:solidFill>
              <a:srgbClr val="000000"/>
            </a:solidFill>
            <a:ln w="12700" cap="rnd">
              <a:noFill/>
              <a:round/>
              <a:headEnd/>
              <a:tailEnd/>
            </a:ln>
          </p:spPr>
          <p:txBody>
            <a:bodyPr/>
            <a:lstStyle/>
            <a:p>
              <a:endParaRPr lang="en-US">
                <a:solidFill>
                  <a:srgbClr val="000000"/>
                </a:solidFill>
              </a:endParaRPr>
            </a:p>
          </p:txBody>
        </p:sp>
        <p:sp>
          <p:nvSpPr>
            <p:cNvPr id="21536" name="Freeform 27"/>
            <p:cNvSpPr>
              <a:spLocks/>
            </p:cNvSpPr>
            <p:nvPr/>
          </p:nvSpPr>
          <p:spPr bwMode="auto">
            <a:xfrm>
              <a:off x="2683" y="3558"/>
              <a:ext cx="34" cy="37"/>
            </a:xfrm>
            <a:custGeom>
              <a:avLst/>
              <a:gdLst>
                <a:gd name="T0" fmla="*/ 30 w 34"/>
                <a:gd name="T1" fmla="*/ 4 h 37"/>
                <a:gd name="T2" fmla="*/ 33 w 34"/>
                <a:gd name="T3" fmla="*/ 3 h 37"/>
                <a:gd name="T4" fmla="*/ 29 w 34"/>
                <a:gd name="T5" fmla="*/ 7 h 37"/>
                <a:gd name="T6" fmla="*/ 25 w 34"/>
                <a:gd name="T7" fmla="*/ 11 h 37"/>
                <a:gd name="T8" fmla="*/ 21 w 34"/>
                <a:gd name="T9" fmla="*/ 15 h 37"/>
                <a:gd name="T10" fmla="*/ 17 w 34"/>
                <a:gd name="T11" fmla="*/ 19 h 37"/>
                <a:gd name="T12" fmla="*/ 13 w 34"/>
                <a:gd name="T13" fmla="*/ 23 h 37"/>
                <a:gd name="T14" fmla="*/ 9 w 34"/>
                <a:gd name="T15" fmla="*/ 27 h 37"/>
                <a:gd name="T16" fmla="*/ 6 w 34"/>
                <a:gd name="T17" fmla="*/ 32 h 37"/>
                <a:gd name="T18" fmla="*/ 3 w 34"/>
                <a:gd name="T19" fmla="*/ 36 h 37"/>
                <a:gd name="T20" fmla="*/ 0 w 34"/>
                <a:gd name="T21" fmla="*/ 33 h 37"/>
                <a:gd name="T22" fmla="*/ 3 w 34"/>
                <a:gd name="T23" fmla="*/ 30 h 37"/>
                <a:gd name="T24" fmla="*/ 7 w 34"/>
                <a:gd name="T25" fmla="*/ 25 h 37"/>
                <a:gd name="T26" fmla="*/ 10 w 34"/>
                <a:gd name="T27" fmla="*/ 21 h 37"/>
                <a:gd name="T28" fmla="*/ 14 w 34"/>
                <a:gd name="T29" fmla="*/ 16 h 37"/>
                <a:gd name="T30" fmla="*/ 19 w 34"/>
                <a:gd name="T31" fmla="*/ 12 h 37"/>
                <a:gd name="T32" fmla="*/ 22 w 34"/>
                <a:gd name="T33" fmla="*/ 9 h 37"/>
                <a:gd name="T34" fmla="*/ 26 w 34"/>
                <a:gd name="T35" fmla="*/ 4 h 37"/>
                <a:gd name="T36" fmla="*/ 30 w 34"/>
                <a:gd name="T37" fmla="*/ 1 h 37"/>
                <a:gd name="T38" fmla="*/ 32 w 34"/>
                <a:gd name="T39" fmla="*/ 0 h 37"/>
                <a:gd name="T40" fmla="*/ 30 w 34"/>
                <a:gd name="T41" fmla="*/ 1 h 37"/>
                <a:gd name="T42" fmla="*/ 31 w 34"/>
                <a:gd name="T43" fmla="*/ 0 h 37"/>
                <a:gd name="T44" fmla="*/ 33 w 34"/>
                <a:gd name="T45" fmla="*/ 1 h 37"/>
                <a:gd name="T46" fmla="*/ 33 w 34"/>
                <a:gd name="T47" fmla="*/ 2 h 37"/>
                <a:gd name="T48" fmla="*/ 33 w 34"/>
                <a:gd name="T49" fmla="*/ 3 h 37"/>
                <a:gd name="T50" fmla="*/ 30 w 34"/>
                <a:gd name="T51" fmla="*/ 4 h 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
                <a:gd name="T79" fmla="*/ 0 h 37"/>
                <a:gd name="T80" fmla="*/ 34 w 34"/>
                <a:gd name="T81" fmla="*/ 37 h 3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 h="37">
                  <a:moveTo>
                    <a:pt x="30" y="4"/>
                  </a:moveTo>
                  <a:lnTo>
                    <a:pt x="33" y="3"/>
                  </a:lnTo>
                  <a:lnTo>
                    <a:pt x="29" y="7"/>
                  </a:lnTo>
                  <a:lnTo>
                    <a:pt x="25" y="11"/>
                  </a:lnTo>
                  <a:lnTo>
                    <a:pt x="21" y="15"/>
                  </a:lnTo>
                  <a:lnTo>
                    <a:pt x="17" y="19"/>
                  </a:lnTo>
                  <a:lnTo>
                    <a:pt x="13" y="23"/>
                  </a:lnTo>
                  <a:lnTo>
                    <a:pt x="9" y="27"/>
                  </a:lnTo>
                  <a:lnTo>
                    <a:pt x="6" y="32"/>
                  </a:lnTo>
                  <a:lnTo>
                    <a:pt x="3" y="36"/>
                  </a:lnTo>
                  <a:lnTo>
                    <a:pt x="0" y="33"/>
                  </a:lnTo>
                  <a:lnTo>
                    <a:pt x="3" y="30"/>
                  </a:lnTo>
                  <a:lnTo>
                    <a:pt x="7" y="25"/>
                  </a:lnTo>
                  <a:lnTo>
                    <a:pt x="10" y="21"/>
                  </a:lnTo>
                  <a:lnTo>
                    <a:pt x="14" y="16"/>
                  </a:lnTo>
                  <a:lnTo>
                    <a:pt x="19" y="12"/>
                  </a:lnTo>
                  <a:lnTo>
                    <a:pt x="22" y="9"/>
                  </a:lnTo>
                  <a:lnTo>
                    <a:pt x="26" y="4"/>
                  </a:lnTo>
                  <a:lnTo>
                    <a:pt x="30" y="1"/>
                  </a:lnTo>
                  <a:lnTo>
                    <a:pt x="32" y="0"/>
                  </a:lnTo>
                  <a:lnTo>
                    <a:pt x="30" y="1"/>
                  </a:lnTo>
                  <a:lnTo>
                    <a:pt x="31" y="0"/>
                  </a:lnTo>
                  <a:lnTo>
                    <a:pt x="33" y="1"/>
                  </a:lnTo>
                  <a:lnTo>
                    <a:pt x="33" y="2"/>
                  </a:lnTo>
                  <a:lnTo>
                    <a:pt x="33" y="3"/>
                  </a:lnTo>
                  <a:lnTo>
                    <a:pt x="30" y="4"/>
                  </a:lnTo>
                </a:path>
              </a:pathLst>
            </a:custGeom>
            <a:solidFill>
              <a:srgbClr val="000000"/>
            </a:solidFill>
            <a:ln w="12700" cap="rnd">
              <a:noFill/>
              <a:round/>
              <a:headEnd/>
              <a:tailEnd/>
            </a:ln>
          </p:spPr>
          <p:txBody>
            <a:bodyPr/>
            <a:lstStyle/>
            <a:p>
              <a:endParaRPr lang="en-US">
                <a:solidFill>
                  <a:srgbClr val="000000"/>
                </a:solidFill>
              </a:endParaRPr>
            </a:p>
          </p:txBody>
        </p:sp>
        <p:sp>
          <p:nvSpPr>
            <p:cNvPr id="21537" name="Freeform 28"/>
            <p:cNvSpPr>
              <a:spLocks/>
            </p:cNvSpPr>
            <p:nvPr/>
          </p:nvSpPr>
          <p:spPr bwMode="auto">
            <a:xfrm>
              <a:off x="2719" y="3558"/>
              <a:ext cx="97" cy="57"/>
            </a:xfrm>
            <a:custGeom>
              <a:avLst/>
              <a:gdLst>
                <a:gd name="T0" fmla="*/ 94 w 97"/>
                <a:gd name="T1" fmla="*/ 56 h 57"/>
                <a:gd name="T2" fmla="*/ 94 w 97"/>
                <a:gd name="T3" fmla="*/ 56 h 57"/>
                <a:gd name="T4" fmla="*/ 85 w 97"/>
                <a:gd name="T5" fmla="*/ 56 h 57"/>
                <a:gd name="T6" fmla="*/ 77 w 97"/>
                <a:gd name="T7" fmla="*/ 56 h 57"/>
                <a:gd name="T8" fmla="*/ 70 w 97"/>
                <a:gd name="T9" fmla="*/ 54 h 57"/>
                <a:gd name="T10" fmla="*/ 64 w 97"/>
                <a:gd name="T11" fmla="*/ 51 h 57"/>
                <a:gd name="T12" fmla="*/ 57 w 97"/>
                <a:gd name="T13" fmla="*/ 49 h 57"/>
                <a:gd name="T14" fmla="*/ 53 w 97"/>
                <a:gd name="T15" fmla="*/ 45 h 57"/>
                <a:gd name="T16" fmla="*/ 47 w 97"/>
                <a:gd name="T17" fmla="*/ 41 h 57"/>
                <a:gd name="T18" fmla="*/ 43 w 97"/>
                <a:gd name="T19" fmla="*/ 36 h 57"/>
                <a:gd name="T20" fmla="*/ 39 w 97"/>
                <a:gd name="T21" fmla="*/ 32 h 57"/>
                <a:gd name="T22" fmla="*/ 34 w 97"/>
                <a:gd name="T23" fmla="*/ 27 h 57"/>
                <a:gd name="T24" fmla="*/ 29 w 97"/>
                <a:gd name="T25" fmla="*/ 23 h 57"/>
                <a:gd name="T26" fmla="*/ 24 w 97"/>
                <a:gd name="T27" fmla="*/ 18 h 57"/>
                <a:gd name="T28" fmla="*/ 19 w 97"/>
                <a:gd name="T29" fmla="*/ 14 h 57"/>
                <a:gd name="T30" fmla="*/ 13 w 97"/>
                <a:gd name="T31" fmla="*/ 10 h 57"/>
                <a:gd name="T32" fmla="*/ 8 w 97"/>
                <a:gd name="T33" fmla="*/ 6 h 57"/>
                <a:gd name="T34" fmla="*/ 0 w 97"/>
                <a:gd name="T35" fmla="*/ 5 h 57"/>
                <a:gd name="T36" fmla="*/ 2 w 97"/>
                <a:gd name="T37" fmla="*/ 0 h 57"/>
                <a:gd name="T38" fmla="*/ 9 w 97"/>
                <a:gd name="T39" fmla="*/ 4 h 57"/>
                <a:gd name="T40" fmla="*/ 16 w 97"/>
                <a:gd name="T41" fmla="*/ 6 h 57"/>
                <a:gd name="T42" fmla="*/ 22 w 97"/>
                <a:gd name="T43" fmla="*/ 11 h 57"/>
                <a:gd name="T44" fmla="*/ 27 w 97"/>
                <a:gd name="T45" fmla="*/ 15 h 57"/>
                <a:gd name="T46" fmla="*/ 32 w 97"/>
                <a:gd name="T47" fmla="*/ 20 h 57"/>
                <a:gd name="T48" fmla="*/ 37 w 97"/>
                <a:gd name="T49" fmla="*/ 24 h 57"/>
                <a:gd name="T50" fmla="*/ 41 w 97"/>
                <a:gd name="T51" fmla="*/ 29 h 57"/>
                <a:gd name="T52" fmla="*/ 46 w 97"/>
                <a:gd name="T53" fmla="*/ 33 h 57"/>
                <a:gd name="T54" fmla="*/ 50 w 97"/>
                <a:gd name="T55" fmla="*/ 38 h 57"/>
                <a:gd name="T56" fmla="*/ 55 w 97"/>
                <a:gd name="T57" fmla="*/ 42 h 57"/>
                <a:gd name="T58" fmla="*/ 60 w 97"/>
                <a:gd name="T59" fmla="*/ 45 h 57"/>
                <a:gd name="T60" fmla="*/ 65 w 97"/>
                <a:gd name="T61" fmla="*/ 48 h 57"/>
                <a:gd name="T62" fmla="*/ 72 w 97"/>
                <a:gd name="T63" fmla="*/ 51 h 57"/>
                <a:gd name="T64" fmla="*/ 78 w 97"/>
                <a:gd name="T65" fmla="*/ 52 h 57"/>
                <a:gd name="T66" fmla="*/ 85 w 97"/>
                <a:gd name="T67" fmla="*/ 52 h 57"/>
                <a:gd name="T68" fmla="*/ 93 w 97"/>
                <a:gd name="T69" fmla="*/ 52 h 57"/>
                <a:gd name="T70" fmla="*/ 95 w 97"/>
                <a:gd name="T71" fmla="*/ 52 h 57"/>
                <a:gd name="T72" fmla="*/ 96 w 97"/>
                <a:gd name="T73" fmla="*/ 53 h 57"/>
                <a:gd name="T74" fmla="*/ 95 w 97"/>
                <a:gd name="T75" fmla="*/ 55 h 57"/>
                <a:gd name="T76" fmla="*/ 94 w 97"/>
                <a:gd name="T77" fmla="*/ 56 h 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7"/>
                <a:gd name="T118" fmla="*/ 0 h 57"/>
                <a:gd name="T119" fmla="*/ 97 w 97"/>
                <a:gd name="T120" fmla="*/ 57 h 5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7" h="57">
                  <a:moveTo>
                    <a:pt x="94" y="56"/>
                  </a:moveTo>
                  <a:lnTo>
                    <a:pt x="94" y="56"/>
                  </a:lnTo>
                  <a:lnTo>
                    <a:pt x="85" y="56"/>
                  </a:lnTo>
                  <a:lnTo>
                    <a:pt x="77" y="56"/>
                  </a:lnTo>
                  <a:lnTo>
                    <a:pt x="70" y="54"/>
                  </a:lnTo>
                  <a:lnTo>
                    <a:pt x="64" y="51"/>
                  </a:lnTo>
                  <a:lnTo>
                    <a:pt x="57" y="49"/>
                  </a:lnTo>
                  <a:lnTo>
                    <a:pt x="53" y="45"/>
                  </a:lnTo>
                  <a:lnTo>
                    <a:pt x="47" y="41"/>
                  </a:lnTo>
                  <a:lnTo>
                    <a:pt x="43" y="36"/>
                  </a:lnTo>
                  <a:lnTo>
                    <a:pt x="39" y="32"/>
                  </a:lnTo>
                  <a:lnTo>
                    <a:pt x="34" y="27"/>
                  </a:lnTo>
                  <a:lnTo>
                    <a:pt x="29" y="23"/>
                  </a:lnTo>
                  <a:lnTo>
                    <a:pt x="24" y="18"/>
                  </a:lnTo>
                  <a:lnTo>
                    <a:pt x="19" y="14"/>
                  </a:lnTo>
                  <a:lnTo>
                    <a:pt x="13" y="10"/>
                  </a:lnTo>
                  <a:lnTo>
                    <a:pt x="8" y="6"/>
                  </a:lnTo>
                  <a:lnTo>
                    <a:pt x="0" y="5"/>
                  </a:lnTo>
                  <a:lnTo>
                    <a:pt x="2" y="0"/>
                  </a:lnTo>
                  <a:lnTo>
                    <a:pt x="9" y="4"/>
                  </a:lnTo>
                  <a:lnTo>
                    <a:pt x="16" y="6"/>
                  </a:lnTo>
                  <a:lnTo>
                    <a:pt x="22" y="11"/>
                  </a:lnTo>
                  <a:lnTo>
                    <a:pt x="27" y="15"/>
                  </a:lnTo>
                  <a:lnTo>
                    <a:pt x="32" y="20"/>
                  </a:lnTo>
                  <a:lnTo>
                    <a:pt x="37" y="24"/>
                  </a:lnTo>
                  <a:lnTo>
                    <a:pt x="41" y="29"/>
                  </a:lnTo>
                  <a:lnTo>
                    <a:pt x="46" y="33"/>
                  </a:lnTo>
                  <a:lnTo>
                    <a:pt x="50" y="38"/>
                  </a:lnTo>
                  <a:lnTo>
                    <a:pt x="55" y="42"/>
                  </a:lnTo>
                  <a:lnTo>
                    <a:pt x="60" y="45"/>
                  </a:lnTo>
                  <a:lnTo>
                    <a:pt x="65" y="48"/>
                  </a:lnTo>
                  <a:lnTo>
                    <a:pt x="72" y="51"/>
                  </a:lnTo>
                  <a:lnTo>
                    <a:pt x="78" y="52"/>
                  </a:lnTo>
                  <a:lnTo>
                    <a:pt x="85" y="52"/>
                  </a:lnTo>
                  <a:lnTo>
                    <a:pt x="93" y="52"/>
                  </a:lnTo>
                  <a:lnTo>
                    <a:pt x="95" y="52"/>
                  </a:lnTo>
                  <a:lnTo>
                    <a:pt x="96" y="53"/>
                  </a:lnTo>
                  <a:lnTo>
                    <a:pt x="95" y="55"/>
                  </a:lnTo>
                  <a:lnTo>
                    <a:pt x="94" y="56"/>
                  </a:lnTo>
                </a:path>
              </a:pathLst>
            </a:custGeom>
            <a:solidFill>
              <a:srgbClr val="000000"/>
            </a:solidFill>
            <a:ln w="12700" cap="rnd">
              <a:noFill/>
              <a:round/>
              <a:headEnd/>
              <a:tailEnd/>
            </a:ln>
          </p:spPr>
          <p:txBody>
            <a:bodyPr/>
            <a:lstStyle/>
            <a:p>
              <a:endParaRPr lang="en-US">
                <a:solidFill>
                  <a:srgbClr val="000000"/>
                </a:solidFill>
              </a:endParaRPr>
            </a:p>
          </p:txBody>
        </p:sp>
        <p:sp>
          <p:nvSpPr>
            <p:cNvPr id="21538" name="Freeform 29"/>
            <p:cNvSpPr>
              <a:spLocks/>
            </p:cNvSpPr>
            <p:nvPr/>
          </p:nvSpPr>
          <p:spPr bwMode="auto">
            <a:xfrm>
              <a:off x="2818" y="3542"/>
              <a:ext cx="141" cy="73"/>
            </a:xfrm>
            <a:custGeom>
              <a:avLst/>
              <a:gdLst>
                <a:gd name="T0" fmla="*/ 140 w 141"/>
                <a:gd name="T1" fmla="*/ 3 h 73"/>
                <a:gd name="T2" fmla="*/ 140 w 141"/>
                <a:gd name="T3" fmla="*/ 3 h 73"/>
                <a:gd name="T4" fmla="*/ 135 w 141"/>
                <a:gd name="T5" fmla="*/ 13 h 73"/>
                <a:gd name="T6" fmla="*/ 129 w 141"/>
                <a:gd name="T7" fmla="*/ 22 h 73"/>
                <a:gd name="T8" fmla="*/ 124 w 141"/>
                <a:gd name="T9" fmla="*/ 30 h 73"/>
                <a:gd name="T10" fmla="*/ 117 w 141"/>
                <a:gd name="T11" fmla="*/ 37 h 73"/>
                <a:gd name="T12" fmla="*/ 109 w 141"/>
                <a:gd name="T13" fmla="*/ 43 h 73"/>
                <a:gd name="T14" fmla="*/ 101 w 141"/>
                <a:gd name="T15" fmla="*/ 48 h 73"/>
                <a:gd name="T16" fmla="*/ 92 w 141"/>
                <a:gd name="T17" fmla="*/ 53 h 73"/>
                <a:gd name="T18" fmla="*/ 82 w 141"/>
                <a:gd name="T19" fmla="*/ 56 h 73"/>
                <a:gd name="T20" fmla="*/ 72 w 141"/>
                <a:gd name="T21" fmla="*/ 59 h 73"/>
                <a:gd name="T22" fmla="*/ 62 w 141"/>
                <a:gd name="T23" fmla="*/ 62 h 73"/>
                <a:gd name="T24" fmla="*/ 52 w 141"/>
                <a:gd name="T25" fmla="*/ 64 h 73"/>
                <a:gd name="T26" fmla="*/ 41 w 141"/>
                <a:gd name="T27" fmla="*/ 66 h 73"/>
                <a:gd name="T28" fmla="*/ 32 w 141"/>
                <a:gd name="T29" fmla="*/ 67 h 73"/>
                <a:gd name="T30" fmla="*/ 21 w 141"/>
                <a:gd name="T31" fmla="*/ 69 h 73"/>
                <a:gd name="T32" fmla="*/ 11 w 141"/>
                <a:gd name="T33" fmla="*/ 70 h 73"/>
                <a:gd name="T34" fmla="*/ 1 w 141"/>
                <a:gd name="T35" fmla="*/ 72 h 73"/>
                <a:gd name="T36" fmla="*/ 0 w 141"/>
                <a:gd name="T37" fmla="*/ 68 h 73"/>
                <a:gd name="T38" fmla="*/ 11 w 141"/>
                <a:gd name="T39" fmla="*/ 66 h 73"/>
                <a:gd name="T40" fmla="*/ 20 w 141"/>
                <a:gd name="T41" fmla="*/ 65 h 73"/>
                <a:gd name="T42" fmla="*/ 31 w 141"/>
                <a:gd name="T43" fmla="*/ 64 h 73"/>
                <a:gd name="T44" fmla="*/ 41 w 141"/>
                <a:gd name="T45" fmla="*/ 62 h 73"/>
                <a:gd name="T46" fmla="*/ 51 w 141"/>
                <a:gd name="T47" fmla="*/ 60 h 73"/>
                <a:gd name="T48" fmla="*/ 61 w 141"/>
                <a:gd name="T49" fmla="*/ 57 h 73"/>
                <a:gd name="T50" fmla="*/ 71 w 141"/>
                <a:gd name="T51" fmla="*/ 55 h 73"/>
                <a:gd name="T52" fmla="*/ 81 w 141"/>
                <a:gd name="T53" fmla="*/ 53 h 73"/>
                <a:gd name="T54" fmla="*/ 89 w 141"/>
                <a:gd name="T55" fmla="*/ 49 h 73"/>
                <a:gd name="T56" fmla="*/ 98 w 141"/>
                <a:gd name="T57" fmla="*/ 44 h 73"/>
                <a:gd name="T58" fmla="*/ 106 w 141"/>
                <a:gd name="T59" fmla="*/ 40 h 73"/>
                <a:gd name="T60" fmla="*/ 114 w 141"/>
                <a:gd name="T61" fmla="*/ 34 h 73"/>
                <a:gd name="T62" fmla="*/ 120 w 141"/>
                <a:gd name="T63" fmla="*/ 28 h 73"/>
                <a:gd name="T64" fmla="*/ 127 w 141"/>
                <a:gd name="T65" fmla="*/ 20 h 73"/>
                <a:gd name="T66" fmla="*/ 131 w 141"/>
                <a:gd name="T67" fmla="*/ 11 h 73"/>
                <a:gd name="T68" fmla="*/ 135 w 141"/>
                <a:gd name="T69" fmla="*/ 1 h 73"/>
                <a:gd name="T70" fmla="*/ 136 w 141"/>
                <a:gd name="T71" fmla="*/ 0 h 73"/>
                <a:gd name="T72" fmla="*/ 138 w 141"/>
                <a:gd name="T73" fmla="*/ 0 h 73"/>
                <a:gd name="T74" fmla="*/ 139 w 141"/>
                <a:gd name="T75" fmla="*/ 1 h 73"/>
                <a:gd name="T76" fmla="*/ 140 w 141"/>
                <a:gd name="T77" fmla="*/ 3 h 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1"/>
                <a:gd name="T118" fmla="*/ 0 h 73"/>
                <a:gd name="T119" fmla="*/ 141 w 141"/>
                <a:gd name="T120" fmla="*/ 73 h 7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1" h="73">
                  <a:moveTo>
                    <a:pt x="140" y="3"/>
                  </a:moveTo>
                  <a:lnTo>
                    <a:pt x="140" y="3"/>
                  </a:lnTo>
                  <a:lnTo>
                    <a:pt x="135" y="13"/>
                  </a:lnTo>
                  <a:lnTo>
                    <a:pt x="129" y="22"/>
                  </a:lnTo>
                  <a:lnTo>
                    <a:pt x="124" y="30"/>
                  </a:lnTo>
                  <a:lnTo>
                    <a:pt x="117" y="37"/>
                  </a:lnTo>
                  <a:lnTo>
                    <a:pt x="109" y="43"/>
                  </a:lnTo>
                  <a:lnTo>
                    <a:pt x="101" y="48"/>
                  </a:lnTo>
                  <a:lnTo>
                    <a:pt x="92" y="53"/>
                  </a:lnTo>
                  <a:lnTo>
                    <a:pt x="82" y="56"/>
                  </a:lnTo>
                  <a:lnTo>
                    <a:pt x="72" y="59"/>
                  </a:lnTo>
                  <a:lnTo>
                    <a:pt x="62" y="62"/>
                  </a:lnTo>
                  <a:lnTo>
                    <a:pt x="52" y="64"/>
                  </a:lnTo>
                  <a:lnTo>
                    <a:pt x="41" y="66"/>
                  </a:lnTo>
                  <a:lnTo>
                    <a:pt x="32" y="67"/>
                  </a:lnTo>
                  <a:lnTo>
                    <a:pt x="21" y="69"/>
                  </a:lnTo>
                  <a:lnTo>
                    <a:pt x="11" y="70"/>
                  </a:lnTo>
                  <a:lnTo>
                    <a:pt x="1" y="72"/>
                  </a:lnTo>
                  <a:lnTo>
                    <a:pt x="0" y="68"/>
                  </a:lnTo>
                  <a:lnTo>
                    <a:pt x="11" y="66"/>
                  </a:lnTo>
                  <a:lnTo>
                    <a:pt x="20" y="65"/>
                  </a:lnTo>
                  <a:lnTo>
                    <a:pt x="31" y="64"/>
                  </a:lnTo>
                  <a:lnTo>
                    <a:pt x="41" y="62"/>
                  </a:lnTo>
                  <a:lnTo>
                    <a:pt x="51" y="60"/>
                  </a:lnTo>
                  <a:lnTo>
                    <a:pt x="61" y="57"/>
                  </a:lnTo>
                  <a:lnTo>
                    <a:pt x="71" y="55"/>
                  </a:lnTo>
                  <a:lnTo>
                    <a:pt x="81" y="53"/>
                  </a:lnTo>
                  <a:lnTo>
                    <a:pt x="89" y="49"/>
                  </a:lnTo>
                  <a:lnTo>
                    <a:pt x="98" y="44"/>
                  </a:lnTo>
                  <a:lnTo>
                    <a:pt x="106" y="40"/>
                  </a:lnTo>
                  <a:lnTo>
                    <a:pt x="114" y="34"/>
                  </a:lnTo>
                  <a:lnTo>
                    <a:pt x="120" y="28"/>
                  </a:lnTo>
                  <a:lnTo>
                    <a:pt x="127" y="20"/>
                  </a:lnTo>
                  <a:lnTo>
                    <a:pt x="131" y="11"/>
                  </a:lnTo>
                  <a:lnTo>
                    <a:pt x="135" y="1"/>
                  </a:lnTo>
                  <a:lnTo>
                    <a:pt x="136" y="0"/>
                  </a:lnTo>
                  <a:lnTo>
                    <a:pt x="138" y="0"/>
                  </a:lnTo>
                  <a:lnTo>
                    <a:pt x="139" y="1"/>
                  </a:lnTo>
                  <a:lnTo>
                    <a:pt x="140" y="3"/>
                  </a:lnTo>
                </a:path>
              </a:pathLst>
            </a:custGeom>
            <a:solidFill>
              <a:srgbClr val="000000"/>
            </a:solidFill>
            <a:ln w="12700" cap="rnd">
              <a:noFill/>
              <a:round/>
              <a:headEnd/>
              <a:tailEnd/>
            </a:ln>
          </p:spPr>
          <p:txBody>
            <a:bodyPr/>
            <a:lstStyle/>
            <a:p>
              <a:endParaRPr lang="en-US">
                <a:solidFill>
                  <a:srgbClr val="000000"/>
                </a:solidFill>
              </a:endParaRPr>
            </a:p>
          </p:txBody>
        </p:sp>
        <p:sp>
          <p:nvSpPr>
            <p:cNvPr id="21539" name="Freeform 30"/>
            <p:cNvSpPr>
              <a:spLocks/>
            </p:cNvSpPr>
            <p:nvPr/>
          </p:nvSpPr>
          <p:spPr bwMode="auto">
            <a:xfrm>
              <a:off x="2959" y="3485"/>
              <a:ext cx="23" cy="55"/>
            </a:xfrm>
            <a:custGeom>
              <a:avLst/>
              <a:gdLst>
                <a:gd name="T0" fmla="*/ 20 w 23"/>
                <a:gd name="T1" fmla="*/ 4 h 55"/>
                <a:gd name="T2" fmla="*/ 22 w 23"/>
                <a:gd name="T3" fmla="*/ 3 h 55"/>
                <a:gd name="T4" fmla="*/ 19 w 23"/>
                <a:gd name="T5" fmla="*/ 10 h 55"/>
                <a:gd name="T6" fmla="*/ 16 w 23"/>
                <a:gd name="T7" fmla="*/ 16 h 55"/>
                <a:gd name="T8" fmla="*/ 13 w 23"/>
                <a:gd name="T9" fmla="*/ 23 h 55"/>
                <a:gd name="T10" fmla="*/ 12 w 23"/>
                <a:gd name="T11" fmla="*/ 29 h 55"/>
                <a:gd name="T12" fmla="*/ 9 w 23"/>
                <a:gd name="T13" fmla="*/ 35 h 55"/>
                <a:gd name="T14" fmla="*/ 7 w 23"/>
                <a:gd name="T15" fmla="*/ 41 h 55"/>
                <a:gd name="T16" fmla="*/ 6 w 23"/>
                <a:gd name="T17" fmla="*/ 48 h 55"/>
                <a:gd name="T18" fmla="*/ 4 w 23"/>
                <a:gd name="T19" fmla="*/ 54 h 55"/>
                <a:gd name="T20" fmla="*/ 0 w 23"/>
                <a:gd name="T21" fmla="*/ 52 h 55"/>
                <a:gd name="T22" fmla="*/ 2 w 23"/>
                <a:gd name="T23" fmla="*/ 46 h 55"/>
                <a:gd name="T24" fmla="*/ 5 w 23"/>
                <a:gd name="T25" fmla="*/ 40 h 55"/>
                <a:gd name="T26" fmla="*/ 6 w 23"/>
                <a:gd name="T27" fmla="*/ 33 h 55"/>
                <a:gd name="T28" fmla="*/ 8 w 23"/>
                <a:gd name="T29" fmla="*/ 27 h 55"/>
                <a:gd name="T30" fmla="*/ 10 w 23"/>
                <a:gd name="T31" fmla="*/ 21 h 55"/>
                <a:gd name="T32" fmla="*/ 13 w 23"/>
                <a:gd name="T33" fmla="*/ 14 h 55"/>
                <a:gd name="T34" fmla="*/ 16 w 23"/>
                <a:gd name="T35" fmla="*/ 7 h 55"/>
                <a:gd name="T36" fmla="*/ 19 w 23"/>
                <a:gd name="T37" fmla="*/ 1 h 55"/>
                <a:gd name="T38" fmla="*/ 20 w 23"/>
                <a:gd name="T39" fmla="*/ 0 h 55"/>
                <a:gd name="T40" fmla="*/ 19 w 23"/>
                <a:gd name="T41" fmla="*/ 1 h 55"/>
                <a:gd name="T42" fmla="*/ 20 w 23"/>
                <a:gd name="T43" fmla="*/ 0 h 55"/>
                <a:gd name="T44" fmla="*/ 21 w 23"/>
                <a:gd name="T45" fmla="*/ 0 h 55"/>
                <a:gd name="T46" fmla="*/ 22 w 23"/>
                <a:gd name="T47" fmla="*/ 1 h 55"/>
                <a:gd name="T48" fmla="*/ 22 w 23"/>
                <a:gd name="T49" fmla="*/ 3 h 55"/>
                <a:gd name="T50" fmla="*/ 20 w 23"/>
                <a:gd name="T51" fmla="*/ 4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
                <a:gd name="T79" fmla="*/ 0 h 55"/>
                <a:gd name="T80" fmla="*/ 23 w 23"/>
                <a:gd name="T81" fmla="*/ 55 h 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 h="55">
                  <a:moveTo>
                    <a:pt x="20" y="4"/>
                  </a:moveTo>
                  <a:lnTo>
                    <a:pt x="22" y="3"/>
                  </a:lnTo>
                  <a:lnTo>
                    <a:pt x="19" y="10"/>
                  </a:lnTo>
                  <a:lnTo>
                    <a:pt x="16" y="16"/>
                  </a:lnTo>
                  <a:lnTo>
                    <a:pt x="13" y="23"/>
                  </a:lnTo>
                  <a:lnTo>
                    <a:pt x="12" y="29"/>
                  </a:lnTo>
                  <a:lnTo>
                    <a:pt x="9" y="35"/>
                  </a:lnTo>
                  <a:lnTo>
                    <a:pt x="7" y="41"/>
                  </a:lnTo>
                  <a:lnTo>
                    <a:pt x="6" y="48"/>
                  </a:lnTo>
                  <a:lnTo>
                    <a:pt x="4" y="54"/>
                  </a:lnTo>
                  <a:lnTo>
                    <a:pt x="0" y="52"/>
                  </a:lnTo>
                  <a:lnTo>
                    <a:pt x="2" y="46"/>
                  </a:lnTo>
                  <a:lnTo>
                    <a:pt x="5" y="40"/>
                  </a:lnTo>
                  <a:lnTo>
                    <a:pt x="6" y="33"/>
                  </a:lnTo>
                  <a:lnTo>
                    <a:pt x="8" y="27"/>
                  </a:lnTo>
                  <a:lnTo>
                    <a:pt x="10" y="21"/>
                  </a:lnTo>
                  <a:lnTo>
                    <a:pt x="13" y="14"/>
                  </a:lnTo>
                  <a:lnTo>
                    <a:pt x="16" y="7"/>
                  </a:lnTo>
                  <a:lnTo>
                    <a:pt x="19" y="1"/>
                  </a:lnTo>
                  <a:lnTo>
                    <a:pt x="20" y="0"/>
                  </a:lnTo>
                  <a:lnTo>
                    <a:pt x="19" y="1"/>
                  </a:lnTo>
                  <a:lnTo>
                    <a:pt x="20" y="0"/>
                  </a:lnTo>
                  <a:lnTo>
                    <a:pt x="21" y="0"/>
                  </a:lnTo>
                  <a:lnTo>
                    <a:pt x="22" y="1"/>
                  </a:lnTo>
                  <a:lnTo>
                    <a:pt x="22" y="3"/>
                  </a:lnTo>
                  <a:lnTo>
                    <a:pt x="20" y="4"/>
                  </a:lnTo>
                </a:path>
              </a:pathLst>
            </a:custGeom>
            <a:solidFill>
              <a:srgbClr val="000000"/>
            </a:solidFill>
            <a:ln w="12700" cap="rnd">
              <a:noFill/>
              <a:round/>
              <a:headEnd/>
              <a:tailEnd/>
            </a:ln>
          </p:spPr>
          <p:txBody>
            <a:bodyPr/>
            <a:lstStyle/>
            <a:p>
              <a:endParaRPr lang="en-US">
                <a:solidFill>
                  <a:srgbClr val="000000"/>
                </a:solidFill>
              </a:endParaRPr>
            </a:p>
          </p:txBody>
        </p:sp>
        <p:sp>
          <p:nvSpPr>
            <p:cNvPr id="21540" name="Freeform 31"/>
            <p:cNvSpPr>
              <a:spLocks/>
            </p:cNvSpPr>
            <p:nvPr/>
          </p:nvSpPr>
          <p:spPr bwMode="auto">
            <a:xfrm>
              <a:off x="2984" y="3390"/>
              <a:ext cx="263" cy="94"/>
            </a:xfrm>
            <a:custGeom>
              <a:avLst/>
              <a:gdLst>
                <a:gd name="T0" fmla="*/ 261 w 263"/>
                <a:gd name="T1" fmla="*/ 4 h 94"/>
                <a:gd name="T2" fmla="*/ 250 w 263"/>
                <a:gd name="T3" fmla="*/ 18 h 94"/>
                <a:gd name="T4" fmla="*/ 239 w 263"/>
                <a:gd name="T5" fmla="*/ 31 h 94"/>
                <a:gd name="T6" fmla="*/ 224 w 263"/>
                <a:gd name="T7" fmla="*/ 42 h 94"/>
                <a:gd name="T8" fmla="*/ 210 w 263"/>
                <a:gd name="T9" fmla="*/ 51 h 94"/>
                <a:gd name="T10" fmla="*/ 195 w 263"/>
                <a:gd name="T11" fmla="*/ 58 h 94"/>
                <a:gd name="T12" fmla="*/ 178 w 263"/>
                <a:gd name="T13" fmla="*/ 64 h 94"/>
                <a:gd name="T14" fmla="*/ 160 w 263"/>
                <a:gd name="T15" fmla="*/ 69 h 94"/>
                <a:gd name="T16" fmla="*/ 144 w 263"/>
                <a:gd name="T17" fmla="*/ 72 h 94"/>
                <a:gd name="T18" fmla="*/ 126 w 263"/>
                <a:gd name="T19" fmla="*/ 75 h 94"/>
                <a:gd name="T20" fmla="*/ 108 w 263"/>
                <a:gd name="T21" fmla="*/ 77 h 94"/>
                <a:gd name="T22" fmla="*/ 89 w 263"/>
                <a:gd name="T23" fmla="*/ 80 h 94"/>
                <a:gd name="T24" fmla="*/ 71 w 263"/>
                <a:gd name="T25" fmla="*/ 82 h 94"/>
                <a:gd name="T26" fmla="*/ 54 w 263"/>
                <a:gd name="T27" fmla="*/ 84 h 94"/>
                <a:gd name="T28" fmla="*/ 36 w 263"/>
                <a:gd name="T29" fmla="*/ 86 h 94"/>
                <a:gd name="T30" fmla="*/ 19 w 263"/>
                <a:gd name="T31" fmla="*/ 89 h 94"/>
                <a:gd name="T32" fmla="*/ 1 w 263"/>
                <a:gd name="T33" fmla="*/ 93 h 94"/>
                <a:gd name="T34" fmla="*/ 9 w 263"/>
                <a:gd name="T35" fmla="*/ 86 h 94"/>
                <a:gd name="T36" fmla="*/ 26 w 263"/>
                <a:gd name="T37" fmla="*/ 84 h 94"/>
                <a:gd name="T38" fmla="*/ 44 w 263"/>
                <a:gd name="T39" fmla="*/ 81 h 94"/>
                <a:gd name="T40" fmla="*/ 62 w 263"/>
                <a:gd name="T41" fmla="*/ 79 h 94"/>
                <a:gd name="T42" fmla="*/ 80 w 263"/>
                <a:gd name="T43" fmla="*/ 76 h 94"/>
                <a:gd name="T44" fmla="*/ 99 w 263"/>
                <a:gd name="T45" fmla="*/ 74 h 94"/>
                <a:gd name="T46" fmla="*/ 116 w 263"/>
                <a:gd name="T47" fmla="*/ 72 h 94"/>
                <a:gd name="T48" fmla="*/ 134 w 263"/>
                <a:gd name="T49" fmla="*/ 70 h 94"/>
                <a:gd name="T50" fmla="*/ 152 w 263"/>
                <a:gd name="T51" fmla="*/ 66 h 94"/>
                <a:gd name="T52" fmla="*/ 169 w 263"/>
                <a:gd name="T53" fmla="*/ 62 h 94"/>
                <a:gd name="T54" fmla="*/ 185 w 263"/>
                <a:gd name="T55" fmla="*/ 56 h 94"/>
                <a:gd name="T56" fmla="*/ 200 w 263"/>
                <a:gd name="T57" fmla="*/ 51 h 94"/>
                <a:gd name="T58" fmla="*/ 215 w 263"/>
                <a:gd name="T59" fmla="*/ 43 h 94"/>
                <a:gd name="T60" fmla="*/ 229 w 263"/>
                <a:gd name="T61" fmla="*/ 33 h 94"/>
                <a:gd name="T62" fmla="*/ 241 w 263"/>
                <a:gd name="T63" fmla="*/ 23 h 94"/>
                <a:gd name="T64" fmla="*/ 252 w 263"/>
                <a:gd name="T65" fmla="*/ 8 h 94"/>
                <a:gd name="T66" fmla="*/ 259 w 263"/>
                <a:gd name="T67" fmla="*/ 0 h 94"/>
                <a:gd name="T68" fmla="*/ 259 w 263"/>
                <a:gd name="T69" fmla="*/ 1 h 94"/>
                <a:gd name="T70" fmla="*/ 262 w 263"/>
                <a:gd name="T71" fmla="*/ 2 h 94"/>
                <a:gd name="T72" fmla="*/ 260 w 263"/>
                <a:gd name="T73" fmla="*/ 5 h 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3"/>
                <a:gd name="T112" fmla="*/ 0 h 94"/>
                <a:gd name="T113" fmla="*/ 263 w 263"/>
                <a:gd name="T114" fmla="*/ 94 h 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3" h="94">
                  <a:moveTo>
                    <a:pt x="260" y="5"/>
                  </a:moveTo>
                  <a:lnTo>
                    <a:pt x="261" y="4"/>
                  </a:lnTo>
                  <a:lnTo>
                    <a:pt x="256" y="11"/>
                  </a:lnTo>
                  <a:lnTo>
                    <a:pt x="250" y="18"/>
                  </a:lnTo>
                  <a:lnTo>
                    <a:pt x="244" y="24"/>
                  </a:lnTo>
                  <a:lnTo>
                    <a:pt x="239" y="31"/>
                  </a:lnTo>
                  <a:lnTo>
                    <a:pt x="232" y="37"/>
                  </a:lnTo>
                  <a:lnTo>
                    <a:pt x="224" y="42"/>
                  </a:lnTo>
                  <a:lnTo>
                    <a:pt x="217" y="46"/>
                  </a:lnTo>
                  <a:lnTo>
                    <a:pt x="210" y="51"/>
                  </a:lnTo>
                  <a:lnTo>
                    <a:pt x="201" y="54"/>
                  </a:lnTo>
                  <a:lnTo>
                    <a:pt x="195" y="58"/>
                  </a:lnTo>
                  <a:lnTo>
                    <a:pt x="186" y="61"/>
                  </a:lnTo>
                  <a:lnTo>
                    <a:pt x="178" y="64"/>
                  </a:lnTo>
                  <a:lnTo>
                    <a:pt x="169" y="66"/>
                  </a:lnTo>
                  <a:lnTo>
                    <a:pt x="160" y="69"/>
                  </a:lnTo>
                  <a:lnTo>
                    <a:pt x="153" y="70"/>
                  </a:lnTo>
                  <a:lnTo>
                    <a:pt x="144" y="72"/>
                  </a:lnTo>
                  <a:lnTo>
                    <a:pt x="135" y="73"/>
                  </a:lnTo>
                  <a:lnTo>
                    <a:pt x="126" y="75"/>
                  </a:lnTo>
                  <a:lnTo>
                    <a:pt x="117" y="76"/>
                  </a:lnTo>
                  <a:lnTo>
                    <a:pt x="108" y="77"/>
                  </a:lnTo>
                  <a:lnTo>
                    <a:pt x="99" y="79"/>
                  </a:lnTo>
                  <a:lnTo>
                    <a:pt x="89" y="80"/>
                  </a:lnTo>
                  <a:lnTo>
                    <a:pt x="80" y="81"/>
                  </a:lnTo>
                  <a:lnTo>
                    <a:pt x="71" y="82"/>
                  </a:lnTo>
                  <a:lnTo>
                    <a:pt x="63" y="83"/>
                  </a:lnTo>
                  <a:lnTo>
                    <a:pt x="54" y="84"/>
                  </a:lnTo>
                  <a:lnTo>
                    <a:pt x="45" y="85"/>
                  </a:lnTo>
                  <a:lnTo>
                    <a:pt x="36" y="86"/>
                  </a:lnTo>
                  <a:lnTo>
                    <a:pt x="26" y="87"/>
                  </a:lnTo>
                  <a:lnTo>
                    <a:pt x="19" y="89"/>
                  </a:lnTo>
                  <a:lnTo>
                    <a:pt x="10" y="91"/>
                  </a:lnTo>
                  <a:lnTo>
                    <a:pt x="1" y="93"/>
                  </a:lnTo>
                  <a:lnTo>
                    <a:pt x="0" y="89"/>
                  </a:lnTo>
                  <a:lnTo>
                    <a:pt x="9" y="86"/>
                  </a:lnTo>
                  <a:lnTo>
                    <a:pt x="18" y="85"/>
                  </a:lnTo>
                  <a:lnTo>
                    <a:pt x="26" y="84"/>
                  </a:lnTo>
                  <a:lnTo>
                    <a:pt x="35" y="83"/>
                  </a:lnTo>
                  <a:lnTo>
                    <a:pt x="44" y="81"/>
                  </a:lnTo>
                  <a:lnTo>
                    <a:pt x="53" y="80"/>
                  </a:lnTo>
                  <a:lnTo>
                    <a:pt x="62" y="79"/>
                  </a:lnTo>
                  <a:lnTo>
                    <a:pt x="71" y="77"/>
                  </a:lnTo>
                  <a:lnTo>
                    <a:pt x="80" y="76"/>
                  </a:lnTo>
                  <a:lnTo>
                    <a:pt x="89" y="75"/>
                  </a:lnTo>
                  <a:lnTo>
                    <a:pt x="99" y="74"/>
                  </a:lnTo>
                  <a:lnTo>
                    <a:pt x="108" y="73"/>
                  </a:lnTo>
                  <a:lnTo>
                    <a:pt x="116" y="72"/>
                  </a:lnTo>
                  <a:lnTo>
                    <a:pt x="125" y="70"/>
                  </a:lnTo>
                  <a:lnTo>
                    <a:pt x="134" y="70"/>
                  </a:lnTo>
                  <a:lnTo>
                    <a:pt x="143" y="68"/>
                  </a:lnTo>
                  <a:lnTo>
                    <a:pt x="152" y="66"/>
                  </a:lnTo>
                  <a:lnTo>
                    <a:pt x="160" y="64"/>
                  </a:lnTo>
                  <a:lnTo>
                    <a:pt x="169" y="62"/>
                  </a:lnTo>
                  <a:lnTo>
                    <a:pt x="177" y="59"/>
                  </a:lnTo>
                  <a:lnTo>
                    <a:pt x="185" y="56"/>
                  </a:lnTo>
                  <a:lnTo>
                    <a:pt x="193" y="54"/>
                  </a:lnTo>
                  <a:lnTo>
                    <a:pt x="200" y="51"/>
                  </a:lnTo>
                  <a:lnTo>
                    <a:pt x="207" y="47"/>
                  </a:lnTo>
                  <a:lnTo>
                    <a:pt x="215" y="43"/>
                  </a:lnTo>
                  <a:lnTo>
                    <a:pt x="222" y="39"/>
                  </a:lnTo>
                  <a:lnTo>
                    <a:pt x="229" y="33"/>
                  </a:lnTo>
                  <a:lnTo>
                    <a:pt x="236" y="28"/>
                  </a:lnTo>
                  <a:lnTo>
                    <a:pt x="241" y="23"/>
                  </a:lnTo>
                  <a:lnTo>
                    <a:pt x="247" y="16"/>
                  </a:lnTo>
                  <a:lnTo>
                    <a:pt x="252" y="8"/>
                  </a:lnTo>
                  <a:lnTo>
                    <a:pt x="258" y="1"/>
                  </a:lnTo>
                  <a:lnTo>
                    <a:pt x="259" y="0"/>
                  </a:lnTo>
                  <a:lnTo>
                    <a:pt x="258" y="1"/>
                  </a:lnTo>
                  <a:lnTo>
                    <a:pt x="259" y="1"/>
                  </a:lnTo>
                  <a:lnTo>
                    <a:pt x="261" y="1"/>
                  </a:lnTo>
                  <a:lnTo>
                    <a:pt x="262" y="2"/>
                  </a:lnTo>
                  <a:lnTo>
                    <a:pt x="261" y="4"/>
                  </a:lnTo>
                  <a:lnTo>
                    <a:pt x="260" y="5"/>
                  </a:lnTo>
                </a:path>
              </a:pathLst>
            </a:custGeom>
            <a:solidFill>
              <a:srgbClr val="000000"/>
            </a:solidFill>
            <a:ln w="12700" cap="rnd">
              <a:noFill/>
              <a:round/>
              <a:headEnd/>
              <a:tailEnd/>
            </a:ln>
          </p:spPr>
          <p:txBody>
            <a:bodyPr/>
            <a:lstStyle/>
            <a:p>
              <a:endParaRPr lang="en-US">
                <a:solidFill>
                  <a:srgbClr val="000000"/>
                </a:solidFill>
              </a:endParaRPr>
            </a:p>
          </p:txBody>
        </p:sp>
        <p:sp>
          <p:nvSpPr>
            <p:cNvPr id="21541" name="Freeform 32"/>
            <p:cNvSpPr>
              <a:spLocks/>
            </p:cNvSpPr>
            <p:nvPr/>
          </p:nvSpPr>
          <p:spPr bwMode="auto">
            <a:xfrm>
              <a:off x="3249" y="3256"/>
              <a:ext cx="238" cy="134"/>
            </a:xfrm>
            <a:custGeom>
              <a:avLst/>
              <a:gdLst>
                <a:gd name="T0" fmla="*/ 235 w 238"/>
                <a:gd name="T1" fmla="*/ 5 h 134"/>
                <a:gd name="T2" fmla="*/ 219 w 238"/>
                <a:gd name="T3" fmla="*/ 11 h 134"/>
                <a:gd name="T4" fmla="*/ 204 w 238"/>
                <a:gd name="T5" fmla="*/ 19 h 134"/>
                <a:gd name="T6" fmla="*/ 189 w 238"/>
                <a:gd name="T7" fmla="*/ 28 h 134"/>
                <a:gd name="T8" fmla="*/ 175 w 238"/>
                <a:gd name="T9" fmla="*/ 37 h 134"/>
                <a:gd name="T10" fmla="*/ 161 w 238"/>
                <a:gd name="T11" fmla="*/ 46 h 134"/>
                <a:gd name="T12" fmla="*/ 147 w 238"/>
                <a:gd name="T13" fmla="*/ 55 h 134"/>
                <a:gd name="T14" fmla="*/ 135 w 238"/>
                <a:gd name="T15" fmla="*/ 65 h 134"/>
                <a:gd name="T16" fmla="*/ 121 w 238"/>
                <a:gd name="T17" fmla="*/ 75 h 134"/>
                <a:gd name="T18" fmla="*/ 107 w 238"/>
                <a:gd name="T19" fmla="*/ 84 h 134"/>
                <a:gd name="T20" fmla="*/ 94 w 238"/>
                <a:gd name="T21" fmla="*/ 93 h 134"/>
                <a:gd name="T22" fmla="*/ 80 w 238"/>
                <a:gd name="T23" fmla="*/ 101 h 134"/>
                <a:gd name="T24" fmla="*/ 65 w 238"/>
                <a:gd name="T25" fmla="*/ 109 h 134"/>
                <a:gd name="T26" fmla="*/ 51 w 238"/>
                <a:gd name="T27" fmla="*/ 117 h 134"/>
                <a:gd name="T28" fmla="*/ 35 w 238"/>
                <a:gd name="T29" fmla="*/ 123 h 134"/>
                <a:gd name="T30" fmla="*/ 19 w 238"/>
                <a:gd name="T31" fmla="*/ 128 h 134"/>
                <a:gd name="T32" fmla="*/ 1 w 238"/>
                <a:gd name="T33" fmla="*/ 133 h 134"/>
                <a:gd name="T34" fmla="*/ 9 w 238"/>
                <a:gd name="T35" fmla="*/ 126 h 134"/>
                <a:gd name="T36" fmla="*/ 25 w 238"/>
                <a:gd name="T37" fmla="*/ 122 h 134"/>
                <a:gd name="T38" fmla="*/ 42 w 238"/>
                <a:gd name="T39" fmla="*/ 116 h 134"/>
                <a:gd name="T40" fmla="*/ 57 w 238"/>
                <a:gd name="T41" fmla="*/ 109 h 134"/>
                <a:gd name="T42" fmla="*/ 70 w 238"/>
                <a:gd name="T43" fmla="*/ 101 h 134"/>
                <a:gd name="T44" fmla="*/ 85 w 238"/>
                <a:gd name="T45" fmla="*/ 94 h 134"/>
                <a:gd name="T46" fmla="*/ 99 w 238"/>
                <a:gd name="T47" fmla="*/ 85 h 134"/>
                <a:gd name="T48" fmla="*/ 112 w 238"/>
                <a:gd name="T49" fmla="*/ 76 h 134"/>
                <a:gd name="T50" fmla="*/ 125 w 238"/>
                <a:gd name="T51" fmla="*/ 67 h 134"/>
                <a:gd name="T52" fmla="*/ 138 w 238"/>
                <a:gd name="T53" fmla="*/ 57 h 134"/>
                <a:gd name="T54" fmla="*/ 152 w 238"/>
                <a:gd name="T55" fmla="*/ 48 h 134"/>
                <a:gd name="T56" fmla="*/ 166 w 238"/>
                <a:gd name="T57" fmla="*/ 38 h 134"/>
                <a:gd name="T58" fmla="*/ 179 w 238"/>
                <a:gd name="T59" fmla="*/ 29 h 134"/>
                <a:gd name="T60" fmla="*/ 194 w 238"/>
                <a:gd name="T61" fmla="*/ 20 h 134"/>
                <a:gd name="T62" fmla="*/ 210 w 238"/>
                <a:gd name="T63" fmla="*/ 12 h 134"/>
                <a:gd name="T64" fmla="*/ 225 w 238"/>
                <a:gd name="T65" fmla="*/ 4 h 134"/>
                <a:gd name="T66" fmla="*/ 235 w 238"/>
                <a:gd name="T67" fmla="*/ 1 h 134"/>
                <a:gd name="T68" fmla="*/ 237 w 238"/>
                <a:gd name="T69" fmla="*/ 4 h 1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8"/>
                <a:gd name="T106" fmla="*/ 0 h 134"/>
                <a:gd name="T107" fmla="*/ 238 w 238"/>
                <a:gd name="T108" fmla="*/ 134 h 1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8" h="134">
                  <a:moveTo>
                    <a:pt x="235" y="5"/>
                  </a:moveTo>
                  <a:lnTo>
                    <a:pt x="235" y="5"/>
                  </a:lnTo>
                  <a:lnTo>
                    <a:pt x="227" y="8"/>
                  </a:lnTo>
                  <a:lnTo>
                    <a:pt x="219" y="11"/>
                  </a:lnTo>
                  <a:lnTo>
                    <a:pt x="211" y="15"/>
                  </a:lnTo>
                  <a:lnTo>
                    <a:pt x="204" y="19"/>
                  </a:lnTo>
                  <a:lnTo>
                    <a:pt x="196" y="24"/>
                  </a:lnTo>
                  <a:lnTo>
                    <a:pt x="189" y="28"/>
                  </a:lnTo>
                  <a:lnTo>
                    <a:pt x="181" y="33"/>
                  </a:lnTo>
                  <a:lnTo>
                    <a:pt x="175" y="37"/>
                  </a:lnTo>
                  <a:lnTo>
                    <a:pt x="168" y="41"/>
                  </a:lnTo>
                  <a:lnTo>
                    <a:pt x="161" y="46"/>
                  </a:lnTo>
                  <a:lnTo>
                    <a:pt x="154" y="51"/>
                  </a:lnTo>
                  <a:lnTo>
                    <a:pt x="147" y="55"/>
                  </a:lnTo>
                  <a:lnTo>
                    <a:pt x="141" y="60"/>
                  </a:lnTo>
                  <a:lnTo>
                    <a:pt x="135" y="65"/>
                  </a:lnTo>
                  <a:lnTo>
                    <a:pt x="128" y="70"/>
                  </a:lnTo>
                  <a:lnTo>
                    <a:pt x="121" y="75"/>
                  </a:lnTo>
                  <a:lnTo>
                    <a:pt x="114" y="79"/>
                  </a:lnTo>
                  <a:lnTo>
                    <a:pt x="107" y="84"/>
                  </a:lnTo>
                  <a:lnTo>
                    <a:pt x="100" y="88"/>
                  </a:lnTo>
                  <a:lnTo>
                    <a:pt x="94" y="93"/>
                  </a:lnTo>
                  <a:lnTo>
                    <a:pt x="87" y="98"/>
                  </a:lnTo>
                  <a:lnTo>
                    <a:pt x="80" y="101"/>
                  </a:lnTo>
                  <a:lnTo>
                    <a:pt x="73" y="105"/>
                  </a:lnTo>
                  <a:lnTo>
                    <a:pt x="65" y="109"/>
                  </a:lnTo>
                  <a:lnTo>
                    <a:pt x="59" y="113"/>
                  </a:lnTo>
                  <a:lnTo>
                    <a:pt x="51" y="117"/>
                  </a:lnTo>
                  <a:lnTo>
                    <a:pt x="43" y="121"/>
                  </a:lnTo>
                  <a:lnTo>
                    <a:pt x="35" y="123"/>
                  </a:lnTo>
                  <a:lnTo>
                    <a:pt x="26" y="126"/>
                  </a:lnTo>
                  <a:lnTo>
                    <a:pt x="19" y="128"/>
                  </a:lnTo>
                  <a:lnTo>
                    <a:pt x="10" y="131"/>
                  </a:lnTo>
                  <a:lnTo>
                    <a:pt x="1" y="133"/>
                  </a:lnTo>
                  <a:lnTo>
                    <a:pt x="0" y="128"/>
                  </a:lnTo>
                  <a:lnTo>
                    <a:pt x="9" y="126"/>
                  </a:lnTo>
                  <a:lnTo>
                    <a:pt x="18" y="124"/>
                  </a:lnTo>
                  <a:lnTo>
                    <a:pt x="25" y="122"/>
                  </a:lnTo>
                  <a:lnTo>
                    <a:pt x="33" y="119"/>
                  </a:lnTo>
                  <a:lnTo>
                    <a:pt x="42" y="116"/>
                  </a:lnTo>
                  <a:lnTo>
                    <a:pt x="49" y="113"/>
                  </a:lnTo>
                  <a:lnTo>
                    <a:pt x="57" y="109"/>
                  </a:lnTo>
                  <a:lnTo>
                    <a:pt x="63" y="105"/>
                  </a:lnTo>
                  <a:lnTo>
                    <a:pt x="70" y="101"/>
                  </a:lnTo>
                  <a:lnTo>
                    <a:pt x="78" y="98"/>
                  </a:lnTo>
                  <a:lnTo>
                    <a:pt x="85" y="94"/>
                  </a:lnTo>
                  <a:lnTo>
                    <a:pt x="92" y="90"/>
                  </a:lnTo>
                  <a:lnTo>
                    <a:pt x="99" y="85"/>
                  </a:lnTo>
                  <a:lnTo>
                    <a:pt x="105" y="80"/>
                  </a:lnTo>
                  <a:lnTo>
                    <a:pt x="112" y="76"/>
                  </a:lnTo>
                  <a:lnTo>
                    <a:pt x="119" y="71"/>
                  </a:lnTo>
                  <a:lnTo>
                    <a:pt x="125" y="67"/>
                  </a:lnTo>
                  <a:lnTo>
                    <a:pt x="132" y="61"/>
                  </a:lnTo>
                  <a:lnTo>
                    <a:pt x="138" y="57"/>
                  </a:lnTo>
                  <a:lnTo>
                    <a:pt x="144" y="53"/>
                  </a:lnTo>
                  <a:lnTo>
                    <a:pt x="152" y="48"/>
                  </a:lnTo>
                  <a:lnTo>
                    <a:pt x="159" y="43"/>
                  </a:lnTo>
                  <a:lnTo>
                    <a:pt x="166" y="38"/>
                  </a:lnTo>
                  <a:lnTo>
                    <a:pt x="173" y="33"/>
                  </a:lnTo>
                  <a:lnTo>
                    <a:pt x="179" y="29"/>
                  </a:lnTo>
                  <a:lnTo>
                    <a:pt x="186" y="24"/>
                  </a:lnTo>
                  <a:lnTo>
                    <a:pt x="194" y="20"/>
                  </a:lnTo>
                  <a:lnTo>
                    <a:pt x="202" y="16"/>
                  </a:lnTo>
                  <a:lnTo>
                    <a:pt x="210" y="12"/>
                  </a:lnTo>
                  <a:lnTo>
                    <a:pt x="217" y="9"/>
                  </a:lnTo>
                  <a:lnTo>
                    <a:pt x="225" y="4"/>
                  </a:lnTo>
                  <a:lnTo>
                    <a:pt x="234" y="0"/>
                  </a:lnTo>
                  <a:lnTo>
                    <a:pt x="235" y="1"/>
                  </a:lnTo>
                  <a:lnTo>
                    <a:pt x="237" y="2"/>
                  </a:lnTo>
                  <a:lnTo>
                    <a:pt x="237" y="4"/>
                  </a:lnTo>
                  <a:lnTo>
                    <a:pt x="235" y="5"/>
                  </a:lnTo>
                </a:path>
              </a:pathLst>
            </a:custGeom>
            <a:solidFill>
              <a:srgbClr val="000000"/>
            </a:solidFill>
            <a:ln w="12700" cap="rnd">
              <a:noFill/>
              <a:round/>
              <a:headEnd/>
              <a:tailEnd/>
            </a:ln>
          </p:spPr>
          <p:txBody>
            <a:bodyPr/>
            <a:lstStyle/>
            <a:p>
              <a:endParaRPr lang="en-US">
                <a:solidFill>
                  <a:srgbClr val="000000"/>
                </a:solidFill>
              </a:endParaRPr>
            </a:p>
          </p:txBody>
        </p:sp>
        <p:sp>
          <p:nvSpPr>
            <p:cNvPr id="21542" name="Freeform 33"/>
            <p:cNvSpPr>
              <a:spLocks/>
            </p:cNvSpPr>
            <p:nvPr/>
          </p:nvSpPr>
          <p:spPr bwMode="auto">
            <a:xfrm>
              <a:off x="3489" y="3093"/>
              <a:ext cx="127" cy="163"/>
            </a:xfrm>
            <a:custGeom>
              <a:avLst/>
              <a:gdLst>
                <a:gd name="T0" fmla="*/ 125 w 127"/>
                <a:gd name="T1" fmla="*/ 4 h 163"/>
                <a:gd name="T2" fmla="*/ 126 w 127"/>
                <a:gd name="T3" fmla="*/ 3 h 163"/>
                <a:gd name="T4" fmla="*/ 123 w 127"/>
                <a:gd name="T5" fmla="*/ 12 h 163"/>
                <a:gd name="T6" fmla="*/ 119 w 127"/>
                <a:gd name="T7" fmla="*/ 21 h 163"/>
                <a:gd name="T8" fmla="*/ 115 w 127"/>
                <a:gd name="T9" fmla="*/ 33 h 163"/>
                <a:gd name="T10" fmla="*/ 109 w 127"/>
                <a:gd name="T11" fmla="*/ 44 h 163"/>
                <a:gd name="T12" fmla="*/ 102 w 127"/>
                <a:gd name="T13" fmla="*/ 57 h 163"/>
                <a:gd name="T14" fmla="*/ 95 w 127"/>
                <a:gd name="T15" fmla="*/ 68 h 163"/>
                <a:gd name="T16" fmla="*/ 87 w 127"/>
                <a:gd name="T17" fmla="*/ 81 h 163"/>
                <a:gd name="T18" fmla="*/ 78 w 127"/>
                <a:gd name="T19" fmla="*/ 95 h 163"/>
                <a:gd name="T20" fmla="*/ 69 w 127"/>
                <a:gd name="T21" fmla="*/ 106 h 163"/>
                <a:gd name="T22" fmla="*/ 59 w 127"/>
                <a:gd name="T23" fmla="*/ 118 h 163"/>
                <a:gd name="T24" fmla="*/ 50 w 127"/>
                <a:gd name="T25" fmla="*/ 128 h 163"/>
                <a:gd name="T26" fmla="*/ 40 w 127"/>
                <a:gd name="T27" fmla="*/ 138 h 163"/>
                <a:gd name="T28" fmla="*/ 31 w 127"/>
                <a:gd name="T29" fmla="*/ 147 h 163"/>
                <a:gd name="T30" fmla="*/ 20 w 127"/>
                <a:gd name="T31" fmla="*/ 153 h 163"/>
                <a:gd name="T32" fmla="*/ 11 w 127"/>
                <a:gd name="T33" fmla="*/ 158 h 163"/>
                <a:gd name="T34" fmla="*/ 1 w 127"/>
                <a:gd name="T35" fmla="*/ 162 h 163"/>
                <a:gd name="T36" fmla="*/ 0 w 127"/>
                <a:gd name="T37" fmla="*/ 157 h 163"/>
                <a:gd name="T38" fmla="*/ 9 w 127"/>
                <a:gd name="T39" fmla="*/ 155 h 163"/>
                <a:gd name="T40" fmla="*/ 18 w 127"/>
                <a:gd name="T41" fmla="*/ 149 h 163"/>
                <a:gd name="T42" fmla="*/ 28 w 127"/>
                <a:gd name="T43" fmla="*/ 143 h 163"/>
                <a:gd name="T44" fmla="*/ 37 w 127"/>
                <a:gd name="T45" fmla="*/ 135 h 163"/>
                <a:gd name="T46" fmla="*/ 47 w 127"/>
                <a:gd name="T47" fmla="*/ 125 h 163"/>
                <a:gd name="T48" fmla="*/ 56 w 127"/>
                <a:gd name="T49" fmla="*/ 115 h 163"/>
                <a:gd name="T50" fmla="*/ 66 w 127"/>
                <a:gd name="T51" fmla="*/ 103 h 163"/>
                <a:gd name="T52" fmla="*/ 74 w 127"/>
                <a:gd name="T53" fmla="*/ 92 h 163"/>
                <a:gd name="T54" fmla="*/ 83 w 127"/>
                <a:gd name="T55" fmla="*/ 79 h 163"/>
                <a:gd name="T56" fmla="*/ 92 w 127"/>
                <a:gd name="T57" fmla="*/ 67 h 163"/>
                <a:gd name="T58" fmla="*/ 98 w 127"/>
                <a:gd name="T59" fmla="*/ 54 h 163"/>
                <a:gd name="T60" fmla="*/ 105 w 127"/>
                <a:gd name="T61" fmla="*/ 42 h 163"/>
                <a:gd name="T62" fmla="*/ 112 w 127"/>
                <a:gd name="T63" fmla="*/ 31 h 163"/>
                <a:gd name="T64" fmla="*/ 116 w 127"/>
                <a:gd name="T65" fmla="*/ 20 h 163"/>
                <a:gd name="T66" fmla="*/ 119 w 127"/>
                <a:gd name="T67" fmla="*/ 10 h 163"/>
                <a:gd name="T68" fmla="*/ 122 w 127"/>
                <a:gd name="T69" fmla="*/ 2 h 163"/>
                <a:gd name="T70" fmla="*/ 123 w 127"/>
                <a:gd name="T71" fmla="*/ 0 h 163"/>
                <a:gd name="T72" fmla="*/ 122 w 127"/>
                <a:gd name="T73" fmla="*/ 2 h 163"/>
                <a:gd name="T74" fmla="*/ 122 w 127"/>
                <a:gd name="T75" fmla="*/ 0 h 163"/>
                <a:gd name="T76" fmla="*/ 124 w 127"/>
                <a:gd name="T77" fmla="*/ 0 h 163"/>
                <a:gd name="T78" fmla="*/ 126 w 127"/>
                <a:gd name="T79" fmla="*/ 1 h 163"/>
                <a:gd name="T80" fmla="*/ 126 w 127"/>
                <a:gd name="T81" fmla="*/ 3 h 163"/>
                <a:gd name="T82" fmla="*/ 125 w 127"/>
                <a:gd name="T83" fmla="*/ 4 h 16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7"/>
                <a:gd name="T127" fmla="*/ 0 h 163"/>
                <a:gd name="T128" fmla="*/ 127 w 127"/>
                <a:gd name="T129" fmla="*/ 163 h 16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7" h="163">
                  <a:moveTo>
                    <a:pt x="125" y="4"/>
                  </a:moveTo>
                  <a:lnTo>
                    <a:pt x="126" y="3"/>
                  </a:lnTo>
                  <a:lnTo>
                    <a:pt x="123" y="12"/>
                  </a:lnTo>
                  <a:lnTo>
                    <a:pt x="119" y="21"/>
                  </a:lnTo>
                  <a:lnTo>
                    <a:pt x="115" y="33"/>
                  </a:lnTo>
                  <a:lnTo>
                    <a:pt x="109" y="44"/>
                  </a:lnTo>
                  <a:lnTo>
                    <a:pt x="102" y="57"/>
                  </a:lnTo>
                  <a:lnTo>
                    <a:pt x="95" y="68"/>
                  </a:lnTo>
                  <a:lnTo>
                    <a:pt x="87" y="81"/>
                  </a:lnTo>
                  <a:lnTo>
                    <a:pt x="78" y="95"/>
                  </a:lnTo>
                  <a:lnTo>
                    <a:pt x="69" y="106"/>
                  </a:lnTo>
                  <a:lnTo>
                    <a:pt x="59" y="118"/>
                  </a:lnTo>
                  <a:lnTo>
                    <a:pt x="50" y="128"/>
                  </a:lnTo>
                  <a:lnTo>
                    <a:pt x="40" y="138"/>
                  </a:lnTo>
                  <a:lnTo>
                    <a:pt x="31" y="147"/>
                  </a:lnTo>
                  <a:lnTo>
                    <a:pt x="20" y="153"/>
                  </a:lnTo>
                  <a:lnTo>
                    <a:pt x="11" y="158"/>
                  </a:lnTo>
                  <a:lnTo>
                    <a:pt x="1" y="162"/>
                  </a:lnTo>
                  <a:lnTo>
                    <a:pt x="0" y="157"/>
                  </a:lnTo>
                  <a:lnTo>
                    <a:pt x="9" y="155"/>
                  </a:lnTo>
                  <a:lnTo>
                    <a:pt x="18" y="149"/>
                  </a:lnTo>
                  <a:lnTo>
                    <a:pt x="28" y="143"/>
                  </a:lnTo>
                  <a:lnTo>
                    <a:pt x="37" y="135"/>
                  </a:lnTo>
                  <a:lnTo>
                    <a:pt x="47" y="125"/>
                  </a:lnTo>
                  <a:lnTo>
                    <a:pt x="56" y="115"/>
                  </a:lnTo>
                  <a:lnTo>
                    <a:pt x="66" y="103"/>
                  </a:lnTo>
                  <a:lnTo>
                    <a:pt x="74" y="92"/>
                  </a:lnTo>
                  <a:lnTo>
                    <a:pt x="83" y="79"/>
                  </a:lnTo>
                  <a:lnTo>
                    <a:pt x="92" y="67"/>
                  </a:lnTo>
                  <a:lnTo>
                    <a:pt x="98" y="54"/>
                  </a:lnTo>
                  <a:lnTo>
                    <a:pt x="105" y="42"/>
                  </a:lnTo>
                  <a:lnTo>
                    <a:pt x="112" y="31"/>
                  </a:lnTo>
                  <a:lnTo>
                    <a:pt x="116" y="20"/>
                  </a:lnTo>
                  <a:lnTo>
                    <a:pt x="119" y="10"/>
                  </a:lnTo>
                  <a:lnTo>
                    <a:pt x="122" y="2"/>
                  </a:lnTo>
                  <a:lnTo>
                    <a:pt x="123" y="0"/>
                  </a:lnTo>
                  <a:lnTo>
                    <a:pt x="122" y="2"/>
                  </a:lnTo>
                  <a:lnTo>
                    <a:pt x="122" y="0"/>
                  </a:lnTo>
                  <a:lnTo>
                    <a:pt x="124" y="0"/>
                  </a:lnTo>
                  <a:lnTo>
                    <a:pt x="126" y="1"/>
                  </a:lnTo>
                  <a:lnTo>
                    <a:pt x="126" y="3"/>
                  </a:lnTo>
                  <a:lnTo>
                    <a:pt x="125" y="4"/>
                  </a:lnTo>
                </a:path>
              </a:pathLst>
            </a:custGeom>
            <a:solidFill>
              <a:srgbClr val="000000"/>
            </a:solidFill>
            <a:ln w="12700" cap="rnd">
              <a:noFill/>
              <a:round/>
              <a:headEnd/>
              <a:tailEnd/>
            </a:ln>
          </p:spPr>
          <p:txBody>
            <a:bodyPr/>
            <a:lstStyle/>
            <a:p>
              <a:endParaRPr lang="en-US">
                <a:solidFill>
                  <a:srgbClr val="000000"/>
                </a:solidFill>
              </a:endParaRPr>
            </a:p>
          </p:txBody>
        </p:sp>
        <p:sp>
          <p:nvSpPr>
            <p:cNvPr id="21543" name="Freeform 34"/>
            <p:cNvSpPr>
              <a:spLocks/>
            </p:cNvSpPr>
            <p:nvPr/>
          </p:nvSpPr>
          <p:spPr bwMode="auto">
            <a:xfrm>
              <a:off x="3618" y="2848"/>
              <a:ext cx="158" cy="244"/>
            </a:xfrm>
            <a:custGeom>
              <a:avLst/>
              <a:gdLst>
                <a:gd name="T0" fmla="*/ 154 w 158"/>
                <a:gd name="T1" fmla="*/ 7 h 244"/>
                <a:gd name="T2" fmla="*/ 147 w 158"/>
                <a:gd name="T3" fmla="*/ 5 h 244"/>
                <a:gd name="T4" fmla="*/ 141 w 158"/>
                <a:gd name="T5" fmla="*/ 7 h 244"/>
                <a:gd name="T6" fmla="*/ 133 w 158"/>
                <a:gd name="T7" fmla="*/ 14 h 244"/>
                <a:gd name="T8" fmla="*/ 124 w 158"/>
                <a:gd name="T9" fmla="*/ 24 h 244"/>
                <a:gd name="T10" fmla="*/ 114 w 158"/>
                <a:gd name="T11" fmla="*/ 40 h 244"/>
                <a:gd name="T12" fmla="*/ 104 w 158"/>
                <a:gd name="T13" fmla="*/ 59 h 244"/>
                <a:gd name="T14" fmla="*/ 94 w 158"/>
                <a:gd name="T15" fmla="*/ 79 h 244"/>
                <a:gd name="T16" fmla="*/ 84 w 158"/>
                <a:gd name="T17" fmla="*/ 101 h 244"/>
                <a:gd name="T18" fmla="*/ 73 w 158"/>
                <a:gd name="T19" fmla="*/ 124 h 244"/>
                <a:gd name="T20" fmla="*/ 63 w 158"/>
                <a:gd name="T21" fmla="*/ 147 h 244"/>
                <a:gd name="T22" fmla="*/ 52 w 158"/>
                <a:gd name="T23" fmla="*/ 169 h 244"/>
                <a:gd name="T24" fmla="*/ 41 w 158"/>
                <a:gd name="T25" fmla="*/ 189 h 244"/>
                <a:gd name="T26" fmla="*/ 31 w 158"/>
                <a:gd name="T27" fmla="*/ 208 h 244"/>
                <a:gd name="T28" fmla="*/ 21 w 158"/>
                <a:gd name="T29" fmla="*/ 223 h 244"/>
                <a:gd name="T30" fmla="*/ 12 w 158"/>
                <a:gd name="T31" fmla="*/ 236 h 244"/>
                <a:gd name="T32" fmla="*/ 2 w 158"/>
                <a:gd name="T33" fmla="*/ 243 h 244"/>
                <a:gd name="T34" fmla="*/ 4 w 158"/>
                <a:gd name="T35" fmla="*/ 236 h 244"/>
                <a:gd name="T36" fmla="*/ 13 w 158"/>
                <a:gd name="T37" fmla="*/ 227 h 244"/>
                <a:gd name="T38" fmla="*/ 22 w 158"/>
                <a:gd name="T39" fmla="*/ 214 h 244"/>
                <a:gd name="T40" fmla="*/ 33 w 158"/>
                <a:gd name="T41" fmla="*/ 197 h 244"/>
                <a:gd name="T42" fmla="*/ 43 w 158"/>
                <a:gd name="T43" fmla="*/ 178 h 244"/>
                <a:gd name="T44" fmla="*/ 54 w 158"/>
                <a:gd name="T45" fmla="*/ 156 h 244"/>
                <a:gd name="T46" fmla="*/ 65 w 158"/>
                <a:gd name="T47" fmla="*/ 134 h 244"/>
                <a:gd name="T48" fmla="*/ 75 w 158"/>
                <a:gd name="T49" fmla="*/ 110 h 244"/>
                <a:gd name="T50" fmla="*/ 85 w 158"/>
                <a:gd name="T51" fmla="*/ 88 h 244"/>
                <a:gd name="T52" fmla="*/ 95 w 158"/>
                <a:gd name="T53" fmla="*/ 67 h 244"/>
                <a:gd name="T54" fmla="*/ 106 w 158"/>
                <a:gd name="T55" fmla="*/ 47 h 244"/>
                <a:gd name="T56" fmla="*/ 116 w 158"/>
                <a:gd name="T57" fmla="*/ 30 h 244"/>
                <a:gd name="T58" fmla="*/ 125 w 158"/>
                <a:gd name="T59" fmla="*/ 16 h 244"/>
                <a:gd name="T60" fmla="*/ 134 w 158"/>
                <a:gd name="T61" fmla="*/ 6 h 244"/>
                <a:gd name="T62" fmla="*/ 144 w 158"/>
                <a:gd name="T63" fmla="*/ 0 h 244"/>
                <a:gd name="T64" fmla="*/ 153 w 158"/>
                <a:gd name="T65" fmla="*/ 2 h 244"/>
                <a:gd name="T66" fmla="*/ 153 w 158"/>
                <a:gd name="T67" fmla="*/ 6 h 244"/>
                <a:gd name="T68" fmla="*/ 157 w 158"/>
                <a:gd name="T69" fmla="*/ 6 h 244"/>
                <a:gd name="T70" fmla="*/ 155 w 158"/>
                <a:gd name="T71" fmla="*/ 8 h 244"/>
                <a:gd name="T72" fmla="*/ 157 w 158"/>
                <a:gd name="T73" fmla="*/ 6 h 2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8"/>
                <a:gd name="T112" fmla="*/ 0 h 244"/>
                <a:gd name="T113" fmla="*/ 158 w 158"/>
                <a:gd name="T114" fmla="*/ 244 h 2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8" h="244">
                  <a:moveTo>
                    <a:pt x="157" y="6"/>
                  </a:moveTo>
                  <a:lnTo>
                    <a:pt x="154" y="7"/>
                  </a:lnTo>
                  <a:lnTo>
                    <a:pt x="150" y="5"/>
                  </a:lnTo>
                  <a:lnTo>
                    <a:pt x="147" y="5"/>
                  </a:lnTo>
                  <a:lnTo>
                    <a:pt x="144" y="5"/>
                  </a:lnTo>
                  <a:lnTo>
                    <a:pt x="141" y="7"/>
                  </a:lnTo>
                  <a:lnTo>
                    <a:pt x="137" y="10"/>
                  </a:lnTo>
                  <a:lnTo>
                    <a:pt x="133" y="14"/>
                  </a:lnTo>
                  <a:lnTo>
                    <a:pt x="129" y="19"/>
                  </a:lnTo>
                  <a:lnTo>
                    <a:pt x="124" y="24"/>
                  </a:lnTo>
                  <a:lnTo>
                    <a:pt x="119" y="32"/>
                  </a:lnTo>
                  <a:lnTo>
                    <a:pt x="114" y="40"/>
                  </a:lnTo>
                  <a:lnTo>
                    <a:pt x="109" y="49"/>
                  </a:lnTo>
                  <a:lnTo>
                    <a:pt x="104" y="59"/>
                  </a:lnTo>
                  <a:lnTo>
                    <a:pt x="99" y="69"/>
                  </a:lnTo>
                  <a:lnTo>
                    <a:pt x="94" y="79"/>
                  </a:lnTo>
                  <a:lnTo>
                    <a:pt x="89" y="90"/>
                  </a:lnTo>
                  <a:lnTo>
                    <a:pt x="84" y="101"/>
                  </a:lnTo>
                  <a:lnTo>
                    <a:pt x="78" y="113"/>
                  </a:lnTo>
                  <a:lnTo>
                    <a:pt x="73" y="124"/>
                  </a:lnTo>
                  <a:lnTo>
                    <a:pt x="67" y="136"/>
                  </a:lnTo>
                  <a:lnTo>
                    <a:pt x="63" y="147"/>
                  </a:lnTo>
                  <a:lnTo>
                    <a:pt x="57" y="158"/>
                  </a:lnTo>
                  <a:lnTo>
                    <a:pt x="52" y="169"/>
                  </a:lnTo>
                  <a:lnTo>
                    <a:pt x="46" y="180"/>
                  </a:lnTo>
                  <a:lnTo>
                    <a:pt x="41" y="189"/>
                  </a:lnTo>
                  <a:lnTo>
                    <a:pt x="37" y="199"/>
                  </a:lnTo>
                  <a:lnTo>
                    <a:pt x="31" y="208"/>
                  </a:lnTo>
                  <a:lnTo>
                    <a:pt x="26" y="217"/>
                  </a:lnTo>
                  <a:lnTo>
                    <a:pt x="21" y="223"/>
                  </a:lnTo>
                  <a:lnTo>
                    <a:pt x="16" y="230"/>
                  </a:lnTo>
                  <a:lnTo>
                    <a:pt x="12" y="236"/>
                  </a:lnTo>
                  <a:lnTo>
                    <a:pt x="7" y="240"/>
                  </a:lnTo>
                  <a:lnTo>
                    <a:pt x="2" y="243"/>
                  </a:lnTo>
                  <a:lnTo>
                    <a:pt x="0" y="239"/>
                  </a:lnTo>
                  <a:lnTo>
                    <a:pt x="4" y="236"/>
                  </a:lnTo>
                  <a:lnTo>
                    <a:pt x="9" y="232"/>
                  </a:lnTo>
                  <a:lnTo>
                    <a:pt x="13" y="227"/>
                  </a:lnTo>
                  <a:lnTo>
                    <a:pt x="17" y="221"/>
                  </a:lnTo>
                  <a:lnTo>
                    <a:pt x="22" y="214"/>
                  </a:lnTo>
                  <a:lnTo>
                    <a:pt x="27" y="206"/>
                  </a:lnTo>
                  <a:lnTo>
                    <a:pt x="33" y="197"/>
                  </a:lnTo>
                  <a:lnTo>
                    <a:pt x="38" y="187"/>
                  </a:lnTo>
                  <a:lnTo>
                    <a:pt x="43" y="178"/>
                  </a:lnTo>
                  <a:lnTo>
                    <a:pt x="48" y="167"/>
                  </a:lnTo>
                  <a:lnTo>
                    <a:pt x="54" y="156"/>
                  </a:lnTo>
                  <a:lnTo>
                    <a:pt x="59" y="144"/>
                  </a:lnTo>
                  <a:lnTo>
                    <a:pt x="65" y="134"/>
                  </a:lnTo>
                  <a:lnTo>
                    <a:pt x="69" y="122"/>
                  </a:lnTo>
                  <a:lnTo>
                    <a:pt x="75" y="110"/>
                  </a:lnTo>
                  <a:lnTo>
                    <a:pt x="80" y="100"/>
                  </a:lnTo>
                  <a:lnTo>
                    <a:pt x="85" y="88"/>
                  </a:lnTo>
                  <a:lnTo>
                    <a:pt x="91" y="77"/>
                  </a:lnTo>
                  <a:lnTo>
                    <a:pt x="95" y="67"/>
                  </a:lnTo>
                  <a:lnTo>
                    <a:pt x="101" y="57"/>
                  </a:lnTo>
                  <a:lnTo>
                    <a:pt x="106" y="47"/>
                  </a:lnTo>
                  <a:lnTo>
                    <a:pt x="111" y="38"/>
                  </a:lnTo>
                  <a:lnTo>
                    <a:pt x="116" y="30"/>
                  </a:lnTo>
                  <a:lnTo>
                    <a:pt x="120" y="22"/>
                  </a:lnTo>
                  <a:lnTo>
                    <a:pt x="125" y="16"/>
                  </a:lnTo>
                  <a:lnTo>
                    <a:pt x="129" y="11"/>
                  </a:lnTo>
                  <a:lnTo>
                    <a:pt x="134" y="6"/>
                  </a:lnTo>
                  <a:lnTo>
                    <a:pt x="139" y="3"/>
                  </a:lnTo>
                  <a:lnTo>
                    <a:pt x="144" y="0"/>
                  </a:lnTo>
                  <a:lnTo>
                    <a:pt x="148" y="0"/>
                  </a:lnTo>
                  <a:lnTo>
                    <a:pt x="153" y="2"/>
                  </a:lnTo>
                  <a:lnTo>
                    <a:pt x="157" y="5"/>
                  </a:lnTo>
                  <a:lnTo>
                    <a:pt x="153" y="6"/>
                  </a:lnTo>
                  <a:lnTo>
                    <a:pt x="157" y="5"/>
                  </a:lnTo>
                  <a:lnTo>
                    <a:pt x="157" y="6"/>
                  </a:lnTo>
                  <a:lnTo>
                    <a:pt x="157" y="7"/>
                  </a:lnTo>
                  <a:lnTo>
                    <a:pt x="155" y="8"/>
                  </a:lnTo>
                  <a:lnTo>
                    <a:pt x="154" y="7"/>
                  </a:lnTo>
                  <a:lnTo>
                    <a:pt x="157" y="6"/>
                  </a:lnTo>
                </a:path>
              </a:pathLst>
            </a:custGeom>
            <a:solidFill>
              <a:srgbClr val="000000"/>
            </a:solidFill>
            <a:ln w="12700" cap="rnd">
              <a:noFill/>
              <a:round/>
              <a:headEnd/>
              <a:tailEnd/>
            </a:ln>
          </p:spPr>
          <p:txBody>
            <a:bodyPr/>
            <a:lstStyle/>
            <a:p>
              <a:endParaRPr lang="en-US">
                <a:solidFill>
                  <a:srgbClr val="000000"/>
                </a:solidFill>
              </a:endParaRPr>
            </a:p>
          </p:txBody>
        </p:sp>
        <p:sp>
          <p:nvSpPr>
            <p:cNvPr id="21544" name="Freeform 35"/>
            <p:cNvSpPr>
              <a:spLocks/>
            </p:cNvSpPr>
            <p:nvPr/>
          </p:nvSpPr>
          <p:spPr bwMode="auto">
            <a:xfrm>
              <a:off x="3777" y="2708"/>
              <a:ext cx="59" cy="141"/>
            </a:xfrm>
            <a:custGeom>
              <a:avLst/>
              <a:gdLst>
                <a:gd name="T0" fmla="*/ 57 w 59"/>
                <a:gd name="T1" fmla="*/ 2 h 141"/>
                <a:gd name="T2" fmla="*/ 57 w 59"/>
                <a:gd name="T3" fmla="*/ 1 h 141"/>
                <a:gd name="T4" fmla="*/ 58 w 59"/>
                <a:gd name="T5" fmla="*/ 17 h 141"/>
                <a:gd name="T6" fmla="*/ 57 w 59"/>
                <a:gd name="T7" fmla="*/ 32 h 141"/>
                <a:gd name="T8" fmla="*/ 55 w 59"/>
                <a:gd name="T9" fmla="*/ 45 h 141"/>
                <a:gd name="T10" fmla="*/ 53 w 59"/>
                <a:gd name="T11" fmla="*/ 58 h 141"/>
                <a:gd name="T12" fmla="*/ 49 w 59"/>
                <a:gd name="T13" fmla="*/ 68 h 141"/>
                <a:gd name="T14" fmla="*/ 44 w 59"/>
                <a:gd name="T15" fmla="*/ 79 h 141"/>
                <a:gd name="T16" fmla="*/ 39 w 59"/>
                <a:gd name="T17" fmla="*/ 87 h 141"/>
                <a:gd name="T18" fmla="*/ 34 w 59"/>
                <a:gd name="T19" fmla="*/ 96 h 141"/>
                <a:gd name="T20" fmla="*/ 29 w 59"/>
                <a:gd name="T21" fmla="*/ 104 h 141"/>
                <a:gd name="T22" fmla="*/ 24 w 59"/>
                <a:gd name="T23" fmla="*/ 110 h 141"/>
                <a:gd name="T24" fmla="*/ 18 w 59"/>
                <a:gd name="T25" fmla="*/ 117 h 141"/>
                <a:gd name="T26" fmla="*/ 15 w 59"/>
                <a:gd name="T27" fmla="*/ 123 h 141"/>
                <a:gd name="T28" fmla="*/ 10 w 59"/>
                <a:gd name="T29" fmla="*/ 128 h 141"/>
                <a:gd name="T30" fmla="*/ 7 w 59"/>
                <a:gd name="T31" fmla="*/ 132 h 141"/>
                <a:gd name="T32" fmla="*/ 5 w 59"/>
                <a:gd name="T33" fmla="*/ 137 h 141"/>
                <a:gd name="T34" fmla="*/ 4 w 59"/>
                <a:gd name="T35" fmla="*/ 140 h 141"/>
                <a:gd name="T36" fmla="*/ 0 w 59"/>
                <a:gd name="T37" fmla="*/ 140 h 141"/>
                <a:gd name="T38" fmla="*/ 1 w 59"/>
                <a:gd name="T39" fmla="*/ 134 h 141"/>
                <a:gd name="T40" fmla="*/ 4 w 59"/>
                <a:gd name="T41" fmla="*/ 130 h 141"/>
                <a:gd name="T42" fmla="*/ 7 w 59"/>
                <a:gd name="T43" fmla="*/ 125 h 141"/>
                <a:gd name="T44" fmla="*/ 11 w 59"/>
                <a:gd name="T45" fmla="*/ 120 h 141"/>
                <a:gd name="T46" fmla="*/ 15 w 59"/>
                <a:gd name="T47" fmla="*/ 114 h 141"/>
                <a:gd name="T48" fmla="*/ 21 w 59"/>
                <a:gd name="T49" fmla="*/ 107 h 141"/>
                <a:gd name="T50" fmla="*/ 25 w 59"/>
                <a:gd name="T51" fmla="*/ 101 h 141"/>
                <a:gd name="T52" fmla="*/ 31 w 59"/>
                <a:gd name="T53" fmla="*/ 93 h 141"/>
                <a:gd name="T54" fmla="*/ 36 w 59"/>
                <a:gd name="T55" fmla="*/ 85 h 141"/>
                <a:gd name="T56" fmla="*/ 41 w 59"/>
                <a:gd name="T57" fmla="*/ 76 h 141"/>
                <a:gd name="T58" fmla="*/ 45 w 59"/>
                <a:gd name="T59" fmla="*/ 66 h 141"/>
                <a:gd name="T60" fmla="*/ 49 w 59"/>
                <a:gd name="T61" fmla="*/ 56 h 141"/>
                <a:gd name="T62" fmla="*/ 52 w 59"/>
                <a:gd name="T63" fmla="*/ 44 h 141"/>
                <a:gd name="T64" fmla="*/ 53 w 59"/>
                <a:gd name="T65" fmla="*/ 31 h 141"/>
                <a:gd name="T66" fmla="*/ 54 w 59"/>
                <a:gd name="T67" fmla="*/ 17 h 141"/>
                <a:gd name="T68" fmla="*/ 53 w 59"/>
                <a:gd name="T69" fmla="*/ 2 h 141"/>
                <a:gd name="T70" fmla="*/ 53 w 59"/>
                <a:gd name="T71" fmla="*/ 0 h 141"/>
                <a:gd name="T72" fmla="*/ 55 w 59"/>
                <a:gd name="T73" fmla="*/ 0 h 141"/>
                <a:gd name="T74" fmla="*/ 56 w 59"/>
                <a:gd name="T75" fmla="*/ 0 h 141"/>
                <a:gd name="T76" fmla="*/ 57 w 59"/>
                <a:gd name="T77" fmla="*/ 1 h 141"/>
                <a:gd name="T78" fmla="*/ 57 w 59"/>
                <a:gd name="T79" fmla="*/ 2 h 1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9"/>
                <a:gd name="T121" fmla="*/ 0 h 141"/>
                <a:gd name="T122" fmla="*/ 59 w 59"/>
                <a:gd name="T123" fmla="*/ 141 h 1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9" h="141">
                  <a:moveTo>
                    <a:pt x="57" y="2"/>
                  </a:moveTo>
                  <a:lnTo>
                    <a:pt x="57" y="1"/>
                  </a:lnTo>
                  <a:lnTo>
                    <a:pt x="58" y="17"/>
                  </a:lnTo>
                  <a:lnTo>
                    <a:pt x="57" y="32"/>
                  </a:lnTo>
                  <a:lnTo>
                    <a:pt x="55" y="45"/>
                  </a:lnTo>
                  <a:lnTo>
                    <a:pt x="53" y="58"/>
                  </a:lnTo>
                  <a:lnTo>
                    <a:pt x="49" y="68"/>
                  </a:lnTo>
                  <a:lnTo>
                    <a:pt x="44" y="79"/>
                  </a:lnTo>
                  <a:lnTo>
                    <a:pt x="39" y="87"/>
                  </a:lnTo>
                  <a:lnTo>
                    <a:pt x="34" y="96"/>
                  </a:lnTo>
                  <a:lnTo>
                    <a:pt x="29" y="104"/>
                  </a:lnTo>
                  <a:lnTo>
                    <a:pt x="24" y="110"/>
                  </a:lnTo>
                  <a:lnTo>
                    <a:pt x="18" y="117"/>
                  </a:lnTo>
                  <a:lnTo>
                    <a:pt x="15" y="123"/>
                  </a:lnTo>
                  <a:lnTo>
                    <a:pt x="10" y="128"/>
                  </a:lnTo>
                  <a:lnTo>
                    <a:pt x="7" y="132"/>
                  </a:lnTo>
                  <a:lnTo>
                    <a:pt x="5" y="137"/>
                  </a:lnTo>
                  <a:lnTo>
                    <a:pt x="4" y="140"/>
                  </a:lnTo>
                  <a:lnTo>
                    <a:pt x="0" y="140"/>
                  </a:lnTo>
                  <a:lnTo>
                    <a:pt x="1" y="134"/>
                  </a:lnTo>
                  <a:lnTo>
                    <a:pt x="4" y="130"/>
                  </a:lnTo>
                  <a:lnTo>
                    <a:pt x="7" y="125"/>
                  </a:lnTo>
                  <a:lnTo>
                    <a:pt x="11" y="120"/>
                  </a:lnTo>
                  <a:lnTo>
                    <a:pt x="15" y="114"/>
                  </a:lnTo>
                  <a:lnTo>
                    <a:pt x="21" y="107"/>
                  </a:lnTo>
                  <a:lnTo>
                    <a:pt x="25" y="101"/>
                  </a:lnTo>
                  <a:lnTo>
                    <a:pt x="31" y="93"/>
                  </a:lnTo>
                  <a:lnTo>
                    <a:pt x="36" y="85"/>
                  </a:lnTo>
                  <a:lnTo>
                    <a:pt x="41" y="76"/>
                  </a:lnTo>
                  <a:lnTo>
                    <a:pt x="45" y="66"/>
                  </a:lnTo>
                  <a:lnTo>
                    <a:pt x="49" y="56"/>
                  </a:lnTo>
                  <a:lnTo>
                    <a:pt x="52" y="44"/>
                  </a:lnTo>
                  <a:lnTo>
                    <a:pt x="53" y="31"/>
                  </a:lnTo>
                  <a:lnTo>
                    <a:pt x="54" y="17"/>
                  </a:lnTo>
                  <a:lnTo>
                    <a:pt x="53" y="2"/>
                  </a:lnTo>
                  <a:lnTo>
                    <a:pt x="53" y="0"/>
                  </a:lnTo>
                  <a:lnTo>
                    <a:pt x="55" y="0"/>
                  </a:lnTo>
                  <a:lnTo>
                    <a:pt x="56" y="0"/>
                  </a:lnTo>
                  <a:lnTo>
                    <a:pt x="57" y="1"/>
                  </a:lnTo>
                  <a:lnTo>
                    <a:pt x="57" y="2"/>
                  </a:lnTo>
                </a:path>
              </a:pathLst>
            </a:custGeom>
            <a:solidFill>
              <a:srgbClr val="000000"/>
            </a:solidFill>
            <a:ln w="12700" cap="rnd">
              <a:noFill/>
              <a:round/>
              <a:headEnd/>
              <a:tailEnd/>
            </a:ln>
          </p:spPr>
          <p:txBody>
            <a:bodyPr/>
            <a:lstStyle/>
            <a:p>
              <a:endParaRPr lang="en-US">
                <a:solidFill>
                  <a:srgbClr val="000000"/>
                </a:solidFill>
              </a:endParaRPr>
            </a:p>
          </p:txBody>
        </p:sp>
        <p:sp>
          <p:nvSpPr>
            <p:cNvPr id="21545" name="Freeform 36"/>
            <p:cNvSpPr>
              <a:spLocks/>
            </p:cNvSpPr>
            <p:nvPr/>
          </p:nvSpPr>
          <p:spPr bwMode="auto">
            <a:xfrm>
              <a:off x="3836" y="2223"/>
              <a:ext cx="73" cy="482"/>
            </a:xfrm>
            <a:custGeom>
              <a:avLst/>
              <a:gdLst>
                <a:gd name="T0" fmla="*/ 72 w 73"/>
                <a:gd name="T1" fmla="*/ 3 h 482"/>
                <a:gd name="T2" fmla="*/ 67 w 73"/>
                <a:gd name="T3" fmla="*/ 34 h 482"/>
                <a:gd name="T4" fmla="*/ 63 w 73"/>
                <a:gd name="T5" fmla="*/ 64 h 482"/>
                <a:gd name="T6" fmla="*/ 57 w 73"/>
                <a:gd name="T7" fmla="*/ 94 h 482"/>
                <a:gd name="T8" fmla="*/ 52 w 73"/>
                <a:gd name="T9" fmla="*/ 123 h 482"/>
                <a:gd name="T10" fmla="*/ 47 w 73"/>
                <a:gd name="T11" fmla="*/ 153 h 482"/>
                <a:gd name="T12" fmla="*/ 42 w 73"/>
                <a:gd name="T13" fmla="*/ 182 h 482"/>
                <a:gd name="T14" fmla="*/ 36 w 73"/>
                <a:gd name="T15" fmla="*/ 210 h 482"/>
                <a:gd name="T16" fmla="*/ 31 w 73"/>
                <a:gd name="T17" fmla="*/ 239 h 482"/>
                <a:gd name="T18" fmla="*/ 26 w 73"/>
                <a:gd name="T19" fmla="*/ 268 h 482"/>
                <a:gd name="T20" fmla="*/ 21 w 73"/>
                <a:gd name="T21" fmla="*/ 296 h 482"/>
                <a:gd name="T22" fmla="*/ 18 w 73"/>
                <a:gd name="T23" fmla="*/ 326 h 482"/>
                <a:gd name="T24" fmla="*/ 13 w 73"/>
                <a:gd name="T25" fmla="*/ 356 h 482"/>
                <a:gd name="T26" fmla="*/ 10 w 73"/>
                <a:gd name="T27" fmla="*/ 386 h 482"/>
                <a:gd name="T28" fmla="*/ 7 w 73"/>
                <a:gd name="T29" fmla="*/ 417 h 482"/>
                <a:gd name="T30" fmla="*/ 6 w 73"/>
                <a:gd name="T31" fmla="*/ 448 h 482"/>
                <a:gd name="T32" fmla="*/ 4 w 73"/>
                <a:gd name="T33" fmla="*/ 481 h 482"/>
                <a:gd name="T34" fmla="*/ 1 w 73"/>
                <a:gd name="T35" fmla="*/ 464 h 482"/>
                <a:gd name="T36" fmla="*/ 2 w 73"/>
                <a:gd name="T37" fmla="*/ 432 h 482"/>
                <a:gd name="T38" fmla="*/ 5 w 73"/>
                <a:gd name="T39" fmla="*/ 401 h 482"/>
                <a:gd name="T40" fmla="*/ 7 w 73"/>
                <a:gd name="T41" fmla="*/ 370 h 482"/>
                <a:gd name="T42" fmla="*/ 11 w 73"/>
                <a:gd name="T43" fmla="*/ 340 h 482"/>
                <a:gd name="T44" fmla="*/ 16 w 73"/>
                <a:gd name="T45" fmla="*/ 310 h 482"/>
                <a:gd name="T46" fmla="*/ 19 w 73"/>
                <a:gd name="T47" fmla="*/ 281 h 482"/>
                <a:gd name="T48" fmla="*/ 25 w 73"/>
                <a:gd name="T49" fmla="*/ 253 h 482"/>
                <a:gd name="T50" fmla="*/ 30 w 73"/>
                <a:gd name="T51" fmla="*/ 223 h 482"/>
                <a:gd name="T52" fmla="*/ 35 w 73"/>
                <a:gd name="T53" fmla="*/ 195 h 482"/>
                <a:gd name="T54" fmla="*/ 41 w 73"/>
                <a:gd name="T55" fmla="*/ 166 h 482"/>
                <a:gd name="T56" fmla="*/ 45 w 73"/>
                <a:gd name="T57" fmla="*/ 137 h 482"/>
                <a:gd name="T58" fmla="*/ 51 w 73"/>
                <a:gd name="T59" fmla="*/ 108 h 482"/>
                <a:gd name="T60" fmla="*/ 55 w 73"/>
                <a:gd name="T61" fmla="*/ 79 h 482"/>
                <a:gd name="T62" fmla="*/ 61 w 73"/>
                <a:gd name="T63" fmla="*/ 48 h 482"/>
                <a:gd name="T64" fmla="*/ 66 w 73"/>
                <a:gd name="T65" fmla="*/ 18 h 482"/>
                <a:gd name="T66" fmla="*/ 68 w 73"/>
                <a:gd name="T67" fmla="*/ 2 h 482"/>
                <a:gd name="T68" fmla="*/ 68 w 73"/>
                <a:gd name="T69" fmla="*/ 1 h 482"/>
                <a:gd name="T70" fmla="*/ 71 w 73"/>
                <a:gd name="T71" fmla="*/ 1 h 482"/>
                <a:gd name="T72" fmla="*/ 71 w 73"/>
                <a:gd name="T73" fmla="*/ 4 h 4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3"/>
                <a:gd name="T112" fmla="*/ 0 h 482"/>
                <a:gd name="T113" fmla="*/ 73 w 73"/>
                <a:gd name="T114" fmla="*/ 482 h 48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3" h="482">
                  <a:moveTo>
                    <a:pt x="71" y="4"/>
                  </a:moveTo>
                  <a:lnTo>
                    <a:pt x="72" y="3"/>
                  </a:lnTo>
                  <a:lnTo>
                    <a:pt x="69" y="19"/>
                  </a:lnTo>
                  <a:lnTo>
                    <a:pt x="67" y="34"/>
                  </a:lnTo>
                  <a:lnTo>
                    <a:pt x="65" y="49"/>
                  </a:lnTo>
                  <a:lnTo>
                    <a:pt x="63" y="64"/>
                  </a:lnTo>
                  <a:lnTo>
                    <a:pt x="60" y="79"/>
                  </a:lnTo>
                  <a:lnTo>
                    <a:pt x="57" y="94"/>
                  </a:lnTo>
                  <a:lnTo>
                    <a:pt x="54" y="109"/>
                  </a:lnTo>
                  <a:lnTo>
                    <a:pt x="52" y="123"/>
                  </a:lnTo>
                  <a:lnTo>
                    <a:pt x="50" y="138"/>
                  </a:lnTo>
                  <a:lnTo>
                    <a:pt x="47" y="153"/>
                  </a:lnTo>
                  <a:lnTo>
                    <a:pt x="44" y="167"/>
                  </a:lnTo>
                  <a:lnTo>
                    <a:pt x="42" y="182"/>
                  </a:lnTo>
                  <a:lnTo>
                    <a:pt x="39" y="196"/>
                  </a:lnTo>
                  <a:lnTo>
                    <a:pt x="36" y="210"/>
                  </a:lnTo>
                  <a:lnTo>
                    <a:pt x="34" y="224"/>
                  </a:lnTo>
                  <a:lnTo>
                    <a:pt x="31" y="239"/>
                  </a:lnTo>
                  <a:lnTo>
                    <a:pt x="29" y="253"/>
                  </a:lnTo>
                  <a:lnTo>
                    <a:pt x="26" y="268"/>
                  </a:lnTo>
                  <a:lnTo>
                    <a:pt x="24" y="282"/>
                  </a:lnTo>
                  <a:lnTo>
                    <a:pt x="21" y="296"/>
                  </a:lnTo>
                  <a:lnTo>
                    <a:pt x="19" y="311"/>
                  </a:lnTo>
                  <a:lnTo>
                    <a:pt x="18" y="326"/>
                  </a:lnTo>
                  <a:lnTo>
                    <a:pt x="16" y="341"/>
                  </a:lnTo>
                  <a:lnTo>
                    <a:pt x="13" y="356"/>
                  </a:lnTo>
                  <a:lnTo>
                    <a:pt x="12" y="370"/>
                  </a:lnTo>
                  <a:lnTo>
                    <a:pt x="10" y="386"/>
                  </a:lnTo>
                  <a:lnTo>
                    <a:pt x="8" y="402"/>
                  </a:lnTo>
                  <a:lnTo>
                    <a:pt x="7" y="417"/>
                  </a:lnTo>
                  <a:lnTo>
                    <a:pt x="6" y="433"/>
                  </a:lnTo>
                  <a:lnTo>
                    <a:pt x="6" y="448"/>
                  </a:lnTo>
                  <a:lnTo>
                    <a:pt x="5" y="464"/>
                  </a:lnTo>
                  <a:lnTo>
                    <a:pt x="4" y="481"/>
                  </a:lnTo>
                  <a:lnTo>
                    <a:pt x="0" y="481"/>
                  </a:lnTo>
                  <a:lnTo>
                    <a:pt x="1" y="464"/>
                  </a:lnTo>
                  <a:lnTo>
                    <a:pt x="1" y="448"/>
                  </a:lnTo>
                  <a:lnTo>
                    <a:pt x="2" y="432"/>
                  </a:lnTo>
                  <a:lnTo>
                    <a:pt x="3" y="416"/>
                  </a:lnTo>
                  <a:lnTo>
                    <a:pt x="5" y="401"/>
                  </a:lnTo>
                  <a:lnTo>
                    <a:pt x="6" y="385"/>
                  </a:lnTo>
                  <a:lnTo>
                    <a:pt x="7" y="370"/>
                  </a:lnTo>
                  <a:lnTo>
                    <a:pt x="9" y="355"/>
                  </a:lnTo>
                  <a:lnTo>
                    <a:pt x="11" y="340"/>
                  </a:lnTo>
                  <a:lnTo>
                    <a:pt x="13" y="325"/>
                  </a:lnTo>
                  <a:lnTo>
                    <a:pt x="16" y="310"/>
                  </a:lnTo>
                  <a:lnTo>
                    <a:pt x="18" y="296"/>
                  </a:lnTo>
                  <a:lnTo>
                    <a:pt x="19" y="281"/>
                  </a:lnTo>
                  <a:lnTo>
                    <a:pt x="22" y="267"/>
                  </a:lnTo>
                  <a:lnTo>
                    <a:pt x="25" y="253"/>
                  </a:lnTo>
                  <a:lnTo>
                    <a:pt x="28" y="238"/>
                  </a:lnTo>
                  <a:lnTo>
                    <a:pt x="30" y="223"/>
                  </a:lnTo>
                  <a:lnTo>
                    <a:pt x="32" y="209"/>
                  </a:lnTo>
                  <a:lnTo>
                    <a:pt x="35" y="195"/>
                  </a:lnTo>
                  <a:lnTo>
                    <a:pt x="38" y="181"/>
                  </a:lnTo>
                  <a:lnTo>
                    <a:pt x="41" y="166"/>
                  </a:lnTo>
                  <a:lnTo>
                    <a:pt x="42" y="152"/>
                  </a:lnTo>
                  <a:lnTo>
                    <a:pt x="45" y="137"/>
                  </a:lnTo>
                  <a:lnTo>
                    <a:pt x="48" y="122"/>
                  </a:lnTo>
                  <a:lnTo>
                    <a:pt x="51" y="108"/>
                  </a:lnTo>
                  <a:lnTo>
                    <a:pt x="54" y="94"/>
                  </a:lnTo>
                  <a:lnTo>
                    <a:pt x="55" y="79"/>
                  </a:lnTo>
                  <a:lnTo>
                    <a:pt x="58" y="63"/>
                  </a:lnTo>
                  <a:lnTo>
                    <a:pt x="61" y="48"/>
                  </a:lnTo>
                  <a:lnTo>
                    <a:pt x="64" y="34"/>
                  </a:lnTo>
                  <a:lnTo>
                    <a:pt x="66" y="18"/>
                  </a:lnTo>
                  <a:lnTo>
                    <a:pt x="67" y="2"/>
                  </a:lnTo>
                  <a:lnTo>
                    <a:pt x="68" y="2"/>
                  </a:lnTo>
                  <a:lnTo>
                    <a:pt x="67" y="2"/>
                  </a:lnTo>
                  <a:lnTo>
                    <a:pt x="68" y="1"/>
                  </a:lnTo>
                  <a:lnTo>
                    <a:pt x="70" y="0"/>
                  </a:lnTo>
                  <a:lnTo>
                    <a:pt x="71" y="1"/>
                  </a:lnTo>
                  <a:lnTo>
                    <a:pt x="72" y="3"/>
                  </a:lnTo>
                  <a:lnTo>
                    <a:pt x="71" y="4"/>
                  </a:lnTo>
                </a:path>
              </a:pathLst>
            </a:custGeom>
            <a:solidFill>
              <a:srgbClr val="000000"/>
            </a:solidFill>
            <a:ln w="12700" cap="rnd">
              <a:noFill/>
              <a:round/>
              <a:headEnd/>
              <a:tailEnd/>
            </a:ln>
          </p:spPr>
          <p:txBody>
            <a:bodyPr/>
            <a:lstStyle/>
            <a:p>
              <a:endParaRPr lang="en-US">
                <a:solidFill>
                  <a:srgbClr val="000000"/>
                </a:solidFill>
              </a:endParaRPr>
            </a:p>
          </p:txBody>
        </p:sp>
        <p:sp>
          <p:nvSpPr>
            <p:cNvPr id="21546" name="Freeform 37"/>
            <p:cNvSpPr>
              <a:spLocks/>
            </p:cNvSpPr>
            <p:nvPr/>
          </p:nvSpPr>
          <p:spPr bwMode="auto">
            <a:xfrm>
              <a:off x="3890" y="2071"/>
              <a:ext cx="26" cy="151"/>
            </a:xfrm>
            <a:custGeom>
              <a:avLst/>
              <a:gdLst>
                <a:gd name="T0" fmla="*/ 3 w 26"/>
                <a:gd name="T1" fmla="*/ 0 h 151"/>
                <a:gd name="T2" fmla="*/ 3 w 26"/>
                <a:gd name="T3" fmla="*/ 0 h 151"/>
                <a:gd name="T4" fmla="*/ 6 w 26"/>
                <a:gd name="T5" fmla="*/ 6 h 151"/>
                <a:gd name="T6" fmla="*/ 8 w 26"/>
                <a:gd name="T7" fmla="*/ 13 h 151"/>
                <a:gd name="T8" fmla="*/ 10 w 26"/>
                <a:gd name="T9" fmla="*/ 19 h 151"/>
                <a:gd name="T10" fmla="*/ 13 w 26"/>
                <a:gd name="T11" fmla="*/ 29 h 151"/>
                <a:gd name="T12" fmla="*/ 15 w 26"/>
                <a:gd name="T13" fmla="*/ 38 h 151"/>
                <a:gd name="T14" fmla="*/ 18 w 26"/>
                <a:gd name="T15" fmla="*/ 49 h 151"/>
                <a:gd name="T16" fmla="*/ 19 w 26"/>
                <a:gd name="T17" fmla="*/ 61 h 151"/>
                <a:gd name="T18" fmla="*/ 21 w 26"/>
                <a:gd name="T19" fmla="*/ 71 h 151"/>
                <a:gd name="T20" fmla="*/ 23 w 26"/>
                <a:gd name="T21" fmla="*/ 83 h 151"/>
                <a:gd name="T22" fmla="*/ 24 w 26"/>
                <a:gd name="T23" fmla="*/ 94 h 151"/>
                <a:gd name="T24" fmla="*/ 24 w 26"/>
                <a:gd name="T25" fmla="*/ 106 h 151"/>
                <a:gd name="T26" fmla="*/ 25 w 26"/>
                <a:gd name="T27" fmla="*/ 116 h 151"/>
                <a:gd name="T28" fmla="*/ 24 w 26"/>
                <a:gd name="T29" fmla="*/ 126 h 151"/>
                <a:gd name="T30" fmla="*/ 23 w 26"/>
                <a:gd name="T31" fmla="*/ 136 h 151"/>
                <a:gd name="T32" fmla="*/ 22 w 26"/>
                <a:gd name="T33" fmla="*/ 143 h 151"/>
                <a:gd name="T34" fmla="*/ 19 w 26"/>
                <a:gd name="T35" fmla="*/ 150 h 151"/>
                <a:gd name="T36" fmla="*/ 16 w 26"/>
                <a:gd name="T37" fmla="*/ 148 h 151"/>
                <a:gd name="T38" fmla="*/ 18 w 26"/>
                <a:gd name="T39" fmla="*/ 141 h 151"/>
                <a:gd name="T40" fmla="*/ 19 w 26"/>
                <a:gd name="T41" fmla="*/ 134 h 151"/>
                <a:gd name="T42" fmla="*/ 21 w 26"/>
                <a:gd name="T43" fmla="*/ 126 h 151"/>
                <a:gd name="T44" fmla="*/ 21 w 26"/>
                <a:gd name="T45" fmla="*/ 116 h 151"/>
                <a:gd name="T46" fmla="*/ 21 w 26"/>
                <a:gd name="T47" fmla="*/ 106 h 151"/>
                <a:gd name="T48" fmla="*/ 20 w 26"/>
                <a:gd name="T49" fmla="*/ 94 h 151"/>
                <a:gd name="T50" fmla="*/ 19 w 26"/>
                <a:gd name="T51" fmla="*/ 84 h 151"/>
                <a:gd name="T52" fmla="*/ 18 w 26"/>
                <a:gd name="T53" fmla="*/ 72 h 151"/>
                <a:gd name="T54" fmla="*/ 16 w 26"/>
                <a:gd name="T55" fmla="*/ 61 h 151"/>
                <a:gd name="T56" fmla="*/ 14 w 26"/>
                <a:gd name="T57" fmla="*/ 50 h 151"/>
                <a:gd name="T58" fmla="*/ 11 w 26"/>
                <a:gd name="T59" fmla="*/ 39 h 151"/>
                <a:gd name="T60" fmla="*/ 10 w 26"/>
                <a:gd name="T61" fmla="*/ 30 h 151"/>
                <a:gd name="T62" fmla="*/ 7 w 26"/>
                <a:gd name="T63" fmla="*/ 21 h 151"/>
                <a:gd name="T64" fmla="*/ 5 w 26"/>
                <a:gd name="T65" fmla="*/ 13 h 151"/>
                <a:gd name="T66" fmla="*/ 2 w 26"/>
                <a:gd name="T67" fmla="*/ 8 h 151"/>
                <a:gd name="T68" fmla="*/ 1 w 26"/>
                <a:gd name="T69" fmla="*/ 3 h 151"/>
                <a:gd name="T70" fmla="*/ 0 w 26"/>
                <a:gd name="T71" fmla="*/ 1 h 151"/>
                <a:gd name="T72" fmla="*/ 1 w 26"/>
                <a:gd name="T73" fmla="*/ 0 h 151"/>
                <a:gd name="T74" fmla="*/ 2 w 26"/>
                <a:gd name="T75" fmla="*/ 0 h 151"/>
                <a:gd name="T76" fmla="*/ 3 w 26"/>
                <a:gd name="T77" fmla="*/ 0 h 1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6"/>
                <a:gd name="T118" fmla="*/ 0 h 151"/>
                <a:gd name="T119" fmla="*/ 26 w 26"/>
                <a:gd name="T120" fmla="*/ 151 h 15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6" h="151">
                  <a:moveTo>
                    <a:pt x="3" y="0"/>
                  </a:moveTo>
                  <a:lnTo>
                    <a:pt x="3" y="0"/>
                  </a:lnTo>
                  <a:lnTo>
                    <a:pt x="6" y="6"/>
                  </a:lnTo>
                  <a:lnTo>
                    <a:pt x="8" y="13"/>
                  </a:lnTo>
                  <a:lnTo>
                    <a:pt x="10" y="19"/>
                  </a:lnTo>
                  <a:lnTo>
                    <a:pt x="13" y="29"/>
                  </a:lnTo>
                  <a:lnTo>
                    <a:pt x="15" y="38"/>
                  </a:lnTo>
                  <a:lnTo>
                    <a:pt x="18" y="49"/>
                  </a:lnTo>
                  <a:lnTo>
                    <a:pt x="19" y="61"/>
                  </a:lnTo>
                  <a:lnTo>
                    <a:pt x="21" y="71"/>
                  </a:lnTo>
                  <a:lnTo>
                    <a:pt x="23" y="83"/>
                  </a:lnTo>
                  <a:lnTo>
                    <a:pt x="24" y="94"/>
                  </a:lnTo>
                  <a:lnTo>
                    <a:pt x="24" y="106"/>
                  </a:lnTo>
                  <a:lnTo>
                    <a:pt x="25" y="116"/>
                  </a:lnTo>
                  <a:lnTo>
                    <a:pt x="24" y="126"/>
                  </a:lnTo>
                  <a:lnTo>
                    <a:pt x="23" y="136"/>
                  </a:lnTo>
                  <a:lnTo>
                    <a:pt x="22" y="143"/>
                  </a:lnTo>
                  <a:lnTo>
                    <a:pt x="19" y="150"/>
                  </a:lnTo>
                  <a:lnTo>
                    <a:pt x="16" y="148"/>
                  </a:lnTo>
                  <a:lnTo>
                    <a:pt x="18" y="141"/>
                  </a:lnTo>
                  <a:lnTo>
                    <a:pt x="19" y="134"/>
                  </a:lnTo>
                  <a:lnTo>
                    <a:pt x="21" y="126"/>
                  </a:lnTo>
                  <a:lnTo>
                    <a:pt x="21" y="116"/>
                  </a:lnTo>
                  <a:lnTo>
                    <a:pt x="21" y="106"/>
                  </a:lnTo>
                  <a:lnTo>
                    <a:pt x="20" y="94"/>
                  </a:lnTo>
                  <a:lnTo>
                    <a:pt x="19" y="84"/>
                  </a:lnTo>
                  <a:lnTo>
                    <a:pt x="18" y="72"/>
                  </a:lnTo>
                  <a:lnTo>
                    <a:pt x="16" y="61"/>
                  </a:lnTo>
                  <a:lnTo>
                    <a:pt x="14" y="50"/>
                  </a:lnTo>
                  <a:lnTo>
                    <a:pt x="11" y="39"/>
                  </a:lnTo>
                  <a:lnTo>
                    <a:pt x="10" y="30"/>
                  </a:lnTo>
                  <a:lnTo>
                    <a:pt x="7" y="21"/>
                  </a:lnTo>
                  <a:lnTo>
                    <a:pt x="5" y="13"/>
                  </a:lnTo>
                  <a:lnTo>
                    <a:pt x="2" y="8"/>
                  </a:lnTo>
                  <a:lnTo>
                    <a:pt x="1" y="3"/>
                  </a:lnTo>
                  <a:lnTo>
                    <a:pt x="0" y="1"/>
                  </a:lnTo>
                  <a:lnTo>
                    <a:pt x="1" y="0"/>
                  </a:lnTo>
                  <a:lnTo>
                    <a:pt x="2" y="0"/>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1547" name="Freeform 38"/>
            <p:cNvSpPr>
              <a:spLocks/>
            </p:cNvSpPr>
            <p:nvPr/>
          </p:nvSpPr>
          <p:spPr bwMode="auto">
            <a:xfrm>
              <a:off x="3695" y="1822"/>
              <a:ext cx="194" cy="247"/>
            </a:xfrm>
            <a:custGeom>
              <a:avLst/>
              <a:gdLst>
                <a:gd name="T0" fmla="*/ 4 w 194"/>
                <a:gd name="T1" fmla="*/ 0 h 247"/>
                <a:gd name="T2" fmla="*/ 15 w 194"/>
                <a:gd name="T3" fmla="*/ 16 h 247"/>
                <a:gd name="T4" fmla="*/ 26 w 194"/>
                <a:gd name="T5" fmla="*/ 30 h 247"/>
                <a:gd name="T6" fmla="*/ 38 w 194"/>
                <a:gd name="T7" fmla="*/ 46 h 247"/>
                <a:gd name="T8" fmla="*/ 49 w 194"/>
                <a:gd name="T9" fmla="*/ 61 h 247"/>
                <a:gd name="T10" fmla="*/ 61 w 194"/>
                <a:gd name="T11" fmla="*/ 76 h 247"/>
                <a:gd name="T12" fmla="*/ 74 w 194"/>
                <a:gd name="T13" fmla="*/ 91 h 247"/>
                <a:gd name="T14" fmla="*/ 85 w 194"/>
                <a:gd name="T15" fmla="*/ 106 h 247"/>
                <a:gd name="T16" fmla="*/ 98 w 194"/>
                <a:gd name="T17" fmla="*/ 121 h 247"/>
                <a:gd name="T18" fmla="*/ 111 w 194"/>
                <a:gd name="T19" fmla="*/ 137 h 247"/>
                <a:gd name="T20" fmla="*/ 122 w 194"/>
                <a:gd name="T21" fmla="*/ 151 h 247"/>
                <a:gd name="T22" fmla="*/ 135 w 194"/>
                <a:gd name="T23" fmla="*/ 167 h 247"/>
                <a:gd name="T24" fmla="*/ 146 w 194"/>
                <a:gd name="T25" fmla="*/ 183 h 247"/>
                <a:gd name="T26" fmla="*/ 159 w 194"/>
                <a:gd name="T27" fmla="*/ 197 h 247"/>
                <a:gd name="T28" fmla="*/ 171 w 194"/>
                <a:gd name="T29" fmla="*/ 213 h 247"/>
                <a:gd name="T30" fmla="*/ 181 w 194"/>
                <a:gd name="T31" fmla="*/ 227 h 247"/>
                <a:gd name="T32" fmla="*/ 193 w 194"/>
                <a:gd name="T33" fmla="*/ 243 h 247"/>
                <a:gd name="T34" fmla="*/ 184 w 194"/>
                <a:gd name="T35" fmla="*/ 238 h 247"/>
                <a:gd name="T36" fmla="*/ 173 w 194"/>
                <a:gd name="T37" fmla="*/ 223 h 247"/>
                <a:gd name="T38" fmla="*/ 161 w 194"/>
                <a:gd name="T39" fmla="*/ 208 h 247"/>
                <a:gd name="T40" fmla="*/ 149 w 194"/>
                <a:gd name="T41" fmla="*/ 192 h 247"/>
                <a:gd name="T42" fmla="*/ 137 w 194"/>
                <a:gd name="T43" fmla="*/ 177 h 247"/>
                <a:gd name="T44" fmla="*/ 125 w 194"/>
                <a:gd name="T45" fmla="*/ 162 h 247"/>
                <a:gd name="T46" fmla="*/ 113 w 194"/>
                <a:gd name="T47" fmla="*/ 147 h 247"/>
                <a:gd name="T48" fmla="*/ 101 w 194"/>
                <a:gd name="T49" fmla="*/ 132 h 247"/>
                <a:gd name="T50" fmla="*/ 88 w 194"/>
                <a:gd name="T51" fmla="*/ 116 h 247"/>
                <a:gd name="T52" fmla="*/ 76 w 194"/>
                <a:gd name="T53" fmla="*/ 102 h 247"/>
                <a:gd name="T54" fmla="*/ 64 w 194"/>
                <a:gd name="T55" fmla="*/ 86 h 247"/>
                <a:gd name="T56" fmla="*/ 51 w 194"/>
                <a:gd name="T57" fmla="*/ 71 h 247"/>
                <a:gd name="T58" fmla="*/ 40 w 194"/>
                <a:gd name="T59" fmla="*/ 56 h 247"/>
                <a:gd name="T60" fmla="*/ 28 w 194"/>
                <a:gd name="T61" fmla="*/ 41 h 247"/>
                <a:gd name="T62" fmla="*/ 16 w 194"/>
                <a:gd name="T63" fmla="*/ 26 h 247"/>
                <a:gd name="T64" fmla="*/ 5 w 194"/>
                <a:gd name="T65" fmla="*/ 11 h 247"/>
                <a:gd name="T66" fmla="*/ 0 w 194"/>
                <a:gd name="T67" fmla="*/ 4 h 2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4"/>
                <a:gd name="T103" fmla="*/ 0 h 247"/>
                <a:gd name="T104" fmla="*/ 194 w 194"/>
                <a:gd name="T105" fmla="*/ 247 h 2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4" h="247">
                  <a:moveTo>
                    <a:pt x="3" y="0"/>
                  </a:moveTo>
                  <a:lnTo>
                    <a:pt x="4" y="0"/>
                  </a:lnTo>
                  <a:lnTo>
                    <a:pt x="9" y="8"/>
                  </a:lnTo>
                  <a:lnTo>
                    <a:pt x="15" y="16"/>
                  </a:lnTo>
                  <a:lnTo>
                    <a:pt x="20" y="23"/>
                  </a:lnTo>
                  <a:lnTo>
                    <a:pt x="26" y="30"/>
                  </a:lnTo>
                  <a:lnTo>
                    <a:pt x="32" y="38"/>
                  </a:lnTo>
                  <a:lnTo>
                    <a:pt x="38" y="46"/>
                  </a:lnTo>
                  <a:lnTo>
                    <a:pt x="44" y="53"/>
                  </a:lnTo>
                  <a:lnTo>
                    <a:pt x="49" y="61"/>
                  </a:lnTo>
                  <a:lnTo>
                    <a:pt x="55" y="68"/>
                  </a:lnTo>
                  <a:lnTo>
                    <a:pt x="61" y="76"/>
                  </a:lnTo>
                  <a:lnTo>
                    <a:pt x="67" y="83"/>
                  </a:lnTo>
                  <a:lnTo>
                    <a:pt x="74" y="91"/>
                  </a:lnTo>
                  <a:lnTo>
                    <a:pt x="80" y="99"/>
                  </a:lnTo>
                  <a:lnTo>
                    <a:pt x="85" y="106"/>
                  </a:lnTo>
                  <a:lnTo>
                    <a:pt x="91" y="113"/>
                  </a:lnTo>
                  <a:lnTo>
                    <a:pt x="98" y="121"/>
                  </a:lnTo>
                  <a:lnTo>
                    <a:pt x="104" y="129"/>
                  </a:lnTo>
                  <a:lnTo>
                    <a:pt x="111" y="137"/>
                  </a:lnTo>
                  <a:lnTo>
                    <a:pt x="116" y="144"/>
                  </a:lnTo>
                  <a:lnTo>
                    <a:pt x="122" y="151"/>
                  </a:lnTo>
                  <a:lnTo>
                    <a:pt x="128" y="159"/>
                  </a:lnTo>
                  <a:lnTo>
                    <a:pt x="135" y="167"/>
                  </a:lnTo>
                  <a:lnTo>
                    <a:pt x="141" y="174"/>
                  </a:lnTo>
                  <a:lnTo>
                    <a:pt x="146" y="183"/>
                  </a:lnTo>
                  <a:lnTo>
                    <a:pt x="152" y="189"/>
                  </a:lnTo>
                  <a:lnTo>
                    <a:pt x="159" y="197"/>
                  </a:lnTo>
                  <a:lnTo>
                    <a:pt x="164" y="205"/>
                  </a:lnTo>
                  <a:lnTo>
                    <a:pt x="171" y="213"/>
                  </a:lnTo>
                  <a:lnTo>
                    <a:pt x="177" y="221"/>
                  </a:lnTo>
                  <a:lnTo>
                    <a:pt x="181" y="227"/>
                  </a:lnTo>
                  <a:lnTo>
                    <a:pt x="187" y="235"/>
                  </a:lnTo>
                  <a:lnTo>
                    <a:pt x="193" y="243"/>
                  </a:lnTo>
                  <a:lnTo>
                    <a:pt x="190" y="246"/>
                  </a:lnTo>
                  <a:lnTo>
                    <a:pt x="184" y="238"/>
                  </a:lnTo>
                  <a:lnTo>
                    <a:pt x="178" y="230"/>
                  </a:lnTo>
                  <a:lnTo>
                    <a:pt x="173" y="223"/>
                  </a:lnTo>
                  <a:lnTo>
                    <a:pt x="167" y="216"/>
                  </a:lnTo>
                  <a:lnTo>
                    <a:pt x="161" y="208"/>
                  </a:lnTo>
                  <a:lnTo>
                    <a:pt x="155" y="200"/>
                  </a:lnTo>
                  <a:lnTo>
                    <a:pt x="149" y="192"/>
                  </a:lnTo>
                  <a:lnTo>
                    <a:pt x="143" y="185"/>
                  </a:lnTo>
                  <a:lnTo>
                    <a:pt x="137" y="177"/>
                  </a:lnTo>
                  <a:lnTo>
                    <a:pt x="131" y="170"/>
                  </a:lnTo>
                  <a:lnTo>
                    <a:pt x="125" y="162"/>
                  </a:lnTo>
                  <a:lnTo>
                    <a:pt x="118" y="154"/>
                  </a:lnTo>
                  <a:lnTo>
                    <a:pt x="113" y="147"/>
                  </a:lnTo>
                  <a:lnTo>
                    <a:pt x="107" y="140"/>
                  </a:lnTo>
                  <a:lnTo>
                    <a:pt x="101" y="132"/>
                  </a:lnTo>
                  <a:lnTo>
                    <a:pt x="94" y="124"/>
                  </a:lnTo>
                  <a:lnTo>
                    <a:pt x="88" y="116"/>
                  </a:lnTo>
                  <a:lnTo>
                    <a:pt x="82" y="109"/>
                  </a:lnTo>
                  <a:lnTo>
                    <a:pt x="76" y="102"/>
                  </a:lnTo>
                  <a:lnTo>
                    <a:pt x="70" y="94"/>
                  </a:lnTo>
                  <a:lnTo>
                    <a:pt x="64" y="86"/>
                  </a:lnTo>
                  <a:lnTo>
                    <a:pt x="58" y="79"/>
                  </a:lnTo>
                  <a:lnTo>
                    <a:pt x="51" y="71"/>
                  </a:lnTo>
                  <a:lnTo>
                    <a:pt x="46" y="63"/>
                  </a:lnTo>
                  <a:lnTo>
                    <a:pt x="40" y="56"/>
                  </a:lnTo>
                  <a:lnTo>
                    <a:pt x="34" y="49"/>
                  </a:lnTo>
                  <a:lnTo>
                    <a:pt x="28" y="41"/>
                  </a:lnTo>
                  <a:lnTo>
                    <a:pt x="22" y="33"/>
                  </a:lnTo>
                  <a:lnTo>
                    <a:pt x="16" y="26"/>
                  </a:lnTo>
                  <a:lnTo>
                    <a:pt x="11" y="19"/>
                  </a:lnTo>
                  <a:lnTo>
                    <a:pt x="5" y="11"/>
                  </a:lnTo>
                  <a:lnTo>
                    <a:pt x="0" y="3"/>
                  </a:lnTo>
                  <a:lnTo>
                    <a:pt x="0" y="4"/>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1548" name="Freeform 39"/>
            <p:cNvSpPr>
              <a:spLocks/>
            </p:cNvSpPr>
            <p:nvPr/>
          </p:nvSpPr>
          <p:spPr bwMode="auto">
            <a:xfrm>
              <a:off x="3614" y="1580"/>
              <a:ext cx="79" cy="241"/>
            </a:xfrm>
            <a:custGeom>
              <a:avLst/>
              <a:gdLst>
                <a:gd name="T0" fmla="*/ 15 w 79"/>
                <a:gd name="T1" fmla="*/ 3 h 241"/>
                <a:gd name="T2" fmla="*/ 10 w 79"/>
                <a:gd name="T3" fmla="*/ 20 h 241"/>
                <a:gd name="T4" fmla="*/ 7 w 79"/>
                <a:gd name="T5" fmla="*/ 37 h 241"/>
                <a:gd name="T6" fmla="*/ 6 w 79"/>
                <a:gd name="T7" fmla="*/ 54 h 241"/>
                <a:gd name="T8" fmla="*/ 5 w 79"/>
                <a:gd name="T9" fmla="*/ 70 h 241"/>
                <a:gd name="T10" fmla="*/ 5 w 79"/>
                <a:gd name="T11" fmla="*/ 86 h 241"/>
                <a:gd name="T12" fmla="*/ 7 w 79"/>
                <a:gd name="T13" fmla="*/ 102 h 241"/>
                <a:gd name="T14" fmla="*/ 9 w 79"/>
                <a:gd name="T15" fmla="*/ 118 h 241"/>
                <a:gd name="T16" fmla="*/ 13 w 79"/>
                <a:gd name="T17" fmla="*/ 133 h 241"/>
                <a:gd name="T18" fmla="*/ 18 w 79"/>
                <a:gd name="T19" fmla="*/ 148 h 241"/>
                <a:gd name="T20" fmla="*/ 24 w 79"/>
                <a:gd name="T21" fmla="*/ 162 h 241"/>
                <a:gd name="T22" fmla="*/ 31 w 79"/>
                <a:gd name="T23" fmla="*/ 176 h 241"/>
                <a:gd name="T24" fmla="*/ 38 w 79"/>
                <a:gd name="T25" fmla="*/ 189 h 241"/>
                <a:gd name="T26" fmla="*/ 46 w 79"/>
                <a:gd name="T27" fmla="*/ 202 h 241"/>
                <a:gd name="T28" fmla="*/ 57 w 79"/>
                <a:gd name="T29" fmla="*/ 215 h 241"/>
                <a:gd name="T30" fmla="*/ 67 w 79"/>
                <a:gd name="T31" fmla="*/ 225 h 241"/>
                <a:gd name="T32" fmla="*/ 78 w 79"/>
                <a:gd name="T33" fmla="*/ 236 h 241"/>
                <a:gd name="T34" fmla="*/ 70 w 79"/>
                <a:gd name="T35" fmla="*/ 234 h 241"/>
                <a:gd name="T36" fmla="*/ 59 w 79"/>
                <a:gd name="T37" fmla="*/ 222 h 241"/>
                <a:gd name="T38" fmla="*/ 48 w 79"/>
                <a:gd name="T39" fmla="*/ 211 h 241"/>
                <a:gd name="T40" fmla="*/ 39 w 79"/>
                <a:gd name="T41" fmla="*/ 198 h 241"/>
                <a:gd name="T42" fmla="*/ 31 w 79"/>
                <a:gd name="T43" fmla="*/ 184 h 241"/>
                <a:gd name="T44" fmla="*/ 23 w 79"/>
                <a:gd name="T45" fmla="*/ 171 h 241"/>
                <a:gd name="T46" fmla="*/ 17 w 79"/>
                <a:gd name="T47" fmla="*/ 156 h 241"/>
                <a:gd name="T48" fmla="*/ 11 w 79"/>
                <a:gd name="T49" fmla="*/ 141 h 241"/>
                <a:gd name="T50" fmla="*/ 7 w 79"/>
                <a:gd name="T51" fmla="*/ 127 h 241"/>
                <a:gd name="T52" fmla="*/ 4 w 79"/>
                <a:gd name="T53" fmla="*/ 111 h 241"/>
                <a:gd name="T54" fmla="*/ 2 w 79"/>
                <a:gd name="T55" fmla="*/ 95 h 241"/>
                <a:gd name="T56" fmla="*/ 0 w 79"/>
                <a:gd name="T57" fmla="*/ 78 h 241"/>
                <a:gd name="T58" fmla="*/ 0 w 79"/>
                <a:gd name="T59" fmla="*/ 61 h 241"/>
                <a:gd name="T60" fmla="*/ 2 w 79"/>
                <a:gd name="T61" fmla="*/ 45 h 241"/>
                <a:gd name="T62" fmla="*/ 5 w 79"/>
                <a:gd name="T63" fmla="*/ 28 h 241"/>
                <a:gd name="T64" fmla="*/ 8 w 79"/>
                <a:gd name="T65" fmla="*/ 11 h 241"/>
                <a:gd name="T66" fmla="*/ 12 w 79"/>
                <a:gd name="T67" fmla="*/ 0 h 241"/>
                <a:gd name="T68" fmla="*/ 14 w 79"/>
                <a:gd name="T69" fmla="*/ 1 h 24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9"/>
                <a:gd name="T106" fmla="*/ 0 h 241"/>
                <a:gd name="T107" fmla="*/ 79 w 79"/>
                <a:gd name="T108" fmla="*/ 241 h 24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9" h="241">
                  <a:moveTo>
                    <a:pt x="15" y="3"/>
                  </a:moveTo>
                  <a:lnTo>
                    <a:pt x="15" y="3"/>
                  </a:lnTo>
                  <a:lnTo>
                    <a:pt x="12" y="12"/>
                  </a:lnTo>
                  <a:lnTo>
                    <a:pt x="10" y="20"/>
                  </a:lnTo>
                  <a:lnTo>
                    <a:pt x="8" y="28"/>
                  </a:lnTo>
                  <a:lnTo>
                    <a:pt x="7" y="37"/>
                  </a:lnTo>
                  <a:lnTo>
                    <a:pt x="6" y="46"/>
                  </a:lnTo>
                  <a:lnTo>
                    <a:pt x="6" y="54"/>
                  </a:lnTo>
                  <a:lnTo>
                    <a:pt x="5" y="61"/>
                  </a:lnTo>
                  <a:lnTo>
                    <a:pt x="5" y="70"/>
                  </a:lnTo>
                  <a:lnTo>
                    <a:pt x="5" y="78"/>
                  </a:lnTo>
                  <a:lnTo>
                    <a:pt x="5" y="86"/>
                  </a:lnTo>
                  <a:lnTo>
                    <a:pt x="6" y="95"/>
                  </a:lnTo>
                  <a:lnTo>
                    <a:pt x="7" y="102"/>
                  </a:lnTo>
                  <a:lnTo>
                    <a:pt x="7" y="110"/>
                  </a:lnTo>
                  <a:lnTo>
                    <a:pt x="9" y="118"/>
                  </a:lnTo>
                  <a:lnTo>
                    <a:pt x="11" y="125"/>
                  </a:lnTo>
                  <a:lnTo>
                    <a:pt x="13" y="133"/>
                  </a:lnTo>
                  <a:lnTo>
                    <a:pt x="16" y="140"/>
                  </a:lnTo>
                  <a:lnTo>
                    <a:pt x="18" y="148"/>
                  </a:lnTo>
                  <a:lnTo>
                    <a:pt x="20" y="155"/>
                  </a:lnTo>
                  <a:lnTo>
                    <a:pt x="24" y="162"/>
                  </a:lnTo>
                  <a:lnTo>
                    <a:pt x="27" y="169"/>
                  </a:lnTo>
                  <a:lnTo>
                    <a:pt x="31" y="176"/>
                  </a:lnTo>
                  <a:lnTo>
                    <a:pt x="34" y="182"/>
                  </a:lnTo>
                  <a:lnTo>
                    <a:pt x="38" y="189"/>
                  </a:lnTo>
                  <a:lnTo>
                    <a:pt x="43" y="196"/>
                  </a:lnTo>
                  <a:lnTo>
                    <a:pt x="46" y="202"/>
                  </a:lnTo>
                  <a:lnTo>
                    <a:pt x="52" y="208"/>
                  </a:lnTo>
                  <a:lnTo>
                    <a:pt x="57" y="215"/>
                  </a:lnTo>
                  <a:lnTo>
                    <a:pt x="61" y="220"/>
                  </a:lnTo>
                  <a:lnTo>
                    <a:pt x="67" y="225"/>
                  </a:lnTo>
                  <a:lnTo>
                    <a:pt x="72" y="231"/>
                  </a:lnTo>
                  <a:lnTo>
                    <a:pt x="78" y="236"/>
                  </a:lnTo>
                  <a:lnTo>
                    <a:pt x="75" y="240"/>
                  </a:lnTo>
                  <a:lnTo>
                    <a:pt x="70" y="234"/>
                  </a:lnTo>
                  <a:lnTo>
                    <a:pt x="64" y="228"/>
                  </a:lnTo>
                  <a:lnTo>
                    <a:pt x="59" y="222"/>
                  </a:lnTo>
                  <a:lnTo>
                    <a:pt x="54" y="218"/>
                  </a:lnTo>
                  <a:lnTo>
                    <a:pt x="48" y="211"/>
                  </a:lnTo>
                  <a:lnTo>
                    <a:pt x="44" y="205"/>
                  </a:lnTo>
                  <a:lnTo>
                    <a:pt x="39" y="198"/>
                  </a:lnTo>
                  <a:lnTo>
                    <a:pt x="35" y="191"/>
                  </a:lnTo>
                  <a:lnTo>
                    <a:pt x="31" y="184"/>
                  </a:lnTo>
                  <a:lnTo>
                    <a:pt x="27" y="178"/>
                  </a:lnTo>
                  <a:lnTo>
                    <a:pt x="23" y="171"/>
                  </a:lnTo>
                  <a:lnTo>
                    <a:pt x="20" y="164"/>
                  </a:lnTo>
                  <a:lnTo>
                    <a:pt x="17" y="156"/>
                  </a:lnTo>
                  <a:lnTo>
                    <a:pt x="14" y="149"/>
                  </a:lnTo>
                  <a:lnTo>
                    <a:pt x="11" y="141"/>
                  </a:lnTo>
                  <a:lnTo>
                    <a:pt x="9" y="135"/>
                  </a:lnTo>
                  <a:lnTo>
                    <a:pt x="7" y="127"/>
                  </a:lnTo>
                  <a:lnTo>
                    <a:pt x="6" y="119"/>
                  </a:lnTo>
                  <a:lnTo>
                    <a:pt x="4" y="111"/>
                  </a:lnTo>
                  <a:lnTo>
                    <a:pt x="3" y="103"/>
                  </a:lnTo>
                  <a:lnTo>
                    <a:pt x="2" y="95"/>
                  </a:lnTo>
                  <a:lnTo>
                    <a:pt x="1" y="87"/>
                  </a:lnTo>
                  <a:lnTo>
                    <a:pt x="0" y="78"/>
                  </a:lnTo>
                  <a:lnTo>
                    <a:pt x="0" y="70"/>
                  </a:lnTo>
                  <a:lnTo>
                    <a:pt x="0" y="61"/>
                  </a:lnTo>
                  <a:lnTo>
                    <a:pt x="1" y="53"/>
                  </a:lnTo>
                  <a:lnTo>
                    <a:pt x="2" y="45"/>
                  </a:lnTo>
                  <a:lnTo>
                    <a:pt x="3" y="36"/>
                  </a:lnTo>
                  <a:lnTo>
                    <a:pt x="5" y="28"/>
                  </a:lnTo>
                  <a:lnTo>
                    <a:pt x="7" y="20"/>
                  </a:lnTo>
                  <a:lnTo>
                    <a:pt x="8" y="11"/>
                  </a:lnTo>
                  <a:lnTo>
                    <a:pt x="10" y="2"/>
                  </a:lnTo>
                  <a:lnTo>
                    <a:pt x="12" y="0"/>
                  </a:lnTo>
                  <a:lnTo>
                    <a:pt x="13" y="0"/>
                  </a:lnTo>
                  <a:lnTo>
                    <a:pt x="14" y="1"/>
                  </a:lnTo>
                  <a:lnTo>
                    <a:pt x="15" y="3"/>
                  </a:lnTo>
                </a:path>
              </a:pathLst>
            </a:custGeom>
            <a:solidFill>
              <a:srgbClr val="000000"/>
            </a:solidFill>
            <a:ln w="12700" cap="rnd">
              <a:noFill/>
              <a:round/>
              <a:headEnd/>
              <a:tailEnd/>
            </a:ln>
          </p:spPr>
          <p:txBody>
            <a:bodyPr/>
            <a:lstStyle/>
            <a:p>
              <a:endParaRPr lang="en-US">
                <a:solidFill>
                  <a:srgbClr val="000000"/>
                </a:solidFill>
              </a:endParaRPr>
            </a:p>
          </p:txBody>
        </p:sp>
        <p:sp>
          <p:nvSpPr>
            <p:cNvPr id="21549" name="Freeform 40"/>
            <p:cNvSpPr>
              <a:spLocks/>
            </p:cNvSpPr>
            <p:nvPr/>
          </p:nvSpPr>
          <p:spPr bwMode="auto">
            <a:xfrm>
              <a:off x="3625" y="1463"/>
              <a:ext cx="34" cy="115"/>
            </a:xfrm>
            <a:custGeom>
              <a:avLst/>
              <a:gdLst>
                <a:gd name="T0" fmla="*/ 33 w 34"/>
                <a:gd name="T1" fmla="*/ 2 h 115"/>
                <a:gd name="T2" fmla="*/ 33 w 34"/>
                <a:gd name="T3" fmla="*/ 2 h 115"/>
                <a:gd name="T4" fmla="*/ 31 w 34"/>
                <a:gd name="T5" fmla="*/ 10 h 115"/>
                <a:gd name="T6" fmla="*/ 30 w 34"/>
                <a:gd name="T7" fmla="*/ 18 h 115"/>
                <a:gd name="T8" fmla="*/ 29 w 34"/>
                <a:gd name="T9" fmla="*/ 26 h 115"/>
                <a:gd name="T10" fmla="*/ 27 w 34"/>
                <a:gd name="T11" fmla="*/ 33 h 115"/>
                <a:gd name="T12" fmla="*/ 25 w 34"/>
                <a:gd name="T13" fmla="*/ 41 h 115"/>
                <a:gd name="T14" fmla="*/ 24 w 34"/>
                <a:gd name="T15" fmla="*/ 48 h 115"/>
                <a:gd name="T16" fmla="*/ 22 w 34"/>
                <a:gd name="T17" fmla="*/ 54 h 115"/>
                <a:gd name="T18" fmla="*/ 20 w 34"/>
                <a:gd name="T19" fmla="*/ 62 h 115"/>
                <a:gd name="T20" fmla="*/ 19 w 34"/>
                <a:gd name="T21" fmla="*/ 68 h 115"/>
                <a:gd name="T22" fmla="*/ 17 w 34"/>
                <a:gd name="T23" fmla="*/ 75 h 115"/>
                <a:gd name="T24" fmla="*/ 14 w 34"/>
                <a:gd name="T25" fmla="*/ 82 h 115"/>
                <a:gd name="T26" fmla="*/ 13 w 34"/>
                <a:gd name="T27" fmla="*/ 88 h 115"/>
                <a:gd name="T28" fmla="*/ 10 w 34"/>
                <a:gd name="T29" fmla="*/ 95 h 115"/>
                <a:gd name="T30" fmla="*/ 8 w 34"/>
                <a:gd name="T31" fmla="*/ 102 h 115"/>
                <a:gd name="T32" fmla="*/ 6 w 34"/>
                <a:gd name="T33" fmla="*/ 107 h 115"/>
                <a:gd name="T34" fmla="*/ 4 w 34"/>
                <a:gd name="T35" fmla="*/ 114 h 115"/>
                <a:gd name="T36" fmla="*/ 0 w 34"/>
                <a:gd name="T37" fmla="*/ 113 h 115"/>
                <a:gd name="T38" fmla="*/ 3 w 34"/>
                <a:gd name="T39" fmla="*/ 106 h 115"/>
                <a:gd name="T40" fmla="*/ 4 w 34"/>
                <a:gd name="T41" fmla="*/ 100 h 115"/>
                <a:gd name="T42" fmla="*/ 7 w 34"/>
                <a:gd name="T43" fmla="*/ 93 h 115"/>
                <a:gd name="T44" fmla="*/ 8 w 34"/>
                <a:gd name="T45" fmla="*/ 86 h 115"/>
                <a:gd name="T46" fmla="*/ 11 w 34"/>
                <a:gd name="T47" fmla="*/ 80 h 115"/>
                <a:gd name="T48" fmla="*/ 13 w 34"/>
                <a:gd name="T49" fmla="*/ 73 h 115"/>
                <a:gd name="T50" fmla="*/ 14 w 34"/>
                <a:gd name="T51" fmla="*/ 67 h 115"/>
                <a:gd name="T52" fmla="*/ 17 w 34"/>
                <a:gd name="T53" fmla="*/ 60 h 115"/>
                <a:gd name="T54" fmla="*/ 19 w 34"/>
                <a:gd name="T55" fmla="*/ 53 h 115"/>
                <a:gd name="T56" fmla="*/ 20 w 34"/>
                <a:gd name="T57" fmla="*/ 47 h 115"/>
                <a:gd name="T58" fmla="*/ 22 w 34"/>
                <a:gd name="T59" fmla="*/ 39 h 115"/>
                <a:gd name="T60" fmla="*/ 24 w 34"/>
                <a:gd name="T61" fmla="*/ 31 h 115"/>
                <a:gd name="T62" fmla="*/ 25 w 34"/>
                <a:gd name="T63" fmla="*/ 25 h 115"/>
                <a:gd name="T64" fmla="*/ 26 w 34"/>
                <a:gd name="T65" fmla="*/ 17 h 115"/>
                <a:gd name="T66" fmla="*/ 28 w 34"/>
                <a:gd name="T67" fmla="*/ 10 h 115"/>
                <a:gd name="T68" fmla="*/ 29 w 34"/>
                <a:gd name="T69" fmla="*/ 1 h 115"/>
                <a:gd name="T70" fmla="*/ 30 w 34"/>
                <a:gd name="T71" fmla="*/ 0 h 115"/>
                <a:gd name="T72" fmla="*/ 31 w 34"/>
                <a:gd name="T73" fmla="*/ 0 h 115"/>
                <a:gd name="T74" fmla="*/ 32 w 34"/>
                <a:gd name="T75" fmla="*/ 0 h 115"/>
                <a:gd name="T76" fmla="*/ 33 w 34"/>
                <a:gd name="T77" fmla="*/ 2 h 11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4"/>
                <a:gd name="T118" fmla="*/ 0 h 115"/>
                <a:gd name="T119" fmla="*/ 34 w 34"/>
                <a:gd name="T120" fmla="*/ 115 h 11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4" h="115">
                  <a:moveTo>
                    <a:pt x="33" y="2"/>
                  </a:moveTo>
                  <a:lnTo>
                    <a:pt x="33" y="2"/>
                  </a:lnTo>
                  <a:lnTo>
                    <a:pt x="31" y="10"/>
                  </a:lnTo>
                  <a:lnTo>
                    <a:pt x="30" y="18"/>
                  </a:lnTo>
                  <a:lnTo>
                    <a:pt x="29" y="26"/>
                  </a:lnTo>
                  <a:lnTo>
                    <a:pt x="27" y="33"/>
                  </a:lnTo>
                  <a:lnTo>
                    <a:pt x="25" y="41"/>
                  </a:lnTo>
                  <a:lnTo>
                    <a:pt x="24" y="48"/>
                  </a:lnTo>
                  <a:lnTo>
                    <a:pt x="22" y="54"/>
                  </a:lnTo>
                  <a:lnTo>
                    <a:pt x="20" y="62"/>
                  </a:lnTo>
                  <a:lnTo>
                    <a:pt x="19" y="68"/>
                  </a:lnTo>
                  <a:lnTo>
                    <a:pt x="17" y="75"/>
                  </a:lnTo>
                  <a:lnTo>
                    <a:pt x="14" y="82"/>
                  </a:lnTo>
                  <a:lnTo>
                    <a:pt x="13" y="88"/>
                  </a:lnTo>
                  <a:lnTo>
                    <a:pt x="10" y="95"/>
                  </a:lnTo>
                  <a:lnTo>
                    <a:pt x="8" y="102"/>
                  </a:lnTo>
                  <a:lnTo>
                    <a:pt x="6" y="107"/>
                  </a:lnTo>
                  <a:lnTo>
                    <a:pt x="4" y="114"/>
                  </a:lnTo>
                  <a:lnTo>
                    <a:pt x="0" y="113"/>
                  </a:lnTo>
                  <a:lnTo>
                    <a:pt x="3" y="106"/>
                  </a:lnTo>
                  <a:lnTo>
                    <a:pt x="4" y="100"/>
                  </a:lnTo>
                  <a:lnTo>
                    <a:pt x="7" y="93"/>
                  </a:lnTo>
                  <a:lnTo>
                    <a:pt x="8" y="86"/>
                  </a:lnTo>
                  <a:lnTo>
                    <a:pt x="11" y="80"/>
                  </a:lnTo>
                  <a:lnTo>
                    <a:pt x="13" y="73"/>
                  </a:lnTo>
                  <a:lnTo>
                    <a:pt x="14" y="67"/>
                  </a:lnTo>
                  <a:lnTo>
                    <a:pt x="17" y="60"/>
                  </a:lnTo>
                  <a:lnTo>
                    <a:pt x="19" y="53"/>
                  </a:lnTo>
                  <a:lnTo>
                    <a:pt x="20" y="47"/>
                  </a:lnTo>
                  <a:lnTo>
                    <a:pt x="22" y="39"/>
                  </a:lnTo>
                  <a:lnTo>
                    <a:pt x="24" y="31"/>
                  </a:lnTo>
                  <a:lnTo>
                    <a:pt x="25" y="25"/>
                  </a:lnTo>
                  <a:lnTo>
                    <a:pt x="26" y="17"/>
                  </a:lnTo>
                  <a:lnTo>
                    <a:pt x="28" y="10"/>
                  </a:lnTo>
                  <a:lnTo>
                    <a:pt x="29" y="1"/>
                  </a:lnTo>
                  <a:lnTo>
                    <a:pt x="30" y="0"/>
                  </a:lnTo>
                  <a:lnTo>
                    <a:pt x="31" y="0"/>
                  </a:lnTo>
                  <a:lnTo>
                    <a:pt x="32" y="0"/>
                  </a:lnTo>
                  <a:lnTo>
                    <a:pt x="33" y="2"/>
                  </a:lnTo>
                </a:path>
              </a:pathLst>
            </a:custGeom>
            <a:solidFill>
              <a:srgbClr val="000000"/>
            </a:solidFill>
            <a:ln w="12700" cap="rnd">
              <a:noFill/>
              <a:round/>
              <a:headEnd/>
              <a:tailEnd/>
            </a:ln>
          </p:spPr>
          <p:txBody>
            <a:bodyPr/>
            <a:lstStyle/>
            <a:p>
              <a:endParaRPr lang="en-US">
                <a:solidFill>
                  <a:srgbClr val="000000"/>
                </a:solidFill>
              </a:endParaRPr>
            </a:p>
          </p:txBody>
        </p:sp>
        <p:sp>
          <p:nvSpPr>
            <p:cNvPr id="21550" name="Freeform 41"/>
            <p:cNvSpPr>
              <a:spLocks/>
            </p:cNvSpPr>
            <p:nvPr/>
          </p:nvSpPr>
          <p:spPr bwMode="auto">
            <a:xfrm>
              <a:off x="3659" y="1433"/>
              <a:ext cx="6" cy="27"/>
            </a:xfrm>
            <a:custGeom>
              <a:avLst/>
              <a:gdLst>
                <a:gd name="T0" fmla="*/ 4 w 6"/>
                <a:gd name="T1" fmla="*/ 0 h 27"/>
                <a:gd name="T2" fmla="*/ 5 w 6"/>
                <a:gd name="T3" fmla="*/ 2 h 27"/>
                <a:gd name="T4" fmla="*/ 2 w 6"/>
                <a:gd name="T5" fmla="*/ 26 h 27"/>
                <a:gd name="T6" fmla="*/ 0 w 6"/>
                <a:gd name="T7" fmla="*/ 25 h 27"/>
                <a:gd name="T8" fmla="*/ 3 w 6"/>
                <a:gd name="T9" fmla="*/ 2 h 27"/>
                <a:gd name="T10" fmla="*/ 4 w 6"/>
                <a:gd name="T11" fmla="*/ 4 h 27"/>
                <a:gd name="T12" fmla="*/ 3 w 6"/>
                <a:gd name="T13" fmla="*/ 2 h 27"/>
                <a:gd name="T14" fmla="*/ 3 w 6"/>
                <a:gd name="T15" fmla="*/ 1 h 27"/>
                <a:gd name="T16" fmla="*/ 4 w 6"/>
                <a:gd name="T17" fmla="*/ 0 h 27"/>
                <a:gd name="T18" fmla="*/ 5 w 6"/>
                <a:gd name="T19" fmla="*/ 1 h 27"/>
                <a:gd name="T20" fmla="*/ 5 w 6"/>
                <a:gd name="T21" fmla="*/ 2 h 27"/>
                <a:gd name="T22" fmla="*/ 4 w 6"/>
                <a:gd name="T23" fmla="*/ 0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27"/>
                <a:gd name="T38" fmla="*/ 6 w 6"/>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27">
                  <a:moveTo>
                    <a:pt x="4" y="0"/>
                  </a:moveTo>
                  <a:lnTo>
                    <a:pt x="5" y="2"/>
                  </a:lnTo>
                  <a:lnTo>
                    <a:pt x="2" y="26"/>
                  </a:lnTo>
                  <a:lnTo>
                    <a:pt x="0" y="25"/>
                  </a:lnTo>
                  <a:lnTo>
                    <a:pt x="3" y="2"/>
                  </a:lnTo>
                  <a:lnTo>
                    <a:pt x="4" y="4"/>
                  </a:lnTo>
                  <a:lnTo>
                    <a:pt x="3" y="2"/>
                  </a:lnTo>
                  <a:lnTo>
                    <a:pt x="3" y="1"/>
                  </a:lnTo>
                  <a:lnTo>
                    <a:pt x="4" y="0"/>
                  </a:lnTo>
                  <a:lnTo>
                    <a:pt x="5" y="1"/>
                  </a:lnTo>
                  <a:lnTo>
                    <a:pt x="5" y="2"/>
                  </a:lnTo>
                  <a:lnTo>
                    <a:pt x="4" y="0"/>
                  </a:lnTo>
                </a:path>
              </a:pathLst>
            </a:custGeom>
            <a:solidFill>
              <a:srgbClr val="000000"/>
            </a:solidFill>
            <a:ln w="12700" cap="rnd">
              <a:noFill/>
              <a:round/>
              <a:headEnd/>
              <a:tailEnd/>
            </a:ln>
          </p:spPr>
          <p:txBody>
            <a:bodyPr/>
            <a:lstStyle/>
            <a:p>
              <a:endParaRPr lang="en-US">
                <a:solidFill>
                  <a:srgbClr val="000000"/>
                </a:solidFill>
              </a:endParaRPr>
            </a:p>
          </p:txBody>
        </p:sp>
        <p:sp>
          <p:nvSpPr>
            <p:cNvPr id="21551" name="Freeform 42"/>
            <p:cNvSpPr>
              <a:spLocks/>
            </p:cNvSpPr>
            <p:nvPr/>
          </p:nvSpPr>
          <p:spPr bwMode="auto">
            <a:xfrm>
              <a:off x="3017" y="1746"/>
              <a:ext cx="129" cy="121"/>
            </a:xfrm>
            <a:custGeom>
              <a:avLst/>
              <a:gdLst>
                <a:gd name="T0" fmla="*/ 128 w 129"/>
                <a:gd name="T1" fmla="*/ 4 h 121"/>
                <a:gd name="T2" fmla="*/ 117 w 129"/>
                <a:gd name="T3" fmla="*/ 1 h 121"/>
                <a:gd name="T4" fmla="*/ 105 w 129"/>
                <a:gd name="T5" fmla="*/ 0 h 121"/>
                <a:gd name="T6" fmla="*/ 93 w 129"/>
                <a:gd name="T7" fmla="*/ 3 h 121"/>
                <a:gd name="T8" fmla="*/ 79 w 129"/>
                <a:gd name="T9" fmla="*/ 9 h 121"/>
                <a:gd name="T10" fmla="*/ 67 w 129"/>
                <a:gd name="T11" fmla="*/ 16 h 121"/>
                <a:gd name="T12" fmla="*/ 53 w 129"/>
                <a:gd name="T13" fmla="*/ 25 h 121"/>
                <a:gd name="T14" fmla="*/ 42 w 129"/>
                <a:gd name="T15" fmla="*/ 36 h 121"/>
                <a:gd name="T16" fmla="*/ 32 w 129"/>
                <a:gd name="T17" fmla="*/ 48 h 121"/>
                <a:gd name="T18" fmla="*/ 21 w 129"/>
                <a:gd name="T19" fmla="*/ 59 h 121"/>
                <a:gd name="T20" fmla="*/ 12 w 129"/>
                <a:gd name="T21" fmla="*/ 71 h 121"/>
                <a:gd name="T22" fmla="*/ 7 w 129"/>
                <a:gd name="T23" fmla="*/ 83 h 121"/>
                <a:gd name="T24" fmla="*/ 2 w 129"/>
                <a:gd name="T25" fmla="*/ 93 h 121"/>
                <a:gd name="T26" fmla="*/ 0 w 129"/>
                <a:gd name="T27" fmla="*/ 103 h 121"/>
                <a:gd name="T28" fmla="*/ 1 w 129"/>
                <a:gd name="T29" fmla="*/ 111 h 121"/>
                <a:gd name="T30" fmla="*/ 5 w 129"/>
                <a:gd name="T31" fmla="*/ 117 h 121"/>
                <a:gd name="T32" fmla="*/ 11 w 129"/>
                <a:gd name="T33" fmla="*/ 120 h 121"/>
                <a:gd name="T34" fmla="*/ 18 w 129"/>
                <a:gd name="T35" fmla="*/ 105 h 121"/>
                <a:gd name="T36" fmla="*/ 24 w 129"/>
                <a:gd name="T37" fmla="*/ 91 h 121"/>
                <a:gd name="T38" fmla="*/ 30 w 129"/>
                <a:gd name="T39" fmla="*/ 81 h 121"/>
                <a:gd name="T40" fmla="*/ 34 w 129"/>
                <a:gd name="T41" fmla="*/ 72 h 121"/>
                <a:gd name="T42" fmla="*/ 39 w 129"/>
                <a:gd name="T43" fmla="*/ 65 h 121"/>
                <a:gd name="T44" fmla="*/ 44 w 129"/>
                <a:gd name="T45" fmla="*/ 59 h 121"/>
                <a:gd name="T46" fmla="*/ 49 w 129"/>
                <a:gd name="T47" fmla="*/ 53 h 121"/>
                <a:gd name="T48" fmla="*/ 54 w 129"/>
                <a:gd name="T49" fmla="*/ 50 h 121"/>
                <a:gd name="T50" fmla="*/ 60 w 129"/>
                <a:gd name="T51" fmla="*/ 46 h 121"/>
                <a:gd name="T52" fmla="*/ 67 w 129"/>
                <a:gd name="T53" fmla="*/ 42 h 121"/>
                <a:gd name="T54" fmla="*/ 74 w 129"/>
                <a:gd name="T55" fmla="*/ 38 h 121"/>
                <a:gd name="T56" fmla="*/ 82 w 129"/>
                <a:gd name="T57" fmla="*/ 33 h 121"/>
                <a:gd name="T58" fmla="*/ 92 w 129"/>
                <a:gd name="T59" fmla="*/ 28 h 121"/>
                <a:gd name="T60" fmla="*/ 102 w 129"/>
                <a:gd name="T61" fmla="*/ 22 h 121"/>
                <a:gd name="T62" fmla="*/ 115 w 129"/>
                <a:gd name="T63" fmla="*/ 13 h 121"/>
                <a:gd name="T64" fmla="*/ 128 w 129"/>
                <a:gd name="T65" fmla="*/ 4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9"/>
                <a:gd name="T100" fmla="*/ 0 h 121"/>
                <a:gd name="T101" fmla="*/ 129 w 129"/>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9" h="121">
                  <a:moveTo>
                    <a:pt x="128" y="4"/>
                  </a:moveTo>
                  <a:lnTo>
                    <a:pt x="117" y="1"/>
                  </a:lnTo>
                  <a:lnTo>
                    <a:pt x="105" y="0"/>
                  </a:lnTo>
                  <a:lnTo>
                    <a:pt x="93" y="3"/>
                  </a:lnTo>
                  <a:lnTo>
                    <a:pt x="79" y="9"/>
                  </a:lnTo>
                  <a:lnTo>
                    <a:pt x="67" y="16"/>
                  </a:lnTo>
                  <a:lnTo>
                    <a:pt x="53" y="25"/>
                  </a:lnTo>
                  <a:lnTo>
                    <a:pt x="42" y="36"/>
                  </a:lnTo>
                  <a:lnTo>
                    <a:pt x="32" y="48"/>
                  </a:lnTo>
                  <a:lnTo>
                    <a:pt x="21" y="59"/>
                  </a:lnTo>
                  <a:lnTo>
                    <a:pt x="12" y="71"/>
                  </a:lnTo>
                  <a:lnTo>
                    <a:pt x="7" y="83"/>
                  </a:lnTo>
                  <a:lnTo>
                    <a:pt x="2" y="93"/>
                  </a:lnTo>
                  <a:lnTo>
                    <a:pt x="0" y="103"/>
                  </a:lnTo>
                  <a:lnTo>
                    <a:pt x="1" y="111"/>
                  </a:lnTo>
                  <a:lnTo>
                    <a:pt x="5" y="117"/>
                  </a:lnTo>
                  <a:lnTo>
                    <a:pt x="11" y="120"/>
                  </a:lnTo>
                  <a:lnTo>
                    <a:pt x="18" y="105"/>
                  </a:lnTo>
                  <a:lnTo>
                    <a:pt x="24" y="91"/>
                  </a:lnTo>
                  <a:lnTo>
                    <a:pt x="30" y="81"/>
                  </a:lnTo>
                  <a:lnTo>
                    <a:pt x="34" y="72"/>
                  </a:lnTo>
                  <a:lnTo>
                    <a:pt x="39" y="65"/>
                  </a:lnTo>
                  <a:lnTo>
                    <a:pt x="44" y="59"/>
                  </a:lnTo>
                  <a:lnTo>
                    <a:pt x="49" y="53"/>
                  </a:lnTo>
                  <a:lnTo>
                    <a:pt x="54" y="50"/>
                  </a:lnTo>
                  <a:lnTo>
                    <a:pt x="60" y="46"/>
                  </a:lnTo>
                  <a:lnTo>
                    <a:pt x="67" y="42"/>
                  </a:lnTo>
                  <a:lnTo>
                    <a:pt x="74" y="38"/>
                  </a:lnTo>
                  <a:lnTo>
                    <a:pt x="82" y="33"/>
                  </a:lnTo>
                  <a:lnTo>
                    <a:pt x="92" y="28"/>
                  </a:lnTo>
                  <a:lnTo>
                    <a:pt x="102" y="22"/>
                  </a:lnTo>
                  <a:lnTo>
                    <a:pt x="115" y="13"/>
                  </a:lnTo>
                  <a:lnTo>
                    <a:pt x="128" y="4"/>
                  </a:lnTo>
                </a:path>
              </a:pathLst>
            </a:custGeom>
            <a:solidFill>
              <a:srgbClr val="C08040"/>
            </a:solidFill>
            <a:ln w="12700" cap="rnd">
              <a:noFill/>
              <a:round/>
              <a:headEnd/>
              <a:tailEnd/>
            </a:ln>
          </p:spPr>
          <p:txBody>
            <a:bodyPr/>
            <a:lstStyle/>
            <a:p>
              <a:endParaRPr lang="en-US">
                <a:solidFill>
                  <a:srgbClr val="000000"/>
                </a:solidFill>
              </a:endParaRPr>
            </a:p>
          </p:txBody>
        </p:sp>
        <p:sp>
          <p:nvSpPr>
            <p:cNvPr id="21552" name="Freeform 43"/>
            <p:cNvSpPr>
              <a:spLocks/>
            </p:cNvSpPr>
            <p:nvPr/>
          </p:nvSpPr>
          <p:spPr bwMode="auto">
            <a:xfrm>
              <a:off x="3132" y="1399"/>
              <a:ext cx="109" cy="183"/>
            </a:xfrm>
            <a:custGeom>
              <a:avLst/>
              <a:gdLst>
                <a:gd name="T0" fmla="*/ 108 w 109"/>
                <a:gd name="T1" fmla="*/ 164 h 183"/>
                <a:gd name="T2" fmla="*/ 93 w 109"/>
                <a:gd name="T3" fmla="*/ 161 h 183"/>
                <a:gd name="T4" fmla="*/ 81 w 109"/>
                <a:gd name="T5" fmla="*/ 155 h 183"/>
                <a:gd name="T6" fmla="*/ 74 w 109"/>
                <a:gd name="T7" fmla="*/ 148 h 183"/>
                <a:gd name="T8" fmla="*/ 69 w 109"/>
                <a:gd name="T9" fmla="*/ 140 h 183"/>
                <a:gd name="T10" fmla="*/ 66 w 109"/>
                <a:gd name="T11" fmla="*/ 131 h 183"/>
                <a:gd name="T12" fmla="*/ 65 w 109"/>
                <a:gd name="T13" fmla="*/ 121 h 183"/>
                <a:gd name="T14" fmla="*/ 66 w 109"/>
                <a:gd name="T15" fmla="*/ 109 h 183"/>
                <a:gd name="T16" fmla="*/ 68 w 109"/>
                <a:gd name="T17" fmla="*/ 97 h 183"/>
                <a:gd name="T18" fmla="*/ 70 w 109"/>
                <a:gd name="T19" fmla="*/ 85 h 183"/>
                <a:gd name="T20" fmla="*/ 73 w 109"/>
                <a:gd name="T21" fmla="*/ 73 h 183"/>
                <a:gd name="T22" fmla="*/ 76 w 109"/>
                <a:gd name="T23" fmla="*/ 59 h 183"/>
                <a:gd name="T24" fmla="*/ 78 w 109"/>
                <a:gd name="T25" fmla="*/ 47 h 183"/>
                <a:gd name="T26" fmla="*/ 79 w 109"/>
                <a:gd name="T27" fmla="*/ 35 h 183"/>
                <a:gd name="T28" fmla="*/ 78 w 109"/>
                <a:gd name="T29" fmla="*/ 23 h 183"/>
                <a:gd name="T30" fmla="*/ 75 w 109"/>
                <a:gd name="T31" fmla="*/ 13 h 183"/>
                <a:gd name="T32" fmla="*/ 70 w 109"/>
                <a:gd name="T33" fmla="*/ 3 h 183"/>
                <a:gd name="T34" fmla="*/ 63 w 109"/>
                <a:gd name="T35" fmla="*/ 0 h 183"/>
                <a:gd name="T36" fmla="*/ 59 w 109"/>
                <a:gd name="T37" fmla="*/ 1 h 183"/>
                <a:gd name="T38" fmla="*/ 57 w 109"/>
                <a:gd name="T39" fmla="*/ 3 h 183"/>
                <a:gd name="T40" fmla="*/ 55 w 109"/>
                <a:gd name="T41" fmla="*/ 7 h 183"/>
                <a:gd name="T42" fmla="*/ 55 w 109"/>
                <a:gd name="T43" fmla="*/ 12 h 183"/>
                <a:gd name="T44" fmla="*/ 54 w 109"/>
                <a:gd name="T45" fmla="*/ 17 h 183"/>
                <a:gd name="T46" fmla="*/ 53 w 109"/>
                <a:gd name="T47" fmla="*/ 22 h 183"/>
                <a:gd name="T48" fmla="*/ 52 w 109"/>
                <a:gd name="T49" fmla="*/ 27 h 183"/>
                <a:gd name="T50" fmla="*/ 0 w 109"/>
                <a:gd name="T51" fmla="*/ 164 h 183"/>
                <a:gd name="T52" fmla="*/ 5 w 109"/>
                <a:gd name="T53" fmla="*/ 166 h 183"/>
                <a:gd name="T54" fmla="*/ 9 w 109"/>
                <a:gd name="T55" fmla="*/ 169 h 183"/>
                <a:gd name="T56" fmla="*/ 15 w 109"/>
                <a:gd name="T57" fmla="*/ 174 h 183"/>
                <a:gd name="T58" fmla="*/ 21 w 109"/>
                <a:gd name="T59" fmla="*/ 178 h 183"/>
                <a:gd name="T60" fmla="*/ 27 w 109"/>
                <a:gd name="T61" fmla="*/ 182 h 183"/>
                <a:gd name="T62" fmla="*/ 33 w 109"/>
                <a:gd name="T63" fmla="*/ 182 h 183"/>
                <a:gd name="T64" fmla="*/ 38 w 109"/>
                <a:gd name="T65" fmla="*/ 178 h 183"/>
                <a:gd name="T66" fmla="*/ 42 w 109"/>
                <a:gd name="T67" fmla="*/ 169 h 183"/>
                <a:gd name="T68" fmla="*/ 47 w 109"/>
                <a:gd name="T69" fmla="*/ 167 h 183"/>
                <a:gd name="T70" fmla="*/ 52 w 109"/>
                <a:gd name="T71" fmla="*/ 167 h 183"/>
                <a:gd name="T72" fmla="*/ 57 w 109"/>
                <a:gd name="T73" fmla="*/ 167 h 183"/>
                <a:gd name="T74" fmla="*/ 63 w 109"/>
                <a:gd name="T75" fmla="*/ 167 h 183"/>
                <a:gd name="T76" fmla="*/ 67 w 109"/>
                <a:gd name="T77" fmla="*/ 168 h 183"/>
                <a:gd name="T78" fmla="*/ 72 w 109"/>
                <a:gd name="T79" fmla="*/ 169 h 183"/>
                <a:gd name="T80" fmla="*/ 78 w 109"/>
                <a:gd name="T81" fmla="*/ 170 h 183"/>
                <a:gd name="T82" fmla="*/ 82 w 109"/>
                <a:gd name="T83" fmla="*/ 171 h 183"/>
                <a:gd name="T84" fmla="*/ 87 w 109"/>
                <a:gd name="T85" fmla="*/ 172 h 183"/>
                <a:gd name="T86" fmla="*/ 91 w 109"/>
                <a:gd name="T87" fmla="*/ 173 h 183"/>
                <a:gd name="T88" fmla="*/ 95 w 109"/>
                <a:gd name="T89" fmla="*/ 173 h 183"/>
                <a:gd name="T90" fmla="*/ 99 w 109"/>
                <a:gd name="T91" fmla="*/ 173 h 183"/>
                <a:gd name="T92" fmla="*/ 101 w 109"/>
                <a:gd name="T93" fmla="*/ 172 h 183"/>
                <a:gd name="T94" fmla="*/ 104 w 109"/>
                <a:gd name="T95" fmla="*/ 170 h 183"/>
                <a:gd name="T96" fmla="*/ 106 w 109"/>
                <a:gd name="T97" fmla="*/ 167 h 183"/>
                <a:gd name="T98" fmla="*/ 108 w 109"/>
                <a:gd name="T99" fmla="*/ 164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9"/>
                <a:gd name="T151" fmla="*/ 0 h 183"/>
                <a:gd name="T152" fmla="*/ 109 w 109"/>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9" h="183">
                  <a:moveTo>
                    <a:pt x="108" y="164"/>
                  </a:moveTo>
                  <a:lnTo>
                    <a:pt x="93" y="161"/>
                  </a:lnTo>
                  <a:lnTo>
                    <a:pt x="81" y="155"/>
                  </a:lnTo>
                  <a:lnTo>
                    <a:pt x="74" y="148"/>
                  </a:lnTo>
                  <a:lnTo>
                    <a:pt x="69" y="140"/>
                  </a:lnTo>
                  <a:lnTo>
                    <a:pt x="66" y="131"/>
                  </a:lnTo>
                  <a:lnTo>
                    <a:pt x="65" y="121"/>
                  </a:lnTo>
                  <a:lnTo>
                    <a:pt x="66" y="109"/>
                  </a:lnTo>
                  <a:lnTo>
                    <a:pt x="68" y="97"/>
                  </a:lnTo>
                  <a:lnTo>
                    <a:pt x="70" y="85"/>
                  </a:lnTo>
                  <a:lnTo>
                    <a:pt x="73" y="73"/>
                  </a:lnTo>
                  <a:lnTo>
                    <a:pt x="76" y="59"/>
                  </a:lnTo>
                  <a:lnTo>
                    <a:pt x="78" y="47"/>
                  </a:lnTo>
                  <a:lnTo>
                    <a:pt x="79" y="35"/>
                  </a:lnTo>
                  <a:lnTo>
                    <a:pt x="78" y="23"/>
                  </a:lnTo>
                  <a:lnTo>
                    <a:pt x="75" y="13"/>
                  </a:lnTo>
                  <a:lnTo>
                    <a:pt x="70" y="3"/>
                  </a:lnTo>
                  <a:lnTo>
                    <a:pt x="63" y="0"/>
                  </a:lnTo>
                  <a:lnTo>
                    <a:pt x="59" y="1"/>
                  </a:lnTo>
                  <a:lnTo>
                    <a:pt x="57" y="3"/>
                  </a:lnTo>
                  <a:lnTo>
                    <a:pt x="55" y="7"/>
                  </a:lnTo>
                  <a:lnTo>
                    <a:pt x="55" y="12"/>
                  </a:lnTo>
                  <a:lnTo>
                    <a:pt x="54" y="17"/>
                  </a:lnTo>
                  <a:lnTo>
                    <a:pt x="53" y="22"/>
                  </a:lnTo>
                  <a:lnTo>
                    <a:pt x="52" y="27"/>
                  </a:lnTo>
                  <a:lnTo>
                    <a:pt x="0" y="164"/>
                  </a:lnTo>
                  <a:lnTo>
                    <a:pt x="5" y="166"/>
                  </a:lnTo>
                  <a:lnTo>
                    <a:pt x="9" y="169"/>
                  </a:lnTo>
                  <a:lnTo>
                    <a:pt x="15" y="174"/>
                  </a:lnTo>
                  <a:lnTo>
                    <a:pt x="21" y="178"/>
                  </a:lnTo>
                  <a:lnTo>
                    <a:pt x="27" y="182"/>
                  </a:lnTo>
                  <a:lnTo>
                    <a:pt x="33" y="182"/>
                  </a:lnTo>
                  <a:lnTo>
                    <a:pt x="38" y="178"/>
                  </a:lnTo>
                  <a:lnTo>
                    <a:pt x="42" y="169"/>
                  </a:lnTo>
                  <a:lnTo>
                    <a:pt x="47" y="167"/>
                  </a:lnTo>
                  <a:lnTo>
                    <a:pt x="52" y="167"/>
                  </a:lnTo>
                  <a:lnTo>
                    <a:pt x="57" y="167"/>
                  </a:lnTo>
                  <a:lnTo>
                    <a:pt x="63" y="167"/>
                  </a:lnTo>
                  <a:lnTo>
                    <a:pt x="67" y="168"/>
                  </a:lnTo>
                  <a:lnTo>
                    <a:pt x="72" y="169"/>
                  </a:lnTo>
                  <a:lnTo>
                    <a:pt x="78" y="170"/>
                  </a:lnTo>
                  <a:lnTo>
                    <a:pt x="82" y="171"/>
                  </a:lnTo>
                  <a:lnTo>
                    <a:pt x="87" y="172"/>
                  </a:lnTo>
                  <a:lnTo>
                    <a:pt x="91" y="173"/>
                  </a:lnTo>
                  <a:lnTo>
                    <a:pt x="95" y="173"/>
                  </a:lnTo>
                  <a:lnTo>
                    <a:pt x="99" y="173"/>
                  </a:lnTo>
                  <a:lnTo>
                    <a:pt x="101" y="172"/>
                  </a:lnTo>
                  <a:lnTo>
                    <a:pt x="104" y="170"/>
                  </a:lnTo>
                  <a:lnTo>
                    <a:pt x="106" y="167"/>
                  </a:lnTo>
                  <a:lnTo>
                    <a:pt x="108" y="164"/>
                  </a:lnTo>
                </a:path>
              </a:pathLst>
            </a:custGeom>
            <a:solidFill>
              <a:srgbClr val="C08040"/>
            </a:solidFill>
            <a:ln w="12700" cap="rnd">
              <a:noFill/>
              <a:round/>
              <a:headEnd/>
              <a:tailEnd/>
            </a:ln>
          </p:spPr>
          <p:txBody>
            <a:bodyPr/>
            <a:lstStyle/>
            <a:p>
              <a:endParaRPr lang="en-US">
                <a:solidFill>
                  <a:srgbClr val="000000"/>
                </a:solidFill>
              </a:endParaRPr>
            </a:p>
          </p:txBody>
        </p:sp>
        <p:sp>
          <p:nvSpPr>
            <p:cNvPr id="21553" name="Freeform 44"/>
            <p:cNvSpPr>
              <a:spLocks/>
            </p:cNvSpPr>
            <p:nvPr/>
          </p:nvSpPr>
          <p:spPr bwMode="auto">
            <a:xfrm>
              <a:off x="3059" y="1337"/>
              <a:ext cx="73" cy="196"/>
            </a:xfrm>
            <a:custGeom>
              <a:avLst/>
              <a:gdLst>
                <a:gd name="T0" fmla="*/ 50 w 73"/>
                <a:gd name="T1" fmla="*/ 148 h 196"/>
                <a:gd name="T2" fmla="*/ 49 w 73"/>
                <a:gd name="T3" fmla="*/ 137 h 196"/>
                <a:gd name="T4" fmla="*/ 49 w 73"/>
                <a:gd name="T5" fmla="*/ 126 h 196"/>
                <a:gd name="T6" fmla="*/ 51 w 73"/>
                <a:gd name="T7" fmla="*/ 115 h 196"/>
                <a:gd name="T8" fmla="*/ 53 w 73"/>
                <a:gd name="T9" fmla="*/ 106 h 196"/>
                <a:gd name="T10" fmla="*/ 55 w 73"/>
                <a:gd name="T11" fmla="*/ 95 h 196"/>
                <a:gd name="T12" fmla="*/ 59 w 73"/>
                <a:gd name="T13" fmla="*/ 85 h 196"/>
                <a:gd name="T14" fmla="*/ 63 w 73"/>
                <a:gd name="T15" fmla="*/ 77 h 196"/>
                <a:gd name="T16" fmla="*/ 66 w 73"/>
                <a:gd name="T17" fmla="*/ 67 h 196"/>
                <a:gd name="T18" fmla="*/ 69 w 73"/>
                <a:gd name="T19" fmla="*/ 58 h 196"/>
                <a:gd name="T20" fmla="*/ 71 w 73"/>
                <a:gd name="T21" fmla="*/ 49 h 196"/>
                <a:gd name="T22" fmla="*/ 72 w 73"/>
                <a:gd name="T23" fmla="*/ 41 h 196"/>
                <a:gd name="T24" fmla="*/ 72 w 73"/>
                <a:gd name="T25" fmla="*/ 32 h 196"/>
                <a:gd name="T26" fmla="*/ 70 w 73"/>
                <a:gd name="T27" fmla="*/ 23 h 196"/>
                <a:gd name="T28" fmla="*/ 66 w 73"/>
                <a:gd name="T29" fmla="*/ 16 h 196"/>
                <a:gd name="T30" fmla="*/ 59 w 73"/>
                <a:gd name="T31" fmla="*/ 8 h 196"/>
                <a:gd name="T32" fmla="*/ 50 w 73"/>
                <a:gd name="T33" fmla="*/ 0 h 196"/>
                <a:gd name="T34" fmla="*/ 45 w 73"/>
                <a:gd name="T35" fmla="*/ 9 h 196"/>
                <a:gd name="T36" fmla="*/ 41 w 73"/>
                <a:gd name="T37" fmla="*/ 17 h 196"/>
                <a:gd name="T38" fmla="*/ 36 w 73"/>
                <a:gd name="T39" fmla="*/ 26 h 196"/>
                <a:gd name="T40" fmla="*/ 32 w 73"/>
                <a:gd name="T41" fmla="*/ 36 h 196"/>
                <a:gd name="T42" fmla="*/ 28 w 73"/>
                <a:gd name="T43" fmla="*/ 46 h 196"/>
                <a:gd name="T44" fmla="*/ 25 w 73"/>
                <a:gd name="T45" fmla="*/ 54 h 196"/>
                <a:gd name="T46" fmla="*/ 21 w 73"/>
                <a:gd name="T47" fmla="*/ 64 h 196"/>
                <a:gd name="T48" fmla="*/ 19 w 73"/>
                <a:gd name="T49" fmla="*/ 74 h 196"/>
                <a:gd name="T50" fmla="*/ 17 w 73"/>
                <a:gd name="T51" fmla="*/ 83 h 196"/>
                <a:gd name="T52" fmla="*/ 15 w 73"/>
                <a:gd name="T53" fmla="*/ 94 h 196"/>
                <a:gd name="T54" fmla="*/ 13 w 73"/>
                <a:gd name="T55" fmla="*/ 104 h 196"/>
                <a:gd name="T56" fmla="*/ 12 w 73"/>
                <a:gd name="T57" fmla="*/ 114 h 196"/>
                <a:gd name="T58" fmla="*/ 12 w 73"/>
                <a:gd name="T59" fmla="*/ 125 h 196"/>
                <a:gd name="T60" fmla="*/ 12 w 73"/>
                <a:gd name="T61" fmla="*/ 136 h 196"/>
                <a:gd name="T62" fmla="*/ 12 w 73"/>
                <a:gd name="T63" fmla="*/ 146 h 196"/>
                <a:gd name="T64" fmla="*/ 13 w 73"/>
                <a:gd name="T65" fmla="*/ 158 h 196"/>
                <a:gd name="T66" fmla="*/ 10 w 73"/>
                <a:gd name="T67" fmla="*/ 160 h 196"/>
                <a:gd name="T68" fmla="*/ 6 w 73"/>
                <a:gd name="T69" fmla="*/ 164 h 196"/>
                <a:gd name="T70" fmla="*/ 4 w 73"/>
                <a:gd name="T71" fmla="*/ 168 h 196"/>
                <a:gd name="T72" fmla="*/ 2 w 73"/>
                <a:gd name="T73" fmla="*/ 172 h 196"/>
                <a:gd name="T74" fmla="*/ 0 w 73"/>
                <a:gd name="T75" fmla="*/ 177 h 196"/>
                <a:gd name="T76" fmla="*/ 0 w 73"/>
                <a:gd name="T77" fmla="*/ 181 h 196"/>
                <a:gd name="T78" fmla="*/ 1 w 73"/>
                <a:gd name="T79" fmla="*/ 185 h 196"/>
                <a:gd name="T80" fmla="*/ 4 w 73"/>
                <a:gd name="T81" fmla="*/ 190 h 196"/>
                <a:gd name="T82" fmla="*/ 10 w 73"/>
                <a:gd name="T83" fmla="*/ 193 h 196"/>
                <a:gd name="T84" fmla="*/ 16 w 73"/>
                <a:gd name="T85" fmla="*/ 195 h 196"/>
                <a:gd name="T86" fmla="*/ 19 w 73"/>
                <a:gd name="T87" fmla="*/ 195 h 196"/>
                <a:gd name="T88" fmla="*/ 24 w 73"/>
                <a:gd name="T89" fmla="*/ 194 h 196"/>
                <a:gd name="T90" fmla="*/ 27 w 73"/>
                <a:gd name="T91" fmla="*/ 191 h 196"/>
                <a:gd name="T92" fmla="*/ 29 w 73"/>
                <a:gd name="T93" fmla="*/ 188 h 196"/>
                <a:gd name="T94" fmla="*/ 30 w 73"/>
                <a:gd name="T95" fmla="*/ 184 h 196"/>
                <a:gd name="T96" fmla="*/ 32 w 73"/>
                <a:gd name="T97" fmla="*/ 179 h 196"/>
                <a:gd name="T98" fmla="*/ 34 w 73"/>
                <a:gd name="T99" fmla="*/ 175 h 196"/>
                <a:gd name="T100" fmla="*/ 35 w 73"/>
                <a:gd name="T101" fmla="*/ 170 h 196"/>
                <a:gd name="T102" fmla="*/ 37 w 73"/>
                <a:gd name="T103" fmla="*/ 165 h 196"/>
                <a:gd name="T104" fmla="*/ 39 w 73"/>
                <a:gd name="T105" fmla="*/ 160 h 196"/>
                <a:gd name="T106" fmla="*/ 41 w 73"/>
                <a:gd name="T107" fmla="*/ 156 h 196"/>
                <a:gd name="T108" fmla="*/ 43 w 73"/>
                <a:gd name="T109" fmla="*/ 152 h 196"/>
                <a:gd name="T110" fmla="*/ 46 w 73"/>
                <a:gd name="T111" fmla="*/ 150 h 196"/>
                <a:gd name="T112" fmla="*/ 50 w 73"/>
                <a:gd name="T113" fmla="*/ 148 h 1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3"/>
                <a:gd name="T172" fmla="*/ 0 h 196"/>
                <a:gd name="T173" fmla="*/ 73 w 73"/>
                <a:gd name="T174" fmla="*/ 196 h 1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3" h="196">
                  <a:moveTo>
                    <a:pt x="50" y="148"/>
                  </a:moveTo>
                  <a:lnTo>
                    <a:pt x="49" y="137"/>
                  </a:lnTo>
                  <a:lnTo>
                    <a:pt x="49" y="126"/>
                  </a:lnTo>
                  <a:lnTo>
                    <a:pt x="51" y="115"/>
                  </a:lnTo>
                  <a:lnTo>
                    <a:pt x="53" y="106"/>
                  </a:lnTo>
                  <a:lnTo>
                    <a:pt x="55" y="95"/>
                  </a:lnTo>
                  <a:lnTo>
                    <a:pt x="59" y="85"/>
                  </a:lnTo>
                  <a:lnTo>
                    <a:pt x="63" y="77"/>
                  </a:lnTo>
                  <a:lnTo>
                    <a:pt x="66" y="67"/>
                  </a:lnTo>
                  <a:lnTo>
                    <a:pt x="69" y="58"/>
                  </a:lnTo>
                  <a:lnTo>
                    <a:pt x="71" y="49"/>
                  </a:lnTo>
                  <a:lnTo>
                    <a:pt x="72" y="41"/>
                  </a:lnTo>
                  <a:lnTo>
                    <a:pt x="72" y="32"/>
                  </a:lnTo>
                  <a:lnTo>
                    <a:pt x="70" y="23"/>
                  </a:lnTo>
                  <a:lnTo>
                    <a:pt x="66" y="16"/>
                  </a:lnTo>
                  <a:lnTo>
                    <a:pt x="59" y="8"/>
                  </a:lnTo>
                  <a:lnTo>
                    <a:pt x="50" y="0"/>
                  </a:lnTo>
                  <a:lnTo>
                    <a:pt x="45" y="9"/>
                  </a:lnTo>
                  <a:lnTo>
                    <a:pt x="41" y="17"/>
                  </a:lnTo>
                  <a:lnTo>
                    <a:pt x="36" y="26"/>
                  </a:lnTo>
                  <a:lnTo>
                    <a:pt x="32" y="36"/>
                  </a:lnTo>
                  <a:lnTo>
                    <a:pt x="28" y="46"/>
                  </a:lnTo>
                  <a:lnTo>
                    <a:pt x="25" y="54"/>
                  </a:lnTo>
                  <a:lnTo>
                    <a:pt x="21" y="64"/>
                  </a:lnTo>
                  <a:lnTo>
                    <a:pt x="19" y="74"/>
                  </a:lnTo>
                  <a:lnTo>
                    <a:pt x="17" y="83"/>
                  </a:lnTo>
                  <a:lnTo>
                    <a:pt x="15" y="94"/>
                  </a:lnTo>
                  <a:lnTo>
                    <a:pt x="13" y="104"/>
                  </a:lnTo>
                  <a:lnTo>
                    <a:pt x="12" y="114"/>
                  </a:lnTo>
                  <a:lnTo>
                    <a:pt x="12" y="125"/>
                  </a:lnTo>
                  <a:lnTo>
                    <a:pt x="12" y="136"/>
                  </a:lnTo>
                  <a:lnTo>
                    <a:pt x="12" y="146"/>
                  </a:lnTo>
                  <a:lnTo>
                    <a:pt x="13" y="158"/>
                  </a:lnTo>
                  <a:lnTo>
                    <a:pt x="10" y="160"/>
                  </a:lnTo>
                  <a:lnTo>
                    <a:pt x="6" y="164"/>
                  </a:lnTo>
                  <a:lnTo>
                    <a:pt x="4" y="168"/>
                  </a:lnTo>
                  <a:lnTo>
                    <a:pt x="2" y="172"/>
                  </a:lnTo>
                  <a:lnTo>
                    <a:pt x="0" y="177"/>
                  </a:lnTo>
                  <a:lnTo>
                    <a:pt x="0" y="181"/>
                  </a:lnTo>
                  <a:lnTo>
                    <a:pt x="1" y="185"/>
                  </a:lnTo>
                  <a:lnTo>
                    <a:pt x="4" y="190"/>
                  </a:lnTo>
                  <a:lnTo>
                    <a:pt x="10" y="193"/>
                  </a:lnTo>
                  <a:lnTo>
                    <a:pt x="16" y="195"/>
                  </a:lnTo>
                  <a:lnTo>
                    <a:pt x="19" y="195"/>
                  </a:lnTo>
                  <a:lnTo>
                    <a:pt x="24" y="194"/>
                  </a:lnTo>
                  <a:lnTo>
                    <a:pt x="27" y="191"/>
                  </a:lnTo>
                  <a:lnTo>
                    <a:pt x="29" y="188"/>
                  </a:lnTo>
                  <a:lnTo>
                    <a:pt x="30" y="184"/>
                  </a:lnTo>
                  <a:lnTo>
                    <a:pt x="32" y="179"/>
                  </a:lnTo>
                  <a:lnTo>
                    <a:pt x="34" y="175"/>
                  </a:lnTo>
                  <a:lnTo>
                    <a:pt x="35" y="170"/>
                  </a:lnTo>
                  <a:lnTo>
                    <a:pt x="37" y="165"/>
                  </a:lnTo>
                  <a:lnTo>
                    <a:pt x="39" y="160"/>
                  </a:lnTo>
                  <a:lnTo>
                    <a:pt x="41" y="156"/>
                  </a:lnTo>
                  <a:lnTo>
                    <a:pt x="43" y="152"/>
                  </a:lnTo>
                  <a:lnTo>
                    <a:pt x="46" y="150"/>
                  </a:lnTo>
                  <a:lnTo>
                    <a:pt x="50" y="148"/>
                  </a:lnTo>
                </a:path>
              </a:pathLst>
            </a:custGeom>
            <a:solidFill>
              <a:srgbClr val="C08040"/>
            </a:solidFill>
            <a:ln w="12700" cap="rnd">
              <a:noFill/>
              <a:round/>
              <a:headEnd/>
              <a:tailEnd/>
            </a:ln>
          </p:spPr>
          <p:txBody>
            <a:bodyPr/>
            <a:lstStyle/>
            <a:p>
              <a:endParaRPr lang="en-US">
                <a:solidFill>
                  <a:srgbClr val="000000"/>
                </a:solidFill>
              </a:endParaRPr>
            </a:p>
          </p:txBody>
        </p:sp>
        <p:sp>
          <p:nvSpPr>
            <p:cNvPr id="21554" name="Freeform 45"/>
            <p:cNvSpPr>
              <a:spLocks/>
            </p:cNvSpPr>
            <p:nvPr/>
          </p:nvSpPr>
          <p:spPr bwMode="auto">
            <a:xfrm>
              <a:off x="2195" y="1185"/>
              <a:ext cx="290" cy="444"/>
            </a:xfrm>
            <a:custGeom>
              <a:avLst/>
              <a:gdLst>
                <a:gd name="T0" fmla="*/ 275 w 290"/>
                <a:gd name="T1" fmla="*/ 433 h 444"/>
                <a:gd name="T2" fmla="*/ 249 w 290"/>
                <a:gd name="T3" fmla="*/ 424 h 444"/>
                <a:gd name="T4" fmla="*/ 223 w 290"/>
                <a:gd name="T5" fmla="*/ 410 h 444"/>
                <a:gd name="T6" fmla="*/ 199 w 290"/>
                <a:gd name="T7" fmla="*/ 394 h 444"/>
                <a:gd name="T8" fmla="*/ 176 w 290"/>
                <a:gd name="T9" fmla="*/ 372 h 444"/>
                <a:gd name="T10" fmla="*/ 155 w 290"/>
                <a:gd name="T11" fmla="*/ 348 h 444"/>
                <a:gd name="T12" fmla="*/ 135 w 290"/>
                <a:gd name="T13" fmla="*/ 321 h 444"/>
                <a:gd name="T14" fmla="*/ 116 w 290"/>
                <a:gd name="T15" fmla="*/ 291 h 444"/>
                <a:gd name="T16" fmla="*/ 98 w 290"/>
                <a:gd name="T17" fmla="*/ 259 h 444"/>
                <a:gd name="T18" fmla="*/ 80 w 290"/>
                <a:gd name="T19" fmla="*/ 227 h 444"/>
                <a:gd name="T20" fmla="*/ 66 w 290"/>
                <a:gd name="T21" fmla="*/ 192 h 444"/>
                <a:gd name="T22" fmla="*/ 51 w 290"/>
                <a:gd name="T23" fmla="*/ 157 h 444"/>
                <a:gd name="T24" fmla="*/ 37 w 290"/>
                <a:gd name="T25" fmla="*/ 121 h 444"/>
                <a:gd name="T26" fmla="*/ 25 w 290"/>
                <a:gd name="T27" fmla="*/ 86 h 444"/>
                <a:gd name="T28" fmla="*/ 15 w 290"/>
                <a:gd name="T29" fmla="*/ 51 h 444"/>
                <a:gd name="T30" fmla="*/ 5 w 290"/>
                <a:gd name="T31" fmla="*/ 17 h 444"/>
                <a:gd name="T32" fmla="*/ 1 w 290"/>
                <a:gd name="T33" fmla="*/ 16 h 444"/>
                <a:gd name="T34" fmla="*/ 4 w 290"/>
                <a:gd name="T35" fmla="*/ 49 h 444"/>
                <a:gd name="T36" fmla="*/ 10 w 290"/>
                <a:gd name="T37" fmla="*/ 82 h 444"/>
                <a:gd name="T38" fmla="*/ 18 w 290"/>
                <a:gd name="T39" fmla="*/ 115 h 444"/>
                <a:gd name="T40" fmla="*/ 26 w 290"/>
                <a:gd name="T41" fmla="*/ 148 h 444"/>
                <a:gd name="T42" fmla="*/ 37 w 290"/>
                <a:gd name="T43" fmla="*/ 181 h 444"/>
                <a:gd name="T44" fmla="*/ 49 w 290"/>
                <a:gd name="T45" fmla="*/ 212 h 444"/>
                <a:gd name="T46" fmla="*/ 61 w 290"/>
                <a:gd name="T47" fmla="*/ 244 h 444"/>
                <a:gd name="T48" fmla="*/ 73 w 290"/>
                <a:gd name="T49" fmla="*/ 273 h 444"/>
                <a:gd name="T50" fmla="*/ 86 w 290"/>
                <a:gd name="T51" fmla="*/ 300 h 444"/>
                <a:gd name="T52" fmla="*/ 99 w 290"/>
                <a:gd name="T53" fmla="*/ 327 h 444"/>
                <a:gd name="T54" fmla="*/ 111 w 290"/>
                <a:gd name="T55" fmla="*/ 349 h 444"/>
                <a:gd name="T56" fmla="*/ 121 w 290"/>
                <a:gd name="T57" fmla="*/ 371 h 444"/>
                <a:gd name="T58" fmla="*/ 132 w 290"/>
                <a:gd name="T59" fmla="*/ 390 h 444"/>
                <a:gd name="T60" fmla="*/ 140 w 290"/>
                <a:gd name="T61" fmla="*/ 405 h 444"/>
                <a:gd name="T62" fmla="*/ 148 w 290"/>
                <a:gd name="T63" fmla="*/ 416 h 444"/>
                <a:gd name="T64" fmla="*/ 158 w 290"/>
                <a:gd name="T65" fmla="*/ 427 h 444"/>
                <a:gd name="T66" fmla="*/ 175 w 290"/>
                <a:gd name="T67" fmla="*/ 436 h 444"/>
                <a:gd name="T68" fmla="*/ 194 w 290"/>
                <a:gd name="T69" fmla="*/ 440 h 444"/>
                <a:gd name="T70" fmla="*/ 213 w 290"/>
                <a:gd name="T71" fmla="*/ 443 h 444"/>
                <a:gd name="T72" fmla="*/ 232 w 290"/>
                <a:gd name="T73" fmla="*/ 442 h 444"/>
                <a:gd name="T74" fmla="*/ 251 w 290"/>
                <a:gd name="T75" fmla="*/ 441 h 444"/>
                <a:gd name="T76" fmla="*/ 267 w 290"/>
                <a:gd name="T77" fmla="*/ 439 h 444"/>
                <a:gd name="T78" fmla="*/ 282 w 290"/>
                <a:gd name="T79" fmla="*/ 436 h 4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90"/>
                <a:gd name="T121" fmla="*/ 0 h 444"/>
                <a:gd name="T122" fmla="*/ 290 w 290"/>
                <a:gd name="T123" fmla="*/ 444 h 4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90" h="444">
                  <a:moveTo>
                    <a:pt x="289" y="436"/>
                  </a:moveTo>
                  <a:lnTo>
                    <a:pt x="275" y="433"/>
                  </a:lnTo>
                  <a:lnTo>
                    <a:pt x="262" y="429"/>
                  </a:lnTo>
                  <a:lnTo>
                    <a:pt x="249" y="424"/>
                  </a:lnTo>
                  <a:lnTo>
                    <a:pt x="235" y="418"/>
                  </a:lnTo>
                  <a:lnTo>
                    <a:pt x="223" y="410"/>
                  </a:lnTo>
                  <a:lnTo>
                    <a:pt x="211" y="403"/>
                  </a:lnTo>
                  <a:lnTo>
                    <a:pt x="199" y="394"/>
                  </a:lnTo>
                  <a:lnTo>
                    <a:pt x="188" y="384"/>
                  </a:lnTo>
                  <a:lnTo>
                    <a:pt x="176" y="372"/>
                  </a:lnTo>
                  <a:lnTo>
                    <a:pt x="166" y="361"/>
                  </a:lnTo>
                  <a:lnTo>
                    <a:pt x="155" y="348"/>
                  </a:lnTo>
                  <a:lnTo>
                    <a:pt x="144" y="334"/>
                  </a:lnTo>
                  <a:lnTo>
                    <a:pt x="135" y="321"/>
                  </a:lnTo>
                  <a:lnTo>
                    <a:pt x="125" y="307"/>
                  </a:lnTo>
                  <a:lnTo>
                    <a:pt x="116" y="291"/>
                  </a:lnTo>
                  <a:lnTo>
                    <a:pt x="106" y="275"/>
                  </a:lnTo>
                  <a:lnTo>
                    <a:pt x="98" y="259"/>
                  </a:lnTo>
                  <a:lnTo>
                    <a:pt x="89" y="244"/>
                  </a:lnTo>
                  <a:lnTo>
                    <a:pt x="80" y="227"/>
                  </a:lnTo>
                  <a:lnTo>
                    <a:pt x="72" y="209"/>
                  </a:lnTo>
                  <a:lnTo>
                    <a:pt x="66" y="192"/>
                  </a:lnTo>
                  <a:lnTo>
                    <a:pt x="58" y="175"/>
                  </a:lnTo>
                  <a:lnTo>
                    <a:pt x="51" y="157"/>
                  </a:lnTo>
                  <a:lnTo>
                    <a:pt x="44" y="139"/>
                  </a:lnTo>
                  <a:lnTo>
                    <a:pt x="37" y="121"/>
                  </a:lnTo>
                  <a:lnTo>
                    <a:pt x="31" y="104"/>
                  </a:lnTo>
                  <a:lnTo>
                    <a:pt x="25" y="86"/>
                  </a:lnTo>
                  <a:lnTo>
                    <a:pt x="20" y="68"/>
                  </a:lnTo>
                  <a:lnTo>
                    <a:pt x="15" y="51"/>
                  </a:lnTo>
                  <a:lnTo>
                    <a:pt x="10" y="34"/>
                  </a:lnTo>
                  <a:lnTo>
                    <a:pt x="5" y="17"/>
                  </a:lnTo>
                  <a:lnTo>
                    <a:pt x="0" y="0"/>
                  </a:lnTo>
                  <a:lnTo>
                    <a:pt x="1" y="16"/>
                  </a:lnTo>
                  <a:lnTo>
                    <a:pt x="3" y="33"/>
                  </a:lnTo>
                  <a:lnTo>
                    <a:pt x="4" y="49"/>
                  </a:lnTo>
                  <a:lnTo>
                    <a:pt x="7" y="65"/>
                  </a:lnTo>
                  <a:lnTo>
                    <a:pt x="10" y="82"/>
                  </a:lnTo>
                  <a:lnTo>
                    <a:pt x="14" y="99"/>
                  </a:lnTo>
                  <a:lnTo>
                    <a:pt x="18" y="115"/>
                  </a:lnTo>
                  <a:lnTo>
                    <a:pt x="22" y="132"/>
                  </a:lnTo>
                  <a:lnTo>
                    <a:pt x="26" y="148"/>
                  </a:lnTo>
                  <a:lnTo>
                    <a:pt x="31" y="165"/>
                  </a:lnTo>
                  <a:lnTo>
                    <a:pt x="37" y="181"/>
                  </a:lnTo>
                  <a:lnTo>
                    <a:pt x="42" y="197"/>
                  </a:lnTo>
                  <a:lnTo>
                    <a:pt x="49" y="212"/>
                  </a:lnTo>
                  <a:lnTo>
                    <a:pt x="55" y="228"/>
                  </a:lnTo>
                  <a:lnTo>
                    <a:pt x="61" y="244"/>
                  </a:lnTo>
                  <a:lnTo>
                    <a:pt x="67" y="258"/>
                  </a:lnTo>
                  <a:lnTo>
                    <a:pt x="73" y="273"/>
                  </a:lnTo>
                  <a:lnTo>
                    <a:pt x="79" y="287"/>
                  </a:lnTo>
                  <a:lnTo>
                    <a:pt x="86" y="300"/>
                  </a:lnTo>
                  <a:lnTo>
                    <a:pt x="92" y="314"/>
                  </a:lnTo>
                  <a:lnTo>
                    <a:pt x="99" y="327"/>
                  </a:lnTo>
                  <a:lnTo>
                    <a:pt x="105" y="338"/>
                  </a:lnTo>
                  <a:lnTo>
                    <a:pt x="111" y="349"/>
                  </a:lnTo>
                  <a:lnTo>
                    <a:pt x="117" y="361"/>
                  </a:lnTo>
                  <a:lnTo>
                    <a:pt x="121" y="371"/>
                  </a:lnTo>
                  <a:lnTo>
                    <a:pt x="127" y="381"/>
                  </a:lnTo>
                  <a:lnTo>
                    <a:pt x="132" y="390"/>
                  </a:lnTo>
                  <a:lnTo>
                    <a:pt x="136" y="398"/>
                  </a:lnTo>
                  <a:lnTo>
                    <a:pt x="140" y="405"/>
                  </a:lnTo>
                  <a:lnTo>
                    <a:pt x="144" y="411"/>
                  </a:lnTo>
                  <a:lnTo>
                    <a:pt x="148" y="416"/>
                  </a:lnTo>
                  <a:lnTo>
                    <a:pt x="150" y="421"/>
                  </a:lnTo>
                  <a:lnTo>
                    <a:pt x="158" y="427"/>
                  </a:lnTo>
                  <a:lnTo>
                    <a:pt x="167" y="432"/>
                  </a:lnTo>
                  <a:lnTo>
                    <a:pt x="175" y="436"/>
                  </a:lnTo>
                  <a:lnTo>
                    <a:pt x="184" y="439"/>
                  </a:lnTo>
                  <a:lnTo>
                    <a:pt x="194" y="440"/>
                  </a:lnTo>
                  <a:lnTo>
                    <a:pt x="204" y="442"/>
                  </a:lnTo>
                  <a:lnTo>
                    <a:pt x="213" y="443"/>
                  </a:lnTo>
                  <a:lnTo>
                    <a:pt x="222" y="443"/>
                  </a:lnTo>
                  <a:lnTo>
                    <a:pt x="232" y="442"/>
                  </a:lnTo>
                  <a:lnTo>
                    <a:pt x="241" y="442"/>
                  </a:lnTo>
                  <a:lnTo>
                    <a:pt x="251" y="441"/>
                  </a:lnTo>
                  <a:lnTo>
                    <a:pt x="260" y="440"/>
                  </a:lnTo>
                  <a:lnTo>
                    <a:pt x="267" y="439"/>
                  </a:lnTo>
                  <a:lnTo>
                    <a:pt x="275" y="438"/>
                  </a:lnTo>
                  <a:lnTo>
                    <a:pt x="282" y="436"/>
                  </a:lnTo>
                  <a:lnTo>
                    <a:pt x="289" y="436"/>
                  </a:lnTo>
                </a:path>
              </a:pathLst>
            </a:custGeom>
            <a:solidFill>
              <a:srgbClr val="C08040"/>
            </a:solidFill>
            <a:ln w="12700" cap="rnd">
              <a:noFill/>
              <a:round/>
              <a:headEnd/>
              <a:tailEnd/>
            </a:ln>
          </p:spPr>
          <p:txBody>
            <a:bodyPr/>
            <a:lstStyle/>
            <a:p>
              <a:endParaRPr lang="en-US">
                <a:solidFill>
                  <a:srgbClr val="000000"/>
                </a:solidFill>
              </a:endParaRPr>
            </a:p>
          </p:txBody>
        </p:sp>
        <p:sp>
          <p:nvSpPr>
            <p:cNvPr id="21555" name="Freeform 46"/>
            <p:cNvSpPr>
              <a:spLocks/>
            </p:cNvSpPr>
            <p:nvPr/>
          </p:nvSpPr>
          <p:spPr bwMode="auto">
            <a:xfrm>
              <a:off x="2548" y="1622"/>
              <a:ext cx="142" cy="63"/>
            </a:xfrm>
            <a:custGeom>
              <a:avLst/>
              <a:gdLst>
                <a:gd name="T0" fmla="*/ 141 w 142"/>
                <a:gd name="T1" fmla="*/ 17 h 63"/>
                <a:gd name="T2" fmla="*/ 141 w 142"/>
                <a:gd name="T3" fmla="*/ 16 h 63"/>
                <a:gd name="T4" fmla="*/ 140 w 142"/>
                <a:gd name="T5" fmla="*/ 14 h 63"/>
                <a:gd name="T6" fmla="*/ 140 w 142"/>
                <a:gd name="T7" fmla="*/ 11 h 63"/>
                <a:gd name="T8" fmla="*/ 139 w 142"/>
                <a:gd name="T9" fmla="*/ 8 h 63"/>
                <a:gd name="T10" fmla="*/ 138 w 142"/>
                <a:gd name="T11" fmla="*/ 6 h 63"/>
                <a:gd name="T12" fmla="*/ 136 w 142"/>
                <a:gd name="T13" fmla="*/ 4 h 63"/>
                <a:gd name="T14" fmla="*/ 134 w 142"/>
                <a:gd name="T15" fmla="*/ 2 h 63"/>
                <a:gd name="T16" fmla="*/ 131 w 142"/>
                <a:gd name="T17" fmla="*/ 0 h 63"/>
                <a:gd name="T18" fmla="*/ 128 w 142"/>
                <a:gd name="T19" fmla="*/ 1 h 63"/>
                <a:gd name="T20" fmla="*/ 124 w 142"/>
                <a:gd name="T21" fmla="*/ 3 h 63"/>
                <a:gd name="T22" fmla="*/ 120 w 142"/>
                <a:gd name="T23" fmla="*/ 5 h 63"/>
                <a:gd name="T24" fmla="*/ 116 w 142"/>
                <a:gd name="T25" fmla="*/ 8 h 63"/>
                <a:gd name="T26" fmla="*/ 112 w 142"/>
                <a:gd name="T27" fmla="*/ 11 h 63"/>
                <a:gd name="T28" fmla="*/ 108 w 142"/>
                <a:gd name="T29" fmla="*/ 14 h 63"/>
                <a:gd name="T30" fmla="*/ 105 w 142"/>
                <a:gd name="T31" fmla="*/ 16 h 63"/>
                <a:gd name="T32" fmla="*/ 101 w 142"/>
                <a:gd name="T33" fmla="*/ 18 h 63"/>
                <a:gd name="T34" fmla="*/ 97 w 142"/>
                <a:gd name="T35" fmla="*/ 21 h 63"/>
                <a:gd name="T36" fmla="*/ 93 w 142"/>
                <a:gd name="T37" fmla="*/ 23 h 63"/>
                <a:gd name="T38" fmla="*/ 89 w 142"/>
                <a:gd name="T39" fmla="*/ 24 h 63"/>
                <a:gd name="T40" fmla="*/ 85 w 142"/>
                <a:gd name="T41" fmla="*/ 24 h 63"/>
                <a:gd name="T42" fmla="*/ 82 w 142"/>
                <a:gd name="T43" fmla="*/ 23 h 63"/>
                <a:gd name="T44" fmla="*/ 78 w 142"/>
                <a:gd name="T45" fmla="*/ 21 h 63"/>
                <a:gd name="T46" fmla="*/ 75 w 142"/>
                <a:gd name="T47" fmla="*/ 18 h 63"/>
                <a:gd name="T48" fmla="*/ 71 w 142"/>
                <a:gd name="T49" fmla="*/ 14 h 63"/>
                <a:gd name="T50" fmla="*/ 66 w 142"/>
                <a:gd name="T51" fmla="*/ 18 h 63"/>
                <a:gd name="T52" fmla="*/ 61 w 142"/>
                <a:gd name="T53" fmla="*/ 21 h 63"/>
                <a:gd name="T54" fmla="*/ 57 w 142"/>
                <a:gd name="T55" fmla="*/ 25 h 63"/>
                <a:gd name="T56" fmla="*/ 52 w 142"/>
                <a:gd name="T57" fmla="*/ 27 h 63"/>
                <a:gd name="T58" fmla="*/ 47 w 142"/>
                <a:gd name="T59" fmla="*/ 30 h 63"/>
                <a:gd name="T60" fmla="*/ 41 w 142"/>
                <a:gd name="T61" fmla="*/ 32 h 63"/>
                <a:gd name="T62" fmla="*/ 35 w 142"/>
                <a:gd name="T63" fmla="*/ 34 h 63"/>
                <a:gd name="T64" fmla="*/ 31 w 142"/>
                <a:gd name="T65" fmla="*/ 36 h 63"/>
                <a:gd name="T66" fmla="*/ 26 w 142"/>
                <a:gd name="T67" fmla="*/ 37 h 63"/>
                <a:gd name="T68" fmla="*/ 21 w 142"/>
                <a:gd name="T69" fmla="*/ 40 h 63"/>
                <a:gd name="T70" fmla="*/ 16 w 142"/>
                <a:gd name="T71" fmla="*/ 43 h 63"/>
                <a:gd name="T72" fmla="*/ 12 w 142"/>
                <a:gd name="T73" fmla="*/ 46 h 63"/>
                <a:gd name="T74" fmla="*/ 9 w 142"/>
                <a:gd name="T75" fmla="*/ 48 h 63"/>
                <a:gd name="T76" fmla="*/ 6 w 142"/>
                <a:gd name="T77" fmla="*/ 52 h 63"/>
                <a:gd name="T78" fmla="*/ 3 w 142"/>
                <a:gd name="T79" fmla="*/ 57 h 63"/>
                <a:gd name="T80" fmla="*/ 0 w 142"/>
                <a:gd name="T81" fmla="*/ 62 h 63"/>
                <a:gd name="T82" fmla="*/ 9 w 142"/>
                <a:gd name="T83" fmla="*/ 58 h 63"/>
                <a:gd name="T84" fmla="*/ 18 w 142"/>
                <a:gd name="T85" fmla="*/ 56 h 63"/>
                <a:gd name="T86" fmla="*/ 27 w 142"/>
                <a:gd name="T87" fmla="*/ 53 h 63"/>
                <a:gd name="T88" fmla="*/ 36 w 142"/>
                <a:gd name="T89" fmla="*/ 50 h 63"/>
                <a:gd name="T90" fmla="*/ 46 w 142"/>
                <a:gd name="T91" fmla="*/ 48 h 63"/>
                <a:gd name="T92" fmla="*/ 55 w 142"/>
                <a:gd name="T93" fmla="*/ 47 h 63"/>
                <a:gd name="T94" fmla="*/ 64 w 142"/>
                <a:gd name="T95" fmla="*/ 44 h 63"/>
                <a:gd name="T96" fmla="*/ 74 w 142"/>
                <a:gd name="T97" fmla="*/ 42 h 63"/>
                <a:gd name="T98" fmla="*/ 83 w 142"/>
                <a:gd name="T99" fmla="*/ 40 h 63"/>
                <a:gd name="T100" fmla="*/ 92 w 142"/>
                <a:gd name="T101" fmla="*/ 37 h 63"/>
                <a:gd name="T102" fmla="*/ 102 w 142"/>
                <a:gd name="T103" fmla="*/ 35 h 63"/>
                <a:gd name="T104" fmla="*/ 110 w 142"/>
                <a:gd name="T105" fmla="*/ 32 h 63"/>
                <a:gd name="T106" fmla="*/ 119 w 142"/>
                <a:gd name="T107" fmla="*/ 29 h 63"/>
                <a:gd name="T108" fmla="*/ 127 w 142"/>
                <a:gd name="T109" fmla="*/ 26 h 63"/>
                <a:gd name="T110" fmla="*/ 134 w 142"/>
                <a:gd name="T111" fmla="*/ 22 h 63"/>
                <a:gd name="T112" fmla="*/ 141 w 142"/>
                <a:gd name="T113" fmla="*/ 17 h 6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2"/>
                <a:gd name="T172" fmla="*/ 0 h 63"/>
                <a:gd name="T173" fmla="*/ 142 w 142"/>
                <a:gd name="T174" fmla="*/ 63 h 6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2" h="63">
                  <a:moveTo>
                    <a:pt x="141" y="17"/>
                  </a:moveTo>
                  <a:lnTo>
                    <a:pt x="141" y="16"/>
                  </a:lnTo>
                  <a:lnTo>
                    <a:pt x="140" y="14"/>
                  </a:lnTo>
                  <a:lnTo>
                    <a:pt x="140" y="11"/>
                  </a:lnTo>
                  <a:lnTo>
                    <a:pt x="139" y="8"/>
                  </a:lnTo>
                  <a:lnTo>
                    <a:pt x="138" y="6"/>
                  </a:lnTo>
                  <a:lnTo>
                    <a:pt x="136" y="4"/>
                  </a:lnTo>
                  <a:lnTo>
                    <a:pt x="134" y="2"/>
                  </a:lnTo>
                  <a:lnTo>
                    <a:pt x="131" y="0"/>
                  </a:lnTo>
                  <a:lnTo>
                    <a:pt x="128" y="1"/>
                  </a:lnTo>
                  <a:lnTo>
                    <a:pt x="124" y="3"/>
                  </a:lnTo>
                  <a:lnTo>
                    <a:pt x="120" y="5"/>
                  </a:lnTo>
                  <a:lnTo>
                    <a:pt x="116" y="8"/>
                  </a:lnTo>
                  <a:lnTo>
                    <a:pt x="112" y="11"/>
                  </a:lnTo>
                  <a:lnTo>
                    <a:pt x="108" y="14"/>
                  </a:lnTo>
                  <a:lnTo>
                    <a:pt x="105" y="16"/>
                  </a:lnTo>
                  <a:lnTo>
                    <a:pt x="101" y="18"/>
                  </a:lnTo>
                  <a:lnTo>
                    <a:pt x="97" y="21"/>
                  </a:lnTo>
                  <a:lnTo>
                    <a:pt x="93" y="23"/>
                  </a:lnTo>
                  <a:lnTo>
                    <a:pt x="89" y="24"/>
                  </a:lnTo>
                  <a:lnTo>
                    <a:pt x="85" y="24"/>
                  </a:lnTo>
                  <a:lnTo>
                    <a:pt x="82" y="23"/>
                  </a:lnTo>
                  <a:lnTo>
                    <a:pt x="78" y="21"/>
                  </a:lnTo>
                  <a:lnTo>
                    <a:pt x="75" y="18"/>
                  </a:lnTo>
                  <a:lnTo>
                    <a:pt x="71" y="14"/>
                  </a:lnTo>
                  <a:lnTo>
                    <a:pt x="66" y="18"/>
                  </a:lnTo>
                  <a:lnTo>
                    <a:pt x="61" y="21"/>
                  </a:lnTo>
                  <a:lnTo>
                    <a:pt x="57" y="25"/>
                  </a:lnTo>
                  <a:lnTo>
                    <a:pt x="52" y="27"/>
                  </a:lnTo>
                  <a:lnTo>
                    <a:pt x="47" y="30"/>
                  </a:lnTo>
                  <a:lnTo>
                    <a:pt x="41" y="32"/>
                  </a:lnTo>
                  <a:lnTo>
                    <a:pt x="35" y="34"/>
                  </a:lnTo>
                  <a:lnTo>
                    <a:pt x="31" y="36"/>
                  </a:lnTo>
                  <a:lnTo>
                    <a:pt x="26" y="37"/>
                  </a:lnTo>
                  <a:lnTo>
                    <a:pt x="21" y="40"/>
                  </a:lnTo>
                  <a:lnTo>
                    <a:pt x="16" y="43"/>
                  </a:lnTo>
                  <a:lnTo>
                    <a:pt x="12" y="46"/>
                  </a:lnTo>
                  <a:lnTo>
                    <a:pt x="9" y="48"/>
                  </a:lnTo>
                  <a:lnTo>
                    <a:pt x="6" y="52"/>
                  </a:lnTo>
                  <a:lnTo>
                    <a:pt x="3" y="57"/>
                  </a:lnTo>
                  <a:lnTo>
                    <a:pt x="0" y="62"/>
                  </a:lnTo>
                  <a:lnTo>
                    <a:pt x="9" y="58"/>
                  </a:lnTo>
                  <a:lnTo>
                    <a:pt x="18" y="56"/>
                  </a:lnTo>
                  <a:lnTo>
                    <a:pt x="27" y="53"/>
                  </a:lnTo>
                  <a:lnTo>
                    <a:pt x="36" y="50"/>
                  </a:lnTo>
                  <a:lnTo>
                    <a:pt x="46" y="48"/>
                  </a:lnTo>
                  <a:lnTo>
                    <a:pt x="55" y="47"/>
                  </a:lnTo>
                  <a:lnTo>
                    <a:pt x="64" y="44"/>
                  </a:lnTo>
                  <a:lnTo>
                    <a:pt x="74" y="42"/>
                  </a:lnTo>
                  <a:lnTo>
                    <a:pt x="83" y="40"/>
                  </a:lnTo>
                  <a:lnTo>
                    <a:pt x="92" y="37"/>
                  </a:lnTo>
                  <a:lnTo>
                    <a:pt x="102" y="35"/>
                  </a:lnTo>
                  <a:lnTo>
                    <a:pt x="110" y="32"/>
                  </a:lnTo>
                  <a:lnTo>
                    <a:pt x="119" y="29"/>
                  </a:lnTo>
                  <a:lnTo>
                    <a:pt x="127" y="26"/>
                  </a:lnTo>
                  <a:lnTo>
                    <a:pt x="134" y="22"/>
                  </a:lnTo>
                  <a:lnTo>
                    <a:pt x="141" y="17"/>
                  </a:lnTo>
                </a:path>
              </a:pathLst>
            </a:custGeom>
            <a:solidFill>
              <a:srgbClr val="C08040"/>
            </a:solidFill>
            <a:ln w="12700" cap="rnd">
              <a:noFill/>
              <a:round/>
              <a:headEnd/>
              <a:tailEnd/>
            </a:ln>
          </p:spPr>
          <p:txBody>
            <a:bodyPr/>
            <a:lstStyle/>
            <a:p>
              <a:endParaRPr lang="en-US">
                <a:solidFill>
                  <a:srgbClr val="000000"/>
                </a:solidFill>
              </a:endParaRPr>
            </a:p>
          </p:txBody>
        </p:sp>
        <p:sp>
          <p:nvSpPr>
            <p:cNvPr id="21556" name="Freeform 47"/>
            <p:cNvSpPr>
              <a:spLocks/>
            </p:cNvSpPr>
            <p:nvPr/>
          </p:nvSpPr>
          <p:spPr bwMode="auto">
            <a:xfrm>
              <a:off x="1832" y="1165"/>
              <a:ext cx="2082" cy="2448"/>
            </a:xfrm>
            <a:custGeom>
              <a:avLst/>
              <a:gdLst>
                <a:gd name="T0" fmla="*/ 1397 w 2082"/>
                <a:gd name="T1" fmla="*/ 2244 h 2448"/>
                <a:gd name="T2" fmla="*/ 1680 w 2082"/>
                <a:gd name="T3" fmla="*/ 2077 h 2448"/>
                <a:gd name="T4" fmla="*/ 1916 w 2082"/>
                <a:gd name="T5" fmla="*/ 1694 h 2448"/>
                <a:gd name="T6" fmla="*/ 2027 w 2082"/>
                <a:gd name="T7" fmla="*/ 1311 h 2448"/>
                <a:gd name="T8" fmla="*/ 2025 w 2082"/>
                <a:gd name="T9" fmla="*/ 866 h 2448"/>
                <a:gd name="T10" fmla="*/ 1804 w 2082"/>
                <a:gd name="T11" fmla="*/ 588 h 2448"/>
                <a:gd name="T12" fmla="*/ 1825 w 2082"/>
                <a:gd name="T13" fmla="*/ 280 h 2448"/>
                <a:gd name="T14" fmla="*/ 1435 w 2082"/>
                <a:gd name="T15" fmla="*/ 488 h 2448"/>
                <a:gd name="T16" fmla="*/ 1748 w 2082"/>
                <a:gd name="T17" fmla="*/ 744 h 2448"/>
                <a:gd name="T18" fmla="*/ 1739 w 2082"/>
                <a:gd name="T19" fmla="*/ 905 h 2448"/>
                <a:gd name="T20" fmla="*/ 1745 w 2082"/>
                <a:gd name="T21" fmla="*/ 1099 h 2448"/>
                <a:gd name="T22" fmla="*/ 2000 w 2082"/>
                <a:gd name="T23" fmla="*/ 1158 h 2448"/>
                <a:gd name="T24" fmla="*/ 1914 w 2082"/>
                <a:gd name="T25" fmla="*/ 1601 h 2448"/>
                <a:gd name="T26" fmla="*/ 1780 w 2082"/>
                <a:gd name="T27" fmla="*/ 1724 h 2448"/>
                <a:gd name="T28" fmla="*/ 1657 w 2082"/>
                <a:gd name="T29" fmla="*/ 1756 h 2448"/>
                <a:gd name="T30" fmla="*/ 1712 w 2082"/>
                <a:gd name="T31" fmla="*/ 1381 h 2448"/>
                <a:gd name="T32" fmla="*/ 1694 w 2082"/>
                <a:gd name="T33" fmla="*/ 1158 h 2448"/>
                <a:gd name="T34" fmla="*/ 1435 w 2082"/>
                <a:gd name="T35" fmla="*/ 1101 h 2448"/>
                <a:gd name="T36" fmla="*/ 1206 w 2082"/>
                <a:gd name="T37" fmla="*/ 761 h 2448"/>
                <a:gd name="T38" fmla="*/ 1250 w 2082"/>
                <a:gd name="T39" fmla="*/ 1011 h 2448"/>
                <a:gd name="T40" fmla="*/ 1346 w 2082"/>
                <a:gd name="T41" fmla="*/ 1289 h 2448"/>
                <a:gd name="T42" fmla="*/ 1245 w 2082"/>
                <a:gd name="T43" fmla="*/ 1277 h 2448"/>
                <a:gd name="T44" fmla="*/ 1290 w 2082"/>
                <a:gd name="T45" fmla="*/ 1382 h 2448"/>
                <a:gd name="T46" fmla="*/ 1352 w 2082"/>
                <a:gd name="T47" fmla="*/ 1332 h 2448"/>
                <a:gd name="T48" fmla="*/ 1633 w 2082"/>
                <a:gd name="T49" fmla="*/ 1392 h 2448"/>
                <a:gd name="T50" fmla="*/ 1501 w 2082"/>
                <a:gd name="T51" fmla="*/ 1610 h 2448"/>
                <a:gd name="T52" fmla="*/ 1228 w 2082"/>
                <a:gd name="T53" fmla="*/ 1614 h 2448"/>
                <a:gd name="T54" fmla="*/ 1044 w 2082"/>
                <a:gd name="T55" fmla="*/ 1268 h 2448"/>
                <a:gd name="T56" fmla="*/ 1005 w 2082"/>
                <a:gd name="T57" fmla="*/ 746 h 2448"/>
                <a:gd name="T58" fmla="*/ 1190 w 2082"/>
                <a:gd name="T59" fmla="*/ 380 h 2448"/>
                <a:gd name="T60" fmla="*/ 1145 w 2082"/>
                <a:gd name="T61" fmla="*/ 164 h 2448"/>
                <a:gd name="T62" fmla="*/ 1112 w 2082"/>
                <a:gd name="T63" fmla="*/ 181 h 2448"/>
                <a:gd name="T64" fmla="*/ 990 w 2082"/>
                <a:gd name="T65" fmla="*/ 490 h 2448"/>
                <a:gd name="T66" fmla="*/ 750 w 2082"/>
                <a:gd name="T67" fmla="*/ 105 h 2448"/>
                <a:gd name="T68" fmla="*/ 829 w 2082"/>
                <a:gd name="T69" fmla="*/ 312 h 2448"/>
                <a:gd name="T70" fmla="*/ 973 w 2082"/>
                <a:gd name="T71" fmla="*/ 780 h 2448"/>
                <a:gd name="T72" fmla="*/ 981 w 2082"/>
                <a:gd name="T73" fmla="*/ 1256 h 2448"/>
                <a:gd name="T74" fmla="*/ 909 w 2082"/>
                <a:gd name="T75" fmla="*/ 1516 h 2448"/>
                <a:gd name="T76" fmla="*/ 1003 w 2082"/>
                <a:gd name="T77" fmla="*/ 1670 h 2448"/>
                <a:gd name="T78" fmla="*/ 785 w 2082"/>
                <a:gd name="T79" fmla="*/ 1469 h 2448"/>
                <a:gd name="T80" fmla="*/ 597 w 2082"/>
                <a:gd name="T81" fmla="*/ 1578 h 2448"/>
                <a:gd name="T82" fmla="*/ 385 w 2082"/>
                <a:gd name="T83" fmla="*/ 1455 h 2448"/>
                <a:gd name="T84" fmla="*/ 787 w 2082"/>
                <a:gd name="T85" fmla="*/ 971 h 2448"/>
                <a:gd name="T86" fmla="*/ 851 w 2082"/>
                <a:gd name="T87" fmla="*/ 873 h 2448"/>
                <a:gd name="T88" fmla="*/ 752 w 2082"/>
                <a:gd name="T89" fmla="*/ 700 h 2448"/>
                <a:gd name="T90" fmla="*/ 678 w 2082"/>
                <a:gd name="T91" fmla="*/ 1144 h 2448"/>
                <a:gd name="T92" fmla="*/ 295 w 2082"/>
                <a:gd name="T93" fmla="*/ 1320 h 2448"/>
                <a:gd name="T94" fmla="*/ 294 w 2082"/>
                <a:gd name="T95" fmla="*/ 1564 h 2448"/>
                <a:gd name="T96" fmla="*/ 351 w 2082"/>
                <a:gd name="T97" fmla="*/ 1753 h 2448"/>
                <a:gd name="T98" fmla="*/ 175 w 2082"/>
                <a:gd name="T99" fmla="*/ 1747 h 2448"/>
                <a:gd name="T100" fmla="*/ 38 w 2082"/>
                <a:gd name="T101" fmla="*/ 1330 h 2448"/>
                <a:gd name="T102" fmla="*/ 149 w 2082"/>
                <a:gd name="T103" fmla="*/ 866 h 2448"/>
                <a:gd name="T104" fmla="*/ 403 w 2082"/>
                <a:gd name="T105" fmla="*/ 499 h 2448"/>
                <a:gd name="T106" fmla="*/ 48 w 2082"/>
                <a:gd name="T107" fmla="*/ 158 h 2448"/>
                <a:gd name="T108" fmla="*/ 204 w 2082"/>
                <a:gd name="T109" fmla="*/ 521 h 2448"/>
                <a:gd name="T110" fmla="*/ 87 w 2082"/>
                <a:gd name="T111" fmla="*/ 916 h 2448"/>
                <a:gd name="T112" fmla="*/ 23 w 2082"/>
                <a:gd name="T113" fmla="*/ 1377 h 2448"/>
                <a:gd name="T114" fmla="*/ 114 w 2082"/>
                <a:gd name="T115" fmla="*/ 1778 h 2448"/>
                <a:gd name="T116" fmla="*/ 170 w 2082"/>
                <a:gd name="T117" fmla="*/ 1985 h 2448"/>
                <a:gd name="T118" fmla="*/ 486 w 2082"/>
                <a:gd name="T119" fmla="*/ 2164 h 2448"/>
                <a:gd name="T120" fmla="*/ 724 w 2082"/>
                <a:gd name="T121" fmla="*/ 2413 h 2448"/>
                <a:gd name="T122" fmla="*/ 1016 w 2082"/>
                <a:gd name="T123" fmla="*/ 2442 h 24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2"/>
                <a:gd name="T187" fmla="*/ 0 h 2448"/>
                <a:gd name="T188" fmla="*/ 2082 w 2082"/>
                <a:gd name="T189" fmla="*/ 2448 h 24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2" h="2448">
                  <a:moveTo>
                    <a:pt x="1127" y="2373"/>
                  </a:moveTo>
                  <a:lnTo>
                    <a:pt x="1129" y="2366"/>
                  </a:lnTo>
                  <a:lnTo>
                    <a:pt x="1132" y="2359"/>
                  </a:lnTo>
                  <a:lnTo>
                    <a:pt x="1134" y="2352"/>
                  </a:lnTo>
                  <a:lnTo>
                    <a:pt x="1137" y="2345"/>
                  </a:lnTo>
                  <a:lnTo>
                    <a:pt x="1140" y="2338"/>
                  </a:lnTo>
                  <a:lnTo>
                    <a:pt x="1142" y="2331"/>
                  </a:lnTo>
                  <a:lnTo>
                    <a:pt x="1146" y="2323"/>
                  </a:lnTo>
                  <a:lnTo>
                    <a:pt x="1150" y="2316"/>
                  </a:lnTo>
                  <a:lnTo>
                    <a:pt x="1159" y="2314"/>
                  </a:lnTo>
                  <a:lnTo>
                    <a:pt x="1168" y="2312"/>
                  </a:lnTo>
                  <a:lnTo>
                    <a:pt x="1177" y="2310"/>
                  </a:lnTo>
                  <a:lnTo>
                    <a:pt x="1186" y="2309"/>
                  </a:lnTo>
                  <a:lnTo>
                    <a:pt x="1195" y="2307"/>
                  </a:lnTo>
                  <a:lnTo>
                    <a:pt x="1205" y="2306"/>
                  </a:lnTo>
                  <a:lnTo>
                    <a:pt x="1214" y="2305"/>
                  </a:lnTo>
                  <a:lnTo>
                    <a:pt x="1222" y="2304"/>
                  </a:lnTo>
                  <a:lnTo>
                    <a:pt x="1232" y="2303"/>
                  </a:lnTo>
                  <a:lnTo>
                    <a:pt x="1241" y="2301"/>
                  </a:lnTo>
                  <a:lnTo>
                    <a:pt x="1250" y="2300"/>
                  </a:lnTo>
                  <a:lnTo>
                    <a:pt x="1260" y="2299"/>
                  </a:lnTo>
                  <a:lnTo>
                    <a:pt x="1269" y="2298"/>
                  </a:lnTo>
                  <a:lnTo>
                    <a:pt x="1278" y="2297"/>
                  </a:lnTo>
                  <a:lnTo>
                    <a:pt x="1287" y="2295"/>
                  </a:lnTo>
                  <a:lnTo>
                    <a:pt x="1296" y="2293"/>
                  </a:lnTo>
                  <a:lnTo>
                    <a:pt x="1305" y="2291"/>
                  </a:lnTo>
                  <a:lnTo>
                    <a:pt x="1314" y="2290"/>
                  </a:lnTo>
                  <a:lnTo>
                    <a:pt x="1322" y="2287"/>
                  </a:lnTo>
                  <a:lnTo>
                    <a:pt x="1331" y="2284"/>
                  </a:lnTo>
                  <a:lnTo>
                    <a:pt x="1339" y="2282"/>
                  </a:lnTo>
                  <a:lnTo>
                    <a:pt x="1347" y="2279"/>
                  </a:lnTo>
                  <a:lnTo>
                    <a:pt x="1355" y="2275"/>
                  </a:lnTo>
                  <a:lnTo>
                    <a:pt x="1362" y="2271"/>
                  </a:lnTo>
                  <a:lnTo>
                    <a:pt x="1370" y="2266"/>
                  </a:lnTo>
                  <a:lnTo>
                    <a:pt x="1377" y="2262"/>
                  </a:lnTo>
                  <a:lnTo>
                    <a:pt x="1384" y="2256"/>
                  </a:lnTo>
                  <a:lnTo>
                    <a:pt x="1390" y="2250"/>
                  </a:lnTo>
                  <a:lnTo>
                    <a:pt x="1397" y="2244"/>
                  </a:lnTo>
                  <a:lnTo>
                    <a:pt x="1403" y="2238"/>
                  </a:lnTo>
                  <a:lnTo>
                    <a:pt x="1408" y="2231"/>
                  </a:lnTo>
                  <a:lnTo>
                    <a:pt x="1414" y="2223"/>
                  </a:lnTo>
                  <a:lnTo>
                    <a:pt x="1423" y="2220"/>
                  </a:lnTo>
                  <a:lnTo>
                    <a:pt x="1432" y="2218"/>
                  </a:lnTo>
                  <a:lnTo>
                    <a:pt x="1441" y="2215"/>
                  </a:lnTo>
                  <a:lnTo>
                    <a:pt x="1450" y="2212"/>
                  </a:lnTo>
                  <a:lnTo>
                    <a:pt x="1458" y="2208"/>
                  </a:lnTo>
                  <a:lnTo>
                    <a:pt x="1467" y="2204"/>
                  </a:lnTo>
                  <a:lnTo>
                    <a:pt x="1475" y="2200"/>
                  </a:lnTo>
                  <a:lnTo>
                    <a:pt x="1483" y="2196"/>
                  </a:lnTo>
                  <a:lnTo>
                    <a:pt x="1492" y="2191"/>
                  </a:lnTo>
                  <a:lnTo>
                    <a:pt x="1500" y="2186"/>
                  </a:lnTo>
                  <a:lnTo>
                    <a:pt x="1508" y="2181"/>
                  </a:lnTo>
                  <a:lnTo>
                    <a:pt x="1516" y="2176"/>
                  </a:lnTo>
                  <a:lnTo>
                    <a:pt x="1524" y="2171"/>
                  </a:lnTo>
                  <a:lnTo>
                    <a:pt x="1532" y="2166"/>
                  </a:lnTo>
                  <a:lnTo>
                    <a:pt x="1539" y="2160"/>
                  </a:lnTo>
                  <a:lnTo>
                    <a:pt x="1547" y="2155"/>
                  </a:lnTo>
                  <a:lnTo>
                    <a:pt x="1554" y="2150"/>
                  </a:lnTo>
                  <a:lnTo>
                    <a:pt x="1561" y="2145"/>
                  </a:lnTo>
                  <a:lnTo>
                    <a:pt x="1568" y="2139"/>
                  </a:lnTo>
                  <a:lnTo>
                    <a:pt x="1575" y="2134"/>
                  </a:lnTo>
                  <a:lnTo>
                    <a:pt x="1582" y="2129"/>
                  </a:lnTo>
                  <a:lnTo>
                    <a:pt x="1589" y="2124"/>
                  </a:lnTo>
                  <a:lnTo>
                    <a:pt x="1596" y="2119"/>
                  </a:lnTo>
                  <a:lnTo>
                    <a:pt x="1603" y="2115"/>
                  </a:lnTo>
                  <a:lnTo>
                    <a:pt x="1610" y="2110"/>
                  </a:lnTo>
                  <a:lnTo>
                    <a:pt x="1616" y="2106"/>
                  </a:lnTo>
                  <a:lnTo>
                    <a:pt x="1623" y="2103"/>
                  </a:lnTo>
                  <a:lnTo>
                    <a:pt x="1629" y="2099"/>
                  </a:lnTo>
                  <a:lnTo>
                    <a:pt x="1635" y="2096"/>
                  </a:lnTo>
                  <a:lnTo>
                    <a:pt x="1642" y="2093"/>
                  </a:lnTo>
                  <a:lnTo>
                    <a:pt x="1648" y="2090"/>
                  </a:lnTo>
                  <a:lnTo>
                    <a:pt x="1654" y="2089"/>
                  </a:lnTo>
                  <a:lnTo>
                    <a:pt x="1662" y="2087"/>
                  </a:lnTo>
                  <a:lnTo>
                    <a:pt x="1670" y="2083"/>
                  </a:lnTo>
                  <a:lnTo>
                    <a:pt x="1680" y="2077"/>
                  </a:lnTo>
                  <a:lnTo>
                    <a:pt x="1690" y="2068"/>
                  </a:lnTo>
                  <a:lnTo>
                    <a:pt x="1701" y="2057"/>
                  </a:lnTo>
                  <a:lnTo>
                    <a:pt x="1711" y="2046"/>
                  </a:lnTo>
                  <a:lnTo>
                    <a:pt x="1722" y="2033"/>
                  </a:lnTo>
                  <a:lnTo>
                    <a:pt x="1733" y="2019"/>
                  </a:lnTo>
                  <a:lnTo>
                    <a:pt x="1742" y="2006"/>
                  </a:lnTo>
                  <a:lnTo>
                    <a:pt x="1752" y="1992"/>
                  </a:lnTo>
                  <a:lnTo>
                    <a:pt x="1760" y="1978"/>
                  </a:lnTo>
                  <a:lnTo>
                    <a:pt x="1767" y="1964"/>
                  </a:lnTo>
                  <a:lnTo>
                    <a:pt x="1773" y="1952"/>
                  </a:lnTo>
                  <a:lnTo>
                    <a:pt x="1778" y="1941"/>
                  </a:lnTo>
                  <a:lnTo>
                    <a:pt x="1780" y="1932"/>
                  </a:lnTo>
                  <a:lnTo>
                    <a:pt x="1781" y="1924"/>
                  </a:lnTo>
                  <a:lnTo>
                    <a:pt x="1783" y="1924"/>
                  </a:lnTo>
                  <a:lnTo>
                    <a:pt x="1787" y="1922"/>
                  </a:lnTo>
                  <a:lnTo>
                    <a:pt x="1790" y="1919"/>
                  </a:lnTo>
                  <a:lnTo>
                    <a:pt x="1794" y="1914"/>
                  </a:lnTo>
                  <a:lnTo>
                    <a:pt x="1799" y="1908"/>
                  </a:lnTo>
                  <a:lnTo>
                    <a:pt x="1804" y="1901"/>
                  </a:lnTo>
                  <a:lnTo>
                    <a:pt x="1809" y="1892"/>
                  </a:lnTo>
                  <a:lnTo>
                    <a:pt x="1815" y="1883"/>
                  </a:lnTo>
                  <a:lnTo>
                    <a:pt x="1820" y="1872"/>
                  </a:lnTo>
                  <a:lnTo>
                    <a:pt x="1826" y="1861"/>
                  </a:lnTo>
                  <a:lnTo>
                    <a:pt x="1832" y="1850"/>
                  </a:lnTo>
                  <a:lnTo>
                    <a:pt x="1838" y="1837"/>
                  </a:lnTo>
                  <a:lnTo>
                    <a:pt x="1845" y="1826"/>
                  </a:lnTo>
                  <a:lnTo>
                    <a:pt x="1851" y="1813"/>
                  </a:lnTo>
                  <a:lnTo>
                    <a:pt x="1858" y="1800"/>
                  </a:lnTo>
                  <a:lnTo>
                    <a:pt x="1864" y="1788"/>
                  </a:lnTo>
                  <a:lnTo>
                    <a:pt x="1871" y="1775"/>
                  </a:lnTo>
                  <a:lnTo>
                    <a:pt x="1877" y="1763"/>
                  </a:lnTo>
                  <a:lnTo>
                    <a:pt x="1883" y="1750"/>
                  </a:lnTo>
                  <a:lnTo>
                    <a:pt x="1890" y="1739"/>
                  </a:lnTo>
                  <a:lnTo>
                    <a:pt x="1895" y="1728"/>
                  </a:lnTo>
                  <a:lnTo>
                    <a:pt x="1901" y="1718"/>
                  </a:lnTo>
                  <a:lnTo>
                    <a:pt x="1907" y="1709"/>
                  </a:lnTo>
                  <a:lnTo>
                    <a:pt x="1911" y="1701"/>
                  </a:lnTo>
                  <a:lnTo>
                    <a:pt x="1916" y="1694"/>
                  </a:lnTo>
                  <a:lnTo>
                    <a:pt x="1921" y="1688"/>
                  </a:lnTo>
                  <a:lnTo>
                    <a:pt x="1925" y="1684"/>
                  </a:lnTo>
                  <a:lnTo>
                    <a:pt x="1929" y="1681"/>
                  </a:lnTo>
                  <a:lnTo>
                    <a:pt x="1933" y="1680"/>
                  </a:lnTo>
                  <a:lnTo>
                    <a:pt x="1936" y="1681"/>
                  </a:lnTo>
                  <a:lnTo>
                    <a:pt x="1938" y="1683"/>
                  </a:lnTo>
                  <a:lnTo>
                    <a:pt x="1940" y="1688"/>
                  </a:lnTo>
                  <a:lnTo>
                    <a:pt x="1945" y="1681"/>
                  </a:lnTo>
                  <a:lnTo>
                    <a:pt x="1950" y="1674"/>
                  </a:lnTo>
                  <a:lnTo>
                    <a:pt x="1956" y="1666"/>
                  </a:lnTo>
                  <a:lnTo>
                    <a:pt x="1961" y="1658"/>
                  </a:lnTo>
                  <a:lnTo>
                    <a:pt x="1967" y="1650"/>
                  </a:lnTo>
                  <a:lnTo>
                    <a:pt x="1973" y="1641"/>
                  </a:lnTo>
                  <a:lnTo>
                    <a:pt x="1978" y="1632"/>
                  </a:lnTo>
                  <a:lnTo>
                    <a:pt x="1983" y="1623"/>
                  </a:lnTo>
                  <a:lnTo>
                    <a:pt x="1988" y="1614"/>
                  </a:lnTo>
                  <a:lnTo>
                    <a:pt x="1992" y="1604"/>
                  </a:lnTo>
                  <a:lnTo>
                    <a:pt x="1996" y="1594"/>
                  </a:lnTo>
                  <a:lnTo>
                    <a:pt x="1999" y="1583"/>
                  </a:lnTo>
                  <a:lnTo>
                    <a:pt x="2001" y="1573"/>
                  </a:lnTo>
                  <a:lnTo>
                    <a:pt x="2002" y="1562"/>
                  </a:lnTo>
                  <a:lnTo>
                    <a:pt x="2002" y="1552"/>
                  </a:lnTo>
                  <a:lnTo>
                    <a:pt x="2000" y="1541"/>
                  </a:lnTo>
                  <a:lnTo>
                    <a:pt x="2001" y="1524"/>
                  </a:lnTo>
                  <a:lnTo>
                    <a:pt x="2002" y="1508"/>
                  </a:lnTo>
                  <a:lnTo>
                    <a:pt x="2003" y="1492"/>
                  </a:lnTo>
                  <a:lnTo>
                    <a:pt x="2004" y="1476"/>
                  </a:lnTo>
                  <a:lnTo>
                    <a:pt x="2005" y="1460"/>
                  </a:lnTo>
                  <a:lnTo>
                    <a:pt x="2007" y="1444"/>
                  </a:lnTo>
                  <a:lnTo>
                    <a:pt x="2009" y="1429"/>
                  </a:lnTo>
                  <a:lnTo>
                    <a:pt x="2011" y="1415"/>
                  </a:lnTo>
                  <a:lnTo>
                    <a:pt x="2013" y="1400"/>
                  </a:lnTo>
                  <a:lnTo>
                    <a:pt x="2015" y="1385"/>
                  </a:lnTo>
                  <a:lnTo>
                    <a:pt x="2017" y="1370"/>
                  </a:lnTo>
                  <a:lnTo>
                    <a:pt x="2019" y="1355"/>
                  </a:lnTo>
                  <a:lnTo>
                    <a:pt x="2022" y="1340"/>
                  </a:lnTo>
                  <a:lnTo>
                    <a:pt x="2025" y="1325"/>
                  </a:lnTo>
                  <a:lnTo>
                    <a:pt x="2027" y="1311"/>
                  </a:lnTo>
                  <a:lnTo>
                    <a:pt x="2030" y="1296"/>
                  </a:lnTo>
                  <a:lnTo>
                    <a:pt x="2033" y="1282"/>
                  </a:lnTo>
                  <a:lnTo>
                    <a:pt x="2036" y="1267"/>
                  </a:lnTo>
                  <a:lnTo>
                    <a:pt x="2038" y="1253"/>
                  </a:lnTo>
                  <a:lnTo>
                    <a:pt x="2041" y="1238"/>
                  </a:lnTo>
                  <a:lnTo>
                    <a:pt x="2044" y="1224"/>
                  </a:lnTo>
                  <a:lnTo>
                    <a:pt x="2047" y="1209"/>
                  </a:lnTo>
                  <a:lnTo>
                    <a:pt x="2050" y="1194"/>
                  </a:lnTo>
                  <a:lnTo>
                    <a:pt x="2053" y="1180"/>
                  </a:lnTo>
                  <a:lnTo>
                    <a:pt x="2056" y="1165"/>
                  </a:lnTo>
                  <a:lnTo>
                    <a:pt x="2058" y="1150"/>
                  </a:lnTo>
                  <a:lnTo>
                    <a:pt x="2061" y="1135"/>
                  </a:lnTo>
                  <a:lnTo>
                    <a:pt x="2064" y="1120"/>
                  </a:lnTo>
                  <a:lnTo>
                    <a:pt x="2067" y="1104"/>
                  </a:lnTo>
                  <a:lnTo>
                    <a:pt x="2069" y="1089"/>
                  </a:lnTo>
                  <a:lnTo>
                    <a:pt x="2071" y="1073"/>
                  </a:lnTo>
                  <a:lnTo>
                    <a:pt x="2074" y="1058"/>
                  </a:lnTo>
                  <a:lnTo>
                    <a:pt x="2077" y="1051"/>
                  </a:lnTo>
                  <a:lnTo>
                    <a:pt x="2079" y="1043"/>
                  </a:lnTo>
                  <a:lnTo>
                    <a:pt x="2081" y="1033"/>
                  </a:lnTo>
                  <a:lnTo>
                    <a:pt x="2081" y="1023"/>
                  </a:lnTo>
                  <a:lnTo>
                    <a:pt x="2081" y="1013"/>
                  </a:lnTo>
                  <a:lnTo>
                    <a:pt x="2080" y="1002"/>
                  </a:lnTo>
                  <a:lnTo>
                    <a:pt x="2078" y="991"/>
                  </a:lnTo>
                  <a:lnTo>
                    <a:pt x="2076" y="979"/>
                  </a:lnTo>
                  <a:lnTo>
                    <a:pt x="2074" y="967"/>
                  </a:lnTo>
                  <a:lnTo>
                    <a:pt x="2072" y="956"/>
                  </a:lnTo>
                  <a:lnTo>
                    <a:pt x="2069" y="945"/>
                  </a:lnTo>
                  <a:lnTo>
                    <a:pt x="2066" y="935"/>
                  </a:lnTo>
                  <a:lnTo>
                    <a:pt x="2063" y="926"/>
                  </a:lnTo>
                  <a:lnTo>
                    <a:pt x="2060" y="918"/>
                  </a:lnTo>
                  <a:lnTo>
                    <a:pt x="2057" y="911"/>
                  </a:lnTo>
                  <a:lnTo>
                    <a:pt x="2055" y="906"/>
                  </a:lnTo>
                  <a:lnTo>
                    <a:pt x="2049" y="898"/>
                  </a:lnTo>
                  <a:lnTo>
                    <a:pt x="2043" y="890"/>
                  </a:lnTo>
                  <a:lnTo>
                    <a:pt x="2037" y="882"/>
                  </a:lnTo>
                  <a:lnTo>
                    <a:pt x="2031" y="874"/>
                  </a:lnTo>
                  <a:lnTo>
                    <a:pt x="2025" y="866"/>
                  </a:lnTo>
                  <a:lnTo>
                    <a:pt x="2019" y="858"/>
                  </a:lnTo>
                  <a:lnTo>
                    <a:pt x="2013" y="851"/>
                  </a:lnTo>
                  <a:lnTo>
                    <a:pt x="2007" y="843"/>
                  </a:lnTo>
                  <a:lnTo>
                    <a:pt x="2000" y="835"/>
                  </a:lnTo>
                  <a:lnTo>
                    <a:pt x="1994" y="827"/>
                  </a:lnTo>
                  <a:lnTo>
                    <a:pt x="1988" y="819"/>
                  </a:lnTo>
                  <a:lnTo>
                    <a:pt x="1982" y="812"/>
                  </a:lnTo>
                  <a:lnTo>
                    <a:pt x="1975" y="804"/>
                  </a:lnTo>
                  <a:lnTo>
                    <a:pt x="1969" y="796"/>
                  </a:lnTo>
                  <a:lnTo>
                    <a:pt x="1963" y="789"/>
                  </a:lnTo>
                  <a:lnTo>
                    <a:pt x="1957" y="780"/>
                  </a:lnTo>
                  <a:lnTo>
                    <a:pt x="1950" y="773"/>
                  </a:lnTo>
                  <a:lnTo>
                    <a:pt x="1944" y="765"/>
                  </a:lnTo>
                  <a:lnTo>
                    <a:pt x="1937" y="757"/>
                  </a:lnTo>
                  <a:lnTo>
                    <a:pt x="1931" y="750"/>
                  </a:lnTo>
                  <a:lnTo>
                    <a:pt x="1925" y="742"/>
                  </a:lnTo>
                  <a:lnTo>
                    <a:pt x="1919" y="734"/>
                  </a:lnTo>
                  <a:lnTo>
                    <a:pt x="1912" y="726"/>
                  </a:lnTo>
                  <a:lnTo>
                    <a:pt x="1908" y="719"/>
                  </a:lnTo>
                  <a:lnTo>
                    <a:pt x="1901" y="711"/>
                  </a:lnTo>
                  <a:lnTo>
                    <a:pt x="1895" y="703"/>
                  </a:lnTo>
                  <a:lnTo>
                    <a:pt x="1889" y="696"/>
                  </a:lnTo>
                  <a:lnTo>
                    <a:pt x="1883" y="688"/>
                  </a:lnTo>
                  <a:lnTo>
                    <a:pt x="1877" y="680"/>
                  </a:lnTo>
                  <a:lnTo>
                    <a:pt x="1872" y="672"/>
                  </a:lnTo>
                  <a:lnTo>
                    <a:pt x="1866" y="665"/>
                  </a:lnTo>
                  <a:lnTo>
                    <a:pt x="1860" y="657"/>
                  </a:lnTo>
                  <a:lnTo>
                    <a:pt x="1854" y="651"/>
                  </a:lnTo>
                  <a:lnTo>
                    <a:pt x="1848" y="646"/>
                  </a:lnTo>
                  <a:lnTo>
                    <a:pt x="1842" y="640"/>
                  </a:lnTo>
                  <a:lnTo>
                    <a:pt x="1837" y="634"/>
                  </a:lnTo>
                  <a:lnTo>
                    <a:pt x="1831" y="628"/>
                  </a:lnTo>
                  <a:lnTo>
                    <a:pt x="1826" y="621"/>
                  </a:lnTo>
                  <a:lnTo>
                    <a:pt x="1821" y="615"/>
                  </a:lnTo>
                  <a:lnTo>
                    <a:pt x="1817" y="609"/>
                  </a:lnTo>
                  <a:lnTo>
                    <a:pt x="1812" y="602"/>
                  </a:lnTo>
                  <a:lnTo>
                    <a:pt x="1808" y="595"/>
                  </a:lnTo>
                  <a:lnTo>
                    <a:pt x="1804" y="588"/>
                  </a:lnTo>
                  <a:lnTo>
                    <a:pt x="1801" y="581"/>
                  </a:lnTo>
                  <a:lnTo>
                    <a:pt x="1798" y="574"/>
                  </a:lnTo>
                  <a:lnTo>
                    <a:pt x="1794" y="566"/>
                  </a:lnTo>
                  <a:lnTo>
                    <a:pt x="1792" y="559"/>
                  </a:lnTo>
                  <a:lnTo>
                    <a:pt x="1789" y="551"/>
                  </a:lnTo>
                  <a:lnTo>
                    <a:pt x="1787" y="543"/>
                  </a:lnTo>
                  <a:lnTo>
                    <a:pt x="1785" y="535"/>
                  </a:lnTo>
                  <a:lnTo>
                    <a:pt x="1783" y="527"/>
                  </a:lnTo>
                  <a:lnTo>
                    <a:pt x="1782" y="519"/>
                  </a:lnTo>
                  <a:lnTo>
                    <a:pt x="1781" y="511"/>
                  </a:lnTo>
                  <a:lnTo>
                    <a:pt x="1780" y="503"/>
                  </a:lnTo>
                  <a:lnTo>
                    <a:pt x="1780" y="494"/>
                  </a:lnTo>
                  <a:lnTo>
                    <a:pt x="1780" y="486"/>
                  </a:lnTo>
                  <a:lnTo>
                    <a:pt x="1780" y="477"/>
                  </a:lnTo>
                  <a:lnTo>
                    <a:pt x="1781" y="469"/>
                  </a:lnTo>
                  <a:lnTo>
                    <a:pt x="1781" y="460"/>
                  </a:lnTo>
                  <a:lnTo>
                    <a:pt x="1783" y="451"/>
                  </a:lnTo>
                  <a:lnTo>
                    <a:pt x="1784" y="443"/>
                  </a:lnTo>
                  <a:lnTo>
                    <a:pt x="1786" y="434"/>
                  </a:lnTo>
                  <a:lnTo>
                    <a:pt x="1788" y="425"/>
                  </a:lnTo>
                  <a:lnTo>
                    <a:pt x="1791" y="417"/>
                  </a:lnTo>
                  <a:lnTo>
                    <a:pt x="1794" y="410"/>
                  </a:lnTo>
                  <a:lnTo>
                    <a:pt x="1796" y="403"/>
                  </a:lnTo>
                  <a:lnTo>
                    <a:pt x="1798" y="396"/>
                  </a:lnTo>
                  <a:lnTo>
                    <a:pt x="1801" y="389"/>
                  </a:lnTo>
                  <a:lnTo>
                    <a:pt x="1803" y="382"/>
                  </a:lnTo>
                  <a:lnTo>
                    <a:pt x="1806" y="375"/>
                  </a:lnTo>
                  <a:lnTo>
                    <a:pt x="1808" y="368"/>
                  </a:lnTo>
                  <a:lnTo>
                    <a:pt x="1810" y="361"/>
                  </a:lnTo>
                  <a:lnTo>
                    <a:pt x="1812" y="354"/>
                  </a:lnTo>
                  <a:lnTo>
                    <a:pt x="1815" y="346"/>
                  </a:lnTo>
                  <a:lnTo>
                    <a:pt x="1816" y="339"/>
                  </a:lnTo>
                  <a:lnTo>
                    <a:pt x="1818" y="331"/>
                  </a:lnTo>
                  <a:lnTo>
                    <a:pt x="1820" y="323"/>
                  </a:lnTo>
                  <a:lnTo>
                    <a:pt x="1822" y="315"/>
                  </a:lnTo>
                  <a:lnTo>
                    <a:pt x="1823" y="307"/>
                  </a:lnTo>
                  <a:lnTo>
                    <a:pt x="1825" y="299"/>
                  </a:lnTo>
                  <a:lnTo>
                    <a:pt x="1825" y="280"/>
                  </a:lnTo>
                  <a:lnTo>
                    <a:pt x="1818" y="284"/>
                  </a:lnTo>
                  <a:lnTo>
                    <a:pt x="1812" y="287"/>
                  </a:lnTo>
                  <a:lnTo>
                    <a:pt x="1805" y="287"/>
                  </a:lnTo>
                  <a:lnTo>
                    <a:pt x="1799" y="286"/>
                  </a:lnTo>
                  <a:lnTo>
                    <a:pt x="1792" y="285"/>
                  </a:lnTo>
                  <a:lnTo>
                    <a:pt x="1786" y="284"/>
                  </a:lnTo>
                  <a:lnTo>
                    <a:pt x="1779" y="286"/>
                  </a:lnTo>
                  <a:lnTo>
                    <a:pt x="1772" y="290"/>
                  </a:lnTo>
                  <a:lnTo>
                    <a:pt x="1762" y="304"/>
                  </a:lnTo>
                  <a:lnTo>
                    <a:pt x="1751" y="317"/>
                  </a:lnTo>
                  <a:lnTo>
                    <a:pt x="1740" y="331"/>
                  </a:lnTo>
                  <a:lnTo>
                    <a:pt x="1729" y="345"/>
                  </a:lnTo>
                  <a:lnTo>
                    <a:pt x="1717" y="359"/>
                  </a:lnTo>
                  <a:lnTo>
                    <a:pt x="1705" y="372"/>
                  </a:lnTo>
                  <a:lnTo>
                    <a:pt x="1692" y="386"/>
                  </a:lnTo>
                  <a:lnTo>
                    <a:pt x="1679" y="398"/>
                  </a:lnTo>
                  <a:lnTo>
                    <a:pt x="1665" y="409"/>
                  </a:lnTo>
                  <a:lnTo>
                    <a:pt x="1650" y="419"/>
                  </a:lnTo>
                  <a:lnTo>
                    <a:pt x="1634" y="429"/>
                  </a:lnTo>
                  <a:lnTo>
                    <a:pt x="1618" y="436"/>
                  </a:lnTo>
                  <a:lnTo>
                    <a:pt x="1600" y="443"/>
                  </a:lnTo>
                  <a:lnTo>
                    <a:pt x="1581" y="447"/>
                  </a:lnTo>
                  <a:lnTo>
                    <a:pt x="1562" y="450"/>
                  </a:lnTo>
                  <a:lnTo>
                    <a:pt x="1542" y="450"/>
                  </a:lnTo>
                  <a:lnTo>
                    <a:pt x="1536" y="451"/>
                  </a:lnTo>
                  <a:lnTo>
                    <a:pt x="1529" y="451"/>
                  </a:lnTo>
                  <a:lnTo>
                    <a:pt x="1521" y="452"/>
                  </a:lnTo>
                  <a:lnTo>
                    <a:pt x="1513" y="453"/>
                  </a:lnTo>
                  <a:lnTo>
                    <a:pt x="1504" y="455"/>
                  </a:lnTo>
                  <a:lnTo>
                    <a:pt x="1495" y="457"/>
                  </a:lnTo>
                  <a:lnTo>
                    <a:pt x="1486" y="458"/>
                  </a:lnTo>
                  <a:lnTo>
                    <a:pt x="1477" y="461"/>
                  </a:lnTo>
                  <a:lnTo>
                    <a:pt x="1468" y="464"/>
                  </a:lnTo>
                  <a:lnTo>
                    <a:pt x="1460" y="468"/>
                  </a:lnTo>
                  <a:lnTo>
                    <a:pt x="1453" y="472"/>
                  </a:lnTo>
                  <a:lnTo>
                    <a:pt x="1446" y="477"/>
                  </a:lnTo>
                  <a:lnTo>
                    <a:pt x="1440" y="482"/>
                  </a:lnTo>
                  <a:lnTo>
                    <a:pt x="1435" y="488"/>
                  </a:lnTo>
                  <a:lnTo>
                    <a:pt x="1432" y="495"/>
                  </a:lnTo>
                  <a:lnTo>
                    <a:pt x="1430" y="502"/>
                  </a:lnTo>
                  <a:lnTo>
                    <a:pt x="1446" y="496"/>
                  </a:lnTo>
                  <a:lnTo>
                    <a:pt x="1460" y="491"/>
                  </a:lnTo>
                  <a:lnTo>
                    <a:pt x="1475" y="488"/>
                  </a:lnTo>
                  <a:lnTo>
                    <a:pt x="1488" y="485"/>
                  </a:lnTo>
                  <a:lnTo>
                    <a:pt x="1501" y="482"/>
                  </a:lnTo>
                  <a:lnTo>
                    <a:pt x="1514" y="482"/>
                  </a:lnTo>
                  <a:lnTo>
                    <a:pt x="1525" y="481"/>
                  </a:lnTo>
                  <a:lnTo>
                    <a:pt x="1536" y="482"/>
                  </a:lnTo>
                  <a:lnTo>
                    <a:pt x="1547" y="483"/>
                  </a:lnTo>
                  <a:lnTo>
                    <a:pt x="1557" y="486"/>
                  </a:lnTo>
                  <a:lnTo>
                    <a:pt x="1565" y="489"/>
                  </a:lnTo>
                  <a:lnTo>
                    <a:pt x="1573" y="493"/>
                  </a:lnTo>
                  <a:lnTo>
                    <a:pt x="1581" y="497"/>
                  </a:lnTo>
                  <a:lnTo>
                    <a:pt x="1588" y="503"/>
                  </a:lnTo>
                  <a:lnTo>
                    <a:pt x="1594" y="509"/>
                  </a:lnTo>
                  <a:lnTo>
                    <a:pt x="1600" y="515"/>
                  </a:lnTo>
                  <a:lnTo>
                    <a:pt x="1605" y="531"/>
                  </a:lnTo>
                  <a:lnTo>
                    <a:pt x="1612" y="545"/>
                  </a:lnTo>
                  <a:lnTo>
                    <a:pt x="1619" y="559"/>
                  </a:lnTo>
                  <a:lnTo>
                    <a:pt x="1628" y="572"/>
                  </a:lnTo>
                  <a:lnTo>
                    <a:pt x="1637" y="585"/>
                  </a:lnTo>
                  <a:lnTo>
                    <a:pt x="1646" y="598"/>
                  </a:lnTo>
                  <a:lnTo>
                    <a:pt x="1655" y="610"/>
                  </a:lnTo>
                  <a:lnTo>
                    <a:pt x="1665" y="620"/>
                  </a:lnTo>
                  <a:lnTo>
                    <a:pt x="1674" y="633"/>
                  </a:lnTo>
                  <a:lnTo>
                    <a:pt x="1684" y="645"/>
                  </a:lnTo>
                  <a:lnTo>
                    <a:pt x="1693" y="658"/>
                  </a:lnTo>
                  <a:lnTo>
                    <a:pt x="1702" y="671"/>
                  </a:lnTo>
                  <a:lnTo>
                    <a:pt x="1709" y="684"/>
                  </a:lnTo>
                  <a:lnTo>
                    <a:pt x="1717" y="699"/>
                  </a:lnTo>
                  <a:lnTo>
                    <a:pt x="1723" y="714"/>
                  </a:lnTo>
                  <a:lnTo>
                    <a:pt x="1728" y="730"/>
                  </a:lnTo>
                  <a:lnTo>
                    <a:pt x="1734" y="733"/>
                  </a:lnTo>
                  <a:lnTo>
                    <a:pt x="1739" y="736"/>
                  </a:lnTo>
                  <a:lnTo>
                    <a:pt x="1744" y="740"/>
                  </a:lnTo>
                  <a:lnTo>
                    <a:pt x="1748" y="744"/>
                  </a:lnTo>
                  <a:lnTo>
                    <a:pt x="1752" y="750"/>
                  </a:lnTo>
                  <a:lnTo>
                    <a:pt x="1755" y="755"/>
                  </a:lnTo>
                  <a:lnTo>
                    <a:pt x="1758" y="760"/>
                  </a:lnTo>
                  <a:lnTo>
                    <a:pt x="1759" y="766"/>
                  </a:lnTo>
                  <a:lnTo>
                    <a:pt x="1760" y="772"/>
                  </a:lnTo>
                  <a:lnTo>
                    <a:pt x="1761" y="778"/>
                  </a:lnTo>
                  <a:lnTo>
                    <a:pt x="1761" y="785"/>
                  </a:lnTo>
                  <a:lnTo>
                    <a:pt x="1760" y="790"/>
                  </a:lnTo>
                  <a:lnTo>
                    <a:pt x="1759" y="796"/>
                  </a:lnTo>
                  <a:lnTo>
                    <a:pt x="1757" y="802"/>
                  </a:lnTo>
                  <a:lnTo>
                    <a:pt x="1755" y="808"/>
                  </a:lnTo>
                  <a:lnTo>
                    <a:pt x="1751" y="813"/>
                  </a:lnTo>
                  <a:lnTo>
                    <a:pt x="1752" y="814"/>
                  </a:lnTo>
                  <a:lnTo>
                    <a:pt x="1751" y="818"/>
                  </a:lnTo>
                  <a:lnTo>
                    <a:pt x="1748" y="826"/>
                  </a:lnTo>
                  <a:lnTo>
                    <a:pt x="1743" y="837"/>
                  </a:lnTo>
                  <a:lnTo>
                    <a:pt x="1737" y="850"/>
                  </a:lnTo>
                  <a:lnTo>
                    <a:pt x="1730" y="864"/>
                  </a:lnTo>
                  <a:lnTo>
                    <a:pt x="1723" y="880"/>
                  </a:lnTo>
                  <a:lnTo>
                    <a:pt x="1715" y="897"/>
                  </a:lnTo>
                  <a:lnTo>
                    <a:pt x="1708" y="914"/>
                  </a:lnTo>
                  <a:lnTo>
                    <a:pt x="1700" y="931"/>
                  </a:lnTo>
                  <a:lnTo>
                    <a:pt x="1694" y="948"/>
                  </a:lnTo>
                  <a:lnTo>
                    <a:pt x="1688" y="963"/>
                  </a:lnTo>
                  <a:lnTo>
                    <a:pt x="1684" y="977"/>
                  </a:lnTo>
                  <a:lnTo>
                    <a:pt x="1681" y="988"/>
                  </a:lnTo>
                  <a:lnTo>
                    <a:pt x="1681" y="998"/>
                  </a:lnTo>
                  <a:lnTo>
                    <a:pt x="1682" y="1004"/>
                  </a:lnTo>
                  <a:lnTo>
                    <a:pt x="1684" y="1003"/>
                  </a:lnTo>
                  <a:lnTo>
                    <a:pt x="1686" y="998"/>
                  </a:lnTo>
                  <a:lnTo>
                    <a:pt x="1690" y="991"/>
                  </a:lnTo>
                  <a:lnTo>
                    <a:pt x="1694" y="982"/>
                  </a:lnTo>
                  <a:lnTo>
                    <a:pt x="1700" y="971"/>
                  </a:lnTo>
                  <a:lnTo>
                    <a:pt x="1706" y="959"/>
                  </a:lnTo>
                  <a:lnTo>
                    <a:pt x="1713" y="946"/>
                  </a:lnTo>
                  <a:lnTo>
                    <a:pt x="1721" y="932"/>
                  </a:lnTo>
                  <a:lnTo>
                    <a:pt x="1730" y="918"/>
                  </a:lnTo>
                  <a:lnTo>
                    <a:pt x="1739" y="905"/>
                  </a:lnTo>
                  <a:lnTo>
                    <a:pt x="1749" y="893"/>
                  </a:lnTo>
                  <a:lnTo>
                    <a:pt x="1759" y="882"/>
                  </a:lnTo>
                  <a:lnTo>
                    <a:pt x="1770" y="872"/>
                  </a:lnTo>
                  <a:lnTo>
                    <a:pt x="1781" y="864"/>
                  </a:lnTo>
                  <a:lnTo>
                    <a:pt x="1792" y="859"/>
                  </a:lnTo>
                  <a:lnTo>
                    <a:pt x="1804" y="857"/>
                  </a:lnTo>
                  <a:lnTo>
                    <a:pt x="1810" y="862"/>
                  </a:lnTo>
                  <a:lnTo>
                    <a:pt x="1815" y="867"/>
                  </a:lnTo>
                  <a:lnTo>
                    <a:pt x="1818" y="872"/>
                  </a:lnTo>
                  <a:lnTo>
                    <a:pt x="1819" y="877"/>
                  </a:lnTo>
                  <a:lnTo>
                    <a:pt x="1819" y="882"/>
                  </a:lnTo>
                  <a:lnTo>
                    <a:pt x="1817" y="887"/>
                  </a:lnTo>
                  <a:lnTo>
                    <a:pt x="1815" y="892"/>
                  </a:lnTo>
                  <a:lnTo>
                    <a:pt x="1813" y="897"/>
                  </a:lnTo>
                  <a:lnTo>
                    <a:pt x="1809" y="902"/>
                  </a:lnTo>
                  <a:lnTo>
                    <a:pt x="1805" y="907"/>
                  </a:lnTo>
                  <a:lnTo>
                    <a:pt x="1801" y="911"/>
                  </a:lnTo>
                  <a:lnTo>
                    <a:pt x="1797" y="917"/>
                  </a:lnTo>
                  <a:lnTo>
                    <a:pt x="1794" y="921"/>
                  </a:lnTo>
                  <a:lnTo>
                    <a:pt x="1791" y="927"/>
                  </a:lnTo>
                  <a:lnTo>
                    <a:pt x="1788" y="931"/>
                  </a:lnTo>
                  <a:lnTo>
                    <a:pt x="1787" y="936"/>
                  </a:lnTo>
                  <a:lnTo>
                    <a:pt x="1787" y="948"/>
                  </a:lnTo>
                  <a:lnTo>
                    <a:pt x="1785" y="959"/>
                  </a:lnTo>
                  <a:lnTo>
                    <a:pt x="1783" y="970"/>
                  </a:lnTo>
                  <a:lnTo>
                    <a:pt x="1779" y="981"/>
                  </a:lnTo>
                  <a:lnTo>
                    <a:pt x="1775" y="992"/>
                  </a:lnTo>
                  <a:lnTo>
                    <a:pt x="1770" y="1002"/>
                  </a:lnTo>
                  <a:lnTo>
                    <a:pt x="1766" y="1013"/>
                  </a:lnTo>
                  <a:lnTo>
                    <a:pt x="1760" y="1023"/>
                  </a:lnTo>
                  <a:lnTo>
                    <a:pt x="1756" y="1033"/>
                  </a:lnTo>
                  <a:lnTo>
                    <a:pt x="1751" y="1043"/>
                  </a:lnTo>
                  <a:lnTo>
                    <a:pt x="1747" y="1053"/>
                  </a:lnTo>
                  <a:lnTo>
                    <a:pt x="1744" y="1063"/>
                  </a:lnTo>
                  <a:lnTo>
                    <a:pt x="1742" y="1072"/>
                  </a:lnTo>
                  <a:lnTo>
                    <a:pt x="1742" y="1082"/>
                  </a:lnTo>
                  <a:lnTo>
                    <a:pt x="1743" y="1090"/>
                  </a:lnTo>
                  <a:lnTo>
                    <a:pt x="1745" y="1099"/>
                  </a:lnTo>
                  <a:lnTo>
                    <a:pt x="1748" y="1092"/>
                  </a:lnTo>
                  <a:lnTo>
                    <a:pt x="1751" y="1086"/>
                  </a:lnTo>
                  <a:lnTo>
                    <a:pt x="1755" y="1079"/>
                  </a:lnTo>
                  <a:lnTo>
                    <a:pt x="1761" y="1072"/>
                  </a:lnTo>
                  <a:lnTo>
                    <a:pt x="1768" y="1065"/>
                  </a:lnTo>
                  <a:lnTo>
                    <a:pt x="1775" y="1058"/>
                  </a:lnTo>
                  <a:lnTo>
                    <a:pt x="1783" y="1051"/>
                  </a:lnTo>
                  <a:lnTo>
                    <a:pt x="1792" y="1045"/>
                  </a:lnTo>
                  <a:lnTo>
                    <a:pt x="1801" y="1039"/>
                  </a:lnTo>
                  <a:lnTo>
                    <a:pt x="1810" y="1033"/>
                  </a:lnTo>
                  <a:lnTo>
                    <a:pt x="1820" y="1028"/>
                  </a:lnTo>
                  <a:lnTo>
                    <a:pt x="1829" y="1024"/>
                  </a:lnTo>
                  <a:lnTo>
                    <a:pt x="1839" y="1020"/>
                  </a:lnTo>
                  <a:lnTo>
                    <a:pt x="1848" y="1019"/>
                  </a:lnTo>
                  <a:lnTo>
                    <a:pt x="1857" y="1017"/>
                  </a:lnTo>
                  <a:lnTo>
                    <a:pt x="1866" y="1016"/>
                  </a:lnTo>
                  <a:lnTo>
                    <a:pt x="1890" y="1000"/>
                  </a:lnTo>
                  <a:lnTo>
                    <a:pt x="1911" y="987"/>
                  </a:lnTo>
                  <a:lnTo>
                    <a:pt x="1931" y="977"/>
                  </a:lnTo>
                  <a:lnTo>
                    <a:pt x="1948" y="970"/>
                  </a:lnTo>
                  <a:lnTo>
                    <a:pt x="1964" y="965"/>
                  </a:lnTo>
                  <a:lnTo>
                    <a:pt x="1977" y="963"/>
                  </a:lnTo>
                  <a:lnTo>
                    <a:pt x="1989" y="964"/>
                  </a:lnTo>
                  <a:lnTo>
                    <a:pt x="1999" y="967"/>
                  </a:lnTo>
                  <a:lnTo>
                    <a:pt x="2007" y="973"/>
                  </a:lnTo>
                  <a:lnTo>
                    <a:pt x="2013" y="980"/>
                  </a:lnTo>
                  <a:lnTo>
                    <a:pt x="2018" y="989"/>
                  </a:lnTo>
                  <a:lnTo>
                    <a:pt x="2021" y="999"/>
                  </a:lnTo>
                  <a:lnTo>
                    <a:pt x="2024" y="1011"/>
                  </a:lnTo>
                  <a:lnTo>
                    <a:pt x="2024" y="1024"/>
                  </a:lnTo>
                  <a:lnTo>
                    <a:pt x="2024" y="1038"/>
                  </a:lnTo>
                  <a:lnTo>
                    <a:pt x="2023" y="1054"/>
                  </a:lnTo>
                  <a:lnTo>
                    <a:pt x="2021" y="1070"/>
                  </a:lnTo>
                  <a:lnTo>
                    <a:pt x="2018" y="1087"/>
                  </a:lnTo>
                  <a:lnTo>
                    <a:pt x="2014" y="1105"/>
                  </a:lnTo>
                  <a:lnTo>
                    <a:pt x="2010" y="1122"/>
                  </a:lnTo>
                  <a:lnTo>
                    <a:pt x="2005" y="1140"/>
                  </a:lnTo>
                  <a:lnTo>
                    <a:pt x="2000" y="1158"/>
                  </a:lnTo>
                  <a:lnTo>
                    <a:pt x="1994" y="1176"/>
                  </a:lnTo>
                  <a:lnTo>
                    <a:pt x="1989" y="1194"/>
                  </a:lnTo>
                  <a:lnTo>
                    <a:pt x="1983" y="1211"/>
                  </a:lnTo>
                  <a:lnTo>
                    <a:pt x="1977" y="1228"/>
                  </a:lnTo>
                  <a:lnTo>
                    <a:pt x="1971" y="1243"/>
                  </a:lnTo>
                  <a:lnTo>
                    <a:pt x="1965" y="1258"/>
                  </a:lnTo>
                  <a:lnTo>
                    <a:pt x="1960" y="1272"/>
                  </a:lnTo>
                  <a:lnTo>
                    <a:pt x="1955" y="1284"/>
                  </a:lnTo>
                  <a:lnTo>
                    <a:pt x="1950" y="1295"/>
                  </a:lnTo>
                  <a:lnTo>
                    <a:pt x="1946" y="1304"/>
                  </a:lnTo>
                  <a:lnTo>
                    <a:pt x="1943" y="1314"/>
                  </a:lnTo>
                  <a:lnTo>
                    <a:pt x="1941" y="1325"/>
                  </a:lnTo>
                  <a:lnTo>
                    <a:pt x="1939" y="1336"/>
                  </a:lnTo>
                  <a:lnTo>
                    <a:pt x="1938" y="1347"/>
                  </a:lnTo>
                  <a:lnTo>
                    <a:pt x="1937" y="1358"/>
                  </a:lnTo>
                  <a:lnTo>
                    <a:pt x="1937" y="1369"/>
                  </a:lnTo>
                  <a:lnTo>
                    <a:pt x="1937" y="1381"/>
                  </a:lnTo>
                  <a:lnTo>
                    <a:pt x="1937" y="1392"/>
                  </a:lnTo>
                  <a:lnTo>
                    <a:pt x="1937" y="1403"/>
                  </a:lnTo>
                  <a:lnTo>
                    <a:pt x="1938" y="1415"/>
                  </a:lnTo>
                  <a:lnTo>
                    <a:pt x="1939" y="1426"/>
                  </a:lnTo>
                  <a:lnTo>
                    <a:pt x="1939" y="1437"/>
                  </a:lnTo>
                  <a:lnTo>
                    <a:pt x="1940" y="1448"/>
                  </a:lnTo>
                  <a:lnTo>
                    <a:pt x="1940" y="1459"/>
                  </a:lnTo>
                  <a:lnTo>
                    <a:pt x="1941" y="1470"/>
                  </a:lnTo>
                  <a:lnTo>
                    <a:pt x="1942" y="1482"/>
                  </a:lnTo>
                  <a:lnTo>
                    <a:pt x="1942" y="1493"/>
                  </a:lnTo>
                  <a:lnTo>
                    <a:pt x="1941" y="1504"/>
                  </a:lnTo>
                  <a:lnTo>
                    <a:pt x="1941" y="1514"/>
                  </a:lnTo>
                  <a:lnTo>
                    <a:pt x="1940" y="1525"/>
                  </a:lnTo>
                  <a:lnTo>
                    <a:pt x="1939" y="1535"/>
                  </a:lnTo>
                  <a:lnTo>
                    <a:pt x="1937" y="1546"/>
                  </a:lnTo>
                  <a:lnTo>
                    <a:pt x="1935" y="1555"/>
                  </a:lnTo>
                  <a:lnTo>
                    <a:pt x="1932" y="1565"/>
                  </a:lnTo>
                  <a:lnTo>
                    <a:pt x="1929" y="1575"/>
                  </a:lnTo>
                  <a:lnTo>
                    <a:pt x="1925" y="1583"/>
                  </a:lnTo>
                  <a:lnTo>
                    <a:pt x="1920" y="1592"/>
                  </a:lnTo>
                  <a:lnTo>
                    <a:pt x="1914" y="1601"/>
                  </a:lnTo>
                  <a:lnTo>
                    <a:pt x="1908" y="1609"/>
                  </a:lnTo>
                  <a:lnTo>
                    <a:pt x="1901" y="1617"/>
                  </a:lnTo>
                  <a:lnTo>
                    <a:pt x="1893" y="1624"/>
                  </a:lnTo>
                  <a:lnTo>
                    <a:pt x="1884" y="1631"/>
                  </a:lnTo>
                  <a:lnTo>
                    <a:pt x="1877" y="1632"/>
                  </a:lnTo>
                  <a:lnTo>
                    <a:pt x="1872" y="1632"/>
                  </a:lnTo>
                  <a:lnTo>
                    <a:pt x="1866" y="1633"/>
                  </a:lnTo>
                  <a:lnTo>
                    <a:pt x="1861" y="1632"/>
                  </a:lnTo>
                  <a:lnTo>
                    <a:pt x="1855" y="1632"/>
                  </a:lnTo>
                  <a:lnTo>
                    <a:pt x="1850" y="1631"/>
                  </a:lnTo>
                  <a:lnTo>
                    <a:pt x="1845" y="1629"/>
                  </a:lnTo>
                  <a:lnTo>
                    <a:pt x="1840" y="1627"/>
                  </a:lnTo>
                  <a:lnTo>
                    <a:pt x="1835" y="1626"/>
                  </a:lnTo>
                  <a:lnTo>
                    <a:pt x="1830" y="1624"/>
                  </a:lnTo>
                  <a:lnTo>
                    <a:pt x="1825" y="1622"/>
                  </a:lnTo>
                  <a:lnTo>
                    <a:pt x="1820" y="1620"/>
                  </a:lnTo>
                  <a:lnTo>
                    <a:pt x="1815" y="1618"/>
                  </a:lnTo>
                  <a:lnTo>
                    <a:pt x="1809" y="1617"/>
                  </a:lnTo>
                  <a:lnTo>
                    <a:pt x="1803" y="1615"/>
                  </a:lnTo>
                  <a:lnTo>
                    <a:pt x="1797" y="1614"/>
                  </a:lnTo>
                  <a:lnTo>
                    <a:pt x="1794" y="1621"/>
                  </a:lnTo>
                  <a:lnTo>
                    <a:pt x="1792" y="1628"/>
                  </a:lnTo>
                  <a:lnTo>
                    <a:pt x="1792" y="1633"/>
                  </a:lnTo>
                  <a:lnTo>
                    <a:pt x="1793" y="1639"/>
                  </a:lnTo>
                  <a:lnTo>
                    <a:pt x="1795" y="1645"/>
                  </a:lnTo>
                  <a:lnTo>
                    <a:pt x="1798" y="1650"/>
                  </a:lnTo>
                  <a:lnTo>
                    <a:pt x="1801" y="1655"/>
                  </a:lnTo>
                  <a:lnTo>
                    <a:pt x="1804" y="1660"/>
                  </a:lnTo>
                  <a:lnTo>
                    <a:pt x="1807" y="1665"/>
                  </a:lnTo>
                  <a:lnTo>
                    <a:pt x="1809" y="1670"/>
                  </a:lnTo>
                  <a:lnTo>
                    <a:pt x="1811" y="1674"/>
                  </a:lnTo>
                  <a:lnTo>
                    <a:pt x="1812" y="1679"/>
                  </a:lnTo>
                  <a:lnTo>
                    <a:pt x="1811" y="1684"/>
                  </a:lnTo>
                  <a:lnTo>
                    <a:pt x="1808" y="1689"/>
                  </a:lnTo>
                  <a:lnTo>
                    <a:pt x="1804" y="1693"/>
                  </a:lnTo>
                  <a:lnTo>
                    <a:pt x="1797" y="1698"/>
                  </a:lnTo>
                  <a:lnTo>
                    <a:pt x="1788" y="1711"/>
                  </a:lnTo>
                  <a:lnTo>
                    <a:pt x="1780" y="1724"/>
                  </a:lnTo>
                  <a:lnTo>
                    <a:pt x="1773" y="1737"/>
                  </a:lnTo>
                  <a:lnTo>
                    <a:pt x="1767" y="1750"/>
                  </a:lnTo>
                  <a:lnTo>
                    <a:pt x="1763" y="1764"/>
                  </a:lnTo>
                  <a:lnTo>
                    <a:pt x="1759" y="1777"/>
                  </a:lnTo>
                  <a:lnTo>
                    <a:pt x="1756" y="1791"/>
                  </a:lnTo>
                  <a:lnTo>
                    <a:pt x="1754" y="1805"/>
                  </a:lnTo>
                  <a:lnTo>
                    <a:pt x="1752" y="1819"/>
                  </a:lnTo>
                  <a:lnTo>
                    <a:pt x="1751" y="1834"/>
                  </a:lnTo>
                  <a:lnTo>
                    <a:pt x="1751" y="1847"/>
                  </a:lnTo>
                  <a:lnTo>
                    <a:pt x="1751" y="1862"/>
                  </a:lnTo>
                  <a:lnTo>
                    <a:pt x="1752" y="1877"/>
                  </a:lnTo>
                  <a:lnTo>
                    <a:pt x="1753" y="1892"/>
                  </a:lnTo>
                  <a:lnTo>
                    <a:pt x="1754" y="1908"/>
                  </a:lnTo>
                  <a:lnTo>
                    <a:pt x="1756" y="1924"/>
                  </a:lnTo>
                  <a:lnTo>
                    <a:pt x="1748" y="1927"/>
                  </a:lnTo>
                  <a:lnTo>
                    <a:pt x="1740" y="1928"/>
                  </a:lnTo>
                  <a:lnTo>
                    <a:pt x="1733" y="1929"/>
                  </a:lnTo>
                  <a:lnTo>
                    <a:pt x="1727" y="1928"/>
                  </a:lnTo>
                  <a:lnTo>
                    <a:pt x="1721" y="1926"/>
                  </a:lnTo>
                  <a:lnTo>
                    <a:pt x="1716" y="1923"/>
                  </a:lnTo>
                  <a:lnTo>
                    <a:pt x="1711" y="1920"/>
                  </a:lnTo>
                  <a:lnTo>
                    <a:pt x="1706" y="1915"/>
                  </a:lnTo>
                  <a:lnTo>
                    <a:pt x="1702" y="1910"/>
                  </a:lnTo>
                  <a:lnTo>
                    <a:pt x="1698" y="1905"/>
                  </a:lnTo>
                  <a:lnTo>
                    <a:pt x="1694" y="1899"/>
                  </a:lnTo>
                  <a:lnTo>
                    <a:pt x="1691" y="1892"/>
                  </a:lnTo>
                  <a:lnTo>
                    <a:pt x="1688" y="1886"/>
                  </a:lnTo>
                  <a:lnTo>
                    <a:pt x="1684" y="1879"/>
                  </a:lnTo>
                  <a:lnTo>
                    <a:pt x="1681" y="1872"/>
                  </a:lnTo>
                  <a:lnTo>
                    <a:pt x="1678" y="1865"/>
                  </a:lnTo>
                  <a:lnTo>
                    <a:pt x="1675" y="1848"/>
                  </a:lnTo>
                  <a:lnTo>
                    <a:pt x="1672" y="1833"/>
                  </a:lnTo>
                  <a:lnTo>
                    <a:pt x="1669" y="1819"/>
                  </a:lnTo>
                  <a:lnTo>
                    <a:pt x="1666" y="1805"/>
                  </a:lnTo>
                  <a:lnTo>
                    <a:pt x="1663" y="1793"/>
                  </a:lnTo>
                  <a:lnTo>
                    <a:pt x="1661" y="1780"/>
                  </a:lnTo>
                  <a:lnTo>
                    <a:pt x="1659" y="1768"/>
                  </a:lnTo>
                  <a:lnTo>
                    <a:pt x="1657" y="1756"/>
                  </a:lnTo>
                  <a:lnTo>
                    <a:pt x="1655" y="1744"/>
                  </a:lnTo>
                  <a:lnTo>
                    <a:pt x="1654" y="1731"/>
                  </a:lnTo>
                  <a:lnTo>
                    <a:pt x="1654" y="1718"/>
                  </a:lnTo>
                  <a:lnTo>
                    <a:pt x="1654" y="1703"/>
                  </a:lnTo>
                  <a:lnTo>
                    <a:pt x="1655" y="1687"/>
                  </a:lnTo>
                  <a:lnTo>
                    <a:pt x="1657" y="1670"/>
                  </a:lnTo>
                  <a:lnTo>
                    <a:pt x="1659" y="1650"/>
                  </a:lnTo>
                  <a:lnTo>
                    <a:pt x="1663" y="1629"/>
                  </a:lnTo>
                  <a:lnTo>
                    <a:pt x="1665" y="1619"/>
                  </a:lnTo>
                  <a:lnTo>
                    <a:pt x="1668" y="1609"/>
                  </a:lnTo>
                  <a:lnTo>
                    <a:pt x="1671" y="1599"/>
                  </a:lnTo>
                  <a:lnTo>
                    <a:pt x="1674" y="1587"/>
                  </a:lnTo>
                  <a:lnTo>
                    <a:pt x="1677" y="1576"/>
                  </a:lnTo>
                  <a:lnTo>
                    <a:pt x="1681" y="1565"/>
                  </a:lnTo>
                  <a:lnTo>
                    <a:pt x="1685" y="1554"/>
                  </a:lnTo>
                  <a:lnTo>
                    <a:pt x="1690" y="1544"/>
                  </a:lnTo>
                  <a:lnTo>
                    <a:pt x="1695" y="1534"/>
                  </a:lnTo>
                  <a:lnTo>
                    <a:pt x="1700" y="1525"/>
                  </a:lnTo>
                  <a:lnTo>
                    <a:pt x="1706" y="1516"/>
                  </a:lnTo>
                  <a:lnTo>
                    <a:pt x="1713" y="1509"/>
                  </a:lnTo>
                  <a:lnTo>
                    <a:pt x="1720" y="1503"/>
                  </a:lnTo>
                  <a:lnTo>
                    <a:pt x="1728" y="1498"/>
                  </a:lnTo>
                  <a:lnTo>
                    <a:pt x="1737" y="1494"/>
                  </a:lnTo>
                  <a:lnTo>
                    <a:pt x="1747" y="1492"/>
                  </a:lnTo>
                  <a:lnTo>
                    <a:pt x="1748" y="1484"/>
                  </a:lnTo>
                  <a:lnTo>
                    <a:pt x="1745" y="1478"/>
                  </a:lnTo>
                  <a:lnTo>
                    <a:pt x="1740" y="1472"/>
                  </a:lnTo>
                  <a:lnTo>
                    <a:pt x="1733" y="1466"/>
                  </a:lnTo>
                  <a:lnTo>
                    <a:pt x="1725" y="1461"/>
                  </a:lnTo>
                  <a:lnTo>
                    <a:pt x="1718" y="1455"/>
                  </a:lnTo>
                  <a:lnTo>
                    <a:pt x="1712" y="1448"/>
                  </a:lnTo>
                  <a:lnTo>
                    <a:pt x="1709" y="1441"/>
                  </a:lnTo>
                  <a:lnTo>
                    <a:pt x="1709" y="1430"/>
                  </a:lnTo>
                  <a:lnTo>
                    <a:pt x="1709" y="1421"/>
                  </a:lnTo>
                  <a:lnTo>
                    <a:pt x="1709" y="1411"/>
                  </a:lnTo>
                  <a:lnTo>
                    <a:pt x="1710" y="1401"/>
                  </a:lnTo>
                  <a:lnTo>
                    <a:pt x="1711" y="1391"/>
                  </a:lnTo>
                  <a:lnTo>
                    <a:pt x="1712" y="1381"/>
                  </a:lnTo>
                  <a:lnTo>
                    <a:pt x="1714" y="1372"/>
                  </a:lnTo>
                  <a:lnTo>
                    <a:pt x="1715" y="1362"/>
                  </a:lnTo>
                  <a:lnTo>
                    <a:pt x="1717" y="1353"/>
                  </a:lnTo>
                  <a:lnTo>
                    <a:pt x="1719" y="1344"/>
                  </a:lnTo>
                  <a:lnTo>
                    <a:pt x="1721" y="1335"/>
                  </a:lnTo>
                  <a:lnTo>
                    <a:pt x="1723" y="1326"/>
                  </a:lnTo>
                  <a:lnTo>
                    <a:pt x="1726" y="1317"/>
                  </a:lnTo>
                  <a:lnTo>
                    <a:pt x="1728" y="1308"/>
                  </a:lnTo>
                  <a:lnTo>
                    <a:pt x="1730" y="1299"/>
                  </a:lnTo>
                  <a:lnTo>
                    <a:pt x="1733" y="1290"/>
                  </a:lnTo>
                  <a:lnTo>
                    <a:pt x="1735" y="1282"/>
                  </a:lnTo>
                  <a:lnTo>
                    <a:pt x="1737" y="1273"/>
                  </a:lnTo>
                  <a:lnTo>
                    <a:pt x="1740" y="1264"/>
                  </a:lnTo>
                  <a:lnTo>
                    <a:pt x="1742" y="1255"/>
                  </a:lnTo>
                  <a:lnTo>
                    <a:pt x="1744" y="1246"/>
                  </a:lnTo>
                  <a:lnTo>
                    <a:pt x="1746" y="1238"/>
                  </a:lnTo>
                  <a:lnTo>
                    <a:pt x="1748" y="1229"/>
                  </a:lnTo>
                  <a:lnTo>
                    <a:pt x="1749" y="1219"/>
                  </a:lnTo>
                  <a:lnTo>
                    <a:pt x="1751" y="1211"/>
                  </a:lnTo>
                  <a:lnTo>
                    <a:pt x="1752" y="1201"/>
                  </a:lnTo>
                  <a:lnTo>
                    <a:pt x="1753" y="1192"/>
                  </a:lnTo>
                  <a:lnTo>
                    <a:pt x="1754" y="1183"/>
                  </a:lnTo>
                  <a:lnTo>
                    <a:pt x="1754" y="1174"/>
                  </a:lnTo>
                  <a:lnTo>
                    <a:pt x="1755" y="1164"/>
                  </a:lnTo>
                  <a:lnTo>
                    <a:pt x="1755" y="1154"/>
                  </a:lnTo>
                  <a:lnTo>
                    <a:pt x="1754" y="1144"/>
                  </a:lnTo>
                  <a:lnTo>
                    <a:pt x="1751" y="1145"/>
                  </a:lnTo>
                  <a:lnTo>
                    <a:pt x="1747" y="1146"/>
                  </a:lnTo>
                  <a:lnTo>
                    <a:pt x="1742" y="1147"/>
                  </a:lnTo>
                  <a:lnTo>
                    <a:pt x="1737" y="1148"/>
                  </a:lnTo>
                  <a:lnTo>
                    <a:pt x="1732" y="1150"/>
                  </a:lnTo>
                  <a:lnTo>
                    <a:pt x="1727" y="1151"/>
                  </a:lnTo>
                  <a:lnTo>
                    <a:pt x="1722" y="1153"/>
                  </a:lnTo>
                  <a:lnTo>
                    <a:pt x="1717" y="1154"/>
                  </a:lnTo>
                  <a:lnTo>
                    <a:pt x="1711" y="1155"/>
                  </a:lnTo>
                  <a:lnTo>
                    <a:pt x="1706" y="1157"/>
                  </a:lnTo>
                  <a:lnTo>
                    <a:pt x="1700" y="1157"/>
                  </a:lnTo>
                  <a:lnTo>
                    <a:pt x="1694" y="1158"/>
                  </a:lnTo>
                  <a:lnTo>
                    <a:pt x="1689" y="1158"/>
                  </a:lnTo>
                  <a:lnTo>
                    <a:pt x="1684" y="1158"/>
                  </a:lnTo>
                  <a:lnTo>
                    <a:pt x="1678" y="1157"/>
                  </a:lnTo>
                  <a:lnTo>
                    <a:pt x="1673" y="1156"/>
                  </a:lnTo>
                  <a:lnTo>
                    <a:pt x="1672" y="1162"/>
                  </a:lnTo>
                  <a:lnTo>
                    <a:pt x="1671" y="1168"/>
                  </a:lnTo>
                  <a:lnTo>
                    <a:pt x="1669" y="1174"/>
                  </a:lnTo>
                  <a:lnTo>
                    <a:pt x="1668" y="1180"/>
                  </a:lnTo>
                  <a:lnTo>
                    <a:pt x="1666" y="1186"/>
                  </a:lnTo>
                  <a:lnTo>
                    <a:pt x="1664" y="1192"/>
                  </a:lnTo>
                  <a:lnTo>
                    <a:pt x="1662" y="1197"/>
                  </a:lnTo>
                  <a:lnTo>
                    <a:pt x="1660" y="1203"/>
                  </a:lnTo>
                  <a:lnTo>
                    <a:pt x="1657" y="1208"/>
                  </a:lnTo>
                  <a:lnTo>
                    <a:pt x="1654" y="1213"/>
                  </a:lnTo>
                  <a:lnTo>
                    <a:pt x="1651" y="1218"/>
                  </a:lnTo>
                  <a:lnTo>
                    <a:pt x="1647" y="1222"/>
                  </a:lnTo>
                  <a:lnTo>
                    <a:pt x="1643" y="1226"/>
                  </a:lnTo>
                  <a:lnTo>
                    <a:pt x="1639" y="1229"/>
                  </a:lnTo>
                  <a:lnTo>
                    <a:pt x="1634" y="1232"/>
                  </a:lnTo>
                  <a:lnTo>
                    <a:pt x="1629" y="1234"/>
                  </a:lnTo>
                  <a:lnTo>
                    <a:pt x="1615" y="1228"/>
                  </a:lnTo>
                  <a:lnTo>
                    <a:pt x="1601" y="1222"/>
                  </a:lnTo>
                  <a:lnTo>
                    <a:pt x="1587" y="1215"/>
                  </a:lnTo>
                  <a:lnTo>
                    <a:pt x="1574" y="1207"/>
                  </a:lnTo>
                  <a:lnTo>
                    <a:pt x="1562" y="1199"/>
                  </a:lnTo>
                  <a:lnTo>
                    <a:pt x="1550" y="1191"/>
                  </a:lnTo>
                  <a:lnTo>
                    <a:pt x="1539" y="1182"/>
                  </a:lnTo>
                  <a:lnTo>
                    <a:pt x="1527" y="1173"/>
                  </a:lnTo>
                  <a:lnTo>
                    <a:pt x="1515" y="1164"/>
                  </a:lnTo>
                  <a:lnTo>
                    <a:pt x="1504" y="1154"/>
                  </a:lnTo>
                  <a:lnTo>
                    <a:pt x="1494" y="1144"/>
                  </a:lnTo>
                  <a:lnTo>
                    <a:pt x="1483" y="1134"/>
                  </a:lnTo>
                  <a:lnTo>
                    <a:pt x="1473" y="1124"/>
                  </a:lnTo>
                  <a:lnTo>
                    <a:pt x="1463" y="1114"/>
                  </a:lnTo>
                  <a:lnTo>
                    <a:pt x="1453" y="1103"/>
                  </a:lnTo>
                  <a:lnTo>
                    <a:pt x="1443" y="1093"/>
                  </a:lnTo>
                  <a:lnTo>
                    <a:pt x="1438" y="1096"/>
                  </a:lnTo>
                  <a:lnTo>
                    <a:pt x="1435" y="1101"/>
                  </a:lnTo>
                  <a:lnTo>
                    <a:pt x="1433" y="1106"/>
                  </a:lnTo>
                  <a:lnTo>
                    <a:pt x="1433" y="1111"/>
                  </a:lnTo>
                  <a:lnTo>
                    <a:pt x="1434" y="1118"/>
                  </a:lnTo>
                  <a:lnTo>
                    <a:pt x="1435" y="1124"/>
                  </a:lnTo>
                  <a:lnTo>
                    <a:pt x="1435" y="1130"/>
                  </a:lnTo>
                  <a:lnTo>
                    <a:pt x="1435" y="1136"/>
                  </a:lnTo>
                  <a:lnTo>
                    <a:pt x="1399" y="1136"/>
                  </a:lnTo>
                  <a:lnTo>
                    <a:pt x="1400" y="1136"/>
                  </a:lnTo>
                  <a:lnTo>
                    <a:pt x="1400" y="1135"/>
                  </a:lnTo>
                  <a:lnTo>
                    <a:pt x="1399" y="1131"/>
                  </a:lnTo>
                  <a:lnTo>
                    <a:pt x="1397" y="1125"/>
                  </a:lnTo>
                  <a:lnTo>
                    <a:pt x="1394" y="1118"/>
                  </a:lnTo>
                  <a:lnTo>
                    <a:pt x="1390" y="1109"/>
                  </a:lnTo>
                  <a:lnTo>
                    <a:pt x="1385" y="1100"/>
                  </a:lnTo>
                  <a:lnTo>
                    <a:pt x="1379" y="1088"/>
                  </a:lnTo>
                  <a:lnTo>
                    <a:pt x="1373" y="1075"/>
                  </a:lnTo>
                  <a:lnTo>
                    <a:pt x="1367" y="1062"/>
                  </a:lnTo>
                  <a:lnTo>
                    <a:pt x="1359" y="1047"/>
                  </a:lnTo>
                  <a:lnTo>
                    <a:pt x="1351" y="1031"/>
                  </a:lnTo>
                  <a:lnTo>
                    <a:pt x="1343" y="1016"/>
                  </a:lnTo>
                  <a:lnTo>
                    <a:pt x="1335" y="1000"/>
                  </a:lnTo>
                  <a:lnTo>
                    <a:pt x="1326" y="982"/>
                  </a:lnTo>
                  <a:lnTo>
                    <a:pt x="1317" y="965"/>
                  </a:lnTo>
                  <a:lnTo>
                    <a:pt x="1308" y="948"/>
                  </a:lnTo>
                  <a:lnTo>
                    <a:pt x="1298" y="930"/>
                  </a:lnTo>
                  <a:lnTo>
                    <a:pt x="1289" y="913"/>
                  </a:lnTo>
                  <a:lnTo>
                    <a:pt x="1280" y="896"/>
                  </a:lnTo>
                  <a:lnTo>
                    <a:pt x="1271" y="879"/>
                  </a:lnTo>
                  <a:lnTo>
                    <a:pt x="1262" y="863"/>
                  </a:lnTo>
                  <a:lnTo>
                    <a:pt x="1254" y="847"/>
                  </a:lnTo>
                  <a:lnTo>
                    <a:pt x="1246" y="832"/>
                  </a:lnTo>
                  <a:lnTo>
                    <a:pt x="1238" y="818"/>
                  </a:lnTo>
                  <a:lnTo>
                    <a:pt x="1231" y="806"/>
                  </a:lnTo>
                  <a:lnTo>
                    <a:pt x="1224" y="794"/>
                  </a:lnTo>
                  <a:lnTo>
                    <a:pt x="1218" y="783"/>
                  </a:lnTo>
                  <a:lnTo>
                    <a:pt x="1214" y="775"/>
                  </a:lnTo>
                  <a:lnTo>
                    <a:pt x="1209" y="767"/>
                  </a:lnTo>
                  <a:lnTo>
                    <a:pt x="1206" y="761"/>
                  </a:lnTo>
                  <a:lnTo>
                    <a:pt x="1203" y="757"/>
                  </a:lnTo>
                  <a:lnTo>
                    <a:pt x="1205" y="775"/>
                  </a:lnTo>
                  <a:lnTo>
                    <a:pt x="1206" y="792"/>
                  </a:lnTo>
                  <a:lnTo>
                    <a:pt x="1207" y="808"/>
                  </a:lnTo>
                  <a:lnTo>
                    <a:pt x="1207" y="822"/>
                  </a:lnTo>
                  <a:lnTo>
                    <a:pt x="1206" y="836"/>
                  </a:lnTo>
                  <a:lnTo>
                    <a:pt x="1205" y="849"/>
                  </a:lnTo>
                  <a:lnTo>
                    <a:pt x="1202" y="862"/>
                  </a:lnTo>
                  <a:lnTo>
                    <a:pt x="1198" y="874"/>
                  </a:lnTo>
                  <a:lnTo>
                    <a:pt x="1193" y="886"/>
                  </a:lnTo>
                  <a:lnTo>
                    <a:pt x="1187" y="898"/>
                  </a:lnTo>
                  <a:lnTo>
                    <a:pt x="1179" y="910"/>
                  </a:lnTo>
                  <a:lnTo>
                    <a:pt x="1170" y="923"/>
                  </a:lnTo>
                  <a:lnTo>
                    <a:pt x="1159" y="936"/>
                  </a:lnTo>
                  <a:lnTo>
                    <a:pt x="1147" y="949"/>
                  </a:lnTo>
                  <a:lnTo>
                    <a:pt x="1133" y="964"/>
                  </a:lnTo>
                  <a:lnTo>
                    <a:pt x="1116" y="979"/>
                  </a:lnTo>
                  <a:lnTo>
                    <a:pt x="1122" y="981"/>
                  </a:lnTo>
                  <a:lnTo>
                    <a:pt x="1128" y="981"/>
                  </a:lnTo>
                  <a:lnTo>
                    <a:pt x="1134" y="981"/>
                  </a:lnTo>
                  <a:lnTo>
                    <a:pt x="1139" y="981"/>
                  </a:lnTo>
                  <a:lnTo>
                    <a:pt x="1144" y="980"/>
                  </a:lnTo>
                  <a:lnTo>
                    <a:pt x="1149" y="979"/>
                  </a:lnTo>
                  <a:lnTo>
                    <a:pt x="1154" y="977"/>
                  </a:lnTo>
                  <a:lnTo>
                    <a:pt x="1159" y="975"/>
                  </a:lnTo>
                  <a:lnTo>
                    <a:pt x="1164" y="973"/>
                  </a:lnTo>
                  <a:lnTo>
                    <a:pt x="1169" y="970"/>
                  </a:lnTo>
                  <a:lnTo>
                    <a:pt x="1174" y="967"/>
                  </a:lnTo>
                  <a:lnTo>
                    <a:pt x="1179" y="964"/>
                  </a:lnTo>
                  <a:lnTo>
                    <a:pt x="1184" y="961"/>
                  </a:lnTo>
                  <a:lnTo>
                    <a:pt x="1190" y="958"/>
                  </a:lnTo>
                  <a:lnTo>
                    <a:pt x="1195" y="955"/>
                  </a:lnTo>
                  <a:lnTo>
                    <a:pt x="1200" y="951"/>
                  </a:lnTo>
                  <a:lnTo>
                    <a:pt x="1212" y="961"/>
                  </a:lnTo>
                  <a:lnTo>
                    <a:pt x="1222" y="972"/>
                  </a:lnTo>
                  <a:lnTo>
                    <a:pt x="1232" y="984"/>
                  </a:lnTo>
                  <a:lnTo>
                    <a:pt x="1242" y="997"/>
                  </a:lnTo>
                  <a:lnTo>
                    <a:pt x="1250" y="1011"/>
                  </a:lnTo>
                  <a:lnTo>
                    <a:pt x="1258" y="1024"/>
                  </a:lnTo>
                  <a:lnTo>
                    <a:pt x="1267" y="1038"/>
                  </a:lnTo>
                  <a:lnTo>
                    <a:pt x="1275" y="1052"/>
                  </a:lnTo>
                  <a:lnTo>
                    <a:pt x="1283" y="1066"/>
                  </a:lnTo>
                  <a:lnTo>
                    <a:pt x="1292" y="1080"/>
                  </a:lnTo>
                  <a:lnTo>
                    <a:pt x="1301" y="1093"/>
                  </a:lnTo>
                  <a:lnTo>
                    <a:pt x="1312" y="1105"/>
                  </a:lnTo>
                  <a:lnTo>
                    <a:pt x="1323" y="1117"/>
                  </a:lnTo>
                  <a:lnTo>
                    <a:pt x="1335" y="1128"/>
                  </a:lnTo>
                  <a:lnTo>
                    <a:pt x="1349" y="1138"/>
                  </a:lnTo>
                  <a:lnTo>
                    <a:pt x="1364" y="1146"/>
                  </a:lnTo>
                  <a:lnTo>
                    <a:pt x="1368" y="1149"/>
                  </a:lnTo>
                  <a:lnTo>
                    <a:pt x="1372" y="1152"/>
                  </a:lnTo>
                  <a:lnTo>
                    <a:pt x="1375" y="1156"/>
                  </a:lnTo>
                  <a:lnTo>
                    <a:pt x="1377" y="1160"/>
                  </a:lnTo>
                  <a:lnTo>
                    <a:pt x="1379" y="1164"/>
                  </a:lnTo>
                  <a:lnTo>
                    <a:pt x="1380" y="1168"/>
                  </a:lnTo>
                  <a:lnTo>
                    <a:pt x="1381" y="1173"/>
                  </a:lnTo>
                  <a:lnTo>
                    <a:pt x="1382" y="1178"/>
                  </a:lnTo>
                  <a:lnTo>
                    <a:pt x="1382" y="1182"/>
                  </a:lnTo>
                  <a:lnTo>
                    <a:pt x="1383" y="1187"/>
                  </a:lnTo>
                  <a:lnTo>
                    <a:pt x="1385" y="1191"/>
                  </a:lnTo>
                  <a:lnTo>
                    <a:pt x="1386" y="1195"/>
                  </a:lnTo>
                  <a:lnTo>
                    <a:pt x="1389" y="1199"/>
                  </a:lnTo>
                  <a:lnTo>
                    <a:pt x="1391" y="1203"/>
                  </a:lnTo>
                  <a:lnTo>
                    <a:pt x="1395" y="1206"/>
                  </a:lnTo>
                  <a:lnTo>
                    <a:pt x="1399" y="1209"/>
                  </a:lnTo>
                  <a:lnTo>
                    <a:pt x="1388" y="1216"/>
                  </a:lnTo>
                  <a:lnTo>
                    <a:pt x="1379" y="1223"/>
                  </a:lnTo>
                  <a:lnTo>
                    <a:pt x="1372" y="1230"/>
                  </a:lnTo>
                  <a:lnTo>
                    <a:pt x="1367" y="1236"/>
                  </a:lnTo>
                  <a:lnTo>
                    <a:pt x="1362" y="1243"/>
                  </a:lnTo>
                  <a:lnTo>
                    <a:pt x="1358" y="1250"/>
                  </a:lnTo>
                  <a:lnTo>
                    <a:pt x="1356" y="1258"/>
                  </a:lnTo>
                  <a:lnTo>
                    <a:pt x="1354" y="1265"/>
                  </a:lnTo>
                  <a:lnTo>
                    <a:pt x="1351" y="1273"/>
                  </a:lnTo>
                  <a:lnTo>
                    <a:pt x="1349" y="1281"/>
                  </a:lnTo>
                  <a:lnTo>
                    <a:pt x="1346" y="1289"/>
                  </a:lnTo>
                  <a:lnTo>
                    <a:pt x="1343" y="1297"/>
                  </a:lnTo>
                  <a:lnTo>
                    <a:pt x="1338" y="1307"/>
                  </a:lnTo>
                  <a:lnTo>
                    <a:pt x="1332" y="1316"/>
                  </a:lnTo>
                  <a:lnTo>
                    <a:pt x="1325" y="1327"/>
                  </a:lnTo>
                  <a:lnTo>
                    <a:pt x="1315" y="1337"/>
                  </a:lnTo>
                  <a:lnTo>
                    <a:pt x="1308" y="1332"/>
                  </a:lnTo>
                  <a:lnTo>
                    <a:pt x="1301" y="1327"/>
                  </a:lnTo>
                  <a:lnTo>
                    <a:pt x="1295" y="1322"/>
                  </a:lnTo>
                  <a:lnTo>
                    <a:pt x="1289" y="1316"/>
                  </a:lnTo>
                  <a:lnTo>
                    <a:pt x="1284" y="1309"/>
                  </a:lnTo>
                  <a:lnTo>
                    <a:pt x="1279" y="1301"/>
                  </a:lnTo>
                  <a:lnTo>
                    <a:pt x="1275" y="1292"/>
                  </a:lnTo>
                  <a:lnTo>
                    <a:pt x="1273" y="1283"/>
                  </a:lnTo>
                  <a:lnTo>
                    <a:pt x="1270" y="1274"/>
                  </a:lnTo>
                  <a:lnTo>
                    <a:pt x="1269" y="1265"/>
                  </a:lnTo>
                  <a:lnTo>
                    <a:pt x="1268" y="1255"/>
                  </a:lnTo>
                  <a:lnTo>
                    <a:pt x="1267" y="1245"/>
                  </a:lnTo>
                  <a:lnTo>
                    <a:pt x="1267" y="1235"/>
                  </a:lnTo>
                  <a:lnTo>
                    <a:pt x="1267" y="1225"/>
                  </a:lnTo>
                  <a:lnTo>
                    <a:pt x="1267" y="1214"/>
                  </a:lnTo>
                  <a:lnTo>
                    <a:pt x="1267" y="1204"/>
                  </a:lnTo>
                  <a:lnTo>
                    <a:pt x="1267" y="1194"/>
                  </a:lnTo>
                  <a:lnTo>
                    <a:pt x="1266" y="1185"/>
                  </a:lnTo>
                  <a:lnTo>
                    <a:pt x="1265" y="1176"/>
                  </a:lnTo>
                  <a:lnTo>
                    <a:pt x="1262" y="1168"/>
                  </a:lnTo>
                  <a:lnTo>
                    <a:pt x="1259" y="1160"/>
                  </a:lnTo>
                  <a:lnTo>
                    <a:pt x="1255" y="1153"/>
                  </a:lnTo>
                  <a:lnTo>
                    <a:pt x="1249" y="1147"/>
                  </a:lnTo>
                  <a:lnTo>
                    <a:pt x="1242" y="1141"/>
                  </a:lnTo>
                  <a:lnTo>
                    <a:pt x="1248" y="1152"/>
                  </a:lnTo>
                  <a:lnTo>
                    <a:pt x="1252" y="1164"/>
                  </a:lnTo>
                  <a:lnTo>
                    <a:pt x="1254" y="1178"/>
                  </a:lnTo>
                  <a:lnTo>
                    <a:pt x="1254" y="1193"/>
                  </a:lnTo>
                  <a:lnTo>
                    <a:pt x="1254" y="1209"/>
                  </a:lnTo>
                  <a:lnTo>
                    <a:pt x="1252" y="1226"/>
                  </a:lnTo>
                  <a:lnTo>
                    <a:pt x="1250" y="1243"/>
                  </a:lnTo>
                  <a:lnTo>
                    <a:pt x="1248" y="1260"/>
                  </a:lnTo>
                  <a:lnTo>
                    <a:pt x="1245" y="1277"/>
                  </a:lnTo>
                  <a:lnTo>
                    <a:pt x="1243" y="1294"/>
                  </a:lnTo>
                  <a:lnTo>
                    <a:pt x="1242" y="1310"/>
                  </a:lnTo>
                  <a:lnTo>
                    <a:pt x="1242" y="1325"/>
                  </a:lnTo>
                  <a:lnTo>
                    <a:pt x="1243" y="1339"/>
                  </a:lnTo>
                  <a:lnTo>
                    <a:pt x="1246" y="1352"/>
                  </a:lnTo>
                  <a:lnTo>
                    <a:pt x="1251" y="1363"/>
                  </a:lnTo>
                  <a:lnTo>
                    <a:pt x="1258" y="1371"/>
                  </a:lnTo>
                  <a:lnTo>
                    <a:pt x="1258" y="1367"/>
                  </a:lnTo>
                  <a:lnTo>
                    <a:pt x="1257" y="1362"/>
                  </a:lnTo>
                  <a:lnTo>
                    <a:pt x="1256" y="1357"/>
                  </a:lnTo>
                  <a:lnTo>
                    <a:pt x="1255" y="1352"/>
                  </a:lnTo>
                  <a:lnTo>
                    <a:pt x="1254" y="1346"/>
                  </a:lnTo>
                  <a:lnTo>
                    <a:pt x="1253" y="1341"/>
                  </a:lnTo>
                  <a:lnTo>
                    <a:pt x="1251" y="1335"/>
                  </a:lnTo>
                  <a:lnTo>
                    <a:pt x="1250" y="1329"/>
                  </a:lnTo>
                  <a:lnTo>
                    <a:pt x="1249" y="1324"/>
                  </a:lnTo>
                  <a:lnTo>
                    <a:pt x="1249" y="1318"/>
                  </a:lnTo>
                  <a:lnTo>
                    <a:pt x="1248" y="1312"/>
                  </a:lnTo>
                  <a:lnTo>
                    <a:pt x="1248" y="1306"/>
                  </a:lnTo>
                  <a:lnTo>
                    <a:pt x="1248" y="1300"/>
                  </a:lnTo>
                  <a:lnTo>
                    <a:pt x="1249" y="1295"/>
                  </a:lnTo>
                  <a:lnTo>
                    <a:pt x="1250" y="1289"/>
                  </a:lnTo>
                  <a:lnTo>
                    <a:pt x="1252" y="1283"/>
                  </a:lnTo>
                  <a:lnTo>
                    <a:pt x="1255" y="1289"/>
                  </a:lnTo>
                  <a:lnTo>
                    <a:pt x="1257" y="1296"/>
                  </a:lnTo>
                  <a:lnTo>
                    <a:pt x="1258" y="1303"/>
                  </a:lnTo>
                  <a:lnTo>
                    <a:pt x="1260" y="1311"/>
                  </a:lnTo>
                  <a:lnTo>
                    <a:pt x="1261" y="1318"/>
                  </a:lnTo>
                  <a:lnTo>
                    <a:pt x="1263" y="1325"/>
                  </a:lnTo>
                  <a:lnTo>
                    <a:pt x="1264" y="1332"/>
                  </a:lnTo>
                  <a:lnTo>
                    <a:pt x="1266" y="1339"/>
                  </a:lnTo>
                  <a:lnTo>
                    <a:pt x="1268" y="1346"/>
                  </a:lnTo>
                  <a:lnTo>
                    <a:pt x="1270" y="1353"/>
                  </a:lnTo>
                  <a:lnTo>
                    <a:pt x="1273" y="1360"/>
                  </a:lnTo>
                  <a:lnTo>
                    <a:pt x="1276" y="1366"/>
                  </a:lnTo>
                  <a:lnTo>
                    <a:pt x="1280" y="1372"/>
                  </a:lnTo>
                  <a:lnTo>
                    <a:pt x="1285" y="1377"/>
                  </a:lnTo>
                  <a:lnTo>
                    <a:pt x="1290" y="1382"/>
                  </a:lnTo>
                  <a:lnTo>
                    <a:pt x="1296" y="1387"/>
                  </a:lnTo>
                  <a:lnTo>
                    <a:pt x="1292" y="1391"/>
                  </a:lnTo>
                  <a:lnTo>
                    <a:pt x="1288" y="1395"/>
                  </a:lnTo>
                  <a:lnTo>
                    <a:pt x="1285" y="1399"/>
                  </a:lnTo>
                  <a:lnTo>
                    <a:pt x="1282" y="1404"/>
                  </a:lnTo>
                  <a:lnTo>
                    <a:pt x="1279" y="1409"/>
                  </a:lnTo>
                  <a:lnTo>
                    <a:pt x="1276" y="1415"/>
                  </a:lnTo>
                  <a:lnTo>
                    <a:pt x="1274" y="1420"/>
                  </a:lnTo>
                  <a:lnTo>
                    <a:pt x="1271" y="1426"/>
                  </a:lnTo>
                  <a:lnTo>
                    <a:pt x="1269" y="1431"/>
                  </a:lnTo>
                  <a:lnTo>
                    <a:pt x="1267" y="1437"/>
                  </a:lnTo>
                  <a:lnTo>
                    <a:pt x="1264" y="1443"/>
                  </a:lnTo>
                  <a:lnTo>
                    <a:pt x="1262" y="1450"/>
                  </a:lnTo>
                  <a:lnTo>
                    <a:pt x="1260" y="1456"/>
                  </a:lnTo>
                  <a:lnTo>
                    <a:pt x="1257" y="1462"/>
                  </a:lnTo>
                  <a:lnTo>
                    <a:pt x="1255" y="1468"/>
                  </a:lnTo>
                  <a:lnTo>
                    <a:pt x="1252" y="1473"/>
                  </a:lnTo>
                  <a:lnTo>
                    <a:pt x="1255" y="1464"/>
                  </a:lnTo>
                  <a:lnTo>
                    <a:pt x="1259" y="1455"/>
                  </a:lnTo>
                  <a:lnTo>
                    <a:pt x="1264" y="1448"/>
                  </a:lnTo>
                  <a:lnTo>
                    <a:pt x="1269" y="1441"/>
                  </a:lnTo>
                  <a:lnTo>
                    <a:pt x="1275" y="1436"/>
                  </a:lnTo>
                  <a:lnTo>
                    <a:pt x="1281" y="1430"/>
                  </a:lnTo>
                  <a:lnTo>
                    <a:pt x="1288" y="1426"/>
                  </a:lnTo>
                  <a:lnTo>
                    <a:pt x="1295" y="1420"/>
                  </a:lnTo>
                  <a:lnTo>
                    <a:pt x="1301" y="1415"/>
                  </a:lnTo>
                  <a:lnTo>
                    <a:pt x="1308" y="1410"/>
                  </a:lnTo>
                  <a:lnTo>
                    <a:pt x="1314" y="1403"/>
                  </a:lnTo>
                  <a:lnTo>
                    <a:pt x="1319" y="1397"/>
                  </a:lnTo>
                  <a:lnTo>
                    <a:pt x="1324" y="1390"/>
                  </a:lnTo>
                  <a:lnTo>
                    <a:pt x="1328" y="1382"/>
                  </a:lnTo>
                  <a:lnTo>
                    <a:pt x="1330" y="1373"/>
                  </a:lnTo>
                  <a:lnTo>
                    <a:pt x="1332" y="1362"/>
                  </a:lnTo>
                  <a:lnTo>
                    <a:pt x="1335" y="1360"/>
                  </a:lnTo>
                  <a:lnTo>
                    <a:pt x="1339" y="1356"/>
                  </a:lnTo>
                  <a:lnTo>
                    <a:pt x="1343" y="1349"/>
                  </a:lnTo>
                  <a:lnTo>
                    <a:pt x="1347" y="1341"/>
                  </a:lnTo>
                  <a:lnTo>
                    <a:pt x="1352" y="1332"/>
                  </a:lnTo>
                  <a:lnTo>
                    <a:pt x="1357" y="1322"/>
                  </a:lnTo>
                  <a:lnTo>
                    <a:pt x="1362" y="1310"/>
                  </a:lnTo>
                  <a:lnTo>
                    <a:pt x="1368" y="1299"/>
                  </a:lnTo>
                  <a:lnTo>
                    <a:pt x="1375" y="1287"/>
                  </a:lnTo>
                  <a:lnTo>
                    <a:pt x="1382" y="1275"/>
                  </a:lnTo>
                  <a:lnTo>
                    <a:pt x="1390" y="1263"/>
                  </a:lnTo>
                  <a:lnTo>
                    <a:pt x="1399" y="1253"/>
                  </a:lnTo>
                  <a:lnTo>
                    <a:pt x="1409" y="1243"/>
                  </a:lnTo>
                  <a:lnTo>
                    <a:pt x="1420" y="1234"/>
                  </a:lnTo>
                  <a:lnTo>
                    <a:pt x="1432" y="1226"/>
                  </a:lnTo>
                  <a:lnTo>
                    <a:pt x="1445" y="1221"/>
                  </a:lnTo>
                  <a:lnTo>
                    <a:pt x="1456" y="1225"/>
                  </a:lnTo>
                  <a:lnTo>
                    <a:pt x="1465" y="1229"/>
                  </a:lnTo>
                  <a:lnTo>
                    <a:pt x="1475" y="1233"/>
                  </a:lnTo>
                  <a:lnTo>
                    <a:pt x="1485" y="1237"/>
                  </a:lnTo>
                  <a:lnTo>
                    <a:pt x="1495" y="1241"/>
                  </a:lnTo>
                  <a:lnTo>
                    <a:pt x="1504" y="1245"/>
                  </a:lnTo>
                  <a:lnTo>
                    <a:pt x="1514" y="1249"/>
                  </a:lnTo>
                  <a:lnTo>
                    <a:pt x="1524" y="1252"/>
                  </a:lnTo>
                  <a:lnTo>
                    <a:pt x="1533" y="1256"/>
                  </a:lnTo>
                  <a:lnTo>
                    <a:pt x="1543" y="1260"/>
                  </a:lnTo>
                  <a:lnTo>
                    <a:pt x="1553" y="1264"/>
                  </a:lnTo>
                  <a:lnTo>
                    <a:pt x="1562" y="1268"/>
                  </a:lnTo>
                  <a:lnTo>
                    <a:pt x="1572" y="1271"/>
                  </a:lnTo>
                  <a:lnTo>
                    <a:pt x="1583" y="1275"/>
                  </a:lnTo>
                  <a:lnTo>
                    <a:pt x="1593" y="1279"/>
                  </a:lnTo>
                  <a:lnTo>
                    <a:pt x="1604" y="1283"/>
                  </a:lnTo>
                  <a:lnTo>
                    <a:pt x="1621" y="1290"/>
                  </a:lnTo>
                  <a:lnTo>
                    <a:pt x="1633" y="1297"/>
                  </a:lnTo>
                  <a:lnTo>
                    <a:pt x="1641" y="1306"/>
                  </a:lnTo>
                  <a:lnTo>
                    <a:pt x="1646" y="1315"/>
                  </a:lnTo>
                  <a:lnTo>
                    <a:pt x="1648" y="1325"/>
                  </a:lnTo>
                  <a:lnTo>
                    <a:pt x="1648" y="1335"/>
                  </a:lnTo>
                  <a:lnTo>
                    <a:pt x="1647" y="1346"/>
                  </a:lnTo>
                  <a:lnTo>
                    <a:pt x="1644" y="1357"/>
                  </a:lnTo>
                  <a:lnTo>
                    <a:pt x="1640" y="1368"/>
                  </a:lnTo>
                  <a:lnTo>
                    <a:pt x="1637" y="1380"/>
                  </a:lnTo>
                  <a:lnTo>
                    <a:pt x="1633" y="1392"/>
                  </a:lnTo>
                  <a:lnTo>
                    <a:pt x="1631" y="1405"/>
                  </a:lnTo>
                  <a:lnTo>
                    <a:pt x="1630" y="1417"/>
                  </a:lnTo>
                  <a:lnTo>
                    <a:pt x="1630" y="1429"/>
                  </a:lnTo>
                  <a:lnTo>
                    <a:pt x="1633" y="1441"/>
                  </a:lnTo>
                  <a:lnTo>
                    <a:pt x="1640" y="1454"/>
                  </a:lnTo>
                  <a:lnTo>
                    <a:pt x="1642" y="1459"/>
                  </a:lnTo>
                  <a:lnTo>
                    <a:pt x="1643" y="1464"/>
                  </a:lnTo>
                  <a:lnTo>
                    <a:pt x="1643" y="1469"/>
                  </a:lnTo>
                  <a:lnTo>
                    <a:pt x="1642" y="1474"/>
                  </a:lnTo>
                  <a:lnTo>
                    <a:pt x="1640" y="1479"/>
                  </a:lnTo>
                  <a:lnTo>
                    <a:pt x="1637" y="1485"/>
                  </a:lnTo>
                  <a:lnTo>
                    <a:pt x="1634" y="1490"/>
                  </a:lnTo>
                  <a:lnTo>
                    <a:pt x="1630" y="1496"/>
                  </a:lnTo>
                  <a:lnTo>
                    <a:pt x="1626" y="1502"/>
                  </a:lnTo>
                  <a:lnTo>
                    <a:pt x="1622" y="1508"/>
                  </a:lnTo>
                  <a:lnTo>
                    <a:pt x="1618" y="1514"/>
                  </a:lnTo>
                  <a:lnTo>
                    <a:pt x="1614" y="1520"/>
                  </a:lnTo>
                  <a:lnTo>
                    <a:pt x="1611" y="1526"/>
                  </a:lnTo>
                  <a:lnTo>
                    <a:pt x="1608" y="1533"/>
                  </a:lnTo>
                  <a:lnTo>
                    <a:pt x="1606" y="1540"/>
                  </a:lnTo>
                  <a:lnTo>
                    <a:pt x="1604" y="1547"/>
                  </a:lnTo>
                  <a:lnTo>
                    <a:pt x="1594" y="1547"/>
                  </a:lnTo>
                  <a:lnTo>
                    <a:pt x="1585" y="1549"/>
                  </a:lnTo>
                  <a:lnTo>
                    <a:pt x="1578" y="1553"/>
                  </a:lnTo>
                  <a:lnTo>
                    <a:pt x="1573" y="1558"/>
                  </a:lnTo>
                  <a:lnTo>
                    <a:pt x="1568" y="1564"/>
                  </a:lnTo>
                  <a:lnTo>
                    <a:pt x="1563" y="1572"/>
                  </a:lnTo>
                  <a:lnTo>
                    <a:pt x="1561" y="1579"/>
                  </a:lnTo>
                  <a:lnTo>
                    <a:pt x="1557" y="1587"/>
                  </a:lnTo>
                  <a:lnTo>
                    <a:pt x="1554" y="1594"/>
                  </a:lnTo>
                  <a:lnTo>
                    <a:pt x="1550" y="1601"/>
                  </a:lnTo>
                  <a:lnTo>
                    <a:pt x="1546" y="1607"/>
                  </a:lnTo>
                  <a:lnTo>
                    <a:pt x="1540" y="1612"/>
                  </a:lnTo>
                  <a:lnTo>
                    <a:pt x="1535" y="1615"/>
                  </a:lnTo>
                  <a:lnTo>
                    <a:pt x="1527" y="1616"/>
                  </a:lnTo>
                  <a:lnTo>
                    <a:pt x="1518" y="1615"/>
                  </a:lnTo>
                  <a:lnTo>
                    <a:pt x="1508" y="1611"/>
                  </a:lnTo>
                  <a:lnTo>
                    <a:pt x="1501" y="1610"/>
                  </a:lnTo>
                  <a:lnTo>
                    <a:pt x="1495" y="1610"/>
                  </a:lnTo>
                  <a:lnTo>
                    <a:pt x="1490" y="1612"/>
                  </a:lnTo>
                  <a:lnTo>
                    <a:pt x="1485" y="1616"/>
                  </a:lnTo>
                  <a:lnTo>
                    <a:pt x="1481" y="1621"/>
                  </a:lnTo>
                  <a:lnTo>
                    <a:pt x="1478" y="1627"/>
                  </a:lnTo>
                  <a:lnTo>
                    <a:pt x="1475" y="1633"/>
                  </a:lnTo>
                  <a:lnTo>
                    <a:pt x="1473" y="1639"/>
                  </a:lnTo>
                  <a:lnTo>
                    <a:pt x="1399" y="1675"/>
                  </a:lnTo>
                  <a:lnTo>
                    <a:pt x="1397" y="1668"/>
                  </a:lnTo>
                  <a:lnTo>
                    <a:pt x="1393" y="1662"/>
                  </a:lnTo>
                  <a:lnTo>
                    <a:pt x="1388" y="1656"/>
                  </a:lnTo>
                  <a:lnTo>
                    <a:pt x="1381" y="1651"/>
                  </a:lnTo>
                  <a:lnTo>
                    <a:pt x="1372" y="1646"/>
                  </a:lnTo>
                  <a:lnTo>
                    <a:pt x="1364" y="1642"/>
                  </a:lnTo>
                  <a:lnTo>
                    <a:pt x="1354" y="1638"/>
                  </a:lnTo>
                  <a:lnTo>
                    <a:pt x="1345" y="1635"/>
                  </a:lnTo>
                  <a:lnTo>
                    <a:pt x="1336" y="1633"/>
                  </a:lnTo>
                  <a:lnTo>
                    <a:pt x="1328" y="1632"/>
                  </a:lnTo>
                  <a:lnTo>
                    <a:pt x="1320" y="1632"/>
                  </a:lnTo>
                  <a:lnTo>
                    <a:pt x="1314" y="1633"/>
                  </a:lnTo>
                  <a:lnTo>
                    <a:pt x="1309" y="1635"/>
                  </a:lnTo>
                  <a:lnTo>
                    <a:pt x="1306" y="1638"/>
                  </a:lnTo>
                  <a:lnTo>
                    <a:pt x="1305" y="1643"/>
                  </a:lnTo>
                  <a:lnTo>
                    <a:pt x="1307" y="1650"/>
                  </a:lnTo>
                  <a:lnTo>
                    <a:pt x="1297" y="1655"/>
                  </a:lnTo>
                  <a:lnTo>
                    <a:pt x="1289" y="1658"/>
                  </a:lnTo>
                  <a:lnTo>
                    <a:pt x="1282" y="1658"/>
                  </a:lnTo>
                  <a:lnTo>
                    <a:pt x="1276" y="1657"/>
                  </a:lnTo>
                  <a:lnTo>
                    <a:pt x="1271" y="1654"/>
                  </a:lnTo>
                  <a:lnTo>
                    <a:pt x="1267" y="1650"/>
                  </a:lnTo>
                  <a:lnTo>
                    <a:pt x="1262" y="1646"/>
                  </a:lnTo>
                  <a:lnTo>
                    <a:pt x="1259" y="1640"/>
                  </a:lnTo>
                  <a:lnTo>
                    <a:pt x="1255" y="1635"/>
                  </a:lnTo>
                  <a:lnTo>
                    <a:pt x="1251" y="1629"/>
                  </a:lnTo>
                  <a:lnTo>
                    <a:pt x="1246" y="1624"/>
                  </a:lnTo>
                  <a:lnTo>
                    <a:pt x="1241" y="1619"/>
                  </a:lnTo>
                  <a:lnTo>
                    <a:pt x="1235" y="1616"/>
                  </a:lnTo>
                  <a:lnTo>
                    <a:pt x="1228" y="1614"/>
                  </a:lnTo>
                  <a:lnTo>
                    <a:pt x="1219" y="1613"/>
                  </a:lnTo>
                  <a:lnTo>
                    <a:pt x="1211" y="1614"/>
                  </a:lnTo>
                  <a:lnTo>
                    <a:pt x="1205" y="1608"/>
                  </a:lnTo>
                  <a:lnTo>
                    <a:pt x="1201" y="1603"/>
                  </a:lnTo>
                  <a:lnTo>
                    <a:pt x="1198" y="1597"/>
                  </a:lnTo>
                  <a:lnTo>
                    <a:pt x="1197" y="1592"/>
                  </a:lnTo>
                  <a:lnTo>
                    <a:pt x="1195" y="1587"/>
                  </a:lnTo>
                  <a:lnTo>
                    <a:pt x="1194" y="1582"/>
                  </a:lnTo>
                  <a:lnTo>
                    <a:pt x="1194" y="1576"/>
                  </a:lnTo>
                  <a:lnTo>
                    <a:pt x="1194" y="1570"/>
                  </a:lnTo>
                  <a:lnTo>
                    <a:pt x="1193" y="1564"/>
                  </a:lnTo>
                  <a:lnTo>
                    <a:pt x="1191" y="1557"/>
                  </a:lnTo>
                  <a:lnTo>
                    <a:pt x="1190" y="1550"/>
                  </a:lnTo>
                  <a:lnTo>
                    <a:pt x="1187" y="1541"/>
                  </a:lnTo>
                  <a:lnTo>
                    <a:pt x="1183" y="1533"/>
                  </a:lnTo>
                  <a:lnTo>
                    <a:pt x="1177" y="1523"/>
                  </a:lnTo>
                  <a:lnTo>
                    <a:pt x="1171" y="1512"/>
                  </a:lnTo>
                  <a:lnTo>
                    <a:pt x="1162" y="1500"/>
                  </a:lnTo>
                  <a:lnTo>
                    <a:pt x="1153" y="1488"/>
                  </a:lnTo>
                  <a:lnTo>
                    <a:pt x="1144" y="1477"/>
                  </a:lnTo>
                  <a:lnTo>
                    <a:pt x="1136" y="1466"/>
                  </a:lnTo>
                  <a:lnTo>
                    <a:pt x="1128" y="1455"/>
                  </a:lnTo>
                  <a:lnTo>
                    <a:pt x="1120" y="1444"/>
                  </a:lnTo>
                  <a:lnTo>
                    <a:pt x="1113" y="1433"/>
                  </a:lnTo>
                  <a:lnTo>
                    <a:pt x="1106" y="1424"/>
                  </a:lnTo>
                  <a:lnTo>
                    <a:pt x="1099" y="1413"/>
                  </a:lnTo>
                  <a:lnTo>
                    <a:pt x="1093" y="1402"/>
                  </a:lnTo>
                  <a:lnTo>
                    <a:pt x="1087" y="1391"/>
                  </a:lnTo>
                  <a:lnTo>
                    <a:pt x="1081" y="1380"/>
                  </a:lnTo>
                  <a:lnTo>
                    <a:pt x="1076" y="1369"/>
                  </a:lnTo>
                  <a:lnTo>
                    <a:pt x="1071" y="1357"/>
                  </a:lnTo>
                  <a:lnTo>
                    <a:pt x="1066" y="1346"/>
                  </a:lnTo>
                  <a:lnTo>
                    <a:pt x="1062" y="1334"/>
                  </a:lnTo>
                  <a:lnTo>
                    <a:pt x="1058" y="1321"/>
                  </a:lnTo>
                  <a:lnTo>
                    <a:pt x="1054" y="1309"/>
                  </a:lnTo>
                  <a:lnTo>
                    <a:pt x="1050" y="1296"/>
                  </a:lnTo>
                  <a:lnTo>
                    <a:pt x="1047" y="1282"/>
                  </a:lnTo>
                  <a:lnTo>
                    <a:pt x="1044" y="1268"/>
                  </a:lnTo>
                  <a:lnTo>
                    <a:pt x="1041" y="1253"/>
                  </a:lnTo>
                  <a:lnTo>
                    <a:pt x="1039" y="1238"/>
                  </a:lnTo>
                  <a:lnTo>
                    <a:pt x="1037" y="1223"/>
                  </a:lnTo>
                  <a:lnTo>
                    <a:pt x="1035" y="1206"/>
                  </a:lnTo>
                  <a:lnTo>
                    <a:pt x="1033" y="1189"/>
                  </a:lnTo>
                  <a:lnTo>
                    <a:pt x="1031" y="1171"/>
                  </a:lnTo>
                  <a:lnTo>
                    <a:pt x="1030" y="1153"/>
                  </a:lnTo>
                  <a:lnTo>
                    <a:pt x="1030" y="1133"/>
                  </a:lnTo>
                  <a:lnTo>
                    <a:pt x="1029" y="1113"/>
                  </a:lnTo>
                  <a:lnTo>
                    <a:pt x="1028" y="1092"/>
                  </a:lnTo>
                  <a:lnTo>
                    <a:pt x="1028" y="1070"/>
                  </a:lnTo>
                  <a:lnTo>
                    <a:pt x="1028" y="1047"/>
                  </a:lnTo>
                  <a:lnTo>
                    <a:pt x="1027" y="1019"/>
                  </a:lnTo>
                  <a:lnTo>
                    <a:pt x="1026" y="993"/>
                  </a:lnTo>
                  <a:lnTo>
                    <a:pt x="1025" y="969"/>
                  </a:lnTo>
                  <a:lnTo>
                    <a:pt x="1024" y="947"/>
                  </a:lnTo>
                  <a:lnTo>
                    <a:pt x="1024" y="928"/>
                  </a:lnTo>
                  <a:lnTo>
                    <a:pt x="1023" y="911"/>
                  </a:lnTo>
                  <a:lnTo>
                    <a:pt x="1023" y="896"/>
                  </a:lnTo>
                  <a:lnTo>
                    <a:pt x="1022" y="882"/>
                  </a:lnTo>
                  <a:lnTo>
                    <a:pt x="1022" y="871"/>
                  </a:lnTo>
                  <a:lnTo>
                    <a:pt x="1021" y="860"/>
                  </a:lnTo>
                  <a:lnTo>
                    <a:pt x="1021" y="851"/>
                  </a:lnTo>
                  <a:lnTo>
                    <a:pt x="1020" y="843"/>
                  </a:lnTo>
                  <a:lnTo>
                    <a:pt x="1020" y="836"/>
                  </a:lnTo>
                  <a:lnTo>
                    <a:pt x="1020" y="829"/>
                  </a:lnTo>
                  <a:lnTo>
                    <a:pt x="1019" y="824"/>
                  </a:lnTo>
                  <a:lnTo>
                    <a:pt x="1019" y="818"/>
                  </a:lnTo>
                  <a:lnTo>
                    <a:pt x="1018" y="812"/>
                  </a:lnTo>
                  <a:lnTo>
                    <a:pt x="1017" y="807"/>
                  </a:lnTo>
                  <a:lnTo>
                    <a:pt x="1016" y="802"/>
                  </a:lnTo>
                  <a:lnTo>
                    <a:pt x="1015" y="796"/>
                  </a:lnTo>
                  <a:lnTo>
                    <a:pt x="1014" y="790"/>
                  </a:lnTo>
                  <a:lnTo>
                    <a:pt x="1013" y="783"/>
                  </a:lnTo>
                  <a:lnTo>
                    <a:pt x="1011" y="775"/>
                  </a:lnTo>
                  <a:lnTo>
                    <a:pt x="1009" y="767"/>
                  </a:lnTo>
                  <a:lnTo>
                    <a:pt x="1008" y="757"/>
                  </a:lnTo>
                  <a:lnTo>
                    <a:pt x="1005" y="746"/>
                  </a:lnTo>
                  <a:lnTo>
                    <a:pt x="1003" y="733"/>
                  </a:lnTo>
                  <a:lnTo>
                    <a:pt x="1001" y="718"/>
                  </a:lnTo>
                  <a:lnTo>
                    <a:pt x="998" y="702"/>
                  </a:lnTo>
                  <a:lnTo>
                    <a:pt x="994" y="684"/>
                  </a:lnTo>
                  <a:lnTo>
                    <a:pt x="991" y="663"/>
                  </a:lnTo>
                  <a:lnTo>
                    <a:pt x="987" y="641"/>
                  </a:lnTo>
                  <a:lnTo>
                    <a:pt x="986" y="631"/>
                  </a:lnTo>
                  <a:lnTo>
                    <a:pt x="986" y="621"/>
                  </a:lnTo>
                  <a:lnTo>
                    <a:pt x="987" y="611"/>
                  </a:lnTo>
                  <a:lnTo>
                    <a:pt x="988" y="599"/>
                  </a:lnTo>
                  <a:lnTo>
                    <a:pt x="990" y="588"/>
                  </a:lnTo>
                  <a:lnTo>
                    <a:pt x="993" y="575"/>
                  </a:lnTo>
                  <a:lnTo>
                    <a:pt x="997" y="562"/>
                  </a:lnTo>
                  <a:lnTo>
                    <a:pt x="1001" y="549"/>
                  </a:lnTo>
                  <a:lnTo>
                    <a:pt x="1006" y="536"/>
                  </a:lnTo>
                  <a:lnTo>
                    <a:pt x="1013" y="523"/>
                  </a:lnTo>
                  <a:lnTo>
                    <a:pt x="1020" y="510"/>
                  </a:lnTo>
                  <a:lnTo>
                    <a:pt x="1029" y="496"/>
                  </a:lnTo>
                  <a:lnTo>
                    <a:pt x="1039" y="483"/>
                  </a:lnTo>
                  <a:lnTo>
                    <a:pt x="1050" y="471"/>
                  </a:lnTo>
                  <a:lnTo>
                    <a:pt x="1063" y="458"/>
                  </a:lnTo>
                  <a:lnTo>
                    <a:pt x="1077" y="446"/>
                  </a:lnTo>
                  <a:lnTo>
                    <a:pt x="1096" y="471"/>
                  </a:lnTo>
                  <a:lnTo>
                    <a:pt x="1112" y="454"/>
                  </a:lnTo>
                  <a:lnTo>
                    <a:pt x="1125" y="444"/>
                  </a:lnTo>
                  <a:lnTo>
                    <a:pt x="1137" y="439"/>
                  </a:lnTo>
                  <a:lnTo>
                    <a:pt x="1146" y="438"/>
                  </a:lnTo>
                  <a:lnTo>
                    <a:pt x="1154" y="440"/>
                  </a:lnTo>
                  <a:lnTo>
                    <a:pt x="1160" y="443"/>
                  </a:lnTo>
                  <a:lnTo>
                    <a:pt x="1165" y="448"/>
                  </a:lnTo>
                  <a:lnTo>
                    <a:pt x="1169" y="452"/>
                  </a:lnTo>
                  <a:lnTo>
                    <a:pt x="1173" y="454"/>
                  </a:lnTo>
                  <a:lnTo>
                    <a:pt x="1176" y="455"/>
                  </a:lnTo>
                  <a:lnTo>
                    <a:pt x="1178" y="451"/>
                  </a:lnTo>
                  <a:lnTo>
                    <a:pt x="1180" y="443"/>
                  </a:lnTo>
                  <a:lnTo>
                    <a:pt x="1183" y="429"/>
                  </a:lnTo>
                  <a:lnTo>
                    <a:pt x="1186" y="409"/>
                  </a:lnTo>
                  <a:lnTo>
                    <a:pt x="1190" y="380"/>
                  </a:lnTo>
                  <a:lnTo>
                    <a:pt x="1194" y="343"/>
                  </a:lnTo>
                  <a:lnTo>
                    <a:pt x="1190" y="343"/>
                  </a:lnTo>
                  <a:lnTo>
                    <a:pt x="1185" y="345"/>
                  </a:lnTo>
                  <a:lnTo>
                    <a:pt x="1181" y="348"/>
                  </a:lnTo>
                  <a:lnTo>
                    <a:pt x="1178" y="353"/>
                  </a:lnTo>
                  <a:lnTo>
                    <a:pt x="1175" y="360"/>
                  </a:lnTo>
                  <a:lnTo>
                    <a:pt x="1172" y="367"/>
                  </a:lnTo>
                  <a:lnTo>
                    <a:pt x="1168" y="375"/>
                  </a:lnTo>
                  <a:lnTo>
                    <a:pt x="1165" y="383"/>
                  </a:lnTo>
                  <a:lnTo>
                    <a:pt x="1160" y="391"/>
                  </a:lnTo>
                  <a:lnTo>
                    <a:pt x="1155" y="399"/>
                  </a:lnTo>
                  <a:lnTo>
                    <a:pt x="1149" y="406"/>
                  </a:lnTo>
                  <a:lnTo>
                    <a:pt x="1142" y="413"/>
                  </a:lnTo>
                  <a:lnTo>
                    <a:pt x="1134" y="419"/>
                  </a:lnTo>
                  <a:lnTo>
                    <a:pt x="1125" y="423"/>
                  </a:lnTo>
                  <a:lnTo>
                    <a:pt x="1114" y="426"/>
                  </a:lnTo>
                  <a:lnTo>
                    <a:pt x="1102" y="427"/>
                  </a:lnTo>
                  <a:lnTo>
                    <a:pt x="1104" y="415"/>
                  </a:lnTo>
                  <a:lnTo>
                    <a:pt x="1105" y="403"/>
                  </a:lnTo>
                  <a:lnTo>
                    <a:pt x="1106" y="390"/>
                  </a:lnTo>
                  <a:lnTo>
                    <a:pt x="1106" y="378"/>
                  </a:lnTo>
                  <a:lnTo>
                    <a:pt x="1106" y="365"/>
                  </a:lnTo>
                  <a:lnTo>
                    <a:pt x="1106" y="352"/>
                  </a:lnTo>
                  <a:lnTo>
                    <a:pt x="1105" y="339"/>
                  </a:lnTo>
                  <a:lnTo>
                    <a:pt x="1105" y="326"/>
                  </a:lnTo>
                  <a:lnTo>
                    <a:pt x="1105" y="313"/>
                  </a:lnTo>
                  <a:lnTo>
                    <a:pt x="1105" y="300"/>
                  </a:lnTo>
                  <a:lnTo>
                    <a:pt x="1106" y="288"/>
                  </a:lnTo>
                  <a:lnTo>
                    <a:pt x="1108" y="275"/>
                  </a:lnTo>
                  <a:lnTo>
                    <a:pt x="1111" y="263"/>
                  </a:lnTo>
                  <a:lnTo>
                    <a:pt x="1115" y="252"/>
                  </a:lnTo>
                  <a:lnTo>
                    <a:pt x="1120" y="240"/>
                  </a:lnTo>
                  <a:lnTo>
                    <a:pt x="1127" y="230"/>
                  </a:lnTo>
                  <a:lnTo>
                    <a:pt x="1131" y="217"/>
                  </a:lnTo>
                  <a:lnTo>
                    <a:pt x="1136" y="204"/>
                  </a:lnTo>
                  <a:lnTo>
                    <a:pt x="1139" y="192"/>
                  </a:lnTo>
                  <a:lnTo>
                    <a:pt x="1142" y="178"/>
                  </a:lnTo>
                  <a:lnTo>
                    <a:pt x="1145" y="164"/>
                  </a:lnTo>
                  <a:lnTo>
                    <a:pt x="1147" y="149"/>
                  </a:lnTo>
                  <a:lnTo>
                    <a:pt x="1149" y="135"/>
                  </a:lnTo>
                  <a:lnTo>
                    <a:pt x="1151" y="120"/>
                  </a:lnTo>
                  <a:lnTo>
                    <a:pt x="1152" y="104"/>
                  </a:lnTo>
                  <a:lnTo>
                    <a:pt x="1154" y="89"/>
                  </a:lnTo>
                  <a:lnTo>
                    <a:pt x="1156" y="74"/>
                  </a:lnTo>
                  <a:lnTo>
                    <a:pt x="1158" y="59"/>
                  </a:lnTo>
                  <a:lnTo>
                    <a:pt x="1160" y="44"/>
                  </a:lnTo>
                  <a:lnTo>
                    <a:pt x="1163" y="29"/>
                  </a:lnTo>
                  <a:lnTo>
                    <a:pt x="1166" y="14"/>
                  </a:lnTo>
                  <a:lnTo>
                    <a:pt x="1169" y="0"/>
                  </a:lnTo>
                  <a:lnTo>
                    <a:pt x="1165" y="4"/>
                  </a:lnTo>
                  <a:lnTo>
                    <a:pt x="1161" y="8"/>
                  </a:lnTo>
                  <a:lnTo>
                    <a:pt x="1158" y="13"/>
                  </a:lnTo>
                  <a:lnTo>
                    <a:pt x="1156" y="19"/>
                  </a:lnTo>
                  <a:lnTo>
                    <a:pt x="1154" y="25"/>
                  </a:lnTo>
                  <a:lnTo>
                    <a:pt x="1152" y="31"/>
                  </a:lnTo>
                  <a:lnTo>
                    <a:pt x="1150" y="38"/>
                  </a:lnTo>
                  <a:lnTo>
                    <a:pt x="1149" y="44"/>
                  </a:lnTo>
                  <a:lnTo>
                    <a:pt x="1148" y="51"/>
                  </a:lnTo>
                  <a:lnTo>
                    <a:pt x="1147" y="58"/>
                  </a:lnTo>
                  <a:lnTo>
                    <a:pt x="1145" y="65"/>
                  </a:lnTo>
                  <a:lnTo>
                    <a:pt x="1144" y="72"/>
                  </a:lnTo>
                  <a:lnTo>
                    <a:pt x="1143" y="79"/>
                  </a:lnTo>
                  <a:lnTo>
                    <a:pt x="1141" y="86"/>
                  </a:lnTo>
                  <a:lnTo>
                    <a:pt x="1139" y="92"/>
                  </a:lnTo>
                  <a:lnTo>
                    <a:pt x="1137" y="98"/>
                  </a:lnTo>
                  <a:lnTo>
                    <a:pt x="1134" y="105"/>
                  </a:lnTo>
                  <a:lnTo>
                    <a:pt x="1131" y="112"/>
                  </a:lnTo>
                  <a:lnTo>
                    <a:pt x="1129" y="119"/>
                  </a:lnTo>
                  <a:lnTo>
                    <a:pt x="1126" y="127"/>
                  </a:lnTo>
                  <a:lnTo>
                    <a:pt x="1124" y="134"/>
                  </a:lnTo>
                  <a:lnTo>
                    <a:pt x="1122" y="141"/>
                  </a:lnTo>
                  <a:lnTo>
                    <a:pt x="1119" y="149"/>
                  </a:lnTo>
                  <a:lnTo>
                    <a:pt x="1117" y="157"/>
                  </a:lnTo>
                  <a:lnTo>
                    <a:pt x="1115" y="165"/>
                  </a:lnTo>
                  <a:lnTo>
                    <a:pt x="1113" y="173"/>
                  </a:lnTo>
                  <a:lnTo>
                    <a:pt x="1112" y="181"/>
                  </a:lnTo>
                  <a:lnTo>
                    <a:pt x="1110" y="189"/>
                  </a:lnTo>
                  <a:lnTo>
                    <a:pt x="1109" y="197"/>
                  </a:lnTo>
                  <a:lnTo>
                    <a:pt x="1107" y="204"/>
                  </a:lnTo>
                  <a:lnTo>
                    <a:pt x="1105" y="212"/>
                  </a:lnTo>
                  <a:lnTo>
                    <a:pt x="1104" y="221"/>
                  </a:lnTo>
                  <a:lnTo>
                    <a:pt x="1103" y="229"/>
                  </a:lnTo>
                  <a:lnTo>
                    <a:pt x="1101" y="238"/>
                  </a:lnTo>
                  <a:lnTo>
                    <a:pt x="1100" y="246"/>
                  </a:lnTo>
                  <a:lnTo>
                    <a:pt x="1099" y="254"/>
                  </a:lnTo>
                  <a:lnTo>
                    <a:pt x="1097" y="263"/>
                  </a:lnTo>
                  <a:lnTo>
                    <a:pt x="1096" y="271"/>
                  </a:lnTo>
                  <a:lnTo>
                    <a:pt x="1095" y="280"/>
                  </a:lnTo>
                  <a:lnTo>
                    <a:pt x="1093" y="288"/>
                  </a:lnTo>
                  <a:lnTo>
                    <a:pt x="1092" y="296"/>
                  </a:lnTo>
                  <a:lnTo>
                    <a:pt x="1091" y="305"/>
                  </a:lnTo>
                  <a:lnTo>
                    <a:pt x="1089" y="313"/>
                  </a:lnTo>
                  <a:lnTo>
                    <a:pt x="1088" y="321"/>
                  </a:lnTo>
                  <a:lnTo>
                    <a:pt x="1086" y="329"/>
                  </a:lnTo>
                  <a:lnTo>
                    <a:pt x="1084" y="337"/>
                  </a:lnTo>
                  <a:lnTo>
                    <a:pt x="1083" y="345"/>
                  </a:lnTo>
                  <a:lnTo>
                    <a:pt x="1081" y="353"/>
                  </a:lnTo>
                  <a:lnTo>
                    <a:pt x="1087" y="353"/>
                  </a:lnTo>
                  <a:lnTo>
                    <a:pt x="1089" y="366"/>
                  </a:lnTo>
                  <a:lnTo>
                    <a:pt x="1088" y="378"/>
                  </a:lnTo>
                  <a:lnTo>
                    <a:pt x="1087" y="389"/>
                  </a:lnTo>
                  <a:lnTo>
                    <a:pt x="1083" y="399"/>
                  </a:lnTo>
                  <a:lnTo>
                    <a:pt x="1079" y="409"/>
                  </a:lnTo>
                  <a:lnTo>
                    <a:pt x="1073" y="418"/>
                  </a:lnTo>
                  <a:lnTo>
                    <a:pt x="1066" y="426"/>
                  </a:lnTo>
                  <a:lnTo>
                    <a:pt x="1058" y="434"/>
                  </a:lnTo>
                  <a:lnTo>
                    <a:pt x="1050" y="442"/>
                  </a:lnTo>
                  <a:lnTo>
                    <a:pt x="1041" y="449"/>
                  </a:lnTo>
                  <a:lnTo>
                    <a:pt x="1032" y="456"/>
                  </a:lnTo>
                  <a:lnTo>
                    <a:pt x="1023" y="463"/>
                  </a:lnTo>
                  <a:lnTo>
                    <a:pt x="1014" y="470"/>
                  </a:lnTo>
                  <a:lnTo>
                    <a:pt x="1006" y="477"/>
                  </a:lnTo>
                  <a:lnTo>
                    <a:pt x="998" y="483"/>
                  </a:lnTo>
                  <a:lnTo>
                    <a:pt x="990" y="490"/>
                  </a:lnTo>
                  <a:lnTo>
                    <a:pt x="988" y="477"/>
                  </a:lnTo>
                  <a:lnTo>
                    <a:pt x="985" y="464"/>
                  </a:lnTo>
                  <a:lnTo>
                    <a:pt x="981" y="451"/>
                  </a:lnTo>
                  <a:lnTo>
                    <a:pt x="977" y="440"/>
                  </a:lnTo>
                  <a:lnTo>
                    <a:pt x="971" y="428"/>
                  </a:lnTo>
                  <a:lnTo>
                    <a:pt x="965" y="418"/>
                  </a:lnTo>
                  <a:lnTo>
                    <a:pt x="959" y="407"/>
                  </a:lnTo>
                  <a:lnTo>
                    <a:pt x="952" y="397"/>
                  </a:lnTo>
                  <a:lnTo>
                    <a:pt x="944" y="387"/>
                  </a:lnTo>
                  <a:lnTo>
                    <a:pt x="936" y="378"/>
                  </a:lnTo>
                  <a:lnTo>
                    <a:pt x="927" y="369"/>
                  </a:lnTo>
                  <a:lnTo>
                    <a:pt x="919" y="360"/>
                  </a:lnTo>
                  <a:lnTo>
                    <a:pt x="910" y="351"/>
                  </a:lnTo>
                  <a:lnTo>
                    <a:pt x="901" y="343"/>
                  </a:lnTo>
                  <a:lnTo>
                    <a:pt x="891" y="334"/>
                  </a:lnTo>
                  <a:lnTo>
                    <a:pt x="882" y="325"/>
                  </a:lnTo>
                  <a:lnTo>
                    <a:pt x="873" y="317"/>
                  </a:lnTo>
                  <a:lnTo>
                    <a:pt x="865" y="308"/>
                  </a:lnTo>
                  <a:lnTo>
                    <a:pt x="856" y="300"/>
                  </a:lnTo>
                  <a:lnTo>
                    <a:pt x="847" y="291"/>
                  </a:lnTo>
                  <a:lnTo>
                    <a:pt x="838" y="282"/>
                  </a:lnTo>
                  <a:lnTo>
                    <a:pt x="830" y="273"/>
                  </a:lnTo>
                  <a:lnTo>
                    <a:pt x="822" y="263"/>
                  </a:lnTo>
                  <a:lnTo>
                    <a:pt x="814" y="254"/>
                  </a:lnTo>
                  <a:lnTo>
                    <a:pt x="807" y="244"/>
                  </a:lnTo>
                  <a:lnTo>
                    <a:pt x="801" y="234"/>
                  </a:lnTo>
                  <a:lnTo>
                    <a:pt x="795" y="223"/>
                  </a:lnTo>
                  <a:lnTo>
                    <a:pt x="790" y="212"/>
                  </a:lnTo>
                  <a:lnTo>
                    <a:pt x="786" y="201"/>
                  </a:lnTo>
                  <a:lnTo>
                    <a:pt x="782" y="189"/>
                  </a:lnTo>
                  <a:lnTo>
                    <a:pt x="779" y="176"/>
                  </a:lnTo>
                  <a:lnTo>
                    <a:pt x="778" y="163"/>
                  </a:lnTo>
                  <a:lnTo>
                    <a:pt x="772" y="154"/>
                  </a:lnTo>
                  <a:lnTo>
                    <a:pt x="767" y="145"/>
                  </a:lnTo>
                  <a:lnTo>
                    <a:pt x="762" y="136"/>
                  </a:lnTo>
                  <a:lnTo>
                    <a:pt x="758" y="126"/>
                  </a:lnTo>
                  <a:lnTo>
                    <a:pt x="754" y="116"/>
                  </a:lnTo>
                  <a:lnTo>
                    <a:pt x="750" y="105"/>
                  </a:lnTo>
                  <a:lnTo>
                    <a:pt x="747" y="95"/>
                  </a:lnTo>
                  <a:lnTo>
                    <a:pt x="743" y="84"/>
                  </a:lnTo>
                  <a:lnTo>
                    <a:pt x="740" y="74"/>
                  </a:lnTo>
                  <a:lnTo>
                    <a:pt x="736" y="63"/>
                  </a:lnTo>
                  <a:lnTo>
                    <a:pt x="733" y="53"/>
                  </a:lnTo>
                  <a:lnTo>
                    <a:pt x="729" y="43"/>
                  </a:lnTo>
                  <a:lnTo>
                    <a:pt x="725" y="33"/>
                  </a:lnTo>
                  <a:lnTo>
                    <a:pt x="720" y="23"/>
                  </a:lnTo>
                  <a:lnTo>
                    <a:pt x="715" y="14"/>
                  </a:lnTo>
                  <a:lnTo>
                    <a:pt x="710" y="6"/>
                  </a:lnTo>
                  <a:lnTo>
                    <a:pt x="710" y="18"/>
                  </a:lnTo>
                  <a:lnTo>
                    <a:pt x="711" y="30"/>
                  </a:lnTo>
                  <a:lnTo>
                    <a:pt x="713" y="42"/>
                  </a:lnTo>
                  <a:lnTo>
                    <a:pt x="715" y="54"/>
                  </a:lnTo>
                  <a:lnTo>
                    <a:pt x="718" y="65"/>
                  </a:lnTo>
                  <a:lnTo>
                    <a:pt x="721" y="77"/>
                  </a:lnTo>
                  <a:lnTo>
                    <a:pt x="725" y="88"/>
                  </a:lnTo>
                  <a:lnTo>
                    <a:pt x="729" y="100"/>
                  </a:lnTo>
                  <a:lnTo>
                    <a:pt x="732" y="111"/>
                  </a:lnTo>
                  <a:lnTo>
                    <a:pt x="736" y="122"/>
                  </a:lnTo>
                  <a:lnTo>
                    <a:pt x="740" y="134"/>
                  </a:lnTo>
                  <a:lnTo>
                    <a:pt x="744" y="146"/>
                  </a:lnTo>
                  <a:lnTo>
                    <a:pt x="748" y="157"/>
                  </a:lnTo>
                  <a:lnTo>
                    <a:pt x="751" y="170"/>
                  </a:lnTo>
                  <a:lnTo>
                    <a:pt x="754" y="182"/>
                  </a:lnTo>
                  <a:lnTo>
                    <a:pt x="757" y="194"/>
                  </a:lnTo>
                  <a:lnTo>
                    <a:pt x="760" y="205"/>
                  </a:lnTo>
                  <a:lnTo>
                    <a:pt x="763" y="217"/>
                  </a:lnTo>
                  <a:lnTo>
                    <a:pt x="767" y="228"/>
                  </a:lnTo>
                  <a:lnTo>
                    <a:pt x="772" y="238"/>
                  </a:lnTo>
                  <a:lnTo>
                    <a:pt x="778" y="249"/>
                  </a:lnTo>
                  <a:lnTo>
                    <a:pt x="784" y="258"/>
                  </a:lnTo>
                  <a:lnTo>
                    <a:pt x="790" y="268"/>
                  </a:lnTo>
                  <a:lnTo>
                    <a:pt x="797" y="277"/>
                  </a:lnTo>
                  <a:lnTo>
                    <a:pt x="805" y="286"/>
                  </a:lnTo>
                  <a:lnTo>
                    <a:pt x="813" y="295"/>
                  </a:lnTo>
                  <a:lnTo>
                    <a:pt x="821" y="304"/>
                  </a:lnTo>
                  <a:lnTo>
                    <a:pt x="829" y="312"/>
                  </a:lnTo>
                  <a:lnTo>
                    <a:pt x="838" y="320"/>
                  </a:lnTo>
                  <a:lnTo>
                    <a:pt x="846" y="328"/>
                  </a:lnTo>
                  <a:lnTo>
                    <a:pt x="855" y="336"/>
                  </a:lnTo>
                  <a:lnTo>
                    <a:pt x="864" y="344"/>
                  </a:lnTo>
                  <a:lnTo>
                    <a:pt x="872" y="353"/>
                  </a:lnTo>
                  <a:lnTo>
                    <a:pt x="881" y="361"/>
                  </a:lnTo>
                  <a:lnTo>
                    <a:pt x="890" y="369"/>
                  </a:lnTo>
                  <a:lnTo>
                    <a:pt x="899" y="378"/>
                  </a:lnTo>
                  <a:lnTo>
                    <a:pt x="908" y="387"/>
                  </a:lnTo>
                  <a:lnTo>
                    <a:pt x="916" y="396"/>
                  </a:lnTo>
                  <a:lnTo>
                    <a:pt x="924" y="405"/>
                  </a:lnTo>
                  <a:lnTo>
                    <a:pt x="932" y="414"/>
                  </a:lnTo>
                  <a:lnTo>
                    <a:pt x="940" y="424"/>
                  </a:lnTo>
                  <a:lnTo>
                    <a:pt x="946" y="435"/>
                  </a:lnTo>
                  <a:lnTo>
                    <a:pt x="953" y="445"/>
                  </a:lnTo>
                  <a:lnTo>
                    <a:pt x="959" y="456"/>
                  </a:lnTo>
                  <a:lnTo>
                    <a:pt x="965" y="468"/>
                  </a:lnTo>
                  <a:lnTo>
                    <a:pt x="970" y="480"/>
                  </a:lnTo>
                  <a:lnTo>
                    <a:pt x="974" y="493"/>
                  </a:lnTo>
                  <a:lnTo>
                    <a:pt x="978" y="506"/>
                  </a:lnTo>
                  <a:lnTo>
                    <a:pt x="972" y="517"/>
                  </a:lnTo>
                  <a:lnTo>
                    <a:pt x="967" y="529"/>
                  </a:lnTo>
                  <a:lnTo>
                    <a:pt x="963" y="541"/>
                  </a:lnTo>
                  <a:lnTo>
                    <a:pt x="960" y="554"/>
                  </a:lnTo>
                  <a:lnTo>
                    <a:pt x="958" y="567"/>
                  </a:lnTo>
                  <a:lnTo>
                    <a:pt x="957" y="581"/>
                  </a:lnTo>
                  <a:lnTo>
                    <a:pt x="956" y="596"/>
                  </a:lnTo>
                  <a:lnTo>
                    <a:pt x="956" y="611"/>
                  </a:lnTo>
                  <a:lnTo>
                    <a:pt x="956" y="626"/>
                  </a:lnTo>
                  <a:lnTo>
                    <a:pt x="956" y="642"/>
                  </a:lnTo>
                  <a:lnTo>
                    <a:pt x="958" y="658"/>
                  </a:lnTo>
                  <a:lnTo>
                    <a:pt x="959" y="675"/>
                  </a:lnTo>
                  <a:lnTo>
                    <a:pt x="961" y="692"/>
                  </a:lnTo>
                  <a:lnTo>
                    <a:pt x="963" y="709"/>
                  </a:lnTo>
                  <a:lnTo>
                    <a:pt x="966" y="726"/>
                  </a:lnTo>
                  <a:lnTo>
                    <a:pt x="968" y="744"/>
                  </a:lnTo>
                  <a:lnTo>
                    <a:pt x="971" y="762"/>
                  </a:lnTo>
                  <a:lnTo>
                    <a:pt x="973" y="780"/>
                  </a:lnTo>
                  <a:lnTo>
                    <a:pt x="976" y="798"/>
                  </a:lnTo>
                  <a:lnTo>
                    <a:pt x="978" y="816"/>
                  </a:lnTo>
                  <a:lnTo>
                    <a:pt x="980" y="834"/>
                  </a:lnTo>
                  <a:lnTo>
                    <a:pt x="982" y="852"/>
                  </a:lnTo>
                  <a:lnTo>
                    <a:pt x="984" y="870"/>
                  </a:lnTo>
                  <a:lnTo>
                    <a:pt x="985" y="887"/>
                  </a:lnTo>
                  <a:lnTo>
                    <a:pt x="985" y="905"/>
                  </a:lnTo>
                  <a:lnTo>
                    <a:pt x="986" y="922"/>
                  </a:lnTo>
                  <a:lnTo>
                    <a:pt x="985" y="939"/>
                  </a:lnTo>
                  <a:lnTo>
                    <a:pt x="985" y="956"/>
                  </a:lnTo>
                  <a:lnTo>
                    <a:pt x="983" y="973"/>
                  </a:lnTo>
                  <a:lnTo>
                    <a:pt x="981" y="989"/>
                  </a:lnTo>
                  <a:lnTo>
                    <a:pt x="978" y="1005"/>
                  </a:lnTo>
                  <a:lnTo>
                    <a:pt x="974" y="1020"/>
                  </a:lnTo>
                  <a:lnTo>
                    <a:pt x="975" y="1030"/>
                  </a:lnTo>
                  <a:lnTo>
                    <a:pt x="976" y="1041"/>
                  </a:lnTo>
                  <a:lnTo>
                    <a:pt x="977" y="1052"/>
                  </a:lnTo>
                  <a:lnTo>
                    <a:pt x="977" y="1063"/>
                  </a:lnTo>
                  <a:lnTo>
                    <a:pt x="978" y="1073"/>
                  </a:lnTo>
                  <a:lnTo>
                    <a:pt x="978" y="1083"/>
                  </a:lnTo>
                  <a:lnTo>
                    <a:pt x="978" y="1094"/>
                  </a:lnTo>
                  <a:lnTo>
                    <a:pt x="978" y="1104"/>
                  </a:lnTo>
                  <a:lnTo>
                    <a:pt x="978" y="1114"/>
                  </a:lnTo>
                  <a:lnTo>
                    <a:pt x="978" y="1123"/>
                  </a:lnTo>
                  <a:lnTo>
                    <a:pt x="978" y="1133"/>
                  </a:lnTo>
                  <a:lnTo>
                    <a:pt x="978" y="1142"/>
                  </a:lnTo>
                  <a:lnTo>
                    <a:pt x="978" y="1152"/>
                  </a:lnTo>
                  <a:lnTo>
                    <a:pt x="978" y="1161"/>
                  </a:lnTo>
                  <a:lnTo>
                    <a:pt x="978" y="1171"/>
                  </a:lnTo>
                  <a:lnTo>
                    <a:pt x="978" y="1180"/>
                  </a:lnTo>
                  <a:lnTo>
                    <a:pt x="978" y="1189"/>
                  </a:lnTo>
                  <a:lnTo>
                    <a:pt x="978" y="1199"/>
                  </a:lnTo>
                  <a:lnTo>
                    <a:pt x="978" y="1208"/>
                  </a:lnTo>
                  <a:lnTo>
                    <a:pt x="978" y="1217"/>
                  </a:lnTo>
                  <a:lnTo>
                    <a:pt x="979" y="1227"/>
                  </a:lnTo>
                  <a:lnTo>
                    <a:pt x="979" y="1236"/>
                  </a:lnTo>
                  <a:lnTo>
                    <a:pt x="980" y="1246"/>
                  </a:lnTo>
                  <a:lnTo>
                    <a:pt x="981" y="1256"/>
                  </a:lnTo>
                  <a:lnTo>
                    <a:pt x="981" y="1265"/>
                  </a:lnTo>
                  <a:lnTo>
                    <a:pt x="983" y="1275"/>
                  </a:lnTo>
                  <a:lnTo>
                    <a:pt x="984" y="1285"/>
                  </a:lnTo>
                  <a:lnTo>
                    <a:pt x="985" y="1295"/>
                  </a:lnTo>
                  <a:lnTo>
                    <a:pt x="987" y="1305"/>
                  </a:lnTo>
                  <a:lnTo>
                    <a:pt x="990" y="1316"/>
                  </a:lnTo>
                  <a:lnTo>
                    <a:pt x="992" y="1327"/>
                  </a:lnTo>
                  <a:lnTo>
                    <a:pt x="994" y="1337"/>
                  </a:lnTo>
                  <a:lnTo>
                    <a:pt x="992" y="1343"/>
                  </a:lnTo>
                  <a:lnTo>
                    <a:pt x="991" y="1349"/>
                  </a:lnTo>
                  <a:lnTo>
                    <a:pt x="988" y="1355"/>
                  </a:lnTo>
                  <a:lnTo>
                    <a:pt x="985" y="1360"/>
                  </a:lnTo>
                  <a:lnTo>
                    <a:pt x="981" y="1365"/>
                  </a:lnTo>
                  <a:lnTo>
                    <a:pt x="977" y="1368"/>
                  </a:lnTo>
                  <a:lnTo>
                    <a:pt x="972" y="1371"/>
                  </a:lnTo>
                  <a:lnTo>
                    <a:pt x="965" y="1371"/>
                  </a:lnTo>
                  <a:lnTo>
                    <a:pt x="972" y="1383"/>
                  </a:lnTo>
                  <a:lnTo>
                    <a:pt x="976" y="1394"/>
                  </a:lnTo>
                  <a:lnTo>
                    <a:pt x="976" y="1405"/>
                  </a:lnTo>
                  <a:lnTo>
                    <a:pt x="974" y="1414"/>
                  </a:lnTo>
                  <a:lnTo>
                    <a:pt x="969" y="1424"/>
                  </a:lnTo>
                  <a:lnTo>
                    <a:pt x="963" y="1432"/>
                  </a:lnTo>
                  <a:lnTo>
                    <a:pt x="955" y="1440"/>
                  </a:lnTo>
                  <a:lnTo>
                    <a:pt x="945" y="1448"/>
                  </a:lnTo>
                  <a:lnTo>
                    <a:pt x="935" y="1457"/>
                  </a:lnTo>
                  <a:lnTo>
                    <a:pt x="925" y="1465"/>
                  </a:lnTo>
                  <a:lnTo>
                    <a:pt x="915" y="1473"/>
                  </a:lnTo>
                  <a:lnTo>
                    <a:pt x="905" y="1481"/>
                  </a:lnTo>
                  <a:lnTo>
                    <a:pt x="895" y="1490"/>
                  </a:lnTo>
                  <a:lnTo>
                    <a:pt x="887" y="1498"/>
                  </a:lnTo>
                  <a:lnTo>
                    <a:pt x="880" y="1508"/>
                  </a:lnTo>
                  <a:lnTo>
                    <a:pt x="875" y="1517"/>
                  </a:lnTo>
                  <a:lnTo>
                    <a:pt x="875" y="1528"/>
                  </a:lnTo>
                  <a:lnTo>
                    <a:pt x="883" y="1529"/>
                  </a:lnTo>
                  <a:lnTo>
                    <a:pt x="891" y="1529"/>
                  </a:lnTo>
                  <a:lnTo>
                    <a:pt x="897" y="1526"/>
                  </a:lnTo>
                  <a:lnTo>
                    <a:pt x="903" y="1522"/>
                  </a:lnTo>
                  <a:lnTo>
                    <a:pt x="909" y="1516"/>
                  </a:lnTo>
                  <a:lnTo>
                    <a:pt x="914" y="1509"/>
                  </a:lnTo>
                  <a:lnTo>
                    <a:pt x="919" y="1502"/>
                  </a:lnTo>
                  <a:lnTo>
                    <a:pt x="924" y="1494"/>
                  </a:lnTo>
                  <a:lnTo>
                    <a:pt x="930" y="1487"/>
                  </a:lnTo>
                  <a:lnTo>
                    <a:pt x="935" y="1481"/>
                  </a:lnTo>
                  <a:lnTo>
                    <a:pt x="941" y="1475"/>
                  </a:lnTo>
                  <a:lnTo>
                    <a:pt x="948" y="1471"/>
                  </a:lnTo>
                  <a:lnTo>
                    <a:pt x="955" y="1469"/>
                  </a:lnTo>
                  <a:lnTo>
                    <a:pt x="963" y="1468"/>
                  </a:lnTo>
                  <a:lnTo>
                    <a:pt x="972" y="1471"/>
                  </a:lnTo>
                  <a:lnTo>
                    <a:pt x="983" y="1476"/>
                  </a:lnTo>
                  <a:lnTo>
                    <a:pt x="994" y="1485"/>
                  </a:lnTo>
                  <a:lnTo>
                    <a:pt x="1004" y="1494"/>
                  </a:lnTo>
                  <a:lnTo>
                    <a:pt x="1012" y="1504"/>
                  </a:lnTo>
                  <a:lnTo>
                    <a:pt x="1020" y="1512"/>
                  </a:lnTo>
                  <a:lnTo>
                    <a:pt x="1026" y="1521"/>
                  </a:lnTo>
                  <a:lnTo>
                    <a:pt x="1031" y="1530"/>
                  </a:lnTo>
                  <a:lnTo>
                    <a:pt x="1036" y="1539"/>
                  </a:lnTo>
                  <a:lnTo>
                    <a:pt x="1040" y="1548"/>
                  </a:lnTo>
                  <a:lnTo>
                    <a:pt x="1043" y="1557"/>
                  </a:lnTo>
                  <a:lnTo>
                    <a:pt x="1045" y="1565"/>
                  </a:lnTo>
                  <a:lnTo>
                    <a:pt x="1048" y="1575"/>
                  </a:lnTo>
                  <a:lnTo>
                    <a:pt x="1049" y="1583"/>
                  </a:lnTo>
                  <a:lnTo>
                    <a:pt x="1051" y="1593"/>
                  </a:lnTo>
                  <a:lnTo>
                    <a:pt x="1053" y="1602"/>
                  </a:lnTo>
                  <a:lnTo>
                    <a:pt x="1054" y="1612"/>
                  </a:lnTo>
                  <a:lnTo>
                    <a:pt x="1056" y="1622"/>
                  </a:lnTo>
                  <a:lnTo>
                    <a:pt x="1055" y="1629"/>
                  </a:lnTo>
                  <a:lnTo>
                    <a:pt x="1052" y="1635"/>
                  </a:lnTo>
                  <a:lnTo>
                    <a:pt x="1049" y="1640"/>
                  </a:lnTo>
                  <a:lnTo>
                    <a:pt x="1045" y="1646"/>
                  </a:lnTo>
                  <a:lnTo>
                    <a:pt x="1040" y="1650"/>
                  </a:lnTo>
                  <a:lnTo>
                    <a:pt x="1034" y="1654"/>
                  </a:lnTo>
                  <a:lnTo>
                    <a:pt x="1029" y="1657"/>
                  </a:lnTo>
                  <a:lnTo>
                    <a:pt x="1022" y="1661"/>
                  </a:lnTo>
                  <a:lnTo>
                    <a:pt x="1016" y="1664"/>
                  </a:lnTo>
                  <a:lnTo>
                    <a:pt x="1010" y="1667"/>
                  </a:lnTo>
                  <a:lnTo>
                    <a:pt x="1003" y="1670"/>
                  </a:lnTo>
                  <a:lnTo>
                    <a:pt x="998" y="1673"/>
                  </a:lnTo>
                  <a:lnTo>
                    <a:pt x="992" y="1677"/>
                  </a:lnTo>
                  <a:lnTo>
                    <a:pt x="987" y="1680"/>
                  </a:lnTo>
                  <a:lnTo>
                    <a:pt x="983" y="1684"/>
                  </a:lnTo>
                  <a:lnTo>
                    <a:pt x="980" y="1688"/>
                  </a:lnTo>
                  <a:lnTo>
                    <a:pt x="968" y="1685"/>
                  </a:lnTo>
                  <a:lnTo>
                    <a:pt x="958" y="1680"/>
                  </a:lnTo>
                  <a:lnTo>
                    <a:pt x="949" y="1673"/>
                  </a:lnTo>
                  <a:lnTo>
                    <a:pt x="941" y="1665"/>
                  </a:lnTo>
                  <a:lnTo>
                    <a:pt x="935" y="1656"/>
                  </a:lnTo>
                  <a:lnTo>
                    <a:pt x="929" y="1645"/>
                  </a:lnTo>
                  <a:lnTo>
                    <a:pt x="923" y="1634"/>
                  </a:lnTo>
                  <a:lnTo>
                    <a:pt x="919" y="1622"/>
                  </a:lnTo>
                  <a:lnTo>
                    <a:pt x="913" y="1610"/>
                  </a:lnTo>
                  <a:lnTo>
                    <a:pt x="908" y="1598"/>
                  </a:lnTo>
                  <a:lnTo>
                    <a:pt x="902" y="1586"/>
                  </a:lnTo>
                  <a:lnTo>
                    <a:pt x="896" y="1575"/>
                  </a:lnTo>
                  <a:lnTo>
                    <a:pt x="889" y="1565"/>
                  </a:lnTo>
                  <a:lnTo>
                    <a:pt x="881" y="1555"/>
                  </a:lnTo>
                  <a:lnTo>
                    <a:pt x="871" y="1547"/>
                  </a:lnTo>
                  <a:lnTo>
                    <a:pt x="861" y="1541"/>
                  </a:lnTo>
                  <a:lnTo>
                    <a:pt x="858" y="1536"/>
                  </a:lnTo>
                  <a:lnTo>
                    <a:pt x="855" y="1532"/>
                  </a:lnTo>
                  <a:lnTo>
                    <a:pt x="852" y="1527"/>
                  </a:lnTo>
                  <a:lnTo>
                    <a:pt x="848" y="1523"/>
                  </a:lnTo>
                  <a:lnTo>
                    <a:pt x="845" y="1519"/>
                  </a:lnTo>
                  <a:lnTo>
                    <a:pt x="841" y="1515"/>
                  </a:lnTo>
                  <a:lnTo>
                    <a:pt x="837" y="1510"/>
                  </a:lnTo>
                  <a:lnTo>
                    <a:pt x="833" y="1506"/>
                  </a:lnTo>
                  <a:lnTo>
                    <a:pt x="828" y="1501"/>
                  </a:lnTo>
                  <a:lnTo>
                    <a:pt x="824" y="1497"/>
                  </a:lnTo>
                  <a:lnTo>
                    <a:pt x="818" y="1492"/>
                  </a:lnTo>
                  <a:lnTo>
                    <a:pt x="813" y="1487"/>
                  </a:lnTo>
                  <a:lnTo>
                    <a:pt x="806" y="1482"/>
                  </a:lnTo>
                  <a:lnTo>
                    <a:pt x="799" y="1476"/>
                  </a:lnTo>
                  <a:lnTo>
                    <a:pt x="792" y="1470"/>
                  </a:lnTo>
                  <a:lnTo>
                    <a:pt x="783" y="1464"/>
                  </a:lnTo>
                  <a:lnTo>
                    <a:pt x="785" y="1469"/>
                  </a:lnTo>
                  <a:lnTo>
                    <a:pt x="788" y="1473"/>
                  </a:lnTo>
                  <a:lnTo>
                    <a:pt x="790" y="1477"/>
                  </a:lnTo>
                  <a:lnTo>
                    <a:pt x="794" y="1482"/>
                  </a:lnTo>
                  <a:lnTo>
                    <a:pt x="797" y="1486"/>
                  </a:lnTo>
                  <a:lnTo>
                    <a:pt x="801" y="1490"/>
                  </a:lnTo>
                  <a:lnTo>
                    <a:pt x="804" y="1495"/>
                  </a:lnTo>
                  <a:lnTo>
                    <a:pt x="808" y="1499"/>
                  </a:lnTo>
                  <a:lnTo>
                    <a:pt x="812" y="1504"/>
                  </a:lnTo>
                  <a:lnTo>
                    <a:pt x="815" y="1508"/>
                  </a:lnTo>
                  <a:lnTo>
                    <a:pt x="818" y="1514"/>
                  </a:lnTo>
                  <a:lnTo>
                    <a:pt x="821" y="1518"/>
                  </a:lnTo>
                  <a:lnTo>
                    <a:pt x="822" y="1524"/>
                  </a:lnTo>
                  <a:lnTo>
                    <a:pt x="824" y="1529"/>
                  </a:lnTo>
                  <a:lnTo>
                    <a:pt x="824" y="1535"/>
                  </a:lnTo>
                  <a:lnTo>
                    <a:pt x="823" y="1541"/>
                  </a:lnTo>
                  <a:lnTo>
                    <a:pt x="815" y="1544"/>
                  </a:lnTo>
                  <a:lnTo>
                    <a:pt x="808" y="1547"/>
                  </a:lnTo>
                  <a:lnTo>
                    <a:pt x="800" y="1551"/>
                  </a:lnTo>
                  <a:lnTo>
                    <a:pt x="793" y="1555"/>
                  </a:lnTo>
                  <a:lnTo>
                    <a:pt x="786" y="1560"/>
                  </a:lnTo>
                  <a:lnTo>
                    <a:pt x="780" y="1565"/>
                  </a:lnTo>
                  <a:lnTo>
                    <a:pt x="773" y="1569"/>
                  </a:lnTo>
                  <a:lnTo>
                    <a:pt x="767" y="1574"/>
                  </a:lnTo>
                  <a:lnTo>
                    <a:pt x="760" y="1579"/>
                  </a:lnTo>
                  <a:lnTo>
                    <a:pt x="754" y="1583"/>
                  </a:lnTo>
                  <a:lnTo>
                    <a:pt x="747" y="1588"/>
                  </a:lnTo>
                  <a:lnTo>
                    <a:pt x="741" y="1592"/>
                  </a:lnTo>
                  <a:lnTo>
                    <a:pt x="735" y="1595"/>
                  </a:lnTo>
                  <a:lnTo>
                    <a:pt x="728" y="1598"/>
                  </a:lnTo>
                  <a:lnTo>
                    <a:pt x="721" y="1600"/>
                  </a:lnTo>
                  <a:lnTo>
                    <a:pt x="714" y="1601"/>
                  </a:lnTo>
                  <a:lnTo>
                    <a:pt x="697" y="1620"/>
                  </a:lnTo>
                  <a:lnTo>
                    <a:pt x="676" y="1603"/>
                  </a:lnTo>
                  <a:lnTo>
                    <a:pt x="657" y="1591"/>
                  </a:lnTo>
                  <a:lnTo>
                    <a:pt x="640" y="1583"/>
                  </a:lnTo>
                  <a:lnTo>
                    <a:pt x="625" y="1578"/>
                  </a:lnTo>
                  <a:lnTo>
                    <a:pt x="610" y="1577"/>
                  </a:lnTo>
                  <a:lnTo>
                    <a:pt x="597" y="1578"/>
                  </a:lnTo>
                  <a:lnTo>
                    <a:pt x="584" y="1582"/>
                  </a:lnTo>
                  <a:lnTo>
                    <a:pt x="572" y="1587"/>
                  </a:lnTo>
                  <a:lnTo>
                    <a:pt x="560" y="1594"/>
                  </a:lnTo>
                  <a:lnTo>
                    <a:pt x="548" y="1601"/>
                  </a:lnTo>
                  <a:lnTo>
                    <a:pt x="536" y="1608"/>
                  </a:lnTo>
                  <a:lnTo>
                    <a:pt x="523" y="1615"/>
                  </a:lnTo>
                  <a:lnTo>
                    <a:pt x="511" y="1622"/>
                  </a:lnTo>
                  <a:lnTo>
                    <a:pt x="497" y="1627"/>
                  </a:lnTo>
                  <a:lnTo>
                    <a:pt x="482" y="1631"/>
                  </a:lnTo>
                  <a:lnTo>
                    <a:pt x="465" y="1632"/>
                  </a:lnTo>
                  <a:lnTo>
                    <a:pt x="458" y="1631"/>
                  </a:lnTo>
                  <a:lnTo>
                    <a:pt x="452" y="1629"/>
                  </a:lnTo>
                  <a:lnTo>
                    <a:pt x="446" y="1626"/>
                  </a:lnTo>
                  <a:lnTo>
                    <a:pt x="441" y="1623"/>
                  </a:lnTo>
                  <a:lnTo>
                    <a:pt x="437" y="1619"/>
                  </a:lnTo>
                  <a:lnTo>
                    <a:pt x="433" y="1614"/>
                  </a:lnTo>
                  <a:lnTo>
                    <a:pt x="429" y="1610"/>
                  </a:lnTo>
                  <a:lnTo>
                    <a:pt x="426" y="1604"/>
                  </a:lnTo>
                  <a:lnTo>
                    <a:pt x="423" y="1599"/>
                  </a:lnTo>
                  <a:lnTo>
                    <a:pt x="421" y="1593"/>
                  </a:lnTo>
                  <a:lnTo>
                    <a:pt x="419" y="1587"/>
                  </a:lnTo>
                  <a:lnTo>
                    <a:pt x="416" y="1581"/>
                  </a:lnTo>
                  <a:lnTo>
                    <a:pt x="414" y="1575"/>
                  </a:lnTo>
                  <a:lnTo>
                    <a:pt x="412" y="1569"/>
                  </a:lnTo>
                  <a:lnTo>
                    <a:pt x="410" y="1563"/>
                  </a:lnTo>
                  <a:lnTo>
                    <a:pt x="408" y="1557"/>
                  </a:lnTo>
                  <a:lnTo>
                    <a:pt x="408" y="1548"/>
                  </a:lnTo>
                  <a:lnTo>
                    <a:pt x="407" y="1539"/>
                  </a:lnTo>
                  <a:lnTo>
                    <a:pt x="405" y="1530"/>
                  </a:lnTo>
                  <a:lnTo>
                    <a:pt x="404" y="1522"/>
                  </a:lnTo>
                  <a:lnTo>
                    <a:pt x="401" y="1514"/>
                  </a:lnTo>
                  <a:lnTo>
                    <a:pt x="399" y="1505"/>
                  </a:lnTo>
                  <a:lnTo>
                    <a:pt x="396" y="1497"/>
                  </a:lnTo>
                  <a:lnTo>
                    <a:pt x="394" y="1489"/>
                  </a:lnTo>
                  <a:lnTo>
                    <a:pt x="391" y="1480"/>
                  </a:lnTo>
                  <a:lnTo>
                    <a:pt x="389" y="1472"/>
                  </a:lnTo>
                  <a:lnTo>
                    <a:pt x="387" y="1464"/>
                  </a:lnTo>
                  <a:lnTo>
                    <a:pt x="385" y="1455"/>
                  </a:lnTo>
                  <a:lnTo>
                    <a:pt x="384" y="1446"/>
                  </a:lnTo>
                  <a:lnTo>
                    <a:pt x="383" y="1437"/>
                  </a:lnTo>
                  <a:lnTo>
                    <a:pt x="383" y="1428"/>
                  </a:lnTo>
                  <a:lnTo>
                    <a:pt x="383" y="1420"/>
                  </a:lnTo>
                  <a:lnTo>
                    <a:pt x="409" y="1410"/>
                  </a:lnTo>
                  <a:lnTo>
                    <a:pt x="434" y="1401"/>
                  </a:lnTo>
                  <a:lnTo>
                    <a:pt x="458" y="1391"/>
                  </a:lnTo>
                  <a:lnTo>
                    <a:pt x="481" y="1380"/>
                  </a:lnTo>
                  <a:lnTo>
                    <a:pt x="504" y="1368"/>
                  </a:lnTo>
                  <a:lnTo>
                    <a:pt x="524" y="1357"/>
                  </a:lnTo>
                  <a:lnTo>
                    <a:pt x="544" y="1344"/>
                  </a:lnTo>
                  <a:lnTo>
                    <a:pt x="564" y="1331"/>
                  </a:lnTo>
                  <a:lnTo>
                    <a:pt x="582" y="1318"/>
                  </a:lnTo>
                  <a:lnTo>
                    <a:pt x="599" y="1305"/>
                  </a:lnTo>
                  <a:lnTo>
                    <a:pt x="616" y="1291"/>
                  </a:lnTo>
                  <a:lnTo>
                    <a:pt x="632" y="1277"/>
                  </a:lnTo>
                  <a:lnTo>
                    <a:pt x="647" y="1263"/>
                  </a:lnTo>
                  <a:lnTo>
                    <a:pt x="660" y="1248"/>
                  </a:lnTo>
                  <a:lnTo>
                    <a:pt x="674" y="1233"/>
                  </a:lnTo>
                  <a:lnTo>
                    <a:pt x="686" y="1218"/>
                  </a:lnTo>
                  <a:lnTo>
                    <a:pt x="697" y="1203"/>
                  </a:lnTo>
                  <a:lnTo>
                    <a:pt x="707" y="1188"/>
                  </a:lnTo>
                  <a:lnTo>
                    <a:pt x="717" y="1173"/>
                  </a:lnTo>
                  <a:lnTo>
                    <a:pt x="726" y="1158"/>
                  </a:lnTo>
                  <a:lnTo>
                    <a:pt x="734" y="1143"/>
                  </a:lnTo>
                  <a:lnTo>
                    <a:pt x="741" y="1128"/>
                  </a:lnTo>
                  <a:lnTo>
                    <a:pt x="747" y="1113"/>
                  </a:lnTo>
                  <a:lnTo>
                    <a:pt x="753" y="1098"/>
                  </a:lnTo>
                  <a:lnTo>
                    <a:pt x="758" y="1083"/>
                  </a:lnTo>
                  <a:lnTo>
                    <a:pt x="762" y="1069"/>
                  </a:lnTo>
                  <a:lnTo>
                    <a:pt x="765" y="1055"/>
                  </a:lnTo>
                  <a:lnTo>
                    <a:pt x="768" y="1041"/>
                  </a:lnTo>
                  <a:lnTo>
                    <a:pt x="770" y="1027"/>
                  </a:lnTo>
                  <a:lnTo>
                    <a:pt x="771" y="1015"/>
                  </a:lnTo>
                  <a:lnTo>
                    <a:pt x="771" y="1002"/>
                  </a:lnTo>
                  <a:lnTo>
                    <a:pt x="770" y="989"/>
                  </a:lnTo>
                  <a:lnTo>
                    <a:pt x="778" y="978"/>
                  </a:lnTo>
                  <a:lnTo>
                    <a:pt x="787" y="971"/>
                  </a:lnTo>
                  <a:lnTo>
                    <a:pt x="795" y="966"/>
                  </a:lnTo>
                  <a:lnTo>
                    <a:pt x="803" y="964"/>
                  </a:lnTo>
                  <a:lnTo>
                    <a:pt x="811" y="964"/>
                  </a:lnTo>
                  <a:lnTo>
                    <a:pt x="820" y="967"/>
                  </a:lnTo>
                  <a:lnTo>
                    <a:pt x="828" y="971"/>
                  </a:lnTo>
                  <a:lnTo>
                    <a:pt x="836" y="975"/>
                  </a:lnTo>
                  <a:lnTo>
                    <a:pt x="844" y="981"/>
                  </a:lnTo>
                  <a:lnTo>
                    <a:pt x="853" y="987"/>
                  </a:lnTo>
                  <a:lnTo>
                    <a:pt x="861" y="993"/>
                  </a:lnTo>
                  <a:lnTo>
                    <a:pt x="869" y="999"/>
                  </a:lnTo>
                  <a:lnTo>
                    <a:pt x="878" y="1004"/>
                  </a:lnTo>
                  <a:lnTo>
                    <a:pt x="887" y="1007"/>
                  </a:lnTo>
                  <a:lnTo>
                    <a:pt x="896" y="1010"/>
                  </a:lnTo>
                  <a:lnTo>
                    <a:pt x="906" y="1010"/>
                  </a:lnTo>
                  <a:lnTo>
                    <a:pt x="912" y="999"/>
                  </a:lnTo>
                  <a:lnTo>
                    <a:pt x="914" y="989"/>
                  </a:lnTo>
                  <a:lnTo>
                    <a:pt x="912" y="981"/>
                  </a:lnTo>
                  <a:lnTo>
                    <a:pt x="908" y="974"/>
                  </a:lnTo>
                  <a:lnTo>
                    <a:pt x="902" y="967"/>
                  </a:lnTo>
                  <a:lnTo>
                    <a:pt x="894" y="962"/>
                  </a:lnTo>
                  <a:lnTo>
                    <a:pt x="885" y="957"/>
                  </a:lnTo>
                  <a:lnTo>
                    <a:pt x="876" y="952"/>
                  </a:lnTo>
                  <a:lnTo>
                    <a:pt x="867" y="947"/>
                  </a:lnTo>
                  <a:lnTo>
                    <a:pt x="860" y="942"/>
                  </a:lnTo>
                  <a:lnTo>
                    <a:pt x="854" y="937"/>
                  </a:lnTo>
                  <a:lnTo>
                    <a:pt x="850" y="932"/>
                  </a:lnTo>
                  <a:lnTo>
                    <a:pt x="849" y="925"/>
                  </a:lnTo>
                  <a:lnTo>
                    <a:pt x="850" y="918"/>
                  </a:lnTo>
                  <a:lnTo>
                    <a:pt x="857" y="910"/>
                  </a:lnTo>
                  <a:lnTo>
                    <a:pt x="867" y="901"/>
                  </a:lnTo>
                  <a:lnTo>
                    <a:pt x="865" y="898"/>
                  </a:lnTo>
                  <a:lnTo>
                    <a:pt x="863" y="895"/>
                  </a:lnTo>
                  <a:lnTo>
                    <a:pt x="860" y="892"/>
                  </a:lnTo>
                  <a:lnTo>
                    <a:pt x="858" y="889"/>
                  </a:lnTo>
                  <a:lnTo>
                    <a:pt x="856" y="885"/>
                  </a:lnTo>
                  <a:lnTo>
                    <a:pt x="854" y="881"/>
                  </a:lnTo>
                  <a:lnTo>
                    <a:pt x="853" y="877"/>
                  </a:lnTo>
                  <a:lnTo>
                    <a:pt x="851" y="873"/>
                  </a:lnTo>
                  <a:lnTo>
                    <a:pt x="850" y="869"/>
                  </a:lnTo>
                  <a:lnTo>
                    <a:pt x="849" y="865"/>
                  </a:lnTo>
                  <a:lnTo>
                    <a:pt x="848" y="861"/>
                  </a:lnTo>
                  <a:lnTo>
                    <a:pt x="847" y="856"/>
                  </a:lnTo>
                  <a:lnTo>
                    <a:pt x="847" y="852"/>
                  </a:lnTo>
                  <a:lnTo>
                    <a:pt x="847" y="847"/>
                  </a:lnTo>
                  <a:lnTo>
                    <a:pt x="847" y="843"/>
                  </a:lnTo>
                  <a:lnTo>
                    <a:pt x="848" y="838"/>
                  </a:lnTo>
                  <a:lnTo>
                    <a:pt x="843" y="837"/>
                  </a:lnTo>
                  <a:lnTo>
                    <a:pt x="839" y="837"/>
                  </a:lnTo>
                  <a:lnTo>
                    <a:pt x="835" y="838"/>
                  </a:lnTo>
                  <a:lnTo>
                    <a:pt x="832" y="840"/>
                  </a:lnTo>
                  <a:lnTo>
                    <a:pt x="828" y="842"/>
                  </a:lnTo>
                  <a:lnTo>
                    <a:pt x="825" y="844"/>
                  </a:lnTo>
                  <a:lnTo>
                    <a:pt x="822" y="846"/>
                  </a:lnTo>
                  <a:lnTo>
                    <a:pt x="819" y="848"/>
                  </a:lnTo>
                  <a:lnTo>
                    <a:pt x="813" y="840"/>
                  </a:lnTo>
                  <a:lnTo>
                    <a:pt x="808" y="830"/>
                  </a:lnTo>
                  <a:lnTo>
                    <a:pt x="804" y="817"/>
                  </a:lnTo>
                  <a:lnTo>
                    <a:pt x="800" y="802"/>
                  </a:lnTo>
                  <a:lnTo>
                    <a:pt x="796" y="786"/>
                  </a:lnTo>
                  <a:lnTo>
                    <a:pt x="792" y="769"/>
                  </a:lnTo>
                  <a:lnTo>
                    <a:pt x="788" y="751"/>
                  </a:lnTo>
                  <a:lnTo>
                    <a:pt x="784" y="733"/>
                  </a:lnTo>
                  <a:lnTo>
                    <a:pt x="779" y="716"/>
                  </a:lnTo>
                  <a:lnTo>
                    <a:pt x="774" y="700"/>
                  </a:lnTo>
                  <a:lnTo>
                    <a:pt x="768" y="686"/>
                  </a:lnTo>
                  <a:lnTo>
                    <a:pt x="761" y="673"/>
                  </a:lnTo>
                  <a:lnTo>
                    <a:pt x="753" y="663"/>
                  </a:lnTo>
                  <a:lnTo>
                    <a:pt x="745" y="655"/>
                  </a:lnTo>
                  <a:lnTo>
                    <a:pt x="735" y="651"/>
                  </a:lnTo>
                  <a:lnTo>
                    <a:pt x="723" y="651"/>
                  </a:lnTo>
                  <a:lnTo>
                    <a:pt x="729" y="658"/>
                  </a:lnTo>
                  <a:lnTo>
                    <a:pt x="735" y="665"/>
                  </a:lnTo>
                  <a:lnTo>
                    <a:pt x="740" y="673"/>
                  </a:lnTo>
                  <a:lnTo>
                    <a:pt x="745" y="681"/>
                  </a:lnTo>
                  <a:lnTo>
                    <a:pt x="749" y="690"/>
                  </a:lnTo>
                  <a:lnTo>
                    <a:pt x="752" y="700"/>
                  </a:lnTo>
                  <a:lnTo>
                    <a:pt x="756" y="709"/>
                  </a:lnTo>
                  <a:lnTo>
                    <a:pt x="758" y="719"/>
                  </a:lnTo>
                  <a:lnTo>
                    <a:pt x="760" y="729"/>
                  </a:lnTo>
                  <a:lnTo>
                    <a:pt x="762" y="740"/>
                  </a:lnTo>
                  <a:lnTo>
                    <a:pt x="763" y="750"/>
                  </a:lnTo>
                  <a:lnTo>
                    <a:pt x="764" y="761"/>
                  </a:lnTo>
                  <a:lnTo>
                    <a:pt x="765" y="772"/>
                  </a:lnTo>
                  <a:lnTo>
                    <a:pt x="766" y="783"/>
                  </a:lnTo>
                  <a:lnTo>
                    <a:pt x="766" y="794"/>
                  </a:lnTo>
                  <a:lnTo>
                    <a:pt x="767" y="806"/>
                  </a:lnTo>
                  <a:lnTo>
                    <a:pt x="767" y="817"/>
                  </a:lnTo>
                  <a:lnTo>
                    <a:pt x="767" y="828"/>
                  </a:lnTo>
                  <a:lnTo>
                    <a:pt x="766" y="839"/>
                  </a:lnTo>
                  <a:lnTo>
                    <a:pt x="766" y="849"/>
                  </a:lnTo>
                  <a:lnTo>
                    <a:pt x="766" y="860"/>
                  </a:lnTo>
                  <a:lnTo>
                    <a:pt x="765" y="870"/>
                  </a:lnTo>
                  <a:lnTo>
                    <a:pt x="765" y="879"/>
                  </a:lnTo>
                  <a:lnTo>
                    <a:pt x="765" y="889"/>
                  </a:lnTo>
                  <a:lnTo>
                    <a:pt x="765" y="898"/>
                  </a:lnTo>
                  <a:lnTo>
                    <a:pt x="765" y="907"/>
                  </a:lnTo>
                  <a:lnTo>
                    <a:pt x="765" y="915"/>
                  </a:lnTo>
                  <a:lnTo>
                    <a:pt x="766" y="922"/>
                  </a:lnTo>
                  <a:lnTo>
                    <a:pt x="767" y="929"/>
                  </a:lnTo>
                  <a:lnTo>
                    <a:pt x="768" y="936"/>
                  </a:lnTo>
                  <a:lnTo>
                    <a:pt x="769" y="942"/>
                  </a:lnTo>
                  <a:lnTo>
                    <a:pt x="770" y="947"/>
                  </a:lnTo>
                  <a:lnTo>
                    <a:pt x="769" y="957"/>
                  </a:lnTo>
                  <a:lnTo>
                    <a:pt x="766" y="969"/>
                  </a:lnTo>
                  <a:lnTo>
                    <a:pt x="762" y="982"/>
                  </a:lnTo>
                  <a:lnTo>
                    <a:pt x="757" y="998"/>
                  </a:lnTo>
                  <a:lnTo>
                    <a:pt x="750" y="1013"/>
                  </a:lnTo>
                  <a:lnTo>
                    <a:pt x="743" y="1029"/>
                  </a:lnTo>
                  <a:lnTo>
                    <a:pt x="734" y="1047"/>
                  </a:lnTo>
                  <a:lnTo>
                    <a:pt x="724" y="1066"/>
                  </a:lnTo>
                  <a:lnTo>
                    <a:pt x="714" y="1085"/>
                  </a:lnTo>
                  <a:lnTo>
                    <a:pt x="703" y="1105"/>
                  </a:lnTo>
                  <a:lnTo>
                    <a:pt x="690" y="1125"/>
                  </a:lnTo>
                  <a:lnTo>
                    <a:pt x="678" y="1144"/>
                  </a:lnTo>
                  <a:lnTo>
                    <a:pt x="664" y="1164"/>
                  </a:lnTo>
                  <a:lnTo>
                    <a:pt x="650" y="1184"/>
                  </a:lnTo>
                  <a:lnTo>
                    <a:pt x="636" y="1203"/>
                  </a:lnTo>
                  <a:lnTo>
                    <a:pt x="621" y="1222"/>
                  </a:lnTo>
                  <a:lnTo>
                    <a:pt x="606" y="1240"/>
                  </a:lnTo>
                  <a:lnTo>
                    <a:pt x="590" y="1257"/>
                  </a:lnTo>
                  <a:lnTo>
                    <a:pt x="574" y="1273"/>
                  </a:lnTo>
                  <a:lnTo>
                    <a:pt x="558" y="1288"/>
                  </a:lnTo>
                  <a:lnTo>
                    <a:pt x="542" y="1302"/>
                  </a:lnTo>
                  <a:lnTo>
                    <a:pt x="526" y="1314"/>
                  </a:lnTo>
                  <a:lnTo>
                    <a:pt x="510" y="1325"/>
                  </a:lnTo>
                  <a:lnTo>
                    <a:pt x="494" y="1334"/>
                  </a:lnTo>
                  <a:lnTo>
                    <a:pt x="478" y="1341"/>
                  </a:lnTo>
                  <a:lnTo>
                    <a:pt x="462" y="1346"/>
                  </a:lnTo>
                  <a:lnTo>
                    <a:pt x="447" y="1349"/>
                  </a:lnTo>
                  <a:lnTo>
                    <a:pt x="431" y="1349"/>
                  </a:lnTo>
                  <a:lnTo>
                    <a:pt x="417" y="1346"/>
                  </a:lnTo>
                  <a:lnTo>
                    <a:pt x="402" y="1341"/>
                  </a:lnTo>
                  <a:lnTo>
                    <a:pt x="389" y="1334"/>
                  </a:lnTo>
                  <a:lnTo>
                    <a:pt x="376" y="1322"/>
                  </a:lnTo>
                  <a:lnTo>
                    <a:pt x="379" y="1302"/>
                  </a:lnTo>
                  <a:lnTo>
                    <a:pt x="382" y="1284"/>
                  </a:lnTo>
                  <a:lnTo>
                    <a:pt x="383" y="1270"/>
                  </a:lnTo>
                  <a:lnTo>
                    <a:pt x="383" y="1259"/>
                  </a:lnTo>
                  <a:lnTo>
                    <a:pt x="381" y="1250"/>
                  </a:lnTo>
                  <a:lnTo>
                    <a:pt x="379" y="1245"/>
                  </a:lnTo>
                  <a:lnTo>
                    <a:pt x="375" y="1242"/>
                  </a:lnTo>
                  <a:lnTo>
                    <a:pt x="371" y="1241"/>
                  </a:lnTo>
                  <a:lnTo>
                    <a:pt x="365" y="1242"/>
                  </a:lnTo>
                  <a:lnTo>
                    <a:pt x="359" y="1245"/>
                  </a:lnTo>
                  <a:lnTo>
                    <a:pt x="353" y="1250"/>
                  </a:lnTo>
                  <a:lnTo>
                    <a:pt x="345" y="1257"/>
                  </a:lnTo>
                  <a:lnTo>
                    <a:pt x="338" y="1265"/>
                  </a:lnTo>
                  <a:lnTo>
                    <a:pt x="330" y="1274"/>
                  </a:lnTo>
                  <a:lnTo>
                    <a:pt x="321" y="1284"/>
                  </a:lnTo>
                  <a:lnTo>
                    <a:pt x="312" y="1296"/>
                  </a:lnTo>
                  <a:lnTo>
                    <a:pt x="304" y="1307"/>
                  </a:lnTo>
                  <a:lnTo>
                    <a:pt x="295" y="1320"/>
                  </a:lnTo>
                  <a:lnTo>
                    <a:pt x="285" y="1333"/>
                  </a:lnTo>
                  <a:lnTo>
                    <a:pt x="277" y="1346"/>
                  </a:lnTo>
                  <a:lnTo>
                    <a:pt x="268" y="1359"/>
                  </a:lnTo>
                  <a:lnTo>
                    <a:pt x="260" y="1371"/>
                  </a:lnTo>
                  <a:lnTo>
                    <a:pt x="252" y="1384"/>
                  </a:lnTo>
                  <a:lnTo>
                    <a:pt x="245" y="1396"/>
                  </a:lnTo>
                  <a:lnTo>
                    <a:pt x="238" y="1407"/>
                  </a:lnTo>
                  <a:lnTo>
                    <a:pt x="231" y="1417"/>
                  </a:lnTo>
                  <a:lnTo>
                    <a:pt x="226" y="1427"/>
                  </a:lnTo>
                  <a:lnTo>
                    <a:pt x="221" y="1434"/>
                  </a:lnTo>
                  <a:lnTo>
                    <a:pt x="217" y="1440"/>
                  </a:lnTo>
                  <a:lnTo>
                    <a:pt x="215" y="1445"/>
                  </a:lnTo>
                  <a:lnTo>
                    <a:pt x="213" y="1448"/>
                  </a:lnTo>
                  <a:lnTo>
                    <a:pt x="212" y="1450"/>
                  </a:lnTo>
                  <a:lnTo>
                    <a:pt x="225" y="1435"/>
                  </a:lnTo>
                  <a:lnTo>
                    <a:pt x="237" y="1424"/>
                  </a:lnTo>
                  <a:lnTo>
                    <a:pt x="247" y="1414"/>
                  </a:lnTo>
                  <a:lnTo>
                    <a:pt x="257" y="1407"/>
                  </a:lnTo>
                  <a:lnTo>
                    <a:pt x="265" y="1403"/>
                  </a:lnTo>
                  <a:lnTo>
                    <a:pt x="272" y="1402"/>
                  </a:lnTo>
                  <a:lnTo>
                    <a:pt x="279" y="1402"/>
                  </a:lnTo>
                  <a:lnTo>
                    <a:pt x="284" y="1405"/>
                  </a:lnTo>
                  <a:lnTo>
                    <a:pt x="289" y="1410"/>
                  </a:lnTo>
                  <a:lnTo>
                    <a:pt x="294" y="1417"/>
                  </a:lnTo>
                  <a:lnTo>
                    <a:pt x="297" y="1426"/>
                  </a:lnTo>
                  <a:lnTo>
                    <a:pt x="300" y="1436"/>
                  </a:lnTo>
                  <a:lnTo>
                    <a:pt x="302" y="1449"/>
                  </a:lnTo>
                  <a:lnTo>
                    <a:pt x="305" y="1463"/>
                  </a:lnTo>
                  <a:lnTo>
                    <a:pt x="306" y="1479"/>
                  </a:lnTo>
                  <a:lnTo>
                    <a:pt x="308" y="1497"/>
                  </a:lnTo>
                  <a:lnTo>
                    <a:pt x="311" y="1510"/>
                  </a:lnTo>
                  <a:lnTo>
                    <a:pt x="312" y="1522"/>
                  </a:lnTo>
                  <a:lnTo>
                    <a:pt x="312" y="1533"/>
                  </a:lnTo>
                  <a:lnTo>
                    <a:pt x="310" y="1541"/>
                  </a:lnTo>
                  <a:lnTo>
                    <a:pt x="308" y="1549"/>
                  </a:lnTo>
                  <a:lnTo>
                    <a:pt x="305" y="1555"/>
                  </a:lnTo>
                  <a:lnTo>
                    <a:pt x="300" y="1560"/>
                  </a:lnTo>
                  <a:lnTo>
                    <a:pt x="294" y="1564"/>
                  </a:lnTo>
                  <a:lnTo>
                    <a:pt x="288" y="1567"/>
                  </a:lnTo>
                  <a:lnTo>
                    <a:pt x="280" y="1568"/>
                  </a:lnTo>
                  <a:lnTo>
                    <a:pt x="273" y="1569"/>
                  </a:lnTo>
                  <a:lnTo>
                    <a:pt x="264" y="1569"/>
                  </a:lnTo>
                  <a:lnTo>
                    <a:pt x="255" y="1569"/>
                  </a:lnTo>
                  <a:lnTo>
                    <a:pt x="245" y="1568"/>
                  </a:lnTo>
                  <a:lnTo>
                    <a:pt x="235" y="1567"/>
                  </a:lnTo>
                  <a:lnTo>
                    <a:pt x="226" y="1566"/>
                  </a:lnTo>
                  <a:lnTo>
                    <a:pt x="227" y="1571"/>
                  </a:lnTo>
                  <a:lnTo>
                    <a:pt x="231" y="1575"/>
                  </a:lnTo>
                  <a:lnTo>
                    <a:pt x="235" y="1578"/>
                  </a:lnTo>
                  <a:lnTo>
                    <a:pt x="240" y="1580"/>
                  </a:lnTo>
                  <a:lnTo>
                    <a:pt x="245" y="1581"/>
                  </a:lnTo>
                  <a:lnTo>
                    <a:pt x="252" y="1582"/>
                  </a:lnTo>
                  <a:lnTo>
                    <a:pt x="258" y="1582"/>
                  </a:lnTo>
                  <a:lnTo>
                    <a:pt x="265" y="1582"/>
                  </a:lnTo>
                  <a:lnTo>
                    <a:pt x="272" y="1582"/>
                  </a:lnTo>
                  <a:lnTo>
                    <a:pt x="279" y="1582"/>
                  </a:lnTo>
                  <a:lnTo>
                    <a:pt x="286" y="1583"/>
                  </a:lnTo>
                  <a:lnTo>
                    <a:pt x="292" y="1583"/>
                  </a:lnTo>
                  <a:lnTo>
                    <a:pt x="298" y="1584"/>
                  </a:lnTo>
                  <a:lnTo>
                    <a:pt x="304" y="1586"/>
                  </a:lnTo>
                  <a:lnTo>
                    <a:pt x="309" y="1589"/>
                  </a:lnTo>
                  <a:lnTo>
                    <a:pt x="312" y="1592"/>
                  </a:lnTo>
                  <a:lnTo>
                    <a:pt x="318" y="1600"/>
                  </a:lnTo>
                  <a:lnTo>
                    <a:pt x="324" y="1609"/>
                  </a:lnTo>
                  <a:lnTo>
                    <a:pt x="329" y="1619"/>
                  </a:lnTo>
                  <a:lnTo>
                    <a:pt x="333" y="1629"/>
                  </a:lnTo>
                  <a:lnTo>
                    <a:pt x="337" y="1640"/>
                  </a:lnTo>
                  <a:lnTo>
                    <a:pt x="341" y="1651"/>
                  </a:lnTo>
                  <a:lnTo>
                    <a:pt x="344" y="1663"/>
                  </a:lnTo>
                  <a:lnTo>
                    <a:pt x="346" y="1675"/>
                  </a:lnTo>
                  <a:lnTo>
                    <a:pt x="348" y="1687"/>
                  </a:lnTo>
                  <a:lnTo>
                    <a:pt x="350" y="1700"/>
                  </a:lnTo>
                  <a:lnTo>
                    <a:pt x="351" y="1713"/>
                  </a:lnTo>
                  <a:lnTo>
                    <a:pt x="352" y="1727"/>
                  </a:lnTo>
                  <a:lnTo>
                    <a:pt x="352" y="1740"/>
                  </a:lnTo>
                  <a:lnTo>
                    <a:pt x="351" y="1753"/>
                  </a:lnTo>
                  <a:lnTo>
                    <a:pt x="351" y="1767"/>
                  </a:lnTo>
                  <a:lnTo>
                    <a:pt x="349" y="1781"/>
                  </a:lnTo>
                  <a:lnTo>
                    <a:pt x="348" y="1794"/>
                  </a:lnTo>
                  <a:lnTo>
                    <a:pt x="345" y="1807"/>
                  </a:lnTo>
                  <a:lnTo>
                    <a:pt x="342" y="1821"/>
                  </a:lnTo>
                  <a:lnTo>
                    <a:pt x="339" y="1834"/>
                  </a:lnTo>
                  <a:lnTo>
                    <a:pt x="335" y="1845"/>
                  </a:lnTo>
                  <a:lnTo>
                    <a:pt x="331" y="1858"/>
                  </a:lnTo>
                  <a:lnTo>
                    <a:pt x="327" y="1870"/>
                  </a:lnTo>
                  <a:lnTo>
                    <a:pt x="322" y="1882"/>
                  </a:lnTo>
                  <a:lnTo>
                    <a:pt x="316" y="1893"/>
                  </a:lnTo>
                  <a:lnTo>
                    <a:pt x="310" y="1903"/>
                  </a:lnTo>
                  <a:lnTo>
                    <a:pt x="304" y="1913"/>
                  </a:lnTo>
                  <a:lnTo>
                    <a:pt x="297" y="1922"/>
                  </a:lnTo>
                  <a:lnTo>
                    <a:pt x="289" y="1931"/>
                  </a:lnTo>
                  <a:lnTo>
                    <a:pt x="281" y="1939"/>
                  </a:lnTo>
                  <a:lnTo>
                    <a:pt x="273" y="1946"/>
                  </a:lnTo>
                  <a:lnTo>
                    <a:pt x="264" y="1952"/>
                  </a:lnTo>
                  <a:lnTo>
                    <a:pt x="265" y="1935"/>
                  </a:lnTo>
                  <a:lnTo>
                    <a:pt x="265" y="1918"/>
                  </a:lnTo>
                  <a:lnTo>
                    <a:pt x="265" y="1903"/>
                  </a:lnTo>
                  <a:lnTo>
                    <a:pt x="264" y="1887"/>
                  </a:lnTo>
                  <a:lnTo>
                    <a:pt x="263" y="1873"/>
                  </a:lnTo>
                  <a:lnTo>
                    <a:pt x="260" y="1859"/>
                  </a:lnTo>
                  <a:lnTo>
                    <a:pt x="258" y="1845"/>
                  </a:lnTo>
                  <a:lnTo>
                    <a:pt x="254" y="1833"/>
                  </a:lnTo>
                  <a:lnTo>
                    <a:pt x="250" y="1821"/>
                  </a:lnTo>
                  <a:lnTo>
                    <a:pt x="245" y="1809"/>
                  </a:lnTo>
                  <a:lnTo>
                    <a:pt x="238" y="1798"/>
                  </a:lnTo>
                  <a:lnTo>
                    <a:pt x="231" y="1787"/>
                  </a:lnTo>
                  <a:lnTo>
                    <a:pt x="223" y="1776"/>
                  </a:lnTo>
                  <a:lnTo>
                    <a:pt x="214" y="1766"/>
                  </a:lnTo>
                  <a:lnTo>
                    <a:pt x="203" y="1756"/>
                  </a:lnTo>
                  <a:lnTo>
                    <a:pt x="192" y="1747"/>
                  </a:lnTo>
                  <a:lnTo>
                    <a:pt x="187" y="1746"/>
                  </a:lnTo>
                  <a:lnTo>
                    <a:pt x="183" y="1746"/>
                  </a:lnTo>
                  <a:lnTo>
                    <a:pt x="179" y="1746"/>
                  </a:lnTo>
                  <a:lnTo>
                    <a:pt x="175" y="1747"/>
                  </a:lnTo>
                  <a:lnTo>
                    <a:pt x="172" y="1747"/>
                  </a:lnTo>
                  <a:lnTo>
                    <a:pt x="169" y="1748"/>
                  </a:lnTo>
                  <a:lnTo>
                    <a:pt x="166" y="1749"/>
                  </a:lnTo>
                  <a:lnTo>
                    <a:pt x="163" y="1750"/>
                  </a:lnTo>
                  <a:lnTo>
                    <a:pt x="159" y="1751"/>
                  </a:lnTo>
                  <a:lnTo>
                    <a:pt x="156" y="1752"/>
                  </a:lnTo>
                  <a:lnTo>
                    <a:pt x="152" y="1753"/>
                  </a:lnTo>
                  <a:lnTo>
                    <a:pt x="148" y="1755"/>
                  </a:lnTo>
                  <a:lnTo>
                    <a:pt x="143" y="1756"/>
                  </a:lnTo>
                  <a:lnTo>
                    <a:pt x="139" y="1757"/>
                  </a:lnTo>
                  <a:lnTo>
                    <a:pt x="133" y="1758"/>
                  </a:lnTo>
                  <a:lnTo>
                    <a:pt x="127" y="1759"/>
                  </a:lnTo>
                  <a:lnTo>
                    <a:pt x="122" y="1746"/>
                  </a:lnTo>
                  <a:lnTo>
                    <a:pt x="118" y="1735"/>
                  </a:lnTo>
                  <a:lnTo>
                    <a:pt x="114" y="1724"/>
                  </a:lnTo>
                  <a:lnTo>
                    <a:pt x="110" y="1713"/>
                  </a:lnTo>
                  <a:lnTo>
                    <a:pt x="107" y="1703"/>
                  </a:lnTo>
                  <a:lnTo>
                    <a:pt x="103" y="1693"/>
                  </a:lnTo>
                  <a:lnTo>
                    <a:pt x="99" y="1683"/>
                  </a:lnTo>
                  <a:lnTo>
                    <a:pt x="95" y="1673"/>
                  </a:lnTo>
                  <a:lnTo>
                    <a:pt x="91" y="1663"/>
                  </a:lnTo>
                  <a:lnTo>
                    <a:pt x="87" y="1653"/>
                  </a:lnTo>
                  <a:lnTo>
                    <a:pt x="82" y="1643"/>
                  </a:lnTo>
                  <a:lnTo>
                    <a:pt x="77" y="1632"/>
                  </a:lnTo>
                  <a:lnTo>
                    <a:pt x="71" y="1620"/>
                  </a:lnTo>
                  <a:lnTo>
                    <a:pt x="65" y="1608"/>
                  </a:lnTo>
                  <a:lnTo>
                    <a:pt x="58" y="1596"/>
                  </a:lnTo>
                  <a:lnTo>
                    <a:pt x="50" y="1582"/>
                  </a:lnTo>
                  <a:lnTo>
                    <a:pt x="44" y="1447"/>
                  </a:lnTo>
                  <a:lnTo>
                    <a:pt x="42" y="1434"/>
                  </a:lnTo>
                  <a:lnTo>
                    <a:pt x="41" y="1423"/>
                  </a:lnTo>
                  <a:lnTo>
                    <a:pt x="40" y="1410"/>
                  </a:lnTo>
                  <a:lnTo>
                    <a:pt x="39" y="1397"/>
                  </a:lnTo>
                  <a:lnTo>
                    <a:pt x="39" y="1384"/>
                  </a:lnTo>
                  <a:lnTo>
                    <a:pt x="38" y="1371"/>
                  </a:lnTo>
                  <a:lnTo>
                    <a:pt x="38" y="1357"/>
                  </a:lnTo>
                  <a:lnTo>
                    <a:pt x="38" y="1343"/>
                  </a:lnTo>
                  <a:lnTo>
                    <a:pt x="38" y="1330"/>
                  </a:lnTo>
                  <a:lnTo>
                    <a:pt x="38" y="1317"/>
                  </a:lnTo>
                  <a:lnTo>
                    <a:pt x="37" y="1303"/>
                  </a:lnTo>
                  <a:lnTo>
                    <a:pt x="37" y="1290"/>
                  </a:lnTo>
                  <a:lnTo>
                    <a:pt x="36" y="1277"/>
                  </a:lnTo>
                  <a:lnTo>
                    <a:pt x="35" y="1263"/>
                  </a:lnTo>
                  <a:lnTo>
                    <a:pt x="34" y="1250"/>
                  </a:lnTo>
                  <a:lnTo>
                    <a:pt x="33" y="1238"/>
                  </a:lnTo>
                  <a:lnTo>
                    <a:pt x="32" y="1229"/>
                  </a:lnTo>
                  <a:lnTo>
                    <a:pt x="32" y="1219"/>
                  </a:lnTo>
                  <a:lnTo>
                    <a:pt x="32" y="1208"/>
                  </a:lnTo>
                  <a:lnTo>
                    <a:pt x="33" y="1197"/>
                  </a:lnTo>
                  <a:lnTo>
                    <a:pt x="35" y="1186"/>
                  </a:lnTo>
                  <a:lnTo>
                    <a:pt x="37" y="1174"/>
                  </a:lnTo>
                  <a:lnTo>
                    <a:pt x="40" y="1161"/>
                  </a:lnTo>
                  <a:lnTo>
                    <a:pt x="43" y="1148"/>
                  </a:lnTo>
                  <a:lnTo>
                    <a:pt x="46" y="1135"/>
                  </a:lnTo>
                  <a:lnTo>
                    <a:pt x="50" y="1121"/>
                  </a:lnTo>
                  <a:lnTo>
                    <a:pt x="54" y="1107"/>
                  </a:lnTo>
                  <a:lnTo>
                    <a:pt x="58" y="1093"/>
                  </a:lnTo>
                  <a:lnTo>
                    <a:pt x="63" y="1079"/>
                  </a:lnTo>
                  <a:lnTo>
                    <a:pt x="68" y="1064"/>
                  </a:lnTo>
                  <a:lnTo>
                    <a:pt x="73" y="1050"/>
                  </a:lnTo>
                  <a:lnTo>
                    <a:pt x="78" y="1035"/>
                  </a:lnTo>
                  <a:lnTo>
                    <a:pt x="83" y="1021"/>
                  </a:lnTo>
                  <a:lnTo>
                    <a:pt x="89" y="1008"/>
                  </a:lnTo>
                  <a:lnTo>
                    <a:pt x="94" y="994"/>
                  </a:lnTo>
                  <a:lnTo>
                    <a:pt x="99" y="981"/>
                  </a:lnTo>
                  <a:lnTo>
                    <a:pt x="105" y="967"/>
                  </a:lnTo>
                  <a:lnTo>
                    <a:pt x="110" y="955"/>
                  </a:lnTo>
                  <a:lnTo>
                    <a:pt x="115" y="942"/>
                  </a:lnTo>
                  <a:lnTo>
                    <a:pt x="120" y="930"/>
                  </a:lnTo>
                  <a:lnTo>
                    <a:pt x="125" y="919"/>
                  </a:lnTo>
                  <a:lnTo>
                    <a:pt x="130" y="908"/>
                  </a:lnTo>
                  <a:lnTo>
                    <a:pt x="134" y="898"/>
                  </a:lnTo>
                  <a:lnTo>
                    <a:pt x="138" y="889"/>
                  </a:lnTo>
                  <a:lnTo>
                    <a:pt x="142" y="880"/>
                  </a:lnTo>
                  <a:lnTo>
                    <a:pt x="146" y="873"/>
                  </a:lnTo>
                  <a:lnTo>
                    <a:pt x="149" y="866"/>
                  </a:lnTo>
                  <a:lnTo>
                    <a:pt x="151" y="860"/>
                  </a:lnTo>
                  <a:lnTo>
                    <a:pt x="166" y="818"/>
                  </a:lnTo>
                  <a:lnTo>
                    <a:pt x="180" y="780"/>
                  </a:lnTo>
                  <a:lnTo>
                    <a:pt x="193" y="746"/>
                  </a:lnTo>
                  <a:lnTo>
                    <a:pt x="206" y="715"/>
                  </a:lnTo>
                  <a:lnTo>
                    <a:pt x="219" y="687"/>
                  </a:lnTo>
                  <a:lnTo>
                    <a:pt x="230" y="663"/>
                  </a:lnTo>
                  <a:lnTo>
                    <a:pt x="242" y="641"/>
                  </a:lnTo>
                  <a:lnTo>
                    <a:pt x="252" y="623"/>
                  </a:lnTo>
                  <a:lnTo>
                    <a:pt x="263" y="607"/>
                  </a:lnTo>
                  <a:lnTo>
                    <a:pt x="273" y="594"/>
                  </a:lnTo>
                  <a:lnTo>
                    <a:pt x="283" y="582"/>
                  </a:lnTo>
                  <a:lnTo>
                    <a:pt x="293" y="573"/>
                  </a:lnTo>
                  <a:lnTo>
                    <a:pt x="303" y="565"/>
                  </a:lnTo>
                  <a:lnTo>
                    <a:pt x="312" y="559"/>
                  </a:lnTo>
                  <a:lnTo>
                    <a:pt x="322" y="554"/>
                  </a:lnTo>
                  <a:lnTo>
                    <a:pt x="331" y="550"/>
                  </a:lnTo>
                  <a:lnTo>
                    <a:pt x="341" y="548"/>
                  </a:lnTo>
                  <a:lnTo>
                    <a:pt x="351" y="546"/>
                  </a:lnTo>
                  <a:lnTo>
                    <a:pt x="360" y="545"/>
                  </a:lnTo>
                  <a:lnTo>
                    <a:pt x="370" y="544"/>
                  </a:lnTo>
                  <a:lnTo>
                    <a:pt x="381" y="543"/>
                  </a:lnTo>
                  <a:lnTo>
                    <a:pt x="391" y="543"/>
                  </a:lnTo>
                  <a:lnTo>
                    <a:pt x="403" y="542"/>
                  </a:lnTo>
                  <a:lnTo>
                    <a:pt x="414" y="541"/>
                  </a:lnTo>
                  <a:lnTo>
                    <a:pt x="426" y="539"/>
                  </a:lnTo>
                  <a:lnTo>
                    <a:pt x="439" y="537"/>
                  </a:lnTo>
                  <a:lnTo>
                    <a:pt x="452" y="534"/>
                  </a:lnTo>
                  <a:lnTo>
                    <a:pt x="466" y="529"/>
                  </a:lnTo>
                  <a:lnTo>
                    <a:pt x="481" y="523"/>
                  </a:lnTo>
                  <a:lnTo>
                    <a:pt x="497" y="516"/>
                  </a:lnTo>
                  <a:lnTo>
                    <a:pt x="513" y="507"/>
                  </a:lnTo>
                  <a:lnTo>
                    <a:pt x="529" y="496"/>
                  </a:lnTo>
                  <a:lnTo>
                    <a:pt x="501" y="500"/>
                  </a:lnTo>
                  <a:lnTo>
                    <a:pt x="474" y="503"/>
                  </a:lnTo>
                  <a:lnTo>
                    <a:pt x="448" y="503"/>
                  </a:lnTo>
                  <a:lnTo>
                    <a:pt x="425" y="502"/>
                  </a:lnTo>
                  <a:lnTo>
                    <a:pt x="403" y="499"/>
                  </a:lnTo>
                  <a:lnTo>
                    <a:pt x="383" y="495"/>
                  </a:lnTo>
                  <a:lnTo>
                    <a:pt x="364" y="489"/>
                  </a:lnTo>
                  <a:lnTo>
                    <a:pt x="346" y="482"/>
                  </a:lnTo>
                  <a:lnTo>
                    <a:pt x="330" y="474"/>
                  </a:lnTo>
                  <a:lnTo>
                    <a:pt x="315" y="465"/>
                  </a:lnTo>
                  <a:lnTo>
                    <a:pt x="301" y="455"/>
                  </a:lnTo>
                  <a:lnTo>
                    <a:pt x="288" y="444"/>
                  </a:lnTo>
                  <a:lnTo>
                    <a:pt x="276" y="432"/>
                  </a:lnTo>
                  <a:lnTo>
                    <a:pt x="265" y="420"/>
                  </a:lnTo>
                  <a:lnTo>
                    <a:pt x="254" y="407"/>
                  </a:lnTo>
                  <a:lnTo>
                    <a:pt x="245" y="394"/>
                  </a:lnTo>
                  <a:lnTo>
                    <a:pt x="235" y="380"/>
                  </a:lnTo>
                  <a:lnTo>
                    <a:pt x="226" y="367"/>
                  </a:lnTo>
                  <a:lnTo>
                    <a:pt x="218" y="353"/>
                  </a:lnTo>
                  <a:lnTo>
                    <a:pt x="210" y="340"/>
                  </a:lnTo>
                  <a:lnTo>
                    <a:pt x="202" y="326"/>
                  </a:lnTo>
                  <a:lnTo>
                    <a:pt x="194" y="313"/>
                  </a:lnTo>
                  <a:lnTo>
                    <a:pt x="186" y="300"/>
                  </a:lnTo>
                  <a:lnTo>
                    <a:pt x="178" y="288"/>
                  </a:lnTo>
                  <a:lnTo>
                    <a:pt x="171" y="276"/>
                  </a:lnTo>
                  <a:lnTo>
                    <a:pt x="162" y="265"/>
                  </a:lnTo>
                  <a:lnTo>
                    <a:pt x="153" y="255"/>
                  </a:lnTo>
                  <a:lnTo>
                    <a:pt x="144" y="245"/>
                  </a:lnTo>
                  <a:lnTo>
                    <a:pt x="134" y="237"/>
                  </a:lnTo>
                  <a:lnTo>
                    <a:pt x="124" y="230"/>
                  </a:lnTo>
                  <a:lnTo>
                    <a:pt x="112" y="224"/>
                  </a:lnTo>
                  <a:lnTo>
                    <a:pt x="100" y="219"/>
                  </a:lnTo>
                  <a:lnTo>
                    <a:pt x="96" y="214"/>
                  </a:lnTo>
                  <a:lnTo>
                    <a:pt x="91" y="208"/>
                  </a:lnTo>
                  <a:lnTo>
                    <a:pt x="87" y="204"/>
                  </a:lnTo>
                  <a:lnTo>
                    <a:pt x="82" y="198"/>
                  </a:lnTo>
                  <a:lnTo>
                    <a:pt x="77" y="192"/>
                  </a:lnTo>
                  <a:lnTo>
                    <a:pt x="72" y="187"/>
                  </a:lnTo>
                  <a:lnTo>
                    <a:pt x="68" y="181"/>
                  </a:lnTo>
                  <a:lnTo>
                    <a:pt x="63" y="175"/>
                  </a:lnTo>
                  <a:lnTo>
                    <a:pt x="58" y="170"/>
                  </a:lnTo>
                  <a:lnTo>
                    <a:pt x="53" y="164"/>
                  </a:lnTo>
                  <a:lnTo>
                    <a:pt x="48" y="158"/>
                  </a:lnTo>
                  <a:lnTo>
                    <a:pt x="43" y="152"/>
                  </a:lnTo>
                  <a:lnTo>
                    <a:pt x="39" y="146"/>
                  </a:lnTo>
                  <a:lnTo>
                    <a:pt x="35" y="141"/>
                  </a:lnTo>
                  <a:lnTo>
                    <a:pt x="31" y="135"/>
                  </a:lnTo>
                  <a:lnTo>
                    <a:pt x="27" y="129"/>
                  </a:lnTo>
                  <a:lnTo>
                    <a:pt x="26" y="135"/>
                  </a:lnTo>
                  <a:lnTo>
                    <a:pt x="27" y="142"/>
                  </a:lnTo>
                  <a:lnTo>
                    <a:pt x="28" y="150"/>
                  </a:lnTo>
                  <a:lnTo>
                    <a:pt x="30" y="160"/>
                  </a:lnTo>
                  <a:lnTo>
                    <a:pt x="33" y="170"/>
                  </a:lnTo>
                  <a:lnTo>
                    <a:pt x="37" y="181"/>
                  </a:lnTo>
                  <a:lnTo>
                    <a:pt x="42" y="192"/>
                  </a:lnTo>
                  <a:lnTo>
                    <a:pt x="46" y="204"/>
                  </a:lnTo>
                  <a:lnTo>
                    <a:pt x="52" y="217"/>
                  </a:lnTo>
                  <a:lnTo>
                    <a:pt x="58" y="231"/>
                  </a:lnTo>
                  <a:lnTo>
                    <a:pt x="65" y="245"/>
                  </a:lnTo>
                  <a:lnTo>
                    <a:pt x="72" y="259"/>
                  </a:lnTo>
                  <a:lnTo>
                    <a:pt x="79" y="274"/>
                  </a:lnTo>
                  <a:lnTo>
                    <a:pt x="87" y="289"/>
                  </a:lnTo>
                  <a:lnTo>
                    <a:pt x="95" y="304"/>
                  </a:lnTo>
                  <a:lnTo>
                    <a:pt x="103" y="320"/>
                  </a:lnTo>
                  <a:lnTo>
                    <a:pt x="110" y="335"/>
                  </a:lnTo>
                  <a:lnTo>
                    <a:pt x="118" y="350"/>
                  </a:lnTo>
                  <a:lnTo>
                    <a:pt x="127" y="365"/>
                  </a:lnTo>
                  <a:lnTo>
                    <a:pt x="135" y="380"/>
                  </a:lnTo>
                  <a:lnTo>
                    <a:pt x="142" y="394"/>
                  </a:lnTo>
                  <a:lnTo>
                    <a:pt x="150" y="408"/>
                  </a:lnTo>
                  <a:lnTo>
                    <a:pt x="157" y="422"/>
                  </a:lnTo>
                  <a:lnTo>
                    <a:pt x="164" y="435"/>
                  </a:lnTo>
                  <a:lnTo>
                    <a:pt x="171" y="448"/>
                  </a:lnTo>
                  <a:lnTo>
                    <a:pt x="176" y="459"/>
                  </a:lnTo>
                  <a:lnTo>
                    <a:pt x="182" y="470"/>
                  </a:lnTo>
                  <a:lnTo>
                    <a:pt x="187" y="481"/>
                  </a:lnTo>
                  <a:lnTo>
                    <a:pt x="191" y="490"/>
                  </a:lnTo>
                  <a:lnTo>
                    <a:pt x="195" y="498"/>
                  </a:lnTo>
                  <a:lnTo>
                    <a:pt x="198" y="505"/>
                  </a:lnTo>
                  <a:lnTo>
                    <a:pt x="201" y="511"/>
                  </a:lnTo>
                  <a:lnTo>
                    <a:pt x="204" y="521"/>
                  </a:lnTo>
                  <a:lnTo>
                    <a:pt x="206" y="531"/>
                  </a:lnTo>
                  <a:lnTo>
                    <a:pt x="208" y="542"/>
                  </a:lnTo>
                  <a:lnTo>
                    <a:pt x="210" y="553"/>
                  </a:lnTo>
                  <a:lnTo>
                    <a:pt x="210" y="563"/>
                  </a:lnTo>
                  <a:lnTo>
                    <a:pt x="210" y="574"/>
                  </a:lnTo>
                  <a:lnTo>
                    <a:pt x="210" y="585"/>
                  </a:lnTo>
                  <a:lnTo>
                    <a:pt x="209" y="596"/>
                  </a:lnTo>
                  <a:lnTo>
                    <a:pt x="208" y="607"/>
                  </a:lnTo>
                  <a:lnTo>
                    <a:pt x="205" y="617"/>
                  </a:lnTo>
                  <a:lnTo>
                    <a:pt x="203" y="628"/>
                  </a:lnTo>
                  <a:lnTo>
                    <a:pt x="201" y="639"/>
                  </a:lnTo>
                  <a:lnTo>
                    <a:pt x="197" y="650"/>
                  </a:lnTo>
                  <a:lnTo>
                    <a:pt x="194" y="661"/>
                  </a:lnTo>
                  <a:lnTo>
                    <a:pt x="190" y="672"/>
                  </a:lnTo>
                  <a:lnTo>
                    <a:pt x="186" y="683"/>
                  </a:lnTo>
                  <a:lnTo>
                    <a:pt x="182" y="694"/>
                  </a:lnTo>
                  <a:lnTo>
                    <a:pt x="178" y="705"/>
                  </a:lnTo>
                  <a:lnTo>
                    <a:pt x="173" y="715"/>
                  </a:lnTo>
                  <a:lnTo>
                    <a:pt x="170" y="726"/>
                  </a:lnTo>
                  <a:lnTo>
                    <a:pt x="165" y="737"/>
                  </a:lnTo>
                  <a:lnTo>
                    <a:pt x="160" y="747"/>
                  </a:lnTo>
                  <a:lnTo>
                    <a:pt x="156" y="757"/>
                  </a:lnTo>
                  <a:lnTo>
                    <a:pt x="151" y="768"/>
                  </a:lnTo>
                  <a:lnTo>
                    <a:pt x="146" y="778"/>
                  </a:lnTo>
                  <a:lnTo>
                    <a:pt x="142" y="787"/>
                  </a:lnTo>
                  <a:lnTo>
                    <a:pt x="137" y="797"/>
                  </a:lnTo>
                  <a:lnTo>
                    <a:pt x="133" y="807"/>
                  </a:lnTo>
                  <a:lnTo>
                    <a:pt x="129" y="816"/>
                  </a:lnTo>
                  <a:lnTo>
                    <a:pt x="125" y="825"/>
                  </a:lnTo>
                  <a:lnTo>
                    <a:pt x="121" y="834"/>
                  </a:lnTo>
                  <a:lnTo>
                    <a:pt x="118" y="842"/>
                  </a:lnTo>
                  <a:lnTo>
                    <a:pt x="114" y="851"/>
                  </a:lnTo>
                  <a:lnTo>
                    <a:pt x="111" y="860"/>
                  </a:lnTo>
                  <a:lnTo>
                    <a:pt x="106" y="870"/>
                  </a:lnTo>
                  <a:lnTo>
                    <a:pt x="102" y="881"/>
                  </a:lnTo>
                  <a:lnTo>
                    <a:pt x="97" y="892"/>
                  </a:lnTo>
                  <a:lnTo>
                    <a:pt x="92" y="904"/>
                  </a:lnTo>
                  <a:lnTo>
                    <a:pt x="87" y="916"/>
                  </a:lnTo>
                  <a:lnTo>
                    <a:pt x="82" y="929"/>
                  </a:lnTo>
                  <a:lnTo>
                    <a:pt x="76" y="942"/>
                  </a:lnTo>
                  <a:lnTo>
                    <a:pt x="71" y="955"/>
                  </a:lnTo>
                  <a:lnTo>
                    <a:pt x="65" y="968"/>
                  </a:lnTo>
                  <a:lnTo>
                    <a:pt x="59" y="982"/>
                  </a:lnTo>
                  <a:lnTo>
                    <a:pt x="54" y="996"/>
                  </a:lnTo>
                  <a:lnTo>
                    <a:pt x="48" y="1011"/>
                  </a:lnTo>
                  <a:lnTo>
                    <a:pt x="43" y="1024"/>
                  </a:lnTo>
                  <a:lnTo>
                    <a:pt x="38" y="1038"/>
                  </a:lnTo>
                  <a:lnTo>
                    <a:pt x="32" y="1053"/>
                  </a:lnTo>
                  <a:lnTo>
                    <a:pt x="28" y="1067"/>
                  </a:lnTo>
                  <a:lnTo>
                    <a:pt x="23" y="1081"/>
                  </a:lnTo>
                  <a:lnTo>
                    <a:pt x="18" y="1096"/>
                  </a:lnTo>
                  <a:lnTo>
                    <a:pt x="15" y="1109"/>
                  </a:lnTo>
                  <a:lnTo>
                    <a:pt x="11" y="1123"/>
                  </a:lnTo>
                  <a:lnTo>
                    <a:pt x="8" y="1137"/>
                  </a:lnTo>
                  <a:lnTo>
                    <a:pt x="5" y="1150"/>
                  </a:lnTo>
                  <a:lnTo>
                    <a:pt x="3" y="1162"/>
                  </a:lnTo>
                  <a:lnTo>
                    <a:pt x="1" y="1175"/>
                  </a:lnTo>
                  <a:lnTo>
                    <a:pt x="0" y="1187"/>
                  </a:lnTo>
                  <a:lnTo>
                    <a:pt x="0" y="1199"/>
                  </a:lnTo>
                  <a:lnTo>
                    <a:pt x="0" y="1210"/>
                  </a:lnTo>
                  <a:lnTo>
                    <a:pt x="0" y="1220"/>
                  </a:lnTo>
                  <a:lnTo>
                    <a:pt x="2" y="1229"/>
                  </a:lnTo>
                  <a:lnTo>
                    <a:pt x="4" y="1239"/>
                  </a:lnTo>
                  <a:lnTo>
                    <a:pt x="6" y="1250"/>
                  </a:lnTo>
                  <a:lnTo>
                    <a:pt x="7" y="1261"/>
                  </a:lnTo>
                  <a:lnTo>
                    <a:pt x="9" y="1273"/>
                  </a:lnTo>
                  <a:lnTo>
                    <a:pt x="10" y="1284"/>
                  </a:lnTo>
                  <a:lnTo>
                    <a:pt x="12" y="1295"/>
                  </a:lnTo>
                  <a:lnTo>
                    <a:pt x="13" y="1305"/>
                  </a:lnTo>
                  <a:lnTo>
                    <a:pt x="15" y="1316"/>
                  </a:lnTo>
                  <a:lnTo>
                    <a:pt x="16" y="1326"/>
                  </a:lnTo>
                  <a:lnTo>
                    <a:pt x="18" y="1336"/>
                  </a:lnTo>
                  <a:lnTo>
                    <a:pt x="19" y="1347"/>
                  </a:lnTo>
                  <a:lnTo>
                    <a:pt x="21" y="1357"/>
                  </a:lnTo>
                  <a:lnTo>
                    <a:pt x="22" y="1367"/>
                  </a:lnTo>
                  <a:lnTo>
                    <a:pt x="23" y="1377"/>
                  </a:lnTo>
                  <a:lnTo>
                    <a:pt x="25" y="1387"/>
                  </a:lnTo>
                  <a:lnTo>
                    <a:pt x="26" y="1397"/>
                  </a:lnTo>
                  <a:lnTo>
                    <a:pt x="27" y="1407"/>
                  </a:lnTo>
                  <a:lnTo>
                    <a:pt x="28" y="1417"/>
                  </a:lnTo>
                  <a:lnTo>
                    <a:pt x="29" y="1427"/>
                  </a:lnTo>
                  <a:lnTo>
                    <a:pt x="31" y="1436"/>
                  </a:lnTo>
                  <a:lnTo>
                    <a:pt x="32" y="1447"/>
                  </a:lnTo>
                  <a:lnTo>
                    <a:pt x="33" y="1457"/>
                  </a:lnTo>
                  <a:lnTo>
                    <a:pt x="33" y="1467"/>
                  </a:lnTo>
                  <a:lnTo>
                    <a:pt x="34" y="1478"/>
                  </a:lnTo>
                  <a:lnTo>
                    <a:pt x="35" y="1489"/>
                  </a:lnTo>
                  <a:lnTo>
                    <a:pt x="36" y="1500"/>
                  </a:lnTo>
                  <a:lnTo>
                    <a:pt x="36" y="1511"/>
                  </a:lnTo>
                  <a:lnTo>
                    <a:pt x="36" y="1522"/>
                  </a:lnTo>
                  <a:lnTo>
                    <a:pt x="37" y="1533"/>
                  </a:lnTo>
                  <a:lnTo>
                    <a:pt x="37" y="1545"/>
                  </a:lnTo>
                  <a:lnTo>
                    <a:pt x="37" y="1557"/>
                  </a:lnTo>
                  <a:lnTo>
                    <a:pt x="37" y="1569"/>
                  </a:lnTo>
                  <a:lnTo>
                    <a:pt x="37" y="1582"/>
                  </a:lnTo>
                  <a:lnTo>
                    <a:pt x="38" y="1589"/>
                  </a:lnTo>
                  <a:lnTo>
                    <a:pt x="39" y="1597"/>
                  </a:lnTo>
                  <a:lnTo>
                    <a:pt x="42" y="1607"/>
                  </a:lnTo>
                  <a:lnTo>
                    <a:pt x="46" y="1617"/>
                  </a:lnTo>
                  <a:lnTo>
                    <a:pt x="51" y="1628"/>
                  </a:lnTo>
                  <a:lnTo>
                    <a:pt x="56" y="1639"/>
                  </a:lnTo>
                  <a:lnTo>
                    <a:pt x="62" y="1651"/>
                  </a:lnTo>
                  <a:lnTo>
                    <a:pt x="68" y="1663"/>
                  </a:lnTo>
                  <a:lnTo>
                    <a:pt x="74" y="1675"/>
                  </a:lnTo>
                  <a:lnTo>
                    <a:pt x="80" y="1688"/>
                  </a:lnTo>
                  <a:lnTo>
                    <a:pt x="85" y="1700"/>
                  </a:lnTo>
                  <a:lnTo>
                    <a:pt x="91" y="1713"/>
                  </a:lnTo>
                  <a:lnTo>
                    <a:pt x="96" y="1725"/>
                  </a:lnTo>
                  <a:lnTo>
                    <a:pt x="99" y="1737"/>
                  </a:lnTo>
                  <a:lnTo>
                    <a:pt x="103" y="1748"/>
                  </a:lnTo>
                  <a:lnTo>
                    <a:pt x="104" y="1759"/>
                  </a:lnTo>
                  <a:lnTo>
                    <a:pt x="107" y="1766"/>
                  </a:lnTo>
                  <a:lnTo>
                    <a:pt x="110" y="1773"/>
                  </a:lnTo>
                  <a:lnTo>
                    <a:pt x="114" y="1778"/>
                  </a:lnTo>
                  <a:lnTo>
                    <a:pt x="118" y="1783"/>
                  </a:lnTo>
                  <a:lnTo>
                    <a:pt x="122" y="1786"/>
                  </a:lnTo>
                  <a:lnTo>
                    <a:pt x="126" y="1786"/>
                  </a:lnTo>
                  <a:lnTo>
                    <a:pt x="129" y="1784"/>
                  </a:lnTo>
                  <a:lnTo>
                    <a:pt x="131" y="1778"/>
                  </a:lnTo>
                  <a:lnTo>
                    <a:pt x="133" y="1782"/>
                  </a:lnTo>
                  <a:lnTo>
                    <a:pt x="135" y="1787"/>
                  </a:lnTo>
                  <a:lnTo>
                    <a:pt x="136" y="1792"/>
                  </a:lnTo>
                  <a:lnTo>
                    <a:pt x="138" y="1798"/>
                  </a:lnTo>
                  <a:lnTo>
                    <a:pt x="139" y="1804"/>
                  </a:lnTo>
                  <a:lnTo>
                    <a:pt x="140" y="1810"/>
                  </a:lnTo>
                  <a:lnTo>
                    <a:pt x="141" y="1816"/>
                  </a:lnTo>
                  <a:lnTo>
                    <a:pt x="142" y="1821"/>
                  </a:lnTo>
                  <a:lnTo>
                    <a:pt x="143" y="1827"/>
                  </a:lnTo>
                  <a:lnTo>
                    <a:pt x="143" y="1833"/>
                  </a:lnTo>
                  <a:lnTo>
                    <a:pt x="143" y="1838"/>
                  </a:lnTo>
                  <a:lnTo>
                    <a:pt x="144" y="1843"/>
                  </a:lnTo>
                  <a:lnTo>
                    <a:pt x="144" y="1848"/>
                  </a:lnTo>
                  <a:lnTo>
                    <a:pt x="144" y="1854"/>
                  </a:lnTo>
                  <a:lnTo>
                    <a:pt x="144" y="1858"/>
                  </a:lnTo>
                  <a:lnTo>
                    <a:pt x="144" y="1862"/>
                  </a:lnTo>
                  <a:lnTo>
                    <a:pt x="144" y="1870"/>
                  </a:lnTo>
                  <a:lnTo>
                    <a:pt x="144" y="1877"/>
                  </a:lnTo>
                  <a:lnTo>
                    <a:pt x="144" y="1886"/>
                  </a:lnTo>
                  <a:lnTo>
                    <a:pt x="144" y="1893"/>
                  </a:lnTo>
                  <a:lnTo>
                    <a:pt x="144" y="1901"/>
                  </a:lnTo>
                  <a:lnTo>
                    <a:pt x="144" y="1909"/>
                  </a:lnTo>
                  <a:lnTo>
                    <a:pt x="144" y="1917"/>
                  </a:lnTo>
                  <a:lnTo>
                    <a:pt x="145" y="1925"/>
                  </a:lnTo>
                  <a:lnTo>
                    <a:pt x="146" y="1933"/>
                  </a:lnTo>
                  <a:lnTo>
                    <a:pt x="147" y="1940"/>
                  </a:lnTo>
                  <a:lnTo>
                    <a:pt x="149" y="1947"/>
                  </a:lnTo>
                  <a:lnTo>
                    <a:pt x="150" y="1955"/>
                  </a:lnTo>
                  <a:lnTo>
                    <a:pt x="153" y="1962"/>
                  </a:lnTo>
                  <a:lnTo>
                    <a:pt x="156" y="1968"/>
                  </a:lnTo>
                  <a:lnTo>
                    <a:pt x="159" y="1975"/>
                  </a:lnTo>
                  <a:lnTo>
                    <a:pt x="163" y="1981"/>
                  </a:lnTo>
                  <a:lnTo>
                    <a:pt x="170" y="1985"/>
                  </a:lnTo>
                  <a:lnTo>
                    <a:pt x="176" y="1989"/>
                  </a:lnTo>
                  <a:lnTo>
                    <a:pt x="182" y="1991"/>
                  </a:lnTo>
                  <a:lnTo>
                    <a:pt x="188" y="1993"/>
                  </a:lnTo>
                  <a:lnTo>
                    <a:pt x="194" y="1995"/>
                  </a:lnTo>
                  <a:lnTo>
                    <a:pt x="200" y="1996"/>
                  </a:lnTo>
                  <a:lnTo>
                    <a:pt x="205" y="1996"/>
                  </a:lnTo>
                  <a:lnTo>
                    <a:pt x="211" y="1996"/>
                  </a:lnTo>
                  <a:lnTo>
                    <a:pt x="217" y="1995"/>
                  </a:lnTo>
                  <a:lnTo>
                    <a:pt x="222" y="1994"/>
                  </a:lnTo>
                  <a:lnTo>
                    <a:pt x="228" y="1993"/>
                  </a:lnTo>
                  <a:lnTo>
                    <a:pt x="234" y="1992"/>
                  </a:lnTo>
                  <a:lnTo>
                    <a:pt x="240" y="1989"/>
                  </a:lnTo>
                  <a:lnTo>
                    <a:pt x="247" y="1987"/>
                  </a:lnTo>
                  <a:lnTo>
                    <a:pt x="253" y="1985"/>
                  </a:lnTo>
                  <a:lnTo>
                    <a:pt x="261" y="1983"/>
                  </a:lnTo>
                  <a:lnTo>
                    <a:pt x="266" y="1981"/>
                  </a:lnTo>
                  <a:lnTo>
                    <a:pt x="271" y="1978"/>
                  </a:lnTo>
                  <a:lnTo>
                    <a:pt x="276" y="1975"/>
                  </a:lnTo>
                  <a:lnTo>
                    <a:pt x="283" y="1972"/>
                  </a:lnTo>
                  <a:lnTo>
                    <a:pt x="289" y="1968"/>
                  </a:lnTo>
                  <a:lnTo>
                    <a:pt x="296" y="1964"/>
                  </a:lnTo>
                  <a:lnTo>
                    <a:pt x="303" y="1958"/>
                  </a:lnTo>
                  <a:lnTo>
                    <a:pt x="311" y="1953"/>
                  </a:lnTo>
                  <a:lnTo>
                    <a:pt x="315" y="1970"/>
                  </a:lnTo>
                  <a:lnTo>
                    <a:pt x="322" y="1986"/>
                  </a:lnTo>
                  <a:lnTo>
                    <a:pt x="331" y="2001"/>
                  </a:lnTo>
                  <a:lnTo>
                    <a:pt x="341" y="2015"/>
                  </a:lnTo>
                  <a:lnTo>
                    <a:pt x="353" y="2030"/>
                  </a:lnTo>
                  <a:lnTo>
                    <a:pt x="366" y="2043"/>
                  </a:lnTo>
                  <a:lnTo>
                    <a:pt x="379" y="2057"/>
                  </a:lnTo>
                  <a:lnTo>
                    <a:pt x="394" y="2070"/>
                  </a:lnTo>
                  <a:lnTo>
                    <a:pt x="408" y="2083"/>
                  </a:lnTo>
                  <a:lnTo>
                    <a:pt x="422" y="2096"/>
                  </a:lnTo>
                  <a:lnTo>
                    <a:pt x="437" y="2109"/>
                  </a:lnTo>
                  <a:lnTo>
                    <a:pt x="451" y="2122"/>
                  </a:lnTo>
                  <a:lnTo>
                    <a:pt x="463" y="2135"/>
                  </a:lnTo>
                  <a:lnTo>
                    <a:pt x="475" y="2149"/>
                  </a:lnTo>
                  <a:lnTo>
                    <a:pt x="486" y="2164"/>
                  </a:lnTo>
                  <a:lnTo>
                    <a:pt x="495" y="2178"/>
                  </a:lnTo>
                  <a:lnTo>
                    <a:pt x="502" y="2181"/>
                  </a:lnTo>
                  <a:lnTo>
                    <a:pt x="508" y="2185"/>
                  </a:lnTo>
                  <a:lnTo>
                    <a:pt x="513" y="2190"/>
                  </a:lnTo>
                  <a:lnTo>
                    <a:pt x="519" y="2196"/>
                  </a:lnTo>
                  <a:lnTo>
                    <a:pt x="522" y="2202"/>
                  </a:lnTo>
                  <a:lnTo>
                    <a:pt x="526" y="2208"/>
                  </a:lnTo>
                  <a:lnTo>
                    <a:pt x="530" y="2215"/>
                  </a:lnTo>
                  <a:lnTo>
                    <a:pt x="535" y="2221"/>
                  </a:lnTo>
                  <a:lnTo>
                    <a:pt x="539" y="2228"/>
                  </a:lnTo>
                  <a:lnTo>
                    <a:pt x="542" y="2235"/>
                  </a:lnTo>
                  <a:lnTo>
                    <a:pt x="546" y="2241"/>
                  </a:lnTo>
                  <a:lnTo>
                    <a:pt x="551" y="2246"/>
                  </a:lnTo>
                  <a:lnTo>
                    <a:pt x="555" y="2251"/>
                  </a:lnTo>
                  <a:lnTo>
                    <a:pt x="561" y="2255"/>
                  </a:lnTo>
                  <a:lnTo>
                    <a:pt x="567" y="2259"/>
                  </a:lnTo>
                  <a:lnTo>
                    <a:pt x="573" y="2261"/>
                  </a:lnTo>
                  <a:lnTo>
                    <a:pt x="581" y="2265"/>
                  </a:lnTo>
                  <a:lnTo>
                    <a:pt x="588" y="2270"/>
                  </a:lnTo>
                  <a:lnTo>
                    <a:pt x="595" y="2275"/>
                  </a:lnTo>
                  <a:lnTo>
                    <a:pt x="602" y="2281"/>
                  </a:lnTo>
                  <a:lnTo>
                    <a:pt x="609" y="2288"/>
                  </a:lnTo>
                  <a:lnTo>
                    <a:pt x="616" y="2295"/>
                  </a:lnTo>
                  <a:lnTo>
                    <a:pt x="622" y="2303"/>
                  </a:lnTo>
                  <a:lnTo>
                    <a:pt x="629" y="2311"/>
                  </a:lnTo>
                  <a:lnTo>
                    <a:pt x="635" y="2319"/>
                  </a:lnTo>
                  <a:lnTo>
                    <a:pt x="641" y="2327"/>
                  </a:lnTo>
                  <a:lnTo>
                    <a:pt x="647" y="2335"/>
                  </a:lnTo>
                  <a:lnTo>
                    <a:pt x="653" y="2343"/>
                  </a:lnTo>
                  <a:lnTo>
                    <a:pt x="659" y="2351"/>
                  </a:lnTo>
                  <a:lnTo>
                    <a:pt x="664" y="2359"/>
                  </a:lnTo>
                  <a:lnTo>
                    <a:pt x="670" y="2366"/>
                  </a:lnTo>
                  <a:lnTo>
                    <a:pt x="676" y="2373"/>
                  </a:lnTo>
                  <a:lnTo>
                    <a:pt x="685" y="2383"/>
                  </a:lnTo>
                  <a:lnTo>
                    <a:pt x="694" y="2392"/>
                  </a:lnTo>
                  <a:lnTo>
                    <a:pt x="703" y="2399"/>
                  </a:lnTo>
                  <a:lnTo>
                    <a:pt x="713" y="2407"/>
                  </a:lnTo>
                  <a:lnTo>
                    <a:pt x="724" y="2413"/>
                  </a:lnTo>
                  <a:lnTo>
                    <a:pt x="734" y="2418"/>
                  </a:lnTo>
                  <a:lnTo>
                    <a:pt x="745" y="2423"/>
                  </a:lnTo>
                  <a:lnTo>
                    <a:pt x="757" y="2427"/>
                  </a:lnTo>
                  <a:lnTo>
                    <a:pt x="768" y="2430"/>
                  </a:lnTo>
                  <a:lnTo>
                    <a:pt x="779" y="2432"/>
                  </a:lnTo>
                  <a:lnTo>
                    <a:pt x="792" y="2433"/>
                  </a:lnTo>
                  <a:lnTo>
                    <a:pt x="803" y="2434"/>
                  </a:lnTo>
                  <a:lnTo>
                    <a:pt x="815" y="2434"/>
                  </a:lnTo>
                  <a:lnTo>
                    <a:pt x="827" y="2432"/>
                  </a:lnTo>
                  <a:lnTo>
                    <a:pt x="839" y="2431"/>
                  </a:lnTo>
                  <a:lnTo>
                    <a:pt x="851" y="2428"/>
                  </a:lnTo>
                  <a:lnTo>
                    <a:pt x="855" y="2423"/>
                  </a:lnTo>
                  <a:lnTo>
                    <a:pt x="859" y="2418"/>
                  </a:lnTo>
                  <a:lnTo>
                    <a:pt x="863" y="2413"/>
                  </a:lnTo>
                  <a:lnTo>
                    <a:pt x="867" y="2408"/>
                  </a:lnTo>
                  <a:lnTo>
                    <a:pt x="871" y="2403"/>
                  </a:lnTo>
                  <a:lnTo>
                    <a:pt x="876" y="2399"/>
                  </a:lnTo>
                  <a:lnTo>
                    <a:pt x="881" y="2394"/>
                  </a:lnTo>
                  <a:lnTo>
                    <a:pt x="885" y="2389"/>
                  </a:lnTo>
                  <a:lnTo>
                    <a:pt x="893" y="2393"/>
                  </a:lnTo>
                  <a:lnTo>
                    <a:pt x="900" y="2396"/>
                  </a:lnTo>
                  <a:lnTo>
                    <a:pt x="906" y="2401"/>
                  </a:lnTo>
                  <a:lnTo>
                    <a:pt x="912" y="2405"/>
                  </a:lnTo>
                  <a:lnTo>
                    <a:pt x="917" y="2410"/>
                  </a:lnTo>
                  <a:lnTo>
                    <a:pt x="922" y="2415"/>
                  </a:lnTo>
                  <a:lnTo>
                    <a:pt x="927" y="2421"/>
                  </a:lnTo>
                  <a:lnTo>
                    <a:pt x="931" y="2426"/>
                  </a:lnTo>
                  <a:lnTo>
                    <a:pt x="936" y="2431"/>
                  </a:lnTo>
                  <a:lnTo>
                    <a:pt x="941" y="2435"/>
                  </a:lnTo>
                  <a:lnTo>
                    <a:pt x="947" y="2439"/>
                  </a:lnTo>
                  <a:lnTo>
                    <a:pt x="953" y="2442"/>
                  </a:lnTo>
                  <a:lnTo>
                    <a:pt x="959" y="2445"/>
                  </a:lnTo>
                  <a:lnTo>
                    <a:pt x="967" y="2447"/>
                  </a:lnTo>
                  <a:lnTo>
                    <a:pt x="975" y="2447"/>
                  </a:lnTo>
                  <a:lnTo>
                    <a:pt x="984" y="2447"/>
                  </a:lnTo>
                  <a:lnTo>
                    <a:pt x="994" y="2445"/>
                  </a:lnTo>
                  <a:lnTo>
                    <a:pt x="1005" y="2443"/>
                  </a:lnTo>
                  <a:lnTo>
                    <a:pt x="1016" y="2442"/>
                  </a:lnTo>
                  <a:lnTo>
                    <a:pt x="1026" y="2440"/>
                  </a:lnTo>
                  <a:lnTo>
                    <a:pt x="1037" y="2438"/>
                  </a:lnTo>
                  <a:lnTo>
                    <a:pt x="1048" y="2436"/>
                  </a:lnTo>
                  <a:lnTo>
                    <a:pt x="1058" y="2433"/>
                  </a:lnTo>
                  <a:lnTo>
                    <a:pt x="1068" y="2430"/>
                  </a:lnTo>
                  <a:lnTo>
                    <a:pt x="1078" y="2426"/>
                  </a:lnTo>
                  <a:lnTo>
                    <a:pt x="1087" y="2421"/>
                  </a:lnTo>
                  <a:lnTo>
                    <a:pt x="1095" y="2416"/>
                  </a:lnTo>
                  <a:lnTo>
                    <a:pt x="1104" y="2410"/>
                  </a:lnTo>
                  <a:lnTo>
                    <a:pt x="1111" y="2402"/>
                  </a:lnTo>
                  <a:lnTo>
                    <a:pt x="1117" y="2394"/>
                  </a:lnTo>
                  <a:lnTo>
                    <a:pt x="1122" y="2384"/>
                  </a:lnTo>
                  <a:lnTo>
                    <a:pt x="1127" y="2373"/>
                  </a:lnTo>
                </a:path>
              </a:pathLst>
            </a:custGeom>
            <a:solidFill>
              <a:srgbClr val="C08040"/>
            </a:solidFill>
            <a:ln w="12700" cap="rnd">
              <a:noFill/>
              <a:round/>
              <a:headEnd/>
              <a:tailEnd/>
            </a:ln>
          </p:spPr>
          <p:txBody>
            <a:bodyPr/>
            <a:lstStyle/>
            <a:p>
              <a:endParaRPr lang="en-US">
                <a:solidFill>
                  <a:srgbClr val="000000"/>
                </a:solidFill>
              </a:endParaRPr>
            </a:p>
          </p:txBody>
        </p:sp>
        <p:sp>
          <p:nvSpPr>
            <p:cNvPr id="21557" name="Freeform 48"/>
            <p:cNvSpPr>
              <a:spLocks/>
            </p:cNvSpPr>
            <p:nvPr/>
          </p:nvSpPr>
          <p:spPr bwMode="auto">
            <a:xfrm>
              <a:off x="2334" y="1210"/>
              <a:ext cx="289" cy="384"/>
            </a:xfrm>
            <a:custGeom>
              <a:avLst/>
              <a:gdLst>
                <a:gd name="T0" fmla="*/ 235 w 289"/>
                <a:gd name="T1" fmla="*/ 377 h 384"/>
                <a:gd name="T2" fmla="*/ 233 w 289"/>
                <a:gd name="T3" fmla="*/ 363 h 384"/>
                <a:gd name="T4" fmla="*/ 228 w 289"/>
                <a:gd name="T5" fmla="*/ 351 h 384"/>
                <a:gd name="T6" fmla="*/ 227 w 289"/>
                <a:gd name="T7" fmla="*/ 338 h 384"/>
                <a:gd name="T8" fmla="*/ 241 w 289"/>
                <a:gd name="T9" fmla="*/ 328 h 384"/>
                <a:gd name="T10" fmla="*/ 254 w 289"/>
                <a:gd name="T11" fmla="*/ 334 h 384"/>
                <a:gd name="T12" fmla="*/ 268 w 289"/>
                <a:gd name="T13" fmla="*/ 336 h 384"/>
                <a:gd name="T14" fmla="*/ 280 w 289"/>
                <a:gd name="T15" fmla="*/ 331 h 384"/>
                <a:gd name="T16" fmla="*/ 288 w 289"/>
                <a:gd name="T17" fmla="*/ 318 h 384"/>
                <a:gd name="T18" fmla="*/ 276 w 289"/>
                <a:gd name="T19" fmla="*/ 314 h 384"/>
                <a:gd name="T20" fmla="*/ 266 w 289"/>
                <a:gd name="T21" fmla="*/ 313 h 384"/>
                <a:gd name="T22" fmla="*/ 257 w 289"/>
                <a:gd name="T23" fmla="*/ 314 h 384"/>
                <a:gd name="T24" fmla="*/ 247 w 289"/>
                <a:gd name="T25" fmla="*/ 316 h 384"/>
                <a:gd name="T26" fmla="*/ 238 w 289"/>
                <a:gd name="T27" fmla="*/ 319 h 384"/>
                <a:gd name="T28" fmla="*/ 228 w 289"/>
                <a:gd name="T29" fmla="*/ 322 h 384"/>
                <a:gd name="T30" fmla="*/ 217 w 289"/>
                <a:gd name="T31" fmla="*/ 325 h 384"/>
                <a:gd name="T32" fmla="*/ 206 w 289"/>
                <a:gd name="T33" fmla="*/ 328 h 384"/>
                <a:gd name="T34" fmla="*/ 179 w 289"/>
                <a:gd name="T35" fmla="*/ 300 h 384"/>
                <a:gd name="T36" fmla="*/ 158 w 289"/>
                <a:gd name="T37" fmla="*/ 274 h 384"/>
                <a:gd name="T38" fmla="*/ 139 w 289"/>
                <a:gd name="T39" fmla="*/ 248 h 384"/>
                <a:gd name="T40" fmla="*/ 124 w 289"/>
                <a:gd name="T41" fmla="*/ 223 h 384"/>
                <a:gd name="T42" fmla="*/ 113 w 289"/>
                <a:gd name="T43" fmla="*/ 200 h 384"/>
                <a:gd name="T44" fmla="*/ 103 w 289"/>
                <a:gd name="T45" fmla="*/ 178 h 384"/>
                <a:gd name="T46" fmla="*/ 95 w 289"/>
                <a:gd name="T47" fmla="*/ 156 h 384"/>
                <a:gd name="T48" fmla="*/ 88 w 289"/>
                <a:gd name="T49" fmla="*/ 135 h 384"/>
                <a:gd name="T50" fmla="*/ 81 w 289"/>
                <a:gd name="T51" fmla="*/ 115 h 384"/>
                <a:gd name="T52" fmla="*/ 74 w 289"/>
                <a:gd name="T53" fmla="*/ 96 h 384"/>
                <a:gd name="T54" fmla="*/ 68 w 289"/>
                <a:gd name="T55" fmla="*/ 78 h 384"/>
                <a:gd name="T56" fmla="*/ 59 w 289"/>
                <a:gd name="T57" fmla="*/ 61 h 384"/>
                <a:gd name="T58" fmla="*/ 49 w 289"/>
                <a:gd name="T59" fmla="*/ 44 h 384"/>
                <a:gd name="T60" fmla="*/ 35 w 289"/>
                <a:gd name="T61" fmla="*/ 29 h 384"/>
                <a:gd name="T62" fmla="*/ 20 w 289"/>
                <a:gd name="T63" fmla="*/ 15 h 384"/>
                <a:gd name="T64" fmla="*/ 0 w 289"/>
                <a:gd name="T65" fmla="*/ 0 h 384"/>
                <a:gd name="T66" fmla="*/ 10 w 289"/>
                <a:gd name="T67" fmla="*/ 19 h 384"/>
                <a:gd name="T68" fmla="*/ 20 w 289"/>
                <a:gd name="T69" fmla="*/ 37 h 384"/>
                <a:gd name="T70" fmla="*/ 28 w 289"/>
                <a:gd name="T71" fmla="*/ 57 h 384"/>
                <a:gd name="T72" fmla="*/ 37 w 289"/>
                <a:gd name="T73" fmla="*/ 76 h 384"/>
                <a:gd name="T74" fmla="*/ 46 w 289"/>
                <a:gd name="T75" fmla="*/ 96 h 384"/>
                <a:gd name="T76" fmla="*/ 54 w 289"/>
                <a:gd name="T77" fmla="*/ 114 h 384"/>
                <a:gd name="T78" fmla="*/ 63 w 289"/>
                <a:gd name="T79" fmla="*/ 134 h 384"/>
                <a:gd name="T80" fmla="*/ 72 w 289"/>
                <a:gd name="T81" fmla="*/ 153 h 384"/>
                <a:gd name="T82" fmla="*/ 80 w 289"/>
                <a:gd name="T83" fmla="*/ 172 h 384"/>
                <a:gd name="T84" fmla="*/ 89 w 289"/>
                <a:gd name="T85" fmla="*/ 191 h 384"/>
                <a:gd name="T86" fmla="*/ 99 w 289"/>
                <a:gd name="T87" fmla="*/ 210 h 384"/>
                <a:gd name="T88" fmla="*/ 109 w 289"/>
                <a:gd name="T89" fmla="*/ 228 h 384"/>
                <a:gd name="T90" fmla="*/ 120 w 289"/>
                <a:gd name="T91" fmla="*/ 246 h 384"/>
                <a:gd name="T92" fmla="*/ 131 w 289"/>
                <a:gd name="T93" fmla="*/ 265 h 384"/>
                <a:gd name="T94" fmla="*/ 144 w 289"/>
                <a:gd name="T95" fmla="*/ 283 h 384"/>
                <a:gd name="T96" fmla="*/ 159 w 289"/>
                <a:gd name="T97" fmla="*/ 300 h 384"/>
                <a:gd name="T98" fmla="*/ 158 w 289"/>
                <a:gd name="T99" fmla="*/ 313 h 384"/>
                <a:gd name="T100" fmla="*/ 164 w 289"/>
                <a:gd name="T101" fmla="*/ 322 h 384"/>
                <a:gd name="T102" fmla="*/ 174 w 289"/>
                <a:gd name="T103" fmla="*/ 329 h 384"/>
                <a:gd name="T104" fmla="*/ 186 w 289"/>
                <a:gd name="T105" fmla="*/ 333 h 384"/>
                <a:gd name="T106" fmla="*/ 195 w 289"/>
                <a:gd name="T107" fmla="*/ 338 h 384"/>
                <a:gd name="T108" fmla="*/ 199 w 289"/>
                <a:gd name="T109" fmla="*/ 344 h 384"/>
                <a:gd name="T110" fmla="*/ 194 w 289"/>
                <a:gd name="T111" fmla="*/ 353 h 384"/>
                <a:gd name="T112" fmla="*/ 177 w 289"/>
                <a:gd name="T113" fmla="*/ 367 h 384"/>
                <a:gd name="T114" fmla="*/ 177 w 289"/>
                <a:gd name="T115" fmla="*/ 380 h 384"/>
                <a:gd name="T116" fmla="*/ 188 w 289"/>
                <a:gd name="T117" fmla="*/ 377 h 384"/>
                <a:gd name="T118" fmla="*/ 198 w 289"/>
                <a:gd name="T119" fmla="*/ 374 h 384"/>
                <a:gd name="T120" fmla="*/ 205 w 289"/>
                <a:gd name="T121" fmla="*/ 368 h 3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9"/>
                <a:gd name="T184" fmla="*/ 0 h 384"/>
                <a:gd name="T185" fmla="*/ 289 w 289"/>
                <a:gd name="T186" fmla="*/ 384 h 3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9" h="384">
                  <a:moveTo>
                    <a:pt x="206" y="362"/>
                  </a:moveTo>
                  <a:lnTo>
                    <a:pt x="235" y="377"/>
                  </a:lnTo>
                  <a:lnTo>
                    <a:pt x="235" y="370"/>
                  </a:lnTo>
                  <a:lnTo>
                    <a:pt x="233" y="363"/>
                  </a:lnTo>
                  <a:lnTo>
                    <a:pt x="230" y="356"/>
                  </a:lnTo>
                  <a:lnTo>
                    <a:pt x="228" y="351"/>
                  </a:lnTo>
                  <a:lnTo>
                    <a:pt x="226" y="344"/>
                  </a:lnTo>
                  <a:lnTo>
                    <a:pt x="227" y="338"/>
                  </a:lnTo>
                  <a:lnTo>
                    <a:pt x="232" y="333"/>
                  </a:lnTo>
                  <a:lnTo>
                    <a:pt x="241" y="328"/>
                  </a:lnTo>
                  <a:lnTo>
                    <a:pt x="247" y="331"/>
                  </a:lnTo>
                  <a:lnTo>
                    <a:pt x="254" y="334"/>
                  </a:lnTo>
                  <a:lnTo>
                    <a:pt x="262" y="336"/>
                  </a:lnTo>
                  <a:lnTo>
                    <a:pt x="268" y="336"/>
                  </a:lnTo>
                  <a:lnTo>
                    <a:pt x="275" y="335"/>
                  </a:lnTo>
                  <a:lnTo>
                    <a:pt x="280" y="331"/>
                  </a:lnTo>
                  <a:lnTo>
                    <a:pt x="285" y="326"/>
                  </a:lnTo>
                  <a:lnTo>
                    <a:pt x="288" y="318"/>
                  </a:lnTo>
                  <a:lnTo>
                    <a:pt x="282" y="316"/>
                  </a:lnTo>
                  <a:lnTo>
                    <a:pt x="276" y="314"/>
                  </a:lnTo>
                  <a:lnTo>
                    <a:pt x="271" y="313"/>
                  </a:lnTo>
                  <a:lnTo>
                    <a:pt x="266" y="313"/>
                  </a:lnTo>
                  <a:lnTo>
                    <a:pt x="262" y="313"/>
                  </a:lnTo>
                  <a:lnTo>
                    <a:pt x="257" y="314"/>
                  </a:lnTo>
                  <a:lnTo>
                    <a:pt x="252" y="315"/>
                  </a:lnTo>
                  <a:lnTo>
                    <a:pt x="247" y="316"/>
                  </a:lnTo>
                  <a:lnTo>
                    <a:pt x="242" y="318"/>
                  </a:lnTo>
                  <a:lnTo>
                    <a:pt x="238" y="319"/>
                  </a:lnTo>
                  <a:lnTo>
                    <a:pt x="233" y="320"/>
                  </a:lnTo>
                  <a:lnTo>
                    <a:pt x="228" y="322"/>
                  </a:lnTo>
                  <a:lnTo>
                    <a:pt x="223" y="324"/>
                  </a:lnTo>
                  <a:lnTo>
                    <a:pt x="217" y="325"/>
                  </a:lnTo>
                  <a:lnTo>
                    <a:pt x="213" y="327"/>
                  </a:lnTo>
                  <a:lnTo>
                    <a:pt x="206" y="328"/>
                  </a:lnTo>
                  <a:lnTo>
                    <a:pt x="192" y="314"/>
                  </a:lnTo>
                  <a:lnTo>
                    <a:pt x="179" y="300"/>
                  </a:lnTo>
                  <a:lnTo>
                    <a:pt x="168" y="287"/>
                  </a:lnTo>
                  <a:lnTo>
                    <a:pt x="158" y="274"/>
                  </a:lnTo>
                  <a:lnTo>
                    <a:pt x="148" y="261"/>
                  </a:lnTo>
                  <a:lnTo>
                    <a:pt x="139" y="248"/>
                  </a:lnTo>
                  <a:lnTo>
                    <a:pt x="131" y="236"/>
                  </a:lnTo>
                  <a:lnTo>
                    <a:pt x="124" y="223"/>
                  </a:lnTo>
                  <a:lnTo>
                    <a:pt x="119" y="212"/>
                  </a:lnTo>
                  <a:lnTo>
                    <a:pt x="113" y="200"/>
                  </a:lnTo>
                  <a:lnTo>
                    <a:pt x="108" y="189"/>
                  </a:lnTo>
                  <a:lnTo>
                    <a:pt x="103" y="178"/>
                  </a:lnTo>
                  <a:lnTo>
                    <a:pt x="99" y="166"/>
                  </a:lnTo>
                  <a:lnTo>
                    <a:pt x="95" y="156"/>
                  </a:lnTo>
                  <a:lnTo>
                    <a:pt x="91" y="146"/>
                  </a:lnTo>
                  <a:lnTo>
                    <a:pt x="88" y="135"/>
                  </a:lnTo>
                  <a:lnTo>
                    <a:pt x="84" y="125"/>
                  </a:lnTo>
                  <a:lnTo>
                    <a:pt x="81" y="115"/>
                  </a:lnTo>
                  <a:lnTo>
                    <a:pt x="78" y="105"/>
                  </a:lnTo>
                  <a:lnTo>
                    <a:pt x="74" y="96"/>
                  </a:lnTo>
                  <a:lnTo>
                    <a:pt x="72" y="88"/>
                  </a:lnTo>
                  <a:lnTo>
                    <a:pt x="68" y="78"/>
                  </a:lnTo>
                  <a:lnTo>
                    <a:pt x="64" y="70"/>
                  </a:lnTo>
                  <a:lnTo>
                    <a:pt x="59" y="61"/>
                  </a:lnTo>
                  <a:lnTo>
                    <a:pt x="54" y="53"/>
                  </a:lnTo>
                  <a:lnTo>
                    <a:pt x="49" y="44"/>
                  </a:lnTo>
                  <a:lnTo>
                    <a:pt x="42" y="36"/>
                  </a:lnTo>
                  <a:lnTo>
                    <a:pt x="35" y="29"/>
                  </a:lnTo>
                  <a:lnTo>
                    <a:pt x="28" y="22"/>
                  </a:lnTo>
                  <a:lnTo>
                    <a:pt x="20" y="15"/>
                  </a:lnTo>
                  <a:lnTo>
                    <a:pt x="11" y="7"/>
                  </a:lnTo>
                  <a:lnTo>
                    <a:pt x="0" y="0"/>
                  </a:lnTo>
                  <a:lnTo>
                    <a:pt x="5" y="10"/>
                  </a:lnTo>
                  <a:lnTo>
                    <a:pt x="10" y="19"/>
                  </a:lnTo>
                  <a:lnTo>
                    <a:pt x="15" y="29"/>
                  </a:lnTo>
                  <a:lnTo>
                    <a:pt x="20" y="37"/>
                  </a:lnTo>
                  <a:lnTo>
                    <a:pt x="24" y="47"/>
                  </a:lnTo>
                  <a:lnTo>
                    <a:pt x="28" y="57"/>
                  </a:lnTo>
                  <a:lnTo>
                    <a:pt x="33" y="67"/>
                  </a:lnTo>
                  <a:lnTo>
                    <a:pt x="37" y="76"/>
                  </a:lnTo>
                  <a:lnTo>
                    <a:pt x="42" y="86"/>
                  </a:lnTo>
                  <a:lnTo>
                    <a:pt x="46" y="96"/>
                  </a:lnTo>
                  <a:lnTo>
                    <a:pt x="50" y="105"/>
                  </a:lnTo>
                  <a:lnTo>
                    <a:pt x="54" y="114"/>
                  </a:lnTo>
                  <a:lnTo>
                    <a:pt x="59" y="124"/>
                  </a:lnTo>
                  <a:lnTo>
                    <a:pt x="63" y="134"/>
                  </a:lnTo>
                  <a:lnTo>
                    <a:pt x="67" y="144"/>
                  </a:lnTo>
                  <a:lnTo>
                    <a:pt x="72" y="153"/>
                  </a:lnTo>
                  <a:lnTo>
                    <a:pt x="75" y="162"/>
                  </a:lnTo>
                  <a:lnTo>
                    <a:pt x="80" y="172"/>
                  </a:lnTo>
                  <a:lnTo>
                    <a:pt x="84" y="181"/>
                  </a:lnTo>
                  <a:lnTo>
                    <a:pt x="89" y="191"/>
                  </a:lnTo>
                  <a:lnTo>
                    <a:pt x="94" y="200"/>
                  </a:lnTo>
                  <a:lnTo>
                    <a:pt x="99" y="210"/>
                  </a:lnTo>
                  <a:lnTo>
                    <a:pt x="104" y="219"/>
                  </a:lnTo>
                  <a:lnTo>
                    <a:pt x="109" y="228"/>
                  </a:lnTo>
                  <a:lnTo>
                    <a:pt x="115" y="237"/>
                  </a:lnTo>
                  <a:lnTo>
                    <a:pt x="120" y="246"/>
                  </a:lnTo>
                  <a:lnTo>
                    <a:pt x="125" y="256"/>
                  </a:lnTo>
                  <a:lnTo>
                    <a:pt x="131" y="265"/>
                  </a:lnTo>
                  <a:lnTo>
                    <a:pt x="138" y="274"/>
                  </a:lnTo>
                  <a:lnTo>
                    <a:pt x="144" y="283"/>
                  </a:lnTo>
                  <a:lnTo>
                    <a:pt x="151" y="291"/>
                  </a:lnTo>
                  <a:lnTo>
                    <a:pt x="159" y="300"/>
                  </a:lnTo>
                  <a:lnTo>
                    <a:pt x="157" y="307"/>
                  </a:lnTo>
                  <a:lnTo>
                    <a:pt x="158" y="313"/>
                  </a:lnTo>
                  <a:lnTo>
                    <a:pt x="161" y="318"/>
                  </a:lnTo>
                  <a:lnTo>
                    <a:pt x="164" y="322"/>
                  </a:lnTo>
                  <a:lnTo>
                    <a:pt x="168" y="326"/>
                  </a:lnTo>
                  <a:lnTo>
                    <a:pt x="174" y="329"/>
                  </a:lnTo>
                  <a:lnTo>
                    <a:pt x="180" y="331"/>
                  </a:lnTo>
                  <a:lnTo>
                    <a:pt x="186" y="333"/>
                  </a:lnTo>
                  <a:lnTo>
                    <a:pt x="191" y="336"/>
                  </a:lnTo>
                  <a:lnTo>
                    <a:pt x="195" y="338"/>
                  </a:lnTo>
                  <a:lnTo>
                    <a:pt x="197" y="341"/>
                  </a:lnTo>
                  <a:lnTo>
                    <a:pt x="199" y="344"/>
                  </a:lnTo>
                  <a:lnTo>
                    <a:pt x="197" y="348"/>
                  </a:lnTo>
                  <a:lnTo>
                    <a:pt x="194" y="353"/>
                  </a:lnTo>
                  <a:lnTo>
                    <a:pt x="187" y="359"/>
                  </a:lnTo>
                  <a:lnTo>
                    <a:pt x="177" y="367"/>
                  </a:lnTo>
                  <a:lnTo>
                    <a:pt x="172" y="383"/>
                  </a:lnTo>
                  <a:lnTo>
                    <a:pt x="177" y="380"/>
                  </a:lnTo>
                  <a:lnTo>
                    <a:pt x="182" y="378"/>
                  </a:lnTo>
                  <a:lnTo>
                    <a:pt x="188" y="377"/>
                  </a:lnTo>
                  <a:lnTo>
                    <a:pt x="193" y="376"/>
                  </a:lnTo>
                  <a:lnTo>
                    <a:pt x="198" y="374"/>
                  </a:lnTo>
                  <a:lnTo>
                    <a:pt x="202" y="372"/>
                  </a:lnTo>
                  <a:lnTo>
                    <a:pt x="205" y="368"/>
                  </a:lnTo>
                  <a:lnTo>
                    <a:pt x="206" y="362"/>
                  </a:lnTo>
                </a:path>
              </a:pathLst>
            </a:custGeom>
            <a:solidFill>
              <a:srgbClr val="C08040"/>
            </a:solidFill>
            <a:ln w="12700" cap="rnd">
              <a:noFill/>
              <a:round/>
              <a:headEnd/>
              <a:tailEnd/>
            </a:ln>
          </p:spPr>
          <p:txBody>
            <a:bodyPr/>
            <a:lstStyle/>
            <a:p>
              <a:endParaRPr lang="en-US">
                <a:solidFill>
                  <a:srgbClr val="000000"/>
                </a:solidFill>
              </a:endParaRPr>
            </a:p>
          </p:txBody>
        </p:sp>
        <p:sp>
          <p:nvSpPr>
            <p:cNvPr id="21558" name="Freeform 49"/>
            <p:cNvSpPr>
              <a:spLocks/>
            </p:cNvSpPr>
            <p:nvPr/>
          </p:nvSpPr>
          <p:spPr bwMode="auto">
            <a:xfrm>
              <a:off x="2813" y="2492"/>
              <a:ext cx="156" cy="254"/>
            </a:xfrm>
            <a:custGeom>
              <a:avLst/>
              <a:gdLst>
                <a:gd name="T0" fmla="*/ 101 w 156"/>
                <a:gd name="T1" fmla="*/ 247 h 254"/>
                <a:gd name="T2" fmla="*/ 107 w 156"/>
                <a:gd name="T3" fmla="*/ 238 h 254"/>
                <a:gd name="T4" fmla="*/ 113 w 156"/>
                <a:gd name="T5" fmla="*/ 231 h 254"/>
                <a:gd name="T6" fmla="*/ 119 w 156"/>
                <a:gd name="T7" fmla="*/ 226 h 254"/>
                <a:gd name="T8" fmla="*/ 126 w 156"/>
                <a:gd name="T9" fmla="*/ 221 h 254"/>
                <a:gd name="T10" fmla="*/ 134 w 156"/>
                <a:gd name="T11" fmla="*/ 218 h 254"/>
                <a:gd name="T12" fmla="*/ 142 w 156"/>
                <a:gd name="T13" fmla="*/ 216 h 254"/>
                <a:gd name="T14" fmla="*/ 150 w 156"/>
                <a:gd name="T15" fmla="*/ 214 h 254"/>
                <a:gd name="T16" fmla="*/ 155 w 156"/>
                <a:gd name="T17" fmla="*/ 202 h 254"/>
                <a:gd name="T18" fmla="*/ 150 w 156"/>
                <a:gd name="T19" fmla="*/ 178 h 254"/>
                <a:gd name="T20" fmla="*/ 140 w 156"/>
                <a:gd name="T21" fmla="*/ 152 h 254"/>
                <a:gd name="T22" fmla="*/ 124 w 156"/>
                <a:gd name="T23" fmla="*/ 125 h 254"/>
                <a:gd name="T24" fmla="*/ 106 w 156"/>
                <a:gd name="T25" fmla="*/ 97 h 254"/>
                <a:gd name="T26" fmla="*/ 87 w 156"/>
                <a:gd name="T27" fmla="*/ 68 h 254"/>
                <a:gd name="T28" fmla="*/ 67 w 156"/>
                <a:gd name="T29" fmla="*/ 40 h 254"/>
                <a:gd name="T30" fmla="*/ 49 w 156"/>
                <a:gd name="T31" fmla="*/ 13 h 254"/>
                <a:gd name="T32" fmla="*/ 39 w 156"/>
                <a:gd name="T33" fmla="*/ 6 h 254"/>
                <a:gd name="T34" fmla="*/ 37 w 156"/>
                <a:gd name="T35" fmla="*/ 21 h 254"/>
                <a:gd name="T36" fmla="*/ 34 w 156"/>
                <a:gd name="T37" fmla="*/ 40 h 254"/>
                <a:gd name="T38" fmla="*/ 31 w 156"/>
                <a:gd name="T39" fmla="*/ 60 h 254"/>
                <a:gd name="T40" fmla="*/ 27 w 156"/>
                <a:gd name="T41" fmla="*/ 79 h 254"/>
                <a:gd name="T42" fmla="*/ 23 w 156"/>
                <a:gd name="T43" fmla="*/ 97 h 254"/>
                <a:gd name="T44" fmla="*/ 15 w 156"/>
                <a:gd name="T45" fmla="*/ 110 h 254"/>
                <a:gd name="T46" fmla="*/ 7 w 156"/>
                <a:gd name="T47" fmla="*/ 118 h 254"/>
                <a:gd name="T48" fmla="*/ 11 w 156"/>
                <a:gd name="T49" fmla="*/ 126 h 254"/>
                <a:gd name="T50" fmla="*/ 29 w 156"/>
                <a:gd name="T51" fmla="*/ 140 h 254"/>
                <a:gd name="T52" fmla="*/ 43 w 156"/>
                <a:gd name="T53" fmla="*/ 155 h 254"/>
                <a:gd name="T54" fmla="*/ 55 w 156"/>
                <a:gd name="T55" fmla="*/ 171 h 254"/>
                <a:gd name="T56" fmla="*/ 65 w 156"/>
                <a:gd name="T57" fmla="*/ 188 h 254"/>
                <a:gd name="T58" fmla="*/ 74 w 156"/>
                <a:gd name="T59" fmla="*/ 205 h 254"/>
                <a:gd name="T60" fmla="*/ 84 w 156"/>
                <a:gd name="T61" fmla="*/ 224 h 254"/>
                <a:gd name="T62" fmla="*/ 92 w 156"/>
                <a:gd name="T63" fmla="*/ 243 h 2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
                <a:gd name="T97" fmla="*/ 0 h 254"/>
                <a:gd name="T98" fmla="*/ 156 w 156"/>
                <a:gd name="T99" fmla="*/ 254 h 2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 h="254">
                  <a:moveTo>
                    <a:pt x="98" y="253"/>
                  </a:moveTo>
                  <a:lnTo>
                    <a:pt x="101" y="247"/>
                  </a:lnTo>
                  <a:lnTo>
                    <a:pt x="104" y="242"/>
                  </a:lnTo>
                  <a:lnTo>
                    <a:pt x="107" y="238"/>
                  </a:lnTo>
                  <a:lnTo>
                    <a:pt x="110" y="234"/>
                  </a:lnTo>
                  <a:lnTo>
                    <a:pt x="113" y="231"/>
                  </a:lnTo>
                  <a:lnTo>
                    <a:pt x="116" y="228"/>
                  </a:lnTo>
                  <a:lnTo>
                    <a:pt x="119" y="226"/>
                  </a:lnTo>
                  <a:lnTo>
                    <a:pt x="122" y="223"/>
                  </a:lnTo>
                  <a:lnTo>
                    <a:pt x="126" y="221"/>
                  </a:lnTo>
                  <a:lnTo>
                    <a:pt x="130" y="219"/>
                  </a:lnTo>
                  <a:lnTo>
                    <a:pt x="134" y="218"/>
                  </a:lnTo>
                  <a:lnTo>
                    <a:pt x="138" y="217"/>
                  </a:lnTo>
                  <a:lnTo>
                    <a:pt x="142" y="216"/>
                  </a:lnTo>
                  <a:lnTo>
                    <a:pt x="146" y="215"/>
                  </a:lnTo>
                  <a:lnTo>
                    <a:pt x="150" y="214"/>
                  </a:lnTo>
                  <a:lnTo>
                    <a:pt x="155" y="213"/>
                  </a:lnTo>
                  <a:lnTo>
                    <a:pt x="155" y="202"/>
                  </a:lnTo>
                  <a:lnTo>
                    <a:pt x="153" y="190"/>
                  </a:lnTo>
                  <a:lnTo>
                    <a:pt x="150" y="178"/>
                  </a:lnTo>
                  <a:lnTo>
                    <a:pt x="145" y="166"/>
                  </a:lnTo>
                  <a:lnTo>
                    <a:pt x="140" y="152"/>
                  </a:lnTo>
                  <a:lnTo>
                    <a:pt x="132" y="139"/>
                  </a:lnTo>
                  <a:lnTo>
                    <a:pt x="124" y="125"/>
                  </a:lnTo>
                  <a:lnTo>
                    <a:pt x="116" y="110"/>
                  </a:lnTo>
                  <a:lnTo>
                    <a:pt x="106" y="97"/>
                  </a:lnTo>
                  <a:lnTo>
                    <a:pt x="97" y="82"/>
                  </a:lnTo>
                  <a:lnTo>
                    <a:pt x="87" y="68"/>
                  </a:lnTo>
                  <a:lnTo>
                    <a:pt x="77" y="54"/>
                  </a:lnTo>
                  <a:lnTo>
                    <a:pt x="67" y="40"/>
                  </a:lnTo>
                  <a:lnTo>
                    <a:pt x="58" y="26"/>
                  </a:lnTo>
                  <a:lnTo>
                    <a:pt x="49" y="13"/>
                  </a:lnTo>
                  <a:lnTo>
                    <a:pt x="41" y="0"/>
                  </a:lnTo>
                  <a:lnTo>
                    <a:pt x="39" y="6"/>
                  </a:lnTo>
                  <a:lnTo>
                    <a:pt x="38" y="14"/>
                  </a:lnTo>
                  <a:lnTo>
                    <a:pt x="37" y="21"/>
                  </a:lnTo>
                  <a:lnTo>
                    <a:pt x="35" y="30"/>
                  </a:lnTo>
                  <a:lnTo>
                    <a:pt x="34" y="40"/>
                  </a:lnTo>
                  <a:lnTo>
                    <a:pt x="33" y="50"/>
                  </a:lnTo>
                  <a:lnTo>
                    <a:pt x="31" y="60"/>
                  </a:lnTo>
                  <a:lnTo>
                    <a:pt x="30" y="69"/>
                  </a:lnTo>
                  <a:lnTo>
                    <a:pt x="27" y="79"/>
                  </a:lnTo>
                  <a:lnTo>
                    <a:pt x="25" y="88"/>
                  </a:lnTo>
                  <a:lnTo>
                    <a:pt x="23" y="97"/>
                  </a:lnTo>
                  <a:lnTo>
                    <a:pt x="19" y="104"/>
                  </a:lnTo>
                  <a:lnTo>
                    <a:pt x="15" y="110"/>
                  </a:lnTo>
                  <a:lnTo>
                    <a:pt x="12" y="115"/>
                  </a:lnTo>
                  <a:lnTo>
                    <a:pt x="7" y="118"/>
                  </a:lnTo>
                  <a:lnTo>
                    <a:pt x="0" y="120"/>
                  </a:lnTo>
                  <a:lnTo>
                    <a:pt x="11" y="126"/>
                  </a:lnTo>
                  <a:lnTo>
                    <a:pt x="20" y="133"/>
                  </a:lnTo>
                  <a:lnTo>
                    <a:pt x="29" y="140"/>
                  </a:lnTo>
                  <a:lnTo>
                    <a:pt x="37" y="148"/>
                  </a:lnTo>
                  <a:lnTo>
                    <a:pt x="43" y="155"/>
                  </a:lnTo>
                  <a:lnTo>
                    <a:pt x="49" y="162"/>
                  </a:lnTo>
                  <a:lnTo>
                    <a:pt x="55" y="171"/>
                  </a:lnTo>
                  <a:lnTo>
                    <a:pt x="61" y="179"/>
                  </a:lnTo>
                  <a:lnTo>
                    <a:pt x="65" y="188"/>
                  </a:lnTo>
                  <a:lnTo>
                    <a:pt x="70" y="196"/>
                  </a:lnTo>
                  <a:lnTo>
                    <a:pt x="74" y="205"/>
                  </a:lnTo>
                  <a:lnTo>
                    <a:pt x="79" y="215"/>
                  </a:lnTo>
                  <a:lnTo>
                    <a:pt x="84" y="224"/>
                  </a:lnTo>
                  <a:lnTo>
                    <a:pt x="89" y="233"/>
                  </a:lnTo>
                  <a:lnTo>
                    <a:pt x="92" y="243"/>
                  </a:lnTo>
                  <a:lnTo>
                    <a:pt x="98" y="253"/>
                  </a:lnTo>
                </a:path>
              </a:pathLst>
            </a:custGeom>
            <a:solidFill>
              <a:srgbClr val="FFC080"/>
            </a:solidFill>
            <a:ln w="12700" cap="rnd">
              <a:noFill/>
              <a:round/>
              <a:headEnd/>
              <a:tailEnd/>
            </a:ln>
          </p:spPr>
          <p:txBody>
            <a:bodyPr/>
            <a:lstStyle/>
            <a:p>
              <a:endParaRPr lang="en-US">
                <a:solidFill>
                  <a:srgbClr val="000000"/>
                </a:solidFill>
              </a:endParaRPr>
            </a:p>
          </p:txBody>
        </p:sp>
        <p:sp>
          <p:nvSpPr>
            <p:cNvPr id="21559" name="Freeform 50"/>
            <p:cNvSpPr>
              <a:spLocks/>
            </p:cNvSpPr>
            <p:nvPr/>
          </p:nvSpPr>
          <p:spPr bwMode="auto">
            <a:xfrm>
              <a:off x="2962" y="2823"/>
              <a:ext cx="117" cy="75"/>
            </a:xfrm>
            <a:custGeom>
              <a:avLst/>
              <a:gdLst>
                <a:gd name="T0" fmla="*/ 106 w 117"/>
                <a:gd name="T1" fmla="*/ 6 h 75"/>
                <a:gd name="T2" fmla="*/ 100 w 117"/>
                <a:gd name="T3" fmla="*/ 4 h 75"/>
                <a:gd name="T4" fmla="*/ 93 w 117"/>
                <a:gd name="T5" fmla="*/ 3 h 75"/>
                <a:gd name="T6" fmla="*/ 87 w 117"/>
                <a:gd name="T7" fmla="*/ 2 h 75"/>
                <a:gd name="T8" fmla="*/ 80 w 117"/>
                <a:gd name="T9" fmla="*/ 2 h 75"/>
                <a:gd name="T10" fmla="*/ 73 w 117"/>
                <a:gd name="T11" fmla="*/ 1 h 75"/>
                <a:gd name="T12" fmla="*/ 67 w 117"/>
                <a:gd name="T13" fmla="*/ 1 h 75"/>
                <a:gd name="T14" fmla="*/ 59 w 117"/>
                <a:gd name="T15" fmla="*/ 0 h 75"/>
                <a:gd name="T16" fmla="*/ 51 w 117"/>
                <a:gd name="T17" fmla="*/ 0 h 75"/>
                <a:gd name="T18" fmla="*/ 45 w 117"/>
                <a:gd name="T19" fmla="*/ 0 h 75"/>
                <a:gd name="T20" fmla="*/ 38 w 117"/>
                <a:gd name="T21" fmla="*/ 0 h 75"/>
                <a:gd name="T22" fmla="*/ 30 w 117"/>
                <a:gd name="T23" fmla="*/ 1 h 75"/>
                <a:gd name="T24" fmla="*/ 24 w 117"/>
                <a:gd name="T25" fmla="*/ 1 h 75"/>
                <a:gd name="T26" fmla="*/ 17 w 117"/>
                <a:gd name="T27" fmla="*/ 1 h 75"/>
                <a:gd name="T28" fmla="*/ 11 w 117"/>
                <a:gd name="T29" fmla="*/ 2 h 75"/>
                <a:gd name="T30" fmla="*/ 6 w 117"/>
                <a:gd name="T31" fmla="*/ 2 h 75"/>
                <a:gd name="T32" fmla="*/ 0 w 117"/>
                <a:gd name="T33" fmla="*/ 2 h 75"/>
                <a:gd name="T34" fmla="*/ 4 w 117"/>
                <a:gd name="T35" fmla="*/ 29 h 75"/>
                <a:gd name="T36" fmla="*/ 13 w 117"/>
                <a:gd name="T37" fmla="*/ 29 h 75"/>
                <a:gd name="T38" fmla="*/ 14 w 117"/>
                <a:gd name="T39" fmla="*/ 26 h 75"/>
                <a:gd name="T40" fmla="*/ 13 w 117"/>
                <a:gd name="T41" fmla="*/ 23 h 75"/>
                <a:gd name="T42" fmla="*/ 13 w 117"/>
                <a:gd name="T43" fmla="*/ 20 h 75"/>
                <a:gd name="T44" fmla="*/ 13 w 117"/>
                <a:gd name="T45" fmla="*/ 18 h 75"/>
                <a:gd name="T46" fmla="*/ 13 w 117"/>
                <a:gd name="T47" fmla="*/ 15 h 75"/>
                <a:gd name="T48" fmla="*/ 13 w 117"/>
                <a:gd name="T49" fmla="*/ 13 h 75"/>
                <a:gd name="T50" fmla="*/ 14 w 117"/>
                <a:gd name="T51" fmla="*/ 11 h 75"/>
                <a:gd name="T52" fmla="*/ 16 w 117"/>
                <a:gd name="T53" fmla="*/ 9 h 75"/>
                <a:gd name="T54" fmla="*/ 84 w 117"/>
                <a:gd name="T55" fmla="*/ 74 h 75"/>
                <a:gd name="T56" fmla="*/ 87 w 117"/>
                <a:gd name="T57" fmla="*/ 69 h 75"/>
                <a:gd name="T58" fmla="*/ 89 w 117"/>
                <a:gd name="T59" fmla="*/ 65 h 75"/>
                <a:gd name="T60" fmla="*/ 93 w 117"/>
                <a:gd name="T61" fmla="*/ 60 h 75"/>
                <a:gd name="T62" fmla="*/ 96 w 117"/>
                <a:gd name="T63" fmla="*/ 56 h 75"/>
                <a:gd name="T64" fmla="*/ 100 w 117"/>
                <a:gd name="T65" fmla="*/ 52 h 75"/>
                <a:gd name="T66" fmla="*/ 104 w 117"/>
                <a:gd name="T67" fmla="*/ 47 h 75"/>
                <a:gd name="T68" fmla="*/ 107 w 117"/>
                <a:gd name="T69" fmla="*/ 43 h 75"/>
                <a:gd name="T70" fmla="*/ 110 w 117"/>
                <a:gd name="T71" fmla="*/ 39 h 75"/>
                <a:gd name="T72" fmla="*/ 112 w 117"/>
                <a:gd name="T73" fmla="*/ 34 h 75"/>
                <a:gd name="T74" fmla="*/ 114 w 117"/>
                <a:gd name="T75" fmla="*/ 30 h 75"/>
                <a:gd name="T76" fmla="*/ 116 w 117"/>
                <a:gd name="T77" fmla="*/ 26 h 75"/>
                <a:gd name="T78" fmla="*/ 116 w 117"/>
                <a:gd name="T79" fmla="*/ 21 h 75"/>
                <a:gd name="T80" fmla="*/ 115 w 117"/>
                <a:gd name="T81" fmla="*/ 18 h 75"/>
                <a:gd name="T82" fmla="*/ 114 w 117"/>
                <a:gd name="T83" fmla="*/ 13 h 75"/>
                <a:gd name="T84" fmla="*/ 110 w 117"/>
                <a:gd name="T85" fmla="*/ 9 h 75"/>
                <a:gd name="T86" fmla="*/ 106 w 117"/>
                <a:gd name="T87" fmla="*/ 6 h 7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75"/>
                <a:gd name="T134" fmla="*/ 117 w 117"/>
                <a:gd name="T135" fmla="*/ 75 h 7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75">
                  <a:moveTo>
                    <a:pt x="106" y="6"/>
                  </a:moveTo>
                  <a:lnTo>
                    <a:pt x="100" y="4"/>
                  </a:lnTo>
                  <a:lnTo>
                    <a:pt x="93" y="3"/>
                  </a:lnTo>
                  <a:lnTo>
                    <a:pt x="87" y="2"/>
                  </a:lnTo>
                  <a:lnTo>
                    <a:pt x="80" y="2"/>
                  </a:lnTo>
                  <a:lnTo>
                    <a:pt x="73" y="1"/>
                  </a:lnTo>
                  <a:lnTo>
                    <a:pt x="67" y="1"/>
                  </a:lnTo>
                  <a:lnTo>
                    <a:pt x="59" y="0"/>
                  </a:lnTo>
                  <a:lnTo>
                    <a:pt x="51" y="0"/>
                  </a:lnTo>
                  <a:lnTo>
                    <a:pt x="45" y="0"/>
                  </a:lnTo>
                  <a:lnTo>
                    <a:pt x="38" y="0"/>
                  </a:lnTo>
                  <a:lnTo>
                    <a:pt x="30" y="1"/>
                  </a:lnTo>
                  <a:lnTo>
                    <a:pt x="24" y="1"/>
                  </a:lnTo>
                  <a:lnTo>
                    <a:pt x="17" y="1"/>
                  </a:lnTo>
                  <a:lnTo>
                    <a:pt x="11" y="2"/>
                  </a:lnTo>
                  <a:lnTo>
                    <a:pt x="6" y="2"/>
                  </a:lnTo>
                  <a:lnTo>
                    <a:pt x="0" y="2"/>
                  </a:lnTo>
                  <a:lnTo>
                    <a:pt x="4" y="29"/>
                  </a:lnTo>
                  <a:lnTo>
                    <a:pt x="13" y="29"/>
                  </a:lnTo>
                  <a:lnTo>
                    <a:pt x="14" y="26"/>
                  </a:lnTo>
                  <a:lnTo>
                    <a:pt x="13" y="23"/>
                  </a:lnTo>
                  <a:lnTo>
                    <a:pt x="13" y="20"/>
                  </a:lnTo>
                  <a:lnTo>
                    <a:pt x="13" y="18"/>
                  </a:lnTo>
                  <a:lnTo>
                    <a:pt x="13" y="15"/>
                  </a:lnTo>
                  <a:lnTo>
                    <a:pt x="13" y="13"/>
                  </a:lnTo>
                  <a:lnTo>
                    <a:pt x="14" y="11"/>
                  </a:lnTo>
                  <a:lnTo>
                    <a:pt x="16" y="9"/>
                  </a:lnTo>
                  <a:lnTo>
                    <a:pt x="84" y="74"/>
                  </a:lnTo>
                  <a:lnTo>
                    <a:pt x="87" y="69"/>
                  </a:lnTo>
                  <a:lnTo>
                    <a:pt x="89" y="65"/>
                  </a:lnTo>
                  <a:lnTo>
                    <a:pt x="93" y="60"/>
                  </a:lnTo>
                  <a:lnTo>
                    <a:pt x="96" y="56"/>
                  </a:lnTo>
                  <a:lnTo>
                    <a:pt x="100" y="52"/>
                  </a:lnTo>
                  <a:lnTo>
                    <a:pt x="104" y="47"/>
                  </a:lnTo>
                  <a:lnTo>
                    <a:pt x="107" y="43"/>
                  </a:lnTo>
                  <a:lnTo>
                    <a:pt x="110" y="39"/>
                  </a:lnTo>
                  <a:lnTo>
                    <a:pt x="112" y="34"/>
                  </a:lnTo>
                  <a:lnTo>
                    <a:pt x="114" y="30"/>
                  </a:lnTo>
                  <a:lnTo>
                    <a:pt x="116" y="26"/>
                  </a:lnTo>
                  <a:lnTo>
                    <a:pt x="116" y="21"/>
                  </a:lnTo>
                  <a:lnTo>
                    <a:pt x="115" y="18"/>
                  </a:lnTo>
                  <a:lnTo>
                    <a:pt x="114" y="13"/>
                  </a:lnTo>
                  <a:lnTo>
                    <a:pt x="110" y="9"/>
                  </a:lnTo>
                  <a:lnTo>
                    <a:pt x="106" y="6"/>
                  </a:lnTo>
                </a:path>
              </a:pathLst>
            </a:custGeom>
            <a:solidFill>
              <a:srgbClr val="FFC080"/>
            </a:solidFill>
            <a:ln w="12700" cap="rnd">
              <a:noFill/>
              <a:round/>
              <a:headEnd/>
              <a:tailEnd/>
            </a:ln>
          </p:spPr>
          <p:txBody>
            <a:bodyPr/>
            <a:lstStyle/>
            <a:p>
              <a:endParaRPr lang="en-US">
                <a:solidFill>
                  <a:srgbClr val="000000"/>
                </a:solidFill>
              </a:endParaRPr>
            </a:p>
          </p:txBody>
        </p:sp>
        <p:sp>
          <p:nvSpPr>
            <p:cNvPr id="21560" name="Freeform 51"/>
            <p:cNvSpPr>
              <a:spLocks/>
            </p:cNvSpPr>
            <p:nvPr/>
          </p:nvSpPr>
          <p:spPr bwMode="auto">
            <a:xfrm>
              <a:off x="2819" y="2823"/>
              <a:ext cx="94" cy="107"/>
            </a:xfrm>
            <a:custGeom>
              <a:avLst/>
              <a:gdLst>
                <a:gd name="T0" fmla="*/ 77 w 94"/>
                <a:gd name="T1" fmla="*/ 0 h 107"/>
                <a:gd name="T2" fmla="*/ 71 w 94"/>
                <a:gd name="T3" fmla="*/ 6 h 107"/>
                <a:gd name="T4" fmla="*/ 64 w 94"/>
                <a:gd name="T5" fmla="*/ 11 h 107"/>
                <a:gd name="T6" fmla="*/ 55 w 94"/>
                <a:gd name="T7" fmla="*/ 16 h 107"/>
                <a:gd name="T8" fmla="*/ 47 w 94"/>
                <a:gd name="T9" fmla="*/ 22 h 107"/>
                <a:gd name="T10" fmla="*/ 39 w 94"/>
                <a:gd name="T11" fmla="*/ 26 h 107"/>
                <a:gd name="T12" fmla="*/ 30 w 94"/>
                <a:gd name="T13" fmla="*/ 30 h 107"/>
                <a:gd name="T14" fmla="*/ 23 w 94"/>
                <a:gd name="T15" fmla="*/ 35 h 107"/>
                <a:gd name="T16" fmla="*/ 15 w 94"/>
                <a:gd name="T17" fmla="*/ 41 h 107"/>
                <a:gd name="T18" fmla="*/ 8 w 94"/>
                <a:gd name="T19" fmla="*/ 46 h 107"/>
                <a:gd name="T20" fmla="*/ 4 w 94"/>
                <a:gd name="T21" fmla="*/ 52 h 107"/>
                <a:gd name="T22" fmla="*/ 1 w 94"/>
                <a:gd name="T23" fmla="*/ 59 h 107"/>
                <a:gd name="T24" fmla="*/ 0 w 94"/>
                <a:gd name="T25" fmla="*/ 66 h 107"/>
                <a:gd name="T26" fmla="*/ 1 w 94"/>
                <a:gd name="T27" fmla="*/ 74 h 107"/>
                <a:gd name="T28" fmla="*/ 5 w 94"/>
                <a:gd name="T29" fmla="*/ 83 h 107"/>
                <a:gd name="T30" fmla="*/ 11 w 94"/>
                <a:gd name="T31" fmla="*/ 94 h 107"/>
                <a:gd name="T32" fmla="*/ 21 w 94"/>
                <a:gd name="T33" fmla="*/ 106 h 107"/>
                <a:gd name="T34" fmla="*/ 23 w 94"/>
                <a:gd name="T35" fmla="*/ 102 h 107"/>
                <a:gd name="T36" fmla="*/ 26 w 94"/>
                <a:gd name="T37" fmla="*/ 97 h 107"/>
                <a:gd name="T38" fmla="*/ 29 w 94"/>
                <a:gd name="T39" fmla="*/ 93 h 107"/>
                <a:gd name="T40" fmla="*/ 33 w 94"/>
                <a:gd name="T41" fmla="*/ 87 h 107"/>
                <a:gd name="T42" fmla="*/ 37 w 94"/>
                <a:gd name="T43" fmla="*/ 81 h 107"/>
                <a:gd name="T44" fmla="*/ 40 w 94"/>
                <a:gd name="T45" fmla="*/ 76 h 107"/>
                <a:gd name="T46" fmla="*/ 45 w 94"/>
                <a:gd name="T47" fmla="*/ 69 h 107"/>
                <a:gd name="T48" fmla="*/ 50 w 94"/>
                <a:gd name="T49" fmla="*/ 63 h 107"/>
                <a:gd name="T50" fmla="*/ 54 w 94"/>
                <a:gd name="T51" fmla="*/ 58 h 107"/>
                <a:gd name="T52" fmla="*/ 60 w 94"/>
                <a:gd name="T53" fmla="*/ 52 h 107"/>
                <a:gd name="T54" fmla="*/ 66 w 94"/>
                <a:gd name="T55" fmla="*/ 46 h 107"/>
                <a:gd name="T56" fmla="*/ 70 w 94"/>
                <a:gd name="T57" fmla="*/ 42 h 107"/>
                <a:gd name="T58" fmla="*/ 76 w 94"/>
                <a:gd name="T59" fmla="*/ 37 h 107"/>
                <a:gd name="T60" fmla="*/ 82 w 94"/>
                <a:gd name="T61" fmla="*/ 34 h 107"/>
                <a:gd name="T62" fmla="*/ 87 w 94"/>
                <a:gd name="T63" fmla="*/ 31 h 107"/>
                <a:gd name="T64" fmla="*/ 93 w 94"/>
                <a:gd name="T65" fmla="*/ 29 h 107"/>
                <a:gd name="T66" fmla="*/ 77 w 94"/>
                <a:gd name="T67" fmla="*/ 0 h 10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4"/>
                <a:gd name="T103" fmla="*/ 0 h 107"/>
                <a:gd name="T104" fmla="*/ 94 w 94"/>
                <a:gd name="T105" fmla="*/ 107 h 10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4" h="107">
                  <a:moveTo>
                    <a:pt x="77" y="0"/>
                  </a:moveTo>
                  <a:lnTo>
                    <a:pt x="71" y="6"/>
                  </a:lnTo>
                  <a:lnTo>
                    <a:pt x="64" y="11"/>
                  </a:lnTo>
                  <a:lnTo>
                    <a:pt x="55" y="16"/>
                  </a:lnTo>
                  <a:lnTo>
                    <a:pt x="47" y="22"/>
                  </a:lnTo>
                  <a:lnTo>
                    <a:pt x="39" y="26"/>
                  </a:lnTo>
                  <a:lnTo>
                    <a:pt x="30" y="30"/>
                  </a:lnTo>
                  <a:lnTo>
                    <a:pt x="23" y="35"/>
                  </a:lnTo>
                  <a:lnTo>
                    <a:pt x="15" y="41"/>
                  </a:lnTo>
                  <a:lnTo>
                    <a:pt x="8" y="46"/>
                  </a:lnTo>
                  <a:lnTo>
                    <a:pt x="4" y="52"/>
                  </a:lnTo>
                  <a:lnTo>
                    <a:pt x="1" y="59"/>
                  </a:lnTo>
                  <a:lnTo>
                    <a:pt x="0" y="66"/>
                  </a:lnTo>
                  <a:lnTo>
                    <a:pt x="1" y="74"/>
                  </a:lnTo>
                  <a:lnTo>
                    <a:pt x="5" y="83"/>
                  </a:lnTo>
                  <a:lnTo>
                    <a:pt x="11" y="94"/>
                  </a:lnTo>
                  <a:lnTo>
                    <a:pt x="21" y="106"/>
                  </a:lnTo>
                  <a:lnTo>
                    <a:pt x="23" y="102"/>
                  </a:lnTo>
                  <a:lnTo>
                    <a:pt x="26" y="97"/>
                  </a:lnTo>
                  <a:lnTo>
                    <a:pt x="29" y="93"/>
                  </a:lnTo>
                  <a:lnTo>
                    <a:pt x="33" y="87"/>
                  </a:lnTo>
                  <a:lnTo>
                    <a:pt x="37" y="81"/>
                  </a:lnTo>
                  <a:lnTo>
                    <a:pt x="40" y="76"/>
                  </a:lnTo>
                  <a:lnTo>
                    <a:pt x="45" y="69"/>
                  </a:lnTo>
                  <a:lnTo>
                    <a:pt x="50" y="63"/>
                  </a:lnTo>
                  <a:lnTo>
                    <a:pt x="54" y="58"/>
                  </a:lnTo>
                  <a:lnTo>
                    <a:pt x="60" y="52"/>
                  </a:lnTo>
                  <a:lnTo>
                    <a:pt x="66" y="46"/>
                  </a:lnTo>
                  <a:lnTo>
                    <a:pt x="70" y="42"/>
                  </a:lnTo>
                  <a:lnTo>
                    <a:pt x="76" y="37"/>
                  </a:lnTo>
                  <a:lnTo>
                    <a:pt x="82" y="34"/>
                  </a:lnTo>
                  <a:lnTo>
                    <a:pt x="87" y="31"/>
                  </a:lnTo>
                  <a:lnTo>
                    <a:pt x="93" y="29"/>
                  </a:lnTo>
                  <a:lnTo>
                    <a:pt x="77" y="0"/>
                  </a:lnTo>
                </a:path>
              </a:pathLst>
            </a:custGeom>
            <a:solidFill>
              <a:srgbClr val="FFC080"/>
            </a:solidFill>
            <a:ln w="12700" cap="rnd">
              <a:noFill/>
              <a:round/>
              <a:headEnd/>
              <a:tailEnd/>
            </a:ln>
          </p:spPr>
          <p:txBody>
            <a:bodyPr/>
            <a:lstStyle/>
            <a:p>
              <a:endParaRPr lang="en-US">
                <a:solidFill>
                  <a:srgbClr val="000000"/>
                </a:solidFill>
              </a:endParaRPr>
            </a:p>
          </p:txBody>
        </p:sp>
        <p:sp>
          <p:nvSpPr>
            <p:cNvPr id="21561" name="Freeform 52"/>
            <p:cNvSpPr>
              <a:spLocks/>
            </p:cNvSpPr>
            <p:nvPr/>
          </p:nvSpPr>
          <p:spPr bwMode="auto">
            <a:xfrm>
              <a:off x="3250" y="2840"/>
              <a:ext cx="63" cy="131"/>
            </a:xfrm>
            <a:custGeom>
              <a:avLst/>
              <a:gdLst>
                <a:gd name="T0" fmla="*/ 59 w 63"/>
                <a:gd name="T1" fmla="*/ 4 h 131"/>
                <a:gd name="T2" fmla="*/ 49 w 63"/>
                <a:gd name="T3" fmla="*/ 1 h 131"/>
                <a:gd name="T4" fmla="*/ 40 w 63"/>
                <a:gd name="T5" fmla="*/ 0 h 131"/>
                <a:gd name="T6" fmla="*/ 34 w 63"/>
                <a:gd name="T7" fmla="*/ 1 h 131"/>
                <a:gd name="T8" fmla="*/ 28 w 63"/>
                <a:gd name="T9" fmla="*/ 4 h 131"/>
                <a:gd name="T10" fmla="*/ 24 w 63"/>
                <a:gd name="T11" fmla="*/ 9 h 131"/>
                <a:gd name="T12" fmla="*/ 21 w 63"/>
                <a:gd name="T13" fmla="*/ 14 h 131"/>
                <a:gd name="T14" fmla="*/ 19 w 63"/>
                <a:gd name="T15" fmla="*/ 20 h 131"/>
                <a:gd name="T16" fmla="*/ 17 w 63"/>
                <a:gd name="T17" fmla="*/ 27 h 131"/>
                <a:gd name="T18" fmla="*/ 16 w 63"/>
                <a:gd name="T19" fmla="*/ 34 h 131"/>
                <a:gd name="T20" fmla="*/ 15 w 63"/>
                <a:gd name="T21" fmla="*/ 43 h 131"/>
                <a:gd name="T22" fmla="*/ 13 w 63"/>
                <a:gd name="T23" fmla="*/ 51 h 131"/>
                <a:gd name="T24" fmla="*/ 12 w 63"/>
                <a:gd name="T25" fmla="*/ 58 h 131"/>
                <a:gd name="T26" fmla="*/ 10 w 63"/>
                <a:gd name="T27" fmla="*/ 66 h 131"/>
                <a:gd name="T28" fmla="*/ 7 w 63"/>
                <a:gd name="T29" fmla="*/ 73 h 131"/>
                <a:gd name="T30" fmla="*/ 5 w 63"/>
                <a:gd name="T31" fmla="*/ 78 h 131"/>
                <a:gd name="T32" fmla="*/ 0 w 63"/>
                <a:gd name="T33" fmla="*/ 84 h 131"/>
                <a:gd name="T34" fmla="*/ 5 w 63"/>
                <a:gd name="T35" fmla="*/ 90 h 131"/>
                <a:gd name="T36" fmla="*/ 7 w 63"/>
                <a:gd name="T37" fmla="*/ 97 h 131"/>
                <a:gd name="T38" fmla="*/ 8 w 63"/>
                <a:gd name="T39" fmla="*/ 103 h 131"/>
                <a:gd name="T40" fmla="*/ 8 w 63"/>
                <a:gd name="T41" fmla="*/ 109 h 131"/>
                <a:gd name="T42" fmla="*/ 8 w 63"/>
                <a:gd name="T43" fmla="*/ 116 h 131"/>
                <a:gd name="T44" fmla="*/ 10 w 63"/>
                <a:gd name="T45" fmla="*/ 121 h 131"/>
                <a:gd name="T46" fmla="*/ 14 w 63"/>
                <a:gd name="T47" fmla="*/ 126 h 131"/>
                <a:gd name="T48" fmla="*/ 22 w 63"/>
                <a:gd name="T49" fmla="*/ 130 h 131"/>
                <a:gd name="T50" fmla="*/ 24 w 63"/>
                <a:gd name="T51" fmla="*/ 122 h 131"/>
                <a:gd name="T52" fmla="*/ 27 w 63"/>
                <a:gd name="T53" fmla="*/ 115 h 131"/>
                <a:gd name="T54" fmla="*/ 31 w 63"/>
                <a:gd name="T55" fmla="*/ 106 h 131"/>
                <a:gd name="T56" fmla="*/ 36 w 63"/>
                <a:gd name="T57" fmla="*/ 98 h 131"/>
                <a:gd name="T58" fmla="*/ 39 w 63"/>
                <a:gd name="T59" fmla="*/ 89 h 131"/>
                <a:gd name="T60" fmla="*/ 43 w 63"/>
                <a:gd name="T61" fmla="*/ 79 h 131"/>
                <a:gd name="T62" fmla="*/ 47 w 63"/>
                <a:gd name="T63" fmla="*/ 70 h 131"/>
                <a:gd name="T64" fmla="*/ 51 w 63"/>
                <a:gd name="T65" fmla="*/ 61 h 131"/>
                <a:gd name="T66" fmla="*/ 55 w 63"/>
                <a:gd name="T67" fmla="*/ 52 h 131"/>
                <a:gd name="T68" fmla="*/ 57 w 63"/>
                <a:gd name="T69" fmla="*/ 44 h 131"/>
                <a:gd name="T70" fmla="*/ 59 w 63"/>
                <a:gd name="T71" fmla="*/ 35 h 131"/>
                <a:gd name="T72" fmla="*/ 61 w 63"/>
                <a:gd name="T73" fmla="*/ 28 h 131"/>
                <a:gd name="T74" fmla="*/ 62 w 63"/>
                <a:gd name="T75" fmla="*/ 20 h 131"/>
                <a:gd name="T76" fmla="*/ 62 w 63"/>
                <a:gd name="T77" fmla="*/ 13 h 131"/>
                <a:gd name="T78" fmla="*/ 61 w 63"/>
                <a:gd name="T79" fmla="*/ 8 h 131"/>
                <a:gd name="T80" fmla="*/ 59 w 63"/>
                <a:gd name="T81" fmla="*/ 4 h 1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3"/>
                <a:gd name="T124" fmla="*/ 0 h 131"/>
                <a:gd name="T125" fmla="*/ 63 w 63"/>
                <a:gd name="T126" fmla="*/ 131 h 1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3" h="131">
                  <a:moveTo>
                    <a:pt x="59" y="4"/>
                  </a:moveTo>
                  <a:lnTo>
                    <a:pt x="49" y="1"/>
                  </a:lnTo>
                  <a:lnTo>
                    <a:pt x="40" y="0"/>
                  </a:lnTo>
                  <a:lnTo>
                    <a:pt x="34" y="1"/>
                  </a:lnTo>
                  <a:lnTo>
                    <a:pt x="28" y="4"/>
                  </a:lnTo>
                  <a:lnTo>
                    <a:pt x="24" y="9"/>
                  </a:lnTo>
                  <a:lnTo>
                    <a:pt x="21" y="14"/>
                  </a:lnTo>
                  <a:lnTo>
                    <a:pt x="19" y="20"/>
                  </a:lnTo>
                  <a:lnTo>
                    <a:pt x="17" y="27"/>
                  </a:lnTo>
                  <a:lnTo>
                    <a:pt x="16" y="34"/>
                  </a:lnTo>
                  <a:lnTo>
                    <a:pt x="15" y="43"/>
                  </a:lnTo>
                  <a:lnTo>
                    <a:pt x="13" y="51"/>
                  </a:lnTo>
                  <a:lnTo>
                    <a:pt x="12" y="58"/>
                  </a:lnTo>
                  <a:lnTo>
                    <a:pt x="10" y="66"/>
                  </a:lnTo>
                  <a:lnTo>
                    <a:pt x="7" y="73"/>
                  </a:lnTo>
                  <a:lnTo>
                    <a:pt x="5" y="78"/>
                  </a:lnTo>
                  <a:lnTo>
                    <a:pt x="0" y="84"/>
                  </a:lnTo>
                  <a:lnTo>
                    <a:pt x="5" y="90"/>
                  </a:lnTo>
                  <a:lnTo>
                    <a:pt x="7" y="97"/>
                  </a:lnTo>
                  <a:lnTo>
                    <a:pt x="8" y="103"/>
                  </a:lnTo>
                  <a:lnTo>
                    <a:pt x="8" y="109"/>
                  </a:lnTo>
                  <a:lnTo>
                    <a:pt x="8" y="116"/>
                  </a:lnTo>
                  <a:lnTo>
                    <a:pt x="10" y="121"/>
                  </a:lnTo>
                  <a:lnTo>
                    <a:pt x="14" y="126"/>
                  </a:lnTo>
                  <a:lnTo>
                    <a:pt x="22" y="130"/>
                  </a:lnTo>
                  <a:lnTo>
                    <a:pt x="24" y="122"/>
                  </a:lnTo>
                  <a:lnTo>
                    <a:pt x="27" y="115"/>
                  </a:lnTo>
                  <a:lnTo>
                    <a:pt x="31" y="106"/>
                  </a:lnTo>
                  <a:lnTo>
                    <a:pt x="36" y="98"/>
                  </a:lnTo>
                  <a:lnTo>
                    <a:pt x="39" y="89"/>
                  </a:lnTo>
                  <a:lnTo>
                    <a:pt x="43" y="79"/>
                  </a:lnTo>
                  <a:lnTo>
                    <a:pt x="47" y="70"/>
                  </a:lnTo>
                  <a:lnTo>
                    <a:pt x="51" y="61"/>
                  </a:lnTo>
                  <a:lnTo>
                    <a:pt x="55" y="52"/>
                  </a:lnTo>
                  <a:lnTo>
                    <a:pt x="57" y="44"/>
                  </a:lnTo>
                  <a:lnTo>
                    <a:pt x="59" y="35"/>
                  </a:lnTo>
                  <a:lnTo>
                    <a:pt x="61" y="28"/>
                  </a:lnTo>
                  <a:lnTo>
                    <a:pt x="62" y="20"/>
                  </a:lnTo>
                  <a:lnTo>
                    <a:pt x="62" y="13"/>
                  </a:lnTo>
                  <a:lnTo>
                    <a:pt x="61" y="8"/>
                  </a:lnTo>
                  <a:lnTo>
                    <a:pt x="59" y="4"/>
                  </a:lnTo>
                </a:path>
              </a:pathLst>
            </a:custGeom>
            <a:solidFill>
              <a:srgbClr val="FFC080"/>
            </a:solidFill>
            <a:ln w="12700" cap="rnd">
              <a:noFill/>
              <a:round/>
              <a:headEnd/>
              <a:tailEnd/>
            </a:ln>
          </p:spPr>
          <p:txBody>
            <a:bodyPr/>
            <a:lstStyle/>
            <a:p>
              <a:endParaRPr lang="en-US">
                <a:solidFill>
                  <a:srgbClr val="000000"/>
                </a:solidFill>
              </a:endParaRPr>
            </a:p>
          </p:txBody>
        </p:sp>
        <p:sp>
          <p:nvSpPr>
            <p:cNvPr id="21562" name="Freeform 53"/>
            <p:cNvSpPr>
              <a:spLocks/>
            </p:cNvSpPr>
            <p:nvPr/>
          </p:nvSpPr>
          <p:spPr bwMode="auto">
            <a:xfrm>
              <a:off x="3073" y="2857"/>
              <a:ext cx="132" cy="114"/>
            </a:xfrm>
            <a:custGeom>
              <a:avLst/>
              <a:gdLst>
                <a:gd name="T0" fmla="*/ 125 w 132"/>
                <a:gd name="T1" fmla="*/ 24 h 114"/>
                <a:gd name="T2" fmla="*/ 114 w 132"/>
                <a:gd name="T3" fmla="*/ 21 h 114"/>
                <a:gd name="T4" fmla="*/ 102 w 132"/>
                <a:gd name="T5" fmla="*/ 16 h 114"/>
                <a:gd name="T6" fmla="*/ 92 w 132"/>
                <a:gd name="T7" fmla="*/ 10 h 114"/>
                <a:gd name="T8" fmla="*/ 81 w 132"/>
                <a:gd name="T9" fmla="*/ 5 h 114"/>
                <a:gd name="T10" fmla="*/ 70 w 132"/>
                <a:gd name="T11" fmla="*/ 1 h 114"/>
                <a:gd name="T12" fmla="*/ 57 w 132"/>
                <a:gd name="T13" fmla="*/ 0 h 114"/>
                <a:gd name="T14" fmla="*/ 45 w 132"/>
                <a:gd name="T15" fmla="*/ 2 h 114"/>
                <a:gd name="T16" fmla="*/ 36 w 132"/>
                <a:gd name="T17" fmla="*/ 10 h 114"/>
                <a:gd name="T18" fmla="*/ 32 w 132"/>
                <a:gd name="T19" fmla="*/ 20 h 114"/>
                <a:gd name="T20" fmla="*/ 26 w 132"/>
                <a:gd name="T21" fmla="*/ 28 h 114"/>
                <a:gd name="T22" fmla="*/ 18 w 132"/>
                <a:gd name="T23" fmla="*/ 37 h 114"/>
                <a:gd name="T24" fmla="*/ 11 w 132"/>
                <a:gd name="T25" fmla="*/ 45 h 114"/>
                <a:gd name="T26" fmla="*/ 6 w 132"/>
                <a:gd name="T27" fmla="*/ 52 h 114"/>
                <a:gd name="T28" fmla="*/ 1 w 132"/>
                <a:gd name="T29" fmla="*/ 62 h 114"/>
                <a:gd name="T30" fmla="*/ 0 w 132"/>
                <a:gd name="T31" fmla="*/ 73 h 114"/>
                <a:gd name="T32" fmla="*/ 6 w 132"/>
                <a:gd name="T33" fmla="*/ 81 h 114"/>
                <a:gd name="T34" fmla="*/ 15 w 132"/>
                <a:gd name="T35" fmla="*/ 83 h 114"/>
                <a:gd name="T36" fmla="*/ 26 w 132"/>
                <a:gd name="T37" fmla="*/ 85 h 114"/>
                <a:gd name="T38" fmla="*/ 35 w 132"/>
                <a:gd name="T39" fmla="*/ 87 h 114"/>
                <a:gd name="T40" fmla="*/ 45 w 132"/>
                <a:gd name="T41" fmla="*/ 89 h 114"/>
                <a:gd name="T42" fmla="*/ 55 w 132"/>
                <a:gd name="T43" fmla="*/ 92 h 114"/>
                <a:gd name="T44" fmla="*/ 63 w 132"/>
                <a:gd name="T45" fmla="*/ 98 h 114"/>
                <a:gd name="T46" fmla="*/ 72 w 132"/>
                <a:gd name="T47" fmla="*/ 104 h 114"/>
                <a:gd name="T48" fmla="*/ 75 w 132"/>
                <a:gd name="T49" fmla="*/ 104 h 114"/>
                <a:gd name="T50" fmla="*/ 82 w 132"/>
                <a:gd name="T51" fmla="*/ 100 h 114"/>
                <a:gd name="T52" fmla="*/ 90 w 132"/>
                <a:gd name="T53" fmla="*/ 101 h 114"/>
                <a:gd name="T54" fmla="*/ 97 w 132"/>
                <a:gd name="T55" fmla="*/ 106 h 114"/>
                <a:gd name="T56" fmla="*/ 98 w 132"/>
                <a:gd name="T57" fmla="*/ 113 h 114"/>
                <a:gd name="T58" fmla="*/ 107 w 132"/>
                <a:gd name="T59" fmla="*/ 106 h 114"/>
                <a:gd name="T60" fmla="*/ 114 w 132"/>
                <a:gd name="T61" fmla="*/ 98 h 114"/>
                <a:gd name="T62" fmla="*/ 120 w 132"/>
                <a:gd name="T63" fmla="*/ 87 h 114"/>
                <a:gd name="T64" fmla="*/ 123 w 132"/>
                <a:gd name="T65" fmla="*/ 75 h 114"/>
                <a:gd name="T66" fmla="*/ 126 w 132"/>
                <a:gd name="T67" fmla="*/ 63 h 114"/>
                <a:gd name="T68" fmla="*/ 128 w 132"/>
                <a:gd name="T69" fmla="*/ 49 h 114"/>
                <a:gd name="T70" fmla="*/ 130 w 132"/>
                <a:gd name="T71" fmla="*/ 37 h 114"/>
                <a:gd name="T72" fmla="*/ 131 w 132"/>
                <a:gd name="T73" fmla="*/ 24 h 1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2"/>
                <a:gd name="T112" fmla="*/ 0 h 114"/>
                <a:gd name="T113" fmla="*/ 132 w 132"/>
                <a:gd name="T114" fmla="*/ 114 h 1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2" h="114">
                  <a:moveTo>
                    <a:pt x="131" y="24"/>
                  </a:moveTo>
                  <a:lnTo>
                    <a:pt x="125" y="24"/>
                  </a:lnTo>
                  <a:lnTo>
                    <a:pt x="120" y="22"/>
                  </a:lnTo>
                  <a:lnTo>
                    <a:pt x="114" y="21"/>
                  </a:lnTo>
                  <a:lnTo>
                    <a:pt x="108" y="18"/>
                  </a:lnTo>
                  <a:lnTo>
                    <a:pt x="102" y="16"/>
                  </a:lnTo>
                  <a:lnTo>
                    <a:pt x="98" y="13"/>
                  </a:lnTo>
                  <a:lnTo>
                    <a:pt x="92" y="10"/>
                  </a:lnTo>
                  <a:lnTo>
                    <a:pt x="87" y="8"/>
                  </a:lnTo>
                  <a:lnTo>
                    <a:pt x="81" y="5"/>
                  </a:lnTo>
                  <a:lnTo>
                    <a:pt x="76" y="2"/>
                  </a:lnTo>
                  <a:lnTo>
                    <a:pt x="70" y="1"/>
                  </a:lnTo>
                  <a:lnTo>
                    <a:pt x="64" y="0"/>
                  </a:lnTo>
                  <a:lnTo>
                    <a:pt x="57" y="0"/>
                  </a:lnTo>
                  <a:lnTo>
                    <a:pt x="52" y="0"/>
                  </a:lnTo>
                  <a:lnTo>
                    <a:pt x="45" y="2"/>
                  </a:lnTo>
                  <a:lnTo>
                    <a:pt x="38" y="6"/>
                  </a:lnTo>
                  <a:lnTo>
                    <a:pt x="36" y="10"/>
                  </a:lnTo>
                  <a:lnTo>
                    <a:pt x="34" y="15"/>
                  </a:lnTo>
                  <a:lnTo>
                    <a:pt x="32" y="20"/>
                  </a:lnTo>
                  <a:lnTo>
                    <a:pt x="29" y="25"/>
                  </a:lnTo>
                  <a:lnTo>
                    <a:pt x="26" y="28"/>
                  </a:lnTo>
                  <a:lnTo>
                    <a:pt x="22" y="33"/>
                  </a:lnTo>
                  <a:lnTo>
                    <a:pt x="18" y="37"/>
                  </a:lnTo>
                  <a:lnTo>
                    <a:pt x="15" y="41"/>
                  </a:lnTo>
                  <a:lnTo>
                    <a:pt x="11" y="45"/>
                  </a:lnTo>
                  <a:lnTo>
                    <a:pt x="9" y="48"/>
                  </a:lnTo>
                  <a:lnTo>
                    <a:pt x="6" y="52"/>
                  </a:lnTo>
                  <a:lnTo>
                    <a:pt x="3" y="57"/>
                  </a:lnTo>
                  <a:lnTo>
                    <a:pt x="1" y="62"/>
                  </a:lnTo>
                  <a:lnTo>
                    <a:pt x="0" y="67"/>
                  </a:lnTo>
                  <a:lnTo>
                    <a:pt x="0" y="73"/>
                  </a:lnTo>
                  <a:lnTo>
                    <a:pt x="0" y="80"/>
                  </a:lnTo>
                  <a:lnTo>
                    <a:pt x="6" y="81"/>
                  </a:lnTo>
                  <a:lnTo>
                    <a:pt x="11" y="83"/>
                  </a:lnTo>
                  <a:lnTo>
                    <a:pt x="15" y="83"/>
                  </a:lnTo>
                  <a:lnTo>
                    <a:pt x="20" y="85"/>
                  </a:lnTo>
                  <a:lnTo>
                    <a:pt x="26" y="85"/>
                  </a:lnTo>
                  <a:lnTo>
                    <a:pt x="31" y="85"/>
                  </a:lnTo>
                  <a:lnTo>
                    <a:pt x="35" y="87"/>
                  </a:lnTo>
                  <a:lnTo>
                    <a:pt x="40" y="88"/>
                  </a:lnTo>
                  <a:lnTo>
                    <a:pt x="45" y="89"/>
                  </a:lnTo>
                  <a:lnTo>
                    <a:pt x="50" y="91"/>
                  </a:lnTo>
                  <a:lnTo>
                    <a:pt x="55" y="92"/>
                  </a:lnTo>
                  <a:lnTo>
                    <a:pt x="59" y="95"/>
                  </a:lnTo>
                  <a:lnTo>
                    <a:pt x="63" y="98"/>
                  </a:lnTo>
                  <a:lnTo>
                    <a:pt x="68" y="101"/>
                  </a:lnTo>
                  <a:lnTo>
                    <a:pt x="72" y="104"/>
                  </a:lnTo>
                  <a:lnTo>
                    <a:pt x="75" y="109"/>
                  </a:lnTo>
                  <a:lnTo>
                    <a:pt x="75" y="104"/>
                  </a:lnTo>
                  <a:lnTo>
                    <a:pt x="78" y="101"/>
                  </a:lnTo>
                  <a:lnTo>
                    <a:pt x="82" y="100"/>
                  </a:lnTo>
                  <a:lnTo>
                    <a:pt x="86" y="100"/>
                  </a:lnTo>
                  <a:lnTo>
                    <a:pt x="90" y="101"/>
                  </a:lnTo>
                  <a:lnTo>
                    <a:pt x="94" y="103"/>
                  </a:lnTo>
                  <a:lnTo>
                    <a:pt x="97" y="106"/>
                  </a:lnTo>
                  <a:lnTo>
                    <a:pt x="98" y="109"/>
                  </a:lnTo>
                  <a:lnTo>
                    <a:pt x="98" y="113"/>
                  </a:lnTo>
                  <a:lnTo>
                    <a:pt x="103" y="110"/>
                  </a:lnTo>
                  <a:lnTo>
                    <a:pt x="107" y="106"/>
                  </a:lnTo>
                  <a:lnTo>
                    <a:pt x="111" y="102"/>
                  </a:lnTo>
                  <a:lnTo>
                    <a:pt x="114" y="98"/>
                  </a:lnTo>
                  <a:lnTo>
                    <a:pt x="117" y="92"/>
                  </a:lnTo>
                  <a:lnTo>
                    <a:pt x="120" y="87"/>
                  </a:lnTo>
                  <a:lnTo>
                    <a:pt x="121" y="82"/>
                  </a:lnTo>
                  <a:lnTo>
                    <a:pt x="123" y="75"/>
                  </a:lnTo>
                  <a:lnTo>
                    <a:pt x="124" y="69"/>
                  </a:lnTo>
                  <a:lnTo>
                    <a:pt x="126" y="63"/>
                  </a:lnTo>
                  <a:lnTo>
                    <a:pt x="127" y="56"/>
                  </a:lnTo>
                  <a:lnTo>
                    <a:pt x="128" y="49"/>
                  </a:lnTo>
                  <a:lnTo>
                    <a:pt x="129" y="44"/>
                  </a:lnTo>
                  <a:lnTo>
                    <a:pt x="130" y="37"/>
                  </a:lnTo>
                  <a:lnTo>
                    <a:pt x="131" y="30"/>
                  </a:lnTo>
                  <a:lnTo>
                    <a:pt x="131" y="24"/>
                  </a:lnTo>
                </a:path>
              </a:pathLst>
            </a:custGeom>
            <a:solidFill>
              <a:srgbClr val="FFC080"/>
            </a:solidFill>
            <a:ln w="12700" cap="rnd">
              <a:noFill/>
              <a:round/>
              <a:headEnd/>
              <a:tailEnd/>
            </a:ln>
          </p:spPr>
          <p:txBody>
            <a:bodyPr/>
            <a:lstStyle/>
            <a:p>
              <a:endParaRPr lang="en-US">
                <a:solidFill>
                  <a:srgbClr val="000000"/>
                </a:solidFill>
              </a:endParaRPr>
            </a:p>
          </p:txBody>
        </p:sp>
        <p:sp>
          <p:nvSpPr>
            <p:cNvPr id="21563" name="Freeform 54"/>
            <p:cNvSpPr>
              <a:spLocks/>
            </p:cNvSpPr>
            <p:nvPr/>
          </p:nvSpPr>
          <p:spPr bwMode="auto">
            <a:xfrm>
              <a:off x="3377" y="2764"/>
              <a:ext cx="114" cy="241"/>
            </a:xfrm>
            <a:custGeom>
              <a:avLst/>
              <a:gdLst>
                <a:gd name="T0" fmla="*/ 110 w 114"/>
                <a:gd name="T1" fmla="*/ 237 h 241"/>
                <a:gd name="T2" fmla="*/ 106 w 114"/>
                <a:gd name="T3" fmla="*/ 229 h 241"/>
                <a:gd name="T4" fmla="*/ 102 w 114"/>
                <a:gd name="T5" fmla="*/ 221 h 241"/>
                <a:gd name="T6" fmla="*/ 98 w 114"/>
                <a:gd name="T7" fmla="*/ 213 h 241"/>
                <a:gd name="T8" fmla="*/ 94 w 114"/>
                <a:gd name="T9" fmla="*/ 204 h 241"/>
                <a:gd name="T10" fmla="*/ 90 w 114"/>
                <a:gd name="T11" fmla="*/ 193 h 241"/>
                <a:gd name="T12" fmla="*/ 86 w 114"/>
                <a:gd name="T13" fmla="*/ 181 h 241"/>
                <a:gd name="T14" fmla="*/ 83 w 114"/>
                <a:gd name="T15" fmla="*/ 168 h 241"/>
                <a:gd name="T16" fmla="*/ 79 w 114"/>
                <a:gd name="T17" fmla="*/ 153 h 241"/>
                <a:gd name="T18" fmla="*/ 75 w 114"/>
                <a:gd name="T19" fmla="*/ 136 h 241"/>
                <a:gd name="T20" fmla="*/ 72 w 114"/>
                <a:gd name="T21" fmla="*/ 115 h 241"/>
                <a:gd name="T22" fmla="*/ 68 w 114"/>
                <a:gd name="T23" fmla="*/ 94 h 241"/>
                <a:gd name="T24" fmla="*/ 66 w 114"/>
                <a:gd name="T25" fmla="*/ 71 h 241"/>
                <a:gd name="T26" fmla="*/ 66 w 114"/>
                <a:gd name="T27" fmla="*/ 49 h 241"/>
                <a:gd name="T28" fmla="*/ 66 w 114"/>
                <a:gd name="T29" fmla="*/ 27 h 241"/>
                <a:gd name="T30" fmla="*/ 67 w 114"/>
                <a:gd name="T31" fmla="*/ 9 h 241"/>
                <a:gd name="T32" fmla="*/ 62 w 114"/>
                <a:gd name="T33" fmla="*/ 9 h 241"/>
                <a:gd name="T34" fmla="*/ 47 w 114"/>
                <a:gd name="T35" fmla="*/ 30 h 241"/>
                <a:gd name="T36" fmla="*/ 33 w 114"/>
                <a:gd name="T37" fmla="*/ 57 h 241"/>
                <a:gd name="T38" fmla="*/ 22 w 114"/>
                <a:gd name="T39" fmla="*/ 86 h 241"/>
                <a:gd name="T40" fmla="*/ 11 w 114"/>
                <a:gd name="T41" fmla="*/ 118 h 241"/>
                <a:gd name="T42" fmla="*/ 5 w 114"/>
                <a:gd name="T43" fmla="*/ 149 h 241"/>
                <a:gd name="T44" fmla="*/ 1 w 114"/>
                <a:gd name="T45" fmla="*/ 180 h 241"/>
                <a:gd name="T46" fmla="*/ 0 w 114"/>
                <a:gd name="T47" fmla="*/ 209 h 241"/>
                <a:gd name="T48" fmla="*/ 1 w 114"/>
                <a:gd name="T49" fmla="*/ 231 h 241"/>
                <a:gd name="T50" fmla="*/ 15 w 114"/>
                <a:gd name="T51" fmla="*/ 223 h 241"/>
                <a:gd name="T52" fmla="*/ 29 w 114"/>
                <a:gd name="T53" fmla="*/ 220 h 241"/>
                <a:gd name="T54" fmla="*/ 44 w 114"/>
                <a:gd name="T55" fmla="*/ 218 h 241"/>
                <a:gd name="T56" fmla="*/ 58 w 114"/>
                <a:gd name="T57" fmla="*/ 218 h 241"/>
                <a:gd name="T58" fmla="*/ 72 w 114"/>
                <a:gd name="T59" fmla="*/ 220 h 241"/>
                <a:gd name="T60" fmla="*/ 85 w 114"/>
                <a:gd name="T61" fmla="*/ 225 h 241"/>
                <a:gd name="T62" fmla="*/ 100 w 114"/>
                <a:gd name="T63" fmla="*/ 232 h 241"/>
                <a:gd name="T64" fmla="*/ 113 w 114"/>
                <a:gd name="T65" fmla="*/ 240 h 2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4"/>
                <a:gd name="T100" fmla="*/ 0 h 241"/>
                <a:gd name="T101" fmla="*/ 114 w 114"/>
                <a:gd name="T102" fmla="*/ 241 h 2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4" h="241">
                  <a:moveTo>
                    <a:pt x="113" y="240"/>
                  </a:moveTo>
                  <a:lnTo>
                    <a:pt x="110" y="237"/>
                  </a:lnTo>
                  <a:lnTo>
                    <a:pt x="108" y="233"/>
                  </a:lnTo>
                  <a:lnTo>
                    <a:pt x="106" y="229"/>
                  </a:lnTo>
                  <a:lnTo>
                    <a:pt x="104" y="226"/>
                  </a:lnTo>
                  <a:lnTo>
                    <a:pt x="102" y="221"/>
                  </a:lnTo>
                  <a:lnTo>
                    <a:pt x="100" y="218"/>
                  </a:lnTo>
                  <a:lnTo>
                    <a:pt x="98" y="213"/>
                  </a:lnTo>
                  <a:lnTo>
                    <a:pt x="96" y="209"/>
                  </a:lnTo>
                  <a:lnTo>
                    <a:pt x="94" y="204"/>
                  </a:lnTo>
                  <a:lnTo>
                    <a:pt x="92" y="198"/>
                  </a:lnTo>
                  <a:lnTo>
                    <a:pt x="90" y="193"/>
                  </a:lnTo>
                  <a:lnTo>
                    <a:pt x="88" y="187"/>
                  </a:lnTo>
                  <a:lnTo>
                    <a:pt x="86" y="181"/>
                  </a:lnTo>
                  <a:lnTo>
                    <a:pt x="85" y="175"/>
                  </a:lnTo>
                  <a:lnTo>
                    <a:pt x="83" y="168"/>
                  </a:lnTo>
                  <a:lnTo>
                    <a:pt x="81" y="161"/>
                  </a:lnTo>
                  <a:lnTo>
                    <a:pt x="79" y="153"/>
                  </a:lnTo>
                  <a:lnTo>
                    <a:pt x="77" y="145"/>
                  </a:lnTo>
                  <a:lnTo>
                    <a:pt x="75" y="136"/>
                  </a:lnTo>
                  <a:lnTo>
                    <a:pt x="73" y="126"/>
                  </a:lnTo>
                  <a:lnTo>
                    <a:pt x="72" y="115"/>
                  </a:lnTo>
                  <a:lnTo>
                    <a:pt x="70" y="104"/>
                  </a:lnTo>
                  <a:lnTo>
                    <a:pt x="68" y="94"/>
                  </a:lnTo>
                  <a:lnTo>
                    <a:pt x="67" y="82"/>
                  </a:lnTo>
                  <a:lnTo>
                    <a:pt x="66" y="71"/>
                  </a:lnTo>
                  <a:lnTo>
                    <a:pt x="66" y="60"/>
                  </a:lnTo>
                  <a:lnTo>
                    <a:pt x="66" y="49"/>
                  </a:lnTo>
                  <a:lnTo>
                    <a:pt x="66" y="37"/>
                  </a:lnTo>
                  <a:lnTo>
                    <a:pt x="66" y="27"/>
                  </a:lnTo>
                  <a:lnTo>
                    <a:pt x="66" y="18"/>
                  </a:lnTo>
                  <a:lnTo>
                    <a:pt x="67" y="9"/>
                  </a:lnTo>
                  <a:lnTo>
                    <a:pt x="69" y="0"/>
                  </a:lnTo>
                  <a:lnTo>
                    <a:pt x="62" y="9"/>
                  </a:lnTo>
                  <a:lnTo>
                    <a:pt x="54" y="19"/>
                  </a:lnTo>
                  <a:lnTo>
                    <a:pt x="47" y="30"/>
                  </a:lnTo>
                  <a:lnTo>
                    <a:pt x="40" y="43"/>
                  </a:lnTo>
                  <a:lnTo>
                    <a:pt x="33" y="57"/>
                  </a:lnTo>
                  <a:lnTo>
                    <a:pt x="28" y="71"/>
                  </a:lnTo>
                  <a:lnTo>
                    <a:pt x="22" y="86"/>
                  </a:lnTo>
                  <a:lnTo>
                    <a:pt x="16" y="101"/>
                  </a:lnTo>
                  <a:lnTo>
                    <a:pt x="11" y="118"/>
                  </a:lnTo>
                  <a:lnTo>
                    <a:pt x="8" y="134"/>
                  </a:lnTo>
                  <a:lnTo>
                    <a:pt x="5" y="149"/>
                  </a:lnTo>
                  <a:lnTo>
                    <a:pt x="2" y="165"/>
                  </a:lnTo>
                  <a:lnTo>
                    <a:pt x="1" y="180"/>
                  </a:lnTo>
                  <a:lnTo>
                    <a:pt x="0" y="195"/>
                  </a:lnTo>
                  <a:lnTo>
                    <a:pt x="0" y="209"/>
                  </a:lnTo>
                  <a:lnTo>
                    <a:pt x="1" y="221"/>
                  </a:lnTo>
                  <a:lnTo>
                    <a:pt x="1" y="231"/>
                  </a:lnTo>
                  <a:lnTo>
                    <a:pt x="8" y="227"/>
                  </a:lnTo>
                  <a:lnTo>
                    <a:pt x="15" y="223"/>
                  </a:lnTo>
                  <a:lnTo>
                    <a:pt x="22" y="220"/>
                  </a:lnTo>
                  <a:lnTo>
                    <a:pt x="29" y="220"/>
                  </a:lnTo>
                  <a:lnTo>
                    <a:pt x="36" y="219"/>
                  </a:lnTo>
                  <a:lnTo>
                    <a:pt x="44" y="218"/>
                  </a:lnTo>
                  <a:lnTo>
                    <a:pt x="51" y="218"/>
                  </a:lnTo>
                  <a:lnTo>
                    <a:pt x="58" y="218"/>
                  </a:lnTo>
                  <a:lnTo>
                    <a:pt x="65" y="220"/>
                  </a:lnTo>
                  <a:lnTo>
                    <a:pt x="72" y="220"/>
                  </a:lnTo>
                  <a:lnTo>
                    <a:pt x="79" y="222"/>
                  </a:lnTo>
                  <a:lnTo>
                    <a:pt x="85" y="225"/>
                  </a:lnTo>
                  <a:lnTo>
                    <a:pt x="93" y="228"/>
                  </a:lnTo>
                  <a:lnTo>
                    <a:pt x="100" y="232"/>
                  </a:lnTo>
                  <a:lnTo>
                    <a:pt x="106" y="236"/>
                  </a:lnTo>
                  <a:lnTo>
                    <a:pt x="113" y="240"/>
                  </a:lnTo>
                </a:path>
              </a:pathLst>
            </a:custGeom>
            <a:solidFill>
              <a:srgbClr val="FFC080"/>
            </a:solidFill>
            <a:ln w="12700" cap="rnd">
              <a:noFill/>
              <a:round/>
              <a:headEnd/>
              <a:tailEnd/>
            </a:ln>
          </p:spPr>
          <p:txBody>
            <a:bodyPr/>
            <a:lstStyle/>
            <a:p>
              <a:endParaRPr lang="en-US">
                <a:solidFill>
                  <a:srgbClr val="000000"/>
                </a:solidFill>
              </a:endParaRPr>
            </a:p>
          </p:txBody>
        </p:sp>
        <p:sp>
          <p:nvSpPr>
            <p:cNvPr id="21564" name="Freeform 55"/>
            <p:cNvSpPr>
              <a:spLocks/>
            </p:cNvSpPr>
            <p:nvPr/>
          </p:nvSpPr>
          <p:spPr bwMode="auto">
            <a:xfrm>
              <a:off x="2349" y="2788"/>
              <a:ext cx="236" cy="246"/>
            </a:xfrm>
            <a:custGeom>
              <a:avLst/>
              <a:gdLst>
                <a:gd name="T0" fmla="*/ 235 w 236"/>
                <a:gd name="T1" fmla="*/ 168 h 246"/>
                <a:gd name="T2" fmla="*/ 230 w 236"/>
                <a:gd name="T3" fmla="*/ 151 h 246"/>
                <a:gd name="T4" fmla="*/ 222 w 236"/>
                <a:gd name="T5" fmla="*/ 134 h 246"/>
                <a:gd name="T6" fmla="*/ 212 w 236"/>
                <a:gd name="T7" fmla="*/ 114 h 246"/>
                <a:gd name="T8" fmla="*/ 199 w 236"/>
                <a:gd name="T9" fmla="*/ 97 h 246"/>
                <a:gd name="T10" fmla="*/ 186 w 236"/>
                <a:gd name="T11" fmla="*/ 79 h 246"/>
                <a:gd name="T12" fmla="*/ 173 w 236"/>
                <a:gd name="T13" fmla="*/ 64 h 246"/>
                <a:gd name="T14" fmla="*/ 162 w 236"/>
                <a:gd name="T15" fmla="*/ 53 h 246"/>
                <a:gd name="T16" fmla="*/ 150 w 236"/>
                <a:gd name="T17" fmla="*/ 33 h 246"/>
                <a:gd name="T18" fmla="*/ 131 w 236"/>
                <a:gd name="T19" fmla="*/ 12 h 246"/>
                <a:gd name="T20" fmla="*/ 105 w 236"/>
                <a:gd name="T21" fmla="*/ 2 h 246"/>
                <a:gd name="T22" fmla="*/ 77 w 236"/>
                <a:gd name="T23" fmla="*/ 0 h 246"/>
                <a:gd name="T24" fmla="*/ 50 w 236"/>
                <a:gd name="T25" fmla="*/ 7 h 246"/>
                <a:gd name="T26" fmla="*/ 25 w 236"/>
                <a:gd name="T27" fmla="*/ 19 h 246"/>
                <a:gd name="T28" fmla="*/ 8 w 236"/>
                <a:gd name="T29" fmla="*/ 34 h 246"/>
                <a:gd name="T30" fmla="*/ 0 w 236"/>
                <a:gd name="T31" fmla="*/ 52 h 246"/>
                <a:gd name="T32" fmla="*/ 11 w 236"/>
                <a:gd name="T33" fmla="*/ 71 h 246"/>
                <a:gd name="T34" fmla="*/ 26 w 236"/>
                <a:gd name="T35" fmla="*/ 96 h 246"/>
                <a:gd name="T36" fmla="*/ 39 w 236"/>
                <a:gd name="T37" fmla="*/ 126 h 246"/>
                <a:gd name="T38" fmla="*/ 51 w 236"/>
                <a:gd name="T39" fmla="*/ 158 h 246"/>
                <a:gd name="T40" fmla="*/ 63 w 236"/>
                <a:gd name="T41" fmla="*/ 189 h 246"/>
                <a:gd name="T42" fmla="*/ 79 w 236"/>
                <a:gd name="T43" fmla="*/ 217 h 246"/>
                <a:gd name="T44" fmla="*/ 98 w 236"/>
                <a:gd name="T45" fmla="*/ 235 h 246"/>
                <a:gd name="T46" fmla="*/ 124 w 236"/>
                <a:gd name="T47" fmla="*/ 245 h 246"/>
                <a:gd name="T48" fmla="*/ 150 w 236"/>
                <a:gd name="T49" fmla="*/ 244 h 246"/>
                <a:gd name="T50" fmla="*/ 168 w 236"/>
                <a:gd name="T51" fmla="*/ 240 h 246"/>
                <a:gd name="T52" fmla="*/ 183 w 236"/>
                <a:gd name="T53" fmla="*/ 234 h 246"/>
                <a:gd name="T54" fmla="*/ 197 w 236"/>
                <a:gd name="T55" fmla="*/ 225 h 246"/>
                <a:gd name="T56" fmla="*/ 209 w 236"/>
                <a:gd name="T57" fmla="*/ 216 h 246"/>
                <a:gd name="T58" fmla="*/ 218 w 236"/>
                <a:gd name="T59" fmla="*/ 204 h 246"/>
                <a:gd name="T60" fmla="*/ 226 w 236"/>
                <a:gd name="T61" fmla="*/ 192 h 246"/>
                <a:gd name="T62" fmla="*/ 232 w 236"/>
                <a:gd name="T63" fmla="*/ 181 h 2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6"/>
                <a:gd name="T97" fmla="*/ 0 h 246"/>
                <a:gd name="T98" fmla="*/ 236 w 236"/>
                <a:gd name="T99" fmla="*/ 246 h 2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6" h="246">
                  <a:moveTo>
                    <a:pt x="235" y="175"/>
                  </a:moveTo>
                  <a:lnTo>
                    <a:pt x="235" y="168"/>
                  </a:lnTo>
                  <a:lnTo>
                    <a:pt x="233" y="159"/>
                  </a:lnTo>
                  <a:lnTo>
                    <a:pt x="230" y="151"/>
                  </a:lnTo>
                  <a:lnTo>
                    <a:pt x="227" y="143"/>
                  </a:lnTo>
                  <a:lnTo>
                    <a:pt x="222" y="134"/>
                  </a:lnTo>
                  <a:lnTo>
                    <a:pt x="217" y="124"/>
                  </a:lnTo>
                  <a:lnTo>
                    <a:pt x="212" y="114"/>
                  </a:lnTo>
                  <a:lnTo>
                    <a:pt x="206" y="105"/>
                  </a:lnTo>
                  <a:lnTo>
                    <a:pt x="199" y="97"/>
                  </a:lnTo>
                  <a:lnTo>
                    <a:pt x="193" y="88"/>
                  </a:lnTo>
                  <a:lnTo>
                    <a:pt x="186" y="79"/>
                  </a:lnTo>
                  <a:lnTo>
                    <a:pt x="179" y="71"/>
                  </a:lnTo>
                  <a:lnTo>
                    <a:pt x="173" y="64"/>
                  </a:lnTo>
                  <a:lnTo>
                    <a:pt x="167" y="59"/>
                  </a:lnTo>
                  <a:lnTo>
                    <a:pt x="162" y="53"/>
                  </a:lnTo>
                  <a:lnTo>
                    <a:pt x="157" y="49"/>
                  </a:lnTo>
                  <a:lnTo>
                    <a:pt x="150" y="33"/>
                  </a:lnTo>
                  <a:lnTo>
                    <a:pt x="141" y="21"/>
                  </a:lnTo>
                  <a:lnTo>
                    <a:pt x="131" y="12"/>
                  </a:lnTo>
                  <a:lnTo>
                    <a:pt x="119" y="6"/>
                  </a:lnTo>
                  <a:lnTo>
                    <a:pt x="105" y="2"/>
                  </a:lnTo>
                  <a:lnTo>
                    <a:pt x="92" y="0"/>
                  </a:lnTo>
                  <a:lnTo>
                    <a:pt x="77" y="0"/>
                  </a:lnTo>
                  <a:lnTo>
                    <a:pt x="63" y="3"/>
                  </a:lnTo>
                  <a:lnTo>
                    <a:pt x="50" y="7"/>
                  </a:lnTo>
                  <a:lnTo>
                    <a:pt x="37" y="12"/>
                  </a:lnTo>
                  <a:lnTo>
                    <a:pt x="25" y="19"/>
                  </a:lnTo>
                  <a:lnTo>
                    <a:pt x="16" y="26"/>
                  </a:lnTo>
                  <a:lnTo>
                    <a:pt x="8" y="34"/>
                  </a:lnTo>
                  <a:lnTo>
                    <a:pt x="3" y="43"/>
                  </a:lnTo>
                  <a:lnTo>
                    <a:pt x="0" y="52"/>
                  </a:lnTo>
                  <a:lnTo>
                    <a:pt x="1" y="61"/>
                  </a:lnTo>
                  <a:lnTo>
                    <a:pt x="11" y="71"/>
                  </a:lnTo>
                  <a:lnTo>
                    <a:pt x="19" y="83"/>
                  </a:lnTo>
                  <a:lnTo>
                    <a:pt x="26" y="96"/>
                  </a:lnTo>
                  <a:lnTo>
                    <a:pt x="33" y="110"/>
                  </a:lnTo>
                  <a:lnTo>
                    <a:pt x="39" y="126"/>
                  </a:lnTo>
                  <a:lnTo>
                    <a:pt x="45" y="143"/>
                  </a:lnTo>
                  <a:lnTo>
                    <a:pt x="51" y="158"/>
                  </a:lnTo>
                  <a:lnTo>
                    <a:pt x="58" y="175"/>
                  </a:lnTo>
                  <a:lnTo>
                    <a:pt x="63" y="189"/>
                  </a:lnTo>
                  <a:lnTo>
                    <a:pt x="70" y="204"/>
                  </a:lnTo>
                  <a:lnTo>
                    <a:pt x="79" y="217"/>
                  </a:lnTo>
                  <a:lnTo>
                    <a:pt x="88" y="227"/>
                  </a:lnTo>
                  <a:lnTo>
                    <a:pt x="98" y="235"/>
                  </a:lnTo>
                  <a:lnTo>
                    <a:pt x="110" y="242"/>
                  </a:lnTo>
                  <a:lnTo>
                    <a:pt x="124" y="245"/>
                  </a:lnTo>
                  <a:lnTo>
                    <a:pt x="139" y="244"/>
                  </a:lnTo>
                  <a:lnTo>
                    <a:pt x="150" y="244"/>
                  </a:lnTo>
                  <a:lnTo>
                    <a:pt x="159" y="242"/>
                  </a:lnTo>
                  <a:lnTo>
                    <a:pt x="168" y="240"/>
                  </a:lnTo>
                  <a:lnTo>
                    <a:pt x="176" y="237"/>
                  </a:lnTo>
                  <a:lnTo>
                    <a:pt x="183" y="234"/>
                  </a:lnTo>
                  <a:lnTo>
                    <a:pt x="191" y="230"/>
                  </a:lnTo>
                  <a:lnTo>
                    <a:pt x="197" y="225"/>
                  </a:lnTo>
                  <a:lnTo>
                    <a:pt x="204" y="221"/>
                  </a:lnTo>
                  <a:lnTo>
                    <a:pt x="209" y="216"/>
                  </a:lnTo>
                  <a:lnTo>
                    <a:pt x="214" y="210"/>
                  </a:lnTo>
                  <a:lnTo>
                    <a:pt x="218" y="204"/>
                  </a:lnTo>
                  <a:lnTo>
                    <a:pt x="222" y="198"/>
                  </a:lnTo>
                  <a:lnTo>
                    <a:pt x="226" y="192"/>
                  </a:lnTo>
                  <a:lnTo>
                    <a:pt x="229" y="186"/>
                  </a:lnTo>
                  <a:lnTo>
                    <a:pt x="232" y="181"/>
                  </a:lnTo>
                  <a:lnTo>
                    <a:pt x="235" y="175"/>
                  </a:lnTo>
                </a:path>
              </a:pathLst>
            </a:custGeom>
            <a:solidFill>
              <a:srgbClr val="FFC080"/>
            </a:solidFill>
            <a:ln w="12700" cap="rnd">
              <a:noFill/>
              <a:round/>
              <a:headEnd/>
              <a:tailEnd/>
            </a:ln>
          </p:spPr>
          <p:txBody>
            <a:bodyPr/>
            <a:lstStyle/>
            <a:p>
              <a:endParaRPr lang="en-US">
                <a:solidFill>
                  <a:srgbClr val="000000"/>
                </a:solidFill>
              </a:endParaRPr>
            </a:p>
          </p:txBody>
        </p:sp>
        <p:sp>
          <p:nvSpPr>
            <p:cNvPr id="21565" name="Freeform 56"/>
            <p:cNvSpPr>
              <a:spLocks/>
            </p:cNvSpPr>
            <p:nvPr/>
          </p:nvSpPr>
          <p:spPr bwMode="auto">
            <a:xfrm>
              <a:off x="2856" y="2895"/>
              <a:ext cx="192" cy="153"/>
            </a:xfrm>
            <a:custGeom>
              <a:avLst/>
              <a:gdLst>
                <a:gd name="T0" fmla="*/ 187 w 192"/>
                <a:gd name="T1" fmla="*/ 52 h 153"/>
                <a:gd name="T2" fmla="*/ 178 w 192"/>
                <a:gd name="T3" fmla="*/ 42 h 153"/>
                <a:gd name="T4" fmla="*/ 169 w 192"/>
                <a:gd name="T5" fmla="*/ 33 h 153"/>
                <a:gd name="T6" fmla="*/ 159 w 192"/>
                <a:gd name="T7" fmla="*/ 24 h 153"/>
                <a:gd name="T8" fmla="*/ 149 w 192"/>
                <a:gd name="T9" fmla="*/ 16 h 153"/>
                <a:gd name="T10" fmla="*/ 139 w 192"/>
                <a:gd name="T11" fmla="*/ 10 h 153"/>
                <a:gd name="T12" fmla="*/ 129 w 192"/>
                <a:gd name="T13" fmla="*/ 6 h 153"/>
                <a:gd name="T14" fmla="*/ 117 w 192"/>
                <a:gd name="T15" fmla="*/ 3 h 153"/>
                <a:gd name="T16" fmla="*/ 106 w 192"/>
                <a:gd name="T17" fmla="*/ 2 h 153"/>
                <a:gd name="T18" fmla="*/ 93 w 192"/>
                <a:gd name="T19" fmla="*/ 0 h 153"/>
                <a:gd name="T20" fmla="*/ 81 w 192"/>
                <a:gd name="T21" fmla="*/ 0 h 153"/>
                <a:gd name="T22" fmla="*/ 72 w 192"/>
                <a:gd name="T23" fmla="*/ 2 h 153"/>
                <a:gd name="T24" fmla="*/ 63 w 192"/>
                <a:gd name="T25" fmla="*/ 5 h 153"/>
                <a:gd name="T26" fmla="*/ 54 w 192"/>
                <a:gd name="T27" fmla="*/ 8 h 153"/>
                <a:gd name="T28" fmla="*/ 47 w 192"/>
                <a:gd name="T29" fmla="*/ 13 h 153"/>
                <a:gd name="T30" fmla="*/ 40 w 192"/>
                <a:gd name="T31" fmla="*/ 17 h 153"/>
                <a:gd name="T32" fmla="*/ 33 w 192"/>
                <a:gd name="T33" fmla="*/ 23 h 153"/>
                <a:gd name="T34" fmla="*/ 26 w 192"/>
                <a:gd name="T35" fmla="*/ 30 h 153"/>
                <a:gd name="T36" fmla="*/ 19 w 192"/>
                <a:gd name="T37" fmla="*/ 37 h 153"/>
                <a:gd name="T38" fmla="*/ 15 w 192"/>
                <a:gd name="T39" fmla="*/ 44 h 153"/>
                <a:gd name="T40" fmla="*/ 10 w 192"/>
                <a:gd name="T41" fmla="*/ 52 h 153"/>
                <a:gd name="T42" fmla="*/ 6 w 192"/>
                <a:gd name="T43" fmla="*/ 59 h 153"/>
                <a:gd name="T44" fmla="*/ 3 w 192"/>
                <a:gd name="T45" fmla="*/ 66 h 153"/>
                <a:gd name="T46" fmla="*/ 1 w 192"/>
                <a:gd name="T47" fmla="*/ 73 h 153"/>
                <a:gd name="T48" fmla="*/ 12 w 192"/>
                <a:gd name="T49" fmla="*/ 76 h 153"/>
                <a:gd name="T50" fmla="*/ 33 w 192"/>
                <a:gd name="T51" fmla="*/ 77 h 153"/>
                <a:gd name="T52" fmla="*/ 51 w 192"/>
                <a:gd name="T53" fmla="*/ 82 h 153"/>
                <a:gd name="T54" fmla="*/ 68 w 192"/>
                <a:gd name="T55" fmla="*/ 90 h 153"/>
                <a:gd name="T56" fmla="*/ 82 w 192"/>
                <a:gd name="T57" fmla="*/ 101 h 153"/>
                <a:gd name="T58" fmla="*/ 93 w 192"/>
                <a:gd name="T59" fmla="*/ 114 h 153"/>
                <a:gd name="T60" fmla="*/ 102 w 192"/>
                <a:gd name="T61" fmla="*/ 129 h 153"/>
                <a:gd name="T62" fmla="*/ 108 w 192"/>
                <a:gd name="T63" fmla="*/ 144 h 153"/>
                <a:gd name="T64" fmla="*/ 115 w 192"/>
                <a:gd name="T65" fmla="*/ 150 h 153"/>
                <a:gd name="T66" fmla="*/ 126 w 192"/>
                <a:gd name="T67" fmla="*/ 142 h 153"/>
                <a:gd name="T68" fmla="*/ 137 w 192"/>
                <a:gd name="T69" fmla="*/ 130 h 153"/>
                <a:gd name="T70" fmla="*/ 146 w 192"/>
                <a:gd name="T71" fmla="*/ 114 h 153"/>
                <a:gd name="T72" fmla="*/ 157 w 192"/>
                <a:gd name="T73" fmla="*/ 97 h 153"/>
                <a:gd name="T74" fmla="*/ 167 w 192"/>
                <a:gd name="T75" fmla="*/ 81 h 153"/>
                <a:gd name="T76" fmla="*/ 176 w 192"/>
                <a:gd name="T77" fmla="*/ 67 h 153"/>
                <a:gd name="T78" fmla="*/ 186 w 192"/>
                <a:gd name="T79" fmla="*/ 59 h 15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2"/>
                <a:gd name="T121" fmla="*/ 0 h 153"/>
                <a:gd name="T122" fmla="*/ 192 w 192"/>
                <a:gd name="T123" fmla="*/ 153 h 15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2" h="153">
                  <a:moveTo>
                    <a:pt x="191" y="57"/>
                  </a:moveTo>
                  <a:lnTo>
                    <a:pt x="187" y="52"/>
                  </a:lnTo>
                  <a:lnTo>
                    <a:pt x="182" y="47"/>
                  </a:lnTo>
                  <a:lnTo>
                    <a:pt x="178" y="42"/>
                  </a:lnTo>
                  <a:lnTo>
                    <a:pt x="174" y="37"/>
                  </a:lnTo>
                  <a:lnTo>
                    <a:pt x="169" y="33"/>
                  </a:lnTo>
                  <a:lnTo>
                    <a:pt x="164" y="28"/>
                  </a:lnTo>
                  <a:lnTo>
                    <a:pt x="159" y="24"/>
                  </a:lnTo>
                  <a:lnTo>
                    <a:pt x="154" y="19"/>
                  </a:lnTo>
                  <a:lnTo>
                    <a:pt x="149" y="16"/>
                  </a:lnTo>
                  <a:lnTo>
                    <a:pt x="144" y="13"/>
                  </a:lnTo>
                  <a:lnTo>
                    <a:pt x="139" y="10"/>
                  </a:lnTo>
                  <a:lnTo>
                    <a:pt x="134" y="8"/>
                  </a:lnTo>
                  <a:lnTo>
                    <a:pt x="129" y="6"/>
                  </a:lnTo>
                  <a:lnTo>
                    <a:pt x="123" y="4"/>
                  </a:lnTo>
                  <a:lnTo>
                    <a:pt x="117" y="3"/>
                  </a:lnTo>
                  <a:lnTo>
                    <a:pt x="112" y="3"/>
                  </a:lnTo>
                  <a:lnTo>
                    <a:pt x="106" y="2"/>
                  </a:lnTo>
                  <a:lnTo>
                    <a:pt x="99" y="1"/>
                  </a:lnTo>
                  <a:lnTo>
                    <a:pt x="93" y="0"/>
                  </a:lnTo>
                  <a:lnTo>
                    <a:pt x="87" y="0"/>
                  </a:lnTo>
                  <a:lnTo>
                    <a:pt x="81" y="0"/>
                  </a:lnTo>
                  <a:lnTo>
                    <a:pt x="77" y="1"/>
                  </a:lnTo>
                  <a:lnTo>
                    <a:pt x="72" y="2"/>
                  </a:lnTo>
                  <a:lnTo>
                    <a:pt x="67" y="3"/>
                  </a:lnTo>
                  <a:lnTo>
                    <a:pt x="63" y="5"/>
                  </a:lnTo>
                  <a:lnTo>
                    <a:pt x="58" y="6"/>
                  </a:lnTo>
                  <a:lnTo>
                    <a:pt x="54" y="8"/>
                  </a:lnTo>
                  <a:lnTo>
                    <a:pt x="50" y="10"/>
                  </a:lnTo>
                  <a:lnTo>
                    <a:pt x="47" y="13"/>
                  </a:lnTo>
                  <a:lnTo>
                    <a:pt x="44" y="14"/>
                  </a:lnTo>
                  <a:lnTo>
                    <a:pt x="40" y="17"/>
                  </a:lnTo>
                  <a:lnTo>
                    <a:pt x="37" y="20"/>
                  </a:lnTo>
                  <a:lnTo>
                    <a:pt x="33" y="23"/>
                  </a:lnTo>
                  <a:lnTo>
                    <a:pt x="29" y="27"/>
                  </a:lnTo>
                  <a:lnTo>
                    <a:pt x="26" y="30"/>
                  </a:lnTo>
                  <a:lnTo>
                    <a:pt x="22" y="34"/>
                  </a:lnTo>
                  <a:lnTo>
                    <a:pt x="19" y="37"/>
                  </a:lnTo>
                  <a:lnTo>
                    <a:pt x="16" y="40"/>
                  </a:lnTo>
                  <a:lnTo>
                    <a:pt x="15" y="44"/>
                  </a:lnTo>
                  <a:lnTo>
                    <a:pt x="12" y="47"/>
                  </a:lnTo>
                  <a:lnTo>
                    <a:pt x="10" y="52"/>
                  </a:lnTo>
                  <a:lnTo>
                    <a:pt x="8" y="55"/>
                  </a:lnTo>
                  <a:lnTo>
                    <a:pt x="6" y="59"/>
                  </a:lnTo>
                  <a:lnTo>
                    <a:pt x="5" y="63"/>
                  </a:lnTo>
                  <a:lnTo>
                    <a:pt x="3" y="66"/>
                  </a:lnTo>
                  <a:lnTo>
                    <a:pt x="2" y="69"/>
                  </a:lnTo>
                  <a:lnTo>
                    <a:pt x="1" y="73"/>
                  </a:lnTo>
                  <a:lnTo>
                    <a:pt x="0" y="77"/>
                  </a:lnTo>
                  <a:lnTo>
                    <a:pt x="12" y="76"/>
                  </a:lnTo>
                  <a:lnTo>
                    <a:pt x="22" y="76"/>
                  </a:lnTo>
                  <a:lnTo>
                    <a:pt x="33" y="77"/>
                  </a:lnTo>
                  <a:lnTo>
                    <a:pt x="43" y="79"/>
                  </a:lnTo>
                  <a:lnTo>
                    <a:pt x="51" y="82"/>
                  </a:lnTo>
                  <a:lnTo>
                    <a:pt x="60" y="86"/>
                  </a:lnTo>
                  <a:lnTo>
                    <a:pt x="68" y="90"/>
                  </a:lnTo>
                  <a:lnTo>
                    <a:pt x="76" y="95"/>
                  </a:lnTo>
                  <a:lnTo>
                    <a:pt x="82" y="101"/>
                  </a:lnTo>
                  <a:lnTo>
                    <a:pt x="88" y="108"/>
                  </a:lnTo>
                  <a:lnTo>
                    <a:pt x="93" y="114"/>
                  </a:lnTo>
                  <a:lnTo>
                    <a:pt x="98" y="121"/>
                  </a:lnTo>
                  <a:lnTo>
                    <a:pt x="102" y="129"/>
                  </a:lnTo>
                  <a:lnTo>
                    <a:pt x="106" y="137"/>
                  </a:lnTo>
                  <a:lnTo>
                    <a:pt x="108" y="144"/>
                  </a:lnTo>
                  <a:lnTo>
                    <a:pt x="110" y="152"/>
                  </a:lnTo>
                  <a:lnTo>
                    <a:pt x="115" y="150"/>
                  </a:lnTo>
                  <a:lnTo>
                    <a:pt x="120" y="147"/>
                  </a:lnTo>
                  <a:lnTo>
                    <a:pt x="126" y="142"/>
                  </a:lnTo>
                  <a:lnTo>
                    <a:pt x="131" y="137"/>
                  </a:lnTo>
                  <a:lnTo>
                    <a:pt x="137" y="130"/>
                  </a:lnTo>
                  <a:lnTo>
                    <a:pt x="142" y="122"/>
                  </a:lnTo>
                  <a:lnTo>
                    <a:pt x="146" y="114"/>
                  </a:lnTo>
                  <a:lnTo>
                    <a:pt x="152" y="106"/>
                  </a:lnTo>
                  <a:lnTo>
                    <a:pt x="157" y="97"/>
                  </a:lnTo>
                  <a:lnTo>
                    <a:pt x="162" y="89"/>
                  </a:lnTo>
                  <a:lnTo>
                    <a:pt x="167" y="81"/>
                  </a:lnTo>
                  <a:lnTo>
                    <a:pt x="172" y="74"/>
                  </a:lnTo>
                  <a:lnTo>
                    <a:pt x="176" y="67"/>
                  </a:lnTo>
                  <a:lnTo>
                    <a:pt x="181" y="63"/>
                  </a:lnTo>
                  <a:lnTo>
                    <a:pt x="186" y="59"/>
                  </a:lnTo>
                  <a:lnTo>
                    <a:pt x="191" y="57"/>
                  </a:lnTo>
                </a:path>
              </a:pathLst>
            </a:custGeom>
            <a:solidFill>
              <a:srgbClr val="FFC080"/>
            </a:solidFill>
            <a:ln w="12700" cap="rnd">
              <a:noFill/>
              <a:round/>
              <a:headEnd/>
              <a:tailEnd/>
            </a:ln>
          </p:spPr>
          <p:txBody>
            <a:bodyPr/>
            <a:lstStyle/>
            <a:p>
              <a:endParaRPr lang="en-US">
                <a:solidFill>
                  <a:srgbClr val="000000"/>
                </a:solidFill>
              </a:endParaRPr>
            </a:p>
          </p:txBody>
        </p:sp>
        <p:sp>
          <p:nvSpPr>
            <p:cNvPr id="21566" name="Freeform 57"/>
            <p:cNvSpPr>
              <a:spLocks/>
            </p:cNvSpPr>
            <p:nvPr/>
          </p:nvSpPr>
          <p:spPr bwMode="auto">
            <a:xfrm>
              <a:off x="2567" y="2755"/>
              <a:ext cx="256" cy="313"/>
            </a:xfrm>
            <a:custGeom>
              <a:avLst/>
              <a:gdLst>
                <a:gd name="T0" fmla="*/ 243 w 256"/>
                <a:gd name="T1" fmla="*/ 187 h 313"/>
                <a:gd name="T2" fmla="*/ 223 w 256"/>
                <a:gd name="T3" fmla="*/ 171 h 313"/>
                <a:gd name="T4" fmla="*/ 203 w 256"/>
                <a:gd name="T5" fmla="*/ 165 h 313"/>
                <a:gd name="T6" fmla="*/ 186 w 256"/>
                <a:gd name="T7" fmla="*/ 168 h 313"/>
                <a:gd name="T8" fmla="*/ 169 w 256"/>
                <a:gd name="T9" fmla="*/ 177 h 313"/>
                <a:gd name="T10" fmla="*/ 152 w 256"/>
                <a:gd name="T11" fmla="*/ 188 h 313"/>
                <a:gd name="T12" fmla="*/ 137 w 256"/>
                <a:gd name="T13" fmla="*/ 198 h 313"/>
                <a:gd name="T14" fmla="*/ 121 w 256"/>
                <a:gd name="T15" fmla="*/ 206 h 313"/>
                <a:gd name="T16" fmla="*/ 110 w 256"/>
                <a:gd name="T17" fmla="*/ 205 h 313"/>
                <a:gd name="T18" fmla="*/ 107 w 256"/>
                <a:gd name="T19" fmla="*/ 199 h 313"/>
                <a:gd name="T20" fmla="*/ 107 w 256"/>
                <a:gd name="T21" fmla="*/ 192 h 313"/>
                <a:gd name="T22" fmla="*/ 108 w 256"/>
                <a:gd name="T23" fmla="*/ 185 h 313"/>
                <a:gd name="T24" fmla="*/ 115 w 256"/>
                <a:gd name="T25" fmla="*/ 177 h 313"/>
                <a:gd name="T26" fmla="*/ 129 w 256"/>
                <a:gd name="T27" fmla="*/ 165 h 313"/>
                <a:gd name="T28" fmla="*/ 141 w 256"/>
                <a:gd name="T29" fmla="*/ 154 h 313"/>
                <a:gd name="T30" fmla="*/ 149 w 256"/>
                <a:gd name="T31" fmla="*/ 144 h 313"/>
                <a:gd name="T32" fmla="*/ 157 w 256"/>
                <a:gd name="T33" fmla="*/ 133 h 313"/>
                <a:gd name="T34" fmla="*/ 161 w 256"/>
                <a:gd name="T35" fmla="*/ 121 h 313"/>
                <a:gd name="T36" fmla="*/ 163 w 256"/>
                <a:gd name="T37" fmla="*/ 107 h 313"/>
                <a:gd name="T38" fmla="*/ 160 w 256"/>
                <a:gd name="T39" fmla="*/ 89 h 313"/>
                <a:gd name="T40" fmla="*/ 154 w 256"/>
                <a:gd name="T41" fmla="*/ 74 h 313"/>
                <a:gd name="T42" fmla="*/ 148 w 256"/>
                <a:gd name="T43" fmla="*/ 63 h 313"/>
                <a:gd name="T44" fmla="*/ 140 w 256"/>
                <a:gd name="T45" fmla="*/ 51 h 313"/>
                <a:gd name="T46" fmla="*/ 132 w 256"/>
                <a:gd name="T47" fmla="*/ 38 h 313"/>
                <a:gd name="T48" fmla="*/ 125 w 256"/>
                <a:gd name="T49" fmla="*/ 27 h 313"/>
                <a:gd name="T50" fmla="*/ 116 w 256"/>
                <a:gd name="T51" fmla="*/ 17 h 313"/>
                <a:gd name="T52" fmla="*/ 107 w 256"/>
                <a:gd name="T53" fmla="*/ 8 h 313"/>
                <a:gd name="T54" fmla="*/ 97 w 256"/>
                <a:gd name="T55" fmla="*/ 2 h 313"/>
                <a:gd name="T56" fmla="*/ 86 w 256"/>
                <a:gd name="T57" fmla="*/ 1 h 313"/>
                <a:gd name="T58" fmla="*/ 75 w 256"/>
                <a:gd name="T59" fmla="*/ 4 h 313"/>
                <a:gd name="T60" fmla="*/ 63 w 256"/>
                <a:gd name="T61" fmla="*/ 8 h 313"/>
                <a:gd name="T62" fmla="*/ 49 w 256"/>
                <a:gd name="T63" fmla="*/ 14 h 313"/>
                <a:gd name="T64" fmla="*/ 36 w 256"/>
                <a:gd name="T65" fmla="*/ 21 h 313"/>
                <a:gd name="T66" fmla="*/ 23 w 256"/>
                <a:gd name="T67" fmla="*/ 27 h 313"/>
                <a:gd name="T68" fmla="*/ 13 w 256"/>
                <a:gd name="T69" fmla="*/ 35 h 313"/>
                <a:gd name="T70" fmla="*/ 4 w 256"/>
                <a:gd name="T71" fmla="*/ 44 h 313"/>
                <a:gd name="T72" fmla="*/ 2 w 256"/>
                <a:gd name="T73" fmla="*/ 64 h 313"/>
                <a:gd name="T74" fmla="*/ 9 w 256"/>
                <a:gd name="T75" fmla="*/ 92 h 313"/>
                <a:gd name="T76" fmla="*/ 22 w 256"/>
                <a:gd name="T77" fmla="*/ 117 h 313"/>
                <a:gd name="T78" fmla="*/ 38 w 256"/>
                <a:gd name="T79" fmla="*/ 139 h 313"/>
                <a:gd name="T80" fmla="*/ 56 w 256"/>
                <a:gd name="T81" fmla="*/ 162 h 313"/>
                <a:gd name="T82" fmla="*/ 73 w 256"/>
                <a:gd name="T83" fmla="*/ 183 h 313"/>
                <a:gd name="T84" fmla="*/ 87 w 256"/>
                <a:gd name="T85" fmla="*/ 208 h 313"/>
                <a:gd name="T86" fmla="*/ 96 w 256"/>
                <a:gd name="T87" fmla="*/ 235 h 313"/>
                <a:gd name="T88" fmla="*/ 104 w 256"/>
                <a:gd name="T89" fmla="*/ 253 h 313"/>
                <a:gd name="T90" fmla="*/ 111 w 256"/>
                <a:gd name="T91" fmla="*/ 262 h 313"/>
                <a:gd name="T92" fmla="*/ 119 w 256"/>
                <a:gd name="T93" fmla="*/ 274 h 313"/>
                <a:gd name="T94" fmla="*/ 126 w 256"/>
                <a:gd name="T95" fmla="*/ 287 h 313"/>
                <a:gd name="T96" fmla="*/ 133 w 256"/>
                <a:gd name="T97" fmla="*/ 299 h 313"/>
                <a:gd name="T98" fmla="*/ 140 w 256"/>
                <a:gd name="T99" fmla="*/ 309 h 313"/>
                <a:gd name="T100" fmla="*/ 149 w 256"/>
                <a:gd name="T101" fmla="*/ 312 h 313"/>
                <a:gd name="T102" fmla="*/ 157 w 256"/>
                <a:gd name="T103" fmla="*/ 309 h 313"/>
                <a:gd name="T104" fmla="*/ 166 w 256"/>
                <a:gd name="T105" fmla="*/ 297 h 313"/>
                <a:gd name="T106" fmla="*/ 174 w 256"/>
                <a:gd name="T107" fmla="*/ 285 h 313"/>
                <a:gd name="T108" fmla="*/ 184 w 256"/>
                <a:gd name="T109" fmla="*/ 271 h 313"/>
                <a:gd name="T110" fmla="*/ 195 w 256"/>
                <a:gd name="T111" fmla="*/ 257 h 313"/>
                <a:gd name="T112" fmla="*/ 208 w 256"/>
                <a:gd name="T113" fmla="*/ 243 h 313"/>
                <a:gd name="T114" fmla="*/ 221 w 256"/>
                <a:gd name="T115" fmla="*/ 231 h 313"/>
                <a:gd name="T116" fmla="*/ 234 w 256"/>
                <a:gd name="T117" fmla="*/ 218 h 313"/>
                <a:gd name="T118" fmla="*/ 248 w 256"/>
                <a:gd name="T119" fmla="*/ 206 h 31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6"/>
                <a:gd name="T181" fmla="*/ 0 h 313"/>
                <a:gd name="T182" fmla="*/ 256 w 256"/>
                <a:gd name="T183" fmla="*/ 313 h 31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6" h="313">
                  <a:moveTo>
                    <a:pt x="255" y="201"/>
                  </a:moveTo>
                  <a:lnTo>
                    <a:pt x="243" y="187"/>
                  </a:lnTo>
                  <a:lnTo>
                    <a:pt x="233" y="178"/>
                  </a:lnTo>
                  <a:lnTo>
                    <a:pt x="223" y="171"/>
                  </a:lnTo>
                  <a:lnTo>
                    <a:pt x="213" y="167"/>
                  </a:lnTo>
                  <a:lnTo>
                    <a:pt x="203" y="165"/>
                  </a:lnTo>
                  <a:lnTo>
                    <a:pt x="194" y="166"/>
                  </a:lnTo>
                  <a:lnTo>
                    <a:pt x="186" y="168"/>
                  </a:lnTo>
                  <a:lnTo>
                    <a:pt x="177" y="172"/>
                  </a:lnTo>
                  <a:lnTo>
                    <a:pt x="169" y="177"/>
                  </a:lnTo>
                  <a:lnTo>
                    <a:pt x="160" y="182"/>
                  </a:lnTo>
                  <a:lnTo>
                    <a:pt x="152" y="188"/>
                  </a:lnTo>
                  <a:lnTo>
                    <a:pt x="145" y="193"/>
                  </a:lnTo>
                  <a:lnTo>
                    <a:pt x="137" y="198"/>
                  </a:lnTo>
                  <a:lnTo>
                    <a:pt x="129" y="203"/>
                  </a:lnTo>
                  <a:lnTo>
                    <a:pt x="121" y="206"/>
                  </a:lnTo>
                  <a:lnTo>
                    <a:pt x="112" y="207"/>
                  </a:lnTo>
                  <a:lnTo>
                    <a:pt x="110" y="205"/>
                  </a:lnTo>
                  <a:lnTo>
                    <a:pt x="108" y="202"/>
                  </a:lnTo>
                  <a:lnTo>
                    <a:pt x="107" y="199"/>
                  </a:lnTo>
                  <a:lnTo>
                    <a:pt x="107" y="196"/>
                  </a:lnTo>
                  <a:lnTo>
                    <a:pt x="107" y="192"/>
                  </a:lnTo>
                  <a:lnTo>
                    <a:pt x="107" y="189"/>
                  </a:lnTo>
                  <a:lnTo>
                    <a:pt x="108" y="185"/>
                  </a:lnTo>
                  <a:lnTo>
                    <a:pt x="108" y="182"/>
                  </a:lnTo>
                  <a:lnTo>
                    <a:pt x="115" y="177"/>
                  </a:lnTo>
                  <a:lnTo>
                    <a:pt x="123" y="171"/>
                  </a:lnTo>
                  <a:lnTo>
                    <a:pt x="129" y="165"/>
                  </a:lnTo>
                  <a:lnTo>
                    <a:pt x="135" y="160"/>
                  </a:lnTo>
                  <a:lnTo>
                    <a:pt x="141" y="154"/>
                  </a:lnTo>
                  <a:lnTo>
                    <a:pt x="146" y="149"/>
                  </a:lnTo>
                  <a:lnTo>
                    <a:pt x="149" y="144"/>
                  </a:lnTo>
                  <a:lnTo>
                    <a:pt x="153" y="139"/>
                  </a:lnTo>
                  <a:lnTo>
                    <a:pt x="157" y="133"/>
                  </a:lnTo>
                  <a:lnTo>
                    <a:pt x="159" y="128"/>
                  </a:lnTo>
                  <a:lnTo>
                    <a:pt x="161" y="121"/>
                  </a:lnTo>
                  <a:lnTo>
                    <a:pt x="162" y="114"/>
                  </a:lnTo>
                  <a:lnTo>
                    <a:pt x="163" y="107"/>
                  </a:lnTo>
                  <a:lnTo>
                    <a:pt x="162" y="98"/>
                  </a:lnTo>
                  <a:lnTo>
                    <a:pt x="160" y="89"/>
                  </a:lnTo>
                  <a:lnTo>
                    <a:pt x="158" y="78"/>
                  </a:lnTo>
                  <a:lnTo>
                    <a:pt x="154" y="74"/>
                  </a:lnTo>
                  <a:lnTo>
                    <a:pt x="150" y="69"/>
                  </a:lnTo>
                  <a:lnTo>
                    <a:pt x="148" y="63"/>
                  </a:lnTo>
                  <a:lnTo>
                    <a:pt x="144" y="57"/>
                  </a:lnTo>
                  <a:lnTo>
                    <a:pt x="140" y="51"/>
                  </a:lnTo>
                  <a:lnTo>
                    <a:pt x="136" y="45"/>
                  </a:lnTo>
                  <a:lnTo>
                    <a:pt x="132" y="38"/>
                  </a:lnTo>
                  <a:lnTo>
                    <a:pt x="129" y="32"/>
                  </a:lnTo>
                  <a:lnTo>
                    <a:pt x="125" y="27"/>
                  </a:lnTo>
                  <a:lnTo>
                    <a:pt x="120" y="22"/>
                  </a:lnTo>
                  <a:lnTo>
                    <a:pt x="116" y="17"/>
                  </a:lnTo>
                  <a:lnTo>
                    <a:pt x="111" y="13"/>
                  </a:lnTo>
                  <a:lnTo>
                    <a:pt x="107" y="8"/>
                  </a:lnTo>
                  <a:lnTo>
                    <a:pt x="103" y="5"/>
                  </a:lnTo>
                  <a:lnTo>
                    <a:pt x="97" y="2"/>
                  </a:lnTo>
                  <a:lnTo>
                    <a:pt x="91" y="0"/>
                  </a:lnTo>
                  <a:lnTo>
                    <a:pt x="86" y="1"/>
                  </a:lnTo>
                  <a:lnTo>
                    <a:pt x="80" y="2"/>
                  </a:lnTo>
                  <a:lnTo>
                    <a:pt x="75" y="4"/>
                  </a:lnTo>
                  <a:lnTo>
                    <a:pt x="68" y="6"/>
                  </a:lnTo>
                  <a:lnTo>
                    <a:pt x="63" y="8"/>
                  </a:lnTo>
                  <a:lnTo>
                    <a:pt x="56" y="11"/>
                  </a:lnTo>
                  <a:lnTo>
                    <a:pt x="49" y="14"/>
                  </a:lnTo>
                  <a:lnTo>
                    <a:pt x="43" y="17"/>
                  </a:lnTo>
                  <a:lnTo>
                    <a:pt x="36" y="21"/>
                  </a:lnTo>
                  <a:lnTo>
                    <a:pt x="29" y="24"/>
                  </a:lnTo>
                  <a:lnTo>
                    <a:pt x="23" y="27"/>
                  </a:lnTo>
                  <a:lnTo>
                    <a:pt x="18" y="31"/>
                  </a:lnTo>
                  <a:lnTo>
                    <a:pt x="13" y="35"/>
                  </a:lnTo>
                  <a:lnTo>
                    <a:pt x="8" y="39"/>
                  </a:lnTo>
                  <a:lnTo>
                    <a:pt x="4" y="44"/>
                  </a:lnTo>
                  <a:lnTo>
                    <a:pt x="0" y="48"/>
                  </a:lnTo>
                  <a:lnTo>
                    <a:pt x="2" y="64"/>
                  </a:lnTo>
                  <a:lnTo>
                    <a:pt x="5" y="78"/>
                  </a:lnTo>
                  <a:lnTo>
                    <a:pt x="9" y="92"/>
                  </a:lnTo>
                  <a:lnTo>
                    <a:pt x="15" y="105"/>
                  </a:lnTo>
                  <a:lnTo>
                    <a:pt x="22" y="117"/>
                  </a:lnTo>
                  <a:lnTo>
                    <a:pt x="30" y="129"/>
                  </a:lnTo>
                  <a:lnTo>
                    <a:pt x="38" y="139"/>
                  </a:lnTo>
                  <a:lnTo>
                    <a:pt x="47" y="150"/>
                  </a:lnTo>
                  <a:lnTo>
                    <a:pt x="56" y="162"/>
                  </a:lnTo>
                  <a:lnTo>
                    <a:pt x="64" y="173"/>
                  </a:lnTo>
                  <a:lnTo>
                    <a:pt x="73" y="183"/>
                  </a:lnTo>
                  <a:lnTo>
                    <a:pt x="80" y="195"/>
                  </a:lnTo>
                  <a:lnTo>
                    <a:pt x="87" y="208"/>
                  </a:lnTo>
                  <a:lnTo>
                    <a:pt x="93" y="221"/>
                  </a:lnTo>
                  <a:lnTo>
                    <a:pt x="96" y="235"/>
                  </a:lnTo>
                  <a:lnTo>
                    <a:pt x="99" y="250"/>
                  </a:lnTo>
                  <a:lnTo>
                    <a:pt x="104" y="253"/>
                  </a:lnTo>
                  <a:lnTo>
                    <a:pt x="107" y="257"/>
                  </a:lnTo>
                  <a:lnTo>
                    <a:pt x="111" y="262"/>
                  </a:lnTo>
                  <a:lnTo>
                    <a:pt x="115" y="268"/>
                  </a:lnTo>
                  <a:lnTo>
                    <a:pt x="119" y="274"/>
                  </a:lnTo>
                  <a:lnTo>
                    <a:pt x="123" y="281"/>
                  </a:lnTo>
                  <a:lnTo>
                    <a:pt x="126" y="287"/>
                  </a:lnTo>
                  <a:lnTo>
                    <a:pt x="129" y="293"/>
                  </a:lnTo>
                  <a:lnTo>
                    <a:pt x="133" y="299"/>
                  </a:lnTo>
                  <a:lnTo>
                    <a:pt x="136" y="305"/>
                  </a:lnTo>
                  <a:lnTo>
                    <a:pt x="140" y="309"/>
                  </a:lnTo>
                  <a:lnTo>
                    <a:pt x="144" y="311"/>
                  </a:lnTo>
                  <a:lnTo>
                    <a:pt x="149" y="312"/>
                  </a:lnTo>
                  <a:lnTo>
                    <a:pt x="152" y="312"/>
                  </a:lnTo>
                  <a:lnTo>
                    <a:pt x="157" y="309"/>
                  </a:lnTo>
                  <a:lnTo>
                    <a:pt x="163" y="303"/>
                  </a:lnTo>
                  <a:lnTo>
                    <a:pt x="166" y="297"/>
                  </a:lnTo>
                  <a:lnTo>
                    <a:pt x="170" y="290"/>
                  </a:lnTo>
                  <a:lnTo>
                    <a:pt x="174" y="285"/>
                  </a:lnTo>
                  <a:lnTo>
                    <a:pt x="179" y="278"/>
                  </a:lnTo>
                  <a:lnTo>
                    <a:pt x="184" y="271"/>
                  </a:lnTo>
                  <a:lnTo>
                    <a:pt x="190" y="264"/>
                  </a:lnTo>
                  <a:lnTo>
                    <a:pt x="195" y="257"/>
                  </a:lnTo>
                  <a:lnTo>
                    <a:pt x="201" y="250"/>
                  </a:lnTo>
                  <a:lnTo>
                    <a:pt x="208" y="243"/>
                  </a:lnTo>
                  <a:lnTo>
                    <a:pt x="214" y="236"/>
                  </a:lnTo>
                  <a:lnTo>
                    <a:pt x="221" y="231"/>
                  </a:lnTo>
                  <a:lnTo>
                    <a:pt x="228" y="224"/>
                  </a:lnTo>
                  <a:lnTo>
                    <a:pt x="234" y="218"/>
                  </a:lnTo>
                  <a:lnTo>
                    <a:pt x="241" y="212"/>
                  </a:lnTo>
                  <a:lnTo>
                    <a:pt x="248" y="206"/>
                  </a:lnTo>
                  <a:lnTo>
                    <a:pt x="255" y="201"/>
                  </a:lnTo>
                </a:path>
              </a:pathLst>
            </a:custGeom>
            <a:solidFill>
              <a:srgbClr val="FFC080"/>
            </a:solidFill>
            <a:ln w="12700" cap="rnd">
              <a:noFill/>
              <a:round/>
              <a:headEnd/>
              <a:tailEnd/>
            </a:ln>
          </p:spPr>
          <p:txBody>
            <a:bodyPr/>
            <a:lstStyle/>
            <a:p>
              <a:endParaRPr lang="en-US">
                <a:solidFill>
                  <a:srgbClr val="000000"/>
                </a:solidFill>
              </a:endParaRPr>
            </a:p>
          </p:txBody>
        </p:sp>
        <p:sp>
          <p:nvSpPr>
            <p:cNvPr id="21567" name="Freeform 58"/>
            <p:cNvSpPr>
              <a:spLocks/>
            </p:cNvSpPr>
            <p:nvPr/>
          </p:nvSpPr>
          <p:spPr bwMode="auto">
            <a:xfrm>
              <a:off x="3593" y="2855"/>
              <a:ext cx="139" cy="226"/>
            </a:xfrm>
            <a:custGeom>
              <a:avLst/>
              <a:gdLst>
                <a:gd name="T0" fmla="*/ 138 w 139"/>
                <a:gd name="T1" fmla="*/ 9 h 226"/>
                <a:gd name="T2" fmla="*/ 133 w 139"/>
                <a:gd name="T3" fmla="*/ 7 h 226"/>
                <a:gd name="T4" fmla="*/ 128 w 139"/>
                <a:gd name="T5" fmla="*/ 5 h 226"/>
                <a:gd name="T6" fmla="*/ 123 w 139"/>
                <a:gd name="T7" fmla="*/ 3 h 226"/>
                <a:gd name="T8" fmla="*/ 117 w 139"/>
                <a:gd name="T9" fmla="*/ 2 h 226"/>
                <a:gd name="T10" fmla="*/ 111 w 139"/>
                <a:gd name="T11" fmla="*/ 1 h 226"/>
                <a:gd name="T12" fmla="*/ 104 w 139"/>
                <a:gd name="T13" fmla="*/ 0 h 226"/>
                <a:gd name="T14" fmla="*/ 98 w 139"/>
                <a:gd name="T15" fmla="*/ 2 h 226"/>
                <a:gd name="T16" fmla="*/ 91 w 139"/>
                <a:gd name="T17" fmla="*/ 3 h 226"/>
                <a:gd name="T18" fmla="*/ 84 w 139"/>
                <a:gd name="T19" fmla="*/ 6 h 226"/>
                <a:gd name="T20" fmla="*/ 77 w 139"/>
                <a:gd name="T21" fmla="*/ 11 h 226"/>
                <a:gd name="T22" fmla="*/ 69 w 139"/>
                <a:gd name="T23" fmla="*/ 17 h 226"/>
                <a:gd name="T24" fmla="*/ 60 w 139"/>
                <a:gd name="T25" fmla="*/ 23 h 226"/>
                <a:gd name="T26" fmla="*/ 52 w 139"/>
                <a:gd name="T27" fmla="*/ 33 h 226"/>
                <a:gd name="T28" fmla="*/ 43 w 139"/>
                <a:gd name="T29" fmla="*/ 45 h 226"/>
                <a:gd name="T30" fmla="*/ 34 w 139"/>
                <a:gd name="T31" fmla="*/ 57 h 226"/>
                <a:gd name="T32" fmla="*/ 24 w 139"/>
                <a:gd name="T33" fmla="*/ 73 h 226"/>
                <a:gd name="T34" fmla="*/ 17 w 139"/>
                <a:gd name="T35" fmla="*/ 93 h 226"/>
                <a:gd name="T36" fmla="*/ 12 w 139"/>
                <a:gd name="T37" fmla="*/ 109 h 226"/>
                <a:gd name="T38" fmla="*/ 8 w 139"/>
                <a:gd name="T39" fmla="*/ 125 h 226"/>
                <a:gd name="T40" fmla="*/ 4 w 139"/>
                <a:gd name="T41" fmla="*/ 139 h 226"/>
                <a:gd name="T42" fmla="*/ 2 w 139"/>
                <a:gd name="T43" fmla="*/ 152 h 226"/>
                <a:gd name="T44" fmla="*/ 1 w 139"/>
                <a:gd name="T45" fmla="*/ 164 h 226"/>
                <a:gd name="T46" fmla="*/ 0 w 139"/>
                <a:gd name="T47" fmla="*/ 174 h 226"/>
                <a:gd name="T48" fmla="*/ 1 w 139"/>
                <a:gd name="T49" fmla="*/ 183 h 226"/>
                <a:gd name="T50" fmla="*/ 2 w 139"/>
                <a:gd name="T51" fmla="*/ 192 h 226"/>
                <a:gd name="T52" fmla="*/ 4 w 139"/>
                <a:gd name="T53" fmla="*/ 199 h 226"/>
                <a:gd name="T54" fmla="*/ 6 w 139"/>
                <a:gd name="T55" fmla="*/ 206 h 226"/>
                <a:gd name="T56" fmla="*/ 9 w 139"/>
                <a:gd name="T57" fmla="*/ 210 h 226"/>
                <a:gd name="T58" fmla="*/ 12 w 139"/>
                <a:gd name="T59" fmla="*/ 215 h 226"/>
                <a:gd name="T60" fmla="*/ 15 w 139"/>
                <a:gd name="T61" fmla="*/ 219 h 226"/>
                <a:gd name="T62" fmla="*/ 19 w 139"/>
                <a:gd name="T63" fmla="*/ 223 h 226"/>
                <a:gd name="T64" fmla="*/ 24 w 139"/>
                <a:gd name="T65" fmla="*/ 225 h 226"/>
                <a:gd name="T66" fmla="*/ 34 w 139"/>
                <a:gd name="T67" fmla="*/ 213 h 226"/>
                <a:gd name="T68" fmla="*/ 42 w 139"/>
                <a:gd name="T69" fmla="*/ 202 h 226"/>
                <a:gd name="T70" fmla="*/ 51 w 139"/>
                <a:gd name="T71" fmla="*/ 189 h 226"/>
                <a:gd name="T72" fmla="*/ 58 w 139"/>
                <a:gd name="T73" fmla="*/ 176 h 226"/>
                <a:gd name="T74" fmla="*/ 65 w 139"/>
                <a:gd name="T75" fmla="*/ 164 h 226"/>
                <a:gd name="T76" fmla="*/ 73 w 139"/>
                <a:gd name="T77" fmla="*/ 151 h 226"/>
                <a:gd name="T78" fmla="*/ 79 w 139"/>
                <a:gd name="T79" fmla="*/ 137 h 226"/>
                <a:gd name="T80" fmla="*/ 85 w 139"/>
                <a:gd name="T81" fmla="*/ 124 h 226"/>
                <a:gd name="T82" fmla="*/ 92 w 139"/>
                <a:gd name="T83" fmla="*/ 110 h 226"/>
                <a:gd name="T84" fmla="*/ 98 w 139"/>
                <a:gd name="T85" fmla="*/ 95 h 226"/>
                <a:gd name="T86" fmla="*/ 104 w 139"/>
                <a:gd name="T87" fmla="*/ 82 h 226"/>
                <a:gd name="T88" fmla="*/ 110 w 139"/>
                <a:gd name="T89" fmla="*/ 67 h 226"/>
                <a:gd name="T90" fmla="*/ 117 w 139"/>
                <a:gd name="T91" fmla="*/ 54 h 226"/>
                <a:gd name="T92" fmla="*/ 124 w 139"/>
                <a:gd name="T93" fmla="*/ 38 h 226"/>
                <a:gd name="T94" fmla="*/ 130 w 139"/>
                <a:gd name="T95" fmla="*/ 23 h 226"/>
                <a:gd name="T96" fmla="*/ 138 w 139"/>
                <a:gd name="T97" fmla="*/ 9 h 22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9"/>
                <a:gd name="T148" fmla="*/ 0 h 226"/>
                <a:gd name="T149" fmla="*/ 139 w 139"/>
                <a:gd name="T150" fmla="*/ 226 h 22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9" h="226">
                  <a:moveTo>
                    <a:pt x="138" y="9"/>
                  </a:moveTo>
                  <a:lnTo>
                    <a:pt x="133" y="7"/>
                  </a:lnTo>
                  <a:lnTo>
                    <a:pt x="128" y="5"/>
                  </a:lnTo>
                  <a:lnTo>
                    <a:pt x="123" y="3"/>
                  </a:lnTo>
                  <a:lnTo>
                    <a:pt x="117" y="2"/>
                  </a:lnTo>
                  <a:lnTo>
                    <a:pt x="111" y="1"/>
                  </a:lnTo>
                  <a:lnTo>
                    <a:pt x="104" y="0"/>
                  </a:lnTo>
                  <a:lnTo>
                    <a:pt x="98" y="2"/>
                  </a:lnTo>
                  <a:lnTo>
                    <a:pt x="91" y="3"/>
                  </a:lnTo>
                  <a:lnTo>
                    <a:pt x="84" y="6"/>
                  </a:lnTo>
                  <a:lnTo>
                    <a:pt x="77" y="11"/>
                  </a:lnTo>
                  <a:lnTo>
                    <a:pt x="69" y="17"/>
                  </a:lnTo>
                  <a:lnTo>
                    <a:pt x="60" y="23"/>
                  </a:lnTo>
                  <a:lnTo>
                    <a:pt x="52" y="33"/>
                  </a:lnTo>
                  <a:lnTo>
                    <a:pt x="43" y="45"/>
                  </a:lnTo>
                  <a:lnTo>
                    <a:pt x="34" y="57"/>
                  </a:lnTo>
                  <a:lnTo>
                    <a:pt x="24" y="73"/>
                  </a:lnTo>
                  <a:lnTo>
                    <a:pt x="17" y="93"/>
                  </a:lnTo>
                  <a:lnTo>
                    <a:pt x="12" y="109"/>
                  </a:lnTo>
                  <a:lnTo>
                    <a:pt x="8" y="125"/>
                  </a:lnTo>
                  <a:lnTo>
                    <a:pt x="4" y="139"/>
                  </a:lnTo>
                  <a:lnTo>
                    <a:pt x="2" y="152"/>
                  </a:lnTo>
                  <a:lnTo>
                    <a:pt x="1" y="164"/>
                  </a:lnTo>
                  <a:lnTo>
                    <a:pt x="0" y="174"/>
                  </a:lnTo>
                  <a:lnTo>
                    <a:pt x="1" y="183"/>
                  </a:lnTo>
                  <a:lnTo>
                    <a:pt x="2" y="192"/>
                  </a:lnTo>
                  <a:lnTo>
                    <a:pt x="4" y="199"/>
                  </a:lnTo>
                  <a:lnTo>
                    <a:pt x="6" y="206"/>
                  </a:lnTo>
                  <a:lnTo>
                    <a:pt x="9" y="210"/>
                  </a:lnTo>
                  <a:lnTo>
                    <a:pt x="12" y="215"/>
                  </a:lnTo>
                  <a:lnTo>
                    <a:pt x="15" y="219"/>
                  </a:lnTo>
                  <a:lnTo>
                    <a:pt x="19" y="223"/>
                  </a:lnTo>
                  <a:lnTo>
                    <a:pt x="24" y="225"/>
                  </a:lnTo>
                  <a:lnTo>
                    <a:pt x="34" y="213"/>
                  </a:lnTo>
                  <a:lnTo>
                    <a:pt x="42" y="202"/>
                  </a:lnTo>
                  <a:lnTo>
                    <a:pt x="51" y="189"/>
                  </a:lnTo>
                  <a:lnTo>
                    <a:pt x="58" y="176"/>
                  </a:lnTo>
                  <a:lnTo>
                    <a:pt x="65" y="164"/>
                  </a:lnTo>
                  <a:lnTo>
                    <a:pt x="73" y="151"/>
                  </a:lnTo>
                  <a:lnTo>
                    <a:pt x="79" y="137"/>
                  </a:lnTo>
                  <a:lnTo>
                    <a:pt x="85" y="124"/>
                  </a:lnTo>
                  <a:lnTo>
                    <a:pt x="92" y="110"/>
                  </a:lnTo>
                  <a:lnTo>
                    <a:pt x="98" y="95"/>
                  </a:lnTo>
                  <a:lnTo>
                    <a:pt x="104" y="82"/>
                  </a:lnTo>
                  <a:lnTo>
                    <a:pt x="110" y="67"/>
                  </a:lnTo>
                  <a:lnTo>
                    <a:pt x="117" y="54"/>
                  </a:lnTo>
                  <a:lnTo>
                    <a:pt x="124" y="38"/>
                  </a:lnTo>
                  <a:lnTo>
                    <a:pt x="130" y="23"/>
                  </a:lnTo>
                  <a:lnTo>
                    <a:pt x="138" y="9"/>
                  </a:lnTo>
                </a:path>
              </a:pathLst>
            </a:custGeom>
            <a:solidFill>
              <a:srgbClr val="FFC080"/>
            </a:solidFill>
            <a:ln w="12700" cap="rnd">
              <a:noFill/>
              <a:round/>
              <a:headEnd/>
              <a:tailEnd/>
            </a:ln>
          </p:spPr>
          <p:txBody>
            <a:bodyPr/>
            <a:lstStyle/>
            <a:p>
              <a:endParaRPr lang="en-US">
                <a:solidFill>
                  <a:srgbClr val="000000"/>
                </a:solidFill>
              </a:endParaRPr>
            </a:p>
          </p:txBody>
        </p:sp>
        <p:sp>
          <p:nvSpPr>
            <p:cNvPr id="21568" name="Freeform 59"/>
            <p:cNvSpPr>
              <a:spLocks/>
            </p:cNvSpPr>
            <p:nvPr/>
          </p:nvSpPr>
          <p:spPr bwMode="auto">
            <a:xfrm>
              <a:off x="1972" y="2933"/>
              <a:ext cx="111" cy="219"/>
            </a:xfrm>
            <a:custGeom>
              <a:avLst/>
              <a:gdLst>
                <a:gd name="T0" fmla="*/ 107 w 111"/>
                <a:gd name="T1" fmla="*/ 194 h 219"/>
                <a:gd name="T2" fmla="*/ 107 w 111"/>
                <a:gd name="T3" fmla="*/ 186 h 219"/>
                <a:gd name="T4" fmla="*/ 108 w 111"/>
                <a:gd name="T5" fmla="*/ 177 h 219"/>
                <a:gd name="T6" fmla="*/ 109 w 111"/>
                <a:gd name="T7" fmla="*/ 169 h 219"/>
                <a:gd name="T8" fmla="*/ 110 w 111"/>
                <a:gd name="T9" fmla="*/ 162 h 219"/>
                <a:gd name="T10" fmla="*/ 110 w 111"/>
                <a:gd name="T11" fmla="*/ 153 h 219"/>
                <a:gd name="T12" fmla="*/ 109 w 111"/>
                <a:gd name="T13" fmla="*/ 144 h 219"/>
                <a:gd name="T14" fmla="*/ 107 w 111"/>
                <a:gd name="T15" fmla="*/ 134 h 219"/>
                <a:gd name="T16" fmla="*/ 103 w 111"/>
                <a:gd name="T17" fmla="*/ 121 h 219"/>
                <a:gd name="T18" fmla="*/ 97 w 111"/>
                <a:gd name="T19" fmla="*/ 102 h 219"/>
                <a:gd name="T20" fmla="*/ 90 w 111"/>
                <a:gd name="T21" fmla="*/ 82 h 219"/>
                <a:gd name="T22" fmla="*/ 83 w 111"/>
                <a:gd name="T23" fmla="*/ 62 h 219"/>
                <a:gd name="T24" fmla="*/ 74 w 111"/>
                <a:gd name="T25" fmla="*/ 44 h 219"/>
                <a:gd name="T26" fmla="*/ 65 w 111"/>
                <a:gd name="T27" fmla="*/ 26 h 219"/>
                <a:gd name="T28" fmla="*/ 55 w 111"/>
                <a:gd name="T29" fmla="*/ 13 h 219"/>
                <a:gd name="T30" fmla="*/ 45 w 111"/>
                <a:gd name="T31" fmla="*/ 3 h 219"/>
                <a:gd name="T32" fmla="*/ 0 w 111"/>
                <a:gd name="T33" fmla="*/ 12 h 219"/>
                <a:gd name="T34" fmla="*/ 9 w 111"/>
                <a:gd name="T35" fmla="*/ 38 h 219"/>
                <a:gd name="T36" fmla="*/ 11 w 111"/>
                <a:gd name="T37" fmla="*/ 66 h 219"/>
                <a:gd name="T38" fmla="*/ 11 w 111"/>
                <a:gd name="T39" fmla="*/ 94 h 219"/>
                <a:gd name="T40" fmla="*/ 11 w 111"/>
                <a:gd name="T41" fmla="*/ 123 h 219"/>
                <a:gd name="T42" fmla="*/ 11 w 111"/>
                <a:gd name="T43" fmla="*/ 149 h 219"/>
                <a:gd name="T44" fmla="*/ 13 w 111"/>
                <a:gd name="T45" fmla="*/ 173 h 219"/>
                <a:gd name="T46" fmla="*/ 21 w 111"/>
                <a:gd name="T47" fmla="*/ 195 h 219"/>
                <a:gd name="T48" fmla="*/ 35 w 111"/>
                <a:gd name="T49" fmla="*/ 212 h 219"/>
                <a:gd name="T50" fmla="*/ 44 w 111"/>
                <a:gd name="T51" fmla="*/ 216 h 219"/>
                <a:gd name="T52" fmla="*/ 52 w 111"/>
                <a:gd name="T53" fmla="*/ 218 h 219"/>
                <a:gd name="T54" fmla="*/ 62 w 111"/>
                <a:gd name="T55" fmla="*/ 218 h 219"/>
                <a:gd name="T56" fmla="*/ 72 w 111"/>
                <a:gd name="T57" fmla="*/ 216 h 219"/>
                <a:gd name="T58" fmla="*/ 81 w 111"/>
                <a:gd name="T59" fmla="*/ 213 h 219"/>
                <a:gd name="T60" fmla="*/ 90 w 111"/>
                <a:gd name="T61" fmla="*/ 209 h 219"/>
                <a:gd name="T62" fmla="*/ 99 w 111"/>
                <a:gd name="T63" fmla="*/ 204 h 219"/>
                <a:gd name="T64" fmla="*/ 107 w 111"/>
                <a:gd name="T65" fmla="*/ 199 h 2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
                <a:gd name="T100" fmla="*/ 0 h 219"/>
                <a:gd name="T101" fmla="*/ 111 w 111"/>
                <a:gd name="T102" fmla="*/ 219 h 2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 h="219">
                  <a:moveTo>
                    <a:pt x="107" y="199"/>
                  </a:moveTo>
                  <a:lnTo>
                    <a:pt x="107" y="194"/>
                  </a:lnTo>
                  <a:lnTo>
                    <a:pt x="107" y="190"/>
                  </a:lnTo>
                  <a:lnTo>
                    <a:pt x="107" y="186"/>
                  </a:lnTo>
                  <a:lnTo>
                    <a:pt x="108" y="182"/>
                  </a:lnTo>
                  <a:lnTo>
                    <a:pt x="108" y="177"/>
                  </a:lnTo>
                  <a:lnTo>
                    <a:pt x="108" y="173"/>
                  </a:lnTo>
                  <a:lnTo>
                    <a:pt x="109" y="169"/>
                  </a:lnTo>
                  <a:lnTo>
                    <a:pt x="110" y="165"/>
                  </a:lnTo>
                  <a:lnTo>
                    <a:pt x="110" y="162"/>
                  </a:lnTo>
                  <a:lnTo>
                    <a:pt x="110" y="157"/>
                  </a:lnTo>
                  <a:lnTo>
                    <a:pt x="110" y="153"/>
                  </a:lnTo>
                  <a:lnTo>
                    <a:pt x="110" y="148"/>
                  </a:lnTo>
                  <a:lnTo>
                    <a:pt x="109" y="144"/>
                  </a:lnTo>
                  <a:lnTo>
                    <a:pt x="108" y="139"/>
                  </a:lnTo>
                  <a:lnTo>
                    <a:pt x="107" y="134"/>
                  </a:lnTo>
                  <a:lnTo>
                    <a:pt x="106" y="129"/>
                  </a:lnTo>
                  <a:lnTo>
                    <a:pt x="103" y="121"/>
                  </a:lnTo>
                  <a:lnTo>
                    <a:pt x="101" y="111"/>
                  </a:lnTo>
                  <a:lnTo>
                    <a:pt x="97" y="102"/>
                  </a:lnTo>
                  <a:lnTo>
                    <a:pt x="94" y="92"/>
                  </a:lnTo>
                  <a:lnTo>
                    <a:pt x="90" y="82"/>
                  </a:lnTo>
                  <a:lnTo>
                    <a:pt x="86" y="72"/>
                  </a:lnTo>
                  <a:lnTo>
                    <a:pt x="83" y="62"/>
                  </a:lnTo>
                  <a:lnTo>
                    <a:pt x="79" y="53"/>
                  </a:lnTo>
                  <a:lnTo>
                    <a:pt x="74" y="44"/>
                  </a:lnTo>
                  <a:lnTo>
                    <a:pt x="70" y="34"/>
                  </a:lnTo>
                  <a:lnTo>
                    <a:pt x="65" y="26"/>
                  </a:lnTo>
                  <a:lnTo>
                    <a:pt x="61" y="19"/>
                  </a:lnTo>
                  <a:lnTo>
                    <a:pt x="55" y="13"/>
                  </a:lnTo>
                  <a:lnTo>
                    <a:pt x="50" y="8"/>
                  </a:lnTo>
                  <a:lnTo>
                    <a:pt x="45" y="3"/>
                  </a:lnTo>
                  <a:lnTo>
                    <a:pt x="39" y="0"/>
                  </a:lnTo>
                  <a:lnTo>
                    <a:pt x="0" y="12"/>
                  </a:lnTo>
                  <a:lnTo>
                    <a:pt x="5" y="24"/>
                  </a:lnTo>
                  <a:lnTo>
                    <a:pt x="9" y="38"/>
                  </a:lnTo>
                  <a:lnTo>
                    <a:pt x="10" y="52"/>
                  </a:lnTo>
                  <a:lnTo>
                    <a:pt x="11" y="66"/>
                  </a:lnTo>
                  <a:lnTo>
                    <a:pt x="12" y="80"/>
                  </a:lnTo>
                  <a:lnTo>
                    <a:pt x="11" y="94"/>
                  </a:lnTo>
                  <a:lnTo>
                    <a:pt x="11" y="109"/>
                  </a:lnTo>
                  <a:lnTo>
                    <a:pt x="11" y="123"/>
                  </a:lnTo>
                  <a:lnTo>
                    <a:pt x="10" y="136"/>
                  </a:lnTo>
                  <a:lnTo>
                    <a:pt x="11" y="149"/>
                  </a:lnTo>
                  <a:lnTo>
                    <a:pt x="11" y="162"/>
                  </a:lnTo>
                  <a:lnTo>
                    <a:pt x="13" y="173"/>
                  </a:lnTo>
                  <a:lnTo>
                    <a:pt x="16" y="185"/>
                  </a:lnTo>
                  <a:lnTo>
                    <a:pt x="21" y="195"/>
                  </a:lnTo>
                  <a:lnTo>
                    <a:pt x="27" y="204"/>
                  </a:lnTo>
                  <a:lnTo>
                    <a:pt x="35" y="212"/>
                  </a:lnTo>
                  <a:lnTo>
                    <a:pt x="39" y="214"/>
                  </a:lnTo>
                  <a:lnTo>
                    <a:pt x="44" y="216"/>
                  </a:lnTo>
                  <a:lnTo>
                    <a:pt x="48" y="217"/>
                  </a:lnTo>
                  <a:lnTo>
                    <a:pt x="52" y="218"/>
                  </a:lnTo>
                  <a:lnTo>
                    <a:pt x="57" y="218"/>
                  </a:lnTo>
                  <a:lnTo>
                    <a:pt x="62" y="218"/>
                  </a:lnTo>
                  <a:lnTo>
                    <a:pt x="66" y="217"/>
                  </a:lnTo>
                  <a:lnTo>
                    <a:pt x="72" y="216"/>
                  </a:lnTo>
                  <a:lnTo>
                    <a:pt x="76" y="215"/>
                  </a:lnTo>
                  <a:lnTo>
                    <a:pt x="81" y="213"/>
                  </a:lnTo>
                  <a:lnTo>
                    <a:pt x="85" y="211"/>
                  </a:lnTo>
                  <a:lnTo>
                    <a:pt x="90" y="209"/>
                  </a:lnTo>
                  <a:lnTo>
                    <a:pt x="95" y="207"/>
                  </a:lnTo>
                  <a:lnTo>
                    <a:pt x="99" y="204"/>
                  </a:lnTo>
                  <a:lnTo>
                    <a:pt x="103" y="201"/>
                  </a:lnTo>
                  <a:lnTo>
                    <a:pt x="107" y="199"/>
                  </a:lnTo>
                </a:path>
              </a:pathLst>
            </a:custGeom>
            <a:solidFill>
              <a:srgbClr val="FFC080"/>
            </a:solidFill>
            <a:ln w="12700" cap="rnd">
              <a:noFill/>
              <a:round/>
              <a:headEnd/>
              <a:tailEnd/>
            </a:ln>
          </p:spPr>
          <p:txBody>
            <a:bodyPr/>
            <a:lstStyle/>
            <a:p>
              <a:endParaRPr lang="en-US">
                <a:solidFill>
                  <a:srgbClr val="000000"/>
                </a:solidFill>
              </a:endParaRPr>
            </a:p>
          </p:txBody>
        </p:sp>
        <p:sp>
          <p:nvSpPr>
            <p:cNvPr id="21569" name="Freeform 60"/>
            <p:cNvSpPr>
              <a:spLocks/>
            </p:cNvSpPr>
            <p:nvPr/>
          </p:nvSpPr>
          <p:spPr bwMode="auto">
            <a:xfrm>
              <a:off x="2985" y="2972"/>
              <a:ext cx="172" cy="172"/>
            </a:xfrm>
            <a:custGeom>
              <a:avLst/>
              <a:gdLst>
                <a:gd name="T0" fmla="*/ 162 w 172"/>
                <a:gd name="T1" fmla="*/ 71 h 172"/>
                <a:gd name="T2" fmla="*/ 170 w 172"/>
                <a:gd name="T3" fmla="*/ 66 h 172"/>
                <a:gd name="T4" fmla="*/ 171 w 172"/>
                <a:gd name="T5" fmla="*/ 58 h 172"/>
                <a:gd name="T6" fmla="*/ 168 w 172"/>
                <a:gd name="T7" fmla="*/ 50 h 172"/>
                <a:gd name="T8" fmla="*/ 162 w 172"/>
                <a:gd name="T9" fmla="*/ 42 h 172"/>
                <a:gd name="T10" fmla="*/ 156 w 172"/>
                <a:gd name="T11" fmla="*/ 34 h 172"/>
                <a:gd name="T12" fmla="*/ 149 w 172"/>
                <a:gd name="T13" fmla="*/ 26 h 172"/>
                <a:gd name="T14" fmla="*/ 144 w 172"/>
                <a:gd name="T15" fmla="*/ 17 h 172"/>
                <a:gd name="T16" fmla="*/ 137 w 172"/>
                <a:gd name="T17" fmla="*/ 9 h 172"/>
                <a:gd name="T18" fmla="*/ 127 w 172"/>
                <a:gd name="T19" fmla="*/ 2 h 172"/>
                <a:gd name="T20" fmla="*/ 116 w 172"/>
                <a:gd name="T21" fmla="*/ 0 h 172"/>
                <a:gd name="T22" fmla="*/ 104 w 172"/>
                <a:gd name="T23" fmla="*/ 0 h 172"/>
                <a:gd name="T24" fmla="*/ 92 w 172"/>
                <a:gd name="T25" fmla="*/ 3 h 172"/>
                <a:gd name="T26" fmla="*/ 80 w 172"/>
                <a:gd name="T27" fmla="*/ 8 h 172"/>
                <a:gd name="T28" fmla="*/ 69 w 172"/>
                <a:gd name="T29" fmla="*/ 13 h 172"/>
                <a:gd name="T30" fmla="*/ 58 w 172"/>
                <a:gd name="T31" fmla="*/ 16 h 172"/>
                <a:gd name="T32" fmla="*/ 50 w 172"/>
                <a:gd name="T33" fmla="*/ 27 h 172"/>
                <a:gd name="T34" fmla="*/ 42 w 172"/>
                <a:gd name="T35" fmla="*/ 43 h 172"/>
                <a:gd name="T36" fmla="*/ 32 w 172"/>
                <a:gd name="T37" fmla="*/ 57 h 172"/>
                <a:gd name="T38" fmla="*/ 21 w 172"/>
                <a:gd name="T39" fmla="*/ 70 h 172"/>
                <a:gd name="T40" fmla="*/ 12 w 172"/>
                <a:gd name="T41" fmla="*/ 82 h 172"/>
                <a:gd name="T42" fmla="*/ 4 w 172"/>
                <a:gd name="T43" fmla="*/ 96 h 172"/>
                <a:gd name="T44" fmla="*/ 0 w 172"/>
                <a:gd name="T45" fmla="*/ 110 h 172"/>
                <a:gd name="T46" fmla="*/ 1 w 172"/>
                <a:gd name="T47" fmla="*/ 127 h 172"/>
                <a:gd name="T48" fmla="*/ 11 w 172"/>
                <a:gd name="T49" fmla="*/ 137 h 172"/>
                <a:gd name="T50" fmla="*/ 22 w 172"/>
                <a:gd name="T51" fmla="*/ 141 h 172"/>
                <a:gd name="T52" fmla="*/ 34 w 172"/>
                <a:gd name="T53" fmla="*/ 150 h 172"/>
                <a:gd name="T54" fmla="*/ 45 w 172"/>
                <a:gd name="T55" fmla="*/ 158 h 172"/>
                <a:gd name="T56" fmla="*/ 56 w 172"/>
                <a:gd name="T57" fmla="*/ 166 h 172"/>
                <a:gd name="T58" fmla="*/ 67 w 172"/>
                <a:gd name="T59" fmla="*/ 170 h 172"/>
                <a:gd name="T60" fmla="*/ 77 w 172"/>
                <a:gd name="T61" fmla="*/ 170 h 172"/>
                <a:gd name="T62" fmla="*/ 90 w 172"/>
                <a:gd name="T63" fmla="*/ 163 h 172"/>
                <a:gd name="T64" fmla="*/ 99 w 172"/>
                <a:gd name="T65" fmla="*/ 151 h 172"/>
                <a:gd name="T66" fmla="*/ 104 w 172"/>
                <a:gd name="T67" fmla="*/ 138 h 172"/>
                <a:gd name="T68" fmla="*/ 108 w 172"/>
                <a:gd name="T69" fmla="*/ 124 h 172"/>
                <a:gd name="T70" fmla="*/ 112 w 172"/>
                <a:gd name="T71" fmla="*/ 110 h 172"/>
                <a:gd name="T72" fmla="*/ 118 w 172"/>
                <a:gd name="T73" fmla="*/ 98 h 172"/>
                <a:gd name="T74" fmla="*/ 125 w 172"/>
                <a:gd name="T75" fmla="*/ 87 h 172"/>
                <a:gd name="T76" fmla="*/ 134 w 172"/>
                <a:gd name="T77" fmla="*/ 79 h 172"/>
                <a:gd name="T78" fmla="*/ 148 w 172"/>
                <a:gd name="T79" fmla="*/ 75 h 1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2"/>
                <a:gd name="T121" fmla="*/ 0 h 172"/>
                <a:gd name="T122" fmla="*/ 172 w 172"/>
                <a:gd name="T123" fmla="*/ 172 h 17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2" h="172">
                  <a:moveTo>
                    <a:pt x="157" y="75"/>
                  </a:moveTo>
                  <a:lnTo>
                    <a:pt x="162" y="71"/>
                  </a:lnTo>
                  <a:lnTo>
                    <a:pt x="167" y="69"/>
                  </a:lnTo>
                  <a:lnTo>
                    <a:pt x="170" y="66"/>
                  </a:lnTo>
                  <a:lnTo>
                    <a:pt x="171" y="62"/>
                  </a:lnTo>
                  <a:lnTo>
                    <a:pt x="171" y="58"/>
                  </a:lnTo>
                  <a:lnTo>
                    <a:pt x="170" y="54"/>
                  </a:lnTo>
                  <a:lnTo>
                    <a:pt x="168" y="50"/>
                  </a:lnTo>
                  <a:lnTo>
                    <a:pt x="165" y="46"/>
                  </a:lnTo>
                  <a:lnTo>
                    <a:pt x="162" y="42"/>
                  </a:lnTo>
                  <a:lnTo>
                    <a:pt x="158" y="38"/>
                  </a:lnTo>
                  <a:lnTo>
                    <a:pt x="156" y="34"/>
                  </a:lnTo>
                  <a:lnTo>
                    <a:pt x="152" y="30"/>
                  </a:lnTo>
                  <a:lnTo>
                    <a:pt x="149" y="26"/>
                  </a:lnTo>
                  <a:lnTo>
                    <a:pt x="146" y="22"/>
                  </a:lnTo>
                  <a:lnTo>
                    <a:pt x="144" y="17"/>
                  </a:lnTo>
                  <a:lnTo>
                    <a:pt x="142" y="14"/>
                  </a:lnTo>
                  <a:lnTo>
                    <a:pt x="137" y="9"/>
                  </a:lnTo>
                  <a:lnTo>
                    <a:pt x="132" y="5"/>
                  </a:lnTo>
                  <a:lnTo>
                    <a:pt x="127" y="2"/>
                  </a:lnTo>
                  <a:lnTo>
                    <a:pt x="122" y="0"/>
                  </a:lnTo>
                  <a:lnTo>
                    <a:pt x="116" y="0"/>
                  </a:lnTo>
                  <a:lnTo>
                    <a:pt x="110" y="0"/>
                  </a:lnTo>
                  <a:lnTo>
                    <a:pt x="104" y="0"/>
                  </a:lnTo>
                  <a:lnTo>
                    <a:pt x="99" y="2"/>
                  </a:lnTo>
                  <a:lnTo>
                    <a:pt x="92" y="3"/>
                  </a:lnTo>
                  <a:lnTo>
                    <a:pt x="86" y="6"/>
                  </a:lnTo>
                  <a:lnTo>
                    <a:pt x="80" y="8"/>
                  </a:lnTo>
                  <a:lnTo>
                    <a:pt x="74" y="10"/>
                  </a:lnTo>
                  <a:lnTo>
                    <a:pt x="69" y="13"/>
                  </a:lnTo>
                  <a:lnTo>
                    <a:pt x="64" y="14"/>
                  </a:lnTo>
                  <a:lnTo>
                    <a:pt x="58" y="16"/>
                  </a:lnTo>
                  <a:lnTo>
                    <a:pt x="53" y="18"/>
                  </a:lnTo>
                  <a:lnTo>
                    <a:pt x="50" y="27"/>
                  </a:lnTo>
                  <a:lnTo>
                    <a:pt x="46" y="35"/>
                  </a:lnTo>
                  <a:lnTo>
                    <a:pt x="42" y="43"/>
                  </a:lnTo>
                  <a:lnTo>
                    <a:pt x="37" y="50"/>
                  </a:lnTo>
                  <a:lnTo>
                    <a:pt x="32" y="57"/>
                  </a:lnTo>
                  <a:lnTo>
                    <a:pt x="26" y="64"/>
                  </a:lnTo>
                  <a:lnTo>
                    <a:pt x="21" y="70"/>
                  </a:lnTo>
                  <a:lnTo>
                    <a:pt x="15" y="76"/>
                  </a:lnTo>
                  <a:lnTo>
                    <a:pt x="12" y="82"/>
                  </a:lnTo>
                  <a:lnTo>
                    <a:pt x="7" y="89"/>
                  </a:lnTo>
                  <a:lnTo>
                    <a:pt x="4" y="96"/>
                  </a:lnTo>
                  <a:lnTo>
                    <a:pt x="1" y="102"/>
                  </a:lnTo>
                  <a:lnTo>
                    <a:pt x="0" y="110"/>
                  </a:lnTo>
                  <a:lnTo>
                    <a:pt x="0" y="119"/>
                  </a:lnTo>
                  <a:lnTo>
                    <a:pt x="1" y="127"/>
                  </a:lnTo>
                  <a:lnTo>
                    <a:pt x="5" y="136"/>
                  </a:lnTo>
                  <a:lnTo>
                    <a:pt x="11" y="137"/>
                  </a:lnTo>
                  <a:lnTo>
                    <a:pt x="17" y="139"/>
                  </a:lnTo>
                  <a:lnTo>
                    <a:pt x="22" y="141"/>
                  </a:lnTo>
                  <a:lnTo>
                    <a:pt x="29" y="146"/>
                  </a:lnTo>
                  <a:lnTo>
                    <a:pt x="34" y="150"/>
                  </a:lnTo>
                  <a:lnTo>
                    <a:pt x="40" y="154"/>
                  </a:lnTo>
                  <a:lnTo>
                    <a:pt x="45" y="158"/>
                  </a:lnTo>
                  <a:lnTo>
                    <a:pt x="50" y="162"/>
                  </a:lnTo>
                  <a:lnTo>
                    <a:pt x="56" y="166"/>
                  </a:lnTo>
                  <a:lnTo>
                    <a:pt x="61" y="168"/>
                  </a:lnTo>
                  <a:lnTo>
                    <a:pt x="67" y="170"/>
                  </a:lnTo>
                  <a:lnTo>
                    <a:pt x="72" y="171"/>
                  </a:lnTo>
                  <a:lnTo>
                    <a:pt x="77" y="170"/>
                  </a:lnTo>
                  <a:lnTo>
                    <a:pt x="84" y="167"/>
                  </a:lnTo>
                  <a:lnTo>
                    <a:pt x="90" y="163"/>
                  </a:lnTo>
                  <a:lnTo>
                    <a:pt x="96" y="157"/>
                  </a:lnTo>
                  <a:lnTo>
                    <a:pt x="99" y="151"/>
                  </a:lnTo>
                  <a:lnTo>
                    <a:pt x="101" y="144"/>
                  </a:lnTo>
                  <a:lnTo>
                    <a:pt x="104" y="138"/>
                  </a:lnTo>
                  <a:lnTo>
                    <a:pt x="106" y="130"/>
                  </a:lnTo>
                  <a:lnTo>
                    <a:pt x="108" y="124"/>
                  </a:lnTo>
                  <a:lnTo>
                    <a:pt x="110" y="117"/>
                  </a:lnTo>
                  <a:lnTo>
                    <a:pt x="112" y="110"/>
                  </a:lnTo>
                  <a:lnTo>
                    <a:pt x="115" y="103"/>
                  </a:lnTo>
                  <a:lnTo>
                    <a:pt x="118" y="98"/>
                  </a:lnTo>
                  <a:lnTo>
                    <a:pt x="121" y="92"/>
                  </a:lnTo>
                  <a:lnTo>
                    <a:pt x="125" y="87"/>
                  </a:lnTo>
                  <a:lnTo>
                    <a:pt x="128" y="82"/>
                  </a:lnTo>
                  <a:lnTo>
                    <a:pt x="134" y="79"/>
                  </a:lnTo>
                  <a:lnTo>
                    <a:pt x="140" y="76"/>
                  </a:lnTo>
                  <a:lnTo>
                    <a:pt x="148" y="75"/>
                  </a:lnTo>
                  <a:lnTo>
                    <a:pt x="157" y="75"/>
                  </a:lnTo>
                </a:path>
              </a:pathLst>
            </a:custGeom>
            <a:solidFill>
              <a:srgbClr val="FFC080"/>
            </a:solidFill>
            <a:ln w="12700" cap="rnd">
              <a:noFill/>
              <a:round/>
              <a:headEnd/>
              <a:tailEnd/>
            </a:ln>
          </p:spPr>
          <p:txBody>
            <a:bodyPr/>
            <a:lstStyle/>
            <a:p>
              <a:endParaRPr lang="en-US">
                <a:solidFill>
                  <a:srgbClr val="000000"/>
                </a:solidFill>
              </a:endParaRPr>
            </a:p>
          </p:txBody>
        </p:sp>
        <p:sp>
          <p:nvSpPr>
            <p:cNvPr id="21570" name="Freeform 61"/>
            <p:cNvSpPr>
              <a:spLocks/>
            </p:cNvSpPr>
            <p:nvPr/>
          </p:nvSpPr>
          <p:spPr bwMode="auto">
            <a:xfrm>
              <a:off x="3083" y="3059"/>
              <a:ext cx="180" cy="165"/>
            </a:xfrm>
            <a:custGeom>
              <a:avLst/>
              <a:gdLst>
                <a:gd name="T0" fmla="*/ 170 w 180"/>
                <a:gd name="T1" fmla="*/ 41 h 165"/>
                <a:gd name="T2" fmla="*/ 171 w 180"/>
                <a:gd name="T3" fmla="*/ 36 h 165"/>
                <a:gd name="T4" fmla="*/ 172 w 180"/>
                <a:gd name="T5" fmla="*/ 31 h 165"/>
                <a:gd name="T6" fmla="*/ 174 w 180"/>
                <a:gd name="T7" fmla="*/ 26 h 165"/>
                <a:gd name="T8" fmla="*/ 176 w 180"/>
                <a:gd name="T9" fmla="*/ 21 h 165"/>
                <a:gd name="T10" fmla="*/ 178 w 180"/>
                <a:gd name="T11" fmla="*/ 17 h 165"/>
                <a:gd name="T12" fmla="*/ 179 w 180"/>
                <a:gd name="T13" fmla="*/ 13 h 165"/>
                <a:gd name="T14" fmla="*/ 179 w 180"/>
                <a:gd name="T15" fmla="*/ 7 h 165"/>
                <a:gd name="T16" fmla="*/ 177 w 180"/>
                <a:gd name="T17" fmla="*/ 1 h 165"/>
                <a:gd name="T18" fmla="*/ 166 w 180"/>
                <a:gd name="T19" fmla="*/ 0 h 165"/>
                <a:gd name="T20" fmla="*/ 157 w 180"/>
                <a:gd name="T21" fmla="*/ 1 h 165"/>
                <a:gd name="T22" fmla="*/ 147 w 180"/>
                <a:gd name="T23" fmla="*/ 2 h 165"/>
                <a:gd name="T24" fmla="*/ 136 w 180"/>
                <a:gd name="T25" fmla="*/ 5 h 165"/>
                <a:gd name="T26" fmla="*/ 127 w 180"/>
                <a:gd name="T27" fmla="*/ 8 h 165"/>
                <a:gd name="T28" fmla="*/ 117 w 180"/>
                <a:gd name="T29" fmla="*/ 12 h 165"/>
                <a:gd name="T30" fmla="*/ 107 w 180"/>
                <a:gd name="T31" fmla="*/ 15 h 165"/>
                <a:gd name="T32" fmla="*/ 99 w 180"/>
                <a:gd name="T33" fmla="*/ 20 h 165"/>
                <a:gd name="T34" fmla="*/ 89 w 180"/>
                <a:gd name="T35" fmla="*/ 26 h 165"/>
                <a:gd name="T36" fmla="*/ 80 w 180"/>
                <a:gd name="T37" fmla="*/ 33 h 165"/>
                <a:gd name="T38" fmla="*/ 73 w 180"/>
                <a:gd name="T39" fmla="*/ 40 h 165"/>
                <a:gd name="T40" fmla="*/ 65 w 180"/>
                <a:gd name="T41" fmla="*/ 46 h 165"/>
                <a:gd name="T42" fmla="*/ 57 w 180"/>
                <a:gd name="T43" fmla="*/ 54 h 165"/>
                <a:gd name="T44" fmla="*/ 50 w 180"/>
                <a:gd name="T45" fmla="*/ 62 h 165"/>
                <a:gd name="T46" fmla="*/ 45 w 180"/>
                <a:gd name="T47" fmla="*/ 69 h 165"/>
                <a:gd name="T48" fmla="*/ 39 w 180"/>
                <a:gd name="T49" fmla="*/ 77 h 165"/>
                <a:gd name="T50" fmla="*/ 35 w 180"/>
                <a:gd name="T51" fmla="*/ 84 h 165"/>
                <a:gd name="T52" fmla="*/ 30 w 180"/>
                <a:gd name="T53" fmla="*/ 91 h 165"/>
                <a:gd name="T54" fmla="*/ 26 w 180"/>
                <a:gd name="T55" fmla="*/ 98 h 165"/>
                <a:gd name="T56" fmla="*/ 22 w 180"/>
                <a:gd name="T57" fmla="*/ 105 h 165"/>
                <a:gd name="T58" fmla="*/ 18 w 180"/>
                <a:gd name="T59" fmla="*/ 113 h 165"/>
                <a:gd name="T60" fmla="*/ 15 w 180"/>
                <a:gd name="T61" fmla="*/ 120 h 165"/>
                <a:gd name="T62" fmla="*/ 13 w 180"/>
                <a:gd name="T63" fmla="*/ 126 h 165"/>
                <a:gd name="T64" fmla="*/ 10 w 180"/>
                <a:gd name="T65" fmla="*/ 133 h 165"/>
                <a:gd name="T66" fmla="*/ 7 w 180"/>
                <a:gd name="T67" fmla="*/ 139 h 165"/>
                <a:gd name="T68" fmla="*/ 5 w 180"/>
                <a:gd name="T69" fmla="*/ 145 h 165"/>
                <a:gd name="T70" fmla="*/ 3 w 180"/>
                <a:gd name="T71" fmla="*/ 150 h 165"/>
                <a:gd name="T72" fmla="*/ 2 w 180"/>
                <a:gd name="T73" fmla="*/ 155 h 165"/>
                <a:gd name="T74" fmla="*/ 1 w 180"/>
                <a:gd name="T75" fmla="*/ 158 h 165"/>
                <a:gd name="T76" fmla="*/ 0 w 180"/>
                <a:gd name="T77" fmla="*/ 161 h 165"/>
                <a:gd name="T78" fmla="*/ 0 w 180"/>
                <a:gd name="T79" fmla="*/ 163 h 165"/>
                <a:gd name="T80" fmla="*/ 1 w 180"/>
                <a:gd name="T81" fmla="*/ 164 h 165"/>
                <a:gd name="T82" fmla="*/ 8 w 180"/>
                <a:gd name="T83" fmla="*/ 154 h 165"/>
                <a:gd name="T84" fmla="*/ 16 w 180"/>
                <a:gd name="T85" fmla="*/ 145 h 165"/>
                <a:gd name="T86" fmla="*/ 25 w 180"/>
                <a:gd name="T87" fmla="*/ 134 h 165"/>
                <a:gd name="T88" fmla="*/ 34 w 180"/>
                <a:gd name="T89" fmla="*/ 123 h 165"/>
                <a:gd name="T90" fmla="*/ 45 w 180"/>
                <a:gd name="T91" fmla="*/ 111 h 165"/>
                <a:gd name="T92" fmla="*/ 54 w 180"/>
                <a:gd name="T93" fmla="*/ 100 h 165"/>
                <a:gd name="T94" fmla="*/ 65 w 180"/>
                <a:gd name="T95" fmla="*/ 89 h 165"/>
                <a:gd name="T96" fmla="*/ 76 w 180"/>
                <a:gd name="T97" fmla="*/ 78 h 165"/>
                <a:gd name="T98" fmla="*/ 88 w 180"/>
                <a:gd name="T99" fmla="*/ 68 h 165"/>
                <a:gd name="T100" fmla="*/ 100 w 180"/>
                <a:gd name="T101" fmla="*/ 60 h 165"/>
                <a:gd name="T102" fmla="*/ 111 w 180"/>
                <a:gd name="T103" fmla="*/ 53 h 165"/>
                <a:gd name="T104" fmla="*/ 123 w 180"/>
                <a:gd name="T105" fmla="*/ 46 h 165"/>
                <a:gd name="T106" fmla="*/ 134 w 180"/>
                <a:gd name="T107" fmla="*/ 42 h 165"/>
                <a:gd name="T108" fmla="*/ 147 w 180"/>
                <a:gd name="T109" fmla="*/ 40 h 165"/>
                <a:gd name="T110" fmla="*/ 159 w 180"/>
                <a:gd name="T111" fmla="*/ 39 h 165"/>
                <a:gd name="T112" fmla="*/ 170 w 180"/>
                <a:gd name="T113" fmla="*/ 41 h 1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80"/>
                <a:gd name="T172" fmla="*/ 0 h 165"/>
                <a:gd name="T173" fmla="*/ 180 w 180"/>
                <a:gd name="T174" fmla="*/ 165 h 1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80" h="165">
                  <a:moveTo>
                    <a:pt x="170" y="41"/>
                  </a:moveTo>
                  <a:lnTo>
                    <a:pt x="171" y="36"/>
                  </a:lnTo>
                  <a:lnTo>
                    <a:pt x="172" y="31"/>
                  </a:lnTo>
                  <a:lnTo>
                    <a:pt x="174" y="26"/>
                  </a:lnTo>
                  <a:lnTo>
                    <a:pt x="176" y="21"/>
                  </a:lnTo>
                  <a:lnTo>
                    <a:pt x="178" y="17"/>
                  </a:lnTo>
                  <a:lnTo>
                    <a:pt x="179" y="13"/>
                  </a:lnTo>
                  <a:lnTo>
                    <a:pt x="179" y="7"/>
                  </a:lnTo>
                  <a:lnTo>
                    <a:pt x="177" y="1"/>
                  </a:lnTo>
                  <a:lnTo>
                    <a:pt x="166" y="0"/>
                  </a:lnTo>
                  <a:lnTo>
                    <a:pt x="157" y="1"/>
                  </a:lnTo>
                  <a:lnTo>
                    <a:pt x="147" y="2"/>
                  </a:lnTo>
                  <a:lnTo>
                    <a:pt x="136" y="5"/>
                  </a:lnTo>
                  <a:lnTo>
                    <a:pt x="127" y="8"/>
                  </a:lnTo>
                  <a:lnTo>
                    <a:pt x="117" y="12"/>
                  </a:lnTo>
                  <a:lnTo>
                    <a:pt x="107" y="15"/>
                  </a:lnTo>
                  <a:lnTo>
                    <a:pt x="99" y="20"/>
                  </a:lnTo>
                  <a:lnTo>
                    <a:pt x="89" y="26"/>
                  </a:lnTo>
                  <a:lnTo>
                    <a:pt x="80" y="33"/>
                  </a:lnTo>
                  <a:lnTo>
                    <a:pt x="73" y="40"/>
                  </a:lnTo>
                  <a:lnTo>
                    <a:pt x="65" y="46"/>
                  </a:lnTo>
                  <a:lnTo>
                    <a:pt x="57" y="54"/>
                  </a:lnTo>
                  <a:lnTo>
                    <a:pt x="50" y="62"/>
                  </a:lnTo>
                  <a:lnTo>
                    <a:pt x="45" y="69"/>
                  </a:lnTo>
                  <a:lnTo>
                    <a:pt x="39" y="77"/>
                  </a:lnTo>
                  <a:lnTo>
                    <a:pt x="35" y="84"/>
                  </a:lnTo>
                  <a:lnTo>
                    <a:pt x="30" y="91"/>
                  </a:lnTo>
                  <a:lnTo>
                    <a:pt x="26" y="98"/>
                  </a:lnTo>
                  <a:lnTo>
                    <a:pt x="22" y="105"/>
                  </a:lnTo>
                  <a:lnTo>
                    <a:pt x="18" y="113"/>
                  </a:lnTo>
                  <a:lnTo>
                    <a:pt x="15" y="120"/>
                  </a:lnTo>
                  <a:lnTo>
                    <a:pt x="13" y="126"/>
                  </a:lnTo>
                  <a:lnTo>
                    <a:pt x="10" y="133"/>
                  </a:lnTo>
                  <a:lnTo>
                    <a:pt x="7" y="139"/>
                  </a:lnTo>
                  <a:lnTo>
                    <a:pt x="5" y="145"/>
                  </a:lnTo>
                  <a:lnTo>
                    <a:pt x="3" y="150"/>
                  </a:lnTo>
                  <a:lnTo>
                    <a:pt x="2" y="155"/>
                  </a:lnTo>
                  <a:lnTo>
                    <a:pt x="1" y="158"/>
                  </a:lnTo>
                  <a:lnTo>
                    <a:pt x="0" y="161"/>
                  </a:lnTo>
                  <a:lnTo>
                    <a:pt x="0" y="163"/>
                  </a:lnTo>
                  <a:lnTo>
                    <a:pt x="1" y="164"/>
                  </a:lnTo>
                  <a:lnTo>
                    <a:pt x="8" y="154"/>
                  </a:lnTo>
                  <a:lnTo>
                    <a:pt x="16" y="145"/>
                  </a:lnTo>
                  <a:lnTo>
                    <a:pt x="25" y="134"/>
                  </a:lnTo>
                  <a:lnTo>
                    <a:pt x="34" y="123"/>
                  </a:lnTo>
                  <a:lnTo>
                    <a:pt x="45" y="111"/>
                  </a:lnTo>
                  <a:lnTo>
                    <a:pt x="54" y="100"/>
                  </a:lnTo>
                  <a:lnTo>
                    <a:pt x="65" y="89"/>
                  </a:lnTo>
                  <a:lnTo>
                    <a:pt x="76" y="78"/>
                  </a:lnTo>
                  <a:lnTo>
                    <a:pt x="88" y="68"/>
                  </a:lnTo>
                  <a:lnTo>
                    <a:pt x="100" y="60"/>
                  </a:lnTo>
                  <a:lnTo>
                    <a:pt x="111" y="53"/>
                  </a:lnTo>
                  <a:lnTo>
                    <a:pt x="123" y="46"/>
                  </a:lnTo>
                  <a:lnTo>
                    <a:pt x="134" y="42"/>
                  </a:lnTo>
                  <a:lnTo>
                    <a:pt x="147" y="40"/>
                  </a:lnTo>
                  <a:lnTo>
                    <a:pt x="159" y="39"/>
                  </a:lnTo>
                  <a:lnTo>
                    <a:pt x="170" y="41"/>
                  </a:lnTo>
                </a:path>
              </a:pathLst>
            </a:custGeom>
            <a:solidFill>
              <a:srgbClr val="FFC080"/>
            </a:solidFill>
            <a:ln w="12700" cap="rnd">
              <a:noFill/>
              <a:round/>
              <a:headEnd/>
              <a:tailEnd/>
            </a:ln>
          </p:spPr>
          <p:txBody>
            <a:bodyPr/>
            <a:lstStyle/>
            <a:p>
              <a:endParaRPr lang="en-US">
                <a:solidFill>
                  <a:srgbClr val="000000"/>
                </a:solidFill>
              </a:endParaRPr>
            </a:p>
          </p:txBody>
        </p:sp>
        <p:sp>
          <p:nvSpPr>
            <p:cNvPr id="21571" name="Freeform 62"/>
            <p:cNvSpPr>
              <a:spLocks/>
            </p:cNvSpPr>
            <p:nvPr/>
          </p:nvSpPr>
          <p:spPr bwMode="auto">
            <a:xfrm>
              <a:off x="2739" y="2986"/>
              <a:ext cx="213" cy="182"/>
            </a:xfrm>
            <a:custGeom>
              <a:avLst/>
              <a:gdLst>
                <a:gd name="T0" fmla="*/ 212 w 213"/>
                <a:gd name="T1" fmla="*/ 88 h 182"/>
                <a:gd name="T2" fmla="*/ 211 w 213"/>
                <a:gd name="T3" fmla="*/ 75 h 182"/>
                <a:gd name="T4" fmla="*/ 206 w 213"/>
                <a:gd name="T5" fmla="*/ 61 h 182"/>
                <a:gd name="T6" fmla="*/ 197 w 213"/>
                <a:gd name="T7" fmla="*/ 48 h 182"/>
                <a:gd name="T8" fmla="*/ 186 w 213"/>
                <a:gd name="T9" fmla="*/ 37 h 182"/>
                <a:gd name="T10" fmla="*/ 174 w 213"/>
                <a:gd name="T11" fmla="*/ 26 h 182"/>
                <a:gd name="T12" fmla="*/ 161 w 213"/>
                <a:gd name="T13" fmla="*/ 16 h 182"/>
                <a:gd name="T14" fmla="*/ 150 w 213"/>
                <a:gd name="T15" fmla="*/ 9 h 182"/>
                <a:gd name="T16" fmla="*/ 132 w 213"/>
                <a:gd name="T17" fmla="*/ 2 h 182"/>
                <a:gd name="T18" fmla="*/ 109 w 213"/>
                <a:gd name="T19" fmla="*/ 1 h 182"/>
                <a:gd name="T20" fmla="*/ 90 w 213"/>
                <a:gd name="T21" fmla="*/ 8 h 182"/>
                <a:gd name="T22" fmla="*/ 73 w 213"/>
                <a:gd name="T23" fmla="*/ 19 h 182"/>
                <a:gd name="T24" fmla="*/ 58 w 213"/>
                <a:gd name="T25" fmla="*/ 34 h 182"/>
                <a:gd name="T26" fmla="*/ 45 w 213"/>
                <a:gd name="T27" fmla="*/ 51 h 182"/>
                <a:gd name="T28" fmla="*/ 32 w 213"/>
                <a:gd name="T29" fmla="*/ 68 h 182"/>
                <a:gd name="T30" fmla="*/ 18 w 213"/>
                <a:gd name="T31" fmla="*/ 82 h 182"/>
                <a:gd name="T32" fmla="*/ 8 w 213"/>
                <a:gd name="T33" fmla="*/ 96 h 182"/>
                <a:gd name="T34" fmla="*/ 2 w 213"/>
                <a:gd name="T35" fmla="*/ 112 h 182"/>
                <a:gd name="T36" fmla="*/ 0 w 213"/>
                <a:gd name="T37" fmla="*/ 129 h 182"/>
                <a:gd name="T38" fmla="*/ 2 w 213"/>
                <a:gd name="T39" fmla="*/ 145 h 182"/>
                <a:gd name="T40" fmla="*/ 8 w 213"/>
                <a:gd name="T41" fmla="*/ 159 h 182"/>
                <a:gd name="T42" fmla="*/ 18 w 213"/>
                <a:gd name="T43" fmla="*/ 171 h 182"/>
                <a:gd name="T44" fmla="*/ 31 w 213"/>
                <a:gd name="T45" fmla="*/ 178 h 182"/>
                <a:gd name="T46" fmla="*/ 49 w 213"/>
                <a:gd name="T47" fmla="*/ 181 h 182"/>
                <a:gd name="T48" fmla="*/ 65 w 213"/>
                <a:gd name="T49" fmla="*/ 179 h 182"/>
                <a:gd name="T50" fmla="*/ 81 w 213"/>
                <a:gd name="T51" fmla="*/ 171 h 182"/>
                <a:gd name="T52" fmla="*/ 99 w 213"/>
                <a:gd name="T53" fmla="*/ 158 h 182"/>
                <a:gd name="T54" fmla="*/ 120 w 213"/>
                <a:gd name="T55" fmla="*/ 141 h 182"/>
                <a:gd name="T56" fmla="*/ 141 w 213"/>
                <a:gd name="T57" fmla="*/ 125 h 182"/>
                <a:gd name="T58" fmla="*/ 162 w 213"/>
                <a:gd name="T59" fmla="*/ 109 h 182"/>
                <a:gd name="T60" fmla="*/ 184 w 213"/>
                <a:gd name="T61" fmla="*/ 99 h 182"/>
                <a:gd name="T62" fmla="*/ 202 w 213"/>
                <a:gd name="T63" fmla="*/ 94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3"/>
                <a:gd name="T97" fmla="*/ 0 h 182"/>
                <a:gd name="T98" fmla="*/ 213 w 213"/>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3" h="182">
                  <a:moveTo>
                    <a:pt x="211" y="95"/>
                  </a:moveTo>
                  <a:lnTo>
                    <a:pt x="212" y="88"/>
                  </a:lnTo>
                  <a:lnTo>
                    <a:pt x="212" y="81"/>
                  </a:lnTo>
                  <a:lnTo>
                    <a:pt x="211" y="75"/>
                  </a:lnTo>
                  <a:lnTo>
                    <a:pt x="209" y="68"/>
                  </a:lnTo>
                  <a:lnTo>
                    <a:pt x="206" y="61"/>
                  </a:lnTo>
                  <a:lnTo>
                    <a:pt x="202" y="55"/>
                  </a:lnTo>
                  <a:lnTo>
                    <a:pt x="197" y="48"/>
                  </a:lnTo>
                  <a:lnTo>
                    <a:pt x="192" y="43"/>
                  </a:lnTo>
                  <a:lnTo>
                    <a:pt x="186" y="37"/>
                  </a:lnTo>
                  <a:lnTo>
                    <a:pt x="180" y="31"/>
                  </a:lnTo>
                  <a:lnTo>
                    <a:pt x="174" y="26"/>
                  </a:lnTo>
                  <a:lnTo>
                    <a:pt x="168" y="21"/>
                  </a:lnTo>
                  <a:lnTo>
                    <a:pt x="161" y="16"/>
                  </a:lnTo>
                  <a:lnTo>
                    <a:pt x="156" y="13"/>
                  </a:lnTo>
                  <a:lnTo>
                    <a:pt x="150" y="9"/>
                  </a:lnTo>
                  <a:lnTo>
                    <a:pt x="145" y="5"/>
                  </a:lnTo>
                  <a:lnTo>
                    <a:pt x="132" y="2"/>
                  </a:lnTo>
                  <a:lnTo>
                    <a:pt x="121" y="0"/>
                  </a:lnTo>
                  <a:lnTo>
                    <a:pt x="109" y="1"/>
                  </a:lnTo>
                  <a:lnTo>
                    <a:pt x="99" y="3"/>
                  </a:lnTo>
                  <a:lnTo>
                    <a:pt x="90" y="8"/>
                  </a:lnTo>
                  <a:lnTo>
                    <a:pt x="82" y="13"/>
                  </a:lnTo>
                  <a:lnTo>
                    <a:pt x="73" y="19"/>
                  </a:lnTo>
                  <a:lnTo>
                    <a:pt x="66" y="26"/>
                  </a:lnTo>
                  <a:lnTo>
                    <a:pt x="58" y="34"/>
                  </a:lnTo>
                  <a:lnTo>
                    <a:pt x="52" y="43"/>
                  </a:lnTo>
                  <a:lnTo>
                    <a:pt x="45" y="51"/>
                  </a:lnTo>
                  <a:lnTo>
                    <a:pt x="39" y="59"/>
                  </a:lnTo>
                  <a:lnTo>
                    <a:pt x="32" y="68"/>
                  </a:lnTo>
                  <a:lnTo>
                    <a:pt x="25" y="75"/>
                  </a:lnTo>
                  <a:lnTo>
                    <a:pt x="18" y="82"/>
                  </a:lnTo>
                  <a:lnTo>
                    <a:pt x="12" y="89"/>
                  </a:lnTo>
                  <a:lnTo>
                    <a:pt x="8" y="96"/>
                  </a:lnTo>
                  <a:lnTo>
                    <a:pt x="5" y="104"/>
                  </a:lnTo>
                  <a:lnTo>
                    <a:pt x="2" y="112"/>
                  </a:lnTo>
                  <a:lnTo>
                    <a:pt x="1" y="120"/>
                  </a:lnTo>
                  <a:lnTo>
                    <a:pt x="0" y="129"/>
                  </a:lnTo>
                  <a:lnTo>
                    <a:pt x="1" y="137"/>
                  </a:lnTo>
                  <a:lnTo>
                    <a:pt x="2" y="145"/>
                  </a:lnTo>
                  <a:lnTo>
                    <a:pt x="5" y="153"/>
                  </a:lnTo>
                  <a:lnTo>
                    <a:pt x="8" y="159"/>
                  </a:lnTo>
                  <a:lnTo>
                    <a:pt x="12" y="166"/>
                  </a:lnTo>
                  <a:lnTo>
                    <a:pt x="18" y="171"/>
                  </a:lnTo>
                  <a:lnTo>
                    <a:pt x="23" y="175"/>
                  </a:lnTo>
                  <a:lnTo>
                    <a:pt x="31" y="178"/>
                  </a:lnTo>
                  <a:lnTo>
                    <a:pt x="39" y="180"/>
                  </a:lnTo>
                  <a:lnTo>
                    <a:pt x="49" y="181"/>
                  </a:lnTo>
                  <a:lnTo>
                    <a:pt x="59" y="180"/>
                  </a:lnTo>
                  <a:lnTo>
                    <a:pt x="65" y="179"/>
                  </a:lnTo>
                  <a:lnTo>
                    <a:pt x="72" y="176"/>
                  </a:lnTo>
                  <a:lnTo>
                    <a:pt x="81" y="171"/>
                  </a:lnTo>
                  <a:lnTo>
                    <a:pt x="89" y="166"/>
                  </a:lnTo>
                  <a:lnTo>
                    <a:pt x="99" y="158"/>
                  </a:lnTo>
                  <a:lnTo>
                    <a:pt x="109" y="150"/>
                  </a:lnTo>
                  <a:lnTo>
                    <a:pt x="120" y="141"/>
                  </a:lnTo>
                  <a:lnTo>
                    <a:pt x="130" y="134"/>
                  </a:lnTo>
                  <a:lnTo>
                    <a:pt x="141" y="125"/>
                  </a:lnTo>
                  <a:lnTo>
                    <a:pt x="152" y="117"/>
                  </a:lnTo>
                  <a:lnTo>
                    <a:pt x="162" y="109"/>
                  </a:lnTo>
                  <a:lnTo>
                    <a:pt x="173" y="104"/>
                  </a:lnTo>
                  <a:lnTo>
                    <a:pt x="184" y="99"/>
                  </a:lnTo>
                  <a:lnTo>
                    <a:pt x="194" y="95"/>
                  </a:lnTo>
                  <a:lnTo>
                    <a:pt x="202" y="94"/>
                  </a:lnTo>
                  <a:lnTo>
                    <a:pt x="211" y="95"/>
                  </a:lnTo>
                </a:path>
              </a:pathLst>
            </a:custGeom>
            <a:solidFill>
              <a:srgbClr val="FFC080"/>
            </a:solidFill>
            <a:ln w="12700" cap="rnd">
              <a:noFill/>
              <a:round/>
              <a:headEnd/>
              <a:tailEnd/>
            </a:ln>
          </p:spPr>
          <p:txBody>
            <a:bodyPr/>
            <a:lstStyle/>
            <a:p>
              <a:endParaRPr lang="en-US">
                <a:solidFill>
                  <a:srgbClr val="000000"/>
                </a:solidFill>
              </a:endParaRPr>
            </a:p>
          </p:txBody>
        </p:sp>
        <p:sp>
          <p:nvSpPr>
            <p:cNvPr id="21572" name="Freeform 63"/>
            <p:cNvSpPr>
              <a:spLocks/>
            </p:cNvSpPr>
            <p:nvPr/>
          </p:nvSpPr>
          <p:spPr bwMode="auto">
            <a:xfrm>
              <a:off x="2467" y="2989"/>
              <a:ext cx="229" cy="266"/>
            </a:xfrm>
            <a:custGeom>
              <a:avLst/>
              <a:gdLst>
                <a:gd name="T0" fmla="*/ 225 w 229"/>
                <a:gd name="T1" fmla="*/ 185 h 266"/>
                <a:gd name="T2" fmla="*/ 220 w 229"/>
                <a:gd name="T3" fmla="*/ 159 h 266"/>
                <a:gd name="T4" fmla="*/ 213 w 229"/>
                <a:gd name="T5" fmla="*/ 132 h 266"/>
                <a:gd name="T6" fmla="*/ 205 w 229"/>
                <a:gd name="T7" fmla="*/ 105 h 266"/>
                <a:gd name="T8" fmla="*/ 193 w 229"/>
                <a:gd name="T9" fmla="*/ 77 h 266"/>
                <a:gd name="T10" fmla="*/ 179 w 229"/>
                <a:gd name="T11" fmla="*/ 51 h 266"/>
                <a:gd name="T12" fmla="*/ 163 w 229"/>
                <a:gd name="T13" fmla="*/ 27 h 266"/>
                <a:gd name="T14" fmla="*/ 144 w 229"/>
                <a:gd name="T15" fmla="*/ 8 h 266"/>
                <a:gd name="T16" fmla="*/ 128 w 229"/>
                <a:gd name="T17" fmla="*/ 8 h 266"/>
                <a:gd name="T18" fmla="*/ 115 w 229"/>
                <a:gd name="T19" fmla="*/ 22 h 266"/>
                <a:gd name="T20" fmla="*/ 100 w 229"/>
                <a:gd name="T21" fmla="*/ 36 h 266"/>
                <a:gd name="T22" fmla="*/ 85 w 229"/>
                <a:gd name="T23" fmla="*/ 49 h 266"/>
                <a:gd name="T24" fmla="*/ 68 w 229"/>
                <a:gd name="T25" fmla="*/ 61 h 266"/>
                <a:gd name="T26" fmla="*/ 51 w 229"/>
                <a:gd name="T27" fmla="*/ 69 h 266"/>
                <a:gd name="T28" fmla="*/ 31 w 229"/>
                <a:gd name="T29" fmla="*/ 75 h 266"/>
                <a:gd name="T30" fmla="*/ 11 w 229"/>
                <a:gd name="T31" fmla="*/ 77 h 266"/>
                <a:gd name="T32" fmla="*/ 12 w 229"/>
                <a:gd name="T33" fmla="*/ 86 h 266"/>
                <a:gd name="T34" fmla="*/ 33 w 229"/>
                <a:gd name="T35" fmla="*/ 110 h 266"/>
                <a:gd name="T36" fmla="*/ 52 w 229"/>
                <a:gd name="T37" fmla="*/ 139 h 266"/>
                <a:gd name="T38" fmla="*/ 69 w 229"/>
                <a:gd name="T39" fmla="*/ 169 h 266"/>
                <a:gd name="T40" fmla="*/ 85 w 229"/>
                <a:gd name="T41" fmla="*/ 199 h 266"/>
                <a:gd name="T42" fmla="*/ 98 w 229"/>
                <a:gd name="T43" fmla="*/ 225 h 266"/>
                <a:gd name="T44" fmla="*/ 111 w 229"/>
                <a:gd name="T45" fmla="*/ 246 h 266"/>
                <a:gd name="T46" fmla="*/ 124 w 229"/>
                <a:gd name="T47" fmla="*/ 259 h 266"/>
                <a:gd name="T48" fmla="*/ 135 w 229"/>
                <a:gd name="T49" fmla="*/ 264 h 266"/>
                <a:gd name="T50" fmla="*/ 151 w 229"/>
                <a:gd name="T51" fmla="*/ 265 h 266"/>
                <a:gd name="T52" fmla="*/ 169 w 229"/>
                <a:gd name="T53" fmla="*/ 265 h 266"/>
                <a:gd name="T54" fmla="*/ 185 w 229"/>
                <a:gd name="T55" fmla="*/ 261 h 266"/>
                <a:gd name="T56" fmla="*/ 202 w 229"/>
                <a:gd name="T57" fmla="*/ 254 h 266"/>
                <a:gd name="T58" fmla="*/ 215 w 229"/>
                <a:gd name="T59" fmla="*/ 243 h 266"/>
                <a:gd name="T60" fmla="*/ 224 w 229"/>
                <a:gd name="T61" fmla="*/ 229 h 266"/>
                <a:gd name="T62" fmla="*/ 228 w 229"/>
                <a:gd name="T63" fmla="*/ 208 h 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9"/>
                <a:gd name="T97" fmla="*/ 0 h 266"/>
                <a:gd name="T98" fmla="*/ 229 w 229"/>
                <a:gd name="T99" fmla="*/ 266 h 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9" h="266">
                  <a:moveTo>
                    <a:pt x="227" y="196"/>
                  </a:moveTo>
                  <a:lnTo>
                    <a:pt x="225" y="185"/>
                  </a:lnTo>
                  <a:lnTo>
                    <a:pt x="223" y="172"/>
                  </a:lnTo>
                  <a:lnTo>
                    <a:pt x="220" y="159"/>
                  </a:lnTo>
                  <a:lnTo>
                    <a:pt x="217" y="146"/>
                  </a:lnTo>
                  <a:lnTo>
                    <a:pt x="213" y="132"/>
                  </a:lnTo>
                  <a:lnTo>
                    <a:pt x="209" y="118"/>
                  </a:lnTo>
                  <a:lnTo>
                    <a:pt x="205" y="105"/>
                  </a:lnTo>
                  <a:lnTo>
                    <a:pt x="200" y="91"/>
                  </a:lnTo>
                  <a:lnTo>
                    <a:pt x="193" y="77"/>
                  </a:lnTo>
                  <a:lnTo>
                    <a:pt x="186" y="64"/>
                  </a:lnTo>
                  <a:lnTo>
                    <a:pt x="179" y="51"/>
                  </a:lnTo>
                  <a:lnTo>
                    <a:pt x="171" y="39"/>
                  </a:lnTo>
                  <a:lnTo>
                    <a:pt x="163" y="27"/>
                  </a:lnTo>
                  <a:lnTo>
                    <a:pt x="154" y="18"/>
                  </a:lnTo>
                  <a:lnTo>
                    <a:pt x="144" y="8"/>
                  </a:lnTo>
                  <a:lnTo>
                    <a:pt x="133" y="0"/>
                  </a:lnTo>
                  <a:lnTo>
                    <a:pt x="128" y="8"/>
                  </a:lnTo>
                  <a:lnTo>
                    <a:pt x="121" y="15"/>
                  </a:lnTo>
                  <a:lnTo>
                    <a:pt x="115" y="22"/>
                  </a:lnTo>
                  <a:lnTo>
                    <a:pt x="107" y="29"/>
                  </a:lnTo>
                  <a:lnTo>
                    <a:pt x="100" y="36"/>
                  </a:lnTo>
                  <a:lnTo>
                    <a:pt x="93" y="43"/>
                  </a:lnTo>
                  <a:lnTo>
                    <a:pt x="85" y="49"/>
                  </a:lnTo>
                  <a:lnTo>
                    <a:pt x="77" y="55"/>
                  </a:lnTo>
                  <a:lnTo>
                    <a:pt x="68" y="61"/>
                  </a:lnTo>
                  <a:lnTo>
                    <a:pt x="59" y="66"/>
                  </a:lnTo>
                  <a:lnTo>
                    <a:pt x="51" y="69"/>
                  </a:lnTo>
                  <a:lnTo>
                    <a:pt x="41" y="72"/>
                  </a:lnTo>
                  <a:lnTo>
                    <a:pt x="31" y="75"/>
                  </a:lnTo>
                  <a:lnTo>
                    <a:pt x="21" y="76"/>
                  </a:lnTo>
                  <a:lnTo>
                    <a:pt x="11" y="77"/>
                  </a:lnTo>
                  <a:lnTo>
                    <a:pt x="0" y="76"/>
                  </a:lnTo>
                  <a:lnTo>
                    <a:pt x="12" y="86"/>
                  </a:lnTo>
                  <a:lnTo>
                    <a:pt x="22" y="98"/>
                  </a:lnTo>
                  <a:lnTo>
                    <a:pt x="33" y="110"/>
                  </a:lnTo>
                  <a:lnTo>
                    <a:pt x="42" y="124"/>
                  </a:lnTo>
                  <a:lnTo>
                    <a:pt x="52" y="139"/>
                  </a:lnTo>
                  <a:lnTo>
                    <a:pt x="60" y="154"/>
                  </a:lnTo>
                  <a:lnTo>
                    <a:pt x="69" y="169"/>
                  </a:lnTo>
                  <a:lnTo>
                    <a:pt x="77" y="184"/>
                  </a:lnTo>
                  <a:lnTo>
                    <a:pt x="85" y="199"/>
                  </a:lnTo>
                  <a:lnTo>
                    <a:pt x="92" y="212"/>
                  </a:lnTo>
                  <a:lnTo>
                    <a:pt x="98" y="225"/>
                  </a:lnTo>
                  <a:lnTo>
                    <a:pt x="105" y="237"/>
                  </a:lnTo>
                  <a:lnTo>
                    <a:pt x="111" y="246"/>
                  </a:lnTo>
                  <a:lnTo>
                    <a:pt x="118" y="253"/>
                  </a:lnTo>
                  <a:lnTo>
                    <a:pt x="124" y="259"/>
                  </a:lnTo>
                  <a:lnTo>
                    <a:pt x="130" y="262"/>
                  </a:lnTo>
                  <a:lnTo>
                    <a:pt x="135" y="264"/>
                  </a:lnTo>
                  <a:lnTo>
                    <a:pt x="143" y="265"/>
                  </a:lnTo>
                  <a:lnTo>
                    <a:pt x="151" y="265"/>
                  </a:lnTo>
                  <a:lnTo>
                    <a:pt x="160" y="265"/>
                  </a:lnTo>
                  <a:lnTo>
                    <a:pt x="169" y="265"/>
                  </a:lnTo>
                  <a:lnTo>
                    <a:pt x="176" y="263"/>
                  </a:lnTo>
                  <a:lnTo>
                    <a:pt x="185" y="261"/>
                  </a:lnTo>
                  <a:lnTo>
                    <a:pt x="194" y="258"/>
                  </a:lnTo>
                  <a:lnTo>
                    <a:pt x="202" y="254"/>
                  </a:lnTo>
                  <a:lnTo>
                    <a:pt x="209" y="249"/>
                  </a:lnTo>
                  <a:lnTo>
                    <a:pt x="215" y="243"/>
                  </a:lnTo>
                  <a:lnTo>
                    <a:pt x="220" y="237"/>
                  </a:lnTo>
                  <a:lnTo>
                    <a:pt x="224" y="229"/>
                  </a:lnTo>
                  <a:lnTo>
                    <a:pt x="227" y="219"/>
                  </a:lnTo>
                  <a:lnTo>
                    <a:pt x="228" y="208"/>
                  </a:lnTo>
                  <a:lnTo>
                    <a:pt x="227" y="196"/>
                  </a:lnTo>
                </a:path>
              </a:pathLst>
            </a:custGeom>
            <a:solidFill>
              <a:srgbClr val="FFC080"/>
            </a:solidFill>
            <a:ln w="12700" cap="rnd">
              <a:noFill/>
              <a:round/>
              <a:headEnd/>
              <a:tailEnd/>
            </a:ln>
          </p:spPr>
          <p:txBody>
            <a:bodyPr/>
            <a:lstStyle/>
            <a:p>
              <a:endParaRPr lang="en-US">
                <a:solidFill>
                  <a:srgbClr val="000000"/>
                </a:solidFill>
              </a:endParaRPr>
            </a:p>
          </p:txBody>
        </p:sp>
        <p:sp>
          <p:nvSpPr>
            <p:cNvPr id="21573" name="Freeform 64"/>
            <p:cNvSpPr>
              <a:spLocks/>
            </p:cNvSpPr>
            <p:nvPr/>
          </p:nvSpPr>
          <p:spPr bwMode="auto">
            <a:xfrm>
              <a:off x="3309" y="3011"/>
              <a:ext cx="282" cy="226"/>
            </a:xfrm>
            <a:custGeom>
              <a:avLst/>
              <a:gdLst>
                <a:gd name="T0" fmla="*/ 264 w 282"/>
                <a:gd name="T1" fmla="*/ 99 h 226"/>
                <a:gd name="T2" fmla="*/ 239 w 282"/>
                <a:gd name="T3" fmla="*/ 95 h 226"/>
                <a:gd name="T4" fmla="*/ 220 w 282"/>
                <a:gd name="T5" fmla="*/ 83 h 226"/>
                <a:gd name="T6" fmla="*/ 205 w 282"/>
                <a:gd name="T7" fmla="*/ 63 h 226"/>
                <a:gd name="T8" fmla="*/ 191 w 282"/>
                <a:gd name="T9" fmla="*/ 42 h 226"/>
                <a:gd name="T10" fmla="*/ 175 w 282"/>
                <a:gd name="T11" fmla="*/ 22 h 226"/>
                <a:gd name="T12" fmla="*/ 158 w 282"/>
                <a:gd name="T13" fmla="*/ 7 h 226"/>
                <a:gd name="T14" fmla="*/ 133 w 282"/>
                <a:gd name="T15" fmla="*/ 0 h 226"/>
                <a:gd name="T16" fmla="*/ 103 w 282"/>
                <a:gd name="T17" fmla="*/ 3 h 226"/>
                <a:gd name="T18" fmla="*/ 76 w 282"/>
                <a:gd name="T19" fmla="*/ 11 h 226"/>
                <a:gd name="T20" fmla="*/ 54 w 282"/>
                <a:gd name="T21" fmla="*/ 20 h 226"/>
                <a:gd name="T22" fmla="*/ 37 w 282"/>
                <a:gd name="T23" fmla="*/ 33 h 226"/>
                <a:gd name="T24" fmla="*/ 23 w 282"/>
                <a:gd name="T25" fmla="*/ 48 h 226"/>
                <a:gd name="T26" fmla="*/ 13 w 282"/>
                <a:gd name="T27" fmla="*/ 63 h 226"/>
                <a:gd name="T28" fmla="*/ 6 w 282"/>
                <a:gd name="T29" fmla="*/ 80 h 226"/>
                <a:gd name="T30" fmla="*/ 1 w 282"/>
                <a:gd name="T31" fmla="*/ 98 h 226"/>
                <a:gd name="T32" fmla="*/ 21 w 282"/>
                <a:gd name="T33" fmla="*/ 112 h 226"/>
                <a:gd name="T34" fmla="*/ 57 w 282"/>
                <a:gd name="T35" fmla="*/ 123 h 226"/>
                <a:gd name="T36" fmla="*/ 86 w 282"/>
                <a:gd name="T37" fmla="*/ 136 h 226"/>
                <a:gd name="T38" fmla="*/ 109 w 282"/>
                <a:gd name="T39" fmla="*/ 151 h 226"/>
                <a:gd name="T40" fmla="*/ 126 w 282"/>
                <a:gd name="T41" fmla="*/ 168 h 226"/>
                <a:gd name="T42" fmla="*/ 138 w 282"/>
                <a:gd name="T43" fmla="*/ 184 h 226"/>
                <a:gd name="T44" fmla="*/ 146 w 282"/>
                <a:gd name="T45" fmla="*/ 201 h 226"/>
                <a:gd name="T46" fmla="*/ 151 w 282"/>
                <a:gd name="T47" fmla="*/ 216 h 226"/>
                <a:gd name="T48" fmla="*/ 159 w 282"/>
                <a:gd name="T49" fmla="*/ 225 h 226"/>
                <a:gd name="T50" fmla="*/ 174 w 282"/>
                <a:gd name="T51" fmla="*/ 221 h 226"/>
                <a:gd name="T52" fmla="*/ 192 w 282"/>
                <a:gd name="T53" fmla="*/ 208 h 226"/>
                <a:gd name="T54" fmla="*/ 210 w 282"/>
                <a:gd name="T55" fmla="*/ 189 h 226"/>
                <a:gd name="T56" fmla="*/ 226 w 282"/>
                <a:gd name="T57" fmla="*/ 167 h 226"/>
                <a:gd name="T58" fmla="*/ 244 w 282"/>
                <a:gd name="T59" fmla="*/ 143 h 226"/>
                <a:gd name="T60" fmla="*/ 259 w 282"/>
                <a:gd name="T61" fmla="*/ 121 h 226"/>
                <a:gd name="T62" fmla="*/ 274 w 282"/>
                <a:gd name="T63" fmla="*/ 103 h 2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2"/>
                <a:gd name="T97" fmla="*/ 0 h 226"/>
                <a:gd name="T98" fmla="*/ 282 w 282"/>
                <a:gd name="T99" fmla="*/ 226 h 2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2" h="226">
                  <a:moveTo>
                    <a:pt x="281" y="96"/>
                  </a:moveTo>
                  <a:lnTo>
                    <a:pt x="264" y="99"/>
                  </a:lnTo>
                  <a:lnTo>
                    <a:pt x="251" y="99"/>
                  </a:lnTo>
                  <a:lnTo>
                    <a:pt x="239" y="95"/>
                  </a:lnTo>
                  <a:lnTo>
                    <a:pt x="229" y="90"/>
                  </a:lnTo>
                  <a:lnTo>
                    <a:pt x="220" y="83"/>
                  </a:lnTo>
                  <a:lnTo>
                    <a:pt x="212" y="73"/>
                  </a:lnTo>
                  <a:lnTo>
                    <a:pt x="205" y="63"/>
                  </a:lnTo>
                  <a:lnTo>
                    <a:pt x="198" y="53"/>
                  </a:lnTo>
                  <a:lnTo>
                    <a:pt x="191" y="42"/>
                  </a:lnTo>
                  <a:lnTo>
                    <a:pt x="183" y="31"/>
                  </a:lnTo>
                  <a:lnTo>
                    <a:pt x="175" y="22"/>
                  </a:lnTo>
                  <a:lnTo>
                    <a:pt x="166" y="14"/>
                  </a:lnTo>
                  <a:lnTo>
                    <a:pt x="158" y="7"/>
                  </a:lnTo>
                  <a:lnTo>
                    <a:pt x="146" y="2"/>
                  </a:lnTo>
                  <a:lnTo>
                    <a:pt x="133" y="0"/>
                  </a:lnTo>
                  <a:lnTo>
                    <a:pt x="117" y="0"/>
                  </a:lnTo>
                  <a:lnTo>
                    <a:pt x="103" y="3"/>
                  </a:lnTo>
                  <a:lnTo>
                    <a:pt x="89" y="7"/>
                  </a:lnTo>
                  <a:lnTo>
                    <a:pt x="76" y="11"/>
                  </a:lnTo>
                  <a:lnTo>
                    <a:pt x="65" y="16"/>
                  </a:lnTo>
                  <a:lnTo>
                    <a:pt x="54" y="20"/>
                  </a:lnTo>
                  <a:lnTo>
                    <a:pt x="45" y="27"/>
                  </a:lnTo>
                  <a:lnTo>
                    <a:pt x="37" y="33"/>
                  </a:lnTo>
                  <a:lnTo>
                    <a:pt x="29" y="40"/>
                  </a:lnTo>
                  <a:lnTo>
                    <a:pt x="23" y="48"/>
                  </a:lnTo>
                  <a:lnTo>
                    <a:pt x="18" y="56"/>
                  </a:lnTo>
                  <a:lnTo>
                    <a:pt x="13" y="63"/>
                  </a:lnTo>
                  <a:lnTo>
                    <a:pt x="10" y="72"/>
                  </a:lnTo>
                  <a:lnTo>
                    <a:pt x="6" y="80"/>
                  </a:lnTo>
                  <a:lnTo>
                    <a:pt x="3" y="90"/>
                  </a:lnTo>
                  <a:lnTo>
                    <a:pt x="1" y="98"/>
                  </a:lnTo>
                  <a:lnTo>
                    <a:pt x="0" y="108"/>
                  </a:lnTo>
                  <a:lnTo>
                    <a:pt x="21" y="112"/>
                  </a:lnTo>
                  <a:lnTo>
                    <a:pt x="40" y="117"/>
                  </a:lnTo>
                  <a:lnTo>
                    <a:pt x="57" y="123"/>
                  </a:lnTo>
                  <a:lnTo>
                    <a:pt x="72" y="130"/>
                  </a:lnTo>
                  <a:lnTo>
                    <a:pt x="86" y="136"/>
                  </a:lnTo>
                  <a:lnTo>
                    <a:pt x="98" y="143"/>
                  </a:lnTo>
                  <a:lnTo>
                    <a:pt x="109" y="151"/>
                  </a:lnTo>
                  <a:lnTo>
                    <a:pt x="118" y="159"/>
                  </a:lnTo>
                  <a:lnTo>
                    <a:pt x="126" y="168"/>
                  </a:lnTo>
                  <a:lnTo>
                    <a:pt x="133" y="176"/>
                  </a:lnTo>
                  <a:lnTo>
                    <a:pt x="138" y="184"/>
                  </a:lnTo>
                  <a:lnTo>
                    <a:pt x="143" y="193"/>
                  </a:lnTo>
                  <a:lnTo>
                    <a:pt x="146" y="201"/>
                  </a:lnTo>
                  <a:lnTo>
                    <a:pt x="149" y="208"/>
                  </a:lnTo>
                  <a:lnTo>
                    <a:pt x="151" y="216"/>
                  </a:lnTo>
                  <a:lnTo>
                    <a:pt x="151" y="223"/>
                  </a:lnTo>
                  <a:lnTo>
                    <a:pt x="159" y="225"/>
                  </a:lnTo>
                  <a:lnTo>
                    <a:pt x="166" y="224"/>
                  </a:lnTo>
                  <a:lnTo>
                    <a:pt x="174" y="221"/>
                  </a:lnTo>
                  <a:lnTo>
                    <a:pt x="183" y="215"/>
                  </a:lnTo>
                  <a:lnTo>
                    <a:pt x="192" y="208"/>
                  </a:lnTo>
                  <a:lnTo>
                    <a:pt x="201" y="200"/>
                  </a:lnTo>
                  <a:lnTo>
                    <a:pt x="210" y="189"/>
                  </a:lnTo>
                  <a:lnTo>
                    <a:pt x="218" y="178"/>
                  </a:lnTo>
                  <a:lnTo>
                    <a:pt x="226" y="167"/>
                  </a:lnTo>
                  <a:lnTo>
                    <a:pt x="235" y="155"/>
                  </a:lnTo>
                  <a:lnTo>
                    <a:pt x="244" y="143"/>
                  </a:lnTo>
                  <a:lnTo>
                    <a:pt x="252" y="131"/>
                  </a:lnTo>
                  <a:lnTo>
                    <a:pt x="259" y="121"/>
                  </a:lnTo>
                  <a:lnTo>
                    <a:pt x="267" y="111"/>
                  </a:lnTo>
                  <a:lnTo>
                    <a:pt x="274" y="103"/>
                  </a:lnTo>
                  <a:lnTo>
                    <a:pt x="281" y="96"/>
                  </a:lnTo>
                </a:path>
              </a:pathLst>
            </a:custGeom>
            <a:solidFill>
              <a:srgbClr val="FFC080"/>
            </a:solidFill>
            <a:ln w="12700" cap="rnd">
              <a:noFill/>
              <a:round/>
              <a:headEnd/>
              <a:tailEnd/>
            </a:ln>
          </p:spPr>
          <p:txBody>
            <a:bodyPr/>
            <a:lstStyle/>
            <a:p>
              <a:endParaRPr lang="en-US">
                <a:solidFill>
                  <a:srgbClr val="000000"/>
                </a:solidFill>
              </a:endParaRPr>
            </a:p>
          </p:txBody>
        </p:sp>
        <p:sp>
          <p:nvSpPr>
            <p:cNvPr id="21574" name="Freeform 65"/>
            <p:cNvSpPr>
              <a:spLocks/>
            </p:cNvSpPr>
            <p:nvPr/>
          </p:nvSpPr>
          <p:spPr bwMode="auto">
            <a:xfrm>
              <a:off x="2794" y="3123"/>
              <a:ext cx="209" cy="195"/>
            </a:xfrm>
            <a:custGeom>
              <a:avLst/>
              <a:gdLst>
                <a:gd name="T0" fmla="*/ 125 w 209"/>
                <a:gd name="T1" fmla="*/ 160 h 195"/>
                <a:gd name="T2" fmla="*/ 141 w 209"/>
                <a:gd name="T3" fmla="*/ 149 h 195"/>
                <a:gd name="T4" fmla="*/ 157 w 209"/>
                <a:gd name="T5" fmla="*/ 142 h 195"/>
                <a:gd name="T6" fmla="*/ 174 w 209"/>
                <a:gd name="T7" fmla="*/ 136 h 195"/>
                <a:gd name="T8" fmla="*/ 189 w 209"/>
                <a:gd name="T9" fmla="*/ 129 h 195"/>
                <a:gd name="T10" fmla="*/ 200 w 209"/>
                <a:gd name="T11" fmla="*/ 119 h 195"/>
                <a:gd name="T12" fmla="*/ 207 w 209"/>
                <a:gd name="T13" fmla="*/ 105 h 195"/>
                <a:gd name="T14" fmla="*/ 207 w 209"/>
                <a:gd name="T15" fmla="*/ 84 h 195"/>
                <a:gd name="T16" fmla="*/ 204 w 209"/>
                <a:gd name="T17" fmla="*/ 65 h 195"/>
                <a:gd name="T18" fmla="*/ 197 w 209"/>
                <a:gd name="T19" fmla="*/ 56 h 195"/>
                <a:gd name="T20" fmla="*/ 191 w 209"/>
                <a:gd name="T21" fmla="*/ 49 h 195"/>
                <a:gd name="T22" fmla="*/ 188 w 209"/>
                <a:gd name="T23" fmla="*/ 39 h 195"/>
                <a:gd name="T24" fmla="*/ 184 w 209"/>
                <a:gd name="T25" fmla="*/ 29 h 195"/>
                <a:gd name="T26" fmla="*/ 174 w 209"/>
                <a:gd name="T27" fmla="*/ 21 h 195"/>
                <a:gd name="T28" fmla="*/ 164 w 209"/>
                <a:gd name="T29" fmla="*/ 13 h 195"/>
                <a:gd name="T30" fmla="*/ 155 w 209"/>
                <a:gd name="T31" fmla="*/ 4 h 195"/>
                <a:gd name="T32" fmla="*/ 141 w 209"/>
                <a:gd name="T33" fmla="*/ 4 h 195"/>
                <a:gd name="T34" fmla="*/ 127 w 209"/>
                <a:gd name="T35" fmla="*/ 12 h 195"/>
                <a:gd name="T36" fmla="*/ 114 w 209"/>
                <a:gd name="T37" fmla="*/ 18 h 195"/>
                <a:gd name="T38" fmla="*/ 101 w 209"/>
                <a:gd name="T39" fmla="*/ 26 h 195"/>
                <a:gd name="T40" fmla="*/ 88 w 209"/>
                <a:gd name="T41" fmla="*/ 33 h 195"/>
                <a:gd name="T42" fmla="*/ 77 w 209"/>
                <a:gd name="T43" fmla="*/ 42 h 195"/>
                <a:gd name="T44" fmla="*/ 64 w 209"/>
                <a:gd name="T45" fmla="*/ 49 h 195"/>
                <a:gd name="T46" fmla="*/ 52 w 209"/>
                <a:gd name="T47" fmla="*/ 59 h 195"/>
                <a:gd name="T48" fmla="*/ 30 w 209"/>
                <a:gd name="T49" fmla="*/ 76 h 195"/>
                <a:gd name="T50" fmla="*/ 14 w 209"/>
                <a:gd name="T51" fmla="*/ 90 h 195"/>
                <a:gd name="T52" fmla="*/ 5 w 209"/>
                <a:gd name="T53" fmla="*/ 103 h 195"/>
                <a:gd name="T54" fmla="*/ 2 w 209"/>
                <a:gd name="T55" fmla="*/ 115 h 195"/>
                <a:gd name="T56" fmla="*/ 0 w 209"/>
                <a:gd name="T57" fmla="*/ 127 h 195"/>
                <a:gd name="T58" fmla="*/ 7 w 209"/>
                <a:gd name="T59" fmla="*/ 151 h 195"/>
                <a:gd name="T60" fmla="*/ 18 w 209"/>
                <a:gd name="T61" fmla="*/ 170 h 195"/>
                <a:gd name="T62" fmla="*/ 35 w 209"/>
                <a:gd name="T63" fmla="*/ 183 h 195"/>
                <a:gd name="T64" fmla="*/ 53 w 209"/>
                <a:gd name="T65" fmla="*/ 191 h 195"/>
                <a:gd name="T66" fmla="*/ 73 w 209"/>
                <a:gd name="T67" fmla="*/ 194 h 195"/>
                <a:gd name="T68" fmla="*/ 91 w 209"/>
                <a:gd name="T69" fmla="*/ 191 h 195"/>
                <a:gd name="T70" fmla="*/ 107 w 209"/>
                <a:gd name="T71" fmla="*/ 182 h 195"/>
                <a:gd name="T72" fmla="*/ 119 w 209"/>
                <a:gd name="T73" fmla="*/ 167 h 1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9"/>
                <a:gd name="T112" fmla="*/ 0 h 195"/>
                <a:gd name="T113" fmla="*/ 209 w 209"/>
                <a:gd name="T114" fmla="*/ 195 h 1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9" h="195">
                  <a:moveTo>
                    <a:pt x="119" y="167"/>
                  </a:moveTo>
                  <a:lnTo>
                    <a:pt x="125" y="160"/>
                  </a:lnTo>
                  <a:lnTo>
                    <a:pt x="132" y="154"/>
                  </a:lnTo>
                  <a:lnTo>
                    <a:pt x="141" y="149"/>
                  </a:lnTo>
                  <a:lnTo>
                    <a:pt x="149" y="146"/>
                  </a:lnTo>
                  <a:lnTo>
                    <a:pt x="157" y="142"/>
                  </a:lnTo>
                  <a:lnTo>
                    <a:pt x="165" y="139"/>
                  </a:lnTo>
                  <a:lnTo>
                    <a:pt x="174" y="136"/>
                  </a:lnTo>
                  <a:lnTo>
                    <a:pt x="182" y="132"/>
                  </a:lnTo>
                  <a:lnTo>
                    <a:pt x="189" y="129"/>
                  </a:lnTo>
                  <a:lnTo>
                    <a:pt x="194" y="124"/>
                  </a:lnTo>
                  <a:lnTo>
                    <a:pt x="200" y="119"/>
                  </a:lnTo>
                  <a:lnTo>
                    <a:pt x="204" y="113"/>
                  </a:lnTo>
                  <a:lnTo>
                    <a:pt x="207" y="105"/>
                  </a:lnTo>
                  <a:lnTo>
                    <a:pt x="208" y="96"/>
                  </a:lnTo>
                  <a:lnTo>
                    <a:pt x="207" y="84"/>
                  </a:lnTo>
                  <a:lnTo>
                    <a:pt x="204" y="72"/>
                  </a:lnTo>
                  <a:lnTo>
                    <a:pt x="204" y="65"/>
                  </a:lnTo>
                  <a:lnTo>
                    <a:pt x="201" y="60"/>
                  </a:lnTo>
                  <a:lnTo>
                    <a:pt x="197" y="56"/>
                  </a:lnTo>
                  <a:lnTo>
                    <a:pt x="193" y="51"/>
                  </a:lnTo>
                  <a:lnTo>
                    <a:pt x="191" y="49"/>
                  </a:lnTo>
                  <a:lnTo>
                    <a:pt x="188" y="44"/>
                  </a:lnTo>
                  <a:lnTo>
                    <a:pt x="188" y="39"/>
                  </a:lnTo>
                  <a:lnTo>
                    <a:pt x="191" y="33"/>
                  </a:lnTo>
                  <a:lnTo>
                    <a:pt x="184" y="29"/>
                  </a:lnTo>
                  <a:lnTo>
                    <a:pt x="179" y="25"/>
                  </a:lnTo>
                  <a:lnTo>
                    <a:pt x="174" y="21"/>
                  </a:lnTo>
                  <a:lnTo>
                    <a:pt x="169" y="17"/>
                  </a:lnTo>
                  <a:lnTo>
                    <a:pt x="164" y="13"/>
                  </a:lnTo>
                  <a:lnTo>
                    <a:pt x="159" y="9"/>
                  </a:lnTo>
                  <a:lnTo>
                    <a:pt x="155" y="4"/>
                  </a:lnTo>
                  <a:lnTo>
                    <a:pt x="149" y="0"/>
                  </a:lnTo>
                  <a:lnTo>
                    <a:pt x="141" y="4"/>
                  </a:lnTo>
                  <a:lnTo>
                    <a:pt x="134" y="8"/>
                  </a:lnTo>
                  <a:lnTo>
                    <a:pt x="127" y="12"/>
                  </a:lnTo>
                  <a:lnTo>
                    <a:pt x="121" y="16"/>
                  </a:lnTo>
                  <a:lnTo>
                    <a:pt x="114" y="18"/>
                  </a:lnTo>
                  <a:lnTo>
                    <a:pt x="107" y="22"/>
                  </a:lnTo>
                  <a:lnTo>
                    <a:pt x="101" y="26"/>
                  </a:lnTo>
                  <a:lnTo>
                    <a:pt x="95" y="29"/>
                  </a:lnTo>
                  <a:lnTo>
                    <a:pt x="88" y="33"/>
                  </a:lnTo>
                  <a:lnTo>
                    <a:pt x="83" y="38"/>
                  </a:lnTo>
                  <a:lnTo>
                    <a:pt x="77" y="42"/>
                  </a:lnTo>
                  <a:lnTo>
                    <a:pt x="70" y="46"/>
                  </a:lnTo>
                  <a:lnTo>
                    <a:pt x="64" y="49"/>
                  </a:lnTo>
                  <a:lnTo>
                    <a:pt x="58" y="54"/>
                  </a:lnTo>
                  <a:lnTo>
                    <a:pt x="52" y="59"/>
                  </a:lnTo>
                  <a:lnTo>
                    <a:pt x="45" y="64"/>
                  </a:lnTo>
                  <a:lnTo>
                    <a:pt x="30" y="76"/>
                  </a:lnTo>
                  <a:lnTo>
                    <a:pt x="20" y="82"/>
                  </a:lnTo>
                  <a:lnTo>
                    <a:pt x="14" y="90"/>
                  </a:lnTo>
                  <a:lnTo>
                    <a:pt x="8" y="97"/>
                  </a:lnTo>
                  <a:lnTo>
                    <a:pt x="5" y="103"/>
                  </a:lnTo>
                  <a:lnTo>
                    <a:pt x="3" y="110"/>
                  </a:lnTo>
                  <a:lnTo>
                    <a:pt x="2" y="115"/>
                  </a:lnTo>
                  <a:lnTo>
                    <a:pt x="1" y="121"/>
                  </a:lnTo>
                  <a:lnTo>
                    <a:pt x="0" y="127"/>
                  </a:lnTo>
                  <a:lnTo>
                    <a:pt x="3" y="140"/>
                  </a:lnTo>
                  <a:lnTo>
                    <a:pt x="7" y="151"/>
                  </a:lnTo>
                  <a:lnTo>
                    <a:pt x="13" y="160"/>
                  </a:lnTo>
                  <a:lnTo>
                    <a:pt x="18" y="170"/>
                  </a:lnTo>
                  <a:lnTo>
                    <a:pt x="26" y="177"/>
                  </a:lnTo>
                  <a:lnTo>
                    <a:pt x="35" y="183"/>
                  </a:lnTo>
                  <a:lnTo>
                    <a:pt x="44" y="187"/>
                  </a:lnTo>
                  <a:lnTo>
                    <a:pt x="53" y="191"/>
                  </a:lnTo>
                  <a:lnTo>
                    <a:pt x="63" y="193"/>
                  </a:lnTo>
                  <a:lnTo>
                    <a:pt x="73" y="194"/>
                  </a:lnTo>
                  <a:lnTo>
                    <a:pt x="83" y="193"/>
                  </a:lnTo>
                  <a:lnTo>
                    <a:pt x="91" y="191"/>
                  </a:lnTo>
                  <a:lnTo>
                    <a:pt x="99" y="187"/>
                  </a:lnTo>
                  <a:lnTo>
                    <a:pt x="107" y="182"/>
                  </a:lnTo>
                  <a:lnTo>
                    <a:pt x="114" y="176"/>
                  </a:lnTo>
                  <a:lnTo>
                    <a:pt x="119" y="167"/>
                  </a:lnTo>
                </a:path>
              </a:pathLst>
            </a:custGeom>
            <a:solidFill>
              <a:srgbClr val="FFC080"/>
            </a:solidFill>
            <a:ln w="12700" cap="rnd">
              <a:noFill/>
              <a:round/>
              <a:headEnd/>
              <a:tailEnd/>
            </a:ln>
          </p:spPr>
          <p:txBody>
            <a:bodyPr/>
            <a:lstStyle/>
            <a:p>
              <a:endParaRPr lang="en-US">
                <a:solidFill>
                  <a:srgbClr val="000000"/>
                </a:solidFill>
              </a:endParaRPr>
            </a:p>
          </p:txBody>
        </p:sp>
        <p:sp>
          <p:nvSpPr>
            <p:cNvPr id="21575" name="Freeform 66"/>
            <p:cNvSpPr>
              <a:spLocks/>
            </p:cNvSpPr>
            <p:nvPr/>
          </p:nvSpPr>
          <p:spPr bwMode="auto">
            <a:xfrm>
              <a:off x="3135" y="3154"/>
              <a:ext cx="303" cy="210"/>
            </a:xfrm>
            <a:custGeom>
              <a:avLst/>
              <a:gdLst>
                <a:gd name="T0" fmla="*/ 124 w 303"/>
                <a:gd name="T1" fmla="*/ 198 h 210"/>
                <a:gd name="T2" fmla="*/ 134 w 303"/>
                <a:gd name="T3" fmla="*/ 192 h 210"/>
                <a:gd name="T4" fmla="*/ 145 w 303"/>
                <a:gd name="T5" fmla="*/ 189 h 210"/>
                <a:gd name="T6" fmla="*/ 156 w 303"/>
                <a:gd name="T7" fmla="*/ 185 h 210"/>
                <a:gd name="T8" fmla="*/ 166 w 303"/>
                <a:gd name="T9" fmla="*/ 180 h 210"/>
                <a:gd name="T10" fmla="*/ 176 w 303"/>
                <a:gd name="T11" fmla="*/ 175 h 210"/>
                <a:gd name="T12" fmla="*/ 185 w 303"/>
                <a:gd name="T13" fmla="*/ 170 h 210"/>
                <a:gd name="T14" fmla="*/ 195 w 303"/>
                <a:gd name="T15" fmla="*/ 165 h 210"/>
                <a:gd name="T16" fmla="*/ 207 w 303"/>
                <a:gd name="T17" fmla="*/ 157 h 210"/>
                <a:gd name="T18" fmla="*/ 222 w 303"/>
                <a:gd name="T19" fmla="*/ 148 h 210"/>
                <a:gd name="T20" fmla="*/ 236 w 303"/>
                <a:gd name="T21" fmla="*/ 138 h 210"/>
                <a:gd name="T22" fmla="*/ 251 w 303"/>
                <a:gd name="T23" fmla="*/ 128 h 210"/>
                <a:gd name="T24" fmla="*/ 266 w 303"/>
                <a:gd name="T25" fmla="*/ 118 h 210"/>
                <a:gd name="T26" fmla="*/ 278 w 303"/>
                <a:gd name="T27" fmla="*/ 109 h 210"/>
                <a:gd name="T28" fmla="*/ 290 w 303"/>
                <a:gd name="T29" fmla="*/ 100 h 210"/>
                <a:gd name="T30" fmla="*/ 298 w 303"/>
                <a:gd name="T31" fmla="*/ 93 h 210"/>
                <a:gd name="T32" fmla="*/ 298 w 303"/>
                <a:gd name="T33" fmla="*/ 87 h 210"/>
                <a:gd name="T34" fmla="*/ 288 w 303"/>
                <a:gd name="T35" fmla="*/ 76 h 210"/>
                <a:gd name="T36" fmla="*/ 275 w 303"/>
                <a:gd name="T37" fmla="*/ 62 h 210"/>
                <a:gd name="T38" fmla="*/ 257 w 303"/>
                <a:gd name="T39" fmla="*/ 48 h 210"/>
                <a:gd name="T40" fmla="*/ 238 w 303"/>
                <a:gd name="T41" fmla="*/ 33 h 210"/>
                <a:gd name="T42" fmla="*/ 218 w 303"/>
                <a:gd name="T43" fmla="*/ 19 h 210"/>
                <a:gd name="T44" fmla="*/ 197 w 303"/>
                <a:gd name="T45" fmla="*/ 9 h 210"/>
                <a:gd name="T46" fmla="*/ 177 w 303"/>
                <a:gd name="T47" fmla="*/ 2 h 210"/>
                <a:gd name="T48" fmla="*/ 159 w 303"/>
                <a:gd name="T49" fmla="*/ 1 h 210"/>
                <a:gd name="T50" fmla="*/ 143 w 303"/>
                <a:gd name="T51" fmla="*/ 2 h 210"/>
                <a:gd name="T52" fmla="*/ 127 w 303"/>
                <a:gd name="T53" fmla="*/ 5 h 210"/>
                <a:gd name="T54" fmla="*/ 113 w 303"/>
                <a:gd name="T55" fmla="*/ 9 h 210"/>
                <a:gd name="T56" fmla="*/ 97 w 303"/>
                <a:gd name="T57" fmla="*/ 14 h 210"/>
                <a:gd name="T58" fmla="*/ 81 w 303"/>
                <a:gd name="T59" fmla="*/ 20 h 210"/>
                <a:gd name="T60" fmla="*/ 66 w 303"/>
                <a:gd name="T61" fmla="*/ 29 h 210"/>
                <a:gd name="T62" fmla="*/ 49 w 303"/>
                <a:gd name="T63" fmla="*/ 40 h 210"/>
                <a:gd name="T64" fmla="*/ 36 w 303"/>
                <a:gd name="T65" fmla="*/ 52 h 210"/>
                <a:gd name="T66" fmla="*/ 27 w 303"/>
                <a:gd name="T67" fmla="*/ 67 h 210"/>
                <a:gd name="T68" fmla="*/ 20 w 303"/>
                <a:gd name="T69" fmla="*/ 81 h 210"/>
                <a:gd name="T70" fmla="*/ 12 w 303"/>
                <a:gd name="T71" fmla="*/ 95 h 210"/>
                <a:gd name="T72" fmla="*/ 6 w 303"/>
                <a:gd name="T73" fmla="*/ 111 h 210"/>
                <a:gd name="T74" fmla="*/ 2 w 303"/>
                <a:gd name="T75" fmla="*/ 126 h 210"/>
                <a:gd name="T76" fmla="*/ 0 w 303"/>
                <a:gd name="T77" fmla="*/ 141 h 210"/>
                <a:gd name="T78" fmla="*/ 0 w 303"/>
                <a:gd name="T79" fmla="*/ 157 h 210"/>
                <a:gd name="T80" fmla="*/ 7 w 303"/>
                <a:gd name="T81" fmla="*/ 176 h 210"/>
                <a:gd name="T82" fmla="*/ 21 w 303"/>
                <a:gd name="T83" fmla="*/ 192 h 210"/>
                <a:gd name="T84" fmla="*/ 36 w 303"/>
                <a:gd name="T85" fmla="*/ 203 h 210"/>
                <a:gd name="T86" fmla="*/ 53 w 303"/>
                <a:gd name="T87" fmla="*/ 208 h 210"/>
                <a:gd name="T88" fmla="*/ 71 w 303"/>
                <a:gd name="T89" fmla="*/ 209 h 210"/>
                <a:gd name="T90" fmla="*/ 87 w 303"/>
                <a:gd name="T91" fmla="*/ 208 h 210"/>
                <a:gd name="T92" fmla="*/ 102 w 303"/>
                <a:gd name="T93" fmla="*/ 205 h 210"/>
                <a:gd name="T94" fmla="*/ 113 w 303"/>
                <a:gd name="T95" fmla="*/ 202 h 2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3"/>
                <a:gd name="T145" fmla="*/ 0 h 210"/>
                <a:gd name="T146" fmla="*/ 303 w 303"/>
                <a:gd name="T147" fmla="*/ 210 h 2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3" h="210">
                  <a:moveTo>
                    <a:pt x="117" y="200"/>
                  </a:moveTo>
                  <a:lnTo>
                    <a:pt x="124" y="198"/>
                  </a:lnTo>
                  <a:lnTo>
                    <a:pt x="129" y="195"/>
                  </a:lnTo>
                  <a:lnTo>
                    <a:pt x="134" y="192"/>
                  </a:lnTo>
                  <a:lnTo>
                    <a:pt x="140" y="191"/>
                  </a:lnTo>
                  <a:lnTo>
                    <a:pt x="145" y="189"/>
                  </a:lnTo>
                  <a:lnTo>
                    <a:pt x="151" y="187"/>
                  </a:lnTo>
                  <a:lnTo>
                    <a:pt x="156" y="185"/>
                  </a:lnTo>
                  <a:lnTo>
                    <a:pt x="161" y="182"/>
                  </a:lnTo>
                  <a:lnTo>
                    <a:pt x="166" y="180"/>
                  </a:lnTo>
                  <a:lnTo>
                    <a:pt x="171" y="178"/>
                  </a:lnTo>
                  <a:lnTo>
                    <a:pt x="176" y="175"/>
                  </a:lnTo>
                  <a:lnTo>
                    <a:pt x="180" y="173"/>
                  </a:lnTo>
                  <a:lnTo>
                    <a:pt x="185" y="170"/>
                  </a:lnTo>
                  <a:lnTo>
                    <a:pt x="190" y="168"/>
                  </a:lnTo>
                  <a:lnTo>
                    <a:pt x="195" y="165"/>
                  </a:lnTo>
                  <a:lnTo>
                    <a:pt x="201" y="161"/>
                  </a:lnTo>
                  <a:lnTo>
                    <a:pt x="207" y="157"/>
                  </a:lnTo>
                  <a:lnTo>
                    <a:pt x="214" y="153"/>
                  </a:lnTo>
                  <a:lnTo>
                    <a:pt x="222" y="148"/>
                  </a:lnTo>
                  <a:lnTo>
                    <a:pt x="228" y="143"/>
                  </a:lnTo>
                  <a:lnTo>
                    <a:pt x="236" y="138"/>
                  </a:lnTo>
                  <a:lnTo>
                    <a:pt x="243" y="133"/>
                  </a:lnTo>
                  <a:lnTo>
                    <a:pt x="251" y="128"/>
                  </a:lnTo>
                  <a:lnTo>
                    <a:pt x="259" y="122"/>
                  </a:lnTo>
                  <a:lnTo>
                    <a:pt x="266" y="118"/>
                  </a:lnTo>
                  <a:lnTo>
                    <a:pt x="273" y="113"/>
                  </a:lnTo>
                  <a:lnTo>
                    <a:pt x="278" y="109"/>
                  </a:lnTo>
                  <a:lnTo>
                    <a:pt x="284" y="104"/>
                  </a:lnTo>
                  <a:lnTo>
                    <a:pt x="290" y="100"/>
                  </a:lnTo>
                  <a:lnTo>
                    <a:pt x="294" y="96"/>
                  </a:lnTo>
                  <a:lnTo>
                    <a:pt x="298" y="93"/>
                  </a:lnTo>
                  <a:lnTo>
                    <a:pt x="302" y="90"/>
                  </a:lnTo>
                  <a:lnTo>
                    <a:pt x="298" y="87"/>
                  </a:lnTo>
                  <a:lnTo>
                    <a:pt x="294" y="82"/>
                  </a:lnTo>
                  <a:lnTo>
                    <a:pt x="288" y="76"/>
                  </a:lnTo>
                  <a:lnTo>
                    <a:pt x="281" y="69"/>
                  </a:lnTo>
                  <a:lnTo>
                    <a:pt x="275" y="62"/>
                  </a:lnTo>
                  <a:lnTo>
                    <a:pt x="267" y="55"/>
                  </a:lnTo>
                  <a:lnTo>
                    <a:pt x="257" y="48"/>
                  </a:lnTo>
                  <a:lnTo>
                    <a:pt x="248" y="40"/>
                  </a:lnTo>
                  <a:lnTo>
                    <a:pt x="238" y="33"/>
                  </a:lnTo>
                  <a:lnTo>
                    <a:pt x="228" y="26"/>
                  </a:lnTo>
                  <a:lnTo>
                    <a:pt x="218" y="19"/>
                  </a:lnTo>
                  <a:lnTo>
                    <a:pt x="208" y="15"/>
                  </a:lnTo>
                  <a:lnTo>
                    <a:pt x="197" y="9"/>
                  </a:lnTo>
                  <a:lnTo>
                    <a:pt x="187" y="5"/>
                  </a:lnTo>
                  <a:lnTo>
                    <a:pt x="177" y="2"/>
                  </a:lnTo>
                  <a:lnTo>
                    <a:pt x="168" y="0"/>
                  </a:lnTo>
                  <a:lnTo>
                    <a:pt x="159" y="1"/>
                  </a:lnTo>
                  <a:lnTo>
                    <a:pt x="151" y="2"/>
                  </a:lnTo>
                  <a:lnTo>
                    <a:pt x="143" y="2"/>
                  </a:lnTo>
                  <a:lnTo>
                    <a:pt x="135" y="3"/>
                  </a:lnTo>
                  <a:lnTo>
                    <a:pt x="127" y="5"/>
                  </a:lnTo>
                  <a:lnTo>
                    <a:pt x="120" y="7"/>
                  </a:lnTo>
                  <a:lnTo>
                    <a:pt x="113" y="9"/>
                  </a:lnTo>
                  <a:lnTo>
                    <a:pt x="105" y="11"/>
                  </a:lnTo>
                  <a:lnTo>
                    <a:pt x="97" y="14"/>
                  </a:lnTo>
                  <a:lnTo>
                    <a:pt x="89" y="17"/>
                  </a:lnTo>
                  <a:lnTo>
                    <a:pt x="81" y="20"/>
                  </a:lnTo>
                  <a:lnTo>
                    <a:pt x="74" y="24"/>
                  </a:lnTo>
                  <a:lnTo>
                    <a:pt x="66" y="29"/>
                  </a:lnTo>
                  <a:lnTo>
                    <a:pt x="58" y="34"/>
                  </a:lnTo>
                  <a:lnTo>
                    <a:pt x="49" y="40"/>
                  </a:lnTo>
                  <a:lnTo>
                    <a:pt x="40" y="46"/>
                  </a:lnTo>
                  <a:lnTo>
                    <a:pt x="36" y="52"/>
                  </a:lnTo>
                  <a:lnTo>
                    <a:pt x="32" y="59"/>
                  </a:lnTo>
                  <a:lnTo>
                    <a:pt x="27" y="67"/>
                  </a:lnTo>
                  <a:lnTo>
                    <a:pt x="24" y="74"/>
                  </a:lnTo>
                  <a:lnTo>
                    <a:pt x="20" y="81"/>
                  </a:lnTo>
                  <a:lnTo>
                    <a:pt x="16" y="88"/>
                  </a:lnTo>
                  <a:lnTo>
                    <a:pt x="12" y="95"/>
                  </a:lnTo>
                  <a:lnTo>
                    <a:pt x="9" y="103"/>
                  </a:lnTo>
                  <a:lnTo>
                    <a:pt x="6" y="111"/>
                  </a:lnTo>
                  <a:lnTo>
                    <a:pt x="4" y="119"/>
                  </a:lnTo>
                  <a:lnTo>
                    <a:pt x="2" y="126"/>
                  </a:lnTo>
                  <a:lnTo>
                    <a:pt x="0" y="133"/>
                  </a:lnTo>
                  <a:lnTo>
                    <a:pt x="0" y="141"/>
                  </a:lnTo>
                  <a:lnTo>
                    <a:pt x="0" y="150"/>
                  </a:lnTo>
                  <a:lnTo>
                    <a:pt x="0" y="157"/>
                  </a:lnTo>
                  <a:lnTo>
                    <a:pt x="2" y="164"/>
                  </a:lnTo>
                  <a:lnTo>
                    <a:pt x="7" y="176"/>
                  </a:lnTo>
                  <a:lnTo>
                    <a:pt x="13" y="186"/>
                  </a:lnTo>
                  <a:lnTo>
                    <a:pt x="21" y="192"/>
                  </a:lnTo>
                  <a:lnTo>
                    <a:pt x="28" y="198"/>
                  </a:lnTo>
                  <a:lnTo>
                    <a:pt x="36" y="203"/>
                  </a:lnTo>
                  <a:lnTo>
                    <a:pt x="44" y="206"/>
                  </a:lnTo>
                  <a:lnTo>
                    <a:pt x="53" y="208"/>
                  </a:lnTo>
                  <a:lnTo>
                    <a:pt x="63" y="209"/>
                  </a:lnTo>
                  <a:lnTo>
                    <a:pt x="71" y="209"/>
                  </a:lnTo>
                  <a:lnTo>
                    <a:pt x="79" y="209"/>
                  </a:lnTo>
                  <a:lnTo>
                    <a:pt x="87" y="208"/>
                  </a:lnTo>
                  <a:lnTo>
                    <a:pt x="95" y="206"/>
                  </a:lnTo>
                  <a:lnTo>
                    <a:pt x="102" y="205"/>
                  </a:lnTo>
                  <a:lnTo>
                    <a:pt x="108" y="203"/>
                  </a:lnTo>
                  <a:lnTo>
                    <a:pt x="113" y="202"/>
                  </a:lnTo>
                  <a:lnTo>
                    <a:pt x="117" y="200"/>
                  </a:lnTo>
                </a:path>
              </a:pathLst>
            </a:custGeom>
            <a:solidFill>
              <a:srgbClr val="FFC080"/>
            </a:solidFill>
            <a:ln w="12700" cap="rnd">
              <a:noFill/>
              <a:round/>
              <a:headEnd/>
              <a:tailEnd/>
            </a:ln>
          </p:spPr>
          <p:txBody>
            <a:bodyPr/>
            <a:lstStyle/>
            <a:p>
              <a:endParaRPr lang="en-US">
                <a:solidFill>
                  <a:srgbClr val="000000"/>
                </a:solidFill>
              </a:endParaRPr>
            </a:p>
          </p:txBody>
        </p:sp>
        <p:sp>
          <p:nvSpPr>
            <p:cNvPr id="21576" name="Freeform 67"/>
            <p:cNvSpPr>
              <a:spLocks/>
            </p:cNvSpPr>
            <p:nvPr/>
          </p:nvSpPr>
          <p:spPr bwMode="auto">
            <a:xfrm>
              <a:off x="2903" y="3247"/>
              <a:ext cx="255" cy="201"/>
            </a:xfrm>
            <a:custGeom>
              <a:avLst/>
              <a:gdLst>
                <a:gd name="T0" fmla="*/ 221 w 255"/>
                <a:gd name="T1" fmla="*/ 181 h 201"/>
                <a:gd name="T2" fmla="*/ 246 w 255"/>
                <a:gd name="T3" fmla="*/ 173 h 201"/>
                <a:gd name="T4" fmla="*/ 254 w 255"/>
                <a:gd name="T5" fmla="*/ 166 h 201"/>
                <a:gd name="T6" fmla="*/ 249 w 255"/>
                <a:gd name="T7" fmla="*/ 159 h 201"/>
                <a:gd name="T8" fmla="*/ 234 w 255"/>
                <a:gd name="T9" fmla="*/ 153 h 201"/>
                <a:gd name="T10" fmla="*/ 215 w 255"/>
                <a:gd name="T11" fmla="*/ 147 h 201"/>
                <a:gd name="T12" fmla="*/ 193 w 255"/>
                <a:gd name="T13" fmla="*/ 139 h 201"/>
                <a:gd name="T14" fmla="*/ 173 w 255"/>
                <a:gd name="T15" fmla="*/ 128 h 201"/>
                <a:gd name="T16" fmla="*/ 162 w 255"/>
                <a:gd name="T17" fmla="*/ 115 h 201"/>
                <a:gd name="T18" fmla="*/ 158 w 255"/>
                <a:gd name="T19" fmla="*/ 99 h 201"/>
                <a:gd name="T20" fmla="*/ 158 w 255"/>
                <a:gd name="T21" fmla="*/ 84 h 201"/>
                <a:gd name="T22" fmla="*/ 159 w 255"/>
                <a:gd name="T23" fmla="*/ 69 h 201"/>
                <a:gd name="T24" fmla="*/ 161 w 255"/>
                <a:gd name="T25" fmla="*/ 54 h 201"/>
                <a:gd name="T26" fmla="*/ 165 w 255"/>
                <a:gd name="T27" fmla="*/ 39 h 201"/>
                <a:gd name="T28" fmla="*/ 167 w 255"/>
                <a:gd name="T29" fmla="*/ 23 h 201"/>
                <a:gd name="T30" fmla="*/ 169 w 255"/>
                <a:gd name="T31" fmla="*/ 8 h 201"/>
                <a:gd name="T32" fmla="*/ 159 w 255"/>
                <a:gd name="T33" fmla="*/ 7 h 201"/>
                <a:gd name="T34" fmla="*/ 135 w 255"/>
                <a:gd name="T35" fmla="*/ 17 h 201"/>
                <a:gd name="T36" fmla="*/ 107 w 255"/>
                <a:gd name="T37" fmla="*/ 28 h 201"/>
                <a:gd name="T38" fmla="*/ 80 w 255"/>
                <a:gd name="T39" fmla="*/ 39 h 201"/>
                <a:gd name="T40" fmla="*/ 54 w 255"/>
                <a:gd name="T41" fmla="*/ 50 h 201"/>
                <a:gd name="T42" fmla="*/ 30 w 255"/>
                <a:gd name="T43" fmla="*/ 66 h 201"/>
                <a:gd name="T44" fmla="*/ 12 w 255"/>
                <a:gd name="T45" fmla="*/ 83 h 201"/>
                <a:gd name="T46" fmla="*/ 2 w 255"/>
                <a:gd name="T47" fmla="*/ 108 h 201"/>
                <a:gd name="T48" fmla="*/ 0 w 255"/>
                <a:gd name="T49" fmla="*/ 130 h 201"/>
                <a:gd name="T50" fmla="*/ 2 w 255"/>
                <a:gd name="T51" fmla="*/ 147 h 201"/>
                <a:gd name="T52" fmla="*/ 6 w 255"/>
                <a:gd name="T53" fmla="*/ 160 h 201"/>
                <a:gd name="T54" fmla="*/ 12 w 255"/>
                <a:gd name="T55" fmla="*/ 171 h 201"/>
                <a:gd name="T56" fmla="*/ 19 w 255"/>
                <a:gd name="T57" fmla="*/ 181 h 201"/>
                <a:gd name="T58" fmla="*/ 26 w 255"/>
                <a:gd name="T59" fmla="*/ 188 h 201"/>
                <a:gd name="T60" fmla="*/ 35 w 255"/>
                <a:gd name="T61" fmla="*/ 194 h 201"/>
                <a:gd name="T62" fmla="*/ 44 w 255"/>
                <a:gd name="T63" fmla="*/ 198 h 201"/>
                <a:gd name="T64" fmla="*/ 58 w 255"/>
                <a:gd name="T65" fmla="*/ 200 h 201"/>
                <a:gd name="T66" fmla="*/ 75 w 255"/>
                <a:gd name="T67" fmla="*/ 198 h 201"/>
                <a:gd name="T68" fmla="*/ 93 w 255"/>
                <a:gd name="T69" fmla="*/ 196 h 201"/>
                <a:gd name="T70" fmla="*/ 112 w 255"/>
                <a:gd name="T71" fmla="*/ 193 h 201"/>
                <a:gd name="T72" fmla="*/ 131 w 255"/>
                <a:gd name="T73" fmla="*/ 191 h 201"/>
                <a:gd name="T74" fmla="*/ 150 w 255"/>
                <a:gd name="T75" fmla="*/ 188 h 201"/>
                <a:gd name="T76" fmla="*/ 171 w 255"/>
                <a:gd name="T77" fmla="*/ 186 h 201"/>
                <a:gd name="T78" fmla="*/ 191 w 255"/>
                <a:gd name="T79" fmla="*/ 185 h 2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5"/>
                <a:gd name="T121" fmla="*/ 0 h 201"/>
                <a:gd name="T122" fmla="*/ 255 w 255"/>
                <a:gd name="T123" fmla="*/ 201 h 20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5" h="201">
                  <a:moveTo>
                    <a:pt x="201" y="185"/>
                  </a:moveTo>
                  <a:lnTo>
                    <a:pt x="221" y="181"/>
                  </a:lnTo>
                  <a:lnTo>
                    <a:pt x="235" y="177"/>
                  </a:lnTo>
                  <a:lnTo>
                    <a:pt x="246" y="173"/>
                  </a:lnTo>
                  <a:lnTo>
                    <a:pt x="252" y="169"/>
                  </a:lnTo>
                  <a:lnTo>
                    <a:pt x="254" y="166"/>
                  </a:lnTo>
                  <a:lnTo>
                    <a:pt x="253" y="162"/>
                  </a:lnTo>
                  <a:lnTo>
                    <a:pt x="249" y="159"/>
                  </a:lnTo>
                  <a:lnTo>
                    <a:pt x="243" y="156"/>
                  </a:lnTo>
                  <a:lnTo>
                    <a:pt x="234" y="153"/>
                  </a:lnTo>
                  <a:lnTo>
                    <a:pt x="226" y="150"/>
                  </a:lnTo>
                  <a:lnTo>
                    <a:pt x="215" y="147"/>
                  </a:lnTo>
                  <a:lnTo>
                    <a:pt x="204" y="143"/>
                  </a:lnTo>
                  <a:lnTo>
                    <a:pt x="193" y="139"/>
                  </a:lnTo>
                  <a:lnTo>
                    <a:pt x="183" y="133"/>
                  </a:lnTo>
                  <a:lnTo>
                    <a:pt x="173" y="128"/>
                  </a:lnTo>
                  <a:lnTo>
                    <a:pt x="165" y="121"/>
                  </a:lnTo>
                  <a:lnTo>
                    <a:pt x="162" y="115"/>
                  </a:lnTo>
                  <a:lnTo>
                    <a:pt x="160" y="107"/>
                  </a:lnTo>
                  <a:lnTo>
                    <a:pt x="158" y="99"/>
                  </a:lnTo>
                  <a:lnTo>
                    <a:pt x="158" y="92"/>
                  </a:lnTo>
                  <a:lnTo>
                    <a:pt x="158" y="84"/>
                  </a:lnTo>
                  <a:lnTo>
                    <a:pt x="158" y="77"/>
                  </a:lnTo>
                  <a:lnTo>
                    <a:pt x="159" y="69"/>
                  </a:lnTo>
                  <a:lnTo>
                    <a:pt x="160" y="62"/>
                  </a:lnTo>
                  <a:lnTo>
                    <a:pt x="161" y="54"/>
                  </a:lnTo>
                  <a:lnTo>
                    <a:pt x="163" y="47"/>
                  </a:lnTo>
                  <a:lnTo>
                    <a:pt x="165" y="39"/>
                  </a:lnTo>
                  <a:lnTo>
                    <a:pt x="166" y="31"/>
                  </a:lnTo>
                  <a:lnTo>
                    <a:pt x="167" y="23"/>
                  </a:lnTo>
                  <a:lnTo>
                    <a:pt x="168" y="16"/>
                  </a:lnTo>
                  <a:lnTo>
                    <a:pt x="169" y="8"/>
                  </a:lnTo>
                  <a:lnTo>
                    <a:pt x="169" y="0"/>
                  </a:lnTo>
                  <a:lnTo>
                    <a:pt x="159" y="7"/>
                  </a:lnTo>
                  <a:lnTo>
                    <a:pt x="148" y="12"/>
                  </a:lnTo>
                  <a:lnTo>
                    <a:pt x="135" y="17"/>
                  </a:lnTo>
                  <a:lnTo>
                    <a:pt x="122" y="22"/>
                  </a:lnTo>
                  <a:lnTo>
                    <a:pt x="107" y="28"/>
                  </a:lnTo>
                  <a:lnTo>
                    <a:pt x="94" y="33"/>
                  </a:lnTo>
                  <a:lnTo>
                    <a:pt x="80" y="39"/>
                  </a:lnTo>
                  <a:lnTo>
                    <a:pt x="66" y="45"/>
                  </a:lnTo>
                  <a:lnTo>
                    <a:pt x="54" y="50"/>
                  </a:lnTo>
                  <a:lnTo>
                    <a:pt x="41" y="57"/>
                  </a:lnTo>
                  <a:lnTo>
                    <a:pt x="30" y="66"/>
                  </a:lnTo>
                  <a:lnTo>
                    <a:pt x="21" y="74"/>
                  </a:lnTo>
                  <a:lnTo>
                    <a:pt x="12" y="83"/>
                  </a:lnTo>
                  <a:lnTo>
                    <a:pt x="6" y="95"/>
                  </a:lnTo>
                  <a:lnTo>
                    <a:pt x="2" y="108"/>
                  </a:lnTo>
                  <a:lnTo>
                    <a:pt x="0" y="121"/>
                  </a:lnTo>
                  <a:lnTo>
                    <a:pt x="0" y="130"/>
                  </a:lnTo>
                  <a:lnTo>
                    <a:pt x="1" y="139"/>
                  </a:lnTo>
                  <a:lnTo>
                    <a:pt x="2" y="147"/>
                  </a:lnTo>
                  <a:lnTo>
                    <a:pt x="4" y="153"/>
                  </a:lnTo>
                  <a:lnTo>
                    <a:pt x="6" y="160"/>
                  </a:lnTo>
                  <a:lnTo>
                    <a:pt x="9" y="166"/>
                  </a:lnTo>
                  <a:lnTo>
                    <a:pt x="12" y="171"/>
                  </a:lnTo>
                  <a:lnTo>
                    <a:pt x="16" y="176"/>
                  </a:lnTo>
                  <a:lnTo>
                    <a:pt x="19" y="181"/>
                  </a:lnTo>
                  <a:lnTo>
                    <a:pt x="22" y="184"/>
                  </a:lnTo>
                  <a:lnTo>
                    <a:pt x="26" y="188"/>
                  </a:lnTo>
                  <a:lnTo>
                    <a:pt x="31" y="191"/>
                  </a:lnTo>
                  <a:lnTo>
                    <a:pt x="35" y="194"/>
                  </a:lnTo>
                  <a:lnTo>
                    <a:pt x="40" y="196"/>
                  </a:lnTo>
                  <a:lnTo>
                    <a:pt x="44" y="198"/>
                  </a:lnTo>
                  <a:lnTo>
                    <a:pt x="49" y="200"/>
                  </a:lnTo>
                  <a:lnTo>
                    <a:pt x="58" y="200"/>
                  </a:lnTo>
                  <a:lnTo>
                    <a:pt x="66" y="199"/>
                  </a:lnTo>
                  <a:lnTo>
                    <a:pt x="75" y="198"/>
                  </a:lnTo>
                  <a:lnTo>
                    <a:pt x="84" y="197"/>
                  </a:lnTo>
                  <a:lnTo>
                    <a:pt x="93" y="196"/>
                  </a:lnTo>
                  <a:lnTo>
                    <a:pt x="103" y="195"/>
                  </a:lnTo>
                  <a:lnTo>
                    <a:pt x="112" y="193"/>
                  </a:lnTo>
                  <a:lnTo>
                    <a:pt x="122" y="192"/>
                  </a:lnTo>
                  <a:lnTo>
                    <a:pt x="131" y="191"/>
                  </a:lnTo>
                  <a:lnTo>
                    <a:pt x="141" y="189"/>
                  </a:lnTo>
                  <a:lnTo>
                    <a:pt x="150" y="188"/>
                  </a:lnTo>
                  <a:lnTo>
                    <a:pt x="161" y="187"/>
                  </a:lnTo>
                  <a:lnTo>
                    <a:pt x="171" y="186"/>
                  </a:lnTo>
                  <a:lnTo>
                    <a:pt x="181" y="186"/>
                  </a:lnTo>
                  <a:lnTo>
                    <a:pt x="191" y="185"/>
                  </a:lnTo>
                  <a:lnTo>
                    <a:pt x="201" y="185"/>
                  </a:lnTo>
                </a:path>
              </a:pathLst>
            </a:custGeom>
            <a:solidFill>
              <a:srgbClr val="FFC080"/>
            </a:solidFill>
            <a:ln w="12700" cap="rnd">
              <a:noFill/>
              <a:round/>
              <a:headEnd/>
              <a:tailEnd/>
            </a:ln>
          </p:spPr>
          <p:txBody>
            <a:bodyPr/>
            <a:lstStyle/>
            <a:p>
              <a:endParaRPr lang="en-US">
                <a:solidFill>
                  <a:srgbClr val="000000"/>
                </a:solidFill>
              </a:endParaRPr>
            </a:p>
          </p:txBody>
        </p:sp>
        <p:sp>
          <p:nvSpPr>
            <p:cNvPr id="21577" name="Freeform 68"/>
            <p:cNvSpPr>
              <a:spLocks/>
            </p:cNvSpPr>
            <p:nvPr/>
          </p:nvSpPr>
          <p:spPr bwMode="auto">
            <a:xfrm>
              <a:off x="2186" y="2827"/>
              <a:ext cx="499" cy="758"/>
            </a:xfrm>
            <a:custGeom>
              <a:avLst/>
              <a:gdLst>
                <a:gd name="T0" fmla="*/ 498 w 499"/>
                <a:gd name="T1" fmla="*/ 694 h 758"/>
                <a:gd name="T2" fmla="*/ 495 w 499"/>
                <a:gd name="T3" fmla="*/ 656 h 758"/>
                <a:gd name="T4" fmla="*/ 484 w 499"/>
                <a:gd name="T5" fmla="*/ 618 h 758"/>
                <a:gd name="T6" fmla="*/ 465 w 499"/>
                <a:gd name="T7" fmla="*/ 582 h 758"/>
                <a:gd name="T8" fmla="*/ 443 w 499"/>
                <a:gd name="T9" fmla="*/ 549 h 758"/>
                <a:gd name="T10" fmla="*/ 418 w 499"/>
                <a:gd name="T11" fmla="*/ 519 h 758"/>
                <a:gd name="T12" fmla="*/ 392 w 499"/>
                <a:gd name="T13" fmla="*/ 494 h 758"/>
                <a:gd name="T14" fmla="*/ 370 w 499"/>
                <a:gd name="T15" fmla="*/ 475 h 758"/>
                <a:gd name="T16" fmla="*/ 357 w 499"/>
                <a:gd name="T17" fmla="*/ 462 h 758"/>
                <a:gd name="T18" fmla="*/ 340 w 499"/>
                <a:gd name="T19" fmla="*/ 474 h 758"/>
                <a:gd name="T20" fmla="*/ 318 w 499"/>
                <a:gd name="T21" fmla="*/ 498 h 758"/>
                <a:gd name="T22" fmla="*/ 294 w 499"/>
                <a:gd name="T23" fmla="*/ 512 h 758"/>
                <a:gd name="T24" fmla="*/ 300 w 499"/>
                <a:gd name="T25" fmla="*/ 471 h 758"/>
                <a:gd name="T26" fmla="*/ 303 w 499"/>
                <a:gd name="T27" fmla="*/ 422 h 758"/>
                <a:gd name="T28" fmla="*/ 293 w 499"/>
                <a:gd name="T29" fmla="*/ 375 h 758"/>
                <a:gd name="T30" fmla="*/ 275 w 499"/>
                <a:gd name="T31" fmla="*/ 334 h 758"/>
                <a:gd name="T32" fmla="*/ 252 w 499"/>
                <a:gd name="T33" fmla="*/ 300 h 758"/>
                <a:gd name="T34" fmla="*/ 228 w 499"/>
                <a:gd name="T35" fmla="*/ 273 h 758"/>
                <a:gd name="T36" fmla="*/ 208 w 499"/>
                <a:gd name="T37" fmla="*/ 255 h 758"/>
                <a:gd name="T38" fmla="*/ 197 w 499"/>
                <a:gd name="T39" fmla="*/ 246 h 758"/>
                <a:gd name="T40" fmla="*/ 180 w 499"/>
                <a:gd name="T41" fmla="*/ 242 h 758"/>
                <a:gd name="T42" fmla="*/ 153 w 499"/>
                <a:gd name="T43" fmla="*/ 245 h 758"/>
                <a:gd name="T44" fmla="*/ 168 w 499"/>
                <a:gd name="T45" fmla="*/ 203 h 758"/>
                <a:gd name="T46" fmla="*/ 172 w 499"/>
                <a:gd name="T47" fmla="*/ 149 h 758"/>
                <a:gd name="T48" fmla="*/ 149 w 499"/>
                <a:gd name="T49" fmla="*/ 96 h 758"/>
                <a:gd name="T50" fmla="*/ 107 w 499"/>
                <a:gd name="T51" fmla="*/ 46 h 758"/>
                <a:gd name="T52" fmla="*/ 77 w 499"/>
                <a:gd name="T53" fmla="*/ 23 h 758"/>
                <a:gd name="T54" fmla="*/ 44 w 499"/>
                <a:gd name="T55" fmla="*/ 2 h 758"/>
                <a:gd name="T56" fmla="*/ 52 w 499"/>
                <a:gd name="T57" fmla="*/ 35 h 758"/>
                <a:gd name="T58" fmla="*/ 57 w 499"/>
                <a:gd name="T59" fmla="*/ 80 h 758"/>
                <a:gd name="T60" fmla="*/ 52 w 499"/>
                <a:gd name="T61" fmla="*/ 127 h 758"/>
                <a:gd name="T62" fmla="*/ 41 w 499"/>
                <a:gd name="T63" fmla="*/ 171 h 758"/>
                <a:gd name="T64" fmla="*/ 26 w 499"/>
                <a:gd name="T65" fmla="*/ 210 h 758"/>
                <a:gd name="T66" fmla="*/ 12 w 499"/>
                <a:gd name="T67" fmla="*/ 244 h 758"/>
                <a:gd name="T68" fmla="*/ 2 w 499"/>
                <a:gd name="T69" fmla="*/ 270 h 758"/>
                <a:gd name="T70" fmla="*/ 1 w 499"/>
                <a:gd name="T71" fmla="*/ 286 h 758"/>
                <a:gd name="T72" fmla="*/ 9 w 499"/>
                <a:gd name="T73" fmla="*/ 301 h 758"/>
                <a:gd name="T74" fmla="*/ 13 w 499"/>
                <a:gd name="T75" fmla="*/ 322 h 758"/>
                <a:gd name="T76" fmla="*/ 22 w 499"/>
                <a:gd name="T77" fmla="*/ 350 h 758"/>
                <a:gd name="T78" fmla="*/ 50 w 499"/>
                <a:gd name="T79" fmla="*/ 386 h 758"/>
                <a:gd name="T80" fmla="*/ 81 w 499"/>
                <a:gd name="T81" fmla="*/ 399 h 758"/>
                <a:gd name="T82" fmla="*/ 99 w 499"/>
                <a:gd name="T83" fmla="*/ 403 h 758"/>
                <a:gd name="T84" fmla="*/ 114 w 499"/>
                <a:gd name="T85" fmla="*/ 409 h 758"/>
                <a:gd name="T86" fmla="*/ 132 w 499"/>
                <a:gd name="T87" fmla="*/ 419 h 758"/>
                <a:gd name="T88" fmla="*/ 133 w 499"/>
                <a:gd name="T89" fmla="*/ 446 h 758"/>
                <a:gd name="T90" fmla="*/ 138 w 499"/>
                <a:gd name="T91" fmla="*/ 470 h 758"/>
                <a:gd name="T92" fmla="*/ 152 w 499"/>
                <a:gd name="T93" fmla="*/ 492 h 758"/>
                <a:gd name="T94" fmla="*/ 168 w 499"/>
                <a:gd name="T95" fmla="*/ 518 h 758"/>
                <a:gd name="T96" fmla="*/ 183 w 499"/>
                <a:gd name="T97" fmla="*/ 537 h 758"/>
                <a:gd name="T98" fmla="*/ 193 w 499"/>
                <a:gd name="T99" fmla="*/ 553 h 758"/>
                <a:gd name="T100" fmla="*/ 205 w 499"/>
                <a:gd name="T101" fmla="*/ 568 h 758"/>
                <a:gd name="T102" fmla="*/ 223 w 499"/>
                <a:gd name="T103" fmla="*/ 582 h 758"/>
                <a:gd name="T104" fmla="*/ 243 w 499"/>
                <a:gd name="T105" fmla="*/ 575 h 758"/>
                <a:gd name="T106" fmla="*/ 260 w 499"/>
                <a:gd name="T107" fmla="*/ 571 h 758"/>
                <a:gd name="T108" fmla="*/ 269 w 499"/>
                <a:gd name="T109" fmla="*/ 607 h 758"/>
                <a:gd name="T110" fmla="*/ 300 w 499"/>
                <a:gd name="T111" fmla="*/ 660 h 758"/>
                <a:gd name="T112" fmla="*/ 344 w 499"/>
                <a:gd name="T113" fmla="*/ 709 h 758"/>
                <a:gd name="T114" fmla="*/ 383 w 499"/>
                <a:gd name="T115" fmla="*/ 741 h 758"/>
                <a:gd name="T116" fmla="*/ 407 w 499"/>
                <a:gd name="T117" fmla="*/ 751 h 758"/>
                <a:gd name="T118" fmla="*/ 435 w 499"/>
                <a:gd name="T119" fmla="*/ 757 h 758"/>
                <a:gd name="T120" fmla="*/ 463 w 499"/>
                <a:gd name="T121" fmla="*/ 754 h 758"/>
                <a:gd name="T122" fmla="*/ 488 w 499"/>
                <a:gd name="T123" fmla="*/ 732 h 7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99"/>
                <a:gd name="T187" fmla="*/ 0 h 758"/>
                <a:gd name="T188" fmla="*/ 499 w 499"/>
                <a:gd name="T189" fmla="*/ 758 h 7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99" h="758">
                  <a:moveTo>
                    <a:pt x="493" y="723"/>
                  </a:moveTo>
                  <a:lnTo>
                    <a:pt x="495" y="713"/>
                  </a:lnTo>
                  <a:lnTo>
                    <a:pt x="497" y="704"/>
                  </a:lnTo>
                  <a:lnTo>
                    <a:pt x="498" y="694"/>
                  </a:lnTo>
                  <a:lnTo>
                    <a:pt x="498" y="685"/>
                  </a:lnTo>
                  <a:lnTo>
                    <a:pt x="498" y="676"/>
                  </a:lnTo>
                  <a:lnTo>
                    <a:pt x="497" y="666"/>
                  </a:lnTo>
                  <a:lnTo>
                    <a:pt x="495" y="656"/>
                  </a:lnTo>
                  <a:lnTo>
                    <a:pt x="493" y="647"/>
                  </a:lnTo>
                  <a:lnTo>
                    <a:pt x="490" y="637"/>
                  </a:lnTo>
                  <a:lnTo>
                    <a:pt x="487" y="628"/>
                  </a:lnTo>
                  <a:lnTo>
                    <a:pt x="484" y="618"/>
                  </a:lnTo>
                  <a:lnTo>
                    <a:pt x="480" y="609"/>
                  </a:lnTo>
                  <a:lnTo>
                    <a:pt x="475" y="600"/>
                  </a:lnTo>
                  <a:lnTo>
                    <a:pt x="470" y="591"/>
                  </a:lnTo>
                  <a:lnTo>
                    <a:pt x="465" y="582"/>
                  </a:lnTo>
                  <a:lnTo>
                    <a:pt x="460" y="573"/>
                  </a:lnTo>
                  <a:lnTo>
                    <a:pt x="455" y="566"/>
                  </a:lnTo>
                  <a:lnTo>
                    <a:pt x="449" y="557"/>
                  </a:lnTo>
                  <a:lnTo>
                    <a:pt x="443" y="549"/>
                  </a:lnTo>
                  <a:lnTo>
                    <a:pt x="437" y="541"/>
                  </a:lnTo>
                  <a:lnTo>
                    <a:pt x="431" y="534"/>
                  </a:lnTo>
                  <a:lnTo>
                    <a:pt x="424" y="526"/>
                  </a:lnTo>
                  <a:lnTo>
                    <a:pt x="418" y="519"/>
                  </a:lnTo>
                  <a:lnTo>
                    <a:pt x="411" y="513"/>
                  </a:lnTo>
                  <a:lnTo>
                    <a:pt x="405" y="506"/>
                  </a:lnTo>
                  <a:lnTo>
                    <a:pt x="399" y="500"/>
                  </a:lnTo>
                  <a:lnTo>
                    <a:pt x="392" y="494"/>
                  </a:lnTo>
                  <a:lnTo>
                    <a:pt x="386" y="489"/>
                  </a:lnTo>
                  <a:lnTo>
                    <a:pt x="380" y="484"/>
                  </a:lnTo>
                  <a:lnTo>
                    <a:pt x="374" y="480"/>
                  </a:lnTo>
                  <a:lnTo>
                    <a:pt x="370" y="475"/>
                  </a:lnTo>
                  <a:lnTo>
                    <a:pt x="364" y="472"/>
                  </a:lnTo>
                  <a:lnTo>
                    <a:pt x="362" y="466"/>
                  </a:lnTo>
                  <a:lnTo>
                    <a:pt x="360" y="462"/>
                  </a:lnTo>
                  <a:lnTo>
                    <a:pt x="357" y="462"/>
                  </a:lnTo>
                  <a:lnTo>
                    <a:pt x="353" y="462"/>
                  </a:lnTo>
                  <a:lnTo>
                    <a:pt x="349" y="465"/>
                  </a:lnTo>
                  <a:lnTo>
                    <a:pt x="344" y="469"/>
                  </a:lnTo>
                  <a:lnTo>
                    <a:pt x="340" y="474"/>
                  </a:lnTo>
                  <a:lnTo>
                    <a:pt x="334" y="480"/>
                  </a:lnTo>
                  <a:lnTo>
                    <a:pt x="329" y="485"/>
                  </a:lnTo>
                  <a:lnTo>
                    <a:pt x="323" y="492"/>
                  </a:lnTo>
                  <a:lnTo>
                    <a:pt x="318" y="498"/>
                  </a:lnTo>
                  <a:lnTo>
                    <a:pt x="312" y="503"/>
                  </a:lnTo>
                  <a:lnTo>
                    <a:pt x="305" y="507"/>
                  </a:lnTo>
                  <a:lnTo>
                    <a:pt x="300" y="510"/>
                  </a:lnTo>
                  <a:lnTo>
                    <a:pt x="294" y="512"/>
                  </a:lnTo>
                  <a:lnTo>
                    <a:pt x="289" y="512"/>
                  </a:lnTo>
                  <a:lnTo>
                    <a:pt x="293" y="498"/>
                  </a:lnTo>
                  <a:lnTo>
                    <a:pt x="297" y="485"/>
                  </a:lnTo>
                  <a:lnTo>
                    <a:pt x="300" y="471"/>
                  </a:lnTo>
                  <a:lnTo>
                    <a:pt x="302" y="459"/>
                  </a:lnTo>
                  <a:lnTo>
                    <a:pt x="303" y="446"/>
                  </a:lnTo>
                  <a:lnTo>
                    <a:pt x="304" y="434"/>
                  </a:lnTo>
                  <a:lnTo>
                    <a:pt x="303" y="422"/>
                  </a:lnTo>
                  <a:lnTo>
                    <a:pt x="301" y="410"/>
                  </a:lnTo>
                  <a:lnTo>
                    <a:pt x="299" y="398"/>
                  </a:lnTo>
                  <a:lnTo>
                    <a:pt x="296" y="386"/>
                  </a:lnTo>
                  <a:lnTo>
                    <a:pt x="293" y="375"/>
                  </a:lnTo>
                  <a:lnTo>
                    <a:pt x="289" y="364"/>
                  </a:lnTo>
                  <a:lnTo>
                    <a:pt x="285" y="354"/>
                  </a:lnTo>
                  <a:lnTo>
                    <a:pt x="280" y="344"/>
                  </a:lnTo>
                  <a:lnTo>
                    <a:pt x="275" y="334"/>
                  </a:lnTo>
                  <a:lnTo>
                    <a:pt x="269" y="325"/>
                  </a:lnTo>
                  <a:lnTo>
                    <a:pt x="263" y="316"/>
                  </a:lnTo>
                  <a:lnTo>
                    <a:pt x="257" y="308"/>
                  </a:lnTo>
                  <a:lnTo>
                    <a:pt x="252" y="300"/>
                  </a:lnTo>
                  <a:lnTo>
                    <a:pt x="246" y="292"/>
                  </a:lnTo>
                  <a:lnTo>
                    <a:pt x="239" y="285"/>
                  </a:lnTo>
                  <a:lnTo>
                    <a:pt x="234" y="279"/>
                  </a:lnTo>
                  <a:lnTo>
                    <a:pt x="228" y="273"/>
                  </a:lnTo>
                  <a:lnTo>
                    <a:pt x="223" y="267"/>
                  </a:lnTo>
                  <a:lnTo>
                    <a:pt x="217" y="262"/>
                  </a:lnTo>
                  <a:lnTo>
                    <a:pt x="213" y="258"/>
                  </a:lnTo>
                  <a:lnTo>
                    <a:pt x="208" y="255"/>
                  </a:lnTo>
                  <a:lnTo>
                    <a:pt x="205" y="251"/>
                  </a:lnTo>
                  <a:lnTo>
                    <a:pt x="202" y="249"/>
                  </a:lnTo>
                  <a:lnTo>
                    <a:pt x="199" y="247"/>
                  </a:lnTo>
                  <a:lnTo>
                    <a:pt x="197" y="246"/>
                  </a:lnTo>
                  <a:lnTo>
                    <a:pt x="196" y="246"/>
                  </a:lnTo>
                  <a:lnTo>
                    <a:pt x="190" y="242"/>
                  </a:lnTo>
                  <a:lnTo>
                    <a:pt x="185" y="241"/>
                  </a:lnTo>
                  <a:lnTo>
                    <a:pt x="180" y="242"/>
                  </a:lnTo>
                  <a:lnTo>
                    <a:pt x="175" y="242"/>
                  </a:lnTo>
                  <a:lnTo>
                    <a:pt x="168" y="244"/>
                  </a:lnTo>
                  <a:lnTo>
                    <a:pt x="161" y="245"/>
                  </a:lnTo>
                  <a:lnTo>
                    <a:pt x="153" y="245"/>
                  </a:lnTo>
                  <a:lnTo>
                    <a:pt x="143" y="243"/>
                  </a:lnTo>
                  <a:lnTo>
                    <a:pt x="154" y="230"/>
                  </a:lnTo>
                  <a:lnTo>
                    <a:pt x="162" y="216"/>
                  </a:lnTo>
                  <a:lnTo>
                    <a:pt x="168" y="203"/>
                  </a:lnTo>
                  <a:lnTo>
                    <a:pt x="172" y="189"/>
                  </a:lnTo>
                  <a:lnTo>
                    <a:pt x="174" y="176"/>
                  </a:lnTo>
                  <a:lnTo>
                    <a:pt x="174" y="163"/>
                  </a:lnTo>
                  <a:lnTo>
                    <a:pt x="172" y="149"/>
                  </a:lnTo>
                  <a:lnTo>
                    <a:pt x="168" y="136"/>
                  </a:lnTo>
                  <a:lnTo>
                    <a:pt x="163" y="122"/>
                  </a:lnTo>
                  <a:lnTo>
                    <a:pt x="157" y="109"/>
                  </a:lnTo>
                  <a:lnTo>
                    <a:pt x="149" y="96"/>
                  </a:lnTo>
                  <a:lnTo>
                    <a:pt x="139" y="83"/>
                  </a:lnTo>
                  <a:lnTo>
                    <a:pt x="129" y="70"/>
                  </a:lnTo>
                  <a:lnTo>
                    <a:pt x="119" y="59"/>
                  </a:lnTo>
                  <a:lnTo>
                    <a:pt x="107" y="46"/>
                  </a:lnTo>
                  <a:lnTo>
                    <a:pt x="94" y="34"/>
                  </a:lnTo>
                  <a:lnTo>
                    <a:pt x="90" y="32"/>
                  </a:lnTo>
                  <a:lnTo>
                    <a:pt x="84" y="28"/>
                  </a:lnTo>
                  <a:lnTo>
                    <a:pt x="77" y="23"/>
                  </a:lnTo>
                  <a:lnTo>
                    <a:pt x="68" y="16"/>
                  </a:lnTo>
                  <a:lnTo>
                    <a:pt x="59" y="10"/>
                  </a:lnTo>
                  <a:lnTo>
                    <a:pt x="51" y="5"/>
                  </a:lnTo>
                  <a:lnTo>
                    <a:pt x="44" y="2"/>
                  </a:lnTo>
                  <a:lnTo>
                    <a:pt x="40" y="0"/>
                  </a:lnTo>
                  <a:lnTo>
                    <a:pt x="44" y="12"/>
                  </a:lnTo>
                  <a:lnTo>
                    <a:pt x="49" y="23"/>
                  </a:lnTo>
                  <a:lnTo>
                    <a:pt x="52" y="35"/>
                  </a:lnTo>
                  <a:lnTo>
                    <a:pt x="55" y="46"/>
                  </a:lnTo>
                  <a:lnTo>
                    <a:pt x="56" y="58"/>
                  </a:lnTo>
                  <a:lnTo>
                    <a:pt x="57" y="69"/>
                  </a:lnTo>
                  <a:lnTo>
                    <a:pt x="57" y="80"/>
                  </a:lnTo>
                  <a:lnTo>
                    <a:pt x="57" y="92"/>
                  </a:lnTo>
                  <a:lnTo>
                    <a:pt x="55" y="104"/>
                  </a:lnTo>
                  <a:lnTo>
                    <a:pt x="54" y="115"/>
                  </a:lnTo>
                  <a:lnTo>
                    <a:pt x="52" y="127"/>
                  </a:lnTo>
                  <a:lnTo>
                    <a:pt x="49" y="138"/>
                  </a:lnTo>
                  <a:lnTo>
                    <a:pt x="46" y="149"/>
                  </a:lnTo>
                  <a:lnTo>
                    <a:pt x="43" y="160"/>
                  </a:lnTo>
                  <a:lnTo>
                    <a:pt x="41" y="171"/>
                  </a:lnTo>
                  <a:lnTo>
                    <a:pt x="37" y="181"/>
                  </a:lnTo>
                  <a:lnTo>
                    <a:pt x="33" y="191"/>
                  </a:lnTo>
                  <a:lnTo>
                    <a:pt x="30" y="200"/>
                  </a:lnTo>
                  <a:lnTo>
                    <a:pt x="26" y="210"/>
                  </a:lnTo>
                  <a:lnTo>
                    <a:pt x="22" y="219"/>
                  </a:lnTo>
                  <a:lnTo>
                    <a:pt x="18" y="228"/>
                  </a:lnTo>
                  <a:lnTo>
                    <a:pt x="15" y="236"/>
                  </a:lnTo>
                  <a:lnTo>
                    <a:pt x="12" y="244"/>
                  </a:lnTo>
                  <a:lnTo>
                    <a:pt x="9" y="251"/>
                  </a:lnTo>
                  <a:lnTo>
                    <a:pt x="6" y="258"/>
                  </a:lnTo>
                  <a:lnTo>
                    <a:pt x="4" y="264"/>
                  </a:lnTo>
                  <a:lnTo>
                    <a:pt x="2" y="270"/>
                  </a:lnTo>
                  <a:lnTo>
                    <a:pt x="1" y="275"/>
                  </a:lnTo>
                  <a:lnTo>
                    <a:pt x="0" y="279"/>
                  </a:lnTo>
                  <a:lnTo>
                    <a:pt x="0" y="283"/>
                  </a:lnTo>
                  <a:lnTo>
                    <a:pt x="1" y="286"/>
                  </a:lnTo>
                  <a:lnTo>
                    <a:pt x="2" y="288"/>
                  </a:lnTo>
                  <a:lnTo>
                    <a:pt x="5" y="292"/>
                  </a:lnTo>
                  <a:lnTo>
                    <a:pt x="7" y="297"/>
                  </a:lnTo>
                  <a:lnTo>
                    <a:pt x="9" y="301"/>
                  </a:lnTo>
                  <a:lnTo>
                    <a:pt x="10" y="306"/>
                  </a:lnTo>
                  <a:lnTo>
                    <a:pt x="11" y="312"/>
                  </a:lnTo>
                  <a:lnTo>
                    <a:pt x="12" y="316"/>
                  </a:lnTo>
                  <a:lnTo>
                    <a:pt x="13" y="322"/>
                  </a:lnTo>
                  <a:lnTo>
                    <a:pt x="14" y="329"/>
                  </a:lnTo>
                  <a:lnTo>
                    <a:pt x="16" y="336"/>
                  </a:lnTo>
                  <a:lnTo>
                    <a:pt x="19" y="343"/>
                  </a:lnTo>
                  <a:lnTo>
                    <a:pt x="22" y="350"/>
                  </a:lnTo>
                  <a:lnTo>
                    <a:pt x="27" y="358"/>
                  </a:lnTo>
                  <a:lnTo>
                    <a:pt x="33" y="367"/>
                  </a:lnTo>
                  <a:lnTo>
                    <a:pt x="41" y="376"/>
                  </a:lnTo>
                  <a:lnTo>
                    <a:pt x="50" y="386"/>
                  </a:lnTo>
                  <a:lnTo>
                    <a:pt x="61" y="396"/>
                  </a:lnTo>
                  <a:lnTo>
                    <a:pt x="69" y="397"/>
                  </a:lnTo>
                  <a:lnTo>
                    <a:pt x="75" y="398"/>
                  </a:lnTo>
                  <a:lnTo>
                    <a:pt x="81" y="399"/>
                  </a:lnTo>
                  <a:lnTo>
                    <a:pt x="86" y="400"/>
                  </a:lnTo>
                  <a:lnTo>
                    <a:pt x="90" y="401"/>
                  </a:lnTo>
                  <a:lnTo>
                    <a:pt x="95" y="401"/>
                  </a:lnTo>
                  <a:lnTo>
                    <a:pt x="99" y="403"/>
                  </a:lnTo>
                  <a:lnTo>
                    <a:pt x="102" y="404"/>
                  </a:lnTo>
                  <a:lnTo>
                    <a:pt x="106" y="405"/>
                  </a:lnTo>
                  <a:lnTo>
                    <a:pt x="110" y="407"/>
                  </a:lnTo>
                  <a:lnTo>
                    <a:pt x="114" y="409"/>
                  </a:lnTo>
                  <a:lnTo>
                    <a:pt x="118" y="411"/>
                  </a:lnTo>
                  <a:lnTo>
                    <a:pt x="122" y="414"/>
                  </a:lnTo>
                  <a:lnTo>
                    <a:pt x="126" y="416"/>
                  </a:lnTo>
                  <a:lnTo>
                    <a:pt x="132" y="419"/>
                  </a:lnTo>
                  <a:lnTo>
                    <a:pt x="138" y="423"/>
                  </a:lnTo>
                  <a:lnTo>
                    <a:pt x="135" y="432"/>
                  </a:lnTo>
                  <a:lnTo>
                    <a:pt x="133" y="440"/>
                  </a:lnTo>
                  <a:lnTo>
                    <a:pt x="133" y="446"/>
                  </a:lnTo>
                  <a:lnTo>
                    <a:pt x="133" y="453"/>
                  </a:lnTo>
                  <a:lnTo>
                    <a:pt x="134" y="459"/>
                  </a:lnTo>
                  <a:lnTo>
                    <a:pt x="136" y="465"/>
                  </a:lnTo>
                  <a:lnTo>
                    <a:pt x="138" y="470"/>
                  </a:lnTo>
                  <a:lnTo>
                    <a:pt x="141" y="475"/>
                  </a:lnTo>
                  <a:lnTo>
                    <a:pt x="144" y="481"/>
                  </a:lnTo>
                  <a:lnTo>
                    <a:pt x="148" y="486"/>
                  </a:lnTo>
                  <a:lnTo>
                    <a:pt x="152" y="492"/>
                  </a:lnTo>
                  <a:lnTo>
                    <a:pt x="156" y="497"/>
                  </a:lnTo>
                  <a:lnTo>
                    <a:pt x="160" y="503"/>
                  </a:lnTo>
                  <a:lnTo>
                    <a:pt x="164" y="510"/>
                  </a:lnTo>
                  <a:lnTo>
                    <a:pt x="168" y="518"/>
                  </a:lnTo>
                  <a:lnTo>
                    <a:pt x="172" y="526"/>
                  </a:lnTo>
                  <a:lnTo>
                    <a:pt x="176" y="530"/>
                  </a:lnTo>
                  <a:lnTo>
                    <a:pt x="180" y="533"/>
                  </a:lnTo>
                  <a:lnTo>
                    <a:pt x="183" y="537"/>
                  </a:lnTo>
                  <a:lnTo>
                    <a:pt x="186" y="540"/>
                  </a:lnTo>
                  <a:lnTo>
                    <a:pt x="189" y="544"/>
                  </a:lnTo>
                  <a:lnTo>
                    <a:pt x="191" y="548"/>
                  </a:lnTo>
                  <a:lnTo>
                    <a:pt x="193" y="553"/>
                  </a:lnTo>
                  <a:lnTo>
                    <a:pt x="196" y="557"/>
                  </a:lnTo>
                  <a:lnTo>
                    <a:pt x="199" y="561"/>
                  </a:lnTo>
                  <a:lnTo>
                    <a:pt x="201" y="565"/>
                  </a:lnTo>
                  <a:lnTo>
                    <a:pt x="205" y="568"/>
                  </a:lnTo>
                  <a:lnTo>
                    <a:pt x="208" y="572"/>
                  </a:lnTo>
                  <a:lnTo>
                    <a:pt x="212" y="575"/>
                  </a:lnTo>
                  <a:lnTo>
                    <a:pt x="217" y="579"/>
                  </a:lnTo>
                  <a:lnTo>
                    <a:pt x="223" y="582"/>
                  </a:lnTo>
                  <a:lnTo>
                    <a:pt x="230" y="584"/>
                  </a:lnTo>
                  <a:lnTo>
                    <a:pt x="235" y="580"/>
                  </a:lnTo>
                  <a:lnTo>
                    <a:pt x="239" y="577"/>
                  </a:lnTo>
                  <a:lnTo>
                    <a:pt x="243" y="575"/>
                  </a:lnTo>
                  <a:lnTo>
                    <a:pt x="247" y="573"/>
                  </a:lnTo>
                  <a:lnTo>
                    <a:pt x="251" y="571"/>
                  </a:lnTo>
                  <a:lnTo>
                    <a:pt x="255" y="571"/>
                  </a:lnTo>
                  <a:lnTo>
                    <a:pt x="260" y="571"/>
                  </a:lnTo>
                  <a:lnTo>
                    <a:pt x="265" y="572"/>
                  </a:lnTo>
                  <a:lnTo>
                    <a:pt x="264" y="583"/>
                  </a:lnTo>
                  <a:lnTo>
                    <a:pt x="266" y="595"/>
                  </a:lnTo>
                  <a:lnTo>
                    <a:pt x="269" y="607"/>
                  </a:lnTo>
                  <a:lnTo>
                    <a:pt x="275" y="620"/>
                  </a:lnTo>
                  <a:lnTo>
                    <a:pt x="282" y="633"/>
                  </a:lnTo>
                  <a:lnTo>
                    <a:pt x="291" y="647"/>
                  </a:lnTo>
                  <a:lnTo>
                    <a:pt x="300" y="660"/>
                  </a:lnTo>
                  <a:lnTo>
                    <a:pt x="311" y="674"/>
                  </a:lnTo>
                  <a:lnTo>
                    <a:pt x="322" y="686"/>
                  </a:lnTo>
                  <a:lnTo>
                    <a:pt x="333" y="697"/>
                  </a:lnTo>
                  <a:lnTo>
                    <a:pt x="344" y="709"/>
                  </a:lnTo>
                  <a:lnTo>
                    <a:pt x="355" y="718"/>
                  </a:lnTo>
                  <a:lnTo>
                    <a:pt x="366" y="728"/>
                  </a:lnTo>
                  <a:lnTo>
                    <a:pt x="374" y="735"/>
                  </a:lnTo>
                  <a:lnTo>
                    <a:pt x="383" y="741"/>
                  </a:lnTo>
                  <a:lnTo>
                    <a:pt x="390" y="745"/>
                  </a:lnTo>
                  <a:lnTo>
                    <a:pt x="395" y="746"/>
                  </a:lnTo>
                  <a:lnTo>
                    <a:pt x="400" y="748"/>
                  </a:lnTo>
                  <a:lnTo>
                    <a:pt x="407" y="751"/>
                  </a:lnTo>
                  <a:lnTo>
                    <a:pt x="413" y="752"/>
                  </a:lnTo>
                  <a:lnTo>
                    <a:pt x="420" y="755"/>
                  </a:lnTo>
                  <a:lnTo>
                    <a:pt x="428" y="756"/>
                  </a:lnTo>
                  <a:lnTo>
                    <a:pt x="435" y="757"/>
                  </a:lnTo>
                  <a:lnTo>
                    <a:pt x="443" y="757"/>
                  </a:lnTo>
                  <a:lnTo>
                    <a:pt x="450" y="757"/>
                  </a:lnTo>
                  <a:lnTo>
                    <a:pt x="457" y="756"/>
                  </a:lnTo>
                  <a:lnTo>
                    <a:pt x="463" y="754"/>
                  </a:lnTo>
                  <a:lnTo>
                    <a:pt x="470" y="751"/>
                  </a:lnTo>
                  <a:lnTo>
                    <a:pt x="477" y="746"/>
                  </a:lnTo>
                  <a:lnTo>
                    <a:pt x="483" y="740"/>
                  </a:lnTo>
                  <a:lnTo>
                    <a:pt x="488" y="732"/>
                  </a:lnTo>
                  <a:lnTo>
                    <a:pt x="493" y="723"/>
                  </a:lnTo>
                </a:path>
              </a:pathLst>
            </a:custGeom>
            <a:solidFill>
              <a:srgbClr val="FFC080"/>
            </a:solidFill>
            <a:ln w="12700" cap="rnd">
              <a:noFill/>
              <a:round/>
              <a:headEnd/>
              <a:tailEnd/>
            </a:ln>
          </p:spPr>
          <p:txBody>
            <a:bodyPr/>
            <a:lstStyle/>
            <a:p>
              <a:endParaRPr lang="en-US">
                <a:solidFill>
                  <a:srgbClr val="000000"/>
                </a:solidFill>
              </a:endParaRPr>
            </a:p>
          </p:txBody>
        </p:sp>
        <p:sp>
          <p:nvSpPr>
            <p:cNvPr id="21578" name="Freeform 69"/>
            <p:cNvSpPr>
              <a:spLocks/>
            </p:cNvSpPr>
            <p:nvPr/>
          </p:nvSpPr>
          <p:spPr bwMode="auto">
            <a:xfrm>
              <a:off x="2643" y="3266"/>
              <a:ext cx="259" cy="293"/>
            </a:xfrm>
            <a:custGeom>
              <a:avLst/>
              <a:gdLst>
                <a:gd name="T0" fmla="*/ 241 w 259"/>
                <a:gd name="T1" fmla="*/ 192 h 293"/>
                <a:gd name="T2" fmla="*/ 229 w 259"/>
                <a:gd name="T3" fmla="*/ 179 h 293"/>
                <a:gd name="T4" fmla="*/ 220 w 259"/>
                <a:gd name="T5" fmla="*/ 165 h 293"/>
                <a:gd name="T6" fmla="*/ 213 w 259"/>
                <a:gd name="T7" fmla="*/ 148 h 293"/>
                <a:gd name="T8" fmla="*/ 207 w 259"/>
                <a:gd name="T9" fmla="*/ 132 h 293"/>
                <a:gd name="T10" fmla="*/ 200 w 259"/>
                <a:gd name="T11" fmla="*/ 118 h 293"/>
                <a:gd name="T12" fmla="*/ 192 w 259"/>
                <a:gd name="T13" fmla="*/ 107 h 293"/>
                <a:gd name="T14" fmla="*/ 180 w 259"/>
                <a:gd name="T15" fmla="*/ 101 h 293"/>
                <a:gd name="T16" fmla="*/ 165 w 259"/>
                <a:gd name="T17" fmla="*/ 93 h 293"/>
                <a:gd name="T18" fmla="*/ 152 w 259"/>
                <a:gd name="T19" fmla="*/ 76 h 293"/>
                <a:gd name="T20" fmla="*/ 142 w 259"/>
                <a:gd name="T21" fmla="*/ 63 h 293"/>
                <a:gd name="T22" fmla="*/ 131 w 259"/>
                <a:gd name="T23" fmla="*/ 49 h 293"/>
                <a:gd name="T24" fmla="*/ 120 w 259"/>
                <a:gd name="T25" fmla="*/ 37 h 293"/>
                <a:gd name="T26" fmla="*/ 108 w 259"/>
                <a:gd name="T27" fmla="*/ 25 h 293"/>
                <a:gd name="T28" fmla="*/ 96 w 259"/>
                <a:gd name="T29" fmla="*/ 15 h 293"/>
                <a:gd name="T30" fmla="*/ 80 w 259"/>
                <a:gd name="T31" fmla="*/ 5 h 293"/>
                <a:gd name="T32" fmla="*/ 66 w 259"/>
                <a:gd name="T33" fmla="*/ 2 h 293"/>
                <a:gd name="T34" fmla="*/ 54 w 259"/>
                <a:gd name="T35" fmla="*/ 6 h 293"/>
                <a:gd name="T36" fmla="*/ 40 w 259"/>
                <a:gd name="T37" fmla="*/ 12 h 293"/>
                <a:gd name="T38" fmla="*/ 26 w 259"/>
                <a:gd name="T39" fmla="*/ 18 h 293"/>
                <a:gd name="T40" fmla="*/ 15 w 259"/>
                <a:gd name="T41" fmla="*/ 24 h 293"/>
                <a:gd name="T42" fmla="*/ 6 w 259"/>
                <a:gd name="T43" fmla="*/ 32 h 293"/>
                <a:gd name="T44" fmla="*/ 1 w 259"/>
                <a:gd name="T45" fmla="*/ 39 h 293"/>
                <a:gd name="T46" fmla="*/ 0 w 259"/>
                <a:gd name="T47" fmla="*/ 47 h 293"/>
                <a:gd name="T48" fmla="*/ 10 w 259"/>
                <a:gd name="T49" fmla="*/ 56 h 293"/>
                <a:gd name="T50" fmla="*/ 23 w 259"/>
                <a:gd name="T51" fmla="*/ 69 h 293"/>
                <a:gd name="T52" fmla="*/ 35 w 259"/>
                <a:gd name="T53" fmla="*/ 84 h 293"/>
                <a:gd name="T54" fmla="*/ 46 w 259"/>
                <a:gd name="T55" fmla="*/ 100 h 293"/>
                <a:gd name="T56" fmla="*/ 55 w 259"/>
                <a:gd name="T57" fmla="*/ 118 h 293"/>
                <a:gd name="T58" fmla="*/ 63 w 259"/>
                <a:gd name="T59" fmla="*/ 135 h 293"/>
                <a:gd name="T60" fmla="*/ 68 w 259"/>
                <a:gd name="T61" fmla="*/ 152 h 293"/>
                <a:gd name="T62" fmla="*/ 73 w 259"/>
                <a:gd name="T63" fmla="*/ 169 h 293"/>
                <a:gd name="T64" fmla="*/ 79 w 259"/>
                <a:gd name="T65" fmla="*/ 180 h 293"/>
                <a:gd name="T66" fmla="*/ 85 w 259"/>
                <a:gd name="T67" fmla="*/ 190 h 293"/>
                <a:gd name="T68" fmla="*/ 88 w 259"/>
                <a:gd name="T69" fmla="*/ 201 h 293"/>
                <a:gd name="T70" fmla="*/ 89 w 259"/>
                <a:gd name="T71" fmla="*/ 213 h 293"/>
                <a:gd name="T72" fmla="*/ 91 w 259"/>
                <a:gd name="T73" fmla="*/ 224 h 293"/>
                <a:gd name="T74" fmla="*/ 93 w 259"/>
                <a:gd name="T75" fmla="*/ 236 h 293"/>
                <a:gd name="T76" fmla="*/ 97 w 259"/>
                <a:gd name="T77" fmla="*/ 246 h 293"/>
                <a:gd name="T78" fmla="*/ 105 w 259"/>
                <a:gd name="T79" fmla="*/ 255 h 293"/>
                <a:gd name="T80" fmla="*/ 115 w 259"/>
                <a:gd name="T81" fmla="*/ 258 h 293"/>
                <a:gd name="T82" fmla="*/ 122 w 259"/>
                <a:gd name="T83" fmla="*/ 262 h 293"/>
                <a:gd name="T84" fmla="*/ 127 w 259"/>
                <a:gd name="T85" fmla="*/ 268 h 293"/>
                <a:gd name="T86" fmla="*/ 131 w 259"/>
                <a:gd name="T87" fmla="*/ 276 h 293"/>
                <a:gd name="T88" fmla="*/ 144 w 259"/>
                <a:gd name="T89" fmla="*/ 284 h 293"/>
                <a:gd name="T90" fmla="*/ 168 w 259"/>
                <a:gd name="T91" fmla="*/ 291 h 293"/>
                <a:gd name="T92" fmla="*/ 193 w 259"/>
                <a:gd name="T93" fmla="*/ 292 h 293"/>
                <a:gd name="T94" fmla="*/ 216 w 259"/>
                <a:gd name="T95" fmla="*/ 286 h 293"/>
                <a:gd name="T96" fmla="*/ 236 w 259"/>
                <a:gd name="T97" fmla="*/ 275 h 293"/>
                <a:gd name="T98" fmla="*/ 250 w 259"/>
                <a:gd name="T99" fmla="*/ 259 h 293"/>
                <a:gd name="T100" fmla="*/ 258 w 259"/>
                <a:gd name="T101" fmla="*/ 237 h 293"/>
                <a:gd name="T102" fmla="*/ 255 w 259"/>
                <a:gd name="T103" fmla="*/ 211 h 2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59"/>
                <a:gd name="T157" fmla="*/ 0 h 293"/>
                <a:gd name="T158" fmla="*/ 259 w 259"/>
                <a:gd name="T159" fmla="*/ 293 h 29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59" h="293">
                  <a:moveTo>
                    <a:pt x="249" y="196"/>
                  </a:moveTo>
                  <a:lnTo>
                    <a:pt x="241" y="192"/>
                  </a:lnTo>
                  <a:lnTo>
                    <a:pt x="235" y="186"/>
                  </a:lnTo>
                  <a:lnTo>
                    <a:pt x="229" y="179"/>
                  </a:lnTo>
                  <a:lnTo>
                    <a:pt x="225" y="172"/>
                  </a:lnTo>
                  <a:lnTo>
                    <a:pt x="220" y="165"/>
                  </a:lnTo>
                  <a:lnTo>
                    <a:pt x="217" y="157"/>
                  </a:lnTo>
                  <a:lnTo>
                    <a:pt x="213" y="148"/>
                  </a:lnTo>
                  <a:lnTo>
                    <a:pt x="210" y="140"/>
                  </a:lnTo>
                  <a:lnTo>
                    <a:pt x="207" y="132"/>
                  </a:lnTo>
                  <a:lnTo>
                    <a:pt x="204" y="124"/>
                  </a:lnTo>
                  <a:lnTo>
                    <a:pt x="200" y="118"/>
                  </a:lnTo>
                  <a:lnTo>
                    <a:pt x="196" y="112"/>
                  </a:lnTo>
                  <a:lnTo>
                    <a:pt x="192" y="107"/>
                  </a:lnTo>
                  <a:lnTo>
                    <a:pt x="187" y="104"/>
                  </a:lnTo>
                  <a:lnTo>
                    <a:pt x="180" y="101"/>
                  </a:lnTo>
                  <a:lnTo>
                    <a:pt x="172" y="101"/>
                  </a:lnTo>
                  <a:lnTo>
                    <a:pt x="165" y="93"/>
                  </a:lnTo>
                  <a:lnTo>
                    <a:pt x="158" y="84"/>
                  </a:lnTo>
                  <a:lnTo>
                    <a:pt x="152" y="76"/>
                  </a:lnTo>
                  <a:lnTo>
                    <a:pt x="147" y="70"/>
                  </a:lnTo>
                  <a:lnTo>
                    <a:pt x="142" y="63"/>
                  </a:lnTo>
                  <a:lnTo>
                    <a:pt x="136" y="56"/>
                  </a:lnTo>
                  <a:lnTo>
                    <a:pt x="131" y="49"/>
                  </a:lnTo>
                  <a:lnTo>
                    <a:pt x="126" y="43"/>
                  </a:lnTo>
                  <a:lnTo>
                    <a:pt x="120" y="37"/>
                  </a:lnTo>
                  <a:lnTo>
                    <a:pt x="114" y="31"/>
                  </a:lnTo>
                  <a:lnTo>
                    <a:pt x="108" y="25"/>
                  </a:lnTo>
                  <a:lnTo>
                    <a:pt x="103" y="21"/>
                  </a:lnTo>
                  <a:lnTo>
                    <a:pt x="96" y="15"/>
                  </a:lnTo>
                  <a:lnTo>
                    <a:pt x="88" y="10"/>
                  </a:lnTo>
                  <a:lnTo>
                    <a:pt x="80" y="5"/>
                  </a:lnTo>
                  <a:lnTo>
                    <a:pt x="71" y="0"/>
                  </a:lnTo>
                  <a:lnTo>
                    <a:pt x="66" y="2"/>
                  </a:lnTo>
                  <a:lnTo>
                    <a:pt x="60" y="4"/>
                  </a:lnTo>
                  <a:lnTo>
                    <a:pt x="54" y="6"/>
                  </a:lnTo>
                  <a:lnTo>
                    <a:pt x="47" y="9"/>
                  </a:lnTo>
                  <a:lnTo>
                    <a:pt x="40" y="12"/>
                  </a:lnTo>
                  <a:lnTo>
                    <a:pt x="33" y="15"/>
                  </a:lnTo>
                  <a:lnTo>
                    <a:pt x="26" y="18"/>
                  </a:lnTo>
                  <a:lnTo>
                    <a:pt x="21" y="22"/>
                  </a:lnTo>
                  <a:lnTo>
                    <a:pt x="15" y="24"/>
                  </a:lnTo>
                  <a:lnTo>
                    <a:pt x="10" y="28"/>
                  </a:lnTo>
                  <a:lnTo>
                    <a:pt x="6" y="32"/>
                  </a:lnTo>
                  <a:lnTo>
                    <a:pt x="3" y="36"/>
                  </a:lnTo>
                  <a:lnTo>
                    <a:pt x="1" y="39"/>
                  </a:lnTo>
                  <a:lnTo>
                    <a:pt x="0" y="43"/>
                  </a:lnTo>
                  <a:lnTo>
                    <a:pt x="0" y="47"/>
                  </a:lnTo>
                  <a:lnTo>
                    <a:pt x="2" y="51"/>
                  </a:lnTo>
                  <a:lnTo>
                    <a:pt x="10" y="56"/>
                  </a:lnTo>
                  <a:lnTo>
                    <a:pt x="17" y="62"/>
                  </a:lnTo>
                  <a:lnTo>
                    <a:pt x="23" y="69"/>
                  </a:lnTo>
                  <a:lnTo>
                    <a:pt x="29" y="76"/>
                  </a:lnTo>
                  <a:lnTo>
                    <a:pt x="35" y="84"/>
                  </a:lnTo>
                  <a:lnTo>
                    <a:pt x="40" y="92"/>
                  </a:lnTo>
                  <a:lnTo>
                    <a:pt x="46" y="100"/>
                  </a:lnTo>
                  <a:lnTo>
                    <a:pt x="51" y="109"/>
                  </a:lnTo>
                  <a:lnTo>
                    <a:pt x="55" y="118"/>
                  </a:lnTo>
                  <a:lnTo>
                    <a:pt x="59" y="126"/>
                  </a:lnTo>
                  <a:lnTo>
                    <a:pt x="63" y="135"/>
                  </a:lnTo>
                  <a:lnTo>
                    <a:pt x="65" y="144"/>
                  </a:lnTo>
                  <a:lnTo>
                    <a:pt x="68" y="152"/>
                  </a:lnTo>
                  <a:lnTo>
                    <a:pt x="71" y="161"/>
                  </a:lnTo>
                  <a:lnTo>
                    <a:pt x="73" y="169"/>
                  </a:lnTo>
                  <a:lnTo>
                    <a:pt x="75" y="176"/>
                  </a:lnTo>
                  <a:lnTo>
                    <a:pt x="79" y="180"/>
                  </a:lnTo>
                  <a:lnTo>
                    <a:pt x="83" y="184"/>
                  </a:lnTo>
                  <a:lnTo>
                    <a:pt x="85" y="190"/>
                  </a:lnTo>
                  <a:lnTo>
                    <a:pt x="87" y="195"/>
                  </a:lnTo>
                  <a:lnTo>
                    <a:pt x="88" y="201"/>
                  </a:lnTo>
                  <a:lnTo>
                    <a:pt x="89" y="207"/>
                  </a:lnTo>
                  <a:lnTo>
                    <a:pt x="89" y="213"/>
                  </a:lnTo>
                  <a:lnTo>
                    <a:pt x="90" y="219"/>
                  </a:lnTo>
                  <a:lnTo>
                    <a:pt x="91" y="224"/>
                  </a:lnTo>
                  <a:lnTo>
                    <a:pt x="91" y="230"/>
                  </a:lnTo>
                  <a:lnTo>
                    <a:pt x="93" y="236"/>
                  </a:lnTo>
                  <a:lnTo>
                    <a:pt x="95" y="242"/>
                  </a:lnTo>
                  <a:lnTo>
                    <a:pt x="97" y="246"/>
                  </a:lnTo>
                  <a:lnTo>
                    <a:pt x="100" y="251"/>
                  </a:lnTo>
                  <a:lnTo>
                    <a:pt x="105" y="255"/>
                  </a:lnTo>
                  <a:lnTo>
                    <a:pt x="110" y="258"/>
                  </a:lnTo>
                  <a:lnTo>
                    <a:pt x="115" y="258"/>
                  </a:lnTo>
                  <a:lnTo>
                    <a:pt x="119" y="259"/>
                  </a:lnTo>
                  <a:lnTo>
                    <a:pt x="122" y="262"/>
                  </a:lnTo>
                  <a:lnTo>
                    <a:pt x="125" y="265"/>
                  </a:lnTo>
                  <a:lnTo>
                    <a:pt x="127" y="268"/>
                  </a:lnTo>
                  <a:lnTo>
                    <a:pt x="130" y="272"/>
                  </a:lnTo>
                  <a:lnTo>
                    <a:pt x="131" y="276"/>
                  </a:lnTo>
                  <a:lnTo>
                    <a:pt x="133" y="278"/>
                  </a:lnTo>
                  <a:lnTo>
                    <a:pt x="144" y="284"/>
                  </a:lnTo>
                  <a:lnTo>
                    <a:pt x="155" y="288"/>
                  </a:lnTo>
                  <a:lnTo>
                    <a:pt x="168" y="291"/>
                  </a:lnTo>
                  <a:lnTo>
                    <a:pt x="180" y="292"/>
                  </a:lnTo>
                  <a:lnTo>
                    <a:pt x="193" y="292"/>
                  </a:lnTo>
                  <a:lnTo>
                    <a:pt x="204" y="290"/>
                  </a:lnTo>
                  <a:lnTo>
                    <a:pt x="216" y="286"/>
                  </a:lnTo>
                  <a:lnTo>
                    <a:pt x="227" y="281"/>
                  </a:lnTo>
                  <a:lnTo>
                    <a:pt x="236" y="275"/>
                  </a:lnTo>
                  <a:lnTo>
                    <a:pt x="244" y="268"/>
                  </a:lnTo>
                  <a:lnTo>
                    <a:pt x="250" y="259"/>
                  </a:lnTo>
                  <a:lnTo>
                    <a:pt x="255" y="249"/>
                  </a:lnTo>
                  <a:lnTo>
                    <a:pt x="258" y="237"/>
                  </a:lnTo>
                  <a:lnTo>
                    <a:pt x="258" y="224"/>
                  </a:lnTo>
                  <a:lnTo>
                    <a:pt x="255" y="211"/>
                  </a:lnTo>
                  <a:lnTo>
                    <a:pt x="249" y="196"/>
                  </a:lnTo>
                </a:path>
              </a:pathLst>
            </a:custGeom>
            <a:solidFill>
              <a:srgbClr val="FFC080"/>
            </a:solidFill>
            <a:ln w="12700" cap="rnd">
              <a:noFill/>
              <a:round/>
              <a:headEnd/>
              <a:tailEnd/>
            </a:ln>
          </p:spPr>
          <p:txBody>
            <a:bodyPr/>
            <a:lstStyle/>
            <a:p>
              <a:endParaRPr lang="en-US">
                <a:solidFill>
                  <a:srgbClr val="000000"/>
                </a:solidFill>
              </a:endParaRPr>
            </a:p>
          </p:txBody>
        </p:sp>
        <p:sp>
          <p:nvSpPr>
            <p:cNvPr id="21579" name="Freeform 70"/>
            <p:cNvSpPr>
              <a:spLocks/>
            </p:cNvSpPr>
            <p:nvPr/>
          </p:nvSpPr>
          <p:spPr bwMode="auto">
            <a:xfrm>
              <a:off x="1952" y="1434"/>
              <a:ext cx="1838" cy="1839"/>
            </a:xfrm>
            <a:custGeom>
              <a:avLst/>
              <a:gdLst>
                <a:gd name="T0" fmla="*/ 824 w 1838"/>
                <a:gd name="T1" fmla="*/ 5 h 1839"/>
                <a:gd name="T2" fmla="*/ 689 w 1838"/>
                <a:gd name="T3" fmla="*/ 29 h 1839"/>
                <a:gd name="T4" fmla="*/ 561 w 1838"/>
                <a:gd name="T5" fmla="*/ 73 h 1839"/>
                <a:gd name="T6" fmla="*/ 443 w 1838"/>
                <a:gd name="T7" fmla="*/ 134 h 1839"/>
                <a:gd name="T8" fmla="*/ 334 w 1838"/>
                <a:gd name="T9" fmla="*/ 210 h 1839"/>
                <a:gd name="T10" fmla="*/ 238 w 1838"/>
                <a:gd name="T11" fmla="*/ 302 h 1839"/>
                <a:gd name="T12" fmla="*/ 156 w 1838"/>
                <a:gd name="T13" fmla="*/ 406 h 1839"/>
                <a:gd name="T14" fmla="*/ 91 w 1838"/>
                <a:gd name="T15" fmla="*/ 521 h 1839"/>
                <a:gd name="T16" fmla="*/ 41 w 1838"/>
                <a:gd name="T17" fmla="*/ 647 h 1839"/>
                <a:gd name="T18" fmla="*/ 10 w 1838"/>
                <a:gd name="T19" fmla="*/ 779 h 1839"/>
                <a:gd name="T20" fmla="*/ 0 w 1838"/>
                <a:gd name="T21" fmla="*/ 920 h 1839"/>
                <a:gd name="T22" fmla="*/ 10 w 1838"/>
                <a:gd name="T23" fmla="*/ 1060 h 1839"/>
                <a:gd name="T24" fmla="*/ 41 w 1838"/>
                <a:gd name="T25" fmla="*/ 1192 h 1839"/>
                <a:gd name="T26" fmla="*/ 91 w 1838"/>
                <a:gd name="T27" fmla="*/ 1318 h 1839"/>
                <a:gd name="T28" fmla="*/ 156 w 1838"/>
                <a:gd name="T29" fmla="*/ 1432 h 1839"/>
                <a:gd name="T30" fmla="*/ 238 w 1838"/>
                <a:gd name="T31" fmla="*/ 1537 h 1839"/>
                <a:gd name="T32" fmla="*/ 334 w 1838"/>
                <a:gd name="T33" fmla="*/ 1628 h 1839"/>
                <a:gd name="T34" fmla="*/ 443 w 1838"/>
                <a:gd name="T35" fmla="*/ 1705 h 1839"/>
                <a:gd name="T36" fmla="*/ 561 w 1838"/>
                <a:gd name="T37" fmla="*/ 1766 h 1839"/>
                <a:gd name="T38" fmla="*/ 689 w 1838"/>
                <a:gd name="T39" fmla="*/ 1809 h 1839"/>
                <a:gd name="T40" fmla="*/ 824 w 1838"/>
                <a:gd name="T41" fmla="*/ 1833 h 1839"/>
                <a:gd name="T42" fmla="*/ 965 w 1838"/>
                <a:gd name="T43" fmla="*/ 1837 h 1839"/>
                <a:gd name="T44" fmla="*/ 1102 w 1838"/>
                <a:gd name="T45" fmla="*/ 1819 h 1839"/>
                <a:gd name="T46" fmla="*/ 1233 w 1838"/>
                <a:gd name="T47" fmla="*/ 1782 h 1839"/>
                <a:gd name="T48" fmla="*/ 1356 w 1838"/>
                <a:gd name="T49" fmla="*/ 1727 h 1839"/>
                <a:gd name="T50" fmla="*/ 1467 w 1838"/>
                <a:gd name="T51" fmla="*/ 1656 h 1839"/>
                <a:gd name="T52" fmla="*/ 1567 w 1838"/>
                <a:gd name="T53" fmla="*/ 1569 h 1839"/>
                <a:gd name="T54" fmla="*/ 1654 w 1838"/>
                <a:gd name="T55" fmla="*/ 1468 h 1839"/>
                <a:gd name="T56" fmla="*/ 1725 w 1838"/>
                <a:gd name="T57" fmla="*/ 1357 h 1839"/>
                <a:gd name="T58" fmla="*/ 1781 w 1838"/>
                <a:gd name="T59" fmla="*/ 1235 h 1839"/>
                <a:gd name="T60" fmla="*/ 1818 w 1838"/>
                <a:gd name="T61" fmla="*/ 1104 h 1839"/>
                <a:gd name="T62" fmla="*/ 1835 w 1838"/>
                <a:gd name="T63" fmla="*/ 967 h 1839"/>
                <a:gd name="T64" fmla="*/ 1832 w 1838"/>
                <a:gd name="T65" fmla="*/ 825 h 1839"/>
                <a:gd name="T66" fmla="*/ 1808 w 1838"/>
                <a:gd name="T67" fmla="*/ 690 h 1839"/>
                <a:gd name="T68" fmla="*/ 1764 w 1838"/>
                <a:gd name="T69" fmla="*/ 562 h 1839"/>
                <a:gd name="T70" fmla="*/ 1703 w 1838"/>
                <a:gd name="T71" fmla="*/ 444 h 1839"/>
                <a:gd name="T72" fmla="*/ 1627 w 1838"/>
                <a:gd name="T73" fmla="*/ 335 h 1839"/>
                <a:gd name="T74" fmla="*/ 1535 w 1838"/>
                <a:gd name="T75" fmla="*/ 239 h 1839"/>
                <a:gd name="T76" fmla="*/ 1431 w 1838"/>
                <a:gd name="T77" fmla="*/ 157 h 1839"/>
                <a:gd name="T78" fmla="*/ 1316 w 1838"/>
                <a:gd name="T79" fmla="*/ 92 h 1839"/>
                <a:gd name="T80" fmla="*/ 1191 w 1838"/>
                <a:gd name="T81" fmla="*/ 42 h 1839"/>
                <a:gd name="T82" fmla="*/ 1058 w 1838"/>
                <a:gd name="T83" fmla="*/ 11 h 1839"/>
                <a:gd name="T84" fmla="*/ 918 w 1838"/>
                <a:gd name="T85" fmla="*/ 0 h 18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8"/>
                <a:gd name="T130" fmla="*/ 0 h 1839"/>
                <a:gd name="T131" fmla="*/ 1838 w 1838"/>
                <a:gd name="T132" fmla="*/ 1839 h 183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8" h="1839">
                  <a:moveTo>
                    <a:pt x="918" y="0"/>
                  </a:moveTo>
                  <a:lnTo>
                    <a:pt x="870" y="1"/>
                  </a:lnTo>
                  <a:lnTo>
                    <a:pt x="824" y="5"/>
                  </a:lnTo>
                  <a:lnTo>
                    <a:pt x="778" y="11"/>
                  </a:lnTo>
                  <a:lnTo>
                    <a:pt x="733" y="19"/>
                  </a:lnTo>
                  <a:lnTo>
                    <a:pt x="689" y="29"/>
                  </a:lnTo>
                  <a:lnTo>
                    <a:pt x="645" y="42"/>
                  </a:lnTo>
                  <a:lnTo>
                    <a:pt x="602" y="56"/>
                  </a:lnTo>
                  <a:lnTo>
                    <a:pt x="561" y="73"/>
                  </a:lnTo>
                  <a:lnTo>
                    <a:pt x="520" y="92"/>
                  </a:lnTo>
                  <a:lnTo>
                    <a:pt x="480" y="112"/>
                  </a:lnTo>
                  <a:lnTo>
                    <a:pt x="443" y="134"/>
                  </a:lnTo>
                  <a:lnTo>
                    <a:pt x="405" y="157"/>
                  </a:lnTo>
                  <a:lnTo>
                    <a:pt x="369" y="183"/>
                  </a:lnTo>
                  <a:lnTo>
                    <a:pt x="334" y="210"/>
                  </a:lnTo>
                  <a:lnTo>
                    <a:pt x="301" y="239"/>
                  </a:lnTo>
                  <a:lnTo>
                    <a:pt x="269" y="270"/>
                  </a:lnTo>
                  <a:lnTo>
                    <a:pt x="238" y="302"/>
                  </a:lnTo>
                  <a:lnTo>
                    <a:pt x="209" y="335"/>
                  </a:lnTo>
                  <a:lnTo>
                    <a:pt x="182" y="370"/>
                  </a:lnTo>
                  <a:lnTo>
                    <a:pt x="156" y="406"/>
                  </a:lnTo>
                  <a:lnTo>
                    <a:pt x="133" y="444"/>
                  </a:lnTo>
                  <a:lnTo>
                    <a:pt x="111" y="481"/>
                  </a:lnTo>
                  <a:lnTo>
                    <a:pt x="91" y="521"/>
                  </a:lnTo>
                  <a:lnTo>
                    <a:pt x="72" y="562"/>
                  </a:lnTo>
                  <a:lnTo>
                    <a:pt x="55" y="604"/>
                  </a:lnTo>
                  <a:lnTo>
                    <a:pt x="41" y="647"/>
                  </a:lnTo>
                  <a:lnTo>
                    <a:pt x="29" y="690"/>
                  </a:lnTo>
                  <a:lnTo>
                    <a:pt x="18" y="735"/>
                  </a:lnTo>
                  <a:lnTo>
                    <a:pt x="10" y="779"/>
                  </a:lnTo>
                  <a:lnTo>
                    <a:pt x="4" y="825"/>
                  </a:lnTo>
                  <a:lnTo>
                    <a:pt x="1" y="872"/>
                  </a:lnTo>
                  <a:lnTo>
                    <a:pt x="0" y="920"/>
                  </a:lnTo>
                  <a:lnTo>
                    <a:pt x="1" y="967"/>
                  </a:lnTo>
                  <a:lnTo>
                    <a:pt x="4" y="1014"/>
                  </a:lnTo>
                  <a:lnTo>
                    <a:pt x="10" y="1060"/>
                  </a:lnTo>
                  <a:lnTo>
                    <a:pt x="18" y="1104"/>
                  </a:lnTo>
                  <a:lnTo>
                    <a:pt x="29" y="1149"/>
                  </a:lnTo>
                  <a:lnTo>
                    <a:pt x="41" y="1192"/>
                  </a:lnTo>
                  <a:lnTo>
                    <a:pt x="55" y="1235"/>
                  </a:lnTo>
                  <a:lnTo>
                    <a:pt x="72" y="1277"/>
                  </a:lnTo>
                  <a:lnTo>
                    <a:pt x="91" y="1318"/>
                  </a:lnTo>
                  <a:lnTo>
                    <a:pt x="111" y="1357"/>
                  </a:lnTo>
                  <a:lnTo>
                    <a:pt x="133" y="1395"/>
                  </a:lnTo>
                  <a:lnTo>
                    <a:pt x="156" y="1432"/>
                  </a:lnTo>
                  <a:lnTo>
                    <a:pt x="182" y="1468"/>
                  </a:lnTo>
                  <a:lnTo>
                    <a:pt x="209" y="1503"/>
                  </a:lnTo>
                  <a:lnTo>
                    <a:pt x="238" y="1537"/>
                  </a:lnTo>
                  <a:lnTo>
                    <a:pt x="269" y="1569"/>
                  </a:lnTo>
                  <a:lnTo>
                    <a:pt x="301" y="1599"/>
                  </a:lnTo>
                  <a:lnTo>
                    <a:pt x="334" y="1628"/>
                  </a:lnTo>
                  <a:lnTo>
                    <a:pt x="369" y="1656"/>
                  </a:lnTo>
                  <a:lnTo>
                    <a:pt x="405" y="1681"/>
                  </a:lnTo>
                  <a:lnTo>
                    <a:pt x="443" y="1705"/>
                  </a:lnTo>
                  <a:lnTo>
                    <a:pt x="480" y="1727"/>
                  </a:lnTo>
                  <a:lnTo>
                    <a:pt x="520" y="1747"/>
                  </a:lnTo>
                  <a:lnTo>
                    <a:pt x="561" y="1766"/>
                  </a:lnTo>
                  <a:lnTo>
                    <a:pt x="602" y="1782"/>
                  </a:lnTo>
                  <a:lnTo>
                    <a:pt x="645" y="1797"/>
                  </a:lnTo>
                  <a:lnTo>
                    <a:pt x="689" y="1809"/>
                  </a:lnTo>
                  <a:lnTo>
                    <a:pt x="733" y="1819"/>
                  </a:lnTo>
                  <a:lnTo>
                    <a:pt x="778" y="1827"/>
                  </a:lnTo>
                  <a:lnTo>
                    <a:pt x="824" y="1833"/>
                  </a:lnTo>
                  <a:lnTo>
                    <a:pt x="870" y="1837"/>
                  </a:lnTo>
                  <a:lnTo>
                    <a:pt x="918" y="1838"/>
                  </a:lnTo>
                  <a:lnTo>
                    <a:pt x="965" y="1837"/>
                  </a:lnTo>
                  <a:lnTo>
                    <a:pt x="1012" y="1833"/>
                  </a:lnTo>
                  <a:lnTo>
                    <a:pt x="1058" y="1827"/>
                  </a:lnTo>
                  <a:lnTo>
                    <a:pt x="1102" y="1819"/>
                  </a:lnTo>
                  <a:lnTo>
                    <a:pt x="1147" y="1809"/>
                  </a:lnTo>
                  <a:lnTo>
                    <a:pt x="1191" y="1797"/>
                  </a:lnTo>
                  <a:lnTo>
                    <a:pt x="1233" y="1782"/>
                  </a:lnTo>
                  <a:lnTo>
                    <a:pt x="1275" y="1766"/>
                  </a:lnTo>
                  <a:lnTo>
                    <a:pt x="1316" y="1747"/>
                  </a:lnTo>
                  <a:lnTo>
                    <a:pt x="1356" y="1727"/>
                  </a:lnTo>
                  <a:lnTo>
                    <a:pt x="1393" y="1705"/>
                  </a:lnTo>
                  <a:lnTo>
                    <a:pt x="1431" y="1681"/>
                  </a:lnTo>
                  <a:lnTo>
                    <a:pt x="1467" y="1656"/>
                  </a:lnTo>
                  <a:lnTo>
                    <a:pt x="1502" y="1628"/>
                  </a:lnTo>
                  <a:lnTo>
                    <a:pt x="1535" y="1599"/>
                  </a:lnTo>
                  <a:lnTo>
                    <a:pt x="1567" y="1569"/>
                  </a:lnTo>
                  <a:lnTo>
                    <a:pt x="1598" y="1537"/>
                  </a:lnTo>
                  <a:lnTo>
                    <a:pt x="1627" y="1503"/>
                  </a:lnTo>
                  <a:lnTo>
                    <a:pt x="1654" y="1468"/>
                  </a:lnTo>
                  <a:lnTo>
                    <a:pt x="1680" y="1432"/>
                  </a:lnTo>
                  <a:lnTo>
                    <a:pt x="1703" y="1395"/>
                  </a:lnTo>
                  <a:lnTo>
                    <a:pt x="1725" y="1357"/>
                  </a:lnTo>
                  <a:lnTo>
                    <a:pt x="1745" y="1318"/>
                  </a:lnTo>
                  <a:lnTo>
                    <a:pt x="1764" y="1277"/>
                  </a:lnTo>
                  <a:lnTo>
                    <a:pt x="1781" y="1235"/>
                  </a:lnTo>
                  <a:lnTo>
                    <a:pt x="1795" y="1192"/>
                  </a:lnTo>
                  <a:lnTo>
                    <a:pt x="1808" y="1149"/>
                  </a:lnTo>
                  <a:lnTo>
                    <a:pt x="1818" y="1104"/>
                  </a:lnTo>
                  <a:lnTo>
                    <a:pt x="1826" y="1060"/>
                  </a:lnTo>
                  <a:lnTo>
                    <a:pt x="1832" y="1014"/>
                  </a:lnTo>
                  <a:lnTo>
                    <a:pt x="1835" y="967"/>
                  </a:lnTo>
                  <a:lnTo>
                    <a:pt x="1837" y="920"/>
                  </a:lnTo>
                  <a:lnTo>
                    <a:pt x="1835" y="872"/>
                  </a:lnTo>
                  <a:lnTo>
                    <a:pt x="1832" y="825"/>
                  </a:lnTo>
                  <a:lnTo>
                    <a:pt x="1826" y="779"/>
                  </a:lnTo>
                  <a:lnTo>
                    <a:pt x="1818" y="735"/>
                  </a:lnTo>
                  <a:lnTo>
                    <a:pt x="1808" y="690"/>
                  </a:lnTo>
                  <a:lnTo>
                    <a:pt x="1795" y="647"/>
                  </a:lnTo>
                  <a:lnTo>
                    <a:pt x="1781" y="604"/>
                  </a:lnTo>
                  <a:lnTo>
                    <a:pt x="1764" y="562"/>
                  </a:lnTo>
                  <a:lnTo>
                    <a:pt x="1745" y="521"/>
                  </a:lnTo>
                  <a:lnTo>
                    <a:pt x="1725" y="481"/>
                  </a:lnTo>
                  <a:lnTo>
                    <a:pt x="1703" y="444"/>
                  </a:lnTo>
                  <a:lnTo>
                    <a:pt x="1680" y="406"/>
                  </a:lnTo>
                  <a:lnTo>
                    <a:pt x="1654" y="370"/>
                  </a:lnTo>
                  <a:lnTo>
                    <a:pt x="1627" y="335"/>
                  </a:lnTo>
                  <a:lnTo>
                    <a:pt x="1598" y="302"/>
                  </a:lnTo>
                  <a:lnTo>
                    <a:pt x="1567" y="270"/>
                  </a:lnTo>
                  <a:lnTo>
                    <a:pt x="1535" y="239"/>
                  </a:lnTo>
                  <a:lnTo>
                    <a:pt x="1502" y="210"/>
                  </a:lnTo>
                  <a:lnTo>
                    <a:pt x="1467" y="183"/>
                  </a:lnTo>
                  <a:lnTo>
                    <a:pt x="1431" y="157"/>
                  </a:lnTo>
                  <a:lnTo>
                    <a:pt x="1393" y="134"/>
                  </a:lnTo>
                  <a:lnTo>
                    <a:pt x="1356" y="112"/>
                  </a:lnTo>
                  <a:lnTo>
                    <a:pt x="1316" y="92"/>
                  </a:lnTo>
                  <a:lnTo>
                    <a:pt x="1275" y="73"/>
                  </a:lnTo>
                  <a:lnTo>
                    <a:pt x="1233" y="56"/>
                  </a:lnTo>
                  <a:lnTo>
                    <a:pt x="1191" y="42"/>
                  </a:lnTo>
                  <a:lnTo>
                    <a:pt x="1147" y="29"/>
                  </a:lnTo>
                  <a:lnTo>
                    <a:pt x="1102" y="19"/>
                  </a:lnTo>
                  <a:lnTo>
                    <a:pt x="1058" y="11"/>
                  </a:lnTo>
                  <a:lnTo>
                    <a:pt x="1012" y="5"/>
                  </a:lnTo>
                  <a:lnTo>
                    <a:pt x="965" y="1"/>
                  </a:lnTo>
                  <a:lnTo>
                    <a:pt x="918" y="0"/>
                  </a:lnTo>
                </a:path>
              </a:pathLst>
            </a:custGeom>
            <a:solidFill>
              <a:srgbClr val="A0FFFF"/>
            </a:solidFill>
            <a:ln w="12700" cap="rnd">
              <a:noFill/>
              <a:round/>
              <a:headEnd/>
              <a:tailEnd/>
            </a:ln>
          </p:spPr>
          <p:txBody>
            <a:bodyPr/>
            <a:lstStyle/>
            <a:p>
              <a:endParaRPr lang="en-US">
                <a:solidFill>
                  <a:srgbClr val="000000"/>
                </a:solidFill>
              </a:endParaRPr>
            </a:p>
          </p:txBody>
        </p:sp>
        <p:sp>
          <p:nvSpPr>
            <p:cNvPr id="21580" name="Freeform 71"/>
            <p:cNvSpPr>
              <a:spLocks/>
            </p:cNvSpPr>
            <p:nvPr/>
          </p:nvSpPr>
          <p:spPr bwMode="auto">
            <a:xfrm>
              <a:off x="1948" y="1431"/>
              <a:ext cx="920" cy="921"/>
            </a:xfrm>
            <a:custGeom>
              <a:avLst/>
              <a:gdLst>
                <a:gd name="T0" fmla="*/ 7 w 920"/>
                <a:gd name="T1" fmla="*/ 920 h 921"/>
                <a:gd name="T2" fmla="*/ 12 w 920"/>
                <a:gd name="T3" fmla="*/ 827 h 921"/>
                <a:gd name="T4" fmla="*/ 26 w 920"/>
                <a:gd name="T5" fmla="*/ 736 h 921"/>
                <a:gd name="T6" fmla="*/ 48 w 920"/>
                <a:gd name="T7" fmla="*/ 649 h 921"/>
                <a:gd name="T8" fmla="*/ 78 w 920"/>
                <a:gd name="T9" fmla="*/ 564 h 921"/>
                <a:gd name="T10" fmla="*/ 117 w 920"/>
                <a:gd name="T11" fmla="*/ 485 h 921"/>
                <a:gd name="T12" fmla="*/ 163 w 920"/>
                <a:gd name="T13" fmla="*/ 409 h 921"/>
                <a:gd name="T14" fmla="*/ 216 w 920"/>
                <a:gd name="T15" fmla="*/ 339 h 921"/>
                <a:gd name="T16" fmla="*/ 274 w 920"/>
                <a:gd name="T17" fmla="*/ 274 h 921"/>
                <a:gd name="T18" fmla="*/ 339 w 920"/>
                <a:gd name="T19" fmla="*/ 216 h 921"/>
                <a:gd name="T20" fmla="*/ 409 w 920"/>
                <a:gd name="T21" fmla="*/ 163 h 921"/>
                <a:gd name="T22" fmla="*/ 485 w 920"/>
                <a:gd name="T23" fmla="*/ 117 h 921"/>
                <a:gd name="T24" fmla="*/ 564 w 920"/>
                <a:gd name="T25" fmla="*/ 78 h 921"/>
                <a:gd name="T26" fmla="*/ 648 w 920"/>
                <a:gd name="T27" fmla="*/ 48 h 921"/>
                <a:gd name="T28" fmla="*/ 735 w 920"/>
                <a:gd name="T29" fmla="*/ 25 h 921"/>
                <a:gd name="T30" fmla="*/ 826 w 920"/>
                <a:gd name="T31" fmla="*/ 11 h 921"/>
                <a:gd name="T32" fmla="*/ 919 w 920"/>
                <a:gd name="T33" fmla="*/ 7 h 921"/>
                <a:gd name="T34" fmla="*/ 871 w 920"/>
                <a:gd name="T35" fmla="*/ 1 h 921"/>
                <a:gd name="T36" fmla="*/ 779 w 920"/>
                <a:gd name="T37" fmla="*/ 11 h 921"/>
                <a:gd name="T38" fmla="*/ 689 w 920"/>
                <a:gd name="T39" fmla="*/ 29 h 921"/>
                <a:gd name="T40" fmla="*/ 603 w 920"/>
                <a:gd name="T41" fmla="*/ 56 h 921"/>
                <a:gd name="T42" fmla="*/ 521 w 920"/>
                <a:gd name="T43" fmla="*/ 91 h 921"/>
                <a:gd name="T44" fmla="*/ 443 w 920"/>
                <a:gd name="T45" fmla="*/ 133 h 921"/>
                <a:gd name="T46" fmla="*/ 370 w 920"/>
                <a:gd name="T47" fmla="*/ 183 h 921"/>
                <a:gd name="T48" fmla="*/ 302 w 920"/>
                <a:gd name="T49" fmla="*/ 239 h 921"/>
                <a:gd name="T50" fmla="*/ 239 w 920"/>
                <a:gd name="T51" fmla="*/ 301 h 921"/>
                <a:gd name="T52" fmla="*/ 183 w 920"/>
                <a:gd name="T53" fmla="*/ 370 h 921"/>
                <a:gd name="T54" fmla="*/ 133 w 920"/>
                <a:gd name="T55" fmla="*/ 443 h 921"/>
                <a:gd name="T56" fmla="*/ 91 w 920"/>
                <a:gd name="T57" fmla="*/ 522 h 921"/>
                <a:gd name="T58" fmla="*/ 56 w 920"/>
                <a:gd name="T59" fmla="*/ 604 h 921"/>
                <a:gd name="T60" fmla="*/ 29 w 920"/>
                <a:gd name="T61" fmla="*/ 690 h 921"/>
                <a:gd name="T62" fmla="*/ 11 w 920"/>
                <a:gd name="T63" fmla="*/ 780 h 921"/>
                <a:gd name="T64" fmla="*/ 1 w 920"/>
                <a:gd name="T65" fmla="*/ 872 h 921"/>
                <a:gd name="T66" fmla="*/ 7 w 920"/>
                <a:gd name="T67" fmla="*/ 920 h 9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20"/>
                <a:gd name="T103" fmla="*/ 0 h 921"/>
                <a:gd name="T104" fmla="*/ 920 w 920"/>
                <a:gd name="T105" fmla="*/ 921 h 9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20" h="921">
                  <a:moveTo>
                    <a:pt x="7" y="920"/>
                  </a:moveTo>
                  <a:lnTo>
                    <a:pt x="7" y="920"/>
                  </a:lnTo>
                  <a:lnTo>
                    <a:pt x="8" y="872"/>
                  </a:lnTo>
                  <a:lnTo>
                    <a:pt x="12" y="827"/>
                  </a:lnTo>
                  <a:lnTo>
                    <a:pt x="18" y="781"/>
                  </a:lnTo>
                  <a:lnTo>
                    <a:pt x="26" y="736"/>
                  </a:lnTo>
                  <a:lnTo>
                    <a:pt x="36" y="691"/>
                  </a:lnTo>
                  <a:lnTo>
                    <a:pt x="48" y="649"/>
                  </a:lnTo>
                  <a:lnTo>
                    <a:pt x="63" y="606"/>
                  </a:lnTo>
                  <a:lnTo>
                    <a:pt x="78" y="564"/>
                  </a:lnTo>
                  <a:lnTo>
                    <a:pt x="97" y="525"/>
                  </a:lnTo>
                  <a:lnTo>
                    <a:pt x="117" y="485"/>
                  </a:lnTo>
                  <a:lnTo>
                    <a:pt x="139" y="447"/>
                  </a:lnTo>
                  <a:lnTo>
                    <a:pt x="163" y="409"/>
                  </a:lnTo>
                  <a:lnTo>
                    <a:pt x="189" y="374"/>
                  </a:lnTo>
                  <a:lnTo>
                    <a:pt x="216" y="339"/>
                  </a:lnTo>
                  <a:lnTo>
                    <a:pt x="244" y="306"/>
                  </a:lnTo>
                  <a:lnTo>
                    <a:pt x="274" y="274"/>
                  </a:lnTo>
                  <a:lnTo>
                    <a:pt x="306" y="244"/>
                  </a:lnTo>
                  <a:lnTo>
                    <a:pt x="339" y="216"/>
                  </a:lnTo>
                  <a:lnTo>
                    <a:pt x="374" y="188"/>
                  </a:lnTo>
                  <a:lnTo>
                    <a:pt x="409" y="163"/>
                  </a:lnTo>
                  <a:lnTo>
                    <a:pt x="447" y="139"/>
                  </a:lnTo>
                  <a:lnTo>
                    <a:pt x="485" y="117"/>
                  </a:lnTo>
                  <a:lnTo>
                    <a:pt x="524" y="96"/>
                  </a:lnTo>
                  <a:lnTo>
                    <a:pt x="564" y="78"/>
                  </a:lnTo>
                  <a:lnTo>
                    <a:pt x="606" y="63"/>
                  </a:lnTo>
                  <a:lnTo>
                    <a:pt x="648" y="48"/>
                  </a:lnTo>
                  <a:lnTo>
                    <a:pt x="691" y="36"/>
                  </a:lnTo>
                  <a:lnTo>
                    <a:pt x="735" y="25"/>
                  </a:lnTo>
                  <a:lnTo>
                    <a:pt x="780" y="17"/>
                  </a:lnTo>
                  <a:lnTo>
                    <a:pt x="826" y="11"/>
                  </a:lnTo>
                  <a:lnTo>
                    <a:pt x="871" y="8"/>
                  </a:lnTo>
                  <a:lnTo>
                    <a:pt x="919" y="7"/>
                  </a:lnTo>
                  <a:lnTo>
                    <a:pt x="919" y="0"/>
                  </a:lnTo>
                  <a:lnTo>
                    <a:pt x="871" y="1"/>
                  </a:lnTo>
                  <a:lnTo>
                    <a:pt x="825" y="5"/>
                  </a:lnTo>
                  <a:lnTo>
                    <a:pt x="779" y="11"/>
                  </a:lnTo>
                  <a:lnTo>
                    <a:pt x="734" y="19"/>
                  </a:lnTo>
                  <a:lnTo>
                    <a:pt x="689" y="29"/>
                  </a:lnTo>
                  <a:lnTo>
                    <a:pt x="646" y="42"/>
                  </a:lnTo>
                  <a:lnTo>
                    <a:pt x="603" y="56"/>
                  </a:lnTo>
                  <a:lnTo>
                    <a:pt x="561" y="72"/>
                  </a:lnTo>
                  <a:lnTo>
                    <a:pt x="521" y="91"/>
                  </a:lnTo>
                  <a:lnTo>
                    <a:pt x="482" y="111"/>
                  </a:lnTo>
                  <a:lnTo>
                    <a:pt x="443" y="133"/>
                  </a:lnTo>
                  <a:lnTo>
                    <a:pt x="405" y="157"/>
                  </a:lnTo>
                  <a:lnTo>
                    <a:pt x="370" y="183"/>
                  </a:lnTo>
                  <a:lnTo>
                    <a:pt x="335" y="211"/>
                  </a:lnTo>
                  <a:lnTo>
                    <a:pt x="302" y="239"/>
                  </a:lnTo>
                  <a:lnTo>
                    <a:pt x="269" y="269"/>
                  </a:lnTo>
                  <a:lnTo>
                    <a:pt x="239" y="301"/>
                  </a:lnTo>
                  <a:lnTo>
                    <a:pt x="211" y="335"/>
                  </a:lnTo>
                  <a:lnTo>
                    <a:pt x="183" y="370"/>
                  </a:lnTo>
                  <a:lnTo>
                    <a:pt x="157" y="405"/>
                  </a:lnTo>
                  <a:lnTo>
                    <a:pt x="133" y="443"/>
                  </a:lnTo>
                  <a:lnTo>
                    <a:pt x="111" y="482"/>
                  </a:lnTo>
                  <a:lnTo>
                    <a:pt x="91" y="522"/>
                  </a:lnTo>
                  <a:lnTo>
                    <a:pt x="73" y="561"/>
                  </a:lnTo>
                  <a:lnTo>
                    <a:pt x="56" y="604"/>
                  </a:lnTo>
                  <a:lnTo>
                    <a:pt x="42" y="646"/>
                  </a:lnTo>
                  <a:lnTo>
                    <a:pt x="29" y="690"/>
                  </a:lnTo>
                  <a:lnTo>
                    <a:pt x="19" y="734"/>
                  </a:lnTo>
                  <a:lnTo>
                    <a:pt x="11" y="780"/>
                  </a:lnTo>
                  <a:lnTo>
                    <a:pt x="5" y="826"/>
                  </a:lnTo>
                  <a:lnTo>
                    <a:pt x="1" y="872"/>
                  </a:lnTo>
                  <a:lnTo>
                    <a:pt x="0" y="920"/>
                  </a:lnTo>
                  <a:lnTo>
                    <a:pt x="7" y="920"/>
                  </a:lnTo>
                </a:path>
              </a:pathLst>
            </a:custGeom>
            <a:solidFill>
              <a:srgbClr val="000000"/>
            </a:solidFill>
            <a:ln w="12700" cap="rnd">
              <a:noFill/>
              <a:round/>
              <a:headEnd/>
              <a:tailEnd/>
            </a:ln>
          </p:spPr>
          <p:txBody>
            <a:bodyPr/>
            <a:lstStyle/>
            <a:p>
              <a:endParaRPr lang="en-US">
                <a:solidFill>
                  <a:srgbClr val="000000"/>
                </a:solidFill>
              </a:endParaRPr>
            </a:p>
          </p:txBody>
        </p:sp>
        <p:sp>
          <p:nvSpPr>
            <p:cNvPr id="21581" name="Freeform 72"/>
            <p:cNvSpPr>
              <a:spLocks/>
            </p:cNvSpPr>
            <p:nvPr/>
          </p:nvSpPr>
          <p:spPr bwMode="auto">
            <a:xfrm>
              <a:off x="1948" y="2357"/>
              <a:ext cx="920" cy="919"/>
            </a:xfrm>
            <a:custGeom>
              <a:avLst/>
              <a:gdLst>
                <a:gd name="T0" fmla="*/ 919 w 920"/>
                <a:gd name="T1" fmla="*/ 912 h 919"/>
                <a:gd name="T2" fmla="*/ 826 w 920"/>
                <a:gd name="T3" fmla="*/ 907 h 919"/>
                <a:gd name="T4" fmla="*/ 735 w 920"/>
                <a:gd name="T5" fmla="*/ 893 h 919"/>
                <a:gd name="T6" fmla="*/ 648 w 920"/>
                <a:gd name="T7" fmla="*/ 870 h 919"/>
                <a:gd name="T8" fmla="*/ 564 w 920"/>
                <a:gd name="T9" fmla="*/ 840 h 919"/>
                <a:gd name="T10" fmla="*/ 485 w 920"/>
                <a:gd name="T11" fmla="*/ 802 h 919"/>
                <a:gd name="T12" fmla="*/ 409 w 920"/>
                <a:gd name="T13" fmla="*/ 755 h 919"/>
                <a:gd name="T14" fmla="*/ 339 w 920"/>
                <a:gd name="T15" fmla="*/ 703 h 919"/>
                <a:gd name="T16" fmla="*/ 274 w 920"/>
                <a:gd name="T17" fmla="*/ 644 h 919"/>
                <a:gd name="T18" fmla="*/ 216 w 920"/>
                <a:gd name="T19" fmla="*/ 579 h 919"/>
                <a:gd name="T20" fmla="*/ 163 w 920"/>
                <a:gd name="T21" fmla="*/ 509 h 919"/>
                <a:gd name="T22" fmla="*/ 117 w 920"/>
                <a:gd name="T23" fmla="*/ 434 h 919"/>
                <a:gd name="T24" fmla="*/ 78 w 920"/>
                <a:gd name="T25" fmla="*/ 354 h 919"/>
                <a:gd name="T26" fmla="*/ 48 w 920"/>
                <a:gd name="T27" fmla="*/ 270 h 919"/>
                <a:gd name="T28" fmla="*/ 26 w 920"/>
                <a:gd name="T29" fmla="*/ 183 h 919"/>
                <a:gd name="T30" fmla="*/ 12 w 920"/>
                <a:gd name="T31" fmla="*/ 92 h 919"/>
                <a:gd name="T32" fmla="*/ 7 w 920"/>
                <a:gd name="T33" fmla="*/ 0 h 919"/>
                <a:gd name="T34" fmla="*/ 1 w 920"/>
                <a:gd name="T35" fmla="*/ 47 h 919"/>
                <a:gd name="T36" fmla="*/ 11 w 920"/>
                <a:gd name="T37" fmla="*/ 139 h 919"/>
                <a:gd name="T38" fmla="*/ 29 w 920"/>
                <a:gd name="T39" fmla="*/ 229 h 919"/>
                <a:gd name="T40" fmla="*/ 56 w 920"/>
                <a:gd name="T41" fmla="*/ 315 h 919"/>
                <a:gd name="T42" fmla="*/ 91 w 920"/>
                <a:gd name="T43" fmla="*/ 397 h 919"/>
                <a:gd name="T44" fmla="*/ 133 w 920"/>
                <a:gd name="T45" fmla="*/ 476 h 919"/>
                <a:gd name="T46" fmla="*/ 183 w 920"/>
                <a:gd name="T47" fmla="*/ 549 h 919"/>
                <a:gd name="T48" fmla="*/ 239 w 920"/>
                <a:gd name="T49" fmla="*/ 617 h 919"/>
                <a:gd name="T50" fmla="*/ 302 w 920"/>
                <a:gd name="T51" fmla="*/ 680 h 919"/>
                <a:gd name="T52" fmla="*/ 370 w 920"/>
                <a:gd name="T53" fmla="*/ 735 h 919"/>
                <a:gd name="T54" fmla="*/ 443 w 920"/>
                <a:gd name="T55" fmla="*/ 786 h 919"/>
                <a:gd name="T56" fmla="*/ 521 w 920"/>
                <a:gd name="T57" fmla="*/ 828 h 919"/>
                <a:gd name="T58" fmla="*/ 603 w 920"/>
                <a:gd name="T59" fmla="*/ 863 h 919"/>
                <a:gd name="T60" fmla="*/ 689 w 920"/>
                <a:gd name="T61" fmla="*/ 889 h 919"/>
                <a:gd name="T62" fmla="*/ 779 w 920"/>
                <a:gd name="T63" fmla="*/ 908 h 919"/>
                <a:gd name="T64" fmla="*/ 871 w 920"/>
                <a:gd name="T65" fmla="*/ 917 h 919"/>
                <a:gd name="T66" fmla="*/ 919 w 920"/>
                <a:gd name="T67" fmla="*/ 912 h 9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20"/>
                <a:gd name="T103" fmla="*/ 0 h 919"/>
                <a:gd name="T104" fmla="*/ 920 w 920"/>
                <a:gd name="T105" fmla="*/ 919 h 9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20" h="919">
                  <a:moveTo>
                    <a:pt x="919" y="912"/>
                  </a:moveTo>
                  <a:lnTo>
                    <a:pt x="919" y="912"/>
                  </a:lnTo>
                  <a:lnTo>
                    <a:pt x="871" y="911"/>
                  </a:lnTo>
                  <a:lnTo>
                    <a:pt x="826" y="907"/>
                  </a:lnTo>
                  <a:lnTo>
                    <a:pt x="780" y="901"/>
                  </a:lnTo>
                  <a:lnTo>
                    <a:pt x="735" y="893"/>
                  </a:lnTo>
                  <a:lnTo>
                    <a:pt x="691" y="883"/>
                  </a:lnTo>
                  <a:lnTo>
                    <a:pt x="648" y="870"/>
                  </a:lnTo>
                  <a:lnTo>
                    <a:pt x="606" y="856"/>
                  </a:lnTo>
                  <a:lnTo>
                    <a:pt x="564" y="840"/>
                  </a:lnTo>
                  <a:lnTo>
                    <a:pt x="524" y="822"/>
                  </a:lnTo>
                  <a:lnTo>
                    <a:pt x="485" y="802"/>
                  </a:lnTo>
                  <a:lnTo>
                    <a:pt x="447" y="780"/>
                  </a:lnTo>
                  <a:lnTo>
                    <a:pt x="409" y="755"/>
                  </a:lnTo>
                  <a:lnTo>
                    <a:pt x="374" y="730"/>
                  </a:lnTo>
                  <a:lnTo>
                    <a:pt x="339" y="703"/>
                  </a:lnTo>
                  <a:lnTo>
                    <a:pt x="306" y="675"/>
                  </a:lnTo>
                  <a:lnTo>
                    <a:pt x="274" y="644"/>
                  </a:lnTo>
                  <a:lnTo>
                    <a:pt x="244" y="613"/>
                  </a:lnTo>
                  <a:lnTo>
                    <a:pt x="216" y="579"/>
                  </a:lnTo>
                  <a:lnTo>
                    <a:pt x="189" y="544"/>
                  </a:lnTo>
                  <a:lnTo>
                    <a:pt x="163" y="509"/>
                  </a:lnTo>
                  <a:lnTo>
                    <a:pt x="139" y="472"/>
                  </a:lnTo>
                  <a:lnTo>
                    <a:pt x="117" y="434"/>
                  </a:lnTo>
                  <a:lnTo>
                    <a:pt x="97" y="394"/>
                  </a:lnTo>
                  <a:lnTo>
                    <a:pt x="78" y="354"/>
                  </a:lnTo>
                  <a:lnTo>
                    <a:pt x="63" y="313"/>
                  </a:lnTo>
                  <a:lnTo>
                    <a:pt x="48" y="270"/>
                  </a:lnTo>
                  <a:lnTo>
                    <a:pt x="36" y="228"/>
                  </a:lnTo>
                  <a:lnTo>
                    <a:pt x="26" y="183"/>
                  </a:lnTo>
                  <a:lnTo>
                    <a:pt x="18" y="138"/>
                  </a:lnTo>
                  <a:lnTo>
                    <a:pt x="12" y="92"/>
                  </a:lnTo>
                  <a:lnTo>
                    <a:pt x="8" y="47"/>
                  </a:lnTo>
                  <a:lnTo>
                    <a:pt x="7" y="0"/>
                  </a:lnTo>
                  <a:lnTo>
                    <a:pt x="0" y="0"/>
                  </a:lnTo>
                  <a:lnTo>
                    <a:pt x="1" y="47"/>
                  </a:lnTo>
                  <a:lnTo>
                    <a:pt x="5" y="93"/>
                  </a:lnTo>
                  <a:lnTo>
                    <a:pt x="11" y="139"/>
                  </a:lnTo>
                  <a:lnTo>
                    <a:pt x="19" y="185"/>
                  </a:lnTo>
                  <a:lnTo>
                    <a:pt x="29" y="229"/>
                  </a:lnTo>
                  <a:lnTo>
                    <a:pt x="42" y="272"/>
                  </a:lnTo>
                  <a:lnTo>
                    <a:pt x="56" y="315"/>
                  </a:lnTo>
                  <a:lnTo>
                    <a:pt x="73" y="357"/>
                  </a:lnTo>
                  <a:lnTo>
                    <a:pt x="91" y="397"/>
                  </a:lnTo>
                  <a:lnTo>
                    <a:pt x="111" y="437"/>
                  </a:lnTo>
                  <a:lnTo>
                    <a:pt x="133" y="476"/>
                  </a:lnTo>
                  <a:lnTo>
                    <a:pt x="157" y="513"/>
                  </a:lnTo>
                  <a:lnTo>
                    <a:pt x="183" y="549"/>
                  </a:lnTo>
                  <a:lnTo>
                    <a:pt x="211" y="583"/>
                  </a:lnTo>
                  <a:lnTo>
                    <a:pt x="239" y="617"/>
                  </a:lnTo>
                  <a:lnTo>
                    <a:pt x="269" y="649"/>
                  </a:lnTo>
                  <a:lnTo>
                    <a:pt x="302" y="680"/>
                  </a:lnTo>
                  <a:lnTo>
                    <a:pt x="335" y="708"/>
                  </a:lnTo>
                  <a:lnTo>
                    <a:pt x="370" y="735"/>
                  </a:lnTo>
                  <a:lnTo>
                    <a:pt x="405" y="761"/>
                  </a:lnTo>
                  <a:lnTo>
                    <a:pt x="443" y="786"/>
                  </a:lnTo>
                  <a:lnTo>
                    <a:pt x="482" y="808"/>
                  </a:lnTo>
                  <a:lnTo>
                    <a:pt x="521" y="828"/>
                  </a:lnTo>
                  <a:lnTo>
                    <a:pt x="561" y="846"/>
                  </a:lnTo>
                  <a:lnTo>
                    <a:pt x="603" y="863"/>
                  </a:lnTo>
                  <a:lnTo>
                    <a:pt x="646" y="877"/>
                  </a:lnTo>
                  <a:lnTo>
                    <a:pt x="689" y="889"/>
                  </a:lnTo>
                  <a:lnTo>
                    <a:pt x="734" y="900"/>
                  </a:lnTo>
                  <a:lnTo>
                    <a:pt x="779" y="908"/>
                  </a:lnTo>
                  <a:lnTo>
                    <a:pt x="825" y="914"/>
                  </a:lnTo>
                  <a:lnTo>
                    <a:pt x="871" y="917"/>
                  </a:lnTo>
                  <a:lnTo>
                    <a:pt x="919" y="918"/>
                  </a:lnTo>
                  <a:lnTo>
                    <a:pt x="919" y="912"/>
                  </a:lnTo>
                </a:path>
              </a:pathLst>
            </a:custGeom>
            <a:solidFill>
              <a:srgbClr val="000000"/>
            </a:solidFill>
            <a:ln w="12700" cap="rnd">
              <a:noFill/>
              <a:round/>
              <a:headEnd/>
              <a:tailEnd/>
            </a:ln>
          </p:spPr>
          <p:txBody>
            <a:bodyPr/>
            <a:lstStyle/>
            <a:p>
              <a:endParaRPr lang="en-US">
                <a:solidFill>
                  <a:srgbClr val="000000"/>
                </a:solidFill>
              </a:endParaRPr>
            </a:p>
          </p:txBody>
        </p:sp>
        <p:sp>
          <p:nvSpPr>
            <p:cNvPr id="21582" name="Freeform 73"/>
            <p:cNvSpPr>
              <a:spLocks/>
            </p:cNvSpPr>
            <p:nvPr/>
          </p:nvSpPr>
          <p:spPr bwMode="auto">
            <a:xfrm>
              <a:off x="2873" y="2357"/>
              <a:ext cx="920" cy="919"/>
            </a:xfrm>
            <a:custGeom>
              <a:avLst/>
              <a:gdLst>
                <a:gd name="T0" fmla="*/ 912 w 920"/>
                <a:gd name="T1" fmla="*/ 0 h 919"/>
                <a:gd name="T2" fmla="*/ 907 w 920"/>
                <a:gd name="T3" fmla="*/ 92 h 919"/>
                <a:gd name="T4" fmla="*/ 894 w 920"/>
                <a:gd name="T5" fmla="*/ 183 h 919"/>
                <a:gd name="T6" fmla="*/ 871 w 920"/>
                <a:gd name="T7" fmla="*/ 270 h 919"/>
                <a:gd name="T8" fmla="*/ 841 w 920"/>
                <a:gd name="T9" fmla="*/ 354 h 919"/>
                <a:gd name="T10" fmla="*/ 802 w 920"/>
                <a:gd name="T11" fmla="*/ 434 h 919"/>
                <a:gd name="T12" fmla="*/ 756 w 920"/>
                <a:gd name="T13" fmla="*/ 509 h 919"/>
                <a:gd name="T14" fmla="*/ 703 w 920"/>
                <a:gd name="T15" fmla="*/ 579 h 919"/>
                <a:gd name="T16" fmla="*/ 645 w 920"/>
                <a:gd name="T17" fmla="*/ 644 h 919"/>
                <a:gd name="T18" fmla="*/ 580 w 920"/>
                <a:gd name="T19" fmla="*/ 703 h 919"/>
                <a:gd name="T20" fmla="*/ 510 w 920"/>
                <a:gd name="T21" fmla="*/ 755 h 919"/>
                <a:gd name="T22" fmla="*/ 434 w 920"/>
                <a:gd name="T23" fmla="*/ 802 h 919"/>
                <a:gd name="T24" fmla="*/ 355 w 920"/>
                <a:gd name="T25" fmla="*/ 840 h 919"/>
                <a:gd name="T26" fmla="*/ 271 w 920"/>
                <a:gd name="T27" fmla="*/ 870 h 919"/>
                <a:gd name="T28" fmla="*/ 184 w 920"/>
                <a:gd name="T29" fmla="*/ 893 h 919"/>
                <a:gd name="T30" fmla="*/ 92 w 920"/>
                <a:gd name="T31" fmla="*/ 907 h 919"/>
                <a:gd name="T32" fmla="*/ 0 w 920"/>
                <a:gd name="T33" fmla="*/ 912 h 919"/>
                <a:gd name="T34" fmla="*/ 47 w 920"/>
                <a:gd name="T35" fmla="*/ 917 h 919"/>
                <a:gd name="T36" fmla="*/ 139 w 920"/>
                <a:gd name="T37" fmla="*/ 908 h 919"/>
                <a:gd name="T38" fmla="*/ 230 w 920"/>
                <a:gd name="T39" fmla="*/ 889 h 919"/>
                <a:gd name="T40" fmla="*/ 315 w 920"/>
                <a:gd name="T41" fmla="*/ 863 h 919"/>
                <a:gd name="T42" fmla="*/ 398 w 920"/>
                <a:gd name="T43" fmla="*/ 828 h 919"/>
                <a:gd name="T44" fmla="*/ 476 w 920"/>
                <a:gd name="T45" fmla="*/ 786 h 919"/>
                <a:gd name="T46" fmla="*/ 549 w 920"/>
                <a:gd name="T47" fmla="*/ 735 h 919"/>
                <a:gd name="T48" fmla="*/ 618 w 920"/>
                <a:gd name="T49" fmla="*/ 680 h 919"/>
                <a:gd name="T50" fmla="*/ 680 w 920"/>
                <a:gd name="T51" fmla="*/ 617 h 919"/>
                <a:gd name="T52" fmla="*/ 736 w 920"/>
                <a:gd name="T53" fmla="*/ 549 h 919"/>
                <a:gd name="T54" fmla="*/ 786 w 920"/>
                <a:gd name="T55" fmla="*/ 476 h 919"/>
                <a:gd name="T56" fmla="*/ 828 w 920"/>
                <a:gd name="T57" fmla="*/ 397 h 919"/>
                <a:gd name="T58" fmla="*/ 863 w 920"/>
                <a:gd name="T59" fmla="*/ 315 h 919"/>
                <a:gd name="T60" fmla="*/ 890 w 920"/>
                <a:gd name="T61" fmla="*/ 229 h 919"/>
                <a:gd name="T62" fmla="*/ 908 w 920"/>
                <a:gd name="T63" fmla="*/ 139 h 919"/>
                <a:gd name="T64" fmla="*/ 918 w 920"/>
                <a:gd name="T65" fmla="*/ 47 h 919"/>
                <a:gd name="T66" fmla="*/ 912 w 920"/>
                <a:gd name="T67" fmla="*/ 0 h 9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20"/>
                <a:gd name="T103" fmla="*/ 0 h 919"/>
                <a:gd name="T104" fmla="*/ 920 w 920"/>
                <a:gd name="T105" fmla="*/ 919 h 9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20" h="919">
                  <a:moveTo>
                    <a:pt x="912" y="0"/>
                  </a:moveTo>
                  <a:lnTo>
                    <a:pt x="912" y="0"/>
                  </a:lnTo>
                  <a:lnTo>
                    <a:pt x="911" y="47"/>
                  </a:lnTo>
                  <a:lnTo>
                    <a:pt x="907" y="92"/>
                  </a:lnTo>
                  <a:lnTo>
                    <a:pt x="902" y="138"/>
                  </a:lnTo>
                  <a:lnTo>
                    <a:pt x="894" y="183"/>
                  </a:lnTo>
                  <a:lnTo>
                    <a:pt x="883" y="228"/>
                  </a:lnTo>
                  <a:lnTo>
                    <a:pt x="871" y="270"/>
                  </a:lnTo>
                  <a:lnTo>
                    <a:pt x="856" y="313"/>
                  </a:lnTo>
                  <a:lnTo>
                    <a:pt x="841" y="354"/>
                  </a:lnTo>
                  <a:lnTo>
                    <a:pt x="822" y="394"/>
                  </a:lnTo>
                  <a:lnTo>
                    <a:pt x="802" y="434"/>
                  </a:lnTo>
                  <a:lnTo>
                    <a:pt x="780" y="472"/>
                  </a:lnTo>
                  <a:lnTo>
                    <a:pt x="756" y="509"/>
                  </a:lnTo>
                  <a:lnTo>
                    <a:pt x="731" y="544"/>
                  </a:lnTo>
                  <a:lnTo>
                    <a:pt x="703" y="579"/>
                  </a:lnTo>
                  <a:lnTo>
                    <a:pt x="675" y="613"/>
                  </a:lnTo>
                  <a:lnTo>
                    <a:pt x="645" y="644"/>
                  </a:lnTo>
                  <a:lnTo>
                    <a:pt x="613" y="675"/>
                  </a:lnTo>
                  <a:lnTo>
                    <a:pt x="580" y="703"/>
                  </a:lnTo>
                  <a:lnTo>
                    <a:pt x="545" y="730"/>
                  </a:lnTo>
                  <a:lnTo>
                    <a:pt x="510" y="755"/>
                  </a:lnTo>
                  <a:lnTo>
                    <a:pt x="473" y="780"/>
                  </a:lnTo>
                  <a:lnTo>
                    <a:pt x="434" y="802"/>
                  </a:lnTo>
                  <a:lnTo>
                    <a:pt x="395" y="822"/>
                  </a:lnTo>
                  <a:lnTo>
                    <a:pt x="355" y="840"/>
                  </a:lnTo>
                  <a:lnTo>
                    <a:pt x="313" y="856"/>
                  </a:lnTo>
                  <a:lnTo>
                    <a:pt x="271" y="870"/>
                  </a:lnTo>
                  <a:lnTo>
                    <a:pt x="228" y="883"/>
                  </a:lnTo>
                  <a:lnTo>
                    <a:pt x="184" y="893"/>
                  </a:lnTo>
                  <a:lnTo>
                    <a:pt x="138" y="901"/>
                  </a:lnTo>
                  <a:lnTo>
                    <a:pt x="92" y="907"/>
                  </a:lnTo>
                  <a:lnTo>
                    <a:pt x="47" y="911"/>
                  </a:lnTo>
                  <a:lnTo>
                    <a:pt x="0" y="912"/>
                  </a:lnTo>
                  <a:lnTo>
                    <a:pt x="0" y="918"/>
                  </a:lnTo>
                  <a:lnTo>
                    <a:pt x="47" y="917"/>
                  </a:lnTo>
                  <a:lnTo>
                    <a:pt x="93" y="914"/>
                  </a:lnTo>
                  <a:lnTo>
                    <a:pt x="139" y="908"/>
                  </a:lnTo>
                  <a:lnTo>
                    <a:pt x="185" y="900"/>
                  </a:lnTo>
                  <a:lnTo>
                    <a:pt x="230" y="889"/>
                  </a:lnTo>
                  <a:lnTo>
                    <a:pt x="273" y="877"/>
                  </a:lnTo>
                  <a:lnTo>
                    <a:pt x="315" y="863"/>
                  </a:lnTo>
                  <a:lnTo>
                    <a:pt x="358" y="846"/>
                  </a:lnTo>
                  <a:lnTo>
                    <a:pt x="398" y="828"/>
                  </a:lnTo>
                  <a:lnTo>
                    <a:pt x="437" y="808"/>
                  </a:lnTo>
                  <a:lnTo>
                    <a:pt x="476" y="786"/>
                  </a:lnTo>
                  <a:lnTo>
                    <a:pt x="514" y="761"/>
                  </a:lnTo>
                  <a:lnTo>
                    <a:pt x="549" y="735"/>
                  </a:lnTo>
                  <a:lnTo>
                    <a:pt x="584" y="708"/>
                  </a:lnTo>
                  <a:lnTo>
                    <a:pt x="618" y="680"/>
                  </a:lnTo>
                  <a:lnTo>
                    <a:pt x="650" y="649"/>
                  </a:lnTo>
                  <a:lnTo>
                    <a:pt x="680" y="617"/>
                  </a:lnTo>
                  <a:lnTo>
                    <a:pt x="708" y="583"/>
                  </a:lnTo>
                  <a:lnTo>
                    <a:pt x="736" y="549"/>
                  </a:lnTo>
                  <a:lnTo>
                    <a:pt x="762" y="513"/>
                  </a:lnTo>
                  <a:lnTo>
                    <a:pt x="786" y="476"/>
                  </a:lnTo>
                  <a:lnTo>
                    <a:pt x="808" y="437"/>
                  </a:lnTo>
                  <a:lnTo>
                    <a:pt x="828" y="397"/>
                  </a:lnTo>
                  <a:lnTo>
                    <a:pt x="846" y="357"/>
                  </a:lnTo>
                  <a:lnTo>
                    <a:pt x="863" y="315"/>
                  </a:lnTo>
                  <a:lnTo>
                    <a:pt x="877" y="272"/>
                  </a:lnTo>
                  <a:lnTo>
                    <a:pt x="890" y="229"/>
                  </a:lnTo>
                  <a:lnTo>
                    <a:pt x="900" y="185"/>
                  </a:lnTo>
                  <a:lnTo>
                    <a:pt x="908" y="139"/>
                  </a:lnTo>
                  <a:lnTo>
                    <a:pt x="914" y="93"/>
                  </a:lnTo>
                  <a:lnTo>
                    <a:pt x="918" y="47"/>
                  </a:lnTo>
                  <a:lnTo>
                    <a:pt x="919" y="0"/>
                  </a:lnTo>
                  <a:lnTo>
                    <a:pt x="912" y="0"/>
                  </a:lnTo>
                </a:path>
              </a:pathLst>
            </a:custGeom>
            <a:solidFill>
              <a:srgbClr val="000000"/>
            </a:solidFill>
            <a:ln w="12700" cap="rnd">
              <a:noFill/>
              <a:round/>
              <a:headEnd/>
              <a:tailEnd/>
            </a:ln>
          </p:spPr>
          <p:txBody>
            <a:bodyPr/>
            <a:lstStyle/>
            <a:p>
              <a:endParaRPr lang="en-US">
                <a:solidFill>
                  <a:srgbClr val="000000"/>
                </a:solidFill>
              </a:endParaRPr>
            </a:p>
          </p:txBody>
        </p:sp>
        <p:sp>
          <p:nvSpPr>
            <p:cNvPr id="21583" name="Freeform 74"/>
            <p:cNvSpPr>
              <a:spLocks/>
            </p:cNvSpPr>
            <p:nvPr/>
          </p:nvSpPr>
          <p:spPr bwMode="auto">
            <a:xfrm>
              <a:off x="2873" y="1431"/>
              <a:ext cx="920" cy="921"/>
            </a:xfrm>
            <a:custGeom>
              <a:avLst/>
              <a:gdLst>
                <a:gd name="T0" fmla="*/ 0 w 920"/>
                <a:gd name="T1" fmla="*/ 7 h 921"/>
                <a:gd name="T2" fmla="*/ 92 w 920"/>
                <a:gd name="T3" fmla="*/ 11 h 921"/>
                <a:gd name="T4" fmla="*/ 184 w 920"/>
                <a:gd name="T5" fmla="*/ 25 h 921"/>
                <a:gd name="T6" fmla="*/ 271 w 920"/>
                <a:gd name="T7" fmla="*/ 48 h 921"/>
                <a:gd name="T8" fmla="*/ 355 w 920"/>
                <a:gd name="T9" fmla="*/ 78 h 921"/>
                <a:gd name="T10" fmla="*/ 434 w 920"/>
                <a:gd name="T11" fmla="*/ 117 h 921"/>
                <a:gd name="T12" fmla="*/ 510 w 920"/>
                <a:gd name="T13" fmla="*/ 163 h 921"/>
                <a:gd name="T14" fmla="*/ 580 w 920"/>
                <a:gd name="T15" fmla="*/ 216 h 921"/>
                <a:gd name="T16" fmla="*/ 645 w 920"/>
                <a:gd name="T17" fmla="*/ 274 h 921"/>
                <a:gd name="T18" fmla="*/ 703 w 920"/>
                <a:gd name="T19" fmla="*/ 339 h 921"/>
                <a:gd name="T20" fmla="*/ 756 w 920"/>
                <a:gd name="T21" fmla="*/ 409 h 921"/>
                <a:gd name="T22" fmla="*/ 802 w 920"/>
                <a:gd name="T23" fmla="*/ 485 h 921"/>
                <a:gd name="T24" fmla="*/ 841 w 920"/>
                <a:gd name="T25" fmla="*/ 564 h 921"/>
                <a:gd name="T26" fmla="*/ 871 w 920"/>
                <a:gd name="T27" fmla="*/ 649 h 921"/>
                <a:gd name="T28" fmla="*/ 894 w 920"/>
                <a:gd name="T29" fmla="*/ 736 h 921"/>
                <a:gd name="T30" fmla="*/ 907 w 920"/>
                <a:gd name="T31" fmla="*/ 827 h 921"/>
                <a:gd name="T32" fmla="*/ 912 w 920"/>
                <a:gd name="T33" fmla="*/ 920 h 921"/>
                <a:gd name="T34" fmla="*/ 918 w 920"/>
                <a:gd name="T35" fmla="*/ 872 h 921"/>
                <a:gd name="T36" fmla="*/ 908 w 920"/>
                <a:gd name="T37" fmla="*/ 780 h 921"/>
                <a:gd name="T38" fmla="*/ 890 w 920"/>
                <a:gd name="T39" fmla="*/ 690 h 921"/>
                <a:gd name="T40" fmla="*/ 863 w 920"/>
                <a:gd name="T41" fmla="*/ 604 h 921"/>
                <a:gd name="T42" fmla="*/ 828 w 920"/>
                <a:gd name="T43" fmla="*/ 522 h 921"/>
                <a:gd name="T44" fmla="*/ 786 w 920"/>
                <a:gd name="T45" fmla="*/ 443 h 921"/>
                <a:gd name="T46" fmla="*/ 736 w 920"/>
                <a:gd name="T47" fmla="*/ 370 h 921"/>
                <a:gd name="T48" fmla="*/ 680 w 920"/>
                <a:gd name="T49" fmla="*/ 301 h 921"/>
                <a:gd name="T50" fmla="*/ 618 w 920"/>
                <a:gd name="T51" fmla="*/ 239 h 921"/>
                <a:gd name="T52" fmla="*/ 549 w 920"/>
                <a:gd name="T53" fmla="*/ 183 h 921"/>
                <a:gd name="T54" fmla="*/ 476 w 920"/>
                <a:gd name="T55" fmla="*/ 133 h 921"/>
                <a:gd name="T56" fmla="*/ 398 w 920"/>
                <a:gd name="T57" fmla="*/ 91 h 921"/>
                <a:gd name="T58" fmla="*/ 315 w 920"/>
                <a:gd name="T59" fmla="*/ 56 h 921"/>
                <a:gd name="T60" fmla="*/ 230 w 920"/>
                <a:gd name="T61" fmla="*/ 29 h 921"/>
                <a:gd name="T62" fmla="*/ 139 w 920"/>
                <a:gd name="T63" fmla="*/ 11 h 921"/>
                <a:gd name="T64" fmla="*/ 47 w 920"/>
                <a:gd name="T65" fmla="*/ 1 h 921"/>
                <a:gd name="T66" fmla="*/ 0 w 920"/>
                <a:gd name="T67" fmla="*/ 7 h 9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20"/>
                <a:gd name="T103" fmla="*/ 0 h 921"/>
                <a:gd name="T104" fmla="*/ 920 w 920"/>
                <a:gd name="T105" fmla="*/ 921 h 9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20" h="921">
                  <a:moveTo>
                    <a:pt x="0" y="7"/>
                  </a:moveTo>
                  <a:lnTo>
                    <a:pt x="0" y="7"/>
                  </a:lnTo>
                  <a:lnTo>
                    <a:pt x="47" y="8"/>
                  </a:lnTo>
                  <a:lnTo>
                    <a:pt x="92" y="11"/>
                  </a:lnTo>
                  <a:lnTo>
                    <a:pt x="138" y="17"/>
                  </a:lnTo>
                  <a:lnTo>
                    <a:pt x="184" y="25"/>
                  </a:lnTo>
                  <a:lnTo>
                    <a:pt x="228" y="36"/>
                  </a:lnTo>
                  <a:lnTo>
                    <a:pt x="271" y="48"/>
                  </a:lnTo>
                  <a:lnTo>
                    <a:pt x="313" y="63"/>
                  </a:lnTo>
                  <a:lnTo>
                    <a:pt x="355" y="78"/>
                  </a:lnTo>
                  <a:lnTo>
                    <a:pt x="395" y="96"/>
                  </a:lnTo>
                  <a:lnTo>
                    <a:pt x="434" y="117"/>
                  </a:lnTo>
                  <a:lnTo>
                    <a:pt x="473" y="139"/>
                  </a:lnTo>
                  <a:lnTo>
                    <a:pt x="510" y="163"/>
                  </a:lnTo>
                  <a:lnTo>
                    <a:pt x="545" y="188"/>
                  </a:lnTo>
                  <a:lnTo>
                    <a:pt x="580" y="216"/>
                  </a:lnTo>
                  <a:lnTo>
                    <a:pt x="613" y="244"/>
                  </a:lnTo>
                  <a:lnTo>
                    <a:pt x="645" y="274"/>
                  </a:lnTo>
                  <a:lnTo>
                    <a:pt x="675" y="306"/>
                  </a:lnTo>
                  <a:lnTo>
                    <a:pt x="703" y="339"/>
                  </a:lnTo>
                  <a:lnTo>
                    <a:pt x="731" y="374"/>
                  </a:lnTo>
                  <a:lnTo>
                    <a:pt x="756" y="409"/>
                  </a:lnTo>
                  <a:lnTo>
                    <a:pt x="780" y="447"/>
                  </a:lnTo>
                  <a:lnTo>
                    <a:pt x="802" y="485"/>
                  </a:lnTo>
                  <a:lnTo>
                    <a:pt x="822" y="525"/>
                  </a:lnTo>
                  <a:lnTo>
                    <a:pt x="841" y="564"/>
                  </a:lnTo>
                  <a:lnTo>
                    <a:pt x="856" y="606"/>
                  </a:lnTo>
                  <a:lnTo>
                    <a:pt x="871" y="649"/>
                  </a:lnTo>
                  <a:lnTo>
                    <a:pt x="883" y="691"/>
                  </a:lnTo>
                  <a:lnTo>
                    <a:pt x="894" y="736"/>
                  </a:lnTo>
                  <a:lnTo>
                    <a:pt x="902" y="781"/>
                  </a:lnTo>
                  <a:lnTo>
                    <a:pt x="907" y="827"/>
                  </a:lnTo>
                  <a:lnTo>
                    <a:pt x="911" y="872"/>
                  </a:lnTo>
                  <a:lnTo>
                    <a:pt x="912" y="920"/>
                  </a:lnTo>
                  <a:lnTo>
                    <a:pt x="919" y="920"/>
                  </a:lnTo>
                  <a:lnTo>
                    <a:pt x="918" y="872"/>
                  </a:lnTo>
                  <a:lnTo>
                    <a:pt x="914" y="826"/>
                  </a:lnTo>
                  <a:lnTo>
                    <a:pt x="908" y="780"/>
                  </a:lnTo>
                  <a:lnTo>
                    <a:pt x="900" y="734"/>
                  </a:lnTo>
                  <a:lnTo>
                    <a:pt x="890" y="690"/>
                  </a:lnTo>
                  <a:lnTo>
                    <a:pt x="877" y="646"/>
                  </a:lnTo>
                  <a:lnTo>
                    <a:pt x="863" y="604"/>
                  </a:lnTo>
                  <a:lnTo>
                    <a:pt x="846" y="561"/>
                  </a:lnTo>
                  <a:lnTo>
                    <a:pt x="828" y="522"/>
                  </a:lnTo>
                  <a:lnTo>
                    <a:pt x="808" y="482"/>
                  </a:lnTo>
                  <a:lnTo>
                    <a:pt x="786" y="443"/>
                  </a:lnTo>
                  <a:lnTo>
                    <a:pt x="762" y="405"/>
                  </a:lnTo>
                  <a:lnTo>
                    <a:pt x="736" y="370"/>
                  </a:lnTo>
                  <a:lnTo>
                    <a:pt x="708" y="335"/>
                  </a:lnTo>
                  <a:lnTo>
                    <a:pt x="680" y="301"/>
                  </a:lnTo>
                  <a:lnTo>
                    <a:pt x="650" y="269"/>
                  </a:lnTo>
                  <a:lnTo>
                    <a:pt x="618" y="239"/>
                  </a:lnTo>
                  <a:lnTo>
                    <a:pt x="584" y="211"/>
                  </a:lnTo>
                  <a:lnTo>
                    <a:pt x="549" y="183"/>
                  </a:lnTo>
                  <a:lnTo>
                    <a:pt x="514" y="157"/>
                  </a:lnTo>
                  <a:lnTo>
                    <a:pt x="476" y="133"/>
                  </a:lnTo>
                  <a:lnTo>
                    <a:pt x="437" y="111"/>
                  </a:lnTo>
                  <a:lnTo>
                    <a:pt x="398" y="91"/>
                  </a:lnTo>
                  <a:lnTo>
                    <a:pt x="358" y="72"/>
                  </a:lnTo>
                  <a:lnTo>
                    <a:pt x="315" y="56"/>
                  </a:lnTo>
                  <a:lnTo>
                    <a:pt x="273" y="42"/>
                  </a:lnTo>
                  <a:lnTo>
                    <a:pt x="230" y="29"/>
                  </a:lnTo>
                  <a:lnTo>
                    <a:pt x="185" y="19"/>
                  </a:lnTo>
                  <a:lnTo>
                    <a:pt x="139" y="11"/>
                  </a:lnTo>
                  <a:lnTo>
                    <a:pt x="93" y="5"/>
                  </a:lnTo>
                  <a:lnTo>
                    <a:pt x="47" y="1"/>
                  </a:lnTo>
                  <a:lnTo>
                    <a:pt x="0" y="0"/>
                  </a:lnTo>
                  <a:lnTo>
                    <a:pt x="0" y="7"/>
                  </a:lnTo>
                </a:path>
              </a:pathLst>
            </a:custGeom>
            <a:solidFill>
              <a:srgbClr val="000000"/>
            </a:solidFill>
            <a:ln w="12700" cap="rnd">
              <a:noFill/>
              <a:round/>
              <a:headEnd/>
              <a:tailEnd/>
            </a:ln>
          </p:spPr>
          <p:txBody>
            <a:bodyPr/>
            <a:lstStyle/>
            <a:p>
              <a:endParaRPr lang="en-US">
                <a:solidFill>
                  <a:srgbClr val="000000"/>
                </a:solidFill>
              </a:endParaRPr>
            </a:p>
          </p:txBody>
        </p:sp>
        <p:sp>
          <p:nvSpPr>
            <p:cNvPr id="21584" name="Freeform 75"/>
            <p:cNvSpPr>
              <a:spLocks/>
            </p:cNvSpPr>
            <p:nvPr/>
          </p:nvSpPr>
          <p:spPr bwMode="auto">
            <a:xfrm>
              <a:off x="3702" y="2305"/>
              <a:ext cx="81" cy="199"/>
            </a:xfrm>
            <a:custGeom>
              <a:avLst/>
              <a:gdLst>
                <a:gd name="T0" fmla="*/ 70 w 81"/>
                <a:gd name="T1" fmla="*/ 198 h 199"/>
                <a:gd name="T2" fmla="*/ 66 w 81"/>
                <a:gd name="T3" fmla="*/ 149 h 199"/>
                <a:gd name="T4" fmla="*/ 19 w 81"/>
                <a:gd name="T5" fmla="*/ 100 h 199"/>
                <a:gd name="T6" fmla="*/ 19 w 81"/>
                <a:gd name="T7" fmla="*/ 40 h 199"/>
                <a:gd name="T8" fmla="*/ 15 w 81"/>
                <a:gd name="T9" fmla="*/ 37 h 199"/>
                <a:gd name="T10" fmla="*/ 12 w 81"/>
                <a:gd name="T11" fmla="*/ 33 h 199"/>
                <a:gd name="T12" fmla="*/ 8 w 81"/>
                <a:gd name="T13" fmla="*/ 28 h 199"/>
                <a:gd name="T14" fmla="*/ 6 w 81"/>
                <a:gd name="T15" fmla="*/ 24 h 199"/>
                <a:gd name="T16" fmla="*/ 4 w 81"/>
                <a:gd name="T17" fmla="*/ 19 h 199"/>
                <a:gd name="T18" fmla="*/ 2 w 81"/>
                <a:gd name="T19" fmla="*/ 14 h 199"/>
                <a:gd name="T20" fmla="*/ 0 w 81"/>
                <a:gd name="T21" fmla="*/ 7 h 199"/>
                <a:gd name="T22" fmla="*/ 0 w 81"/>
                <a:gd name="T23" fmla="*/ 0 h 199"/>
                <a:gd name="T24" fmla="*/ 4 w 81"/>
                <a:gd name="T25" fmla="*/ 4 h 199"/>
                <a:gd name="T26" fmla="*/ 7 w 81"/>
                <a:gd name="T27" fmla="*/ 7 h 199"/>
                <a:gd name="T28" fmla="*/ 10 w 81"/>
                <a:gd name="T29" fmla="*/ 11 h 199"/>
                <a:gd name="T30" fmla="*/ 14 w 81"/>
                <a:gd name="T31" fmla="*/ 14 h 199"/>
                <a:gd name="T32" fmla="*/ 18 w 81"/>
                <a:gd name="T33" fmla="*/ 17 h 199"/>
                <a:gd name="T34" fmla="*/ 21 w 81"/>
                <a:gd name="T35" fmla="*/ 19 h 199"/>
                <a:gd name="T36" fmla="*/ 25 w 81"/>
                <a:gd name="T37" fmla="*/ 21 h 199"/>
                <a:gd name="T38" fmla="*/ 28 w 81"/>
                <a:gd name="T39" fmla="*/ 24 h 199"/>
                <a:gd name="T40" fmla="*/ 32 w 81"/>
                <a:gd name="T41" fmla="*/ 26 h 199"/>
                <a:gd name="T42" fmla="*/ 35 w 81"/>
                <a:gd name="T43" fmla="*/ 28 h 199"/>
                <a:gd name="T44" fmla="*/ 39 w 81"/>
                <a:gd name="T45" fmla="*/ 30 h 199"/>
                <a:gd name="T46" fmla="*/ 43 w 81"/>
                <a:gd name="T47" fmla="*/ 33 h 199"/>
                <a:gd name="T48" fmla="*/ 47 w 81"/>
                <a:gd name="T49" fmla="*/ 34 h 199"/>
                <a:gd name="T50" fmla="*/ 50 w 81"/>
                <a:gd name="T51" fmla="*/ 37 h 199"/>
                <a:gd name="T52" fmla="*/ 54 w 81"/>
                <a:gd name="T53" fmla="*/ 38 h 199"/>
                <a:gd name="T54" fmla="*/ 57 w 81"/>
                <a:gd name="T55" fmla="*/ 40 h 199"/>
                <a:gd name="T56" fmla="*/ 57 w 81"/>
                <a:gd name="T57" fmla="*/ 80 h 199"/>
                <a:gd name="T58" fmla="*/ 80 w 81"/>
                <a:gd name="T59" fmla="*/ 100 h 199"/>
                <a:gd name="T60" fmla="*/ 80 w 81"/>
                <a:gd name="T61" fmla="*/ 105 h 199"/>
                <a:gd name="T62" fmla="*/ 80 w 81"/>
                <a:gd name="T63" fmla="*/ 111 h 199"/>
                <a:gd name="T64" fmla="*/ 80 w 81"/>
                <a:gd name="T65" fmla="*/ 116 h 199"/>
                <a:gd name="T66" fmla="*/ 80 w 81"/>
                <a:gd name="T67" fmla="*/ 121 h 199"/>
                <a:gd name="T68" fmla="*/ 79 w 81"/>
                <a:gd name="T69" fmla="*/ 127 h 199"/>
                <a:gd name="T70" fmla="*/ 78 w 81"/>
                <a:gd name="T71" fmla="*/ 133 h 199"/>
                <a:gd name="T72" fmla="*/ 78 w 81"/>
                <a:gd name="T73" fmla="*/ 139 h 199"/>
                <a:gd name="T74" fmla="*/ 77 w 81"/>
                <a:gd name="T75" fmla="*/ 145 h 199"/>
                <a:gd name="T76" fmla="*/ 76 w 81"/>
                <a:gd name="T77" fmla="*/ 150 h 199"/>
                <a:gd name="T78" fmla="*/ 75 w 81"/>
                <a:gd name="T79" fmla="*/ 157 h 199"/>
                <a:gd name="T80" fmla="*/ 74 w 81"/>
                <a:gd name="T81" fmla="*/ 164 h 199"/>
                <a:gd name="T82" fmla="*/ 73 w 81"/>
                <a:gd name="T83" fmla="*/ 170 h 199"/>
                <a:gd name="T84" fmla="*/ 73 w 81"/>
                <a:gd name="T85" fmla="*/ 177 h 199"/>
                <a:gd name="T86" fmla="*/ 72 w 81"/>
                <a:gd name="T87" fmla="*/ 183 h 199"/>
                <a:gd name="T88" fmla="*/ 71 w 81"/>
                <a:gd name="T89" fmla="*/ 190 h 199"/>
                <a:gd name="T90" fmla="*/ 70 w 81"/>
                <a:gd name="T91" fmla="*/ 198 h 19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
                <a:gd name="T139" fmla="*/ 0 h 199"/>
                <a:gd name="T140" fmla="*/ 81 w 81"/>
                <a:gd name="T141" fmla="*/ 199 h 19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 h="199">
                  <a:moveTo>
                    <a:pt x="70" y="198"/>
                  </a:moveTo>
                  <a:lnTo>
                    <a:pt x="66" y="149"/>
                  </a:lnTo>
                  <a:lnTo>
                    <a:pt x="19" y="100"/>
                  </a:lnTo>
                  <a:lnTo>
                    <a:pt x="19" y="40"/>
                  </a:lnTo>
                  <a:lnTo>
                    <a:pt x="15" y="37"/>
                  </a:lnTo>
                  <a:lnTo>
                    <a:pt x="12" y="33"/>
                  </a:lnTo>
                  <a:lnTo>
                    <a:pt x="8" y="28"/>
                  </a:lnTo>
                  <a:lnTo>
                    <a:pt x="6" y="24"/>
                  </a:lnTo>
                  <a:lnTo>
                    <a:pt x="4" y="19"/>
                  </a:lnTo>
                  <a:lnTo>
                    <a:pt x="2" y="14"/>
                  </a:lnTo>
                  <a:lnTo>
                    <a:pt x="0" y="7"/>
                  </a:lnTo>
                  <a:lnTo>
                    <a:pt x="0" y="0"/>
                  </a:lnTo>
                  <a:lnTo>
                    <a:pt x="4" y="4"/>
                  </a:lnTo>
                  <a:lnTo>
                    <a:pt x="7" y="7"/>
                  </a:lnTo>
                  <a:lnTo>
                    <a:pt x="10" y="11"/>
                  </a:lnTo>
                  <a:lnTo>
                    <a:pt x="14" y="14"/>
                  </a:lnTo>
                  <a:lnTo>
                    <a:pt x="18" y="17"/>
                  </a:lnTo>
                  <a:lnTo>
                    <a:pt x="21" y="19"/>
                  </a:lnTo>
                  <a:lnTo>
                    <a:pt x="25" y="21"/>
                  </a:lnTo>
                  <a:lnTo>
                    <a:pt x="28" y="24"/>
                  </a:lnTo>
                  <a:lnTo>
                    <a:pt x="32" y="26"/>
                  </a:lnTo>
                  <a:lnTo>
                    <a:pt x="35" y="28"/>
                  </a:lnTo>
                  <a:lnTo>
                    <a:pt x="39" y="30"/>
                  </a:lnTo>
                  <a:lnTo>
                    <a:pt x="43" y="33"/>
                  </a:lnTo>
                  <a:lnTo>
                    <a:pt x="47" y="34"/>
                  </a:lnTo>
                  <a:lnTo>
                    <a:pt x="50" y="37"/>
                  </a:lnTo>
                  <a:lnTo>
                    <a:pt x="54" y="38"/>
                  </a:lnTo>
                  <a:lnTo>
                    <a:pt x="57" y="40"/>
                  </a:lnTo>
                  <a:lnTo>
                    <a:pt x="57" y="80"/>
                  </a:lnTo>
                  <a:lnTo>
                    <a:pt x="80" y="100"/>
                  </a:lnTo>
                  <a:lnTo>
                    <a:pt x="80" y="105"/>
                  </a:lnTo>
                  <a:lnTo>
                    <a:pt x="80" y="111"/>
                  </a:lnTo>
                  <a:lnTo>
                    <a:pt x="80" y="116"/>
                  </a:lnTo>
                  <a:lnTo>
                    <a:pt x="80" y="121"/>
                  </a:lnTo>
                  <a:lnTo>
                    <a:pt x="79" y="127"/>
                  </a:lnTo>
                  <a:lnTo>
                    <a:pt x="78" y="133"/>
                  </a:lnTo>
                  <a:lnTo>
                    <a:pt x="78" y="139"/>
                  </a:lnTo>
                  <a:lnTo>
                    <a:pt x="77" y="145"/>
                  </a:lnTo>
                  <a:lnTo>
                    <a:pt x="76" y="150"/>
                  </a:lnTo>
                  <a:lnTo>
                    <a:pt x="75" y="157"/>
                  </a:lnTo>
                  <a:lnTo>
                    <a:pt x="74" y="164"/>
                  </a:lnTo>
                  <a:lnTo>
                    <a:pt x="73" y="170"/>
                  </a:lnTo>
                  <a:lnTo>
                    <a:pt x="73" y="177"/>
                  </a:lnTo>
                  <a:lnTo>
                    <a:pt x="72" y="183"/>
                  </a:lnTo>
                  <a:lnTo>
                    <a:pt x="71" y="190"/>
                  </a:lnTo>
                  <a:lnTo>
                    <a:pt x="70" y="198"/>
                  </a:lnTo>
                </a:path>
              </a:pathLst>
            </a:custGeom>
            <a:solidFill>
              <a:srgbClr val="FFC030"/>
            </a:solidFill>
            <a:ln w="12700" cap="rnd">
              <a:noFill/>
              <a:round/>
              <a:headEnd/>
              <a:tailEnd/>
            </a:ln>
          </p:spPr>
          <p:txBody>
            <a:bodyPr/>
            <a:lstStyle/>
            <a:p>
              <a:endParaRPr lang="en-US">
                <a:solidFill>
                  <a:srgbClr val="000000"/>
                </a:solidFill>
              </a:endParaRPr>
            </a:p>
          </p:txBody>
        </p:sp>
        <p:sp>
          <p:nvSpPr>
            <p:cNvPr id="21585" name="Freeform 76"/>
            <p:cNvSpPr>
              <a:spLocks/>
            </p:cNvSpPr>
            <p:nvPr/>
          </p:nvSpPr>
          <p:spPr bwMode="auto">
            <a:xfrm>
              <a:off x="3771" y="2457"/>
              <a:ext cx="3" cy="47"/>
            </a:xfrm>
            <a:custGeom>
              <a:avLst/>
              <a:gdLst>
                <a:gd name="T0" fmla="*/ 0 w 3"/>
                <a:gd name="T1" fmla="*/ 4 h 47"/>
                <a:gd name="T2" fmla="*/ 0 w 3"/>
                <a:gd name="T3" fmla="*/ 2 h 47"/>
                <a:gd name="T4" fmla="*/ 1 w 3"/>
                <a:gd name="T5" fmla="*/ 46 h 47"/>
                <a:gd name="T6" fmla="*/ 2 w 3"/>
                <a:gd name="T7" fmla="*/ 46 h 47"/>
                <a:gd name="T8" fmla="*/ 1 w 3"/>
                <a:gd name="T9" fmla="*/ 2 h 47"/>
                <a:gd name="T10" fmla="*/ 1 w 3"/>
                <a:gd name="T11" fmla="*/ 1 h 47"/>
                <a:gd name="T12" fmla="*/ 1 w 3"/>
                <a:gd name="T13" fmla="*/ 2 h 47"/>
                <a:gd name="T14" fmla="*/ 1 w 3"/>
                <a:gd name="T15" fmla="*/ 1 h 47"/>
                <a:gd name="T16" fmla="*/ 1 w 3"/>
                <a:gd name="T17" fmla="*/ 0 h 47"/>
                <a:gd name="T18" fmla="*/ 0 w 3"/>
                <a:gd name="T19" fmla="*/ 1 h 47"/>
                <a:gd name="T20" fmla="*/ 0 w 3"/>
                <a:gd name="T21" fmla="*/ 2 h 47"/>
                <a:gd name="T22" fmla="*/ 0 w 3"/>
                <a:gd name="T23" fmla="*/ 4 h 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47"/>
                <a:gd name="T38" fmla="*/ 3 w 3"/>
                <a:gd name="T39" fmla="*/ 47 h 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47">
                  <a:moveTo>
                    <a:pt x="0" y="4"/>
                  </a:moveTo>
                  <a:lnTo>
                    <a:pt x="0" y="2"/>
                  </a:lnTo>
                  <a:lnTo>
                    <a:pt x="1" y="46"/>
                  </a:lnTo>
                  <a:lnTo>
                    <a:pt x="2" y="46"/>
                  </a:lnTo>
                  <a:lnTo>
                    <a:pt x="1" y="2"/>
                  </a:lnTo>
                  <a:lnTo>
                    <a:pt x="1" y="1"/>
                  </a:lnTo>
                  <a:lnTo>
                    <a:pt x="1" y="2"/>
                  </a:lnTo>
                  <a:lnTo>
                    <a:pt x="1" y="1"/>
                  </a:lnTo>
                  <a:lnTo>
                    <a:pt x="1" y="0"/>
                  </a:lnTo>
                  <a:lnTo>
                    <a:pt x="0" y="1"/>
                  </a:lnTo>
                  <a:lnTo>
                    <a:pt x="0" y="2"/>
                  </a:lnTo>
                  <a:lnTo>
                    <a:pt x="0" y="4"/>
                  </a:lnTo>
                </a:path>
              </a:pathLst>
            </a:custGeom>
            <a:solidFill>
              <a:srgbClr val="000000"/>
            </a:solidFill>
            <a:ln w="12700" cap="rnd">
              <a:noFill/>
              <a:round/>
              <a:headEnd/>
              <a:tailEnd/>
            </a:ln>
          </p:spPr>
          <p:txBody>
            <a:bodyPr/>
            <a:lstStyle/>
            <a:p>
              <a:endParaRPr lang="en-US">
                <a:solidFill>
                  <a:srgbClr val="000000"/>
                </a:solidFill>
              </a:endParaRPr>
            </a:p>
          </p:txBody>
        </p:sp>
        <p:sp>
          <p:nvSpPr>
            <p:cNvPr id="21586" name="Freeform 77"/>
            <p:cNvSpPr>
              <a:spLocks/>
            </p:cNvSpPr>
            <p:nvPr/>
          </p:nvSpPr>
          <p:spPr bwMode="auto">
            <a:xfrm>
              <a:off x="3720" y="2406"/>
              <a:ext cx="50" cy="50"/>
            </a:xfrm>
            <a:custGeom>
              <a:avLst/>
              <a:gdLst>
                <a:gd name="T0" fmla="*/ 0 w 50"/>
                <a:gd name="T1" fmla="*/ 2 h 50"/>
                <a:gd name="T2" fmla="*/ 1 w 50"/>
                <a:gd name="T3" fmla="*/ 4 h 50"/>
                <a:gd name="T4" fmla="*/ 46 w 50"/>
                <a:gd name="T5" fmla="*/ 49 h 50"/>
                <a:gd name="T6" fmla="*/ 49 w 50"/>
                <a:gd name="T7" fmla="*/ 46 h 50"/>
                <a:gd name="T8" fmla="*/ 4 w 50"/>
                <a:gd name="T9" fmla="*/ 1 h 50"/>
                <a:gd name="T10" fmla="*/ 4 w 50"/>
                <a:gd name="T11" fmla="*/ 2 h 50"/>
                <a:gd name="T12" fmla="*/ 4 w 50"/>
                <a:gd name="T13" fmla="*/ 1 h 50"/>
                <a:gd name="T14" fmla="*/ 2 w 50"/>
                <a:gd name="T15" fmla="*/ 0 h 50"/>
                <a:gd name="T16" fmla="*/ 1 w 50"/>
                <a:gd name="T17" fmla="*/ 1 h 50"/>
                <a:gd name="T18" fmla="*/ 0 w 50"/>
                <a:gd name="T19" fmla="*/ 2 h 50"/>
                <a:gd name="T20" fmla="*/ 1 w 50"/>
                <a:gd name="T21" fmla="*/ 4 h 50"/>
                <a:gd name="T22" fmla="*/ 0 w 50"/>
                <a:gd name="T23" fmla="*/ 2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
                <a:gd name="T37" fmla="*/ 0 h 50"/>
                <a:gd name="T38" fmla="*/ 50 w 50"/>
                <a:gd name="T39" fmla="*/ 50 h 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 h="50">
                  <a:moveTo>
                    <a:pt x="0" y="2"/>
                  </a:moveTo>
                  <a:lnTo>
                    <a:pt x="1" y="4"/>
                  </a:lnTo>
                  <a:lnTo>
                    <a:pt x="46" y="49"/>
                  </a:lnTo>
                  <a:lnTo>
                    <a:pt x="49" y="46"/>
                  </a:lnTo>
                  <a:lnTo>
                    <a:pt x="4" y="1"/>
                  </a:lnTo>
                  <a:lnTo>
                    <a:pt x="4" y="2"/>
                  </a:lnTo>
                  <a:lnTo>
                    <a:pt x="4" y="1"/>
                  </a:lnTo>
                  <a:lnTo>
                    <a:pt x="2" y="0"/>
                  </a:lnTo>
                  <a:lnTo>
                    <a:pt x="1" y="1"/>
                  </a:lnTo>
                  <a:lnTo>
                    <a:pt x="0" y="2"/>
                  </a:lnTo>
                  <a:lnTo>
                    <a:pt x="1" y="4"/>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587" name="Freeform 78"/>
            <p:cNvSpPr>
              <a:spLocks/>
            </p:cNvSpPr>
            <p:nvPr/>
          </p:nvSpPr>
          <p:spPr bwMode="auto">
            <a:xfrm>
              <a:off x="3718" y="2344"/>
              <a:ext cx="3" cy="59"/>
            </a:xfrm>
            <a:custGeom>
              <a:avLst/>
              <a:gdLst>
                <a:gd name="T0" fmla="*/ 1 w 3"/>
                <a:gd name="T1" fmla="*/ 4 h 59"/>
                <a:gd name="T2" fmla="*/ 2 w 3"/>
                <a:gd name="T3" fmla="*/ 2 h 59"/>
                <a:gd name="T4" fmla="*/ 2 w 3"/>
                <a:gd name="T5" fmla="*/ 58 h 59"/>
                <a:gd name="T6" fmla="*/ 0 w 3"/>
                <a:gd name="T7" fmla="*/ 58 h 59"/>
                <a:gd name="T8" fmla="*/ 0 w 3"/>
                <a:gd name="T9" fmla="*/ 2 h 59"/>
                <a:gd name="T10" fmla="*/ 0 w 3"/>
                <a:gd name="T11" fmla="*/ 1 h 59"/>
                <a:gd name="T12" fmla="*/ 0 w 3"/>
                <a:gd name="T13" fmla="*/ 2 h 59"/>
                <a:gd name="T14" fmla="*/ 0 w 3"/>
                <a:gd name="T15" fmla="*/ 1 h 59"/>
                <a:gd name="T16" fmla="*/ 1 w 3"/>
                <a:gd name="T17" fmla="*/ 0 h 59"/>
                <a:gd name="T18" fmla="*/ 1 w 3"/>
                <a:gd name="T19" fmla="*/ 1 h 59"/>
                <a:gd name="T20" fmla="*/ 2 w 3"/>
                <a:gd name="T21" fmla="*/ 2 h 59"/>
                <a:gd name="T22" fmla="*/ 1 w 3"/>
                <a:gd name="T23" fmla="*/ 4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59"/>
                <a:gd name="T38" fmla="*/ 3 w 3"/>
                <a:gd name="T39" fmla="*/ 59 h 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59">
                  <a:moveTo>
                    <a:pt x="1" y="4"/>
                  </a:moveTo>
                  <a:lnTo>
                    <a:pt x="2" y="2"/>
                  </a:lnTo>
                  <a:lnTo>
                    <a:pt x="2" y="58"/>
                  </a:lnTo>
                  <a:lnTo>
                    <a:pt x="0" y="58"/>
                  </a:lnTo>
                  <a:lnTo>
                    <a:pt x="0" y="2"/>
                  </a:lnTo>
                  <a:lnTo>
                    <a:pt x="0" y="1"/>
                  </a:lnTo>
                  <a:lnTo>
                    <a:pt x="0" y="2"/>
                  </a:lnTo>
                  <a:lnTo>
                    <a:pt x="0" y="1"/>
                  </a:lnTo>
                  <a:lnTo>
                    <a:pt x="1" y="0"/>
                  </a:lnTo>
                  <a:lnTo>
                    <a:pt x="1" y="1"/>
                  </a:lnTo>
                  <a:lnTo>
                    <a:pt x="2" y="2"/>
                  </a:lnTo>
                  <a:lnTo>
                    <a:pt x="1" y="4"/>
                  </a:lnTo>
                </a:path>
              </a:pathLst>
            </a:custGeom>
            <a:solidFill>
              <a:srgbClr val="000000"/>
            </a:solidFill>
            <a:ln w="12700" cap="rnd">
              <a:noFill/>
              <a:round/>
              <a:headEnd/>
              <a:tailEnd/>
            </a:ln>
          </p:spPr>
          <p:txBody>
            <a:bodyPr/>
            <a:lstStyle/>
            <a:p>
              <a:endParaRPr lang="en-US">
                <a:solidFill>
                  <a:srgbClr val="000000"/>
                </a:solidFill>
              </a:endParaRPr>
            </a:p>
          </p:txBody>
        </p:sp>
        <p:sp>
          <p:nvSpPr>
            <p:cNvPr id="21588" name="Freeform 79"/>
            <p:cNvSpPr>
              <a:spLocks/>
            </p:cNvSpPr>
            <p:nvPr/>
          </p:nvSpPr>
          <p:spPr bwMode="auto">
            <a:xfrm>
              <a:off x="3700" y="2303"/>
              <a:ext cx="19" cy="40"/>
            </a:xfrm>
            <a:custGeom>
              <a:avLst/>
              <a:gdLst>
                <a:gd name="T0" fmla="*/ 2 w 19"/>
                <a:gd name="T1" fmla="*/ 1 h 40"/>
                <a:gd name="T2" fmla="*/ 0 w 19"/>
                <a:gd name="T3" fmla="*/ 2 h 40"/>
                <a:gd name="T4" fmla="*/ 0 w 19"/>
                <a:gd name="T5" fmla="*/ 9 h 40"/>
                <a:gd name="T6" fmla="*/ 2 w 19"/>
                <a:gd name="T7" fmla="*/ 14 h 40"/>
                <a:gd name="T8" fmla="*/ 3 w 19"/>
                <a:gd name="T9" fmla="*/ 19 h 40"/>
                <a:gd name="T10" fmla="*/ 5 w 19"/>
                <a:gd name="T11" fmla="*/ 24 h 40"/>
                <a:gd name="T12" fmla="*/ 8 w 19"/>
                <a:gd name="T13" fmla="*/ 28 h 40"/>
                <a:gd name="T14" fmla="*/ 10 w 19"/>
                <a:gd name="T15" fmla="*/ 32 h 40"/>
                <a:gd name="T16" fmla="*/ 13 w 19"/>
                <a:gd name="T17" fmla="*/ 36 h 40"/>
                <a:gd name="T18" fmla="*/ 16 w 19"/>
                <a:gd name="T19" fmla="*/ 39 h 40"/>
                <a:gd name="T20" fmla="*/ 18 w 19"/>
                <a:gd name="T21" fmla="*/ 36 h 40"/>
                <a:gd name="T22" fmla="*/ 15 w 19"/>
                <a:gd name="T23" fmla="*/ 34 h 40"/>
                <a:gd name="T24" fmla="*/ 12 w 19"/>
                <a:gd name="T25" fmla="*/ 29 h 40"/>
                <a:gd name="T26" fmla="*/ 10 w 19"/>
                <a:gd name="T27" fmla="*/ 26 h 40"/>
                <a:gd name="T28" fmla="*/ 8 w 19"/>
                <a:gd name="T29" fmla="*/ 23 h 40"/>
                <a:gd name="T30" fmla="*/ 5 w 19"/>
                <a:gd name="T31" fmla="*/ 18 h 40"/>
                <a:gd name="T32" fmla="*/ 5 w 19"/>
                <a:gd name="T33" fmla="*/ 13 h 40"/>
                <a:gd name="T34" fmla="*/ 3 w 19"/>
                <a:gd name="T35" fmla="*/ 8 h 40"/>
                <a:gd name="T36" fmla="*/ 3 w 19"/>
                <a:gd name="T37" fmla="*/ 2 h 40"/>
                <a:gd name="T38" fmla="*/ 0 w 19"/>
                <a:gd name="T39" fmla="*/ 3 h 40"/>
                <a:gd name="T40" fmla="*/ 3 w 19"/>
                <a:gd name="T41" fmla="*/ 2 h 40"/>
                <a:gd name="T42" fmla="*/ 2 w 19"/>
                <a:gd name="T43" fmla="*/ 1 h 40"/>
                <a:gd name="T44" fmla="*/ 2 w 19"/>
                <a:gd name="T45" fmla="*/ 0 h 40"/>
                <a:gd name="T46" fmla="*/ 1 w 19"/>
                <a:gd name="T47" fmla="*/ 1 h 40"/>
                <a:gd name="T48" fmla="*/ 0 w 19"/>
                <a:gd name="T49" fmla="*/ 2 h 40"/>
                <a:gd name="T50" fmla="*/ 2 w 19"/>
                <a:gd name="T51" fmla="*/ 1 h 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
                <a:gd name="T79" fmla="*/ 0 h 40"/>
                <a:gd name="T80" fmla="*/ 19 w 19"/>
                <a:gd name="T81" fmla="*/ 40 h 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 h="40">
                  <a:moveTo>
                    <a:pt x="2" y="1"/>
                  </a:moveTo>
                  <a:lnTo>
                    <a:pt x="0" y="2"/>
                  </a:lnTo>
                  <a:lnTo>
                    <a:pt x="0" y="9"/>
                  </a:lnTo>
                  <a:lnTo>
                    <a:pt x="2" y="14"/>
                  </a:lnTo>
                  <a:lnTo>
                    <a:pt x="3" y="19"/>
                  </a:lnTo>
                  <a:lnTo>
                    <a:pt x="5" y="24"/>
                  </a:lnTo>
                  <a:lnTo>
                    <a:pt x="8" y="28"/>
                  </a:lnTo>
                  <a:lnTo>
                    <a:pt x="10" y="32"/>
                  </a:lnTo>
                  <a:lnTo>
                    <a:pt x="13" y="36"/>
                  </a:lnTo>
                  <a:lnTo>
                    <a:pt x="16" y="39"/>
                  </a:lnTo>
                  <a:lnTo>
                    <a:pt x="18" y="36"/>
                  </a:lnTo>
                  <a:lnTo>
                    <a:pt x="15" y="34"/>
                  </a:lnTo>
                  <a:lnTo>
                    <a:pt x="12" y="29"/>
                  </a:lnTo>
                  <a:lnTo>
                    <a:pt x="10" y="26"/>
                  </a:lnTo>
                  <a:lnTo>
                    <a:pt x="8" y="23"/>
                  </a:lnTo>
                  <a:lnTo>
                    <a:pt x="5" y="18"/>
                  </a:lnTo>
                  <a:lnTo>
                    <a:pt x="5" y="13"/>
                  </a:lnTo>
                  <a:lnTo>
                    <a:pt x="3" y="8"/>
                  </a:lnTo>
                  <a:lnTo>
                    <a:pt x="3" y="2"/>
                  </a:lnTo>
                  <a:lnTo>
                    <a:pt x="0" y="3"/>
                  </a:lnTo>
                  <a:lnTo>
                    <a:pt x="3" y="2"/>
                  </a:lnTo>
                  <a:lnTo>
                    <a:pt x="2" y="1"/>
                  </a:lnTo>
                  <a:lnTo>
                    <a:pt x="2" y="0"/>
                  </a:lnTo>
                  <a:lnTo>
                    <a:pt x="1" y="1"/>
                  </a:lnTo>
                  <a:lnTo>
                    <a:pt x="0" y="2"/>
                  </a:lnTo>
                  <a:lnTo>
                    <a:pt x="2" y="1"/>
                  </a:lnTo>
                </a:path>
              </a:pathLst>
            </a:custGeom>
            <a:solidFill>
              <a:srgbClr val="000000"/>
            </a:solidFill>
            <a:ln w="12700" cap="rnd">
              <a:noFill/>
              <a:round/>
              <a:headEnd/>
              <a:tailEnd/>
            </a:ln>
          </p:spPr>
          <p:txBody>
            <a:bodyPr/>
            <a:lstStyle/>
            <a:p>
              <a:endParaRPr lang="en-US">
                <a:solidFill>
                  <a:srgbClr val="000000"/>
                </a:solidFill>
              </a:endParaRPr>
            </a:p>
          </p:txBody>
        </p:sp>
        <p:sp>
          <p:nvSpPr>
            <p:cNvPr id="21589" name="Freeform 80"/>
            <p:cNvSpPr>
              <a:spLocks/>
            </p:cNvSpPr>
            <p:nvPr/>
          </p:nvSpPr>
          <p:spPr bwMode="auto">
            <a:xfrm>
              <a:off x="3700" y="2304"/>
              <a:ext cx="60" cy="39"/>
            </a:xfrm>
            <a:custGeom>
              <a:avLst/>
              <a:gdLst>
                <a:gd name="T0" fmla="*/ 59 w 60"/>
                <a:gd name="T1" fmla="*/ 36 h 39"/>
                <a:gd name="T2" fmla="*/ 58 w 60"/>
                <a:gd name="T3" fmla="*/ 35 h 39"/>
                <a:gd name="T4" fmla="*/ 54 w 60"/>
                <a:gd name="T5" fmla="*/ 34 h 39"/>
                <a:gd name="T6" fmla="*/ 51 w 60"/>
                <a:gd name="T7" fmla="*/ 32 h 39"/>
                <a:gd name="T8" fmla="*/ 48 w 60"/>
                <a:gd name="T9" fmla="*/ 30 h 39"/>
                <a:gd name="T10" fmla="*/ 44 w 60"/>
                <a:gd name="T11" fmla="*/ 29 h 39"/>
                <a:gd name="T12" fmla="*/ 41 w 60"/>
                <a:gd name="T13" fmla="*/ 27 h 39"/>
                <a:gd name="T14" fmla="*/ 37 w 60"/>
                <a:gd name="T15" fmla="*/ 25 h 39"/>
                <a:gd name="T16" fmla="*/ 34 w 60"/>
                <a:gd name="T17" fmla="*/ 22 h 39"/>
                <a:gd name="T18" fmla="*/ 31 w 60"/>
                <a:gd name="T19" fmla="*/ 21 h 39"/>
                <a:gd name="T20" fmla="*/ 27 w 60"/>
                <a:gd name="T21" fmla="*/ 19 h 39"/>
                <a:gd name="T22" fmla="*/ 24 w 60"/>
                <a:gd name="T23" fmla="*/ 16 h 39"/>
                <a:gd name="T24" fmla="*/ 20 w 60"/>
                <a:gd name="T25" fmla="*/ 14 h 39"/>
                <a:gd name="T26" fmla="*/ 16 w 60"/>
                <a:gd name="T27" fmla="*/ 11 h 39"/>
                <a:gd name="T28" fmla="*/ 13 w 60"/>
                <a:gd name="T29" fmla="*/ 9 h 39"/>
                <a:gd name="T30" fmla="*/ 10 w 60"/>
                <a:gd name="T31" fmla="*/ 6 h 39"/>
                <a:gd name="T32" fmla="*/ 6 w 60"/>
                <a:gd name="T33" fmla="*/ 3 h 39"/>
                <a:gd name="T34" fmla="*/ 3 w 60"/>
                <a:gd name="T35" fmla="*/ 0 h 39"/>
                <a:gd name="T36" fmla="*/ 0 w 60"/>
                <a:gd name="T37" fmla="*/ 2 h 39"/>
                <a:gd name="T38" fmla="*/ 4 w 60"/>
                <a:gd name="T39" fmla="*/ 5 h 39"/>
                <a:gd name="T40" fmla="*/ 8 w 60"/>
                <a:gd name="T41" fmla="*/ 9 h 39"/>
                <a:gd name="T42" fmla="*/ 11 w 60"/>
                <a:gd name="T43" fmla="*/ 11 h 39"/>
                <a:gd name="T44" fmla="*/ 15 w 60"/>
                <a:gd name="T45" fmla="*/ 14 h 39"/>
                <a:gd name="T46" fmla="*/ 18 w 60"/>
                <a:gd name="T47" fmla="*/ 16 h 39"/>
                <a:gd name="T48" fmla="*/ 22 w 60"/>
                <a:gd name="T49" fmla="*/ 19 h 39"/>
                <a:gd name="T50" fmla="*/ 25 w 60"/>
                <a:gd name="T51" fmla="*/ 22 h 39"/>
                <a:gd name="T52" fmla="*/ 28 w 60"/>
                <a:gd name="T53" fmla="*/ 23 h 39"/>
                <a:gd name="T54" fmla="*/ 33 w 60"/>
                <a:gd name="T55" fmla="*/ 25 h 39"/>
                <a:gd name="T56" fmla="*/ 35 w 60"/>
                <a:gd name="T57" fmla="*/ 28 h 39"/>
                <a:gd name="T58" fmla="*/ 39 w 60"/>
                <a:gd name="T59" fmla="*/ 29 h 39"/>
                <a:gd name="T60" fmla="*/ 43 w 60"/>
                <a:gd name="T61" fmla="*/ 31 h 39"/>
                <a:gd name="T62" fmla="*/ 46 w 60"/>
                <a:gd name="T63" fmla="*/ 33 h 39"/>
                <a:gd name="T64" fmla="*/ 50 w 60"/>
                <a:gd name="T65" fmla="*/ 35 h 39"/>
                <a:gd name="T66" fmla="*/ 54 w 60"/>
                <a:gd name="T67" fmla="*/ 36 h 39"/>
                <a:gd name="T68" fmla="*/ 57 w 60"/>
                <a:gd name="T69" fmla="*/ 38 h 39"/>
                <a:gd name="T70" fmla="*/ 55 w 60"/>
                <a:gd name="T71" fmla="*/ 36 h 39"/>
                <a:gd name="T72" fmla="*/ 57 w 60"/>
                <a:gd name="T73" fmla="*/ 38 h 39"/>
                <a:gd name="T74" fmla="*/ 58 w 60"/>
                <a:gd name="T75" fmla="*/ 38 h 39"/>
                <a:gd name="T76" fmla="*/ 59 w 60"/>
                <a:gd name="T77" fmla="*/ 37 h 39"/>
                <a:gd name="T78" fmla="*/ 59 w 60"/>
                <a:gd name="T79" fmla="*/ 36 h 39"/>
                <a:gd name="T80" fmla="*/ 58 w 60"/>
                <a:gd name="T81" fmla="*/ 35 h 39"/>
                <a:gd name="T82" fmla="*/ 59 w 60"/>
                <a:gd name="T83" fmla="*/ 36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
                <a:gd name="T127" fmla="*/ 0 h 39"/>
                <a:gd name="T128" fmla="*/ 60 w 60"/>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 h="39">
                  <a:moveTo>
                    <a:pt x="59" y="36"/>
                  </a:moveTo>
                  <a:lnTo>
                    <a:pt x="58" y="35"/>
                  </a:lnTo>
                  <a:lnTo>
                    <a:pt x="54" y="34"/>
                  </a:lnTo>
                  <a:lnTo>
                    <a:pt x="51" y="32"/>
                  </a:lnTo>
                  <a:lnTo>
                    <a:pt x="48" y="30"/>
                  </a:lnTo>
                  <a:lnTo>
                    <a:pt x="44" y="29"/>
                  </a:lnTo>
                  <a:lnTo>
                    <a:pt x="41" y="27"/>
                  </a:lnTo>
                  <a:lnTo>
                    <a:pt x="37" y="25"/>
                  </a:lnTo>
                  <a:lnTo>
                    <a:pt x="34" y="22"/>
                  </a:lnTo>
                  <a:lnTo>
                    <a:pt x="31" y="21"/>
                  </a:lnTo>
                  <a:lnTo>
                    <a:pt x="27" y="19"/>
                  </a:lnTo>
                  <a:lnTo>
                    <a:pt x="24" y="16"/>
                  </a:lnTo>
                  <a:lnTo>
                    <a:pt x="20" y="14"/>
                  </a:lnTo>
                  <a:lnTo>
                    <a:pt x="16" y="11"/>
                  </a:lnTo>
                  <a:lnTo>
                    <a:pt x="13" y="9"/>
                  </a:lnTo>
                  <a:lnTo>
                    <a:pt x="10" y="6"/>
                  </a:lnTo>
                  <a:lnTo>
                    <a:pt x="6" y="3"/>
                  </a:lnTo>
                  <a:lnTo>
                    <a:pt x="3" y="0"/>
                  </a:lnTo>
                  <a:lnTo>
                    <a:pt x="0" y="2"/>
                  </a:lnTo>
                  <a:lnTo>
                    <a:pt x="4" y="5"/>
                  </a:lnTo>
                  <a:lnTo>
                    <a:pt x="8" y="9"/>
                  </a:lnTo>
                  <a:lnTo>
                    <a:pt x="11" y="11"/>
                  </a:lnTo>
                  <a:lnTo>
                    <a:pt x="15" y="14"/>
                  </a:lnTo>
                  <a:lnTo>
                    <a:pt x="18" y="16"/>
                  </a:lnTo>
                  <a:lnTo>
                    <a:pt x="22" y="19"/>
                  </a:lnTo>
                  <a:lnTo>
                    <a:pt x="25" y="22"/>
                  </a:lnTo>
                  <a:lnTo>
                    <a:pt x="28" y="23"/>
                  </a:lnTo>
                  <a:lnTo>
                    <a:pt x="33" y="25"/>
                  </a:lnTo>
                  <a:lnTo>
                    <a:pt x="35" y="28"/>
                  </a:lnTo>
                  <a:lnTo>
                    <a:pt x="39" y="29"/>
                  </a:lnTo>
                  <a:lnTo>
                    <a:pt x="43" y="31"/>
                  </a:lnTo>
                  <a:lnTo>
                    <a:pt x="46" y="33"/>
                  </a:lnTo>
                  <a:lnTo>
                    <a:pt x="50" y="35"/>
                  </a:lnTo>
                  <a:lnTo>
                    <a:pt x="54" y="36"/>
                  </a:lnTo>
                  <a:lnTo>
                    <a:pt x="57" y="38"/>
                  </a:lnTo>
                  <a:lnTo>
                    <a:pt x="55" y="36"/>
                  </a:lnTo>
                  <a:lnTo>
                    <a:pt x="57" y="38"/>
                  </a:lnTo>
                  <a:lnTo>
                    <a:pt x="58" y="38"/>
                  </a:lnTo>
                  <a:lnTo>
                    <a:pt x="59" y="37"/>
                  </a:lnTo>
                  <a:lnTo>
                    <a:pt x="59" y="36"/>
                  </a:lnTo>
                  <a:lnTo>
                    <a:pt x="58" y="35"/>
                  </a:lnTo>
                  <a:lnTo>
                    <a:pt x="59" y="36"/>
                  </a:lnTo>
                </a:path>
              </a:pathLst>
            </a:custGeom>
            <a:solidFill>
              <a:srgbClr val="000000"/>
            </a:solidFill>
            <a:ln w="12700" cap="rnd">
              <a:noFill/>
              <a:round/>
              <a:headEnd/>
              <a:tailEnd/>
            </a:ln>
          </p:spPr>
          <p:txBody>
            <a:bodyPr/>
            <a:lstStyle/>
            <a:p>
              <a:endParaRPr lang="en-US">
                <a:solidFill>
                  <a:srgbClr val="000000"/>
                </a:solidFill>
              </a:endParaRPr>
            </a:p>
          </p:txBody>
        </p:sp>
        <p:sp>
          <p:nvSpPr>
            <p:cNvPr id="21590" name="Freeform 81"/>
            <p:cNvSpPr>
              <a:spLocks/>
            </p:cNvSpPr>
            <p:nvPr/>
          </p:nvSpPr>
          <p:spPr bwMode="auto">
            <a:xfrm>
              <a:off x="3759" y="2346"/>
              <a:ext cx="3" cy="38"/>
            </a:xfrm>
            <a:custGeom>
              <a:avLst/>
              <a:gdLst>
                <a:gd name="T0" fmla="*/ 0 w 3"/>
                <a:gd name="T1" fmla="*/ 34 h 38"/>
                <a:gd name="T2" fmla="*/ 0 w 3"/>
                <a:gd name="T3" fmla="*/ 35 h 38"/>
                <a:gd name="T4" fmla="*/ 0 w 3"/>
                <a:gd name="T5" fmla="*/ 0 h 38"/>
                <a:gd name="T6" fmla="*/ 2 w 3"/>
                <a:gd name="T7" fmla="*/ 0 h 38"/>
                <a:gd name="T8" fmla="*/ 2 w 3"/>
                <a:gd name="T9" fmla="*/ 35 h 38"/>
                <a:gd name="T10" fmla="*/ 1 w 3"/>
                <a:gd name="T11" fmla="*/ 37 h 38"/>
                <a:gd name="T12" fmla="*/ 2 w 3"/>
                <a:gd name="T13" fmla="*/ 35 h 38"/>
                <a:gd name="T14" fmla="*/ 1 w 3"/>
                <a:gd name="T15" fmla="*/ 37 h 38"/>
                <a:gd name="T16" fmla="*/ 1 w 3"/>
                <a:gd name="T17" fmla="*/ 37 h 38"/>
                <a:gd name="T18" fmla="*/ 0 w 3"/>
                <a:gd name="T19" fmla="*/ 37 h 38"/>
                <a:gd name="T20" fmla="*/ 0 w 3"/>
                <a:gd name="T21" fmla="*/ 35 h 38"/>
                <a:gd name="T22" fmla="*/ 0 w 3"/>
                <a:gd name="T23" fmla="*/ 34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8"/>
                <a:gd name="T38" fmla="*/ 3 w 3"/>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8">
                  <a:moveTo>
                    <a:pt x="0" y="34"/>
                  </a:moveTo>
                  <a:lnTo>
                    <a:pt x="0" y="35"/>
                  </a:lnTo>
                  <a:lnTo>
                    <a:pt x="0" y="0"/>
                  </a:lnTo>
                  <a:lnTo>
                    <a:pt x="2" y="0"/>
                  </a:lnTo>
                  <a:lnTo>
                    <a:pt x="2" y="35"/>
                  </a:lnTo>
                  <a:lnTo>
                    <a:pt x="1" y="37"/>
                  </a:lnTo>
                  <a:lnTo>
                    <a:pt x="2" y="35"/>
                  </a:lnTo>
                  <a:lnTo>
                    <a:pt x="1" y="37"/>
                  </a:lnTo>
                  <a:lnTo>
                    <a:pt x="0" y="37"/>
                  </a:lnTo>
                  <a:lnTo>
                    <a:pt x="0" y="35"/>
                  </a:lnTo>
                  <a:lnTo>
                    <a:pt x="0" y="34"/>
                  </a:lnTo>
                </a:path>
              </a:pathLst>
            </a:custGeom>
            <a:solidFill>
              <a:srgbClr val="000000"/>
            </a:solidFill>
            <a:ln w="12700" cap="rnd">
              <a:noFill/>
              <a:round/>
              <a:headEnd/>
              <a:tailEnd/>
            </a:ln>
          </p:spPr>
          <p:txBody>
            <a:bodyPr/>
            <a:lstStyle/>
            <a:p>
              <a:endParaRPr lang="en-US">
                <a:solidFill>
                  <a:srgbClr val="000000"/>
                </a:solidFill>
              </a:endParaRPr>
            </a:p>
          </p:txBody>
        </p:sp>
        <p:sp>
          <p:nvSpPr>
            <p:cNvPr id="21591" name="Freeform 82"/>
            <p:cNvSpPr>
              <a:spLocks/>
            </p:cNvSpPr>
            <p:nvPr/>
          </p:nvSpPr>
          <p:spPr bwMode="auto">
            <a:xfrm>
              <a:off x="3762" y="2386"/>
              <a:ext cx="23" cy="19"/>
            </a:xfrm>
            <a:custGeom>
              <a:avLst/>
              <a:gdLst>
                <a:gd name="T0" fmla="*/ 22 w 23"/>
                <a:gd name="T1" fmla="*/ 17 h 19"/>
                <a:gd name="T2" fmla="*/ 21 w 23"/>
                <a:gd name="T3" fmla="*/ 16 h 19"/>
                <a:gd name="T4" fmla="*/ 2 w 23"/>
                <a:gd name="T5" fmla="*/ 0 h 19"/>
                <a:gd name="T6" fmla="*/ 0 w 23"/>
                <a:gd name="T7" fmla="*/ 2 h 19"/>
                <a:gd name="T8" fmla="*/ 20 w 23"/>
                <a:gd name="T9" fmla="*/ 18 h 19"/>
                <a:gd name="T10" fmla="*/ 19 w 23"/>
                <a:gd name="T11" fmla="*/ 17 h 19"/>
                <a:gd name="T12" fmla="*/ 20 w 23"/>
                <a:gd name="T13" fmla="*/ 18 h 19"/>
                <a:gd name="T14" fmla="*/ 21 w 23"/>
                <a:gd name="T15" fmla="*/ 18 h 19"/>
                <a:gd name="T16" fmla="*/ 22 w 23"/>
                <a:gd name="T17" fmla="*/ 17 h 19"/>
                <a:gd name="T18" fmla="*/ 22 w 23"/>
                <a:gd name="T19" fmla="*/ 17 h 19"/>
                <a:gd name="T20" fmla="*/ 21 w 23"/>
                <a:gd name="T21" fmla="*/ 16 h 19"/>
                <a:gd name="T22" fmla="*/ 22 w 23"/>
                <a:gd name="T23" fmla="*/ 17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19"/>
                <a:gd name="T38" fmla="*/ 23 w 23"/>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19">
                  <a:moveTo>
                    <a:pt x="22" y="17"/>
                  </a:moveTo>
                  <a:lnTo>
                    <a:pt x="21" y="16"/>
                  </a:lnTo>
                  <a:lnTo>
                    <a:pt x="2" y="0"/>
                  </a:lnTo>
                  <a:lnTo>
                    <a:pt x="0" y="2"/>
                  </a:lnTo>
                  <a:lnTo>
                    <a:pt x="20" y="18"/>
                  </a:lnTo>
                  <a:lnTo>
                    <a:pt x="19" y="17"/>
                  </a:lnTo>
                  <a:lnTo>
                    <a:pt x="20" y="18"/>
                  </a:lnTo>
                  <a:lnTo>
                    <a:pt x="21" y="18"/>
                  </a:lnTo>
                  <a:lnTo>
                    <a:pt x="22" y="17"/>
                  </a:lnTo>
                  <a:lnTo>
                    <a:pt x="21" y="16"/>
                  </a:lnTo>
                  <a:lnTo>
                    <a:pt x="22" y="17"/>
                  </a:lnTo>
                </a:path>
              </a:pathLst>
            </a:custGeom>
            <a:solidFill>
              <a:srgbClr val="000000"/>
            </a:solidFill>
            <a:ln w="12700" cap="rnd">
              <a:noFill/>
              <a:round/>
              <a:headEnd/>
              <a:tailEnd/>
            </a:ln>
          </p:spPr>
          <p:txBody>
            <a:bodyPr/>
            <a:lstStyle/>
            <a:p>
              <a:endParaRPr lang="en-US">
                <a:solidFill>
                  <a:srgbClr val="000000"/>
                </a:solidFill>
              </a:endParaRPr>
            </a:p>
          </p:txBody>
        </p:sp>
        <p:sp>
          <p:nvSpPr>
            <p:cNvPr id="21592" name="Freeform 83"/>
            <p:cNvSpPr>
              <a:spLocks/>
            </p:cNvSpPr>
            <p:nvPr/>
          </p:nvSpPr>
          <p:spPr bwMode="auto">
            <a:xfrm>
              <a:off x="3775" y="2408"/>
              <a:ext cx="10" cy="97"/>
            </a:xfrm>
            <a:custGeom>
              <a:avLst/>
              <a:gdLst>
                <a:gd name="T0" fmla="*/ 0 w 10"/>
                <a:gd name="T1" fmla="*/ 95 h 97"/>
                <a:gd name="T2" fmla="*/ 2 w 10"/>
                <a:gd name="T3" fmla="*/ 95 h 97"/>
                <a:gd name="T4" fmla="*/ 3 w 10"/>
                <a:gd name="T5" fmla="*/ 88 h 97"/>
                <a:gd name="T6" fmla="*/ 4 w 10"/>
                <a:gd name="T7" fmla="*/ 82 h 97"/>
                <a:gd name="T8" fmla="*/ 4 w 10"/>
                <a:gd name="T9" fmla="*/ 75 h 97"/>
                <a:gd name="T10" fmla="*/ 5 w 10"/>
                <a:gd name="T11" fmla="*/ 69 h 97"/>
                <a:gd name="T12" fmla="*/ 5 w 10"/>
                <a:gd name="T13" fmla="*/ 62 h 97"/>
                <a:gd name="T14" fmla="*/ 6 w 10"/>
                <a:gd name="T15" fmla="*/ 56 h 97"/>
                <a:gd name="T16" fmla="*/ 7 w 10"/>
                <a:gd name="T17" fmla="*/ 50 h 97"/>
                <a:gd name="T18" fmla="*/ 7 w 10"/>
                <a:gd name="T19" fmla="*/ 43 h 97"/>
                <a:gd name="T20" fmla="*/ 8 w 10"/>
                <a:gd name="T21" fmla="*/ 38 h 97"/>
                <a:gd name="T22" fmla="*/ 8 w 10"/>
                <a:gd name="T23" fmla="*/ 32 h 97"/>
                <a:gd name="T24" fmla="*/ 8 w 10"/>
                <a:gd name="T25" fmla="*/ 26 h 97"/>
                <a:gd name="T26" fmla="*/ 8 w 10"/>
                <a:gd name="T27" fmla="*/ 21 h 97"/>
                <a:gd name="T28" fmla="*/ 9 w 10"/>
                <a:gd name="T29" fmla="*/ 15 h 97"/>
                <a:gd name="T30" fmla="*/ 9 w 10"/>
                <a:gd name="T31" fmla="*/ 10 h 97"/>
                <a:gd name="T32" fmla="*/ 9 w 10"/>
                <a:gd name="T33" fmla="*/ 5 h 97"/>
                <a:gd name="T34" fmla="*/ 9 w 10"/>
                <a:gd name="T35" fmla="*/ 0 h 97"/>
                <a:gd name="T36" fmla="*/ 7 w 10"/>
                <a:gd name="T37" fmla="*/ 0 h 97"/>
                <a:gd name="T38" fmla="*/ 7 w 10"/>
                <a:gd name="T39" fmla="*/ 5 h 97"/>
                <a:gd name="T40" fmla="*/ 7 w 10"/>
                <a:gd name="T41" fmla="*/ 10 h 97"/>
                <a:gd name="T42" fmla="*/ 7 w 10"/>
                <a:gd name="T43" fmla="*/ 15 h 97"/>
                <a:gd name="T44" fmla="*/ 7 w 10"/>
                <a:gd name="T45" fmla="*/ 21 h 97"/>
                <a:gd name="T46" fmla="*/ 6 w 10"/>
                <a:gd name="T47" fmla="*/ 26 h 97"/>
                <a:gd name="T48" fmla="*/ 6 w 10"/>
                <a:gd name="T49" fmla="*/ 31 h 97"/>
                <a:gd name="T50" fmla="*/ 5 w 10"/>
                <a:gd name="T51" fmla="*/ 37 h 97"/>
                <a:gd name="T52" fmla="*/ 5 w 10"/>
                <a:gd name="T53" fmla="*/ 43 h 97"/>
                <a:gd name="T54" fmla="*/ 4 w 10"/>
                <a:gd name="T55" fmla="*/ 49 h 97"/>
                <a:gd name="T56" fmla="*/ 4 w 10"/>
                <a:gd name="T57" fmla="*/ 56 h 97"/>
                <a:gd name="T58" fmla="*/ 3 w 10"/>
                <a:gd name="T59" fmla="*/ 61 h 97"/>
                <a:gd name="T60" fmla="*/ 2 w 10"/>
                <a:gd name="T61" fmla="*/ 68 h 97"/>
                <a:gd name="T62" fmla="*/ 2 w 10"/>
                <a:gd name="T63" fmla="*/ 74 h 97"/>
                <a:gd name="T64" fmla="*/ 1 w 10"/>
                <a:gd name="T65" fmla="*/ 81 h 97"/>
                <a:gd name="T66" fmla="*/ 1 w 10"/>
                <a:gd name="T67" fmla="*/ 88 h 97"/>
                <a:gd name="T68" fmla="*/ 0 w 10"/>
                <a:gd name="T69" fmla="*/ 94 h 97"/>
                <a:gd name="T70" fmla="*/ 2 w 10"/>
                <a:gd name="T71" fmla="*/ 95 h 97"/>
                <a:gd name="T72" fmla="*/ 0 w 10"/>
                <a:gd name="T73" fmla="*/ 94 h 97"/>
                <a:gd name="T74" fmla="*/ 0 w 10"/>
                <a:gd name="T75" fmla="*/ 96 h 97"/>
                <a:gd name="T76" fmla="*/ 1 w 10"/>
                <a:gd name="T77" fmla="*/ 96 h 97"/>
                <a:gd name="T78" fmla="*/ 2 w 10"/>
                <a:gd name="T79" fmla="*/ 96 h 97"/>
                <a:gd name="T80" fmla="*/ 2 w 10"/>
                <a:gd name="T81" fmla="*/ 95 h 97"/>
                <a:gd name="T82" fmla="*/ 0 w 10"/>
                <a:gd name="T83" fmla="*/ 95 h 9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
                <a:gd name="T127" fmla="*/ 0 h 97"/>
                <a:gd name="T128" fmla="*/ 10 w 10"/>
                <a:gd name="T129" fmla="*/ 97 h 9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 h="97">
                  <a:moveTo>
                    <a:pt x="0" y="95"/>
                  </a:moveTo>
                  <a:lnTo>
                    <a:pt x="2" y="95"/>
                  </a:lnTo>
                  <a:lnTo>
                    <a:pt x="3" y="88"/>
                  </a:lnTo>
                  <a:lnTo>
                    <a:pt x="4" y="82"/>
                  </a:lnTo>
                  <a:lnTo>
                    <a:pt x="4" y="75"/>
                  </a:lnTo>
                  <a:lnTo>
                    <a:pt x="5" y="69"/>
                  </a:lnTo>
                  <a:lnTo>
                    <a:pt x="5" y="62"/>
                  </a:lnTo>
                  <a:lnTo>
                    <a:pt x="6" y="56"/>
                  </a:lnTo>
                  <a:lnTo>
                    <a:pt x="7" y="50"/>
                  </a:lnTo>
                  <a:lnTo>
                    <a:pt x="7" y="43"/>
                  </a:lnTo>
                  <a:lnTo>
                    <a:pt x="8" y="38"/>
                  </a:lnTo>
                  <a:lnTo>
                    <a:pt x="8" y="32"/>
                  </a:lnTo>
                  <a:lnTo>
                    <a:pt x="8" y="26"/>
                  </a:lnTo>
                  <a:lnTo>
                    <a:pt x="8" y="21"/>
                  </a:lnTo>
                  <a:lnTo>
                    <a:pt x="9" y="15"/>
                  </a:lnTo>
                  <a:lnTo>
                    <a:pt x="9" y="10"/>
                  </a:lnTo>
                  <a:lnTo>
                    <a:pt x="9" y="5"/>
                  </a:lnTo>
                  <a:lnTo>
                    <a:pt x="9" y="0"/>
                  </a:lnTo>
                  <a:lnTo>
                    <a:pt x="7" y="0"/>
                  </a:lnTo>
                  <a:lnTo>
                    <a:pt x="7" y="5"/>
                  </a:lnTo>
                  <a:lnTo>
                    <a:pt x="7" y="10"/>
                  </a:lnTo>
                  <a:lnTo>
                    <a:pt x="7" y="15"/>
                  </a:lnTo>
                  <a:lnTo>
                    <a:pt x="7" y="21"/>
                  </a:lnTo>
                  <a:lnTo>
                    <a:pt x="6" y="26"/>
                  </a:lnTo>
                  <a:lnTo>
                    <a:pt x="6" y="31"/>
                  </a:lnTo>
                  <a:lnTo>
                    <a:pt x="5" y="37"/>
                  </a:lnTo>
                  <a:lnTo>
                    <a:pt x="5" y="43"/>
                  </a:lnTo>
                  <a:lnTo>
                    <a:pt x="4" y="49"/>
                  </a:lnTo>
                  <a:lnTo>
                    <a:pt x="4" y="56"/>
                  </a:lnTo>
                  <a:lnTo>
                    <a:pt x="3" y="61"/>
                  </a:lnTo>
                  <a:lnTo>
                    <a:pt x="2" y="68"/>
                  </a:lnTo>
                  <a:lnTo>
                    <a:pt x="2" y="74"/>
                  </a:lnTo>
                  <a:lnTo>
                    <a:pt x="1" y="81"/>
                  </a:lnTo>
                  <a:lnTo>
                    <a:pt x="1" y="88"/>
                  </a:lnTo>
                  <a:lnTo>
                    <a:pt x="0" y="94"/>
                  </a:lnTo>
                  <a:lnTo>
                    <a:pt x="2" y="95"/>
                  </a:lnTo>
                  <a:lnTo>
                    <a:pt x="0" y="94"/>
                  </a:lnTo>
                  <a:lnTo>
                    <a:pt x="0" y="96"/>
                  </a:lnTo>
                  <a:lnTo>
                    <a:pt x="1" y="96"/>
                  </a:lnTo>
                  <a:lnTo>
                    <a:pt x="2" y="96"/>
                  </a:lnTo>
                  <a:lnTo>
                    <a:pt x="2" y="95"/>
                  </a:lnTo>
                  <a:lnTo>
                    <a:pt x="0" y="95"/>
                  </a:lnTo>
                </a:path>
              </a:pathLst>
            </a:custGeom>
            <a:solidFill>
              <a:srgbClr val="000000"/>
            </a:solidFill>
            <a:ln w="12700" cap="rnd">
              <a:noFill/>
              <a:round/>
              <a:headEnd/>
              <a:tailEnd/>
            </a:ln>
          </p:spPr>
          <p:txBody>
            <a:bodyPr/>
            <a:lstStyle/>
            <a:p>
              <a:endParaRPr lang="en-US">
                <a:solidFill>
                  <a:srgbClr val="000000"/>
                </a:solidFill>
              </a:endParaRPr>
            </a:p>
          </p:txBody>
        </p:sp>
        <p:sp>
          <p:nvSpPr>
            <p:cNvPr id="21593" name="Freeform 84"/>
            <p:cNvSpPr>
              <a:spLocks/>
            </p:cNvSpPr>
            <p:nvPr/>
          </p:nvSpPr>
          <p:spPr bwMode="auto">
            <a:xfrm>
              <a:off x="3118" y="2756"/>
              <a:ext cx="137" cy="164"/>
            </a:xfrm>
            <a:custGeom>
              <a:avLst/>
              <a:gdLst>
                <a:gd name="T0" fmla="*/ 39 w 137"/>
                <a:gd name="T1" fmla="*/ 163 h 164"/>
                <a:gd name="T2" fmla="*/ 28 w 137"/>
                <a:gd name="T3" fmla="*/ 160 h 164"/>
                <a:gd name="T4" fmla="*/ 15 w 137"/>
                <a:gd name="T5" fmla="*/ 157 h 164"/>
                <a:gd name="T6" fmla="*/ 4 w 137"/>
                <a:gd name="T7" fmla="*/ 155 h 164"/>
                <a:gd name="T8" fmla="*/ 0 w 137"/>
                <a:gd name="T9" fmla="*/ 149 h 164"/>
                <a:gd name="T10" fmla="*/ 3 w 137"/>
                <a:gd name="T11" fmla="*/ 139 h 164"/>
                <a:gd name="T12" fmla="*/ 8 w 137"/>
                <a:gd name="T13" fmla="*/ 130 h 164"/>
                <a:gd name="T14" fmla="*/ 14 w 137"/>
                <a:gd name="T15" fmla="*/ 123 h 164"/>
                <a:gd name="T16" fmla="*/ 0 w 137"/>
                <a:gd name="T17" fmla="*/ 103 h 164"/>
                <a:gd name="T18" fmla="*/ 17 w 137"/>
                <a:gd name="T19" fmla="*/ 68 h 164"/>
                <a:gd name="T20" fmla="*/ 55 w 137"/>
                <a:gd name="T21" fmla="*/ 65 h 164"/>
                <a:gd name="T22" fmla="*/ 63 w 137"/>
                <a:gd name="T23" fmla="*/ 56 h 164"/>
                <a:gd name="T24" fmla="*/ 73 w 137"/>
                <a:gd name="T25" fmla="*/ 45 h 164"/>
                <a:gd name="T26" fmla="*/ 84 w 137"/>
                <a:gd name="T27" fmla="*/ 34 h 164"/>
                <a:gd name="T28" fmla="*/ 97 w 137"/>
                <a:gd name="T29" fmla="*/ 23 h 164"/>
                <a:gd name="T30" fmla="*/ 108 w 137"/>
                <a:gd name="T31" fmla="*/ 13 h 164"/>
                <a:gd name="T32" fmla="*/ 121 w 137"/>
                <a:gd name="T33" fmla="*/ 6 h 164"/>
                <a:gd name="T34" fmla="*/ 131 w 137"/>
                <a:gd name="T35" fmla="*/ 1 h 164"/>
                <a:gd name="T36" fmla="*/ 133 w 137"/>
                <a:gd name="T37" fmla="*/ 4 h 164"/>
                <a:gd name="T38" fmla="*/ 124 w 137"/>
                <a:gd name="T39" fmla="*/ 10 h 164"/>
                <a:gd name="T40" fmla="*/ 114 w 137"/>
                <a:gd name="T41" fmla="*/ 16 h 164"/>
                <a:gd name="T42" fmla="*/ 105 w 137"/>
                <a:gd name="T43" fmla="*/ 23 h 164"/>
                <a:gd name="T44" fmla="*/ 119 w 137"/>
                <a:gd name="T45" fmla="*/ 43 h 164"/>
                <a:gd name="T46" fmla="*/ 114 w 137"/>
                <a:gd name="T47" fmla="*/ 56 h 164"/>
                <a:gd name="T48" fmla="*/ 112 w 137"/>
                <a:gd name="T49" fmla="*/ 68 h 164"/>
                <a:gd name="T50" fmla="*/ 110 w 137"/>
                <a:gd name="T51" fmla="*/ 82 h 164"/>
                <a:gd name="T52" fmla="*/ 110 w 137"/>
                <a:gd name="T53" fmla="*/ 95 h 164"/>
                <a:gd name="T54" fmla="*/ 99 w 137"/>
                <a:gd name="T55" fmla="*/ 108 h 164"/>
                <a:gd name="T56" fmla="*/ 88 w 137"/>
                <a:gd name="T57" fmla="*/ 120 h 164"/>
                <a:gd name="T58" fmla="*/ 79 w 137"/>
                <a:gd name="T59" fmla="*/ 131 h 164"/>
                <a:gd name="T60" fmla="*/ 71 w 137"/>
                <a:gd name="T61" fmla="*/ 142 h 164"/>
                <a:gd name="T62" fmla="*/ 63 w 137"/>
                <a:gd name="T63" fmla="*/ 150 h 164"/>
                <a:gd name="T64" fmla="*/ 56 w 137"/>
                <a:gd name="T65" fmla="*/ 157 h 164"/>
                <a:gd name="T66" fmla="*/ 49 w 137"/>
                <a:gd name="T67" fmla="*/ 162 h 164"/>
                <a:gd name="T68" fmla="*/ 43 w 137"/>
                <a:gd name="T69" fmla="*/ 163 h 1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7"/>
                <a:gd name="T106" fmla="*/ 0 h 164"/>
                <a:gd name="T107" fmla="*/ 137 w 137"/>
                <a:gd name="T108" fmla="*/ 164 h 1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7" h="164">
                  <a:moveTo>
                    <a:pt x="43" y="163"/>
                  </a:moveTo>
                  <a:lnTo>
                    <a:pt x="39" y="163"/>
                  </a:lnTo>
                  <a:lnTo>
                    <a:pt x="34" y="162"/>
                  </a:lnTo>
                  <a:lnTo>
                    <a:pt x="28" y="160"/>
                  </a:lnTo>
                  <a:lnTo>
                    <a:pt x="21" y="159"/>
                  </a:lnTo>
                  <a:lnTo>
                    <a:pt x="15" y="157"/>
                  </a:lnTo>
                  <a:lnTo>
                    <a:pt x="10" y="156"/>
                  </a:lnTo>
                  <a:lnTo>
                    <a:pt x="4" y="155"/>
                  </a:lnTo>
                  <a:lnTo>
                    <a:pt x="0" y="155"/>
                  </a:lnTo>
                  <a:lnTo>
                    <a:pt x="0" y="149"/>
                  </a:lnTo>
                  <a:lnTo>
                    <a:pt x="1" y="143"/>
                  </a:lnTo>
                  <a:lnTo>
                    <a:pt x="3" y="139"/>
                  </a:lnTo>
                  <a:lnTo>
                    <a:pt x="6" y="134"/>
                  </a:lnTo>
                  <a:lnTo>
                    <a:pt x="8" y="130"/>
                  </a:lnTo>
                  <a:lnTo>
                    <a:pt x="11" y="126"/>
                  </a:lnTo>
                  <a:lnTo>
                    <a:pt x="14" y="123"/>
                  </a:lnTo>
                  <a:lnTo>
                    <a:pt x="17" y="121"/>
                  </a:lnTo>
                  <a:lnTo>
                    <a:pt x="0" y="103"/>
                  </a:lnTo>
                  <a:lnTo>
                    <a:pt x="0" y="86"/>
                  </a:lnTo>
                  <a:lnTo>
                    <a:pt x="17" y="68"/>
                  </a:lnTo>
                  <a:lnTo>
                    <a:pt x="52" y="68"/>
                  </a:lnTo>
                  <a:lnTo>
                    <a:pt x="55" y="65"/>
                  </a:lnTo>
                  <a:lnTo>
                    <a:pt x="58" y="61"/>
                  </a:lnTo>
                  <a:lnTo>
                    <a:pt x="63" y="56"/>
                  </a:lnTo>
                  <a:lnTo>
                    <a:pt x="68" y="51"/>
                  </a:lnTo>
                  <a:lnTo>
                    <a:pt x="73" y="45"/>
                  </a:lnTo>
                  <a:lnTo>
                    <a:pt x="79" y="40"/>
                  </a:lnTo>
                  <a:lnTo>
                    <a:pt x="84" y="34"/>
                  </a:lnTo>
                  <a:lnTo>
                    <a:pt x="90" y="28"/>
                  </a:lnTo>
                  <a:lnTo>
                    <a:pt x="97" y="23"/>
                  </a:lnTo>
                  <a:lnTo>
                    <a:pt x="102" y="17"/>
                  </a:lnTo>
                  <a:lnTo>
                    <a:pt x="108" y="13"/>
                  </a:lnTo>
                  <a:lnTo>
                    <a:pt x="114" y="9"/>
                  </a:lnTo>
                  <a:lnTo>
                    <a:pt x="121" y="6"/>
                  </a:lnTo>
                  <a:lnTo>
                    <a:pt x="126" y="3"/>
                  </a:lnTo>
                  <a:lnTo>
                    <a:pt x="131" y="1"/>
                  </a:lnTo>
                  <a:lnTo>
                    <a:pt x="136" y="0"/>
                  </a:lnTo>
                  <a:lnTo>
                    <a:pt x="133" y="4"/>
                  </a:lnTo>
                  <a:lnTo>
                    <a:pt x="128" y="7"/>
                  </a:lnTo>
                  <a:lnTo>
                    <a:pt x="124" y="10"/>
                  </a:lnTo>
                  <a:lnTo>
                    <a:pt x="119" y="14"/>
                  </a:lnTo>
                  <a:lnTo>
                    <a:pt x="114" y="16"/>
                  </a:lnTo>
                  <a:lnTo>
                    <a:pt x="110" y="20"/>
                  </a:lnTo>
                  <a:lnTo>
                    <a:pt x="105" y="23"/>
                  </a:lnTo>
                  <a:lnTo>
                    <a:pt x="102" y="26"/>
                  </a:lnTo>
                  <a:lnTo>
                    <a:pt x="119" y="43"/>
                  </a:lnTo>
                  <a:lnTo>
                    <a:pt x="116" y="50"/>
                  </a:lnTo>
                  <a:lnTo>
                    <a:pt x="114" y="56"/>
                  </a:lnTo>
                  <a:lnTo>
                    <a:pt x="113" y="63"/>
                  </a:lnTo>
                  <a:lnTo>
                    <a:pt x="112" y="68"/>
                  </a:lnTo>
                  <a:lnTo>
                    <a:pt x="111" y="75"/>
                  </a:lnTo>
                  <a:lnTo>
                    <a:pt x="110" y="82"/>
                  </a:lnTo>
                  <a:lnTo>
                    <a:pt x="110" y="89"/>
                  </a:lnTo>
                  <a:lnTo>
                    <a:pt x="110" y="95"/>
                  </a:lnTo>
                  <a:lnTo>
                    <a:pt x="104" y="101"/>
                  </a:lnTo>
                  <a:lnTo>
                    <a:pt x="99" y="108"/>
                  </a:lnTo>
                  <a:lnTo>
                    <a:pt x="93" y="114"/>
                  </a:lnTo>
                  <a:lnTo>
                    <a:pt x="88" y="120"/>
                  </a:lnTo>
                  <a:lnTo>
                    <a:pt x="83" y="125"/>
                  </a:lnTo>
                  <a:lnTo>
                    <a:pt x="79" y="131"/>
                  </a:lnTo>
                  <a:lnTo>
                    <a:pt x="75" y="137"/>
                  </a:lnTo>
                  <a:lnTo>
                    <a:pt x="71" y="142"/>
                  </a:lnTo>
                  <a:lnTo>
                    <a:pt x="66" y="147"/>
                  </a:lnTo>
                  <a:lnTo>
                    <a:pt x="63" y="150"/>
                  </a:lnTo>
                  <a:lnTo>
                    <a:pt x="59" y="154"/>
                  </a:lnTo>
                  <a:lnTo>
                    <a:pt x="56" y="157"/>
                  </a:lnTo>
                  <a:lnTo>
                    <a:pt x="53" y="159"/>
                  </a:lnTo>
                  <a:lnTo>
                    <a:pt x="49" y="162"/>
                  </a:lnTo>
                  <a:lnTo>
                    <a:pt x="46" y="163"/>
                  </a:lnTo>
                  <a:lnTo>
                    <a:pt x="43" y="163"/>
                  </a:lnTo>
                </a:path>
              </a:pathLst>
            </a:custGeom>
            <a:solidFill>
              <a:srgbClr val="FFC030"/>
            </a:solidFill>
            <a:ln w="12700" cap="rnd">
              <a:noFill/>
              <a:round/>
              <a:headEnd/>
              <a:tailEnd/>
            </a:ln>
          </p:spPr>
          <p:txBody>
            <a:bodyPr/>
            <a:lstStyle/>
            <a:p>
              <a:endParaRPr lang="en-US">
                <a:solidFill>
                  <a:srgbClr val="000000"/>
                </a:solidFill>
              </a:endParaRPr>
            </a:p>
          </p:txBody>
        </p:sp>
        <p:sp>
          <p:nvSpPr>
            <p:cNvPr id="21594" name="Freeform 85"/>
            <p:cNvSpPr>
              <a:spLocks/>
            </p:cNvSpPr>
            <p:nvPr/>
          </p:nvSpPr>
          <p:spPr bwMode="auto">
            <a:xfrm>
              <a:off x="3116" y="2915"/>
              <a:ext cx="42" cy="7"/>
            </a:xfrm>
            <a:custGeom>
              <a:avLst/>
              <a:gdLst>
                <a:gd name="T0" fmla="*/ 0 w 42"/>
                <a:gd name="T1" fmla="*/ 1 h 7"/>
                <a:gd name="T2" fmla="*/ 2 w 42"/>
                <a:gd name="T3" fmla="*/ 2 h 7"/>
                <a:gd name="T4" fmla="*/ 5 w 42"/>
                <a:gd name="T5" fmla="*/ 2 h 7"/>
                <a:gd name="T6" fmla="*/ 10 w 42"/>
                <a:gd name="T7" fmla="*/ 3 h 7"/>
                <a:gd name="T8" fmla="*/ 15 w 42"/>
                <a:gd name="T9" fmla="*/ 3 h 7"/>
                <a:gd name="T10" fmla="*/ 21 w 42"/>
                <a:gd name="T11" fmla="*/ 4 h 7"/>
                <a:gd name="T12" fmla="*/ 27 w 42"/>
                <a:gd name="T13" fmla="*/ 5 h 7"/>
                <a:gd name="T14" fmla="*/ 32 w 42"/>
                <a:gd name="T15" fmla="*/ 5 h 7"/>
                <a:gd name="T16" fmla="*/ 37 w 42"/>
                <a:gd name="T17" fmla="*/ 6 h 7"/>
                <a:gd name="T18" fmla="*/ 41 w 42"/>
                <a:gd name="T19" fmla="*/ 6 h 7"/>
                <a:gd name="T20" fmla="*/ 41 w 42"/>
                <a:gd name="T21" fmla="*/ 4 h 7"/>
                <a:gd name="T22" fmla="*/ 38 w 42"/>
                <a:gd name="T23" fmla="*/ 4 h 7"/>
                <a:gd name="T24" fmla="*/ 33 w 42"/>
                <a:gd name="T25" fmla="*/ 4 h 7"/>
                <a:gd name="T26" fmla="*/ 27 w 42"/>
                <a:gd name="T27" fmla="*/ 3 h 7"/>
                <a:gd name="T28" fmla="*/ 22 w 42"/>
                <a:gd name="T29" fmla="*/ 2 h 7"/>
                <a:gd name="T30" fmla="*/ 16 w 42"/>
                <a:gd name="T31" fmla="*/ 1 h 7"/>
                <a:gd name="T32" fmla="*/ 10 w 42"/>
                <a:gd name="T33" fmla="*/ 1 h 7"/>
                <a:gd name="T34" fmla="*/ 5 w 42"/>
                <a:gd name="T35" fmla="*/ 0 h 7"/>
                <a:gd name="T36" fmla="*/ 2 w 42"/>
                <a:gd name="T37" fmla="*/ 0 h 7"/>
                <a:gd name="T38" fmla="*/ 3 w 42"/>
                <a:gd name="T39" fmla="*/ 1 h 7"/>
                <a:gd name="T40" fmla="*/ 2 w 42"/>
                <a:gd name="T41" fmla="*/ 0 h 7"/>
                <a:gd name="T42" fmla="*/ 1 w 42"/>
                <a:gd name="T43" fmla="*/ 0 h 7"/>
                <a:gd name="T44" fmla="*/ 0 w 42"/>
                <a:gd name="T45" fmla="*/ 1 h 7"/>
                <a:gd name="T46" fmla="*/ 1 w 42"/>
                <a:gd name="T47" fmla="*/ 2 h 7"/>
                <a:gd name="T48" fmla="*/ 2 w 42"/>
                <a:gd name="T49" fmla="*/ 2 h 7"/>
                <a:gd name="T50" fmla="*/ 0 w 42"/>
                <a:gd name="T51" fmla="*/ 1 h 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2"/>
                <a:gd name="T79" fmla="*/ 0 h 7"/>
                <a:gd name="T80" fmla="*/ 42 w 42"/>
                <a:gd name="T81" fmla="*/ 7 h 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2" h="7">
                  <a:moveTo>
                    <a:pt x="0" y="1"/>
                  </a:moveTo>
                  <a:lnTo>
                    <a:pt x="2" y="2"/>
                  </a:lnTo>
                  <a:lnTo>
                    <a:pt x="5" y="2"/>
                  </a:lnTo>
                  <a:lnTo>
                    <a:pt x="10" y="3"/>
                  </a:lnTo>
                  <a:lnTo>
                    <a:pt x="15" y="3"/>
                  </a:lnTo>
                  <a:lnTo>
                    <a:pt x="21" y="4"/>
                  </a:lnTo>
                  <a:lnTo>
                    <a:pt x="27" y="5"/>
                  </a:lnTo>
                  <a:lnTo>
                    <a:pt x="32" y="5"/>
                  </a:lnTo>
                  <a:lnTo>
                    <a:pt x="37" y="6"/>
                  </a:lnTo>
                  <a:lnTo>
                    <a:pt x="41" y="6"/>
                  </a:lnTo>
                  <a:lnTo>
                    <a:pt x="41" y="4"/>
                  </a:lnTo>
                  <a:lnTo>
                    <a:pt x="38" y="4"/>
                  </a:lnTo>
                  <a:lnTo>
                    <a:pt x="33" y="4"/>
                  </a:lnTo>
                  <a:lnTo>
                    <a:pt x="27" y="3"/>
                  </a:lnTo>
                  <a:lnTo>
                    <a:pt x="22" y="2"/>
                  </a:lnTo>
                  <a:lnTo>
                    <a:pt x="16" y="1"/>
                  </a:lnTo>
                  <a:lnTo>
                    <a:pt x="10" y="1"/>
                  </a:lnTo>
                  <a:lnTo>
                    <a:pt x="5" y="0"/>
                  </a:lnTo>
                  <a:lnTo>
                    <a:pt x="2" y="0"/>
                  </a:lnTo>
                  <a:lnTo>
                    <a:pt x="3" y="1"/>
                  </a:lnTo>
                  <a:lnTo>
                    <a:pt x="2" y="0"/>
                  </a:lnTo>
                  <a:lnTo>
                    <a:pt x="1" y="0"/>
                  </a:lnTo>
                  <a:lnTo>
                    <a:pt x="0" y="1"/>
                  </a:lnTo>
                  <a:lnTo>
                    <a:pt x="1" y="2"/>
                  </a:lnTo>
                  <a:lnTo>
                    <a:pt x="2" y="2"/>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595" name="Freeform 86"/>
            <p:cNvSpPr>
              <a:spLocks/>
            </p:cNvSpPr>
            <p:nvPr/>
          </p:nvSpPr>
          <p:spPr bwMode="auto">
            <a:xfrm>
              <a:off x="3116" y="2879"/>
              <a:ext cx="17" cy="33"/>
            </a:xfrm>
            <a:custGeom>
              <a:avLst/>
              <a:gdLst>
                <a:gd name="T0" fmla="*/ 14 w 17"/>
                <a:gd name="T1" fmla="*/ 3 h 33"/>
                <a:gd name="T2" fmla="*/ 14 w 17"/>
                <a:gd name="T3" fmla="*/ 0 h 33"/>
                <a:gd name="T4" fmla="*/ 11 w 17"/>
                <a:gd name="T5" fmla="*/ 3 h 33"/>
                <a:gd name="T6" fmla="*/ 9 w 17"/>
                <a:gd name="T7" fmla="*/ 6 h 33"/>
                <a:gd name="T8" fmla="*/ 7 w 17"/>
                <a:gd name="T9" fmla="*/ 9 h 33"/>
                <a:gd name="T10" fmla="*/ 4 w 17"/>
                <a:gd name="T11" fmla="*/ 13 h 33"/>
                <a:gd name="T12" fmla="*/ 3 w 17"/>
                <a:gd name="T13" fmla="*/ 17 h 33"/>
                <a:gd name="T14" fmla="*/ 1 w 17"/>
                <a:gd name="T15" fmla="*/ 21 h 33"/>
                <a:gd name="T16" fmla="*/ 0 w 17"/>
                <a:gd name="T17" fmla="*/ 26 h 33"/>
                <a:gd name="T18" fmla="*/ 0 w 17"/>
                <a:gd name="T19" fmla="*/ 32 h 33"/>
                <a:gd name="T20" fmla="*/ 3 w 17"/>
                <a:gd name="T21" fmla="*/ 32 h 33"/>
                <a:gd name="T22" fmla="*/ 3 w 17"/>
                <a:gd name="T23" fmla="*/ 27 h 33"/>
                <a:gd name="T24" fmla="*/ 4 w 17"/>
                <a:gd name="T25" fmla="*/ 22 h 33"/>
                <a:gd name="T26" fmla="*/ 5 w 17"/>
                <a:gd name="T27" fmla="*/ 18 h 33"/>
                <a:gd name="T28" fmla="*/ 7 w 17"/>
                <a:gd name="T29" fmla="*/ 14 h 33"/>
                <a:gd name="T30" fmla="*/ 9 w 17"/>
                <a:gd name="T31" fmla="*/ 11 h 33"/>
                <a:gd name="T32" fmla="*/ 11 w 17"/>
                <a:gd name="T33" fmla="*/ 8 h 33"/>
                <a:gd name="T34" fmla="*/ 13 w 17"/>
                <a:gd name="T35" fmla="*/ 6 h 33"/>
                <a:gd name="T36" fmla="*/ 15 w 17"/>
                <a:gd name="T37" fmla="*/ 3 h 33"/>
                <a:gd name="T38" fmla="*/ 15 w 17"/>
                <a:gd name="T39" fmla="*/ 0 h 33"/>
                <a:gd name="T40" fmla="*/ 15 w 17"/>
                <a:gd name="T41" fmla="*/ 3 h 33"/>
                <a:gd name="T42" fmla="*/ 16 w 17"/>
                <a:gd name="T43" fmla="*/ 2 h 33"/>
                <a:gd name="T44" fmla="*/ 15 w 17"/>
                <a:gd name="T45" fmla="*/ 1 h 33"/>
                <a:gd name="T46" fmla="*/ 15 w 17"/>
                <a:gd name="T47" fmla="*/ 0 h 33"/>
                <a:gd name="T48" fmla="*/ 14 w 17"/>
                <a:gd name="T49" fmla="*/ 0 h 33"/>
                <a:gd name="T50" fmla="*/ 14 w 17"/>
                <a:gd name="T51" fmla="*/ 3 h 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
                <a:gd name="T79" fmla="*/ 0 h 33"/>
                <a:gd name="T80" fmla="*/ 17 w 17"/>
                <a:gd name="T81" fmla="*/ 33 h 3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 h="33">
                  <a:moveTo>
                    <a:pt x="14" y="3"/>
                  </a:moveTo>
                  <a:lnTo>
                    <a:pt x="14" y="0"/>
                  </a:lnTo>
                  <a:lnTo>
                    <a:pt x="11" y="3"/>
                  </a:lnTo>
                  <a:lnTo>
                    <a:pt x="9" y="6"/>
                  </a:lnTo>
                  <a:lnTo>
                    <a:pt x="7" y="9"/>
                  </a:lnTo>
                  <a:lnTo>
                    <a:pt x="4" y="13"/>
                  </a:lnTo>
                  <a:lnTo>
                    <a:pt x="3" y="17"/>
                  </a:lnTo>
                  <a:lnTo>
                    <a:pt x="1" y="21"/>
                  </a:lnTo>
                  <a:lnTo>
                    <a:pt x="0" y="26"/>
                  </a:lnTo>
                  <a:lnTo>
                    <a:pt x="0" y="32"/>
                  </a:lnTo>
                  <a:lnTo>
                    <a:pt x="3" y="32"/>
                  </a:lnTo>
                  <a:lnTo>
                    <a:pt x="3" y="27"/>
                  </a:lnTo>
                  <a:lnTo>
                    <a:pt x="4" y="22"/>
                  </a:lnTo>
                  <a:lnTo>
                    <a:pt x="5" y="18"/>
                  </a:lnTo>
                  <a:lnTo>
                    <a:pt x="7" y="14"/>
                  </a:lnTo>
                  <a:lnTo>
                    <a:pt x="9" y="11"/>
                  </a:lnTo>
                  <a:lnTo>
                    <a:pt x="11" y="8"/>
                  </a:lnTo>
                  <a:lnTo>
                    <a:pt x="13" y="6"/>
                  </a:lnTo>
                  <a:lnTo>
                    <a:pt x="15" y="3"/>
                  </a:lnTo>
                  <a:lnTo>
                    <a:pt x="15" y="0"/>
                  </a:lnTo>
                  <a:lnTo>
                    <a:pt x="15" y="3"/>
                  </a:lnTo>
                  <a:lnTo>
                    <a:pt x="16" y="2"/>
                  </a:lnTo>
                  <a:lnTo>
                    <a:pt x="15" y="1"/>
                  </a:lnTo>
                  <a:lnTo>
                    <a:pt x="15" y="0"/>
                  </a:lnTo>
                  <a:lnTo>
                    <a:pt x="14" y="0"/>
                  </a:lnTo>
                  <a:lnTo>
                    <a:pt x="14" y="3"/>
                  </a:lnTo>
                </a:path>
              </a:pathLst>
            </a:custGeom>
            <a:solidFill>
              <a:srgbClr val="000000"/>
            </a:solidFill>
            <a:ln w="12700" cap="rnd">
              <a:noFill/>
              <a:round/>
              <a:headEnd/>
              <a:tailEnd/>
            </a:ln>
          </p:spPr>
          <p:txBody>
            <a:bodyPr/>
            <a:lstStyle/>
            <a:p>
              <a:endParaRPr lang="en-US">
                <a:solidFill>
                  <a:srgbClr val="000000"/>
                </a:solidFill>
              </a:endParaRPr>
            </a:p>
          </p:txBody>
        </p:sp>
        <p:sp>
          <p:nvSpPr>
            <p:cNvPr id="21596" name="Freeform 87"/>
            <p:cNvSpPr>
              <a:spLocks/>
            </p:cNvSpPr>
            <p:nvPr/>
          </p:nvSpPr>
          <p:spPr bwMode="auto">
            <a:xfrm>
              <a:off x="3116" y="2861"/>
              <a:ext cx="16" cy="16"/>
            </a:xfrm>
            <a:custGeom>
              <a:avLst/>
              <a:gdLst>
                <a:gd name="T0" fmla="*/ 0 w 16"/>
                <a:gd name="T1" fmla="*/ 1 h 16"/>
                <a:gd name="T2" fmla="*/ 0 w 16"/>
                <a:gd name="T3" fmla="*/ 2 h 16"/>
                <a:gd name="T4" fmla="*/ 14 w 16"/>
                <a:gd name="T5" fmla="*/ 15 h 16"/>
                <a:gd name="T6" fmla="*/ 15 w 16"/>
                <a:gd name="T7" fmla="*/ 13 h 16"/>
                <a:gd name="T8" fmla="*/ 2 w 16"/>
                <a:gd name="T9" fmla="*/ 0 h 16"/>
                <a:gd name="T10" fmla="*/ 3 w 16"/>
                <a:gd name="T11" fmla="*/ 1 h 16"/>
                <a:gd name="T12" fmla="*/ 2 w 16"/>
                <a:gd name="T13" fmla="*/ 0 h 16"/>
                <a:gd name="T14" fmla="*/ 1 w 16"/>
                <a:gd name="T15" fmla="*/ 0 h 16"/>
                <a:gd name="T16" fmla="*/ 0 w 16"/>
                <a:gd name="T17" fmla="*/ 0 h 16"/>
                <a:gd name="T18" fmla="*/ 0 w 16"/>
                <a:gd name="T19" fmla="*/ 1 h 16"/>
                <a:gd name="T20" fmla="*/ 0 w 16"/>
                <a:gd name="T21" fmla="*/ 2 h 16"/>
                <a:gd name="T22" fmla="*/ 0 w 16"/>
                <a:gd name="T23" fmla="*/ 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6"/>
                <a:gd name="T38" fmla="*/ 16 w 1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6">
                  <a:moveTo>
                    <a:pt x="0" y="1"/>
                  </a:moveTo>
                  <a:lnTo>
                    <a:pt x="0" y="2"/>
                  </a:lnTo>
                  <a:lnTo>
                    <a:pt x="14" y="15"/>
                  </a:lnTo>
                  <a:lnTo>
                    <a:pt x="15" y="13"/>
                  </a:lnTo>
                  <a:lnTo>
                    <a:pt x="2" y="0"/>
                  </a:lnTo>
                  <a:lnTo>
                    <a:pt x="3" y="1"/>
                  </a:lnTo>
                  <a:lnTo>
                    <a:pt x="2" y="0"/>
                  </a:lnTo>
                  <a:lnTo>
                    <a:pt x="1" y="0"/>
                  </a:lnTo>
                  <a:lnTo>
                    <a:pt x="0" y="0"/>
                  </a:lnTo>
                  <a:lnTo>
                    <a:pt x="0" y="1"/>
                  </a:lnTo>
                  <a:lnTo>
                    <a:pt x="0" y="2"/>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597" name="Freeform 88"/>
            <p:cNvSpPr>
              <a:spLocks/>
            </p:cNvSpPr>
            <p:nvPr/>
          </p:nvSpPr>
          <p:spPr bwMode="auto">
            <a:xfrm>
              <a:off x="3114" y="2843"/>
              <a:ext cx="3" cy="15"/>
            </a:xfrm>
            <a:custGeom>
              <a:avLst/>
              <a:gdLst>
                <a:gd name="T0" fmla="*/ 2 w 3"/>
                <a:gd name="T1" fmla="*/ 1 h 15"/>
                <a:gd name="T2" fmla="*/ 2 w 3"/>
                <a:gd name="T3" fmla="*/ 1 h 15"/>
                <a:gd name="T4" fmla="*/ 2 w 3"/>
                <a:gd name="T5" fmla="*/ 14 h 15"/>
                <a:gd name="T6" fmla="*/ 0 w 3"/>
                <a:gd name="T7" fmla="*/ 14 h 15"/>
                <a:gd name="T8" fmla="*/ 0 w 3"/>
                <a:gd name="T9" fmla="*/ 1 h 15"/>
                <a:gd name="T10" fmla="*/ 0 w 3"/>
                <a:gd name="T11" fmla="*/ 3 h 15"/>
                <a:gd name="T12" fmla="*/ 0 w 3"/>
                <a:gd name="T13" fmla="*/ 1 h 15"/>
                <a:gd name="T14" fmla="*/ 0 w 3"/>
                <a:gd name="T15" fmla="*/ 1 h 15"/>
                <a:gd name="T16" fmla="*/ 1 w 3"/>
                <a:gd name="T17" fmla="*/ 0 h 15"/>
                <a:gd name="T18" fmla="*/ 1 w 3"/>
                <a:gd name="T19" fmla="*/ 1 h 15"/>
                <a:gd name="T20" fmla="*/ 2 w 3"/>
                <a:gd name="T21" fmla="*/ 1 h 15"/>
                <a:gd name="T22" fmla="*/ 2 w 3"/>
                <a:gd name="T23" fmla="*/ 1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15"/>
                <a:gd name="T38" fmla="*/ 3 w 3"/>
                <a:gd name="T39" fmla="*/ 15 h 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15">
                  <a:moveTo>
                    <a:pt x="2" y="1"/>
                  </a:moveTo>
                  <a:lnTo>
                    <a:pt x="2" y="1"/>
                  </a:lnTo>
                  <a:lnTo>
                    <a:pt x="2" y="14"/>
                  </a:lnTo>
                  <a:lnTo>
                    <a:pt x="0" y="14"/>
                  </a:lnTo>
                  <a:lnTo>
                    <a:pt x="0" y="1"/>
                  </a:lnTo>
                  <a:lnTo>
                    <a:pt x="0" y="3"/>
                  </a:lnTo>
                  <a:lnTo>
                    <a:pt x="0" y="1"/>
                  </a:lnTo>
                  <a:lnTo>
                    <a:pt x="1" y="0"/>
                  </a:lnTo>
                  <a:lnTo>
                    <a:pt x="1" y="1"/>
                  </a:lnTo>
                  <a:lnTo>
                    <a:pt x="2" y="1"/>
                  </a:lnTo>
                </a:path>
              </a:pathLst>
            </a:custGeom>
            <a:solidFill>
              <a:srgbClr val="000000"/>
            </a:solidFill>
            <a:ln w="12700" cap="rnd">
              <a:noFill/>
              <a:round/>
              <a:headEnd/>
              <a:tailEnd/>
            </a:ln>
          </p:spPr>
          <p:txBody>
            <a:bodyPr/>
            <a:lstStyle/>
            <a:p>
              <a:endParaRPr lang="en-US">
                <a:solidFill>
                  <a:srgbClr val="000000"/>
                </a:solidFill>
              </a:endParaRPr>
            </a:p>
          </p:txBody>
        </p:sp>
        <p:sp>
          <p:nvSpPr>
            <p:cNvPr id="21598" name="Freeform 89"/>
            <p:cNvSpPr>
              <a:spLocks/>
            </p:cNvSpPr>
            <p:nvPr/>
          </p:nvSpPr>
          <p:spPr bwMode="auto">
            <a:xfrm>
              <a:off x="3116" y="2825"/>
              <a:ext cx="17" cy="17"/>
            </a:xfrm>
            <a:custGeom>
              <a:avLst/>
              <a:gdLst>
                <a:gd name="T0" fmla="*/ 15 w 17"/>
                <a:gd name="T1" fmla="*/ 0 h 17"/>
                <a:gd name="T2" fmla="*/ 14 w 17"/>
                <a:gd name="T3" fmla="*/ 1 h 17"/>
                <a:gd name="T4" fmla="*/ 0 w 17"/>
                <a:gd name="T5" fmla="*/ 14 h 17"/>
                <a:gd name="T6" fmla="*/ 2 w 17"/>
                <a:gd name="T7" fmla="*/ 16 h 17"/>
                <a:gd name="T8" fmla="*/ 15 w 17"/>
                <a:gd name="T9" fmla="*/ 3 h 17"/>
                <a:gd name="T10" fmla="*/ 15 w 17"/>
                <a:gd name="T11" fmla="*/ 3 h 17"/>
                <a:gd name="T12" fmla="*/ 15 w 17"/>
                <a:gd name="T13" fmla="*/ 3 h 17"/>
                <a:gd name="T14" fmla="*/ 16 w 17"/>
                <a:gd name="T15" fmla="*/ 1 h 17"/>
                <a:gd name="T16" fmla="*/ 15 w 17"/>
                <a:gd name="T17" fmla="*/ 1 h 17"/>
                <a:gd name="T18" fmla="*/ 15 w 17"/>
                <a:gd name="T19" fmla="*/ 0 h 17"/>
                <a:gd name="T20" fmla="*/ 14 w 17"/>
                <a:gd name="T21" fmla="*/ 1 h 17"/>
                <a:gd name="T22" fmla="*/ 15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5" y="0"/>
                  </a:moveTo>
                  <a:lnTo>
                    <a:pt x="14" y="1"/>
                  </a:lnTo>
                  <a:lnTo>
                    <a:pt x="0" y="14"/>
                  </a:lnTo>
                  <a:lnTo>
                    <a:pt x="2" y="16"/>
                  </a:lnTo>
                  <a:lnTo>
                    <a:pt x="15" y="3"/>
                  </a:lnTo>
                  <a:lnTo>
                    <a:pt x="16" y="1"/>
                  </a:lnTo>
                  <a:lnTo>
                    <a:pt x="15" y="1"/>
                  </a:lnTo>
                  <a:lnTo>
                    <a:pt x="15" y="0"/>
                  </a:lnTo>
                  <a:lnTo>
                    <a:pt x="14" y="1"/>
                  </a:lnTo>
                  <a:lnTo>
                    <a:pt x="15" y="0"/>
                  </a:lnTo>
                </a:path>
              </a:pathLst>
            </a:custGeom>
            <a:solidFill>
              <a:srgbClr val="000000"/>
            </a:solidFill>
            <a:ln w="12700" cap="rnd">
              <a:noFill/>
              <a:round/>
              <a:headEnd/>
              <a:tailEnd/>
            </a:ln>
          </p:spPr>
          <p:txBody>
            <a:bodyPr/>
            <a:lstStyle/>
            <a:p>
              <a:endParaRPr lang="en-US">
                <a:solidFill>
                  <a:srgbClr val="000000"/>
                </a:solidFill>
              </a:endParaRPr>
            </a:p>
          </p:txBody>
        </p:sp>
        <p:sp>
          <p:nvSpPr>
            <p:cNvPr id="21599" name="Freeform 90"/>
            <p:cNvSpPr>
              <a:spLocks/>
            </p:cNvSpPr>
            <p:nvPr/>
          </p:nvSpPr>
          <p:spPr bwMode="auto">
            <a:xfrm>
              <a:off x="3136" y="2823"/>
              <a:ext cx="32" cy="3"/>
            </a:xfrm>
            <a:custGeom>
              <a:avLst/>
              <a:gdLst>
                <a:gd name="T0" fmla="*/ 28 w 32"/>
                <a:gd name="T1" fmla="*/ 1 h 3"/>
                <a:gd name="T2" fmla="*/ 30 w 32"/>
                <a:gd name="T3" fmla="*/ 2 h 3"/>
                <a:gd name="T4" fmla="*/ 0 w 32"/>
                <a:gd name="T5" fmla="*/ 2 h 3"/>
                <a:gd name="T6" fmla="*/ 0 w 32"/>
                <a:gd name="T7" fmla="*/ 0 h 3"/>
                <a:gd name="T8" fmla="*/ 30 w 32"/>
                <a:gd name="T9" fmla="*/ 0 h 3"/>
                <a:gd name="T10" fmla="*/ 31 w 32"/>
                <a:gd name="T11" fmla="*/ 0 h 3"/>
                <a:gd name="T12" fmla="*/ 30 w 32"/>
                <a:gd name="T13" fmla="*/ 0 h 3"/>
                <a:gd name="T14" fmla="*/ 31 w 32"/>
                <a:gd name="T15" fmla="*/ 0 h 3"/>
                <a:gd name="T16" fmla="*/ 31 w 32"/>
                <a:gd name="T17" fmla="*/ 1 h 3"/>
                <a:gd name="T18" fmla="*/ 31 w 32"/>
                <a:gd name="T19" fmla="*/ 1 h 3"/>
                <a:gd name="T20" fmla="*/ 30 w 32"/>
                <a:gd name="T21" fmla="*/ 2 h 3"/>
                <a:gd name="T22" fmla="*/ 28 w 32"/>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3"/>
                <a:gd name="T38" fmla="*/ 32 w 32"/>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3">
                  <a:moveTo>
                    <a:pt x="28" y="1"/>
                  </a:moveTo>
                  <a:lnTo>
                    <a:pt x="30" y="2"/>
                  </a:lnTo>
                  <a:lnTo>
                    <a:pt x="0" y="2"/>
                  </a:lnTo>
                  <a:lnTo>
                    <a:pt x="0" y="0"/>
                  </a:lnTo>
                  <a:lnTo>
                    <a:pt x="30" y="0"/>
                  </a:lnTo>
                  <a:lnTo>
                    <a:pt x="31" y="0"/>
                  </a:lnTo>
                  <a:lnTo>
                    <a:pt x="30" y="0"/>
                  </a:lnTo>
                  <a:lnTo>
                    <a:pt x="31" y="0"/>
                  </a:lnTo>
                  <a:lnTo>
                    <a:pt x="31" y="1"/>
                  </a:lnTo>
                  <a:lnTo>
                    <a:pt x="30" y="2"/>
                  </a:lnTo>
                  <a:lnTo>
                    <a:pt x="28" y="1"/>
                  </a:lnTo>
                </a:path>
              </a:pathLst>
            </a:custGeom>
            <a:solidFill>
              <a:srgbClr val="000000"/>
            </a:solidFill>
            <a:ln w="12700" cap="rnd">
              <a:noFill/>
              <a:round/>
              <a:headEnd/>
              <a:tailEnd/>
            </a:ln>
          </p:spPr>
          <p:txBody>
            <a:bodyPr/>
            <a:lstStyle/>
            <a:p>
              <a:endParaRPr lang="en-US">
                <a:solidFill>
                  <a:srgbClr val="000000"/>
                </a:solidFill>
              </a:endParaRPr>
            </a:p>
          </p:txBody>
        </p:sp>
        <p:sp>
          <p:nvSpPr>
            <p:cNvPr id="21600" name="Freeform 91"/>
            <p:cNvSpPr>
              <a:spLocks/>
            </p:cNvSpPr>
            <p:nvPr/>
          </p:nvSpPr>
          <p:spPr bwMode="auto">
            <a:xfrm>
              <a:off x="3170" y="2755"/>
              <a:ext cx="87" cy="68"/>
            </a:xfrm>
            <a:custGeom>
              <a:avLst/>
              <a:gdLst>
                <a:gd name="T0" fmla="*/ 85 w 87"/>
                <a:gd name="T1" fmla="*/ 3 h 68"/>
                <a:gd name="T2" fmla="*/ 84 w 87"/>
                <a:gd name="T3" fmla="*/ 0 h 68"/>
                <a:gd name="T4" fmla="*/ 79 w 87"/>
                <a:gd name="T5" fmla="*/ 0 h 68"/>
                <a:gd name="T6" fmla="*/ 74 w 87"/>
                <a:gd name="T7" fmla="*/ 2 h 68"/>
                <a:gd name="T8" fmla="*/ 68 w 87"/>
                <a:gd name="T9" fmla="*/ 5 h 68"/>
                <a:gd name="T10" fmla="*/ 62 w 87"/>
                <a:gd name="T11" fmla="*/ 7 h 68"/>
                <a:gd name="T12" fmla="*/ 56 w 87"/>
                <a:gd name="T13" fmla="*/ 12 h 68"/>
                <a:gd name="T14" fmla="*/ 50 w 87"/>
                <a:gd name="T15" fmla="*/ 17 h 68"/>
                <a:gd name="T16" fmla="*/ 45 w 87"/>
                <a:gd name="T17" fmla="*/ 21 h 68"/>
                <a:gd name="T18" fmla="*/ 38 w 87"/>
                <a:gd name="T19" fmla="*/ 27 h 68"/>
                <a:gd name="T20" fmla="*/ 33 w 87"/>
                <a:gd name="T21" fmla="*/ 32 h 68"/>
                <a:gd name="T22" fmla="*/ 27 w 87"/>
                <a:gd name="T23" fmla="*/ 37 h 68"/>
                <a:gd name="T24" fmla="*/ 22 w 87"/>
                <a:gd name="T25" fmla="*/ 43 h 68"/>
                <a:gd name="T26" fmla="*/ 16 w 87"/>
                <a:gd name="T27" fmla="*/ 49 h 68"/>
                <a:gd name="T28" fmla="*/ 11 w 87"/>
                <a:gd name="T29" fmla="*/ 53 h 68"/>
                <a:gd name="T30" fmla="*/ 7 w 87"/>
                <a:gd name="T31" fmla="*/ 58 h 68"/>
                <a:gd name="T32" fmla="*/ 4 w 87"/>
                <a:gd name="T33" fmla="*/ 61 h 68"/>
                <a:gd name="T34" fmla="*/ 0 w 87"/>
                <a:gd name="T35" fmla="*/ 65 h 68"/>
                <a:gd name="T36" fmla="*/ 3 w 87"/>
                <a:gd name="T37" fmla="*/ 67 h 68"/>
                <a:gd name="T38" fmla="*/ 7 w 87"/>
                <a:gd name="T39" fmla="*/ 64 h 68"/>
                <a:gd name="T40" fmla="*/ 10 w 87"/>
                <a:gd name="T41" fmla="*/ 60 h 68"/>
                <a:gd name="T42" fmla="*/ 14 w 87"/>
                <a:gd name="T43" fmla="*/ 55 h 68"/>
                <a:gd name="T44" fmla="*/ 19 w 87"/>
                <a:gd name="T45" fmla="*/ 50 h 68"/>
                <a:gd name="T46" fmla="*/ 24 w 87"/>
                <a:gd name="T47" fmla="*/ 45 h 68"/>
                <a:gd name="T48" fmla="*/ 30 w 87"/>
                <a:gd name="T49" fmla="*/ 39 h 68"/>
                <a:gd name="T50" fmla="*/ 35 w 87"/>
                <a:gd name="T51" fmla="*/ 35 h 68"/>
                <a:gd name="T52" fmla="*/ 41 w 87"/>
                <a:gd name="T53" fmla="*/ 29 h 68"/>
                <a:gd name="T54" fmla="*/ 47 w 87"/>
                <a:gd name="T55" fmla="*/ 24 h 68"/>
                <a:gd name="T56" fmla="*/ 52 w 87"/>
                <a:gd name="T57" fmla="*/ 19 h 68"/>
                <a:gd name="T58" fmla="*/ 58 w 87"/>
                <a:gd name="T59" fmla="*/ 15 h 68"/>
                <a:gd name="T60" fmla="*/ 65 w 87"/>
                <a:gd name="T61" fmla="*/ 10 h 68"/>
                <a:gd name="T62" fmla="*/ 69 w 87"/>
                <a:gd name="T63" fmla="*/ 7 h 68"/>
                <a:gd name="T64" fmla="*/ 75 w 87"/>
                <a:gd name="T65" fmla="*/ 6 h 68"/>
                <a:gd name="T66" fmla="*/ 79 w 87"/>
                <a:gd name="T67" fmla="*/ 4 h 68"/>
                <a:gd name="T68" fmla="*/ 84 w 87"/>
                <a:gd name="T69" fmla="*/ 3 h 68"/>
                <a:gd name="T70" fmla="*/ 83 w 87"/>
                <a:gd name="T71" fmla="*/ 0 h 68"/>
                <a:gd name="T72" fmla="*/ 84 w 87"/>
                <a:gd name="T73" fmla="*/ 3 h 68"/>
                <a:gd name="T74" fmla="*/ 85 w 87"/>
                <a:gd name="T75" fmla="*/ 3 h 68"/>
                <a:gd name="T76" fmla="*/ 86 w 87"/>
                <a:gd name="T77" fmla="*/ 1 h 68"/>
                <a:gd name="T78" fmla="*/ 85 w 87"/>
                <a:gd name="T79" fmla="*/ 0 h 68"/>
                <a:gd name="T80" fmla="*/ 84 w 87"/>
                <a:gd name="T81" fmla="*/ 0 h 68"/>
                <a:gd name="T82" fmla="*/ 85 w 87"/>
                <a:gd name="T83" fmla="*/ 3 h 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7"/>
                <a:gd name="T127" fmla="*/ 0 h 68"/>
                <a:gd name="T128" fmla="*/ 87 w 87"/>
                <a:gd name="T129" fmla="*/ 68 h 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7" h="68">
                  <a:moveTo>
                    <a:pt x="85" y="3"/>
                  </a:moveTo>
                  <a:lnTo>
                    <a:pt x="84" y="0"/>
                  </a:lnTo>
                  <a:lnTo>
                    <a:pt x="79" y="0"/>
                  </a:lnTo>
                  <a:lnTo>
                    <a:pt x="74" y="2"/>
                  </a:lnTo>
                  <a:lnTo>
                    <a:pt x="68" y="5"/>
                  </a:lnTo>
                  <a:lnTo>
                    <a:pt x="62" y="7"/>
                  </a:lnTo>
                  <a:lnTo>
                    <a:pt x="56" y="12"/>
                  </a:lnTo>
                  <a:lnTo>
                    <a:pt x="50" y="17"/>
                  </a:lnTo>
                  <a:lnTo>
                    <a:pt x="45" y="21"/>
                  </a:lnTo>
                  <a:lnTo>
                    <a:pt x="38" y="27"/>
                  </a:lnTo>
                  <a:lnTo>
                    <a:pt x="33" y="32"/>
                  </a:lnTo>
                  <a:lnTo>
                    <a:pt x="27" y="37"/>
                  </a:lnTo>
                  <a:lnTo>
                    <a:pt x="22" y="43"/>
                  </a:lnTo>
                  <a:lnTo>
                    <a:pt x="16" y="49"/>
                  </a:lnTo>
                  <a:lnTo>
                    <a:pt x="11" y="53"/>
                  </a:lnTo>
                  <a:lnTo>
                    <a:pt x="7" y="58"/>
                  </a:lnTo>
                  <a:lnTo>
                    <a:pt x="4" y="61"/>
                  </a:lnTo>
                  <a:lnTo>
                    <a:pt x="0" y="65"/>
                  </a:lnTo>
                  <a:lnTo>
                    <a:pt x="3" y="67"/>
                  </a:lnTo>
                  <a:lnTo>
                    <a:pt x="7" y="64"/>
                  </a:lnTo>
                  <a:lnTo>
                    <a:pt x="10" y="60"/>
                  </a:lnTo>
                  <a:lnTo>
                    <a:pt x="14" y="55"/>
                  </a:lnTo>
                  <a:lnTo>
                    <a:pt x="19" y="50"/>
                  </a:lnTo>
                  <a:lnTo>
                    <a:pt x="24" y="45"/>
                  </a:lnTo>
                  <a:lnTo>
                    <a:pt x="30" y="39"/>
                  </a:lnTo>
                  <a:lnTo>
                    <a:pt x="35" y="35"/>
                  </a:lnTo>
                  <a:lnTo>
                    <a:pt x="41" y="29"/>
                  </a:lnTo>
                  <a:lnTo>
                    <a:pt x="47" y="24"/>
                  </a:lnTo>
                  <a:lnTo>
                    <a:pt x="52" y="19"/>
                  </a:lnTo>
                  <a:lnTo>
                    <a:pt x="58" y="15"/>
                  </a:lnTo>
                  <a:lnTo>
                    <a:pt x="65" y="10"/>
                  </a:lnTo>
                  <a:lnTo>
                    <a:pt x="69" y="7"/>
                  </a:lnTo>
                  <a:lnTo>
                    <a:pt x="75" y="6"/>
                  </a:lnTo>
                  <a:lnTo>
                    <a:pt x="79" y="4"/>
                  </a:lnTo>
                  <a:lnTo>
                    <a:pt x="84" y="3"/>
                  </a:lnTo>
                  <a:lnTo>
                    <a:pt x="83" y="0"/>
                  </a:lnTo>
                  <a:lnTo>
                    <a:pt x="84" y="3"/>
                  </a:lnTo>
                  <a:lnTo>
                    <a:pt x="85" y="3"/>
                  </a:lnTo>
                  <a:lnTo>
                    <a:pt x="86" y="1"/>
                  </a:lnTo>
                  <a:lnTo>
                    <a:pt x="85" y="0"/>
                  </a:lnTo>
                  <a:lnTo>
                    <a:pt x="84" y="0"/>
                  </a:lnTo>
                  <a:lnTo>
                    <a:pt x="85" y="3"/>
                  </a:lnTo>
                </a:path>
              </a:pathLst>
            </a:custGeom>
            <a:solidFill>
              <a:srgbClr val="000000"/>
            </a:solidFill>
            <a:ln w="12700" cap="rnd">
              <a:noFill/>
              <a:round/>
              <a:headEnd/>
              <a:tailEnd/>
            </a:ln>
          </p:spPr>
          <p:txBody>
            <a:bodyPr/>
            <a:lstStyle/>
            <a:p>
              <a:endParaRPr lang="en-US">
                <a:solidFill>
                  <a:srgbClr val="000000"/>
                </a:solidFill>
              </a:endParaRPr>
            </a:p>
          </p:txBody>
        </p:sp>
        <p:sp>
          <p:nvSpPr>
            <p:cNvPr id="21601" name="Freeform 92"/>
            <p:cNvSpPr>
              <a:spLocks/>
            </p:cNvSpPr>
            <p:nvPr/>
          </p:nvSpPr>
          <p:spPr bwMode="auto">
            <a:xfrm>
              <a:off x="3222" y="2755"/>
              <a:ext cx="34" cy="26"/>
            </a:xfrm>
            <a:custGeom>
              <a:avLst/>
              <a:gdLst>
                <a:gd name="T0" fmla="*/ 3 w 34"/>
                <a:gd name="T1" fmla="*/ 22 h 26"/>
                <a:gd name="T2" fmla="*/ 3 w 34"/>
                <a:gd name="T3" fmla="*/ 24 h 26"/>
                <a:gd name="T4" fmla="*/ 6 w 34"/>
                <a:gd name="T5" fmla="*/ 22 h 26"/>
                <a:gd name="T6" fmla="*/ 10 w 34"/>
                <a:gd name="T7" fmla="*/ 19 h 26"/>
                <a:gd name="T8" fmla="*/ 14 w 34"/>
                <a:gd name="T9" fmla="*/ 16 h 26"/>
                <a:gd name="T10" fmla="*/ 18 w 34"/>
                <a:gd name="T11" fmla="*/ 13 h 26"/>
                <a:gd name="T12" fmla="*/ 23 w 34"/>
                <a:gd name="T13" fmla="*/ 10 h 26"/>
                <a:gd name="T14" fmla="*/ 26 w 34"/>
                <a:gd name="T15" fmla="*/ 8 h 26"/>
                <a:gd name="T16" fmla="*/ 30 w 34"/>
                <a:gd name="T17" fmla="*/ 5 h 26"/>
                <a:gd name="T18" fmla="*/ 33 w 34"/>
                <a:gd name="T19" fmla="*/ 2 h 26"/>
                <a:gd name="T20" fmla="*/ 31 w 34"/>
                <a:gd name="T21" fmla="*/ 0 h 26"/>
                <a:gd name="T22" fmla="*/ 28 w 34"/>
                <a:gd name="T23" fmla="*/ 2 h 26"/>
                <a:gd name="T24" fmla="*/ 25 w 34"/>
                <a:gd name="T25" fmla="*/ 6 h 26"/>
                <a:gd name="T26" fmla="*/ 20 w 34"/>
                <a:gd name="T27" fmla="*/ 8 h 26"/>
                <a:gd name="T28" fmla="*/ 16 w 34"/>
                <a:gd name="T29" fmla="*/ 10 h 26"/>
                <a:gd name="T30" fmla="*/ 12 w 34"/>
                <a:gd name="T31" fmla="*/ 14 h 26"/>
                <a:gd name="T32" fmla="*/ 8 w 34"/>
                <a:gd name="T33" fmla="*/ 16 h 26"/>
                <a:gd name="T34" fmla="*/ 4 w 34"/>
                <a:gd name="T35" fmla="*/ 19 h 26"/>
                <a:gd name="T36" fmla="*/ 1 w 34"/>
                <a:gd name="T37" fmla="*/ 22 h 26"/>
                <a:gd name="T38" fmla="*/ 1 w 34"/>
                <a:gd name="T39" fmla="*/ 24 h 26"/>
                <a:gd name="T40" fmla="*/ 1 w 34"/>
                <a:gd name="T41" fmla="*/ 22 h 26"/>
                <a:gd name="T42" fmla="*/ 0 w 34"/>
                <a:gd name="T43" fmla="*/ 23 h 26"/>
                <a:gd name="T44" fmla="*/ 1 w 34"/>
                <a:gd name="T45" fmla="*/ 24 h 26"/>
                <a:gd name="T46" fmla="*/ 3 w 34"/>
                <a:gd name="T47" fmla="*/ 25 h 26"/>
                <a:gd name="T48" fmla="*/ 3 w 34"/>
                <a:gd name="T49" fmla="*/ 24 h 26"/>
                <a:gd name="T50" fmla="*/ 3 w 34"/>
                <a:gd name="T51" fmla="*/ 22 h 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
                <a:gd name="T79" fmla="*/ 0 h 26"/>
                <a:gd name="T80" fmla="*/ 34 w 34"/>
                <a:gd name="T81" fmla="*/ 26 h 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 h="26">
                  <a:moveTo>
                    <a:pt x="3" y="22"/>
                  </a:moveTo>
                  <a:lnTo>
                    <a:pt x="3" y="24"/>
                  </a:lnTo>
                  <a:lnTo>
                    <a:pt x="6" y="22"/>
                  </a:lnTo>
                  <a:lnTo>
                    <a:pt x="10" y="19"/>
                  </a:lnTo>
                  <a:lnTo>
                    <a:pt x="14" y="16"/>
                  </a:lnTo>
                  <a:lnTo>
                    <a:pt x="18" y="13"/>
                  </a:lnTo>
                  <a:lnTo>
                    <a:pt x="23" y="10"/>
                  </a:lnTo>
                  <a:lnTo>
                    <a:pt x="26" y="8"/>
                  </a:lnTo>
                  <a:lnTo>
                    <a:pt x="30" y="5"/>
                  </a:lnTo>
                  <a:lnTo>
                    <a:pt x="33" y="2"/>
                  </a:lnTo>
                  <a:lnTo>
                    <a:pt x="31" y="0"/>
                  </a:lnTo>
                  <a:lnTo>
                    <a:pt x="28" y="2"/>
                  </a:lnTo>
                  <a:lnTo>
                    <a:pt x="25" y="6"/>
                  </a:lnTo>
                  <a:lnTo>
                    <a:pt x="20" y="8"/>
                  </a:lnTo>
                  <a:lnTo>
                    <a:pt x="16" y="10"/>
                  </a:lnTo>
                  <a:lnTo>
                    <a:pt x="12" y="14"/>
                  </a:lnTo>
                  <a:lnTo>
                    <a:pt x="8" y="16"/>
                  </a:lnTo>
                  <a:lnTo>
                    <a:pt x="4" y="19"/>
                  </a:lnTo>
                  <a:lnTo>
                    <a:pt x="1" y="22"/>
                  </a:lnTo>
                  <a:lnTo>
                    <a:pt x="1" y="24"/>
                  </a:lnTo>
                  <a:lnTo>
                    <a:pt x="1" y="22"/>
                  </a:lnTo>
                  <a:lnTo>
                    <a:pt x="0" y="23"/>
                  </a:lnTo>
                  <a:lnTo>
                    <a:pt x="1" y="24"/>
                  </a:lnTo>
                  <a:lnTo>
                    <a:pt x="3" y="25"/>
                  </a:lnTo>
                  <a:lnTo>
                    <a:pt x="3" y="24"/>
                  </a:lnTo>
                  <a:lnTo>
                    <a:pt x="3" y="22"/>
                  </a:lnTo>
                </a:path>
              </a:pathLst>
            </a:custGeom>
            <a:solidFill>
              <a:srgbClr val="000000"/>
            </a:solidFill>
            <a:ln w="12700" cap="rnd">
              <a:noFill/>
              <a:round/>
              <a:headEnd/>
              <a:tailEnd/>
            </a:ln>
          </p:spPr>
          <p:txBody>
            <a:bodyPr/>
            <a:lstStyle/>
            <a:p>
              <a:endParaRPr lang="en-US">
                <a:solidFill>
                  <a:srgbClr val="000000"/>
                </a:solidFill>
              </a:endParaRPr>
            </a:p>
          </p:txBody>
        </p:sp>
        <p:sp>
          <p:nvSpPr>
            <p:cNvPr id="21602" name="Freeform 93"/>
            <p:cNvSpPr>
              <a:spLocks/>
            </p:cNvSpPr>
            <p:nvPr/>
          </p:nvSpPr>
          <p:spPr bwMode="auto">
            <a:xfrm>
              <a:off x="3223" y="2782"/>
              <a:ext cx="16" cy="16"/>
            </a:xfrm>
            <a:custGeom>
              <a:avLst/>
              <a:gdLst>
                <a:gd name="T0" fmla="*/ 15 w 16"/>
                <a:gd name="T1" fmla="*/ 14 h 16"/>
                <a:gd name="T2" fmla="*/ 15 w 16"/>
                <a:gd name="T3" fmla="*/ 13 h 16"/>
                <a:gd name="T4" fmla="*/ 2 w 16"/>
                <a:gd name="T5" fmla="*/ 0 h 16"/>
                <a:gd name="T6" fmla="*/ 0 w 16"/>
                <a:gd name="T7" fmla="*/ 2 h 16"/>
                <a:gd name="T8" fmla="*/ 13 w 16"/>
                <a:gd name="T9" fmla="*/ 14 h 16"/>
                <a:gd name="T10" fmla="*/ 13 w 16"/>
                <a:gd name="T11" fmla="*/ 13 h 16"/>
                <a:gd name="T12" fmla="*/ 13 w 16"/>
                <a:gd name="T13" fmla="*/ 14 h 16"/>
                <a:gd name="T14" fmla="*/ 14 w 16"/>
                <a:gd name="T15" fmla="*/ 15 h 16"/>
                <a:gd name="T16" fmla="*/ 15 w 16"/>
                <a:gd name="T17" fmla="*/ 14 h 16"/>
                <a:gd name="T18" fmla="*/ 15 w 16"/>
                <a:gd name="T19" fmla="*/ 14 h 16"/>
                <a:gd name="T20" fmla="*/ 15 w 16"/>
                <a:gd name="T21" fmla="*/ 13 h 16"/>
                <a:gd name="T22" fmla="*/ 15 w 16"/>
                <a:gd name="T23" fmla="*/ 14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6"/>
                <a:gd name="T38" fmla="*/ 16 w 1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6">
                  <a:moveTo>
                    <a:pt x="15" y="14"/>
                  </a:moveTo>
                  <a:lnTo>
                    <a:pt x="15" y="13"/>
                  </a:lnTo>
                  <a:lnTo>
                    <a:pt x="2" y="0"/>
                  </a:lnTo>
                  <a:lnTo>
                    <a:pt x="0" y="2"/>
                  </a:lnTo>
                  <a:lnTo>
                    <a:pt x="13" y="14"/>
                  </a:lnTo>
                  <a:lnTo>
                    <a:pt x="13" y="13"/>
                  </a:lnTo>
                  <a:lnTo>
                    <a:pt x="13" y="14"/>
                  </a:lnTo>
                  <a:lnTo>
                    <a:pt x="14" y="15"/>
                  </a:lnTo>
                  <a:lnTo>
                    <a:pt x="15" y="14"/>
                  </a:lnTo>
                  <a:lnTo>
                    <a:pt x="15" y="13"/>
                  </a:lnTo>
                  <a:lnTo>
                    <a:pt x="15" y="14"/>
                  </a:lnTo>
                </a:path>
              </a:pathLst>
            </a:custGeom>
            <a:solidFill>
              <a:srgbClr val="000000"/>
            </a:solidFill>
            <a:ln w="12700" cap="rnd">
              <a:noFill/>
              <a:round/>
              <a:headEnd/>
              <a:tailEnd/>
            </a:ln>
          </p:spPr>
          <p:txBody>
            <a:bodyPr/>
            <a:lstStyle/>
            <a:p>
              <a:endParaRPr lang="en-US">
                <a:solidFill>
                  <a:srgbClr val="000000"/>
                </a:solidFill>
              </a:endParaRPr>
            </a:p>
          </p:txBody>
        </p:sp>
        <p:sp>
          <p:nvSpPr>
            <p:cNvPr id="21603" name="Freeform 94"/>
            <p:cNvSpPr>
              <a:spLocks/>
            </p:cNvSpPr>
            <p:nvPr/>
          </p:nvSpPr>
          <p:spPr bwMode="auto">
            <a:xfrm>
              <a:off x="3232" y="2800"/>
              <a:ext cx="7" cy="51"/>
            </a:xfrm>
            <a:custGeom>
              <a:avLst/>
              <a:gdLst>
                <a:gd name="T0" fmla="*/ 2 w 7"/>
                <a:gd name="T1" fmla="*/ 50 h 51"/>
                <a:gd name="T2" fmla="*/ 2 w 7"/>
                <a:gd name="T3" fmla="*/ 48 h 51"/>
                <a:gd name="T4" fmla="*/ 2 w 7"/>
                <a:gd name="T5" fmla="*/ 43 h 51"/>
                <a:gd name="T6" fmla="*/ 2 w 7"/>
                <a:gd name="T7" fmla="*/ 37 h 51"/>
                <a:gd name="T8" fmla="*/ 2 w 7"/>
                <a:gd name="T9" fmla="*/ 30 h 51"/>
                <a:gd name="T10" fmla="*/ 2 w 7"/>
                <a:gd name="T11" fmla="*/ 25 h 51"/>
                <a:gd name="T12" fmla="*/ 3 w 7"/>
                <a:gd name="T13" fmla="*/ 19 h 51"/>
                <a:gd name="T14" fmla="*/ 4 w 7"/>
                <a:gd name="T15" fmla="*/ 13 h 51"/>
                <a:gd name="T16" fmla="*/ 5 w 7"/>
                <a:gd name="T17" fmla="*/ 7 h 51"/>
                <a:gd name="T18" fmla="*/ 6 w 7"/>
                <a:gd name="T19" fmla="*/ 2 h 51"/>
                <a:gd name="T20" fmla="*/ 5 w 7"/>
                <a:gd name="T21" fmla="*/ 0 h 51"/>
                <a:gd name="T22" fmla="*/ 3 w 7"/>
                <a:gd name="T23" fmla="*/ 6 h 51"/>
                <a:gd name="T24" fmla="*/ 2 w 7"/>
                <a:gd name="T25" fmla="*/ 13 h 51"/>
                <a:gd name="T26" fmla="*/ 1 w 7"/>
                <a:gd name="T27" fmla="*/ 18 h 51"/>
                <a:gd name="T28" fmla="*/ 1 w 7"/>
                <a:gd name="T29" fmla="*/ 24 h 51"/>
                <a:gd name="T30" fmla="*/ 0 w 7"/>
                <a:gd name="T31" fmla="*/ 30 h 51"/>
                <a:gd name="T32" fmla="*/ 0 w 7"/>
                <a:gd name="T33" fmla="*/ 37 h 51"/>
                <a:gd name="T34" fmla="*/ 0 w 7"/>
                <a:gd name="T35" fmla="*/ 43 h 51"/>
                <a:gd name="T36" fmla="*/ 0 w 7"/>
                <a:gd name="T37" fmla="*/ 48 h 51"/>
                <a:gd name="T38" fmla="*/ 0 w 7"/>
                <a:gd name="T39" fmla="*/ 47 h 51"/>
                <a:gd name="T40" fmla="*/ 0 w 7"/>
                <a:gd name="T41" fmla="*/ 48 h 51"/>
                <a:gd name="T42" fmla="*/ 0 w 7"/>
                <a:gd name="T43" fmla="*/ 49 h 51"/>
                <a:gd name="T44" fmla="*/ 1 w 7"/>
                <a:gd name="T45" fmla="*/ 50 h 51"/>
                <a:gd name="T46" fmla="*/ 2 w 7"/>
                <a:gd name="T47" fmla="*/ 49 h 51"/>
                <a:gd name="T48" fmla="*/ 2 w 7"/>
                <a:gd name="T49" fmla="*/ 48 h 51"/>
                <a:gd name="T50" fmla="*/ 2 w 7"/>
                <a:gd name="T51" fmla="*/ 50 h 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
                <a:gd name="T79" fmla="*/ 0 h 51"/>
                <a:gd name="T80" fmla="*/ 7 w 7"/>
                <a:gd name="T81" fmla="*/ 51 h 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 h="51">
                  <a:moveTo>
                    <a:pt x="2" y="50"/>
                  </a:moveTo>
                  <a:lnTo>
                    <a:pt x="2" y="48"/>
                  </a:lnTo>
                  <a:lnTo>
                    <a:pt x="2" y="43"/>
                  </a:lnTo>
                  <a:lnTo>
                    <a:pt x="2" y="37"/>
                  </a:lnTo>
                  <a:lnTo>
                    <a:pt x="2" y="30"/>
                  </a:lnTo>
                  <a:lnTo>
                    <a:pt x="2" y="25"/>
                  </a:lnTo>
                  <a:lnTo>
                    <a:pt x="3" y="19"/>
                  </a:lnTo>
                  <a:lnTo>
                    <a:pt x="4" y="13"/>
                  </a:lnTo>
                  <a:lnTo>
                    <a:pt x="5" y="7"/>
                  </a:lnTo>
                  <a:lnTo>
                    <a:pt x="6" y="2"/>
                  </a:lnTo>
                  <a:lnTo>
                    <a:pt x="5" y="0"/>
                  </a:lnTo>
                  <a:lnTo>
                    <a:pt x="3" y="6"/>
                  </a:lnTo>
                  <a:lnTo>
                    <a:pt x="2" y="13"/>
                  </a:lnTo>
                  <a:lnTo>
                    <a:pt x="1" y="18"/>
                  </a:lnTo>
                  <a:lnTo>
                    <a:pt x="1" y="24"/>
                  </a:lnTo>
                  <a:lnTo>
                    <a:pt x="0" y="30"/>
                  </a:lnTo>
                  <a:lnTo>
                    <a:pt x="0" y="37"/>
                  </a:lnTo>
                  <a:lnTo>
                    <a:pt x="0" y="43"/>
                  </a:lnTo>
                  <a:lnTo>
                    <a:pt x="0" y="48"/>
                  </a:lnTo>
                  <a:lnTo>
                    <a:pt x="0" y="47"/>
                  </a:lnTo>
                  <a:lnTo>
                    <a:pt x="0" y="48"/>
                  </a:lnTo>
                  <a:lnTo>
                    <a:pt x="0" y="49"/>
                  </a:lnTo>
                  <a:lnTo>
                    <a:pt x="1" y="50"/>
                  </a:lnTo>
                  <a:lnTo>
                    <a:pt x="2" y="49"/>
                  </a:lnTo>
                  <a:lnTo>
                    <a:pt x="2" y="48"/>
                  </a:lnTo>
                  <a:lnTo>
                    <a:pt x="2" y="50"/>
                  </a:lnTo>
                </a:path>
              </a:pathLst>
            </a:custGeom>
            <a:solidFill>
              <a:srgbClr val="000000"/>
            </a:solidFill>
            <a:ln w="12700" cap="rnd">
              <a:noFill/>
              <a:round/>
              <a:headEnd/>
              <a:tailEnd/>
            </a:ln>
          </p:spPr>
          <p:txBody>
            <a:bodyPr/>
            <a:lstStyle/>
            <a:p>
              <a:endParaRPr lang="en-US">
                <a:solidFill>
                  <a:srgbClr val="000000"/>
                </a:solidFill>
              </a:endParaRPr>
            </a:p>
          </p:txBody>
        </p:sp>
        <p:sp>
          <p:nvSpPr>
            <p:cNvPr id="21604" name="Freeform 95"/>
            <p:cNvSpPr>
              <a:spLocks/>
            </p:cNvSpPr>
            <p:nvPr/>
          </p:nvSpPr>
          <p:spPr bwMode="auto">
            <a:xfrm>
              <a:off x="3161" y="2853"/>
              <a:ext cx="69" cy="69"/>
            </a:xfrm>
            <a:custGeom>
              <a:avLst/>
              <a:gdLst>
                <a:gd name="T0" fmla="*/ 2 w 69"/>
                <a:gd name="T1" fmla="*/ 68 h 69"/>
                <a:gd name="T2" fmla="*/ 2 w 69"/>
                <a:gd name="T3" fmla="*/ 68 h 69"/>
                <a:gd name="T4" fmla="*/ 6 w 69"/>
                <a:gd name="T5" fmla="*/ 67 h 69"/>
                <a:gd name="T6" fmla="*/ 8 w 69"/>
                <a:gd name="T7" fmla="*/ 66 h 69"/>
                <a:gd name="T8" fmla="*/ 12 w 69"/>
                <a:gd name="T9" fmla="*/ 64 h 69"/>
                <a:gd name="T10" fmla="*/ 16 w 69"/>
                <a:gd name="T11" fmla="*/ 62 h 69"/>
                <a:gd name="T12" fmla="*/ 18 w 69"/>
                <a:gd name="T13" fmla="*/ 59 h 69"/>
                <a:gd name="T14" fmla="*/ 22 w 69"/>
                <a:gd name="T15" fmla="*/ 55 h 69"/>
                <a:gd name="T16" fmla="*/ 26 w 69"/>
                <a:gd name="T17" fmla="*/ 51 h 69"/>
                <a:gd name="T18" fmla="*/ 29 w 69"/>
                <a:gd name="T19" fmla="*/ 47 h 69"/>
                <a:gd name="T20" fmla="*/ 33 w 69"/>
                <a:gd name="T21" fmla="*/ 42 h 69"/>
                <a:gd name="T22" fmla="*/ 38 w 69"/>
                <a:gd name="T23" fmla="*/ 37 h 69"/>
                <a:gd name="T24" fmla="*/ 42 w 69"/>
                <a:gd name="T25" fmla="*/ 31 h 69"/>
                <a:gd name="T26" fmla="*/ 46 w 69"/>
                <a:gd name="T27" fmla="*/ 26 h 69"/>
                <a:gd name="T28" fmla="*/ 51 w 69"/>
                <a:gd name="T29" fmla="*/ 20 h 69"/>
                <a:gd name="T30" fmla="*/ 56 w 69"/>
                <a:gd name="T31" fmla="*/ 15 h 69"/>
                <a:gd name="T32" fmla="*/ 62 w 69"/>
                <a:gd name="T33" fmla="*/ 8 h 69"/>
                <a:gd name="T34" fmla="*/ 68 w 69"/>
                <a:gd name="T35" fmla="*/ 3 h 69"/>
                <a:gd name="T36" fmla="*/ 65 w 69"/>
                <a:gd name="T37" fmla="*/ 0 h 69"/>
                <a:gd name="T38" fmla="*/ 60 w 69"/>
                <a:gd name="T39" fmla="*/ 6 h 69"/>
                <a:gd name="T40" fmla="*/ 53 w 69"/>
                <a:gd name="T41" fmla="*/ 12 h 69"/>
                <a:gd name="T42" fmla="*/ 49 w 69"/>
                <a:gd name="T43" fmla="*/ 18 h 69"/>
                <a:gd name="T44" fmla="*/ 43 w 69"/>
                <a:gd name="T45" fmla="*/ 24 h 69"/>
                <a:gd name="T46" fmla="*/ 40 w 69"/>
                <a:gd name="T47" fmla="*/ 29 h 69"/>
                <a:gd name="T48" fmla="*/ 35 w 69"/>
                <a:gd name="T49" fmla="*/ 35 h 69"/>
                <a:gd name="T50" fmla="*/ 30 w 69"/>
                <a:gd name="T51" fmla="*/ 40 h 69"/>
                <a:gd name="T52" fmla="*/ 27 w 69"/>
                <a:gd name="T53" fmla="*/ 45 h 69"/>
                <a:gd name="T54" fmla="*/ 23 w 69"/>
                <a:gd name="T55" fmla="*/ 50 h 69"/>
                <a:gd name="T56" fmla="*/ 19 w 69"/>
                <a:gd name="T57" fmla="*/ 53 h 69"/>
                <a:gd name="T58" fmla="*/ 17 w 69"/>
                <a:gd name="T59" fmla="*/ 56 h 69"/>
                <a:gd name="T60" fmla="*/ 13 w 69"/>
                <a:gd name="T61" fmla="*/ 59 h 69"/>
                <a:gd name="T62" fmla="*/ 10 w 69"/>
                <a:gd name="T63" fmla="*/ 62 h 69"/>
                <a:gd name="T64" fmla="*/ 7 w 69"/>
                <a:gd name="T65" fmla="*/ 63 h 69"/>
                <a:gd name="T66" fmla="*/ 5 w 69"/>
                <a:gd name="T67" fmla="*/ 64 h 69"/>
                <a:gd name="T68" fmla="*/ 2 w 69"/>
                <a:gd name="T69" fmla="*/ 64 h 69"/>
                <a:gd name="T70" fmla="*/ 1 w 69"/>
                <a:gd name="T71" fmla="*/ 65 h 69"/>
                <a:gd name="T72" fmla="*/ 0 w 69"/>
                <a:gd name="T73" fmla="*/ 66 h 69"/>
                <a:gd name="T74" fmla="*/ 1 w 69"/>
                <a:gd name="T75" fmla="*/ 67 h 69"/>
                <a:gd name="T76" fmla="*/ 2 w 69"/>
                <a:gd name="T77" fmla="*/ 68 h 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9"/>
                <a:gd name="T118" fmla="*/ 0 h 69"/>
                <a:gd name="T119" fmla="*/ 69 w 69"/>
                <a:gd name="T120" fmla="*/ 69 h 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9" h="69">
                  <a:moveTo>
                    <a:pt x="2" y="68"/>
                  </a:moveTo>
                  <a:lnTo>
                    <a:pt x="2" y="68"/>
                  </a:lnTo>
                  <a:lnTo>
                    <a:pt x="6" y="67"/>
                  </a:lnTo>
                  <a:lnTo>
                    <a:pt x="8" y="66"/>
                  </a:lnTo>
                  <a:lnTo>
                    <a:pt x="12" y="64"/>
                  </a:lnTo>
                  <a:lnTo>
                    <a:pt x="16" y="62"/>
                  </a:lnTo>
                  <a:lnTo>
                    <a:pt x="18" y="59"/>
                  </a:lnTo>
                  <a:lnTo>
                    <a:pt x="22" y="55"/>
                  </a:lnTo>
                  <a:lnTo>
                    <a:pt x="26" y="51"/>
                  </a:lnTo>
                  <a:lnTo>
                    <a:pt x="29" y="47"/>
                  </a:lnTo>
                  <a:lnTo>
                    <a:pt x="33" y="42"/>
                  </a:lnTo>
                  <a:lnTo>
                    <a:pt x="38" y="37"/>
                  </a:lnTo>
                  <a:lnTo>
                    <a:pt x="42" y="31"/>
                  </a:lnTo>
                  <a:lnTo>
                    <a:pt x="46" y="26"/>
                  </a:lnTo>
                  <a:lnTo>
                    <a:pt x="51" y="20"/>
                  </a:lnTo>
                  <a:lnTo>
                    <a:pt x="56" y="15"/>
                  </a:lnTo>
                  <a:lnTo>
                    <a:pt x="62" y="8"/>
                  </a:lnTo>
                  <a:lnTo>
                    <a:pt x="68" y="3"/>
                  </a:lnTo>
                  <a:lnTo>
                    <a:pt x="65" y="0"/>
                  </a:lnTo>
                  <a:lnTo>
                    <a:pt x="60" y="6"/>
                  </a:lnTo>
                  <a:lnTo>
                    <a:pt x="53" y="12"/>
                  </a:lnTo>
                  <a:lnTo>
                    <a:pt x="49" y="18"/>
                  </a:lnTo>
                  <a:lnTo>
                    <a:pt x="43" y="24"/>
                  </a:lnTo>
                  <a:lnTo>
                    <a:pt x="40" y="29"/>
                  </a:lnTo>
                  <a:lnTo>
                    <a:pt x="35" y="35"/>
                  </a:lnTo>
                  <a:lnTo>
                    <a:pt x="30" y="40"/>
                  </a:lnTo>
                  <a:lnTo>
                    <a:pt x="27" y="45"/>
                  </a:lnTo>
                  <a:lnTo>
                    <a:pt x="23" y="50"/>
                  </a:lnTo>
                  <a:lnTo>
                    <a:pt x="19" y="53"/>
                  </a:lnTo>
                  <a:lnTo>
                    <a:pt x="17" y="56"/>
                  </a:lnTo>
                  <a:lnTo>
                    <a:pt x="13" y="59"/>
                  </a:lnTo>
                  <a:lnTo>
                    <a:pt x="10" y="62"/>
                  </a:lnTo>
                  <a:lnTo>
                    <a:pt x="7" y="63"/>
                  </a:lnTo>
                  <a:lnTo>
                    <a:pt x="5" y="64"/>
                  </a:lnTo>
                  <a:lnTo>
                    <a:pt x="2" y="64"/>
                  </a:lnTo>
                  <a:lnTo>
                    <a:pt x="1" y="65"/>
                  </a:lnTo>
                  <a:lnTo>
                    <a:pt x="0" y="66"/>
                  </a:lnTo>
                  <a:lnTo>
                    <a:pt x="1" y="67"/>
                  </a:lnTo>
                  <a:lnTo>
                    <a:pt x="2" y="68"/>
                  </a:lnTo>
                </a:path>
              </a:pathLst>
            </a:custGeom>
            <a:solidFill>
              <a:srgbClr val="000000"/>
            </a:solidFill>
            <a:ln w="12700" cap="rnd">
              <a:noFill/>
              <a:round/>
              <a:headEnd/>
              <a:tailEnd/>
            </a:ln>
          </p:spPr>
          <p:txBody>
            <a:bodyPr/>
            <a:lstStyle/>
            <a:p>
              <a:endParaRPr lang="en-US">
                <a:solidFill>
                  <a:srgbClr val="000000"/>
                </a:solidFill>
              </a:endParaRPr>
            </a:p>
          </p:txBody>
        </p:sp>
        <p:sp>
          <p:nvSpPr>
            <p:cNvPr id="21605" name="Freeform 96"/>
            <p:cNvSpPr>
              <a:spLocks/>
            </p:cNvSpPr>
            <p:nvPr/>
          </p:nvSpPr>
          <p:spPr bwMode="auto">
            <a:xfrm>
              <a:off x="1956" y="2401"/>
              <a:ext cx="149" cy="284"/>
            </a:xfrm>
            <a:custGeom>
              <a:avLst/>
              <a:gdLst>
                <a:gd name="T0" fmla="*/ 63 w 149"/>
                <a:gd name="T1" fmla="*/ 279 h 284"/>
                <a:gd name="T2" fmla="*/ 72 w 149"/>
                <a:gd name="T3" fmla="*/ 270 h 284"/>
                <a:gd name="T4" fmla="*/ 84 w 149"/>
                <a:gd name="T5" fmla="*/ 259 h 284"/>
                <a:gd name="T6" fmla="*/ 97 w 149"/>
                <a:gd name="T7" fmla="*/ 249 h 284"/>
                <a:gd name="T8" fmla="*/ 111 w 149"/>
                <a:gd name="T9" fmla="*/ 238 h 284"/>
                <a:gd name="T10" fmla="*/ 126 w 149"/>
                <a:gd name="T11" fmla="*/ 228 h 284"/>
                <a:gd name="T12" fmla="*/ 137 w 149"/>
                <a:gd name="T13" fmla="*/ 219 h 284"/>
                <a:gd name="T14" fmla="*/ 145 w 149"/>
                <a:gd name="T15" fmla="*/ 212 h 284"/>
                <a:gd name="T16" fmla="*/ 144 w 149"/>
                <a:gd name="T17" fmla="*/ 207 h 284"/>
                <a:gd name="T18" fmla="*/ 137 w 149"/>
                <a:gd name="T19" fmla="*/ 197 h 284"/>
                <a:gd name="T20" fmla="*/ 130 w 149"/>
                <a:gd name="T21" fmla="*/ 187 h 284"/>
                <a:gd name="T22" fmla="*/ 122 w 149"/>
                <a:gd name="T23" fmla="*/ 176 h 284"/>
                <a:gd name="T24" fmla="*/ 114 w 149"/>
                <a:gd name="T25" fmla="*/ 165 h 284"/>
                <a:gd name="T26" fmla="*/ 108 w 149"/>
                <a:gd name="T27" fmla="*/ 154 h 284"/>
                <a:gd name="T28" fmla="*/ 100 w 149"/>
                <a:gd name="T29" fmla="*/ 144 h 284"/>
                <a:gd name="T30" fmla="*/ 92 w 149"/>
                <a:gd name="T31" fmla="*/ 134 h 284"/>
                <a:gd name="T32" fmla="*/ 89 w 149"/>
                <a:gd name="T33" fmla="*/ 90 h 284"/>
                <a:gd name="T34" fmla="*/ 81 w 149"/>
                <a:gd name="T35" fmla="*/ 89 h 284"/>
                <a:gd name="T36" fmla="*/ 70 w 149"/>
                <a:gd name="T37" fmla="*/ 85 h 284"/>
                <a:gd name="T38" fmla="*/ 62 w 149"/>
                <a:gd name="T39" fmla="*/ 82 h 284"/>
                <a:gd name="T40" fmla="*/ 60 w 149"/>
                <a:gd name="T41" fmla="*/ 80 h 284"/>
                <a:gd name="T42" fmla="*/ 48 w 149"/>
                <a:gd name="T43" fmla="*/ 66 h 284"/>
                <a:gd name="T44" fmla="*/ 43 w 149"/>
                <a:gd name="T45" fmla="*/ 58 h 284"/>
                <a:gd name="T46" fmla="*/ 38 w 149"/>
                <a:gd name="T47" fmla="*/ 49 h 284"/>
                <a:gd name="T48" fmla="*/ 32 w 149"/>
                <a:gd name="T49" fmla="*/ 40 h 284"/>
                <a:gd name="T50" fmla="*/ 26 w 149"/>
                <a:gd name="T51" fmla="*/ 30 h 284"/>
                <a:gd name="T52" fmla="*/ 18 w 149"/>
                <a:gd name="T53" fmla="*/ 21 h 284"/>
                <a:gd name="T54" fmla="*/ 12 w 149"/>
                <a:gd name="T55" fmla="*/ 12 h 284"/>
                <a:gd name="T56" fmla="*/ 4 w 149"/>
                <a:gd name="T57" fmla="*/ 4 h 284"/>
                <a:gd name="T58" fmla="*/ 0 w 149"/>
                <a:gd name="T59" fmla="*/ 9 h 284"/>
                <a:gd name="T60" fmla="*/ 1 w 149"/>
                <a:gd name="T61" fmla="*/ 26 h 284"/>
                <a:gd name="T62" fmla="*/ 3 w 149"/>
                <a:gd name="T63" fmla="*/ 45 h 284"/>
                <a:gd name="T64" fmla="*/ 5 w 149"/>
                <a:gd name="T65" fmla="*/ 65 h 284"/>
                <a:gd name="T66" fmla="*/ 7 w 149"/>
                <a:gd name="T67" fmla="*/ 84 h 284"/>
                <a:gd name="T68" fmla="*/ 11 w 149"/>
                <a:gd name="T69" fmla="*/ 105 h 284"/>
                <a:gd name="T70" fmla="*/ 13 w 149"/>
                <a:gd name="T71" fmla="*/ 124 h 284"/>
                <a:gd name="T72" fmla="*/ 17 w 149"/>
                <a:gd name="T73" fmla="*/ 145 h 284"/>
                <a:gd name="T74" fmla="*/ 22 w 149"/>
                <a:gd name="T75" fmla="*/ 165 h 284"/>
                <a:gd name="T76" fmla="*/ 27 w 149"/>
                <a:gd name="T77" fmla="*/ 183 h 284"/>
                <a:gd name="T78" fmla="*/ 32 w 149"/>
                <a:gd name="T79" fmla="*/ 202 h 284"/>
                <a:gd name="T80" fmla="*/ 37 w 149"/>
                <a:gd name="T81" fmla="*/ 220 h 284"/>
                <a:gd name="T82" fmla="*/ 42 w 149"/>
                <a:gd name="T83" fmla="*/ 236 h 284"/>
                <a:gd name="T84" fmla="*/ 47 w 149"/>
                <a:gd name="T85" fmla="*/ 252 h 284"/>
                <a:gd name="T86" fmla="*/ 53 w 149"/>
                <a:gd name="T87" fmla="*/ 265 h 284"/>
                <a:gd name="T88" fmla="*/ 58 w 149"/>
                <a:gd name="T89" fmla="*/ 278 h 2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
                <a:gd name="T136" fmla="*/ 0 h 284"/>
                <a:gd name="T137" fmla="*/ 149 w 149"/>
                <a:gd name="T138" fmla="*/ 284 h 2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 h="284">
                  <a:moveTo>
                    <a:pt x="61" y="283"/>
                  </a:moveTo>
                  <a:lnTo>
                    <a:pt x="63" y="279"/>
                  </a:lnTo>
                  <a:lnTo>
                    <a:pt x="66" y="274"/>
                  </a:lnTo>
                  <a:lnTo>
                    <a:pt x="72" y="270"/>
                  </a:lnTo>
                  <a:lnTo>
                    <a:pt x="77" y="265"/>
                  </a:lnTo>
                  <a:lnTo>
                    <a:pt x="84" y="259"/>
                  </a:lnTo>
                  <a:lnTo>
                    <a:pt x="90" y="254"/>
                  </a:lnTo>
                  <a:lnTo>
                    <a:pt x="97" y="249"/>
                  </a:lnTo>
                  <a:lnTo>
                    <a:pt x="105" y="243"/>
                  </a:lnTo>
                  <a:lnTo>
                    <a:pt x="111" y="238"/>
                  </a:lnTo>
                  <a:lnTo>
                    <a:pt x="119" y="232"/>
                  </a:lnTo>
                  <a:lnTo>
                    <a:pt x="126" y="228"/>
                  </a:lnTo>
                  <a:lnTo>
                    <a:pt x="132" y="223"/>
                  </a:lnTo>
                  <a:lnTo>
                    <a:pt x="137" y="219"/>
                  </a:lnTo>
                  <a:lnTo>
                    <a:pt x="142" y="215"/>
                  </a:lnTo>
                  <a:lnTo>
                    <a:pt x="145" y="212"/>
                  </a:lnTo>
                  <a:lnTo>
                    <a:pt x="148" y="211"/>
                  </a:lnTo>
                  <a:lnTo>
                    <a:pt x="144" y="207"/>
                  </a:lnTo>
                  <a:lnTo>
                    <a:pt x="140" y="202"/>
                  </a:lnTo>
                  <a:lnTo>
                    <a:pt x="137" y="197"/>
                  </a:lnTo>
                  <a:lnTo>
                    <a:pt x="134" y="192"/>
                  </a:lnTo>
                  <a:lnTo>
                    <a:pt x="130" y="187"/>
                  </a:lnTo>
                  <a:lnTo>
                    <a:pt x="126" y="182"/>
                  </a:lnTo>
                  <a:lnTo>
                    <a:pt x="122" y="176"/>
                  </a:lnTo>
                  <a:lnTo>
                    <a:pt x="119" y="170"/>
                  </a:lnTo>
                  <a:lnTo>
                    <a:pt x="114" y="165"/>
                  </a:lnTo>
                  <a:lnTo>
                    <a:pt x="111" y="159"/>
                  </a:lnTo>
                  <a:lnTo>
                    <a:pt x="108" y="154"/>
                  </a:lnTo>
                  <a:lnTo>
                    <a:pt x="104" y="149"/>
                  </a:lnTo>
                  <a:lnTo>
                    <a:pt x="100" y="144"/>
                  </a:lnTo>
                  <a:lnTo>
                    <a:pt x="96" y="138"/>
                  </a:lnTo>
                  <a:lnTo>
                    <a:pt x="92" y="134"/>
                  </a:lnTo>
                  <a:lnTo>
                    <a:pt x="89" y="130"/>
                  </a:lnTo>
                  <a:lnTo>
                    <a:pt x="89" y="90"/>
                  </a:lnTo>
                  <a:lnTo>
                    <a:pt x="86" y="90"/>
                  </a:lnTo>
                  <a:lnTo>
                    <a:pt x="81" y="89"/>
                  </a:lnTo>
                  <a:lnTo>
                    <a:pt x="76" y="87"/>
                  </a:lnTo>
                  <a:lnTo>
                    <a:pt x="70" y="85"/>
                  </a:lnTo>
                  <a:lnTo>
                    <a:pt x="66" y="83"/>
                  </a:lnTo>
                  <a:lnTo>
                    <a:pt x="62" y="82"/>
                  </a:lnTo>
                  <a:lnTo>
                    <a:pt x="61" y="81"/>
                  </a:lnTo>
                  <a:lnTo>
                    <a:pt x="60" y="80"/>
                  </a:lnTo>
                  <a:lnTo>
                    <a:pt x="49" y="70"/>
                  </a:lnTo>
                  <a:lnTo>
                    <a:pt x="48" y="66"/>
                  </a:lnTo>
                  <a:lnTo>
                    <a:pt x="45" y="62"/>
                  </a:lnTo>
                  <a:lnTo>
                    <a:pt x="43" y="58"/>
                  </a:lnTo>
                  <a:lnTo>
                    <a:pt x="40" y="54"/>
                  </a:lnTo>
                  <a:lnTo>
                    <a:pt x="38" y="49"/>
                  </a:lnTo>
                  <a:lnTo>
                    <a:pt x="36" y="44"/>
                  </a:lnTo>
                  <a:lnTo>
                    <a:pt x="32" y="40"/>
                  </a:lnTo>
                  <a:lnTo>
                    <a:pt x="29" y="34"/>
                  </a:lnTo>
                  <a:lnTo>
                    <a:pt x="26" y="30"/>
                  </a:lnTo>
                  <a:lnTo>
                    <a:pt x="22" y="25"/>
                  </a:lnTo>
                  <a:lnTo>
                    <a:pt x="18" y="21"/>
                  </a:lnTo>
                  <a:lnTo>
                    <a:pt x="15" y="17"/>
                  </a:lnTo>
                  <a:lnTo>
                    <a:pt x="12" y="12"/>
                  </a:lnTo>
                  <a:lnTo>
                    <a:pt x="8" y="8"/>
                  </a:lnTo>
                  <a:lnTo>
                    <a:pt x="4" y="4"/>
                  </a:lnTo>
                  <a:lnTo>
                    <a:pt x="0" y="0"/>
                  </a:lnTo>
                  <a:lnTo>
                    <a:pt x="0" y="9"/>
                  </a:lnTo>
                  <a:lnTo>
                    <a:pt x="1" y="18"/>
                  </a:lnTo>
                  <a:lnTo>
                    <a:pt x="1" y="26"/>
                  </a:lnTo>
                  <a:lnTo>
                    <a:pt x="2" y="36"/>
                  </a:lnTo>
                  <a:lnTo>
                    <a:pt x="3" y="45"/>
                  </a:lnTo>
                  <a:lnTo>
                    <a:pt x="4" y="55"/>
                  </a:lnTo>
                  <a:lnTo>
                    <a:pt x="5" y="65"/>
                  </a:lnTo>
                  <a:lnTo>
                    <a:pt x="6" y="74"/>
                  </a:lnTo>
                  <a:lnTo>
                    <a:pt x="7" y="84"/>
                  </a:lnTo>
                  <a:lnTo>
                    <a:pt x="9" y="94"/>
                  </a:lnTo>
                  <a:lnTo>
                    <a:pt x="11" y="105"/>
                  </a:lnTo>
                  <a:lnTo>
                    <a:pt x="12" y="115"/>
                  </a:lnTo>
                  <a:lnTo>
                    <a:pt x="13" y="124"/>
                  </a:lnTo>
                  <a:lnTo>
                    <a:pt x="15" y="135"/>
                  </a:lnTo>
                  <a:lnTo>
                    <a:pt x="17" y="145"/>
                  </a:lnTo>
                  <a:lnTo>
                    <a:pt x="20" y="155"/>
                  </a:lnTo>
                  <a:lnTo>
                    <a:pt x="22" y="165"/>
                  </a:lnTo>
                  <a:lnTo>
                    <a:pt x="24" y="174"/>
                  </a:lnTo>
                  <a:lnTo>
                    <a:pt x="27" y="183"/>
                  </a:lnTo>
                  <a:lnTo>
                    <a:pt x="29" y="193"/>
                  </a:lnTo>
                  <a:lnTo>
                    <a:pt x="32" y="202"/>
                  </a:lnTo>
                  <a:lnTo>
                    <a:pt x="35" y="212"/>
                  </a:lnTo>
                  <a:lnTo>
                    <a:pt x="37" y="220"/>
                  </a:lnTo>
                  <a:lnTo>
                    <a:pt x="39" y="228"/>
                  </a:lnTo>
                  <a:lnTo>
                    <a:pt x="42" y="236"/>
                  </a:lnTo>
                  <a:lnTo>
                    <a:pt x="45" y="245"/>
                  </a:lnTo>
                  <a:lnTo>
                    <a:pt x="47" y="252"/>
                  </a:lnTo>
                  <a:lnTo>
                    <a:pt x="50" y="259"/>
                  </a:lnTo>
                  <a:lnTo>
                    <a:pt x="53" y="265"/>
                  </a:lnTo>
                  <a:lnTo>
                    <a:pt x="56" y="272"/>
                  </a:lnTo>
                  <a:lnTo>
                    <a:pt x="58" y="278"/>
                  </a:lnTo>
                  <a:lnTo>
                    <a:pt x="61" y="283"/>
                  </a:lnTo>
                </a:path>
              </a:pathLst>
            </a:custGeom>
            <a:solidFill>
              <a:srgbClr val="FFC030"/>
            </a:solidFill>
            <a:ln w="12700" cap="rnd">
              <a:noFill/>
              <a:round/>
              <a:headEnd/>
              <a:tailEnd/>
            </a:ln>
          </p:spPr>
          <p:txBody>
            <a:bodyPr/>
            <a:lstStyle/>
            <a:p>
              <a:endParaRPr lang="en-US">
                <a:solidFill>
                  <a:srgbClr val="000000"/>
                </a:solidFill>
              </a:endParaRPr>
            </a:p>
          </p:txBody>
        </p:sp>
        <p:sp>
          <p:nvSpPr>
            <p:cNvPr id="21606" name="Freeform 97"/>
            <p:cNvSpPr>
              <a:spLocks/>
            </p:cNvSpPr>
            <p:nvPr/>
          </p:nvSpPr>
          <p:spPr bwMode="auto">
            <a:xfrm>
              <a:off x="2018" y="2614"/>
              <a:ext cx="89" cy="72"/>
            </a:xfrm>
            <a:custGeom>
              <a:avLst/>
              <a:gdLst>
                <a:gd name="T0" fmla="*/ 85 w 89"/>
                <a:gd name="T1" fmla="*/ 3 h 72"/>
                <a:gd name="T2" fmla="*/ 85 w 89"/>
                <a:gd name="T3" fmla="*/ 1 h 72"/>
                <a:gd name="T4" fmla="*/ 82 w 89"/>
                <a:gd name="T5" fmla="*/ 3 h 72"/>
                <a:gd name="T6" fmla="*/ 80 w 89"/>
                <a:gd name="T7" fmla="*/ 6 h 72"/>
                <a:gd name="T8" fmla="*/ 75 w 89"/>
                <a:gd name="T9" fmla="*/ 8 h 72"/>
                <a:gd name="T10" fmla="*/ 69 w 89"/>
                <a:gd name="T11" fmla="*/ 12 h 72"/>
                <a:gd name="T12" fmla="*/ 64 w 89"/>
                <a:gd name="T13" fmla="*/ 17 h 72"/>
                <a:gd name="T14" fmla="*/ 57 w 89"/>
                <a:gd name="T15" fmla="*/ 21 h 72"/>
                <a:gd name="T16" fmla="*/ 50 w 89"/>
                <a:gd name="T17" fmla="*/ 26 h 72"/>
                <a:gd name="T18" fmla="*/ 43 w 89"/>
                <a:gd name="T19" fmla="*/ 31 h 72"/>
                <a:gd name="T20" fmla="*/ 36 w 89"/>
                <a:gd name="T21" fmla="*/ 36 h 72"/>
                <a:gd name="T22" fmla="*/ 29 w 89"/>
                <a:gd name="T23" fmla="*/ 41 h 72"/>
                <a:gd name="T24" fmla="*/ 22 w 89"/>
                <a:gd name="T25" fmla="*/ 47 h 72"/>
                <a:gd name="T26" fmla="*/ 16 w 89"/>
                <a:gd name="T27" fmla="*/ 52 h 72"/>
                <a:gd name="T28" fmla="*/ 10 w 89"/>
                <a:gd name="T29" fmla="*/ 56 h 72"/>
                <a:gd name="T30" fmla="*/ 6 w 89"/>
                <a:gd name="T31" fmla="*/ 61 h 72"/>
                <a:gd name="T32" fmla="*/ 2 w 89"/>
                <a:gd name="T33" fmla="*/ 65 h 72"/>
                <a:gd name="T34" fmla="*/ 0 w 89"/>
                <a:gd name="T35" fmla="*/ 70 h 72"/>
                <a:gd name="T36" fmla="*/ 3 w 89"/>
                <a:gd name="T37" fmla="*/ 71 h 72"/>
                <a:gd name="T38" fmla="*/ 5 w 89"/>
                <a:gd name="T39" fmla="*/ 67 h 72"/>
                <a:gd name="T40" fmla="*/ 8 w 89"/>
                <a:gd name="T41" fmla="*/ 64 h 72"/>
                <a:gd name="T42" fmla="*/ 13 w 89"/>
                <a:gd name="T43" fmla="*/ 59 h 72"/>
                <a:gd name="T44" fmla="*/ 18 w 89"/>
                <a:gd name="T45" fmla="*/ 54 h 72"/>
                <a:gd name="T46" fmla="*/ 24 w 89"/>
                <a:gd name="T47" fmla="*/ 49 h 72"/>
                <a:gd name="T48" fmla="*/ 31 w 89"/>
                <a:gd name="T49" fmla="*/ 44 h 72"/>
                <a:gd name="T50" fmla="*/ 37 w 89"/>
                <a:gd name="T51" fmla="*/ 39 h 72"/>
                <a:gd name="T52" fmla="*/ 45 w 89"/>
                <a:gd name="T53" fmla="*/ 34 h 72"/>
                <a:gd name="T54" fmla="*/ 51 w 89"/>
                <a:gd name="T55" fmla="*/ 29 h 72"/>
                <a:gd name="T56" fmla="*/ 59 w 89"/>
                <a:gd name="T57" fmla="*/ 24 h 72"/>
                <a:gd name="T58" fmla="*/ 66 w 89"/>
                <a:gd name="T59" fmla="*/ 19 h 72"/>
                <a:gd name="T60" fmla="*/ 71 w 89"/>
                <a:gd name="T61" fmla="*/ 15 h 72"/>
                <a:gd name="T62" fmla="*/ 77 w 89"/>
                <a:gd name="T63" fmla="*/ 11 h 72"/>
                <a:gd name="T64" fmla="*/ 81 w 89"/>
                <a:gd name="T65" fmla="*/ 8 h 72"/>
                <a:gd name="T66" fmla="*/ 85 w 89"/>
                <a:gd name="T67" fmla="*/ 6 h 72"/>
                <a:gd name="T68" fmla="*/ 87 w 89"/>
                <a:gd name="T69" fmla="*/ 3 h 72"/>
                <a:gd name="T70" fmla="*/ 87 w 89"/>
                <a:gd name="T71" fmla="*/ 1 h 72"/>
                <a:gd name="T72" fmla="*/ 87 w 89"/>
                <a:gd name="T73" fmla="*/ 3 h 72"/>
                <a:gd name="T74" fmla="*/ 88 w 89"/>
                <a:gd name="T75" fmla="*/ 2 h 72"/>
                <a:gd name="T76" fmla="*/ 87 w 89"/>
                <a:gd name="T77" fmla="*/ 0 h 72"/>
                <a:gd name="T78" fmla="*/ 86 w 89"/>
                <a:gd name="T79" fmla="*/ 0 h 72"/>
                <a:gd name="T80" fmla="*/ 85 w 89"/>
                <a:gd name="T81" fmla="*/ 1 h 72"/>
                <a:gd name="T82" fmla="*/ 85 w 89"/>
                <a:gd name="T83" fmla="*/ 3 h 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9"/>
                <a:gd name="T127" fmla="*/ 0 h 72"/>
                <a:gd name="T128" fmla="*/ 89 w 89"/>
                <a:gd name="T129" fmla="*/ 72 h 7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9" h="72">
                  <a:moveTo>
                    <a:pt x="85" y="3"/>
                  </a:moveTo>
                  <a:lnTo>
                    <a:pt x="85" y="1"/>
                  </a:lnTo>
                  <a:lnTo>
                    <a:pt x="82" y="3"/>
                  </a:lnTo>
                  <a:lnTo>
                    <a:pt x="80" y="6"/>
                  </a:lnTo>
                  <a:lnTo>
                    <a:pt x="75" y="8"/>
                  </a:lnTo>
                  <a:lnTo>
                    <a:pt x="69" y="12"/>
                  </a:lnTo>
                  <a:lnTo>
                    <a:pt x="64" y="17"/>
                  </a:lnTo>
                  <a:lnTo>
                    <a:pt x="57" y="21"/>
                  </a:lnTo>
                  <a:lnTo>
                    <a:pt x="50" y="26"/>
                  </a:lnTo>
                  <a:lnTo>
                    <a:pt x="43" y="31"/>
                  </a:lnTo>
                  <a:lnTo>
                    <a:pt x="36" y="36"/>
                  </a:lnTo>
                  <a:lnTo>
                    <a:pt x="29" y="41"/>
                  </a:lnTo>
                  <a:lnTo>
                    <a:pt x="22" y="47"/>
                  </a:lnTo>
                  <a:lnTo>
                    <a:pt x="16" y="52"/>
                  </a:lnTo>
                  <a:lnTo>
                    <a:pt x="10" y="56"/>
                  </a:lnTo>
                  <a:lnTo>
                    <a:pt x="6" y="61"/>
                  </a:lnTo>
                  <a:lnTo>
                    <a:pt x="2" y="65"/>
                  </a:lnTo>
                  <a:lnTo>
                    <a:pt x="0" y="70"/>
                  </a:lnTo>
                  <a:lnTo>
                    <a:pt x="3" y="71"/>
                  </a:lnTo>
                  <a:lnTo>
                    <a:pt x="5" y="67"/>
                  </a:lnTo>
                  <a:lnTo>
                    <a:pt x="8" y="64"/>
                  </a:lnTo>
                  <a:lnTo>
                    <a:pt x="13" y="59"/>
                  </a:lnTo>
                  <a:lnTo>
                    <a:pt x="18" y="54"/>
                  </a:lnTo>
                  <a:lnTo>
                    <a:pt x="24" y="49"/>
                  </a:lnTo>
                  <a:lnTo>
                    <a:pt x="31" y="44"/>
                  </a:lnTo>
                  <a:lnTo>
                    <a:pt x="37" y="39"/>
                  </a:lnTo>
                  <a:lnTo>
                    <a:pt x="45" y="34"/>
                  </a:lnTo>
                  <a:lnTo>
                    <a:pt x="51" y="29"/>
                  </a:lnTo>
                  <a:lnTo>
                    <a:pt x="59" y="24"/>
                  </a:lnTo>
                  <a:lnTo>
                    <a:pt x="66" y="19"/>
                  </a:lnTo>
                  <a:lnTo>
                    <a:pt x="71" y="15"/>
                  </a:lnTo>
                  <a:lnTo>
                    <a:pt x="77" y="11"/>
                  </a:lnTo>
                  <a:lnTo>
                    <a:pt x="81" y="8"/>
                  </a:lnTo>
                  <a:lnTo>
                    <a:pt x="85" y="6"/>
                  </a:lnTo>
                  <a:lnTo>
                    <a:pt x="87" y="3"/>
                  </a:lnTo>
                  <a:lnTo>
                    <a:pt x="87" y="1"/>
                  </a:lnTo>
                  <a:lnTo>
                    <a:pt x="87" y="3"/>
                  </a:lnTo>
                  <a:lnTo>
                    <a:pt x="88" y="2"/>
                  </a:lnTo>
                  <a:lnTo>
                    <a:pt x="87" y="0"/>
                  </a:lnTo>
                  <a:lnTo>
                    <a:pt x="86" y="0"/>
                  </a:lnTo>
                  <a:lnTo>
                    <a:pt x="85" y="1"/>
                  </a:lnTo>
                  <a:lnTo>
                    <a:pt x="85" y="3"/>
                  </a:lnTo>
                </a:path>
              </a:pathLst>
            </a:custGeom>
            <a:solidFill>
              <a:srgbClr val="000000"/>
            </a:solidFill>
            <a:ln w="12700" cap="rnd">
              <a:noFill/>
              <a:round/>
              <a:headEnd/>
              <a:tailEnd/>
            </a:ln>
          </p:spPr>
          <p:txBody>
            <a:bodyPr/>
            <a:lstStyle/>
            <a:p>
              <a:endParaRPr lang="en-US">
                <a:solidFill>
                  <a:srgbClr val="000000"/>
                </a:solidFill>
              </a:endParaRPr>
            </a:p>
          </p:txBody>
        </p:sp>
        <p:sp>
          <p:nvSpPr>
            <p:cNvPr id="21607" name="Freeform 98"/>
            <p:cNvSpPr>
              <a:spLocks/>
            </p:cNvSpPr>
            <p:nvPr/>
          </p:nvSpPr>
          <p:spPr bwMode="auto">
            <a:xfrm>
              <a:off x="2046" y="2532"/>
              <a:ext cx="60" cy="80"/>
            </a:xfrm>
            <a:custGeom>
              <a:avLst/>
              <a:gdLst>
                <a:gd name="T0" fmla="*/ 1 w 60"/>
                <a:gd name="T1" fmla="*/ 2 h 80"/>
                <a:gd name="T2" fmla="*/ 1 w 60"/>
                <a:gd name="T3" fmla="*/ 3 h 80"/>
                <a:gd name="T4" fmla="*/ 5 w 60"/>
                <a:gd name="T5" fmla="*/ 7 h 80"/>
                <a:gd name="T6" fmla="*/ 8 w 60"/>
                <a:gd name="T7" fmla="*/ 10 h 80"/>
                <a:gd name="T8" fmla="*/ 12 w 60"/>
                <a:gd name="T9" fmla="*/ 16 h 80"/>
                <a:gd name="T10" fmla="*/ 15 w 60"/>
                <a:gd name="T11" fmla="*/ 20 h 80"/>
                <a:gd name="T12" fmla="*/ 18 w 60"/>
                <a:gd name="T13" fmla="*/ 25 h 80"/>
                <a:gd name="T14" fmla="*/ 22 w 60"/>
                <a:gd name="T15" fmla="*/ 30 h 80"/>
                <a:gd name="T16" fmla="*/ 25 w 60"/>
                <a:gd name="T17" fmla="*/ 35 h 80"/>
                <a:gd name="T18" fmla="*/ 29 w 60"/>
                <a:gd name="T19" fmla="*/ 41 h 80"/>
                <a:gd name="T20" fmla="*/ 33 w 60"/>
                <a:gd name="T21" fmla="*/ 46 h 80"/>
                <a:gd name="T22" fmla="*/ 36 w 60"/>
                <a:gd name="T23" fmla="*/ 52 h 80"/>
                <a:gd name="T24" fmla="*/ 39 w 60"/>
                <a:gd name="T25" fmla="*/ 57 h 80"/>
                <a:gd name="T26" fmla="*/ 43 w 60"/>
                <a:gd name="T27" fmla="*/ 61 h 80"/>
                <a:gd name="T28" fmla="*/ 46 w 60"/>
                <a:gd name="T29" fmla="*/ 66 h 80"/>
                <a:gd name="T30" fmla="*/ 50 w 60"/>
                <a:gd name="T31" fmla="*/ 72 h 80"/>
                <a:gd name="T32" fmla="*/ 54 w 60"/>
                <a:gd name="T33" fmla="*/ 75 h 80"/>
                <a:gd name="T34" fmla="*/ 57 w 60"/>
                <a:gd name="T35" fmla="*/ 79 h 80"/>
                <a:gd name="T36" fmla="*/ 59 w 60"/>
                <a:gd name="T37" fmla="*/ 77 h 80"/>
                <a:gd name="T38" fmla="*/ 56 w 60"/>
                <a:gd name="T39" fmla="*/ 73 h 80"/>
                <a:gd name="T40" fmla="*/ 53 w 60"/>
                <a:gd name="T41" fmla="*/ 69 h 80"/>
                <a:gd name="T42" fmla="*/ 49 w 60"/>
                <a:gd name="T43" fmla="*/ 64 h 80"/>
                <a:gd name="T44" fmla="*/ 45 w 60"/>
                <a:gd name="T45" fmla="*/ 59 h 80"/>
                <a:gd name="T46" fmla="*/ 42 w 60"/>
                <a:gd name="T47" fmla="*/ 55 h 80"/>
                <a:gd name="T48" fmla="*/ 39 w 60"/>
                <a:gd name="T49" fmla="*/ 49 h 80"/>
                <a:gd name="T50" fmla="*/ 35 w 60"/>
                <a:gd name="T51" fmla="*/ 45 h 80"/>
                <a:gd name="T52" fmla="*/ 32 w 60"/>
                <a:gd name="T53" fmla="*/ 39 h 80"/>
                <a:gd name="T54" fmla="*/ 28 w 60"/>
                <a:gd name="T55" fmla="*/ 33 h 80"/>
                <a:gd name="T56" fmla="*/ 25 w 60"/>
                <a:gd name="T57" fmla="*/ 28 h 80"/>
                <a:gd name="T58" fmla="*/ 21 w 60"/>
                <a:gd name="T59" fmla="*/ 23 h 80"/>
                <a:gd name="T60" fmla="*/ 18 w 60"/>
                <a:gd name="T61" fmla="*/ 19 h 80"/>
                <a:gd name="T62" fmla="*/ 14 w 60"/>
                <a:gd name="T63" fmla="*/ 13 h 80"/>
                <a:gd name="T64" fmla="*/ 11 w 60"/>
                <a:gd name="T65" fmla="*/ 8 h 80"/>
                <a:gd name="T66" fmla="*/ 7 w 60"/>
                <a:gd name="T67" fmla="*/ 5 h 80"/>
                <a:gd name="T68" fmla="*/ 4 w 60"/>
                <a:gd name="T69" fmla="*/ 0 h 80"/>
                <a:gd name="T70" fmla="*/ 4 w 60"/>
                <a:gd name="T71" fmla="*/ 2 h 80"/>
                <a:gd name="T72" fmla="*/ 4 w 60"/>
                <a:gd name="T73" fmla="*/ 0 h 80"/>
                <a:gd name="T74" fmla="*/ 3 w 60"/>
                <a:gd name="T75" fmla="*/ 0 h 80"/>
                <a:gd name="T76" fmla="*/ 1 w 60"/>
                <a:gd name="T77" fmla="*/ 0 h 80"/>
                <a:gd name="T78" fmla="*/ 0 w 60"/>
                <a:gd name="T79" fmla="*/ 2 h 80"/>
                <a:gd name="T80" fmla="*/ 1 w 60"/>
                <a:gd name="T81" fmla="*/ 3 h 80"/>
                <a:gd name="T82" fmla="*/ 1 w 60"/>
                <a:gd name="T83" fmla="*/ 2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
                <a:gd name="T127" fmla="*/ 0 h 80"/>
                <a:gd name="T128" fmla="*/ 60 w 60"/>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 h="80">
                  <a:moveTo>
                    <a:pt x="1" y="2"/>
                  </a:moveTo>
                  <a:lnTo>
                    <a:pt x="1" y="3"/>
                  </a:lnTo>
                  <a:lnTo>
                    <a:pt x="5" y="7"/>
                  </a:lnTo>
                  <a:lnTo>
                    <a:pt x="8" y="10"/>
                  </a:lnTo>
                  <a:lnTo>
                    <a:pt x="12" y="16"/>
                  </a:lnTo>
                  <a:lnTo>
                    <a:pt x="15" y="20"/>
                  </a:lnTo>
                  <a:lnTo>
                    <a:pt x="18" y="25"/>
                  </a:lnTo>
                  <a:lnTo>
                    <a:pt x="22" y="30"/>
                  </a:lnTo>
                  <a:lnTo>
                    <a:pt x="25" y="35"/>
                  </a:lnTo>
                  <a:lnTo>
                    <a:pt x="29" y="41"/>
                  </a:lnTo>
                  <a:lnTo>
                    <a:pt x="33" y="46"/>
                  </a:lnTo>
                  <a:lnTo>
                    <a:pt x="36" y="52"/>
                  </a:lnTo>
                  <a:lnTo>
                    <a:pt x="39" y="57"/>
                  </a:lnTo>
                  <a:lnTo>
                    <a:pt x="43" y="61"/>
                  </a:lnTo>
                  <a:lnTo>
                    <a:pt x="46" y="66"/>
                  </a:lnTo>
                  <a:lnTo>
                    <a:pt x="50" y="72"/>
                  </a:lnTo>
                  <a:lnTo>
                    <a:pt x="54" y="75"/>
                  </a:lnTo>
                  <a:lnTo>
                    <a:pt x="57" y="79"/>
                  </a:lnTo>
                  <a:lnTo>
                    <a:pt x="59" y="77"/>
                  </a:lnTo>
                  <a:lnTo>
                    <a:pt x="56" y="73"/>
                  </a:lnTo>
                  <a:lnTo>
                    <a:pt x="53" y="69"/>
                  </a:lnTo>
                  <a:lnTo>
                    <a:pt x="49" y="64"/>
                  </a:lnTo>
                  <a:lnTo>
                    <a:pt x="45" y="59"/>
                  </a:lnTo>
                  <a:lnTo>
                    <a:pt x="42" y="55"/>
                  </a:lnTo>
                  <a:lnTo>
                    <a:pt x="39" y="49"/>
                  </a:lnTo>
                  <a:lnTo>
                    <a:pt x="35" y="45"/>
                  </a:lnTo>
                  <a:lnTo>
                    <a:pt x="32" y="39"/>
                  </a:lnTo>
                  <a:lnTo>
                    <a:pt x="28" y="33"/>
                  </a:lnTo>
                  <a:lnTo>
                    <a:pt x="25" y="28"/>
                  </a:lnTo>
                  <a:lnTo>
                    <a:pt x="21" y="23"/>
                  </a:lnTo>
                  <a:lnTo>
                    <a:pt x="18" y="19"/>
                  </a:lnTo>
                  <a:lnTo>
                    <a:pt x="14" y="13"/>
                  </a:lnTo>
                  <a:lnTo>
                    <a:pt x="11" y="8"/>
                  </a:lnTo>
                  <a:lnTo>
                    <a:pt x="7" y="5"/>
                  </a:lnTo>
                  <a:lnTo>
                    <a:pt x="4" y="0"/>
                  </a:lnTo>
                  <a:lnTo>
                    <a:pt x="4" y="2"/>
                  </a:lnTo>
                  <a:lnTo>
                    <a:pt x="4" y="0"/>
                  </a:lnTo>
                  <a:lnTo>
                    <a:pt x="3" y="0"/>
                  </a:lnTo>
                  <a:lnTo>
                    <a:pt x="1" y="0"/>
                  </a:lnTo>
                  <a:lnTo>
                    <a:pt x="0" y="2"/>
                  </a:lnTo>
                  <a:lnTo>
                    <a:pt x="1" y="3"/>
                  </a:lnTo>
                  <a:lnTo>
                    <a:pt x="1" y="2"/>
                  </a:lnTo>
                </a:path>
              </a:pathLst>
            </a:custGeom>
            <a:solidFill>
              <a:srgbClr val="000000"/>
            </a:solidFill>
            <a:ln w="12700" cap="rnd">
              <a:noFill/>
              <a:round/>
              <a:headEnd/>
              <a:tailEnd/>
            </a:ln>
          </p:spPr>
          <p:txBody>
            <a:bodyPr/>
            <a:lstStyle/>
            <a:p>
              <a:endParaRPr lang="en-US">
                <a:solidFill>
                  <a:srgbClr val="000000"/>
                </a:solidFill>
              </a:endParaRPr>
            </a:p>
          </p:txBody>
        </p:sp>
        <p:sp>
          <p:nvSpPr>
            <p:cNvPr id="21608" name="Freeform 99"/>
            <p:cNvSpPr>
              <a:spLocks/>
            </p:cNvSpPr>
            <p:nvPr/>
          </p:nvSpPr>
          <p:spPr bwMode="auto">
            <a:xfrm>
              <a:off x="2044" y="2491"/>
              <a:ext cx="4" cy="38"/>
            </a:xfrm>
            <a:custGeom>
              <a:avLst/>
              <a:gdLst>
                <a:gd name="T0" fmla="*/ 1 w 4"/>
                <a:gd name="T1" fmla="*/ 3 h 38"/>
                <a:gd name="T2" fmla="*/ 3 w 4"/>
                <a:gd name="T3" fmla="*/ 2 h 38"/>
                <a:gd name="T4" fmla="*/ 3 w 4"/>
                <a:gd name="T5" fmla="*/ 37 h 38"/>
                <a:gd name="T6" fmla="*/ 0 w 4"/>
                <a:gd name="T7" fmla="*/ 37 h 38"/>
                <a:gd name="T8" fmla="*/ 0 w 4"/>
                <a:gd name="T9" fmla="*/ 2 h 38"/>
                <a:gd name="T10" fmla="*/ 1 w 4"/>
                <a:gd name="T11" fmla="*/ 0 h 38"/>
                <a:gd name="T12" fmla="*/ 0 w 4"/>
                <a:gd name="T13" fmla="*/ 2 h 38"/>
                <a:gd name="T14" fmla="*/ 0 w 4"/>
                <a:gd name="T15" fmla="*/ 1 h 38"/>
                <a:gd name="T16" fmla="*/ 1 w 4"/>
                <a:gd name="T17" fmla="*/ 0 h 38"/>
                <a:gd name="T18" fmla="*/ 2 w 4"/>
                <a:gd name="T19" fmla="*/ 1 h 38"/>
                <a:gd name="T20" fmla="*/ 3 w 4"/>
                <a:gd name="T21" fmla="*/ 2 h 38"/>
                <a:gd name="T22" fmla="*/ 1 w 4"/>
                <a:gd name="T23" fmla="*/ 3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38"/>
                <a:gd name="T38" fmla="*/ 4 w 4"/>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38">
                  <a:moveTo>
                    <a:pt x="1" y="3"/>
                  </a:moveTo>
                  <a:lnTo>
                    <a:pt x="3" y="2"/>
                  </a:lnTo>
                  <a:lnTo>
                    <a:pt x="3" y="37"/>
                  </a:lnTo>
                  <a:lnTo>
                    <a:pt x="0" y="37"/>
                  </a:lnTo>
                  <a:lnTo>
                    <a:pt x="0" y="2"/>
                  </a:lnTo>
                  <a:lnTo>
                    <a:pt x="1" y="0"/>
                  </a:lnTo>
                  <a:lnTo>
                    <a:pt x="0" y="2"/>
                  </a:lnTo>
                  <a:lnTo>
                    <a:pt x="0" y="1"/>
                  </a:lnTo>
                  <a:lnTo>
                    <a:pt x="1" y="0"/>
                  </a:lnTo>
                  <a:lnTo>
                    <a:pt x="2" y="1"/>
                  </a:lnTo>
                  <a:lnTo>
                    <a:pt x="3" y="2"/>
                  </a:lnTo>
                  <a:lnTo>
                    <a:pt x="1" y="3"/>
                  </a:lnTo>
                </a:path>
              </a:pathLst>
            </a:custGeom>
            <a:solidFill>
              <a:srgbClr val="000000"/>
            </a:solidFill>
            <a:ln w="12700" cap="rnd">
              <a:noFill/>
              <a:round/>
              <a:headEnd/>
              <a:tailEnd/>
            </a:ln>
          </p:spPr>
          <p:txBody>
            <a:bodyPr/>
            <a:lstStyle/>
            <a:p>
              <a:endParaRPr lang="en-US">
                <a:solidFill>
                  <a:srgbClr val="000000"/>
                </a:solidFill>
              </a:endParaRPr>
            </a:p>
          </p:txBody>
        </p:sp>
        <p:sp>
          <p:nvSpPr>
            <p:cNvPr id="21609" name="Freeform 100"/>
            <p:cNvSpPr>
              <a:spLocks/>
            </p:cNvSpPr>
            <p:nvPr/>
          </p:nvSpPr>
          <p:spPr bwMode="auto">
            <a:xfrm>
              <a:off x="2017" y="2482"/>
              <a:ext cx="27" cy="8"/>
            </a:xfrm>
            <a:custGeom>
              <a:avLst/>
              <a:gdLst>
                <a:gd name="T0" fmla="*/ 0 w 27"/>
                <a:gd name="T1" fmla="*/ 2 h 8"/>
                <a:gd name="T2" fmla="*/ 0 w 27"/>
                <a:gd name="T3" fmla="*/ 2 h 8"/>
                <a:gd name="T4" fmla="*/ 1 w 27"/>
                <a:gd name="T5" fmla="*/ 2 h 8"/>
                <a:gd name="T6" fmla="*/ 3 w 27"/>
                <a:gd name="T7" fmla="*/ 2 h 8"/>
                <a:gd name="T8" fmla="*/ 6 w 27"/>
                <a:gd name="T9" fmla="*/ 3 h 8"/>
                <a:gd name="T10" fmla="*/ 10 w 27"/>
                <a:gd name="T11" fmla="*/ 4 h 8"/>
                <a:gd name="T12" fmla="*/ 14 w 27"/>
                <a:gd name="T13" fmla="*/ 5 h 8"/>
                <a:gd name="T14" fmla="*/ 18 w 27"/>
                <a:gd name="T15" fmla="*/ 6 h 8"/>
                <a:gd name="T16" fmla="*/ 22 w 27"/>
                <a:gd name="T17" fmla="*/ 7 h 8"/>
                <a:gd name="T18" fmla="*/ 26 w 27"/>
                <a:gd name="T19" fmla="*/ 7 h 8"/>
                <a:gd name="T20" fmla="*/ 26 w 27"/>
                <a:gd name="T21" fmla="*/ 5 h 8"/>
                <a:gd name="T22" fmla="*/ 23 w 27"/>
                <a:gd name="T23" fmla="*/ 5 h 8"/>
                <a:gd name="T24" fmla="*/ 19 w 27"/>
                <a:gd name="T25" fmla="*/ 4 h 8"/>
                <a:gd name="T26" fmla="*/ 15 w 27"/>
                <a:gd name="T27" fmla="*/ 3 h 8"/>
                <a:gd name="T28" fmla="*/ 11 w 27"/>
                <a:gd name="T29" fmla="*/ 2 h 8"/>
                <a:gd name="T30" fmla="*/ 7 w 27"/>
                <a:gd name="T31" fmla="*/ 2 h 8"/>
                <a:gd name="T32" fmla="*/ 4 w 27"/>
                <a:gd name="T33" fmla="*/ 1 h 8"/>
                <a:gd name="T34" fmla="*/ 2 w 27"/>
                <a:gd name="T35" fmla="*/ 0 h 8"/>
                <a:gd name="T36" fmla="*/ 2 w 27"/>
                <a:gd name="T37" fmla="*/ 0 h 8"/>
                <a:gd name="T38" fmla="*/ 2 w 27"/>
                <a:gd name="T39" fmla="*/ 0 h 8"/>
                <a:gd name="T40" fmla="*/ 2 w 27"/>
                <a:gd name="T41" fmla="*/ 0 h 8"/>
                <a:gd name="T42" fmla="*/ 1 w 27"/>
                <a:gd name="T43" fmla="*/ 0 h 8"/>
                <a:gd name="T44" fmla="*/ 0 w 27"/>
                <a:gd name="T45" fmla="*/ 0 h 8"/>
                <a:gd name="T46" fmla="*/ 0 w 27"/>
                <a:gd name="T47" fmla="*/ 1 h 8"/>
                <a:gd name="T48" fmla="*/ 0 w 27"/>
                <a:gd name="T49" fmla="*/ 2 h 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
                <a:gd name="T76" fmla="*/ 0 h 8"/>
                <a:gd name="T77" fmla="*/ 27 w 27"/>
                <a:gd name="T78" fmla="*/ 8 h 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 h="8">
                  <a:moveTo>
                    <a:pt x="0" y="2"/>
                  </a:moveTo>
                  <a:lnTo>
                    <a:pt x="0" y="2"/>
                  </a:lnTo>
                  <a:lnTo>
                    <a:pt x="1" y="2"/>
                  </a:lnTo>
                  <a:lnTo>
                    <a:pt x="3" y="2"/>
                  </a:lnTo>
                  <a:lnTo>
                    <a:pt x="6" y="3"/>
                  </a:lnTo>
                  <a:lnTo>
                    <a:pt x="10" y="4"/>
                  </a:lnTo>
                  <a:lnTo>
                    <a:pt x="14" y="5"/>
                  </a:lnTo>
                  <a:lnTo>
                    <a:pt x="18" y="6"/>
                  </a:lnTo>
                  <a:lnTo>
                    <a:pt x="22" y="7"/>
                  </a:lnTo>
                  <a:lnTo>
                    <a:pt x="26" y="7"/>
                  </a:lnTo>
                  <a:lnTo>
                    <a:pt x="26" y="5"/>
                  </a:lnTo>
                  <a:lnTo>
                    <a:pt x="23" y="5"/>
                  </a:lnTo>
                  <a:lnTo>
                    <a:pt x="19" y="4"/>
                  </a:lnTo>
                  <a:lnTo>
                    <a:pt x="15" y="3"/>
                  </a:lnTo>
                  <a:lnTo>
                    <a:pt x="11" y="2"/>
                  </a:lnTo>
                  <a:lnTo>
                    <a:pt x="7" y="2"/>
                  </a:lnTo>
                  <a:lnTo>
                    <a:pt x="4" y="1"/>
                  </a:lnTo>
                  <a:lnTo>
                    <a:pt x="2" y="0"/>
                  </a:lnTo>
                  <a:lnTo>
                    <a:pt x="1" y="0"/>
                  </a:lnTo>
                  <a:lnTo>
                    <a:pt x="0" y="0"/>
                  </a:lnTo>
                  <a:lnTo>
                    <a:pt x="0" y="1"/>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610" name="Freeform 101"/>
            <p:cNvSpPr>
              <a:spLocks/>
            </p:cNvSpPr>
            <p:nvPr/>
          </p:nvSpPr>
          <p:spPr bwMode="auto">
            <a:xfrm>
              <a:off x="2005" y="2470"/>
              <a:ext cx="10" cy="10"/>
            </a:xfrm>
            <a:custGeom>
              <a:avLst/>
              <a:gdLst>
                <a:gd name="T0" fmla="*/ 1 w 10"/>
                <a:gd name="T1" fmla="*/ 2 h 10"/>
                <a:gd name="T2" fmla="*/ 1 w 10"/>
                <a:gd name="T3" fmla="*/ 2 h 10"/>
                <a:gd name="T4" fmla="*/ 7 w 10"/>
                <a:gd name="T5" fmla="*/ 9 h 10"/>
                <a:gd name="T6" fmla="*/ 9 w 10"/>
                <a:gd name="T7" fmla="*/ 7 h 10"/>
                <a:gd name="T8" fmla="*/ 2 w 10"/>
                <a:gd name="T9" fmla="*/ 1 h 10"/>
                <a:gd name="T10" fmla="*/ 2 w 10"/>
                <a:gd name="T11" fmla="*/ 1 h 10"/>
                <a:gd name="T12" fmla="*/ 2 w 10"/>
                <a:gd name="T13" fmla="*/ 1 h 10"/>
                <a:gd name="T14" fmla="*/ 1 w 10"/>
                <a:gd name="T15" fmla="*/ 0 h 10"/>
                <a:gd name="T16" fmla="*/ 1 w 10"/>
                <a:gd name="T17" fmla="*/ 1 h 10"/>
                <a:gd name="T18" fmla="*/ 0 w 10"/>
                <a:gd name="T19" fmla="*/ 1 h 10"/>
                <a:gd name="T20" fmla="*/ 1 w 10"/>
                <a:gd name="T21" fmla="*/ 2 h 10"/>
                <a:gd name="T22" fmla="*/ 1 w 10"/>
                <a:gd name="T23" fmla="*/ 2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10"/>
                <a:gd name="T38" fmla="*/ 10 w 10"/>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10">
                  <a:moveTo>
                    <a:pt x="1" y="2"/>
                  </a:moveTo>
                  <a:lnTo>
                    <a:pt x="1" y="2"/>
                  </a:lnTo>
                  <a:lnTo>
                    <a:pt x="7" y="9"/>
                  </a:lnTo>
                  <a:lnTo>
                    <a:pt x="9" y="7"/>
                  </a:lnTo>
                  <a:lnTo>
                    <a:pt x="2" y="1"/>
                  </a:lnTo>
                  <a:lnTo>
                    <a:pt x="1" y="0"/>
                  </a:lnTo>
                  <a:lnTo>
                    <a:pt x="1" y="1"/>
                  </a:lnTo>
                  <a:lnTo>
                    <a:pt x="0" y="1"/>
                  </a:lnTo>
                  <a:lnTo>
                    <a:pt x="1" y="2"/>
                  </a:lnTo>
                </a:path>
              </a:pathLst>
            </a:custGeom>
            <a:solidFill>
              <a:srgbClr val="000000"/>
            </a:solidFill>
            <a:ln w="12700" cap="rnd">
              <a:noFill/>
              <a:round/>
              <a:headEnd/>
              <a:tailEnd/>
            </a:ln>
          </p:spPr>
          <p:txBody>
            <a:bodyPr/>
            <a:lstStyle/>
            <a:p>
              <a:endParaRPr lang="en-US">
                <a:solidFill>
                  <a:srgbClr val="000000"/>
                </a:solidFill>
              </a:endParaRPr>
            </a:p>
          </p:txBody>
        </p:sp>
        <p:sp>
          <p:nvSpPr>
            <p:cNvPr id="21611" name="Freeform 102"/>
            <p:cNvSpPr>
              <a:spLocks/>
            </p:cNvSpPr>
            <p:nvPr/>
          </p:nvSpPr>
          <p:spPr bwMode="auto">
            <a:xfrm>
              <a:off x="1954" y="2399"/>
              <a:ext cx="50" cy="69"/>
            </a:xfrm>
            <a:custGeom>
              <a:avLst/>
              <a:gdLst>
                <a:gd name="T0" fmla="*/ 4 w 50"/>
                <a:gd name="T1" fmla="*/ 2 h 69"/>
                <a:gd name="T2" fmla="*/ 1 w 50"/>
                <a:gd name="T3" fmla="*/ 3 h 69"/>
                <a:gd name="T4" fmla="*/ 4 w 50"/>
                <a:gd name="T5" fmla="*/ 6 h 69"/>
                <a:gd name="T6" fmla="*/ 8 w 50"/>
                <a:gd name="T7" fmla="*/ 10 h 69"/>
                <a:gd name="T8" fmla="*/ 12 w 50"/>
                <a:gd name="T9" fmla="*/ 14 h 69"/>
                <a:gd name="T10" fmla="*/ 14 w 50"/>
                <a:gd name="T11" fmla="*/ 18 h 69"/>
                <a:gd name="T12" fmla="*/ 18 w 50"/>
                <a:gd name="T13" fmla="*/ 23 h 69"/>
                <a:gd name="T14" fmla="*/ 21 w 50"/>
                <a:gd name="T15" fmla="*/ 27 h 69"/>
                <a:gd name="T16" fmla="*/ 24 w 50"/>
                <a:gd name="T17" fmla="*/ 31 h 69"/>
                <a:gd name="T18" fmla="*/ 28 w 50"/>
                <a:gd name="T19" fmla="*/ 36 h 69"/>
                <a:gd name="T20" fmla="*/ 30 w 50"/>
                <a:gd name="T21" fmla="*/ 40 h 69"/>
                <a:gd name="T22" fmla="*/ 33 w 50"/>
                <a:gd name="T23" fmla="*/ 44 h 69"/>
                <a:gd name="T24" fmla="*/ 36 w 50"/>
                <a:gd name="T25" fmla="*/ 49 h 69"/>
                <a:gd name="T26" fmla="*/ 38 w 50"/>
                <a:gd name="T27" fmla="*/ 52 h 69"/>
                <a:gd name="T28" fmla="*/ 40 w 50"/>
                <a:gd name="T29" fmla="*/ 57 h 69"/>
                <a:gd name="T30" fmla="*/ 43 w 50"/>
                <a:gd name="T31" fmla="*/ 61 h 69"/>
                <a:gd name="T32" fmla="*/ 45 w 50"/>
                <a:gd name="T33" fmla="*/ 64 h 69"/>
                <a:gd name="T34" fmla="*/ 46 w 50"/>
                <a:gd name="T35" fmla="*/ 68 h 69"/>
                <a:gd name="T36" fmla="*/ 49 w 50"/>
                <a:gd name="T37" fmla="*/ 67 h 69"/>
                <a:gd name="T38" fmla="*/ 47 w 50"/>
                <a:gd name="T39" fmla="*/ 63 h 69"/>
                <a:gd name="T40" fmla="*/ 45 w 50"/>
                <a:gd name="T41" fmla="*/ 60 h 69"/>
                <a:gd name="T42" fmla="*/ 43 w 50"/>
                <a:gd name="T43" fmla="*/ 55 h 69"/>
                <a:gd name="T44" fmla="*/ 41 w 50"/>
                <a:gd name="T45" fmla="*/ 51 h 69"/>
                <a:gd name="T46" fmla="*/ 38 w 50"/>
                <a:gd name="T47" fmla="*/ 47 h 69"/>
                <a:gd name="T48" fmla="*/ 36 w 50"/>
                <a:gd name="T49" fmla="*/ 42 h 69"/>
                <a:gd name="T50" fmla="*/ 33 w 50"/>
                <a:gd name="T51" fmla="*/ 38 h 69"/>
                <a:gd name="T52" fmla="*/ 30 w 50"/>
                <a:gd name="T53" fmla="*/ 33 h 69"/>
                <a:gd name="T54" fmla="*/ 27 w 50"/>
                <a:gd name="T55" fmla="*/ 29 h 69"/>
                <a:gd name="T56" fmla="*/ 24 w 50"/>
                <a:gd name="T57" fmla="*/ 25 h 69"/>
                <a:gd name="T58" fmla="*/ 20 w 50"/>
                <a:gd name="T59" fmla="*/ 20 h 69"/>
                <a:gd name="T60" fmla="*/ 17 w 50"/>
                <a:gd name="T61" fmla="*/ 17 h 69"/>
                <a:gd name="T62" fmla="*/ 14 w 50"/>
                <a:gd name="T63" fmla="*/ 12 h 69"/>
                <a:gd name="T64" fmla="*/ 11 w 50"/>
                <a:gd name="T65" fmla="*/ 8 h 69"/>
                <a:gd name="T66" fmla="*/ 7 w 50"/>
                <a:gd name="T67" fmla="*/ 5 h 69"/>
                <a:gd name="T68" fmla="*/ 3 w 50"/>
                <a:gd name="T69" fmla="*/ 0 h 69"/>
                <a:gd name="T70" fmla="*/ 0 w 50"/>
                <a:gd name="T71" fmla="*/ 2 h 69"/>
                <a:gd name="T72" fmla="*/ 3 w 50"/>
                <a:gd name="T73" fmla="*/ 0 h 69"/>
                <a:gd name="T74" fmla="*/ 2 w 50"/>
                <a:gd name="T75" fmla="*/ 0 h 69"/>
                <a:gd name="T76" fmla="*/ 1 w 50"/>
                <a:gd name="T77" fmla="*/ 1 h 69"/>
                <a:gd name="T78" fmla="*/ 0 w 50"/>
                <a:gd name="T79" fmla="*/ 2 h 69"/>
                <a:gd name="T80" fmla="*/ 1 w 50"/>
                <a:gd name="T81" fmla="*/ 3 h 69"/>
                <a:gd name="T82" fmla="*/ 4 w 50"/>
                <a:gd name="T83" fmla="*/ 2 h 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0"/>
                <a:gd name="T127" fmla="*/ 0 h 69"/>
                <a:gd name="T128" fmla="*/ 50 w 50"/>
                <a:gd name="T129" fmla="*/ 69 h 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0" h="69">
                  <a:moveTo>
                    <a:pt x="4" y="2"/>
                  </a:moveTo>
                  <a:lnTo>
                    <a:pt x="1" y="3"/>
                  </a:lnTo>
                  <a:lnTo>
                    <a:pt x="4" y="6"/>
                  </a:lnTo>
                  <a:lnTo>
                    <a:pt x="8" y="10"/>
                  </a:lnTo>
                  <a:lnTo>
                    <a:pt x="12" y="14"/>
                  </a:lnTo>
                  <a:lnTo>
                    <a:pt x="14" y="18"/>
                  </a:lnTo>
                  <a:lnTo>
                    <a:pt x="18" y="23"/>
                  </a:lnTo>
                  <a:lnTo>
                    <a:pt x="21" y="27"/>
                  </a:lnTo>
                  <a:lnTo>
                    <a:pt x="24" y="31"/>
                  </a:lnTo>
                  <a:lnTo>
                    <a:pt x="28" y="36"/>
                  </a:lnTo>
                  <a:lnTo>
                    <a:pt x="30" y="40"/>
                  </a:lnTo>
                  <a:lnTo>
                    <a:pt x="33" y="44"/>
                  </a:lnTo>
                  <a:lnTo>
                    <a:pt x="36" y="49"/>
                  </a:lnTo>
                  <a:lnTo>
                    <a:pt x="38" y="52"/>
                  </a:lnTo>
                  <a:lnTo>
                    <a:pt x="40" y="57"/>
                  </a:lnTo>
                  <a:lnTo>
                    <a:pt x="43" y="61"/>
                  </a:lnTo>
                  <a:lnTo>
                    <a:pt x="45" y="64"/>
                  </a:lnTo>
                  <a:lnTo>
                    <a:pt x="46" y="68"/>
                  </a:lnTo>
                  <a:lnTo>
                    <a:pt x="49" y="67"/>
                  </a:lnTo>
                  <a:lnTo>
                    <a:pt x="47" y="63"/>
                  </a:lnTo>
                  <a:lnTo>
                    <a:pt x="45" y="60"/>
                  </a:lnTo>
                  <a:lnTo>
                    <a:pt x="43" y="55"/>
                  </a:lnTo>
                  <a:lnTo>
                    <a:pt x="41" y="51"/>
                  </a:lnTo>
                  <a:lnTo>
                    <a:pt x="38" y="47"/>
                  </a:lnTo>
                  <a:lnTo>
                    <a:pt x="36" y="42"/>
                  </a:lnTo>
                  <a:lnTo>
                    <a:pt x="33" y="38"/>
                  </a:lnTo>
                  <a:lnTo>
                    <a:pt x="30" y="33"/>
                  </a:lnTo>
                  <a:lnTo>
                    <a:pt x="27" y="29"/>
                  </a:lnTo>
                  <a:lnTo>
                    <a:pt x="24" y="25"/>
                  </a:lnTo>
                  <a:lnTo>
                    <a:pt x="20" y="20"/>
                  </a:lnTo>
                  <a:lnTo>
                    <a:pt x="17" y="17"/>
                  </a:lnTo>
                  <a:lnTo>
                    <a:pt x="14" y="12"/>
                  </a:lnTo>
                  <a:lnTo>
                    <a:pt x="11" y="8"/>
                  </a:lnTo>
                  <a:lnTo>
                    <a:pt x="7" y="5"/>
                  </a:lnTo>
                  <a:lnTo>
                    <a:pt x="3" y="0"/>
                  </a:lnTo>
                  <a:lnTo>
                    <a:pt x="0" y="2"/>
                  </a:lnTo>
                  <a:lnTo>
                    <a:pt x="3" y="0"/>
                  </a:lnTo>
                  <a:lnTo>
                    <a:pt x="2" y="0"/>
                  </a:lnTo>
                  <a:lnTo>
                    <a:pt x="1" y="1"/>
                  </a:lnTo>
                  <a:lnTo>
                    <a:pt x="0" y="2"/>
                  </a:lnTo>
                  <a:lnTo>
                    <a:pt x="1" y="3"/>
                  </a:lnTo>
                  <a:lnTo>
                    <a:pt x="4" y="2"/>
                  </a:lnTo>
                </a:path>
              </a:pathLst>
            </a:custGeom>
            <a:solidFill>
              <a:srgbClr val="000000"/>
            </a:solidFill>
            <a:ln w="12700" cap="rnd">
              <a:noFill/>
              <a:round/>
              <a:headEnd/>
              <a:tailEnd/>
            </a:ln>
          </p:spPr>
          <p:txBody>
            <a:bodyPr/>
            <a:lstStyle/>
            <a:p>
              <a:endParaRPr lang="en-US">
                <a:solidFill>
                  <a:srgbClr val="000000"/>
                </a:solidFill>
              </a:endParaRPr>
            </a:p>
          </p:txBody>
        </p:sp>
        <p:sp>
          <p:nvSpPr>
            <p:cNvPr id="21612" name="Freeform 103"/>
            <p:cNvSpPr>
              <a:spLocks/>
            </p:cNvSpPr>
            <p:nvPr/>
          </p:nvSpPr>
          <p:spPr bwMode="auto">
            <a:xfrm>
              <a:off x="1954" y="2401"/>
              <a:ext cx="62" cy="286"/>
            </a:xfrm>
            <a:custGeom>
              <a:avLst/>
              <a:gdLst>
                <a:gd name="T0" fmla="*/ 61 w 62"/>
                <a:gd name="T1" fmla="*/ 283 h 286"/>
                <a:gd name="T2" fmla="*/ 56 w 62"/>
                <a:gd name="T3" fmla="*/ 271 h 286"/>
                <a:gd name="T4" fmla="*/ 51 w 62"/>
                <a:gd name="T5" fmla="*/ 259 h 286"/>
                <a:gd name="T6" fmla="*/ 46 w 62"/>
                <a:gd name="T7" fmla="*/ 244 h 286"/>
                <a:gd name="T8" fmla="*/ 41 w 62"/>
                <a:gd name="T9" fmla="*/ 227 h 286"/>
                <a:gd name="T10" fmla="*/ 36 w 62"/>
                <a:gd name="T11" fmla="*/ 211 h 286"/>
                <a:gd name="T12" fmla="*/ 31 w 62"/>
                <a:gd name="T13" fmla="*/ 193 h 286"/>
                <a:gd name="T14" fmla="*/ 26 w 62"/>
                <a:gd name="T15" fmla="*/ 173 h 286"/>
                <a:gd name="T16" fmla="*/ 23 w 62"/>
                <a:gd name="T17" fmla="*/ 155 h 286"/>
                <a:gd name="T18" fmla="*/ 18 w 62"/>
                <a:gd name="T19" fmla="*/ 134 h 286"/>
                <a:gd name="T20" fmla="*/ 15 w 62"/>
                <a:gd name="T21" fmla="*/ 115 h 286"/>
                <a:gd name="T22" fmla="*/ 12 w 62"/>
                <a:gd name="T23" fmla="*/ 94 h 286"/>
                <a:gd name="T24" fmla="*/ 9 w 62"/>
                <a:gd name="T25" fmla="*/ 74 h 286"/>
                <a:gd name="T26" fmla="*/ 6 w 62"/>
                <a:gd name="T27" fmla="*/ 55 h 286"/>
                <a:gd name="T28" fmla="*/ 5 w 62"/>
                <a:gd name="T29" fmla="*/ 36 h 286"/>
                <a:gd name="T30" fmla="*/ 5 w 62"/>
                <a:gd name="T31" fmla="*/ 18 h 286"/>
                <a:gd name="T32" fmla="*/ 4 w 62"/>
                <a:gd name="T33" fmla="*/ 0 h 286"/>
                <a:gd name="T34" fmla="*/ 0 w 62"/>
                <a:gd name="T35" fmla="*/ 9 h 286"/>
                <a:gd name="T36" fmla="*/ 1 w 62"/>
                <a:gd name="T37" fmla="*/ 26 h 286"/>
                <a:gd name="T38" fmla="*/ 3 w 62"/>
                <a:gd name="T39" fmla="*/ 45 h 286"/>
                <a:gd name="T40" fmla="*/ 5 w 62"/>
                <a:gd name="T41" fmla="*/ 65 h 286"/>
                <a:gd name="T42" fmla="*/ 6 w 62"/>
                <a:gd name="T43" fmla="*/ 85 h 286"/>
                <a:gd name="T44" fmla="*/ 10 w 62"/>
                <a:gd name="T45" fmla="*/ 105 h 286"/>
                <a:gd name="T46" fmla="*/ 13 w 62"/>
                <a:gd name="T47" fmla="*/ 125 h 286"/>
                <a:gd name="T48" fmla="*/ 16 w 62"/>
                <a:gd name="T49" fmla="*/ 145 h 286"/>
                <a:gd name="T50" fmla="*/ 21 w 62"/>
                <a:gd name="T51" fmla="*/ 165 h 286"/>
                <a:gd name="T52" fmla="*/ 25 w 62"/>
                <a:gd name="T53" fmla="*/ 184 h 286"/>
                <a:gd name="T54" fmla="*/ 30 w 62"/>
                <a:gd name="T55" fmla="*/ 203 h 286"/>
                <a:gd name="T56" fmla="*/ 35 w 62"/>
                <a:gd name="T57" fmla="*/ 220 h 286"/>
                <a:gd name="T58" fmla="*/ 40 w 62"/>
                <a:gd name="T59" fmla="*/ 237 h 286"/>
                <a:gd name="T60" fmla="*/ 45 w 62"/>
                <a:gd name="T61" fmla="*/ 253 h 286"/>
                <a:gd name="T62" fmla="*/ 50 w 62"/>
                <a:gd name="T63" fmla="*/ 266 h 286"/>
                <a:gd name="T64" fmla="*/ 56 w 62"/>
                <a:gd name="T65" fmla="*/ 278 h 286"/>
                <a:gd name="T66" fmla="*/ 61 w 62"/>
                <a:gd name="T67" fmla="*/ 284 h 286"/>
                <a:gd name="T68" fmla="*/ 58 w 62"/>
                <a:gd name="T69" fmla="*/ 285 h 286"/>
                <a:gd name="T70" fmla="*/ 61 w 62"/>
                <a:gd name="T71" fmla="*/ 284 h 286"/>
                <a:gd name="T72" fmla="*/ 58 w 62"/>
                <a:gd name="T73" fmla="*/ 283 h 28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
                <a:gd name="T112" fmla="*/ 0 h 286"/>
                <a:gd name="T113" fmla="*/ 62 w 62"/>
                <a:gd name="T114" fmla="*/ 286 h 28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 h="286">
                  <a:moveTo>
                    <a:pt x="58" y="283"/>
                  </a:moveTo>
                  <a:lnTo>
                    <a:pt x="61" y="283"/>
                  </a:lnTo>
                  <a:lnTo>
                    <a:pt x="58" y="277"/>
                  </a:lnTo>
                  <a:lnTo>
                    <a:pt x="56" y="271"/>
                  </a:lnTo>
                  <a:lnTo>
                    <a:pt x="54" y="265"/>
                  </a:lnTo>
                  <a:lnTo>
                    <a:pt x="51" y="259"/>
                  </a:lnTo>
                  <a:lnTo>
                    <a:pt x="48" y="251"/>
                  </a:lnTo>
                  <a:lnTo>
                    <a:pt x="46" y="244"/>
                  </a:lnTo>
                  <a:lnTo>
                    <a:pt x="44" y="236"/>
                  </a:lnTo>
                  <a:lnTo>
                    <a:pt x="41" y="227"/>
                  </a:lnTo>
                  <a:lnTo>
                    <a:pt x="38" y="219"/>
                  </a:lnTo>
                  <a:lnTo>
                    <a:pt x="36" y="211"/>
                  </a:lnTo>
                  <a:lnTo>
                    <a:pt x="34" y="202"/>
                  </a:lnTo>
                  <a:lnTo>
                    <a:pt x="31" y="193"/>
                  </a:lnTo>
                  <a:lnTo>
                    <a:pt x="29" y="183"/>
                  </a:lnTo>
                  <a:lnTo>
                    <a:pt x="26" y="173"/>
                  </a:lnTo>
                  <a:lnTo>
                    <a:pt x="25" y="164"/>
                  </a:lnTo>
                  <a:lnTo>
                    <a:pt x="23" y="155"/>
                  </a:lnTo>
                  <a:lnTo>
                    <a:pt x="20" y="144"/>
                  </a:lnTo>
                  <a:lnTo>
                    <a:pt x="18" y="134"/>
                  </a:lnTo>
                  <a:lnTo>
                    <a:pt x="16" y="124"/>
                  </a:lnTo>
                  <a:lnTo>
                    <a:pt x="15" y="115"/>
                  </a:lnTo>
                  <a:lnTo>
                    <a:pt x="13" y="104"/>
                  </a:lnTo>
                  <a:lnTo>
                    <a:pt x="12" y="94"/>
                  </a:lnTo>
                  <a:lnTo>
                    <a:pt x="10" y="84"/>
                  </a:lnTo>
                  <a:lnTo>
                    <a:pt x="9" y="74"/>
                  </a:lnTo>
                  <a:lnTo>
                    <a:pt x="8" y="65"/>
                  </a:lnTo>
                  <a:lnTo>
                    <a:pt x="6" y="55"/>
                  </a:lnTo>
                  <a:lnTo>
                    <a:pt x="5" y="45"/>
                  </a:lnTo>
                  <a:lnTo>
                    <a:pt x="5" y="36"/>
                  </a:lnTo>
                  <a:lnTo>
                    <a:pt x="5" y="26"/>
                  </a:lnTo>
                  <a:lnTo>
                    <a:pt x="5" y="18"/>
                  </a:lnTo>
                  <a:lnTo>
                    <a:pt x="4" y="9"/>
                  </a:lnTo>
                  <a:lnTo>
                    <a:pt x="4" y="0"/>
                  </a:lnTo>
                  <a:lnTo>
                    <a:pt x="0" y="0"/>
                  </a:lnTo>
                  <a:lnTo>
                    <a:pt x="0" y="9"/>
                  </a:lnTo>
                  <a:lnTo>
                    <a:pt x="1" y="18"/>
                  </a:lnTo>
                  <a:lnTo>
                    <a:pt x="1" y="26"/>
                  </a:lnTo>
                  <a:lnTo>
                    <a:pt x="2" y="36"/>
                  </a:lnTo>
                  <a:lnTo>
                    <a:pt x="3" y="45"/>
                  </a:lnTo>
                  <a:lnTo>
                    <a:pt x="4" y="55"/>
                  </a:lnTo>
                  <a:lnTo>
                    <a:pt x="5" y="65"/>
                  </a:lnTo>
                  <a:lnTo>
                    <a:pt x="5" y="74"/>
                  </a:lnTo>
                  <a:lnTo>
                    <a:pt x="6" y="85"/>
                  </a:lnTo>
                  <a:lnTo>
                    <a:pt x="8" y="95"/>
                  </a:lnTo>
                  <a:lnTo>
                    <a:pt x="10" y="105"/>
                  </a:lnTo>
                  <a:lnTo>
                    <a:pt x="12" y="115"/>
                  </a:lnTo>
                  <a:lnTo>
                    <a:pt x="13" y="125"/>
                  </a:lnTo>
                  <a:lnTo>
                    <a:pt x="15" y="135"/>
                  </a:lnTo>
                  <a:lnTo>
                    <a:pt x="16" y="145"/>
                  </a:lnTo>
                  <a:lnTo>
                    <a:pt x="19" y="155"/>
                  </a:lnTo>
                  <a:lnTo>
                    <a:pt x="21" y="165"/>
                  </a:lnTo>
                  <a:lnTo>
                    <a:pt x="23" y="174"/>
                  </a:lnTo>
                  <a:lnTo>
                    <a:pt x="25" y="184"/>
                  </a:lnTo>
                  <a:lnTo>
                    <a:pt x="28" y="193"/>
                  </a:lnTo>
                  <a:lnTo>
                    <a:pt x="30" y="203"/>
                  </a:lnTo>
                  <a:lnTo>
                    <a:pt x="33" y="212"/>
                  </a:lnTo>
                  <a:lnTo>
                    <a:pt x="35" y="220"/>
                  </a:lnTo>
                  <a:lnTo>
                    <a:pt x="37" y="229"/>
                  </a:lnTo>
                  <a:lnTo>
                    <a:pt x="40" y="237"/>
                  </a:lnTo>
                  <a:lnTo>
                    <a:pt x="43" y="245"/>
                  </a:lnTo>
                  <a:lnTo>
                    <a:pt x="45" y="253"/>
                  </a:lnTo>
                  <a:lnTo>
                    <a:pt x="47" y="260"/>
                  </a:lnTo>
                  <a:lnTo>
                    <a:pt x="50" y="266"/>
                  </a:lnTo>
                  <a:lnTo>
                    <a:pt x="53" y="273"/>
                  </a:lnTo>
                  <a:lnTo>
                    <a:pt x="56" y="278"/>
                  </a:lnTo>
                  <a:lnTo>
                    <a:pt x="58" y="284"/>
                  </a:lnTo>
                  <a:lnTo>
                    <a:pt x="61" y="284"/>
                  </a:lnTo>
                  <a:lnTo>
                    <a:pt x="58" y="284"/>
                  </a:lnTo>
                  <a:lnTo>
                    <a:pt x="58" y="285"/>
                  </a:lnTo>
                  <a:lnTo>
                    <a:pt x="60" y="285"/>
                  </a:lnTo>
                  <a:lnTo>
                    <a:pt x="61" y="284"/>
                  </a:lnTo>
                  <a:lnTo>
                    <a:pt x="61" y="283"/>
                  </a:lnTo>
                  <a:lnTo>
                    <a:pt x="58" y="283"/>
                  </a:lnTo>
                </a:path>
              </a:pathLst>
            </a:custGeom>
            <a:solidFill>
              <a:srgbClr val="000000"/>
            </a:solidFill>
            <a:ln w="12700" cap="rnd">
              <a:noFill/>
              <a:round/>
              <a:headEnd/>
              <a:tailEnd/>
            </a:ln>
          </p:spPr>
          <p:txBody>
            <a:bodyPr/>
            <a:lstStyle/>
            <a:p>
              <a:endParaRPr lang="en-US">
                <a:solidFill>
                  <a:srgbClr val="000000"/>
                </a:solidFill>
              </a:endParaRPr>
            </a:p>
          </p:txBody>
        </p:sp>
        <p:sp>
          <p:nvSpPr>
            <p:cNvPr id="21613" name="Freeform 104"/>
            <p:cNvSpPr>
              <a:spLocks/>
            </p:cNvSpPr>
            <p:nvPr/>
          </p:nvSpPr>
          <p:spPr bwMode="auto">
            <a:xfrm>
              <a:off x="3123" y="1875"/>
              <a:ext cx="119" cy="139"/>
            </a:xfrm>
            <a:custGeom>
              <a:avLst/>
              <a:gdLst>
                <a:gd name="T0" fmla="*/ 60 w 119"/>
                <a:gd name="T1" fmla="*/ 138 h 139"/>
                <a:gd name="T2" fmla="*/ 60 w 119"/>
                <a:gd name="T3" fmla="*/ 128 h 139"/>
                <a:gd name="T4" fmla="*/ 60 w 119"/>
                <a:gd name="T5" fmla="*/ 119 h 139"/>
                <a:gd name="T6" fmla="*/ 63 w 119"/>
                <a:gd name="T7" fmla="*/ 109 h 139"/>
                <a:gd name="T8" fmla="*/ 67 w 119"/>
                <a:gd name="T9" fmla="*/ 99 h 139"/>
                <a:gd name="T10" fmla="*/ 13 w 119"/>
                <a:gd name="T11" fmla="*/ 72 h 139"/>
                <a:gd name="T12" fmla="*/ 9 w 119"/>
                <a:gd name="T13" fmla="*/ 67 h 139"/>
                <a:gd name="T14" fmla="*/ 5 w 119"/>
                <a:gd name="T15" fmla="*/ 61 h 139"/>
                <a:gd name="T16" fmla="*/ 1 w 119"/>
                <a:gd name="T17" fmla="*/ 55 h 139"/>
                <a:gd name="T18" fmla="*/ 0 w 119"/>
                <a:gd name="T19" fmla="*/ 46 h 139"/>
                <a:gd name="T20" fmla="*/ 10 w 119"/>
                <a:gd name="T21" fmla="*/ 40 h 139"/>
                <a:gd name="T22" fmla="*/ 18 w 119"/>
                <a:gd name="T23" fmla="*/ 41 h 139"/>
                <a:gd name="T24" fmla="*/ 29 w 119"/>
                <a:gd name="T25" fmla="*/ 44 h 139"/>
                <a:gd name="T26" fmla="*/ 36 w 119"/>
                <a:gd name="T27" fmla="*/ 46 h 139"/>
                <a:gd name="T28" fmla="*/ 40 w 119"/>
                <a:gd name="T29" fmla="*/ 40 h 139"/>
                <a:gd name="T30" fmla="*/ 42 w 119"/>
                <a:gd name="T31" fmla="*/ 28 h 139"/>
                <a:gd name="T32" fmla="*/ 44 w 119"/>
                <a:gd name="T33" fmla="*/ 14 h 139"/>
                <a:gd name="T34" fmla="*/ 46 w 119"/>
                <a:gd name="T35" fmla="*/ 4 h 139"/>
                <a:gd name="T36" fmla="*/ 47 w 119"/>
                <a:gd name="T37" fmla="*/ 3 h 139"/>
                <a:gd name="T38" fmla="*/ 50 w 119"/>
                <a:gd name="T39" fmla="*/ 10 h 139"/>
                <a:gd name="T40" fmla="*/ 55 w 119"/>
                <a:gd name="T41" fmla="*/ 15 h 139"/>
                <a:gd name="T42" fmla="*/ 59 w 119"/>
                <a:gd name="T43" fmla="*/ 19 h 139"/>
                <a:gd name="T44" fmla="*/ 64 w 119"/>
                <a:gd name="T45" fmla="*/ 20 h 139"/>
                <a:gd name="T46" fmla="*/ 72 w 119"/>
                <a:gd name="T47" fmla="*/ 22 h 139"/>
                <a:gd name="T48" fmla="*/ 78 w 119"/>
                <a:gd name="T49" fmla="*/ 26 h 139"/>
                <a:gd name="T50" fmla="*/ 83 w 119"/>
                <a:gd name="T51" fmla="*/ 31 h 139"/>
                <a:gd name="T52" fmla="*/ 83 w 119"/>
                <a:gd name="T53" fmla="*/ 35 h 139"/>
                <a:gd name="T54" fmla="*/ 78 w 119"/>
                <a:gd name="T55" fmla="*/ 40 h 139"/>
                <a:gd name="T56" fmla="*/ 75 w 119"/>
                <a:gd name="T57" fmla="*/ 47 h 139"/>
                <a:gd name="T58" fmla="*/ 73 w 119"/>
                <a:gd name="T59" fmla="*/ 55 h 139"/>
                <a:gd name="T60" fmla="*/ 77 w 119"/>
                <a:gd name="T61" fmla="*/ 59 h 139"/>
                <a:gd name="T62" fmla="*/ 83 w 119"/>
                <a:gd name="T63" fmla="*/ 62 h 139"/>
                <a:gd name="T64" fmla="*/ 87 w 119"/>
                <a:gd name="T65" fmla="*/ 67 h 139"/>
                <a:gd name="T66" fmla="*/ 90 w 119"/>
                <a:gd name="T67" fmla="*/ 75 h 139"/>
                <a:gd name="T68" fmla="*/ 91 w 119"/>
                <a:gd name="T69" fmla="*/ 86 h 139"/>
                <a:gd name="T70" fmla="*/ 96 w 119"/>
                <a:gd name="T71" fmla="*/ 97 h 139"/>
                <a:gd name="T72" fmla="*/ 106 w 119"/>
                <a:gd name="T73" fmla="*/ 105 h 139"/>
                <a:gd name="T74" fmla="*/ 115 w 119"/>
                <a:gd name="T75" fmla="*/ 114 h 139"/>
                <a:gd name="T76" fmla="*/ 105 w 119"/>
                <a:gd name="T77" fmla="*/ 138 h 1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9"/>
                <a:gd name="T118" fmla="*/ 0 h 139"/>
                <a:gd name="T119" fmla="*/ 119 w 119"/>
                <a:gd name="T120" fmla="*/ 139 h 1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9" h="139">
                  <a:moveTo>
                    <a:pt x="105" y="138"/>
                  </a:moveTo>
                  <a:lnTo>
                    <a:pt x="60" y="138"/>
                  </a:lnTo>
                  <a:lnTo>
                    <a:pt x="60" y="133"/>
                  </a:lnTo>
                  <a:lnTo>
                    <a:pt x="60" y="128"/>
                  </a:lnTo>
                  <a:lnTo>
                    <a:pt x="60" y="124"/>
                  </a:lnTo>
                  <a:lnTo>
                    <a:pt x="60" y="119"/>
                  </a:lnTo>
                  <a:lnTo>
                    <a:pt x="61" y="114"/>
                  </a:lnTo>
                  <a:lnTo>
                    <a:pt x="63" y="109"/>
                  </a:lnTo>
                  <a:lnTo>
                    <a:pt x="64" y="104"/>
                  </a:lnTo>
                  <a:lnTo>
                    <a:pt x="67" y="99"/>
                  </a:lnTo>
                  <a:lnTo>
                    <a:pt x="40" y="72"/>
                  </a:lnTo>
                  <a:lnTo>
                    <a:pt x="13" y="72"/>
                  </a:lnTo>
                  <a:lnTo>
                    <a:pt x="11" y="70"/>
                  </a:lnTo>
                  <a:lnTo>
                    <a:pt x="9" y="67"/>
                  </a:lnTo>
                  <a:lnTo>
                    <a:pt x="7" y="64"/>
                  </a:lnTo>
                  <a:lnTo>
                    <a:pt x="5" y="61"/>
                  </a:lnTo>
                  <a:lnTo>
                    <a:pt x="3" y="58"/>
                  </a:lnTo>
                  <a:lnTo>
                    <a:pt x="1" y="55"/>
                  </a:lnTo>
                  <a:lnTo>
                    <a:pt x="0" y="51"/>
                  </a:lnTo>
                  <a:lnTo>
                    <a:pt x="0" y="46"/>
                  </a:lnTo>
                  <a:lnTo>
                    <a:pt x="7" y="39"/>
                  </a:lnTo>
                  <a:lnTo>
                    <a:pt x="10" y="40"/>
                  </a:lnTo>
                  <a:lnTo>
                    <a:pt x="13" y="40"/>
                  </a:lnTo>
                  <a:lnTo>
                    <a:pt x="18" y="41"/>
                  </a:lnTo>
                  <a:lnTo>
                    <a:pt x="23" y="43"/>
                  </a:lnTo>
                  <a:lnTo>
                    <a:pt x="29" y="44"/>
                  </a:lnTo>
                  <a:lnTo>
                    <a:pt x="32" y="45"/>
                  </a:lnTo>
                  <a:lnTo>
                    <a:pt x="36" y="46"/>
                  </a:lnTo>
                  <a:lnTo>
                    <a:pt x="40" y="46"/>
                  </a:lnTo>
                  <a:lnTo>
                    <a:pt x="40" y="40"/>
                  </a:lnTo>
                  <a:lnTo>
                    <a:pt x="41" y="35"/>
                  </a:lnTo>
                  <a:lnTo>
                    <a:pt x="42" y="28"/>
                  </a:lnTo>
                  <a:lnTo>
                    <a:pt x="43" y="20"/>
                  </a:lnTo>
                  <a:lnTo>
                    <a:pt x="44" y="14"/>
                  </a:lnTo>
                  <a:lnTo>
                    <a:pt x="46" y="8"/>
                  </a:lnTo>
                  <a:lnTo>
                    <a:pt x="46" y="4"/>
                  </a:lnTo>
                  <a:lnTo>
                    <a:pt x="47" y="0"/>
                  </a:lnTo>
                  <a:lnTo>
                    <a:pt x="47" y="3"/>
                  </a:lnTo>
                  <a:lnTo>
                    <a:pt x="49" y="6"/>
                  </a:lnTo>
                  <a:lnTo>
                    <a:pt x="50" y="10"/>
                  </a:lnTo>
                  <a:lnTo>
                    <a:pt x="53" y="12"/>
                  </a:lnTo>
                  <a:lnTo>
                    <a:pt x="55" y="15"/>
                  </a:lnTo>
                  <a:lnTo>
                    <a:pt x="57" y="17"/>
                  </a:lnTo>
                  <a:lnTo>
                    <a:pt x="59" y="19"/>
                  </a:lnTo>
                  <a:lnTo>
                    <a:pt x="60" y="20"/>
                  </a:lnTo>
                  <a:lnTo>
                    <a:pt x="64" y="20"/>
                  </a:lnTo>
                  <a:lnTo>
                    <a:pt x="69" y="21"/>
                  </a:lnTo>
                  <a:lnTo>
                    <a:pt x="72" y="22"/>
                  </a:lnTo>
                  <a:lnTo>
                    <a:pt x="75" y="24"/>
                  </a:lnTo>
                  <a:lnTo>
                    <a:pt x="78" y="26"/>
                  </a:lnTo>
                  <a:lnTo>
                    <a:pt x="81" y="28"/>
                  </a:lnTo>
                  <a:lnTo>
                    <a:pt x="83" y="31"/>
                  </a:lnTo>
                  <a:lnTo>
                    <a:pt x="86" y="33"/>
                  </a:lnTo>
                  <a:lnTo>
                    <a:pt x="83" y="35"/>
                  </a:lnTo>
                  <a:lnTo>
                    <a:pt x="81" y="38"/>
                  </a:lnTo>
                  <a:lnTo>
                    <a:pt x="78" y="40"/>
                  </a:lnTo>
                  <a:lnTo>
                    <a:pt x="77" y="44"/>
                  </a:lnTo>
                  <a:lnTo>
                    <a:pt x="75" y="47"/>
                  </a:lnTo>
                  <a:lnTo>
                    <a:pt x="73" y="51"/>
                  </a:lnTo>
                  <a:lnTo>
                    <a:pt x="73" y="55"/>
                  </a:lnTo>
                  <a:lnTo>
                    <a:pt x="72" y="59"/>
                  </a:lnTo>
                  <a:lnTo>
                    <a:pt x="77" y="59"/>
                  </a:lnTo>
                  <a:lnTo>
                    <a:pt x="80" y="60"/>
                  </a:lnTo>
                  <a:lnTo>
                    <a:pt x="83" y="62"/>
                  </a:lnTo>
                  <a:lnTo>
                    <a:pt x="85" y="64"/>
                  </a:lnTo>
                  <a:lnTo>
                    <a:pt x="87" y="67"/>
                  </a:lnTo>
                  <a:lnTo>
                    <a:pt x="88" y="71"/>
                  </a:lnTo>
                  <a:lnTo>
                    <a:pt x="90" y="75"/>
                  </a:lnTo>
                  <a:lnTo>
                    <a:pt x="92" y="80"/>
                  </a:lnTo>
                  <a:lnTo>
                    <a:pt x="91" y="86"/>
                  </a:lnTo>
                  <a:lnTo>
                    <a:pt x="92" y="92"/>
                  </a:lnTo>
                  <a:lnTo>
                    <a:pt x="96" y="97"/>
                  </a:lnTo>
                  <a:lnTo>
                    <a:pt x="100" y="102"/>
                  </a:lnTo>
                  <a:lnTo>
                    <a:pt x="106" y="105"/>
                  </a:lnTo>
                  <a:lnTo>
                    <a:pt x="110" y="109"/>
                  </a:lnTo>
                  <a:lnTo>
                    <a:pt x="115" y="114"/>
                  </a:lnTo>
                  <a:lnTo>
                    <a:pt x="118" y="119"/>
                  </a:lnTo>
                  <a:lnTo>
                    <a:pt x="105" y="138"/>
                  </a:lnTo>
                </a:path>
              </a:pathLst>
            </a:custGeom>
            <a:solidFill>
              <a:srgbClr val="FFC030"/>
            </a:solidFill>
            <a:ln w="12700" cap="rnd">
              <a:noFill/>
              <a:round/>
              <a:headEnd/>
              <a:tailEnd/>
            </a:ln>
          </p:spPr>
          <p:txBody>
            <a:bodyPr/>
            <a:lstStyle/>
            <a:p>
              <a:endParaRPr lang="en-US">
                <a:solidFill>
                  <a:srgbClr val="000000"/>
                </a:solidFill>
              </a:endParaRPr>
            </a:p>
          </p:txBody>
        </p:sp>
        <p:sp>
          <p:nvSpPr>
            <p:cNvPr id="21614" name="Freeform 105"/>
            <p:cNvSpPr>
              <a:spLocks/>
            </p:cNvSpPr>
            <p:nvPr/>
          </p:nvSpPr>
          <p:spPr bwMode="auto">
            <a:xfrm>
              <a:off x="3184" y="2015"/>
              <a:ext cx="44" cy="3"/>
            </a:xfrm>
            <a:custGeom>
              <a:avLst/>
              <a:gdLst>
                <a:gd name="T0" fmla="*/ 0 w 44"/>
                <a:gd name="T1" fmla="*/ 1 h 3"/>
                <a:gd name="T2" fmla="*/ 2 w 44"/>
                <a:gd name="T3" fmla="*/ 0 h 3"/>
                <a:gd name="T4" fmla="*/ 43 w 44"/>
                <a:gd name="T5" fmla="*/ 0 h 3"/>
                <a:gd name="T6" fmla="*/ 43 w 44"/>
                <a:gd name="T7" fmla="*/ 2 h 3"/>
                <a:gd name="T8" fmla="*/ 2 w 44"/>
                <a:gd name="T9" fmla="*/ 2 h 3"/>
                <a:gd name="T10" fmla="*/ 3 w 44"/>
                <a:gd name="T11" fmla="*/ 1 h 3"/>
                <a:gd name="T12" fmla="*/ 2 w 44"/>
                <a:gd name="T13" fmla="*/ 2 h 3"/>
                <a:gd name="T14" fmla="*/ 1 w 44"/>
                <a:gd name="T15" fmla="*/ 1 h 3"/>
                <a:gd name="T16" fmla="*/ 0 w 44"/>
                <a:gd name="T17" fmla="*/ 1 h 3"/>
                <a:gd name="T18" fmla="*/ 1 w 44"/>
                <a:gd name="T19" fmla="*/ 0 h 3"/>
                <a:gd name="T20" fmla="*/ 2 w 44"/>
                <a:gd name="T21" fmla="*/ 0 h 3"/>
                <a:gd name="T22" fmla="*/ 0 w 44"/>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3"/>
                <a:gd name="T38" fmla="*/ 44 w 44"/>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3">
                  <a:moveTo>
                    <a:pt x="0" y="1"/>
                  </a:moveTo>
                  <a:lnTo>
                    <a:pt x="2" y="0"/>
                  </a:lnTo>
                  <a:lnTo>
                    <a:pt x="43" y="0"/>
                  </a:lnTo>
                  <a:lnTo>
                    <a:pt x="43" y="2"/>
                  </a:lnTo>
                  <a:lnTo>
                    <a:pt x="2" y="2"/>
                  </a:lnTo>
                  <a:lnTo>
                    <a:pt x="3" y="1"/>
                  </a:lnTo>
                  <a:lnTo>
                    <a:pt x="2" y="2"/>
                  </a:lnTo>
                  <a:lnTo>
                    <a:pt x="1" y="1"/>
                  </a:lnTo>
                  <a:lnTo>
                    <a:pt x="0" y="1"/>
                  </a:lnTo>
                  <a:lnTo>
                    <a:pt x="1" y="0"/>
                  </a:lnTo>
                  <a:lnTo>
                    <a:pt x="2"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615" name="Freeform 106"/>
            <p:cNvSpPr>
              <a:spLocks/>
            </p:cNvSpPr>
            <p:nvPr/>
          </p:nvSpPr>
          <p:spPr bwMode="auto">
            <a:xfrm>
              <a:off x="3184" y="1977"/>
              <a:ext cx="5" cy="37"/>
            </a:xfrm>
            <a:custGeom>
              <a:avLst/>
              <a:gdLst>
                <a:gd name="T0" fmla="*/ 3 w 5"/>
                <a:gd name="T1" fmla="*/ 3 h 37"/>
                <a:gd name="T2" fmla="*/ 3 w 5"/>
                <a:gd name="T3" fmla="*/ 1 h 37"/>
                <a:gd name="T4" fmla="*/ 2 w 5"/>
                <a:gd name="T5" fmla="*/ 5 h 37"/>
                <a:gd name="T6" fmla="*/ 1 w 5"/>
                <a:gd name="T7" fmla="*/ 9 h 37"/>
                <a:gd name="T8" fmla="*/ 1 w 5"/>
                <a:gd name="T9" fmla="*/ 14 h 37"/>
                <a:gd name="T10" fmla="*/ 0 w 5"/>
                <a:gd name="T11" fmla="*/ 18 h 37"/>
                <a:gd name="T12" fmla="*/ 0 w 5"/>
                <a:gd name="T13" fmla="*/ 23 h 37"/>
                <a:gd name="T14" fmla="*/ 0 w 5"/>
                <a:gd name="T15" fmla="*/ 27 h 37"/>
                <a:gd name="T16" fmla="*/ 0 w 5"/>
                <a:gd name="T17" fmla="*/ 32 h 37"/>
                <a:gd name="T18" fmla="*/ 0 w 5"/>
                <a:gd name="T19" fmla="*/ 36 h 37"/>
                <a:gd name="T20" fmla="*/ 1 w 5"/>
                <a:gd name="T21" fmla="*/ 36 h 37"/>
                <a:gd name="T22" fmla="*/ 1 w 5"/>
                <a:gd name="T23" fmla="*/ 32 h 37"/>
                <a:gd name="T24" fmla="*/ 1 w 5"/>
                <a:gd name="T25" fmla="*/ 27 h 37"/>
                <a:gd name="T26" fmla="*/ 2 w 5"/>
                <a:gd name="T27" fmla="*/ 23 h 37"/>
                <a:gd name="T28" fmla="*/ 2 w 5"/>
                <a:gd name="T29" fmla="*/ 19 h 37"/>
                <a:gd name="T30" fmla="*/ 2 w 5"/>
                <a:gd name="T31" fmla="*/ 15 h 37"/>
                <a:gd name="T32" fmla="*/ 2 w 5"/>
                <a:gd name="T33" fmla="*/ 10 h 37"/>
                <a:gd name="T34" fmla="*/ 3 w 5"/>
                <a:gd name="T35" fmla="*/ 6 h 37"/>
                <a:gd name="T36" fmla="*/ 4 w 5"/>
                <a:gd name="T37" fmla="*/ 2 h 37"/>
                <a:gd name="T38" fmla="*/ 4 w 5"/>
                <a:gd name="T39" fmla="*/ 0 h 37"/>
                <a:gd name="T40" fmla="*/ 4 w 5"/>
                <a:gd name="T41" fmla="*/ 2 h 37"/>
                <a:gd name="T42" fmla="*/ 4 w 5"/>
                <a:gd name="T43" fmla="*/ 1 h 37"/>
                <a:gd name="T44" fmla="*/ 4 w 5"/>
                <a:gd name="T45" fmla="*/ 0 h 37"/>
                <a:gd name="T46" fmla="*/ 3 w 5"/>
                <a:gd name="T47" fmla="*/ 0 h 37"/>
                <a:gd name="T48" fmla="*/ 3 w 5"/>
                <a:gd name="T49" fmla="*/ 1 h 37"/>
                <a:gd name="T50" fmla="*/ 3 w 5"/>
                <a:gd name="T51" fmla="*/ 3 h 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
                <a:gd name="T79" fmla="*/ 0 h 37"/>
                <a:gd name="T80" fmla="*/ 5 w 5"/>
                <a:gd name="T81" fmla="*/ 37 h 3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 h="37">
                  <a:moveTo>
                    <a:pt x="3" y="3"/>
                  </a:moveTo>
                  <a:lnTo>
                    <a:pt x="3" y="1"/>
                  </a:lnTo>
                  <a:lnTo>
                    <a:pt x="2" y="5"/>
                  </a:lnTo>
                  <a:lnTo>
                    <a:pt x="1" y="9"/>
                  </a:lnTo>
                  <a:lnTo>
                    <a:pt x="1" y="14"/>
                  </a:lnTo>
                  <a:lnTo>
                    <a:pt x="0" y="18"/>
                  </a:lnTo>
                  <a:lnTo>
                    <a:pt x="0" y="23"/>
                  </a:lnTo>
                  <a:lnTo>
                    <a:pt x="0" y="27"/>
                  </a:lnTo>
                  <a:lnTo>
                    <a:pt x="0" y="32"/>
                  </a:lnTo>
                  <a:lnTo>
                    <a:pt x="0" y="36"/>
                  </a:lnTo>
                  <a:lnTo>
                    <a:pt x="1" y="36"/>
                  </a:lnTo>
                  <a:lnTo>
                    <a:pt x="1" y="32"/>
                  </a:lnTo>
                  <a:lnTo>
                    <a:pt x="1" y="27"/>
                  </a:lnTo>
                  <a:lnTo>
                    <a:pt x="2" y="23"/>
                  </a:lnTo>
                  <a:lnTo>
                    <a:pt x="2" y="19"/>
                  </a:lnTo>
                  <a:lnTo>
                    <a:pt x="2" y="15"/>
                  </a:lnTo>
                  <a:lnTo>
                    <a:pt x="2" y="10"/>
                  </a:lnTo>
                  <a:lnTo>
                    <a:pt x="3" y="6"/>
                  </a:lnTo>
                  <a:lnTo>
                    <a:pt x="4" y="2"/>
                  </a:lnTo>
                  <a:lnTo>
                    <a:pt x="4" y="0"/>
                  </a:lnTo>
                  <a:lnTo>
                    <a:pt x="4" y="2"/>
                  </a:lnTo>
                  <a:lnTo>
                    <a:pt x="4" y="1"/>
                  </a:lnTo>
                  <a:lnTo>
                    <a:pt x="4" y="0"/>
                  </a:lnTo>
                  <a:lnTo>
                    <a:pt x="3" y="0"/>
                  </a:lnTo>
                  <a:lnTo>
                    <a:pt x="3" y="1"/>
                  </a:lnTo>
                  <a:lnTo>
                    <a:pt x="3" y="3"/>
                  </a:lnTo>
                </a:path>
              </a:pathLst>
            </a:custGeom>
            <a:solidFill>
              <a:srgbClr val="000000"/>
            </a:solidFill>
            <a:ln w="12700" cap="rnd">
              <a:noFill/>
              <a:round/>
              <a:headEnd/>
              <a:tailEnd/>
            </a:ln>
          </p:spPr>
          <p:txBody>
            <a:bodyPr/>
            <a:lstStyle/>
            <a:p>
              <a:endParaRPr lang="en-US">
                <a:solidFill>
                  <a:srgbClr val="000000"/>
                </a:solidFill>
              </a:endParaRPr>
            </a:p>
          </p:txBody>
        </p:sp>
        <p:sp>
          <p:nvSpPr>
            <p:cNvPr id="21616" name="Freeform 107"/>
            <p:cNvSpPr>
              <a:spLocks/>
            </p:cNvSpPr>
            <p:nvPr/>
          </p:nvSpPr>
          <p:spPr bwMode="auto">
            <a:xfrm>
              <a:off x="3162" y="1948"/>
              <a:ext cx="27" cy="27"/>
            </a:xfrm>
            <a:custGeom>
              <a:avLst/>
              <a:gdLst>
                <a:gd name="T0" fmla="*/ 2 w 27"/>
                <a:gd name="T1" fmla="*/ 3 h 27"/>
                <a:gd name="T2" fmla="*/ 1 w 27"/>
                <a:gd name="T3" fmla="*/ 3 h 27"/>
                <a:gd name="T4" fmla="*/ 24 w 27"/>
                <a:gd name="T5" fmla="*/ 26 h 27"/>
                <a:gd name="T6" fmla="*/ 26 w 27"/>
                <a:gd name="T7" fmla="*/ 24 h 27"/>
                <a:gd name="T8" fmla="*/ 3 w 27"/>
                <a:gd name="T9" fmla="*/ 1 h 27"/>
                <a:gd name="T10" fmla="*/ 2 w 27"/>
                <a:gd name="T11" fmla="*/ 1 h 27"/>
                <a:gd name="T12" fmla="*/ 3 w 27"/>
                <a:gd name="T13" fmla="*/ 1 h 27"/>
                <a:gd name="T14" fmla="*/ 2 w 27"/>
                <a:gd name="T15" fmla="*/ 0 h 27"/>
                <a:gd name="T16" fmla="*/ 1 w 27"/>
                <a:gd name="T17" fmla="*/ 1 h 27"/>
                <a:gd name="T18" fmla="*/ 0 w 27"/>
                <a:gd name="T19" fmla="*/ 2 h 27"/>
                <a:gd name="T20" fmla="*/ 1 w 27"/>
                <a:gd name="T21" fmla="*/ 3 h 27"/>
                <a:gd name="T22" fmla="*/ 2 w 27"/>
                <a:gd name="T23" fmla="*/ 3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
                <a:gd name="T37" fmla="*/ 0 h 27"/>
                <a:gd name="T38" fmla="*/ 27 w 27"/>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 h="27">
                  <a:moveTo>
                    <a:pt x="2" y="3"/>
                  </a:moveTo>
                  <a:lnTo>
                    <a:pt x="1" y="3"/>
                  </a:lnTo>
                  <a:lnTo>
                    <a:pt x="24" y="26"/>
                  </a:lnTo>
                  <a:lnTo>
                    <a:pt x="26" y="24"/>
                  </a:lnTo>
                  <a:lnTo>
                    <a:pt x="3" y="1"/>
                  </a:lnTo>
                  <a:lnTo>
                    <a:pt x="2" y="1"/>
                  </a:lnTo>
                  <a:lnTo>
                    <a:pt x="3" y="1"/>
                  </a:lnTo>
                  <a:lnTo>
                    <a:pt x="2" y="0"/>
                  </a:lnTo>
                  <a:lnTo>
                    <a:pt x="1" y="1"/>
                  </a:lnTo>
                  <a:lnTo>
                    <a:pt x="0" y="2"/>
                  </a:lnTo>
                  <a:lnTo>
                    <a:pt x="1" y="3"/>
                  </a:lnTo>
                  <a:lnTo>
                    <a:pt x="2" y="3"/>
                  </a:lnTo>
                </a:path>
              </a:pathLst>
            </a:custGeom>
            <a:solidFill>
              <a:srgbClr val="000000"/>
            </a:solidFill>
            <a:ln w="12700" cap="rnd">
              <a:noFill/>
              <a:round/>
              <a:headEnd/>
              <a:tailEnd/>
            </a:ln>
          </p:spPr>
          <p:txBody>
            <a:bodyPr/>
            <a:lstStyle/>
            <a:p>
              <a:endParaRPr lang="en-US">
                <a:solidFill>
                  <a:srgbClr val="000000"/>
                </a:solidFill>
              </a:endParaRPr>
            </a:p>
          </p:txBody>
        </p:sp>
        <p:sp>
          <p:nvSpPr>
            <p:cNvPr id="21617" name="Freeform 108"/>
            <p:cNvSpPr>
              <a:spLocks/>
            </p:cNvSpPr>
            <p:nvPr/>
          </p:nvSpPr>
          <p:spPr bwMode="auto">
            <a:xfrm>
              <a:off x="3136" y="1946"/>
              <a:ext cx="24" cy="4"/>
            </a:xfrm>
            <a:custGeom>
              <a:avLst/>
              <a:gdLst>
                <a:gd name="T0" fmla="*/ 0 w 24"/>
                <a:gd name="T1" fmla="*/ 0 h 4"/>
                <a:gd name="T2" fmla="*/ 1 w 24"/>
                <a:gd name="T3" fmla="*/ 0 h 4"/>
                <a:gd name="T4" fmla="*/ 23 w 24"/>
                <a:gd name="T5" fmla="*/ 0 h 4"/>
                <a:gd name="T6" fmla="*/ 23 w 24"/>
                <a:gd name="T7" fmla="*/ 3 h 4"/>
                <a:gd name="T8" fmla="*/ 1 w 24"/>
                <a:gd name="T9" fmla="*/ 3 h 4"/>
                <a:gd name="T10" fmla="*/ 2 w 24"/>
                <a:gd name="T11" fmla="*/ 3 h 4"/>
                <a:gd name="T12" fmla="*/ 1 w 24"/>
                <a:gd name="T13" fmla="*/ 3 h 4"/>
                <a:gd name="T14" fmla="*/ 0 w 24"/>
                <a:gd name="T15" fmla="*/ 3 h 4"/>
                <a:gd name="T16" fmla="*/ 0 w 24"/>
                <a:gd name="T17" fmla="*/ 2 h 4"/>
                <a:gd name="T18" fmla="*/ 0 w 24"/>
                <a:gd name="T19" fmla="*/ 0 h 4"/>
                <a:gd name="T20" fmla="*/ 1 w 24"/>
                <a:gd name="T21" fmla="*/ 0 h 4"/>
                <a:gd name="T22" fmla="*/ 0 w 24"/>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4"/>
                <a:gd name="T38" fmla="*/ 24 w 24"/>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4">
                  <a:moveTo>
                    <a:pt x="0" y="0"/>
                  </a:moveTo>
                  <a:lnTo>
                    <a:pt x="1" y="0"/>
                  </a:lnTo>
                  <a:lnTo>
                    <a:pt x="23" y="0"/>
                  </a:lnTo>
                  <a:lnTo>
                    <a:pt x="23" y="3"/>
                  </a:lnTo>
                  <a:lnTo>
                    <a:pt x="1" y="3"/>
                  </a:lnTo>
                  <a:lnTo>
                    <a:pt x="2" y="3"/>
                  </a:lnTo>
                  <a:lnTo>
                    <a:pt x="1" y="3"/>
                  </a:lnTo>
                  <a:lnTo>
                    <a:pt x="0" y="3"/>
                  </a:lnTo>
                  <a:lnTo>
                    <a:pt x="0" y="2"/>
                  </a:lnTo>
                  <a:lnTo>
                    <a:pt x="0" y="0"/>
                  </a:lnTo>
                  <a:lnTo>
                    <a:pt x="1"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618" name="Freeform 109"/>
            <p:cNvSpPr>
              <a:spLocks/>
            </p:cNvSpPr>
            <p:nvPr/>
          </p:nvSpPr>
          <p:spPr bwMode="auto">
            <a:xfrm>
              <a:off x="3121" y="1921"/>
              <a:ext cx="13" cy="26"/>
            </a:xfrm>
            <a:custGeom>
              <a:avLst/>
              <a:gdLst>
                <a:gd name="T0" fmla="*/ 1 w 13"/>
                <a:gd name="T1" fmla="*/ 1 h 26"/>
                <a:gd name="T2" fmla="*/ 0 w 13"/>
                <a:gd name="T3" fmla="*/ 2 h 26"/>
                <a:gd name="T4" fmla="*/ 1 w 13"/>
                <a:gd name="T5" fmla="*/ 6 h 26"/>
                <a:gd name="T6" fmla="*/ 1 w 13"/>
                <a:gd name="T7" fmla="*/ 9 h 26"/>
                <a:gd name="T8" fmla="*/ 2 w 13"/>
                <a:gd name="T9" fmla="*/ 13 h 26"/>
                <a:gd name="T10" fmla="*/ 3 w 13"/>
                <a:gd name="T11" fmla="*/ 15 h 26"/>
                <a:gd name="T12" fmla="*/ 5 w 13"/>
                <a:gd name="T13" fmla="*/ 18 h 26"/>
                <a:gd name="T14" fmla="*/ 6 w 13"/>
                <a:gd name="T15" fmla="*/ 20 h 26"/>
                <a:gd name="T16" fmla="*/ 8 w 13"/>
                <a:gd name="T17" fmla="*/ 23 h 26"/>
                <a:gd name="T18" fmla="*/ 10 w 13"/>
                <a:gd name="T19" fmla="*/ 25 h 26"/>
                <a:gd name="T20" fmla="*/ 12 w 13"/>
                <a:gd name="T21" fmla="*/ 23 h 26"/>
                <a:gd name="T22" fmla="*/ 10 w 13"/>
                <a:gd name="T23" fmla="*/ 20 h 26"/>
                <a:gd name="T24" fmla="*/ 8 w 13"/>
                <a:gd name="T25" fmla="*/ 19 h 26"/>
                <a:gd name="T26" fmla="*/ 7 w 13"/>
                <a:gd name="T27" fmla="*/ 16 h 26"/>
                <a:gd name="T28" fmla="*/ 5 w 13"/>
                <a:gd name="T29" fmla="*/ 14 h 26"/>
                <a:gd name="T30" fmla="*/ 5 w 13"/>
                <a:gd name="T31" fmla="*/ 11 h 26"/>
                <a:gd name="T32" fmla="*/ 3 w 13"/>
                <a:gd name="T33" fmla="*/ 9 h 26"/>
                <a:gd name="T34" fmla="*/ 3 w 13"/>
                <a:gd name="T35" fmla="*/ 6 h 26"/>
                <a:gd name="T36" fmla="*/ 3 w 13"/>
                <a:gd name="T37" fmla="*/ 2 h 26"/>
                <a:gd name="T38" fmla="*/ 3 w 13"/>
                <a:gd name="T39" fmla="*/ 3 h 26"/>
                <a:gd name="T40" fmla="*/ 3 w 13"/>
                <a:gd name="T41" fmla="*/ 2 h 26"/>
                <a:gd name="T42" fmla="*/ 2 w 13"/>
                <a:gd name="T43" fmla="*/ 1 h 26"/>
                <a:gd name="T44" fmla="*/ 1 w 13"/>
                <a:gd name="T45" fmla="*/ 0 h 26"/>
                <a:gd name="T46" fmla="*/ 1 w 13"/>
                <a:gd name="T47" fmla="*/ 1 h 26"/>
                <a:gd name="T48" fmla="*/ 0 w 13"/>
                <a:gd name="T49" fmla="*/ 2 h 26"/>
                <a:gd name="T50" fmla="*/ 1 w 13"/>
                <a:gd name="T51" fmla="*/ 1 h 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
                <a:gd name="T79" fmla="*/ 0 h 26"/>
                <a:gd name="T80" fmla="*/ 13 w 13"/>
                <a:gd name="T81" fmla="*/ 26 h 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 h="26">
                  <a:moveTo>
                    <a:pt x="1" y="1"/>
                  </a:moveTo>
                  <a:lnTo>
                    <a:pt x="0" y="2"/>
                  </a:lnTo>
                  <a:lnTo>
                    <a:pt x="1" y="6"/>
                  </a:lnTo>
                  <a:lnTo>
                    <a:pt x="1" y="9"/>
                  </a:lnTo>
                  <a:lnTo>
                    <a:pt x="2" y="13"/>
                  </a:lnTo>
                  <a:lnTo>
                    <a:pt x="3" y="15"/>
                  </a:lnTo>
                  <a:lnTo>
                    <a:pt x="5" y="18"/>
                  </a:lnTo>
                  <a:lnTo>
                    <a:pt x="6" y="20"/>
                  </a:lnTo>
                  <a:lnTo>
                    <a:pt x="8" y="23"/>
                  </a:lnTo>
                  <a:lnTo>
                    <a:pt x="10" y="25"/>
                  </a:lnTo>
                  <a:lnTo>
                    <a:pt x="12" y="23"/>
                  </a:lnTo>
                  <a:lnTo>
                    <a:pt x="10" y="20"/>
                  </a:lnTo>
                  <a:lnTo>
                    <a:pt x="8" y="19"/>
                  </a:lnTo>
                  <a:lnTo>
                    <a:pt x="7" y="16"/>
                  </a:lnTo>
                  <a:lnTo>
                    <a:pt x="5" y="14"/>
                  </a:lnTo>
                  <a:lnTo>
                    <a:pt x="5" y="11"/>
                  </a:lnTo>
                  <a:lnTo>
                    <a:pt x="3" y="9"/>
                  </a:lnTo>
                  <a:lnTo>
                    <a:pt x="3" y="6"/>
                  </a:lnTo>
                  <a:lnTo>
                    <a:pt x="3" y="2"/>
                  </a:lnTo>
                  <a:lnTo>
                    <a:pt x="3" y="3"/>
                  </a:lnTo>
                  <a:lnTo>
                    <a:pt x="3" y="2"/>
                  </a:lnTo>
                  <a:lnTo>
                    <a:pt x="2" y="1"/>
                  </a:lnTo>
                  <a:lnTo>
                    <a:pt x="1" y="0"/>
                  </a:lnTo>
                  <a:lnTo>
                    <a:pt x="1" y="1"/>
                  </a:lnTo>
                  <a:lnTo>
                    <a:pt x="0" y="2"/>
                  </a:lnTo>
                  <a:lnTo>
                    <a:pt x="1" y="1"/>
                  </a:lnTo>
                </a:path>
              </a:pathLst>
            </a:custGeom>
            <a:solidFill>
              <a:srgbClr val="000000"/>
            </a:solidFill>
            <a:ln w="12700" cap="rnd">
              <a:noFill/>
              <a:round/>
              <a:headEnd/>
              <a:tailEnd/>
            </a:ln>
          </p:spPr>
          <p:txBody>
            <a:bodyPr/>
            <a:lstStyle/>
            <a:p>
              <a:endParaRPr lang="en-US">
                <a:solidFill>
                  <a:srgbClr val="000000"/>
                </a:solidFill>
              </a:endParaRPr>
            </a:p>
          </p:txBody>
        </p:sp>
        <p:sp>
          <p:nvSpPr>
            <p:cNvPr id="21619" name="Freeform 110"/>
            <p:cNvSpPr>
              <a:spLocks/>
            </p:cNvSpPr>
            <p:nvPr/>
          </p:nvSpPr>
          <p:spPr bwMode="auto">
            <a:xfrm>
              <a:off x="3122" y="1914"/>
              <a:ext cx="5" cy="6"/>
            </a:xfrm>
            <a:custGeom>
              <a:avLst/>
              <a:gdLst>
                <a:gd name="T0" fmla="*/ 3 w 5"/>
                <a:gd name="T1" fmla="*/ 0 h 6"/>
                <a:gd name="T2" fmla="*/ 3 w 5"/>
                <a:gd name="T3" fmla="*/ 0 h 6"/>
                <a:gd name="T4" fmla="*/ 0 w 5"/>
                <a:gd name="T5" fmla="*/ 4 h 6"/>
                <a:gd name="T6" fmla="*/ 1 w 5"/>
                <a:gd name="T7" fmla="*/ 5 h 6"/>
                <a:gd name="T8" fmla="*/ 4 w 5"/>
                <a:gd name="T9" fmla="*/ 2 h 6"/>
                <a:gd name="T10" fmla="*/ 3 w 5"/>
                <a:gd name="T11" fmla="*/ 2 h 6"/>
                <a:gd name="T12" fmla="*/ 4 w 5"/>
                <a:gd name="T13" fmla="*/ 2 h 6"/>
                <a:gd name="T14" fmla="*/ 4 w 5"/>
                <a:gd name="T15" fmla="*/ 1 h 6"/>
                <a:gd name="T16" fmla="*/ 4 w 5"/>
                <a:gd name="T17" fmla="*/ 0 h 6"/>
                <a:gd name="T18" fmla="*/ 3 w 5"/>
                <a:gd name="T19" fmla="*/ 0 h 6"/>
                <a:gd name="T20" fmla="*/ 3 w 5"/>
                <a:gd name="T21" fmla="*/ 0 h 6"/>
                <a:gd name="T22" fmla="*/ 3 w 5"/>
                <a:gd name="T23" fmla="*/ 0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6"/>
                <a:gd name="T38" fmla="*/ 5 w 5"/>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6">
                  <a:moveTo>
                    <a:pt x="3" y="0"/>
                  </a:moveTo>
                  <a:lnTo>
                    <a:pt x="3" y="0"/>
                  </a:lnTo>
                  <a:lnTo>
                    <a:pt x="0" y="4"/>
                  </a:lnTo>
                  <a:lnTo>
                    <a:pt x="1" y="5"/>
                  </a:lnTo>
                  <a:lnTo>
                    <a:pt x="4" y="2"/>
                  </a:lnTo>
                  <a:lnTo>
                    <a:pt x="3" y="2"/>
                  </a:lnTo>
                  <a:lnTo>
                    <a:pt x="4" y="2"/>
                  </a:lnTo>
                  <a:lnTo>
                    <a:pt x="4" y="1"/>
                  </a:lnTo>
                  <a:lnTo>
                    <a:pt x="4" y="0"/>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1620" name="Freeform 111"/>
            <p:cNvSpPr>
              <a:spLocks/>
            </p:cNvSpPr>
            <p:nvPr/>
          </p:nvSpPr>
          <p:spPr bwMode="auto">
            <a:xfrm>
              <a:off x="3130" y="1914"/>
              <a:ext cx="32" cy="6"/>
            </a:xfrm>
            <a:custGeom>
              <a:avLst/>
              <a:gdLst>
                <a:gd name="T0" fmla="*/ 28 w 32"/>
                <a:gd name="T1" fmla="*/ 4 h 6"/>
                <a:gd name="T2" fmla="*/ 29 w 32"/>
                <a:gd name="T3" fmla="*/ 3 h 6"/>
                <a:gd name="T4" fmla="*/ 27 w 32"/>
                <a:gd name="T5" fmla="*/ 3 h 6"/>
                <a:gd name="T6" fmla="*/ 23 w 32"/>
                <a:gd name="T7" fmla="*/ 3 h 6"/>
                <a:gd name="T8" fmla="*/ 19 w 32"/>
                <a:gd name="T9" fmla="*/ 2 h 6"/>
                <a:gd name="T10" fmla="*/ 15 w 32"/>
                <a:gd name="T11" fmla="*/ 2 h 6"/>
                <a:gd name="T12" fmla="*/ 11 w 32"/>
                <a:gd name="T13" fmla="*/ 1 h 6"/>
                <a:gd name="T14" fmla="*/ 7 w 32"/>
                <a:gd name="T15" fmla="*/ 0 h 6"/>
                <a:gd name="T16" fmla="*/ 3 w 32"/>
                <a:gd name="T17" fmla="*/ 0 h 6"/>
                <a:gd name="T18" fmla="*/ 0 w 32"/>
                <a:gd name="T19" fmla="*/ 0 h 6"/>
                <a:gd name="T20" fmla="*/ 0 w 32"/>
                <a:gd name="T21" fmla="*/ 2 h 6"/>
                <a:gd name="T22" fmla="*/ 3 w 32"/>
                <a:gd name="T23" fmla="*/ 2 h 6"/>
                <a:gd name="T24" fmla="*/ 6 w 32"/>
                <a:gd name="T25" fmla="*/ 2 h 6"/>
                <a:gd name="T26" fmla="*/ 10 w 32"/>
                <a:gd name="T27" fmla="*/ 3 h 6"/>
                <a:gd name="T28" fmla="*/ 14 w 32"/>
                <a:gd name="T29" fmla="*/ 3 h 6"/>
                <a:gd name="T30" fmla="*/ 18 w 32"/>
                <a:gd name="T31" fmla="*/ 4 h 6"/>
                <a:gd name="T32" fmla="*/ 23 w 32"/>
                <a:gd name="T33" fmla="*/ 5 h 6"/>
                <a:gd name="T34" fmla="*/ 26 w 32"/>
                <a:gd name="T35" fmla="*/ 5 h 6"/>
                <a:gd name="T36" fmla="*/ 29 w 32"/>
                <a:gd name="T37" fmla="*/ 5 h 6"/>
                <a:gd name="T38" fmla="*/ 31 w 32"/>
                <a:gd name="T39" fmla="*/ 4 h 6"/>
                <a:gd name="T40" fmla="*/ 29 w 32"/>
                <a:gd name="T41" fmla="*/ 5 h 6"/>
                <a:gd name="T42" fmla="*/ 30 w 32"/>
                <a:gd name="T43" fmla="*/ 5 h 6"/>
                <a:gd name="T44" fmla="*/ 31 w 32"/>
                <a:gd name="T45" fmla="*/ 4 h 6"/>
                <a:gd name="T46" fmla="*/ 30 w 32"/>
                <a:gd name="T47" fmla="*/ 4 h 6"/>
                <a:gd name="T48" fmla="*/ 29 w 32"/>
                <a:gd name="T49" fmla="*/ 3 h 6"/>
                <a:gd name="T50" fmla="*/ 28 w 32"/>
                <a:gd name="T51" fmla="*/ 4 h 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2"/>
                <a:gd name="T79" fmla="*/ 0 h 6"/>
                <a:gd name="T80" fmla="*/ 32 w 32"/>
                <a:gd name="T81" fmla="*/ 6 h 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2" h="6">
                  <a:moveTo>
                    <a:pt x="28" y="4"/>
                  </a:moveTo>
                  <a:lnTo>
                    <a:pt x="29" y="3"/>
                  </a:lnTo>
                  <a:lnTo>
                    <a:pt x="27" y="3"/>
                  </a:lnTo>
                  <a:lnTo>
                    <a:pt x="23" y="3"/>
                  </a:lnTo>
                  <a:lnTo>
                    <a:pt x="19" y="2"/>
                  </a:lnTo>
                  <a:lnTo>
                    <a:pt x="15" y="2"/>
                  </a:lnTo>
                  <a:lnTo>
                    <a:pt x="11" y="1"/>
                  </a:lnTo>
                  <a:lnTo>
                    <a:pt x="7" y="0"/>
                  </a:lnTo>
                  <a:lnTo>
                    <a:pt x="3" y="0"/>
                  </a:lnTo>
                  <a:lnTo>
                    <a:pt x="0" y="0"/>
                  </a:lnTo>
                  <a:lnTo>
                    <a:pt x="0" y="2"/>
                  </a:lnTo>
                  <a:lnTo>
                    <a:pt x="3" y="2"/>
                  </a:lnTo>
                  <a:lnTo>
                    <a:pt x="6" y="2"/>
                  </a:lnTo>
                  <a:lnTo>
                    <a:pt x="10" y="3"/>
                  </a:lnTo>
                  <a:lnTo>
                    <a:pt x="14" y="3"/>
                  </a:lnTo>
                  <a:lnTo>
                    <a:pt x="18" y="4"/>
                  </a:lnTo>
                  <a:lnTo>
                    <a:pt x="23" y="5"/>
                  </a:lnTo>
                  <a:lnTo>
                    <a:pt x="26" y="5"/>
                  </a:lnTo>
                  <a:lnTo>
                    <a:pt x="29" y="5"/>
                  </a:lnTo>
                  <a:lnTo>
                    <a:pt x="31" y="4"/>
                  </a:lnTo>
                  <a:lnTo>
                    <a:pt x="29" y="5"/>
                  </a:lnTo>
                  <a:lnTo>
                    <a:pt x="30" y="5"/>
                  </a:lnTo>
                  <a:lnTo>
                    <a:pt x="31" y="4"/>
                  </a:lnTo>
                  <a:lnTo>
                    <a:pt x="30" y="4"/>
                  </a:lnTo>
                  <a:lnTo>
                    <a:pt x="29" y="3"/>
                  </a:lnTo>
                  <a:lnTo>
                    <a:pt x="28" y="4"/>
                  </a:lnTo>
                </a:path>
              </a:pathLst>
            </a:custGeom>
            <a:solidFill>
              <a:srgbClr val="000000"/>
            </a:solidFill>
            <a:ln w="12700" cap="rnd">
              <a:noFill/>
              <a:round/>
              <a:headEnd/>
              <a:tailEnd/>
            </a:ln>
          </p:spPr>
          <p:txBody>
            <a:bodyPr/>
            <a:lstStyle/>
            <a:p>
              <a:endParaRPr lang="en-US">
                <a:solidFill>
                  <a:srgbClr val="000000"/>
                </a:solidFill>
              </a:endParaRPr>
            </a:p>
          </p:txBody>
        </p:sp>
        <p:sp>
          <p:nvSpPr>
            <p:cNvPr id="21621" name="Freeform 112"/>
            <p:cNvSpPr>
              <a:spLocks/>
            </p:cNvSpPr>
            <p:nvPr/>
          </p:nvSpPr>
          <p:spPr bwMode="auto">
            <a:xfrm>
              <a:off x="3163" y="1873"/>
              <a:ext cx="5" cy="45"/>
            </a:xfrm>
            <a:custGeom>
              <a:avLst/>
              <a:gdLst>
                <a:gd name="T0" fmla="*/ 4 w 5"/>
                <a:gd name="T1" fmla="*/ 2 h 45"/>
                <a:gd name="T2" fmla="*/ 3 w 5"/>
                <a:gd name="T3" fmla="*/ 2 h 45"/>
                <a:gd name="T4" fmla="*/ 2 w 5"/>
                <a:gd name="T5" fmla="*/ 4 h 45"/>
                <a:gd name="T6" fmla="*/ 2 w 5"/>
                <a:gd name="T7" fmla="*/ 9 h 45"/>
                <a:gd name="T8" fmla="*/ 2 w 5"/>
                <a:gd name="T9" fmla="*/ 14 h 45"/>
                <a:gd name="T10" fmla="*/ 2 w 5"/>
                <a:gd name="T11" fmla="*/ 20 h 45"/>
                <a:gd name="T12" fmla="*/ 1 w 5"/>
                <a:gd name="T13" fmla="*/ 26 h 45"/>
                <a:gd name="T14" fmla="*/ 0 w 5"/>
                <a:gd name="T15" fmla="*/ 33 h 45"/>
                <a:gd name="T16" fmla="*/ 0 w 5"/>
                <a:gd name="T17" fmla="*/ 39 h 45"/>
                <a:gd name="T18" fmla="*/ 0 w 5"/>
                <a:gd name="T19" fmla="*/ 44 h 45"/>
                <a:gd name="T20" fmla="*/ 2 w 5"/>
                <a:gd name="T21" fmla="*/ 44 h 45"/>
                <a:gd name="T22" fmla="*/ 2 w 5"/>
                <a:gd name="T23" fmla="*/ 39 h 45"/>
                <a:gd name="T24" fmla="*/ 2 w 5"/>
                <a:gd name="T25" fmla="*/ 33 h 45"/>
                <a:gd name="T26" fmla="*/ 2 w 5"/>
                <a:gd name="T27" fmla="*/ 27 h 45"/>
                <a:gd name="T28" fmla="*/ 3 w 5"/>
                <a:gd name="T29" fmla="*/ 21 h 45"/>
                <a:gd name="T30" fmla="*/ 3 w 5"/>
                <a:gd name="T31" fmla="*/ 15 h 45"/>
                <a:gd name="T32" fmla="*/ 4 w 5"/>
                <a:gd name="T33" fmla="*/ 10 h 45"/>
                <a:gd name="T34" fmla="*/ 4 w 5"/>
                <a:gd name="T35" fmla="*/ 5 h 45"/>
                <a:gd name="T36" fmla="*/ 4 w 5"/>
                <a:gd name="T37" fmla="*/ 2 h 45"/>
                <a:gd name="T38" fmla="*/ 3 w 5"/>
                <a:gd name="T39" fmla="*/ 2 h 45"/>
                <a:gd name="T40" fmla="*/ 4 w 5"/>
                <a:gd name="T41" fmla="*/ 2 h 45"/>
                <a:gd name="T42" fmla="*/ 4 w 5"/>
                <a:gd name="T43" fmla="*/ 1 h 45"/>
                <a:gd name="T44" fmla="*/ 4 w 5"/>
                <a:gd name="T45" fmla="*/ 0 h 45"/>
                <a:gd name="T46" fmla="*/ 3 w 5"/>
                <a:gd name="T47" fmla="*/ 1 h 45"/>
                <a:gd name="T48" fmla="*/ 3 w 5"/>
                <a:gd name="T49" fmla="*/ 2 h 45"/>
                <a:gd name="T50" fmla="*/ 4 w 5"/>
                <a:gd name="T51" fmla="*/ 2 h 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
                <a:gd name="T79" fmla="*/ 0 h 45"/>
                <a:gd name="T80" fmla="*/ 5 w 5"/>
                <a:gd name="T81" fmla="*/ 45 h 4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 h="45">
                  <a:moveTo>
                    <a:pt x="4" y="2"/>
                  </a:moveTo>
                  <a:lnTo>
                    <a:pt x="3" y="2"/>
                  </a:lnTo>
                  <a:lnTo>
                    <a:pt x="2" y="4"/>
                  </a:lnTo>
                  <a:lnTo>
                    <a:pt x="2" y="9"/>
                  </a:lnTo>
                  <a:lnTo>
                    <a:pt x="2" y="14"/>
                  </a:lnTo>
                  <a:lnTo>
                    <a:pt x="2" y="20"/>
                  </a:lnTo>
                  <a:lnTo>
                    <a:pt x="1" y="26"/>
                  </a:lnTo>
                  <a:lnTo>
                    <a:pt x="0" y="33"/>
                  </a:lnTo>
                  <a:lnTo>
                    <a:pt x="0" y="39"/>
                  </a:lnTo>
                  <a:lnTo>
                    <a:pt x="0" y="44"/>
                  </a:lnTo>
                  <a:lnTo>
                    <a:pt x="2" y="44"/>
                  </a:lnTo>
                  <a:lnTo>
                    <a:pt x="2" y="39"/>
                  </a:lnTo>
                  <a:lnTo>
                    <a:pt x="2" y="33"/>
                  </a:lnTo>
                  <a:lnTo>
                    <a:pt x="2" y="27"/>
                  </a:lnTo>
                  <a:lnTo>
                    <a:pt x="3" y="21"/>
                  </a:lnTo>
                  <a:lnTo>
                    <a:pt x="3" y="15"/>
                  </a:lnTo>
                  <a:lnTo>
                    <a:pt x="4" y="10"/>
                  </a:lnTo>
                  <a:lnTo>
                    <a:pt x="4" y="5"/>
                  </a:lnTo>
                  <a:lnTo>
                    <a:pt x="4" y="2"/>
                  </a:lnTo>
                  <a:lnTo>
                    <a:pt x="3" y="2"/>
                  </a:lnTo>
                  <a:lnTo>
                    <a:pt x="4" y="2"/>
                  </a:lnTo>
                  <a:lnTo>
                    <a:pt x="4" y="1"/>
                  </a:lnTo>
                  <a:lnTo>
                    <a:pt x="4" y="0"/>
                  </a:lnTo>
                  <a:lnTo>
                    <a:pt x="3" y="1"/>
                  </a:lnTo>
                  <a:lnTo>
                    <a:pt x="3" y="2"/>
                  </a:lnTo>
                  <a:lnTo>
                    <a:pt x="4" y="2"/>
                  </a:lnTo>
                </a:path>
              </a:pathLst>
            </a:custGeom>
            <a:solidFill>
              <a:srgbClr val="000000"/>
            </a:solidFill>
            <a:ln w="12700" cap="rnd">
              <a:noFill/>
              <a:round/>
              <a:headEnd/>
              <a:tailEnd/>
            </a:ln>
          </p:spPr>
          <p:txBody>
            <a:bodyPr/>
            <a:lstStyle/>
            <a:p>
              <a:endParaRPr lang="en-US">
                <a:solidFill>
                  <a:srgbClr val="000000"/>
                </a:solidFill>
              </a:endParaRPr>
            </a:p>
          </p:txBody>
        </p:sp>
        <p:sp>
          <p:nvSpPr>
            <p:cNvPr id="21622" name="Freeform 113"/>
            <p:cNvSpPr>
              <a:spLocks/>
            </p:cNvSpPr>
            <p:nvPr/>
          </p:nvSpPr>
          <p:spPr bwMode="auto">
            <a:xfrm>
              <a:off x="3170" y="1875"/>
              <a:ext cx="12" cy="17"/>
            </a:xfrm>
            <a:custGeom>
              <a:avLst/>
              <a:gdLst>
                <a:gd name="T0" fmla="*/ 10 w 12"/>
                <a:gd name="T1" fmla="*/ 14 h 17"/>
                <a:gd name="T2" fmla="*/ 11 w 12"/>
                <a:gd name="T3" fmla="*/ 14 h 17"/>
                <a:gd name="T4" fmla="*/ 10 w 12"/>
                <a:gd name="T5" fmla="*/ 13 h 17"/>
                <a:gd name="T6" fmla="*/ 10 w 12"/>
                <a:gd name="T7" fmla="*/ 12 h 17"/>
                <a:gd name="T8" fmla="*/ 8 w 12"/>
                <a:gd name="T9" fmla="*/ 11 h 17"/>
                <a:gd name="T10" fmla="*/ 6 w 12"/>
                <a:gd name="T11" fmla="*/ 9 h 17"/>
                <a:gd name="T12" fmla="*/ 5 w 12"/>
                <a:gd name="T13" fmla="*/ 6 h 17"/>
                <a:gd name="T14" fmla="*/ 3 w 12"/>
                <a:gd name="T15" fmla="*/ 4 h 17"/>
                <a:gd name="T16" fmla="*/ 3 w 12"/>
                <a:gd name="T17" fmla="*/ 1 h 17"/>
                <a:gd name="T18" fmla="*/ 2 w 12"/>
                <a:gd name="T19" fmla="*/ 0 h 17"/>
                <a:gd name="T20" fmla="*/ 0 w 12"/>
                <a:gd name="T21" fmla="*/ 0 h 17"/>
                <a:gd name="T22" fmla="*/ 1 w 12"/>
                <a:gd name="T23" fmla="*/ 3 h 17"/>
                <a:gd name="T24" fmla="*/ 1 w 12"/>
                <a:gd name="T25" fmla="*/ 5 h 17"/>
                <a:gd name="T26" fmla="*/ 3 w 12"/>
                <a:gd name="T27" fmla="*/ 8 h 17"/>
                <a:gd name="T28" fmla="*/ 5 w 12"/>
                <a:gd name="T29" fmla="*/ 10 h 17"/>
                <a:gd name="T30" fmla="*/ 6 w 12"/>
                <a:gd name="T31" fmla="*/ 12 h 17"/>
                <a:gd name="T32" fmla="*/ 8 w 12"/>
                <a:gd name="T33" fmla="*/ 15 h 17"/>
                <a:gd name="T34" fmla="*/ 8 w 12"/>
                <a:gd name="T35" fmla="*/ 15 h 17"/>
                <a:gd name="T36" fmla="*/ 10 w 12"/>
                <a:gd name="T37" fmla="*/ 16 h 17"/>
                <a:gd name="T38" fmla="*/ 10 w 12"/>
                <a:gd name="T39" fmla="*/ 16 h 17"/>
                <a:gd name="T40" fmla="*/ 10 w 12"/>
                <a:gd name="T41" fmla="*/ 16 h 17"/>
                <a:gd name="T42" fmla="*/ 10 w 12"/>
                <a:gd name="T43" fmla="*/ 16 h 17"/>
                <a:gd name="T44" fmla="*/ 11 w 12"/>
                <a:gd name="T45" fmla="*/ 16 h 17"/>
                <a:gd name="T46" fmla="*/ 11 w 12"/>
                <a:gd name="T47" fmla="*/ 15 h 17"/>
                <a:gd name="T48" fmla="*/ 11 w 12"/>
                <a:gd name="T49" fmla="*/ 14 h 17"/>
                <a:gd name="T50" fmla="*/ 10 w 12"/>
                <a:gd name="T51" fmla="*/ 14 h 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
                <a:gd name="T79" fmla="*/ 0 h 17"/>
                <a:gd name="T80" fmla="*/ 12 w 12"/>
                <a:gd name="T81" fmla="*/ 17 h 1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 h="17">
                  <a:moveTo>
                    <a:pt x="10" y="14"/>
                  </a:moveTo>
                  <a:lnTo>
                    <a:pt x="11" y="14"/>
                  </a:lnTo>
                  <a:lnTo>
                    <a:pt x="10" y="13"/>
                  </a:lnTo>
                  <a:lnTo>
                    <a:pt x="10" y="12"/>
                  </a:lnTo>
                  <a:lnTo>
                    <a:pt x="8" y="11"/>
                  </a:lnTo>
                  <a:lnTo>
                    <a:pt x="6" y="9"/>
                  </a:lnTo>
                  <a:lnTo>
                    <a:pt x="5" y="6"/>
                  </a:lnTo>
                  <a:lnTo>
                    <a:pt x="3" y="4"/>
                  </a:lnTo>
                  <a:lnTo>
                    <a:pt x="3" y="1"/>
                  </a:lnTo>
                  <a:lnTo>
                    <a:pt x="2" y="0"/>
                  </a:lnTo>
                  <a:lnTo>
                    <a:pt x="0" y="0"/>
                  </a:lnTo>
                  <a:lnTo>
                    <a:pt x="1" y="3"/>
                  </a:lnTo>
                  <a:lnTo>
                    <a:pt x="1" y="5"/>
                  </a:lnTo>
                  <a:lnTo>
                    <a:pt x="3" y="8"/>
                  </a:lnTo>
                  <a:lnTo>
                    <a:pt x="5" y="10"/>
                  </a:lnTo>
                  <a:lnTo>
                    <a:pt x="6" y="12"/>
                  </a:lnTo>
                  <a:lnTo>
                    <a:pt x="8" y="15"/>
                  </a:lnTo>
                  <a:lnTo>
                    <a:pt x="10" y="16"/>
                  </a:lnTo>
                  <a:lnTo>
                    <a:pt x="11" y="16"/>
                  </a:lnTo>
                  <a:lnTo>
                    <a:pt x="11" y="15"/>
                  </a:lnTo>
                  <a:lnTo>
                    <a:pt x="11" y="14"/>
                  </a:lnTo>
                  <a:lnTo>
                    <a:pt x="10" y="14"/>
                  </a:lnTo>
                </a:path>
              </a:pathLst>
            </a:custGeom>
            <a:solidFill>
              <a:srgbClr val="000000"/>
            </a:solidFill>
            <a:ln w="12700" cap="rnd">
              <a:noFill/>
              <a:round/>
              <a:headEnd/>
              <a:tailEnd/>
            </a:ln>
          </p:spPr>
          <p:txBody>
            <a:bodyPr/>
            <a:lstStyle/>
            <a:p>
              <a:endParaRPr lang="en-US">
                <a:solidFill>
                  <a:srgbClr val="000000"/>
                </a:solidFill>
              </a:endParaRPr>
            </a:p>
          </p:txBody>
        </p:sp>
        <p:sp>
          <p:nvSpPr>
            <p:cNvPr id="21623" name="Freeform 114"/>
            <p:cNvSpPr>
              <a:spLocks/>
            </p:cNvSpPr>
            <p:nvPr/>
          </p:nvSpPr>
          <p:spPr bwMode="auto">
            <a:xfrm>
              <a:off x="3186" y="1894"/>
              <a:ext cx="24" cy="12"/>
            </a:xfrm>
            <a:custGeom>
              <a:avLst/>
              <a:gdLst>
                <a:gd name="T0" fmla="*/ 22 w 24"/>
                <a:gd name="T1" fmla="*/ 10 h 12"/>
                <a:gd name="T2" fmla="*/ 22 w 24"/>
                <a:gd name="T3" fmla="*/ 9 h 12"/>
                <a:gd name="T4" fmla="*/ 20 w 24"/>
                <a:gd name="T5" fmla="*/ 7 h 12"/>
                <a:gd name="T6" fmla="*/ 18 w 24"/>
                <a:gd name="T7" fmla="*/ 6 h 12"/>
                <a:gd name="T8" fmla="*/ 16 w 24"/>
                <a:gd name="T9" fmla="*/ 4 h 12"/>
                <a:gd name="T10" fmla="*/ 13 w 24"/>
                <a:gd name="T11" fmla="*/ 3 h 12"/>
                <a:gd name="T12" fmla="*/ 10 w 24"/>
                <a:gd name="T13" fmla="*/ 1 h 12"/>
                <a:gd name="T14" fmla="*/ 7 w 24"/>
                <a:gd name="T15" fmla="*/ 1 h 12"/>
                <a:gd name="T16" fmla="*/ 4 w 24"/>
                <a:gd name="T17" fmla="*/ 0 h 12"/>
                <a:gd name="T18" fmla="*/ 0 w 24"/>
                <a:gd name="T19" fmla="*/ 0 h 12"/>
                <a:gd name="T20" fmla="*/ 0 w 24"/>
                <a:gd name="T21" fmla="*/ 2 h 12"/>
                <a:gd name="T22" fmla="*/ 3 w 24"/>
                <a:gd name="T23" fmla="*/ 3 h 12"/>
                <a:gd name="T24" fmla="*/ 6 w 24"/>
                <a:gd name="T25" fmla="*/ 3 h 12"/>
                <a:gd name="T26" fmla="*/ 10 w 24"/>
                <a:gd name="T27" fmla="*/ 4 h 12"/>
                <a:gd name="T28" fmla="*/ 12 w 24"/>
                <a:gd name="T29" fmla="*/ 5 h 12"/>
                <a:gd name="T30" fmla="*/ 14 w 24"/>
                <a:gd name="T31" fmla="*/ 6 h 12"/>
                <a:gd name="T32" fmla="*/ 17 w 24"/>
                <a:gd name="T33" fmla="*/ 8 h 12"/>
                <a:gd name="T34" fmla="*/ 18 w 24"/>
                <a:gd name="T35" fmla="*/ 9 h 12"/>
                <a:gd name="T36" fmla="*/ 20 w 24"/>
                <a:gd name="T37" fmla="*/ 11 h 12"/>
                <a:gd name="T38" fmla="*/ 20 w 24"/>
                <a:gd name="T39" fmla="*/ 9 h 12"/>
                <a:gd name="T40" fmla="*/ 20 w 24"/>
                <a:gd name="T41" fmla="*/ 11 h 12"/>
                <a:gd name="T42" fmla="*/ 21 w 24"/>
                <a:gd name="T43" fmla="*/ 11 h 12"/>
                <a:gd name="T44" fmla="*/ 22 w 24"/>
                <a:gd name="T45" fmla="*/ 11 h 12"/>
                <a:gd name="T46" fmla="*/ 23 w 24"/>
                <a:gd name="T47" fmla="*/ 10 h 12"/>
                <a:gd name="T48" fmla="*/ 22 w 24"/>
                <a:gd name="T49" fmla="*/ 9 h 12"/>
                <a:gd name="T50" fmla="*/ 22 w 24"/>
                <a:gd name="T51" fmla="*/ 10 h 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12"/>
                <a:gd name="T80" fmla="*/ 24 w 24"/>
                <a:gd name="T81" fmla="*/ 12 h 1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12">
                  <a:moveTo>
                    <a:pt x="22" y="10"/>
                  </a:moveTo>
                  <a:lnTo>
                    <a:pt x="22" y="9"/>
                  </a:lnTo>
                  <a:lnTo>
                    <a:pt x="20" y="7"/>
                  </a:lnTo>
                  <a:lnTo>
                    <a:pt x="18" y="6"/>
                  </a:lnTo>
                  <a:lnTo>
                    <a:pt x="16" y="4"/>
                  </a:lnTo>
                  <a:lnTo>
                    <a:pt x="13" y="3"/>
                  </a:lnTo>
                  <a:lnTo>
                    <a:pt x="10" y="1"/>
                  </a:lnTo>
                  <a:lnTo>
                    <a:pt x="7" y="1"/>
                  </a:lnTo>
                  <a:lnTo>
                    <a:pt x="4" y="0"/>
                  </a:lnTo>
                  <a:lnTo>
                    <a:pt x="0" y="0"/>
                  </a:lnTo>
                  <a:lnTo>
                    <a:pt x="0" y="2"/>
                  </a:lnTo>
                  <a:lnTo>
                    <a:pt x="3" y="3"/>
                  </a:lnTo>
                  <a:lnTo>
                    <a:pt x="6" y="3"/>
                  </a:lnTo>
                  <a:lnTo>
                    <a:pt x="10" y="4"/>
                  </a:lnTo>
                  <a:lnTo>
                    <a:pt x="12" y="5"/>
                  </a:lnTo>
                  <a:lnTo>
                    <a:pt x="14" y="6"/>
                  </a:lnTo>
                  <a:lnTo>
                    <a:pt x="17" y="8"/>
                  </a:lnTo>
                  <a:lnTo>
                    <a:pt x="18" y="9"/>
                  </a:lnTo>
                  <a:lnTo>
                    <a:pt x="20" y="11"/>
                  </a:lnTo>
                  <a:lnTo>
                    <a:pt x="20" y="9"/>
                  </a:lnTo>
                  <a:lnTo>
                    <a:pt x="20" y="11"/>
                  </a:lnTo>
                  <a:lnTo>
                    <a:pt x="21" y="11"/>
                  </a:lnTo>
                  <a:lnTo>
                    <a:pt x="22" y="11"/>
                  </a:lnTo>
                  <a:lnTo>
                    <a:pt x="23" y="10"/>
                  </a:lnTo>
                  <a:lnTo>
                    <a:pt x="22" y="9"/>
                  </a:lnTo>
                  <a:lnTo>
                    <a:pt x="22" y="10"/>
                  </a:lnTo>
                </a:path>
              </a:pathLst>
            </a:custGeom>
            <a:solidFill>
              <a:srgbClr val="000000"/>
            </a:solidFill>
            <a:ln w="12700" cap="rnd">
              <a:noFill/>
              <a:round/>
              <a:headEnd/>
              <a:tailEnd/>
            </a:ln>
          </p:spPr>
          <p:txBody>
            <a:bodyPr/>
            <a:lstStyle/>
            <a:p>
              <a:endParaRPr lang="en-US">
                <a:solidFill>
                  <a:srgbClr val="000000"/>
                </a:solidFill>
              </a:endParaRPr>
            </a:p>
          </p:txBody>
        </p:sp>
        <p:sp>
          <p:nvSpPr>
            <p:cNvPr id="21624" name="Freeform 115"/>
            <p:cNvSpPr>
              <a:spLocks/>
            </p:cNvSpPr>
            <p:nvPr/>
          </p:nvSpPr>
          <p:spPr bwMode="auto">
            <a:xfrm>
              <a:off x="3197" y="1908"/>
              <a:ext cx="12" cy="26"/>
            </a:xfrm>
            <a:custGeom>
              <a:avLst/>
              <a:gdLst>
                <a:gd name="T0" fmla="*/ 1 w 12"/>
                <a:gd name="T1" fmla="*/ 22 h 26"/>
                <a:gd name="T2" fmla="*/ 3 w 12"/>
                <a:gd name="T3" fmla="*/ 23 h 26"/>
                <a:gd name="T4" fmla="*/ 3 w 12"/>
                <a:gd name="T5" fmla="*/ 19 h 26"/>
                <a:gd name="T6" fmla="*/ 3 w 12"/>
                <a:gd name="T7" fmla="*/ 16 h 26"/>
                <a:gd name="T8" fmla="*/ 5 w 12"/>
                <a:gd name="T9" fmla="*/ 14 h 26"/>
                <a:gd name="T10" fmla="*/ 5 w 12"/>
                <a:gd name="T11" fmla="*/ 10 h 26"/>
                <a:gd name="T12" fmla="*/ 6 w 12"/>
                <a:gd name="T13" fmla="*/ 8 h 26"/>
                <a:gd name="T14" fmla="*/ 8 w 12"/>
                <a:gd name="T15" fmla="*/ 6 h 26"/>
                <a:gd name="T16" fmla="*/ 10 w 12"/>
                <a:gd name="T17" fmla="*/ 4 h 26"/>
                <a:gd name="T18" fmla="*/ 11 w 12"/>
                <a:gd name="T19" fmla="*/ 2 h 26"/>
                <a:gd name="T20" fmla="*/ 9 w 12"/>
                <a:gd name="T21" fmla="*/ 0 h 26"/>
                <a:gd name="T22" fmla="*/ 8 w 12"/>
                <a:gd name="T23" fmla="*/ 2 h 26"/>
                <a:gd name="T24" fmla="*/ 6 w 12"/>
                <a:gd name="T25" fmla="*/ 5 h 26"/>
                <a:gd name="T26" fmla="*/ 5 w 12"/>
                <a:gd name="T27" fmla="*/ 6 h 26"/>
                <a:gd name="T28" fmla="*/ 3 w 12"/>
                <a:gd name="T29" fmla="*/ 10 h 26"/>
                <a:gd name="T30" fmla="*/ 2 w 12"/>
                <a:gd name="T31" fmla="*/ 12 h 26"/>
                <a:gd name="T32" fmla="*/ 1 w 12"/>
                <a:gd name="T33" fmla="*/ 15 h 26"/>
                <a:gd name="T34" fmla="*/ 1 w 12"/>
                <a:gd name="T35" fmla="*/ 19 h 26"/>
                <a:gd name="T36" fmla="*/ 0 w 12"/>
                <a:gd name="T37" fmla="*/ 23 h 26"/>
                <a:gd name="T38" fmla="*/ 1 w 12"/>
                <a:gd name="T39" fmla="*/ 25 h 26"/>
                <a:gd name="T40" fmla="*/ 0 w 12"/>
                <a:gd name="T41" fmla="*/ 23 h 26"/>
                <a:gd name="T42" fmla="*/ 1 w 12"/>
                <a:gd name="T43" fmla="*/ 24 h 26"/>
                <a:gd name="T44" fmla="*/ 1 w 12"/>
                <a:gd name="T45" fmla="*/ 24 h 26"/>
                <a:gd name="T46" fmla="*/ 2 w 12"/>
                <a:gd name="T47" fmla="*/ 24 h 26"/>
                <a:gd name="T48" fmla="*/ 3 w 12"/>
                <a:gd name="T49" fmla="*/ 23 h 26"/>
                <a:gd name="T50" fmla="*/ 1 w 12"/>
                <a:gd name="T51" fmla="*/ 22 h 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
                <a:gd name="T79" fmla="*/ 0 h 26"/>
                <a:gd name="T80" fmla="*/ 12 w 12"/>
                <a:gd name="T81" fmla="*/ 26 h 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 h="26">
                  <a:moveTo>
                    <a:pt x="1" y="22"/>
                  </a:moveTo>
                  <a:lnTo>
                    <a:pt x="3" y="23"/>
                  </a:lnTo>
                  <a:lnTo>
                    <a:pt x="3" y="19"/>
                  </a:lnTo>
                  <a:lnTo>
                    <a:pt x="3" y="16"/>
                  </a:lnTo>
                  <a:lnTo>
                    <a:pt x="5" y="14"/>
                  </a:lnTo>
                  <a:lnTo>
                    <a:pt x="5" y="10"/>
                  </a:lnTo>
                  <a:lnTo>
                    <a:pt x="6" y="8"/>
                  </a:lnTo>
                  <a:lnTo>
                    <a:pt x="8" y="6"/>
                  </a:lnTo>
                  <a:lnTo>
                    <a:pt x="10" y="4"/>
                  </a:lnTo>
                  <a:lnTo>
                    <a:pt x="11" y="2"/>
                  </a:lnTo>
                  <a:lnTo>
                    <a:pt x="9" y="0"/>
                  </a:lnTo>
                  <a:lnTo>
                    <a:pt x="8" y="2"/>
                  </a:lnTo>
                  <a:lnTo>
                    <a:pt x="6" y="5"/>
                  </a:lnTo>
                  <a:lnTo>
                    <a:pt x="5" y="6"/>
                  </a:lnTo>
                  <a:lnTo>
                    <a:pt x="3" y="10"/>
                  </a:lnTo>
                  <a:lnTo>
                    <a:pt x="2" y="12"/>
                  </a:lnTo>
                  <a:lnTo>
                    <a:pt x="1" y="15"/>
                  </a:lnTo>
                  <a:lnTo>
                    <a:pt x="1" y="19"/>
                  </a:lnTo>
                  <a:lnTo>
                    <a:pt x="0" y="23"/>
                  </a:lnTo>
                  <a:lnTo>
                    <a:pt x="1" y="25"/>
                  </a:lnTo>
                  <a:lnTo>
                    <a:pt x="0" y="23"/>
                  </a:lnTo>
                  <a:lnTo>
                    <a:pt x="1" y="24"/>
                  </a:lnTo>
                  <a:lnTo>
                    <a:pt x="2" y="24"/>
                  </a:lnTo>
                  <a:lnTo>
                    <a:pt x="3" y="23"/>
                  </a:lnTo>
                  <a:lnTo>
                    <a:pt x="1" y="22"/>
                  </a:lnTo>
                </a:path>
              </a:pathLst>
            </a:custGeom>
            <a:solidFill>
              <a:srgbClr val="000000"/>
            </a:solidFill>
            <a:ln w="12700" cap="rnd">
              <a:noFill/>
              <a:round/>
              <a:headEnd/>
              <a:tailEnd/>
            </a:ln>
          </p:spPr>
          <p:txBody>
            <a:bodyPr/>
            <a:lstStyle/>
            <a:p>
              <a:endParaRPr lang="en-US">
                <a:solidFill>
                  <a:srgbClr val="000000"/>
                </a:solidFill>
              </a:endParaRPr>
            </a:p>
          </p:txBody>
        </p:sp>
        <p:sp>
          <p:nvSpPr>
            <p:cNvPr id="21625" name="Freeform 116"/>
            <p:cNvSpPr>
              <a:spLocks/>
            </p:cNvSpPr>
            <p:nvPr/>
          </p:nvSpPr>
          <p:spPr bwMode="auto">
            <a:xfrm>
              <a:off x="3199" y="1935"/>
              <a:ext cx="18" cy="19"/>
            </a:xfrm>
            <a:custGeom>
              <a:avLst/>
              <a:gdLst>
                <a:gd name="T0" fmla="*/ 17 w 18"/>
                <a:gd name="T1" fmla="*/ 18 h 19"/>
                <a:gd name="T2" fmla="*/ 16 w 18"/>
                <a:gd name="T3" fmla="*/ 17 h 19"/>
                <a:gd name="T4" fmla="*/ 15 w 18"/>
                <a:gd name="T5" fmla="*/ 13 h 19"/>
                <a:gd name="T6" fmla="*/ 13 w 18"/>
                <a:gd name="T7" fmla="*/ 10 h 19"/>
                <a:gd name="T8" fmla="*/ 12 w 18"/>
                <a:gd name="T9" fmla="*/ 7 h 19"/>
                <a:gd name="T10" fmla="*/ 11 w 18"/>
                <a:gd name="T11" fmla="*/ 5 h 19"/>
                <a:gd name="T12" fmla="*/ 9 w 18"/>
                <a:gd name="T13" fmla="*/ 2 h 19"/>
                <a:gd name="T14" fmla="*/ 7 w 18"/>
                <a:gd name="T15" fmla="*/ 1 h 19"/>
                <a:gd name="T16" fmla="*/ 4 w 18"/>
                <a:gd name="T17" fmla="*/ 0 h 19"/>
                <a:gd name="T18" fmla="*/ 0 w 18"/>
                <a:gd name="T19" fmla="*/ 0 h 19"/>
                <a:gd name="T20" fmla="*/ 0 w 18"/>
                <a:gd name="T21" fmla="*/ 3 h 19"/>
                <a:gd name="T22" fmla="*/ 3 w 18"/>
                <a:gd name="T23" fmla="*/ 3 h 19"/>
                <a:gd name="T24" fmla="*/ 6 w 18"/>
                <a:gd name="T25" fmla="*/ 4 h 19"/>
                <a:gd name="T26" fmla="*/ 7 w 18"/>
                <a:gd name="T27" fmla="*/ 5 h 19"/>
                <a:gd name="T28" fmla="*/ 9 w 18"/>
                <a:gd name="T29" fmla="*/ 6 h 19"/>
                <a:gd name="T30" fmla="*/ 10 w 18"/>
                <a:gd name="T31" fmla="*/ 8 h 19"/>
                <a:gd name="T32" fmla="*/ 11 w 18"/>
                <a:gd name="T33" fmla="*/ 11 h 19"/>
                <a:gd name="T34" fmla="*/ 13 w 18"/>
                <a:gd name="T35" fmla="*/ 14 h 19"/>
                <a:gd name="T36" fmla="*/ 14 w 18"/>
                <a:gd name="T37" fmla="*/ 18 h 19"/>
                <a:gd name="T38" fmla="*/ 14 w 18"/>
                <a:gd name="T39" fmla="*/ 17 h 19"/>
                <a:gd name="T40" fmla="*/ 14 w 18"/>
                <a:gd name="T41" fmla="*/ 18 h 19"/>
                <a:gd name="T42" fmla="*/ 15 w 18"/>
                <a:gd name="T43" fmla="*/ 18 h 19"/>
                <a:gd name="T44" fmla="*/ 16 w 18"/>
                <a:gd name="T45" fmla="*/ 18 h 19"/>
                <a:gd name="T46" fmla="*/ 16 w 18"/>
                <a:gd name="T47" fmla="*/ 17 h 19"/>
                <a:gd name="T48" fmla="*/ 16 w 18"/>
                <a:gd name="T49" fmla="*/ 17 h 19"/>
                <a:gd name="T50" fmla="*/ 17 w 18"/>
                <a:gd name="T51" fmla="*/ 18 h 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
                <a:gd name="T79" fmla="*/ 0 h 19"/>
                <a:gd name="T80" fmla="*/ 18 w 18"/>
                <a:gd name="T81" fmla="*/ 19 h 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 h="19">
                  <a:moveTo>
                    <a:pt x="17" y="18"/>
                  </a:moveTo>
                  <a:lnTo>
                    <a:pt x="16" y="17"/>
                  </a:lnTo>
                  <a:lnTo>
                    <a:pt x="15" y="13"/>
                  </a:lnTo>
                  <a:lnTo>
                    <a:pt x="13" y="10"/>
                  </a:lnTo>
                  <a:lnTo>
                    <a:pt x="12" y="7"/>
                  </a:lnTo>
                  <a:lnTo>
                    <a:pt x="11" y="5"/>
                  </a:lnTo>
                  <a:lnTo>
                    <a:pt x="9" y="2"/>
                  </a:lnTo>
                  <a:lnTo>
                    <a:pt x="7" y="1"/>
                  </a:lnTo>
                  <a:lnTo>
                    <a:pt x="4" y="0"/>
                  </a:lnTo>
                  <a:lnTo>
                    <a:pt x="0" y="0"/>
                  </a:lnTo>
                  <a:lnTo>
                    <a:pt x="0" y="3"/>
                  </a:lnTo>
                  <a:lnTo>
                    <a:pt x="3" y="3"/>
                  </a:lnTo>
                  <a:lnTo>
                    <a:pt x="6" y="4"/>
                  </a:lnTo>
                  <a:lnTo>
                    <a:pt x="7" y="5"/>
                  </a:lnTo>
                  <a:lnTo>
                    <a:pt x="9" y="6"/>
                  </a:lnTo>
                  <a:lnTo>
                    <a:pt x="10" y="8"/>
                  </a:lnTo>
                  <a:lnTo>
                    <a:pt x="11" y="11"/>
                  </a:lnTo>
                  <a:lnTo>
                    <a:pt x="13" y="14"/>
                  </a:lnTo>
                  <a:lnTo>
                    <a:pt x="14" y="18"/>
                  </a:lnTo>
                  <a:lnTo>
                    <a:pt x="14" y="17"/>
                  </a:lnTo>
                  <a:lnTo>
                    <a:pt x="14" y="18"/>
                  </a:lnTo>
                  <a:lnTo>
                    <a:pt x="15" y="18"/>
                  </a:lnTo>
                  <a:lnTo>
                    <a:pt x="16" y="18"/>
                  </a:lnTo>
                  <a:lnTo>
                    <a:pt x="16" y="17"/>
                  </a:lnTo>
                  <a:lnTo>
                    <a:pt x="17" y="18"/>
                  </a:lnTo>
                </a:path>
              </a:pathLst>
            </a:custGeom>
            <a:solidFill>
              <a:srgbClr val="000000"/>
            </a:solidFill>
            <a:ln w="12700" cap="rnd">
              <a:noFill/>
              <a:round/>
              <a:headEnd/>
              <a:tailEnd/>
            </a:ln>
          </p:spPr>
          <p:txBody>
            <a:bodyPr/>
            <a:lstStyle/>
            <a:p>
              <a:endParaRPr lang="en-US">
                <a:solidFill>
                  <a:srgbClr val="000000"/>
                </a:solidFill>
              </a:endParaRPr>
            </a:p>
          </p:txBody>
        </p:sp>
        <p:sp>
          <p:nvSpPr>
            <p:cNvPr id="21626" name="Freeform 117"/>
            <p:cNvSpPr>
              <a:spLocks/>
            </p:cNvSpPr>
            <p:nvPr/>
          </p:nvSpPr>
          <p:spPr bwMode="auto">
            <a:xfrm>
              <a:off x="3217" y="1957"/>
              <a:ext cx="27" cy="38"/>
            </a:xfrm>
            <a:custGeom>
              <a:avLst/>
              <a:gdLst>
                <a:gd name="T0" fmla="*/ 26 w 27"/>
                <a:gd name="T1" fmla="*/ 37 h 38"/>
                <a:gd name="T2" fmla="*/ 26 w 27"/>
                <a:gd name="T3" fmla="*/ 35 h 38"/>
                <a:gd name="T4" fmla="*/ 24 w 27"/>
                <a:gd name="T5" fmla="*/ 31 h 38"/>
                <a:gd name="T6" fmla="*/ 19 w 27"/>
                <a:gd name="T7" fmla="*/ 27 h 38"/>
                <a:gd name="T8" fmla="*/ 15 w 27"/>
                <a:gd name="T9" fmla="*/ 23 h 38"/>
                <a:gd name="T10" fmla="*/ 10 w 27"/>
                <a:gd name="T11" fmla="*/ 19 h 38"/>
                <a:gd name="T12" fmla="*/ 7 w 27"/>
                <a:gd name="T13" fmla="*/ 15 h 38"/>
                <a:gd name="T14" fmla="*/ 4 w 27"/>
                <a:gd name="T15" fmla="*/ 11 h 38"/>
                <a:gd name="T16" fmla="*/ 3 w 27"/>
                <a:gd name="T17" fmla="*/ 7 h 38"/>
                <a:gd name="T18" fmla="*/ 4 w 27"/>
                <a:gd name="T19" fmla="*/ 2 h 38"/>
                <a:gd name="T20" fmla="*/ 1 w 27"/>
                <a:gd name="T21" fmla="*/ 0 h 38"/>
                <a:gd name="T22" fmla="*/ 0 w 27"/>
                <a:gd name="T23" fmla="*/ 7 h 38"/>
                <a:gd name="T24" fmla="*/ 1 w 27"/>
                <a:gd name="T25" fmla="*/ 13 h 38"/>
                <a:gd name="T26" fmla="*/ 4 w 27"/>
                <a:gd name="T27" fmla="*/ 17 h 38"/>
                <a:gd name="T28" fmla="*/ 8 w 27"/>
                <a:gd name="T29" fmla="*/ 22 h 38"/>
                <a:gd name="T30" fmla="*/ 13 w 27"/>
                <a:gd name="T31" fmla="*/ 25 h 38"/>
                <a:gd name="T32" fmla="*/ 17 w 27"/>
                <a:gd name="T33" fmla="*/ 29 h 38"/>
                <a:gd name="T34" fmla="*/ 21 w 27"/>
                <a:gd name="T35" fmla="*/ 33 h 38"/>
                <a:gd name="T36" fmla="*/ 24 w 27"/>
                <a:gd name="T37" fmla="*/ 37 h 38"/>
                <a:gd name="T38" fmla="*/ 24 w 27"/>
                <a:gd name="T39" fmla="*/ 35 h 38"/>
                <a:gd name="T40" fmla="*/ 24 w 27"/>
                <a:gd name="T41" fmla="*/ 37 h 38"/>
                <a:gd name="T42" fmla="*/ 24 w 27"/>
                <a:gd name="T43" fmla="*/ 37 h 38"/>
                <a:gd name="T44" fmla="*/ 25 w 27"/>
                <a:gd name="T45" fmla="*/ 37 h 38"/>
                <a:gd name="T46" fmla="*/ 26 w 27"/>
                <a:gd name="T47" fmla="*/ 36 h 38"/>
                <a:gd name="T48" fmla="*/ 26 w 27"/>
                <a:gd name="T49" fmla="*/ 35 h 38"/>
                <a:gd name="T50" fmla="*/ 26 w 27"/>
                <a:gd name="T51" fmla="*/ 37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7"/>
                <a:gd name="T79" fmla="*/ 0 h 38"/>
                <a:gd name="T80" fmla="*/ 27 w 27"/>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7" h="38">
                  <a:moveTo>
                    <a:pt x="26" y="37"/>
                  </a:moveTo>
                  <a:lnTo>
                    <a:pt x="26" y="35"/>
                  </a:lnTo>
                  <a:lnTo>
                    <a:pt x="24" y="31"/>
                  </a:lnTo>
                  <a:lnTo>
                    <a:pt x="19" y="27"/>
                  </a:lnTo>
                  <a:lnTo>
                    <a:pt x="15" y="23"/>
                  </a:lnTo>
                  <a:lnTo>
                    <a:pt x="10" y="19"/>
                  </a:lnTo>
                  <a:lnTo>
                    <a:pt x="7" y="15"/>
                  </a:lnTo>
                  <a:lnTo>
                    <a:pt x="4" y="11"/>
                  </a:lnTo>
                  <a:lnTo>
                    <a:pt x="3" y="7"/>
                  </a:lnTo>
                  <a:lnTo>
                    <a:pt x="4" y="2"/>
                  </a:lnTo>
                  <a:lnTo>
                    <a:pt x="1" y="0"/>
                  </a:lnTo>
                  <a:lnTo>
                    <a:pt x="0" y="7"/>
                  </a:lnTo>
                  <a:lnTo>
                    <a:pt x="1" y="13"/>
                  </a:lnTo>
                  <a:lnTo>
                    <a:pt x="4" y="17"/>
                  </a:lnTo>
                  <a:lnTo>
                    <a:pt x="8" y="22"/>
                  </a:lnTo>
                  <a:lnTo>
                    <a:pt x="13" y="25"/>
                  </a:lnTo>
                  <a:lnTo>
                    <a:pt x="17" y="29"/>
                  </a:lnTo>
                  <a:lnTo>
                    <a:pt x="21" y="33"/>
                  </a:lnTo>
                  <a:lnTo>
                    <a:pt x="24" y="37"/>
                  </a:lnTo>
                  <a:lnTo>
                    <a:pt x="24" y="35"/>
                  </a:lnTo>
                  <a:lnTo>
                    <a:pt x="24" y="37"/>
                  </a:lnTo>
                  <a:lnTo>
                    <a:pt x="25" y="37"/>
                  </a:lnTo>
                  <a:lnTo>
                    <a:pt x="26" y="36"/>
                  </a:lnTo>
                  <a:lnTo>
                    <a:pt x="26" y="35"/>
                  </a:lnTo>
                  <a:lnTo>
                    <a:pt x="26" y="37"/>
                  </a:lnTo>
                </a:path>
              </a:pathLst>
            </a:custGeom>
            <a:solidFill>
              <a:srgbClr val="000000"/>
            </a:solidFill>
            <a:ln w="12700" cap="rnd">
              <a:noFill/>
              <a:round/>
              <a:headEnd/>
              <a:tailEnd/>
            </a:ln>
          </p:spPr>
          <p:txBody>
            <a:bodyPr/>
            <a:lstStyle/>
            <a:p>
              <a:endParaRPr lang="en-US">
                <a:solidFill>
                  <a:srgbClr val="000000"/>
                </a:solidFill>
              </a:endParaRPr>
            </a:p>
          </p:txBody>
        </p:sp>
        <p:sp>
          <p:nvSpPr>
            <p:cNvPr id="21627" name="Freeform 118"/>
            <p:cNvSpPr>
              <a:spLocks/>
            </p:cNvSpPr>
            <p:nvPr/>
          </p:nvSpPr>
          <p:spPr bwMode="auto">
            <a:xfrm>
              <a:off x="3232" y="1998"/>
              <a:ext cx="12" cy="18"/>
            </a:xfrm>
            <a:custGeom>
              <a:avLst/>
              <a:gdLst>
                <a:gd name="T0" fmla="*/ 1 w 12"/>
                <a:gd name="T1" fmla="*/ 17 h 18"/>
                <a:gd name="T2" fmla="*/ 2 w 12"/>
                <a:gd name="T3" fmla="*/ 16 h 18"/>
                <a:gd name="T4" fmla="*/ 11 w 12"/>
                <a:gd name="T5" fmla="*/ 1 h 18"/>
                <a:gd name="T6" fmla="*/ 9 w 12"/>
                <a:gd name="T7" fmla="*/ 0 h 18"/>
                <a:gd name="T8" fmla="*/ 0 w 12"/>
                <a:gd name="T9" fmla="*/ 15 h 18"/>
                <a:gd name="T10" fmla="*/ 1 w 12"/>
                <a:gd name="T11" fmla="*/ 14 h 18"/>
                <a:gd name="T12" fmla="*/ 0 w 12"/>
                <a:gd name="T13" fmla="*/ 15 h 18"/>
                <a:gd name="T14" fmla="*/ 0 w 12"/>
                <a:gd name="T15" fmla="*/ 16 h 18"/>
                <a:gd name="T16" fmla="*/ 0 w 12"/>
                <a:gd name="T17" fmla="*/ 17 h 18"/>
                <a:gd name="T18" fmla="*/ 1 w 12"/>
                <a:gd name="T19" fmla="*/ 17 h 18"/>
                <a:gd name="T20" fmla="*/ 2 w 12"/>
                <a:gd name="T21" fmla="*/ 16 h 18"/>
                <a:gd name="T22" fmla="*/ 1 w 12"/>
                <a:gd name="T23" fmla="*/ 17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8"/>
                <a:gd name="T38" fmla="*/ 12 w 12"/>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8">
                  <a:moveTo>
                    <a:pt x="1" y="17"/>
                  </a:moveTo>
                  <a:lnTo>
                    <a:pt x="2" y="16"/>
                  </a:lnTo>
                  <a:lnTo>
                    <a:pt x="11" y="1"/>
                  </a:lnTo>
                  <a:lnTo>
                    <a:pt x="9" y="0"/>
                  </a:lnTo>
                  <a:lnTo>
                    <a:pt x="0" y="15"/>
                  </a:lnTo>
                  <a:lnTo>
                    <a:pt x="1" y="14"/>
                  </a:lnTo>
                  <a:lnTo>
                    <a:pt x="0" y="15"/>
                  </a:lnTo>
                  <a:lnTo>
                    <a:pt x="0" y="16"/>
                  </a:lnTo>
                  <a:lnTo>
                    <a:pt x="0" y="17"/>
                  </a:lnTo>
                  <a:lnTo>
                    <a:pt x="1" y="17"/>
                  </a:lnTo>
                  <a:lnTo>
                    <a:pt x="2" y="16"/>
                  </a:lnTo>
                  <a:lnTo>
                    <a:pt x="1" y="17"/>
                  </a:lnTo>
                </a:path>
              </a:pathLst>
            </a:custGeom>
            <a:solidFill>
              <a:srgbClr val="000000"/>
            </a:solidFill>
            <a:ln w="12700" cap="rnd">
              <a:noFill/>
              <a:round/>
              <a:headEnd/>
              <a:tailEnd/>
            </a:ln>
          </p:spPr>
          <p:txBody>
            <a:bodyPr/>
            <a:lstStyle/>
            <a:p>
              <a:endParaRPr lang="en-US">
                <a:solidFill>
                  <a:srgbClr val="000000"/>
                </a:solidFill>
              </a:endParaRPr>
            </a:p>
          </p:txBody>
        </p:sp>
        <p:sp>
          <p:nvSpPr>
            <p:cNvPr id="21628" name="Freeform 119"/>
            <p:cNvSpPr>
              <a:spLocks/>
            </p:cNvSpPr>
            <p:nvPr/>
          </p:nvSpPr>
          <p:spPr bwMode="auto">
            <a:xfrm>
              <a:off x="2225" y="1487"/>
              <a:ext cx="1543" cy="1561"/>
            </a:xfrm>
            <a:custGeom>
              <a:avLst/>
              <a:gdLst>
                <a:gd name="T0" fmla="*/ 750 w 1543"/>
                <a:gd name="T1" fmla="*/ 605 h 1561"/>
                <a:gd name="T2" fmla="*/ 648 w 1543"/>
                <a:gd name="T3" fmla="*/ 625 h 1561"/>
                <a:gd name="T4" fmla="*/ 525 w 1543"/>
                <a:gd name="T5" fmla="*/ 615 h 1561"/>
                <a:gd name="T6" fmla="*/ 412 w 1543"/>
                <a:gd name="T7" fmla="*/ 579 h 1561"/>
                <a:gd name="T8" fmla="*/ 363 w 1543"/>
                <a:gd name="T9" fmla="*/ 522 h 1561"/>
                <a:gd name="T10" fmla="*/ 259 w 1543"/>
                <a:gd name="T11" fmla="*/ 528 h 1561"/>
                <a:gd name="T12" fmla="*/ 31 w 1543"/>
                <a:gd name="T13" fmla="*/ 650 h 1561"/>
                <a:gd name="T14" fmla="*/ 42 w 1543"/>
                <a:gd name="T15" fmla="*/ 923 h 1561"/>
                <a:gd name="T16" fmla="*/ 224 w 1543"/>
                <a:gd name="T17" fmla="*/ 999 h 1561"/>
                <a:gd name="T18" fmla="*/ 315 w 1543"/>
                <a:gd name="T19" fmla="*/ 1044 h 1561"/>
                <a:gd name="T20" fmla="*/ 356 w 1543"/>
                <a:gd name="T21" fmla="*/ 1169 h 1561"/>
                <a:gd name="T22" fmla="*/ 402 w 1543"/>
                <a:gd name="T23" fmla="*/ 1392 h 1561"/>
                <a:gd name="T24" fmla="*/ 532 w 1543"/>
                <a:gd name="T25" fmla="*/ 1553 h 1561"/>
                <a:gd name="T26" fmla="*/ 695 w 1543"/>
                <a:gd name="T27" fmla="*/ 1511 h 1561"/>
                <a:gd name="T28" fmla="*/ 817 w 1543"/>
                <a:gd name="T29" fmla="*/ 1355 h 1561"/>
                <a:gd name="T30" fmla="*/ 827 w 1543"/>
                <a:gd name="T31" fmla="*/ 1222 h 1561"/>
                <a:gd name="T32" fmla="*/ 953 w 1543"/>
                <a:gd name="T33" fmla="*/ 1048 h 1561"/>
                <a:gd name="T34" fmla="*/ 1021 w 1543"/>
                <a:gd name="T35" fmla="*/ 942 h 1561"/>
                <a:gd name="T36" fmla="*/ 889 w 1543"/>
                <a:gd name="T37" fmla="*/ 938 h 1561"/>
                <a:gd name="T38" fmla="*/ 836 w 1543"/>
                <a:gd name="T39" fmla="*/ 850 h 1561"/>
                <a:gd name="T40" fmla="*/ 768 w 1543"/>
                <a:gd name="T41" fmla="*/ 736 h 1561"/>
                <a:gd name="T42" fmla="*/ 716 w 1543"/>
                <a:gd name="T43" fmla="*/ 632 h 1561"/>
                <a:gd name="T44" fmla="*/ 947 w 1543"/>
                <a:gd name="T45" fmla="*/ 908 h 1561"/>
                <a:gd name="T46" fmla="*/ 1121 w 1543"/>
                <a:gd name="T47" fmla="*/ 737 h 1561"/>
                <a:gd name="T48" fmla="*/ 913 w 1543"/>
                <a:gd name="T49" fmla="*/ 657 h 1561"/>
                <a:gd name="T50" fmla="*/ 980 w 1543"/>
                <a:gd name="T51" fmla="*/ 676 h 1561"/>
                <a:gd name="T52" fmla="*/ 1127 w 1543"/>
                <a:gd name="T53" fmla="*/ 706 h 1561"/>
                <a:gd name="T54" fmla="*/ 1253 w 1543"/>
                <a:gd name="T55" fmla="*/ 770 h 1561"/>
                <a:gd name="T56" fmla="*/ 1262 w 1543"/>
                <a:gd name="T57" fmla="*/ 683 h 1561"/>
                <a:gd name="T58" fmla="*/ 1305 w 1543"/>
                <a:gd name="T59" fmla="*/ 791 h 1561"/>
                <a:gd name="T60" fmla="*/ 1366 w 1543"/>
                <a:gd name="T61" fmla="*/ 913 h 1561"/>
                <a:gd name="T62" fmla="*/ 1389 w 1543"/>
                <a:gd name="T63" fmla="*/ 739 h 1561"/>
                <a:gd name="T64" fmla="*/ 1453 w 1543"/>
                <a:gd name="T65" fmla="*/ 670 h 1561"/>
                <a:gd name="T66" fmla="*/ 1512 w 1543"/>
                <a:gd name="T67" fmla="*/ 716 h 1561"/>
                <a:gd name="T68" fmla="*/ 1507 w 1543"/>
                <a:gd name="T69" fmla="*/ 562 h 1561"/>
                <a:gd name="T70" fmla="*/ 1416 w 1543"/>
                <a:gd name="T71" fmla="*/ 383 h 1561"/>
                <a:gd name="T72" fmla="*/ 1227 w 1543"/>
                <a:gd name="T73" fmla="*/ 163 h 1561"/>
                <a:gd name="T74" fmla="*/ 969 w 1543"/>
                <a:gd name="T75" fmla="*/ 12 h 1561"/>
                <a:gd name="T76" fmla="*/ 893 w 1543"/>
                <a:gd name="T77" fmla="*/ 33 h 1561"/>
                <a:gd name="T78" fmla="*/ 865 w 1543"/>
                <a:gd name="T79" fmla="*/ 106 h 1561"/>
                <a:gd name="T80" fmla="*/ 781 w 1543"/>
                <a:gd name="T81" fmla="*/ 65 h 1561"/>
                <a:gd name="T82" fmla="*/ 754 w 1543"/>
                <a:gd name="T83" fmla="*/ 152 h 1561"/>
                <a:gd name="T84" fmla="*/ 611 w 1543"/>
                <a:gd name="T85" fmla="*/ 102 h 1561"/>
                <a:gd name="T86" fmla="*/ 509 w 1543"/>
                <a:gd name="T87" fmla="*/ 227 h 1561"/>
                <a:gd name="T88" fmla="*/ 633 w 1543"/>
                <a:gd name="T89" fmla="*/ 172 h 1561"/>
                <a:gd name="T90" fmla="*/ 604 w 1543"/>
                <a:gd name="T91" fmla="*/ 245 h 1561"/>
                <a:gd name="T92" fmla="*/ 538 w 1543"/>
                <a:gd name="T93" fmla="*/ 285 h 1561"/>
                <a:gd name="T94" fmla="*/ 537 w 1543"/>
                <a:gd name="T95" fmla="*/ 231 h 1561"/>
                <a:gd name="T96" fmla="*/ 475 w 1543"/>
                <a:gd name="T97" fmla="*/ 291 h 1561"/>
                <a:gd name="T98" fmla="*/ 362 w 1543"/>
                <a:gd name="T99" fmla="*/ 323 h 1561"/>
                <a:gd name="T100" fmla="*/ 320 w 1543"/>
                <a:gd name="T101" fmla="*/ 360 h 1561"/>
                <a:gd name="T102" fmla="*/ 223 w 1543"/>
                <a:gd name="T103" fmla="*/ 355 h 1561"/>
                <a:gd name="T104" fmla="*/ 187 w 1543"/>
                <a:gd name="T105" fmla="*/ 499 h 1561"/>
                <a:gd name="T106" fmla="*/ 280 w 1543"/>
                <a:gd name="T107" fmla="*/ 519 h 1561"/>
                <a:gd name="T108" fmla="*/ 363 w 1543"/>
                <a:gd name="T109" fmla="*/ 466 h 1561"/>
                <a:gd name="T110" fmla="*/ 449 w 1543"/>
                <a:gd name="T111" fmla="*/ 505 h 1561"/>
                <a:gd name="T112" fmla="*/ 502 w 1543"/>
                <a:gd name="T113" fmla="*/ 545 h 1561"/>
                <a:gd name="T114" fmla="*/ 589 w 1543"/>
                <a:gd name="T115" fmla="*/ 544 h 1561"/>
                <a:gd name="T116" fmla="*/ 657 w 1543"/>
                <a:gd name="T117" fmla="*/ 491 h 1561"/>
                <a:gd name="T118" fmla="*/ 715 w 1543"/>
                <a:gd name="T119" fmla="*/ 462 h 1561"/>
                <a:gd name="T120" fmla="*/ 778 w 1543"/>
                <a:gd name="T121" fmla="*/ 432 h 1561"/>
                <a:gd name="T122" fmla="*/ 826 w 1543"/>
                <a:gd name="T123" fmla="*/ 514 h 1561"/>
                <a:gd name="T124" fmla="*/ 733 w 1543"/>
                <a:gd name="T125" fmla="*/ 495 h 156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43"/>
                <a:gd name="T190" fmla="*/ 0 h 1561"/>
                <a:gd name="T191" fmla="*/ 1543 w 1543"/>
                <a:gd name="T192" fmla="*/ 1561 h 156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43" h="1561">
                  <a:moveTo>
                    <a:pt x="618" y="502"/>
                  </a:moveTo>
                  <a:lnTo>
                    <a:pt x="634" y="509"/>
                  </a:lnTo>
                  <a:lnTo>
                    <a:pt x="634" y="570"/>
                  </a:lnTo>
                  <a:lnTo>
                    <a:pt x="640" y="571"/>
                  </a:lnTo>
                  <a:lnTo>
                    <a:pt x="646" y="574"/>
                  </a:lnTo>
                  <a:lnTo>
                    <a:pt x="653" y="577"/>
                  </a:lnTo>
                  <a:lnTo>
                    <a:pt x="659" y="581"/>
                  </a:lnTo>
                  <a:lnTo>
                    <a:pt x="666" y="584"/>
                  </a:lnTo>
                  <a:lnTo>
                    <a:pt x="672" y="588"/>
                  </a:lnTo>
                  <a:lnTo>
                    <a:pt x="677" y="590"/>
                  </a:lnTo>
                  <a:lnTo>
                    <a:pt x="680" y="591"/>
                  </a:lnTo>
                  <a:lnTo>
                    <a:pt x="687" y="588"/>
                  </a:lnTo>
                  <a:lnTo>
                    <a:pt x="694" y="585"/>
                  </a:lnTo>
                  <a:lnTo>
                    <a:pt x="701" y="583"/>
                  </a:lnTo>
                  <a:lnTo>
                    <a:pt x="709" y="582"/>
                  </a:lnTo>
                  <a:lnTo>
                    <a:pt x="716" y="581"/>
                  </a:lnTo>
                  <a:lnTo>
                    <a:pt x="723" y="581"/>
                  </a:lnTo>
                  <a:lnTo>
                    <a:pt x="730" y="581"/>
                  </a:lnTo>
                  <a:lnTo>
                    <a:pt x="737" y="581"/>
                  </a:lnTo>
                  <a:lnTo>
                    <a:pt x="753" y="601"/>
                  </a:lnTo>
                  <a:lnTo>
                    <a:pt x="750" y="605"/>
                  </a:lnTo>
                  <a:lnTo>
                    <a:pt x="746" y="609"/>
                  </a:lnTo>
                  <a:lnTo>
                    <a:pt x="741" y="613"/>
                  </a:lnTo>
                  <a:lnTo>
                    <a:pt x="737" y="617"/>
                  </a:lnTo>
                  <a:lnTo>
                    <a:pt x="732" y="620"/>
                  </a:lnTo>
                  <a:lnTo>
                    <a:pt x="728" y="624"/>
                  </a:lnTo>
                  <a:lnTo>
                    <a:pt x="724" y="628"/>
                  </a:lnTo>
                  <a:lnTo>
                    <a:pt x="720" y="632"/>
                  </a:lnTo>
                  <a:lnTo>
                    <a:pt x="715" y="629"/>
                  </a:lnTo>
                  <a:lnTo>
                    <a:pt x="711" y="626"/>
                  </a:lnTo>
                  <a:lnTo>
                    <a:pt x="708" y="625"/>
                  </a:lnTo>
                  <a:lnTo>
                    <a:pt x="705" y="624"/>
                  </a:lnTo>
                  <a:lnTo>
                    <a:pt x="702" y="625"/>
                  </a:lnTo>
                  <a:lnTo>
                    <a:pt x="698" y="626"/>
                  </a:lnTo>
                  <a:lnTo>
                    <a:pt x="694" y="629"/>
                  </a:lnTo>
                  <a:lnTo>
                    <a:pt x="688" y="632"/>
                  </a:lnTo>
                  <a:lnTo>
                    <a:pt x="672" y="632"/>
                  </a:lnTo>
                  <a:lnTo>
                    <a:pt x="668" y="630"/>
                  </a:lnTo>
                  <a:lnTo>
                    <a:pt x="663" y="629"/>
                  </a:lnTo>
                  <a:lnTo>
                    <a:pt x="658" y="627"/>
                  </a:lnTo>
                  <a:lnTo>
                    <a:pt x="653" y="626"/>
                  </a:lnTo>
                  <a:lnTo>
                    <a:pt x="648" y="625"/>
                  </a:lnTo>
                  <a:lnTo>
                    <a:pt x="643" y="624"/>
                  </a:lnTo>
                  <a:lnTo>
                    <a:pt x="639" y="623"/>
                  </a:lnTo>
                  <a:lnTo>
                    <a:pt x="634" y="622"/>
                  </a:lnTo>
                  <a:lnTo>
                    <a:pt x="628" y="621"/>
                  </a:lnTo>
                  <a:lnTo>
                    <a:pt x="623" y="620"/>
                  </a:lnTo>
                  <a:lnTo>
                    <a:pt x="618" y="619"/>
                  </a:lnTo>
                  <a:lnTo>
                    <a:pt x="613" y="618"/>
                  </a:lnTo>
                  <a:lnTo>
                    <a:pt x="607" y="616"/>
                  </a:lnTo>
                  <a:lnTo>
                    <a:pt x="603" y="615"/>
                  </a:lnTo>
                  <a:lnTo>
                    <a:pt x="598" y="613"/>
                  </a:lnTo>
                  <a:lnTo>
                    <a:pt x="593" y="612"/>
                  </a:lnTo>
                  <a:lnTo>
                    <a:pt x="578" y="612"/>
                  </a:lnTo>
                  <a:lnTo>
                    <a:pt x="574" y="613"/>
                  </a:lnTo>
                  <a:lnTo>
                    <a:pt x="570" y="614"/>
                  </a:lnTo>
                  <a:lnTo>
                    <a:pt x="565" y="615"/>
                  </a:lnTo>
                  <a:lnTo>
                    <a:pt x="559" y="616"/>
                  </a:lnTo>
                  <a:lnTo>
                    <a:pt x="553" y="616"/>
                  </a:lnTo>
                  <a:lnTo>
                    <a:pt x="546" y="616"/>
                  </a:lnTo>
                  <a:lnTo>
                    <a:pt x="539" y="616"/>
                  </a:lnTo>
                  <a:lnTo>
                    <a:pt x="532" y="615"/>
                  </a:lnTo>
                  <a:lnTo>
                    <a:pt x="525" y="615"/>
                  </a:lnTo>
                  <a:lnTo>
                    <a:pt x="518" y="614"/>
                  </a:lnTo>
                  <a:lnTo>
                    <a:pt x="511" y="614"/>
                  </a:lnTo>
                  <a:lnTo>
                    <a:pt x="504" y="613"/>
                  </a:lnTo>
                  <a:lnTo>
                    <a:pt x="497" y="612"/>
                  </a:lnTo>
                  <a:lnTo>
                    <a:pt x="491" y="612"/>
                  </a:lnTo>
                  <a:lnTo>
                    <a:pt x="486" y="612"/>
                  </a:lnTo>
                  <a:lnTo>
                    <a:pt x="481" y="612"/>
                  </a:lnTo>
                  <a:lnTo>
                    <a:pt x="473" y="622"/>
                  </a:lnTo>
                  <a:lnTo>
                    <a:pt x="470" y="621"/>
                  </a:lnTo>
                  <a:lnTo>
                    <a:pt x="466" y="620"/>
                  </a:lnTo>
                  <a:lnTo>
                    <a:pt x="462" y="618"/>
                  </a:lnTo>
                  <a:lnTo>
                    <a:pt x="457" y="615"/>
                  </a:lnTo>
                  <a:lnTo>
                    <a:pt x="452" y="612"/>
                  </a:lnTo>
                  <a:lnTo>
                    <a:pt x="447" y="608"/>
                  </a:lnTo>
                  <a:lnTo>
                    <a:pt x="442" y="604"/>
                  </a:lnTo>
                  <a:lnTo>
                    <a:pt x="437" y="600"/>
                  </a:lnTo>
                  <a:lnTo>
                    <a:pt x="432" y="596"/>
                  </a:lnTo>
                  <a:lnTo>
                    <a:pt x="427" y="591"/>
                  </a:lnTo>
                  <a:lnTo>
                    <a:pt x="421" y="587"/>
                  </a:lnTo>
                  <a:lnTo>
                    <a:pt x="417" y="583"/>
                  </a:lnTo>
                  <a:lnTo>
                    <a:pt x="412" y="579"/>
                  </a:lnTo>
                  <a:lnTo>
                    <a:pt x="408" y="575"/>
                  </a:lnTo>
                  <a:lnTo>
                    <a:pt x="404" y="573"/>
                  </a:lnTo>
                  <a:lnTo>
                    <a:pt x="400" y="570"/>
                  </a:lnTo>
                  <a:lnTo>
                    <a:pt x="401" y="567"/>
                  </a:lnTo>
                  <a:lnTo>
                    <a:pt x="402" y="563"/>
                  </a:lnTo>
                  <a:lnTo>
                    <a:pt x="403" y="559"/>
                  </a:lnTo>
                  <a:lnTo>
                    <a:pt x="404" y="555"/>
                  </a:lnTo>
                  <a:lnTo>
                    <a:pt x="406" y="552"/>
                  </a:lnTo>
                  <a:lnTo>
                    <a:pt x="407" y="548"/>
                  </a:lnTo>
                  <a:lnTo>
                    <a:pt x="408" y="544"/>
                  </a:lnTo>
                  <a:lnTo>
                    <a:pt x="409" y="540"/>
                  </a:lnTo>
                  <a:lnTo>
                    <a:pt x="405" y="540"/>
                  </a:lnTo>
                  <a:lnTo>
                    <a:pt x="401" y="538"/>
                  </a:lnTo>
                  <a:lnTo>
                    <a:pt x="396" y="537"/>
                  </a:lnTo>
                  <a:lnTo>
                    <a:pt x="392" y="535"/>
                  </a:lnTo>
                  <a:lnTo>
                    <a:pt x="386" y="533"/>
                  </a:lnTo>
                  <a:lnTo>
                    <a:pt x="382" y="531"/>
                  </a:lnTo>
                  <a:lnTo>
                    <a:pt x="375" y="530"/>
                  </a:lnTo>
                  <a:lnTo>
                    <a:pt x="369" y="529"/>
                  </a:lnTo>
                  <a:lnTo>
                    <a:pt x="366" y="526"/>
                  </a:lnTo>
                  <a:lnTo>
                    <a:pt x="363" y="522"/>
                  </a:lnTo>
                  <a:lnTo>
                    <a:pt x="360" y="518"/>
                  </a:lnTo>
                  <a:lnTo>
                    <a:pt x="356" y="516"/>
                  </a:lnTo>
                  <a:lnTo>
                    <a:pt x="352" y="513"/>
                  </a:lnTo>
                  <a:lnTo>
                    <a:pt x="348" y="511"/>
                  </a:lnTo>
                  <a:lnTo>
                    <a:pt x="343" y="509"/>
                  </a:lnTo>
                  <a:lnTo>
                    <a:pt x="337" y="509"/>
                  </a:lnTo>
                  <a:lnTo>
                    <a:pt x="337" y="489"/>
                  </a:lnTo>
                  <a:lnTo>
                    <a:pt x="334" y="491"/>
                  </a:lnTo>
                  <a:lnTo>
                    <a:pt x="330" y="493"/>
                  </a:lnTo>
                  <a:lnTo>
                    <a:pt x="325" y="496"/>
                  </a:lnTo>
                  <a:lnTo>
                    <a:pt x="320" y="499"/>
                  </a:lnTo>
                  <a:lnTo>
                    <a:pt x="314" y="503"/>
                  </a:lnTo>
                  <a:lnTo>
                    <a:pt x="308" y="506"/>
                  </a:lnTo>
                  <a:lnTo>
                    <a:pt x="303" y="510"/>
                  </a:lnTo>
                  <a:lnTo>
                    <a:pt x="296" y="513"/>
                  </a:lnTo>
                  <a:lnTo>
                    <a:pt x="290" y="516"/>
                  </a:lnTo>
                  <a:lnTo>
                    <a:pt x="283" y="519"/>
                  </a:lnTo>
                  <a:lnTo>
                    <a:pt x="277" y="522"/>
                  </a:lnTo>
                  <a:lnTo>
                    <a:pt x="271" y="525"/>
                  </a:lnTo>
                  <a:lnTo>
                    <a:pt x="265" y="527"/>
                  </a:lnTo>
                  <a:lnTo>
                    <a:pt x="259" y="528"/>
                  </a:lnTo>
                  <a:lnTo>
                    <a:pt x="254" y="529"/>
                  </a:lnTo>
                  <a:lnTo>
                    <a:pt x="249" y="529"/>
                  </a:lnTo>
                  <a:lnTo>
                    <a:pt x="238" y="532"/>
                  </a:lnTo>
                  <a:lnTo>
                    <a:pt x="227" y="536"/>
                  </a:lnTo>
                  <a:lnTo>
                    <a:pt x="215" y="541"/>
                  </a:lnTo>
                  <a:lnTo>
                    <a:pt x="203" y="547"/>
                  </a:lnTo>
                  <a:lnTo>
                    <a:pt x="190" y="553"/>
                  </a:lnTo>
                  <a:lnTo>
                    <a:pt x="178" y="560"/>
                  </a:lnTo>
                  <a:lnTo>
                    <a:pt x="165" y="567"/>
                  </a:lnTo>
                  <a:lnTo>
                    <a:pt x="152" y="574"/>
                  </a:lnTo>
                  <a:lnTo>
                    <a:pt x="140" y="582"/>
                  </a:lnTo>
                  <a:lnTo>
                    <a:pt x="128" y="588"/>
                  </a:lnTo>
                  <a:lnTo>
                    <a:pt x="115" y="595"/>
                  </a:lnTo>
                  <a:lnTo>
                    <a:pt x="103" y="600"/>
                  </a:lnTo>
                  <a:lnTo>
                    <a:pt x="91" y="605"/>
                  </a:lnTo>
                  <a:lnTo>
                    <a:pt x="79" y="609"/>
                  </a:lnTo>
                  <a:lnTo>
                    <a:pt x="68" y="611"/>
                  </a:lnTo>
                  <a:lnTo>
                    <a:pt x="57" y="612"/>
                  </a:lnTo>
                  <a:lnTo>
                    <a:pt x="47" y="625"/>
                  </a:lnTo>
                  <a:lnTo>
                    <a:pt x="38" y="638"/>
                  </a:lnTo>
                  <a:lnTo>
                    <a:pt x="31" y="650"/>
                  </a:lnTo>
                  <a:lnTo>
                    <a:pt x="24" y="663"/>
                  </a:lnTo>
                  <a:lnTo>
                    <a:pt x="19" y="676"/>
                  </a:lnTo>
                  <a:lnTo>
                    <a:pt x="14" y="690"/>
                  </a:lnTo>
                  <a:lnTo>
                    <a:pt x="10" y="703"/>
                  </a:lnTo>
                  <a:lnTo>
                    <a:pt x="7" y="717"/>
                  </a:lnTo>
                  <a:lnTo>
                    <a:pt x="5" y="731"/>
                  </a:lnTo>
                  <a:lnTo>
                    <a:pt x="3" y="746"/>
                  </a:lnTo>
                  <a:lnTo>
                    <a:pt x="2" y="761"/>
                  </a:lnTo>
                  <a:lnTo>
                    <a:pt x="1" y="776"/>
                  </a:lnTo>
                  <a:lnTo>
                    <a:pt x="1" y="793"/>
                  </a:lnTo>
                  <a:lnTo>
                    <a:pt x="0" y="810"/>
                  </a:lnTo>
                  <a:lnTo>
                    <a:pt x="0" y="828"/>
                  </a:lnTo>
                  <a:lnTo>
                    <a:pt x="0" y="846"/>
                  </a:lnTo>
                  <a:lnTo>
                    <a:pt x="6" y="854"/>
                  </a:lnTo>
                  <a:lnTo>
                    <a:pt x="12" y="863"/>
                  </a:lnTo>
                  <a:lnTo>
                    <a:pt x="17" y="872"/>
                  </a:lnTo>
                  <a:lnTo>
                    <a:pt x="22" y="882"/>
                  </a:lnTo>
                  <a:lnTo>
                    <a:pt x="27" y="892"/>
                  </a:lnTo>
                  <a:lnTo>
                    <a:pt x="32" y="903"/>
                  </a:lnTo>
                  <a:lnTo>
                    <a:pt x="37" y="912"/>
                  </a:lnTo>
                  <a:lnTo>
                    <a:pt x="42" y="923"/>
                  </a:lnTo>
                  <a:lnTo>
                    <a:pt x="47" y="934"/>
                  </a:lnTo>
                  <a:lnTo>
                    <a:pt x="52" y="946"/>
                  </a:lnTo>
                  <a:lnTo>
                    <a:pt x="57" y="957"/>
                  </a:lnTo>
                  <a:lnTo>
                    <a:pt x="63" y="968"/>
                  </a:lnTo>
                  <a:lnTo>
                    <a:pt x="69" y="979"/>
                  </a:lnTo>
                  <a:lnTo>
                    <a:pt x="75" y="989"/>
                  </a:lnTo>
                  <a:lnTo>
                    <a:pt x="82" y="999"/>
                  </a:lnTo>
                  <a:lnTo>
                    <a:pt x="89" y="1009"/>
                  </a:lnTo>
                  <a:lnTo>
                    <a:pt x="95" y="1008"/>
                  </a:lnTo>
                  <a:lnTo>
                    <a:pt x="102" y="1006"/>
                  </a:lnTo>
                  <a:lnTo>
                    <a:pt x="110" y="1005"/>
                  </a:lnTo>
                  <a:lnTo>
                    <a:pt x="120" y="1004"/>
                  </a:lnTo>
                  <a:lnTo>
                    <a:pt x="130" y="1002"/>
                  </a:lnTo>
                  <a:lnTo>
                    <a:pt x="141" y="1002"/>
                  </a:lnTo>
                  <a:lnTo>
                    <a:pt x="153" y="1001"/>
                  </a:lnTo>
                  <a:lnTo>
                    <a:pt x="165" y="1000"/>
                  </a:lnTo>
                  <a:lnTo>
                    <a:pt x="178" y="1000"/>
                  </a:lnTo>
                  <a:lnTo>
                    <a:pt x="190" y="999"/>
                  </a:lnTo>
                  <a:lnTo>
                    <a:pt x="202" y="999"/>
                  </a:lnTo>
                  <a:lnTo>
                    <a:pt x="214" y="999"/>
                  </a:lnTo>
                  <a:lnTo>
                    <a:pt x="224" y="999"/>
                  </a:lnTo>
                  <a:lnTo>
                    <a:pt x="234" y="999"/>
                  </a:lnTo>
                  <a:lnTo>
                    <a:pt x="242" y="999"/>
                  </a:lnTo>
                  <a:lnTo>
                    <a:pt x="249" y="999"/>
                  </a:lnTo>
                  <a:lnTo>
                    <a:pt x="249" y="1040"/>
                  </a:lnTo>
                  <a:lnTo>
                    <a:pt x="253" y="1040"/>
                  </a:lnTo>
                  <a:lnTo>
                    <a:pt x="258" y="1040"/>
                  </a:lnTo>
                  <a:lnTo>
                    <a:pt x="262" y="1041"/>
                  </a:lnTo>
                  <a:lnTo>
                    <a:pt x="266" y="1041"/>
                  </a:lnTo>
                  <a:lnTo>
                    <a:pt x="269" y="1042"/>
                  </a:lnTo>
                  <a:lnTo>
                    <a:pt x="273" y="1043"/>
                  </a:lnTo>
                  <a:lnTo>
                    <a:pt x="277" y="1043"/>
                  </a:lnTo>
                  <a:lnTo>
                    <a:pt x="281" y="1044"/>
                  </a:lnTo>
                  <a:lnTo>
                    <a:pt x="285" y="1044"/>
                  </a:lnTo>
                  <a:lnTo>
                    <a:pt x="289" y="1044"/>
                  </a:lnTo>
                  <a:lnTo>
                    <a:pt x="293" y="1044"/>
                  </a:lnTo>
                  <a:lnTo>
                    <a:pt x="296" y="1044"/>
                  </a:lnTo>
                  <a:lnTo>
                    <a:pt x="300" y="1044"/>
                  </a:lnTo>
                  <a:lnTo>
                    <a:pt x="304" y="1043"/>
                  </a:lnTo>
                  <a:lnTo>
                    <a:pt x="309" y="1041"/>
                  </a:lnTo>
                  <a:lnTo>
                    <a:pt x="313" y="1040"/>
                  </a:lnTo>
                  <a:lnTo>
                    <a:pt x="315" y="1044"/>
                  </a:lnTo>
                  <a:lnTo>
                    <a:pt x="315" y="1048"/>
                  </a:lnTo>
                  <a:lnTo>
                    <a:pt x="316" y="1052"/>
                  </a:lnTo>
                  <a:lnTo>
                    <a:pt x="316" y="1057"/>
                  </a:lnTo>
                  <a:lnTo>
                    <a:pt x="317" y="1062"/>
                  </a:lnTo>
                  <a:lnTo>
                    <a:pt x="317" y="1067"/>
                  </a:lnTo>
                  <a:lnTo>
                    <a:pt x="316" y="1072"/>
                  </a:lnTo>
                  <a:lnTo>
                    <a:pt x="316" y="1077"/>
                  </a:lnTo>
                  <a:lnTo>
                    <a:pt x="316" y="1082"/>
                  </a:lnTo>
                  <a:lnTo>
                    <a:pt x="315" y="1088"/>
                  </a:lnTo>
                  <a:lnTo>
                    <a:pt x="315" y="1093"/>
                  </a:lnTo>
                  <a:lnTo>
                    <a:pt x="314" y="1099"/>
                  </a:lnTo>
                  <a:lnTo>
                    <a:pt x="314" y="1104"/>
                  </a:lnTo>
                  <a:lnTo>
                    <a:pt x="314" y="1110"/>
                  </a:lnTo>
                  <a:lnTo>
                    <a:pt x="313" y="1116"/>
                  </a:lnTo>
                  <a:lnTo>
                    <a:pt x="313" y="1122"/>
                  </a:lnTo>
                  <a:lnTo>
                    <a:pt x="321" y="1131"/>
                  </a:lnTo>
                  <a:lnTo>
                    <a:pt x="328" y="1139"/>
                  </a:lnTo>
                  <a:lnTo>
                    <a:pt x="336" y="1147"/>
                  </a:lnTo>
                  <a:lnTo>
                    <a:pt x="343" y="1154"/>
                  </a:lnTo>
                  <a:lnTo>
                    <a:pt x="350" y="1162"/>
                  </a:lnTo>
                  <a:lnTo>
                    <a:pt x="356" y="1169"/>
                  </a:lnTo>
                  <a:lnTo>
                    <a:pt x="362" y="1175"/>
                  </a:lnTo>
                  <a:lnTo>
                    <a:pt x="368" y="1182"/>
                  </a:lnTo>
                  <a:lnTo>
                    <a:pt x="374" y="1191"/>
                  </a:lnTo>
                  <a:lnTo>
                    <a:pt x="379" y="1199"/>
                  </a:lnTo>
                  <a:lnTo>
                    <a:pt x="383" y="1209"/>
                  </a:lnTo>
                  <a:lnTo>
                    <a:pt x="386" y="1219"/>
                  </a:lnTo>
                  <a:lnTo>
                    <a:pt x="388" y="1231"/>
                  </a:lnTo>
                  <a:lnTo>
                    <a:pt x="390" y="1244"/>
                  </a:lnTo>
                  <a:lnTo>
                    <a:pt x="392" y="1258"/>
                  </a:lnTo>
                  <a:lnTo>
                    <a:pt x="392" y="1275"/>
                  </a:lnTo>
                  <a:lnTo>
                    <a:pt x="377" y="1295"/>
                  </a:lnTo>
                  <a:lnTo>
                    <a:pt x="378" y="1305"/>
                  </a:lnTo>
                  <a:lnTo>
                    <a:pt x="378" y="1316"/>
                  </a:lnTo>
                  <a:lnTo>
                    <a:pt x="380" y="1326"/>
                  </a:lnTo>
                  <a:lnTo>
                    <a:pt x="382" y="1336"/>
                  </a:lnTo>
                  <a:lnTo>
                    <a:pt x="384" y="1346"/>
                  </a:lnTo>
                  <a:lnTo>
                    <a:pt x="386" y="1355"/>
                  </a:lnTo>
                  <a:lnTo>
                    <a:pt x="390" y="1365"/>
                  </a:lnTo>
                  <a:lnTo>
                    <a:pt x="393" y="1374"/>
                  </a:lnTo>
                  <a:lnTo>
                    <a:pt x="397" y="1383"/>
                  </a:lnTo>
                  <a:lnTo>
                    <a:pt x="402" y="1392"/>
                  </a:lnTo>
                  <a:lnTo>
                    <a:pt x="407" y="1401"/>
                  </a:lnTo>
                  <a:lnTo>
                    <a:pt x="412" y="1410"/>
                  </a:lnTo>
                  <a:lnTo>
                    <a:pt x="418" y="1418"/>
                  </a:lnTo>
                  <a:lnTo>
                    <a:pt x="424" y="1427"/>
                  </a:lnTo>
                  <a:lnTo>
                    <a:pt x="429" y="1434"/>
                  </a:lnTo>
                  <a:lnTo>
                    <a:pt x="436" y="1442"/>
                  </a:lnTo>
                  <a:lnTo>
                    <a:pt x="442" y="1451"/>
                  </a:lnTo>
                  <a:lnTo>
                    <a:pt x="448" y="1458"/>
                  </a:lnTo>
                  <a:lnTo>
                    <a:pt x="455" y="1467"/>
                  </a:lnTo>
                  <a:lnTo>
                    <a:pt x="461" y="1474"/>
                  </a:lnTo>
                  <a:lnTo>
                    <a:pt x="468" y="1482"/>
                  </a:lnTo>
                  <a:lnTo>
                    <a:pt x="475" y="1489"/>
                  </a:lnTo>
                  <a:lnTo>
                    <a:pt x="482" y="1497"/>
                  </a:lnTo>
                  <a:lnTo>
                    <a:pt x="488" y="1504"/>
                  </a:lnTo>
                  <a:lnTo>
                    <a:pt x="495" y="1511"/>
                  </a:lnTo>
                  <a:lnTo>
                    <a:pt x="502" y="1518"/>
                  </a:lnTo>
                  <a:lnTo>
                    <a:pt x="508" y="1526"/>
                  </a:lnTo>
                  <a:lnTo>
                    <a:pt x="514" y="1533"/>
                  </a:lnTo>
                  <a:lnTo>
                    <a:pt x="521" y="1540"/>
                  </a:lnTo>
                  <a:lnTo>
                    <a:pt x="527" y="1546"/>
                  </a:lnTo>
                  <a:lnTo>
                    <a:pt x="532" y="1553"/>
                  </a:lnTo>
                  <a:lnTo>
                    <a:pt x="538" y="1560"/>
                  </a:lnTo>
                  <a:lnTo>
                    <a:pt x="546" y="1560"/>
                  </a:lnTo>
                  <a:lnTo>
                    <a:pt x="556" y="1559"/>
                  </a:lnTo>
                  <a:lnTo>
                    <a:pt x="564" y="1558"/>
                  </a:lnTo>
                  <a:lnTo>
                    <a:pt x="574" y="1557"/>
                  </a:lnTo>
                  <a:lnTo>
                    <a:pt x="582" y="1555"/>
                  </a:lnTo>
                  <a:lnTo>
                    <a:pt x="592" y="1554"/>
                  </a:lnTo>
                  <a:lnTo>
                    <a:pt x="600" y="1552"/>
                  </a:lnTo>
                  <a:lnTo>
                    <a:pt x="610" y="1550"/>
                  </a:lnTo>
                  <a:lnTo>
                    <a:pt x="618" y="1548"/>
                  </a:lnTo>
                  <a:lnTo>
                    <a:pt x="627" y="1546"/>
                  </a:lnTo>
                  <a:lnTo>
                    <a:pt x="637" y="1545"/>
                  </a:lnTo>
                  <a:lnTo>
                    <a:pt x="644" y="1543"/>
                  </a:lnTo>
                  <a:lnTo>
                    <a:pt x="654" y="1542"/>
                  </a:lnTo>
                  <a:lnTo>
                    <a:pt x="662" y="1541"/>
                  </a:lnTo>
                  <a:lnTo>
                    <a:pt x="672" y="1540"/>
                  </a:lnTo>
                  <a:lnTo>
                    <a:pt x="680" y="1540"/>
                  </a:lnTo>
                  <a:lnTo>
                    <a:pt x="684" y="1532"/>
                  </a:lnTo>
                  <a:lnTo>
                    <a:pt x="687" y="1525"/>
                  </a:lnTo>
                  <a:lnTo>
                    <a:pt x="691" y="1518"/>
                  </a:lnTo>
                  <a:lnTo>
                    <a:pt x="695" y="1511"/>
                  </a:lnTo>
                  <a:lnTo>
                    <a:pt x="699" y="1505"/>
                  </a:lnTo>
                  <a:lnTo>
                    <a:pt x="704" y="1499"/>
                  </a:lnTo>
                  <a:lnTo>
                    <a:pt x="709" y="1493"/>
                  </a:lnTo>
                  <a:lnTo>
                    <a:pt x="714" y="1487"/>
                  </a:lnTo>
                  <a:lnTo>
                    <a:pt x="719" y="1482"/>
                  </a:lnTo>
                  <a:lnTo>
                    <a:pt x="724" y="1478"/>
                  </a:lnTo>
                  <a:lnTo>
                    <a:pt x="729" y="1473"/>
                  </a:lnTo>
                  <a:lnTo>
                    <a:pt x="734" y="1469"/>
                  </a:lnTo>
                  <a:lnTo>
                    <a:pt x="739" y="1465"/>
                  </a:lnTo>
                  <a:lnTo>
                    <a:pt x="744" y="1463"/>
                  </a:lnTo>
                  <a:lnTo>
                    <a:pt x="748" y="1460"/>
                  </a:lnTo>
                  <a:lnTo>
                    <a:pt x="753" y="1458"/>
                  </a:lnTo>
                  <a:lnTo>
                    <a:pt x="753" y="1397"/>
                  </a:lnTo>
                  <a:lnTo>
                    <a:pt x="762" y="1397"/>
                  </a:lnTo>
                  <a:lnTo>
                    <a:pt x="771" y="1394"/>
                  </a:lnTo>
                  <a:lnTo>
                    <a:pt x="779" y="1390"/>
                  </a:lnTo>
                  <a:lnTo>
                    <a:pt x="787" y="1386"/>
                  </a:lnTo>
                  <a:lnTo>
                    <a:pt x="795" y="1379"/>
                  </a:lnTo>
                  <a:lnTo>
                    <a:pt x="803" y="1372"/>
                  </a:lnTo>
                  <a:lnTo>
                    <a:pt x="810" y="1364"/>
                  </a:lnTo>
                  <a:lnTo>
                    <a:pt x="817" y="1355"/>
                  </a:lnTo>
                  <a:lnTo>
                    <a:pt x="824" y="1346"/>
                  </a:lnTo>
                  <a:lnTo>
                    <a:pt x="830" y="1336"/>
                  </a:lnTo>
                  <a:lnTo>
                    <a:pt x="836" y="1326"/>
                  </a:lnTo>
                  <a:lnTo>
                    <a:pt x="841" y="1316"/>
                  </a:lnTo>
                  <a:lnTo>
                    <a:pt x="846" y="1305"/>
                  </a:lnTo>
                  <a:lnTo>
                    <a:pt x="850" y="1295"/>
                  </a:lnTo>
                  <a:lnTo>
                    <a:pt x="854" y="1285"/>
                  </a:lnTo>
                  <a:lnTo>
                    <a:pt x="858" y="1275"/>
                  </a:lnTo>
                  <a:lnTo>
                    <a:pt x="854" y="1271"/>
                  </a:lnTo>
                  <a:lnTo>
                    <a:pt x="850" y="1267"/>
                  </a:lnTo>
                  <a:lnTo>
                    <a:pt x="846" y="1263"/>
                  </a:lnTo>
                  <a:lnTo>
                    <a:pt x="841" y="1259"/>
                  </a:lnTo>
                  <a:lnTo>
                    <a:pt x="837" y="1255"/>
                  </a:lnTo>
                  <a:lnTo>
                    <a:pt x="832" y="1252"/>
                  </a:lnTo>
                  <a:lnTo>
                    <a:pt x="828" y="1248"/>
                  </a:lnTo>
                  <a:lnTo>
                    <a:pt x="825" y="1244"/>
                  </a:lnTo>
                  <a:lnTo>
                    <a:pt x="825" y="1239"/>
                  </a:lnTo>
                  <a:lnTo>
                    <a:pt x="825" y="1235"/>
                  </a:lnTo>
                  <a:lnTo>
                    <a:pt x="826" y="1231"/>
                  </a:lnTo>
                  <a:lnTo>
                    <a:pt x="826" y="1227"/>
                  </a:lnTo>
                  <a:lnTo>
                    <a:pt x="827" y="1222"/>
                  </a:lnTo>
                  <a:lnTo>
                    <a:pt x="827" y="1217"/>
                  </a:lnTo>
                  <a:lnTo>
                    <a:pt x="828" y="1213"/>
                  </a:lnTo>
                  <a:lnTo>
                    <a:pt x="829" y="1208"/>
                  </a:lnTo>
                  <a:lnTo>
                    <a:pt x="830" y="1203"/>
                  </a:lnTo>
                  <a:lnTo>
                    <a:pt x="831" y="1198"/>
                  </a:lnTo>
                  <a:lnTo>
                    <a:pt x="832" y="1193"/>
                  </a:lnTo>
                  <a:lnTo>
                    <a:pt x="832" y="1189"/>
                  </a:lnTo>
                  <a:lnTo>
                    <a:pt x="833" y="1185"/>
                  </a:lnTo>
                  <a:lnTo>
                    <a:pt x="833" y="1180"/>
                  </a:lnTo>
                  <a:lnTo>
                    <a:pt x="833" y="1176"/>
                  </a:lnTo>
                  <a:lnTo>
                    <a:pt x="833" y="1172"/>
                  </a:lnTo>
                  <a:lnTo>
                    <a:pt x="837" y="1165"/>
                  </a:lnTo>
                  <a:lnTo>
                    <a:pt x="843" y="1154"/>
                  </a:lnTo>
                  <a:lnTo>
                    <a:pt x="852" y="1143"/>
                  </a:lnTo>
                  <a:lnTo>
                    <a:pt x="864" y="1130"/>
                  </a:lnTo>
                  <a:lnTo>
                    <a:pt x="877" y="1117"/>
                  </a:lnTo>
                  <a:lnTo>
                    <a:pt x="892" y="1103"/>
                  </a:lnTo>
                  <a:lnTo>
                    <a:pt x="907" y="1089"/>
                  </a:lnTo>
                  <a:lnTo>
                    <a:pt x="922" y="1075"/>
                  </a:lnTo>
                  <a:lnTo>
                    <a:pt x="938" y="1061"/>
                  </a:lnTo>
                  <a:lnTo>
                    <a:pt x="953" y="1048"/>
                  </a:lnTo>
                  <a:lnTo>
                    <a:pt x="967" y="1036"/>
                  </a:lnTo>
                  <a:lnTo>
                    <a:pt x="979" y="1025"/>
                  </a:lnTo>
                  <a:lnTo>
                    <a:pt x="989" y="1016"/>
                  </a:lnTo>
                  <a:lnTo>
                    <a:pt x="996" y="1008"/>
                  </a:lnTo>
                  <a:lnTo>
                    <a:pt x="1000" y="1002"/>
                  </a:lnTo>
                  <a:lnTo>
                    <a:pt x="1001" y="999"/>
                  </a:lnTo>
                  <a:lnTo>
                    <a:pt x="1001" y="992"/>
                  </a:lnTo>
                  <a:lnTo>
                    <a:pt x="1001" y="986"/>
                  </a:lnTo>
                  <a:lnTo>
                    <a:pt x="1001" y="981"/>
                  </a:lnTo>
                  <a:lnTo>
                    <a:pt x="1001" y="976"/>
                  </a:lnTo>
                  <a:lnTo>
                    <a:pt x="1001" y="973"/>
                  </a:lnTo>
                  <a:lnTo>
                    <a:pt x="1002" y="970"/>
                  </a:lnTo>
                  <a:lnTo>
                    <a:pt x="1003" y="967"/>
                  </a:lnTo>
                  <a:lnTo>
                    <a:pt x="1004" y="964"/>
                  </a:lnTo>
                  <a:lnTo>
                    <a:pt x="1005" y="962"/>
                  </a:lnTo>
                  <a:lnTo>
                    <a:pt x="1007" y="960"/>
                  </a:lnTo>
                  <a:lnTo>
                    <a:pt x="1008" y="957"/>
                  </a:lnTo>
                  <a:lnTo>
                    <a:pt x="1011" y="954"/>
                  </a:lnTo>
                  <a:lnTo>
                    <a:pt x="1014" y="951"/>
                  </a:lnTo>
                  <a:lnTo>
                    <a:pt x="1017" y="947"/>
                  </a:lnTo>
                  <a:lnTo>
                    <a:pt x="1021" y="942"/>
                  </a:lnTo>
                  <a:lnTo>
                    <a:pt x="1025" y="937"/>
                  </a:lnTo>
                  <a:lnTo>
                    <a:pt x="969" y="937"/>
                  </a:lnTo>
                  <a:lnTo>
                    <a:pt x="965" y="941"/>
                  </a:lnTo>
                  <a:lnTo>
                    <a:pt x="962" y="944"/>
                  </a:lnTo>
                  <a:lnTo>
                    <a:pt x="958" y="946"/>
                  </a:lnTo>
                  <a:lnTo>
                    <a:pt x="954" y="948"/>
                  </a:lnTo>
                  <a:lnTo>
                    <a:pt x="949" y="949"/>
                  </a:lnTo>
                  <a:lnTo>
                    <a:pt x="944" y="949"/>
                  </a:lnTo>
                  <a:lnTo>
                    <a:pt x="940" y="950"/>
                  </a:lnTo>
                  <a:lnTo>
                    <a:pt x="935" y="950"/>
                  </a:lnTo>
                  <a:lnTo>
                    <a:pt x="930" y="950"/>
                  </a:lnTo>
                  <a:lnTo>
                    <a:pt x="925" y="949"/>
                  </a:lnTo>
                  <a:lnTo>
                    <a:pt x="920" y="949"/>
                  </a:lnTo>
                  <a:lnTo>
                    <a:pt x="915" y="949"/>
                  </a:lnTo>
                  <a:lnTo>
                    <a:pt x="910" y="948"/>
                  </a:lnTo>
                  <a:lnTo>
                    <a:pt x="905" y="948"/>
                  </a:lnTo>
                  <a:lnTo>
                    <a:pt x="900" y="947"/>
                  </a:lnTo>
                  <a:lnTo>
                    <a:pt x="896" y="947"/>
                  </a:lnTo>
                  <a:lnTo>
                    <a:pt x="894" y="944"/>
                  </a:lnTo>
                  <a:lnTo>
                    <a:pt x="892" y="941"/>
                  </a:lnTo>
                  <a:lnTo>
                    <a:pt x="889" y="938"/>
                  </a:lnTo>
                  <a:lnTo>
                    <a:pt x="887" y="935"/>
                  </a:lnTo>
                  <a:lnTo>
                    <a:pt x="884" y="932"/>
                  </a:lnTo>
                  <a:lnTo>
                    <a:pt x="882" y="928"/>
                  </a:lnTo>
                  <a:lnTo>
                    <a:pt x="879" y="925"/>
                  </a:lnTo>
                  <a:lnTo>
                    <a:pt x="876" y="922"/>
                  </a:lnTo>
                  <a:lnTo>
                    <a:pt x="873" y="918"/>
                  </a:lnTo>
                  <a:lnTo>
                    <a:pt x="871" y="914"/>
                  </a:lnTo>
                  <a:lnTo>
                    <a:pt x="868" y="910"/>
                  </a:lnTo>
                  <a:lnTo>
                    <a:pt x="865" y="907"/>
                  </a:lnTo>
                  <a:lnTo>
                    <a:pt x="862" y="903"/>
                  </a:lnTo>
                  <a:lnTo>
                    <a:pt x="859" y="898"/>
                  </a:lnTo>
                  <a:lnTo>
                    <a:pt x="855" y="893"/>
                  </a:lnTo>
                  <a:lnTo>
                    <a:pt x="852" y="889"/>
                  </a:lnTo>
                  <a:lnTo>
                    <a:pt x="849" y="884"/>
                  </a:lnTo>
                  <a:lnTo>
                    <a:pt x="847" y="879"/>
                  </a:lnTo>
                  <a:lnTo>
                    <a:pt x="845" y="874"/>
                  </a:lnTo>
                  <a:lnTo>
                    <a:pt x="844" y="870"/>
                  </a:lnTo>
                  <a:lnTo>
                    <a:pt x="842" y="865"/>
                  </a:lnTo>
                  <a:lnTo>
                    <a:pt x="841" y="860"/>
                  </a:lnTo>
                  <a:lnTo>
                    <a:pt x="838" y="855"/>
                  </a:lnTo>
                  <a:lnTo>
                    <a:pt x="836" y="850"/>
                  </a:lnTo>
                  <a:lnTo>
                    <a:pt x="832" y="846"/>
                  </a:lnTo>
                  <a:lnTo>
                    <a:pt x="827" y="842"/>
                  </a:lnTo>
                  <a:lnTo>
                    <a:pt x="822" y="838"/>
                  </a:lnTo>
                  <a:lnTo>
                    <a:pt x="815" y="834"/>
                  </a:lnTo>
                  <a:lnTo>
                    <a:pt x="809" y="830"/>
                  </a:lnTo>
                  <a:lnTo>
                    <a:pt x="802" y="826"/>
                  </a:lnTo>
                  <a:lnTo>
                    <a:pt x="797" y="821"/>
                  </a:lnTo>
                  <a:lnTo>
                    <a:pt x="792" y="815"/>
                  </a:lnTo>
                  <a:lnTo>
                    <a:pt x="789" y="809"/>
                  </a:lnTo>
                  <a:lnTo>
                    <a:pt x="787" y="803"/>
                  </a:lnTo>
                  <a:lnTo>
                    <a:pt x="786" y="796"/>
                  </a:lnTo>
                  <a:lnTo>
                    <a:pt x="786" y="789"/>
                  </a:lnTo>
                  <a:lnTo>
                    <a:pt x="785" y="782"/>
                  </a:lnTo>
                  <a:lnTo>
                    <a:pt x="785" y="775"/>
                  </a:lnTo>
                  <a:lnTo>
                    <a:pt x="784" y="769"/>
                  </a:lnTo>
                  <a:lnTo>
                    <a:pt x="783" y="763"/>
                  </a:lnTo>
                  <a:lnTo>
                    <a:pt x="781" y="757"/>
                  </a:lnTo>
                  <a:lnTo>
                    <a:pt x="779" y="751"/>
                  </a:lnTo>
                  <a:lnTo>
                    <a:pt x="776" y="746"/>
                  </a:lnTo>
                  <a:lnTo>
                    <a:pt x="772" y="741"/>
                  </a:lnTo>
                  <a:lnTo>
                    <a:pt x="768" y="736"/>
                  </a:lnTo>
                  <a:lnTo>
                    <a:pt x="765" y="730"/>
                  </a:lnTo>
                  <a:lnTo>
                    <a:pt x="761" y="725"/>
                  </a:lnTo>
                  <a:lnTo>
                    <a:pt x="758" y="719"/>
                  </a:lnTo>
                  <a:lnTo>
                    <a:pt x="754" y="713"/>
                  </a:lnTo>
                  <a:lnTo>
                    <a:pt x="751" y="707"/>
                  </a:lnTo>
                  <a:lnTo>
                    <a:pt x="747" y="701"/>
                  </a:lnTo>
                  <a:lnTo>
                    <a:pt x="743" y="695"/>
                  </a:lnTo>
                  <a:lnTo>
                    <a:pt x="738" y="689"/>
                  </a:lnTo>
                  <a:lnTo>
                    <a:pt x="734" y="684"/>
                  </a:lnTo>
                  <a:lnTo>
                    <a:pt x="730" y="678"/>
                  </a:lnTo>
                  <a:lnTo>
                    <a:pt x="726" y="672"/>
                  </a:lnTo>
                  <a:lnTo>
                    <a:pt x="722" y="667"/>
                  </a:lnTo>
                  <a:lnTo>
                    <a:pt x="719" y="661"/>
                  </a:lnTo>
                  <a:lnTo>
                    <a:pt x="715" y="655"/>
                  </a:lnTo>
                  <a:lnTo>
                    <a:pt x="712" y="650"/>
                  </a:lnTo>
                  <a:lnTo>
                    <a:pt x="710" y="646"/>
                  </a:lnTo>
                  <a:lnTo>
                    <a:pt x="708" y="640"/>
                  </a:lnTo>
                  <a:lnTo>
                    <a:pt x="707" y="635"/>
                  </a:lnTo>
                  <a:lnTo>
                    <a:pt x="707" y="630"/>
                  </a:lnTo>
                  <a:lnTo>
                    <a:pt x="711" y="630"/>
                  </a:lnTo>
                  <a:lnTo>
                    <a:pt x="716" y="632"/>
                  </a:lnTo>
                  <a:lnTo>
                    <a:pt x="720" y="635"/>
                  </a:lnTo>
                  <a:lnTo>
                    <a:pt x="725" y="638"/>
                  </a:lnTo>
                  <a:lnTo>
                    <a:pt x="730" y="643"/>
                  </a:lnTo>
                  <a:lnTo>
                    <a:pt x="734" y="648"/>
                  </a:lnTo>
                  <a:lnTo>
                    <a:pt x="738" y="651"/>
                  </a:lnTo>
                  <a:lnTo>
                    <a:pt x="743" y="656"/>
                  </a:lnTo>
                  <a:lnTo>
                    <a:pt x="747" y="661"/>
                  </a:lnTo>
                  <a:lnTo>
                    <a:pt x="751" y="666"/>
                  </a:lnTo>
                  <a:lnTo>
                    <a:pt x="755" y="670"/>
                  </a:lnTo>
                  <a:lnTo>
                    <a:pt x="759" y="673"/>
                  </a:lnTo>
                  <a:lnTo>
                    <a:pt x="763" y="676"/>
                  </a:lnTo>
                  <a:lnTo>
                    <a:pt x="766" y="677"/>
                  </a:lnTo>
                  <a:lnTo>
                    <a:pt x="770" y="677"/>
                  </a:lnTo>
                  <a:lnTo>
                    <a:pt x="773" y="676"/>
                  </a:lnTo>
                  <a:lnTo>
                    <a:pt x="812" y="736"/>
                  </a:lnTo>
                  <a:lnTo>
                    <a:pt x="820" y="801"/>
                  </a:lnTo>
                  <a:lnTo>
                    <a:pt x="879" y="854"/>
                  </a:lnTo>
                  <a:lnTo>
                    <a:pt x="904" y="917"/>
                  </a:lnTo>
                  <a:lnTo>
                    <a:pt x="919" y="916"/>
                  </a:lnTo>
                  <a:lnTo>
                    <a:pt x="933" y="912"/>
                  </a:lnTo>
                  <a:lnTo>
                    <a:pt x="947" y="908"/>
                  </a:lnTo>
                  <a:lnTo>
                    <a:pt x="961" y="900"/>
                  </a:lnTo>
                  <a:lnTo>
                    <a:pt x="974" y="892"/>
                  </a:lnTo>
                  <a:lnTo>
                    <a:pt x="986" y="882"/>
                  </a:lnTo>
                  <a:lnTo>
                    <a:pt x="999" y="872"/>
                  </a:lnTo>
                  <a:lnTo>
                    <a:pt x="1011" y="862"/>
                  </a:lnTo>
                  <a:lnTo>
                    <a:pt x="1024" y="851"/>
                  </a:lnTo>
                  <a:lnTo>
                    <a:pt x="1036" y="841"/>
                  </a:lnTo>
                  <a:lnTo>
                    <a:pt x="1049" y="832"/>
                  </a:lnTo>
                  <a:lnTo>
                    <a:pt x="1061" y="823"/>
                  </a:lnTo>
                  <a:lnTo>
                    <a:pt x="1074" y="816"/>
                  </a:lnTo>
                  <a:lnTo>
                    <a:pt x="1086" y="810"/>
                  </a:lnTo>
                  <a:lnTo>
                    <a:pt x="1100" y="807"/>
                  </a:lnTo>
                  <a:lnTo>
                    <a:pt x="1113" y="806"/>
                  </a:lnTo>
                  <a:lnTo>
                    <a:pt x="1129" y="764"/>
                  </a:lnTo>
                  <a:lnTo>
                    <a:pt x="1129" y="760"/>
                  </a:lnTo>
                  <a:lnTo>
                    <a:pt x="1128" y="756"/>
                  </a:lnTo>
                  <a:lnTo>
                    <a:pt x="1127" y="753"/>
                  </a:lnTo>
                  <a:lnTo>
                    <a:pt x="1125" y="749"/>
                  </a:lnTo>
                  <a:lnTo>
                    <a:pt x="1124" y="745"/>
                  </a:lnTo>
                  <a:lnTo>
                    <a:pt x="1122" y="741"/>
                  </a:lnTo>
                  <a:lnTo>
                    <a:pt x="1121" y="737"/>
                  </a:lnTo>
                  <a:lnTo>
                    <a:pt x="1121" y="734"/>
                  </a:lnTo>
                  <a:lnTo>
                    <a:pt x="1089" y="734"/>
                  </a:lnTo>
                  <a:lnTo>
                    <a:pt x="1073" y="713"/>
                  </a:lnTo>
                  <a:lnTo>
                    <a:pt x="1064" y="713"/>
                  </a:lnTo>
                  <a:lnTo>
                    <a:pt x="1054" y="714"/>
                  </a:lnTo>
                  <a:lnTo>
                    <a:pt x="1045" y="714"/>
                  </a:lnTo>
                  <a:lnTo>
                    <a:pt x="1035" y="714"/>
                  </a:lnTo>
                  <a:lnTo>
                    <a:pt x="1025" y="714"/>
                  </a:lnTo>
                  <a:lnTo>
                    <a:pt x="1015" y="713"/>
                  </a:lnTo>
                  <a:lnTo>
                    <a:pt x="1005" y="712"/>
                  </a:lnTo>
                  <a:lnTo>
                    <a:pt x="995" y="711"/>
                  </a:lnTo>
                  <a:lnTo>
                    <a:pt x="985" y="708"/>
                  </a:lnTo>
                  <a:lnTo>
                    <a:pt x="976" y="705"/>
                  </a:lnTo>
                  <a:lnTo>
                    <a:pt x="967" y="701"/>
                  </a:lnTo>
                  <a:lnTo>
                    <a:pt x="958" y="696"/>
                  </a:lnTo>
                  <a:lnTo>
                    <a:pt x="950" y="689"/>
                  </a:lnTo>
                  <a:lnTo>
                    <a:pt x="942" y="682"/>
                  </a:lnTo>
                  <a:lnTo>
                    <a:pt x="935" y="672"/>
                  </a:lnTo>
                  <a:lnTo>
                    <a:pt x="929" y="662"/>
                  </a:lnTo>
                  <a:lnTo>
                    <a:pt x="920" y="660"/>
                  </a:lnTo>
                  <a:lnTo>
                    <a:pt x="913" y="657"/>
                  </a:lnTo>
                  <a:lnTo>
                    <a:pt x="907" y="651"/>
                  </a:lnTo>
                  <a:lnTo>
                    <a:pt x="903" y="645"/>
                  </a:lnTo>
                  <a:lnTo>
                    <a:pt x="899" y="637"/>
                  </a:lnTo>
                  <a:lnTo>
                    <a:pt x="895" y="628"/>
                  </a:lnTo>
                  <a:lnTo>
                    <a:pt x="892" y="620"/>
                  </a:lnTo>
                  <a:lnTo>
                    <a:pt x="889" y="612"/>
                  </a:lnTo>
                  <a:lnTo>
                    <a:pt x="895" y="609"/>
                  </a:lnTo>
                  <a:lnTo>
                    <a:pt x="901" y="607"/>
                  </a:lnTo>
                  <a:lnTo>
                    <a:pt x="907" y="608"/>
                  </a:lnTo>
                  <a:lnTo>
                    <a:pt x="914" y="610"/>
                  </a:lnTo>
                  <a:lnTo>
                    <a:pt x="920" y="613"/>
                  </a:lnTo>
                  <a:lnTo>
                    <a:pt x="927" y="617"/>
                  </a:lnTo>
                  <a:lnTo>
                    <a:pt x="933" y="622"/>
                  </a:lnTo>
                  <a:lnTo>
                    <a:pt x="940" y="628"/>
                  </a:lnTo>
                  <a:lnTo>
                    <a:pt x="946" y="635"/>
                  </a:lnTo>
                  <a:lnTo>
                    <a:pt x="952" y="642"/>
                  </a:lnTo>
                  <a:lnTo>
                    <a:pt x="958" y="649"/>
                  </a:lnTo>
                  <a:lnTo>
                    <a:pt x="964" y="655"/>
                  </a:lnTo>
                  <a:lnTo>
                    <a:pt x="970" y="662"/>
                  </a:lnTo>
                  <a:lnTo>
                    <a:pt x="975" y="669"/>
                  </a:lnTo>
                  <a:lnTo>
                    <a:pt x="980" y="676"/>
                  </a:lnTo>
                  <a:lnTo>
                    <a:pt x="985" y="682"/>
                  </a:lnTo>
                  <a:lnTo>
                    <a:pt x="991" y="683"/>
                  </a:lnTo>
                  <a:lnTo>
                    <a:pt x="997" y="683"/>
                  </a:lnTo>
                  <a:lnTo>
                    <a:pt x="1004" y="685"/>
                  </a:lnTo>
                  <a:lnTo>
                    <a:pt x="1011" y="687"/>
                  </a:lnTo>
                  <a:lnTo>
                    <a:pt x="1018" y="689"/>
                  </a:lnTo>
                  <a:lnTo>
                    <a:pt x="1026" y="691"/>
                  </a:lnTo>
                  <a:lnTo>
                    <a:pt x="1033" y="693"/>
                  </a:lnTo>
                  <a:lnTo>
                    <a:pt x="1041" y="695"/>
                  </a:lnTo>
                  <a:lnTo>
                    <a:pt x="1048" y="697"/>
                  </a:lnTo>
                  <a:lnTo>
                    <a:pt x="1056" y="698"/>
                  </a:lnTo>
                  <a:lnTo>
                    <a:pt x="1063" y="699"/>
                  </a:lnTo>
                  <a:lnTo>
                    <a:pt x="1070" y="700"/>
                  </a:lnTo>
                  <a:lnTo>
                    <a:pt x="1078" y="699"/>
                  </a:lnTo>
                  <a:lnTo>
                    <a:pt x="1084" y="698"/>
                  </a:lnTo>
                  <a:lnTo>
                    <a:pt x="1091" y="696"/>
                  </a:lnTo>
                  <a:lnTo>
                    <a:pt x="1097" y="693"/>
                  </a:lnTo>
                  <a:lnTo>
                    <a:pt x="1113" y="713"/>
                  </a:lnTo>
                  <a:lnTo>
                    <a:pt x="1117" y="712"/>
                  </a:lnTo>
                  <a:lnTo>
                    <a:pt x="1121" y="710"/>
                  </a:lnTo>
                  <a:lnTo>
                    <a:pt x="1127" y="706"/>
                  </a:lnTo>
                  <a:lnTo>
                    <a:pt x="1133" y="701"/>
                  </a:lnTo>
                  <a:lnTo>
                    <a:pt x="1139" y="697"/>
                  </a:lnTo>
                  <a:lnTo>
                    <a:pt x="1145" y="691"/>
                  </a:lnTo>
                  <a:lnTo>
                    <a:pt x="1149" y="687"/>
                  </a:lnTo>
                  <a:lnTo>
                    <a:pt x="1153" y="682"/>
                  </a:lnTo>
                  <a:lnTo>
                    <a:pt x="1184" y="682"/>
                  </a:lnTo>
                  <a:lnTo>
                    <a:pt x="1188" y="687"/>
                  </a:lnTo>
                  <a:lnTo>
                    <a:pt x="1193" y="693"/>
                  </a:lnTo>
                  <a:lnTo>
                    <a:pt x="1199" y="700"/>
                  </a:lnTo>
                  <a:lnTo>
                    <a:pt x="1206" y="707"/>
                  </a:lnTo>
                  <a:lnTo>
                    <a:pt x="1212" y="713"/>
                  </a:lnTo>
                  <a:lnTo>
                    <a:pt x="1219" y="718"/>
                  </a:lnTo>
                  <a:lnTo>
                    <a:pt x="1226" y="722"/>
                  </a:lnTo>
                  <a:lnTo>
                    <a:pt x="1232" y="723"/>
                  </a:lnTo>
                  <a:lnTo>
                    <a:pt x="1233" y="731"/>
                  </a:lnTo>
                  <a:lnTo>
                    <a:pt x="1235" y="738"/>
                  </a:lnTo>
                  <a:lnTo>
                    <a:pt x="1238" y="746"/>
                  </a:lnTo>
                  <a:lnTo>
                    <a:pt x="1241" y="753"/>
                  </a:lnTo>
                  <a:lnTo>
                    <a:pt x="1245" y="759"/>
                  </a:lnTo>
                  <a:lnTo>
                    <a:pt x="1249" y="765"/>
                  </a:lnTo>
                  <a:lnTo>
                    <a:pt x="1253" y="770"/>
                  </a:lnTo>
                  <a:lnTo>
                    <a:pt x="1257" y="775"/>
                  </a:lnTo>
                  <a:lnTo>
                    <a:pt x="1257" y="768"/>
                  </a:lnTo>
                  <a:lnTo>
                    <a:pt x="1257" y="762"/>
                  </a:lnTo>
                  <a:lnTo>
                    <a:pt x="1257" y="755"/>
                  </a:lnTo>
                  <a:lnTo>
                    <a:pt x="1257" y="748"/>
                  </a:lnTo>
                  <a:lnTo>
                    <a:pt x="1256" y="741"/>
                  </a:lnTo>
                  <a:lnTo>
                    <a:pt x="1256" y="733"/>
                  </a:lnTo>
                  <a:lnTo>
                    <a:pt x="1256" y="726"/>
                  </a:lnTo>
                  <a:lnTo>
                    <a:pt x="1256" y="718"/>
                  </a:lnTo>
                  <a:lnTo>
                    <a:pt x="1255" y="710"/>
                  </a:lnTo>
                  <a:lnTo>
                    <a:pt x="1255" y="703"/>
                  </a:lnTo>
                  <a:lnTo>
                    <a:pt x="1254" y="695"/>
                  </a:lnTo>
                  <a:lnTo>
                    <a:pt x="1253" y="688"/>
                  </a:lnTo>
                  <a:lnTo>
                    <a:pt x="1252" y="681"/>
                  </a:lnTo>
                  <a:lnTo>
                    <a:pt x="1251" y="674"/>
                  </a:lnTo>
                  <a:lnTo>
                    <a:pt x="1250" y="668"/>
                  </a:lnTo>
                  <a:lnTo>
                    <a:pt x="1249" y="662"/>
                  </a:lnTo>
                  <a:lnTo>
                    <a:pt x="1252" y="666"/>
                  </a:lnTo>
                  <a:lnTo>
                    <a:pt x="1255" y="671"/>
                  </a:lnTo>
                  <a:lnTo>
                    <a:pt x="1258" y="677"/>
                  </a:lnTo>
                  <a:lnTo>
                    <a:pt x="1262" y="683"/>
                  </a:lnTo>
                  <a:lnTo>
                    <a:pt x="1265" y="690"/>
                  </a:lnTo>
                  <a:lnTo>
                    <a:pt x="1268" y="698"/>
                  </a:lnTo>
                  <a:lnTo>
                    <a:pt x="1271" y="705"/>
                  </a:lnTo>
                  <a:lnTo>
                    <a:pt x="1274" y="713"/>
                  </a:lnTo>
                  <a:lnTo>
                    <a:pt x="1276" y="721"/>
                  </a:lnTo>
                  <a:lnTo>
                    <a:pt x="1278" y="728"/>
                  </a:lnTo>
                  <a:lnTo>
                    <a:pt x="1280" y="735"/>
                  </a:lnTo>
                  <a:lnTo>
                    <a:pt x="1281" y="742"/>
                  </a:lnTo>
                  <a:lnTo>
                    <a:pt x="1282" y="748"/>
                  </a:lnTo>
                  <a:lnTo>
                    <a:pt x="1282" y="754"/>
                  </a:lnTo>
                  <a:lnTo>
                    <a:pt x="1282" y="760"/>
                  </a:lnTo>
                  <a:lnTo>
                    <a:pt x="1281" y="764"/>
                  </a:lnTo>
                  <a:lnTo>
                    <a:pt x="1281" y="765"/>
                  </a:lnTo>
                  <a:lnTo>
                    <a:pt x="1283" y="767"/>
                  </a:lnTo>
                  <a:lnTo>
                    <a:pt x="1286" y="771"/>
                  </a:lnTo>
                  <a:lnTo>
                    <a:pt x="1290" y="774"/>
                  </a:lnTo>
                  <a:lnTo>
                    <a:pt x="1294" y="778"/>
                  </a:lnTo>
                  <a:lnTo>
                    <a:pt x="1298" y="781"/>
                  </a:lnTo>
                  <a:lnTo>
                    <a:pt x="1302" y="784"/>
                  </a:lnTo>
                  <a:lnTo>
                    <a:pt x="1305" y="785"/>
                  </a:lnTo>
                  <a:lnTo>
                    <a:pt x="1305" y="791"/>
                  </a:lnTo>
                  <a:lnTo>
                    <a:pt x="1305" y="797"/>
                  </a:lnTo>
                  <a:lnTo>
                    <a:pt x="1306" y="804"/>
                  </a:lnTo>
                  <a:lnTo>
                    <a:pt x="1307" y="812"/>
                  </a:lnTo>
                  <a:lnTo>
                    <a:pt x="1308" y="819"/>
                  </a:lnTo>
                  <a:lnTo>
                    <a:pt x="1309" y="827"/>
                  </a:lnTo>
                  <a:lnTo>
                    <a:pt x="1311" y="835"/>
                  </a:lnTo>
                  <a:lnTo>
                    <a:pt x="1313" y="842"/>
                  </a:lnTo>
                  <a:lnTo>
                    <a:pt x="1315" y="849"/>
                  </a:lnTo>
                  <a:lnTo>
                    <a:pt x="1318" y="856"/>
                  </a:lnTo>
                  <a:lnTo>
                    <a:pt x="1322" y="862"/>
                  </a:lnTo>
                  <a:lnTo>
                    <a:pt x="1325" y="867"/>
                  </a:lnTo>
                  <a:lnTo>
                    <a:pt x="1329" y="871"/>
                  </a:lnTo>
                  <a:lnTo>
                    <a:pt x="1334" y="874"/>
                  </a:lnTo>
                  <a:lnTo>
                    <a:pt x="1339" y="876"/>
                  </a:lnTo>
                  <a:lnTo>
                    <a:pt x="1345" y="877"/>
                  </a:lnTo>
                  <a:lnTo>
                    <a:pt x="1346" y="885"/>
                  </a:lnTo>
                  <a:lnTo>
                    <a:pt x="1348" y="892"/>
                  </a:lnTo>
                  <a:lnTo>
                    <a:pt x="1351" y="899"/>
                  </a:lnTo>
                  <a:lnTo>
                    <a:pt x="1355" y="905"/>
                  </a:lnTo>
                  <a:lnTo>
                    <a:pt x="1360" y="910"/>
                  </a:lnTo>
                  <a:lnTo>
                    <a:pt x="1366" y="913"/>
                  </a:lnTo>
                  <a:lnTo>
                    <a:pt x="1372" y="916"/>
                  </a:lnTo>
                  <a:lnTo>
                    <a:pt x="1377" y="917"/>
                  </a:lnTo>
                  <a:lnTo>
                    <a:pt x="1378" y="910"/>
                  </a:lnTo>
                  <a:lnTo>
                    <a:pt x="1379" y="904"/>
                  </a:lnTo>
                  <a:lnTo>
                    <a:pt x="1380" y="899"/>
                  </a:lnTo>
                  <a:lnTo>
                    <a:pt x="1382" y="893"/>
                  </a:lnTo>
                  <a:lnTo>
                    <a:pt x="1385" y="889"/>
                  </a:lnTo>
                  <a:lnTo>
                    <a:pt x="1387" y="885"/>
                  </a:lnTo>
                  <a:lnTo>
                    <a:pt x="1390" y="881"/>
                  </a:lnTo>
                  <a:lnTo>
                    <a:pt x="1393" y="877"/>
                  </a:lnTo>
                  <a:lnTo>
                    <a:pt x="1389" y="882"/>
                  </a:lnTo>
                  <a:lnTo>
                    <a:pt x="1388" y="881"/>
                  </a:lnTo>
                  <a:lnTo>
                    <a:pt x="1389" y="876"/>
                  </a:lnTo>
                  <a:lnTo>
                    <a:pt x="1391" y="869"/>
                  </a:lnTo>
                  <a:lnTo>
                    <a:pt x="1395" y="861"/>
                  </a:lnTo>
                  <a:lnTo>
                    <a:pt x="1398" y="854"/>
                  </a:lnTo>
                  <a:lnTo>
                    <a:pt x="1400" y="849"/>
                  </a:lnTo>
                  <a:lnTo>
                    <a:pt x="1401" y="846"/>
                  </a:lnTo>
                  <a:lnTo>
                    <a:pt x="1385" y="826"/>
                  </a:lnTo>
                  <a:lnTo>
                    <a:pt x="1385" y="743"/>
                  </a:lnTo>
                  <a:lnTo>
                    <a:pt x="1389" y="739"/>
                  </a:lnTo>
                  <a:lnTo>
                    <a:pt x="1394" y="735"/>
                  </a:lnTo>
                  <a:lnTo>
                    <a:pt x="1399" y="729"/>
                  </a:lnTo>
                  <a:lnTo>
                    <a:pt x="1405" y="723"/>
                  </a:lnTo>
                  <a:lnTo>
                    <a:pt x="1411" y="718"/>
                  </a:lnTo>
                  <a:lnTo>
                    <a:pt x="1416" y="712"/>
                  </a:lnTo>
                  <a:lnTo>
                    <a:pt x="1421" y="707"/>
                  </a:lnTo>
                  <a:lnTo>
                    <a:pt x="1424" y="703"/>
                  </a:lnTo>
                  <a:lnTo>
                    <a:pt x="1422" y="696"/>
                  </a:lnTo>
                  <a:lnTo>
                    <a:pt x="1420" y="691"/>
                  </a:lnTo>
                  <a:lnTo>
                    <a:pt x="1419" y="686"/>
                  </a:lnTo>
                  <a:lnTo>
                    <a:pt x="1418" y="682"/>
                  </a:lnTo>
                  <a:lnTo>
                    <a:pt x="1419" y="678"/>
                  </a:lnTo>
                  <a:lnTo>
                    <a:pt x="1420" y="674"/>
                  </a:lnTo>
                  <a:lnTo>
                    <a:pt x="1422" y="669"/>
                  </a:lnTo>
                  <a:lnTo>
                    <a:pt x="1424" y="662"/>
                  </a:lnTo>
                  <a:lnTo>
                    <a:pt x="1428" y="662"/>
                  </a:lnTo>
                  <a:lnTo>
                    <a:pt x="1432" y="663"/>
                  </a:lnTo>
                  <a:lnTo>
                    <a:pt x="1436" y="665"/>
                  </a:lnTo>
                  <a:lnTo>
                    <a:pt x="1442" y="667"/>
                  </a:lnTo>
                  <a:lnTo>
                    <a:pt x="1447" y="669"/>
                  </a:lnTo>
                  <a:lnTo>
                    <a:pt x="1453" y="670"/>
                  </a:lnTo>
                  <a:lnTo>
                    <a:pt x="1459" y="672"/>
                  </a:lnTo>
                  <a:lnTo>
                    <a:pt x="1465" y="672"/>
                  </a:lnTo>
                  <a:lnTo>
                    <a:pt x="1465" y="678"/>
                  </a:lnTo>
                  <a:lnTo>
                    <a:pt x="1466" y="683"/>
                  </a:lnTo>
                  <a:lnTo>
                    <a:pt x="1467" y="689"/>
                  </a:lnTo>
                  <a:lnTo>
                    <a:pt x="1469" y="695"/>
                  </a:lnTo>
                  <a:lnTo>
                    <a:pt x="1471" y="700"/>
                  </a:lnTo>
                  <a:lnTo>
                    <a:pt x="1473" y="705"/>
                  </a:lnTo>
                  <a:lnTo>
                    <a:pt x="1476" y="710"/>
                  </a:lnTo>
                  <a:lnTo>
                    <a:pt x="1480" y="714"/>
                  </a:lnTo>
                  <a:lnTo>
                    <a:pt x="1483" y="719"/>
                  </a:lnTo>
                  <a:lnTo>
                    <a:pt x="1487" y="722"/>
                  </a:lnTo>
                  <a:lnTo>
                    <a:pt x="1491" y="726"/>
                  </a:lnTo>
                  <a:lnTo>
                    <a:pt x="1495" y="729"/>
                  </a:lnTo>
                  <a:lnTo>
                    <a:pt x="1500" y="731"/>
                  </a:lnTo>
                  <a:lnTo>
                    <a:pt x="1504" y="732"/>
                  </a:lnTo>
                  <a:lnTo>
                    <a:pt x="1508" y="733"/>
                  </a:lnTo>
                  <a:lnTo>
                    <a:pt x="1513" y="734"/>
                  </a:lnTo>
                  <a:lnTo>
                    <a:pt x="1513" y="727"/>
                  </a:lnTo>
                  <a:lnTo>
                    <a:pt x="1512" y="721"/>
                  </a:lnTo>
                  <a:lnTo>
                    <a:pt x="1512" y="716"/>
                  </a:lnTo>
                  <a:lnTo>
                    <a:pt x="1511" y="711"/>
                  </a:lnTo>
                  <a:lnTo>
                    <a:pt x="1512" y="707"/>
                  </a:lnTo>
                  <a:lnTo>
                    <a:pt x="1514" y="702"/>
                  </a:lnTo>
                  <a:lnTo>
                    <a:pt x="1517" y="696"/>
                  </a:lnTo>
                  <a:lnTo>
                    <a:pt x="1521" y="689"/>
                  </a:lnTo>
                  <a:lnTo>
                    <a:pt x="1542" y="687"/>
                  </a:lnTo>
                  <a:lnTo>
                    <a:pt x="1540" y="679"/>
                  </a:lnTo>
                  <a:lnTo>
                    <a:pt x="1538" y="671"/>
                  </a:lnTo>
                  <a:lnTo>
                    <a:pt x="1537" y="663"/>
                  </a:lnTo>
                  <a:lnTo>
                    <a:pt x="1535" y="655"/>
                  </a:lnTo>
                  <a:lnTo>
                    <a:pt x="1533" y="648"/>
                  </a:lnTo>
                  <a:lnTo>
                    <a:pt x="1530" y="639"/>
                  </a:lnTo>
                  <a:lnTo>
                    <a:pt x="1528" y="631"/>
                  </a:lnTo>
                  <a:lnTo>
                    <a:pt x="1526" y="623"/>
                  </a:lnTo>
                  <a:lnTo>
                    <a:pt x="1524" y="614"/>
                  </a:lnTo>
                  <a:lnTo>
                    <a:pt x="1521" y="605"/>
                  </a:lnTo>
                  <a:lnTo>
                    <a:pt x="1518" y="597"/>
                  </a:lnTo>
                  <a:lnTo>
                    <a:pt x="1515" y="588"/>
                  </a:lnTo>
                  <a:lnTo>
                    <a:pt x="1513" y="580"/>
                  </a:lnTo>
                  <a:lnTo>
                    <a:pt x="1510" y="571"/>
                  </a:lnTo>
                  <a:lnTo>
                    <a:pt x="1507" y="562"/>
                  </a:lnTo>
                  <a:lnTo>
                    <a:pt x="1504" y="553"/>
                  </a:lnTo>
                  <a:lnTo>
                    <a:pt x="1501" y="545"/>
                  </a:lnTo>
                  <a:lnTo>
                    <a:pt x="1497" y="536"/>
                  </a:lnTo>
                  <a:lnTo>
                    <a:pt x="1494" y="528"/>
                  </a:lnTo>
                  <a:lnTo>
                    <a:pt x="1491" y="520"/>
                  </a:lnTo>
                  <a:lnTo>
                    <a:pt x="1487" y="511"/>
                  </a:lnTo>
                  <a:lnTo>
                    <a:pt x="1484" y="503"/>
                  </a:lnTo>
                  <a:lnTo>
                    <a:pt x="1480" y="495"/>
                  </a:lnTo>
                  <a:lnTo>
                    <a:pt x="1476" y="487"/>
                  </a:lnTo>
                  <a:lnTo>
                    <a:pt x="1473" y="479"/>
                  </a:lnTo>
                  <a:lnTo>
                    <a:pt x="1469" y="471"/>
                  </a:lnTo>
                  <a:lnTo>
                    <a:pt x="1465" y="464"/>
                  </a:lnTo>
                  <a:lnTo>
                    <a:pt x="1462" y="457"/>
                  </a:lnTo>
                  <a:lnTo>
                    <a:pt x="1458" y="450"/>
                  </a:lnTo>
                  <a:lnTo>
                    <a:pt x="1454" y="443"/>
                  </a:lnTo>
                  <a:lnTo>
                    <a:pt x="1450" y="436"/>
                  </a:lnTo>
                  <a:lnTo>
                    <a:pt x="1446" y="429"/>
                  </a:lnTo>
                  <a:lnTo>
                    <a:pt x="1439" y="417"/>
                  </a:lnTo>
                  <a:lnTo>
                    <a:pt x="1431" y="406"/>
                  </a:lnTo>
                  <a:lnTo>
                    <a:pt x="1423" y="393"/>
                  </a:lnTo>
                  <a:lnTo>
                    <a:pt x="1416" y="383"/>
                  </a:lnTo>
                  <a:lnTo>
                    <a:pt x="1409" y="371"/>
                  </a:lnTo>
                  <a:lnTo>
                    <a:pt x="1400" y="359"/>
                  </a:lnTo>
                  <a:lnTo>
                    <a:pt x="1392" y="347"/>
                  </a:lnTo>
                  <a:lnTo>
                    <a:pt x="1384" y="336"/>
                  </a:lnTo>
                  <a:lnTo>
                    <a:pt x="1375" y="324"/>
                  </a:lnTo>
                  <a:lnTo>
                    <a:pt x="1366" y="313"/>
                  </a:lnTo>
                  <a:lnTo>
                    <a:pt x="1358" y="302"/>
                  </a:lnTo>
                  <a:lnTo>
                    <a:pt x="1349" y="291"/>
                  </a:lnTo>
                  <a:lnTo>
                    <a:pt x="1340" y="280"/>
                  </a:lnTo>
                  <a:lnTo>
                    <a:pt x="1331" y="269"/>
                  </a:lnTo>
                  <a:lnTo>
                    <a:pt x="1322" y="259"/>
                  </a:lnTo>
                  <a:lnTo>
                    <a:pt x="1312" y="248"/>
                  </a:lnTo>
                  <a:lnTo>
                    <a:pt x="1303" y="238"/>
                  </a:lnTo>
                  <a:lnTo>
                    <a:pt x="1294" y="228"/>
                  </a:lnTo>
                  <a:lnTo>
                    <a:pt x="1284" y="218"/>
                  </a:lnTo>
                  <a:lnTo>
                    <a:pt x="1275" y="208"/>
                  </a:lnTo>
                  <a:lnTo>
                    <a:pt x="1266" y="199"/>
                  </a:lnTo>
                  <a:lnTo>
                    <a:pt x="1256" y="189"/>
                  </a:lnTo>
                  <a:lnTo>
                    <a:pt x="1247" y="181"/>
                  </a:lnTo>
                  <a:lnTo>
                    <a:pt x="1237" y="172"/>
                  </a:lnTo>
                  <a:lnTo>
                    <a:pt x="1227" y="163"/>
                  </a:lnTo>
                  <a:lnTo>
                    <a:pt x="1218" y="155"/>
                  </a:lnTo>
                  <a:lnTo>
                    <a:pt x="1208" y="147"/>
                  </a:lnTo>
                  <a:lnTo>
                    <a:pt x="1199" y="140"/>
                  </a:lnTo>
                  <a:lnTo>
                    <a:pt x="1189" y="132"/>
                  </a:lnTo>
                  <a:lnTo>
                    <a:pt x="1180" y="126"/>
                  </a:lnTo>
                  <a:lnTo>
                    <a:pt x="1170" y="119"/>
                  </a:lnTo>
                  <a:lnTo>
                    <a:pt x="1161" y="113"/>
                  </a:lnTo>
                  <a:lnTo>
                    <a:pt x="1149" y="105"/>
                  </a:lnTo>
                  <a:lnTo>
                    <a:pt x="1137" y="97"/>
                  </a:lnTo>
                  <a:lnTo>
                    <a:pt x="1124" y="89"/>
                  </a:lnTo>
                  <a:lnTo>
                    <a:pt x="1110" y="81"/>
                  </a:lnTo>
                  <a:lnTo>
                    <a:pt x="1096" y="73"/>
                  </a:lnTo>
                  <a:lnTo>
                    <a:pt x="1082" y="65"/>
                  </a:lnTo>
                  <a:lnTo>
                    <a:pt x="1068" y="57"/>
                  </a:lnTo>
                  <a:lnTo>
                    <a:pt x="1054" y="50"/>
                  </a:lnTo>
                  <a:lnTo>
                    <a:pt x="1039" y="43"/>
                  </a:lnTo>
                  <a:lnTo>
                    <a:pt x="1025" y="36"/>
                  </a:lnTo>
                  <a:lnTo>
                    <a:pt x="1011" y="29"/>
                  </a:lnTo>
                  <a:lnTo>
                    <a:pt x="997" y="23"/>
                  </a:lnTo>
                  <a:lnTo>
                    <a:pt x="983" y="17"/>
                  </a:lnTo>
                  <a:lnTo>
                    <a:pt x="969" y="12"/>
                  </a:lnTo>
                  <a:lnTo>
                    <a:pt x="956" y="7"/>
                  </a:lnTo>
                  <a:lnTo>
                    <a:pt x="943" y="2"/>
                  </a:lnTo>
                  <a:lnTo>
                    <a:pt x="921" y="0"/>
                  </a:lnTo>
                  <a:lnTo>
                    <a:pt x="916" y="5"/>
                  </a:lnTo>
                  <a:lnTo>
                    <a:pt x="912" y="7"/>
                  </a:lnTo>
                  <a:lnTo>
                    <a:pt x="910" y="6"/>
                  </a:lnTo>
                  <a:lnTo>
                    <a:pt x="908" y="4"/>
                  </a:lnTo>
                  <a:lnTo>
                    <a:pt x="908" y="2"/>
                  </a:lnTo>
                  <a:lnTo>
                    <a:pt x="910" y="4"/>
                  </a:lnTo>
                  <a:lnTo>
                    <a:pt x="913" y="9"/>
                  </a:lnTo>
                  <a:lnTo>
                    <a:pt x="910" y="9"/>
                  </a:lnTo>
                  <a:lnTo>
                    <a:pt x="907" y="11"/>
                  </a:lnTo>
                  <a:lnTo>
                    <a:pt x="903" y="12"/>
                  </a:lnTo>
                  <a:lnTo>
                    <a:pt x="900" y="14"/>
                  </a:lnTo>
                  <a:lnTo>
                    <a:pt x="898" y="16"/>
                  </a:lnTo>
                  <a:lnTo>
                    <a:pt x="895" y="18"/>
                  </a:lnTo>
                  <a:lnTo>
                    <a:pt x="892" y="19"/>
                  </a:lnTo>
                  <a:lnTo>
                    <a:pt x="889" y="19"/>
                  </a:lnTo>
                  <a:lnTo>
                    <a:pt x="891" y="26"/>
                  </a:lnTo>
                  <a:lnTo>
                    <a:pt x="893" y="30"/>
                  </a:lnTo>
                  <a:lnTo>
                    <a:pt x="893" y="33"/>
                  </a:lnTo>
                  <a:lnTo>
                    <a:pt x="893" y="34"/>
                  </a:lnTo>
                  <a:lnTo>
                    <a:pt x="893" y="37"/>
                  </a:lnTo>
                  <a:lnTo>
                    <a:pt x="894" y="39"/>
                  </a:lnTo>
                  <a:lnTo>
                    <a:pt x="895" y="44"/>
                  </a:lnTo>
                  <a:lnTo>
                    <a:pt x="897" y="50"/>
                  </a:lnTo>
                  <a:lnTo>
                    <a:pt x="865" y="50"/>
                  </a:lnTo>
                  <a:lnTo>
                    <a:pt x="866" y="58"/>
                  </a:lnTo>
                  <a:lnTo>
                    <a:pt x="868" y="65"/>
                  </a:lnTo>
                  <a:lnTo>
                    <a:pt x="871" y="73"/>
                  </a:lnTo>
                  <a:lnTo>
                    <a:pt x="874" y="79"/>
                  </a:lnTo>
                  <a:lnTo>
                    <a:pt x="878" y="86"/>
                  </a:lnTo>
                  <a:lnTo>
                    <a:pt x="882" y="92"/>
                  </a:lnTo>
                  <a:lnTo>
                    <a:pt x="886" y="97"/>
                  </a:lnTo>
                  <a:lnTo>
                    <a:pt x="889" y="101"/>
                  </a:lnTo>
                  <a:lnTo>
                    <a:pt x="886" y="103"/>
                  </a:lnTo>
                  <a:lnTo>
                    <a:pt x="883" y="104"/>
                  </a:lnTo>
                  <a:lnTo>
                    <a:pt x="880" y="105"/>
                  </a:lnTo>
                  <a:lnTo>
                    <a:pt x="876" y="106"/>
                  </a:lnTo>
                  <a:lnTo>
                    <a:pt x="872" y="106"/>
                  </a:lnTo>
                  <a:lnTo>
                    <a:pt x="869" y="106"/>
                  </a:lnTo>
                  <a:lnTo>
                    <a:pt x="865" y="106"/>
                  </a:lnTo>
                  <a:lnTo>
                    <a:pt x="861" y="105"/>
                  </a:lnTo>
                  <a:lnTo>
                    <a:pt x="856" y="105"/>
                  </a:lnTo>
                  <a:lnTo>
                    <a:pt x="852" y="104"/>
                  </a:lnTo>
                  <a:lnTo>
                    <a:pt x="847" y="104"/>
                  </a:lnTo>
                  <a:lnTo>
                    <a:pt x="843" y="103"/>
                  </a:lnTo>
                  <a:lnTo>
                    <a:pt x="838" y="102"/>
                  </a:lnTo>
                  <a:lnTo>
                    <a:pt x="834" y="102"/>
                  </a:lnTo>
                  <a:lnTo>
                    <a:pt x="829" y="101"/>
                  </a:lnTo>
                  <a:lnTo>
                    <a:pt x="825" y="101"/>
                  </a:lnTo>
                  <a:lnTo>
                    <a:pt x="822" y="93"/>
                  </a:lnTo>
                  <a:lnTo>
                    <a:pt x="819" y="85"/>
                  </a:lnTo>
                  <a:lnTo>
                    <a:pt x="815" y="76"/>
                  </a:lnTo>
                  <a:lnTo>
                    <a:pt x="811" y="68"/>
                  </a:lnTo>
                  <a:lnTo>
                    <a:pt x="806" y="61"/>
                  </a:lnTo>
                  <a:lnTo>
                    <a:pt x="800" y="55"/>
                  </a:lnTo>
                  <a:lnTo>
                    <a:pt x="793" y="51"/>
                  </a:lnTo>
                  <a:lnTo>
                    <a:pt x="785" y="50"/>
                  </a:lnTo>
                  <a:lnTo>
                    <a:pt x="784" y="54"/>
                  </a:lnTo>
                  <a:lnTo>
                    <a:pt x="784" y="58"/>
                  </a:lnTo>
                  <a:lnTo>
                    <a:pt x="782" y="62"/>
                  </a:lnTo>
                  <a:lnTo>
                    <a:pt x="781" y="65"/>
                  </a:lnTo>
                  <a:lnTo>
                    <a:pt x="779" y="69"/>
                  </a:lnTo>
                  <a:lnTo>
                    <a:pt x="778" y="73"/>
                  </a:lnTo>
                  <a:lnTo>
                    <a:pt x="777" y="77"/>
                  </a:lnTo>
                  <a:lnTo>
                    <a:pt x="777" y="81"/>
                  </a:lnTo>
                  <a:lnTo>
                    <a:pt x="780" y="86"/>
                  </a:lnTo>
                  <a:lnTo>
                    <a:pt x="784" y="92"/>
                  </a:lnTo>
                  <a:lnTo>
                    <a:pt x="788" y="99"/>
                  </a:lnTo>
                  <a:lnTo>
                    <a:pt x="793" y="107"/>
                  </a:lnTo>
                  <a:lnTo>
                    <a:pt x="798" y="114"/>
                  </a:lnTo>
                  <a:lnTo>
                    <a:pt x="802" y="121"/>
                  </a:lnTo>
                  <a:lnTo>
                    <a:pt x="806" y="128"/>
                  </a:lnTo>
                  <a:lnTo>
                    <a:pt x="809" y="131"/>
                  </a:lnTo>
                  <a:lnTo>
                    <a:pt x="803" y="132"/>
                  </a:lnTo>
                  <a:lnTo>
                    <a:pt x="797" y="133"/>
                  </a:lnTo>
                  <a:lnTo>
                    <a:pt x="791" y="135"/>
                  </a:lnTo>
                  <a:lnTo>
                    <a:pt x="785" y="137"/>
                  </a:lnTo>
                  <a:lnTo>
                    <a:pt x="779" y="140"/>
                  </a:lnTo>
                  <a:lnTo>
                    <a:pt x="772" y="143"/>
                  </a:lnTo>
                  <a:lnTo>
                    <a:pt x="766" y="146"/>
                  </a:lnTo>
                  <a:lnTo>
                    <a:pt x="760" y="149"/>
                  </a:lnTo>
                  <a:lnTo>
                    <a:pt x="754" y="152"/>
                  </a:lnTo>
                  <a:lnTo>
                    <a:pt x="747" y="154"/>
                  </a:lnTo>
                  <a:lnTo>
                    <a:pt x="740" y="156"/>
                  </a:lnTo>
                  <a:lnTo>
                    <a:pt x="733" y="157"/>
                  </a:lnTo>
                  <a:lnTo>
                    <a:pt x="727" y="157"/>
                  </a:lnTo>
                  <a:lnTo>
                    <a:pt x="719" y="156"/>
                  </a:lnTo>
                  <a:lnTo>
                    <a:pt x="712" y="155"/>
                  </a:lnTo>
                  <a:lnTo>
                    <a:pt x="705" y="151"/>
                  </a:lnTo>
                  <a:lnTo>
                    <a:pt x="706" y="144"/>
                  </a:lnTo>
                  <a:lnTo>
                    <a:pt x="705" y="137"/>
                  </a:lnTo>
                  <a:lnTo>
                    <a:pt x="702" y="131"/>
                  </a:lnTo>
                  <a:lnTo>
                    <a:pt x="697" y="127"/>
                  </a:lnTo>
                  <a:lnTo>
                    <a:pt x="691" y="122"/>
                  </a:lnTo>
                  <a:lnTo>
                    <a:pt x="683" y="118"/>
                  </a:lnTo>
                  <a:lnTo>
                    <a:pt x="674" y="115"/>
                  </a:lnTo>
                  <a:lnTo>
                    <a:pt x="664" y="112"/>
                  </a:lnTo>
                  <a:lnTo>
                    <a:pt x="654" y="109"/>
                  </a:lnTo>
                  <a:lnTo>
                    <a:pt x="644" y="107"/>
                  </a:lnTo>
                  <a:lnTo>
                    <a:pt x="636" y="105"/>
                  </a:lnTo>
                  <a:lnTo>
                    <a:pt x="627" y="104"/>
                  </a:lnTo>
                  <a:lnTo>
                    <a:pt x="618" y="103"/>
                  </a:lnTo>
                  <a:lnTo>
                    <a:pt x="611" y="102"/>
                  </a:lnTo>
                  <a:lnTo>
                    <a:pt x="606" y="101"/>
                  </a:lnTo>
                  <a:lnTo>
                    <a:pt x="602" y="101"/>
                  </a:lnTo>
                  <a:lnTo>
                    <a:pt x="585" y="122"/>
                  </a:lnTo>
                  <a:lnTo>
                    <a:pt x="582" y="121"/>
                  </a:lnTo>
                  <a:lnTo>
                    <a:pt x="577" y="122"/>
                  </a:lnTo>
                  <a:lnTo>
                    <a:pt x="570" y="124"/>
                  </a:lnTo>
                  <a:lnTo>
                    <a:pt x="563" y="128"/>
                  </a:lnTo>
                  <a:lnTo>
                    <a:pt x="555" y="131"/>
                  </a:lnTo>
                  <a:lnTo>
                    <a:pt x="547" y="137"/>
                  </a:lnTo>
                  <a:lnTo>
                    <a:pt x="538" y="143"/>
                  </a:lnTo>
                  <a:lnTo>
                    <a:pt x="529" y="150"/>
                  </a:lnTo>
                  <a:lnTo>
                    <a:pt x="520" y="158"/>
                  </a:lnTo>
                  <a:lnTo>
                    <a:pt x="511" y="165"/>
                  </a:lnTo>
                  <a:lnTo>
                    <a:pt x="503" y="173"/>
                  </a:lnTo>
                  <a:lnTo>
                    <a:pt x="495" y="180"/>
                  </a:lnTo>
                  <a:lnTo>
                    <a:pt x="488" y="187"/>
                  </a:lnTo>
                  <a:lnTo>
                    <a:pt x="482" y="193"/>
                  </a:lnTo>
                  <a:lnTo>
                    <a:pt x="477" y="199"/>
                  </a:lnTo>
                  <a:lnTo>
                    <a:pt x="473" y="203"/>
                  </a:lnTo>
                  <a:lnTo>
                    <a:pt x="497" y="234"/>
                  </a:lnTo>
                  <a:lnTo>
                    <a:pt x="509" y="227"/>
                  </a:lnTo>
                  <a:lnTo>
                    <a:pt x="520" y="221"/>
                  </a:lnTo>
                  <a:lnTo>
                    <a:pt x="529" y="216"/>
                  </a:lnTo>
                  <a:lnTo>
                    <a:pt x="536" y="212"/>
                  </a:lnTo>
                  <a:lnTo>
                    <a:pt x="543" y="209"/>
                  </a:lnTo>
                  <a:lnTo>
                    <a:pt x="549" y="206"/>
                  </a:lnTo>
                  <a:lnTo>
                    <a:pt x="554" y="205"/>
                  </a:lnTo>
                  <a:lnTo>
                    <a:pt x="559" y="202"/>
                  </a:lnTo>
                  <a:lnTo>
                    <a:pt x="563" y="200"/>
                  </a:lnTo>
                  <a:lnTo>
                    <a:pt x="567" y="198"/>
                  </a:lnTo>
                  <a:lnTo>
                    <a:pt x="571" y="196"/>
                  </a:lnTo>
                  <a:lnTo>
                    <a:pt x="574" y="193"/>
                  </a:lnTo>
                  <a:lnTo>
                    <a:pt x="578" y="189"/>
                  </a:lnTo>
                  <a:lnTo>
                    <a:pt x="583" y="185"/>
                  </a:lnTo>
                  <a:lnTo>
                    <a:pt x="588" y="179"/>
                  </a:lnTo>
                  <a:lnTo>
                    <a:pt x="593" y="172"/>
                  </a:lnTo>
                  <a:lnTo>
                    <a:pt x="600" y="171"/>
                  </a:lnTo>
                  <a:lnTo>
                    <a:pt x="608" y="171"/>
                  </a:lnTo>
                  <a:lnTo>
                    <a:pt x="616" y="170"/>
                  </a:lnTo>
                  <a:lnTo>
                    <a:pt x="623" y="169"/>
                  </a:lnTo>
                  <a:lnTo>
                    <a:pt x="629" y="170"/>
                  </a:lnTo>
                  <a:lnTo>
                    <a:pt x="633" y="172"/>
                  </a:lnTo>
                  <a:lnTo>
                    <a:pt x="635" y="176"/>
                  </a:lnTo>
                  <a:lnTo>
                    <a:pt x="634" y="182"/>
                  </a:lnTo>
                  <a:lnTo>
                    <a:pt x="636" y="180"/>
                  </a:lnTo>
                  <a:lnTo>
                    <a:pt x="637" y="178"/>
                  </a:lnTo>
                  <a:lnTo>
                    <a:pt x="637" y="179"/>
                  </a:lnTo>
                  <a:lnTo>
                    <a:pt x="635" y="180"/>
                  </a:lnTo>
                  <a:lnTo>
                    <a:pt x="633" y="183"/>
                  </a:lnTo>
                  <a:lnTo>
                    <a:pt x="631" y="187"/>
                  </a:lnTo>
                  <a:lnTo>
                    <a:pt x="627" y="191"/>
                  </a:lnTo>
                  <a:lnTo>
                    <a:pt x="624" y="196"/>
                  </a:lnTo>
                  <a:lnTo>
                    <a:pt x="620" y="202"/>
                  </a:lnTo>
                  <a:lnTo>
                    <a:pt x="616" y="207"/>
                  </a:lnTo>
                  <a:lnTo>
                    <a:pt x="612" y="213"/>
                  </a:lnTo>
                  <a:lnTo>
                    <a:pt x="609" y="218"/>
                  </a:lnTo>
                  <a:lnTo>
                    <a:pt x="606" y="223"/>
                  </a:lnTo>
                  <a:lnTo>
                    <a:pt x="604" y="227"/>
                  </a:lnTo>
                  <a:lnTo>
                    <a:pt x="602" y="231"/>
                  </a:lnTo>
                  <a:lnTo>
                    <a:pt x="602" y="234"/>
                  </a:lnTo>
                  <a:lnTo>
                    <a:pt x="602" y="237"/>
                  </a:lnTo>
                  <a:lnTo>
                    <a:pt x="603" y="241"/>
                  </a:lnTo>
                  <a:lnTo>
                    <a:pt x="604" y="245"/>
                  </a:lnTo>
                  <a:lnTo>
                    <a:pt x="606" y="249"/>
                  </a:lnTo>
                  <a:lnTo>
                    <a:pt x="607" y="253"/>
                  </a:lnTo>
                  <a:lnTo>
                    <a:pt x="609" y="256"/>
                  </a:lnTo>
                  <a:lnTo>
                    <a:pt x="609" y="260"/>
                  </a:lnTo>
                  <a:lnTo>
                    <a:pt x="610" y="264"/>
                  </a:lnTo>
                  <a:lnTo>
                    <a:pt x="603" y="268"/>
                  </a:lnTo>
                  <a:lnTo>
                    <a:pt x="596" y="272"/>
                  </a:lnTo>
                  <a:lnTo>
                    <a:pt x="589" y="276"/>
                  </a:lnTo>
                  <a:lnTo>
                    <a:pt x="582" y="280"/>
                  </a:lnTo>
                  <a:lnTo>
                    <a:pt x="576" y="284"/>
                  </a:lnTo>
                  <a:lnTo>
                    <a:pt x="570" y="287"/>
                  </a:lnTo>
                  <a:lnTo>
                    <a:pt x="565" y="291"/>
                  </a:lnTo>
                  <a:lnTo>
                    <a:pt x="561" y="295"/>
                  </a:lnTo>
                  <a:lnTo>
                    <a:pt x="558" y="294"/>
                  </a:lnTo>
                  <a:lnTo>
                    <a:pt x="555" y="293"/>
                  </a:lnTo>
                  <a:lnTo>
                    <a:pt x="552" y="291"/>
                  </a:lnTo>
                  <a:lnTo>
                    <a:pt x="549" y="290"/>
                  </a:lnTo>
                  <a:lnTo>
                    <a:pt x="546" y="288"/>
                  </a:lnTo>
                  <a:lnTo>
                    <a:pt x="543" y="286"/>
                  </a:lnTo>
                  <a:lnTo>
                    <a:pt x="541" y="285"/>
                  </a:lnTo>
                  <a:lnTo>
                    <a:pt x="538" y="285"/>
                  </a:lnTo>
                  <a:lnTo>
                    <a:pt x="538" y="281"/>
                  </a:lnTo>
                  <a:lnTo>
                    <a:pt x="540" y="276"/>
                  </a:lnTo>
                  <a:lnTo>
                    <a:pt x="543" y="270"/>
                  </a:lnTo>
                  <a:lnTo>
                    <a:pt x="546" y="265"/>
                  </a:lnTo>
                  <a:lnTo>
                    <a:pt x="548" y="259"/>
                  </a:lnTo>
                  <a:lnTo>
                    <a:pt x="551" y="253"/>
                  </a:lnTo>
                  <a:lnTo>
                    <a:pt x="553" y="248"/>
                  </a:lnTo>
                  <a:lnTo>
                    <a:pt x="553" y="244"/>
                  </a:lnTo>
                  <a:lnTo>
                    <a:pt x="551" y="240"/>
                  </a:lnTo>
                  <a:lnTo>
                    <a:pt x="549" y="238"/>
                  </a:lnTo>
                  <a:lnTo>
                    <a:pt x="548" y="236"/>
                  </a:lnTo>
                  <a:lnTo>
                    <a:pt x="548" y="234"/>
                  </a:lnTo>
                  <a:lnTo>
                    <a:pt x="548" y="233"/>
                  </a:lnTo>
                  <a:lnTo>
                    <a:pt x="548" y="231"/>
                  </a:lnTo>
                  <a:lnTo>
                    <a:pt x="549" y="228"/>
                  </a:lnTo>
                  <a:lnTo>
                    <a:pt x="549" y="226"/>
                  </a:lnTo>
                  <a:lnTo>
                    <a:pt x="546" y="226"/>
                  </a:lnTo>
                  <a:lnTo>
                    <a:pt x="543" y="227"/>
                  </a:lnTo>
                  <a:lnTo>
                    <a:pt x="541" y="228"/>
                  </a:lnTo>
                  <a:lnTo>
                    <a:pt x="539" y="229"/>
                  </a:lnTo>
                  <a:lnTo>
                    <a:pt x="537" y="231"/>
                  </a:lnTo>
                  <a:lnTo>
                    <a:pt x="535" y="232"/>
                  </a:lnTo>
                  <a:lnTo>
                    <a:pt x="532" y="233"/>
                  </a:lnTo>
                  <a:lnTo>
                    <a:pt x="529" y="233"/>
                  </a:lnTo>
                  <a:lnTo>
                    <a:pt x="510" y="235"/>
                  </a:lnTo>
                  <a:lnTo>
                    <a:pt x="509" y="242"/>
                  </a:lnTo>
                  <a:lnTo>
                    <a:pt x="509" y="248"/>
                  </a:lnTo>
                  <a:lnTo>
                    <a:pt x="509" y="252"/>
                  </a:lnTo>
                  <a:lnTo>
                    <a:pt x="510" y="255"/>
                  </a:lnTo>
                  <a:lnTo>
                    <a:pt x="511" y="257"/>
                  </a:lnTo>
                  <a:lnTo>
                    <a:pt x="512" y="259"/>
                  </a:lnTo>
                  <a:lnTo>
                    <a:pt x="513" y="261"/>
                  </a:lnTo>
                  <a:lnTo>
                    <a:pt x="513" y="264"/>
                  </a:lnTo>
                  <a:lnTo>
                    <a:pt x="509" y="269"/>
                  </a:lnTo>
                  <a:lnTo>
                    <a:pt x="504" y="273"/>
                  </a:lnTo>
                  <a:lnTo>
                    <a:pt x="499" y="278"/>
                  </a:lnTo>
                  <a:lnTo>
                    <a:pt x="493" y="283"/>
                  </a:lnTo>
                  <a:lnTo>
                    <a:pt x="487" y="288"/>
                  </a:lnTo>
                  <a:lnTo>
                    <a:pt x="481" y="291"/>
                  </a:lnTo>
                  <a:lnTo>
                    <a:pt x="477" y="294"/>
                  </a:lnTo>
                  <a:lnTo>
                    <a:pt x="473" y="295"/>
                  </a:lnTo>
                  <a:lnTo>
                    <a:pt x="475" y="291"/>
                  </a:lnTo>
                  <a:lnTo>
                    <a:pt x="476" y="289"/>
                  </a:lnTo>
                  <a:lnTo>
                    <a:pt x="475" y="287"/>
                  </a:lnTo>
                  <a:lnTo>
                    <a:pt x="473" y="286"/>
                  </a:lnTo>
                  <a:lnTo>
                    <a:pt x="470" y="286"/>
                  </a:lnTo>
                  <a:lnTo>
                    <a:pt x="467" y="286"/>
                  </a:lnTo>
                  <a:lnTo>
                    <a:pt x="462" y="287"/>
                  </a:lnTo>
                  <a:lnTo>
                    <a:pt x="457" y="287"/>
                  </a:lnTo>
                  <a:lnTo>
                    <a:pt x="452" y="288"/>
                  </a:lnTo>
                  <a:lnTo>
                    <a:pt x="446" y="290"/>
                  </a:lnTo>
                  <a:lnTo>
                    <a:pt x="440" y="291"/>
                  </a:lnTo>
                  <a:lnTo>
                    <a:pt x="435" y="292"/>
                  </a:lnTo>
                  <a:lnTo>
                    <a:pt x="429" y="293"/>
                  </a:lnTo>
                  <a:lnTo>
                    <a:pt x="425" y="294"/>
                  </a:lnTo>
                  <a:lnTo>
                    <a:pt x="420" y="294"/>
                  </a:lnTo>
                  <a:lnTo>
                    <a:pt x="417" y="295"/>
                  </a:lnTo>
                  <a:lnTo>
                    <a:pt x="392" y="326"/>
                  </a:lnTo>
                  <a:lnTo>
                    <a:pt x="386" y="326"/>
                  </a:lnTo>
                  <a:lnTo>
                    <a:pt x="381" y="325"/>
                  </a:lnTo>
                  <a:lnTo>
                    <a:pt x="375" y="325"/>
                  </a:lnTo>
                  <a:lnTo>
                    <a:pt x="368" y="324"/>
                  </a:lnTo>
                  <a:lnTo>
                    <a:pt x="362" y="323"/>
                  </a:lnTo>
                  <a:lnTo>
                    <a:pt x="355" y="323"/>
                  </a:lnTo>
                  <a:lnTo>
                    <a:pt x="349" y="322"/>
                  </a:lnTo>
                  <a:lnTo>
                    <a:pt x="342" y="322"/>
                  </a:lnTo>
                  <a:lnTo>
                    <a:pt x="336" y="321"/>
                  </a:lnTo>
                  <a:lnTo>
                    <a:pt x="330" y="321"/>
                  </a:lnTo>
                  <a:lnTo>
                    <a:pt x="324" y="321"/>
                  </a:lnTo>
                  <a:lnTo>
                    <a:pt x="318" y="321"/>
                  </a:lnTo>
                  <a:lnTo>
                    <a:pt x="312" y="322"/>
                  </a:lnTo>
                  <a:lnTo>
                    <a:pt x="307" y="323"/>
                  </a:lnTo>
                  <a:lnTo>
                    <a:pt x="302" y="324"/>
                  </a:lnTo>
                  <a:lnTo>
                    <a:pt x="297" y="326"/>
                  </a:lnTo>
                  <a:lnTo>
                    <a:pt x="298" y="329"/>
                  </a:lnTo>
                  <a:lnTo>
                    <a:pt x="300" y="333"/>
                  </a:lnTo>
                  <a:lnTo>
                    <a:pt x="303" y="337"/>
                  </a:lnTo>
                  <a:lnTo>
                    <a:pt x="306" y="340"/>
                  </a:lnTo>
                  <a:lnTo>
                    <a:pt x="310" y="342"/>
                  </a:lnTo>
                  <a:lnTo>
                    <a:pt x="314" y="344"/>
                  </a:lnTo>
                  <a:lnTo>
                    <a:pt x="318" y="346"/>
                  </a:lnTo>
                  <a:lnTo>
                    <a:pt x="321" y="346"/>
                  </a:lnTo>
                  <a:lnTo>
                    <a:pt x="321" y="354"/>
                  </a:lnTo>
                  <a:lnTo>
                    <a:pt x="320" y="360"/>
                  </a:lnTo>
                  <a:lnTo>
                    <a:pt x="318" y="366"/>
                  </a:lnTo>
                  <a:lnTo>
                    <a:pt x="316" y="370"/>
                  </a:lnTo>
                  <a:lnTo>
                    <a:pt x="314" y="375"/>
                  </a:lnTo>
                  <a:lnTo>
                    <a:pt x="311" y="379"/>
                  </a:lnTo>
                  <a:lnTo>
                    <a:pt x="308" y="383"/>
                  </a:lnTo>
                  <a:lnTo>
                    <a:pt x="305" y="387"/>
                  </a:lnTo>
                  <a:lnTo>
                    <a:pt x="300" y="387"/>
                  </a:lnTo>
                  <a:lnTo>
                    <a:pt x="296" y="386"/>
                  </a:lnTo>
                  <a:lnTo>
                    <a:pt x="292" y="384"/>
                  </a:lnTo>
                  <a:lnTo>
                    <a:pt x="289" y="383"/>
                  </a:lnTo>
                  <a:lnTo>
                    <a:pt x="286" y="383"/>
                  </a:lnTo>
                  <a:lnTo>
                    <a:pt x="283" y="383"/>
                  </a:lnTo>
                  <a:lnTo>
                    <a:pt x="278" y="384"/>
                  </a:lnTo>
                  <a:lnTo>
                    <a:pt x="273" y="387"/>
                  </a:lnTo>
                  <a:lnTo>
                    <a:pt x="241" y="346"/>
                  </a:lnTo>
                  <a:lnTo>
                    <a:pt x="238" y="347"/>
                  </a:lnTo>
                  <a:lnTo>
                    <a:pt x="235" y="348"/>
                  </a:lnTo>
                  <a:lnTo>
                    <a:pt x="232" y="349"/>
                  </a:lnTo>
                  <a:lnTo>
                    <a:pt x="229" y="351"/>
                  </a:lnTo>
                  <a:lnTo>
                    <a:pt x="226" y="353"/>
                  </a:lnTo>
                  <a:lnTo>
                    <a:pt x="223" y="355"/>
                  </a:lnTo>
                  <a:lnTo>
                    <a:pt x="220" y="356"/>
                  </a:lnTo>
                  <a:lnTo>
                    <a:pt x="216" y="356"/>
                  </a:lnTo>
                  <a:lnTo>
                    <a:pt x="216" y="361"/>
                  </a:lnTo>
                  <a:lnTo>
                    <a:pt x="216" y="365"/>
                  </a:lnTo>
                  <a:lnTo>
                    <a:pt x="216" y="369"/>
                  </a:lnTo>
                  <a:lnTo>
                    <a:pt x="215" y="373"/>
                  </a:lnTo>
                  <a:lnTo>
                    <a:pt x="215" y="378"/>
                  </a:lnTo>
                  <a:lnTo>
                    <a:pt x="214" y="383"/>
                  </a:lnTo>
                  <a:lnTo>
                    <a:pt x="213" y="387"/>
                  </a:lnTo>
                  <a:lnTo>
                    <a:pt x="213" y="391"/>
                  </a:lnTo>
                  <a:lnTo>
                    <a:pt x="212" y="396"/>
                  </a:lnTo>
                  <a:lnTo>
                    <a:pt x="211" y="401"/>
                  </a:lnTo>
                  <a:lnTo>
                    <a:pt x="211" y="406"/>
                  </a:lnTo>
                  <a:lnTo>
                    <a:pt x="210" y="410"/>
                  </a:lnTo>
                  <a:lnTo>
                    <a:pt x="209" y="415"/>
                  </a:lnTo>
                  <a:lnTo>
                    <a:pt x="209" y="419"/>
                  </a:lnTo>
                  <a:lnTo>
                    <a:pt x="209" y="423"/>
                  </a:lnTo>
                  <a:lnTo>
                    <a:pt x="209" y="427"/>
                  </a:lnTo>
                  <a:lnTo>
                    <a:pt x="184" y="458"/>
                  </a:lnTo>
                  <a:lnTo>
                    <a:pt x="184" y="499"/>
                  </a:lnTo>
                  <a:lnTo>
                    <a:pt x="187" y="499"/>
                  </a:lnTo>
                  <a:lnTo>
                    <a:pt x="191" y="500"/>
                  </a:lnTo>
                  <a:lnTo>
                    <a:pt x="194" y="502"/>
                  </a:lnTo>
                  <a:lnTo>
                    <a:pt x="197" y="504"/>
                  </a:lnTo>
                  <a:lnTo>
                    <a:pt x="200" y="506"/>
                  </a:lnTo>
                  <a:lnTo>
                    <a:pt x="203" y="507"/>
                  </a:lnTo>
                  <a:lnTo>
                    <a:pt x="206" y="509"/>
                  </a:lnTo>
                  <a:lnTo>
                    <a:pt x="209" y="509"/>
                  </a:lnTo>
                  <a:lnTo>
                    <a:pt x="214" y="507"/>
                  </a:lnTo>
                  <a:lnTo>
                    <a:pt x="218" y="506"/>
                  </a:lnTo>
                  <a:lnTo>
                    <a:pt x="223" y="506"/>
                  </a:lnTo>
                  <a:lnTo>
                    <a:pt x="228" y="506"/>
                  </a:lnTo>
                  <a:lnTo>
                    <a:pt x="233" y="507"/>
                  </a:lnTo>
                  <a:lnTo>
                    <a:pt x="239" y="508"/>
                  </a:lnTo>
                  <a:lnTo>
                    <a:pt x="244" y="509"/>
                  </a:lnTo>
                  <a:lnTo>
                    <a:pt x="249" y="510"/>
                  </a:lnTo>
                  <a:lnTo>
                    <a:pt x="254" y="512"/>
                  </a:lnTo>
                  <a:lnTo>
                    <a:pt x="259" y="514"/>
                  </a:lnTo>
                  <a:lnTo>
                    <a:pt x="265" y="515"/>
                  </a:lnTo>
                  <a:lnTo>
                    <a:pt x="270" y="517"/>
                  </a:lnTo>
                  <a:lnTo>
                    <a:pt x="275" y="518"/>
                  </a:lnTo>
                  <a:lnTo>
                    <a:pt x="280" y="519"/>
                  </a:lnTo>
                  <a:lnTo>
                    <a:pt x="284" y="519"/>
                  </a:lnTo>
                  <a:lnTo>
                    <a:pt x="289" y="520"/>
                  </a:lnTo>
                  <a:lnTo>
                    <a:pt x="290" y="515"/>
                  </a:lnTo>
                  <a:lnTo>
                    <a:pt x="292" y="509"/>
                  </a:lnTo>
                  <a:lnTo>
                    <a:pt x="295" y="501"/>
                  </a:lnTo>
                  <a:lnTo>
                    <a:pt x="298" y="493"/>
                  </a:lnTo>
                  <a:lnTo>
                    <a:pt x="302" y="486"/>
                  </a:lnTo>
                  <a:lnTo>
                    <a:pt x="306" y="479"/>
                  </a:lnTo>
                  <a:lnTo>
                    <a:pt x="310" y="473"/>
                  </a:lnTo>
                  <a:lnTo>
                    <a:pt x="313" y="468"/>
                  </a:lnTo>
                  <a:lnTo>
                    <a:pt x="319" y="469"/>
                  </a:lnTo>
                  <a:lnTo>
                    <a:pt x="324" y="470"/>
                  </a:lnTo>
                  <a:lnTo>
                    <a:pt x="329" y="471"/>
                  </a:lnTo>
                  <a:lnTo>
                    <a:pt x="333" y="473"/>
                  </a:lnTo>
                  <a:lnTo>
                    <a:pt x="338" y="475"/>
                  </a:lnTo>
                  <a:lnTo>
                    <a:pt x="343" y="477"/>
                  </a:lnTo>
                  <a:lnTo>
                    <a:pt x="347" y="478"/>
                  </a:lnTo>
                  <a:lnTo>
                    <a:pt x="353" y="478"/>
                  </a:lnTo>
                  <a:lnTo>
                    <a:pt x="356" y="474"/>
                  </a:lnTo>
                  <a:lnTo>
                    <a:pt x="359" y="470"/>
                  </a:lnTo>
                  <a:lnTo>
                    <a:pt x="363" y="466"/>
                  </a:lnTo>
                  <a:lnTo>
                    <a:pt x="367" y="461"/>
                  </a:lnTo>
                  <a:lnTo>
                    <a:pt x="371" y="457"/>
                  </a:lnTo>
                  <a:lnTo>
                    <a:pt x="374" y="453"/>
                  </a:lnTo>
                  <a:lnTo>
                    <a:pt x="378" y="449"/>
                  </a:lnTo>
                  <a:lnTo>
                    <a:pt x="382" y="445"/>
                  </a:lnTo>
                  <a:lnTo>
                    <a:pt x="386" y="441"/>
                  </a:lnTo>
                  <a:lnTo>
                    <a:pt x="390" y="438"/>
                  </a:lnTo>
                  <a:lnTo>
                    <a:pt x="394" y="435"/>
                  </a:lnTo>
                  <a:lnTo>
                    <a:pt x="399" y="432"/>
                  </a:lnTo>
                  <a:lnTo>
                    <a:pt x="403" y="430"/>
                  </a:lnTo>
                  <a:lnTo>
                    <a:pt x="408" y="429"/>
                  </a:lnTo>
                  <a:lnTo>
                    <a:pt x="412" y="428"/>
                  </a:lnTo>
                  <a:lnTo>
                    <a:pt x="417" y="427"/>
                  </a:lnTo>
                  <a:lnTo>
                    <a:pt x="457" y="478"/>
                  </a:lnTo>
                  <a:lnTo>
                    <a:pt x="454" y="482"/>
                  </a:lnTo>
                  <a:lnTo>
                    <a:pt x="452" y="486"/>
                  </a:lnTo>
                  <a:lnTo>
                    <a:pt x="451" y="490"/>
                  </a:lnTo>
                  <a:lnTo>
                    <a:pt x="450" y="494"/>
                  </a:lnTo>
                  <a:lnTo>
                    <a:pt x="449" y="497"/>
                  </a:lnTo>
                  <a:lnTo>
                    <a:pt x="449" y="502"/>
                  </a:lnTo>
                  <a:lnTo>
                    <a:pt x="449" y="505"/>
                  </a:lnTo>
                  <a:lnTo>
                    <a:pt x="449" y="509"/>
                  </a:lnTo>
                  <a:lnTo>
                    <a:pt x="448" y="509"/>
                  </a:lnTo>
                  <a:lnTo>
                    <a:pt x="445" y="509"/>
                  </a:lnTo>
                  <a:lnTo>
                    <a:pt x="442" y="510"/>
                  </a:lnTo>
                  <a:lnTo>
                    <a:pt x="438" y="511"/>
                  </a:lnTo>
                  <a:lnTo>
                    <a:pt x="434" y="514"/>
                  </a:lnTo>
                  <a:lnTo>
                    <a:pt x="432" y="518"/>
                  </a:lnTo>
                  <a:lnTo>
                    <a:pt x="431" y="523"/>
                  </a:lnTo>
                  <a:lnTo>
                    <a:pt x="433" y="529"/>
                  </a:lnTo>
                  <a:lnTo>
                    <a:pt x="435" y="534"/>
                  </a:lnTo>
                  <a:lnTo>
                    <a:pt x="439" y="539"/>
                  </a:lnTo>
                  <a:lnTo>
                    <a:pt x="446" y="545"/>
                  </a:lnTo>
                  <a:lnTo>
                    <a:pt x="454" y="550"/>
                  </a:lnTo>
                  <a:lnTo>
                    <a:pt x="462" y="556"/>
                  </a:lnTo>
                  <a:lnTo>
                    <a:pt x="470" y="561"/>
                  </a:lnTo>
                  <a:lnTo>
                    <a:pt x="477" y="566"/>
                  </a:lnTo>
                  <a:lnTo>
                    <a:pt x="481" y="570"/>
                  </a:lnTo>
                  <a:lnTo>
                    <a:pt x="485" y="566"/>
                  </a:lnTo>
                  <a:lnTo>
                    <a:pt x="490" y="560"/>
                  </a:lnTo>
                  <a:lnTo>
                    <a:pt x="496" y="553"/>
                  </a:lnTo>
                  <a:lnTo>
                    <a:pt x="502" y="545"/>
                  </a:lnTo>
                  <a:lnTo>
                    <a:pt x="509" y="538"/>
                  </a:lnTo>
                  <a:lnTo>
                    <a:pt x="516" y="530"/>
                  </a:lnTo>
                  <a:lnTo>
                    <a:pt x="523" y="524"/>
                  </a:lnTo>
                  <a:lnTo>
                    <a:pt x="529" y="520"/>
                  </a:lnTo>
                  <a:lnTo>
                    <a:pt x="529" y="478"/>
                  </a:lnTo>
                  <a:lnTo>
                    <a:pt x="545" y="499"/>
                  </a:lnTo>
                  <a:lnTo>
                    <a:pt x="545" y="540"/>
                  </a:lnTo>
                  <a:lnTo>
                    <a:pt x="551" y="541"/>
                  </a:lnTo>
                  <a:lnTo>
                    <a:pt x="557" y="544"/>
                  </a:lnTo>
                  <a:lnTo>
                    <a:pt x="563" y="548"/>
                  </a:lnTo>
                  <a:lnTo>
                    <a:pt x="567" y="553"/>
                  </a:lnTo>
                  <a:lnTo>
                    <a:pt x="571" y="559"/>
                  </a:lnTo>
                  <a:lnTo>
                    <a:pt x="575" y="566"/>
                  </a:lnTo>
                  <a:lnTo>
                    <a:pt x="577" y="573"/>
                  </a:lnTo>
                  <a:lnTo>
                    <a:pt x="578" y="581"/>
                  </a:lnTo>
                  <a:lnTo>
                    <a:pt x="578" y="576"/>
                  </a:lnTo>
                  <a:lnTo>
                    <a:pt x="579" y="571"/>
                  </a:lnTo>
                  <a:lnTo>
                    <a:pt x="581" y="565"/>
                  </a:lnTo>
                  <a:lnTo>
                    <a:pt x="584" y="559"/>
                  </a:lnTo>
                  <a:lnTo>
                    <a:pt x="586" y="552"/>
                  </a:lnTo>
                  <a:lnTo>
                    <a:pt x="589" y="544"/>
                  </a:lnTo>
                  <a:lnTo>
                    <a:pt x="593" y="536"/>
                  </a:lnTo>
                  <a:lnTo>
                    <a:pt x="597" y="529"/>
                  </a:lnTo>
                  <a:lnTo>
                    <a:pt x="600" y="521"/>
                  </a:lnTo>
                  <a:lnTo>
                    <a:pt x="604" y="514"/>
                  </a:lnTo>
                  <a:lnTo>
                    <a:pt x="608" y="507"/>
                  </a:lnTo>
                  <a:lnTo>
                    <a:pt x="611" y="501"/>
                  </a:lnTo>
                  <a:lnTo>
                    <a:pt x="614" y="496"/>
                  </a:lnTo>
                  <a:lnTo>
                    <a:pt x="617" y="491"/>
                  </a:lnTo>
                  <a:lnTo>
                    <a:pt x="619" y="488"/>
                  </a:lnTo>
                  <a:lnTo>
                    <a:pt x="621" y="485"/>
                  </a:lnTo>
                  <a:lnTo>
                    <a:pt x="624" y="485"/>
                  </a:lnTo>
                  <a:lnTo>
                    <a:pt x="627" y="487"/>
                  </a:lnTo>
                  <a:lnTo>
                    <a:pt x="630" y="489"/>
                  </a:lnTo>
                  <a:lnTo>
                    <a:pt x="632" y="491"/>
                  </a:lnTo>
                  <a:lnTo>
                    <a:pt x="635" y="494"/>
                  </a:lnTo>
                  <a:lnTo>
                    <a:pt x="637" y="496"/>
                  </a:lnTo>
                  <a:lnTo>
                    <a:pt x="640" y="497"/>
                  </a:lnTo>
                  <a:lnTo>
                    <a:pt x="643" y="498"/>
                  </a:lnTo>
                  <a:lnTo>
                    <a:pt x="651" y="489"/>
                  </a:lnTo>
                  <a:lnTo>
                    <a:pt x="654" y="490"/>
                  </a:lnTo>
                  <a:lnTo>
                    <a:pt x="657" y="491"/>
                  </a:lnTo>
                  <a:lnTo>
                    <a:pt x="660" y="492"/>
                  </a:lnTo>
                  <a:lnTo>
                    <a:pt x="663" y="494"/>
                  </a:lnTo>
                  <a:lnTo>
                    <a:pt x="667" y="495"/>
                  </a:lnTo>
                  <a:lnTo>
                    <a:pt x="670" y="497"/>
                  </a:lnTo>
                  <a:lnTo>
                    <a:pt x="673" y="498"/>
                  </a:lnTo>
                  <a:lnTo>
                    <a:pt x="677" y="498"/>
                  </a:lnTo>
                  <a:lnTo>
                    <a:pt x="677" y="492"/>
                  </a:lnTo>
                  <a:lnTo>
                    <a:pt x="678" y="485"/>
                  </a:lnTo>
                  <a:lnTo>
                    <a:pt x="679" y="479"/>
                  </a:lnTo>
                  <a:lnTo>
                    <a:pt x="681" y="474"/>
                  </a:lnTo>
                  <a:lnTo>
                    <a:pt x="682" y="468"/>
                  </a:lnTo>
                  <a:lnTo>
                    <a:pt x="683" y="463"/>
                  </a:lnTo>
                  <a:lnTo>
                    <a:pt x="684" y="459"/>
                  </a:lnTo>
                  <a:lnTo>
                    <a:pt x="684" y="455"/>
                  </a:lnTo>
                  <a:lnTo>
                    <a:pt x="689" y="456"/>
                  </a:lnTo>
                  <a:lnTo>
                    <a:pt x="694" y="456"/>
                  </a:lnTo>
                  <a:lnTo>
                    <a:pt x="698" y="457"/>
                  </a:lnTo>
                  <a:lnTo>
                    <a:pt x="702" y="458"/>
                  </a:lnTo>
                  <a:lnTo>
                    <a:pt x="707" y="459"/>
                  </a:lnTo>
                  <a:lnTo>
                    <a:pt x="711" y="460"/>
                  </a:lnTo>
                  <a:lnTo>
                    <a:pt x="715" y="462"/>
                  </a:lnTo>
                  <a:lnTo>
                    <a:pt x="719" y="463"/>
                  </a:lnTo>
                  <a:lnTo>
                    <a:pt x="723" y="465"/>
                  </a:lnTo>
                  <a:lnTo>
                    <a:pt x="727" y="467"/>
                  </a:lnTo>
                  <a:lnTo>
                    <a:pt x="731" y="468"/>
                  </a:lnTo>
                  <a:lnTo>
                    <a:pt x="736" y="469"/>
                  </a:lnTo>
                  <a:lnTo>
                    <a:pt x="740" y="470"/>
                  </a:lnTo>
                  <a:lnTo>
                    <a:pt x="744" y="471"/>
                  </a:lnTo>
                  <a:lnTo>
                    <a:pt x="749" y="471"/>
                  </a:lnTo>
                  <a:lnTo>
                    <a:pt x="754" y="472"/>
                  </a:lnTo>
                  <a:lnTo>
                    <a:pt x="754" y="468"/>
                  </a:lnTo>
                  <a:lnTo>
                    <a:pt x="755" y="464"/>
                  </a:lnTo>
                  <a:lnTo>
                    <a:pt x="756" y="460"/>
                  </a:lnTo>
                  <a:lnTo>
                    <a:pt x="758" y="454"/>
                  </a:lnTo>
                  <a:lnTo>
                    <a:pt x="759" y="448"/>
                  </a:lnTo>
                  <a:lnTo>
                    <a:pt x="761" y="442"/>
                  </a:lnTo>
                  <a:lnTo>
                    <a:pt x="762" y="436"/>
                  </a:lnTo>
                  <a:lnTo>
                    <a:pt x="762" y="429"/>
                  </a:lnTo>
                  <a:lnTo>
                    <a:pt x="779" y="412"/>
                  </a:lnTo>
                  <a:lnTo>
                    <a:pt x="776" y="419"/>
                  </a:lnTo>
                  <a:lnTo>
                    <a:pt x="776" y="425"/>
                  </a:lnTo>
                  <a:lnTo>
                    <a:pt x="778" y="432"/>
                  </a:lnTo>
                  <a:lnTo>
                    <a:pt x="781" y="439"/>
                  </a:lnTo>
                  <a:lnTo>
                    <a:pt x="786" y="446"/>
                  </a:lnTo>
                  <a:lnTo>
                    <a:pt x="791" y="453"/>
                  </a:lnTo>
                  <a:lnTo>
                    <a:pt x="798" y="459"/>
                  </a:lnTo>
                  <a:lnTo>
                    <a:pt x="805" y="466"/>
                  </a:lnTo>
                  <a:lnTo>
                    <a:pt x="812" y="472"/>
                  </a:lnTo>
                  <a:lnTo>
                    <a:pt x="820" y="478"/>
                  </a:lnTo>
                  <a:lnTo>
                    <a:pt x="827" y="484"/>
                  </a:lnTo>
                  <a:lnTo>
                    <a:pt x="834" y="489"/>
                  </a:lnTo>
                  <a:lnTo>
                    <a:pt x="841" y="494"/>
                  </a:lnTo>
                  <a:lnTo>
                    <a:pt x="847" y="499"/>
                  </a:lnTo>
                  <a:lnTo>
                    <a:pt x="852" y="503"/>
                  </a:lnTo>
                  <a:lnTo>
                    <a:pt x="856" y="506"/>
                  </a:lnTo>
                  <a:lnTo>
                    <a:pt x="853" y="508"/>
                  </a:lnTo>
                  <a:lnTo>
                    <a:pt x="850" y="509"/>
                  </a:lnTo>
                  <a:lnTo>
                    <a:pt x="846" y="510"/>
                  </a:lnTo>
                  <a:lnTo>
                    <a:pt x="842" y="511"/>
                  </a:lnTo>
                  <a:lnTo>
                    <a:pt x="838" y="512"/>
                  </a:lnTo>
                  <a:lnTo>
                    <a:pt x="834" y="513"/>
                  </a:lnTo>
                  <a:lnTo>
                    <a:pt x="830" y="514"/>
                  </a:lnTo>
                  <a:lnTo>
                    <a:pt x="826" y="514"/>
                  </a:lnTo>
                  <a:lnTo>
                    <a:pt x="822" y="514"/>
                  </a:lnTo>
                  <a:lnTo>
                    <a:pt x="818" y="515"/>
                  </a:lnTo>
                  <a:lnTo>
                    <a:pt x="814" y="515"/>
                  </a:lnTo>
                  <a:lnTo>
                    <a:pt x="810" y="515"/>
                  </a:lnTo>
                  <a:lnTo>
                    <a:pt x="806" y="515"/>
                  </a:lnTo>
                  <a:lnTo>
                    <a:pt x="803" y="515"/>
                  </a:lnTo>
                  <a:lnTo>
                    <a:pt x="799" y="515"/>
                  </a:lnTo>
                  <a:lnTo>
                    <a:pt x="796" y="515"/>
                  </a:lnTo>
                  <a:lnTo>
                    <a:pt x="779" y="498"/>
                  </a:lnTo>
                  <a:lnTo>
                    <a:pt x="775" y="498"/>
                  </a:lnTo>
                  <a:lnTo>
                    <a:pt x="772" y="498"/>
                  </a:lnTo>
                  <a:lnTo>
                    <a:pt x="768" y="498"/>
                  </a:lnTo>
                  <a:lnTo>
                    <a:pt x="765" y="498"/>
                  </a:lnTo>
                  <a:lnTo>
                    <a:pt x="761" y="498"/>
                  </a:lnTo>
                  <a:lnTo>
                    <a:pt x="757" y="498"/>
                  </a:lnTo>
                  <a:lnTo>
                    <a:pt x="753" y="497"/>
                  </a:lnTo>
                  <a:lnTo>
                    <a:pt x="749" y="497"/>
                  </a:lnTo>
                  <a:lnTo>
                    <a:pt x="745" y="497"/>
                  </a:lnTo>
                  <a:lnTo>
                    <a:pt x="741" y="496"/>
                  </a:lnTo>
                  <a:lnTo>
                    <a:pt x="737" y="495"/>
                  </a:lnTo>
                  <a:lnTo>
                    <a:pt x="733" y="495"/>
                  </a:lnTo>
                  <a:lnTo>
                    <a:pt x="730" y="493"/>
                  </a:lnTo>
                  <a:lnTo>
                    <a:pt x="726" y="492"/>
                  </a:lnTo>
                  <a:lnTo>
                    <a:pt x="723" y="491"/>
                  </a:lnTo>
                  <a:lnTo>
                    <a:pt x="719" y="489"/>
                  </a:lnTo>
                  <a:lnTo>
                    <a:pt x="694" y="515"/>
                  </a:lnTo>
                  <a:lnTo>
                    <a:pt x="688" y="515"/>
                  </a:lnTo>
                  <a:lnTo>
                    <a:pt x="682" y="514"/>
                  </a:lnTo>
                  <a:lnTo>
                    <a:pt x="677" y="512"/>
                  </a:lnTo>
                  <a:lnTo>
                    <a:pt x="672" y="511"/>
                  </a:lnTo>
                  <a:lnTo>
                    <a:pt x="667" y="509"/>
                  </a:lnTo>
                  <a:lnTo>
                    <a:pt x="662" y="508"/>
                  </a:lnTo>
                  <a:lnTo>
                    <a:pt x="657" y="507"/>
                  </a:lnTo>
                  <a:lnTo>
                    <a:pt x="651" y="506"/>
                  </a:lnTo>
                  <a:lnTo>
                    <a:pt x="618" y="502"/>
                  </a:lnTo>
                </a:path>
              </a:pathLst>
            </a:custGeom>
            <a:solidFill>
              <a:srgbClr val="FFC030"/>
            </a:solidFill>
            <a:ln w="12700" cap="rnd">
              <a:noFill/>
              <a:round/>
              <a:headEnd/>
              <a:tailEnd/>
            </a:ln>
          </p:spPr>
          <p:txBody>
            <a:bodyPr/>
            <a:lstStyle/>
            <a:p>
              <a:endParaRPr lang="en-US">
                <a:solidFill>
                  <a:srgbClr val="000000"/>
                </a:solidFill>
              </a:endParaRPr>
            </a:p>
          </p:txBody>
        </p:sp>
        <p:sp>
          <p:nvSpPr>
            <p:cNvPr id="21629" name="Freeform 120"/>
            <p:cNvSpPr>
              <a:spLocks/>
            </p:cNvSpPr>
            <p:nvPr/>
          </p:nvSpPr>
          <p:spPr bwMode="auto">
            <a:xfrm>
              <a:off x="2844" y="1989"/>
              <a:ext cx="13" cy="6"/>
            </a:xfrm>
            <a:custGeom>
              <a:avLst/>
              <a:gdLst>
                <a:gd name="T0" fmla="*/ 12 w 13"/>
                <a:gd name="T1" fmla="*/ 4 h 6"/>
                <a:gd name="T2" fmla="*/ 11 w 13"/>
                <a:gd name="T3" fmla="*/ 3 h 6"/>
                <a:gd name="T4" fmla="*/ 1 w 13"/>
                <a:gd name="T5" fmla="*/ 0 h 6"/>
                <a:gd name="T6" fmla="*/ 0 w 13"/>
                <a:gd name="T7" fmla="*/ 2 h 6"/>
                <a:gd name="T8" fmla="*/ 11 w 13"/>
                <a:gd name="T9" fmla="*/ 5 h 6"/>
                <a:gd name="T10" fmla="*/ 10 w 13"/>
                <a:gd name="T11" fmla="*/ 4 h 6"/>
                <a:gd name="T12" fmla="*/ 11 w 13"/>
                <a:gd name="T13" fmla="*/ 5 h 6"/>
                <a:gd name="T14" fmla="*/ 11 w 13"/>
                <a:gd name="T15" fmla="*/ 5 h 6"/>
                <a:gd name="T16" fmla="*/ 12 w 13"/>
                <a:gd name="T17" fmla="*/ 4 h 6"/>
                <a:gd name="T18" fmla="*/ 12 w 13"/>
                <a:gd name="T19" fmla="*/ 4 h 6"/>
                <a:gd name="T20" fmla="*/ 11 w 13"/>
                <a:gd name="T21" fmla="*/ 3 h 6"/>
                <a:gd name="T22" fmla="*/ 12 w 13"/>
                <a:gd name="T23" fmla="*/ 4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6"/>
                <a:gd name="T38" fmla="*/ 13 w 13"/>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6">
                  <a:moveTo>
                    <a:pt x="12" y="4"/>
                  </a:moveTo>
                  <a:lnTo>
                    <a:pt x="11" y="3"/>
                  </a:lnTo>
                  <a:lnTo>
                    <a:pt x="1" y="0"/>
                  </a:lnTo>
                  <a:lnTo>
                    <a:pt x="0" y="2"/>
                  </a:lnTo>
                  <a:lnTo>
                    <a:pt x="11" y="5"/>
                  </a:lnTo>
                  <a:lnTo>
                    <a:pt x="10" y="4"/>
                  </a:lnTo>
                  <a:lnTo>
                    <a:pt x="11" y="5"/>
                  </a:lnTo>
                  <a:lnTo>
                    <a:pt x="12" y="4"/>
                  </a:lnTo>
                  <a:lnTo>
                    <a:pt x="11" y="3"/>
                  </a:lnTo>
                  <a:lnTo>
                    <a:pt x="12" y="4"/>
                  </a:lnTo>
                </a:path>
              </a:pathLst>
            </a:custGeom>
            <a:solidFill>
              <a:srgbClr val="000000"/>
            </a:solidFill>
            <a:ln w="12700" cap="rnd">
              <a:noFill/>
              <a:round/>
              <a:headEnd/>
              <a:tailEnd/>
            </a:ln>
          </p:spPr>
          <p:txBody>
            <a:bodyPr/>
            <a:lstStyle/>
            <a:p>
              <a:endParaRPr lang="en-US">
                <a:solidFill>
                  <a:srgbClr val="000000"/>
                </a:solidFill>
              </a:endParaRPr>
            </a:p>
          </p:txBody>
        </p:sp>
        <p:sp>
          <p:nvSpPr>
            <p:cNvPr id="21630" name="Freeform 121"/>
            <p:cNvSpPr>
              <a:spLocks/>
            </p:cNvSpPr>
            <p:nvPr/>
          </p:nvSpPr>
          <p:spPr bwMode="auto">
            <a:xfrm>
              <a:off x="2856" y="1998"/>
              <a:ext cx="4" cy="58"/>
            </a:xfrm>
            <a:custGeom>
              <a:avLst/>
              <a:gdLst>
                <a:gd name="T0" fmla="*/ 1 w 4"/>
                <a:gd name="T1" fmla="*/ 53 h 58"/>
                <a:gd name="T2" fmla="*/ 0 w 4"/>
                <a:gd name="T3" fmla="*/ 55 h 58"/>
                <a:gd name="T4" fmla="*/ 0 w 4"/>
                <a:gd name="T5" fmla="*/ 0 h 58"/>
                <a:gd name="T6" fmla="*/ 3 w 4"/>
                <a:gd name="T7" fmla="*/ 0 h 58"/>
                <a:gd name="T8" fmla="*/ 3 w 4"/>
                <a:gd name="T9" fmla="*/ 55 h 58"/>
                <a:gd name="T10" fmla="*/ 1 w 4"/>
                <a:gd name="T11" fmla="*/ 57 h 58"/>
                <a:gd name="T12" fmla="*/ 3 w 4"/>
                <a:gd name="T13" fmla="*/ 55 h 58"/>
                <a:gd name="T14" fmla="*/ 3 w 4"/>
                <a:gd name="T15" fmla="*/ 56 h 58"/>
                <a:gd name="T16" fmla="*/ 1 w 4"/>
                <a:gd name="T17" fmla="*/ 57 h 58"/>
                <a:gd name="T18" fmla="*/ 0 w 4"/>
                <a:gd name="T19" fmla="*/ 56 h 58"/>
                <a:gd name="T20" fmla="*/ 0 w 4"/>
                <a:gd name="T21" fmla="*/ 55 h 58"/>
                <a:gd name="T22" fmla="*/ 1 w 4"/>
                <a:gd name="T23" fmla="*/ 53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58"/>
                <a:gd name="T38" fmla="*/ 4 w 4"/>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58">
                  <a:moveTo>
                    <a:pt x="1" y="53"/>
                  </a:moveTo>
                  <a:lnTo>
                    <a:pt x="0" y="55"/>
                  </a:lnTo>
                  <a:lnTo>
                    <a:pt x="0" y="0"/>
                  </a:lnTo>
                  <a:lnTo>
                    <a:pt x="3" y="0"/>
                  </a:lnTo>
                  <a:lnTo>
                    <a:pt x="3" y="55"/>
                  </a:lnTo>
                  <a:lnTo>
                    <a:pt x="1" y="57"/>
                  </a:lnTo>
                  <a:lnTo>
                    <a:pt x="3" y="55"/>
                  </a:lnTo>
                  <a:lnTo>
                    <a:pt x="3" y="56"/>
                  </a:lnTo>
                  <a:lnTo>
                    <a:pt x="1" y="57"/>
                  </a:lnTo>
                  <a:lnTo>
                    <a:pt x="0" y="56"/>
                  </a:lnTo>
                  <a:lnTo>
                    <a:pt x="0" y="55"/>
                  </a:lnTo>
                  <a:lnTo>
                    <a:pt x="1" y="53"/>
                  </a:lnTo>
                </a:path>
              </a:pathLst>
            </a:custGeom>
            <a:solidFill>
              <a:srgbClr val="000000"/>
            </a:solidFill>
            <a:ln w="12700" cap="rnd">
              <a:noFill/>
              <a:round/>
              <a:headEnd/>
              <a:tailEnd/>
            </a:ln>
          </p:spPr>
          <p:txBody>
            <a:bodyPr/>
            <a:lstStyle/>
            <a:p>
              <a:endParaRPr lang="en-US">
                <a:solidFill>
                  <a:srgbClr val="000000"/>
                </a:solidFill>
              </a:endParaRPr>
            </a:p>
          </p:txBody>
        </p:sp>
        <p:sp>
          <p:nvSpPr>
            <p:cNvPr id="21631" name="Freeform 122"/>
            <p:cNvSpPr>
              <a:spLocks/>
            </p:cNvSpPr>
            <p:nvPr/>
          </p:nvSpPr>
          <p:spPr bwMode="auto">
            <a:xfrm>
              <a:off x="2861" y="2057"/>
              <a:ext cx="44" cy="20"/>
            </a:xfrm>
            <a:custGeom>
              <a:avLst/>
              <a:gdLst>
                <a:gd name="T0" fmla="*/ 40 w 44"/>
                <a:gd name="T1" fmla="*/ 16 h 20"/>
                <a:gd name="T2" fmla="*/ 41 w 44"/>
                <a:gd name="T3" fmla="*/ 16 h 20"/>
                <a:gd name="T4" fmla="*/ 39 w 44"/>
                <a:gd name="T5" fmla="*/ 15 h 20"/>
                <a:gd name="T6" fmla="*/ 35 w 44"/>
                <a:gd name="T7" fmla="*/ 14 h 20"/>
                <a:gd name="T8" fmla="*/ 30 w 44"/>
                <a:gd name="T9" fmla="*/ 11 h 20"/>
                <a:gd name="T10" fmla="*/ 24 w 44"/>
                <a:gd name="T11" fmla="*/ 8 h 20"/>
                <a:gd name="T12" fmla="*/ 18 w 44"/>
                <a:gd name="T13" fmla="*/ 5 h 20"/>
                <a:gd name="T14" fmla="*/ 12 w 44"/>
                <a:gd name="T15" fmla="*/ 3 h 20"/>
                <a:gd name="T16" fmla="*/ 5 w 44"/>
                <a:gd name="T17" fmla="*/ 1 h 20"/>
                <a:gd name="T18" fmla="*/ 0 w 44"/>
                <a:gd name="T19" fmla="*/ 0 h 20"/>
                <a:gd name="T20" fmla="*/ 0 w 44"/>
                <a:gd name="T21" fmla="*/ 3 h 20"/>
                <a:gd name="T22" fmla="*/ 4 w 44"/>
                <a:gd name="T23" fmla="*/ 4 h 20"/>
                <a:gd name="T24" fmla="*/ 11 w 44"/>
                <a:gd name="T25" fmla="*/ 5 h 20"/>
                <a:gd name="T26" fmla="*/ 17 w 44"/>
                <a:gd name="T27" fmla="*/ 8 h 20"/>
                <a:gd name="T28" fmla="*/ 23 w 44"/>
                <a:gd name="T29" fmla="*/ 11 h 20"/>
                <a:gd name="T30" fmla="*/ 28 w 44"/>
                <a:gd name="T31" fmla="*/ 14 h 20"/>
                <a:gd name="T32" fmla="*/ 33 w 44"/>
                <a:gd name="T33" fmla="*/ 16 h 20"/>
                <a:gd name="T34" fmla="*/ 38 w 44"/>
                <a:gd name="T35" fmla="*/ 18 h 20"/>
                <a:gd name="T36" fmla="*/ 41 w 44"/>
                <a:gd name="T37" fmla="*/ 19 h 20"/>
                <a:gd name="T38" fmla="*/ 42 w 44"/>
                <a:gd name="T39" fmla="*/ 18 h 20"/>
                <a:gd name="T40" fmla="*/ 41 w 44"/>
                <a:gd name="T41" fmla="*/ 19 h 20"/>
                <a:gd name="T42" fmla="*/ 42 w 44"/>
                <a:gd name="T43" fmla="*/ 18 h 20"/>
                <a:gd name="T44" fmla="*/ 43 w 44"/>
                <a:gd name="T45" fmla="*/ 17 h 20"/>
                <a:gd name="T46" fmla="*/ 42 w 44"/>
                <a:gd name="T47" fmla="*/ 17 h 20"/>
                <a:gd name="T48" fmla="*/ 41 w 44"/>
                <a:gd name="T49" fmla="*/ 16 h 20"/>
                <a:gd name="T50" fmla="*/ 40 w 44"/>
                <a:gd name="T51" fmla="*/ 16 h 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20"/>
                <a:gd name="T80" fmla="*/ 44 w 44"/>
                <a:gd name="T81" fmla="*/ 20 h 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20">
                  <a:moveTo>
                    <a:pt x="40" y="16"/>
                  </a:moveTo>
                  <a:lnTo>
                    <a:pt x="41" y="16"/>
                  </a:lnTo>
                  <a:lnTo>
                    <a:pt x="39" y="15"/>
                  </a:lnTo>
                  <a:lnTo>
                    <a:pt x="35" y="14"/>
                  </a:lnTo>
                  <a:lnTo>
                    <a:pt x="30" y="11"/>
                  </a:lnTo>
                  <a:lnTo>
                    <a:pt x="24" y="8"/>
                  </a:lnTo>
                  <a:lnTo>
                    <a:pt x="18" y="5"/>
                  </a:lnTo>
                  <a:lnTo>
                    <a:pt x="12" y="3"/>
                  </a:lnTo>
                  <a:lnTo>
                    <a:pt x="5" y="1"/>
                  </a:lnTo>
                  <a:lnTo>
                    <a:pt x="0" y="0"/>
                  </a:lnTo>
                  <a:lnTo>
                    <a:pt x="0" y="3"/>
                  </a:lnTo>
                  <a:lnTo>
                    <a:pt x="4" y="4"/>
                  </a:lnTo>
                  <a:lnTo>
                    <a:pt x="11" y="5"/>
                  </a:lnTo>
                  <a:lnTo>
                    <a:pt x="17" y="8"/>
                  </a:lnTo>
                  <a:lnTo>
                    <a:pt x="23" y="11"/>
                  </a:lnTo>
                  <a:lnTo>
                    <a:pt x="28" y="14"/>
                  </a:lnTo>
                  <a:lnTo>
                    <a:pt x="33" y="16"/>
                  </a:lnTo>
                  <a:lnTo>
                    <a:pt x="38" y="18"/>
                  </a:lnTo>
                  <a:lnTo>
                    <a:pt x="41" y="19"/>
                  </a:lnTo>
                  <a:lnTo>
                    <a:pt x="42" y="18"/>
                  </a:lnTo>
                  <a:lnTo>
                    <a:pt x="41" y="19"/>
                  </a:lnTo>
                  <a:lnTo>
                    <a:pt x="42" y="18"/>
                  </a:lnTo>
                  <a:lnTo>
                    <a:pt x="43" y="17"/>
                  </a:lnTo>
                  <a:lnTo>
                    <a:pt x="42" y="17"/>
                  </a:lnTo>
                  <a:lnTo>
                    <a:pt x="41" y="16"/>
                  </a:lnTo>
                  <a:lnTo>
                    <a:pt x="40" y="16"/>
                  </a:lnTo>
                </a:path>
              </a:pathLst>
            </a:custGeom>
            <a:solidFill>
              <a:srgbClr val="000000"/>
            </a:solidFill>
            <a:ln w="12700" cap="rnd">
              <a:noFill/>
              <a:round/>
              <a:headEnd/>
              <a:tailEnd/>
            </a:ln>
          </p:spPr>
          <p:txBody>
            <a:bodyPr/>
            <a:lstStyle/>
            <a:p>
              <a:endParaRPr lang="en-US">
                <a:solidFill>
                  <a:srgbClr val="000000"/>
                </a:solidFill>
              </a:endParaRPr>
            </a:p>
          </p:txBody>
        </p:sp>
        <p:sp>
          <p:nvSpPr>
            <p:cNvPr id="21632" name="Freeform 123"/>
            <p:cNvSpPr>
              <a:spLocks/>
            </p:cNvSpPr>
            <p:nvPr/>
          </p:nvSpPr>
          <p:spPr bwMode="auto">
            <a:xfrm>
              <a:off x="2907" y="2068"/>
              <a:ext cx="55" cy="8"/>
            </a:xfrm>
            <a:custGeom>
              <a:avLst/>
              <a:gdLst>
                <a:gd name="T0" fmla="*/ 53 w 55"/>
                <a:gd name="T1" fmla="*/ 1 h 8"/>
                <a:gd name="T2" fmla="*/ 52 w 55"/>
                <a:gd name="T3" fmla="*/ 0 h 8"/>
                <a:gd name="T4" fmla="*/ 46 w 55"/>
                <a:gd name="T5" fmla="*/ 0 h 8"/>
                <a:gd name="T6" fmla="*/ 40 w 55"/>
                <a:gd name="T7" fmla="*/ 0 h 8"/>
                <a:gd name="T8" fmla="*/ 33 w 55"/>
                <a:gd name="T9" fmla="*/ 0 h 8"/>
                <a:gd name="T10" fmla="*/ 26 w 55"/>
                <a:gd name="T11" fmla="*/ 1 h 8"/>
                <a:gd name="T12" fmla="*/ 20 w 55"/>
                <a:gd name="T13" fmla="*/ 1 h 8"/>
                <a:gd name="T14" fmla="*/ 14 w 55"/>
                <a:gd name="T15" fmla="*/ 2 h 8"/>
                <a:gd name="T16" fmla="*/ 6 w 55"/>
                <a:gd name="T17" fmla="*/ 4 h 8"/>
                <a:gd name="T18" fmla="*/ 0 w 55"/>
                <a:gd name="T19" fmla="*/ 5 h 8"/>
                <a:gd name="T20" fmla="*/ 2 w 55"/>
                <a:gd name="T21" fmla="*/ 7 h 8"/>
                <a:gd name="T22" fmla="*/ 8 w 55"/>
                <a:gd name="T23" fmla="*/ 5 h 8"/>
                <a:gd name="T24" fmla="*/ 14 w 55"/>
                <a:gd name="T25" fmla="*/ 4 h 8"/>
                <a:gd name="T26" fmla="*/ 21 w 55"/>
                <a:gd name="T27" fmla="*/ 3 h 8"/>
                <a:gd name="T28" fmla="*/ 27 w 55"/>
                <a:gd name="T29" fmla="*/ 3 h 8"/>
                <a:gd name="T30" fmla="*/ 33 w 55"/>
                <a:gd name="T31" fmla="*/ 2 h 8"/>
                <a:gd name="T32" fmla="*/ 40 w 55"/>
                <a:gd name="T33" fmla="*/ 2 h 8"/>
                <a:gd name="T34" fmla="*/ 46 w 55"/>
                <a:gd name="T35" fmla="*/ 2 h 8"/>
                <a:gd name="T36" fmla="*/ 52 w 55"/>
                <a:gd name="T37" fmla="*/ 2 h 8"/>
                <a:gd name="T38" fmla="*/ 51 w 55"/>
                <a:gd name="T39" fmla="*/ 2 h 8"/>
                <a:gd name="T40" fmla="*/ 52 w 55"/>
                <a:gd name="T41" fmla="*/ 2 h 8"/>
                <a:gd name="T42" fmla="*/ 53 w 55"/>
                <a:gd name="T43" fmla="*/ 2 h 8"/>
                <a:gd name="T44" fmla="*/ 54 w 55"/>
                <a:gd name="T45" fmla="*/ 1 h 8"/>
                <a:gd name="T46" fmla="*/ 53 w 55"/>
                <a:gd name="T47" fmla="*/ 1 h 8"/>
                <a:gd name="T48" fmla="*/ 52 w 55"/>
                <a:gd name="T49" fmla="*/ 0 h 8"/>
                <a:gd name="T50" fmla="*/ 53 w 55"/>
                <a:gd name="T51" fmla="*/ 1 h 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8"/>
                <a:gd name="T80" fmla="*/ 55 w 55"/>
                <a:gd name="T81" fmla="*/ 8 h 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8">
                  <a:moveTo>
                    <a:pt x="53" y="1"/>
                  </a:moveTo>
                  <a:lnTo>
                    <a:pt x="52" y="0"/>
                  </a:lnTo>
                  <a:lnTo>
                    <a:pt x="46" y="0"/>
                  </a:lnTo>
                  <a:lnTo>
                    <a:pt x="40" y="0"/>
                  </a:lnTo>
                  <a:lnTo>
                    <a:pt x="33" y="0"/>
                  </a:lnTo>
                  <a:lnTo>
                    <a:pt x="26" y="1"/>
                  </a:lnTo>
                  <a:lnTo>
                    <a:pt x="20" y="1"/>
                  </a:lnTo>
                  <a:lnTo>
                    <a:pt x="14" y="2"/>
                  </a:lnTo>
                  <a:lnTo>
                    <a:pt x="6" y="4"/>
                  </a:lnTo>
                  <a:lnTo>
                    <a:pt x="0" y="5"/>
                  </a:lnTo>
                  <a:lnTo>
                    <a:pt x="2" y="7"/>
                  </a:lnTo>
                  <a:lnTo>
                    <a:pt x="8" y="5"/>
                  </a:lnTo>
                  <a:lnTo>
                    <a:pt x="14" y="4"/>
                  </a:lnTo>
                  <a:lnTo>
                    <a:pt x="21" y="3"/>
                  </a:lnTo>
                  <a:lnTo>
                    <a:pt x="27" y="3"/>
                  </a:lnTo>
                  <a:lnTo>
                    <a:pt x="33" y="2"/>
                  </a:lnTo>
                  <a:lnTo>
                    <a:pt x="40" y="2"/>
                  </a:lnTo>
                  <a:lnTo>
                    <a:pt x="46" y="2"/>
                  </a:lnTo>
                  <a:lnTo>
                    <a:pt x="52" y="2"/>
                  </a:lnTo>
                  <a:lnTo>
                    <a:pt x="51" y="2"/>
                  </a:lnTo>
                  <a:lnTo>
                    <a:pt x="52" y="2"/>
                  </a:lnTo>
                  <a:lnTo>
                    <a:pt x="53" y="2"/>
                  </a:lnTo>
                  <a:lnTo>
                    <a:pt x="54" y="1"/>
                  </a:lnTo>
                  <a:lnTo>
                    <a:pt x="53" y="1"/>
                  </a:lnTo>
                  <a:lnTo>
                    <a:pt x="52" y="0"/>
                  </a:lnTo>
                  <a:lnTo>
                    <a:pt x="53" y="1"/>
                  </a:lnTo>
                </a:path>
              </a:pathLst>
            </a:custGeom>
            <a:solidFill>
              <a:srgbClr val="000000"/>
            </a:solidFill>
            <a:ln w="12700" cap="rnd">
              <a:noFill/>
              <a:round/>
              <a:headEnd/>
              <a:tailEnd/>
            </a:ln>
          </p:spPr>
          <p:txBody>
            <a:bodyPr/>
            <a:lstStyle/>
            <a:p>
              <a:endParaRPr lang="en-US">
                <a:solidFill>
                  <a:srgbClr val="000000"/>
                </a:solidFill>
              </a:endParaRPr>
            </a:p>
          </p:txBody>
        </p:sp>
        <p:sp>
          <p:nvSpPr>
            <p:cNvPr id="21633" name="Freeform 124"/>
            <p:cNvSpPr>
              <a:spLocks/>
            </p:cNvSpPr>
            <p:nvPr/>
          </p:nvSpPr>
          <p:spPr bwMode="auto">
            <a:xfrm>
              <a:off x="2964" y="2069"/>
              <a:ext cx="14" cy="18"/>
            </a:xfrm>
            <a:custGeom>
              <a:avLst/>
              <a:gdLst>
                <a:gd name="T0" fmla="*/ 13 w 14"/>
                <a:gd name="T1" fmla="*/ 16 h 18"/>
                <a:gd name="T2" fmla="*/ 13 w 14"/>
                <a:gd name="T3" fmla="*/ 15 h 18"/>
                <a:gd name="T4" fmla="*/ 1 w 14"/>
                <a:gd name="T5" fmla="*/ 0 h 18"/>
                <a:gd name="T6" fmla="*/ 0 w 14"/>
                <a:gd name="T7" fmla="*/ 1 h 18"/>
                <a:gd name="T8" fmla="*/ 11 w 14"/>
                <a:gd name="T9" fmla="*/ 16 h 18"/>
                <a:gd name="T10" fmla="*/ 11 w 14"/>
                <a:gd name="T11" fmla="*/ 15 h 18"/>
                <a:gd name="T12" fmla="*/ 11 w 14"/>
                <a:gd name="T13" fmla="*/ 16 h 18"/>
                <a:gd name="T14" fmla="*/ 12 w 14"/>
                <a:gd name="T15" fmla="*/ 17 h 18"/>
                <a:gd name="T16" fmla="*/ 12 w 14"/>
                <a:gd name="T17" fmla="*/ 17 h 18"/>
                <a:gd name="T18" fmla="*/ 13 w 14"/>
                <a:gd name="T19" fmla="*/ 16 h 18"/>
                <a:gd name="T20" fmla="*/ 13 w 14"/>
                <a:gd name="T21" fmla="*/ 15 h 18"/>
                <a:gd name="T22" fmla="*/ 13 w 14"/>
                <a:gd name="T23" fmla="*/ 16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18"/>
                <a:gd name="T38" fmla="*/ 14 w 14"/>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18">
                  <a:moveTo>
                    <a:pt x="13" y="16"/>
                  </a:moveTo>
                  <a:lnTo>
                    <a:pt x="13" y="15"/>
                  </a:lnTo>
                  <a:lnTo>
                    <a:pt x="1" y="0"/>
                  </a:lnTo>
                  <a:lnTo>
                    <a:pt x="0" y="1"/>
                  </a:lnTo>
                  <a:lnTo>
                    <a:pt x="11" y="16"/>
                  </a:lnTo>
                  <a:lnTo>
                    <a:pt x="11" y="15"/>
                  </a:lnTo>
                  <a:lnTo>
                    <a:pt x="11" y="16"/>
                  </a:lnTo>
                  <a:lnTo>
                    <a:pt x="12" y="17"/>
                  </a:lnTo>
                  <a:lnTo>
                    <a:pt x="13" y="16"/>
                  </a:lnTo>
                  <a:lnTo>
                    <a:pt x="13" y="15"/>
                  </a:lnTo>
                  <a:lnTo>
                    <a:pt x="13" y="16"/>
                  </a:lnTo>
                </a:path>
              </a:pathLst>
            </a:custGeom>
            <a:solidFill>
              <a:srgbClr val="000000"/>
            </a:solidFill>
            <a:ln w="12700" cap="rnd">
              <a:noFill/>
              <a:round/>
              <a:headEnd/>
              <a:tailEnd/>
            </a:ln>
          </p:spPr>
          <p:txBody>
            <a:bodyPr/>
            <a:lstStyle/>
            <a:p>
              <a:endParaRPr lang="en-US">
                <a:solidFill>
                  <a:srgbClr val="000000"/>
                </a:solidFill>
              </a:endParaRPr>
            </a:p>
          </p:txBody>
        </p:sp>
        <p:sp>
          <p:nvSpPr>
            <p:cNvPr id="21634" name="Freeform 125"/>
            <p:cNvSpPr>
              <a:spLocks/>
            </p:cNvSpPr>
            <p:nvPr/>
          </p:nvSpPr>
          <p:spPr bwMode="auto">
            <a:xfrm>
              <a:off x="2947" y="2089"/>
              <a:ext cx="31" cy="29"/>
            </a:xfrm>
            <a:custGeom>
              <a:avLst/>
              <a:gdLst>
                <a:gd name="T0" fmla="*/ 0 w 31"/>
                <a:gd name="T1" fmla="*/ 28 h 29"/>
                <a:gd name="T2" fmla="*/ 3 w 31"/>
                <a:gd name="T3" fmla="*/ 27 h 29"/>
                <a:gd name="T4" fmla="*/ 5 w 31"/>
                <a:gd name="T5" fmla="*/ 24 h 29"/>
                <a:gd name="T6" fmla="*/ 8 w 31"/>
                <a:gd name="T7" fmla="*/ 21 h 29"/>
                <a:gd name="T8" fmla="*/ 12 w 31"/>
                <a:gd name="T9" fmla="*/ 18 h 29"/>
                <a:gd name="T10" fmla="*/ 16 w 31"/>
                <a:gd name="T11" fmla="*/ 15 h 29"/>
                <a:gd name="T12" fmla="*/ 20 w 31"/>
                <a:gd name="T13" fmla="*/ 12 h 29"/>
                <a:gd name="T14" fmla="*/ 23 w 31"/>
                <a:gd name="T15" fmla="*/ 8 h 29"/>
                <a:gd name="T16" fmla="*/ 27 w 31"/>
                <a:gd name="T17" fmla="*/ 5 h 29"/>
                <a:gd name="T18" fmla="*/ 30 w 31"/>
                <a:gd name="T19" fmla="*/ 2 h 29"/>
                <a:gd name="T20" fmla="*/ 28 w 31"/>
                <a:gd name="T21" fmla="*/ 0 h 29"/>
                <a:gd name="T22" fmla="*/ 24 w 31"/>
                <a:gd name="T23" fmla="*/ 3 h 29"/>
                <a:gd name="T24" fmla="*/ 22 w 31"/>
                <a:gd name="T25" fmla="*/ 6 h 29"/>
                <a:gd name="T26" fmla="*/ 18 w 31"/>
                <a:gd name="T27" fmla="*/ 9 h 29"/>
                <a:gd name="T28" fmla="*/ 14 w 31"/>
                <a:gd name="T29" fmla="*/ 12 h 29"/>
                <a:gd name="T30" fmla="*/ 10 w 31"/>
                <a:gd name="T31" fmla="*/ 16 h 29"/>
                <a:gd name="T32" fmla="*/ 7 w 31"/>
                <a:gd name="T33" fmla="*/ 19 h 29"/>
                <a:gd name="T34" fmla="*/ 3 w 31"/>
                <a:gd name="T35" fmla="*/ 22 h 29"/>
                <a:gd name="T36" fmla="*/ 0 w 31"/>
                <a:gd name="T37" fmla="*/ 26 h 29"/>
                <a:gd name="T38" fmla="*/ 3 w 31"/>
                <a:gd name="T39" fmla="*/ 26 h 29"/>
                <a:gd name="T40" fmla="*/ 0 w 31"/>
                <a:gd name="T41" fmla="*/ 26 h 29"/>
                <a:gd name="T42" fmla="*/ 0 w 31"/>
                <a:gd name="T43" fmla="*/ 27 h 29"/>
                <a:gd name="T44" fmla="*/ 0 w 31"/>
                <a:gd name="T45" fmla="*/ 28 h 29"/>
                <a:gd name="T46" fmla="*/ 2 w 31"/>
                <a:gd name="T47" fmla="*/ 28 h 29"/>
                <a:gd name="T48" fmla="*/ 3 w 31"/>
                <a:gd name="T49" fmla="*/ 27 h 29"/>
                <a:gd name="T50" fmla="*/ 0 w 31"/>
                <a:gd name="T51" fmla="*/ 28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
                <a:gd name="T79" fmla="*/ 0 h 29"/>
                <a:gd name="T80" fmla="*/ 31 w 31"/>
                <a:gd name="T81" fmla="*/ 29 h 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 h="29">
                  <a:moveTo>
                    <a:pt x="0" y="28"/>
                  </a:moveTo>
                  <a:lnTo>
                    <a:pt x="3" y="27"/>
                  </a:lnTo>
                  <a:lnTo>
                    <a:pt x="5" y="24"/>
                  </a:lnTo>
                  <a:lnTo>
                    <a:pt x="8" y="21"/>
                  </a:lnTo>
                  <a:lnTo>
                    <a:pt x="12" y="18"/>
                  </a:lnTo>
                  <a:lnTo>
                    <a:pt x="16" y="15"/>
                  </a:lnTo>
                  <a:lnTo>
                    <a:pt x="20" y="12"/>
                  </a:lnTo>
                  <a:lnTo>
                    <a:pt x="23" y="8"/>
                  </a:lnTo>
                  <a:lnTo>
                    <a:pt x="27" y="5"/>
                  </a:lnTo>
                  <a:lnTo>
                    <a:pt x="30" y="2"/>
                  </a:lnTo>
                  <a:lnTo>
                    <a:pt x="28" y="0"/>
                  </a:lnTo>
                  <a:lnTo>
                    <a:pt x="24" y="3"/>
                  </a:lnTo>
                  <a:lnTo>
                    <a:pt x="22" y="6"/>
                  </a:lnTo>
                  <a:lnTo>
                    <a:pt x="18" y="9"/>
                  </a:lnTo>
                  <a:lnTo>
                    <a:pt x="14" y="12"/>
                  </a:lnTo>
                  <a:lnTo>
                    <a:pt x="10" y="16"/>
                  </a:lnTo>
                  <a:lnTo>
                    <a:pt x="7" y="19"/>
                  </a:lnTo>
                  <a:lnTo>
                    <a:pt x="3" y="22"/>
                  </a:lnTo>
                  <a:lnTo>
                    <a:pt x="0" y="26"/>
                  </a:lnTo>
                  <a:lnTo>
                    <a:pt x="3" y="26"/>
                  </a:lnTo>
                  <a:lnTo>
                    <a:pt x="0" y="26"/>
                  </a:lnTo>
                  <a:lnTo>
                    <a:pt x="0" y="27"/>
                  </a:lnTo>
                  <a:lnTo>
                    <a:pt x="0" y="28"/>
                  </a:lnTo>
                  <a:lnTo>
                    <a:pt x="2" y="28"/>
                  </a:lnTo>
                  <a:lnTo>
                    <a:pt x="3" y="27"/>
                  </a:lnTo>
                  <a:lnTo>
                    <a:pt x="0" y="28"/>
                  </a:lnTo>
                </a:path>
              </a:pathLst>
            </a:custGeom>
            <a:solidFill>
              <a:srgbClr val="000000"/>
            </a:solidFill>
            <a:ln w="12700" cap="rnd">
              <a:noFill/>
              <a:round/>
              <a:headEnd/>
              <a:tailEnd/>
            </a:ln>
          </p:spPr>
          <p:txBody>
            <a:bodyPr/>
            <a:lstStyle/>
            <a:p>
              <a:endParaRPr lang="en-US">
                <a:solidFill>
                  <a:srgbClr val="000000"/>
                </a:solidFill>
              </a:endParaRPr>
            </a:p>
          </p:txBody>
        </p:sp>
        <p:sp>
          <p:nvSpPr>
            <p:cNvPr id="21635" name="Freeform 126"/>
            <p:cNvSpPr>
              <a:spLocks/>
            </p:cNvSpPr>
            <p:nvPr/>
          </p:nvSpPr>
          <p:spPr bwMode="auto">
            <a:xfrm>
              <a:off x="2915" y="2112"/>
              <a:ext cx="30" cy="6"/>
            </a:xfrm>
            <a:custGeom>
              <a:avLst/>
              <a:gdLst>
                <a:gd name="T0" fmla="*/ 1 w 30"/>
                <a:gd name="T1" fmla="*/ 5 h 6"/>
                <a:gd name="T2" fmla="*/ 2 w 30"/>
                <a:gd name="T3" fmla="*/ 5 h 6"/>
                <a:gd name="T4" fmla="*/ 7 w 30"/>
                <a:gd name="T5" fmla="*/ 3 h 6"/>
                <a:gd name="T6" fmla="*/ 10 w 30"/>
                <a:gd name="T7" fmla="*/ 2 h 6"/>
                <a:gd name="T8" fmla="*/ 12 w 30"/>
                <a:gd name="T9" fmla="*/ 2 h 6"/>
                <a:gd name="T10" fmla="*/ 15 w 30"/>
                <a:gd name="T11" fmla="*/ 1 h 6"/>
                <a:gd name="T12" fmla="*/ 17 w 30"/>
                <a:gd name="T13" fmla="*/ 2 h 6"/>
                <a:gd name="T14" fmla="*/ 19 w 30"/>
                <a:gd name="T15" fmla="*/ 2 h 6"/>
                <a:gd name="T16" fmla="*/ 22 w 30"/>
                <a:gd name="T17" fmla="*/ 3 h 6"/>
                <a:gd name="T18" fmla="*/ 27 w 30"/>
                <a:gd name="T19" fmla="*/ 5 h 6"/>
                <a:gd name="T20" fmla="*/ 29 w 30"/>
                <a:gd name="T21" fmla="*/ 4 h 6"/>
                <a:gd name="T22" fmla="*/ 24 w 30"/>
                <a:gd name="T23" fmla="*/ 2 h 6"/>
                <a:gd name="T24" fmla="*/ 21 w 30"/>
                <a:gd name="T25" fmla="*/ 1 h 6"/>
                <a:gd name="T26" fmla="*/ 17 w 30"/>
                <a:gd name="T27" fmla="*/ 0 h 6"/>
                <a:gd name="T28" fmla="*/ 15 w 30"/>
                <a:gd name="T29" fmla="*/ 0 h 6"/>
                <a:gd name="T30" fmla="*/ 12 w 30"/>
                <a:gd name="T31" fmla="*/ 0 h 6"/>
                <a:gd name="T32" fmla="*/ 8 w 30"/>
                <a:gd name="T33" fmla="*/ 1 h 6"/>
                <a:gd name="T34" fmla="*/ 5 w 30"/>
                <a:gd name="T35" fmla="*/ 2 h 6"/>
                <a:gd name="T36" fmla="*/ 0 w 30"/>
                <a:gd name="T37" fmla="*/ 4 h 6"/>
                <a:gd name="T38" fmla="*/ 1 w 30"/>
                <a:gd name="T39" fmla="*/ 3 h 6"/>
                <a:gd name="T40" fmla="*/ 0 w 30"/>
                <a:gd name="T41" fmla="*/ 4 h 6"/>
                <a:gd name="T42" fmla="*/ 0 w 30"/>
                <a:gd name="T43" fmla="*/ 4 h 6"/>
                <a:gd name="T44" fmla="*/ 0 w 30"/>
                <a:gd name="T45" fmla="*/ 5 h 6"/>
                <a:gd name="T46" fmla="*/ 1 w 30"/>
                <a:gd name="T47" fmla="*/ 5 h 6"/>
                <a:gd name="T48" fmla="*/ 2 w 30"/>
                <a:gd name="T49" fmla="*/ 5 h 6"/>
                <a:gd name="T50" fmla="*/ 1 w 30"/>
                <a:gd name="T51" fmla="*/ 5 h 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
                <a:gd name="T79" fmla="*/ 0 h 6"/>
                <a:gd name="T80" fmla="*/ 30 w 30"/>
                <a:gd name="T81" fmla="*/ 6 h 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 h="6">
                  <a:moveTo>
                    <a:pt x="1" y="5"/>
                  </a:moveTo>
                  <a:lnTo>
                    <a:pt x="2" y="5"/>
                  </a:lnTo>
                  <a:lnTo>
                    <a:pt x="7" y="3"/>
                  </a:lnTo>
                  <a:lnTo>
                    <a:pt x="10" y="2"/>
                  </a:lnTo>
                  <a:lnTo>
                    <a:pt x="12" y="2"/>
                  </a:lnTo>
                  <a:lnTo>
                    <a:pt x="15" y="1"/>
                  </a:lnTo>
                  <a:lnTo>
                    <a:pt x="17" y="2"/>
                  </a:lnTo>
                  <a:lnTo>
                    <a:pt x="19" y="2"/>
                  </a:lnTo>
                  <a:lnTo>
                    <a:pt x="22" y="3"/>
                  </a:lnTo>
                  <a:lnTo>
                    <a:pt x="27" y="5"/>
                  </a:lnTo>
                  <a:lnTo>
                    <a:pt x="29" y="4"/>
                  </a:lnTo>
                  <a:lnTo>
                    <a:pt x="24" y="2"/>
                  </a:lnTo>
                  <a:lnTo>
                    <a:pt x="21" y="1"/>
                  </a:lnTo>
                  <a:lnTo>
                    <a:pt x="17" y="0"/>
                  </a:lnTo>
                  <a:lnTo>
                    <a:pt x="15" y="0"/>
                  </a:lnTo>
                  <a:lnTo>
                    <a:pt x="12" y="0"/>
                  </a:lnTo>
                  <a:lnTo>
                    <a:pt x="8" y="1"/>
                  </a:lnTo>
                  <a:lnTo>
                    <a:pt x="5" y="2"/>
                  </a:lnTo>
                  <a:lnTo>
                    <a:pt x="0" y="4"/>
                  </a:lnTo>
                  <a:lnTo>
                    <a:pt x="1" y="3"/>
                  </a:lnTo>
                  <a:lnTo>
                    <a:pt x="0" y="4"/>
                  </a:lnTo>
                  <a:lnTo>
                    <a:pt x="0" y="5"/>
                  </a:lnTo>
                  <a:lnTo>
                    <a:pt x="1" y="5"/>
                  </a:lnTo>
                  <a:lnTo>
                    <a:pt x="2" y="5"/>
                  </a:lnTo>
                  <a:lnTo>
                    <a:pt x="1" y="5"/>
                  </a:lnTo>
                </a:path>
              </a:pathLst>
            </a:custGeom>
            <a:solidFill>
              <a:srgbClr val="000000"/>
            </a:solidFill>
            <a:ln w="12700" cap="rnd">
              <a:noFill/>
              <a:round/>
              <a:headEnd/>
              <a:tailEnd/>
            </a:ln>
          </p:spPr>
          <p:txBody>
            <a:bodyPr/>
            <a:lstStyle/>
            <a:p>
              <a:endParaRPr lang="en-US">
                <a:solidFill>
                  <a:srgbClr val="000000"/>
                </a:solidFill>
              </a:endParaRPr>
            </a:p>
          </p:txBody>
        </p:sp>
        <p:sp>
          <p:nvSpPr>
            <p:cNvPr id="21636" name="Freeform 127"/>
            <p:cNvSpPr>
              <a:spLocks/>
            </p:cNvSpPr>
            <p:nvPr/>
          </p:nvSpPr>
          <p:spPr bwMode="auto">
            <a:xfrm>
              <a:off x="2899" y="2117"/>
              <a:ext cx="12" cy="3"/>
            </a:xfrm>
            <a:custGeom>
              <a:avLst/>
              <a:gdLst>
                <a:gd name="T0" fmla="*/ 1 w 12"/>
                <a:gd name="T1" fmla="*/ 0 h 3"/>
                <a:gd name="T2" fmla="*/ 1 w 12"/>
                <a:gd name="T3" fmla="*/ 0 h 3"/>
                <a:gd name="T4" fmla="*/ 11 w 12"/>
                <a:gd name="T5" fmla="*/ 0 h 3"/>
                <a:gd name="T6" fmla="*/ 11 w 12"/>
                <a:gd name="T7" fmla="*/ 2 h 3"/>
                <a:gd name="T8" fmla="*/ 1 w 12"/>
                <a:gd name="T9" fmla="*/ 2 h 3"/>
                <a:gd name="T10" fmla="*/ 1 w 12"/>
                <a:gd name="T11" fmla="*/ 2 h 3"/>
                <a:gd name="T12" fmla="*/ 1 w 12"/>
                <a:gd name="T13" fmla="*/ 2 h 3"/>
                <a:gd name="T14" fmla="*/ 0 w 12"/>
                <a:gd name="T15" fmla="*/ 1 h 3"/>
                <a:gd name="T16" fmla="*/ 0 w 12"/>
                <a:gd name="T17" fmla="*/ 1 h 3"/>
                <a:gd name="T18" fmla="*/ 0 w 12"/>
                <a:gd name="T19" fmla="*/ 0 h 3"/>
                <a:gd name="T20" fmla="*/ 1 w 12"/>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3"/>
                <a:gd name="T35" fmla="*/ 12 w 1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3">
                  <a:moveTo>
                    <a:pt x="1" y="0"/>
                  </a:moveTo>
                  <a:lnTo>
                    <a:pt x="1" y="0"/>
                  </a:lnTo>
                  <a:lnTo>
                    <a:pt x="11" y="0"/>
                  </a:lnTo>
                  <a:lnTo>
                    <a:pt x="11" y="2"/>
                  </a:lnTo>
                  <a:lnTo>
                    <a:pt x="1" y="2"/>
                  </a:lnTo>
                  <a:lnTo>
                    <a:pt x="0" y="1"/>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637" name="Freeform 128"/>
            <p:cNvSpPr>
              <a:spLocks/>
            </p:cNvSpPr>
            <p:nvPr/>
          </p:nvSpPr>
          <p:spPr bwMode="auto">
            <a:xfrm>
              <a:off x="2819" y="2099"/>
              <a:ext cx="77" cy="19"/>
            </a:xfrm>
            <a:custGeom>
              <a:avLst/>
              <a:gdLst>
                <a:gd name="T0" fmla="*/ 1 w 77"/>
                <a:gd name="T1" fmla="*/ 2 h 19"/>
                <a:gd name="T2" fmla="*/ 1 w 77"/>
                <a:gd name="T3" fmla="*/ 2 h 19"/>
                <a:gd name="T4" fmla="*/ 5 w 77"/>
                <a:gd name="T5" fmla="*/ 4 h 19"/>
                <a:gd name="T6" fmla="*/ 9 w 77"/>
                <a:gd name="T7" fmla="*/ 5 h 19"/>
                <a:gd name="T8" fmla="*/ 14 w 77"/>
                <a:gd name="T9" fmla="*/ 6 h 19"/>
                <a:gd name="T10" fmla="*/ 19 w 77"/>
                <a:gd name="T11" fmla="*/ 8 h 19"/>
                <a:gd name="T12" fmla="*/ 23 w 77"/>
                <a:gd name="T13" fmla="*/ 8 h 19"/>
                <a:gd name="T14" fmla="*/ 29 w 77"/>
                <a:gd name="T15" fmla="*/ 9 h 19"/>
                <a:gd name="T16" fmla="*/ 33 w 77"/>
                <a:gd name="T17" fmla="*/ 10 h 19"/>
                <a:gd name="T18" fmla="*/ 38 w 77"/>
                <a:gd name="T19" fmla="*/ 11 h 19"/>
                <a:gd name="T20" fmla="*/ 43 w 77"/>
                <a:gd name="T21" fmla="*/ 11 h 19"/>
                <a:gd name="T22" fmla="*/ 47 w 77"/>
                <a:gd name="T23" fmla="*/ 12 h 19"/>
                <a:gd name="T24" fmla="*/ 53 w 77"/>
                <a:gd name="T25" fmla="*/ 13 h 19"/>
                <a:gd name="T26" fmla="*/ 57 w 77"/>
                <a:gd name="T27" fmla="*/ 14 h 19"/>
                <a:gd name="T28" fmla="*/ 62 w 77"/>
                <a:gd name="T29" fmla="*/ 14 h 19"/>
                <a:gd name="T30" fmla="*/ 67 w 77"/>
                <a:gd name="T31" fmla="*/ 16 h 19"/>
                <a:gd name="T32" fmla="*/ 70 w 77"/>
                <a:gd name="T33" fmla="*/ 17 h 19"/>
                <a:gd name="T34" fmla="*/ 75 w 77"/>
                <a:gd name="T35" fmla="*/ 18 h 19"/>
                <a:gd name="T36" fmla="*/ 76 w 77"/>
                <a:gd name="T37" fmla="*/ 15 h 19"/>
                <a:gd name="T38" fmla="*/ 72 w 77"/>
                <a:gd name="T39" fmla="*/ 14 h 19"/>
                <a:gd name="T40" fmla="*/ 67 w 77"/>
                <a:gd name="T41" fmla="*/ 13 h 19"/>
                <a:gd name="T42" fmla="*/ 63 w 77"/>
                <a:gd name="T43" fmla="*/ 12 h 19"/>
                <a:gd name="T44" fmla="*/ 58 w 77"/>
                <a:gd name="T45" fmla="*/ 11 h 19"/>
                <a:gd name="T46" fmla="*/ 53 w 77"/>
                <a:gd name="T47" fmla="*/ 10 h 19"/>
                <a:gd name="T48" fmla="*/ 48 w 77"/>
                <a:gd name="T49" fmla="*/ 9 h 19"/>
                <a:gd name="T50" fmla="*/ 44 w 77"/>
                <a:gd name="T51" fmla="*/ 8 h 19"/>
                <a:gd name="T52" fmla="*/ 39 w 77"/>
                <a:gd name="T53" fmla="*/ 8 h 19"/>
                <a:gd name="T54" fmla="*/ 33 w 77"/>
                <a:gd name="T55" fmla="*/ 7 h 19"/>
                <a:gd name="T56" fmla="*/ 29 w 77"/>
                <a:gd name="T57" fmla="*/ 6 h 19"/>
                <a:gd name="T58" fmla="*/ 24 w 77"/>
                <a:gd name="T59" fmla="*/ 5 h 19"/>
                <a:gd name="T60" fmla="*/ 19 w 77"/>
                <a:gd name="T61" fmla="*/ 5 h 19"/>
                <a:gd name="T62" fmla="*/ 15 w 77"/>
                <a:gd name="T63" fmla="*/ 3 h 19"/>
                <a:gd name="T64" fmla="*/ 10 w 77"/>
                <a:gd name="T65" fmla="*/ 2 h 19"/>
                <a:gd name="T66" fmla="*/ 6 w 77"/>
                <a:gd name="T67" fmla="*/ 2 h 19"/>
                <a:gd name="T68" fmla="*/ 2 w 77"/>
                <a:gd name="T69" fmla="*/ 0 h 19"/>
                <a:gd name="T70" fmla="*/ 1 w 77"/>
                <a:gd name="T71" fmla="*/ 0 h 19"/>
                <a:gd name="T72" fmla="*/ 2 w 77"/>
                <a:gd name="T73" fmla="*/ 0 h 19"/>
                <a:gd name="T74" fmla="*/ 1 w 77"/>
                <a:gd name="T75" fmla="*/ 0 h 19"/>
                <a:gd name="T76" fmla="*/ 0 w 77"/>
                <a:gd name="T77" fmla="*/ 1 h 19"/>
                <a:gd name="T78" fmla="*/ 0 w 77"/>
                <a:gd name="T79" fmla="*/ 2 h 19"/>
                <a:gd name="T80" fmla="*/ 1 w 77"/>
                <a:gd name="T81" fmla="*/ 2 h 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7"/>
                <a:gd name="T124" fmla="*/ 0 h 19"/>
                <a:gd name="T125" fmla="*/ 77 w 77"/>
                <a:gd name="T126" fmla="*/ 19 h 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7" h="19">
                  <a:moveTo>
                    <a:pt x="1" y="2"/>
                  </a:moveTo>
                  <a:lnTo>
                    <a:pt x="1" y="2"/>
                  </a:lnTo>
                  <a:lnTo>
                    <a:pt x="5" y="4"/>
                  </a:lnTo>
                  <a:lnTo>
                    <a:pt x="9" y="5"/>
                  </a:lnTo>
                  <a:lnTo>
                    <a:pt x="14" y="6"/>
                  </a:lnTo>
                  <a:lnTo>
                    <a:pt x="19" y="8"/>
                  </a:lnTo>
                  <a:lnTo>
                    <a:pt x="23" y="8"/>
                  </a:lnTo>
                  <a:lnTo>
                    <a:pt x="29" y="9"/>
                  </a:lnTo>
                  <a:lnTo>
                    <a:pt x="33" y="10"/>
                  </a:lnTo>
                  <a:lnTo>
                    <a:pt x="38" y="11"/>
                  </a:lnTo>
                  <a:lnTo>
                    <a:pt x="43" y="11"/>
                  </a:lnTo>
                  <a:lnTo>
                    <a:pt x="47" y="12"/>
                  </a:lnTo>
                  <a:lnTo>
                    <a:pt x="53" y="13"/>
                  </a:lnTo>
                  <a:lnTo>
                    <a:pt x="57" y="14"/>
                  </a:lnTo>
                  <a:lnTo>
                    <a:pt x="62" y="14"/>
                  </a:lnTo>
                  <a:lnTo>
                    <a:pt x="67" y="16"/>
                  </a:lnTo>
                  <a:lnTo>
                    <a:pt x="70" y="17"/>
                  </a:lnTo>
                  <a:lnTo>
                    <a:pt x="75" y="18"/>
                  </a:lnTo>
                  <a:lnTo>
                    <a:pt x="76" y="15"/>
                  </a:lnTo>
                  <a:lnTo>
                    <a:pt x="72" y="14"/>
                  </a:lnTo>
                  <a:lnTo>
                    <a:pt x="67" y="13"/>
                  </a:lnTo>
                  <a:lnTo>
                    <a:pt x="63" y="12"/>
                  </a:lnTo>
                  <a:lnTo>
                    <a:pt x="58" y="11"/>
                  </a:lnTo>
                  <a:lnTo>
                    <a:pt x="53" y="10"/>
                  </a:lnTo>
                  <a:lnTo>
                    <a:pt x="48" y="9"/>
                  </a:lnTo>
                  <a:lnTo>
                    <a:pt x="44" y="8"/>
                  </a:lnTo>
                  <a:lnTo>
                    <a:pt x="39" y="8"/>
                  </a:lnTo>
                  <a:lnTo>
                    <a:pt x="33" y="7"/>
                  </a:lnTo>
                  <a:lnTo>
                    <a:pt x="29" y="6"/>
                  </a:lnTo>
                  <a:lnTo>
                    <a:pt x="24" y="5"/>
                  </a:lnTo>
                  <a:lnTo>
                    <a:pt x="19" y="5"/>
                  </a:lnTo>
                  <a:lnTo>
                    <a:pt x="15" y="3"/>
                  </a:lnTo>
                  <a:lnTo>
                    <a:pt x="10" y="2"/>
                  </a:lnTo>
                  <a:lnTo>
                    <a:pt x="6" y="2"/>
                  </a:lnTo>
                  <a:lnTo>
                    <a:pt x="2" y="0"/>
                  </a:lnTo>
                  <a:lnTo>
                    <a:pt x="1" y="0"/>
                  </a:lnTo>
                  <a:lnTo>
                    <a:pt x="2" y="0"/>
                  </a:lnTo>
                  <a:lnTo>
                    <a:pt x="1" y="0"/>
                  </a:lnTo>
                  <a:lnTo>
                    <a:pt x="0" y="1"/>
                  </a:lnTo>
                  <a:lnTo>
                    <a:pt x="0" y="2"/>
                  </a:lnTo>
                  <a:lnTo>
                    <a:pt x="1" y="2"/>
                  </a:lnTo>
                </a:path>
              </a:pathLst>
            </a:custGeom>
            <a:solidFill>
              <a:srgbClr val="000000"/>
            </a:solidFill>
            <a:ln w="12700" cap="rnd">
              <a:noFill/>
              <a:round/>
              <a:headEnd/>
              <a:tailEnd/>
            </a:ln>
          </p:spPr>
          <p:txBody>
            <a:bodyPr/>
            <a:lstStyle/>
            <a:p>
              <a:endParaRPr lang="en-US">
                <a:solidFill>
                  <a:srgbClr val="000000"/>
                </a:solidFill>
              </a:endParaRPr>
            </a:p>
          </p:txBody>
        </p:sp>
        <p:sp>
          <p:nvSpPr>
            <p:cNvPr id="21638" name="Freeform 129"/>
            <p:cNvSpPr>
              <a:spLocks/>
            </p:cNvSpPr>
            <p:nvPr/>
          </p:nvSpPr>
          <p:spPr bwMode="auto">
            <a:xfrm>
              <a:off x="2803" y="2096"/>
              <a:ext cx="12" cy="4"/>
            </a:xfrm>
            <a:custGeom>
              <a:avLst/>
              <a:gdLst>
                <a:gd name="T0" fmla="*/ 2 w 12"/>
                <a:gd name="T1" fmla="*/ 0 h 4"/>
                <a:gd name="T2" fmla="*/ 1 w 12"/>
                <a:gd name="T3" fmla="*/ 0 h 4"/>
                <a:gd name="T4" fmla="*/ 11 w 12"/>
                <a:gd name="T5" fmla="*/ 0 h 4"/>
                <a:gd name="T6" fmla="*/ 11 w 12"/>
                <a:gd name="T7" fmla="*/ 3 h 4"/>
                <a:gd name="T8" fmla="*/ 1 w 12"/>
                <a:gd name="T9" fmla="*/ 3 h 4"/>
                <a:gd name="T10" fmla="*/ 1 w 12"/>
                <a:gd name="T11" fmla="*/ 3 h 4"/>
                <a:gd name="T12" fmla="*/ 1 w 12"/>
                <a:gd name="T13" fmla="*/ 3 h 4"/>
                <a:gd name="T14" fmla="*/ 1 w 12"/>
                <a:gd name="T15" fmla="*/ 3 h 4"/>
                <a:gd name="T16" fmla="*/ 0 w 12"/>
                <a:gd name="T17" fmla="*/ 1 h 4"/>
                <a:gd name="T18" fmla="*/ 1 w 12"/>
                <a:gd name="T19" fmla="*/ 0 h 4"/>
                <a:gd name="T20" fmla="*/ 1 w 12"/>
                <a:gd name="T21" fmla="*/ 0 h 4"/>
                <a:gd name="T22" fmla="*/ 2 w 12"/>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4"/>
                <a:gd name="T38" fmla="*/ 12 w 12"/>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4">
                  <a:moveTo>
                    <a:pt x="2" y="0"/>
                  </a:moveTo>
                  <a:lnTo>
                    <a:pt x="1" y="0"/>
                  </a:lnTo>
                  <a:lnTo>
                    <a:pt x="11" y="0"/>
                  </a:lnTo>
                  <a:lnTo>
                    <a:pt x="11" y="3"/>
                  </a:lnTo>
                  <a:lnTo>
                    <a:pt x="1" y="3"/>
                  </a:lnTo>
                  <a:lnTo>
                    <a:pt x="0" y="1"/>
                  </a:lnTo>
                  <a:lnTo>
                    <a:pt x="1" y="0"/>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1639" name="Freeform 130"/>
            <p:cNvSpPr>
              <a:spLocks/>
            </p:cNvSpPr>
            <p:nvPr/>
          </p:nvSpPr>
          <p:spPr bwMode="auto">
            <a:xfrm>
              <a:off x="2706" y="2099"/>
              <a:ext cx="95" cy="3"/>
            </a:xfrm>
            <a:custGeom>
              <a:avLst/>
              <a:gdLst>
                <a:gd name="T0" fmla="*/ 3 w 95"/>
                <a:gd name="T1" fmla="*/ 1 h 3"/>
                <a:gd name="T2" fmla="*/ 2 w 95"/>
                <a:gd name="T3" fmla="*/ 1 h 3"/>
                <a:gd name="T4" fmla="*/ 7 w 95"/>
                <a:gd name="T5" fmla="*/ 1 h 3"/>
                <a:gd name="T6" fmla="*/ 11 w 95"/>
                <a:gd name="T7" fmla="*/ 1 h 3"/>
                <a:gd name="T8" fmla="*/ 17 w 95"/>
                <a:gd name="T9" fmla="*/ 1 h 3"/>
                <a:gd name="T10" fmla="*/ 23 w 95"/>
                <a:gd name="T11" fmla="*/ 1 h 3"/>
                <a:gd name="T12" fmla="*/ 30 w 95"/>
                <a:gd name="T13" fmla="*/ 2 h 3"/>
                <a:gd name="T14" fmla="*/ 37 w 95"/>
                <a:gd name="T15" fmla="*/ 2 h 3"/>
                <a:gd name="T16" fmla="*/ 43 w 95"/>
                <a:gd name="T17" fmla="*/ 2 h 3"/>
                <a:gd name="T18" fmla="*/ 50 w 95"/>
                <a:gd name="T19" fmla="*/ 2 h 3"/>
                <a:gd name="T20" fmla="*/ 56 w 95"/>
                <a:gd name="T21" fmla="*/ 2 h 3"/>
                <a:gd name="T22" fmla="*/ 63 w 95"/>
                <a:gd name="T23" fmla="*/ 2 h 3"/>
                <a:gd name="T24" fmla="*/ 70 w 95"/>
                <a:gd name="T25" fmla="*/ 2 h 3"/>
                <a:gd name="T26" fmla="*/ 75 w 95"/>
                <a:gd name="T27" fmla="*/ 2 h 3"/>
                <a:gd name="T28" fmla="*/ 81 w 95"/>
                <a:gd name="T29" fmla="*/ 2 h 3"/>
                <a:gd name="T30" fmla="*/ 86 w 95"/>
                <a:gd name="T31" fmla="*/ 2 h 3"/>
                <a:gd name="T32" fmla="*/ 90 w 95"/>
                <a:gd name="T33" fmla="*/ 1 h 3"/>
                <a:gd name="T34" fmla="*/ 94 w 95"/>
                <a:gd name="T35" fmla="*/ 1 h 3"/>
                <a:gd name="T36" fmla="*/ 92 w 95"/>
                <a:gd name="T37" fmla="*/ 0 h 3"/>
                <a:gd name="T38" fmla="*/ 88 w 95"/>
                <a:gd name="T39" fmla="*/ 1 h 3"/>
                <a:gd name="T40" fmla="*/ 85 w 95"/>
                <a:gd name="T41" fmla="*/ 1 h 3"/>
                <a:gd name="T42" fmla="*/ 80 w 95"/>
                <a:gd name="T43" fmla="*/ 1 h 3"/>
                <a:gd name="T44" fmla="*/ 75 w 95"/>
                <a:gd name="T45" fmla="*/ 1 h 3"/>
                <a:gd name="T46" fmla="*/ 70 w 95"/>
                <a:gd name="T47" fmla="*/ 1 h 3"/>
                <a:gd name="T48" fmla="*/ 63 w 95"/>
                <a:gd name="T49" fmla="*/ 1 h 3"/>
                <a:gd name="T50" fmla="*/ 56 w 95"/>
                <a:gd name="T51" fmla="*/ 1 h 3"/>
                <a:gd name="T52" fmla="*/ 50 w 95"/>
                <a:gd name="T53" fmla="*/ 1 h 3"/>
                <a:gd name="T54" fmla="*/ 43 w 95"/>
                <a:gd name="T55" fmla="*/ 1 h 3"/>
                <a:gd name="T56" fmla="*/ 37 w 95"/>
                <a:gd name="T57" fmla="*/ 1 h 3"/>
                <a:gd name="T58" fmla="*/ 30 w 95"/>
                <a:gd name="T59" fmla="*/ 1 h 3"/>
                <a:gd name="T60" fmla="*/ 24 w 95"/>
                <a:gd name="T61" fmla="*/ 0 h 3"/>
                <a:gd name="T62" fmla="*/ 17 w 95"/>
                <a:gd name="T63" fmla="*/ 0 h 3"/>
                <a:gd name="T64" fmla="*/ 11 w 95"/>
                <a:gd name="T65" fmla="*/ 0 h 3"/>
                <a:gd name="T66" fmla="*/ 7 w 95"/>
                <a:gd name="T67" fmla="*/ 0 h 3"/>
                <a:gd name="T68" fmla="*/ 2 w 95"/>
                <a:gd name="T69" fmla="*/ 0 h 3"/>
                <a:gd name="T70" fmla="*/ 0 w 95"/>
                <a:gd name="T71" fmla="*/ 0 h 3"/>
                <a:gd name="T72" fmla="*/ 2 w 95"/>
                <a:gd name="T73" fmla="*/ 0 h 3"/>
                <a:gd name="T74" fmla="*/ 1 w 95"/>
                <a:gd name="T75" fmla="*/ 0 h 3"/>
                <a:gd name="T76" fmla="*/ 0 w 95"/>
                <a:gd name="T77" fmla="*/ 1 h 3"/>
                <a:gd name="T78" fmla="*/ 1 w 95"/>
                <a:gd name="T79" fmla="*/ 1 h 3"/>
                <a:gd name="T80" fmla="*/ 2 w 95"/>
                <a:gd name="T81" fmla="*/ 1 h 3"/>
                <a:gd name="T82" fmla="*/ 3 w 95"/>
                <a:gd name="T83" fmla="*/ 1 h 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5"/>
                <a:gd name="T127" fmla="*/ 0 h 3"/>
                <a:gd name="T128" fmla="*/ 95 w 95"/>
                <a:gd name="T129" fmla="*/ 3 h 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5" h="3">
                  <a:moveTo>
                    <a:pt x="3" y="1"/>
                  </a:moveTo>
                  <a:lnTo>
                    <a:pt x="2" y="1"/>
                  </a:lnTo>
                  <a:lnTo>
                    <a:pt x="7" y="1"/>
                  </a:lnTo>
                  <a:lnTo>
                    <a:pt x="11" y="1"/>
                  </a:lnTo>
                  <a:lnTo>
                    <a:pt x="17" y="1"/>
                  </a:lnTo>
                  <a:lnTo>
                    <a:pt x="23" y="1"/>
                  </a:lnTo>
                  <a:lnTo>
                    <a:pt x="30" y="2"/>
                  </a:lnTo>
                  <a:lnTo>
                    <a:pt x="37" y="2"/>
                  </a:lnTo>
                  <a:lnTo>
                    <a:pt x="43" y="2"/>
                  </a:lnTo>
                  <a:lnTo>
                    <a:pt x="50" y="2"/>
                  </a:lnTo>
                  <a:lnTo>
                    <a:pt x="56" y="2"/>
                  </a:lnTo>
                  <a:lnTo>
                    <a:pt x="63" y="2"/>
                  </a:lnTo>
                  <a:lnTo>
                    <a:pt x="70" y="2"/>
                  </a:lnTo>
                  <a:lnTo>
                    <a:pt x="75" y="2"/>
                  </a:lnTo>
                  <a:lnTo>
                    <a:pt x="81" y="2"/>
                  </a:lnTo>
                  <a:lnTo>
                    <a:pt x="86" y="2"/>
                  </a:lnTo>
                  <a:lnTo>
                    <a:pt x="90" y="1"/>
                  </a:lnTo>
                  <a:lnTo>
                    <a:pt x="94" y="1"/>
                  </a:lnTo>
                  <a:lnTo>
                    <a:pt x="92" y="0"/>
                  </a:lnTo>
                  <a:lnTo>
                    <a:pt x="88" y="1"/>
                  </a:lnTo>
                  <a:lnTo>
                    <a:pt x="85" y="1"/>
                  </a:lnTo>
                  <a:lnTo>
                    <a:pt x="80" y="1"/>
                  </a:lnTo>
                  <a:lnTo>
                    <a:pt x="75" y="1"/>
                  </a:lnTo>
                  <a:lnTo>
                    <a:pt x="70" y="1"/>
                  </a:lnTo>
                  <a:lnTo>
                    <a:pt x="63" y="1"/>
                  </a:lnTo>
                  <a:lnTo>
                    <a:pt x="56" y="1"/>
                  </a:lnTo>
                  <a:lnTo>
                    <a:pt x="50" y="1"/>
                  </a:lnTo>
                  <a:lnTo>
                    <a:pt x="43" y="1"/>
                  </a:lnTo>
                  <a:lnTo>
                    <a:pt x="37" y="1"/>
                  </a:lnTo>
                  <a:lnTo>
                    <a:pt x="30" y="1"/>
                  </a:lnTo>
                  <a:lnTo>
                    <a:pt x="24" y="0"/>
                  </a:lnTo>
                  <a:lnTo>
                    <a:pt x="17" y="0"/>
                  </a:lnTo>
                  <a:lnTo>
                    <a:pt x="11" y="0"/>
                  </a:lnTo>
                  <a:lnTo>
                    <a:pt x="7" y="0"/>
                  </a:lnTo>
                  <a:lnTo>
                    <a:pt x="2" y="0"/>
                  </a:lnTo>
                  <a:lnTo>
                    <a:pt x="0" y="0"/>
                  </a:lnTo>
                  <a:lnTo>
                    <a:pt x="2" y="0"/>
                  </a:lnTo>
                  <a:lnTo>
                    <a:pt x="1" y="0"/>
                  </a:lnTo>
                  <a:lnTo>
                    <a:pt x="0" y="1"/>
                  </a:lnTo>
                  <a:lnTo>
                    <a:pt x="1" y="1"/>
                  </a:lnTo>
                  <a:lnTo>
                    <a:pt x="2" y="1"/>
                  </a:lnTo>
                  <a:lnTo>
                    <a:pt x="3" y="1"/>
                  </a:lnTo>
                </a:path>
              </a:pathLst>
            </a:custGeom>
            <a:solidFill>
              <a:srgbClr val="000000"/>
            </a:solidFill>
            <a:ln w="12700" cap="rnd">
              <a:noFill/>
              <a:round/>
              <a:headEnd/>
              <a:tailEnd/>
            </a:ln>
          </p:spPr>
          <p:txBody>
            <a:bodyPr/>
            <a:lstStyle/>
            <a:p>
              <a:endParaRPr lang="en-US">
                <a:solidFill>
                  <a:srgbClr val="000000"/>
                </a:solidFill>
              </a:endParaRPr>
            </a:p>
          </p:txBody>
        </p:sp>
        <p:sp>
          <p:nvSpPr>
            <p:cNvPr id="21640" name="Freeform 131"/>
            <p:cNvSpPr>
              <a:spLocks/>
            </p:cNvSpPr>
            <p:nvPr/>
          </p:nvSpPr>
          <p:spPr bwMode="auto">
            <a:xfrm>
              <a:off x="2698" y="2099"/>
              <a:ext cx="6" cy="9"/>
            </a:xfrm>
            <a:custGeom>
              <a:avLst/>
              <a:gdLst>
                <a:gd name="T0" fmla="*/ 1 w 6"/>
                <a:gd name="T1" fmla="*/ 8 h 9"/>
                <a:gd name="T2" fmla="*/ 1 w 6"/>
                <a:gd name="T3" fmla="*/ 7 h 9"/>
                <a:gd name="T4" fmla="*/ 5 w 6"/>
                <a:gd name="T5" fmla="*/ 2 h 9"/>
                <a:gd name="T6" fmla="*/ 4 w 6"/>
                <a:gd name="T7" fmla="*/ 0 h 9"/>
                <a:gd name="T8" fmla="*/ 0 w 6"/>
                <a:gd name="T9" fmla="*/ 6 h 9"/>
                <a:gd name="T10" fmla="*/ 1 w 6"/>
                <a:gd name="T11" fmla="*/ 6 h 9"/>
                <a:gd name="T12" fmla="*/ 0 w 6"/>
                <a:gd name="T13" fmla="*/ 6 h 9"/>
                <a:gd name="T14" fmla="*/ 0 w 6"/>
                <a:gd name="T15" fmla="*/ 7 h 9"/>
                <a:gd name="T16" fmla="*/ 0 w 6"/>
                <a:gd name="T17" fmla="*/ 7 h 9"/>
                <a:gd name="T18" fmla="*/ 1 w 6"/>
                <a:gd name="T19" fmla="*/ 8 h 9"/>
                <a:gd name="T20" fmla="*/ 1 w 6"/>
                <a:gd name="T21" fmla="*/ 7 h 9"/>
                <a:gd name="T22" fmla="*/ 1 w 6"/>
                <a:gd name="T23" fmla="*/ 8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9"/>
                <a:gd name="T38" fmla="*/ 6 w 6"/>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9">
                  <a:moveTo>
                    <a:pt x="1" y="8"/>
                  </a:moveTo>
                  <a:lnTo>
                    <a:pt x="1" y="7"/>
                  </a:lnTo>
                  <a:lnTo>
                    <a:pt x="5" y="2"/>
                  </a:lnTo>
                  <a:lnTo>
                    <a:pt x="4" y="0"/>
                  </a:lnTo>
                  <a:lnTo>
                    <a:pt x="0" y="6"/>
                  </a:lnTo>
                  <a:lnTo>
                    <a:pt x="1" y="6"/>
                  </a:lnTo>
                  <a:lnTo>
                    <a:pt x="0" y="6"/>
                  </a:lnTo>
                  <a:lnTo>
                    <a:pt x="0" y="7"/>
                  </a:lnTo>
                  <a:lnTo>
                    <a:pt x="1" y="8"/>
                  </a:lnTo>
                  <a:lnTo>
                    <a:pt x="1" y="7"/>
                  </a:lnTo>
                  <a:lnTo>
                    <a:pt x="1" y="8"/>
                  </a:lnTo>
                </a:path>
              </a:pathLst>
            </a:custGeom>
            <a:solidFill>
              <a:srgbClr val="000000"/>
            </a:solidFill>
            <a:ln w="12700" cap="rnd">
              <a:noFill/>
              <a:round/>
              <a:headEnd/>
              <a:tailEnd/>
            </a:ln>
          </p:spPr>
          <p:txBody>
            <a:bodyPr/>
            <a:lstStyle/>
            <a:p>
              <a:endParaRPr lang="en-US">
                <a:solidFill>
                  <a:srgbClr val="000000"/>
                </a:solidFill>
              </a:endParaRPr>
            </a:p>
          </p:txBody>
        </p:sp>
        <p:sp>
          <p:nvSpPr>
            <p:cNvPr id="21641" name="Freeform 132"/>
            <p:cNvSpPr>
              <a:spLocks/>
            </p:cNvSpPr>
            <p:nvPr/>
          </p:nvSpPr>
          <p:spPr bwMode="auto">
            <a:xfrm>
              <a:off x="2626" y="2057"/>
              <a:ext cx="69" cy="51"/>
            </a:xfrm>
            <a:custGeom>
              <a:avLst/>
              <a:gdLst>
                <a:gd name="T0" fmla="*/ 0 w 69"/>
                <a:gd name="T1" fmla="*/ 2 h 51"/>
                <a:gd name="T2" fmla="*/ 0 w 69"/>
                <a:gd name="T3" fmla="*/ 4 h 51"/>
                <a:gd name="T4" fmla="*/ 4 w 69"/>
                <a:gd name="T5" fmla="*/ 5 h 51"/>
                <a:gd name="T6" fmla="*/ 7 w 69"/>
                <a:gd name="T7" fmla="*/ 8 h 51"/>
                <a:gd name="T8" fmla="*/ 11 w 69"/>
                <a:gd name="T9" fmla="*/ 11 h 51"/>
                <a:gd name="T10" fmla="*/ 15 w 69"/>
                <a:gd name="T11" fmla="*/ 14 h 51"/>
                <a:gd name="T12" fmla="*/ 19 w 69"/>
                <a:gd name="T13" fmla="*/ 18 h 51"/>
                <a:gd name="T14" fmla="*/ 24 w 69"/>
                <a:gd name="T15" fmla="*/ 22 h 51"/>
                <a:gd name="T16" fmla="*/ 29 w 69"/>
                <a:gd name="T17" fmla="*/ 26 h 51"/>
                <a:gd name="T18" fmla="*/ 34 w 69"/>
                <a:gd name="T19" fmla="*/ 29 h 51"/>
                <a:gd name="T20" fmla="*/ 39 w 69"/>
                <a:gd name="T21" fmla="*/ 34 h 51"/>
                <a:gd name="T22" fmla="*/ 43 w 69"/>
                <a:gd name="T23" fmla="*/ 38 h 51"/>
                <a:gd name="T24" fmla="*/ 48 w 69"/>
                <a:gd name="T25" fmla="*/ 40 h 51"/>
                <a:gd name="T26" fmla="*/ 52 w 69"/>
                <a:gd name="T27" fmla="*/ 44 h 51"/>
                <a:gd name="T28" fmla="*/ 57 w 69"/>
                <a:gd name="T29" fmla="*/ 46 h 51"/>
                <a:gd name="T30" fmla="*/ 61 w 69"/>
                <a:gd name="T31" fmla="*/ 48 h 51"/>
                <a:gd name="T32" fmla="*/ 64 w 69"/>
                <a:gd name="T33" fmla="*/ 49 h 51"/>
                <a:gd name="T34" fmla="*/ 68 w 69"/>
                <a:gd name="T35" fmla="*/ 50 h 51"/>
                <a:gd name="T36" fmla="*/ 68 w 69"/>
                <a:gd name="T37" fmla="*/ 46 h 51"/>
                <a:gd name="T38" fmla="*/ 65 w 69"/>
                <a:gd name="T39" fmla="*/ 46 h 51"/>
                <a:gd name="T40" fmla="*/ 62 w 69"/>
                <a:gd name="T41" fmla="*/ 45 h 51"/>
                <a:gd name="T42" fmla="*/ 59 w 69"/>
                <a:gd name="T43" fmla="*/ 43 h 51"/>
                <a:gd name="T44" fmla="*/ 54 w 69"/>
                <a:gd name="T45" fmla="*/ 41 h 51"/>
                <a:gd name="T46" fmla="*/ 50 w 69"/>
                <a:gd name="T47" fmla="*/ 38 h 51"/>
                <a:gd name="T48" fmla="*/ 46 w 69"/>
                <a:gd name="T49" fmla="*/ 35 h 51"/>
                <a:gd name="T50" fmla="*/ 40 w 69"/>
                <a:gd name="T51" fmla="*/ 31 h 51"/>
                <a:gd name="T52" fmla="*/ 36 w 69"/>
                <a:gd name="T53" fmla="*/ 27 h 51"/>
                <a:gd name="T54" fmla="*/ 31 w 69"/>
                <a:gd name="T55" fmla="*/ 23 h 51"/>
                <a:gd name="T56" fmla="*/ 27 w 69"/>
                <a:gd name="T57" fmla="*/ 20 h 51"/>
                <a:gd name="T58" fmla="*/ 21 w 69"/>
                <a:gd name="T59" fmla="*/ 15 h 51"/>
                <a:gd name="T60" fmla="*/ 17 w 69"/>
                <a:gd name="T61" fmla="*/ 12 h 51"/>
                <a:gd name="T62" fmla="*/ 13 w 69"/>
                <a:gd name="T63" fmla="*/ 8 h 51"/>
                <a:gd name="T64" fmla="*/ 9 w 69"/>
                <a:gd name="T65" fmla="*/ 5 h 51"/>
                <a:gd name="T66" fmla="*/ 6 w 69"/>
                <a:gd name="T67" fmla="*/ 3 h 51"/>
                <a:gd name="T68" fmla="*/ 3 w 69"/>
                <a:gd name="T69" fmla="*/ 1 h 51"/>
                <a:gd name="T70" fmla="*/ 3 w 69"/>
                <a:gd name="T71" fmla="*/ 2 h 51"/>
                <a:gd name="T72" fmla="*/ 3 w 69"/>
                <a:gd name="T73" fmla="*/ 1 h 51"/>
                <a:gd name="T74" fmla="*/ 1 w 69"/>
                <a:gd name="T75" fmla="*/ 0 h 51"/>
                <a:gd name="T76" fmla="*/ 0 w 69"/>
                <a:gd name="T77" fmla="*/ 1 h 51"/>
                <a:gd name="T78" fmla="*/ 0 w 69"/>
                <a:gd name="T79" fmla="*/ 2 h 51"/>
                <a:gd name="T80" fmla="*/ 0 w 69"/>
                <a:gd name="T81" fmla="*/ 4 h 51"/>
                <a:gd name="T82" fmla="*/ 0 w 69"/>
                <a:gd name="T83" fmla="*/ 2 h 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9"/>
                <a:gd name="T127" fmla="*/ 0 h 51"/>
                <a:gd name="T128" fmla="*/ 69 w 69"/>
                <a:gd name="T129" fmla="*/ 51 h 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9" h="51">
                  <a:moveTo>
                    <a:pt x="0" y="2"/>
                  </a:moveTo>
                  <a:lnTo>
                    <a:pt x="0" y="4"/>
                  </a:lnTo>
                  <a:lnTo>
                    <a:pt x="4" y="5"/>
                  </a:lnTo>
                  <a:lnTo>
                    <a:pt x="7" y="8"/>
                  </a:lnTo>
                  <a:lnTo>
                    <a:pt x="11" y="11"/>
                  </a:lnTo>
                  <a:lnTo>
                    <a:pt x="15" y="14"/>
                  </a:lnTo>
                  <a:lnTo>
                    <a:pt x="19" y="18"/>
                  </a:lnTo>
                  <a:lnTo>
                    <a:pt x="24" y="22"/>
                  </a:lnTo>
                  <a:lnTo>
                    <a:pt x="29" y="26"/>
                  </a:lnTo>
                  <a:lnTo>
                    <a:pt x="34" y="29"/>
                  </a:lnTo>
                  <a:lnTo>
                    <a:pt x="39" y="34"/>
                  </a:lnTo>
                  <a:lnTo>
                    <a:pt x="43" y="38"/>
                  </a:lnTo>
                  <a:lnTo>
                    <a:pt x="48" y="40"/>
                  </a:lnTo>
                  <a:lnTo>
                    <a:pt x="52" y="44"/>
                  </a:lnTo>
                  <a:lnTo>
                    <a:pt x="57" y="46"/>
                  </a:lnTo>
                  <a:lnTo>
                    <a:pt x="61" y="48"/>
                  </a:lnTo>
                  <a:lnTo>
                    <a:pt x="64" y="49"/>
                  </a:lnTo>
                  <a:lnTo>
                    <a:pt x="68" y="50"/>
                  </a:lnTo>
                  <a:lnTo>
                    <a:pt x="68" y="46"/>
                  </a:lnTo>
                  <a:lnTo>
                    <a:pt x="65" y="46"/>
                  </a:lnTo>
                  <a:lnTo>
                    <a:pt x="62" y="45"/>
                  </a:lnTo>
                  <a:lnTo>
                    <a:pt x="59" y="43"/>
                  </a:lnTo>
                  <a:lnTo>
                    <a:pt x="54" y="41"/>
                  </a:lnTo>
                  <a:lnTo>
                    <a:pt x="50" y="38"/>
                  </a:lnTo>
                  <a:lnTo>
                    <a:pt x="46" y="35"/>
                  </a:lnTo>
                  <a:lnTo>
                    <a:pt x="40" y="31"/>
                  </a:lnTo>
                  <a:lnTo>
                    <a:pt x="36" y="27"/>
                  </a:lnTo>
                  <a:lnTo>
                    <a:pt x="31" y="23"/>
                  </a:lnTo>
                  <a:lnTo>
                    <a:pt x="27" y="20"/>
                  </a:lnTo>
                  <a:lnTo>
                    <a:pt x="21" y="15"/>
                  </a:lnTo>
                  <a:lnTo>
                    <a:pt x="17" y="12"/>
                  </a:lnTo>
                  <a:lnTo>
                    <a:pt x="13" y="8"/>
                  </a:lnTo>
                  <a:lnTo>
                    <a:pt x="9" y="5"/>
                  </a:lnTo>
                  <a:lnTo>
                    <a:pt x="6" y="3"/>
                  </a:lnTo>
                  <a:lnTo>
                    <a:pt x="3" y="1"/>
                  </a:lnTo>
                  <a:lnTo>
                    <a:pt x="3" y="2"/>
                  </a:lnTo>
                  <a:lnTo>
                    <a:pt x="3" y="1"/>
                  </a:lnTo>
                  <a:lnTo>
                    <a:pt x="1" y="0"/>
                  </a:lnTo>
                  <a:lnTo>
                    <a:pt x="0" y="1"/>
                  </a:lnTo>
                  <a:lnTo>
                    <a:pt x="0" y="2"/>
                  </a:lnTo>
                  <a:lnTo>
                    <a:pt x="0" y="4"/>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642" name="Freeform 133"/>
            <p:cNvSpPr>
              <a:spLocks/>
            </p:cNvSpPr>
            <p:nvPr/>
          </p:nvSpPr>
          <p:spPr bwMode="auto">
            <a:xfrm>
              <a:off x="2626" y="2027"/>
              <a:ext cx="6" cy="27"/>
            </a:xfrm>
            <a:custGeom>
              <a:avLst/>
              <a:gdLst>
                <a:gd name="T0" fmla="*/ 5 w 6"/>
                <a:gd name="T1" fmla="*/ 3 h 27"/>
                <a:gd name="T2" fmla="*/ 4 w 6"/>
                <a:gd name="T3" fmla="*/ 2 h 27"/>
                <a:gd name="T4" fmla="*/ 3 w 6"/>
                <a:gd name="T5" fmla="*/ 4 h 27"/>
                <a:gd name="T6" fmla="*/ 3 w 6"/>
                <a:gd name="T7" fmla="*/ 8 h 27"/>
                <a:gd name="T8" fmla="*/ 2 w 6"/>
                <a:gd name="T9" fmla="*/ 11 h 27"/>
                <a:gd name="T10" fmla="*/ 2 w 6"/>
                <a:gd name="T11" fmla="*/ 14 h 27"/>
                <a:gd name="T12" fmla="*/ 1 w 6"/>
                <a:gd name="T13" fmla="*/ 17 h 27"/>
                <a:gd name="T14" fmla="*/ 0 w 6"/>
                <a:gd name="T15" fmla="*/ 20 h 27"/>
                <a:gd name="T16" fmla="*/ 0 w 6"/>
                <a:gd name="T17" fmla="*/ 23 h 27"/>
                <a:gd name="T18" fmla="*/ 0 w 6"/>
                <a:gd name="T19" fmla="*/ 26 h 27"/>
                <a:gd name="T20" fmla="*/ 1 w 6"/>
                <a:gd name="T21" fmla="*/ 26 h 27"/>
                <a:gd name="T22" fmla="*/ 2 w 6"/>
                <a:gd name="T23" fmla="*/ 24 h 27"/>
                <a:gd name="T24" fmla="*/ 2 w 6"/>
                <a:gd name="T25" fmla="*/ 20 h 27"/>
                <a:gd name="T26" fmla="*/ 3 w 6"/>
                <a:gd name="T27" fmla="*/ 18 h 27"/>
                <a:gd name="T28" fmla="*/ 3 w 6"/>
                <a:gd name="T29" fmla="*/ 15 h 27"/>
                <a:gd name="T30" fmla="*/ 4 w 6"/>
                <a:gd name="T31" fmla="*/ 11 h 27"/>
                <a:gd name="T32" fmla="*/ 5 w 6"/>
                <a:gd name="T33" fmla="*/ 8 h 27"/>
                <a:gd name="T34" fmla="*/ 5 w 6"/>
                <a:gd name="T35" fmla="*/ 5 h 27"/>
                <a:gd name="T36" fmla="*/ 5 w 6"/>
                <a:gd name="T37" fmla="*/ 2 h 27"/>
                <a:gd name="T38" fmla="*/ 5 w 6"/>
                <a:gd name="T39" fmla="*/ 0 h 27"/>
                <a:gd name="T40" fmla="*/ 5 w 6"/>
                <a:gd name="T41" fmla="*/ 2 h 27"/>
                <a:gd name="T42" fmla="*/ 5 w 6"/>
                <a:gd name="T43" fmla="*/ 1 h 27"/>
                <a:gd name="T44" fmla="*/ 5 w 6"/>
                <a:gd name="T45" fmla="*/ 0 h 27"/>
                <a:gd name="T46" fmla="*/ 4 w 6"/>
                <a:gd name="T47" fmla="*/ 1 h 27"/>
                <a:gd name="T48" fmla="*/ 4 w 6"/>
                <a:gd name="T49" fmla="*/ 2 h 27"/>
                <a:gd name="T50" fmla="*/ 5 w 6"/>
                <a:gd name="T51" fmla="*/ 3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
                <a:gd name="T79" fmla="*/ 0 h 27"/>
                <a:gd name="T80" fmla="*/ 6 w 6"/>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 h="27">
                  <a:moveTo>
                    <a:pt x="5" y="3"/>
                  </a:moveTo>
                  <a:lnTo>
                    <a:pt x="4" y="2"/>
                  </a:lnTo>
                  <a:lnTo>
                    <a:pt x="3" y="4"/>
                  </a:lnTo>
                  <a:lnTo>
                    <a:pt x="3" y="8"/>
                  </a:lnTo>
                  <a:lnTo>
                    <a:pt x="2" y="11"/>
                  </a:lnTo>
                  <a:lnTo>
                    <a:pt x="2" y="14"/>
                  </a:lnTo>
                  <a:lnTo>
                    <a:pt x="1" y="17"/>
                  </a:lnTo>
                  <a:lnTo>
                    <a:pt x="0" y="20"/>
                  </a:lnTo>
                  <a:lnTo>
                    <a:pt x="0" y="23"/>
                  </a:lnTo>
                  <a:lnTo>
                    <a:pt x="0" y="26"/>
                  </a:lnTo>
                  <a:lnTo>
                    <a:pt x="1" y="26"/>
                  </a:lnTo>
                  <a:lnTo>
                    <a:pt x="2" y="24"/>
                  </a:lnTo>
                  <a:lnTo>
                    <a:pt x="2" y="20"/>
                  </a:lnTo>
                  <a:lnTo>
                    <a:pt x="3" y="18"/>
                  </a:lnTo>
                  <a:lnTo>
                    <a:pt x="3" y="15"/>
                  </a:lnTo>
                  <a:lnTo>
                    <a:pt x="4" y="11"/>
                  </a:lnTo>
                  <a:lnTo>
                    <a:pt x="5" y="8"/>
                  </a:lnTo>
                  <a:lnTo>
                    <a:pt x="5" y="5"/>
                  </a:lnTo>
                  <a:lnTo>
                    <a:pt x="5" y="2"/>
                  </a:lnTo>
                  <a:lnTo>
                    <a:pt x="5" y="0"/>
                  </a:lnTo>
                  <a:lnTo>
                    <a:pt x="5" y="2"/>
                  </a:lnTo>
                  <a:lnTo>
                    <a:pt x="5" y="1"/>
                  </a:lnTo>
                  <a:lnTo>
                    <a:pt x="5" y="0"/>
                  </a:lnTo>
                  <a:lnTo>
                    <a:pt x="4" y="1"/>
                  </a:lnTo>
                  <a:lnTo>
                    <a:pt x="4" y="2"/>
                  </a:lnTo>
                  <a:lnTo>
                    <a:pt x="5" y="3"/>
                  </a:lnTo>
                </a:path>
              </a:pathLst>
            </a:custGeom>
            <a:solidFill>
              <a:srgbClr val="000000"/>
            </a:solidFill>
            <a:ln w="12700" cap="rnd">
              <a:noFill/>
              <a:round/>
              <a:headEnd/>
              <a:tailEnd/>
            </a:ln>
          </p:spPr>
          <p:txBody>
            <a:bodyPr/>
            <a:lstStyle/>
            <a:p>
              <a:endParaRPr lang="en-US">
                <a:solidFill>
                  <a:srgbClr val="000000"/>
                </a:solidFill>
              </a:endParaRPr>
            </a:p>
          </p:txBody>
        </p:sp>
        <p:sp>
          <p:nvSpPr>
            <p:cNvPr id="21643" name="Freeform 134"/>
            <p:cNvSpPr>
              <a:spLocks/>
            </p:cNvSpPr>
            <p:nvPr/>
          </p:nvSpPr>
          <p:spPr bwMode="auto">
            <a:xfrm>
              <a:off x="2594" y="2017"/>
              <a:ext cx="37" cy="9"/>
            </a:xfrm>
            <a:custGeom>
              <a:avLst/>
              <a:gdLst>
                <a:gd name="T0" fmla="*/ 0 w 37"/>
                <a:gd name="T1" fmla="*/ 2 h 9"/>
                <a:gd name="T2" fmla="*/ 1 w 37"/>
                <a:gd name="T3" fmla="*/ 2 h 9"/>
                <a:gd name="T4" fmla="*/ 6 w 37"/>
                <a:gd name="T5" fmla="*/ 2 h 9"/>
                <a:gd name="T6" fmla="*/ 11 w 37"/>
                <a:gd name="T7" fmla="*/ 3 h 9"/>
                <a:gd name="T8" fmla="*/ 16 w 37"/>
                <a:gd name="T9" fmla="*/ 4 h 9"/>
                <a:gd name="T10" fmla="*/ 21 w 37"/>
                <a:gd name="T11" fmla="*/ 5 h 9"/>
                <a:gd name="T12" fmla="*/ 25 w 37"/>
                <a:gd name="T13" fmla="*/ 6 h 9"/>
                <a:gd name="T14" fmla="*/ 28 w 37"/>
                <a:gd name="T15" fmla="*/ 7 h 9"/>
                <a:gd name="T16" fmla="*/ 33 w 37"/>
                <a:gd name="T17" fmla="*/ 8 h 9"/>
                <a:gd name="T18" fmla="*/ 36 w 37"/>
                <a:gd name="T19" fmla="*/ 8 h 9"/>
                <a:gd name="T20" fmla="*/ 36 w 37"/>
                <a:gd name="T21" fmla="*/ 6 h 9"/>
                <a:gd name="T22" fmla="*/ 33 w 37"/>
                <a:gd name="T23" fmla="*/ 6 h 9"/>
                <a:gd name="T24" fmla="*/ 30 w 37"/>
                <a:gd name="T25" fmla="*/ 5 h 9"/>
                <a:gd name="T26" fmla="*/ 26 w 37"/>
                <a:gd name="T27" fmla="*/ 4 h 9"/>
                <a:gd name="T28" fmla="*/ 21 w 37"/>
                <a:gd name="T29" fmla="*/ 3 h 9"/>
                <a:gd name="T30" fmla="*/ 16 w 37"/>
                <a:gd name="T31" fmla="*/ 2 h 9"/>
                <a:gd name="T32" fmla="*/ 12 w 37"/>
                <a:gd name="T33" fmla="*/ 1 h 9"/>
                <a:gd name="T34" fmla="*/ 7 w 37"/>
                <a:gd name="T35" fmla="*/ 0 h 9"/>
                <a:gd name="T36" fmla="*/ 1 w 37"/>
                <a:gd name="T37" fmla="*/ 0 h 9"/>
                <a:gd name="T38" fmla="*/ 3 w 37"/>
                <a:gd name="T39" fmla="*/ 0 h 9"/>
                <a:gd name="T40" fmla="*/ 1 w 37"/>
                <a:gd name="T41" fmla="*/ 0 h 9"/>
                <a:gd name="T42" fmla="*/ 0 w 37"/>
                <a:gd name="T43" fmla="*/ 0 h 9"/>
                <a:gd name="T44" fmla="*/ 0 w 37"/>
                <a:gd name="T45" fmla="*/ 1 h 9"/>
                <a:gd name="T46" fmla="*/ 0 w 37"/>
                <a:gd name="T47" fmla="*/ 2 h 9"/>
                <a:gd name="T48" fmla="*/ 1 w 37"/>
                <a:gd name="T49" fmla="*/ 2 h 9"/>
                <a:gd name="T50" fmla="*/ 0 w 37"/>
                <a:gd name="T51" fmla="*/ 2 h 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9"/>
                <a:gd name="T80" fmla="*/ 37 w 37"/>
                <a:gd name="T81" fmla="*/ 9 h 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9">
                  <a:moveTo>
                    <a:pt x="0" y="2"/>
                  </a:moveTo>
                  <a:lnTo>
                    <a:pt x="1" y="2"/>
                  </a:lnTo>
                  <a:lnTo>
                    <a:pt x="6" y="2"/>
                  </a:lnTo>
                  <a:lnTo>
                    <a:pt x="11" y="3"/>
                  </a:lnTo>
                  <a:lnTo>
                    <a:pt x="16" y="4"/>
                  </a:lnTo>
                  <a:lnTo>
                    <a:pt x="21" y="5"/>
                  </a:lnTo>
                  <a:lnTo>
                    <a:pt x="25" y="6"/>
                  </a:lnTo>
                  <a:lnTo>
                    <a:pt x="28" y="7"/>
                  </a:lnTo>
                  <a:lnTo>
                    <a:pt x="33" y="8"/>
                  </a:lnTo>
                  <a:lnTo>
                    <a:pt x="36" y="8"/>
                  </a:lnTo>
                  <a:lnTo>
                    <a:pt x="36" y="6"/>
                  </a:lnTo>
                  <a:lnTo>
                    <a:pt x="33" y="6"/>
                  </a:lnTo>
                  <a:lnTo>
                    <a:pt x="30" y="5"/>
                  </a:lnTo>
                  <a:lnTo>
                    <a:pt x="26" y="4"/>
                  </a:lnTo>
                  <a:lnTo>
                    <a:pt x="21" y="3"/>
                  </a:lnTo>
                  <a:lnTo>
                    <a:pt x="16" y="2"/>
                  </a:lnTo>
                  <a:lnTo>
                    <a:pt x="12" y="1"/>
                  </a:lnTo>
                  <a:lnTo>
                    <a:pt x="7" y="0"/>
                  </a:lnTo>
                  <a:lnTo>
                    <a:pt x="1" y="0"/>
                  </a:lnTo>
                  <a:lnTo>
                    <a:pt x="3" y="0"/>
                  </a:lnTo>
                  <a:lnTo>
                    <a:pt x="1" y="0"/>
                  </a:lnTo>
                  <a:lnTo>
                    <a:pt x="0" y="0"/>
                  </a:lnTo>
                  <a:lnTo>
                    <a:pt x="0" y="1"/>
                  </a:lnTo>
                  <a:lnTo>
                    <a:pt x="0" y="2"/>
                  </a:lnTo>
                  <a:lnTo>
                    <a:pt x="1" y="2"/>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644" name="Freeform 135"/>
            <p:cNvSpPr>
              <a:spLocks/>
            </p:cNvSpPr>
            <p:nvPr/>
          </p:nvSpPr>
          <p:spPr bwMode="auto">
            <a:xfrm>
              <a:off x="2561" y="1996"/>
              <a:ext cx="31" cy="19"/>
            </a:xfrm>
            <a:custGeom>
              <a:avLst/>
              <a:gdLst>
                <a:gd name="T0" fmla="*/ 0 w 31"/>
                <a:gd name="T1" fmla="*/ 2 h 19"/>
                <a:gd name="T2" fmla="*/ 2 w 31"/>
                <a:gd name="T3" fmla="*/ 3 h 19"/>
                <a:gd name="T4" fmla="*/ 7 w 31"/>
                <a:gd name="T5" fmla="*/ 3 h 19"/>
                <a:gd name="T6" fmla="*/ 10 w 31"/>
                <a:gd name="T7" fmla="*/ 5 h 19"/>
                <a:gd name="T8" fmla="*/ 13 w 31"/>
                <a:gd name="T9" fmla="*/ 5 h 19"/>
                <a:gd name="T10" fmla="*/ 17 w 31"/>
                <a:gd name="T11" fmla="*/ 8 h 19"/>
                <a:gd name="T12" fmla="*/ 20 w 31"/>
                <a:gd name="T13" fmla="*/ 10 h 19"/>
                <a:gd name="T14" fmla="*/ 23 w 31"/>
                <a:gd name="T15" fmla="*/ 12 h 19"/>
                <a:gd name="T16" fmla="*/ 25 w 31"/>
                <a:gd name="T17" fmla="*/ 15 h 19"/>
                <a:gd name="T18" fmla="*/ 28 w 31"/>
                <a:gd name="T19" fmla="*/ 18 h 19"/>
                <a:gd name="T20" fmla="*/ 30 w 31"/>
                <a:gd name="T21" fmla="*/ 16 h 19"/>
                <a:gd name="T22" fmla="*/ 28 w 31"/>
                <a:gd name="T23" fmla="*/ 14 h 19"/>
                <a:gd name="T24" fmla="*/ 25 w 31"/>
                <a:gd name="T25" fmla="*/ 11 h 19"/>
                <a:gd name="T26" fmla="*/ 22 w 31"/>
                <a:gd name="T27" fmla="*/ 8 h 19"/>
                <a:gd name="T28" fmla="*/ 18 w 31"/>
                <a:gd name="T29" fmla="*/ 5 h 19"/>
                <a:gd name="T30" fmla="*/ 15 w 31"/>
                <a:gd name="T31" fmla="*/ 3 h 19"/>
                <a:gd name="T32" fmla="*/ 11 w 31"/>
                <a:gd name="T33" fmla="*/ 2 h 19"/>
                <a:gd name="T34" fmla="*/ 7 w 31"/>
                <a:gd name="T35" fmla="*/ 0 h 19"/>
                <a:gd name="T36" fmla="*/ 2 w 31"/>
                <a:gd name="T37" fmla="*/ 0 h 19"/>
                <a:gd name="T38" fmla="*/ 3 w 31"/>
                <a:gd name="T39" fmla="*/ 2 h 19"/>
                <a:gd name="T40" fmla="*/ 2 w 31"/>
                <a:gd name="T41" fmla="*/ 0 h 19"/>
                <a:gd name="T42" fmla="*/ 1 w 31"/>
                <a:gd name="T43" fmla="*/ 1 h 19"/>
                <a:gd name="T44" fmla="*/ 1 w 31"/>
                <a:gd name="T45" fmla="*/ 2 h 19"/>
                <a:gd name="T46" fmla="*/ 1 w 31"/>
                <a:gd name="T47" fmla="*/ 2 h 19"/>
                <a:gd name="T48" fmla="*/ 2 w 31"/>
                <a:gd name="T49" fmla="*/ 3 h 19"/>
                <a:gd name="T50" fmla="*/ 0 w 31"/>
                <a:gd name="T51" fmla="*/ 2 h 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
                <a:gd name="T79" fmla="*/ 0 h 19"/>
                <a:gd name="T80" fmla="*/ 31 w 31"/>
                <a:gd name="T81" fmla="*/ 19 h 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 h="19">
                  <a:moveTo>
                    <a:pt x="0" y="2"/>
                  </a:moveTo>
                  <a:lnTo>
                    <a:pt x="2" y="3"/>
                  </a:lnTo>
                  <a:lnTo>
                    <a:pt x="7" y="3"/>
                  </a:lnTo>
                  <a:lnTo>
                    <a:pt x="10" y="5"/>
                  </a:lnTo>
                  <a:lnTo>
                    <a:pt x="13" y="5"/>
                  </a:lnTo>
                  <a:lnTo>
                    <a:pt x="17" y="8"/>
                  </a:lnTo>
                  <a:lnTo>
                    <a:pt x="20" y="10"/>
                  </a:lnTo>
                  <a:lnTo>
                    <a:pt x="23" y="12"/>
                  </a:lnTo>
                  <a:lnTo>
                    <a:pt x="25" y="15"/>
                  </a:lnTo>
                  <a:lnTo>
                    <a:pt x="28" y="18"/>
                  </a:lnTo>
                  <a:lnTo>
                    <a:pt x="30" y="16"/>
                  </a:lnTo>
                  <a:lnTo>
                    <a:pt x="28" y="14"/>
                  </a:lnTo>
                  <a:lnTo>
                    <a:pt x="25" y="11"/>
                  </a:lnTo>
                  <a:lnTo>
                    <a:pt x="22" y="8"/>
                  </a:lnTo>
                  <a:lnTo>
                    <a:pt x="18" y="5"/>
                  </a:lnTo>
                  <a:lnTo>
                    <a:pt x="15" y="3"/>
                  </a:lnTo>
                  <a:lnTo>
                    <a:pt x="11" y="2"/>
                  </a:lnTo>
                  <a:lnTo>
                    <a:pt x="7" y="0"/>
                  </a:lnTo>
                  <a:lnTo>
                    <a:pt x="2" y="0"/>
                  </a:lnTo>
                  <a:lnTo>
                    <a:pt x="3" y="2"/>
                  </a:lnTo>
                  <a:lnTo>
                    <a:pt x="2" y="0"/>
                  </a:lnTo>
                  <a:lnTo>
                    <a:pt x="1" y="1"/>
                  </a:lnTo>
                  <a:lnTo>
                    <a:pt x="1" y="2"/>
                  </a:lnTo>
                  <a:lnTo>
                    <a:pt x="2" y="3"/>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645" name="Freeform 136"/>
            <p:cNvSpPr>
              <a:spLocks/>
            </p:cNvSpPr>
            <p:nvPr/>
          </p:nvSpPr>
          <p:spPr bwMode="auto">
            <a:xfrm>
              <a:off x="2559" y="1976"/>
              <a:ext cx="3" cy="17"/>
            </a:xfrm>
            <a:custGeom>
              <a:avLst/>
              <a:gdLst>
                <a:gd name="T0" fmla="*/ 0 w 3"/>
                <a:gd name="T1" fmla="*/ 2 h 17"/>
                <a:gd name="T2" fmla="*/ 2 w 3"/>
                <a:gd name="T3" fmla="*/ 1 h 17"/>
                <a:gd name="T4" fmla="*/ 2 w 3"/>
                <a:gd name="T5" fmla="*/ 16 h 17"/>
                <a:gd name="T6" fmla="*/ 0 w 3"/>
                <a:gd name="T7" fmla="*/ 16 h 17"/>
                <a:gd name="T8" fmla="*/ 0 w 3"/>
                <a:gd name="T9" fmla="*/ 1 h 17"/>
                <a:gd name="T10" fmla="*/ 1 w 3"/>
                <a:gd name="T11" fmla="*/ 0 h 17"/>
                <a:gd name="T12" fmla="*/ 0 w 3"/>
                <a:gd name="T13" fmla="*/ 1 h 17"/>
                <a:gd name="T14" fmla="*/ 0 w 3"/>
                <a:gd name="T15" fmla="*/ 1 h 17"/>
                <a:gd name="T16" fmla="*/ 1 w 3"/>
                <a:gd name="T17" fmla="*/ 0 h 17"/>
                <a:gd name="T18" fmla="*/ 1 w 3"/>
                <a:gd name="T19" fmla="*/ 1 h 17"/>
                <a:gd name="T20" fmla="*/ 2 w 3"/>
                <a:gd name="T21" fmla="*/ 1 h 17"/>
                <a:gd name="T22" fmla="*/ 0 w 3"/>
                <a:gd name="T23" fmla="*/ 2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17"/>
                <a:gd name="T38" fmla="*/ 3 w 3"/>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17">
                  <a:moveTo>
                    <a:pt x="0" y="2"/>
                  </a:moveTo>
                  <a:lnTo>
                    <a:pt x="2" y="1"/>
                  </a:lnTo>
                  <a:lnTo>
                    <a:pt x="2" y="16"/>
                  </a:lnTo>
                  <a:lnTo>
                    <a:pt x="0" y="16"/>
                  </a:lnTo>
                  <a:lnTo>
                    <a:pt x="0" y="1"/>
                  </a:lnTo>
                  <a:lnTo>
                    <a:pt x="1" y="0"/>
                  </a:lnTo>
                  <a:lnTo>
                    <a:pt x="0" y="1"/>
                  </a:lnTo>
                  <a:lnTo>
                    <a:pt x="1" y="0"/>
                  </a:lnTo>
                  <a:lnTo>
                    <a:pt x="1" y="1"/>
                  </a:lnTo>
                  <a:lnTo>
                    <a:pt x="2" y="1"/>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646" name="Freeform 137"/>
            <p:cNvSpPr>
              <a:spLocks/>
            </p:cNvSpPr>
            <p:nvPr/>
          </p:nvSpPr>
          <p:spPr bwMode="auto">
            <a:xfrm>
              <a:off x="2473" y="1976"/>
              <a:ext cx="86" cy="39"/>
            </a:xfrm>
            <a:custGeom>
              <a:avLst/>
              <a:gdLst>
                <a:gd name="T0" fmla="*/ 2 w 86"/>
                <a:gd name="T1" fmla="*/ 38 h 39"/>
                <a:gd name="T2" fmla="*/ 2 w 86"/>
                <a:gd name="T3" fmla="*/ 38 h 39"/>
                <a:gd name="T4" fmla="*/ 7 w 86"/>
                <a:gd name="T5" fmla="*/ 38 h 39"/>
                <a:gd name="T6" fmla="*/ 11 w 86"/>
                <a:gd name="T7" fmla="*/ 37 h 39"/>
                <a:gd name="T8" fmla="*/ 17 w 86"/>
                <a:gd name="T9" fmla="*/ 35 h 39"/>
                <a:gd name="T10" fmla="*/ 22 w 86"/>
                <a:gd name="T11" fmla="*/ 35 h 39"/>
                <a:gd name="T12" fmla="*/ 28 w 86"/>
                <a:gd name="T13" fmla="*/ 32 h 39"/>
                <a:gd name="T14" fmla="*/ 35 w 86"/>
                <a:gd name="T15" fmla="*/ 29 h 39"/>
                <a:gd name="T16" fmla="*/ 40 w 86"/>
                <a:gd name="T17" fmla="*/ 27 h 39"/>
                <a:gd name="T18" fmla="*/ 47 w 86"/>
                <a:gd name="T19" fmla="*/ 23 h 39"/>
                <a:gd name="T20" fmla="*/ 52 w 86"/>
                <a:gd name="T21" fmla="*/ 21 h 39"/>
                <a:gd name="T22" fmla="*/ 58 w 86"/>
                <a:gd name="T23" fmla="*/ 17 h 39"/>
                <a:gd name="T24" fmla="*/ 64 w 86"/>
                <a:gd name="T25" fmla="*/ 15 h 39"/>
                <a:gd name="T26" fmla="*/ 69 w 86"/>
                <a:gd name="T27" fmla="*/ 12 h 39"/>
                <a:gd name="T28" fmla="*/ 74 w 86"/>
                <a:gd name="T29" fmla="*/ 10 h 39"/>
                <a:gd name="T30" fmla="*/ 78 w 86"/>
                <a:gd name="T31" fmla="*/ 7 h 39"/>
                <a:gd name="T32" fmla="*/ 82 w 86"/>
                <a:gd name="T33" fmla="*/ 4 h 39"/>
                <a:gd name="T34" fmla="*/ 85 w 86"/>
                <a:gd name="T35" fmla="*/ 3 h 39"/>
                <a:gd name="T36" fmla="*/ 83 w 86"/>
                <a:gd name="T37" fmla="*/ 0 h 39"/>
                <a:gd name="T38" fmla="*/ 80 w 86"/>
                <a:gd name="T39" fmla="*/ 2 h 39"/>
                <a:gd name="T40" fmla="*/ 77 w 86"/>
                <a:gd name="T41" fmla="*/ 4 h 39"/>
                <a:gd name="T42" fmla="*/ 72 w 86"/>
                <a:gd name="T43" fmla="*/ 7 h 39"/>
                <a:gd name="T44" fmla="*/ 67 w 86"/>
                <a:gd name="T45" fmla="*/ 10 h 39"/>
                <a:gd name="T46" fmla="*/ 63 w 86"/>
                <a:gd name="T47" fmla="*/ 12 h 39"/>
                <a:gd name="T48" fmla="*/ 56 w 86"/>
                <a:gd name="T49" fmla="*/ 15 h 39"/>
                <a:gd name="T50" fmla="*/ 51 w 86"/>
                <a:gd name="T51" fmla="*/ 18 h 39"/>
                <a:gd name="T52" fmla="*/ 45 w 86"/>
                <a:gd name="T53" fmla="*/ 21 h 39"/>
                <a:gd name="T54" fmla="*/ 39 w 86"/>
                <a:gd name="T55" fmla="*/ 24 h 39"/>
                <a:gd name="T56" fmla="*/ 33 w 86"/>
                <a:gd name="T57" fmla="*/ 26 h 39"/>
                <a:gd name="T58" fmla="*/ 27 w 86"/>
                <a:gd name="T59" fmla="*/ 29 h 39"/>
                <a:gd name="T60" fmla="*/ 21 w 86"/>
                <a:gd name="T61" fmla="*/ 31 h 39"/>
                <a:gd name="T62" fmla="*/ 16 w 86"/>
                <a:gd name="T63" fmla="*/ 33 h 39"/>
                <a:gd name="T64" fmla="*/ 10 w 86"/>
                <a:gd name="T65" fmla="*/ 34 h 39"/>
                <a:gd name="T66" fmla="*/ 6 w 86"/>
                <a:gd name="T67" fmla="*/ 35 h 39"/>
                <a:gd name="T68" fmla="*/ 2 w 86"/>
                <a:gd name="T69" fmla="*/ 35 h 39"/>
                <a:gd name="T70" fmla="*/ 1 w 86"/>
                <a:gd name="T71" fmla="*/ 35 h 39"/>
                <a:gd name="T72" fmla="*/ 2 w 86"/>
                <a:gd name="T73" fmla="*/ 35 h 39"/>
                <a:gd name="T74" fmla="*/ 1 w 86"/>
                <a:gd name="T75" fmla="*/ 35 h 39"/>
                <a:gd name="T76" fmla="*/ 0 w 86"/>
                <a:gd name="T77" fmla="*/ 36 h 39"/>
                <a:gd name="T78" fmla="*/ 1 w 86"/>
                <a:gd name="T79" fmla="*/ 38 h 39"/>
                <a:gd name="T80" fmla="*/ 2 w 86"/>
                <a:gd name="T81" fmla="*/ 38 h 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6"/>
                <a:gd name="T124" fmla="*/ 0 h 39"/>
                <a:gd name="T125" fmla="*/ 86 w 86"/>
                <a:gd name="T126" fmla="*/ 39 h 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6" h="39">
                  <a:moveTo>
                    <a:pt x="2" y="38"/>
                  </a:moveTo>
                  <a:lnTo>
                    <a:pt x="2" y="38"/>
                  </a:lnTo>
                  <a:lnTo>
                    <a:pt x="7" y="38"/>
                  </a:lnTo>
                  <a:lnTo>
                    <a:pt x="11" y="37"/>
                  </a:lnTo>
                  <a:lnTo>
                    <a:pt x="17" y="35"/>
                  </a:lnTo>
                  <a:lnTo>
                    <a:pt x="22" y="35"/>
                  </a:lnTo>
                  <a:lnTo>
                    <a:pt x="28" y="32"/>
                  </a:lnTo>
                  <a:lnTo>
                    <a:pt x="35" y="29"/>
                  </a:lnTo>
                  <a:lnTo>
                    <a:pt x="40" y="27"/>
                  </a:lnTo>
                  <a:lnTo>
                    <a:pt x="47" y="23"/>
                  </a:lnTo>
                  <a:lnTo>
                    <a:pt x="52" y="21"/>
                  </a:lnTo>
                  <a:lnTo>
                    <a:pt x="58" y="17"/>
                  </a:lnTo>
                  <a:lnTo>
                    <a:pt x="64" y="15"/>
                  </a:lnTo>
                  <a:lnTo>
                    <a:pt x="69" y="12"/>
                  </a:lnTo>
                  <a:lnTo>
                    <a:pt x="74" y="10"/>
                  </a:lnTo>
                  <a:lnTo>
                    <a:pt x="78" y="7"/>
                  </a:lnTo>
                  <a:lnTo>
                    <a:pt x="82" y="4"/>
                  </a:lnTo>
                  <a:lnTo>
                    <a:pt x="85" y="3"/>
                  </a:lnTo>
                  <a:lnTo>
                    <a:pt x="83" y="0"/>
                  </a:lnTo>
                  <a:lnTo>
                    <a:pt x="80" y="2"/>
                  </a:lnTo>
                  <a:lnTo>
                    <a:pt x="77" y="4"/>
                  </a:lnTo>
                  <a:lnTo>
                    <a:pt x="72" y="7"/>
                  </a:lnTo>
                  <a:lnTo>
                    <a:pt x="67" y="10"/>
                  </a:lnTo>
                  <a:lnTo>
                    <a:pt x="63" y="12"/>
                  </a:lnTo>
                  <a:lnTo>
                    <a:pt x="56" y="15"/>
                  </a:lnTo>
                  <a:lnTo>
                    <a:pt x="51" y="18"/>
                  </a:lnTo>
                  <a:lnTo>
                    <a:pt x="45" y="21"/>
                  </a:lnTo>
                  <a:lnTo>
                    <a:pt x="39" y="24"/>
                  </a:lnTo>
                  <a:lnTo>
                    <a:pt x="33" y="26"/>
                  </a:lnTo>
                  <a:lnTo>
                    <a:pt x="27" y="29"/>
                  </a:lnTo>
                  <a:lnTo>
                    <a:pt x="21" y="31"/>
                  </a:lnTo>
                  <a:lnTo>
                    <a:pt x="16" y="33"/>
                  </a:lnTo>
                  <a:lnTo>
                    <a:pt x="10" y="34"/>
                  </a:lnTo>
                  <a:lnTo>
                    <a:pt x="6" y="35"/>
                  </a:lnTo>
                  <a:lnTo>
                    <a:pt x="2" y="35"/>
                  </a:lnTo>
                  <a:lnTo>
                    <a:pt x="1" y="35"/>
                  </a:lnTo>
                  <a:lnTo>
                    <a:pt x="2" y="35"/>
                  </a:lnTo>
                  <a:lnTo>
                    <a:pt x="1" y="35"/>
                  </a:lnTo>
                  <a:lnTo>
                    <a:pt x="0" y="36"/>
                  </a:lnTo>
                  <a:lnTo>
                    <a:pt x="1" y="38"/>
                  </a:lnTo>
                  <a:lnTo>
                    <a:pt x="2" y="38"/>
                  </a:lnTo>
                </a:path>
              </a:pathLst>
            </a:custGeom>
            <a:solidFill>
              <a:srgbClr val="000000"/>
            </a:solidFill>
            <a:ln w="12700" cap="rnd">
              <a:noFill/>
              <a:round/>
              <a:headEnd/>
              <a:tailEnd/>
            </a:ln>
          </p:spPr>
          <p:txBody>
            <a:bodyPr/>
            <a:lstStyle/>
            <a:p>
              <a:endParaRPr lang="en-US">
                <a:solidFill>
                  <a:srgbClr val="000000"/>
                </a:solidFill>
              </a:endParaRPr>
            </a:p>
          </p:txBody>
        </p:sp>
        <p:sp>
          <p:nvSpPr>
            <p:cNvPr id="21647" name="Freeform 138"/>
            <p:cNvSpPr>
              <a:spLocks/>
            </p:cNvSpPr>
            <p:nvPr/>
          </p:nvSpPr>
          <p:spPr bwMode="auto">
            <a:xfrm>
              <a:off x="2280" y="2017"/>
              <a:ext cx="190" cy="80"/>
            </a:xfrm>
            <a:custGeom>
              <a:avLst/>
              <a:gdLst>
                <a:gd name="T0" fmla="*/ 3 w 190"/>
                <a:gd name="T1" fmla="*/ 79 h 80"/>
                <a:gd name="T2" fmla="*/ 2 w 190"/>
                <a:gd name="T3" fmla="*/ 79 h 80"/>
                <a:gd name="T4" fmla="*/ 13 w 190"/>
                <a:gd name="T5" fmla="*/ 79 h 80"/>
                <a:gd name="T6" fmla="*/ 23 w 190"/>
                <a:gd name="T7" fmla="*/ 76 h 80"/>
                <a:gd name="T8" fmla="*/ 36 w 190"/>
                <a:gd name="T9" fmla="*/ 73 h 80"/>
                <a:gd name="T10" fmla="*/ 47 w 190"/>
                <a:gd name="T11" fmla="*/ 69 h 80"/>
                <a:gd name="T12" fmla="*/ 59 w 190"/>
                <a:gd name="T13" fmla="*/ 63 h 80"/>
                <a:gd name="T14" fmla="*/ 71 w 190"/>
                <a:gd name="T15" fmla="*/ 58 h 80"/>
                <a:gd name="T16" fmla="*/ 83 w 190"/>
                <a:gd name="T17" fmla="*/ 51 h 80"/>
                <a:gd name="T18" fmla="*/ 96 w 190"/>
                <a:gd name="T19" fmla="*/ 45 h 80"/>
                <a:gd name="T20" fmla="*/ 109 w 190"/>
                <a:gd name="T21" fmla="*/ 38 h 80"/>
                <a:gd name="T22" fmla="*/ 121 w 190"/>
                <a:gd name="T23" fmla="*/ 31 h 80"/>
                <a:gd name="T24" fmla="*/ 133 w 190"/>
                <a:gd name="T25" fmla="*/ 25 h 80"/>
                <a:gd name="T26" fmla="*/ 145 w 190"/>
                <a:gd name="T27" fmla="*/ 19 h 80"/>
                <a:gd name="T28" fmla="*/ 157 w 190"/>
                <a:gd name="T29" fmla="*/ 14 h 80"/>
                <a:gd name="T30" fmla="*/ 168 w 190"/>
                <a:gd name="T31" fmla="*/ 9 h 80"/>
                <a:gd name="T32" fmla="*/ 179 w 190"/>
                <a:gd name="T33" fmla="*/ 6 h 80"/>
                <a:gd name="T34" fmla="*/ 189 w 190"/>
                <a:gd name="T35" fmla="*/ 3 h 80"/>
                <a:gd name="T36" fmla="*/ 188 w 190"/>
                <a:gd name="T37" fmla="*/ 0 h 80"/>
                <a:gd name="T38" fmla="*/ 178 w 190"/>
                <a:gd name="T39" fmla="*/ 2 h 80"/>
                <a:gd name="T40" fmla="*/ 167 w 190"/>
                <a:gd name="T41" fmla="*/ 6 h 80"/>
                <a:gd name="T42" fmla="*/ 155 w 190"/>
                <a:gd name="T43" fmla="*/ 10 h 80"/>
                <a:gd name="T44" fmla="*/ 143 w 190"/>
                <a:gd name="T45" fmla="*/ 16 h 80"/>
                <a:gd name="T46" fmla="*/ 132 w 190"/>
                <a:gd name="T47" fmla="*/ 22 h 80"/>
                <a:gd name="T48" fmla="*/ 119 w 190"/>
                <a:gd name="T49" fmla="*/ 29 h 80"/>
                <a:gd name="T50" fmla="*/ 108 w 190"/>
                <a:gd name="T51" fmla="*/ 35 h 80"/>
                <a:gd name="T52" fmla="*/ 95 w 190"/>
                <a:gd name="T53" fmla="*/ 42 h 80"/>
                <a:gd name="T54" fmla="*/ 82 w 190"/>
                <a:gd name="T55" fmla="*/ 48 h 80"/>
                <a:gd name="T56" fmla="*/ 70 w 190"/>
                <a:gd name="T57" fmla="*/ 55 h 80"/>
                <a:gd name="T58" fmla="*/ 57 w 190"/>
                <a:gd name="T59" fmla="*/ 60 h 80"/>
                <a:gd name="T60" fmla="*/ 46 w 190"/>
                <a:gd name="T61" fmla="*/ 65 h 80"/>
                <a:gd name="T62" fmla="*/ 34 w 190"/>
                <a:gd name="T63" fmla="*/ 70 h 80"/>
                <a:gd name="T64" fmla="*/ 22 w 190"/>
                <a:gd name="T65" fmla="*/ 73 h 80"/>
                <a:gd name="T66" fmla="*/ 12 w 190"/>
                <a:gd name="T67" fmla="*/ 75 h 80"/>
                <a:gd name="T68" fmla="*/ 2 w 190"/>
                <a:gd name="T69" fmla="*/ 76 h 80"/>
                <a:gd name="T70" fmla="*/ 0 w 190"/>
                <a:gd name="T71" fmla="*/ 76 h 80"/>
                <a:gd name="T72" fmla="*/ 2 w 190"/>
                <a:gd name="T73" fmla="*/ 76 h 80"/>
                <a:gd name="T74" fmla="*/ 1 w 190"/>
                <a:gd name="T75" fmla="*/ 76 h 80"/>
                <a:gd name="T76" fmla="*/ 0 w 190"/>
                <a:gd name="T77" fmla="*/ 78 h 80"/>
                <a:gd name="T78" fmla="*/ 1 w 190"/>
                <a:gd name="T79" fmla="*/ 79 h 80"/>
                <a:gd name="T80" fmla="*/ 2 w 190"/>
                <a:gd name="T81" fmla="*/ 79 h 80"/>
                <a:gd name="T82" fmla="*/ 3 w 190"/>
                <a:gd name="T83" fmla="*/ 79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0"/>
                <a:gd name="T127" fmla="*/ 0 h 80"/>
                <a:gd name="T128" fmla="*/ 190 w 190"/>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0" h="80">
                  <a:moveTo>
                    <a:pt x="3" y="79"/>
                  </a:moveTo>
                  <a:lnTo>
                    <a:pt x="2" y="79"/>
                  </a:lnTo>
                  <a:lnTo>
                    <a:pt x="13" y="79"/>
                  </a:lnTo>
                  <a:lnTo>
                    <a:pt x="23" y="76"/>
                  </a:lnTo>
                  <a:lnTo>
                    <a:pt x="36" y="73"/>
                  </a:lnTo>
                  <a:lnTo>
                    <a:pt x="47" y="69"/>
                  </a:lnTo>
                  <a:lnTo>
                    <a:pt x="59" y="63"/>
                  </a:lnTo>
                  <a:lnTo>
                    <a:pt x="71" y="58"/>
                  </a:lnTo>
                  <a:lnTo>
                    <a:pt x="83" y="51"/>
                  </a:lnTo>
                  <a:lnTo>
                    <a:pt x="96" y="45"/>
                  </a:lnTo>
                  <a:lnTo>
                    <a:pt x="109" y="38"/>
                  </a:lnTo>
                  <a:lnTo>
                    <a:pt x="121" y="31"/>
                  </a:lnTo>
                  <a:lnTo>
                    <a:pt x="133" y="25"/>
                  </a:lnTo>
                  <a:lnTo>
                    <a:pt x="145" y="19"/>
                  </a:lnTo>
                  <a:lnTo>
                    <a:pt x="157" y="14"/>
                  </a:lnTo>
                  <a:lnTo>
                    <a:pt x="168" y="9"/>
                  </a:lnTo>
                  <a:lnTo>
                    <a:pt x="179" y="6"/>
                  </a:lnTo>
                  <a:lnTo>
                    <a:pt x="189" y="3"/>
                  </a:lnTo>
                  <a:lnTo>
                    <a:pt x="188" y="0"/>
                  </a:lnTo>
                  <a:lnTo>
                    <a:pt x="178" y="2"/>
                  </a:lnTo>
                  <a:lnTo>
                    <a:pt x="167" y="6"/>
                  </a:lnTo>
                  <a:lnTo>
                    <a:pt x="155" y="10"/>
                  </a:lnTo>
                  <a:lnTo>
                    <a:pt x="143" y="16"/>
                  </a:lnTo>
                  <a:lnTo>
                    <a:pt x="132" y="22"/>
                  </a:lnTo>
                  <a:lnTo>
                    <a:pt x="119" y="29"/>
                  </a:lnTo>
                  <a:lnTo>
                    <a:pt x="108" y="35"/>
                  </a:lnTo>
                  <a:lnTo>
                    <a:pt x="95" y="42"/>
                  </a:lnTo>
                  <a:lnTo>
                    <a:pt x="82" y="48"/>
                  </a:lnTo>
                  <a:lnTo>
                    <a:pt x="70" y="55"/>
                  </a:lnTo>
                  <a:lnTo>
                    <a:pt x="57" y="60"/>
                  </a:lnTo>
                  <a:lnTo>
                    <a:pt x="46" y="65"/>
                  </a:lnTo>
                  <a:lnTo>
                    <a:pt x="34" y="70"/>
                  </a:lnTo>
                  <a:lnTo>
                    <a:pt x="22" y="73"/>
                  </a:lnTo>
                  <a:lnTo>
                    <a:pt x="12" y="75"/>
                  </a:lnTo>
                  <a:lnTo>
                    <a:pt x="2" y="76"/>
                  </a:lnTo>
                  <a:lnTo>
                    <a:pt x="0" y="76"/>
                  </a:lnTo>
                  <a:lnTo>
                    <a:pt x="2" y="76"/>
                  </a:lnTo>
                  <a:lnTo>
                    <a:pt x="1" y="76"/>
                  </a:lnTo>
                  <a:lnTo>
                    <a:pt x="0" y="78"/>
                  </a:lnTo>
                  <a:lnTo>
                    <a:pt x="1" y="79"/>
                  </a:lnTo>
                  <a:lnTo>
                    <a:pt x="2" y="79"/>
                  </a:lnTo>
                  <a:lnTo>
                    <a:pt x="3" y="79"/>
                  </a:lnTo>
                </a:path>
              </a:pathLst>
            </a:custGeom>
            <a:solidFill>
              <a:srgbClr val="000000"/>
            </a:solidFill>
            <a:ln w="12700" cap="rnd">
              <a:noFill/>
              <a:round/>
              <a:headEnd/>
              <a:tailEnd/>
            </a:ln>
          </p:spPr>
          <p:txBody>
            <a:bodyPr/>
            <a:lstStyle/>
            <a:p>
              <a:endParaRPr lang="en-US">
                <a:solidFill>
                  <a:srgbClr val="000000"/>
                </a:solidFill>
              </a:endParaRPr>
            </a:p>
          </p:txBody>
        </p:sp>
        <p:sp>
          <p:nvSpPr>
            <p:cNvPr id="21648" name="Freeform 139"/>
            <p:cNvSpPr>
              <a:spLocks/>
            </p:cNvSpPr>
            <p:nvPr/>
          </p:nvSpPr>
          <p:spPr bwMode="auto">
            <a:xfrm>
              <a:off x="2224" y="2099"/>
              <a:ext cx="54" cy="234"/>
            </a:xfrm>
            <a:custGeom>
              <a:avLst/>
              <a:gdLst>
                <a:gd name="T0" fmla="*/ 3 w 54"/>
                <a:gd name="T1" fmla="*/ 230 h 234"/>
                <a:gd name="T2" fmla="*/ 3 w 54"/>
                <a:gd name="T3" fmla="*/ 231 h 234"/>
                <a:gd name="T4" fmla="*/ 3 w 54"/>
                <a:gd name="T5" fmla="*/ 214 h 234"/>
                <a:gd name="T6" fmla="*/ 3 w 54"/>
                <a:gd name="T7" fmla="*/ 196 h 234"/>
                <a:gd name="T8" fmla="*/ 4 w 54"/>
                <a:gd name="T9" fmla="*/ 179 h 234"/>
                <a:gd name="T10" fmla="*/ 4 w 54"/>
                <a:gd name="T11" fmla="*/ 163 h 234"/>
                <a:gd name="T12" fmla="*/ 4 w 54"/>
                <a:gd name="T13" fmla="*/ 148 h 234"/>
                <a:gd name="T14" fmla="*/ 5 w 54"/>
                <a:gd name="T15" fmla="*/ 134 h 234"/>
                <a:gd name="T16" fmla="*/ 7 w 54"/>
                <a:gd name="T17" fmla="*/ 119 h 234"/>
                <a:gd name="T18" fmla="*/ 9 w 54"/>
                <a:gd name="T19" fmla="*/ 105 h 234"/>
                <a:gd name="T20" fmla="*/ 12 w 54"/>
                <a:gd name="T21" fmla="*/ 92 h 234"/>
                <a:gd name="T22" fmla="*/ 15 w 54"/>
                <a:gd name="T23" fmla="*/ 79 h 234"/>
                <a:gd name="T24" fmla="*/ 20 w 54"/>
                <a:gd name="T25" fmla="*/ 66 h 234"/>
                <a:gd name="T26" fmla="*/ 24 w 54"/>
                <a:gd name="T27" fmla="*/ 54 h 234"/>
                <a:gd name="T28" fmla="*/ 30 w 54"/>
                <a:gd name="T29" fmla="*/ 41 h 234"/>
                <a:gd name="T30" fmla="*/ 36 w 54"/>
                <a:gd name="T31" fmla="*/ 28 h 234"/>
                <a:gd name="T32" fmla="*/ 44 w 54"/>
                <a:gd name="T33" fmla="*/ 16 h 234"/>
                <a:gd name="T34" fmla="*/ 53 w 54"/>
                <a:gd name="T35" fmla="*/ 3 h 234"/>
                <a:gd name="T36" fmla="*/ 50 w 54"/>
                <a:gd name="T37" fmla="*/ 0 h 234"/>
                <a:gd name="T38" fmla="*/ 41 w 54"/>
                <a:gd name="T39" fmla="*/ 14 h 234"/>
                <a:gd name="T40" fmla="*/ 34 w 54"/>
                <a:gd name="T41" fmla="*/ 26 h 234"/>
                <a:gd name="T42" fmla="*/ 27 w 54"/>
                <a:gd name="T43" fmla="*/ 40 h 234"/>
                <a:gd name="T44" fmla="*/ 22 w 54"/>
                <a:gd name="T45" fmla="*/ 52 h 234"/>
                <a:gd name="T46" fmla="*/ 16 w 54"/>
                <a:gd name="T47" fmla="*/ 65 h 234"/>
                <a:gd name="T48" fmla="*/ 12 w 54"/>
                <a:gd name="T49" fmla="*/ 78 h 234"/>
                <a:gd name="T50" fmla="*/ 9 w 54"/>
                <a:gd name="T51" fmla="*/ 92 h 234"/>
                <a:gd name="T52" fmla="*/ 6 w 54"/>
                <a:gd name="T53" fmla="*/ 104 h 234"/>
                <a:gd name="T54" fmla="*/ 4 w 54"/>
                <a:gd name="T55" fmla="*/ 118 h 234"/>
                <a:gd name="T56" fmla="*/ 3 w 54"/>
                <a:gd name="T57" fmla="*/ 134 h 234"/>
                <a:gd name="T58" fmla="*/ 1 w 54"/>
                <a:gd name="T59" fmla="*/ 148 h 234"/>
                <a:gd name="T60" fmla="*/ 0 w 54"/>
                <a:gd name="T61" fmla="*/ 163 h 234"/>
                <a:gd name="T62" fmla="*/ 0 w 54"/>
                <a:gd name="T63" fmla="*/ 179 h 234"/>
                <a:gd name="T64" fmla="*/ 0 w 54"/>
                <a:gd name="T65" fmla="*/ 196 h 234"/>
                <a:gd name="T66" fmla="*/ 0 w 54"/>
                <a:gd name="T67" fmla="*/ 214 h 234"/>
                <a:gd name="T68" fmla="*/ 0 w 54"/>
                <a:gd name="T69" fmla="*/ 231 h 234"/>
                <a:gd name="T70" fmla="*/ 0 w 54"/>
                <a:gd name="T71" fmla="*/ 232 h 234"/>
                <a:gd name="T72" fmla="*/ 0 w 54"/>
                <a:gd name="T73" fmla="*/ 231 h 234"/>
                <a:gd name="T74" fmla="*/ 0 w 54"/>
                <a:gd name="T75" fmla="*/ 232 h 234"/>
                <a:gd name="T76" fmla="*/ 1 w 54"/>
                <a:gd name="T77" fmla="*/ 233 h 234"/>
                <a:gd name="T78" fmla="*/ 3 w 54"/>
                <a:gd name="T79" fmla="*/ 232 h 234"/>
                <a:gd name="T80" fmla="*/ 3 w 54"/>
                <a:gd name="T81" fmla="*/ 231 h 234"/>
                <a:gd name="T82" fmla="*/ 3 w 54"/>
                <a:gd name="T83" fmla="*/ 230 h 23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4"/>
                <a:gd name="T127" fmla="*/ 0 h 234"/>
                <a:gd name="T128" fmla="*/ 54 w 54"/>
                <a:gd name="T129" fmla="*/ 234 h 23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4" h="234">
                  <a:moveTo>
                    <a:pt x="3" y="230"/>
                  </a:moveTo>
                  <a:lnTo>
                    <a:pt x="3" y="231"/>
                  </a:lnTo>
                  <a:lnTo>
                    <a:pt x="3" y="214"/>
                  </a:lnTo>
                  <a:lnTo>
                    <a:pt x="3" y="196"/>
                  </a:lnTo>
                  <a:lnTo>
                    <a:pt x="4" y="179"/>
                  </a:lnTo>
                  <a:lnTo>
                    <a:pt x="4" y="163"/>
                  </a:lnTo>
                  <a:lnTo>
                    <a:pt x="4" y="148"/>
                  </a:lnTo>
                  <a:lnTo>
                    <a:pt x="5" y="134"/>
                  </a:lnTo>
                  <a:lnTo>
                    <a:pt x="7" y="119"/>
                  </a:lnTo>
                  <a:lnTo>
                    <a:pt x="9" y="105"/>
                  </a:lnTo>
                  <a:lnTo>
                    <a:pt x="12" y="92"/>
                  </a:lnTo>
                  <a:lnTo>
                    <a:pt x="15" y="79"/>
                  </a:lnTo>
                  <a:lnTo>
                    <a:pt x="20" y="66"/>
                  </a:lnTo>
                  <a:lnTo>
                    <a:pt x="24" y="54"/>
                  </a:lnTo>
                  <a:lnTo>
                    <a:pt x="30" y="41"/>
                  </a:lnTo>
                  <a:lnTo>
                    <a:pt x="36" y="28"/>
                  </a:lnTo>
                  <a:lnTo>
                    <a:pt x="44" y="16"/>
                  </a:lnTo>
                  <a:lnTo>
                    <a:pt x="53" y="3"/>
                  </a:lnTo>
                  <a:lnTo>
                    <a:pt x="50" y="0"/>
                  </a:lnTo>
                  <a:lnTo>
                    <a:pt x="41" y="14"/>
                  </a:lnTo>
                  <a:lnTo>
                    <a:pt x="34" y="26"/>
                  </a:lnTo>
                  <a:lnTo>
                    <a:pt x="27" y="40"/>
                  </a:lnTo>
                  <a:lnTo>
                    <a:pt x="22" y="52"/>
                  </a:lnTo>
                  <a:lnTo>
                    <a:pt x="16" y="65"/>
                  </a:lnTo>
                  <a:lnTo>
                    <a:pt x="12" y="78"/>
                  </a:lnTo>
                  <a:lnTo>
                    <a:pt x="9" y="92"/>
                  </a:lnTo>
                  <a:lnTo>
                    <a:pt x="6" y="104"/>
                  </a:lnTo>
                  <a:lnTo>
                    <a:pt x="4" y="118"/>
                  </a:lnTo>
                  <a:lnTo>
                    <a:pt x="3" y="134"/>
                  </a:lnTo>
                  <a:lnTo>
                    <a:pt x="1" y="148"/>
                  </a:lnTo>
                  <a:lnTo>
                    <a:pt x="0" y="163"/>
                  </a:lnTo>
                  <a:lnTo>
                    <a:pt x="0" y="179"/>
                  </a:lnTo>
                  <a:lnTo>
                    <a:pt x="0" y="196"/>
                  </a:lnTo>
                  <a:lnTo>
                    <a:pt x="0" y="214"/>
                  </a:lnTo>
                  <a:lnTo>
                    <a:pt x="0" y="231"/>
                  </a:lnTo>
                  <a:lnTo>
                    <a:pt x="0" y="232"/>
                  </a:lnTo>
                  <a:lnTo>
                    <a:pt x="0" y="231"/>
                  </a:lnTo>
                  <a:lnTo>
                    <a:pt x="0" y="232"/>
                  </a:lnTo>
                  <a:lnTo>
                    <a:pt x="1" y="233"/>
                  </a:lnTo>
                  <a:lnTo>
                    <a:pt x="3" y="232"/>
                  </a:lnTo>
                  <a:lnTo>
                    <a:pt x="3" y="231"/>
                  </a:lnTo>
                  <a:lnTo>
                    <a:pt x="3" y="230"/>
                  </a:lnTo>
                </a:path>
              </a:pathLst>
            </a:custGeom>
            <a:solidFill>
              <a:srgbClr val="000000"/>
            </a:solidFill>
            <a:ln w="12700" cap="rnd">
              <a:noFill/>
              <a:round/>
              <a:headEnd/>
              <a:tailEnd/>
            </a:ln>
          </p:spPr>
          <p:txBody>
            <a:bodyPr/>
            <a:lstStyle/>
            <a:p>
              <a:endParaRPr lang="en-US">
                <a:solidFill>
                  <a:srgbClr val="000000"/>
                </a:solidFill>
              </a:endParaRPr>
            </a:p>
          </p:txBody>
        </p:sp>
        <p:sp>
          <p:nvSpPr>
            <p:cNvPr id="21649" name="Freeform 140"/>
            <p:cNvSpPr>
              <a:spLocks/>
            </p:cNvSpPr>
            <p:nvPr/>
          </p:nvSpPr>
          <p:spPr bwMode="auto">
            <a:xfrm>
              <a:off x="2224" y="2335"/>
              <a:ext cx="87" cy="162"/>
            </a:xfrm>
            <a:custGeom>
              <a:avLst/>
              <a:gdLst>
                <a:gd name="T0" fmla="*/ 83 w 87"/>
                <a:gd name="T1" fmla="*/ 158 h 162"/>
                <a:gd name="T2" fmla="*/ 86 w 87"/>
                <a:gd name="T3" fmla="*/ 158 h 162"/>
                <a:gd name="T4" fmla="*/ 79 w 87"/>
                <a:gd name="T5" fmla="*/ 148 h 162"/>
                <a:gd name="T6" fmla="*/ 73 w 87"/>
                <a:gd name="T7" fmla="*/ 139 h 162"/>
                <a:gd name="T8" fmla="*/ 66 w 87"/>
                <a:gd name="T9" fmla="*/ 129 h 162"/>
                <a:gd name="T10" fmla="*/ 61 w 87"/>
                <a:gd name="T11" fmla="*/ 119 h 162"/>
                <a:gd name="T12" fmla="*/ 56 w 87"/>
                <a:gd name="T13" fmla="*/ 108 h 162"/>
                <a:gd name="T14" fmla="*/ 51 w 87"/>
                <a:gd name="T15" fmla="*/ 97 h 162"/>
                <a:gd name="T16" fmla="*/ 47 w 87"/>
                <a:gd name="T17" fmla="*/ 87 h 162"/>
                <a:gd name="T18" fmla="*/ 42 w 87"/>
                <a:gd name="T19" fmla="*/ 76 h 162"/>
                <a:gd name="T20" fmla="*/ 37 w 87"/>
                <a:gd name="T21" fmla="*/ 66 h 162"/>
                <a:gd name="T22" fmla="*/ 33 w 87"/>
                <a:gd name="T23" fmla="*/ 55 h 162"/>
                <a:gd name="T24" fmla="*/ 28 w 87"/>
                <a:gd name="T25" fmla="*/ 44 h 162"/>
                <a:gd name="T26" fmla="*/ 23 w 87"/>
                <a:gd name="T27" fmla="*/ 35 h 162"/>
                <a:gd name="T28" fmla="*/ 19 w 87"/>
                <a:gd name="T29" fmla="*/ 25 h 162"/>
                <a:gd name="T30" fmla="*/ 13 w 87"/>
                <a:gd name="T31" fmla="*/ 16 h 162"/>
                <a:gd name="T32" fmla="*/ 8 w 87"/>
                <a:gd name="T33" fmla="*/ 8 h 162"/>
                <a:gd name="T34" fmla="*/ 3 w 87"/>
                <a:gd name="T35" fmla="*/ 0 h 162"/>
                <a:gd name="T36" fmla="*/ 0 w 87"/>
                <a:gd name="T37" fmla="*/ 2 h 162"/>
                <a:gd name="T38" fmla="*/ 6 w 87"/>
                <a:gd name="T39" fmla="*/ 11 h 162"/>
                <a:gd name="T40" fmla="*/ 10 w 87"/>
                <a:gd name="T41" fmla="*/ 18 h 162"/>
                <a:gd name="T42" fmla="*/ 16 w 87"/>
                <a:gd name="T43" fmla="*/ 27 h 162"/>
                <a:gd name="T44" fmla="*/ 21 w 87"/>
                <a:gd name="T45" fmla="*/ 37 h 162"/>
                <a:gd name="T46" fmla="*/ 25 w 87"/>
                <a:gd name="T47" fmla="*/ 46 h 162"/>
                <a:gd name="T48" fmla="*/ 29 w 87"/>
                <a:gd name="T49" fmla="*/ 56 h 162"/>
                <a:gd name="T50" fmla="*/ 34 w 87"/>
                <a:gd name="T51" fmla="*/ 67 h 162"/>
                <a:gd name="T52" fmla="*/ 38 w 87"/>
                <a:gd name="T53" fmla="*/ 77 h 162"/>
                <a:gd name="T54" fmla="*/ 43 w 87"/>
                <a:gd name="T55" fmla="*/ 88 h 162"/>
                <a:gd name="T56" fmla="*/ 48 w 87"/>
                <a:gd name="T57" fmla="*/ 99 h 162"/>
                <a:gd name="T58" fmla="*/ 53 w 87"/>
                <a:gd name="T59" fmla="*/ 110 h 162"/>
                <a:gd name="T60" fmla="*/ 59 w 87"/>
                <a:gd name="T61" fmla="*/ 121 h 162"/>
                <a:gd name="T62" fmla="*/ 64 w 87"/>
                <a:gd name="T63" fmla="*/ 130 h 162"/>
                <a:gd name="T64" fmla="*/ 70 w 87"/>
                <a:gd name="T65" fmla="*/ 141 h 162"/>
                <a:gd name="T66" fmla="*/ 76 w 87"/>
                <a:gd name="T67" fmla="*/ 151 h 162"/>
                <a:gd name="T68" fmla="*/ 83 w 87"/>
                <a:gd name="T69" fmla="*/ 161 h 162"/>
                <a:gd name="T70" fmla="*/ 85 w 87"/>
                <a:gd name="T71" fmla="*/ 161 h 162"/>
                <a:gd name="T72" fmla="*/ 83 w 87"/>
                <a:gd name="T73" fmla="*/ 161 h 162"/>
                <a:gd name="T74" fmla="*/ 84 w 87"/>
                <a:gd name="T75" fmla="*/ 161 h 162"/>
                <a:gd name="T76" fmla="*/ 85 w 87"/>
                <a:gd name="T77" fmla="*/ 161 h 162"/>
                <a:gd name="T78" fmla="*/ 86 w 87"/>
                <a:gd name="T79" fmla="*/ 160 h 162"/>
                <a:gd name="T80" fmla="*/ 86 w 87"/>
                <a:gd name="T81" fmla="*/ 158 h 162"/>
                <a:gd name="T82" fmla="*/ 83 w 87"/>
                <a:gd name="T83" fmla="*/ 158 h 16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7"/>
                <a:gd name="T127" fmla="*/ 0 h 162"/>
                <a:gd name="T128" fmla="*/ 87 w 87"/>
                <a:gd name="T129" fmla="*/ 162 h 16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7" h="162">
                  <a:moveTo>
                    <a:pt x="83" y="158"/>
                  </a:moveTo>
                  <a:lnTo>
                    <a:pt x="86" y="158"/>
                  </a:lnTo>
                  <a:lnTo>
                    <a:pt x="79" y="148"/>
                  </a:lnTo>
                  <a:lnTo>
                    <a:pt x="73" y="139"/>
                  </a:lnTo>
                  <a:lnTo>
                    <a:pt x="66" y="129"/>
                  </a:lnTo>
                  <a:lnTo>
                    <a:pt x="61" y="119"/>
                  </a:lnTo>
                  <a:lnTo>
                    <a:pt x="56" y="108"/>
                  </a:lnTo>
                  <a:lnTo>
                    <a:pt x="51" y="97"/>
                  </a:lnTo>
                  <a:lnTo>
                    <a:pt x="47" y="87"/>
                  </a:lnTo>
                  <a:lnTo>
                    <a:pt x="42" y="76"/>
                  </a:lnTo>
                  <a:lnTo>
                    <a:pt x="37" y="66"/>
                  </a:lnTo>
                  <a:lnTo>
                    <a:pt x="33" y="55"/>
                  </a:lnTo>
                  <a:lnTo>
                    <a:pt x="28" y="44"/>
                  </a:lnTo>
                  <a:lnTo>
                    <a:pt x="23" y="35"/>
                  </a:lnTo>
                  <a:lnTo>
                    <a:pt x="19" y="25"/>
                  </a:lnTo>
                  <a:lnTo>
                    <a:pt x="13" y="16"/>
                  </a:lnTo>
                  <a:lnTo>
                    <a:pt x="8" y="8"/>
                  </a:lnTo>
                  <a:lnTo>
                    <a:pt x="3" y="0"/>
                  </a:lnTo>
                  <a:lnTo>
                    <a:pt x="0" y="2"/>
                  </a:lnTo>
                  <a:lnTo>
                    <a:pt x="6" y="11"/>
                  </a:lnTo>
                  <a:lnTo>
                    <a:pt x="10" y="18"/>
                  </a:lnTo>
                  <a:lnTo>
                    <a:pt x="16" y="27"/>
                  </a:lnTo>
                  <a:lnTo>
                    <a:pt x="21" y="37"/>
                  </a:lnTo>
                  <a:lnTo>
                    <a:pt x="25" y="46"/>
                  </a:lnTo>
                  <a:lnTo>
                    <a:pt x="29" y="56"/>
                  </a:lnTo>
                  <a:lnTo>
                    <a:pt x="34" y="67"/>
                  </a:lnTo>
                  <a:lnTo>
                    <a:pt x="38" y="77"/>
                  </a:lnTo>
                  <a:lnTo>
                    <a:pt x="43" y="88"/>
                  </a:lnTo>
                  <a:lnTo>
                    <a:pt x="48" y="99"/>
                  </a:lnTo>
                  <a:lnTo>
                    <a:pt x="53" y="110"/>
                  </a:lnTo>
                  <a:lnTo>
                    <a:pt x="59" y="121"/>
                  </a:lnTo>
                  <a:lnTo>
                    <a:pt x="64" y="130"/>
                  </a:lnTo>
                  <a:lnTo>
                    <a:pt x="70" y="141"/>
                  </a:lnTo>
                  <a:lnTo>
                    <a:pt x="76" y="151"/>
                  </a:lnTo>
                  <a:lnTo>
                    <a:pt x="83" y="161"/>
                  </a:lnTo>
                  <a:lnTo>
                    <a:pt x="85" y="161"/>
                  </a:lnTo>
                  <a:lnTo>
                    <a:pt x="83" y="161"/>
                  </a:lnTo>
                  <a:lnTo>
                    <a:pt x="84" y="161"/>
                  </a:lnTo>
                  <a:lnTo>
                    <a:pt x="85" y="161"/>
                  </a:lnTo>
                  <a:lnTo>
                    <a:pt x="86" y="160"/>
                  </a:lnTo>
                  <a:lnTo>
                    <a:pt x="86" y="158"/>
                  </a:lnTo>
                  <a:lnTo>
                    <a:pt x="83" y="158"/>
                  </a:lnTo>
                </a:path>
              </a:pathLst>
            </a:custGeom>
            <a:solidFill>
              <a:srgbClr val="000000"/>
            </a:solidFill>
            <a:ln w="12700" cap="rnd">
              <a:noFill/>
              <a:round/>
              <a:headEnd/>
              <a:tailEnd/>
            </a:ln>
          </p:spPr>
          <p:txBody>
            <a:bodyPr/>
            <a:lstStyle/>
            <a:p>
              <a:endParaRPr lang="en-US">
                <a:solidFill>
                  <a:srgbClr val="000000"/>
                </a:solidFill>
              </a:endParaRPr>
            </a:p>
          </p:txBody>
        </p:sp>
        <p:sp>
          <p:nvSpPr>
            <p:cNvPr id="21650" name="Freeform 141"/>
            <p:cNvSpPr>
              <a:spLocks/>
            </p:cNvSpPr>
            <p:nvPr/>
          </p:nvSpPr>
          <p:spPr bwMode="auto">
            <a:xfrm>
              <a:off x="2313" y="2488"/>
              <a:ext cx="159" cy="9"/>
            </a:xfrm>
            <a:custGeom>
              <a:avLst/>
              <a:gdLst>
                <a:gd name="T0" fmla="*/ 158 w 159"/>
                <a:gd name="T1" fmla="*/ 1 h 9"/>
                <a:gd name="T2" fmla="*/ 156 w 159"/>
                <a:gd name="T3" fmla="*/ 0 h 9"/>
                <a:gd name="T4" fmla="*/ 149 w 159"/>
                <a:gd name="T5" fmla="*/ 0 h 9"/>
                <a:gd name="T6" fmla="*/ 142 w 159"/>
                <a:gd name="T7" fmla="*/ 0 h 9"/>
                <a:gd name="T8" fmla="*/ 132 w 159"/>
                <a:gd name="T9" fmla="*/ 0 h 9"/>
                <a:gd name="T10" fmla="*/ 122 w 159"/>
                <a:gd name="T11" fmla="*/ 0 h 9"/>
                <a:gd name="T12" fmla="*/ 111 w 159"/>
                <a:gd name="T13" fmla="*/ 1 h 9"/>
                <a:gd name="T14" fmla="*/ 99 w 159"/>
                <a:gd name="T15" fmla="*/ 1 h 9"/>
                <a:gd name="T16" fmla="*/ 88 w 159"/>
                <a:gd name="T17" fmla="*/ 1 h 9"/>
                <a:gd name="T18" fmla="*/ 75 w 159"/>
                <a:gd name="T19" fmla="*/ 1 h 9"/>
                <a:gd name="T20" fmla="*/ 64 w 159"/>
                <a:gd name="T21" fmla="*/ 1 h 9"/>
                <a:gd name="T22" fmla="*/ 52 w 159"/>
                <a:gd name="T23" fmla="*/ 2 h 9"/>
                <a:gd name="T24" fmla="*/ 41 w 159"/>
                <a:gd name="T25" fmla="*/ 2 h 9"/>
                <a:gd name="T26" fmla="*/ 31 w 159"/>
                <a:gd name="T27" fmla="*/ 3 h 9"/>
                <a:gd name="T28" fmla="*/ 21 w 159"/>
                <a:gd name="T29" fmla="*/ 3 h 9"/>
                <a:gd name="T30" fmla="*/ 13 w 159"/>
                <a:gd name="T31" fmla="*/ 4 h 9"/>
                <a:gd name="T32" fmla="*/ 6 w 159"/>
                <a:gd name="T33" fmla="*/ 5 h 9"/>
                <a:gd name="T34" fmla="*/ 0 w 159"/>
                <a:gd name="T35" fmla="*/ 6 h 9"/>
                <a:gd name="T36" fmla="*/ 2 w 159"/>
                <a:gd name="T37" fmla="*/ 8 h 9"/>
                <a:gd name="T38" fmla="*/ 7 w 159"/>
                <a:gd name="T39" fmla="*/ 7 h 9"/>
                <a:gd name="T40" fmla="*/ 13 w 159"/>
                <a:gd name="T41" fmla="*/ 6 h 9"/>
                <a:gd name="T42" fmla="*/ 21 w 159"/>
                <a:gd name="T43" fmla="*/ 5 h 9"/>
                <a:gd name="T44" fmla="*/ 31 w 159"/>
                <a:gd name="T45" fmla="*/ 5 h 9"/>
                <a:gd name="T46" fmla="*/ 41 w 159"/>
                <a:gd name="T47" fmla="*/ 4 h 9"/>
                <a:gd name="T48" fmla="*/ 52 w 159"/>
                <a:gd name="T49" fmla="*/ 4 h 9"/>
                <a:gd name="T50" fmla="*/ 64 w 159"/>
                <a:gd name="T51" fmla="*/ 3 h 9"/>
                <a:gd name="T52" fmla="*/ 75 w 159"/>
                <a:gd name="T53" fmla="*/ 3 h 9"/>
                <a:gd name="T54" fmla="*/ 88 w 159"/>
                <a:gd name="T55" fmla="*/ 3 h 9"/>
                <a:gd name="T56" fmla="*/ 99 w 159"/>
                <a:gd name="T57" fmla="*/ 2 h 9"/>
                <a:gd name="T58" fmla="*/ 111 w 159"/>
                <a:gd name="T59" fmla="*/ 2 h 9"/>
                <a:gd name="T60" fmla="*/ 122 w 159"/>
                <a:gd name="T61" fmla="*/ 2 h 9"/>
                <a:gd name="T62" fmla="*/ 132 w 159"/>
                <a:gd name="T63" fmla="*/ 2 h 9"/>
                <a:gd name="T64" fmla="*/ 142 w 159"/>
                <a:gd name="T65" fmla="*/ 2 h 9"/>
                <a:gd name="T66" fmla="*/ 149 w 159"/>
                <a:gd name="T67" fmla="*/ 2 h 9"/>
                <a:gd name="T68" fmla="*/ 156 w 159"/>
                <a:gd name="T69" fmla="*/ 2 h 9"/>
                <a:gd name="T70" fmla="*/ 154 w 159"/>
                <a:gd name="T71" fmla="*/ 1 h 9"/>
                <a:gd name="T72" fmla="*/ 156 w 159"/>
                <a:gd name="T73" fmla="*/ 2 h 9"/>
                <a:gd name="T74" fmla="*/ 157 w 159"/>
                <a:gd name="T75" fmla="*/ 2 h 9"/>
                <a:gd name="T76" fmla="*/ 158 w 159"/>
                <a:gd name="T77" fmla="*/ 1 h 9"/>
                <a:gd name="T78" fmla="*/ 157 w 159"/>
                <a:gd name="T79" fmla="*/ 1 h 9"/>
                <a:gd name="T80" fmla="*/ 156 w 159"/>
                <a:gd name="T81" fmla="*/ 0 h 9"/>
                <a:gd name="T82" fmla="*/ 158 w 159"/>
                <a:gd name="T83" fmla="*/ 1 h 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9"/>
                <a:gd name="T127" fmla="*/ 0 h 9"/>
                <a:gd name="T128" fmla="*/ 159 w 159"/>
                <a:gd name="T129" fmla="*/ 9 h 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9" h="9">
                  <a:moveTo>
                    <a:pt x="158" y="1"/>
                  </a:moveTo>
                  <a:lnTo>
                    <a:pt x="156" y="0"/>
                  </a:lnTo>
                  <a:lnTo>
                    <a:pt x="149" y="0"/>
                  </a:lnTo>
                  <a:lnTo>
                    <a:pt x="142" y="0"/>
                  </a:lnTo>
                  <a:lnTo>
                    <a:pt x="132" y="0"/>
                  </a:lnTo>
                  <a:lnTo>
                    <a:pt x="122" y="0"/>
                  </a:lnTo>
                  <a:lnTo>
                    <a:pt x="111" y="1"/>
                  </a:lnTo>
                  <a:lnTo>
                    <a:pt x="99" y="1"/>
                  </a:lnTo>
                  <a:lnTo>
                    <a:pt x="88" y="1"/>
                  </a:lnTo>
                  <a:lnTo>
                    <a:pt x="75" y="1"/>
                  </a:lnTo>
                  <a:lnTo>
                    <a:pt x="64" y="1"/>
                  </a:lnTo>
                  <a:lnTo>
                    <a:pt x="52" y="2"/>
                  </a:lnTo>
                  <a:lnTo>
                    <a:pt x="41" y="2"/>
                  </a:lnTo>
                  <a:lnTo>
                    <a:pt x="31" y="3"/>
                  </a:lnTo>
                  <a:lnTo>
                    <a:pt x="21" y="3"/>
                  </a:lnTo>
                  <a:lnTo>
                    <a:pt x="13" y="4"/>
                  </a:lnTo>
                  <a:lnTo>
                    <a:pt x="6" y="5"/>
                  </a:lnTo>
                  <a:lnTo>
                    <a:pt x="0" y="6"/>
                  </a:lnTo>
                  <a:lnTo>
                    <a:pt x="2" y="8"/>
                  </a:lnTo>
                  <a:lnTo>
                    <a:pt x="7" y="7"/>
                  </a:lnTo>
                  <a:lnTo>
                    <a:pt x="13" y="6"/>
                  </a:lnTo>
                  <a:lnTo>
                    <a:pt x="21" y="5"/>
                  </a:lnTo>
                  <a:lnTo>
                    <a:pt x="31" y="5"/>
                  </a:lnTo>
                  <a:lnTo>
                    <a:pt x="41" y="4"/>
                  </a:lnTo>
                  <a:lnTo>
                    <a:pt x="52" y="4"/>
                  </a:lnTo>
                  <a:lnTo>
                    <a:pt x="64" y="3"/>
                  </a:lnTo>
                  <a:lnTo>
                    <a:pt x="75" y="3"/>
                  </a:lnTo>
                  <a:lnTo>
                    <a:pt x="88" y="3"/>
                  </a:lnTo>
                  <a:lnTo>
                    <a:pt x="99" y="2"/>
                  </a:lnTo>
                  <a:lnTo>
                    <a:pt x="111" y="2"/>
                  </a:lnTo>
                  <a:lnTo>
                    <a:pt x="122" y="2"/>
                  </a:lnTo>
                  <a:lnTo>
                    <a:pt x="132" y="2"/>
                  </a:lnTo>
                  <a:lnTo>
                    <a:pt x="142" y="2"/>
                  </a:lnTo>
                  <a:lnTo>
                    <a:pt x="149" y="2"/>
                  </a:lnTo>
                  <a:lnTo>
                    <a:pt x="156" y="2"/>
                  </a:lnTo>
                  <a:lnTo>
                    <a:pt x="154" y="1"/>
                  </a:lnTo>
                  <a:lnTo>
                    <a:pt x="156" y="2"/>
                  </a:lnTo>
                  <a:lnTo>
                    <a:pt x="157" y="2"/>
                  </a:lnTo>
                  <a:lnTo>
                    <a:pt x="158" y="1"/>
                  </a:lnTo>
                  <a:lnTo>
                    <a:pt x="157" y="1"/>
                  </a:lnTo>
                  <a:lnTo>
                    <a:pt x="156" y="0"/>
                  </a:lnTo>
                  <a:lnTo>
                    <a:pt x="158" y="1"/>
                  </a:lnTo>
                </a:path>
              </a:pathLst>
            </a:custGeom>
            <a:solidFill>
              <a:srgbClr val="000000"/>
            </a:solidFill>
            <a:ln w="12700" cap="rnd">
              <a:noFill/>
              <a:round/>
              <a:headEnd/>
              <a:tailEnd/>
            </a:ln>
          </p:spPr>
          <p:txBody>
            <a:bodyPr/>
            <a:lstStyle/>
            <a:p>
              <a:endParaRPr lang="en-US">
                <a:solidFill>
                  <a:srgbClr val="000000"/>
                </a:solidFill>
              </a:endParaRPr>
            </a:p>
          </p:txBody>
        </p:sp>
        <p:sp>
          <p:nvSpPr>
            <p:cNvPr id="21651" name="Freeform 142"/>
            <p:cNvSpPr>
              <a:spLocks/>
            </p:cNvSpPr>
            <p:nvPr/>
          </p:nvSpPr>
          <p:spPr bwMode="auto">
            <a:xfrm>
              <a:off x="2471" y="2490"/>
              <a:ext cx="3" cy="38"/>
            </a:xfrm>
            <a:custGeom>
              <a:avLst/>
              <a:gdLst>
                <a:gd name="T0" fmla="*/ 1 w 3"/>
                <a:gd name="T1" fmla="*/ 34 h 38"/>
                <a:gd name="T2" fmla="*/ 0 w 3"/>
                <a:gd name="T3" fmla="*/ 35 h 38"/>
                <a:gd name="T4" fmla="*/ 0 w 3"/>
                <a:gd name="T5" fmla="*/ 0 h 38"/>
                <a:gd name="T6" fmla="*/ 2 w 3"/>
                <a:gd name="T7" fmla="*/ 0 h 38"/>
                <a:gd name="T8" fmla="*/ 2 w 3"/>
                <a:gd name="T9" fmla="*/ 35 h 38"/>
                <a:gd name="T10" fmla="*/ 1 w 3"/>
                <a:gd name="T11" fmla="*/ 37 h 38"/>
                <a:gd name="T12" fmla="*/ 2 w 3"/>
                <a:gd name="T13" fmla="*/ 35 h 38"/>
                <a:gd name="T14" fmla="*/ 1 w 3"/>
                <a:gd name="T15" fmla="*/ 36 h 38"/>
                <a:gd name="T16" fmla="*/ 1 w 3"/>
                <a:gd name="T17" fmla="*/ 36 h 38"/>
                <a:gd name="T18" fmla="*/ 0 w 3"/>
                <a:gd name="T19" fmla="*/ 36 h 38"/>
                <a:gd name="T20" fmla="*/ 0 w 3"/>
                <a:gd name="T21" fmla="*/ 35 h 38"/>
                <a:gd name="T22" fmla="*/ 1 w 3"/>
                <a:gd name="T23" fmla="*/ 34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8"/>
                <a:gd name="T38" fmla="*/ 3 w 3"/>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8">
                  <a:moveTo>
                    <a:pt x="1" y="34"/>
                  </a:moveTo>
                  <a:lnTo>
                    <a:pt x="0" y="35"/>
                  </a:lnTo>
                  <a:lnTo>
                    <a:pt x="0" y="0"/>
                  </a:lnTo>
                  <a:lnTo>
                    <a:pt x="2" y="0"/>
                  </a:lnTo>
                  <a:lnTo>
                    <a:pt x="2" y="35"/>
                  </a:lnTo>
                  <a:lnTo>
                    <a:pt x="1" y="37"/>
                  </a:lnTo>
                  <a:lnTo>
                    <a:pt x="2" y="35"/>
                  </a:lnTo>
                  <a:lnTo>
                    <a:pt x="1" y="36"/>
                  </a:lnTo>
                  <a:lnTo>
                    <a:pt x="0" y="36"/>
                  </a:lnTo>
                  <a:lnTo>
                    <a:pt x="0" y="35"/>
                  </a:lnTo>
                  <a:lnTo>
                    <a:pt x="1" y="34"/>
                  </a:lnTo>
                </a:path>
              </a:pathLst>
            </a:custGeom>
            <a:solidFill>
              <a:srgbClr val="000000"/>
            </a:solidFill>
            <a:ln w="12700" cap="rnd">
              <a:noFill/>
              <a:round/>
              <a:headEnd/>
              <a:tailEnd/>
            </a:ln>
          </p:spPr>
          <p:txBody>
            <a:bodyPr/>
            <a:lstStyle/>
            <a:p>
              <a:endParaRPr lang="en-US">
                <a:solidFill>
                  <a:srgbClr val="000000"/>
                </a:solidFill>
              </a:endParaRPr>
            </a:p>
          </p:txBody>
        </p:sp>
        <p:sp>
          <p:nvSpPr>
            <p:cNvPr id="21652" name="Freeform 143"/>
            <p:cNvSpPr>
              <a:spLocks/>
            </p:cNvSpPr>
            <p:nvPr/>
          </p:nvSpPr>
          <p:spPr bwMode="auto">
            <a:xfrm>
              <a:off x="2475" y="2529"/>
              <a:ext cx="61" cy="3"/>
            </a:xfrm>
            <a:custGeom>
              <a:avLst/>
              <a:gdLst>
                <a:gd name="T0" fmla="*/ 60 w 61"/>
                <a:gd name="T1" fmla="*/ 0 h 3"/>
                <a:gd name="T2" fmla="*/ 57 w 61"/>
                <a:gd name="T3" fmla="*/ 0 h 3"/>
                <a:gd name="T4" fmla="*/ 54 w 61"/>
                <a:gd name="T5" fmla="*/ 1 h 3"/>
                <a:gd name="T6" fmla="*/ 50 w 61"/>
                <a:gd name="T7" fmla="*/ 1 h 3"/>
                <a:gd name="T8" fmla="*/ 46 w 61"/>
                <a:gd name="T9" fmla="*/ 1 h 3"/>
                <a:gd name="T10" fmla="*/ 43 w 61"/>
                <a:gd name="T11" fmla="*/ 1 h 3"/>
                <a:gd name="T12" fmla="*/ 40 w 61"/>
                <a:gd name="T13" fmla="*/ 1 h 3"/>
                <a:gd name="T14" fmla="*/ 36 w 61"/>
                <a:gd name="T15" fmla="*/ 1 h 3"/>
                <a:gd name="T16" fmla="*/ 33 w 61"/>
                <a:gd name="T17" fmla="*/ 1 h 3"/>
                <a:gd name="T18" fmla="*/ 29 w 61"/>
                <a:gd name="T19" fmla="*/ 1 h 3"/>
                <a:gd name="T20" fmla="*/ 25 w 61"/>
                <a:gd name="T21" fmla="*/ 1 h 3"/>
                <a:gd name="T22" fmla="*/ 23 w 61"/>
                <a:gd name="T23" fmla="*/ 1 h 3"/>
                <a:gd name="T24" fmla="*/ 19 w 61"/>
                <a:gd name="T25" fmla="*/ 1 h 3"/>
                <a:gd name="T26" fmla="*/ 15 w 61"/>
                <a:gd name="T27" fmla="*/ 1 h 3"/>
                <a:gd name="T28" fmla="*/ 12 w 61"/>
                <a:gd name="T29" fmla="*/ 0 h 3"/>
                <a:gd name="T30" fmla="*/ 8 w 61"/>
                <a:gd name="T31" fmla="*/ 0 h 3"/>
                <a:gd name="T32" fmla="*/ 4 w 61"/>
                <a:gd name="T33" fmla="*/ 0 h 3"/>
                <a:gd name="T34" fmla="*/ 0 w 61"/>
                <a:gd name="T35" fmla="*/ 0 h 3"/>
                <a:gd name="T36" fmla="*/ 0 w 61"/>
                <a:gd name="T37" fmla="*/ 1 h 3"/>
                <a:gd name="T38" fmla="*/ 4 w 61"/>
                <a:gd name="T39" fmla="*/ 1 h 3"/>
                <a:gd name="T40" fmla="*/ 8 w 61"/>
                <a:gd name="T41" fmla="*/ 1 h 3"/>
                <a:gd name="T42" fmla="*/ 11 w 61"/>
                <a:gd name="T43" fmla="*/ 1 h 3"/>
                <a:gd name="T44" fmla="*/ 15 w 61"/>
                <a:gd name="T45" fmla="*/ 1 h 3"/>
                <a:gd name="T46" fmla="*/ 18 w 61"/>
                <a:gd name="T47" fmla="*/ 2 h 3"/>
                <a:gd name="T48" fmla="*/ 22 w 61"/>
                <a:gd name="T49" fmla="*/ 2 h 3"/>
                <a:gd name="T50" fmla="*/ 25 w 61"/>
                <a:gd name="T51" fmla="*/ 2 h 3"/>
                <a:gd name="T52" fmla="*/ 29 w 61"/>
                <a:gd name="T53" fmla="*/ 2 h 3"/>
                <a:gd name="T54" fmla="*/ 33 w 61"/>
                <a:gd name="T55" fmla="*/ 2 h 3"/>
                <a:gd name="T56" fmla="*/ 36 w 61"/>
                <a:gd name="T57" fmla="*/ 2 h 3"/>
                <a:gd name="T58" fmla="*/ 40 w 61"/>
                <a:gd name="T59" fmla="*/ 2 h 3"/>
                <a:gd name="T60" fmla="*/ 43 w 61"/>
                <a:gd name="T61" fmla="*/ 2 h 3"/>
                <a:gd name="T62" fmla="*/ 47 w 61"/>
                <a:gd name="T63" fmla="*/ 2 h 3"/>
                <a:gd name="T64" fmla="*/ 51 w 61"/>
                <a:gd name="T65" fmla="*/ 2 h 3"/>
                <a:gd name="T66" fmla="*/ 55 w 61"/>
                <a:gd name="T67" fmla="*/ 1 h 3"/>
                <a:gd name="T68" fmla="*/ 59 w 61"/>
                <a:gd name="T69" fmla="*/ 1 h 3"/>
                <a:gd name="T70" fmla="*/ 56 w 61"/>
                <a:gd name="T71" fmla="*/ 1 h 3"/>
                <a:gd name="T72" fmla="*/ 59 w 61"/>
                <a:gd name="T73" fmla="*/ 1 h 3"/>
                <a:gd name="T74" fmla="*/ 60 w 61"/>
                <a:gd name="T75" fmla="*/ 1 h 3"/>
                <a:gd name="T76" fmla="*/ 60 w 61"/>
                <a:gd name="T77" fmla="*/ 0 h 3"/>
                <a:gd name="T78" fmla="*/ 59 w 61"/>
                <a:gd name="T79" fmla="*/ 0 h 3"/>
                <a:gd name="T80" fmla="*/ 57 w 61"/>
                <a:gd name="T81" fmla="*/ 0 h 3"/>
                <a:gd name="T82" fmla="*/ 60 w 61"/>
                <a:gd name="T83" fmla="*/ 0 h 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
                <a:gd name="T127" fmla="*/ 0 h 3"/>
                <a:gd name="T128" fmla="*/ 61 w 61"/>
                <a:gd name="T129" fmla="*/ 3 h 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 h="3">
                  <a:moveTo>
                    <a:pt x="60" y="0"/>
                  </a:moveTo>
                  <a:lnTo>
                    <a:pt x="57" y="0"/>
                  </a:lnTo>
                  <a:lnTo>
                    <a:pt x="54" y="1"/>
                  </a:lnTo>
                  <a:lnTo>
                    <a:pt x="50" y="1"/>
                  </a:lnTo>
                  <a:lnTo>
                    <a:pt x="46" y="1"/>
                  </a:lnTo>
                  <a:lnTo>
                    <a:pt x="43" y="1"/>
                  </a:lnTo>
                  <a:lnTo>
                    <a:pt x="40" y="1"/>
                  </a:lnTo>
                  <a:lnTo>
                    <a:pt x="36" y="1"/>
                  </a:lnTo>
                  <a:lnTo>
                    <a:pt x="33" y="1"/>
                  </a:lnTo>
                  <a:lnTo>
                    <a:pt x="29" y="1"/>
                  </a:lnTo>
                  <a:lnTo>
                    <a:pt x="25" y="1"/>
                  </a:lnTo>
                  <a:lnTo>
                    <a:pt x="23" y="1"/>
                  </a:lnTo>
                  <a:lnTo>
                    <a:pt x="19" y="1"/>
                  </a:lnTo>
                  <a:lnTo>
                    <a:pt x="15" y="1"/>
                  </a:lnTo>
                  <a:lnTo>
                    <a:pt x="12" y="0"/>
                  </a:lnTo>
                  <a:lnTo>
                    <a:pt x="8" y="0"/>
                  </a:lnTo>
                  <a:lnTo>
                    <a:pt x="4" y="0"/>
                  </a:lnTo>
                  <a:lnTo>
                    <a:pt x="0" y="0"/>
                  </a:lnTo>
                  <a:lnTo>
                    <a:pt x="0" y="1"/>
                  </a:lnTo>
                  <a:lnTo>
                    <a:pt x="4" y="1"/>
                  </a:lnTo>
                  <a:lnTo>
                    <a:pt x="8" y="1"/>
                  </a:lnTo>
                  <a:lnTo>
                    <a:pt x="11" y="1"/>
                  </a:lnTo>
                  <a:lnTo>
                    <a:pt x="15" y="1"/>
                  </a:lnTo>
                  <a:lnTo>
                    <a:pt x="18" y="2"/>
                  </a:lnTo>
                  <a:lnTo>
                    <a:pt x="22" y="2"/>
                  </a:lnTo>
                  <a:lnTo>
                    <a:pt x="25" y="2"/>
                  </a:lnTo>
                  <a:lnTo>
                    <a:pt x="29" y="2"/>
                  </a:lnTo>
                  <a:lnTo>
                    <a:pt x="33" y="2"/>
                  </a:lnTo>
                  <a:lnTo>
                    <a:pt x="36" y="2"/>
                  </a:lnTo>
                  <a:lnTo>
                    <a:pt x="40" y="2"/>
                  </a:lnTo>
                  <a:lnTo>
                    <a:pt x="43" y="2"/>
                  </a:lnTo>
                  <a:lnTo>
                    <a:pt x="47" y="2"/>
                  </a:lnTo>
                  <a:lnTo>
                    <a:pt x="51" y="2"/>
                  </a:lnTo>
                  <a:lnTo>
                    <a:pt x="55" y="1"/>
                  </a:lnTo>
                  <a:lnTo>
                    <a:pt x="59" y="1"/>
                  </a:lnTo>
                  <a:lnTo>
                    <a:pt x="56" y="1"/>
                  </a:lnTo>
                  <a:lnTo>
                    <a:pt x="59" y="1"/>
                  </a:lnTo>
                  <a:lnTo>
                    <a:pt x="60" y="1"/>
                  </a:lnTo>
                  <a:lnTo>
                    <a:pt x="60" y="0"/>
                  </a:lnTo>
                  <a:lnTo>
                    <a:pt x="59" y="0"/>
                  </a:lnTo>
                  <a:lnTo>
                    <a:pt x="57" y="0"/>
                  </a:lnTo>
                  <a:lnTo>
                    <a:pt x="60" y="0"/>
                  </a:lnTo>
                </a:path>
              </a:pathLst>
            </a:custGeom>
            <a:solidFill>
              <a:srgbClr val="000000"/>
            </a:solidFill>
            <a:ln w="12700" cap="rnd">
              <a:noFill/>
              <a:round/>
              <a:headEnd/>
              <a:tailEnd/>
            </a:ln>
          </p:spPr>
          <p:txBody>
            <a:bodyPr/>
            <a:lstStyle/>
            <a:p>
              <a:endParaRPr lang="en-US">
                <a:solidFill>
                  <a:srgbClr val="000000"/>
                </a:solidFill>
              </a:endParaRPr>
            </a:p>
          </p:txBody>
        </p:sp>
        <p:sp>
          <p:nvSpPr>
            <p:cNvPr id="21653" name="Freeform 144"/>
            <p:cNvSpPr>
              <a:spLocks/>
            </p:cNvSpPr>
            <p:nvPr/>
          </p:nvSpPr>
          <p:spPr bwMode="auto">
            <a:xfrm>
              <a:off x="2537" y="2530"/>
              <a:ext cx="3" cy="79"/>
            </a:xfrm>
            <a:custGeom>
              <a:avLst/>
              <a:gdLst>
                <a:gd name="T0" fmla="*/ 1 w 3"/>
                <a:gd name="T1" fmla="*/ 76 h 79"/>
                <a:gd name="T2" fmla="*/ 1 w 3"/>
                <a:gd name="T3" fmla="*/ 77 h 79"/>
                <a:gd name="T4" fmla="*/ 1 w 3"/>
                <a:gd name="T5" fmla="*/ 72 h 79"/>
                <a:gd name="T6" fmla="*/ 1 w 3"/>
                <a:gd name="T7" fmla="*/ 66 h 79"/>
                <a:gd name="T8" fmla="*/ 1 w 3"/>
                <a:gd name="T9" fmla="*/ 60 h 79"/>
                <a:gd name="T10" fmla="*/ 1 w 3"/>
                <a:gd name="T11" fmla="*/ 56 h 79"/>
                <a:gd name="T12" fmla="*/ 1 w 3"/>
                <a:gd name="T13" fmla="*/ 50 h 79"/>
                <a:gd name="T14" fmla="*/ 2 w 3"/>
                <a:gd name="T15" fmla="*/ 46 h 79"/>
                <a:gd name="T16" fmla="*/ 2 w 3"/>
                <a:gd name="T17" fmla="*/ 40 h 79"/>
                <a:gd name="T18" fmla="*/ 2 w 3"/>
                <a:gd name="T19" fmla="*/ 35 h 79"/>
                <a:gd name="T20" fmla="*/ 2 w 3"/>
                <a:gd name="T21" fmla="*/ 31 h 79"/>
                <a:gd name="T22" fmla="*/ 2 w 3"/>
                <a:gd name="T23" fmla="*/ 26 h 79"/>
                <a:gd name="T24" fmla="*/ 2 w 3"/>
                <a:gd name="T25" fmla="*/ 21 h 79"/>
                <a:gd name="T26" fmla="*/ 2 w 3"/>
                <a:gd name="T27" fmla="*/ 17 h 79"/>
                <a:gd name="T28" fmla="*/ 2 w 3"/>
                <a:gd name="T29" fmla="*/ 12 h 79"/>
                <a:gd name="T30" fmla="*/ 2 w 3"/>
                <a:gd name="T31" fmla="*/ 8 h 79"/>
                <a:gd name="T32" fmla="*/ 1 w 3"/>
                <a:gd name="T33" fmla="*/ 5 h 79"/>
                <a:gd name="T34" fmla="*/ 1 w 3"/>
                <a:gd name="T35" fmla="*/ 0 h 79"/>
                <a:gd name="T36" fmla="*/ 0 w 3"/>
                <a:gd name="T37" fmla="*/ 2 h 79"/>
                <a:gd name="T38" fmla="*/ 1 w 3"/>
                <a:gd name="T39" fmla="*/ 5 h 79"/>
                <a:gd name="T40" fmla="*/ 1 w 3"/>
                <a:gd name="T41" fmla="*/ 8 h 79"/>
                <a:gd name="T42" fmla="*/ 1 w 3"/>
                <a:gd name="T43" fmla="*/ 13 h 79"/>
                <a:gd name="T44" fmla="*/ 1 w 3"/>
                <a:gd name="T45" fmla="*/ 17 h 79"/>
                <a:gd name="T46" fmla="*/ 1 w 3"/>
                <a:gd name="T47" fmla="*/ 21 h 79"/>
                <a:gd name="T48" fmla="*/ 1 w 3"/>
                <a:gd name="T49" fmla="*/ 26 h 79"/>
                <a:gd name="T50" fmla="*/ 1 w 3"/>
                <a:gd name="T51" fmla="*/ 31 h 79"/>
                <a:gd name="T52" fmla="*/ 1 w 3"/>
                <a:gd name="T53" fmla="*/ 35 h 79"/>
                <a:gd name="T54" fmla="*/ 1 w 3"/>
                <a:gd name="T55" fmla="*/ 40 h 79"/>
                <a:gd name="T56" fmla="*/ 1 w 3"/>
                <a:gd name="T57" fmla="*/ 46 h 79"/>
                <a:gd name="T58" fmla="*/ 1 w 3"/>
                <a:gd name="T59" fmla="*/ 50 h 79"/>
                <a:gd name="T60" fmla="*/ 0 w 3"/>
                <a:gd name="T61" fmla="*/ 56 h 79"/>
                <a:gd name="T62" fmla="*/ 0 w 3"/>
                <a:gd name="T63" fmla="*/ 60 h 79"/>
                <a:gd name="T64" fmla="*/ 0 w 3"/>
                <a:gd name="T65" fmla="*/ 66 h 79"/>
                <a:gd name="T66" fmla="*/ 0 w 3"/>
                <a:gd name="T67" fmla="*/ 72 h 79"/>
                <a:gd name="T68" fmla="*/ 0 w 3"/>
                <a:gd name="T69" fmla="*/ 77 h 79"/>
                <a:gd name="T70" fmla="*/ 0 w 3"/>
                <a:gd name="T71" fmla="*/ 78 h 79"/>
                <a:gd name="T72" fmla="*/ 0 w 3"/>
                <a:gd name="T73" fmla="*/ 77 h 79"/>
                <a:gd name="T74" fmla="*/ 0 w 3"/>
                <a:gd name="T75" fmla="*/ 78 h 79"/>
                <a:gd name="T76" fmla="*/ 1 w 3"/>
                <a:gd name="T77" fmla="*/ 78 h 79"/>
                <a:gd name="T78" fmla="*/ 1 w 3"/>
                <a:gd name="T79" fmla="*/ 78 h 79"/>
                <a:gd name="T80" fmla="*/ 1 w 3"/>
                <a:gd name="T81" fmla="*/ 77 h 79"/>
                <a:gd name="T82" fmla="*/ 1 w 3"/>
                <a:gd name="T83" fmla="*/ 76 h 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
                <a:gd name="T127" fmla="*/ 0 h 79"/>
                <a:gd name="T128" fmla="*/ 3 w 3"/>
                <a:gd name="T129" fmla="*/ 79 h 7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 h="79">
                  <a:moveTo>
                    <a:pt x="1" y="76"/>
                  </a:moveTo>
                  <a:lnTo>
                    <a:pt x="1" y="77"/>
                  </a:lnTo>
                  <a:lnTo>
                    <a:pt x="1" y="72"/>
                  </a:lnTo>
                  <a:lnTo>
                    <a:pt x="1" y="66"/>
                  </a:lnTo>
                  <a:lnTo>
                    <a:pt x="1" y="60"/>
                  </a:lnTo>
                  <a:lnTo>
                    <a:pt x="1" y="56"/>
                  </a:lnTo>
                  <a:lnTo>
                    <a:pt x="1" y="50"/>
                  </a:lnTo>
                  <a:lnTo>
                    <a:pt x="2" y="46"/>
                  </a:lnTo>
                  <a:lnTo>
                    <a:pt x="2" y="40"/>
                  </a:lnTo>
                  <a:lnTo>
                    <a:pt x="2" y="35"/>
                  </a:lnTo>
                  <a:lnTo>
                    <a:pt x="2" y="31"/>
                  </a:lnTo>
                  <a:lnTo>
                    <a:pt x="2" y="26"/>
                  </a:lnTo>
                  <a:lnTo>
                    <a:pt x="2" y="21"/>
                  </a:lnTo>
                  <a:lnTo>
                    <a:pt x="2" y="17"/>
                  </a:lnTo>
                  <a:lnTo>
                    <a:pt x="2" y="12"/>
                  </a:lnTo>
                  <a:lnTo>
                    <a:pt x="2" y="8"/>
                  </a:lnTo>
                  <a:lnTo>
                    <a:pt x="1" y="5"/>
                  </a:lnTo>
                  <a:lnTo>
                    <a:pt x="1" y="0"/>
                  </a:lnTo>
                  <a:lnTo>
                    <a:pt x="0" y="2"/>
                  </a:lnTo>
                  <a:lnTo>
                    <a:pt x="1" y="5"/>
                  </a:lnTo>
                  <a:lnTo>
                    <a:pt x="1" y="8"/>
                  </a:lnTo>
                  <a:lnTo>
                    <a:pt x="1" y="13"/>
                  </a:lnTo>
                  <a:lnTo>
                    <a:pt x="1" y="17"/>
                  </a:lnTo>
                  <a:lnTo>
                    <a:pt x="1" y="21"/>
                  </a:lnTo>
                  <a:lnTo>
                    <a:pt x="1" y="26"/>
                  </a:lnTo>
                  <a:lnTo>
                    <a:pt x="1" y="31"/>
                  </a:lnTo>
                  <a:lnTo>
                    <a:pt x="1" y="35"/>
                  </a:lnTo>
                  <a:lnTo>
                    <a:pt x="1" y="40"/>
                  </a:lnTo>
                  <a:lnTo>
                    <a:pt x="1" y="46"/>
                  </a:lnTo>
                  <a:lnTo>
                    <a:pt x="1" y="50"/>
                  </a:lnTo>
                  <a:lnTo>
                    <a:pt x="0" y="56"/>
                  </a:lnTo>
                  <a:lnTo>
                    <a:pt x="0" y="60"/>
                  </a:lnTo>
                  <a:lnTo>
                    <a:pt x="0" y="66"/>
                  </a:lnTo>
                  <a:lnTo>
                    <a:pt x="0" y="72"/>
                  </a:lnTo>
                  <a:lnTo>
                    <a:pt x="0" y="77"/>
                  </a:lnTo>
                  <a:lnTo>
                    <a:pt x="0" y="78"/>
                  </a:lnTo>
                  <a:lnTo>
                    <a:pt x="0" y="77"/>
                  </a:lnTo>
                  <a:lnTo>
                    <a:pt x="0" y="78"/>
                  </a:lnTo>
                  <a:lnTo>
                    <a:pt x="1" y="78"/>
                  </a:lnTo>
                  <a:lnTo>
                    <a:pt x="1" y="77"/>
                  </a:lnTo>
                  <a:lnTo>
                    <a:pt x="1" y="76"/>
                  </a:lnTo>
                </a:path>
              </a:pathLst>
            </a:custGeom>
            <a:solidFill>
              <a:srgbClr val="000000"/>
            </a:solidFill>
            <a:ln w="12700" cap="rnd">
              <a:noFill/>
              <a:round/>
              <a:headEnd/>
              <a:tailEnd/>
            </a:ln>
          </p:spPr>
          <p:txBody>
            <a:bodyPr/>
            <a:lstStyle/>
            <a:p>
              <a:endParaRPr lang="en-US">
                <a:solidFill>
                  <a:srgbClr val="000000"/>
                </a:solidFill>
              </a:endParaRPr>
            </a:p>
          </p:txBody>
        </p:sp>
        <p:sp>
          <p:nvSpPr>
            <p:cNvPr id="21654" name="Freeform 145"/>
            <p:cNvSpPr>
              <a:spLocks/>
            </p:cNvSpPr>
            <p:nvPr/>
          </p:nvSpPr>
          <p:spPr bwMode="auto">
            <a:xfrm>
              <a:off x="2538" y="2612"/>
              <a:ext cx="78" cy="151"/>
            </a:xfrm>
            <a:custGeom>
              <a:avLst/>
              <a:gdLst>
                <a:gd name="T0" fmla="*/ 77 w 78"/>
                <a:gd name="T1" fmla="*/ 150 h 151"/>
                <a:gd name="T2" fmla="*/ 77 w 78"/>
                <a:gd name="T3" fmla="*/ 149 h 151"/>
                <a:gd name="T4" fmla="*/ 77 w 78"/>
                <a:gd name="T5" fmla="*/ 133 h 151"/>
                <a:gd name="T6" fmla="*/ 75 w 78"/>
                <a:gd name="T7" fmla="*/ 119 h 151"/>
                <a:gd name="T8" fmla="*/ 73 w 78"/>
                <a:gd name="T9" fmla="*/ 106 h 151"/>
                <a:gd name="T10" fmla="*/ 71 w 78"/>
                <a:gd name="T11" fmla="*/ 94 h 151"/>
                <a:gd name="T12" fmla="*/ 68 w 78"/>
                <a:gd name="T13" fmla="*/ 85 h 151"/>
                <a:gd name="T14" fmla="*/ 63 w 78"/>
                <a:gd name="T15" fmla="*/ 75 h 151"/>
                <a:gd name="T16" fmla="*/ 58 w 78"/>
                <a:gd name="T17" fmla="*/ 66 h 151"/>
                <a:gd name="T18" fmla="*/ 54 w 78"/>
                <a:gd name="T19" fmla="*/ 59 h 151"/>
                <a:gd name="T20" fmla="*/ 48 w 78"/>
                <a:gd name="T21" fmla="*/ 52 h 151"/>
                <a:gd name="T22" fmla="*/ 43 w 78"/>
                <a:gd name="T23" fmla="*/ 45 h 151"/>
                <a:gd name="T24" fmla="*/ 36 w 78"/>
                <a:gd name="T25" fmla="*/ 38 h 151"/>
                <a:gd name="T26" fmla="*/ 30 w 78"/>
                <a:gd name="T27" fmla="*/ 31 h 151"/>
                <a:gd name="T28" fmla="*/ 23 w 78"/>
                <a:gd name="T29" fmla="*/ 24 h 151"/>
                <a:gd name="T30" fmla="*/ 17 w 78"/>
                <a:gd name="T31" fmla="*/ 16 h 151"/>
                <a:gd name="T32" fmla="*/ 9 w 78"/>
                <a:gd name="T33" fmla="*/ 9 h 151"/>
                <a:gd name="T34" fmla="*/ 3 w 78"/>
                <a:gd name="T35" fmla="*/ 0 h 151"/>
                <a:gd name="T36" fmla="*/ 0 w 78"/>
                <a:gd name="T37" fmla="*/ 2 h 151"/>
                <a:gd name="T38" fmla="*/ 6 w 78"/>
                <a:gd name="T39" fmla="*/ 11 h 151"/>
                <a:gd name="T40" fmla="*/ 14 w 78"/>
                <a:gd name="T41" fmla="*/ 18 h 151"/>
                <a:gd name="T42" fmla="*/ 20 w 78"/>
                <a:gd name="T43" fmla="*/ 26 h 151"/>
                <a:gd name="T44" fmla="*/ 27 w 78"/>
                <a:gd name="T45" fmla="*/ 33 h 151"/>
                <a:gd name="T46" fmla="*/ 33 w 78"/>
                <a:gd name="T47" fmla="*/ 40 h 151"/>
                <a:gd name="T48" fmla="*/ 40 w 78"/>
                <a:gd name="T49" fmla="*/ 47 h 151"/>
                <a:gd name="T50" fmla="*/ 45 w 78"/>
                <a:gd name="T51" fmla="*/ 54 h 151"/>
                <a:gd name="T52" fmla="*/ 51 w 78"/>
                <a:gd name="T53" fmla="*/ 62 h 151"/>
                <a:gd name="T54" fmla="*/ 56 w 78"/>
                <a:gd name="T55" fmla="*/ 69 h 151"/>
                <a:gd name="T56" fmla="*/ 60 w 78"/>
                <a:gd name="T57" fmla="*/ 77 h 151"/>
                <a:gd name="T58" fmla="*/ 64 w 78"/>
                <a:gd name="T59" fmla="*/ 86 h 151"/>
                <a:gd name="T60" fmla="*/ 68 w 78"/>
                <a:gd name="T61" fmla="*/ 95 h 151"/>
                <a:gd name="T62" fmla="*/ 70 w 78"/>
                <a:gd name="T63" fmla="*/ 107 h 151"/>
                <a:gd name="T64" fmla="*/ 72 w 78"/>
                <a:gd name="T65" fmla="*/ 119 h 151"/>
                <a:gd name="T66" fmla="*/ 73 w 78"/>
                <a:gd name="T67" fmla="*/ 133 h 151"/>
                <a:gd name="T68" fmla="*/ 73 w 78"/>
                <a:gd name="T69" fmla="*/ 149 h 151"/>
                <a:gd name="T70" fmla="*/ 74 w 78"/>
                <a:gd name="T71" fmla="*/ 148 h 151"/>
                <a:gd name="T72" fmla="*/ 73 w 78"/>
                <a:gd name="T73" fmla="*/ 149 h 151"/>
                <a:gd name="T74" fmla="*/ 74 w 78"/>
                <a:gd name="T75" fmla="*/ 150 h 151"/>
                <a:gd name="T76" fmla="*/ 75 w 78"/>
                <a:gd name="T77" fmla="*/ 150 h 151"/>
                <a:gd name="T78" fmla="*/ 76 w 78"/>
                <a:gd name="T79" fmla="*/ 150 h 151"/>
                <a:gd name="T80" fmla="*/ 77 w 78"/>
                <a:gd name="T81" fmla="*/ 149 h 151"/>
                <a:gd name="T82" fmla="*/ 77 w 78"/>
                <a:gd name="T83" fmla="*/ 150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151"/>
                <a:gd name="T128" fmla="*/ 78 w 78"/>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151">
                  <a:moveTo>
                    <a:pt x="77" y="150"/>
                  </a:moveTo>
                  <a:lnTo>
                    <a:pt x="77" y="149"/>
                  </a:lnTo>
                  <a:lnTo>
                    <a:pt x="77" y="133"/>
                  </a:lnTo>
                  <a:lnTo>
                    <a:pt x="75" y="119"/>
                  </a:lnTo>
                  <a:lnTo>
                    <a:pt x="73" y="106"/>
                  </a:lnTo>
                  <a:lnTo>
                    <a:pt x="71" y="94"/>
                  </a:lnTo>
                  <a:lnTo>
                    <a:pt x="68" y="85"/>
                  </a:lnTo>
                  <a:lnTo>
                    <a:pt x="63" y="75"/>
                  </a:lnTo>
                  <a:lnTo>
                    <a:pt x="58" y="66"/>
                  </a:lnTo>
                  <a:lnTo>
                    <a:pt x="54" y="59"/>
                  </a:lnTo>
                  <a:lnTo>
                    <a:pt x="48" y="52"/>
                  </a:lnTo>
                  <a:lnTo>
                    <a:pt x="43" y="45"/>
                  </a:lnTo>
                  <a:lnTo>
                    <a:pt x="36" y="38"/>
                  </a:lnTo>
                  <a:lnTo>
                    <a:pt x="30" y="31"/>
                  </a:lnTo>
                  <a:lnTo>
                    <a:pt x="23" y="24"/>
                  </a:lnTo>
                  <a:lnTo>
                    <a:pt x="17" y="16"/>
                  </a:lnTo>
                  <a:lnTo>
                    <a:pt x="9" y="9"/>
                  </a:lnTo>
                  <a:lnTo>
                    <a:pt x="3" y="0"/>
                  </a:lnTo>
                  <a:lnTo>
                    <a:pt x="0" y="2"/>
                  </a:lnTo>
                  <a:lnTo>
                    <a:pt x="6" y="11"/>
                  </a:lnTo>
                  <a:lnTo>
                    <a:pt x="14" y="18"/>
                  </a:lnTo>
                  <a:lnTo>
                    <a:pt x="20" y="26"/>
                  </a:lnTo>
                  <a:lnTo>
                    <a:pt x="27" y="33"/>
                  </a:lnTo>
                  <a:lnTo>
                    <a:pt x="33" y="40"/>
                  </a:lnTo>
                  <a:lnTo>
                    <a:pt x="40" y="47"/>
                  </a:lnTo>
                  <a:lnTo>
                    <a:pt x="45" y="54"/>
                  </a:lnTo>
                  <a:lnTo>
                    <a:pt x="51" y="62"/>
                  </a:lnTo>
                  <a:lnTo>
                    <a:pt x="56" y="69"/>
                  </a:lnTo>
                  <a:lnTo>
                    <a:pt x="60" y="77"/>
                  </a:lnTo>
                  <a:lnTo>
                    <a:pt x="64" y="86"/>
                  </a:lnTo>
                  <a:lnTo>
                    <a:pt x="68" y="95"/>
                  </a:lnTo>
                  <a:lnTo>
                    <a:pt x="70" y="107"/>
                  </a:lnTo>
                  <a:lnTo>
                    <a:pt x="72" y="119"/>
                  </a:lnTo>
                  <a:lnTo>
                    <a:pt x="73" y="133"/>
                  </a:lnTo>
                  <a:lnTo>
                    <a:pt x="73" y="149"/>
                  </a:lnTo>
                  <a:lnTo>
                    <a:pt x="74" y="148"/>
                  </a:lnTo>
                  <a:lnTo>
                    <a:pt x="73" y="149"/>
                  </a:lnTo>
                  <a:lnTo>
                    <a:pt x="74" y="150"/>
                  </a:lnTo>
                  <a:lnTo>
                    <a:pt x="75" y="150"/>
                  </a:lnTo>
                  <a:lnTo>
                    <a:pt x="76" y="150"/>
                  </a:lnTo>
                  <a:lnTo>
                    <a:pt x="77" y="149"/>
                  </a:lnTo>
                  <a:lnTo>
                    <a:pt x="77" y="150"/>
                  </a:lnTo>
                </a:path>
              </a:pathLst>
            </a:custGeom>
            <a:solidFill>
              <a:srgbClr val="000000"/>
            </a:solidFill>
            <a:ln w="12700" cap="rnd">
              <a:noFill/>
              <a:round/>
              <a:headEnd/>
              <a:tailEnd/>
            </a:ln>
          </p:spPr>
          <p:txBody>
            <a:bodyPr/>
            <a:lstStyle/>
            <a:p>
              <a:endParaRPr lang="en-US">
                <a:solidFill>
                  <a:srgbClr val="000000"/>
                </a:solidFill>
              </a:endParaRPr>
            </a:p>
          </p:txBody>
        </p:sp>
        <p:sp>
          <p:nvSpPr>
            <p:cNvPr id="21655" name="Freeform 146"/>
            <p:cNvSpPr>
              <a:spLocks/>
            </p:cNvSpPr>
            <p:nvPr/>
          </p:nvSpPr>
          <p:spPr bwMode="auto">
            <a:xfrm>
              <a:off x="2601" y="2766"/>
              <a:ext cx="15" cy="18"/>
            </a:xfrm>
            <a:custGeom>
              <a:avLst/>
              <a:gdLst>
                <a:gd name="T0" fmla="*/ 3 w 15"/>
                <a:gd name="T1" fmla="*/ 16 h 18"/>
                <a:gd name="T2" fmla="*/ 3 w 15"/>
                <a:gd name="T3" fmla="*/ 16 h 18"/>
                <a:gd name="T4" fmla="*/ 14 w 15"/>
                <a:gd name="T5" fmla="*/ 1 h 18"/>
                <a:gd name="T6" fmla="*/ 12 w 15"/>
                <a:gd name="T7" fmla="*/ 0 h 18"/>
                <a:gd name="T8" fmla="*/ 1 w 15"/>
                <a:gd name="T9" fmla="*/ 15 h 18"/>
                <a:gd name="T10" fmla="*/ 0 w 15"/>
                <a:gd name="T11" fmla="*/ 16 h 18"/>
                <a:gd name="T12" fmla="*/ 1 w 15"/>
                <a:gd name="T13" fmla="*/ 15 h 18"/>
                <a:gd name="T14" fmla="*/ 0 w 15"/>
                <a:gd name="T15" fmla="*/ 16 h 18"/>
                <a:gd name="T16" fmla="*/ 1 w 15"/>
                <a:gd name="T17" fmla="*/ 16 h 18"/>
                <a:gd name="T18" fmla="*/ 2 w 15"/>
                <a:gd name="T19" fmla="*/ 17 h 18"/>
                <a:gd name="T20" fmla="*/ 3 w 15"/>
                <a:gd name="T21" fmla="*/ 16 h 18"/>
                <a:gd name="T22" fmla="*/ 3 w 15"/>
                <a:gd name="T23" fmla="*/ 16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
                <a:gd name="T37" fmla="*/ 0 h 18"/>
                <a:gd name="T38" fmla="*/ 15 w 15"/>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 h="18">
                  <a:moveTo>
                    <a:pt x="3" y="16"/>
                  </a:moveTo>
                  <a:lnTo>
                    <a:pt x="3" y="16"/>
                  </a:lnTo>
                  <a:lnTo>
                    <a:pt x="14" y="1"/>
                  </a:lnTo>
                  <a:lnTo>
                    <a:pt x="12" y="0"/>
                  </a:lnTo>
                  <a:lnTo>
                    <a:pt x="1" y="15"/>
                  </a:lnTo>
                  <a:lnTo>
                    <a:pt x="0" y="16"/>
                  </a:lnTo>
                  <a:lnTo>
                    <a:pt x="1" y="15"/>
                  </a:lnTo>
                  <a:lnTo>
                    <a:pt x="0" y="16"/>
                  </a:lnTo>
                  <a:lnTo>
                    <a:pt x="1" y="16"/>
                  </a:lnTo>
                  <a:lnTo>
                    <a:pt x="2" y="17"/>
                  </a:lnTo>
                  <a:lnTo>
                    <a:pt x="3" y="16"/>
                  </a:lnTo>
                </a:path>
              </a:pathLst>
            </a:custGeom>
            <a:solidFill>
              <a:srgbClr val="000000"/>
            </a:solidFill>
            <a:ln w="12700" cap="rnd">
              <a:noFill/>
              <a:round/>
              <a:headEnd/>
              <a:tailEnd/>
            </a:ln>
          </p:spPr>
          <p:txBody>
            <a:bodyPr/>
            <a:lstStyle/>
            <a:p>
              <a:endParaRPr lang="en-US">
                <a:solidFill>
                  <a:srgbClr val="000000"/>
                </a:solidFill>
              </a:endParaRPr>
            </a:p>
          </p:txBody>
        </p:sp>
        <p:sp>
          <p:nvSpPr>
            <p:cNvPr id="21656" name="Freeform 147"/>
            <p:cNvSpPr>
              <a:spLocks/>
            </p:cNvSpPr>
            <p:nvPr/>
          </p:nvSpPr>
          <p:spPr bwMode="auto">
            <a:xfrm>
              <a:off x="2601" y="2787"/>
              <a:ext cx="160" cy="263"/>
            </a:xfrm>
            <a:custGeom>
              <a:avLst/>
              <a:gdLst>
                <a:gd name="T0" fmla="*/ 159 w 160"/>
                <a:gd name="T1" fmla="*/ 259 h 263"/>
                <a:gd name="T2" fmla="*/ 148 w 160"/>
                <a:gd name="T3" fmla="*/ 245 h 263"/>
                <a:gd name="T4" fmla="*/ 137 w 160"/>
                <a:gd name="T5" fmla="*/ 233 h 263"/>
                <a:gd name="T6" fmla="*/ 124 w 160"/>
                <a:gd name="T7" fmla="*/ 218 h 263"/>
                <a:gd name="T8" fmla="*/ 112 w 160"/>
                <a:gd name="T9" fmla="*/ 204 h 263"/>
                <a:gd name="T10" fmla="*/ 99 w 160"/>
                <a:gd name="T11" fmla="*/ 190 h 263"/>
                <a:gd name="T12" fmla="*/ 86 w 160"/>
                <a:gd name="T13" fmla="*/ 175 h 263"/>
                <a:gd name="T14" fmla="*/ 73 w 160"/>
                <a:gd name="T15" fmla="*/ 159 h 263"/>
                <a:gd name="T16" fmla="*/ 61 w 160"/>
                <a:gd name="T17" fmla="*/ 144 h 263"/>
                <a:gd name="T18" fmla="*/ 49 w 160"/>
                <a:gd name="T19" fmla="*/ 128 h 263"/>
                <a:gd name="T20" fmla="*/ 39 w 160"/>
                <a:gd name="T21" fmla="*/ 111 h 263"/>
                <a:gd name="T22" fmla="*/ 29 w 160"/>
                <a:gd name="T23" fmla="*/ 94 h 263"/>
                <a:gd name="T24" fmla="*/ 20 w 160"/>
                <a:gd name="T25" fmla="*/ 76 h 263"/>
                <a:gd name="T26" fmla="*/ 13 w 160"/>
                <a:gd name="T27" fmla="*/ 59 h 263"/>
                <a:gd name="T28" fmla="*/ 9 w 160"/>
                <a:gd name="T29" fmla="*/ 39 h 263"/>
                <a:gd name="T30" fmla="*/ 5 w 160"/>
                <a:gd name="T31" fmla="*/ 20 h 263"/>
                <a:gd name="T32" fmla="*/ 4 w 160"/>
                <a:gd name="T33" fmla="*/ 0 h 263"/>
                <a:gd name="T34" fmla="*/ 1 w 160"/>
                <a:gd name="T35" fmla="*/ 10 h 263"/>
                <a:gd name="T36" fmla="*/ 3 w 160"/>
                <a:gd name="T37" fmla="*/ 30 h 263"/>
                <a:gd name="T38" fmla="*/ 7 w 160"/>
                <a:gd name="T39" fmla="*/ 50 h 263"/>
                <a:gd name="T40" fmla="*/ 13 w 160"/>
                <a:gd name="T41" fmla="*/ 68 h 263"/>
                <a:gd name="T42" fmla="*/ 21 w 160"/>
                <a:gd name="T43" fmla="*/ 87 h 263"/>
                <a:gd name="T44" fmla="*/ 31 w 160"/>
                <a:gd name="T45" fmla="*/ 105 h 263"/>
                <a:gd name="T46" fmla="*/ 40 w 160"/>
                <a:gd name="T47" fmla="*/ 121 h 263"/>
                <a:gd name="T48" fmla="*/ 52 w 160"/>
                <a:gd name="T49" fmla="*/ 138 h 263"/>
                <a:gd name="T50" fmla="*/ 65 w 160"/>
                <a:gd name="T51" fmla="*/ 154 h 263"/>
                <a:gd name="T52" fmla="*/ 76 w 160"/>
                <a:gd name="T53" fmla="*/ 170 h 263"/>
                <a:gd name="T54" fmla="*/ 90 w 160"/>
                <a:gd name="T55" fmla="*/ 185 h 263"/>
                <a:gd name="T56" fmla="*/ 102 w 160"/>
                <a:gd name="T57" fmla="*/ 199 h 263"/>
                <a:gd name="T58" fmla="*/ 115 w 160"/>
                <a:gd name="T59" fmla="*/ 214 h 263"/>
                <a:gd name="T60" fmla="*/ 128 w 160"/>
                <a:gd name="T61" fmla="*/ 228 h 263"/>
                <a:gd name="T62" fmla="*/ 140 w 160"/>
                <a:gd name="T63" fmla="*/ 241 h 263"/>
                <a:gd name="T64" fmla="*/ 151 w 160"/>
                <a:gd name="T65" fmla="*/ 254 h 263"/>
                <a:gd name="T66" fmla="*/ 158 w 160"/>
                <a:gd name="T67" fmla="*/ 262 h 263"/>
                <a:gd name="T68" fmla="*/ 158 w 160"/>
                <a:gd name="T69" fmla="*/ 262 h 263"/>
                <a:gd name="T70" fmla="*/ 159 w 160"/>
                <a:gd name="T71" fmla="*/ 260 h 263"/>
                <a:gd name="T72" fmla="*/ 158 w 160"/>
                <a:gd name="T73" fmla="*/ 258 h 2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0"/>
                <a:gd name="T112" fmla="*/ 0 h 263"/>
                <a:gd name="T113" fmla="*/ 160 w 160"/>
                <a:gd name="T114" fmla="*/ 263 h 2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0" h="263">
                  <a:moveTo>
                    <a:pt x="158" y="258"/>
                  </a:moveTo>
                  <a:lnTo>
                    <a:pt x="159" y="259"/>
                  </a:lnTo>
                  <a:lnTo>
                    <a:pt x="154" y="252"/>
                  </a:lnTo>
                  <a:lnTo>
                    <a:pt x="148" y="245"/>
                  </a:lnTo>
                  <a:lnTo>
                    <a:pt x="143" y="240"/>
                  </a:lnTo>
                  <a:lnTo>
                    <a:pt x="137" y="233"/>
                  </a:lnTo>
                  <a:lnTo>
                    <a:pt x="131" y="226"/>
                  </a:lnTo>
                  <a:lnTo>
                    <a:pt x="124" y="218"/>
                  </a:lnTo>
                  <a:lnTo>
                    <a:pt x="118" y="211"/>
                  </a:lnTo>
                  <a:lnTo>
                    <a:pt x="112" y="204"/>
                  </a:lnTo>
                  <a:lnTo>
                    <a:pt x="105" y="197"/>
                  </a:lnTo>
                  <a:lnTo>
                    <a:pt x="99" y="190"/>
                  </a:lnTo>
                  <a:lnTo>
                    <a:pt x="93" y="183"/>
                  </a:lnTo>
                  <a:lnTo>
                    <a:pt x="86" y="175"/>
                  </a:lnTo>
                  <a:lnTo>
                    <a:pt x="79" y="167"/>
                  </a:lnTo>
                  <a:lnTo>
                    <a:pt x="73" y="159"/>
                  </a:lnTo>
                  <a:lnTo>
                    <a:pt x="66" y="153"/>
                  </a:lnTo>
                  <a:lnTo>
                    <a:pt x="61" y="144"/>
                  </a:lnTo>
                  <a:lnTo>
                    <a:pt x="55" y="136"/>
                  </a:lnTo>
                  <a:lnTo>
                    <a:pt x="49" y="128"/>
                  </a:lnTo>
                  <a:lnTo>
                    <a:pt x="43" y="119"/>
                  </a:lnTo>
                  <a:lnTo>
                    <a:pt x="39" y="111"/>
                  </a:lnTo>
                  <a:lnTo>
                    <a:pt x="34" y="103"/>
                  </a:lnTo>
                  <a:lnTo>
                    <a:pt x="29" y="94"/>
                  </a:lnTo>
                  <a:lnTo>
                    <a:pt x="24" y="86"/>
                  </a:lnTo>
                  <a:lnTo>
                    <a:pt x="20" y="76"/>
                  </a:lnTo>
                  <a:lnTo>
                    <a:pt x="17" y="67"/>
                  </a:lnTo>
                  <a:lnTo>
                    <a:pt x="13" y="59"/>
                  </a:lnTo>
                  <a:lnTo>
                    <a:pt x="11" y="49"/>
                  </a:lnTo>
                  <a:lnTo>
                    <a:pt x="9" y="39"/>
                  </a:lnTo>
                  <a:lnTo>
                    <a:pt x="7" y="30"/>
                  </a:lnTo>
                  <a:lnTo>
                    <a:pt x="5" y="20"/>
                  </a:lnTo>
                  <a:lnTo>
                    <a:pt x="4" y="10"/>
                  </a:lnTo>
                  <a:lnTo>
                    <a:pt x="4" y="0"/>
                  </a:lnTo>
                  <a:lnTo>
                    <a:pt x="0" y="0"/>
                  </a:lnTo>
                  <a:lnTo>
                    <a:pt x="1" y="10"/>
                  </a:lnTo>
                  <a:lnTo>
                    <a:pt x="1" y="21"/>
                  </a:lnTo>
                  <a:lnTo>
                    <a:pt x="3" y="30"/>
                  </a:lnTo>
                  <a:lnTo>
                    <a:pt x="5" y="40"/>
                  </a:lnTo>
                  <a:lnTo>
                    <a:pt x="7" y="50"/>
                  </a:lnTo>
                  <a:lnTo>
                    <a:pt x="10" y="60"/>
                  </a:lnTo>
                  <a:lnTo>
                    <a:pt x="13" y="68"/>
                  </a:lnTo>
                  <a:lnTo>
                    <a:pt x="17" y="78"/>
                  </a:lnTo>
                  <a:lnTo>
                    <a:pt x="21" y="87"/>
                  </a:lnTo>
                  <a:lnTo>
                    <a:pt x="26" y="96"/>
                  </a:lnTo>
                  <a:lnTo>
                    <a:pt x="31" y="105"/>
                  </a:lnTo>
                  <a:lnTo>
                    <a:pt x="36" y="113"/>
                  </a:lnTo>
                  <a:lnTo>
                    <a:pt x="40" y="121"/>
                  </a:lnTo>
                  <a:lnTo>
                    <a:pt x="46" y="130"/>
                  </a:lnTo>
                  <a:lnTo>
                    <a:pt x="52" y="138"/>
                  </a:lnTo>
                  <a:lnTo>
                    <a:pt x="58" y="146"/>
                  </a:lnTo>
                  <a:lnTo>
                    <a:pt x="65" y="154"/>
                  </a:lnTo>
                  <a:lnTo>
                    <a:pt x="70" y="162"/>
                  </a:lnTo>
                  <a:lnTo>
                    <a:pt x="76" y="170"/>
                  </a:lnTo>
                  <a:lnTo>
                    <a:pt x="83" y="177"/>
                  </a:lnTo>
                  <a:lnTo>
                    <a:pt x="90" y="185"/>
                  </a:lnTo>
                  <a:lnTo>
                    <a:pt x="96" y="192"/>
                  </a:lnTo>
                  <a:lnTo>
                    <a:pt x="102" y="199"/>
                  </a:lnTo>
                  <a:lnTo>
                    <a:pt x="109" y="206"/>
                  </a:lnTo>
                  <a:lnTo>
                    <a:pt x="115" y="214"/>
                  </a:lnTo>
                  <a:lnTo>
                    <a:pt x="121" y="221"/>
                  </a:lnTo>
                  <a:lnTo>
                    <a:pt x="128" y="228"/>
                  </a:lnTo>
                  <a:lnTo>
                    <a:pt x="134" y="235"/>
                  </a:lnTo>
                  <a:lnTo>
                    <a:pt x="140" y="241"/>
                  </a:lnTo>
                  <a:lnTo>
                    <a:pt x="146" y="247"/>
                  </a:lnTo>
                  <a:lnTo>
                    <a:pt x="151" y="254"/>
                  </a:lnTo>
                  <a:lnTo>
                    <a:pt x="156" y="261"/>
                  </a:lnTo>
                  <a:lnTo>
                    <a:pt x="158" y="262"/>
                  </a:lnTo>
                  <a:lnTo>
                    <a:pt x="156" y="261"/>
                  </a:lnTo>
                  <a:lnTo>
                    <a:pt x="158" y="262"/>
                  </a:lnTo>
                  <a:lnTo>
                    <a:pt x="159" y="261"/>
                  </a:lnTo>
                  <a:lnTo>
                    <a:pt x="159" y="260"/>
                  </a:lnTo>
                  <a:lnTo>
                    <a:pt x="159" y="259"/>
                  </a:lnTo>
                  <a:lnTo>
                    <a:pt x="158" y="258"/>
                  </a:lnTo>
                </a:path>
              </a:pathLst>
            </a:custGeom>
            <a:solidFill>
              <a:srgbClr val="000000"/>
            </a:solidFill>
            <a:ln w="12700" cap="rnd">
              <a:noFill/>
              <a:round/>
              <a:headEnd/>
              <a:tailEnd/>
            </a:ln>
          </p:spPr>
          <p:txBody>
            <a:bodyPr/>
            <a:lstStyle/>
            <a:p>
              <a:endParaRPr lang="en-US">
                <a:solidFill>
                  <a:srgbClr val="000000"/>
                </a:solidFill>
              </a:endParaRPr>
            </a:p>
          </p:txBody>
        </p:sp>
        <p:sp>
          <p:nvSpPr>
            <p:cNvPr id="21657" name="Freeform 148"/>
            <p:cNvSpPr>
              <a:spLocks/>
            </p:cNvSpPr>
            <p:nvPr/>
          </p:nvSpPr>
          <p:spPr bwMode="auto">
            <a:xfrm>
              <a:off x="2765" y="3031"/>
              <a:ext cx="140" cy="19"/>
            </a:xfrm>
            <a:custGeom>
              <a:avLst/>
              <a:gdLst>
                <a:gd name="T0" fmla="*/ 136 w 140"/>
                <a:gd name="T1" fmla="*/ 1 h 19"/>
                <a:gd name="T2" fmla="*/ 137 w 140"/>
                <a:gd name="T3" fmla="*/ 0 h 19"/>
                <a:gd name="T4" fmla="*/ 129 w 140"/>
                <a:gd name="T5" fmla="*/ 0 h 19"/>
                <a:gd name="T6" fmla="*/ 120 w 140"/>
                <a:gd name="T7" fmla="*/ 1 h 19"/>
                <a:gd name="T8" fmla="*/ 111 w 140"/>
                <a:gd name="T9" fmla="*/ 2 h 19"/>
                <a:gd name="T10" fmla="*/ 103 w 140"/>
                <a:gd name="T11" fmla="*/ 2 h 19"/>
                <a:gd name="T12" fmla="*/ 94 w 140"/>
                <a:gd name="T13" fmla="*/ 4 h 19"/>
                <a:gd name="T14" fmla="*/ 85 w 140"/>
                <a:gd name="T15" fmla="*/ 5 h 19"/>
                <a:gd name="T16" fmla="*/ 77 w 140"/>
                <a:gd name="T17" fmla="*/ 6 h 19"/>
                <a:gd name="T18" fmla="*/ 68 w 140"/>
                <a:gd name="T19" fmla="*/ 8 h 19"/>
                <a:gd name="T20" fmla="*/ 59 w 140"/>
                <a:gd name="T21" fmla="*/ 9 h 19"/>
                <a:gd name="T22" fmla="*/ 51 w 140"/>
                <a:gd name="T23" fmla="*/ 11 h 19"/>
                <a:gd name="T24" fmla="*/ 42 w 140"/>
                <a:gd name="T25" fmla="*/ 11 h 19"/>
                <a:gd name="T26" fmla="*/ 34 w 140"/>
                <a:gd name="T27" fmla="*/ 13 h 19"/>
                <a:gd name="T28" fmla="*/ 25 w 140"/>
                <a:gd name="T29" fmla="*/ 14 h 19"/>
                <a:gd name="T30" fmla="*/ 17 w 140"/>
                <a:gd name="T31" fmla="*/ 14 h 19"/>
                <a:gd name="T32" fmla="*/ 8 w 140"/>
                <a:gd name="T33" fmla="*/ 15 h 19"/>
                <a:gd name="T34" fmla="*/ 0 w 140"/>
                <a:gd name="T35" fmla="*/ 15 h 19"/>
                <a:gd name="T36" fmla="*/ 0 w 140"/>
                <a:gd name="T37" fmla="*/ 18 h 19"/>
                <a:gd name="T38" fmla="*/ 8 w 140"/>
                <a:gd name="T39" fmla="*/ 17 h 19"/>
                <a:gd name="T40" fmla="*/ 17 w 140"/>
                <a:gd name="T41" fmla="*/ 17 h 19"/>
                <a:gd name="T42" fmla="*/ 26 w 140"/>
                <a:gd name="T43" fmla="*/ 17 h 19"/>
                <a:gd name="T44" fmla="*/ 35 w 140"/>
                <a:gd name="T45" fmla="*/ 16 h 19"/>
                <a:gd name="T46" fmla="*/ 43 w 140"/>
                <a:gd name="T47" fmla="*/ 14 h 19"/>
                <a:gd name="T48" fmla="*/ 52 w 140"/>
                <a:gd name="T49" fmla="*/ 14 h 19"/>
                <a:gd name="T50" fmla="*/ 60 w 140"/>
                <a:gd name="T51" fmla="*/ 12 h 19"/>
                <a:gd name="T52" fmla="*/ 69 w 140"/>
                <a:gd name="T53" fmla="*/ 11 h 19"/>
                <a:gd name="T54" fmla="*/ 78 w 140"/>
                <a:gd name="T55" fmla="*/ 9 h 19"/>
                <a:gd name="T56" fmla="*/ 86 w 140"/>
                <a:gd name="T57" fmla="*/ 8 h 19"/>
                <a:gd name="T58" fmla="*/ 95 w 140"/>
                <a:gd name="T59" fmla="*/ 6 h 19"/>
                <a:gd name="T60" fmla="*/ 104 w 140"/>
                <a:gd name="T61" fmla="*/ 5 h 19"/>
                <a:gd name="T62" fmla="*/ 112 w 140"/>
                <a:gd name="T63" fmla="*/ 4 h 19"/>
                <a:gd name="T64" fmla="*/ 120 w 140"/>
                <a:gd name="T65" fmla="*/ 3 h 19"/>
                <a:gd name="T66" fmla="*/ 129 w 140"/>
                <a:gd name="T67" fmla="*/ 3 h 19"/>
                <a:gd name="T68" fmla="*/ 137 w 140"/>
                <a:gd name="T69" fmla="*/ 3 h 19"/>
                <a:gd name="T70" fmla="*/ 139 w 140"/>
                <a:gd name="T71" fmla="*/ 2 h 19"/>
                <a:gd name="T72" fmla="*/ 137 w 140"/>
                <a:gd name="T73" fmla="*/ 3 h 19"/>
                <a:gd name="T74" fmla="*/ 138 w 140"/>
                <a:gd name="T75" fmla="*/ 2 h 19"/>
                <a:gd name="T76" fmla="*/ 139 w 140"/>
                <a:gd name="T77" fmla="*/ 2 h 19"/>
                <a:gd name="T78" fmla="*/ 138 w 140"/>
                <a:gd name="T79" fmla="*/ 1 h 19"/>
                <a:gd name="T80" fmla="*/ 137 w 140"/>
                <a:gd name="T81" fmla="*/ 0 h 19"/>
                <a:gd name="T82" fmla="*/ 136 w 140"/>
                <a:gd name="T83" fmla="*/ 1 h 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0"/>
                <a:gd name="T127" fmla="*/ 0 h 19"/>
                <a:gd name="T128" fmla="*/ 140 w 140"/>
                <a:gd name="T129" fmla="*/ 19 h 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0" h="19">
                  <a:moveTo>
                    <a:pt x="136" y="1"/>
                  </a:moveTo>
                  <a:lnTo>
                    <a:pt x="137" y="0"/>
                  </a:lnTo>
                  <a:lnTo>
                    <a:pt x="129" y="0"/>
                  </a:lnTo>
                  <a:lnTo>
                    <a:pt x="120" y="1"/>
                  </a:lnTo>
                  <a:lnTo>
                    <a:pt x="111" y="2"/>
                  </a:lnTo>
                  <a:lnTo>
                    <a:pt x="103" y="2"/>
                  </a:lnTo>
                  <a:lnTo>
                    <a:pt x="94" y="4"/>
                  </a:lnTo>
                  <a:lnTo>
                    <a:pt x="85" y="5"/>
                  </a:lnTo>
                  <a:lnTo>
                    <a:pt x="77" y="6"/>
                  </a:lnTo>
                  <a:lnTo>
                    <a:pt x="68" y="8"/>
                  </a:lnTo>
                  <a:lnTo>
                    <a:pt x="59" y="9"/>
                  </a:lnTo>
                  <a:lnTo>
                    <a:pt x="51" y="11"/>
                  </a:lnTo>
                  <a:lnTo>
                    <a:pt x="42" y="11"/>
                  </a:lnTo>
                  <a:lnTo>
                    <a:pt x="34" y="13"/>
                  </a:lnTo>
                  <a:lnTo>
                    <a:pt x="25" y="14"/>
                  </a:lnTo>
                  <a:lnTo>
                    <a:pt x="17" y="14"/>
                  </a:lnTo>
                  <a:lnTo>
                    <a:pt x="8" y="15"/>
                  </a:lnTo>
                  <a:lnTo>
                    <a:pt x="0" y="15"/>
                  </a:lnTo>
                  <a:lnTo>
                    <a:pt x="0" y="18"/>
                  </a:lnTo>
                  <a:lnTo>
                    <a:pt x="8" y="17"/>
                  </a:lnTo>
                  <a:lnTo>
                    <a:pt x="17" y="17"/>
                  </a:lnTo>
                  <a:lnTo>
                    <a:pt x="26" y="17"/>
                  </a:lnTo>
                  <a:lnTo>
                    <a:pt x="35" y="16"/>
                  </a:lnTo>
                  <a:lnTo>
                    <a:pt x="43" y="14"/>
                  </a:lnTo>
                  <a:lnTo>
                    <a:pt x="52" y="14"/>
                  </a:lnTo>
                  <a:lnTo>
                    <a:pt x="60" y="12"/>
                  </a:lnTo>
                  <a:lnTo>
                    <a:pt x="69" y="11"/>
                  </a:lnTo>
                  <a:lnTo>
                    <a:pt x="78" y="9"/>
                  </a:lnTo>
                  <a:lnTo>
                    <a:pt x="86" y="8"/>
                  </a:lnTo>
                  <a:lnTo>
                    <a:pt x="95" y="6"/>
                  </a:lnTo>
                  <a:lnTo>
                    <a:pt x="104" y="5"/>
                  </a:lnTo>
                  <a:lnTo>
                    <a:pt x="112" y="4"/>
                  </a:lnTo>
                  <a:lnTo>
                    <a:pt x="120" y="3"/>
                  </a:lnTo>
                  <a:lnTo>
                    <a:pt x="129" y="3"/>
                  </a:lnTo>
                  <a:lnTo>
                    <a:pt x="137" y="3"/>
                  </a:lnTo>
                  <a:lnTo>
                    <a:pt x="139" y="2"/>
                  </a:lnTo>
                  <a:lnTo>
                    <a:pt x="137" y="3"/>
                  </a:lnTo>
                  <a:lnTo>
                    <a:pt x="138" y="2"/>
                  </a:lnTo>
                  <a:lnTo>
                    <a:pt x="139" y="2"/>
                  </a:lnTo>
                  <a:lnTo>
                    <a:pt x="138" y="1"/>
                  </a:lnTo>
                  <a:lnTo>
                    <a:pt x="137" y="0"/>
                  </a:lnTo>
                  <a:lnTo>
                    <a:pt x="136" y="1"/>
                  </a:lnTo>
                </a:path>
              </a:pathLst>
            </a:custGeom>
            <a:solidFill>
              <a:srgbClr val="000000"/>
            </a:solidFill>
            <a:ln w="12700" cap="rnd">
              <a:noFill/>
              <a:round/>
              <a:headEnd/>
              <a:tailEnd/>
            </a:ln>
          </p:spPr>
          <p:txBody>
            <a:bodyPr/>
            <a:lstStyle/>
            <a:p>
              <a:endParaRPr lang="en-US">
                <a:solidFill>
                  <a:srgbClr val="000000"/>
                </a:solidFill>
              </a:endParaRPr>
            </a:p>
          </p:txBody>
        </p:sp>
        <p:sp>
          <p:nvSpPr>
            <p:cNvPr id="21658" name="Freeform 149"/>
            <p:cNvSpPr>
              <a:spLocks/>
            </p:cNvSpPr>
            <p:nvPr/>
          </p:nvSpPr>
          <p:spPr bwMode="auto">
            <a:xfrm>
              <a:off x="2907" y="2949"/>
              <a:ext cx="71" cy="80"/>
            </a:xfrm>
            <a:custGeom>
              <a:avLst/>
              <a:gdLst>
                <a:gd name="T0" fmla="*/ 66 w 71"/>
                <a:gd name="T1" fmla="*/ 2 h 80"/>
                <a:gd name="T2" fmla="*/ 67 w 71"/>
                <a:gd name="T3" fmla="*/ 0 h 80"/>
                <a:gd name="T4" fmla="*/ 64 w 71"/>
                <a:gd name="T5" fmla="*/ 2 h 80"/>
                <a:gd name="T6" fmla="*/ 59 w 71"/>
                <a:gd name="T7" fmla="*/ 5 h 80"/>
                <a:gd name="T8" fmla="*/ 54 w 71"/>
                <a:gd name="T9" fmla="*/ 7 h 80"/>
                <a:gd name="T10" fmla="*/ 50 w 71"/>
                <a:gd name="T11" fmla="*/ 11 h 80"/>
                <a:gd name="T12" fmla="*/ 44 w 71"/>
                <a:gd name="T13" fmla="*/ 15 h 80"/>
                <a:gd name="T14" fmla="*/ 41 w 71"/>
                <a:gd name="T15" fmla="*/ 19 h 80"/>
                <a:gd name="T16" fmla="*/ 36 w 71"/>
                <a:gd name="T17" fmla="*/ 23 h 80"/>
                <a:gd name="T18" fmla="*/ 30 w 71"/>
                <a:gd name="T19" fmla="*/ 28 h 80"/>
                <a:gd name="T20" fmla="*/ 27 w 71"/>
                <a:gd name="T21" fmla="*/ 33 h 80"/>
                <a:gd name="T22" fmla="*/ 22 w 71"/>
                <a:gd name="T23" fmla="*/ 38 h 80"/>
                <a:gd name="T24" fmla="*/ 18 w 71"/>
                <a:gd name="T25" fmla="*/ 45 h 80"/>
                <a:gd name="T26" fmla="*/ 14 w 71"/>
                <a:gd name="T27" fmla="*/ 50 h 80"/>
                <a:gd name="T28" fmla="*/ 10 w 71"/>
                <a:gd name="T29" fmla="*/ 57 h 80"/>
                <a:gd name="T30" fmla="*/ 6 w 71"/>
                <a:gd name="T31" fmla="*/ 63 h 80"/>
                <a:gd name="T32" fmla="*/ 3 w 71"/>
                <a:gd name="T33" fmla="*/ 71 h 80"/>
                <a:gd name="T34" fmla="*/ 0 w 71"/>
                <a:gd name="T35" fmla="*/ 77 h 80"/>
                <a:gd name="T36" fmla="*/ 3 w 71"/>
                <a:gd name="T37" fmla="*/ 79 h 80"/>
                <a:gd name="T38" fmla="*/ 6 w 71"/>
                <a:gd name="T39" fmla="*/ 72 h 80"/>
                <a:gd name="T40" fmla="*/ 9 w 71"/>
                <a:gd name="T41" fmla="*/ 65 h 80"/>
                <a:gd name="T42" fmla="*/ 12 w 71"/>
                <a:gd name="T43" fmla="*/ 59 h 80"/>
                <a:gd name="T44" fmla="*/ 17 w 71"/>
                <a:gd name="T45" fmla="*/ 52 h 80"/>
                <a:gd name="T46" fmla="*/ 20 w 71"/>
                <a:gd name="T47" fmla="*/ 46 h 80"/>
                <a:gd name="T48" fmla="*/ 25 w 71"/>
                <a:gd name="T49" fmla="*/ 41 h 80"/>
                <a:gd name="T50" fmla="*/ 29 w 71"/>
                <a:gd name="T51" fmla="*/ 35 h 80"/>
                <a:gd name="T52" fmla="*/ 33 w 71"/>
                <a:gd name="T53" fmla="*/ 30 h 80"/>
                <a:gd name="T54" fmla="*/ 38 w 71"/>
                <a:gd name="T55" fmla="*/ 25 h 80"/>
                <a:gd name="T56" fmla="*/ 42 w 71"/>
                <a:gd name="T57" fmla="*/ 21 h 80"/>
                <a:gd name="T58" fmla="*/ 47 w 71"/>
                <a:gd name="T59" fmla="*/ 18 h 80"/>
                <a:gd name="T60" fmla="*/ 52 w 71"/>
                <a:gd name="T61" fmla="*/ 14 h 80"/>
                <a:gd name="T62" fmla="*/ 56 w 71"/>
                <a:gd name="T63" fmla="*/ 10 h 80"/>
                <a:gd name="T64" fmla="*/ 61 w 71"/>
                <a:gd name="T65" fmla="*/ 7 h 80"/>
                <a:gd name="T66" fmla="*/ 64 w 71"/>
                <a:gd name="T67" fmla="*/ 5 h 80"/>
                <a:gd name="T68" fmla="*/ 69 w 71"/>
                <a:gd name="T69" fmla="*/ 4 h 80"/>
                <a:gd name="T70" fmla="*/ 70 w 71"/>
                <a:gd name="T71" fmla="*/ 2 h 80"/>
                <a:gd name="T72" fmla="*/ 69 w 71"/>
                <a:gd name="T73" fmla="*/ 4 h 80"/>
                <a:gd name="T74" fmla="*/ 70 w 71"/>
                <a:gd name="T75" fmla="*/ 2 h 80"/>
                <a:gd name="T76" fmla="*/ 70 w 71"/>
                <a:gd name="T77" fmla="*/ 1 h 80"/>
                <a:gd name="T78" fmla="*/ 69 w 71"/>
                <a:gd name="T79" fmla="*/ 0 h 80"/>
                <a:gd name="T80" fmla="*/ 67 w 71"/>
                <a:gd name="T81" fmla="*/ 0 h 80"/>
                <a:gd name="T82" fmla="*/ 66 w 71"/>
                <a:gd name="T83" fmla="*/ 2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
                <a:gd name="T127" fmla="*/ 0 h 80"/>
                <a:gd name="T128" fmla="*/ 71 w 71"/>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 h="80">
                  <a:moveTo>
                    <a:pt x="66" y="2"/>
                  </a:moveTo>
                  <a:lnTo>
                    <a:pt x="67" y="0"/>
                  </a:lnTo>
                  <a:lnTo>
                    <a:pt x="64" y="2"/>
                  </a:lnTo>
                  <a:lnTo>
                    <a:pt x="59" y="5"/>
                  </a:lnTo>
                  <a:lnTo>
                    <a:pt x="54" y="7"/>
                  </a:lnTo>
                  <a:lnTo>
                    <a:pt x="50" y="11"/>
                  </a:lnTo>
                  <a:lnTo>
                    <a:pt x="44" y="15"/>
                  </a:lnTo>
                  <a:lnTo>
                    <a:pt x="41" y="19"/>
                  </a:lnTo>
                  <a:lnTo>
                    <a:pt x="36" y="23"/>
                  </a:lnTo>
                  <a:lnTo>
                    <a:pt x="30" y="28"/>
                  </a:lnTo>
                  <a:lnTo>
                    <a:pt x="27" y="33"/>
                  </a:lnTo>
                  <a:lnTo>
                    <a:pt x="22" y="38"/>
                  </a:lnTo>
                  <a:lnTo>
                    <a:pt x="18" y="45"/>
                  </a:lnTo>
                  <a:lnTo>
                    <a:pt x="14" y="50"/>
                  </a:lnTo>
                  <a:lnTo>
                    <a:pt x="10" y="57"/>
                  </a:lnTo>
                  <a:lnTo>
                    <a:pt x="6" y="63"/>
                  </a:lnTo>
                  <a:lnTo>
                    <a:pt x="3" y="71"/>
                  </a:lnTo>
                  <a:lnTo>
                    <a:pt x="0" y="77"/>
                  </a:lnTo>
                  <a:lnTo>
                    <a:pt x="3" y="79"/>
                  </a:lnTo>
                  <a:lnTo>
                    <a:pt x="6" y="72"/>
                  </a:lnTo>
                  <a:lnTo>
                    <a:pt x="9" y="65"/>
                  </a:lnTo>
                  <a:lnTo>
                    <a:pt x="12" y="59"/>
                  </a:lnTo>
                  <a:lnTo>
                    <a:pt x="17" y="52"/>
                  </a:lnTo>
                  <a:lnTo>
                    <a:pt x="20" y="46"/>
                  </a:lnTo>
                  <a:lnTo>
                    <a:pt x="25" y="41"/>
                  </a:lnTo>
                  <a:lnTo>
                    <a:pt x="29" y="35"/>
                  </a:lnTo>
                  <a:lnTo>
                    <a:pt x="33" y="30"/>
                  </a:lnTo>
                  <a:lnTo>
                    <a:pt x="38" y="25"/>
                  </a:lnTo>
                  <a:lnTo>
                    <a:pt x="42" y="21"/>
                  </a:lnTo>
                  <a:lnTo>
                    <a:pt x="47" y="18"/>
                  </a:lnTo>
                  <a:lnTo>
                    <a:pt x="52" y="14"/>
                  </a:lnTo>
                  <a:lnTo>
                    <a:pt x="56" y="10"/>
                  </a:lnTo>
                  <a:lnTo>
                    <a:pt x="61" y="7"/>
                  </a:lnTo>
                  <a:lnTo>
                    <a:pt x="64" y="5"/>
                  </a:lnTo>
                  <a:lnTo>
                    <a:pt x="69" y="4"/>
                  </a:lnTo>
                  <a:lnTo>
                    <a:pt x="70" y="2"/>
                  </a:lnTo>
                  <a:lnTo>
                    <a:pt x="69" y="4"/>
                  </a:lnTo>
                  <a:lnTo>
                    <a:pt x="70" y="2"/>
                  </a:lnTo>
                  <a:lnTo>
                    <a:pt x="70" y="1"/>
                  </a:lnTo>
                  <a:lnTo>
                    <a:pt x="69" y="0"/>
                  </a:lnTo>
                  <a:lnTo>
                    <a:pt x="67" y="0"/>
                  </a:lnTo>
                  <a:lnTo>
                    <a:pt x="66" y="2"/>
                  </a:lnTo>
                </a:path>
              </a:pathLst>
            </a:custGeom>
            <a:solidFill>
              <a:srgbClr val="000000"/>
            </a:solidFill>
            <a:ln w="12700" cap="rnd">
              <a:noFill/>
              <a:round/>
              <a:headEnd/>
              <a:tailEnd/>
            </a:ln>
          </p:spPr>
          <p:txBody>
            <a:bodyPr/>
            <a:lstStyle/>
            <a:p>
              <a:endParaRPr lang="en-US">
                <a:solidFill>
                  <a:srgbClr val="000000"/>
                </a:solidFill>
              </a:endParaRPr>
            </a:p>
          </p:txBody>
        </p:sp>
        <p:sp>
          <p:nvSpPr>
            <p:cNvPr id="21659" name="Freeform 150"/>
            <p:cNvSpPr>
              <a:spLocks/>
            </p:cNvSpPr>
            <p:nvPr/>
          </p:nvSpPr>
          <p:spPr bwMode="auto">
            <a:xfrm>
              <a:off x="2977" y="2887"/>
              <a:ext cx="3" cy="59"/>
            </a:xfrm>
            <a:custGeom>
              <a:avLst/>
              <a:gdLst>
                <a:gd name="T0" fmla="*/ 1 w 3"/>
                <a:gd name="T1" fmla="*/ 0 h 59"/>
                <a:gd name="T2" fmla="*/ 2 w 3"/>
                <a:gd name="T3" fmla="*/ 2 h 59"/>
                <a:gd name="T4" fmla="*/ 2 w 3"/>
                <a:gd name="T5" fmla="*/ 58 h 59"/>
                <a:gd name="T6" fmla="*/ 0 w 3"/>
                <a:gd name="T7" fmla="*/ 58 h 59"/>
                <a:gd name="T8" fmla="*/ 0 w 3"/>
                <a:gd name="T9" fmla="*/ 2 h 59"/>
                <a:gd name="T10" fmla="*/ 1 w 3"/>
                <a:gd name="T11" fmla="*/ 4 h 59"/>
                <a:gd name="T12" fmla="*/ 0 w 3"/>
                <a:gd name="T13" fmla="*/ 2 h 59"/>
                <a:gd name="T14" fmla="*/ 0 w 3"/>
                <a:gd name="T15" fmla="*/ 1 h 59"/>
                <a:gd name="T16" fmla="*/ 1 w 3"/>
                <a:gd name="T17" fmla="*/ 0 h 59"/>
                <a:gd name="T18" fmla="*/ 1 w 3"/>
                <a:gd name="T19" fmla="*/ 1 h 59"/>
                <a:gd name="T20" fmla="*/ 2 w 3"/>
                <a:gd name="T21" fmla="*/ 2 h 59"/>
                <a:gd name="T22" fmla="*/ 1 w 3"/>
                <a:gd name="T23" fmla="*/ 0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59"/>
                <a:gd name="T38" fmla="*/ 3 w 3"/>
                <a:gd name="T39" fmla="*/ 59 h 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59">
                  <a:moveTo>
                    <a:pt x="1" y="0"/>
                  </a:moveTo>
                  <a:lnTo>
                    <a:pt x="2" y="2"/>
                  </a:lnTo>
                  <a:lnTo>
                    <a:pt x="2" y="58"/>
                  </a:lnTo>
                  <a:lnTo>
                    <a:pt x="0" y="58"/>
                  </a:lnTo>
                  <a:lnTo>
                    <a:pt x="0" y="2"/>
                  </a:lnTo>
                  <a:lnTo>
                    <a:pt x="1" y="4"/>
                  </a:lnTo>
                  <a:lnTo>
                    <a:pt x="0" y="2"/>
                  </a:lnTo>
                  <a:lnTo>
                    <a:pt x="0" y="1"/>
                  </a:lnTo>
                  <a:lnTo>
                    <a:pt x="1" y="0"/>
                  </a:lnTo>
                  <a:lnTo>
                    <a:pt x="1" y="1"/>
                  </a:lnTo>
                  <a:lnTo>
                    <a:pt x="2" y="2"/>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660" name="Freeform 151"/>
            <p:cNvSpPr>
              <a:spLocks/>
            </p:cNvSpPr>
            <p:nvPr/>
          </p:nvSpPr>
          <p:spPr bwMode="auto">
            <a:xfrm>
              <a:off x="2981" y="2765"/>
              <a:ext cx="101" cy="121"/>
            </a:xfrm>
            <a:custGeom>
              <a:avLst/>
              <a:gdLst>
                <a:gd name="T0" fmla="*/ 97 w 101"/>
                <a:gd name="T1" fmla="*/ 3 h 121"/>
                <a:gd name="T2" fmla="*/ 97 w 101"/>
                <a:gd name="T3" fmla="*/ 1 h 121"/>
                <a:gd name="T4" fmla="*/ 93 w 101"/>
                <a:gd name="T5" fmla="*/ 10 h 121"/>
                <a:gd name="T6" fmla="*/ 90 w 101"/>
                <a:gd name="T7" fmla="*/ 20 h 121"/>
                <a:gd name="T8" fmla="*/ 86 w 101"/>
                <a:gd name="T9" fmla="*/ 30 h 121"/>
                <a:gd name="T10" fmla="*/ 81 w 101"/>
                <a:gd name="T11" fmla="*/ 40 h 121"/>
                <a:gd name="T12" fmla="*/ 76 w 101"/>
                <a:gd name="T13" fmla="*/ 50 h 121"/>
                <a:gd name="T14" fmla="*/ 72 w 101"/>
                <a:gd name="T15" fmla="*/ 59 h 121"/>
                <a:gd name="T16" fmla="*/ 65 w 101"/>
                <a:gd name="T17" fmla="*/ 69 h 121"/>
                <a:gd name="T18" fmla="*/ 59 w 101"/>
                <a:gd name="T19" fmla="*/ 77 h 121"/>
                <a:gd name="T20" fmla="*/ 53 w 101"/>
                <a:gd name="T21" fmla="*/ 86 h 121"/>
                <a:gd name="T22" fmla="*/ 46 w 101"/>
                <a:gd name="T23" fmla="*/ 93 h 121"/>
                <a:gd name="T24" fmla="*/ 39 w 101"/>
                <a:gd name="T25" fmla="*/ 100 h 121"/>
                <a:gd name="T26" fmla="*/ 31 w 101"/>
                <a:gd name="T27" fmla="*/ 106 h 121"/>
                <a:gd name="T28" fmla="*/ 25 w 101"/>
                <a:gd name="T29" fmla="*/ 110 h 121"/>
                <a:gd name="T30" fmla="*/ 16 w 101"/>
                <a:gd name="T31" fmla="*/ 113 h 121"/>
                <a:gd name="T32" fmla="*/ 8 w 101"/>
                <a:gd name="T33" fmla="*/ 116 h 121"/>
                <a:gd name="T34" fmla="*/ 0 w 101"/>
                <a:gd name="T35" fmla="*/ 116 h 121"/>
                <a:gd name="T36" fmla="*/ 0 w 101"/>
                <a:gd name="T37" fmla="*/ 120 h 121"/>
                <a:gd name="T38" fmla="*/ 8 w 101"/>
                <a:gd name="T39" fmla="*/ 119 h 121"/>
                <a:gd name="T40" fmla="*/ 18 w 101"/>
                <a:gd name="T41" fmla="*/ 117 h 121"/>
                <a:gd name="T42" fmla="*/ 25 w 101"/>
                <a:gd name="T43" fmla="*/ 113 h 121"/>
                <a:gd name="T44" fmla="*/ 33 w 101"/>
                <a:gd name="T45" fmla="*/ 109 h 121"/>
                <a:gd name="T46" fmla="*/ 42 w 101"/>
                <a:gd name="T47" fmla="*/ 103 h 121"/>
                <a:gd name="T48" fmla="*/ 49 w 101"/>
                <a:gd name="T49" fmla="*/ 95 h 121"/>
                <a:gd name="T50" fmla="*/ 56 w 101"/>
                <a:gd name="T51" fmla="*/ 88 h 121"/>
                <a:gd name="T52" fmla="*/ 62 w 101"/>
                <a:gd name="T53" fmla="*/ 79 h 121"/>
                <a:gd name="T54" fmla="*/ 68 w 101"/>
                <a:gd name="T55" fmla="*/ 70 h 121"/>
                <a:gd name="T56" fmla="*/ 75 w 101"/>
                <a:gd name="T57" fmla="*/ 61 h 121"/>
                <a:gd name="T58" fmla="*/ 79 w 101"/>
                <a:gd name="T59" fmla="*/ 51 h 121"/>
                <a:gd name="T60" fmla="*/ 85 w 101"/>
                <a:gd name="T61" fmla="*/ 41 h 121"/>
                <a:gd name="T62" fmla="*/ 90 w 101"/>
                <a:gd name="T63" fmla="*/ 31 h 121"/>
                <a:gd name="T64" fmla="*/ 93 w 101"/>
                <a:gd name="T65" fmla="*/ 21 h 121"/>
                <a:gd name="T66" fmla="*/ 97 w 101"/>
                <a:gd name="T67" fmla="*/ 11 h 121"/>
                <a:gd name="T68" fmla="*/ 100 w 101"/>
                <a:gd name="T69" fmla="*/ 3 h 121"/>
                <a:gd name="T70" fmla="*/ 100 w 101"/>
                <a:gd name="T71" fmla="*/ 1 h 121"/>
                <a:gd name="T72" fmla="*/ 100 w 101"/>
                <a:gd name="T73" fmla="*/ 3 h 121"/>
                <a:gd name="T74" fmla="*/ 100 w 101"/>
                <a:gd name="T75" fmla="*/ 1 h 121"/>
                <a:gd name="T76" fmla="*/ 99 w 101"/>
                <a:gd name="T77" fmla="*/ 0 h 121"/>
                <a:gd name="T78" fmla="*/ 98 w 101"/>
                <a:gd name="T79" fmla="*/ 0 h 121"/>
                <a:gd name="T80" fmla="*/ 97 w 101"/>
                <a:gd name="T81" fmla="*/ 1 h 121"/>
                <a:gd name="T82" fmla="*/ 97 w 101"/>
                <a:gd name="T83" fmla="*/ 3 h 1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1"/>
                <a:gd name="T127" fmla="*/ 0 h 121"/>
                <a:gd name="T128" fmla="*/ 101 w 101"/>
                <a:gd name="T129" fmla="*/ 121 h 12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1" h="121">
                  <a:moveTo>
                    <a:pt x="97" y="3"/>
                  </a:moveTo>
                  <a:lnTo>
                    <a:pt x="97" y="1"/>
                  </a:lnTo>
                  <a:lnTo>
                    <a:pt x="93" y="10"/>
                  </a:lnTo>
                  <a:lnTo>
                    <a:pt x="90" y="20"/>
                  </a:lnTo>
                  <a:lnTo>
                    <a:pt x="86" y="30"/>
                  </a:lnTo>
                  <a:lnTo>
                    <a:pt x="81" y="40"/>
                  </a:lnTo>
                  <a:lnTo>
                    <a:pt x="76" y="50"/>
                  </a:lnTo>
                  <a:lnTo>
                    <a:pt x="72" y="59"/>
                  </a:lnTo>
                  <a:lnTo>
                    <a:pt x="65" y="69"/>
                  </a:lnTo>
                  <a:lnTo>
                    <a:pt x="59" y="77"/>
                  </a:lnTo>
                  <a:lnTo>
                    <a:pt x="53" y="86"/>
                  </a:lnTo>
                  <a:lnTo>
                    <a:pt x="46" y="93"/>
                  </a:lnTo>
                  <a:lnTo>
                    <a:pt x="39" y="100"/>
                  </a:lnTo>
                  <a:lnTo>
                    <a:pt x="31" y="106"/>
                  </a:lnTo>
                  <a:lnTo>
                    <a:pt x="25" y="110"/>
                  </a:lnTo>
                  <a:lnTo>
                    <a:pt x="16" y="113"/>
                  </a:lnTo>
                  <a:lnTo>
                    <a:pt x="8" y="116"/>
                  </a:lnTo>
                  <a:lnTo>
                    <a:pt x="0" y="116"/>
                  </a:lnTo>
                  <a:lnTo>
                    <a:pt x="0" y="120"/>
                  </a:lnTo>
                  <a:lnTo>
                    <a:pt x="8" y="119"/>
                  </a:lnTo>
                  <a:lnTo>
                    <a:pt x="18" y="117"/>
                  </a:lnTo>
                  <a:lnTo>
                    <a:pt x="25" y="113"/>
                  </a:lnTo>
                  <a:lnTo>
                    <a:pt x="33" y="109"/>
                  </a:lnTo>
                  <a:lnTo>
                    <a:pt x="42" y="103"/>
                  </a:lnTo>
                  <a:lnTo>
                    <a:pt x="49" y="95"/>
                  </a:lnTo>
                  <a:lnTo>
                    <a:pt x="56" y="88"/>
                  </a:lnTo>
                  <a:lnTo>
                    <a:pt x="62" y="79"/>
                  </a:lnTo>
                  <a:lnTo>
                    <a:pt x="68" y="70"/>
                  </a:lnTo>
                  <a:lnTo>
                    <a:pt x="75" y="61"/>
                  </a:lnTo>
                  <a:lnTo>
                    <a:pt x="79" y="51"/>
                  </a:lnTo>
                  <a:lnTo>
                    <a:pt x="85" y="41"/>
                  </a:lnTo>
                  <a:lnTo>
                    <a:pt x="90" y="31"/>
                  </a:lnTo>
                  <a:lnTo>
                    <a:pt x="93" y="21"/>
                  </a:lnTo>
                  <a:lnTo>
                    <a:pt x="97" y="11"/>
                  </a:lnTo>
                  <a:lnTo>
                    <a:pt x="100" y="3"/>
                  </a:lnTo>
                  <a:lnTo>
                    <a:pt x="100" y="1"/>
                  </a:lnTo>
                  <a:lnTo>
                    <a:pt x="100" y="3"/>
                  </a:lnTo>
                  <a:lnTo>
                    <a:pt x="100" y="1"/>
                  </a:lnTo>
                  <a:lnTo>
                    <a:pt x="99" y="0"/>
                  </a:lnTo>
                  <a:lnTo>
                    <a:pt x="98" y="0"/>
                  </a:lnTo>
                  <a:lnTo>
                    <a:pt x="97" y="1"/>
                  </a:lnTo>
                  <a:lnTo>
                    <a:pt x="97" y="3"/>
                  </a:lnTo>
                </a:path>
              </a:pathLst>
            </a:custGeom>
            <a:solidFill>
              <a:srgbClr val="000000"/>
            </a:solidFill>
            <a:ln w="12700" cap="rnd">
              <a:noFill/>
              <a:round/>
              <a:headEnd/>
              <a:tailEnd/>
            </a:ln>
          </p:spPr>
          <p:txBody>
            <a:bodyPr/>
            <a:lstStyle/>
            <a:p>
              <a:endParaRPr lang="en-US">
                <a:solidFill>
                  <a:srgbClr val="000000"/>
                </a:solidFill>
              </a:endParaRPr>
            </a:p>
          </p:txBody>
        </p:sp>
        <p:sp>
          <p:nvSpPr>
            <p:cNvPr id="21661" name="Freeform 152"/>
            <p:cNvSpPr>
              <a:spLocks/>
            </p:cNvSpPr>
            <p:nvPr/>
          </p:nvSpPr>
          <p:spPr bwMode="auto">
            <a:xfrm>
              <a:off x="3051" y="2734"/>
              <a:ext cx="31" cy="29"/>
            </a:xfrm>
            <a:custGeom>
              <a:avLst/>
              <a:gdLst>
                <a:gd name="T0" fmla="*/ 0 w 31"/>
                <a:gd name="T1" fmla="*/ 2 h 29"/>
                <a:gd name="T2" fmla="*/ 0 w 31"/>
                <a:gd name="T3" fmla="*/ 2 h 29"/>
                <a:gd name="T4" fmla="*/ 3 w 31"/>
                <a:gd name="T5" fmla="*/ 6 h 29"/>
                <a:gd name="T6" fmla="*/ 7 w 31"/>
                <a:gd name="T7" fmla="*/ 9 h 29"/>
                <a:gd name="T8" fmla="*/ 11 w 31"/>
                <a:gd name="T9" fmla="*/ 12 h 29"/>
                <a:gd name="T10" fmla="*/ 14 w 31"/>
                <a:gd name="T11" fmla="*/ 16 h 29"/>
                <a:gd name="T12" fmla="*/ 18 w 31"/>
                <a:gd name="T13" fmla="*/ 18 h 29"/>
                <a:gd name="T14" fmla="*/ 22 w 31"/>
                <a:gd name="T15" fmla="*/ 22 h 29"/>
                <a:gd name="T16" fmla="*/ 25 w 31"/>
                <a:gd name="T17" fmla="*/ 25 h 29"/>
                <a:gd name="T18" fmla="*/ 28 w 31"/>
                <a:gd name="T19" fmla="*/ 28 h 29"/>
                <a:gd name="T20" fmla="*/ 30 w 31"/>
                <a:gd name="T21" fmla="*/ 26 h 29"/>
                <a:gd name="T22" fmla="*/ 28 w 31"/>
                <a:gd name="T23" fmla="*/ 23 h 29"/>
                <a:gd name="T24" fmla="*/ 23 w 31"/>
                <a:gd name="T25" fmla="*/ 20 h 29"/>
                <a:gd name="T26" fmla="*/ 20 w 31"/>
                <a:gd name="T27" fmla="*/ 16 h 29"/>
                <a:gd name="T28" fmla="*/ 17 w 31"/>
                <a:gd name="T29" fmla="*/ 13 h 29"/>
                <a:gd name="T30" fmla="*/ 13 w 31"/>
                <a:gd name="T31" fmla="*/ 10 h 29"/>
                <a:gd name="T32" fmla="*/ 8 w 31"/>
                <a:gd name="T33" fmla="*/ 7 h 29"/>
                <a:gd name="T34" fmla="*/ 6 w 31"/>
                <a:gd name="T35" fmla="*/ 3 h 29"/>
                <a:gd name="T36" fmla="*/ 3 w 31"/>
                <a:gd name="T37" fmla="*/ 0 h 29"/>
                <a:gd name="T38" fmla="*/ 3 w 31"/>
                <a:gd name="T39" fmla="*/ 2 h 29"/>
                <a:gd name="T40" fmla="*/ 3 w 31"/>
                <a:gd name="T41" fmla="*/ 0 h 29"/>
                <a:gd name="T42" fmla="*/ 2 w 31"/>
                <a:gd name="T43" fmla="*/ 0 h 29"/>
                <a:gd name="T44" fmla="*/ 1 w 31"/>
                <a:gd name="T45" fmla="*/ 0 h 29"/>
                <a:gd name="T46" fmla="*/ 0 w 31"/>
                <a:gd name="T47" fmla="*/ 1 h 29"/>
                <a:gd name="T48" fmla="*/ 0 w 31"/>
                <a:gd name="T49" fmla="*/ 2 h 29"/>
                <a:gd name="T50" fmla="*/ 0 w 31"/>
                <a:gd name="T51" fmla="*/ 2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
                <a:gd name="T79" fmla="*/ 0 h 29"/>
                <a:gd name="T80" fmla="*/ 31 w 31"/>
                <a:gd name="T81" fmla="*/ 29 h 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 h="29">
                  <a:moveTo>
                    <a:pt x="0" y="2"/>
                  </a:moveTo>
                  <a:lnTo>
                    <a:pt x="0" y="2"/>
                  </a:lnTo>
                  <a:lnTo>
                    <a:pt x="3" y="6"/>
                  </a:lnTo>
                  <a:lnTo>
                    <a:pt x="7" y="9"/>
                  </a:lnTo>
                  <a:lnTo>
                    <a:pt x="11" y="12"/>
                  </a:lnTo>
                  <a:lnTo>
                    <a:pt x="14" y="16"/>
                  </a:lnTo>
                  <a:lnTo>
                    <a:pt x="18" y="18"/>
                  </a:lnTo>
                  <a:lnTo>
                    <a:pt x="22" y="22"/>
                  </a:lnTo>
                  <a:lnTo>
                    <a:pt x="25" y="25"/>
                  </a:lnTo>
                  <a:lnTo>
                    <a:pt x="28" y="28"/>
                  </a:lnTo>
                  <a:lnTo>
                    <a:pt x="30" y="26"/>
                  </a:lnTo>
                  <a:lnTo>
                    <a:pt x="28" y="23"/>
                  </a:lnTo>
                  <a:lnTo>
                    <a:pt x="23" y="20"/>
                  </a:lnTo>
                  <a:lnTo>
                    <a:pt x="20" y="16"/>
                  </a:lnTo>
                  <a:lnTo>
                    <a:pt x="17" y="13"/>
                  </a:lnTo>
                  <a:lnTo>
                    <a:pt x="13" y="10"/>
                  </a:lnTo>
                  <a:lnTo>
                    <a:pt x="8" y="7"/>
                  </a:lnTo>
                  <a:lnTo>
                    <a:pt x="6" y="3"/>
                  </a:lnTo>
                  <a:lnTo>
                    <a:pt x="3" y="0"/>
                  </a:lnTo>
                  <a:lnTo>
                    <a:pt x="3" y="2"/>
                  </a:lnTo>
                  <a:lnTo>
                    <a:pt x="3" y="0"/>
                  </a:lnTo>
                  <a:lnTo>
                    <a:pt x="2" y="0"/>
                  </a:lnTo>
                  <a:lnTo>
                    <a:pt x="1" y="0"/>
                  </a:lnTo>
                  <a:lnTo>
                    <a:pt x="0" y="1"/>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662" name="Freeform 153"/>
            <p:cNvSpPr>
              <a:spLocks/>
            </p:cNvSpPr>
            <p:nvPr/>
          </p:nvSpPr>
          <p:spPr bwMode="auto">
            <a:xfrm>
              <a:off x="3051" y="2664"/>
              <a:ext cx="7" cy="67"/>
            </a:xfrm>
            <a:custGeom>
              <a:avLst/>
              <a:gdLst>
                <a:gd name="T0" fmla="*/ 5 w 7"/>
                <a:gd name="T1" fmla="*/ 0 h 67"/>
                <a:gd name="T2" fmla="*/ 5 w 7"/>
                <a:gd name="T3" fmla="*/ 0 h 67"/>
                <a:gd name="T4" fmla="*/ 5 w 7"/>
                <a:gd name="T5" fmla="*/ 4 h 67"/>
                <a:gd name="T6" fmla="*/ 4 w 7"/>
                <a:gd name="T7" fmla="*/ 7 h 67"/>
                <a:gd name="T8" fmla="*/ 4 w 7"/>
                <a:gd name="T9" fmla="*/ 11 h 67"/>
                <a:gd name="T10" fmla="*/ 4 w 7"/>
                <a:gd name="T11" fmla="*/ 16 h 67"/>
                <a:gd name="T12" fmla="*/ 4 w 7"/>
                <a:gd name="T13" fmla="*/ 19 h 67"/>
                <a:gd name="T14" fmla="*/ 3 w 7"/>
                <a:gd name="T15" fmla="*/ 24 h 67"/>
                <a:gd name="T16" fmla="*/ 3 w 7"/>
                <a:gd name="T17" fmla="*/ 28 h 67"/>
                <a:gd name="T18" fmla="*/ 2 w 7"/>
                <a:gd name="T19" fmla="*/ 32 h 67"/>
                <a:gd name="T20" fmla="*/ 2 w 7"/>
                <a:gd name="T21" fmla="*/ 37 h 67"/>
                <a:gd name="T22" fmla="*/ 2 w 7"/>
                <a:gd name="T23" fmla="*/ 41 h 67"/>
                <a:gd name="T24" fmla="*/ 1 w 7"/>
                <a:gd name="T25" fmla="*/ 46 h 67"/>
                <a:gd name="T26" fmla="*/ 1 w 7"/>
                <a:gd name="T27" fmla="*/ 50 h 67"/>
                <a:gd name="T28" fmla="*/ 1 w 7"/>
                <a:gd name="T29" fmla="*/ 54 h 67"/>
                <a:gd name="T30" fmla="*/ 0 w 7"/>
                <a:gd name="T31" fmla="*/ 58 h 67"/>
                <a:gd name="T32" fmla="*/ 0 w 7"/>
                <a:gd name="T33" fmla="*/ 61 h 67"/>
                <a:gd name="T34" fmla="*/ 0 w 7"/>
                <a:gd name="T35" fmla="*/ 66 h 67"/>
                <a:gd name="T36" fmla="*/ 2 w 7"/>
                <a:gd name="T37" fmla="*/ 66 h 67"/>
                <a:gd name="T38" fmla="*/ 2 w 7"/>
                <a:gd name="T39" fmla="*/ 61 h 67"/>
                <a:gd name="T40" fmla="*/ 2 w 7"/>
                <a:gd name="T41" fmla="*/ 58 h 67"/>
                <a:gd name="T42" fmla="*/ 2 w 7"/>
                <a:gd name="T43" fmla="*/ 54 h 67"/>
                <a:gd name="T44" fmla="*/ 3 w 7"/>
                <a:gd name="T45" fmla="*/ 50 h 67"/>
                <a:gd name="T46" fmla="*/ 3 w 7"/>
                <a:gd name="T47" fmla="*/ 47 h 67"/>
                <a:gd name="T48" fmla="*/ 3 w 7"/>
                <a:gd name="T49" fmla="*/ 42 h 67"/>
                <a:gd name="T50" fmla="*/ 4 w 7"/>
                <a:gd name="T51" fmla="*/ 38 h 67"/>
                <a:gd name="T52" fmla="*/ 4 w 7"/>
                <a:gd name="T53" fmla="*/ 33 h 67"/>
                <a:gd name="T54" fmla="*/ 5 w 7"/>
                <a:gd name="T55" fmla="*/ 28 h 67"/>
                <a:gd name="T56" fmla="*/ 5 w 7"/>
                <a:gd name="T57" fmla="*/ 25 h 67"/>
                <a:gd name="T58" fmla="*/ 5 w 7"/>
                <a:gd name="T59" fmla="*/ 20 h 67"/>
                <a:gd name="T60" fmla="*/ 6 w 7"/>
                <a:gd name="T61" fmla="*/ 16 h 67"/>
                <a:gd name="T62" fmla="*/ 6 w 7"/>
                <a:gd name="T63" fmla="*/ 12 h 67"/>
                <a:gd name="T64" fmla="*/ 6 w 7"/>
                <a:gd name="T65" fmla="*/ 7 h 67"/>
                <a:gd name="T66" fmla="*/ 6 w 7"/>
                <a:gd name="T67" fmla="*/ 4 h 67"/>
                <a:gd name="T68" fmla="*/ 6 w 7"/>
                <a:gd name="T69" fmla="*/ 0 h 67"/>
                <a:gd name="T70" fmla="*/ 6 w 7"/>
                <a:gd name="T71" fmla="*/ 1 h 67"/>
                <a:gd name="T72" fmla="*/ 5 w 7"/>
                <a:gd name="T73" fmla="*/ 0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
                <a:gd name="T112" fmla="*/ 0 h 67"/>
                <a:gd name="T113" fmla="*/ 7 w 7"/>
                <a:gd name="T114" fmla="*/ 67 h 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 h="67">
                  <a:moveTo>
                    <a:pt x="5" y="0"/>
                  </a:moveTo>
                  <a:lnTo>
                    <a:pt x="5" y="0"/>
                  </a:lnTo>
                  <a:lnTo>
                    <a:pt x="5" y="4"/>
                  </a:lnTo>
                  <a:lnTo>
                    <a:pt x="4" y="7"/>
                  </a:lnTo>
                  <a:lnTo>
                    <a:pt x="4" y="11"/>
                  </a:lnTo>
                  <a:lnTo>
                    <a:pt x="4" y="16"/>
                  </a:lnTo>
                  <a:lnTo>
                    <a:pt x="4" y="19"/>
                  </a:lnTo>
                  <a:lnTo>
                    <a:pt x="3" y="24"/>
                  </a:lnTo>
                  <a:lnTo>
                    <a:pt x="3" y="28"/>
                  </a:lnTo>
                  <a:lnTo>
                    <a:pt x="2" y="32"/>
                  </a:lnTo>
                  <a:lnTo>
                    <a:pt x="2" y="37"/>
                  </a:lnTo>
                  <a:lnTo>
                    <a:pt x="2" y="41"/>
                  </a:lnTo>
                  <a:lnTo>
                    <a:pt x="1" y="46"/>
                  </a:lnTo>
                  <a:lnTo>
                    <a:pt x="1" y="50"/>
                  </a:lnTo>
                  <a:lnTo>
                    <a:pt x="1" y="54"/>
                  </a:lnTo>
                  <a:lnTo>
                    <a:pt x="0" y="58"/>
                  </a:lnTo>
                  <a:lnTo>
                    <a:pt x="0" y="61"/>
                  </a:lnTo>
                  <a:lnTo>
                    <a:pt x="0" y="66"/>
                  </a:lnTo>
                  <a:lnTo>
                    <a:pt x="2" y="66"/>
                  </a:lnTo>
                  <a:lnTo>
                    <a:pt x="2" y="61"/>
                  </a:lnTo>
                  <a:lnTo>
                    <a:pt x="2" y="58"/>
                  </a:lnTo>
                  <a:lnTo>
                    <a:pt x="2" y="54"/>
                  </a:lnTo>
                  <a:lnTo>
                    <a:pt x="3" y="50"/>
                  </a:lnTo>
                  <a:lnTo>
                    <a:pt x="3" y="47"/>
                  </a:lnTo>
                  <a:lnTo>
                    <a:pt x="3" y="42"/>
                  </a:lnTo>
                  <a:lnTo>
                    <a:pt x="4" y="38"/>
                  </a:lnTo>
                  <a:lnTo>
                    <a:pt x="4" y="33"/>
                  </a:lnTo>
                  <a:lnTo>
                    <a:pt x="5" y="28"/>
                  </a:lnTo>
                  <a:lnTo>
                    <a:pt x="5" y="25"/>
                  </a:lnTo>
                  <a:lnTo>
                    <a:pt x="5" y="20"/>
                  </a:lnTo>
                  <a:lnTo>
                    <a:pt x="6" y="16"/>
                  </a:lnTo>
                  <a:lnTo>
                    <a:pt x="6" y="12"/>
                  </a:lnTo>
                  <a:lnTo>
                    <a:pt x="6" y="7"/>
                  </a:lnTo>
                  <a:lnTo>
                    <a:pt x="6" y="4"/>
                  </a:lnTo>
                  <a:lnTo>
                    <a:pt x="6" y="0"/>
                  </a:lnTo>
                  <a:lnTo>
                    <a:pt x="6" y="1"/>
                  </a:lnTo>
                  <a:lnTo>
                    <a:pt x="5" y="0"/>
                  </a:lnTo>
                </a:path>
              </a:pathLst>
            </a:custGeom>
            <a:solidFill>
              <a:srgbClr val="000000"/>
            </a:solidFill>
            <a:ln w="12700" cap="rnd">
              <a:noFill/>
              <a:round/>
              <a:headEnd/>
              <a:tailEnd/>
            </a:ln>
          </p:spPr>
          <p:txBody>
            <a:bodyPr/>
            <a:lstStyle/>
            <a:p>
              <a:endParaRPr lang="en-US">
                <a:solidFill>
                  <a:srgbClr val="000000"/>
                </a:solidFill>
              </a:endParaRPr>
            </a:p>
          </p:txBody>
        </p:sp>
        <p:sp>
          <p:nvSpPr>
            <p:cNvPr id="21663" name="Freeform 154"/>
            <p:cNvSpPr>
              <a:spLocks/>
            </p:cNvSpPr>
            <p:nvPr/>
          </p:nvSpPr>
          <p:spPr bwMode="auto">
            <a:xfrm>
              <a:off x="3060" y="2488"/>
              <a:ext cx="167" cy="172"/>
            </a:xfrm>
            <a:custGeom>
              <a:avLst/>
              <a:gdLst>
                <a:gd name="T0" fmla="*/ 162 w 167"/>
                <a:gd name="T1" fmla="*/ 2 h 172"/>
                <a:gd name="T2" fmla="*/ 162 w 167"/>
                <a:gd name="T3" fmla="*/ 3 h 172"/>
                <a:gd name="T4" fmla="*/ 162 w 167"/>
                <a:gd name="T5" fmla="*/ 5 h 172"/>
                <a:gd name="T6" fmla="*/ 158 w 167"/>
                <a:gd name="T7" fmla="*/ 10 h 172"/>
                <a:gd name="T8" fmla="*/ 152 w 167"/>
                <a:gd name="T9" fmla="*/ 16 h 172"/>
                <a:gd name="T10" fmla="*/ 142 w 167"/>
                <a:gd name="T11" fmla="*/ 25 h 172"/>
                <a:gd name="T12" fmla="*/ 130 w 167"/>
                <a:gd name="T13" fmla="*/ 36 h 172"/>
                <a:gd name="T14" fmla="*/ 117 w 167"/>
                <a:gd name="T15" fmla="*/ 48 h 172"/>
                <a:gd name="T16" fmla="*/ 102 w 167"/>
                <a:gd name="T17" fmla="*/ 60 h 172"/>
                <a:gd name="T18" fmla="*/ 87 w 167"/>
                <a:gd name="T19" fmla="*/ 73 h 172"/>
                <a:gd name="T20" fmla="*/ 72 w 167"/>
                <a:gd name="T21" fmla="*/ 87 h 172"/>
                <a:gd name="T22" fmla="*/ 57 w 167"/>
                <a:gd name="T23" fmla="*/ 100 h 172"/>
                <a:gd name="T24" fmla="*/ 42 w 167"/>
                <a:gd name="T25" fmla="*/ 114 h 172"/>
                <a:gd name="T26" fmla="*/ 30 w 167"/>
                <a:gd name="T27" fmla="*/ 128 h 172"/>
                <a:gd name="T28" fmla="*/ 18 w 167"/>
                <a:gd name="T29" fmla="*/ 140 h 172"/>
                <a:gd name="T30" fmla="*/ 10 w 167"/>
                <a:gd name="T31" fmla="*/ 151 h 172"/>
                <a:gd name="T32" fmla="*/ 3 w 167"/>
                <a:gd name="T33" fmla="*/ 161 h 172"/>
                <a:gd name="T34" fmla="*/ 0 w 167"/>
                <a:gd name="T35" fmla="*/ 170 h 172"/>
                <a:gd name="T36" fmla="*/ 3 w 167"/>
                <a:gd name="T37" fmla="*/ 171 h 172"/>
                <a:gd name="T38" fmla="*/ 6 w 167"/>
                <a:gd name="T39" fmla="*/ 162 h 172"/>
                <a:gd name="T40" fmla="*/ 13 w 167"/>
                <a:gd name="T41" fmla="*/ 153 h 172"/>
                <a:gd name="T42" fmla="*/ 21 w 167"/>
                <a:gd name="T43" fmla="*/ 142 h 172"/>
                <a:gd name="T44" fmla="*/ 33 w 167"/>
                <a:gd name="T45" fmla="*/ 129 h 172"/>
                <a:gd name="T46" fmla="*/ 45 w 167"/>
                <a:gd name="T47" fmla="*/ 117 h 172"/>
                <a:gd name="T48" fmla="*/ 59 w 167"/>
                <a:gd name="T49" fmla="*/ 103 h 172"/>
                <a:gd name="T50" fmla="*/ 74 w 167"/>
                <a:gd name="T51" fmla="*/ 90 h 172"/>
                <a:gd name="T52" fmla="*/ 90 w 167"/>
                <a:gd name="T53" fmla="*/ 76 h 172"/>
                <a:gd name="T54" fmla="*/ 104 w 167"/>
                <a:gd name="T55" fmla="*/ 63 h 172"/>
                <a:gd name="T56" fmla="*/ 119 w 167"/>
                <a:gd name="T57" fmla="*/ 51 h 172"/>
                <a:gd name="T58" fmla="*/ 132 w 167"/>
                <a:gd name="T59" fmla="*/ 39 h 172"/>
                <a:gd name="T60" fmla="*/ 144 w 167"/>
                <a:gd name="T61" fmla="*/ 28 h 172"/>
                <a:gd name="T62" fmla="*/ 153 w 167"/>
                <a:gd name="T63" fmla="*/ 19 h 172"/>
                <a:gd name="T64" fmla="*/ 160 w 167"/>
                <a:gd name="T65" fmla="*/ 12 h 172"/>
                <a:gd name="T66" fmla="*/ 165 w 167"/>
                <a:gd name="T67" fmla="*/ 6 h 172"/>
                <a:gd name="T68" fmla="*/ 165 w 167"/>
                <a:gd name="T69" fmla="*/ 1 h 172"/>
                <a:gd name="T70" fmla="*/ 166 w 167"/>
                <a:gd name="T71" fmla="*/ 2 h 172"/>
                <a:gd name="T72" fmla="*/ 165 w 167"/>
                <a:gd name="T73" fmla="*/ 1 h 172"/>
                <a:gd name="T74" fmla="*/ 164 w 167"/>
                <a:gd name="T75" fmla="*/ 0 h 172"/>
                <a:gd name="T76" fmla="*/ 163 w 167"/>
                <a:gd name="T77" fmla="*/ 1 h 172"/>
                <a:gd name="T78" fmla="*/ 162 w 167"/>
                <a:gd name="T79" fmla="*/ 2 h 172"/>
                <a:gd name="T80" fmla="*/ 162 w 167"/>
                <a:gd name="T81" fmla="*/ 3 h 172"/>
                <a:gd name="T82" fmla="*/ 162 w 167"/>
                <a:gd name="T83" fmla="*/ 2 h 1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7"/>
                <a:gd name="T127" fmla="*/ 0 h 172"/>
                <a:gd name="T128" fmla="*/ 167 w 167"/>
                <a:gd name="T129" fmla="*/ 172 h 17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7" h="172">
                  <a:moveTo>
                    <a:pt x="162" y="2"/>
                  </a:moveTo>
                  <a:lnTo>
                    <a:pt x="162" y="3"/>
                  </a:lnTo>
                  <a:lnTo>
                    <a:pt x="162" y="5"/>
                  </a:lnTo>
                  <a:lnTo>
                    <a:pt x="158" y="10"/>
                  </a:lnTo>
                  <a:lnTo>
                    <a:pt x="152" y="16"/>
                  </a:lnTo>
                  <a:lnTo>
                    <a:pt x="142" y="25"/>
                  </a:lnTo>
                  <a:lnTo>
                    <a:pt x="130" y="36"/>
                  </a:lnTo>
                  <a:lnTo>
                    <a:pt x="117" y="48"/>
                  </a:lnTo>
                  <a:lnTo>
                    <a:pt x="102" y="60"/>
                  </a:lnTo>
                  <a:lnTo>
                    <a:pt x="87" y="73"/>
                  </a:lnTo>
                  <a:lnTo>
                    <a:pt x="72" y="87"/>
                  </a:lnTo>
                  <a:lnTo>
                    <a:pt x="57" y="100"/>
                  </a:lnTo>
                  <a:lnTo>
                    <a:pt x="42" y="114"/>
                  </a:lnTo>
                  <a:lnTo>
                    <a:pt x="30" y="128"/>
                  </a:lnTo>
                  <a:lnTo>
                    <a:pt x="18" y="140"/>
                  </a:lnTo>
                  <a:lnTo>
                    <a:pt x="10" y="151"/>
                  </a:lnTo>
                  <a:lnTo>
                    <a:pt x="3" y="161"/>
                  </a:lnTo>
                  <a:lnTo>
                    <a:pt x="0" y="170"/>
                  </a:lnTo>
                  <a:lnTo>
                    <a:pt x="3" y="171"/>
                  </a:lnTo>
                  <a:lnTo>
                    <a:pt x="6" y="162"/>
                  </a:lnTo>
                  <a:lnTo>
                    <a:pt x="13" y="153"/>
                  </a:lnTo>
                  <a:lnTo>
                    <a:pt x="21" y="142"/>
                  </a:lnTo>
                  <a:lnTo>
                    <a:pt x="33" y="129"/>
                  </a:lnTo>
                  <a:lnTo>
                    <a:pt x="45" y="117"/>
                  </a:lnTo>
                  <a:lnTo>
                    <a:pt x="59" y="103"/>
                  </a:lnTo>
                  <a:lnTo>
                    <a:pt x="74" y="90"/>
                  </a:lnTo>
                  <a:lnTo>
                    <a:pt x="90" y="76"/>
                  </a:lnTo>
                  <a:lnTo>
                    <a:pt x="104" y="63"/>
                  </a:lnTo>
                  <a:lnTo>
                    <a:pt x="119" y="51"/>
                  </a:lnTo>
                  <a:lnTo>
                    <a:pt x="132" y="39"/>
                  </a:lnTo>
                  <a:lnTo>
                    <a:pt x="144" y="28"/>
                  </a:lnTo>
                  <a:lnTo>
                    <a:pt x="153" y="19"/>
                  </a:lnTo>
                  <a:lnTo>
                    <a:pt x="160" y="12"/>
                  </a:lnTo>
                  <a:lnTo>
                    <a:pt x="165" y="6"/>
                  </a:lnTo>
                  <a:lnTo>
                    <a:pt x="165" y="1"/>
                  </a:lnTo>
                  <a:lnTo>
                    <a:pt x="166" y="2"/>
                  </a:lnTo>
                  <a:lnTo>
                    <a:pt x="165" y="1"/>
                  </a:lnTo>
                  <a:lnTo>
                    <a:pt x="164" y="0"/>
                  </a:lnTo>
                  <a:lnTo>
                    <a:pt x="163" y="1"/>
                  </a:lnTo>
                  <a:lnTo>
                    <a:pt x="162" y="2"/>
                  </a:lnTo>
                  <a:lnTo>
                    <a:pt x="162" y="3"/>
                  </a:lnTo>
                  <a:lnTo>
                    <a:pt x="162" y="2"/>
                  </a:lnTo>
                </a:path>
              </a:pathLst>
            </a:custGeom>
            <a:solidFill>
              <a:srgbClr val="000000"/>
            </a:solidFill>
            <a:ln w="12700" cap="rnd">
              <a:noFill/>
              <a:round/>
              <a:headEnd/>
              <a:tailEnd/>
            </a:ln>
          </p:spPr>
          <p:txBody>
            <a:bodyPr/>
            <a:lstStyle/>
            <a:p>
              <a:endParaRPr lang="en-US">
                <a:solidFill>
                  <a:srgbClr val="000000"/>
                </a:solidFill>
              </a:endParaRPr>
            </a:p>
          </p:txBody>
        </p:sp>
        <p:sp>
          <p:nvSpPr>
            <p:cNvPr id="21664" name="Freeform 155"/>
            <p:cNvSpPr>
              <a:spLocks/>
            </p:cNvSpPr>
            <p:nvPr/>
          </p:nvSpPr>
          <p:spPr bwMode="auto">
            <a:xfrm>
              <a:off x="3228" y="2426"/>
              <a:ext cx="23" cy="59"/>
            </a:xfrm>
            <a:custGeom>
              <a:avLst/>
              <a:gdLst>
                <a:gd name="T0" fmla="*/ 20 w 23"/>
                <a:gd name="T1" fmla="*/ 4 h 59"/>
                <a:gd name="T2" fmla="*/ 20 w 23"/>
                <a:gd name="T3" fmla="*/ 1 h 59"/>
                <a:gd name="T4" fmla="*/ 16 w 23"/>
                <a:gd name="T5" fmla="*/ 5 h 59"/>
                <a:gd name="T6" fmla="*/ 13 w 23"/>
                <a:gd name="T7" fmla="*/ 10 h 59"/>
                <a:gd name="T8" fmla="*/ 10 w 23"/>
                <a:gd name="T9" fmla="*/ 14 h 59"/>
                <a:gd name="T10" fmla="*/ 9 w 23"/>
                <a:gd name="T11" fmla="*/ 16 h 59"/>
                <a:gd name="T12" fmla="*/ 6 w 23"/>
                <a:gd name="T13" fmla="*/ 19 h 59"/>
                <a:gd name="T14" fmla="*/ 5 w 23"/>
                <a:gd name="T15" fmla="*/ 22 h 59"/>
                <a:gd name="T16" fmla="*/ 4 w 23"/>
                <a:gd name="T17" fmla="*/ 24 h 59"/>
                <a:gd name="T18" fmla="*/ 2 w 23"/>
                <a:gd name="T19" fmla="*/ 25 h 59"/>
                <a:gd name="T20" fmla="*/ 2 w 23"/>
                <a:gd name="T21" fmla="*/ 28 h 59"/>
                <a:gd name="T22" fmla="*/ 1 w 23"/>
                <a:gd name="T23" fmla="*/ 31 h 59"/>
                <a:gd name="T24" fmla="*/ 1 w 23"/>
                <a:gd name="T25" fmla="*/ 34 h 59"/>
                <a:gd name="T26" fmla="*/ 0 w 23"/>
                <a:gd name="T27" fmla="*/ 37 h 59"/>
                <a:gd name="T28" fmla="*/ 0 w 23"/>
                <a:gd name="T29" fmla="*/ 42 h 59"/>
                <a:gd name="T30" fmla="*/ 0 w 23"/>
                <a:gd name="T31" fmla="*/ 46 h 59"/>
                <a:gd name="T32" fmla="*/ 0 w 23"/>
                <a:gd name="T33" fmla="*/ 52 h 59"/>
                <a:gd name="T34" fmla="*/ 0 w 23"/>
                <a:gd name="T35" fmla="*/ 58 h 59"/>
                <a:gd name="T36" fmla="*/ 3 w 23"/>
                <a:gd name="T37" fmla="*/ 58 h 59"/>
                <a:gd name="T38" fmla="*/ 3 w 23"/>
                <a:gd name="T39" fmla="*/ 52 h 59"/>
                <a:gd name="T40" fmla="*/ 3 w 23"/>
                <a:gd name="T41" fmla="*/ 46 h 59"/>
                <a:gd name="T42" fmla="*/ 3 w 23"/>
                <a:gd name="T43" fmla="*/ 42 h 59"/>
                <a:gd name="T44" fmla="*/ 3 w 23"/>
                <a:gd name="T45" fmla="*/ 37 h 59"/>
                <a:gd name="T46" fmla="*/ 3 w 23"/>
                <a:gd name="T47" fmla="*/ 34 h 59"/>
                <a:gd name="T48" fmla="*/ 4 w 23"/>
                <a:gd name="T49" fmla="*/ 32 h 59"/>
                <a:gd name="T50" fmla="*/ 5 w 23"/>
                <a:gd name="T51" fmla="*/ 29 h 59"/>
                <a:gd name="T52" fmla="*/ 6 w 23"/>
                <a:gd name="T53" fmla="*/ 27 h 59"/>
                <a:gd name="T54" fmla="*/ 6 w 23"/>
                <a:gd name="T55" fmla="*/ 25 h 59"/>
                <a:gd name="T56" fmla="*/ 7 w 23"/>
                <a:gd name="T57" fmla="*/ 24 h 59"/>
                <a:gd name="T58" fmla="*/ 9 w 23"/>
                <a:gd name="T59" fmla="*/ 21 h 59"/>
                <a:gd name="T60" fmla="*/ 11 w 23"/>
                <a:gd name="T61" fmla="*/ 18 h 59"/>
                <a:gd name="T62" fmla="*/ 13 w 23"/>
                <a:gd name="T63" fmla="*/ 15 h 59"/>
                <a:gd name="T64" fmla="*/ 15 w 23"/>
                <a:gd name="T65" fmla="*/ 12 h 59"/>
                <a:gd name="T66" fmla="*/ 18 w 23"/>
                <a:gd name="T67" fmla="*/ 8 h 59"/>
                <a:gd name="T68" fmla="*/ 21 w 23"/>
                <a:gd name="T69" fmla="*/ 3 h 59"/>
                <a:gd name="T70" fmla="*/ 20 w 23"/>
                <a:gd name="T71" fmla="*/ 0 h 59"/>
                <a:gd name="T72" fmla="*/ 21 w 23"/>
                <a:gd name="T73" fmla="*/ 3 h 59"/>
                <a:gd name="T74" fmla="*/ 22 w 23"/>
                <a:gd name="T75" fmla="*/ 2 h 59"/>
                <a:gd name="T76" fmla="*/ 21 w 23"/>
                <a:gd name="T77" fmla="*/ 1 h 59"/>
                <a:gd name="T78" fmla="*/ 20 w 23"/>
                <a:gd name="T79" fmla="*/ 0 h 59"/>
                <a:gd name="T80" fmla="*/ 20 w 23"/>
                <a:gd name="T81" fmla="*/ 1 h 59"/>
                <a:gd name="T82" fmla="*/ 20 w 23"/>
                <a:gd name="T83" fmla="*/ 4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
                <a:gd name="T127" fmla="*/ 0 h 59"/>
                <a:gd name="T128" fmla="*/ 23 w 23"/>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 h="59">
                  <a:moveTo>
                    <a:pt x="20" y="4"/>
                  </a:moveTo>
                  <a:lnTo>
                    <a:pt x="20" y="1"/>
                  </a:lnTo>
                  <a:lnTo>
                    <a:pt x="16" y="5"/>
                  </a:lnTo>
                  <a:lnTo>
                    <a:pt x="13" y="10"/>
                  </a:lnTo>
                  <a:lnTo>
                    <a:pt x="10" y="14"/>
                  </a:lnTo>
                  <a:lnTo>
                    <a:pt x="9" y="16"/>
                  </a:lnTo>
                  <a:lnTo>
                    <a:pt x="6" y="19"/>
                  </a:lnTo>
                  <a:lnTo>
                    <a:pt x="5" y="22"/>
                  </a:lnTo>
                  <a:lnTo>
                    <a:pt x="4" y="24"/>
                  </a:lnTo>
                  <a:lnTo>
                    <a:pt x="2" y="25"/>
                  </a:lnTo>
                  <a:lnTo>
                    <a:pt x="2" y="28"/>
                  </a:lnTo>
                  <a:lnTo>
                    <a:pt x="1" y="31"/>
                  </a:lnTo>
                  <a:lnTo>
                    <a:pt x="1" y="34"/>
                  </a:lnTo>
                  <a:lnTo>
                    <a:pt x="0" y="37"/>
                  </a:lnTo>
                  <a:lnTo>
                    <a:pt x="0" y="42"/>
                  </a:lnTo>
                  <a:lnTo>
                    <a:pt x="0" y="46"/>
                  </a:lnTo>
                  <a:lnTo>
                    <a:pt x="0" y="52"/>
                  </a:lnTo>
                  <a:lnTo>
                    <a:pt x="0" y="58"/>
                  </a:lnTo>
                  <a:lnTo>
                    <a:pt x="3" y="58"/>
                  </a:lnTo>
                  <a:lnTo>
                    <a:pt x="3" y="52"/>
                  </a:lnTo>
                  <a:lnTo>
                    <a:pt x="3" y="46"/>
                  </a:lnTo>
                  <a:lnTo>
                    <a:pt x="3" y="42"/>
                  </a:lnTo>
                  <a:lnTo>
                    <a:pt x="3" y="37"/>
                  </a:lnTo>
                  <a:lnTo>
                    <a:pt x="3" y="34"/>
                  </a:lnTo>
                  <a:lnTo>
                    <a:pt x="4" y="32"/>
                  </a:lnTo>
                  <a:lnTo>
                    <a:pt x="5" y="29"/>
                  </a:lnTo>
                  <a:lnTo>
                    <a:pt x="6" y="27"/>
                  </a:lnTo>
                  <a:lnTo>
                    <a:pt x="6" y="25"/>
                  </a:lnTo>
                  <a:lnTo>
                    <a:pt x="7" y="24"/>
                  </a:lnTo>
                  <a:lnTo>
                    <a:pt x="9" y="21"/>
                  </a:lnTo>
                  <a:lnTo>
                    <a:pt x="11" y="18"/>
                  </a:lnTo>
                  <a:lnTo>
                    <a:pt x="13" y="15"/>
                  </a:lnTo>
                  <a:lnTo>
                    <a:pt x="15" y="12"/>
                  </a:lnTo>
                  <a:lnTo>
                    <a:pt x="18" y="8"/>
                  </a:lnTo>
                  <a:lnTo>
                    <a:pt x="21" y="3"/>
                  </a:lnTo>
                  <a:lnTo>
                    <a:pt x="20" y="0"/>
                  </a:lnTo>
                  <a:lnTo>
                    <a:pt x="21" y="3"/>
                  </a:lnTo>
                  <a:lnTo>
                    <a:pt x="22" y="2"/>
                  </a:lnTo>
                  <a:lnTo>
                    <a:pt x="21" y="1"/>
                  </a:lnTo>
                  <a:lnTo>
                    <a:pt x="20" y="0"/>
                  </a:lnTo>
                  <a:lnTo>
                    <a:pt x="20" y="1"/>
                  </a:lnTo>
                  <a:lnTo>
                    <a:pt x="20" y="4"/>
                  </a:lnTo>
                </a:path>
              </a:pathLst>
            </a:custGeom>
            <a:solidFill>
              <a:srgbClr val="000000"/>
            </a:solidFill>
            <a:ln w="12700" cap="rnd">
              <a:noFill/>
              <a:round/>
              <a:headEnd/>
              <a:tailEnd/>
            </a:ln>
          </p:spPr>
          <p:txBody>
            <a:bodyPr/>
            <a:lstStyle/>
            <a:p>
              <a:endParaRPr lang="en-US">
                <a:solidFill>
                  <a:srgbClr val="000000"/>
                </a:solidFill>
              </a:endParaRPr>
            </a:p>
          </p:txBody>
        </p:sp>
        <p:sp>
          <p:nvSpPr>
            <p:cNvPr id="21665" name="Freeform 156"/>
            <p:cNvSpPr>
              <a:spLocks/>
            </p:cNvSpPr>
            <p:nvPr/>
          </p:nvSpPr>
          <p:spPr bwMode="auto">
            <a:xfrm>
              <a:off x="3196" y="2424"/>
              <a:ext cx="53" cy="3"/>
            </a:xfrm>
            <a:custGeom>
              <a:avLst/>
              <a:gdLst>
                <a:gd name="T0" fmla="*/ 3 w 53"/>
                <a:gd name="T1" fmla="*/ 0 h 3"/>
                <a:gd name="T2" fmla="*/ 2 w 53"/>
                <a:gd name="T3" fmla="*/ 0 h 3"/>
                <a:gd name="T4" fmla="*/ 52 w 53"/>
                <a:gd name="T5" fmla="*/ 0 h 3"/>
                <a:gd name="T6" fmla="*/ 52 w 53"/>
                <a:gd name="T7" fmla="*/ 2 h 3"/>
                <a:gd name="T8" fmla="*/ 2 w 53"/>
                <a:gd name="T9" fmla="*/ 2 h 3"/>
                <a:gd name="T10" fmla="*/ 0 w 53"/>
                <a:gd name="T11" fmla="*/ 1 h 3"/>
                <a:gd name="T12" fmla="*/ 2 w 53"/>
                <a:gd name="T13" fmla="*/ 2 h 3"/>
                <a:gd name="T14" fmla="*/ 1 w 53"/>
                <a:gd name="T15" fmla="*/ 1 h 3"/>
                <a:gd name="T16" fmla="*/ 0 w 53"/>
                <a:gd name="T17" fmla="*/ 1 h 3"/>
                <a:gd name="T18" fmla="*/ 1 w 53"/>
                <a:gd name="T19" fmla="*/ 0 h 3"/>
                <a:gd name="T20" fmla="*/ 2 w 53"/>
                <a:gd name="T21" fmla="*/ 0 h 3"/>
                <a:gd name="T22" fmla="*/ 3 w 53"/>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3"/>
                <a:gd name="T37" fmla="*/ 0 h 3"/>
                <a:gd name="T38" fmla="*/ 53 w 5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3" h="3">
                  <a:moveTo>
                    <a:pt x="3" y="0"/>
                  </a:moveTo>
                  <a:lnTo>
                    <a:pt x="2" y="0"/>
                  </a:lnTo>
                  <a:lnTo>
                    <a:pt x="52" y="0"/>
                  </a:lnTo>
                  <a:lnTo>
                    <a:pt x="52" y="2"/>
                  </a:lnTo>
                  <a:lnTo>
                    <a:pt x="2" y="2"/>
                  </a:lnTo>
                  <a:lnTo>
                    <a:pt x="0" y="1"/>
                  </a:lnTo>
                  <a:lnTo>
                    <a:pt x="2" y="2"/>
                  </a:lnTo>
                  <a:lnTo>
                    <a:pt x="1" y="1"/>
                  </a:lnTo>
                  <a:lnTo>
                    <a:pt x="0" y="1"/>
                  </a:lnTo>
                  <a:lnTo>
                    <a:pt x="1" y="0"/>
                  </a:lnTo>
                  <a:lnTo>
                    <a:pt x="2" y="0"/>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1666" name="Freeform 157"/>
            <p:cNvSpPr>
              <a:spLocks/>
            </p:cNvSpPr>
            <p:nvPr/>
          </p:nvSpPr>
          <p:spPr bwMode="auto">
            <a:xfrm>
              <a:off x="3123" y="2427"/>
              <a:ext cx="71" cy="11"/>
            </a:xfrm>
            <a:custGeom>
              <a:avLst/>
              <a:gdLst>
                <a:gd name="T0" fmla="*/ 0 w 71"/>
                <a:gd name="T1" fmla="*/ 8 h 11"/>
                <a:gd name="T2" fmla="*/ 1 w 71"/>
                <a:gd name="T3" fmla="*/ 8 h 11"/>
                <a:gd name="T4" fmla="*/ 6 w 71"/>
                <a:gd name="T5" fmla="*/ 8 h 11"/>
                <a:gd name="T6" fmla="*/ 10 w 71"/>
                <a:gd name="T7" fmla="*/ 8 h 11"/>
                <a:gd name="T8" fmla="*/ 14 w 71"/>
                <a:gd name="T9" fmla="*/ 9 h 11"/>
                <a:gd name="T10" fmla="*/ 18 w 71"/>
                <a:gd name="T11" fmla="*/ 9 h 11"/>
                <a:gd name="T12" fmla="*/ 24 w 71"/>
                <a:gd name="T13" fmla="*/ 9 h 11"/>
                <a:gd name="T14" fmla="*/ 29 w 71"/>
                <a:gd name="T15" fmla="*/ 9 h 11"/>
                <a:gd name="T16" fmla="*/ 33 w 71"/>
                <a:gd name="T17" fmla="*/ 10 h 11"/>
                <a:gd name="T18" fmla="*/ 38 w 71"/>
                <a:gd name="T19" fmla="*/ 10 h 11"/>
                <a:gd name="T20" fmla="*/ 42 w 71"/>
                <a:gd name="T21" fmla="*/ 10 h 11"/>
                <a:gd name="T22" fmla="*/ 47 w 71"/>
                <a:gd name="T23" fmla="*/ 9 h 11"/>
                <a:gd name="T24" fmla="*/ 52 w 71"/>
                <a:gd name="T25" fmla="*/ 9 h 11"/>
                <a:gd name="T26" fmla="*/ 55 w 71"/>
                <a:gd name="T27" fmla="*/ 8 h 11"/>
                <a:gd name="T28" fmla="*/ 59 w 71"/>
                <a:gd name="T29" fmla="*/ 7 h 11"/>
                <a:gd name="T30" fmla="*/ 64 w 71"/>
                <a:gd name="T31" fmla="*/ 6 h 11"/>
                <a:gd name="T32" fmla="*/ 67 w 71"/>
                <a:gd name="T33" fmla="*/ 4 h 11"/>
                <a:gd name="T34" fmla="*/ 70 w 71"/>
                <a:gd name="T35" fmla="*/ 1 h 11"/>
                <a:gd name="T36" fmla="*/ 67 w 71"/>
                <a:gd name="T37" fmla="*/ 0 h 11"/>
                <a:gd name="T38" fmla="*/ 64 w 71"/>
                <a:gd name="T39" fmla="*/ 3 h 11"/>
                <a:gd name="T40" fmla="*/ 62 w 71"/>
                <a:gd name="T41" fmla="*/ 4 h 11"/>
                <a:gd name="T42" fmla="*/ 58 w 71"/>
                <a:gd name="T43" fmla="*/ 5 h 11"/>
                <a:gd name="T44" fmla="*/ 54 w 71"/>
                <a:gd name="T45" fmla="*/ 6 h 11"/>
                <a:gd name="T46" fmla="*/ 51 w 71"/>
                <a:gd name="T47" fmla="*/ 7 h 11"/>
                <a:gd name="T48" fmla="*/ 46 w 71"/>
                <a:gd name="T49" fmla="*/ 8 h 11"/>
                <a:gd name="T50" fmla="*/ 42 w 71"/>
                <a:gd name="T51" fmla="*/ 8 h 11"/>
                <a:gd name="T52" fmla="*/ 38 w 71"/>
                <a:gd name="T53" fmla="*/ 8 h 11"/>
                <a:gd name="T54" fmla="*/ 33 w 71"/>
                <a:gd name="T55" fmla="*/ 8 h 11"/>
                <a:gd name="T56" fmla="*/ 29 w 71"/>
                <a:gd name="T57" fmla="*/ 8 h 11"/>
                <a:gd name="T58" fmla="*/ 24 w 71"/>
                <a:gd name="T59" fmla="*/ 7 h 11"/>
                <a:gd name="T60" fmla="*/ 19 w 71"/>
                <a:gd name="T61" fmla="*/ 7 h 11"/>
                <a:gd name="T62" fmla="*/ 15 w 71"/>
                <a:gd name="T63" fmla="*/ 6 h 11"/>
                <a:gd name="T64" fmla="*/ 10 w 71"/>
                <a:gd name="T65" fmla="*/ 6 h 11"/>
                <a:gd name="T66" fmla="*/ 6 w 71"/>
                <a:gd name="T67" fmla="*/ 6 h 11"/>
                <a:gd name="T68" fmla="*/ 1 w 71"/>
                <a:gd name="T69" fmla="*/ 6 h 11"/>
                <a:gd name="T70" fmla="*/ 3 w 71"/>
                <a:gd name="T71" fmla="*/ 6 h 11"/>
                <a:gd name="T72" fmla="*/ 1 w 71"/>
                <a:gd name="T73" fmla="*/ 6 h 11"/>
                <a:gd name="T74" fmla="*/ 0 w 71"/>
                <a:gd name="T75" fmla="*/ 6 h 11"/>
                <a:gd name="T76" fmla="*/ 0 w 71"/>
                <a:gd name="T77" fmla="*/ 7 h 11"/>
                <a:gd name="T78" fmla="*/ 0 w 71"/>
                <a:gd name="T79" fmla="*/ 8 h 11"/>
                <a:gd name="T80" fmla="*/ 1 w 71"/>
                <a:gd name="T81" fmla="*/ 8 h 11"/>
                <a:gd name="T82" fmla="*/ 0 w 71"/>
                <a:gd name="T83" fmla="*/ 8 h 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
                <a:gd name="T127" fmla="*/ 0 h 11"/>
                <a:gd name="T128" fmla="*/ 71 w 71"/>
                <a:gd name="T129" fmla="*/ 11 h 1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 h="11">
                  <a:moveTo>
                    <a:pt x="0" y="8"/>
                  </a:moveTo>
                  <a:lnTo>
                    <a:pt x="1" y="8"/>
                  </a:lnTo>
                  <a:lnTo>
                    <a:pt x="6" y="8"/>
                  </a:lnTo>
                  <a:lnTo>
                    <a:pt x="10" y="8"/>
                  </a:lnTo>
                  <a:lnTo>
                    <a:pt x="14" y="9"/>
                  </a:lnTo>
                  <a:lnTo>
                    <a:pt x="18" y="9"/>
                  </a:lnTo>
                  <a:lnTo>
                    <a:pt x="24" y="9"/>
                  </a:lnTo>
                  <a:lnTo>
                    <a:pt x="29" y="9"/>
                  </a:lnTo>
                  <a:lnTo>
                    <a:pt x="33" y="10"/>
                  </a:lnTo>
                  <a:lnTo>
                    <a:pt x="38" y="10"/>
                  </a:lnTo>
                  <a:lnTo>
                    <a:pt x="42" y="10"/>
                  </a:lnTo>
                  <a:lnTo>
                    <a:pt x="47" y="9"/>
                  </a:lnTo>
                  <a:lnTo>
                    <a:pt x="52" y="9"/>
                  </a:lnTo>
                  <a:lnTo>
                    <a:pt x="55" y="8"/>
                  </a:lnTo>
                  <a:lnTo>
                    <a:pt x="59" y="7"/>
                  </a:lnTo>
                  <a:lnTo>
                    <a:pt x="64" y="6"/>
                  </a:lnTo>
                  <a:lnTo>
                    <a:pt x="67" y="4"/>
                  </a:lnTo>
                  <a:lnTo>
                    <a:pt x="70" y="1"/>
                  </a:lnTo>
                  <a:lnTo>
                    <a:pt x="67" y="0"/>
                  </a:lnTo>
                  <a:lnTo>
                    <a:pt x="64" y="3"/>
                  </a:lnTo>
                  <a:lnTo>
                    <a:pt x="62" y="4"/>
                  </a:lnTo>
                  <a:lnTo>
                    <a:pt x="58" y="5"/>
                  </a:lnTo>
                  <a:lnTo>
                    <a:pt x="54" y="6"/>
                  </a:lnTo>
                  <a:lnTo>
                    <a:pt x="51" y="7"/>
                  </a:lnTo>
                  <a:lnTo>
                    <a:pt x="46" y="8"/>
                  </a:lnTo>
                  <a:lnTo>
                    <a:pt x="42" y="8"/>
                  </a:lnTo>
                  <a:lnTo>
                    <a:pt x="38" y="8"/>
                  </a:lnTo>
                  <a:lnTo>
                    <a:pt x="33" y="8"/>
                  </a:lnTo>
                  <a:lnTo>
                    <a:pt x="29" y="8"/>
                  </a:lnTo>
                  <a:lnTo>
                    <a:pt x="24" y="7"/>
                  </a:lnTo>
                  <a:lnTo>
                    <a:pt x="19" y="7"/>
                  </a:lnTo>
                  <a:lnTo>
                    <a:pt x="15" y="6"/>
                  </a:lnTo>
                  <a:lnTo>
                    <a:pt x="10" y="6"/>
                  </a:lnTo>
                  <a:lnTo>
                    <a:pt x="6" y="6"/>
                  </a:lnTo>
                  <a:lnTo>
                    <a:pt x="1" y="6"/>
                  </a:lnTo>
                  <a:lnTo>
                    <a:pt x="3" y="6"/>
                  </a:lnTo>
                  <a:lnTo>
                    <a:pt x="1" y="6"/>
                  </a:lnTo>
                  <a:lnTo>
                    <a:pt x="0" y="6"/>
                  </a:lnTo>
                  <a:lnTo>
                    <a:pt x="0" y="7"/>
                  </a:lnTo>
                  <a:lnTo>
                    <a:pt x="0" y="8"/>
                  </a:lnTo>
                  <a:lnTo>
                    <a:pt x="1" y="8"/>
                  </a:lnTo>
                  <a:lnTo>
                    <a:pt x="0" y="8"/>
                  </a:lnTo>
                </a:path>
              </a:pathLst>
            </a:custGeom>
            <a:solidFill>
              <a:srgbClr val="000000"/>
            </a:solidFill>
            <a:ln w="12700" cap="rnd">
              <a:noFill/>
              <a:round/>
              <a:headEnd/>
              <a:tailEnd/>
            </a:ln>
          </p:spPr>
          <p:txBody>
            <a:bodyPr/>
            <a:lstStyle/>
            <a:p>
              <a:endParaRPr lang="en-US">
                <a:solidFill>
                  <a:srgbClr val="000000"/>
                </a:solidFill>
              </a:endParaRPr>
            </a:p>
          </p:txBody>
        </p:sp>
        <p:sp>
          <p:nvSpPr>
            <p:cNvPr id="21667" name="Freeform 158"/>
            <p:cNvSpPr>
              <a:spLocks/>
            </p:cNvSpPr>
            <p:nvPr/>
          </p:nvSpPr>
          <p:spPr bwMode="auto">
            <a:xfrm>
              <a:off x="3079" y="2378"/>
              <a:ext cx="42" cy="56"/>
            </a:xfrm>
            <a:custGeom>
              <a:avLst/>
              <a:gdLst>
                <a:gd name="T0" fmla="*/ 0 w 42"/>
                <a:gd name="T1" fmla="*/ 2 h 56"/>
                <a:gd name="T2" fmla="*/ 0 w 42"/>
                <a:gd name="T3" fmla="*/ 2 h 56"/>
                <a:gd name="T4" fmla="*/ 3 w 42"/>
                <a:gd name="T5" fmla="*/ 6 h 56"/>
                <a:gd name="T6" fmla="*/ 5 w 42"/>
                <a:gd name="T7" fmla="*/ 10 h 56"/>
                <a:gd name="T8" fmla="*/ 8 w 42"/>
                <a:gd name="T9" fmla="*/ 14 h 56"/>
                <a:gd name="T10" fmla="*/ 10 w 42"/>
                <a:gd name="T11" fmla="*/ 18 h 56"/>
                <a:gd name="T12" fmla="*/ 13 w 42"/>
                <a:gd name="T13" fmla="*/ 22 h 56"/>
                <a:gd name="T14" fmla="*/ 16 w 42"/>
                <a:gd name="T15" fmla="*/ 25 h 56"/>
                <a:gd name="T16" fmla="*/ 18 w 42"/>
                <a:gd name="T17" fmla="*/ 29 h 56"/>
                <a:gd name="T18" fmla="*/ 21 w 42"/>
                <a:gd name="T19" fmla="*/ 32 h 56"/>
                <a:gd name="T20" fmla="*/ 23 w 42"/>
                <a:gd name="T21" fmla="*/ 35 h 56"/>
                <a:gd name="T22" fmla="*/ 25 w 42"/>
                <a:gd name="T23" fmla="*/ 39 h 56"/>
                <a:gd name="T24" fmla="*/ 28 w 42"/>
                <a:gd name="T25" fmla="*/ 41 h 56"/>
                <a:gd name="T26" fmla="*/ 31 w 42"/>
                <a:gd name="T27" fmla="*/ 44 h 56"/>
                <a:gd name="T28" fmla="*/ 32 w 42"/>
                <a:gd name="T29" fmla="*/ 47 h 56"/>
                <a:gd name="T30" fmla="*/ 34 w 42"/>
                <a:gd name="T31" fmla="*/ 50 h 56"/>
                <a:gd name="T32" fmla="*/ 37 w 42"/>
                <a:gd name="T33" fmla="*/ 52 h 56"/>
                <a:gd name="T34" fmla="*/ 38 w 42"/>
                <a:gd name="T35" fmla="*/ 55 h 56"/>
                <a:gd name="T36" fmla="*/ 41 w 42"/>
                <a:gd name="T37" fmla="*/ 53 h 56"/>
                <a:gd name="T38" fmla="*/ 38 w 42"/>
                <a:gd name="T39" fmla="*/ 50 h 56"/>
                <a:gd name="T40" fmla="*/ 37 w 42"/>
                <a:gd name="T41" fmla="*/ 48 h 56"/>
                <a:gd name="T42" fmla="*/ 35 w 42"/>
                <a:gd name="T43" fmla="*/ 45 h 56"/>
                <a:gd name="T44" fmla="*/ 32 w 42"/>
                <a:gd name="T45" fmla="*/ 42 h 56"/>
                <a:gd name="T46" fmla="*/ 31 w 42"/>
                <a:gd name="T47" fmla="*/ 40 h 56"/>
                <a:gd name="T48" fmla="*/ 28 w 42"/>
                <a:gd name="T49" fmla="*/ 36 h 56"/>
                <a:gd name="T50" fmla="*/ 25 w 42"/>
                <a:gd name="T51" fmla="*/ 33 h 56"/>
                <a:gd name="T52" fmla="*/ 24 w 42"/>
                <a:gd name="T53" fmla="*/ 30 h 56"/>
                <a:gd name="T54" fmla="*/ 21 w 42"/>
                <a:gd name="T55" fmla="*/ 27 h 56"/>
                <a:gd name="T56" fmla="*/ 18 w 42"/>
                <a:gd name="T57" fmla="*/ 23 h 56"/>
                <a:gd name="T58" fmla="*/ 16 w 42"/>
                <a:gd name="T59" fmla="*/ 20 h 56"/>
                <a:gd name="T60" fmla="*/ 13 w 42"/>
                <a:gd name="T61" fmla="*/ 16 h 56"/>
                <a:gd name="T62" fmla="*/ 10 w 42"/>
                <a:gd name="T63" fmla="*/ 13 h 56"/>
                <a:gd name="T64" fmla="*/ 8 w 42"/>
                <a:gd name="T65" fmla="*/ 8 h 56"/>
                <a:gd name="T66" fmla="*/ 5 w 42"/>
                <a:gd name="T67" fmla="*/ 4 h 56"/>
                <a:gd name="T68" fmla="*/ 3 w 42"/>
                <a:gd name="T69" fmla="*/ 0 h 56"/>
                <a:gd name="T70" fmla="*/ 0 w 42"/>
                <a:gd name="T71" fmla="*/ 2 h 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
                <a:gd name="T109" fmla="*/ 0 h 56"/>
                <a:gd name="T110" fmla="*/ 42 w 42"/>
                <a:gd name="T111" fmla="*/ 56 h 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 h="56">
                  <a:moveTo>
                    <a:pt x="0" y="2"/>
                  </a:moveTo>
                  <a:lnTo>
                    <a:pt x="0" y="2"/>
                  </a:lnTo>
                  <a:lnTo>
                    <a:pt x="3" y="6"/>
                  </a:lnTo>
                  <a:lnTo>
                    <a:pt x="5" y="10"/>
                  </a:lnTo>
                  <a:lnTo>
                    <a:pt x="8" y="14"/>
                  </a:lnTo>
                  <a:lnTo>
                    <a:pt x="10" y="18"/>
                  </a:lnTo>
                  <a:lnTo>
                    <a:pt x="13" y="22"/>
                  </a:lnTo>
                  <a:lnTo>
                    <a:pt x="16" y="25"/>
                  </a:lnTo>
                  <a:lnTo>
                    <a:pt x="18" y="29"/>
                  </a:lnTo>
                  <a:lnTo>
                    <a:pt x="21" y="32"/>
                  </a:lnTo>
                  <a:lnTo>
                    <a:pt x="23" y="35"/>
                  </a:lnTo>
                  <a:lnTo>
                    <a:pt x="25" y="39"/>
                  </a:lnTo>
                  <a:lnTo>
                    <a:pt x="28" y="41"/>
                  </a:lnTo>
                  <a:lnTo>
                    <a:pt x="31" y="44"/>
                  </a:lnTo>
                  <a:lnTo>
                    <a:pt x="32" y="47"/>
                  </a:lnTo>
                  <a:lnTo>
                    <a:pt x="34" y="50"/>
                  </a:lnTo>
                  <a:lnTo>
                    <a:pt x="37" y="52"/>
                  </a:lnTo>
                  <a:lnTo>
                    <a:pt x="38" y="55"/>
                  </a:lnTo>
                  <a:lnTo>
                    <a:pt x="41" y="53"/>
                  </a:lnTo>
                  <a:lnTo>
                    <a:pt x="38" y="50"/>
                  </a:lnTo>
                  <a:lnTo>
                    <a:pt x="37" y="48"/>
                  </a:lnTo>
                  <a:lnTo>
                    <a:pt x="35" y="45"/>
                  </a:lnTo>
                  <a:lnTo>
                    <a:pt x="32" y="42"/>
                  </a:lnTo>
                  <a:lnTo>
                    <a:pt x="31" y="40"/>
                  </a:lnTo>
                  <a:lnTo>
                    <a:pt x="28" y="36"/>
                  </a:lnTo>
                  <a:lnTo>
                    <a:pt x="25" y="33"/>
                  </a:lnTo>
                  <a:lnTo>
                    <a:pt x="24" y="30"/>
                  </a:lnTo>
                  <a:lnTo>
                    <a:pt x="21" y="27"/>
                  </a:lnTo>
                  <a:lnTo>
                    <a:pt x="18" y="23"/>
                  </a:lnTo>
                  <a:lnTo>
                    <a:pt x="16" y="20"/>
                  </a:lnTo>
                  <a:lnTo>
                    <a:pt x="13" y="16"/>
                  </a:lnTo>
                  <a:lnTo>
                    <a:pt x="10" y="13"/>
                  </a:lnTo>
                  <a:lnTo>
                    <a:pt x="8" y="8"/>
                  </a:lnTo>
                  <a:lnTo>
                    <a:pt x="5" y="4"/>
                  </a:lnTo>
                  <a:lnTo>
                    <a:pt x="3" y="0"/>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668" name="Freeform 159"/>
            <p:cNvSpPr>
              <a:spLocks/>
            </p:cNvSpPr>
            <p:nvPr/>
          </p:nvSpPr>
          <p:spPr bwMode="auto">
            <a:xfrm>
              <a:off x="3062" y="2339"/>
              <a:ext cx="15" cy="36"/>
            </a:xfrm>
            <a:custGeom>
              <a:avLst/>
              <a:gdLst>
                <a:gd name="T0" fmla="*/ 0 w 15"/>
                <a:gd name="T1" fmla="*/ 3 h 36"/>
                <a:gd name="T2" fmla="*/ 0 w 15"/>
                <a:gd name="T3" fmla="*/ 3 h 36"/>
                <a:gd name="T4" fmla="*/ 2 w 15"/>
                <a:gd name="T5" fmla="*/ 6 h 36"/>
                <a:gd name="T6" fmla="*/ 4 w 15"/>
                <a:gd name="T7" fmla="*/ 10 h 36"/>
                <a:gd name="T8" fmla="*/ 4 w 15"/>
                <a:gd name="T9" fmla="*/ 14 h 36"/>
                <a:gd name="T10" fmla="*/ 6 w 15"/>
                <a:gd name="T11" fmla="*/ 18 h 36"/>
                <a:gd name="T12" fmla="*/ 6 w 15"/>
                <a:gd name="T13" fmla="*/ 22 h 36"/>
                <a:gd name="T14" fmla="*/ 8 w 15"/>
                <a:gd name="T15" fmla="*/ 26 h 36"/>
                <a:gd name="T16" fmla="*/ 10 w 15"/>
                <a:gd name="T17" fmla="*/ 31 h 36"/>
                <a:gd name="T18" fmla="*/ 12 w 15"/>
                <a:gd name="T19" fmla="*/ 35 h 36"/>
                <a:gd name="T20" fmla="*/ 14 w 15"/>
                <a:gd name="T21" fmla="*/ 33 h 36"/>
                <a:gd name="T22" fmla="*/ 12 w 15"/>
                <a:gd name="T23" fmla="*/ 29 h 36"/>
                <a:gd name="T24" fmla="*/ 11 w 15"/>
                <a:gd name="T25" fmla="*/ 25 h 36"/>
                <a:gd name="T26" fmla="*/ 9 w 15"/>
                <a:gd name="T27" fmla="*/ 21 h 36"/>
                <a:gd name="T28" fmla="*/ 8 w 15"/>
                <a:gd name="T29" fmla="*/ 17 h 36"/>
                <a:gd name="T30" fmla="*/ 7 w 15"/>
                <a:gd name="T31" fmla="*/ 13 h 36"/>
                <a:gd name="T32" fmla="*/ 6 w 15"/>
                <a:gd name="T33" fmla="*/ 9 h 36"/>
                <a:gd name="T34" fmla="*/ 4 w 15"/>
                <a:gd name="T35" fmla="*/ 4 h 36"/>
                <a:gd name="T36" fmla="*/ 2 w 15"/>
                <a:gd name="T37" fmla="*/ 0 h 36"/>
                <a:gd name="T38" fmla="*/ 0 w 15"/>
                <a:gd name="T39" fmla="*/ 3 h 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36"/>
                <a:gd name="T62" fmla="*/ 15 w 15"/>
                <a:gd name="T63" fmla="*/ 36 h 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36">
                  <a:moveTo>
                    <a:pt x="0" y="3"/>
                  </a:moveTo>
                  <a:lnTo>
                    <a:pt x="0" y="3"/>
                  </a:lnTo>
                  <a:lnTo>
                    <a:pt x="2" y="6"/>
                  </a:lnTo>
                  <a:lnTo>
                    <a:pt x="4" y="10"/>
                  </a:lnTo>
                  <a:lnTo>
                    <a:pt x="4" y="14"/>
                  </a:lnTo>
                  <a:lnTo>
                    <a:pt x="6" y="18"/>
                  </a:lnTo>
                  <a:lnTo>
                    <a:pt x="6" y="22"/>
                  </a:lnTo>
                  <a:lnTo>
                    <a:pt x="8" y="26"/>
                  </a:lnTo>
                  <a:lnTo>
                    <a:pt x="10" y="31"/>
                  </a:lnTo>
                  <a:lnTo>
                    <a:pt x="12" y="35"/>
                  </a:lnTo>
                  <a:lnTo>
                    <a:pt x="14" y="33"/>
                  </a:lnTo>
                  <a:lnTo>
                    <a:pt x="12" y="29"/>
                  </a:lnTo>
                  <a:lnTo>
                    <a:pt x="11" y="25"/>
                  </a:lnTo>
                  <a:lnTo>
                    <a:pt x="9" y="21"/>
                  </a:lnTo>
                  <a:lnTo>
                    <a:pt x="8" y="17"/>
                  </a:lnTo>
                  <a:lnTo>
                    <a:pt x="7" y="13"/>
                  </a:lnTo>
                  <a:lnTo>
                    <a:pt x="6" y="9"/>
                  </a:lnTo>
                  <a:lnTo>
                    <a:pt x="4" y="4"/>
                  </a:lnTo>
                  <a:lnTo>
                    <a:pt x="2" y="0"/>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1669" name="Freeform 160"/>
            <p:cNvSpPr>
              <a:spLocks/>
            </p:cNvSpPr>
            <p:nvPr/>
          </p:nvSpPr>
          <p:spPr bwMode="auto">
            <a:xfrm>
              <a:off x="3019" y="2304"/>
              <a:ext cx="41" cy="33"/>
            </a:xfrm>
            <a:custGeom>
              <a:avLst/>
              <a:gdLst>
                <a:gd name="T0" fmla="*/ 0 w 41"/>
                <a:gd name="T1" fmla="*/ 3 h 33"/>
                <a:gd name="T2" fmla="*/ 0 w 41"/>
                <a:gd name="T3" fmla="*/ 3 h 33"/>
                <a:gd name="T4" fmla="*/ 3 w 41"/>
                <a:gd name="T5" fmla="*/ 7 h 33"/>
                <a:gd name="T6" fmla="*/ 9 w 41"/>
                <a:gd name="T7" fmla="*/ 11 h 33"/>
                <a:gd name="T8" fmla="*/ 15 w 41"/>
                <a:gd name="T9" fmla="*/ 14 h 33"/>
                <a:gd name="T10" fmla="*/ 20 w 41"/>
                <a:gd name="T11" fmla="*/ 18 h 33"/>
                <a:gd name="T12" fmla="*/ 25 w 41"/>
                <a:gd name="T13" fmla="*/ 21 h 33"/>
                <a:gd name="T14" fmla="*/ 30 w 41"/>
                <a:gd name="T15" fmla="*/ 24 h 33"/>
                <a:gd name="T16" fmla="*/ 35 w 41"/>
                <a:gd name="T17" fmla="*/ 28 h 33"/>
                <a:gd name="T18" fmla="*/ 37 w 41"/>
                <a:gd name="T19" fmla="*/ 32 h 33"/>
                <a:gd name="T20" fmla="*/ 40 w 41"/>
                <a:gd name="T21" fmla="*/ 29 h 33"/>
                <a:gd name="T22" fmla="*/ 37 w 41"/>
                <a:gd name="T23" fmla="*/ 26 h 33"/>
                <a:gd name="T24" fmla="*/ 33 w 41"/>
                <a:gd name="T25" fmla="*/ 22 h 33"/>
                <a:gd name="T26" fmla="*/ 28 w 41"/>
                <a:gd name="T27" fmla="*/ 19 h 33"/>
                <a:gd name="T28" fmla="*/ 22 w 41"/>
                <a:gd name="T29" fmla="*/ 15 h 33"/>
                <a:gd name="T30" fmla="*/ 17 w 41"/>
                <a:gd name="T31" fmla="*/ 12 h 33"/>
                <a:gd name="T32" fmla="*/ 11 w 41"/>
                <a:gd name="T33" fmla="*/ 8 h 33"/>
                <a:gd name="T34" fmla="*/ 6 w 41"/>
                <a:gd name="T35" fmla="*/ 4 h 33"/>
                <a:gd name="T36" fmla="*/ 3 w 41"/>
                <a:gd name="T37" fmla="*/ 0 h 33"/>
                <a:gd name="T38" fmla="*/ 0 w 41"/>
                <a:gd name="T39" fmla="*/ 3 h 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
                <a:gd name="T61" fmla="*/ 0 h 33"/>
                <a:gd name="T62" fmla="*/ 41 w 41"/>
                <a:gd name="T63" fmla="*/ 33 h 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 h="33">
                  <a:moveTo>
                    <a:pt x="0" y="3"/>
                  </a:moveTo>
                  <a:lnTo>
                    <a:pt x="0" y="3"/>
                  </a:lnTo>
                  <a:lnTo>
                    <a:pt x="3" y="7"/>
                  </a:lnTo>
                  <a:lnTo>
                    <a:pt x="9" y="11"/>
                  </a:lnTo>
                  <a:lnTo>
                    <a:pt x="15" y="14"/>
                  </a:lnTo>
                  <a:lnTo>
                    <a:pt x="20" y="18"/>
                  </a:lnTo>
                  <a:lnTo>
                    <a:pt x="25" y="21"/>
                  </a:lnTo>
                  <a:lnTo>
                    <a:pt x="30" y="24"/>
                  </a:lnTo>
                  <a:lnTo>
                    <a:pt x="35" y="28"/>
                  </a:lnTo>
                  <a:lnTo>
                    <a:pt x="37" y="32"/>
                  </a:lnTo>
                  <a:lnTo>
                    <a:pt x="40" y="29"/>
                  </a:lnTo>
                  <a:lnTo>
                    <a:pt x="37" y="26"/>
                  </a:lnTo>
                  <a:lnTo>
                    <a:pt x="33" y="22"/>
                  </a:lnTo>
                  <a:lnTo>
                    <a:pt x="28" y="19"/>
                  </a:lnTo>
                  <a:lnTo>
                    <a:pt x="22" y="15"/>
                  </a:lnTo>
                  <a:lnTo>
                    <a:pt x="17" y="12"/>
                  </a:lnTo>
                  <a:lnTo>
                    <a:pt x="11" y="8"/>
                  </a:lnTo>
                  <a:lnTo>
                    <a:pt x="6" y="4"/>
                  </a:lnTo>
                  <a:lnTo>
                    <a:pt x="3" y="0"/>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1670" name="Freeform 161"/>
            <p:cNvSpPr>
              <a:spLocks/>
            </p:cNvSpPr>
            <p:nvPr/>
          </p:nvSpPr>
          <p:spPr bwMode="auto">
            <a:xfrm>
              <a:off x="3009" y="2252"/>
              <a:ext cx="8" cy="50"/>
            </a:xfrm>
            <a:custGeom>
              <a:avLst/>
              <a:gdLst>
                <a:gd name="T0" fmla="*/ 0 w 8"/>
                <a:gd name="T1" fmla="*/ 1 h 50"/>
                <a:gd name="T2" fmla="*/ 0 w 8"/>
                <a:gd name="T3" fmla="*/ 1 h 50"/>
                <a:gd name="T4" fmla="*/ 1 w 8"/>
                <a:gd name="T5" fmla="*/ 6 h 50"/>
                <a:gd name="T6" fmla="*/ 1 w 8"/>
                <a:gd name="T7" fmla="*/ 12 h 50"/>
                <a:gd name="T8" fmla="*/ 1 w 8"/>
                <a:gd name="T9" fmla="*/ 18 h 50"/>
                <a:gd name="T10" fmla="*/ 2 w 8"/>
                <a:gd name="T11" fmla="*/ 24 h 50"/>
                <a:gd name="T12" fmla="*/ 2 w 8"/>
                <a:gd name="T13" fmla="*/ 30 h 50"/>
                <a:gd name="T14" fmla="*/ 2 w 8"/>
                <a:gd name="T15" fmla="*/ 37 h 50"/>
                <a:gd name="T16" fmla="*/ 3 w 8"/>
                <a:gd name="T17" fmla="*/ 43 h 50"/>
                <a:gd name="T18" fmla="*/ 5 w 8"/>
                <a:gd name="T19" fmla="*/ 49 h 50"/>
                <a:gd name="T20" fmla="*/ 7 w 8"/>
                <a:gd name="T21" fmla="*/ 46 h 50"/>
                <a:gd name="T22" fmla="*/ 5 w 8"/>
                <a:gd name="T23" fmla="*/ 41 h 50"/>
                <a:gd name="T24" fmla="*/ 4 w 8"/>
                <a:gd name="T25" fmla="*/ 37 h 50"/>
                <a:gd name="T26" fmla="*/ 4 w 8"/>
                <a:gd name="T27" fmla="*/ 30 h 50"/>
                <a:gd name="T28" fmla="*/ 3 w 8"/>
                <a:gd name="T29" fmla="*/ 24 h 50"/>
                <a:gd name="T30" fmla="*/ 3 w 8"/>
                <a:gd name="T31" fmla="*/ 18 h 50"/>
                <a:gd name="T32" fmla="*/ 3 w 8"/>
                <a:gd name="T33" fmla="*/ 12 h 50"/>
                <a:gd name="T34" fmla="*/ 3 w 8"/>
                <a:gd name="T35" fmla="*/ 6 h 50"/>
                <a:gd name="T36" fmla="*/ 2 w 8"/>
                <a:gd name="T37" fmla="*/ 0 h 50"/>
                <a:gd name="T38" fmla="*/ 0 w 8"/>
                <a:gd name="T39" fmla="*/ 1 h 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50"/>
                <a:gd name="T62" fmla="*/ 8 w 8"/>
                <a:gd name="T63" fmla="*/ 50 h 5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50">
                  <a:moveTo>
                    <a:pt x="0" y="1"/>
                  </a:moveTo>
                  <a:lnTo>
                    <a:pt x="0" y="1"/>
                  </a:lnTo>
                  <a:lnTo>
                    <a:pt x="1" y="6"/>
                  </a:lnTo>
                  <a:lnTo>
                    <a:pt x="1" y="12"/>
                  </a:lnTo>
                  <a:lnTo>
                    <a:pt x="1" y="18"/>
                  </a:lnTo>
                  <a:lnTo>
                    <a:pt x="2" y="24"/>
                  </a:lnTo>
                  <a:lnTo>
                    <a:pt x="2" y="30"/>
                  </a:lnTo>
                  <a:lnTo>
                    <a:pt x="2" y="37"/>
                  </a:lnTo>
                  <a:lnTo>
                    <a:pt x="3" y="43"/>
                  </a:lnTo>
                  <a:lnTo>
                    <a:pt x="5" y="49"/>
                  </a:lnTo>
                  <a:lnTo>
                    <a:pt x="7" y="46"/>
                  </a:lnTo>
                  <a:lnTo>
                    <a:pt x="5" y="41"/>
                  </a:lnTo>
                  <a:lnTo>
                    <a:pt x="4" y="37"/>
                  </a:lnTo>
                  <a:lnTo>
                    <a:pt x="4" y="30"/>
                  </a:lnTo>
                  <a:lnTo>
                    <a:pt x="3" y="24"/>
                  </a:lnTo>
                  <a:lnTo>
                    <a:pt x="3" y="18"/>
                  </a:lnTo>
                  <a:lnTo>
                    <a:pt x="3" y="12"/>
                  </a:lnTo>
                  <a:lnTo>
                    <a:pt x="3" y="6"/>
                  </a:lnTo>
                  <a:lnTo>
                    <a:pt x="2"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671" name="Freeform 162"/>
            <p:cNvSpPr>
              <a:spLocks/>
            </p:cNvSpPr>
            <p:nvPr/>
          </p:nvSpPr>
          <p:spPr bwMode="auto">
            <a:xfrm>
              <a:off x="2984" y="2208"/>
              <a:ext cx="24" cy="40"/>
            </a:xfrm>
            <a:custGeom>
              <a:avLst/>
              <a:gdLst>
                <a:gd name="T0" fmla="*/ 0 w 24"/>
                <a:gd name="T1" fmla="*/ 1 h 40"/>
                <a:gd name="T2" fmla="*/ 0 w 24"/>
                <a:gd name="T3" fmla="*/ 1 h 40"/>
                <a:gd name="T4" fmla="*/ 2 w 24"/>
                <a:gd name="T5" fmla="*/ 7 h 40"/>
                <a:gd name="T6" fmla="*/ 6 w 24"/>
                <a:gd name="T7" fmla="*/ 11 h 40"/>
                <a:gd name="T8" fmla="*/ 9 w 24"/>
                <a:gd name="T9" fmla="*/ 16 h 40"/>
                <a:gd name="T10" fmla="*/ 11 w 24"/>
                <a:gd name="T11" fmla="*/ 21 h 40"/>
                <a:gd name="T12" fmla="*/ 14 w 24"/>
                <a:gd name="T13" fmla="*/ 25 h 40"/>
                <a:gd name="T14" fmla="*/ 17 w 24"/>
                <a:gd name="T15" fmla="*/ 29 h 40"/>
                <a:gd name="T16" fmla="*/ 18 w 24"/>
                <a:gd name="T17" fmla="*/ 35 h 40"/>
                <a:gd name="T18" fmla="*/ 20 w 24"/>
                <a:gd name="T19" fmla="*/ 39 h 40"/>
                <a:gd name="T20" fmla="*/ 23 w 24"/>
                <a:gd name="T21" fmla="*/ 38 h 40"/>
                <a:gd name="T22" fmla="*/ 21 w 24"/>
                <a:gd name="T23" fmla="*/ 33 h 40"/>
                <a:gd name="T24" fmla="*/ 19 w 24"/>
                <a:gd name="T25" fmla="*/ 29 h 40"/>
                <a:gd name="T26" fmla="*/ 17 w 24"/>
                <a:gd name="T27" fmla="*/ 23 h 40"/>
                <a:gd name="T28" fmla="*/ 13 w 24"/>
                <a:gd name="T29" fmla="*/ 19 h 40"/>
                <a:gd name="T30" fmla="*/ 11 w 24"/>
                <a:gd name="T31" fmla="*/ 15 h 40"/>
                <a:gd name="T32" fmla="*/ 8 w 24"/>
                <a:gd name="T33" fmla="*/ 10 h 40"/>
                <a:gd name="T34" fmla="*/ 5 w 24"/>
                <a:gd name="T35" fmla="*/ 4 h 40"/>
                <a:gd name="T36" fmla="*/ 2 w 24"/>
                <a:gd name="T37" fmla="*/ 0 h 40"/>
                <a:gd name="T38" fmla="*/ 0 w 24"/>
                <a:gd name="T39" fmla="*/ 1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40"/>
                <a:gd name="T62" fmla="*/ 24 w 2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40">
                  <a:moveTo>
                    <a:pt x="0" y="1"/>
                  </a:moveTo>
                  <a:lnTo>
                    <a:pt x="0" y="1"/>
                  </a:lnTo>
                  <a:lnTo>
                    <a:pt x="2" y="7"/>
                  </a:lnTo>
                  <a:lnTo>
                    <a:pt x="6" y="11"/>
                  </a:lnTo>
                  <a:lnTo>
                    <a:pt x="9" y="16"/>
                  </a:lnTo>
                  <a:lnTo>
                    <a:pt x="11" y="21"/>
                  </a:lnTo>
                  <a:lnTo>
                    <a:pt x="14" y="25"/>
                  </a:lnTo>
                  <a:lnTo>
                    <a:pt x="17" y="29"/>
                  </a:lnTo>
                  <a:lnTo>
                    <a:pt x="18" y="35"/>
                  </a:lnTo>
                  <a:lnTo>
                    <a:pt x="20" y="39"/>
                  </a:lnTo>
                  <a:lnTo>
                    <a:pt x="23" y="38"/>
                  </a:lnTo>
                  <a:lnTo>
                    <a:pt x="21" y="33"/>
                  </a:lnTo>
                  <a:lnTo>
                    <a:pt x="19" y="29"/>
                  </a:lnTo>
                  <a:lnTo>
                    <a:pt x="17" y="23"/>
                  </a:lnTo>
                  <a:lnTo>
                    <a:pt x="13" y="19"/>
                  </a:lnTo>
                  <a:lnTo>
                    <a:pt x="11" y="15"/>
                  </a:lnTo>
                  <a:lnTo>
                    <a:pt x="8" y="10"/>
                  </a:lnTo>
                  <a:lnTo>
                    <a:pt x="5" y="4"/>
                  </a:lnTo>
                  <a:lnTo>
                    <a:pt x="2"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672" name="Freeform 163"/>
            <p:cNvSpPr>
              <a:spLocks/>
            </p:cNvSpPr>
            <p:nvPr/>
          </p:nvSpPr>
          <p:spPr bwMode="auto">
            <a:xfrm>
              <a:off x="2933" y="2117"/>
              <a:ext cx="49" cy="87"/>
            </a:xfrm>
            <a:custGeom>
              <a:avLst/>
              <a:gdLst>
                <a:gd name="T0" fmla="*/ 2 w 49"/>
                <a:gd name="T1" fmla="*/ 0 h 87"/>
                <a:gd name="T2" fmla="*/ 0 w 49"/>
                <a:gd name="T3" fmla="*/ 2 h 87"/>
                <a:gd name="T4" fmla="*/ 0 w 49"/>
                <a:gd name="T5" fmla="*/ 7 h 87"/>
                <a:gd name="T6" fmla="*/ 1 w 49"/>
                <a:gd name="T7" fmla="*/ 12 h 87"/>
                <a:gd name="T8" fmla="*/ 3 w 49"/>
                <a:gd name="T9" fmla="*/ 17 h 87"/>
                <a:gd name="T10" fmla="*/ 5 w 49"/>
                <a:gd name="T11" fmla="*/ 22 h 87"/>
                <a:gd name="T12" fmla="*/ 8 w 49"/>
                <a:gd name="T13" fmla="*/ 28 h 87"/>
                <a:gd name="T14" fmla="*/ 11 w 49"/>
                <a:gd name="T15" fmla="*/ 33 h 87"/>
                <a:gd name="T16" fmla="*/ 14 w 49"/>
                <a:gd name="T17" fmla="*/ 38 h 87"/>
                <a:gd name="T18" fmla="*/ 18 w 49"/>
                <a:gd name="T19" fmla="*/ 43 h 87"/>
                <a:gd name="T20" fmla="*/ 21 w 49"/>
                <a:gd name="T21" fmla="*/ 49 h 87"/>
                <a:gd name="T22" fmla="*/ 25 w 49"/>
                <a:gd name="T23" fmla="*/ 54 h 87"/>
                <a:gd name="T24" fmla="*/ 28 w 49"/>
                <a:gd name="T25" fmla="*/ 59 h 87"/>
                <a:gd name="T26" fmla="*/ 32 w 49"/>
                <a:gd name="T27" fmla="*/ 65 h 87"/>
                <a:gd name="T28" fmla="*/ 36 w 49"/>
                <a:gd name="T29" fmla="*/ 70 h 87"/>
                <a:gd name="T30" fmla="*/ 39 w 49"/>
                <a:gd name="T31" fmla="*/ 76 h 87"/>
                <a:gd name="T32" fmla="*/ 43 w 49"/>
                <a:gd name="T33" fmla="*/ 81 h 87"/>
                <a:gd name="T34" fmla="*/ 45 w 49"/>
                <a:gd name="T35" fmla="*/ 86 h 87"/>
                <a:gd name="T36" fmla="*/ 48 w 49"/>
                <a:gd name="T37" fmla="*/ 85 h 87"/>
                <a:gd name="T38" fmla="*/ 45 w 49"/>
                <a:gd name="T39" fmla="*/ 79 h 87"/>
                <a:gd name="T40" fmla="*/ 42 w 49"/>
                <a:gd name="T41" fmla="*/ 74 h 87"/>
                <a:gd name="T42" fmla="*/ 38 w 49"/>
                <a:gd name="T43" fmla="*/ 68 h 87"/>
                <a:gd name="T44" fmla="*/ 35 w 49"/>
                <a:gd name="T45" fmla="*/ 63 h 87"/>
                <a:gd name="T46" fmla="*/ 31 w 49"/>
                <a:gd name="T47" fmla="*/ 57 h 87"/>
                <a:gd name="T48" fmla="*/ 28 w 49"/>
                <a:gd name="T49" fmla="*/ 52 h 87"/>
                <a:gd name="T50" fmla="*/ 24 w 49"/>
                <a:gd name="T51" fmla="*/ 47 h 87"/>
                <a:gd name="T52" fmla="*/ 20 w 49"/>
                <a:gd name="T53" fmla="*/ 41 h 87"/>
                <a:gd name="T54" fmla="*/ 17 w 49"/>
                <a:gd name="T55" fmla="*/ 36 h 87"/>
                <a:gd name="T56" fmla="*/ 13 w 49"/>
                <a:gd name="T57" fmla="*/ 31 h 87"/>
                <a:gd name="T58" fmla="*/ 11 w 49"/>
                <a:gd name="T59" fmla="*/ 25 h 87"/>
                <a:gd name="T60" fmla="*/ 8 w 49"/>
                <a:gd name="T61" fmla="*/ 22 h 87"/>
                <a:gd name="T62" fmla="*/ 6 w 49"/>
                <a:gd name="T63" fmla="*/ 16 h 87"/>
                <a:gd name="T64" fmla="*/ 4 w 49"/>
                <a:gd name="T65" fmla="*/ 11 h 87"/>
                <a:gd name="T66" fmla="*/ 4 w 49"/>
                <a:gd name="T67" fmla="*/ 6 h 87"/>
                <a:gd name="T68" fmla="*/ 4 w 49"/>
                <a:gd name="T69" fmla="*/ 2 h 87"/>
                <a:gd name="T70" fmla="*/ 2 w 49"/>
                <a:gd name="T71" fmla="*/ 3 h 87"/>
                <a:gd name="T72" fmla="*/ 4 w 49"/>
                <a:gd name="T73" fmla="*/ 2 h 87"/>
                <a:gd name="T74" fmla="*/ 3 w 49"/>
                <a:gd name="T75" fmla="*/ 0 h 87"/>
                <a:gd name="T76" fmla="*/ 2 w 49"/>
                <a:gd name="T77" fmla="*/ 0 h 87"/>
                <a:gd name="T78" fmla="*/ 1 w 49"/>
                <a:gd name="T79" fmla="*/ 0 h 87"/>
                <a:gd name="T80" fmla="*/ 0 w 49"/>
                <a:gd name="T81" fmla="*/ 2 h 87"/>
                <a:gd name="T82" fmla="*/ 2 w 49"/>
                <a:gd name="T83" fmla="*/ 0 h 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
                <a:gd name="T127" fmla="*/ 0 h 87"/>
                <a:gd name="T128" fmla="*/ 49 w 49"/>
                <a:gd name="T129" fmla="*/ 87 h 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 h="87">
                  <a:moveTo>
                    <a:pt x="2" y="0"/>
                  </a:moveTo>
                  <a:lnTo>
                    <a:pt x="0" y="2"/>
                  </a:lnTo>
                  <a:lnTo>
                    <a:pt x="0" y="7"/>
                  </a:lnTo>
                  <a:lnTo>
                    <a:pt x="1" y="12"/>
                  </a:lnTo>
                  <a:lnTo>
                    <a:pt x="3" y="17"/>
                  </a:lnTo>
                  <a:lnTo>
                    <a:pt x="5" y="22"/>
                  </a:lnTo>
                  <a:lnTo>
                    <a:pt x="8" y="28"/>
                  </a:lnTo>
                  <a:lnTo>
                    <a:pt x="11" y="33"/>
                  </a:lnTo>
                  <a:lnTo>
                    <a:pt x="14" y="38"/>
                  </a:lnTo>
                  <a:lnTo>
                    <a:pt x="18" y="43"/>
                  </a:lnTo>
                  <a:lnTo>
                    <a:pt x="21" y="49"/>
                  </a:lnTo>
                  <a:lnTo>
                    <a:pt x="25" y="54"/>
                  </a:lnTo>
                  <a:lnTo>
                    <a:pt x="28" y="59"/>
                  </a:lnTo>
                  <a:lnTo>
                    <a:pt x="32" y="65"/>
                  </a:lnTo>
                  <a:lnTo>
                    <a:pt x="36" y="70"/>
                  </a:lnTo>
                  <a:lnTo>
                    <a:pt x="39" y="76"/>
                  </a:lnTo>
                  <a:lnTo>
                    <a:pt x="43" y="81"/>
                  </a:lnTo>
                  <a:lnTo>
                    <a:pt x="45" y="86"/>
                  </a:lnTo>
                  <a:lnTo>
                    <a:pt x="48" y="85"/>
                  </a:lnTo>
                  <a:lnTo>
                    <a:pt x="45" y="79"/>
                  </a:lnTo>
                  <a:lnTo>
                    <a:pt x="42" y="74"/>
                  </a:lnTo>
                  <a:lnTo>
                    <a:pt x="38" y="68"/>
                  </a:lnTo>
                  <a:lnTo>
                    <a:pt x="35" y="63"/>
                  </a:lnTo>
                  <a:lnTo>
                    <a:pt x="31" y="57"/>
                  </a:lnTo>
                  <a:lnTo>
                    <a:pt x="28" y="52"/>
                  </a:lnTo>
                  <a:lnTo>
                    <a:pt x="24" y="47"/>
                  </a:lnTo>
                  <a:lnTo>
                    <a:pt x="20" y="41"/>
                  </a:lnTo>
                  <a:lnTo>
                    <a:pt x="17" y="36"/>
                  </a:lnTo>
                  <a:lnTo>
                    <a:pt x="13" y="31"/>
                  </a:lnTo>
                  <a:lnTo>
                    <a:pt x="11" y="25"/>
                  </a:lnTo>
                  <a:lnTo>
                    <a:pt x="8" y="22"/>
                  </a:lnTo>
                  <a:lnTo>
                    <a:pt x="6" y="16"/>
                  </a:lnTo>
                  <a:lnTo>
                    <a:pt x="4" y="11"/>
                  </a:lnTo>
                  <a:lnTo>
                    <a:pt x="4" y="6"/>
                  </a:lnTo>
                  <a:lnTo>
                    <a:pt x="4" y="2"/>
                  </a:lnTo>
                  <a:lnTo>
                    <a:pt x="2" y="3"/>
                  </a:lnTo>
                  <a:lnTo>
                    <a:pt x="4" y="2"/>
                  </a:lnTo>
                  <a:lnTo>
                    <a:pt x="3" y="0"/>
                  </a:lnTo>
                  <a:lnTo>
                    <a:pt x="2" y="0"/>
                  </a:lnTo>
                  <a:lnTo>
                    <a:pt x="1" y="0"/>
                  </a:lnTo>
                  <a:lnTo>
                    <a:pt x="0" y="2"/>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1673" name="Freeform 164"/>
            <p:cNvSpPr>
              <a:spLocks/>
            </p:cNvSpPr>
            <p:nvPr/>
          </p:nvSpPr>
          <p:spPr bwMode="auto">
            <a:xfrm>
              <a:off x="2935" y="2117"/>
              <a:ext cx="63" cy="47"/>
            </a:xfrm>
            <a:custGeom>
              <a:avLst/>
              <a:gdLst>
                <a:gd name="T0" fmla="*/ 62 w 63"/>
                <a:gd name="T1" fmla="*/ 42 h 47"/>
                <a:gd name="T2" fmla="*/ 59 w 63"/>
                <a:gd name="T3" fmla="*/ 42 h 47"/>
                <a:gd name="T4" fmla="*/ 57 w 63"/>
                <a:gd name="T5" fmla="*/ 43 h 47"/>
                <a:gd name="T6" fmla="*/ 55 w 63"/>
                <a:gd name="T7" fmla="*/ 42 h 47"/>
                <a:gd name="T8" fmla="*/ 52 w 63"/>
                <a:gd name="T9" fmla="*/ 42 h 47"/>
                <a:gd name="T10" fmla="*/ 49 w 63"/>
                <a:gd name="T11" fmla="*/ 40 h 47"/>
                <a:gd name="T12" fmla="*/ 45 w 63"/>
                <a:gd name="T13" fmla="*/ 36 h 47"/>
                <a:gd name="T14" fmla="*/ 42 w 63"/>
                <a:gd name="T15" fmla="*/ 34 h 47"/>
                <a:gd name="T16" fmla="*/ 38 w 63"/>
                <a:gd name="T17" fmla="*/ 29 h 47"/>
                <a:gd name="T18" fmla="*/ 34 w 63"/>
                <a:gd name="T19" fmla="*/ 25 h 47"/>
                <a:gd name="T20" fmla="*/ 30 w 63"/>
                <a:gd name="T21" fmla="*/ 20 h 47"/>
                <a:gd name="T22" fmla="*/ 26 w 63"/>
                <a:gd name="T23" fmla="*/ 16 h 47"/>
                <a:gd name="T24" fmla="*/ 22 w 63"/>
                <a:gd name="T25" fmla="*/ 12 h 47"/>
                <a:gd name="T26" fmla="*/ 17 w 63"/>
                <a:gd name="T27" fmla="*/ 8 h 47"/>
                <a:gd name="T28" fmla="*/ 14 w 63"/>
                <a:gd name="T29" fmla="*/ 4 h 47"/>
                <a:gd name="T30" fmla="*/ 9 w 63"/>
                <a:gd name="T31" fmla="*/ 3 h 47"/>
                <a:gd name="T32" fmla="*/ 5 w 63"/>
                <a:gd name="T33" fmla="*/ 0 h 47"/>
                <a:gd name="T34" fmla="*/ 0 w 63"/>
                <a:gd name="T35" fmla="*/ 0 h 47"/>
                <a:gd name="T36" fmla="*/ 0 w 63"/>
                <a:gd name="T37" fmla="*/ 3 h 47"/>
                <a:gd name="T38" fmla="*/ 4 w 63"/>
                <a:gd name="T39" fmla="*/ 4 h 47"/>
                <a:gd name="T40" fmla="*/ 7 w 63"/>
                <a:gd name="T41" fmla="*/ 5 h 47"/>
                <a:gd name="T42" fmla="*/ 11 w 63"/>
                <a:gd name="T43" fmla="*/ 7 h 47"/>
                <a:gd name="T44" fmla="*/ 16 w 63"/>
                <a:gd name="T45" fmla="*/ 11 h 47"/>
                <a:gd name="T46" fmla="*/ 19 w 63"/>
                <a:gd name="T47" fmla="*/ 14 h 47"/>
                <a:gd name="T48" fmla="*/ 24 w 63"/>
                <a:gd name="T49" fmla="*/ 19 h 47"/>
                <a:gd name="T50" fmla="*/ 27 w 63"/>
                <a:gd name="T51" fmla="*/ 22 h 47"/>
                <a:gd name="T52" fmla="*/ 31 w 63"/>
                <a:gd name="T53" fmla="*/ 27 h 47"/>
                <a:gd name="T54" fmla="*/ 36 w 63"/>
                <a:gd name="T55" fmla="*/ 31 h 47"/>
                <a:gd name="T56" fmla="*/ 39 w 63"/>
                <a:gd name="T57" fmla="*/ 35 h 47"/>
                <a:gd name="T58" fmla="*/ 43 w 63"/>
                <a:gd name="T59" fmla="*/ 39 h 47"/>
                <a:gd name="T60" fmla="*/ 47 w 63"/>
                <a:gd name="T61" fmla="*/ 42 h 47"/>
                <a:gd name="T62" fmla="*/ 50 w 63"/>
                <a:gd name="T63" fmla="*/ 44 h 47"/>
                <a:gd name="T64" fmla="*/ 54 w 63"/>
                <a:gd name="T65" fmla="*/ 46 h 47"/>
                <a:gd name="T66" fmla="*/ 57 w 63"/>
                <a:gd name="T67" fmla="*/ 46 h 47"/>
                <a:gd name="T68" fmla="*/ 61 w 63"/>
                <a:gd name="T69" fmla="*/ 45 h 47"/>
                <a:gd name="T70" fmla="*/ 59 w 63"/>
                <a:gd name="T71" fmla="*/ 44 h 47"/>
                <a:gd name="T72" fmla="*/ 61 w 63"/>
                <a:gd name="T73" fmla="*/ 45 h 47"/>
                <a:gd name="T74" fmla="*/ 62 w 63"/>
                <a:gd name="T75" fmla="*/ 43 h 47"/>
                <a:gd name="T76" fmla="*/ 62 w 63"/>
                <a:gd name="T77" fmla="*/ 42 h 47"/>
                <a:gd name="T78" fmla="*/ 60 w 63"/>
                <a:gd name="T79" fmla="*/ 42 h 47"/>
                <a:gd name="T80" fmla="*/ 59 w 63"/>
                <a:gd name="T81" fmla="*/ 42 h 47"/>
                <a:gd name="T82" fmla="*/ 62 w 63"/>
                <a:gd name="T83" fmla="*/ 42 h 4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3"/>
                <a:gd name="T127" fmla="*/ 0 h 47"/>
                <a:gd name="T128" fmla="*/ 63 w 63"/>
                <a:gd name="T129" fmla="*/ 47 h 4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3" h="47">
                  <a:moveTo>
                    <a:pt x="62" y="42"/>
                  </a:moveTo>
                  <a:lnTo>
                    <a:pt x="59" y="42"/>
                  </a:lnTo>
                  <a:lnTo>
                    <a:pt x="57" y="43"/>
                  </a:lnTo>
                  <a:lnTo>
                    <a:pt x="55" y="42"/>
                  </a:lnTo>
                  <a:lnTo>
                    <a:pt x="52" y="42"/>
                  </a:lnTo>
                  <a:lnTo>
                    <a:pt x="49" y="40"/>
                  </a:lnTo>
                  <a:lnTo>
                    <a:pt x="45" y="36"/>
                  </a:lnTo>
                  <a:lnTo>
                    <a:pt x="42" y="34"/>
                  </a:lnTo>
                  <a:lnTo>
                    <a:pt x="38" y="29"/>
                  </a:lnTo>
                  <a:lnTo>
                    <a:pt x="34" y="25"/>
                  </a:lnTo>
                  <a:lnTo>
                    <a:pt x="30" y="20"/>
                  </a:lnTo>
                  <a:lnTo>
                    <a:pt x="26" y="16"/>
                  </a:lnTo>
                  <a:lnTo>
                    <a:pt x="22" y="12"/>
                  </a:lnTo>
                  <a:lnTo>
                    <a:pt x="17" y="8"/>
                  </a:lnTo>
                  <a:lnTo>
                    <a:pt x="14" y="4"/>
                  </a:lnTo>
                  <a:lnTo>
                    <a:pt x="9" y="3"/>
                  </a:lnTo>
                  <a:lnTo>
                    <a:pt x="5" y="0"/>
                  </a:lnTo>
                  <a:lnTo>
                    <a:pt x="0" y="0"/>
                  </a:lnTo>
                  <a:lnTo>
                    <a:pt x="0" y="3"/>
                  </a:lnTo>
                  <a:lnTo>
                    <a:pt x="4" y="4"/>
                  </a:lnTo>
                  <a:lnTo>
                    <a:pt x="7" y="5"/>
                  </a:lnTo>
                  <a:lnTo>
                    <a:pt x="11" y="7"/>
                  </a:lnTo>
                  <a:lnTo>
                    <a:pt x="16" y="11"/>
                  </a:lnTo>
                  <a:lnTo>
                    <a:pt x="19" y="14"/>
                  </a:lnTo>
                  <a:lnTo>
                    <a:pt x="24" y="19"/>
                  </a:lnTo>
                  <a:lnTo>
                    <a:pt x="27" y="22"/>
                  </a:lnTo>
                  <a:lnTo>
                    <a:pt x="31" y="27"/>
                  </a:lnTo>
                  <a:lnTo>
                    <a:pt x="36" y="31"/>
                  </a:lnTo>
                  <a:lnTo>
                    <a:pt x="39" y="35"/>
                  </a:lnTo>
                  <a:lnTo>
                    <a:pt x="43" y="39"/>
                  </a:lnTo>
                  <a:lnTo>
                    <a:pt x="47" y="42"/>
                  </a:lnTo>
                  <a:lnTo>
                    <a:pt x="50" y="44"/>
                  </a:lnTo>
                  <a:lnTo>
                    <a:pt x="54" y="46"/>
                  </a:lnTo>
                  <a:lnTo>
                    <a:pt x="57" y="46"/>
                  </a:lnTo>
                  <a:lnTo>
                    <a:pt x="61" y="45"/>
                  </a:lnTo>
                  <a:lnTo>
                    <a:pt x="59" y="44"/>
                  </a:lnTo>
                  <a:lnTo>
                    <a:pt x="61" y="45"/>
                  </a:lnTo>
                  <a:lnTo>
                    <a:pt x="62" y="43"/>
                  </a:lnTo>
                  <a:lnTo>
                    <a:pt x="62" y="42"/>
                  </a:lnTo>
                  <a:lnTo>
                    <a:pt x="60" y="42"/>
                  </a:lnTo>
                  <a:lnTo>
                    <a:pt x="59" y="42"/>
                  </a:lnTo>
                  <a:lnTo>
                    <a:pt x="62" y="42"/>
                  </a:lnTo>
                </a:path>
              </a:pathLst>
            </a:custGeom>
            <a:solidFill>
              <a:srgbClr val="000000"/>
            </a:solidFill>
            <a:ln w="12700" cap="rnd">
              <a:noFill/>
              <a:round/>
              <a:headEnd/>
              <a:tailEnd/>
            </a:ln>
          </p:spPr>
          <p:txBody>
            <a:bodyPr/>
            <a:lstStyle/>
            <a:p>
              <a:endParaRPr lang="en-US">
                <a:solidFill>
                  <a:srgbClr val="000000"/>
                </a:solidFill>
              </a:endParaRPr>
            </a:p>
          </p:txBody>
        </p:sp>
        <p:sp>
          <p:nvSpPr>
            <p:cNvPr id="21674" name="Freeform 165"/>
            <p:cNvSpPr>
              <a:spLocks/>
            </p:cNvSpPr>
            <p:nvPr/>
          </p:nvSpPr>
          <p:spPr bwMode="auto">
            <a:xfrm>
              <a:off x="3000" y="2165"/>
              <a:ext cx="37" cy="58"/>
            </a:xfrm>
            <a:custGeom>
              <a:avLst/>
              <a:gdLst>
                <a:gd name="T0" fmla="*/ 36 w 37"/>
                <a:gd name="T1" fmla="*/ 55 h 58"/>
                <a:gd name="T2" fmla="*/ 35 w 37"/>
                <a:gd name="T3" fmla="*/ 54 h 58"/>
                <a:gd name="T4" fmla="*/ 3 w 37"/>
                <a:gd name="T5" fmla="*/ 0 h 58"/>
                <a:gd name="T6" fmla="*/ 0 w 37"/>
                <a:gd name="T7" fmla="*/ 2 h 58"/>
                <a:gd name="T8" fmla="*/ 33 w 37"/>
                <a:gd name="T9" fmla="*/ 56 h 58"/>
                <a:gd name="T10" fmla="*/ 33 w 37"/>
                <a:gd name="T11" fmla="*/ 55 h 58"/>
                <a:gd name="T12" fmla="*/ 33 w 37"/>
                <a:gd name="T13" fmla="*/ 56 h 58"/>
                <a:gd name="T14" fmla="*/ 34 w 37"/>
                <a:gd name="T15" fmla="*/ 57 h 58"/>
                <a:gd name="T16" fmla="*/ 35 w 37"/>
                <a:gd name="T17" fmla="*/ 56 h 58"/>
                <a:gd name="T18" fmla="*/ 36 w 37"/>
                <a:gd name="T19" fmla="*/ 55 h 58"/>
                <a:gd name="T20" fmla="*/ 35 w 37"/>
                <a:gd name="T21" fmla="*/ 54 h 58"/>
                <a:gd name="T22" fmla="*/ 36 w 37"/>
                <a:gd name="T23" fmla="*/ 55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58"/>
                <a:gd name="T38" fmla="*/ 37 w 37"/>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58">
                  <a:moveTo>
                    <a:pt x="36" y="55"/>
                  </a:moveTo>
                  <a:lnTo>
                    <a:pt x="35" y="54"/>
                  </a:lnTo>
                  <a:lnTo>
                    <a:pt x="3" y="0"/>
                  </a:lnTo>
                  <a:lnTo>
                    <a:pt x="0" y="2"/>
                  </a:lnTo>
                  <a:lnTo>
                    <a:pt x="33" y="56"/>
                  </a:lnTo>
                  <a:lnTo>
                    <a:pt x="33" y="55"/>
                  </a:lnTo>
                  <a:lnTo>
                    <a:pt x="33" y="56"/>
                  </a:lnTo>
                  <a:lnTo>
                    <a:pt x="34" y="57"/>
                  </a:lnTo>
                  <a:lnTo>
                    <a:pt x="35" y="56"/>
                  </a:lnTo>
                  <a:lnTo>
                    <a:pt x="36" y="55"/>
                  </a:lnTo>
                  <a:lnTo>
                    <a:pt x="35" y="54"/>
                  </a:lnTo>
                  <a:lnTo>
                    <a:pt x="36" y="55"/>
                  </a:lnTo>
                </a:path>
              </a:pathLst>
            </a:custGeom>
            <a:solidFill>
              <a:srgbClr val="000000"/>
            </a:solidFill>
            <a:ln w="12700" cap="rnd">
              <a:noFill/>
              <a:round/>
              <a:headEnd/>
              <a:tailEnd/>
            </a:ln>
          </p:spPr>
          <p:txBody>
            <a:bodyPr/>
            <a:lstStyle/>
            <a:p>
              <a:endParaRPr lang="en-US">
                <a:solidFill>
                  <a:srgbClr val="000000"/>
                </a:solidFill>
              </a:endParaRPr>
            </a:p>
          </p:txBody>
        </p:sp>
        <p:sp>
          <p:nvSpPr>
            <p:cNvPr id="21675" name="Freeform 166"/>
            <p:cNvSpPr>
              <a:spLocks/>
            </p:cNvSpPr>
            <p:nvPr/>
          </p:nvSpPr>
          <p:spPr bwMode="auto">
            <a:xfrm>
              <a:off x="3038" y="2226"/>
              <a:ext cx="7" cy="61"/>
            </a:xfrm>
            <a:custGeom>
              <a:avLst/>
              <a:gdLst>
                <a:gd name="T0" fmla="*/ 6 w 7"/>
                <a:gd name="T1" fmla="*/ 57 h 61"/>
                <a:gd name="T2" fmla="*/ 6 w 7"/>
                <a:gd name="T3" fmla="*/ 58 h 61"/>
                <a:gd name="T4" fmla="*/ 2 w 7"/>
                <a:gd name="T5" fmla="*/ 0 h 61"/>
                <a:gd name="T6" fmla="*/ 0 w 7"/>
                <a:gd name="T7" fmla="*/ 0 h 61"/>
                <a:gd name="T8" fmla="*/ 4 w 7"/>
                <a:gd name="T9" fmla="*/ 59 h 61"/>
                <a:gd name="T10" fmla="*/ 5 w 7"/>
                <a:gd name="T11" fmla="*/ 60 h 61"/>
                <a:gd name="T12" fmla="*/ 4 w 7"/>
                <a:gd name="T13" fmla="*/ 59 h 61"/>
                <a:gd name="T14" fmla="*/ 5 w 7"/>
                <a:gd name="T15" fmla="*/ 60 h 61"/>
                <a:gd name="T16" fmla="*/ 5 w 7"/>
                <a:gd name="T17" fmla="*/ 60 h 61"/>
                <a:gd name="T18" fmla="*/ 6 w 7"/>
                <a:gd name="T19" fmla="*/ 60 h 61"/>
                <a:gd name="T20" fmla="*/ 6 w 7"/>
                <a:gd name="T21" fmla="*/ 58 h 61"/>
                <a:gd name="T22" fmla="*/ 6 w 7"/>
                <a:gd name="T23" fmla="*/ 57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61"/>
                <a:gd name="T38" fmla="*/ 7 w 7"/>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61">
                  <a:moveTo>
                    <a:pt x="6" y="57"/>
                  </a:moveTo>
                  <a:lnTo>
                    <a:pt x="6" y="58"/>
                  </a:lnTo>
                  <a:lnTo>
                    <a:pt x="2" y="0"/>
                  </a:lnTo>
                  <a:lnTo>
                    <a:pt x="0" y="0"/>
                  </a:lnTo>
                  <a:lnTo>
                    <a:pt x="4" y="59"/>
                  </a:lnTo>
                  <a:lnTo>
                    <a:pt x="5" y="60"/>
                  </a:lnTo>
                  <a:lnTo>
                    <a:pt x="4" y="59"/>
                  </a:lnTo>
                  <a:lnTo>
                    <a:pt x="5" y="60"/>
                  </a:lnTo>
                  <a:lnTo>
                    <a:pt x="6" y="60"/>
                  </a:lnTo>
                  <a:lnTo>
                    <a:pt x="6" y="58"/>
                  </a:lnTo>
                  <a:lnTo>
                    <a:pt x="6" y="57"/>
                  </a:lnTo>
                </a:path>
              </a:pathLst>
            </a:custGeom>
            <a:solidFill>
              <a:srgbClr val="000000"/>
            </a:solidFill>
            <a:ln w="12700" cap="rnd">
              <a:noFill/>
              <a:round/>
              <a:headEnd/>
              <a:tailEnd/>
            </a:ln>
          </p:spPr>
          <p:txBody>
            <a:bodyPr/>
            <a:lstStyle/>
            <a:p>
              <a:endParaRPr lang="en-US">
                <a:solidFill>
                  <a:srgbClr val="000000"/>
                </a:solidFill>
              </a:endParaRPr>
            </a:p>
          </p:txBody>
        </p:sp>
        <p:sp>
          <p:nvSpPr>
            <p:cNvPr id="21676" name="Freeform 167"/>
            <p:cNvSpPr>
              <a:spLocks/>
            </p:cNvSpPr>
            <p:nvPr/>
          </p:nvSpPr>
          <p:spPr bwMode="auto">
            <a:xfrm>
              <a:off x="3047" y="2289"/>
              <a:ext cx="57" cy="52"/>
            </a:xfrm>
            <a:custGeom>
              <a:avLst/>
              <a:gdLst>
                <a:gd name="T0" fmla="*/ 56 w 57"/>
                <a:gd name="T1" fmla="*/ 49 h 52"/>
                <a:gd name="T2" fmla="*/ 55 w 57"/>
                <a:gd name="T3" fmla="*/ 48 h 52"/>
                <a:gd name="T4" fmla="*/ 2 w 57"/>
                <a:gd name="T5" fmla="*/ 0 h 52"/>
                <a:gd name="T6" fmla="*/ 0 w 57"/>
                <a:gd name="T7" fmla="*/ 3 h 52"/>
                <a:gd name="T8" fmla="*/ 53 w 57"/>
                <a:gd name="T9" fmla="*/ 51 h 52"/>
                <a:gd name="T10" fmla="*/ 52 w 57"/>
                <a:gd name="T11" fmla="*/ 50 h 52"/>
                <a:gd name="T12" fmla="*/ 53 w 57"/>
                <a:gd name="T13" fmla="*/ 51 h 52"/>
                <a:gd name="T14" fmla="*/ 54 w 57"/>
                <a:gd name="T15" fmla="*/ 51 h 52"/>
                <a:gd name="T16" fmla="*/ 55 w 57"/>
                <a:gd name="T17" fmla="*/ 51 h 52"/>
                <a:gd name="T18" fmla="*/ 56 w 57"/>
                <a:gd name="T19" fmla="*/ 49 h 52"/>
                <a:gd name="T20" fmla="*/ 55 w 57"/>
                <a:gd name="T21" fmla="*/ 48 h 52"/>
                <a:gd name="T22" fmla="*/ 56 w 57"/>
                <a:gd name="T23" fmla="*/ 49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
                <a:gd name="T37" fmla="*/ 0 h 52"/>
                <a:gd name="T38" fmla="*/ 57 w 57"/>
                <a:gd name="T39" fmla="*/ 52 h 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 h="52">
                  <a:moveTo>
                    <a:pt x="56" y="49"/>
                  </a:moveTo>
                  <a:lnTo>
                    <a:pt x="55" y="48"/>
                  </a:lnTo>
                  <a:lnTo>
                    <a:pt x="2" y="0"/>
                  </a:lnTo>
                  <a:lnTo>
                    <a:pt x="0" y="3"/>
                  </a:lnTo>
                  <a:lnTo>
                    <a:pt x="53" y="51"/>
                  </a:lnTo>
                  <a:lnTo>
                    <a:pt x="52" y="50"/>
                  </a:lnTo>
                  <a:lnTo>
                    <a:pt x="53" y="51"/>
                  </a:lnTo>
                  <a:lnTo>
                    <a:pt x="54" y="51"/>
                  </a:lnTo>
                  <a:lnTo>
                    <a:pt x="55" y="51"/>
                  </a:lnTo>
                  <a:lnTo>
                    <a:pt x="56" y="49"/>
                  </a:lnTo>
                  <a:lnTo>
                    <a:pt x="55" y="48"/>
                  </a:lnTo>
                  <a:lnTo>
                    <a:pt x="56" y="49"/>
                  </a:lnTo>
                </a:path>
              </a:pathLst>
            </a:custGeom>
            <a:solidFill>
              <a:srgbClr val="000000"/>
            </a:solidFill>
            <a:ln w="12700" cap="rnd">
              <a:noFill/>
              <a:round/>
              <a:headEnd/>
              <a:tailEnd/>
            </a:ln>
          </p:spPr>
          <p:txBody>
            <a:bodyPr/>
            <a:lstStyle/>
            <a:p>
              <a:endParaRPr lang="en-US">
                <a:solidFill>
                  <a:srgbClr val="000000"/>
                </a:solidFill>
              </a:endParaRPr>
            </a:p>
          </p:txBody>
        </p:sp>
        <p:sp>
          <p:nvSpPr>
            <p:cNvPr id="21677" name="Freeform 168"/>
            <p:cNvSpPr>
              <a:spLocks/>
            </p:cNvSpPr>
            <p:nvPr/>
          </p:nvSpPr>
          <p:spPr bwMode="auto">
            <a:xfrm>
              <a:off x="3105" y="2344"/>
              <a:ext cx="25" cy="61"/>
            </a:xfrm>
            <a:custGeom>
              <a:avLst/>
              <a:gdLst>
                <a:gd name="T0" fmla="*/ 22 w 25"/>
                <a:gd name="T1" fmla="*/ 56 h 61"/>
                <a:gd name="T2" fmla="*/ 24 w 25"/>
                <a:gd name="T3" fmla="*/ 57 h 61"/>
                <a:gd name="T4" fmla="*/ 3 w 25"/>
                <a:gd name="T5" fmla="*/ 0 h 61"/>
                <a:gd name="T6" fmla="*/ 0 w 25"/>
                <a:gd name="T7" fmla="*/ 1 h 61"/>
                <a:gd name="T8" fmla="*/ 22 w 25"/>
                <a:gd name="T9" fmla="*/ 59 h 61"/>
                <a:gd name="T10" fmla="*/ 22 w 25"/>
                <a:gd name="T11" fmla="*/ 60 h 61"/>
                <a:gd name="T12" fmla="*/ 22 w 25"/>
                <a:gd name="T13" fmla="*/ 59 h 61"/>
                <a:gd name="T14" fmla="*/ 22 w 25"/>
                <a:gd name="T15" fmla="*/ 60 h 61"/>
                <a:gd name="T16" fmla="*/ 23 w 25"/>
                <a:gd name="T17" fmla="*/ 60 h 61"/>
                <a:gd name="T18" fmla="*/ 24 w 25"/>
                <a:gd name="T19" fmla="*/ 59 h 61"/>
                <a:gd name="T20" fmla="*/ 24 w 25"/>
                <a:gd name="T21" fmla="*/ 57 h 61"/>
                <a:gd name="T22" fmla="*/ 22 w 25"/>
                <a:gd name="T23" fmla="*/ 56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61"/>
                <a:gd name="T38" fmla="*/ 25 w 25"/>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61">
                  <a:moveTo>
                    <a:pt x="22" y="56"/>
                  </a:moveTo>
                  <a:lnTo>
                    <a:pt x="24" y="57"/>
                  </a:lnTo>
                  <a:lnTo>
                    <a:pt x="3" y="0"/>
                  </a:lnTo>
                  <a:lnTo>
                    <a:pt x="0" y="1"/>
                  </a:lnTo>
                  <a:lnTo>
                    <a:pt x="22" y="59"/>
                  </a:lnTo>
                  <a:lnTo>
                    <a:pt x="22" y="60"/>
                  </a:lnTo>
                  <a:lnTo>
                    <a:pt x="22" y="59"/>
                  </a:lnTo>
                  <a:lnTo>
                    <a:pt x="22" y="60"/>
                  </a:lnTo>
                  <a:lnTo>
                    <a:pt x="23" y="60"/>
                  </a:lnTo>
                  <a:lnTo>
                    <a:pt x="24" y="59"/>
                  </a:lnTo>
                  <a:lnTo>
                    <a:pt x="24" y="57"/>
                  </a:lnTo>
                  <a:lnTo>
                    <a:pt x="22" y="56"/>
                  </a:lnTo>
                </a:path>
              </a:pathLst>
            </a:custGeom>
            <a:solidFill>
              <a:srgbClr val="000000"/>
            </a:solidFill>
            <a:ln w="12700" cap="rnd">
              <a:noFill/>
              <a:round/>
              <a:headEnd/>
              <a:tailEnd/>
            </a:ln>
          </p:spPr>
          <p:txBody>
            <a:bodyPr/>
            <a:lstStyle/>
            <a:p>
              <a:endParaRPr lang="en-US">
                <a:solidFill>
                  <a:srgbClr val="000000"/>
                </a:solidFill>
              </a:endParaRPr>
            </a:p>
          </p:txBody>
        </p:sp>
        <p:sp>
          <p:nvSpPr>
            <p:cNvPr id="21678" name="Freeform 169"/>
            <p:cNvSpPr>
              <a:spLocks/>
            </p:cNvSpPr>
            <p:nvPr/>
          </p:nvSpPr>
          <p:spPr bwMode="auto">
            <a:xfrm>
              <a:off x="3133" y="2294"/>
              <a:ext cx="206" cy="111"/>
            </a:xfrm>
            <a:custGeom>
              <a:avLst/>
              <a:gdLst>
                <a:gd name="T0" fmla="*/ 201 w 206"/>
                <a:gd name="T1" fmla="*/ 1 h 111"/>
                <a:gd name="T2" fmla="*/ 203 w 206"/>
                <a:gd name="T3" fmla="*/ 0 h 111"/>
                <a:gd name="T4" fmla="*/ 189 w 206"/>
                <a:gd name="T5" fmla="*/ 1 h 111"/>
                <a:gd name="T6" fmla="*/ 177 w 206"/>
                <a:gd name="T7" fmla="*/ 4 h 111"/>
                <a:gd name="T8" fmla="*/ 164 w 206"/>
                <a:gd name="T9" fmla="*/ 9 h 111"/>
                <a:gd name="T10" fmla="*/ 152 w 206"/>
                <a:gd name="T11" fmla="*/ 17 h 111"/>
                <a:gd name="T12" fmla="*/ 139 w 206"/>
                <a:gd name="T13" fmla="*/ 25 h 111"/>
                <a:gd name="T14" fmla="*/ 127 w 206"/>
                <a:gd name="T15" fmla="*/ 34 h 111"/>
                <a:gd name="T16" fmla="*/ 116 w 206"/>
                <a:gd name="T17" fmla="*/ 44 h 111"/>
                <a:gd name="T18" fmla="*/ 103 w 206"/>
                <a:gd name="T19" fmla="*/ 53 h 111"/>
                <a:gd name="T20" fmla="*/ 91 w 206"/>
                <a:gd name="T21" fmla="*/ 64 h 111"/>
                <a:gd name="T22" fmla="*/ 79 w 206"/>
                <a:gd name="T23" fmla="*/ 73 h 111"/>
                <a:gd name="T24" fmla="*/ 66 w 206"/>
                <a:gd name="T25" fmla="*/ 82 h 111"/>
                <a:gd name="T26" fmla="*/ 54 w 206"/>
                <a:gd name="T27" fmla="*/ 90 h 111"/>
                <a:gd name="T28" fmla="*/ 41 w 206"/>
                <a:gd name="T29" fmla="*/ 97 h 111"/>
                <a:gd name="T30" fmla="*/ 28 w 206"/>
                <a:gd name="T31" fmla="*/ 101 h 111"/>
                <a:gd name="T32" fmla="*/ 15 w 206"/>
                <a:gd name="T33" fmla="*/ 105 h 111"/>
                <a:gd name="T34" fmla="*/ 0 w 206"/>
                <a:gd name="T35" fmla="*/ 106 h 111"/>
                <a:gd name="T36" fmla="*/ 0 w 206"/>
                <a:gd name="T37" fmla="*/ 110 h 111"/>
                <a:gd name="T38" fmla="*/ 15 w 206"/>
                <a:gd name="T39" fmla="*/ 109 h 111"/>
                <a:gd name="T40" fmla="*/ 29 w 206"/>
                <a:gd name="T41" fmla="*/ 105 h 111"/>
                <a:gd name="T42" fmla="*/ 43 w 206"/>
                <a:gd name="T43" fmla="*/ 101 h 111"/>
                <a:gd name="T44" fmla="*/ 56 w 206"/>
                <a:gd name="T45" fmla="*/ 93 h 111"/>
                <a:gd name="T46" fmla="*/ 69 w 206"/>
                <a:gd name="T47" fmla="*/ 84 h 111"/>
                <a:gd name="T48" fmla="*/ 82 w 206"/>
                <a:gd name="T49" fmla="*/ 76 h 111"/>
                <a:gd name="T50" fmla="*/ 93 w 206"/>
                <a:gd name="T51" fmla="*/ 66 h 111"/>
                <a:gd name="T52" fmla="*/ 106 w 206"/>
                <a:gd name="T53" fmla="*/ 56 h 111"/>
                <a:gd name="T54" fmla="*/ 118 w 206"/>
                <a:gd name="T55" fmla="*/ 46 h 111"/>
                <a:gd name="T56" fmla="*/ 130 w 206"/>
                <a:gd name="T57" fmla="*/ 37 h 111"/>
                <a:gd name="T58" fmla="*/ 142 w 206"/>
                <a:gd name="T59" fmla="*/ 28 h 111"/>
                <a:gd name="T60" fmla="*/ 154 w 206"/>
                <a:gd name="T61" fmla="*/ 20 h 111"/>
                <a:gd name="T62" fmla="*/ 165 w 206"/>
                <a:gd name="T63" fmla="*/ 12 h 111"/>
                <a:gd name="T64" fmla="*/ 178 w 206"/>
                <a:gd name="T65" fmla="*/ 8 h 111"/>
                <a:gd name="T66" fmla="*/ 190 w 206"/>
                <a:gd name="T67" fmla="*/ 4 h 111"/>
                <a:gd name="T68" fmla="*/ 203 w 206"/>
                <a:gd name="T69" fmla="*/ 3 h 111"/>
                <a:gd name="T70" fmla="*/ 205 w 206"/>
                <a:gd name="T71" fmla="*/ 2 h 111"/>
                <a:gd name="T72" fmla="*/ 203 w 206"/>
                <a:gd name="T73" fmla="*/ 3 h 111"/>
                <a:gd name="T74" fmla="*/ 204 w 206"/>
                <a:gd name="T75" fmla="*/ 3 h 111"/>
                <a:gd name="T76" fmla="*/ 205 w 206"/>
                <a:gd name="T77" fmla="*/ 2 h 111"/>
                <a:gd name="T78" fmla="*/ 204 w 206"/>
                <a:gd name="T79" fmla="*/ 0 h 111"/>
                <a:gd name="T80" fmla="*/ 203 w 206"/>
                <a:gd name="T81" fmla="*/ 0 h 111"/>
                <a:gd name="T82" fmla="*/ 201 w 206"/>
                <a:gd name="T83" fmla="*/ 1 h 1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6"/>
                <a:gd name="T127" fmla="*/ 0 h 111"/>
                <a:gd name="T128" fmla="*/ 206 w 206"/>
                <a:gd name="T129" fmla="*/ 111 h 11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6" h="111">
                  <a:moveTo>
                    <a:pt x="201" y="1"/>
                  </a:moveTo>
                  <a:lnTo>
                    <a:pt x="203" y="0"/>
                  </a:lnTo>
                  <a:lnTo>
                    <a:pt x="189" y="1"/>
                  </a:lnTo>
                  <a:lnTo>
                    <a:pt x="177" y="4"/>
                  </a:lnTo>
                  <a:lnTo>
                    <a:pt x="164" y="9"/>
                  </a:lnTo>
                  <a:lnTo>
                    <a:pt x="152" y="17"/>
                  </a:lnTo>
                  <a:lnTo>
                    <a:pt x="139" y="25"/>
                  </a:lnTo>
                  <a:lnTo>
                    <a:pt x="127" y="34"/>
                  </a:lnTo>
                  <a:lnTo>
                    <a:pt x="116" y="44"/>
                  </a:lnTo>
                  <a:lnTo>
                    <a:pt x="103" y="53"/>
                  </a:lnTo>
                  <a:lnTo>
                    <a:pt x="91" y="64"/>
                  </a:lnTo>
                  <a:lnTo>
                    <a:pt x="79" y="73"/>
                  </a:lnTo>
                  <a:lnTo>
                    <a:pt x="66" y="82"/>
                  </a:lnTo>
                  <a:lnTo>
                    <a:pt x="54" y="90"/>
                  </a:lnTo>
                  <a:lnTo>
                    <a:pt x="41" y="97"/>
                  </a:lnTo>
                  <a:lnTo>
                    <a:pt x="28" y="101"/>
                  </a:lnTo>
                  <a:lnTo>
                    <a:pt x="15" y="105"/>
                  </a:lnTo>
                  <a:lnTo>
                    <a:pt x="0" y="106"/>
                  </a:lnTo>
                  <a:lnTo>
                    <a:pt x="0" y="110"/>
                  </a:lnTo>
                  <a:lnTo>
                    <a:pt x="15" y="109"/>
                  </a:lnTo>
                  <a:lnTo>
                    <a:pt x="29" y="105"/>
                  </a:lnTo>
                  <a:lnTo>
                    <a:pt x="43" y="101"/>
                  </a:lnTo>
                  <a:lnTo>
                    <a:pt x="56" y="93"/>
                  </a:lnTo>
                  <a:lnTo>
                    <a:pt x="69" y="84"/>
                  </a:lnTo>
                  <a:lnTo>
                    <a:pt x="82" y="76"/>
                  </a:lnTo>
                  <a:lnTo>
                    <a:pt x="93" y="66"/>
                  </a:lnTo>
                  <a:lnTo>
                    <a:pt x="106" y="56"/>
                  </a:lnTo>
                  <a:lnTo>
                    <a:pt x="118" y="46"/>
                  </a:lnTo>
                  <a:lnTo>
                    <a:pt x="130" y="37"/>
                  </a:lnTo>
                  <a:lnTo>
                    <a:pt x="142" y="28"/>
                  </a:lnTo>
                  <a:lnTo>
                    <a:pt x="154" y="20"/>
                  </a:lnTo>
                  <a:lnTo>
                    <a:pt x="165" y="12"/>
                  </a:lnTo>
                  <a:lnTo>
                    <a:pt x="178" y="8"/>
                  </a:lnTo>
                  <a:lnTo>
                    <a:pt x="190" y="4"/>
                  </a:lnTo>
                  <a:lnTo>
                    <a:pt x="203" y="3"/>
                  </a:lnTo>
                  <a:lnTo>
                    <a:pt x="205" y="2"/>
                  </a:lnTo>
                  <a:lnTo>
                    <a:pt x="203" y="3"/>
                  </a:lnTo>
                  <a:lnTo>
                    <a:pt x="204" y="3"/>
                  </a:lnTo>
                  <a:lnTo>
                    <a:pt x="205" y="2"/>
                  </a:lnTo>
                  <a:lnTo>
                    <a:pt x="204" y="0"/>
                  </a:lnTo>
                  <a:lnTo>
                    <a:pt x="203" y="0"/>
                  </a:lnTo>
                  <a:lnTo>
                    <a:pt x="201" y="1"/>
                  </a:lnTo>
                </a:path>
              </a:pathLst>
            </a:custGeom>
            <a:solidFill>
              <a:srgbClr val="000000"/>
            </a:solidFill>
            <a:ln w="12700" cap="rnd">
              <a:noFill/>
              <a:round/>
              <a:headEnd/>
              <a:tailEnd/>
            </a:ln>
          </p:spPr>
          <p:txBody>
            <a:bodyPr/>
            <a:lstStyle/>
            <a:p>
              <a:endParaRPr lang="en-US">
                <a:solidFill>
                  <a:srgbClr val="000000"/>
                </a:solidFill>
              </a:endParaRPr>
            </a:p>
          </p:txBody>
        </p:sp>
        <p:sp>
          <p:nvSpPr>
            <p:cNvPr id="21679" name="Freeform 170"/>
            <p:cNvSpPr>
              <a:spLocks/>
            </p:cNvSpPr>
            <p:nvPr/>
          </p:nvSpPr>
          <p:spPr bwMode="auto">
            <a:xfrm>
              <a:off x="3340" y="2252"/>
              <a:ext cx="15" cy="39"/>
            </a:xfrm>
            <a:custGeom>
              <a:avLst/>
              <a:gdLst>
                <a:gd name="T0" fmla="*/ 11 w 15"/>
                <a:gd name="T1" fmla="*/ 2 h 39"/>
                <a:gd name="T2" fmla="*/ 11 w 15"/>
                <a:gd name="T3" fmla="*/ 1 h 39"/>
                <a:gd name="T4" fmla="*/ 0 w 15"/>
                <a:gd name="T5" fmla="*/ 37 h 39"/>
                <a:gd name="T6" fmla="*/ 3 w 15"/>
                <a:gd name="T7" fmla="*/ 38 h 39"/>
                <a:gd name="T8" fmla="*/ 14 w 15"/>
                <a:gd name="T9" fmla="*/ 3 h 39"/>
                <a:gd name="T10" fmla="*/ 14 w 15"/>
                <a:gd name="T11" fmla="*/ 2 h 39"/>
                <a:gd name="T12" fmla="*/ 14 w 15"/>
                <a:gd name="T13" fmla="*/ 3 h 39"/>
                <a:gd name="T14" fmla="*/ 14 w 15"/>
                <a:gd name="T15" fmla="*/ 1 h 39"/>
                <a:gd name="T16" fmla="*/ 13 w 15"/>
                <a:gd name="T17" fmla="*/ 0 h 39"/>
                <a:gd name="T18" fmla="*/ 12 w 15"/>
                <a:gd name="T19" fmla="*/ 0 h 39"/>
                <a:gd name="T20" fmla="*/ 11 w 15"/>
                <a:gd name="T21" fmla="*/ 1 h 39"/>
                <a:gd name="T22" fmla="*/ 11 w 15"/>
                <a:gd name="T23" fmla="*/ 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
                <a:gd name="T37" fmla="*/ 0 h 39"/>
                <a:gd name="T38" fmla="*/ 15 w 15"/>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 h="39">
                  <a:moveTo>
                    <a:pt x="11" y="2"/>
                  </a:moveTo>
                  <a:lnTo>
                    <a:pt x="11" y="1"/>
                  </a:lnTo>
                  <a:lnTo>
                    <a:pt x="0" y="37"/>
                  </a:lnTo>
                  <a:lnTo>
                    <a:pt x="3" y="38"/>
                  </a:lnTo>
                  <a:lnTo>
                    <a:pt x="14" y="3"/>
                  </a:lnTo>
                  <a:lnTo>
                    <a:pt x="14" y="2"/>
                  </a:lnTo>
                  <a:lnTo>
                    <a:pt x="14" y="3"/>
                  </a:lnTo>
                  <a:lnTo>
                    <a:pt x="14" y="1"/>
                  </a:lnTo>
                  <a:lnTo>
                    <a:pt x="13" y="0"/>
                  </a:lnTo>
                  <a:lnTo>
                    <a:pt x="12" y="0"/>
                  </a:lnTo>
                  <a:lnTo>
                    <a:pt x="11" y="1"/>
                  </a:lnTo>
                  <a:lnTo>
                    <a:pt x="11" y="2"/>
                  </a:lnTo>
                </a:path>
              </a:pathLst>
            </a:custGeom>
            <a:solidFill>
              <a:srgbClr val="000000"/>
            </a:solidFill>
            <a:ln w="12700" cap="rnd">
              <a:noFill/>
              <a:round/>
              <a:headEnd/>
              <a:tailEnd/>
            </a:ln>
          </p:spPr>
          <p:txBody>
            <a:bodyPr/>
            <a:lstStyle/>
            <a:p>
              <a:endParaRPr lang="en-US">
                <a:solidFill>
                  <a:srgbClr val="000000"/>
                </a:solidFill>
              </a:endParaRPr>
            </a:p>
          </p:txBody>
        </p:sp>
        <p:sp>
          <p:nvSpPr>
            <p:cNvPr id="21680" name="Freeform 171"/>
            <p:cNvSpPr>
              <a:spLocks/>
            </p:cNvSpPr>
            <p:nvPr/>
          </p:nvSpPr>
          <p:spPr bwMode="auto">
            <a:xfrm>
              <a:off x="3348" y="2222"/>
              <a:ext cx="7" cy="27"/>
            </a:xfrm>
            <a:custGeom>
              <a:avLst/>
              <a:gdLst>
                <a:gd name="T0" fmla="*/ 1 w 7"/>
                <a:gd name="T1" fmla="*/ 3 h 27"/>
                <a:gd name="T2" fmla="*/ 0 w 7"/>
                <a:gd name="T3" fmla="*/ 2 h 27"/>
                <a:gd name="T4" fmla="*/ 1 w 7"/>
                <a:gd name="T5" fmla="*/ 5 h 27"/>
                <a:gd name="T6" fmla="*/ 1 w 7"/>
                <a:gd name="T7" fmla="*/ 8 h 27"/>
                <a:gd name="T8" fmla="*/ 2 w 7"/>
                <a:gd name="T9" fmla="*/ 11 h 27"/>
                <a:gd name="T10" fmla="*/ 2 w 7"/>
                <a:gd name="T11" fmla="*/ 15 h 27"/>
                <a:gd name="T12" fmla="*/ 3 w 7"/>
                <a:gd name="T13" fmla="*/ 17 h 27"/>
                <a:gd name="T14" fmla="*/ 4 w 7"/>
                <a:gd name="T15" fmla="*/ 20 h 27"/>
                <a:gd name="T16" fmla="*/ 4 w 7"/>
                <a:gd name="T17" fmla="*/ 24 h 27"/>
                <a:gd name="T18" fmla="*/ 4 w 7"/>
                <a:gd name="T19" fmla="*/ 26 h 27"/>
                <a:gd name="T20" fmla="*/ 6 w 7"/>
                <a:gd name="T21" fmla="*/ 26 h 27"/>
                <a:gd name="T22" fmla="*/ 6 w 7"/>
                <a:gd name="T23" fmla="*/ 23 h 27"/>
                <a:gd name="T24" fmla="*/ 6 w 7"/>
                <a:gd name="T25" fmla="*/ 20 h 27"/>
                <a:gd name="T26" fmla="*/ 5 w 7"/>
                <a:gd name="T27" fmla="*/ 16 h 27"/>
                <a:gd name="T28" fmla="*/ 4 w 7"/>
                <a:gd name="T29" fmla="*/ 13 h 27"/>
                <a:gd name="T30" fmla="*/ 3 w 7"/>
                <a:gd name="T31" fmla="*/ 10 h 27"/>
                <a:gd name="T32" fmla="*/ 3 w 7"/>
                <a:gd name="T33" fmla="*/ 7 h 27"/>
                <a:gd name="T34" fmla="*/ 2 w 7"/>
                <a:gd name="T35" fmla="*/ 4 h 27"/>
                <a:gd name="T36" fmla="*/ 2 w 7"/>
                <a:gd name="T37" fmla="*/ 2 h 27"/>
                <a:gd name="T38" fmla="*/ 1 w 7"/>
                <a:gd name="T39" fmla="*/ 0 h 27"/>
                <a:gd name="T40" fmla="*/ 2 w 7"/>
                <a:gd name="T41" fmla="*/ 2 h 27"/>
                <a:gd name="T42" fmla="*/ 2 w 7"/>
                <a:gd name="T43" fmla="*/ 1 h 27"/>
                <a:gd name="T44" fmla="*/ 1 w 7"/>
                <a:gd name="T45" fmla="*/ 0 h 27"/>
                <a:gd name="T46" fmla="*/ 1 w 7"/>
                <a:gd name="T47" fmla="*/ 1 h 27"/>
                <a:gd name="T48" fmla="*/ 0 w 7"/>
                <a:gd name="T49" fmla="*/ 2 h 27"/>
                <a:gd name="T50" fmla="*/ 1 w 7"/>
                <a:gd name="T51" fmla="*/ 3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
                <a:gd name="T79" fmla="*/ 0 h 27"/>
                <a:gd name="T80" fmla="*/ 7 w 7"/>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 h="27">
                  <a:moveTo>
                    <a:pt x="1" y="3"/>
                  </a:moveTo>
                  <a:lnTo>
                    <a:pt x="0" y="2"/>
                  </a:lnTo>
                  <a:lnTo>
                    <a:pt x="1" y="5"/>
                  </a:lnTo>
                  <a:lnTo>
                    <a:pt x="1" y="8"/>
                  </a:lnTo>
                  <a:lnTo>
                    <a:pt x="2" y="11"/>
                  </a:lnTo>
                  <a:lnTo>
                    <a:pt x="2" y="15"/>
                  </a:lnTo>
                  <a:lnTo>
                    <a:pt x="3" y="17"/>
                  </a:lnTo>
                  <a:lnTo>
                    <a:pt x="4" y="20"/>
                  </a:lnTo>
                  <a:lnTo>
                    <a:pt x="4" y="24"/>
                  </a:lnTo>
                  <a:lnTo>
                    <a:pt x="4" y="26"/>
                  </a:lnTo>
                  <a:lnTo>
                    <a:pt x="6" y="26"/>
                  </a:lnTo>
                  <a:lnTo>
                    <a:pt x="6" y="23"/>
                  </a:lnTo>
                  <a:lnTo>
                    <a:pt x="6" y="20"/>
                  </a:lnTo>
                  <a:lnTo>
                    <a:pt x="5" y="16"/>
                  </a:lnTo>
                  <a:lnTo>
                    <a:pt x="4" y="13"/>
                  </a:lnTo>
                  <a:lnTo>
                    <a:pt x="3" y="10"/>
                  </a:lnTo>
                  <a:lnTo>
                    <a:pt x="3" y="7"/>
                  </a:lnTo>
                  <a:lnTo>
                    <a:pt x="2" y="4"/>
                  </a:lnTo>
                  <a:lnTo>
                    <a:pt x="2" y="2"/>
                  </a:lnTo>
                  <a:lnTo>
                    <a:pt x="1" y="0"/>
                  </a:lnTo>
                  <a:lnTo>
                    <a:pt x="2" y="2"/>
                  </a:lnTo>
                  <a:lnTo>
                    <a:pt x="2" y="1"/>
                  </a:lnTo>
                  <a:lnTo>
                    <a:pt x="1" y="0"/>
                  </a:lnTo>
                  <a:lnTo>
                    <a:pt x="1" y="1"/>
                  </a:lnTo>
                  <a:lnTo>
                    <a:pt x="0" y="2"/>
                  </a:lnTo>
                  <a:lnTo>
                    <a:pt x="1" y="3"/>
                  </a:lnTo>
                </a:path>
              </a:pathLst>
            </a:custGeom>
            <a:solidFill>
              <a:srgbClr val="000000"/>
            </a:solidFill>
            <a:ln w="12700" cap="rnd">
              <a:noFill/>
              <a:round/>
              <a:headEnd/>
              <a:tailEnd/>
            </a:ln>
          </p:spPr>
          <p:txBody>
            <a:bodyPr/>
            <a:lstStyle/>
            <a:p>
              <a:endParaRPr lang="en-US">
                <a:solidFill>
                  <a:srgbClr val="000000"/>
                </a:solidFill>
              </a:endParaRPr>
            </a:p>
          </p:txBody>
        </p:sp>
        <p:sp>
          <p:nvSpPr>
            <p:cNvPr id="21681" name="Freeform 172"/>
            <p:cNvSpPr>
              <a:spLocks/>
            </p:cNvSpPr>
            <p:nvPr/>
          </p:nvSpPr>
          <p:spPr bwMode="auto">
            <a:xfrm>
              <a:off x="3317" y="2220"/>
              <a:ext cx="28" cy="3"/>
            </a:xfrm>
            <a:custGeom>
              <a:avLst/>
              <a:gdLst>
                <a:gd name="T0" fmla="*/ 0 w 28"/>
                <a:gd name="T1" fmla="*/ 0 h 3"/>
                <a:gd name="T2" fmla="*/ 1 w 28"/>
                <a:gd name="T3" fmla="*/ 0 h 3"/>
                <a:gd name="T4" fmla="*/ 27 w 28"/>
                <a:gd name="T5" fmla="*/ 0 h 3"/>
                <a:gd name="T6" fmla="*/ 27 w 28"/>
                <a:gd name="T7" fmla="*/ 2 h 3"/>
                <a:gd name="T8" fmla="*/ 1 w 28"/>
                <a:gd name="T9" fmla="*/ 2 h 3"/>
                <a:gd name="T10" fmla="*/ 2 w 28"/>
                <a:gd name="T11" fmla="*/ 1 h 3"/>
                <a:gd name="T12" fmla="*/ 1 w 28"/>
                <a:gd name="T13" fmla="*/ 2 h 3"/>
                <a:gd name="T14" fmla="*/ 0 w 28"/>
                <a:gd name="T15" fmla="*/ 1 h 3"/>
                <a:gd name="T16" fmla="*/ 0 w 28"/>
                <a:gd name="T17" fmla="*/ 1 h 3"/>
                <a:gd name="T18" fmla="*/ 0 w 28"/>
                <a:gd name="T19" fmla="*/ 0 h 3"/>
                <a:gd name="T20" fmla="*/ 1 w 28"/>
                <a:gd name="T21" fmla="*/ 0 h 3"/>
                <a:gd name="T22" fmla="*/ 0 w 28"/>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
                <a:gd name="T37" fmla="*/ 0 h 3"/>
                <a:gd name="T38" fmla="*/ 28 w 28"/>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 h="3">
                  <a:moveTo>
                    <a:pt x="0" y="0"/>
                  </a:moveTo>
                  <a:lnTo>
                    <a:pt x="1" y="0"/>
                  </a:lnTo>
                  <a:lnTo>
                    <a:pt x="27" y="0"/>
                  </a:lnTo>
                  <a:lnTo>
                    <a:pt x="27" y="2"/>
                  </a:lnTo>
                  <a:lnTo>
                    <a:pt x="1" y="2"/>
                  </a:lnTo>
                  <a:lnTo>
                    <a:pt x="2" y="1"/>
                  </a:lnTo>
                  <a:lnTo>
                    <a:pt x="1" y="2"/>
                  </a:lnTo>
                  <a:lnTo>
                    <a:pt x="0" y="1"/>
                  </a:lnTo>
                  <a:lnTo>
                    <a:pt x="0" y="0"/>
                  </a:lnTo>
                  <a:lnTo>
                    <a:pt x="1"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682" name="Freeform 173"/>
            <p:cNvSpPr>
              <a:spLocks/>
            </p:cNvSpPr>
            <p:nvPr/>
          </p:nvSpPr>
          <p:spPr bwMode="auto">
            <a:xfrm>
              <a:off x="3300" y="2201"/>
              <a:ext cx="14" cy="19"/>
            </a:xfrm>
            <a:custGeom>
              <a:avLst/>
              <a:gdLst>
                <a:gd name="T0" fmla="*/ 1 w 14"/>
                <a:gd name="T1" fmla="*/ 3 h 19"/>
                <a:gd name="T2" fmla="*/ 0 w 14"/>
                <a:gd name="T3" fmla="*/ 2 h 19"/>
                <a:gd name="T4" fmla="*/ 12 w 14"/>
                <a:gd name="T5" fmla="*/ 18 h 19"/>
                <a:gd name="T6" fmla="*/ 13 w 14"/>
                <a:gd name="T7" fmla="*/ 17 h 19"/>
                <a:gd name="T8" fmla="*/ 2 w 14"/>
                <a:gd name="T9" fmla="*/ 1 h 19"/>
                <a:gd name="T10" fmla="*/ 1 w 14"/>
                <a:gd name="T11" fmla="*/ 0 h 19"/>
                <a:gd name="T12" fmla="*/ 2 w 14"/>
                <a:gd name="T13" fmla="*/ 1 h 19"/>
                <a:gd name="T14" fmla="*/ 1 w 14"/>
                <a:gd name="T15" fmla="*/ 0 h 19"/>
                <a:gd name="T16" fmla="*/ 1 w 14"/>
                <a:gd name="T17" fmla="*/ 1 h 19"/>
                <a:gd name="T18" fmla="*/ 0 w 14"/>
                <a:gd name="T19" fmla="*/ 2 h 19"/>
                <a:gd name="T20" fmla="*/ 0 w 14"/>
                <a:gd name="T21" fmla="*/ 2 h 19"/>
                <a:gd name="T22" fmla="*/ 1 w 14"/>
                <a:gd name="T23" fmla="*/ 3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19"/>
                <a:gd name="T38" fmla="*/ 14 w 14"/>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19">
                  <a:moveTo>
                    <a:pt x="1" y="3"/>
                  </a:moveTo>
                  <a:lnTo>
                    <a:pt x="0" y="2"/>
                  </a:lnTo>
                  <a:lnTo>
                    <a:pt x="12" y="18"/>
                  </a:lnTo>
                  <a:lnTo>
                    <a:pt x="13" y="17"/>
                  </a:lnTo>
                  <a:lnTo>
                    <a:pt x="2" y="1"/>
                  </a:lnTo>
                  <a:lnTo>
                    <a:pt x="1" y="0"/>
                  </a:lnTo>
                  <a:lnTo>
                    <a:pt x="2" y="1"/>
                  </a:lnTo>
                  <a:lnTo>
                    <a:pt x="1" y="0"/>
                  </a:lnTo>
                  <a:lnTo>
                    <a:pt x="1" y="1"/>
                  </a:lnTo>
                  <a:lnTo>
                    <a:pt x="0" y="2"/>
                  </a:lnTo>
                  <a:lnTo>
                    <a:pt x="1" y="3"/>
                  </a:lnTo>
                </a:path>
              </a:pathLst>
            </a:custGeom>
            <a:solidFill>
              <a:srgbClr val="000000"/>
            </a:solidFill>
            <a:ln w="12700" cap="rnd">
              <a:noFill/>
              <a:round/>
              <a:headEnd/>
              <a:tailEnd/>
            </a:ln>
          </p:spPr>
          <p:txBody>
            <a:bodyPr/>
            <a:lstStyle/>
            <a:p>
              <a:endParaRPr lang="en-US">
                <a:solidFill>
                  <a:srgbClr val="000000"/>
                </a:solidFill>
              </a:endParaRPr>
            </a:p>
          </p:txBody>
        </p:sp>
        <p:sp>
          <p:nvSpPr>
            <p:cNvPr id="21683" name="Freeform 174"/>
            <p:cNvSpPr>
              <a:spLocks/>
            </p:cNvSpPr>
            <p:nvPr/>
          </p:nvSpPr>
          <p:spPr bwMode="auto">
            <a:xfrm>
              <a:off x="3156" y="2150"/>
              <a:ext cx="141" cy="51"/>
            </a:xfrm>
            <a:custGeom>
              <a:avLst/>
              <a:gdLst>
                <a:gd name="T0" fmla="*/ 2 w 141"/>
                <a:gd name="T1" fmla="*/ 4 h 51"/>
                <a:gd name="T2" fmla="*/ 0 w 141"/>
                <a:gd name="T3" fmla="*/ 2 h 51"/>
                <a:gd name="T4" fmla="*/ 6 w 141"/>
                <a:gd name="T5" fmla="*/ 12 h 51"/>
                <a:gd name="T6" fmla="*/ 12 w 141"/>
                <a:gd name="T7" fmla="*/ 21 h 51"/>
                <a:gd name="T8" fmla="*/ 21 w 141"/>
                <a:gd name="T9" fmla="*/ 28 h 51"/>
                <a:gd name="T10" fmla="*/ 29 w 141"/>
                <a:gd name="T11" fmla="*/ 33 h 51"/>
                <a:gd name="T12" fmla="*/ 37 w 141"/>
                <a:gd name="T13" fmla="*/ 38 h 51"/>
                <a:gd name="T14" fmla="*/ 46 w 141"/>
                <a:gd name="T15" fmla="*/ 42 h 51"/>
                <a:gd name="T16" fmla="*/ 56 w 141"/>
                <a:gd name="T17" fmla="*/ 45 h 51"/>
                <a:gd name="T18" fmla="*/ 65 w 141"/>
                <a:gd name="T19" fmla="*/ 46 h 51"/>
                <a:gd name="T20" fmla="*/ 74 w 141"/>
                <a:gd name="T21" fmla="*/ 48 h 51"/>
                <a:gd name="T22" fmla="*/ 84 w 141"/>
                <a:gd name="T23" fmla="*/ 49 h 51"/>
                <a:gd name="T24" fmla="*/ 94 w 141"/>
                <a:gd name="T25" fmla="*/ 49 h 51"/>
                <a:gd name="T26" fmla="*/ 104 w 141"/>
                <a:gd name="T27" fmla="*/ 50 h 51"/>
                <a:gd name="T28" fmla="*/ 113 w 141"/>
                <a:gd name="T29" fmla="*/ 49 h 51"/>
                <a:gd name="T30" fmla="*/ 122 w 141"/>
                <a:gd name="T31" fmla="*/ 49 h 51"/>
                <a:gd name="T32" fmla="*/ 131 w 141"/>
                <a:gd name="T33" fmla="*/ 49 h 51"/>
                <a:gd name="T34" fmla="*/ 140 w 141"/>
                <a:gd name="T35" fmla="*/ 49 h 51"/>
                <a:gd name="T36" fmla="*/ 140 w 141"/>
                <a:gd name="T37" fmla="*/ 46 h 51"/>
                <a:gd name="T38" fmla="*/ 131 w 141"/>
                <a:gd name="T39" fmla="*/ 46 h 51"/>
                <a:gd name="T40" fmla="*/ 122 w 141"/>
                <a:gd name="T41" fmla="*/ 46 h 51"/>
                <a:gd name="T42" fmla="*/ 113 w 141"/>
                <a:gd name="T43" fmla="*/ 46 h 51"/>
                <a:gd name="T44" fmla="*/ 104 w 141"/>
                <a:gd name="T45" fmla="*/ 46 h 51"/>
                <a:gd name="T46" fmla="*/ 94 w 141"/>
                <a:gd name="T47" fmla="*/ 46 h 51"/>
                <a:gd name="T48" fmla="*/ 84 w 141"/>
                <a:gd name="T49" fmla="*/ 46 h 51"/>
                <a:gd name="T50" fmla="*/ 75 w 141"/>
                <a:gd name="T51" fmla="*/ 45 h 51"/>
                <a:gd name="T52" fmla="*/ 65 w 141"/>
                <a:gd name="T53" fmla="*/ 44 h 51"/>
                <a:gd name="T54" fmla="*/ 57 w 141"/>
                <a:gd name="T55" fmla="*/ 42 h 51"/>
                <a:gd name="T56" fmla="*/ 47 w 141"/>
                <a:gd name="T57" fmla="*/ 38 h 51"/>
                <a:gd name="T58" fmla="*/ 38 w 141"/>
                <a:gd name="T59" fmla="*/ 36 h 51"/>
                <a:gd name="T60" fmla="*/ 31 w 141"/>
                <a:gd name="T61" fmla="*/ 30 h 51"/>
                <a:gd name="T62" fmla="*/ 23 w 141"/>
                <a:gd name="T63" fmla="*/ 25 h 51"/>
                <a:gd name="T64" fmla="*/ 15 w 141"/>
                <a:gd name="T65" fmla="*/ 18 h 51"/>
                <a:gd name="T66" fmla="*/ 9 w 141"/>
                <a:gd name="T67" fmla="*/ 10 h 51"/>
                <a:gd name="T68" fmla="*/ 3 w 141"/>
                <a:gd name="T69" fmla="*/ 1 h 51"/>
                <a:gd name="T70" fmla="*/ 2 w 141"/>
                <a:gd name="T71" fmla="*/ 0 h 51"/>
                <a:gd name="T72" fmla="*/ 3 w 141"/>
                <a:gd name="T73" fmla="*/ 1 h 51"/>
                <a:gd name="T74" fmla="*/ 2 w 141"/>
                <a:gd name="T75" fmla="*/ 0 h 51"/>
                <a:gd name="T76" fmla="*/ 1 w 141"/>
                <a:gd name="T77" fmla="*/ 0 h 51"/>
                <a:gd name="T78" fmla="*/ 0 w 141"/>
                <a:gd name="T79" fmla="*/ 1 h 51"/>
                <a:gd name="T80" fmla="*/ 0 w 141"/>
                <a:gd name="T81" fmla="*/ 2 h 51"/>
                <a:gd name="T82" fmla="*/ 2 w 141"/>
                <a:gd name="T83" fmla="*/ 4 h 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
                <a:gd name="T127" fmla="*/ 0 h 51"/>
                <a:gd name="T128" fmla="*/ 141 w 141"/>
                <a:gd name="T129" fmla="*/ 51 h 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 h="51">
                  <a:moveTo>
                    <a:pt x="2" y="4"/>
                  </a:moveTo>
                  <a:lnTo>
                    <a:pt x="0" y="2"/>
                  </a:lnTo>
                  <a:lnTo>
                    <a:pt x="6" y="12"/>
                  </a:lnTo>
                  <a:lnTo>
                    <a:pt x="12" y="21"/>
                  </a:lnTo>
                  <a:lnTo>
                    <a:pt x="21" y="28"/>
                  </a:lnTo>
                  <a:lnTo>
                    <a:pt x="29" y="33"/>
                  </a:lnTo>
                  <a:lnTo>
                    <a:pt x="37" y="38"/>
                  </a:lnTo>
                  <a:lnTo>
                    <a:pt x="46" y="42"/>
                  </a:lnTo>
                  <a:lnTo>
                    <a:pt x="56" y="45"/>
                  </a:lnTo>
                  <a:lnTo>
                    <a:pt x="65" y="46"/>
                  </a:lnTo>
                  <a:lnTo>
                    <a:pt x="74" y="48"/>
                  </a:lnTo>
                  <a:lnTo>
                    <a:pt x="84" y="49"/>
                  </a:lnTo>
                  <a:lnTo>
                    <a:pt x="94" y="49"/>
                  </a:lnTo>
                  <a:lnTo>
                    <a:pt x="104" y="50"/>
                  </a:lnTo>
                  <a:lnTo>
                    <a:pt x="113" y="49"/>
                  </a:lnTo>
                  <a:lnTo>
                    <a:pt x="122" y="49"/>
                  </a:lnTo>
                  <a:lnTo>
                    <a:pt x="131" y="49"/>
                  </a:lnTo>
                  <a:lnTo>
                    <a:pt x="140" y="49"/>
                  </a:lnTo>
                  <a:lnTo>
                    <a:pt x="140" y="46"/>
                  </a:lnTo>
                  <a:lnTo>
                    <a:pt x="131" y="46"/>
                  </a:lnTo>
                  <a:lnTo>
                    <a:pt x="122" y="46"/>
                  </a:lnTo>
                  <a:lnTo>
                    <a:pt x="113" y="46"/>
                  </a:lnTo>
                  <a:lnTo>
                    <a:pt x="104" y="46"/>
                  </a:lnTo>
                  <a:lnTo>
                    <a:pt x="94" y="46"/>
                  </a:lnTo>
                  <a:lnTo>
                    <a:pt x="84" y="46"/>
                  </a:lnTo>
                  <a:lnTo>
                    <a:pt x="75" y="45"/>
                  </a:lnTo>
                  <a:lnTo>
                    <a:pt x="65" y="44"/>
                  </a:lnTo>
                  <a:lnTo>
                    <a:pt x="57" y="42"/>
                  </a:lnTo>
                  <a:lnTo>
                    <a:pt x="47" y="38"/>
                  </a:lnTo>
                  <a:lnTo>
                    <a:pt x="38" y="36"/>
                  </a:lnTo>
                  <a:lnTo>
                    <a:pt x="31" y="30"/>
                  </a:lnTo>
                  <a:lnTo>
                    <a:pt x="23" y="25"/>
                  </a:lnTo>
                  <a:lnTo>
                    <a:pt x="15" y="18"/>
                  </a:lnTo>
                  <a:lnTo>
                    <a:pt x="9" y="10"/>
                  </a:lnTo>
                  <a:lnTo>
                    <a:pt x="3" y="1"/>
                  </a:lnTo>
                  <a:lnTo>
                    <a:pt x="2" y="0"/>
                  </a:lnTo>
                  <a:lnTo>
                    <a:pt x="3" y="1"/>
                  </a:lnTo>
                  <a:lnTo>
                    <a:pt x="2" y="0"/>
                  </a:lnTo>
                  <a:lnTo>
                    <a:pt x="1" y="0"/>
                  </a:lnTo>
                  <a:lnTo>
                    <a:pt x="0" y="1"/>
                  </a:lnTo>
                  <a:lnTo>
                    <a:pt x="0" y="2"/>
                  </a:lnTo>
                  <a:lnTo>
                    <a:pt x="2" y="4"/>
                  </a:lnTo>
                </a:path>
              </a:pathLst>
            </a:custGeom>
            <a:solidFill>
              <a:srgbClr val="000000"/>
            </a:solidFill>
            <a:ln w="12700" cap="rnd">
              <a:noFill/>
              <a:round/>
              <a:headEnd/>
              <a:tailEnd/>
            </a:ln>
          </p:spPr>
          <p:txBody>
            <a:bodyPr/>
            <a:lstStyle/>
            <a:p>
              <a:endParaRPr lang="en-US">
                <a:solidFill>
                  <a:srgbClr val="000000"/>
                </a:solidFill>
              </a:endParaRPr>
            </a:p>
          </p:txBody>
        </p:sp>
        <p:sp>
          <p:nvSpPr>
            <p:cNvPr id="21684" name="Freeform 175"/>
            <p:cNvSpPr>
              <a:spLocks/>
            </p:cNvSpPr>
            <p:nvPr/>
          </p:nvSpPr>
          <p:spPr bwMode="auto">
            <a:xfrm>
              <a:off x="3115" y="2099"/>
              <a:ext cx="38" cy="50"/>
            </a:xfrm>
            <a:custGeom>
              <a:avLst/>
              <a:gdLst>
                <a:gd name="T0" fmla="*/ 1 w 38"/>
                <a:gd name="T1" fmla="*/ 0 h 50"/>
                <a:gd name="T2" fmla="*/ 0 w 38"/>
                <a:gd name="T3" fmla="*/ 2 h 50"/>
                <a:gd name="T4" fmla="*/ 3 w 38"/>
                <a:gd name="T5" fmla="*/ 9 h 50"/>
                <a:gd name="T6" fmla="*/ 6 w 38"/>
                <a:gd name="T7" fmla="*/ 17 h 50"/>
                <a:gd name="T8" fmla="*/ 9 w 38"/>
                <a:gd name="T9" fmla="*/ 25 h 50"/>
                <a:gd name="T10" fmla="*/ 13 w 38"/>
                <a:gd name="T11" fmla="*/ 32 h 50"/>
                <a:gd name="T12" fmla="*/ 17 w 38"/>
                <a:gd name="T13" fmla="*/ 38 h 50"/>
                <a:gd name="T14" fmla="*/ 22 w 38"/>
                <a:gd name="T15" fmla="*/ 44 h 50"/>
                <a:gd name="T16" fmla="*/ 28 w 38"/>
                <a:gd name="T17" fmla="*/ 47 h 50"/>
                <a:gd name="T18" fmla="*/ 37 w 38"/>
                <a:gd name="T19" fmla="*/ 49 h 50"/>
                <a:gd name="T20" fmla="*/ 37 w 38"/>
                <a:gd name="T21" fmla="*/ 45 h 50"/>
                <a:gd name="T22" fmla="*/ 30 w 38"/>
                <a:gd name="T23" fmla="*/ 44 h 50"/>
                <a:gd name="T24" fmla="*/ 24 w 38"/>
                <a:gd name="T25" fmla="*/ 41 h 50"/>
                <a:gd name="T26" fmla="*/ 20 w 38"/>
                <a:gd name="T27" fmla="*/ 37 h 50"/>
                <a:gd name="T28" fmla="*/ 15 w 38"/>
                <a:gd name="T29" fmla="*/ 30 h 50"/>
                <a:gd name="T30" fmla="*/ 12 w 38"/>
                <a:gd name="T31" fmla="*/ 23 h 50"/>
                <a:gd name="T32" fmla="*/ 9 w 38"/>
                <a:gd name="T33" fmla="*/ 15 h 50"/>
                <a:gd name="T34" fmla="*/ 6 w 38"/>
                <a:gd name="T35" fmla="*/ 8 h 50"/>
                <a:gd name="T36" fmla="*/ 3 w 38"/>
                <a:gd name="T37" fmla="*/ 1 h 50"/>
                <a:gd name="T38" fmla="*/ 3 w 38"/>
                <a:gd name="T39" fmla="*/ 3 h 50"/>
                <a:gd name="T40" fmla="*/ 3 w 38"/>
                <a:gd name="T41" fmla="*/ 1 h 50"/>
                <a:gd name="T42" fmla="*/ 3 w 38"/>
                <a:gd name="T43" fmla="*/ 0 h 50"/>
                <a:gd name="T44" fmla="*/ 2 w 38"/>
                <a:gd name="T45" fmla="*/ 0 h 50"/>
                <a:gd name="T46" fmla="*/ 0 w 38"/>
                <a:gd name="T47" fmla="*/ 1 h 50"/>
                <a:gd name="T48" fmla="*/ 0 w 38"/>
                <a:gd name="T49" fmla="*/ 2 h 50"/>
                <a:gd name="T50" fmla="*/ 1 w 38"/>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50"/>
                <a:gd name="T80" fmla="*/ 38 w 38"/>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50">
                  <a:moveTo>
                    <a:pt x="1" y="0"/>
                  </a:moveTo>
                  <a:lnTo>
                    <a:pt x="0" y="2"/>
                  </a:lnTo>
                  <a:lnTo>
                    <a:pt x="3" y="9"/>
                  </a:lnTo>
                  <a:lnTo>
                    <a:pt x="6" y="17"/>
                  </a:lnTo>
                  <a:lnTo>
                    <a:pt x="9" y="25"/>
                  </a:lnTo>
                  <a:lnTo>
                    <a:pt x="13" y="32"/>
                  </a:lnTo>
                  <a:lnTo>
                    <a:pt x="17" y="38"/>
                  </a:lnTo>
                  <a:lnTo>
                    <a:pt x="22" y="44"/>
                  </a:lnTo>
                  <a:lnTo>
                    <a:pt x="28" y="47"/>
                  </a:lnTo>
                  <a:lnTo>
                    <a:pt x="37" y="49"/>
                  </a:lnTo>
                  <a:lnTo>
                    <a:pt x="37" y="45"/>
                  </a:lnTo>
                  <a:lnTo>
                    <a:pt x="30" y="44"/>
                  </a:lnTo>
                  <a:lnTo>
                    <a:pt x="24" y="41"/>
                  </a:lnTo>
                  <a:lnTo>
                    <a:pt x="20" y="37"/>
                  </a:lnTo>
                  <a:lnTo>
                    <a:pt x="15" y="30"/>
                  </a:lnTo>
                  <a:lnTo>
                    <a:pt x="12" y="23"/>
                  </a:lnTo>
                  <a:lnTo>
                    <a:pt x="9" y="15"/>
                  </a:lnTo>
                  <a:lnTo>
                    <a:pt x="6" y="8"/>
                  </a:lnTo>
                  <a:lnTo>
                    <a:pt x="3" y="1"/>
                  </a:lnTo>
                  <a:lnTo>
                    <a:pt x="3" y="3"/>
                  </a:lnTo>
                  <a:lnTo>
                    <a:pt x="3" y="1"/>
                  </a:lnTo>
                  <a:lnTo>
                    <a:pt x="3" y="0"/>
                  </a:lnTo>
                  <a:lnTo>
                    <a:pt x="2" y="0"/>
                  </a:lnTo>
                  <a:lnTo>
                    <a:pt x="0" y="1"/>
                  </a:lnTo>
                  <a:lnTo>
                    <a:pt x="0" y="2"/>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685" name="Freeform 176"/>
            <p:cNvSpPr>
              <a:spLocks/>
            </p:cNvSpPr>
            <p:nvPr/>
          </p:nvSpPr>
          <p:spPr bwMode="auto">
            <a:xfrm>
              <a:off x="3116" y="2095"/>
              <a:ext cx="94" cy="74"/>
            </a:xfrm>
            <a:custGeom>
              <a:avLst/>
              <a:gdLst>
                <a:gd name="T0" fmla="*/ 92 w 94"/>
                <a:gd name="T1" fmla="*/ 69 h 74"/>
                <a:gd name="T2" fmla="*/ 93 w 94"/>
                <a:gd name="T3" fmla="*/ 70 h 74"/>
                <a:gd name="T4" fmla="*/ 88 w 94"/>
                <a:gd name="T5" fmla="*/ 65 h 74"/>
                <a:gd name="T6" fmla="*/ 84 w 94"/>
                <a:gd name="T7" fmla="*/ 58 h 74"/>
                <a:gd name="T8" fmla="*/ 79 w 94"/>
                <a:gd name="T9" fmla="*/ 52 h 74"/>
                <a:gd name="T10" fmla="*/ 73 w 94"/>
                <a:gd name="T11" fmla="*/ 45 h 74"/>
                <a:gd name="T12" fmla="*/ 69 w 94"/>
                <a:gd name="T13" fmla="*/ 39 h 74"/>
                <a:gd name="T14" fmla="*/ 63 w 94"/>
                <a:gd name="T15" fmla="*/ 32 h 74"/>
                <a:gd name="T16" fmla="*/ 56 w 94"/>
                <a:gd name="T17" fmla="*/ 26 h 74"/>
                <a:gd name="T18" fmla="*/ 51 w 94"/>
                <a:gd name="T19" fmla="*/ 19 h 74"/>
                <a:gd name="T20" fmla="*/ 45 w 94"/>
                <a:gd name="T21" fmla="*/ 14 h 74"/>
                <a:gd name="T22" fmla="*/ 39 w 94"/>
                <a:gd name="T23" fmla="*/ 9 h 74"/>
                <a:gd name="T24" fmla="*/ 32 w 94"/>
                <a:gd name="T25" fmla="*/ 5 h 74"/>
                <a:gd name="T26" fmla="*/ 25 w 94"/>
                <a:gd name="T27" fmla="*/ 2 h 74"/>
                <a:gd name="T28" fmla="*/ 20 w 94"/>
                <a:gd name="T29" fmla="*/ 0 h 74"/>
                <a:gd name="T30" fmla="*/ 13 w 94"/>
                <a:gd name="T31" fmla="*/ 0 h 74"/>
                <a:gd name="T32" fmla="*/ 7 w 94"/>
                <a:gd name="T33" fmla="*/ 1 h 74"/>
                <a:gd name="T34" fmla="*/ 0 w 94"/>
                <a:gd name="T35" fmla="*/ 4 h 74"/>
                <a:gd name="T36" fmla="*/ 2 w 94"/>
                <a:gd name="T37" fmla="*/ 6 h 74"/>
                <a:gd name="T38" fmla="*/ 8 w 94"/>
                <a:gd name="T39" fmla="*/ 4 h 74"/>
                <a:gd name="T40" fmla="*/ 13 w 94"/>
                <a:gd name="T41" fmla="*/ 3 h 74"/>
                <a:gd name="T42" fmla="*/ 19 w 94"/>
                <a:gd name="T43" fmla="*/ 4 h 74"/>
                <a:gd name="T44" fmla="*/ 24 w 94"/>
                <a:gd name="T45" fmla="*/ 6 h 74"/>
                <a:gd name="T46" fmla="*/ 30 w 94"/>
                <a:gd name="T47" fmla="*/ 7 h 74"/>
                <a:gd name="T48" fmla="*/ 37 w 94"/>
                <a:gd name="T49" fmla="*/ 12 h 74"/>
                <a:gd name="T50" fmla="*/ 42 w 94"/>
                <a:gd name="T51" fmla="*/ 17 h 74"/>
                <a:gd name="T52" fmla="*/ 48 w 94"/>
                <a:gd name="T53" fmla="*/ 22 h 74"/>
                <a:gd name="T54" fmla="*/ 54 w 94"/>
                <a:gd name="T55" fmla="*/ 28 h 74"/>
                <a:gd name="T56" fmla="*/ 60 w 94"/>
                <a:gd name="T57" fmla="*/ 34 h 74"/>
                <a:gd name="T58" fmla="*/ 66 w 94"/>
                <a:gd name="T59" fmla="*/ 41 h 74"/>
                <a:gd name="T60" fmla="*/ 71 w 94"/>
                <a:gd name="T61" fmla="*/ 47 h 74"/>
                <a:gd name="T62" fmla="*/ 76 w 94"/>
                <a:gd name="T63" fmla="*/ 55 h 74"/>
                <a:gd name="T64" fmla="*/ 82 w 94"/>
                <a:gd name="T65" fmla="*/ 60 h 74"/>
                <a:gd name="T66" fmla="*/ 85 w 94"/>
                <a:gd name="T67" fmla="*/ 67 h 74"/>
                <a:gd name="T68" fmla="*/ 90 w 94"/>
                <a:gd name="T69" fmla="*/ 72 h 74"/>
                <a:gd name="T70" fmla="*/ 92 w 94"/>
                <a:gd name="T71" fmla="*/ 73 h 74"/>
                <a:gd name="T72" fmla="*/ 90 w 94"/>
                <a:gd name="T73" fmla="*/ 72 h 74"/>
                <a:gd name="T74" fmla="*/ 92 w 94"/>
                <a:gd name="T75" fmla="*/ 73 h 74"/>
                <a:gd name="T76" fmla="*/ 93 w 94"/>
                <a:gd name="T77" fmla="*/ 73 h 74"/>
                <a:gd name="T78" fmla="*/ 93 w 94"/>
                <a:gd name="T79" fmla="*/ 72 h 74"/>
                <a:gd name="T80" fmla="*/ 93 w 94"/>
                <a:gd name="T81" fmla="*/ 70 h 74"/>
                <a:gd name="T82" fmla="*/ 92 w 94"/>
                <a:gd name="T83" fmla="*/ 69 h 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4"/>
                <a:gd name="T127" fmla="*/ 0 h 74"/>
                <a:gd name="T128" fmla="*/ 94 w 94"/>
                <a:gd name="T129" fmla="*/ 74 h 7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4" h="74">
                  <a:moveTo>
                    <a:pt x="92" y="69"/>
                  </a:moveTo>
                  <a:lnTo>
                    <a:pt x="93" y="70"/>
                  </a:lnTo>
                  <a:lnTo>
                    <a:pt x="88" y="65"/>
                  </a:lnTo>
                  <a:lnTo>
                    <a:pt x="84" y="58"/>
                  </a:lnTo>
                  <a:lnTo>
                    <a:pt x="79" y="52"/>
                  </a:lnTo>
                  <a:lnTo>
                    <a:pt x="73" y="45"/>
                  </a:lnTo>
                  <a:lnTo>
                    <a:pt x="69" y="39"/>
                  </a:lnTo>
                  <a:lnTo>
                    <a:pt x="63" y="32"/>
                  </a:lnTo>
                  <a:lnTo>
                    <a:pt x="56" y="26"/>
                  </a:lnTo>
                  <a:lnTo>
                    <a:pt x="51" y="19"/>
                  </a:lnTo>
                  <a:lnTo>
                    <a:pt x="45" y="14"/>
                  </a:lnTo>
                  <a:lnTo>
                    <a:pt x="39" y="9"/>
                  </a:lnTo>
                  <a:lnTo>
                    <a:pt x="32" y="5"/>
                  </a:lnTo>
                  <a:lnTo>
                    <a:pt x="25" y="2"/>
                  </a:lnTo>
                  <a:lnTo>
                    <a:pt x="20" y="0"/>
                  </a:lnTo>
                  <a:lnTo>
                    <a:pt x="13" y="0"/>
                  </a:lnTo>
                  <a:lnTo>
                    <a:pt x="7" y="1"/>
                  </a:lnTo>
                  <a:lnTo>
                    <a:pt x="0" y="4"/>
                  </a:lnTo>
                  <a:lnTo>
                    <a:pt x="2" y="6"/>
                  </a:lnTo>
                  <a:lnTo>
                    <a:pt x="8" y="4"/>
                  </a:lnTo>
                  <a:lnTo>
                    <a:pt x="13" y="3"/>
                  </a:lnTo>
                  <a:lnTo>
                    <a:pt x="19" y="4"/>
                  </a:lnTo>
                  <a:lnTo>
                    <a:pt x="24" y="6"/>
                  </a:lnTo>
                  <a:lnTo>
                    <a:pt x="30" y="7"/>
                  </a:lnTo>
                  <a:lnTo>
                    <a:pt x="37" y="12"/>
                  </a:lnTo>
                  <a:lnTo>
                    <a:pt x="42" y="17"/>
                  </a:lnTo>
                  <a:lnTo>
                    <a:pt x="48" y="22"/>
                  </a:lnTo>
                  <a:lnTo>
                    <a:pt x="54" y="28"/>
                  </a:lnTo>
                  <a:lnTo>
                    <a:pt x="60" y="34"/>
                  </a:lnTo>
                  <a:lnTo>
                    <a:pt x="66" y="41"/>
                  </a:lnTo>
                  <a:lnTo>
                    <a:pt x="71" y="47"/>
                  </a:lnTo>
                  <a:lnTo>
                    <a:pt x="76" y="55"/>
                  </a:lnTo>
                  <a:lnTo>
                    <a:pt x="82" y="60"/>
                  </a:lnTo>
                  <a:lnTo>
                    <a:pt x="85" y="67"/>
                  </a:lnTo>
                  <a:lnTo>
                    <a:pt x="90" y="72"/>
                  </a:lnTo>
                  <a:lnTo>
                    <a:pt x="92" y="73"/>
                  </a:lnTo>
                  <a:lnTo>
                    <a:pt x="90" y="72"/>
                  </a:lnTo>
                  <a:lnTo>
                    <a:pt x="92" y="73"/>
                  </a:lnTo>
                  <a:lnTo>
                    <a:pt x="93" y="73"/>
                  </a:lnTo>
                  <a:lnTo>
                    <a:pt x="93" y="72"/>
                  </a:lnTo>
                  <a:lnTo>
                    <a:pt x="93" y="70"/>
                  </a:lnTo>
                  <a:lnTo>
                    <a:pt x="92" y="69"/>
                  </a:lnTo>
                </a:path>
              </a:pathLst>
            </a:custGeom>
            <a:solidFill>
              <a:srgbClr val="000000"/>
            </a:solidFill>
            <a:ln w="12700" cap="rnd">
              <a:noFill/>
              <a:round/>
              <a:headEnd/>
              <a:tailEnd/>
            </a:ln>
          </p:spPr>
          <p:txBody>
            <a:bodyPr/>
            <a:lstStyle/>
            <a:p>
              <a:endParaRPr lang="en-US">
                <a:solidFill>
                  <a:srgbClr val="000000"/>
                </a:solidFill>
              </a:endParaRPr>
            </a:p>
          </p:txBody>
        </p:sp>
        <p:sp>
          <p:nvSpPr>
            <p:cNvPr id="21686" name="Freeform 177"/>
            <p:cNvSpPr>
              <a:spLocks/>
            </p:cNvSpPr>
            <p:nvPr/>
          </p:nvSpPr>
          <p:spPr bwMode="auto">
            <a:xfrm>
              <a:off x="3214" y="2170"/>
              <a:ext cx="109" cy="16"/>
            </a:xfrm>
            <a:custGeom>
              <a:avLst/>
              <a:gdLst>
                <a:gd name="T0" fmla="*/ 108 w 109"/>
                <a:gd name="T1" fmla="*/ 8 h 16"/>
                <a:gd name="T2" fmla="*/ 105 w 109"/>
                <a:gd name="T3" fmla="*/ 8 h 16"/>
                <a:gd name="T4" fmla="*/ 99 w 109"/>
                <a:gd name="T5" fmla="*/ 10 h 16"/>
                <a:gd name="T6" fmla="*/ 94 w 109"/>
                <a:gd name="T7" fmla="*/ 11 h 16"/>
                <a:gd name="T8" fmla="*/ 87 w 109"/>
                <a:gd name="T9" fmla="*/ 12 h 16"/>
                <a:gd name="T10" fmla="*/ 81 w 109"/>
                <a:gd name="T11" fmla="*/ 13 h 16"/>
                <a:gd name="T12" fmla="*/ 74 w 109"/>
                <a:gd name="T13" fmla="*/ 12 h 16"/>
                <a:gd name="T14" fmla="*/ 67 w 109"/>
                <a:gd name="T15" fmla="*/ 12 h 16"/>
                <a:gd name="T16" fmla="*/ 61 w 109"/>
                <a:gd name="T17" fmla="*/ 11 h 16"/>
                <a:gd name="T18" fmla="*/ 53 w 109"/>
                <a:gd name="T19" fmla="*/ 9 h 16"/>
                <a:gd name="T20" fmla="*/ 46 w 109"/>
                <a:gd name="T21" fmla="*/ 8 h 16"/>
                <a:gd name="T22" fmla="*/ 39 w 109"/>
                <a:gd name="T23" fmla="*/ 6 h 16"/>
                <a:gd name="T24" fmla="*/ 32 w 109"/>
                <a:gd name="T25" fmla="*/ 5 h 16"/>
                <a:gd name="T26" fmla="*/ 26 w 109"/>
                <a:gd name="T27" fmla="*/ 4 h 16"/>
                <a:gd name="T28" fmla="*/ 18 w 109"/>
                <a:gd name="T29" fmla="*/ 2 h 16"/>
                <a:gd name="T30" fmla="*/ 12 w 109"/>
                <a:gd name="T31" fmla="*/ 1 h 16"/>
                <a:gd name="T32" fmla="*/ 6 w 109"/>
                <a:gd name="T33" fmla="*/ 1 h 16"/>
                <a:gd name="T34" fmla="*/ 0 w 109"/>
                <a:gd name="T35" fmla="*/ 0 h 16"/>
                <a:gd name="T36" fmla="*/ 0 w 109"/>
                <a:gd name="T37" fmla="*/ 3 h 16"/>
                <a:gd name="T38" fmla="*/ 6 w 109"/>
                <a:gd name="T39" fmla="*/ 3 h 16"/>
                <a:gd name="T40" fmla="*/ 11 w 109"/>
                <a:gd name="T41" fmla="*/ 4 h 16"/>
                <a:gd name="T42" fmla="*/ 18 w 109"/>
                <a:gd name="T43" fmla="*/ 5 h 16"/>
                <a:gd name="T44" fmla="*/ 25 w 109"/>
                <a:gd name="T45" fmla="*/ 6 h 16"/>
                <a:gd name="T46" fmla="*/ 31 w 109"/>
                <a:gd name="T47" fmla="*/ 8 h 16"/>
                <a:gd name="T48" fmla="*/ 38 w 109"/>
                <a:gd name="T49" fmla="*/ 9 h 16"/>
                <a:gd name="T50" fmla="*/ 45 w 109"/>
                <a:gd name="T51" fmla="*/ 11 h 16"/>
                <a:gd name="T52" fmla="*/ 52 w 109"/>
                <a:gd name="T53" fmla="*/ 12 h 16"/>
                <a:gd name="T54" fmla="*/ 60 w 109"/>
                <a:gd name="T55" fmla="*/ 14 h 16"/>
                <a:gd name="T56" fmla="*/ 67 w 109"/>
                <a:gd name="T57" fmla="*/ 14 h 16"/>
                <a:gd name="T58" fmla="*/ 74 w 109"/>
                <a:gd name="T59" fmla="*/ 15 h 16"/>
                <a:gd name="T60" fmla="*/ 81 w 109"/>
                <a:gd name="T61" fmla="*/ 15 h 16"/>
                <a:gd name="T62" fmla="*/ 88 w 109"/>
                <a:gd name="T63" fmla="*/ 15 h 16"/>
                <a:gd name="T64" fmla="*/ 95 w 109"/>
                <a:gd name="T65" fmla="*/ 14 h 16"/>
                <a:gd name="T66" fmla="*/ 101 w 109"/>
                <a:gd name="T67" fmla="*/ 13 h 16"/>
                <a:gd name="T68" fmla="*/ 107 w 109"/>
                <a:gd name="T69" fmla="*/ 10 h 16"/>
                <a:gd name="T70" fmla="*/ 105 w 109"/>
                <a:gd name="T71" fmla="*/ 10 h 16"/>
                <a:gd name="T72" fmla="*/ 107 w 109"/>
                <a:gd name="T73" fmla="*/ 10 h 16"/>
                <a:gd name="T74" fmla="*/ 108 w 109"/>
                <a:gd name="T75" fmla="*/ 9 h 16"/>
                <a:gd name="T76" fmla="*/ 108 w 109"/>
                <a:gd name="T77" fmla="*/ 8 h 16"/>
                <a:gd name="T78" fmla="*/ 106 w 109"/>
                <a:gd name="T79" fmla="*/ 8 h 16"/>
                <a:gd name="T80" fmla="*/ 105 w 109"/>
                <a:gd name="T81" fmla="*/ 8 h 16"/>
                <a:gd name="T82" fmla="*/ 108 w 109"/>
                <a:gd name="T83" fmla="*/ 8 h 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9"/>
                <a:gd name="T127" fmla="*/ 0 h 16"/>
                <a:gd name="T128" fmla="*/ 109 w 109"/>
                <a:gd name="T129" fmla="*/ 16 h 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9" h="16">
                  <a:moveTo>
                    <a:pt x="108" y="8"/>
                  </a:moveTo>
                  <a:lnTo>
                    <a:pt x="105" y="8"/>
                  </a:lnTo>
                  <a:lnTo>
                    <a:pt x="99" y="10"/>
                  </a:lnTo>
                  <a:lnTo>
                    <a:pt x="94" y="11"/>
                  </a:lnTo>
                  <a:lnTo>
                    <a:pt x="87" y="12"/>
                  </a:lnTo>
                  <a:lnTo>
                    <a:pt x="81" y="13"/>
                  </a:lnTo>
                  <a:lnTo>
                    <a:pt x="74" y="12"/>
                  </a:lnTo>
                  <a:lnTo>
                    <a:pt x="67" y="12"/>
                  </a:lnTo>
                  <a:lnTo>
                    <a:pt x="61" y="11"/>
                  </a:lnTo>
                  <a:lnTo>
                    <a:pt x="53" y="9"/>
                  </a:lnTo>
                  <a:lnTo>
                    <a:pt x="46" y="8"/>
                  </a:lnTo>
                  <a:lnTo>
                    <a:pt x="39" y="6"/>
                  </a:lnTo>
                  <a:lnTo>
                    <a:pt x="32" y="5"/>
                  </a:lnTo>
                  <a:lnTo>
                    <a:pt x="26" y="4"/>
                  </a:lnTo>
                  <a:lnTo>
                    <a:pt x="18" y="2"/>
                  </a:lnTo>
                  <a:lnTo>
                    <a:pt x="12" y="1"/>
                  </a:lnTo>
                  <a:lnTo>
                    <a:pt x="6" y="1"/>
                  </a:lnTo>
                  <a:lnTo>
                    <a:pt x="0" y="0"/>
                  </a:lnTo>
                  <a:lnTo>
                    <a:pt x="0" y="3"/>
                  </a:lnTo>
                  <a:lnTo>
                    <a:pt x="6" y="3"/>
                  </a:lnTo>
                  <a:lnTo>
                    <a:pt x="11" y="4"/>
                  </a:lnTo>
                  <a:lnTo>
                    <a:pt x="18" y="5"/>
                  </a:lnTo>
                  <a:lnTo>
                    <a:pt x="25" y="6"/>
                  </a:lnTo>
                  <a:lnTo>
                    <a:pt x="31" y="8"/>
                  </a:lnTo>
                  <a:lnTo>
                    <a:pt x="38" y="9"/>
                  </a:lnTo>
                  <a:lnTo>
                    <a:pt x="45" y="11"/>
                  </a:lnTo>
                  <a:lnTo>
                    <a:pt x="52" y="12"/>
                  </a:lnTo>
                  <a:lnTo>
                    <a:pt x="60" y="14"/>
                  </a:lnTo>
                  <a:lnTo>
                    <a:pt x="67" y="14"/>
                  </a:lnTo>
                  <a:lnTo>
                    <a:pt x="74" y="15"/>
                  </a:lnTo>
                  <a:lnTo>
                    <a:pt x="81" y="15"/>
                  </a:lnTo>
                  <a:lnTo>
                    <a:pt x="88" y="15"/>
                  </a:lnTo>
                  <a:lnTo>
                    <a:pt x="95" y="14"/>
                  </a:lnTo>
                  <a:lnTo>
                    <a:pt x="101" y="13"/>
                  </a:lnTo>
                  <a:lnTo>
                    <a:pt x="107" y="10"/>
                  </a:lnTo>
                  <a:lnTo>
                    <a:pt x="105" y="10"/>
                  </a:lnTo>
                  <a:lnTo>
                    <a:pt x="107" y="10"/>
                  </a:lnTo>
                  <a:lnTo>
                    <a:pt x="108" y="9"/>
                  </a:lnTo>
                  <a:lnTo>
                    <a:pt x="108" y="8"/>
                  </a:lnTo>
                  <a:lnTo>
                    <a:pt x="106" y="8"/>
                  </a:lnTo>
                  <a:lnTo>
                    <a:pt x="105" y="8"/>
                  </a:lnTo>
                  <a:lnTo>
                    <a:pt x="108" y="8"/>
                  </a:lnTo>
                </a:path>
              </a:pathLst>
            </a:custGeom>
            <a:solidFill>
              <a:srgbClr val="000000"/>
            </a:solidFill>
            <a:ln w="12700" cap="rnd">
              <a:noFill/>
              <a:round/>
              <a:headEnd/>
              <a:tailEnd/>
            </a:ln>
          </p:spPr>
          <p:txBody>
            <a:bodyPr/>
            <a:lstStyle/>
            <a:p>
              <a:endParaRPr lang="en-US">
                <a:solidFill>
                  <a:srgbClr val="000000"/>
                </a:solidFill>
              </a:endParaRPr>
            </a:p>
          </p:txBody>
        </p:sp>
        <p:sp>
          <p:nvSpPr>
            <p:cNvPr id="21687" name="Freeform 178"/>
            <p:cNvSpPr>
              <a:spLocks/>
            </p:cNvSpPr>
            <p:nvPr/>
          </p:nvSpPr>
          <p:spPr bwMode="auto">
            <a:xfrm>
              <a:off x="3325" y="2181"/>
              <a:ext cx="14" cy="19"/>
            </a:xfrm>
            <a:custGeom>
              <a:avLst/>
              <a:gdLst>
                <a:gd name="T0" fmla="*/ 12 w 14"/>
                <a:gd name="T1" fmla="*/ 15 h 19"/>
                <a:gd name="T2" fmla="*/ 12 w 14"/>
                <a:gd name="T3" fmla="*/ 16 h 19"/>
                <a:gd name="T4" fmla="*/ 2 w 14"/>
                <a:gd name="T5" fmla="*/ 0 h 19"/>
                <a:gd name="T6" fmla="*/ 0 w 14"/>
                <a:gd name="T7" fmla="*/ 2 h 19"/>
                <a:gd name="T8" fmla="*/ 10 w 14"/>
                <a:gd name="T9" fmla="*/ 17 h 19"/>
                <a:gd name="T10" fmla="*/ 12 w 14"/>
                <a:gd name="T11" fmla="*/ 18 h 19"/>
                <a:gd name="T12" fmla="*/ 10 w 14"/>
                <a:gd name="T13" fmla="*/ 17 h 19"/>
                <a:gd name="T14" fmla="*/ 12 w 14"/>
                <a:gd name="T15" fmla="*/ 18 h 19"/>
                <a:gd name="T16" fmla="*/ 12 w 14"/>
                <a:gd name="T17" fmla="*/ 18 h 19"/>
                <a:gd name="T18" fmla="*/ 13 w 14"/>
                <a:gd name="T19" fmla="*/ 17 h 19"/>
                <a:gd name="T20" fmla="*/ 12 w 14"/>
                <a:gd name="T21" fmla="*/ 16 h 19"/>
                <a:gd name="T22" fmla="*/ 12 w 14"/>
                <a:gd name="T23" fmla="*/ 15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19"/>
                <a:gd name="T38" fmla="*/ 14 w 14"/>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19">
                  <a:moveTo>
                    <a:pt x="12" y="15"/>
                  </a:moveTo>
                  <a:lnTo>
                    <a:pt x="12" y="16"/>
                  </a:lnTo>
                  <a:lnTo>
                    <a:pt x="2" y="0"/>
                  </a:lnTo>
                  <a:lnTo>
                    <a:pt x="0" y="2"/>
                  </a:lnTo>
                  <a:lnTo>
                    <a:pt x="10" y="17"/>
                  </a:lnTo>
                  <a:lnTo>
                    <a:pt x="12" y="18"/>
                  </a:lnTo>
                  <a:lnTo>
                    <a:pt x="10" y="17"/>
                  </a:lnTo>
                  <a:lnTo>
                    <a:pt x="12" y="18"/>
                  </a:lnTo>
                  <a:lnTo>
                    <a:pt x="13" y="17"/>
                  </a:lnTo>
                  <a:lnTo>
                    <a:pt x="12" y="16"/>
                  </a:lnTo>
                  <a:lnTo>
                    <a:pt x="12" y="15"/>
                  </a:lnTo>
                </a:path>
              </a:pathLst>
            </a:custGeom>
            <a:solidFill>
              <a:srgbClr val="000000"/>
            </a:solidFill>
            <a:ln w="12700" cap="rnd">
              <a:noFill/>
              <a:round/>
              <a:headEnd/>
              <a:tailEnd/>
            </a:ln>
          </p:spPr>
          <p:txBody>
            <a:bodyPr/>
            <a:lstStyle/>
            <a:p>
              <a:endParaRPr lang="en-US">
                <a:solidFill>
                  <a:srgbClr val="000000"/>
                </a:solidFill>
              </a:endParaRPr>
            </a:p>
          </p:txBody>
        </p:sp>
        <p:sp>
          <p:nvSpPr>
            <p:cNvPr id="21688" name="Freeform 179"/>
            <p:cNvSpPr>
              <a:spLocks/>
            </p:cNvSpPr>
            <p:nvPr/>
          </p:nvSpPr>
          <p:spPr bwMode="auto">
            <a:xfrm>
              <a:off x="3342" y="2170"/>
              <a:ext cx="37" cy="30"/>
            </a:xfrm>
            <a:custGeom>
              <a:avLst/>
              <a:gdLst>
                <a:gd name="T0" fmla="*/ 34 w 37"/>
                <a:gd name="T1" fmla="*/ 0 h 30"/>
                <a:gd name="T2" fmla="*/ 33 w 37"/>
                <a:gd name="T3" fmla="*/ 1 h 30"/>
                <a:gd name="T4" fmla="*/ 30 w 37"/>
                <a:gd name="T5" fmla="*/ 5 h 30"/>
                <a:gd name="T6" fmla="*/ 26 w 37"/>
                <a:gd name="T7" fmla="*/ 8 h 30"/>
                <a:gd name="T8" fmla="*/ 21 w 37"/>
                <a:gd name="T9" fmla="*/ 12 h 30"/>
                <a:gd name="T10" fmla="*/ 16 w 37"/>
                <a:gd name="T11" fmla="*/ 17 h 30"/>
                <a:gd name="T12" fmla="*/ 11 w 37"/>
                <a:gd name="T13" fmla="*/ 21 h 30"/>
                <a:gd name="T14" fmla="*/ 6 w 37"/>
                <a:gd name="T15" fmla="*/ 23 h 30"/>
                <a:gd name="T16" fmla="*/ 3 w 37"/>
                <a:gd name="T17" fmla="*/ 26 h 30"/>
                <a:gd name="T18" fmla="*/ 0 w 37"/>
                <a:gd name="T19" fmla="*/ 26 h 30"/>
                <a:gd name="T20" fmla="*/ 0 w 37"/>
                <a:gd name="T21" fmla="*/ 29 h 30"/>
                <a:gd name="T22" fmla="*/ 3 w 37"/>
                <a:gd name="T23" fmla="*/ 28 h 30"/>
                <a:gd name="T24" fmla="*/ 8 w 37"/>
                <a:gd name="T25" fmla="*/ 26 h 30"/>
                <a:gd name="T26" fmla="*/ 13 w 37"/>
                <a:gd name="T27" fmla="*/ 23 h 30"/>
                <a:gd name="T28" fmla="*/ 18 w 37"/>
                <a:gd name="T29" fmla="*/ 19 h 30"/>
                <a:gd name="T30" fmla="*/ 23 w 37"/>
                <a:gd name="T31" fmla="*/ 15 h 30"/>
                <a:gd name="T32" fmla="*/ 28 w 37"/>
                <a:gd name="T33" fmla="*/ 11 h 30"/>
                <a:gd name="T34" fmla="*/ 33 w 37"/>
                <a:gd name="T35" fmla="*/ 7 h 30"/>
                <a:gd name="T36" fmla="*/ 35 w 37"/>
                <a:gd name="T37" fmla="*/ 2 h 30"/>
                <a:gd name="T38" fmla="*/ 34 w 37"/>
                <a:gd name="T39" fmla="*/ 3 h 30"/>
                <a:gd name="T40" fmla="*/ 35 w 37"/>
                <a:gd name="T41" fmla="*/ 2 h 30"/>
                <a:gd name="T42" fmla="*/ 36 w 37"/>
                <a:gd name="T43" fmla="*/ 2 h 30"/>
                <a:gd name="T44" fmla="*/ 35 w 37"/>
                <a:gd name="T45" fmla="*/ 1 h 30"/>
                <a:gd name="T46" fmla="*/ 34 w 37"/>
                <a:gd name="T47" fmla="*/ 0 h 30"/>
                <a:gd name="T48" fmla="*/ 33 w 37"/>
                <a:gd name="T49" fmla="*/ 1 h 30"/>
                <a:gd name="T50" fmla="*/ 34 w 37"/>
                <a:gd name="T51" fmla="*/ 0 h 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30"/>
                <a:gd name="T80" fmla="*/ 37 w 37"/>
                <a:gd name="T81" fmla="*/ 30 h 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30">
                  <a:moveTo>
                    <a:pt x="34" y="0"/>
                  </a:moveTo>
                  <a:lnTo>
                    <a:pt x="33" y="1"/>
                  </a:lnTo>
                  <a:lnTo>
                    <a:pt x="30" y="5"/>
                  </a:lnTo>
                  <a:lnTo>
                    <a:pt x="26" y="8"/>
                  </a:lnTo>
                  <a:lnTo>
                    <a:pt x="21" y="12"/>
                  </a:lnTo>
                  <a:lnTo>
                    <a:pt x="16" y="17"/>
                  </a:lnTo>
                  <a:lnTo>
                    <a:pt x="11" y="21"/>
                  </a:lnTo>
                  <a:lnTo>
                    <a:pt x="6" y="23"/>
                  </a:lnTo>
                  <a:lnTo>
                    <a:pt x="3" y="26"/>
                  </a:lnTo>
                  <a:lnTo>
                    <a:pt x="0" y="26"/>
                  </a:lnTo>
                  <a:lnTo>
                    <a:pt x="0" y="29"/>
                  </a:lnTo>
                  <a:lnTo>
                    <a:pt x="3" y="28"/>
                  </a:lnTo>
                  <a:lnTo>
                    <a:pt x="8" y="26"/>
                  </a:lnTo>
                  <a:lnTo>
                    <a:pt x="13" y="23"/>
                  </a:lnTo>
                  <a:lnTo>
                    <a:pt x="18" y="19"/>
                  </a:lnTo>
                  <a:lnTo>
                    <a:pt x="23" y="15"/>
                  </a:lnTo>
                  <a:lnTo>
                    <a:pt x="28" y="11"/>
                  </a:lnTo>
                  <a:lnTo>
                    <a:pt x="33" y="7"/>
                  </a:lnTo>
                  <a:lnTo>
                    <a:pt x="35" y="2"/>
                  </a:lnTo>
                  <a:lnTo>
                    <a:pt x="34" y="3"/>
                  </a:lnTo>
                  <a:lnTo>
                    <a:pt x="35" y="2"/>
                  </a:lnTo>
                  <a:lnTo>
                    <a:pt x="36" y="2"/>
                  </a:lnTo>
                  <a:lnTo>
                    <a:pt x="35" y="1"/>
                  </a:lnTo>
                  <a:lnTo>
                    <a:pt x="34" y="0"/>
                  </a:lnTo>
                  <a:lnTo>
                    <a:pt x="33" y="1"/>
                  </a:lnTo>
                  <a:lnTo>
                    <a:pt x="34" y="0"/>
                  </a:lnTo>
                </a:path>
              </a:pathLst>
            </a:custGeom>
            <a:solidFill>
              <a:srgbClr val="000000"/>
            </a:solidFill>
            <a:ln w="12700" cap="rnd">
              <a:noFill/>
              <a:round/>
              <a:headEnd/>
              <a:tailEnd/>
            </a:ln>
          </p:spPr>
          <p:txBody>
            <a:bodyPr/>
            <a:lstStyle/>
            <a:p>
              <a:endParaRPr lang="en-US">
                <a:solidFill>
                  <a:srgbClr val="000000"/>
                </a:solidFill>
              </a:endParaRPr>
            </a:p>
          </p:txBody>
        </p:sp>
        <p:sp>
          <p:nvSpPr>
            <p:cNvPr id="21689" name="Freeform 180"/>
            <p:cNvSpPr>
              <a:spLocks/>
            </p:cNvSpPr>
            <p:nvPr/>
          </p:nvSpPr>
          <p:spPr bwMode="auto">
            <a:xfrm>
              <a:off x="3382" y="2168"/>
              <a:ext cx="29" cy="3"/>
            </a:xfrm>
            <a:custGeom>
              <a:avLst/>
              <a:gdLst>
                <a:gd name="T0" fmla="*/ 28 w 29"/>
                <a:gd name="T1" fmla="*/ 1 h 3"/>
                <a:gd name="T2" fmla="*/ 26 w 29"/>
                <a:gd name="T3" fmla="*/ 2 h 3"/>
                <a:gd name="T4" fmla="*/ 0 w 29"/>
                <a:gd name="T5" fmla="*/ 2 h 3"/>
                <a:gd name="T6" fmla="*/ 0 w 29"/>
                <a:gd name="T7" fmla="*/ 0 h 3"/>
                <a:gd name="T8" fmla="*/ 26 w 29"/>
                <a:gd name="T9" fmla="*/ 0 h 3"/>
                <a:gd name="T10" fmla="*/ 26 w 29"/>
                <a:gd name="T11" fmla="*/ 0 h 3"/>
                <a:gd name="T12" fmla="*/ 26 w 29"/>
                <a:gd name="T13" fmla="*/ 0 h 3"/>
                <a:gd name="T14" fmla="*/ 27 w 29"/>
                <a:gd name="T15" fmla="*/ 0 h 3"/>
                <a:gd name="T16" fmla="*/ 28 w 29"/>
                <a:gd name="T17" fmla="*/ 1 h 3"/>
                <a:gd name="T18" fmla="*/ 27 w 29"/>
                <a:gd name="T19" fmla="*/ 1 h 3"/>
                <a:gd name="T20" fmla="*/ 26 w 29"/>
                <a:gd name="T21" fmla="*/ 2 h 3"/>
                <a:gd name="T22" fmla="*/ 28 w 29"/>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
                <a:gd name="T37" fmla="*/ 0 h 3"/>
                <a:gd name="T38" fmla="*/ 29 w 29"/>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 h="3">
                  <a:moveTo>
                    <a:pt x="28" y="1"/>
                  </a:moveTo>
                  <a:lnTo>
                    <a:pt x="26" y="2"/>
                  </a:lnTo>
                  <a:lnTo>
                    <a:pt x="0" y="2"/>
                  </a:lnTo>
                  <a:lnTo>
                    <a:pt x="0" y="0"/>
                  </a:lnTo>
                  <a:lnTo>
                    <a:pt x="26" y="0"/>
                  </a:lnTo>
                  <a:lnTo>
                    <a:pt x="27" y="0"/>
                  </a:lnTo>
                  <a:lnTo>
                    <a:pt x="28" y="1"/>
                  </a:lnTo>
                  <a:lnTo>
                    <a:pt x="27" y="1"/>
                  </a:lnTo>
                  <a:lnTo>
                    <a:pt x="26" y="2"/>
                  </a:lnTo>
                  <a:lnTo>
                    <a:pt x="28" y="1"/>
                  </a:lnTo>
                </a:path>
              </a:pathLst>
            </a:custGeom>
            <a:solidFill>
              <a:srgbClr val="000000"/>
            </a:solidFill>
            <a:ln w="12700" cap="rnd">
              <a:noFill/>
              <a:round/>
              <a:headEnd/>
              <a:tailEnd/>
            </a:ln>
          </p:spPr>
          <p:txBody>
            <a:bodyPr/>
            <a:lstStyle/>
            <a:p>
              <a:endParaRPr lang="en-US">
                <a:solidFill>
                  <a:srgbClr val="000000"/>
                </a:solidFill>
              </a:endParaRPr>
            </a:p>
          </p:txBody>
        </p:sp>
        <p:sp>
          <p:nvSpPr>
            <p:cNvPr id="21690" name="Freeform 181"/>
            <p:cNvSpPr>
              <a:spLocks/>
            </p:cNvSpPr>
            <p:nvPr/>
          </p:nvSpPr>
          <p:spPr bwMode="auto">
            <a:xfrm>
              <a:off x="3413" y="2171"/>
              <a:ext cx="46" cy="39"/>
            </a:xfrm>
            <a:custGeom>
              <a:avLst/>
              <a:gdLst>
                <a:gd name="T0" fmla="*/ 45 w 46"/>
                <a:gd name="T1" fmla="*/ 36 h 39"/>
                <a:gd name="T2" fmla="*/ 43 w 46"/>
                <a:gd name="T3" fmla="*/ 35 h 39"/>
                <a:gd name="T4" fmla="*/ 39 w 46"/>
                <a:gd name="T5" fmla="*/ 34 h 39"/>
                <a:gd name="T6" fmla="*/ 33 w 46"/>
                <a:gd name="T7" fmla="*/ 31 h 39"/>
                <a:gd name="T8" fmla="*/ 26 w 46"/>
                <a:gd name="T9" fmla="*/ 27 h 39"/>
                <a:gd name="T10" fmla="*/ 21 w 46"/>
                <a:gd name="T11" fmla="*/ 21 h 39"/>
                <a:gd name="T12" fmla="*/ 16 w 46"/>
                <a:gd name="T13" fmla="*/ 16 h 39"/>
                <a:gd name="T14" fmla="*/ 11 w 46"/>
                <a:gd name="T15" fmla="*/ 10 h 39"/>
                <a:gd name="T16" fmla="*/ 6 w 46"/>
                <a:gd name="T17" fmla="*/ 4 h 39"/>
                <a:gd name="T18" fmla="*/ 3 w 46"/>
                <a:gd name="T19" fmla="*/ 0 h 39"/>
                <a:gd name="T20" fmla="*/ 0 w 46"/>
                <a:gd name="T21" fmla="*/ 2 h 39"/>
                <a:gd name="T22" fmla="*/ 4 w 46"/>
                <a:gd name="T23" fmla="*/ 6 h 39"/>
                <a:gd name="T24" fmla="*/ 8 w 46"/>
                <a:gd name="T25" fmla="*/ 11 h 39"/>
                <a:gd name="T26" fmla="*/ 13 w 46"/>
                <a:gd name="T27" fmla="*/ 17 h 39"/>
                <a:gd name="T28" fmla="*/ 19 w 46"/>
                <a:gd name="T29" fmla="*/ 23 h 39"/>
                <a:gd name="T30" fmla="*/ 25 w 46"/>
                <a:gd name="T31" fmla="*/ 29 h 39"/>
                <a:gd name="T32" fmla="*/ 31 w 46"/>
                <a:gd name="T33" fmla="*/ 34 h 39"/>
                <a:gd name="T34" fmla="*/ 37 w 46"/>
                <a:gd name="T35" fmla="*/ 37 h 39"/>
                <a:gd name="T36" fmla="*/ 43 w 46"/>
                <a:gd name="T37" fmla="*/ 38 h 39"/>
                <a:gd name="T38" fmla="*/ 41 w 46"/>
                <a:gd name="T39" fmla="*/ 36 h 39"/>
                <a:gd name="T40" fmla="*/ 43 w 46"/>
                <a:gd name="T41" fmla="*/ 38 h 39"/>
                <a:gd name="T42" fmla="*/ 44 w 46"/>
                <a:gd name="T43" fmla="*/ 38 h 39"/>
                <a:gd name="T44" fmla="*/ 45 w 46"/>
                <a:gd name="T45" fmla="*/ 36 h 39"/>
                <a:gd name="T46" fmla="*/ 44 w 46"/>
                <a:gd name="T47" fmla="*/ 35 h 39"/>
                <a:gd name="T48" fmla="*/ 43 w 46"/>
                <a:gd name="T49" fmla="*/ 35 h 39"/>
                <a:gd name="T50" fmla="*/ 45 w 46"/>
                <a:gd name="T51" fmla="*/ 36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6"/>
                <a:gd name="T79" fmla="*/ 0 h 39"/>
                <a:gd name="T80" fmla="*/ 46 w 46"/>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6" h="39">
                  <a:moveTo>
                    <a:pt x="45" y="36"/>
                  </a:moveTo>
                  <a:lnTo>
                    <a:pt x="43" y="35"/>
                  </a:lnTo>
                  <a:lnTo>
                    <a:pt x="39" y="34"/>
                  </a:lnTo>
                  <a:lnTo>
                    <a:pt x="33" y="31"/>
                  </a:lnTo>
                  <a:lnTo>
                    <a:pt x="26" y="27"/>
                  </a:lnTo>
                  <a:lnTo>
                    <a:pt x="21" y="21"/>
                  </a:lnTo>
                  <a:lnTo>
                    <a:pt x="16" y="16"/>
                  </a:lnTo>
                  <a:lnTo>
                    <a:pt x="11" y="10"/>
                  </a:lnTo>
                  <a:lnTo>
                    <a:pt x="6" y="4"/>
                  </a:lnTo>
                  <a:lnTo>
                    <a:pt x="3" y="0"/>
                  </a:lnTo>
                  <a:lnTo>
                    <a:pt x="0" y="2"/>
                  </a:lnTo>
                  <a:lnTo>
                    <a:pt x="4" y="6"/>
                  </a:lnTo>
                  <a:lnTo>
                    <a:pt x="8" y="11"/>
                  </a:lnTo>
                  <a:lnTo>
                    <a:pt x="13" y="17"/>
                  </a:lnTo>
                  <a:lnTo>
                    <a:pt x="19" y="23"/>
                  </a:lnTo>
                  <a:lnTo>
                    <a:pt x="25" y="29"/>
                  </a:lnTo>
                  <a:lnTo>
                    <a:pt x="31" y="34"/>
                  </a:lnTo>
                  <a:lnTo>
                    <a:pt x="37" y="37"/>
                  </a:lnTo>
                  <a:lnTo>
                    <a:pt x="43" y="38"/>
                  </a:lnTo>
                  <a:lnTo>
                    <a:pt x="41" y="36"/>
                  </a:lnTo>
                  <a:lnTo>
                    <a:pt x="43" y="38"/>
                  </a:lnTo>
                  <a:lnTo>
                    <a:pt x="44" y="38"/>
                  </a:lnTo>
                  <a:lnTo>
                    <a:pt x="45" y="36"/>
                  </a:lnTo>
                  <a:lnTo>
                    <a:pt x="44" y="35"/>
                  </a:lnTo>
                  <a:lnTo>
                    <a:pt x="43" y="35"/>
                  </a:lnTo>
                  <a:lnTo>
                    <a:pt x="45" y="36"/>
                  </a:lnTo>
                </a:path>
              </a:pathLst>
            </a:custGeom>
            <a:solidFill>
              <a:srgbClr val="000000"/>
            </a:solidFill>
            <a:ln w="12700" cap="rnd">
              <a:noFill/>
              <a:round/>
              <a:headEnd/>
              <a:tailEnd/>
            </a:ln>
          </p:spPr>
          <p:txBody>
            <a:bodyPr/>
            <a:lstStyle/>
            <a:p>
              <a:endParaRPr lang="en-US">
                <a:solidFill>
                  <a:srgbClr val="000000"/>
                </a:solidFill>
              </a:endParaRPr>
            </a:p>
          </p:txBody>
        </p:sp>
        <p:sp>
          <p:nvSpPr>
            <p:cNvPr id="21691" name="Freeform 182"/>
            <p:cNvSpPr>
              <a:spLocks/>
            </p:cNvSpPr>
            <p:nvPr/>
          </p:nvSpPr>
          <p:spPr bwMode="auto">
            <a:xfrm>
              <a:off x="3460" y="2213"/>
              <a:ext cx="24" cy="48"/>
            </a:xfrm>
            <a:custGeom>
              <a:avLst/>
              <a:gdLst>
                <a:gd name="T0" fmla="*/ 20 w 24"/>
                <a:gd name="T1" fmla="*/ 46 h 48"/>
                <a:gd name="T2" fmla="*/ 22 w 24"/>
                <a:gd name="T3" fmla="*/ 45 h 48"/>
                <a:gd name="T4" fmla="*/ 20 w 24"/>
                <a:gd name="T5" fmla="*/ 41 h 48"/>
                <a:gd name="T6" fmla="*/ 17 w 24"/>
                <a:gd name="T7" fmla="*/ 36 h 48"/>
                <a:gd name="T8" fmla="*/ 13 w 24"/>
                <a:gd name="T9" fmla="*/ 31 h 48"/>
                <a:gd name="T10" fmla="*/ 10 w 24"/>
                <a:gd name="T11" fmla="*/ 26 h 48"/>
                <a:gd name="T12" fmla="*/ 8 w 24"/>
                <a:gd name="T13" fmla="*/ 20 h 48"/>
                <a:gd name="T14" fmla="*/ 6 w 24"/>
                <a:gd name="T15" fmla="*/ 12 h 48"/>
                <a:gd name="T16" fmla="*/ 4 w 24"/>
                <a:gd name="T17" fmla="*/ 6 h 48"/>
                <a:gd name="T18" fmla="*/ 3 w 24"/>
                <a:gd name="T19" fmla="*/ 0 h 48"/>
                <a:gd name="T20" fmla="*/ 0 w 24"/>
                <a:gd name="T21" fmla="*/ 0 h 48"/>
                <a:gd name="T22" fmla="*/ 1 w 24"/>
                <a:gd name="T23" fmla="*/ 7 h 48"/>
                <a:gd name="T24" fmla="*/ 2 w 24"/>
                <a:gd name="T25" fmla="*/ 14 h 48"/>
                <a:gd name="T26" fmla="*/ 5 w 24"/>
                <a:gd name="T27" fmla="*/ 20 h 48"/>
                <a:gd name="T28" fmla="*/ 8 w 24"/>
                <a:gd name="T29" fmla="*/ 27 h 48"/>
                <a:gd name="T30" fmla="*/ 11 w 24"/>
                <a:gd name="T31" fmla="*/ 33 h 48"/>
                <a:gd name="T32" fmla="*/ 14 w 24"/>
                <a:gd name="T33" fmla="*/ 38 h 48"/>
                <a:gd name="T34" fmla="*/ 17 w 24"/>
                <a:gd name="T35" fmla="*/ 43 h 48"/>
                <a:gd name="T36" fmla="*/ 20 w 24"/>
                <a:gd name="T37" fmla="*/ 47 h 48"/>
                <a:gd name="T38" fmla="*/ 23 w 24"/>
                <a:gd name="T39" fmla="*/ 46 h 48"/>
                <a:gd name="T40" fmla="*/ 20 w 24"/>
                <a:gd name="T41" fmla="*/ 47 h 48"/>
                <a:gd name="T42" fmla="*/ 21 w 24"/>
                <a:gd name="T43" fmla="*/ 47 h 48"/>
                <a:gd name="T44" fmla="*/ 22 w 24"/>
                <a:gd name="T45" fmla="*/ 47 h 48"/>
                <a:gd name="T46" fmla="*/ 23 w 24"/>
                <a:gd name="T47" fmla="*/ 46 h 48"/>
                <a:gd name="T48" fmla="*/ 22 w 24"/>
                <a:gd name="T49" fmla="*/ 45 h 48"/>
                <a:gd name="T50" fmla="*/ 20 w 24"/>
                <a:gd name="T51" fmla="*/ 46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48"/>
                <a:gd name="T80" fmla="*/ 24 w 24"/>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48">
                  <a:moveTo>
                    <a:pt x="20" y="46"/>
                  </a:moveTo>
                  <a:lnTo>
                    <a:pt x="22" y="45"/>
                  </a:lnTo>
                  <a:lnTo>
                    <a:pt x="20" y="41"/>
                  </a:lnTo>
                  <a:lnTo>
                    <a:pt x="17" y="36"/>
                  </a:lnTo>
                  <a:lnTo>
                    <a:pt x="13" y="31"/>
                  </a:lnTo>
                  <a:lnTo>
                    <a:pt x="10" y="26"/>
                  </a:lnTo>
                  <a:lnTo>
                    <a:pt x="8" y="20"/>
                  </a:lnTo>
                  <a:lnTo>
                    <a:pt x="6" y="12"/>
                  </a:lnTo>
                  <a:lnTo>
                    <a:pt x="4" y="6"/>
                  </a:lnTo>
                  <a:lnTo>
                    <a:pt x="3" y="0"/>
                  </a:lnTo>
                  <a:lnTo>
                    <a:pt x="0" y="0"/>
                  </a:lnTo>
                  <a:lnTo>
                    <a:pt x="1" y="7"/>
                  </a:lnTo>
                  <a:lnTo>
                    <a:pt x="2" y="14"/>
                  </a:lnTo>
                  <a:lnTo>
                    <a:pt x="5" y="20"/>
                  </a:lnTo>
                  <a:lnTo>
                    <a:pt x="8" y="27"/>
                  </a:lnTo>
                  <a:lnTo>
                    <a:pt x="11" y="33"/>
                  </a:lnTo>
                  <a:lnTo>
                    <a:pt x="14" y="38"/>
                  </a:lnTo>
                  <a:lnTo>
                    <a:pt x="17" y="43"/>
                  </a:lnTo>
                  <a:lnTo>
                    <a:pt x="20" y="47"/>
                  </a:lnTo>
                  <a:lnTo>
                    <a:pt x="23" y="46"/>
                  </a:lnTo>
                  <a:lnTo>
                    <a:pt x="20" y="47"/>
                  </a:lnTo>
                  <a:lnTo>
                    <a:pt x="21" y="47"/>
                  </a:lnTo>
                  <a:lnTo>
                    <a:pt x="22" y="47"/>
                  </a:lnTo>
                  <a:lnTo>
                    <a:pt x="23" y="46"/>
                  </a:lnTo>
                  <a:lnTo>
                    <a:pt x="22" y="45"/>
                  </a:lnTo>
                  <a:lnTo>
                    <a:pt x="20" y="46"/>
                  </a:lnTo>
                </a:path>
              </a:pathLst>
            </a:custGeom>
            <a:solidFill>
              <a:srgbClr val="000000"/>
            </a:solidFill>
            <a:ln w="12700" cap="rnd">
              <a:noFill/>
              <a:round/>
              <a:headEnd/>
              <a:tailEnd/>
            </a:ln>
          </p:spPr>
          <p:txBody>
            <a:bodyPr/>
            <a:lstStyle/>
            <a:p>
              <a:endParaRPr lang="en-US">
                <a:solidFill>
                  <a:srgbClr val="000000"/>
                </a:solidFill>
              </a:endParaRPr>
            </a:p>
          </p:txBody>
        </p:sp>
        <p:sp>
          <p:nvSpPr>
            <p:cNvPr id="21692" name="Freeform 183"/>
            <p:cNvSpPr>
              <a:spLocks/>
            </p:cNvSpPr>
            <p:nvPr/>
          </p:nvSpPr>
          <p:spPr bwMode="auto">
            <a:xfrm>
              <a:off x="3477" y="2150"/>
              <a:ext cx="7" cy="110"/>
            </a:xfrm>
            <a:custGeom>
              <a:avLst/>
              <a:gdLst>
                <a:gd name="T0" fmla="*/ 2 w 7"/>
                <a:gd name="T1" fmla="*/ 1 h 110"/>
                <a:gd name="T2" fmla="*/ 0 w 7"/>
                <a:gd name="T3" fmla="*/ 2 h 110"/>
                <a:gd name="T4" fmla="*/ 1 w 7"/>
                <a:gd name="T5" fmla="*/ 8 h 110"/>
                <a:gd name="T6" fmla="*/ 1 w 7"/>
                <a:gd name="T7" fmla="*/ 14 h 110"/>
                <a:gd name="T8" fmla="*/ 2 w 7"/>
                <a:gd name="T9" fmla="*/ 20 h 110"/>
                <a:gd name="T10" fmla="*/ 3 w 7"/>
                <a:gd name="T11" fmla="*/ 27 h 110"/>
                <a:gd name="T12" fmla="*/ 3 w 7"/>
                <a:gd name="T13" fmla="*/ 33 h 110"/>
                <a:gd name="T14" fmla="*/ 3 w 7"/>
                <a:gd name="T15" fmla="*/ 41 h 110"/>
                <a:gd name="T16" fmla="*/ 3 w 7"/>
                <a:gd name="T17" fmla="*/ 47 h 110"/>
                <a:gd name="T18" fmla="*/ 4 w 7"/>
                <a:gd name="T19" fmla="*/ 55 h 110"/>
                <a:gd name="T20" fmla="*/ 4 w 7"/>
                <a:gd name="T21" fmla="*/ 63 h 110"/>
                <a:gd name="T22" fmla="*/ 4 w 7"/>
                <a:gd name="T23" fmla="*/ 69 h 110"/>
                <a:gd name="T24" fmla="*/ 4 w 7"/>
                <a:gd name="T25" fmla="*/ 77 h 110"/>
                <a:gd name="T26" fmla="*/ 4 w 7"/>
                <a:gd name="T27" fmla="*/ 83 h 110"/>
                <a:gd name="T28" fmla="*/ 4 w 7"/>
                <a:gd name="T29" fmla="*/ 90 h 110"/>
                <a:gd name="T30" fmla="*/ 4 w 7"/>
                <a:gd name="T31" fmla="*/ 97 h 110"/>
                <a:gd name="T32" fmla="*/ 4 w 7"/>
                <a:gd name="T33" fmla="*/ 102 h 110"/>
                <a:gd name="T34" fmla="*/ 4 w 7"/>
                <a:gd name="T35" fmla="*/ 109 h 110"/>
                <a:gd name="T36" fmla="*/ 6 w 7"/>
                <a:gd name="T37" fmla="*/ 109 h 110"/>
                <a:gd name="T38" fmla="*/ 6 w 7"/>
                <a:gd name="T39" fmla="*/ 102 h 110"/>
                <a:gd name="T40" fmla="*/ 6 w 7"/>
                <a:gd name="T41" fmla="*/ 97 h 110"/>
                <a:gd name="T42" fmla="*/ 6 w 7"/>
                <a:gd name="T43" fmla="*/ 90 h 110"/>
                <a:gd name="T44" fmla="*/ 6 w 7"/>
                <a:gd name="T45" fmla="*/ 83 h 110"/>
                <a:gd name="T46" fmla="*/ 6 w 7"/>
                <a:gd name="T47" fmla="*/ 77 h 110"/>
                <a:gd name="T48" fmla="*/ 6 w 7"/>
                <a:gd name="T49" fmla="*/ 69 h 110"/>
                <a:gd name="T50" fmla="*/ 6 w 7"/>
                <a:gd name="T51" fmla="*/ 63 h 110"/>
                <a:gd name="T52" fmla="*/ 6 w 7"/>
                <a:gd name="T53" fmla="*/ 55 h 110"/>
                <a:gd name="T54" fmla="*/ 5 w 7"/>
                <a:gd name="T55" fmla="*/ 47 h 110"/>
                <a:gd name="T56" fmla="*/ 5 w 7"/>
                <a:gd name="T57" fmla="*/ 41 h 110"/>
                <a:gd name="T58" fmla="*/ 5 w 7"/>
                <a:gd name="T59" fmla="*/ 33 h 110"/>
                <a:gd name="T60" fmla="*/ 4 w 7"/>
                <a:gd name="T61" fmla="*/ 26 h 110"/>
                <a:gd name="T62" fmla="*/ 4 w 7"/>
                <a:gd name="T63" fmla="*/ 19 h 110"/>
                <a:gd name="T64" fmla="*/ 3 w 7"/>
                <a:gd name="T65" fmla="*/ 13 h 110"/>
                <a:gd name="T66" fmla="*/ 3 w 7"/>
                <a:gd name="T67" fmla="*/ 7 h 110"/>
                <a:gd name="T68" fmla="*/ 2 w 7"/>
                <a:gd name="T69" fmla="*/ 1 h 110"/>
                <a:gd name="T70" fmla="*/ 0 w 7"/>
                <a:gd name="T71" fmla="*/ 3 h 110"/>
                <a:gd name="T72" fmla="*/ 2 w 7"/>
                <a:gd name="T73" fmla="*/ 1 h 110"/>
                <a:gd name="T74" fmla="*/ 2 w 7"/>
                <a:gd name="T75" fmla="*/ 0 h 110"/>
                <a:gd name="T76" fmla="*/ 1 w 7"/>
                <a:gd name="T77" fmla="*/ 0 h 110"/>
                <a:gd name="T78" fmla="*/ 0 w 7"/>
                <a:gd name="T79" fmla="*/ 1 h 110"/>
                <a:gd name="T80" fmla="*/ 0 w 7"/>
                <a:gd name="T81" fmla="*/ 2 h 110"/>
                <a:gd name="T82" fmla="*/ 2 w 7"/>
                <a:gd name="T83" fmla="*/ 1 h 1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
                <a:gd name="T127" fmla="*/ 0 h 110"/>
                <a:gd name="T128" fmla="*/ 7 w 7"/>
                <a:gd name="T129" fmla="*/ 110 h 1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 h="110">
                  <a:moveTo>
                    <a:pt x="2" y="1"/>
                  </a:moveTo>
                  <a:lnTo>
                    <a:pt x="0" y="2"/>
                  </a:lnTo>
                  <a:lnTo>
                    <a:pt x="1" y="8"/>
                  </a:lnTo>
                  <a:lnTo>
                    <a:pt x="1" y="14"/>
                  </a:lnTo>
                  <a:lnTo>
                    <a:pt x="2" y="20"/>
                  </a:lnTo>
                  <a:lnTo>
                    <a:pt x="3" y="27"/>
                  </a:lnTo>
                  <a:lnTo>
                    <a:pt x="3" y="33"/>
                  </a:lnTo>
                  <a:lnTo>
                    <a:pt x="3" y="41"/>
                  </a:lnTo>
                  <a:lnTo>
                    <a:pt x="3" y="47"/>
                  </a:lnTo>
                  <a:lnTo>
                    <a:pt x="4" y="55"/>
                  </a:lnTo>
                  <a:lnTo>
                    <a:pt x="4" y="63"/>
                  </a:lnTo>
                  <a:lnTo>
                    <a:pt x="4" y="69"/>
                  </a:lnTo>
                  <a:lnTo>
                    <a:pt x="4" y="77"/>
                  </a:lnTo>
                  <a:lnTo>
                    <a:pt x="4" y="83"/>
                  </a:lnTo>
                  <a:lnTo>
                    <a:pt x="4" y="90"/>
                  </a:lnTo>
                  <a:lnTo>
                    <a:pt x="4" y="97"/>
                  </a:lnTo>
                  <a:lnTo>
                    <a:pt x="4" y="102"/>
                  </a:lnTo>
                  <a:lnTo>
                    <a:pt x="4" y="109"/>
                  </a:lnTo>
                  <a:lnTo>
                    <a:pt x="6" y="109"/>
                  </a:lnTo>
                  <a:lnTo>
                    <a:pt x="6" y="102"/>
                  </a:lnTo>
                  <a:lnTo>
                    <a:pt x="6" y="97"/>
                  </a:lnTo>
                  <a:lnTo>
                    <a:pt x="6" y="90"/>
                  </a:lnTo>
                  <a:lnTo>
                    <a:pt x="6" y="83"/>
                  </a:lnTo>
                  <a:lnTo>
                    <a:pt x="6" y="77"/>
                  </a:lnTo>
                  <a:lnTo>
                    <a:pt x="6" y="69"/>
                  </a:lnTo>
                  <a:lnTo>
                    <a:pt x="6" y="63"/>
                  </a:lnTo>
                  <a:lnTo>
                    <a:pt x="6" y="55"/>
                  </a:lnTo>
                  <a:lnTo>
                    <a:pt x="5" y="47"/>
                  </a:lnTo>
                  <a:lnTo>
                    <a:pt x="5" y="41"/>
                  </a:lnTo>
                  <a:lnTo>
                    <a:pt x="5" y="33"/>
                  </a:lnTo>
                  <a:lnTo>
                    <a:pt x="4" y="26"/>
                  </a:lnTo>
                  <a:lnTo>
                    <a:pt x="4" y="19"/>
                  </a:lnTo>
                  <a:lnTo>
                    <a:pt x="3" y="13"/>
                  </a:lnTo>
                  <a:lnTo>
                    <a:pt x="3" y="7"/>
                  </a:lnTo>
                  <a:lnTo>
                    <a:pt x="2" y="1"/>
                  </a:lnTo>
                  <a:lnTo>
                    <a:pt x="0" y="3"/>
                  </a:lnTo>
                  <a:lnTo>
                    <a:pt x="2" y="1"/>
                  </a:lnTo>
                  <a:lnTo>
                    <a:pt x="2" y="0"/>
                  </a:lnTo>
                  <a:lnTo>
                    <a:pt x="1" y="0"/>
                  </a:lnTo>
                  <a:lnTo>
                    <a:pt x="0" y="1"/>
                  </a:lnTo>
                  <a:lnTo>
                    <a:pt x="0" y="2"/>
                  </a:lnTo>
                  <a:lnTo>
                    <a:pt x="2" y="1"/>
                  </a:lnTo>
                </a:path>
              </a:pathLst>
            </a:custGeom>
            <a:solidFill>
              <a:srgbClr val="000000"/>
            </a:solidFill>
            <a:ln w="12700" cap="rnd">
              <a:noFill/>
              <a:round/>
              <a:headEnd/>
              <a:tailEnd/>
            </a:ln>
          </p:spPr>
          <p:txBody>
            <a:bodyPr/>
            <a:lstStyle/>
            <a:p>
              <a:endParaRPr lang="en-US">
                <a:solidFill>
                  <a:srgbClr val="000000"/>
                </a:solidFill>
              </a:endParaRPr>
            </a:p>
          </p:txBody>
        </p:sp>
        <p:sp>
          <p:nvSpPr>
            <p:cNvPr id="21693" name="Freeform 184"/>
            <p:cNvSpPr>
              <a:spLocks/>
            </p:cNvSpPr>
            <p:nvPr/>
          </p:nvSpPr>
          <p:spPr bwMode="auto">
            <a:xfrm>
              <a:off x="3477" y="2151"/>
              <a:ext cx="32" cy="100"/>
            </a:xfrm>
            <a:custGeom>
              <a:avLst/>
              <a:gdLst>
                <a:gd name="T0" fmla="*/ 29 w 32"/>
                <a:gd name="T1" fmla="*/ 96 h 100"/>
                <a:gd name="T2" fmla="*/ 30 w 32"/>
                <a:gd name="T3" fmla="*/ 98 h 100"/>
                <a:gd name="T4" fmla="*/ 31 w 32"/>
                <a:gd name="T5" fmla="*/ 93 h 100"/>
                <a:gd name="T6" fmla="*/ 31 w 32"/>
                <a:gd name="T7" fmla="*/ 88 h 100"/>
                <a:gd name="T8" fmla="*/ 31 w 32"/>
                <a:gd name="T9" fmla="*/ 82 h 100"/>
                <a:gd name="T10" fmla="*/ 30 w 32"/>
                <a:gd name="T11" fmla="*/ 76 h 100"/>
                <a:gd name="T12" fmla="*/ 29 w 32"/>
                <a:gd name="T13" fmla="*/ 70 h 100"/>
                <a:gd name="T14" fmla="*/ 28 w 32"/>
                <a:gd name="T15" fmla="*/ 63 h 100"/>
                <a:gd name="T16" fmla="*/ 26 w 32"/>
                <a:gd name="T17" fmla="*/ 56 h 100"/>
                <a:gd name="T18" fmla="*/ 24 w 32"/>
                <a:gd name="T19" fmla="*/ 48 h 100"/>
                <a:gd name="T20" fmla="*/ 22 w 32"/>
                <a:gd name="T21" fmla="*/ 41 h 100"/>
                <a:gd name="T22" fmla="*/ 19 w 32"/>
                <a:gd name="T23" fmla="*/ 34 h 100"/>
                <a:gd name="T24" fmla="*/ 17 w 32"/>
                <a:gd name="T25" fmla="*/ 27 h 100"/>
                <a:gd name="T26" fmla="*/ 13 w 32"/>
                <a:gd name="T27" fmla="*/ 21 h 100"/>
                <a:gd name="T28" fmla="*/ 11 w 32"/>
                <a:gd name="T29" fmla="*/ 14 h 100"/>
                <a:gd name="T30" fmla="*/ 8 w 32"/>
                <a:gd name="T31" fmla="*/ 8 h 100"/>
                <a:gd name="T32" fmla="*/ 5 w 32"/>
                <a:gd name="T33" fmla="*/ 4 h 100"/>
                <a:gd name="T34" fmla="*/ 3 w 32"/>
                <a:gd name="T35" fmla="*/ 0 h 100"/>
                <a:gd name="T36" fmla="*/ 0 w 32"/>
                <a:gd name="T37" fmla="*/ 2 h 100"/>
                <a:gd name="T38" fmla="*/ 3 w 32"/>
                <a:gd name="T39" fmla="*/ 6 h 100"/>
                <a:gd name="T40" fmla="*/ 5 w 32"/>
                <a:gd name="T41" fmla="*/ 10 h 100"/>
                <a:gd name="T42" fmla="*/ 8 w 32"/>
                <a:gd name="T43" fmla="*/ 16 h 100"/>
                <a:gd name="T44" fmla="*/ 11 w 32"/>
                <a:gd name="T45" fmla="*/ 22 h 100"/>
                <a:gd name="T46" fmla="*/ 13 w 32"/>
                <a:gd name="T47" fmla="*/ 28 h 100"/>
                <a:gd name="T48" fmla="*/ 16 w 32"/>
                <a:gd name="T49" fmla="*/ 35 h 100"/>
                <a:gd name="T50" fmla="*/ 18 w 32"/>
                <a:gd name="T51" fmla="*/ 42 h 100"/>
                <a:gd name="T52" fmla="*/ 21 w 32"/>
                <a:gd name="T53" fmla="*/ 50 h 100"/>
                <a:gd name="T54" fmla="*/ 23 w 32"/>
                <a:gd name="T55" fmla="*/ 57 h 100"/>
                <a:gd name="T56" fmla="*/ 24 w 32"/>
                <a:gd name="T57" fmla="*/ 63 h 100"/>
                <a:gd name="T58" fmla="*/ 26 w 32"/>
                <a:gd name="T59" fmla="*/ 71 h 100"/>
                <a:gd name="T60" fmla="*/ 28 w 32"/>
                <a:gd name="T61" fmla="*/ 77 h 100"/>
                <a:gd name="T62" fmla="*/ 28 w 32"/>
                <a:gd name="T63" fmla="*/ 82 h 100"/>
                <a:gd name="T64" fmla="*/ 28 w 32"/>
                <a:gd name="T65" fmla="*/ 88 h 100"/>
                <a:gd name="T66" fmla="*/ 28 w 32"/>
                <a:gd name="T67" fmla="*/ 92 h 100"/>
                <a:gd name="T68" fmla="*/ 27 w 32"/>
                <a:gd name="T69" fmla="*/ 96 h 100"/>
                <a:gd name="T70" fmla="*/ 27 w 32"/>
                <a:gd name="T71" fmla="*/ 98 h 100"/>
                <a:gd name="T72" fmla="*/ 27 w 32"/>
                <a:gd name="T73" fmla="*/ 96 h 100"/>
                <a:gd name="T74" fmla="*/ 27 w 32"/>
                <a:gd name="T75" fmla="*/ 98 h 100"/>
                <a:gd name="T76" fmla="*/ 28 w 32"/>
                <a:gd name="T77" fmla="*/ 98 h 100"/>
                <a:gd name="T78" fmla="*/ 28 w 32"/>
                <a:gd name="T79" fmla="*/ 99 h 100"/>
                <a:gd name="T80" fmla="*/ 30 w 32"/>
                <a:gd name="T81" fmla="*/ 98 h 100"/>
                <a:gd name="T82" fmla="*/ 29 w 32"/>
                <a:gd name="T83" fmla="*/ 96 h 1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
                <a:gd name="T127" fmla="*/ 0 h 100"/>
                <a:gd name="T128" fmla="*/ 32 w 32"/>
                <a:gd name="T129" fmla="*/ 100 h 10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 h="100">
                  <a:moveTo>
                    <a:pt x="29" y="96"/>
                  </a:moveTo>
                  <a:lnTo>
                    <a:pt x="30" y="98"/>
                  </a:lnTo>
                  <a:lnTo>
                    <a:pt x="31" y="93"/>
                  </a:lnTo>
                  <a:lnTo>
                    <a:pt x="31" y="88"/>
                  </a:lnTo>
                  <a:lnTo>
                    <a:pt x="31" y="82"/>
                  </a:lnTo>
                  <a:lnTo>
                    <a:pt x="30" y="76"/>
                  </a:lnTo>
                  <a:lnTo>
                    <a:pt x="29" y="70"/>
                  </a:lnTo>
                  <a:lnTo>
                    <a:pt x="28" y="63"/>
                  </a:lnTo>
                  <a:lnTo>
                    <a:pt x="26" y="56"/>
                  </a:lnTo>
                  <a:lnTo>
                    <a:pt x="24" y="48"/>
                  </a:lnTo>
                  <a:lnTo>
                    <a:pt x="22" y="41"/>
                  </a:lnTo>
                  <a:lnTo>
                    <a:pt x="19" y="34"/>
                  </a:lnTo>
                  <a:lnTo>
                    <a:pt x="17" y="27"/>
                  </a:lnTo>
                  <a:lnTo>
                    <a:pt x="13" y="21"/>
                  </a:lnTo>
                  <a:lnTo>
                    <a:pt x="11" y="14"/>
                  </a:lnTo>
                  <a:lnTo>
                    <a:pt x="8" y="8"/>
                  </a:lnTo>
                  <a:lnTo>
                    <a:pt x="5" y="4"/>
                  </a:lnTo>
                  <a:lnTo>
                    <a:pt x="3" y="0"/>
                  </a:lnTo>
                  <a:lnTo>
                    <a:pt x="0" y="2"/>
                  </a:lnTo>
                  <a:lnTo>
                    <a:pt x="3" y="6"/>
                  </a:lnTo>
                  <a:lnTo>
                    <a:pt x="5" y="10"/>
                  </a:lnTo>
                  <a:lnTo>
                    <a:pt x="8" y="16"/>
                  </a:lnTo>
                  <a:lnTo>
                    <a:pt x="11" y="22"/>
                  </a:lnTo>
                  <a:lnTo>
                    <a:pt x="13" y="28"/>
                  </a:lnTo>
                  <a:lnTo>
                    <a:pt x="16" y="35"/>
                  </a:lnTo>
                  <a:lnTo>
                    <a:pt x="18" y="42"/>
                  </a:lnTo>
                  <a:lnTo>
                    <a:pt x="21" y="50"/>
                  </a:lnTo>
                  <a:lnTo>
                    <a:pt x="23" y="57"/>
                  </a:lnTo>
                  <a:lnTo>
                    <a:pt x="24" y="63"/>
                  </a:lnTo>
                  <a:lnTo>
                    <a:pt x="26" y="71"/>
                  </a:lnTo>
                  <a:lnTo>
                    <a:pt x="28" y="77"/>
                  </a:lnTo>
                  <a:lnTo>
                    <a:pt x="28" y="82"/>
                  </a:lnTo>
                  <a:lnTo>
                    <a:pt x="28" y="88"/>
                  </a:lnTo>
                  <a:lnTo>
                    <a:pt x="28" y="92"/>
                  </a:lnTo>
                  <a:lnTo>
                    <a:pt x="27" y="96"/>
                  </a:lnTo>
                  <a:lnTo>
                    <a:pt x="27" y="98"/>
                  </a:lnTo>
                  <a:lnTo>
                    <a:pt x="27" y="96"/>
                  </a:lnTo>
                  <a:lnTo>
                    <a:pt x="27" y="98"/>
                  </a:lnTo>
                  <a:lnTo>
                    <a:pt x="28" y="98"/>
                  </a:lnTo>
                  <a:lnTo>
                    <a:pt x="28" y="99"/>
                  </a:lnTo>
                  <a:lnTo>
                    <a:pt x="30" y="98"/>
                  </a:lnTo>
                  <a:lnTo>
                    <a:pt x="29" y="96"/>
                  </a:lnTo>
                </a:path>
              </a:pathLst>
            </a:custGeom>
            <a:solidFill>
              <a:srgbClr val="000000"/>
            </a:solidFill>
            <a:ln w="12700" cap="rnd">
              <a:noFill/>
              <a:round/>
              <a:headEnd/>
              <a:tailEnd/>
            </a:ln>
          </p:spPr>
          <p:txBody>
            <a:bodyPr/>
            <a:lstStyle/>
            <a:p>
              <a:endParaRPr lang="en-US">
                <a:solidFill>
                  <a:srgbClr val="000000"/>
                </a:solidFill>
              </a:endParaRPr>
            </a:p>
          </p:txBody>
        </p:sp>
        <p:sp>
          <p:nvSpPr>
            <p:cNvPr id="21694" name="Freeform 185"/>
            <p:cNvSpPr>
              <a:spLocks/>
            </p:cNvSpPr>
            <p:nvPr/>
          </p:nvSpPr>
          <p:spPr bwMode="auto">
            <a:xfrm>
              <a:off x="3509" y="2253"/>
              <a:ext cx="23" cy="18"/>
            </a:xfrm>
            <a:custGeom>
              <a:avLst/>
              <a:gdLst>
                <a:gd name="T0" fmla="*/ 22 w 23"/>
                <a:gd name="T1" fmla="*/ 16 h 18"/>
                <a:gd name="T2" fmla="*/ 20 w 23"/>
                <a:gd name="T3" fmla="*/ 15 h 18"/>
                <a:gd name="T4" fmla="*/ 18 w 23"/>
                <a:gd name="T5" fmla="*/ 14 h 18"/>
                <a:gd name="T6" fmla="*/ 16 w 23"/>
                <a:gd name="T7" fmla="*/ 13 h 18"/>
                <a:gd name="T8" fmla="*/ 13 w 23"/>
                <a:gd name="T9" fmla="*/ 10 h 18"/>
                <a:gd name="T10" fmla="*/ 9 w 23"/>
                <a:gd name="T11" fmla="*/ 7 h 18"/>
                <a:gd name="T12" fmla="*/ 7 w 23"/>
                <a:gd name="T13" fmla="*/ 4 h 18"/>
                <a:gd name="T14" fmla="*/ 5 w 23"/>
                <a:gd name="T15" fmla="*/ 2 h 18"/>
                <a:gd name="T16" fmla="*/ 3 w 23"/>
                <a:gd name="T17" fmla="*/ 1 h 18"/>
                <a:gd name="T18" fmla="*/ 2 w 23"/>
                <a:gd name="T19" fmla="*/ 0 h 18"/>
                <a:gd name="T20" fmla="*/ 0 w 23"/>
                <a:gd name="T21" fmla="*/ 1 h 18"/>
                <a:gd name="T22" fmla="*/ 1 w 23"/>
                <a:gd name="T23" fmla="*/ 2 h 18"/>
                <a:gd name="T24" fmla="*/ 2 w 23"/>
                <a:gd name="T25" fmla="*/ 4 h 18"/>
                <a:gd name="T26" fmla="*/ 5 w 23"/>
                <a:gd name="T27" fmla="*/ 7 h 18"/>
                <a:gd name="T28" fmla="*/ 7 w 23"/>
                <a:gd name="T29" fmla="*/ 10 h 18"/>
                <a:gd name="T30" fmla="*/ 10 w 23"/>
                <a:gd name="T31" fmla="*/ 12 h 18"/>
                <a:gd name="T32" fmla="*/ 14 w 23"/>
                <a:gd name="T33" fmla="*/ 15 h 18"/>
                <a:gd name="T34" fmla="*/ 17 w 23"/>
                <a:gd name="T35" fmla="*/ 17 h 18"/>
                <a:gd name="T36" fmla="*/ 20 w 23"/>
                <a:gd name="T37" fmla="*/ 17 h 18"/>
                <a:gd name="T38" fmla="*/ 19 w 23"/>
                <a:gd name="T39" fmla="*/ 16 h 18"/>
                <a:gd name="T40" fmla="*/ 20 w 23"/>
                <a:gd name="T41" fmla="*/ 17 h 18"/>
                <a:gd name="T42" fmla="*/ 21 w 23"/>
                <a:gd name="T43" fmla="*/ 17 h 18"/>
                <a:gd name="T44" fmla="*/ 22 w 23"/>
                <a:gd name="T45" fmla="*/ 16 h 18"/>
                <a:gd name="T46" fmla="*/ 21 w 23"/>
                <a:gd name="T47" fmla="*/ 15 h 18"/>
                <a:gd name="T48" fmla="*/ 20 w 23"/>
                <a:gd name="T49" fmla="*/ 15 h 18"/>
                <a:gd name="T50" fmla="*/ 22 w 23"/>
                <a:gd name="T51" fmla="*/ 16 h 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
                <a:gd name="T79" fmla="*/ 0 h 18"/>
                <a:gd name="T80" fmla="*/ 23 w 23"/>
                <a:gd name="T81" fmla="*/ 18 h 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 h="18">
                  <a:moveTo>
                    <a:pt x="22" y="16"/>
                  </a:moveTo>
                  <a:lnTo>
                    <a:pt x="20" y="15"/>
                  </a:lnTo>
                  <a:lnTo>
                    <a:pt x="18" y="14"/>
                  </a:lnTo>
                  <a:lnTo>
                    <a:pt x="16" y="13"/>
                  </a:lnTo>
                  <a:lnTo>
                    <a:pt x="13" y="10"/>
                  </a:lnTo>
                  <a:lnTo>
                    <a:pt x="9" y="7"/>
                  </a:lnTo>
                  <a:lnTo>
                    <a:pt x="7" y="4"/>
                  </a:lnTo>
                  <a:lnTo>
                    <a:pt x="5" y="2"/>
                  </a:lnTo>
                  <a:lnTo>
                    <a:pt x="3" y="1"/>
                  </a:lnTo>
                  <a:lnTo>
                    <a:pt x="2" y="0"/>
                  </a:lnTo>
                  <a:lnTo>
                    <a:pt x="0" y="1"/>
                  </a:lnTo>
                  <a:lnTo>
                    <a:pt x="1" y="2"/>
                  </a:lnTo>
                  <a:lnTo>
                    <a:pt x="2" y="4"/>
                  </a:lnTo>
                  <a:lnTo>
                    <a:pt x="5" y="7"/>
                  </a:lnTo>
                  <a:lnTo>
                    <a:pt x="7" y="10"/>
                  </a:lnTo>
                  <a:lnTo>
                    <a:pt x="10" y="12"/>
                  </a:lnTo>
                  <a:lnTo>
                    <a:pt x="14" y="15"/>
                  </a:lnTo>
                  <a:lnTo>
                    <a:pt x="17" y="17"/>
                  </a:lnTo>
                  <a:lnTo>
                    <a:pt x="20" y="17"/>
                  </a:lnTo>
                  <a:lnTo>
                    <a:pt x="19" y="16"/>
                  </a:lnTo>
                  <a:lnTo>
                    <a:pt x="20" y="17"/>
                  </a:lnTo>
                  <a:lnTo>
                    <a:pt x="21" y="17"/>
                  </a:lnTo>
                  <a:lnTo>
                    <a:pt x="22" y="16"/>
                  </a:lnTo>
                  <a:lnTo>
                    <a:pt x="21" y="15"/>
                  </a:lnTo>
                  <a:lnTo>
                    <a:pt x="20" y="15"/>
                  </a:lnTo>
                  <a:lnTo>
                    <a:pt x="22" y="16"/>
                  </a:lnTo>
                </a:path>
              </a:pathLst>
            </a:custGeom>
            <a:solidFill>
              <a:srgbClr val="000000"/>
            </a:solidFill>
            <a:ln w="12700" cap="rnd">
              <a:noFill/>
              <a:round/>
              <a:headEnd/>
              <a:tailEnd/>
            </a:ln>
          </p:spPr>
          <p:txBody>
            <a:bodyPr/>
            <a:lstStyle/>
            <a:p>
              <a:endParaRPr lang="en-US">
                <a:solidFill>
                  <a:srgbClr val="000000"/>
                </a:solidFill>
              </a:endParaRPr>
            </a:p>
          </p:txBody>
        </p:sp>
        <p:sp>
          <p:nvSpPr>
            <p:cNvPr id="21695" name="Freeform 186"/>
            <p:cNvSpPr>
              <a:spLocks/>
            </p:cNvSpPr>
            <p:nvPr/>
          </p:nvSpPr>
          <p:spPr bwMode="auto">
            <a:xfrm>
              <a:off x="3533" y="2275"/>
              <a:ext cx="39" cy="89"/>
            </a:xfrm>
            <a:custGeom>
              <a:avLst/>
              <a:gdLst>
                <a:gd name="T0" fmla="*/ 38 w 39"/>
                <a:gd name="T1" fmla="*/ 86 h 89"/>
                <a:gd name="T2" fmla="*/ 36 w 39"/>
                <a:gd name="T3" fmla="*/ 84 h 89"/>
                <a:gd name="T4" fmla="*/ 32 w 39"/>
                <a:gd name="T5" fmla="*/ 83 h 89"/>
                <a:gd name="T6" fmla="*/ 28 w 39"/>
                <a:gd name="T7" fmla="*/ 82 h 89"/>
                <a:gd name="T8" fmla="*/ 23 w 39"/>
                <a:gd name="T9" fmla="*/ 80 h 89"/>
                <a:gd name="T10" fmla="*/ 21 w 39"/>
                <a:gd name="T11" fmla="*/ 76 h 89"/>
                <a:gd name="T12" fmla="*/ 17 w 39"/>
                <a:gd name="T13" fmla="*/ 71 h 89"/>
                <a:gd name="T14" fmla="*/ 15 w 39"/>
                <a:gd name="T15" fmla="*/ 66 h 89"/>
                <a:gd name="T16" fmla="*/ 12 w 39"/>
                <a:gd name="T17" fmla="*/ 60 h 89"/>
                <a:gd name="T18" fmla="*/ 10 w 39"/>
                <a:gd name="T19" fmla="*/ 53 h 89"/>
                <a:gd name="T20" fmla="*/ 9 w 39"/>
                <a:gd name="T21" fmla="*/ 47 h 89"/>
                <a:gd name="T22" fmla="*/ 7 w 39"/>
                <a:gd name="T23" fmla="*/ 39 h 89"/>
                <a:gd name="T24" fmla="*/ 6 w 39"/>
                <a:gd name="T25" fmla="*/ 32 h 89"/>
                <a:gd name="T26" fmla="*/ 5 w 39"/>
                <a:gd name="T27" fmla="*/ 25 h 89"/>
                <a:gd name="T28" fmla="*/ 4 w 39"/>
                <a:gd name="T29" fmla="*/ 18 h 89"/>
                <a:gd name="T30" fmla="*/ 3 w 39"/>
                <a:gd name="T31" fmla="*/ 11 h 89"/>
                <a:gd name="T32" fmla="*/ 3 w 39"/>
                <a:gd name="T33" fmla="*/ 6 h 89"/>
                <a:gd name="T34" fmla="*/ 3 w 39"/>
                <a:gd name="T35" fmla="*/ 0 h 89"/>
                <a:gd name="T36" fmla="*/ 0 w 39"/>
                <a:gd name="T37" fmla="*/ 0 h 89"/>
                <a:gd name="T38" fmla="*/ 0 w 39"/>
                <a:gd name="T39" fmla="*/ 6 h 89"/>
                <a:gd name="T40" fmla="*/ 1 w 39"/>
                <a:gd name="T41" fmla="*/ 11 h 89"/>
                <a:gd name="T42" fmla="*/ 1 w 39"/>
                <a:gd name="T43" fmla="*/ 18 h 89"/>
                <a:gd name="T44" fmla="*/ 2 w 39"/>
                <a:gd name="T45" fmla="*/ 26 h 89"/>
                <a:gd name="T46" fmla="*/ 3 w 39"/>
                <a:gd name="T47" fmla="*/ 33 h 89"/>
                <a:gd name="T48" fmla="*/ 3 w 39"/>
                <a:gd name="T49" fmla="*/ 40 h 89"/>
                <a:gd name="T50" fmla="*/ 5 w 39"/>
                <a:gd name="T51" fmla="*/ 47 h 89"/>
                <a:gd name="T52" fmla="*/ 7 w 39"/>
                <a:gd name="T53" fmla="*/ 54 h 89"/>
                <a:gd name="T54" fmla="*/ 9 w 39"/>
                <a:gd name="T55" fmla="*/ 61 h 89"/>
                <a:gd name="T56" fmla="*/ 12 w 39"/>
                <a:gd name="T57" fmla="*/ 67 h 89"/>
                <a:gd name="T58" fmla="*/ 15 w 39"/>
                <a:gd name="T59" fmla="*/ 73 h 89"/>
                <a:gd name="T60" fmla="*/ 18 w 39"/>
                <a:gd name="T61" fmla="*/ 78 h 89"/>
                <a:gd name="T62" fmla="*/ 22 w 39"/>
                <a:gd name="T63" fmla="*/ 81 h 89"/>
                <a:gd name="T64" fmla="*/ 26 w 39"/>
                <a:gd name="T65" fmla="*/ 85 h 89"/>
                <a:gd name="T66" fmla="*/ 31 w 39"/>
                <a:gd name="T67" fmla="*/ 87 h 89"/>
                <a:gd name="T68" fmla="*/ 36 w 39"/>
                <a:gd name="T69" fmla="*/ 88 h 89"/>
                <a:gd name="T70" fmla="*/ 35 w 39"/>
                <a:gd name="T71" fmla="*/ 86 h 89"/>
                <a:gd name="T72" fmla="*/ 36 w 39"/>
                <a:gd name="T73" fmla="*/ 88 h 89"/>
                <a:gd name="T74" fmla="*/ 37 w 39"/>
                <a:gd name="T75" fmla="*/ 87 h 89"/>
                <a:gd name="T76" fmla="*/ 38 w 39"/>
                <a:gd name="T77" fmla="*/ 86 h 89"/>
                <a:gd name="T78" fmla="*/ 37 w 39"/>
                <a:gd name="T79" fmla="*/ 85 h 89"/>
                <a:gd name="T80" fmla="*/ 36 w 39"/>
                <a:gd name="T81" fmla="*/ 84 h 89"/>
                <a:gd name="T82" fmla="*/ 38 w 39"/>
                <a:gd name="T83" fmla="*/ 86 h 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9"/>
                <a:gd name="T127" fmla="*/ 0 h 89"/>
                <a:gd name="T128" fmla="*/ 39 w 39"/>
                <a:gd name="T129" fmla="*/ 89 h 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9" h="89">
                  <a:moveTo>
                    <a:pt x="38" y="86"/>
                  </a:moveTo>
                  <a:lnTo>
                    <a:pt x="36" y="84"/>
                  </a:lnTo>
                  <a:lnTo>
                    <a:pt x="32" y="83"/>
                  </a:lnTo>
                  <a:lnTo>
                    <a:pt x="28" y="82"/>
                  </a:lnTo>
                  <a:lnTo>
                    <a:pt x="23" y="80"/>
                  </a:lnTo>
                  <a:lnTo>
                    <a:pt x="21" y="76"/>
                  </a:lnTo>
                  <a:lnTo>
                    <a:pt x="17" y="71"/>
                  </a:lnTo>
                  <a:lnTo>
                    <a:pt x="15" y="66"/>
                  </a:lnTo>
                  <a:lnTo>
                    <a:pt x="12" y="60"/>
                  </a:lnTo>
                  <a:lnTo>
                    <a:pt x="10" y="53"/>
                  </a:lnTo>
                  <a:lnTo>
                    <a:pt x="9" y="47"/>
                  </a:lnTo>
                  <a:lnTo>
                    <a:pt x="7" y="39"/>
                  </a:lnTo>
                  <a:lnTo>
                    <a:pt x="6" y="32"/>
                  </a:lnTo>
                  <a:lnTo>
                    <a:pt x="5" y="25"/>
                  </a:lnTo>
                  <a:lnTo>
                    <a:pt x="4" y="18"/>
                  </a:lnTo>
                  <a:lnTo>
                    <a:pt x="3" y="11"/>
                  </a:lnTo>
                  <a:lnTo>
                    <a:pt x="3" y="6"/>
                  </a:lnTo>
                  <a:lnTo>
                    <a:pt x="3" y="0"/>
                  </a:lnTo>
                  <a:lnTo>
                    <a:pt x="0" y="0"/>
                  </a:lnTo>
                  <a:lnTo>
                    <a:pt x="0" y="6"/>
                  </a:lnTo>
                  <a:lnTo>
                    <a:pt x="1" y="11"/>
                  </a:lnTo>
                  <a:lnTo>
                    <a:pt x="1" y="18"/>
                  </a:lnTo>
                  <a:lnTo>
                    <a:pt x="2" y="26"/>
                  </a:lnTo>
                  <a:lnTo>
                    <a:pt x="3" y="33"/>
                  </a:lnTo>
                  <a:lnTo>
                    <a:pt x="3" y="40"/>
                  </a:lnTo>
                  <a:lnTo>
                    <a:pt x="5" y="47"/>
                  </a:lnTo>
                  <a:lnTo>
                    <a:pt x="7" y="54"/>
                  </a:lnTo>
                  <a:lnTo>
                    <a:pt x="9" y="61"/>
                  </a:lnTo>
                  <a:lnTo>
                    <a:pt x="12" y="67"/>
                  </a:lnTo>
                  <a:lnTo>
                    <a:pt x="15" y="73"/>
                  </a:lnTo>
                  <a:lnTo>
                    <a:pt x="18" y="78"/>
                  </a:lnTo>
                  <a:lnTo>
                    <a:pt x="22" y="81"/>
                  </a:lnTo>
                  <a:lnTo>
                    <a:pt x="26" y="85"/>
                  </a:lnTo>
                  <a:lnTo>
                    <a:pt x="31" y="87"/>
                  </a:lnTo>
                  <a:lnTo>
                    <a:pt x="36" y="88"/>
                  </a:lnTo>
                  <a:lnTo>
                    <a:pt x="35" y="86"/>
                  </a:lnTo>
                  <a:lnTo>
                    <a:pt x="36" y="88"/>
                  </a:lnTo>
                  <a:lnTo>
                    <a:pt x="37" y="87"/>
                  </a:lnTo>
                  <a:lnTo>
                    <a:pt x="38" y="86"/>
                  </a:lnTo>
                  <a:lnTo>
                    <a:pt x="37" y="85"/>
                  </a:lnTo>
                  <a:lnTo>
                    <a:pt x="36" y="84"/>
                  </a:lnTo>
                  <a:lnTo>
                    <a:pt x="38" y="86"/>
                  </a:lnTo>
                </a:path>
              </a:pathLst>
            </a:custGeom>
            <a:solidFill>
              <a:srgbClr val="000000"/>
            </a:solidFill>
            <a:ln w="12700" cap="rnd">
              <a:noFill/>
              <a:round/>
              <a:headEnd/>
              <a:tailEnd/>
            </a:ln>
          </p:spPr>
          <p:txBody>
            <a:bodyPr/>
            <a:lstStyle/>
            <a:p>
              <a:endParaRPr lang="en-US">
                <a:solidFill>
                  <a:srgbClr val="000000"/>
                </a:solidFill>
              </a:endParaRPr>
            </a:p>
          </p:txBody>
        </p:sp>
        <p:sp>
          <p:nvSpPr>
            <p:cNvPr id="21696" name="Freeform 187"/>
            <p:cNvSpPr>
              <a:spLocks/>
            </p:cNvSpPr>
            <p:nvPr/>
          </p:nvSpPr>
          <p:spPr bwMode="auto">
            <a:xfrm>
              <a:off x="3573" y="2367"/>
              <a:ext cx="31" cy="38"/>
            </a:xfrm>
            <a:custGeom>
              <a:avLst/>
              <a:gdLst>
                <a:gd name="T0" fmla="*/ 28 w 31"/>
                <a:gd name="T1" fmla="*/ 35 h 38"/>
                <a:gd name="T2" fmla="*/ 28 w 31"/>
                <a:gd name="T3" fmla="*/ 34 h 38"/>
                <a:gd name="T4" fmla="*/ 24 w 31"/>
                <a:gd name="T5" fmla="*/ 33 h 38"/>
                <a:gd name="T6" fmla="*/ 19 w 31"/>
                <a:gd name="T7" fmla="*/ 31 h 38"/>
                <a:gd name="T8" fmla="*/ 15 w 31"/>
                <a:gd name="T9" fmla="*/ 28 h 38"/>
                <a:gd name="T10" fmla="*/ 12 w 31"/>
                <a:gd name="T11" fmla="*/ 23 h 38"/>
                <a:gd name="T12" fmla="*/ 8 w 31"/>
                <a:gd name="T13" fmla="*/ 18 h 38"/>
                <a:gd name="T14" fmla="*/ 6 w 31"/>
                <a:gd name="T15" fmla="*/ 12 h 38"/>
                <a:gd name="T16" fmla="*/ 4 w 31"/>
                <a:gd name="T17" fmla="*/ 6 h 38"/>
                <a:gd name="T18" fmla="*/ 3 w 31"/>
                <a:gd name="T19" fmla="*/ 0 h 38"/>
                <a:gd name="T20" fmla="*/ 0 w 31"/>
                <a:gd name="T21" fmla="*/ 0 h 38"/>
                <a:gd name="T22" fmla="*/ 1 w 31"/>
                <a:gd name="T23" fmla="*/ 7 h 38"/>
                <a:gd name="T24" fmla="*/ 3 w 31"/>
                <a:gd name="T25" fmla="*/ 14 h 38"/>
                <a:gd name="T26" fmla="*/ 5 w 31"/>
                <a:gd name="T27" fmla="*/ 20 h 38"/>
                <a:gd name="T28" fmla="*/ 9 w 31"/>
                <a:gd name="T29" fmla="*/ 25 h 38"/>
                <a:gd name="T30" fmla="*/ 13 w 31"/>
                <a:gd name="T31" fmla="*/ 30 h 38"/>
                <a:gd name="T32" fmla="*/ 18 w 31"/>
                <a:gd name="T33" fmla="*/ 34 h 38"/>
                <a:gd name="T34" fmla="*/ 23 w 31"/>
                <a:gd name="T35" fmla="*/ 36 h 38"/>
                <a:gd name="T36" fmla="*/ 28 w 31"/>
                <a:gd name="T37" fmla="*/ 37 h 38"/>
                <a:gd name="T38" fmla="*/ 30 w 31"/>
                <a:gd name="T39" fmla="*/ 35 h 38"/>
                <a:gd name="T40" fmla="*/ 28 w 31"/>
                <a:gd name="T41" fmla="*/ 37 h 38"/>
                <a:gd name="T42" fmla="*/ 30 w 31"/>
                <a:gd name="T43" fmla="*/ 36 h 38"/>
                <a:gd name="T44" fmla="*/ 30 w 31"/>
                <a:gd name="T45" fmla="*/ 35 h 38"/>
                <a:gd name="T46" fmla="*/ 30 w 31"/>
                <a:gd name="T47" fmla="*/ 34 h 38"/>
                <a:gd name="T48" fmla="*/ 28 w 31"/>
                <a:gd name="T49" fmla="*/ 34 h 38"/>
                <a:gd name="T50" fmla="*/ 28 w 31"/>
                <a:gd name="T51" fmla="*/ 35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
                <a:gd name="T79" fmla="*/ 0 h 38"/>
                <a:gd name="T80" fmla="*/ 31 w 31"/>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 h="38">
                  <a:moveTo>
                    <a:pt x="28" y="35"/>
                  </a:moveTo>
                  <a:lnTo>
                    <a:pt x="28" y="34"/>
                  </a:lnTo>
                  <a:lnTo>
                    <a:pt x="24" y="33"/>
                  </a:lnTo>
                  <a:lnTo>
                    <a:pt x="19" y="31"/>
                  </a:lnTo>
                  <a:lnTo>
                    <a:pt x="15" y="28"/>
                  </a:lnTo>
                  <a:lnTo>
                    <a:pt x="12" y="23"/>
                  </a:lnTo>
                  <a:lnTo>
                    <a:pt x="8" y="18"/>
                  </a:lnTo>
                  <a:lnTo>
                    <a:pt x="6" y="12"/>
                  </a:lnTo>
                  <a:lnTo>
                    <a:pt x="4" y="6"/>
                  </a:lnTo>
                  <a:lnTo>
                    <a:pt x="3" y="0"/>
                  </a:lnTo>
                  <a:lnTo>
                    <a:pt x="0" y="0"/>
                  </a:lnTo>
                  <a:lnTo>
                    <a:pt x="1" y="7"/>
                  </a:lnTo>
                  <a:lnTo>
                    <a:pt x="3" y="14"/>
                  </a:lnTo>
                  <a:lnTo>
                    <a:pt x="5" y="20"/>
                  </a:lnTo>
                  <a:lnTo>
                    <a:pt x="9" y="25"/>
                  </a:lnTo>
                  <a:lnTo>
                    <a:pt x="13" y="30"/>
                  </a:lnTo>
                  <a:lnTo>
                    <a:pt x="18" y="34"/>
                  </a:lnTo>
                  <a:lnTo>
                    <a:pt x="23" y="36"/>
                  </a:lnTo>
                  <a:lnTo>
                    <a:pt x="28" y="37"/>
                  </a:lnTo>
                  <a:lnTo>
                    <a:pt x="30" y="35"/>
                  </a:lnTo>
                  <a:lnTo>
                    <a:pt x="28" y="37"/>
                  </a:lnTo>
                  <a:lnTo>
                    <a:pt x="30" y="36"/>
                  </a:lnTo>
                  <a:lnTo>
                    <a:pt x="30" y="35"/>
                  </a:lnTo>
                  <a:lnTo>
                    <a:pt x="30" y="34"/>
                  </a:lnTo>
                  <a:lnTo>
                    <a:pt x="28" y="34"/>
                  </a:lnTo>
                  <a:lnTo>
                    <a:pt x="28" y="35"/>
                  </a:lnTo>
                </a:path>
              </a:pathLst>
            </a:custGeom>
            <a:solidFill>
              <a:srgbClr val="000000"/>
            </a:solidFill>
            <a:ln w="12700" cap="rnd">
              <a:noFill/>
              <a:round/>
              <a:headEnd/>
              <a:tailEnd/>
            </a:ln>
          </p:spPr>
          <p:txBody>
            <a:bodyPr/>
            <a:lstStyle/>
            <a:p>
              <a:endParaRPr lang="en-US">
                <a:solidFill>
                  <a:srgbClr val="000000"/>
                </a:solidFill>
              </a:endParaRPr>
            </a:p>
          </p:txBody>
        </p:sp>
        <p:sp>
          <p:nvSpPr>
            <p:cNvPr id="21697" name="Freeform 188"/>
            <p:cNvSpPr>
              <a:spLocks/>
            </p:cNvSpPr>
            <p:nvPr/>
          </p:nvSpPr>
          <p:spPr bwMode="auto">
            <a:xfrm>
              <a:off x="3606" y="2365"/>
              <a:ext cx="14" cy="38"/>
            </a:xfrm>
            <a:custGeom>
              <a:avLst/>
              <a:gdLst>
                <a:gd name="T0" fmla="*/ 13 w 14"/>
                <a:gd name="T1" fmla="*/ 3 h 38"/>
                <a:gd name="T2" fmla="*/ 11 w 14"/>
                <a:gd name="T3" fmla="*/ 1 h 38"/>
                <a:gd name="T4" fmla="*/ 9 w 14"/>
                <a:gd name="T5" fmla="*/ 4 h 38"/>
                <a:gd name="T6" fmla="*/ 7 w 14"/>
                <a:gd name="T7" fmla="*/ 8 h 38"/>
                <a:gd name="T8" fmla="*/ 5 w 14"/>
                <a:gd name="T9" fmla="*/ 11 h 38"/>
                <a:gd name="T10" fmla="*/ 3 w 14"/>
                <a:gd name="T11" fmla="*/ 15 h 38"/>
                <a:gd name="T12" fmla="*/ 2 w 14"/>
                <a:gd name="T13" fmla="*/ 20 h 38"/>
                <a:gd name="T14" fmla="*/ 1 w 14"/>
                <a:gd name="T15" fmla="*/ 25 h 38"/>
                <a:gd name="T16" fmla="*/ 0 w 14"/>
                <a:gd name="T17" fmla="*/ 30 h 38"/>
                <a:gd name="T18" fmla="*/ 0 w 14"/>
                <a:gd name="T19" fmla="*/ 37 h 38"/>
                <a:gd name="T20" fmla="*/ 2 w 14"/>
                <a:gd name="T21" fmla="*/ 37 h 38"/>
                <a:gd name="T22" fmla="*/ 3 w 14"/>
                <a:gd name="T23" fmla="*/ 31 h 38"/>
                <a:gd name="T24" fmla="*/ 3 w 14"/>
                <a:gd name="T25" fmla="*/ 26 h 38"/>
                <a:gd name="T26" fmla="*/ 4 w 14"/>
                <a:gd name="T27" fmla="*/ 21 h 38"/>
                <a:gd name="T28" fmla="*/ 5 w 14"/>
                <a:gd name="T29" fmla="*/ 16 h 38"/>
                <a:gd name="T30" fmla="*/ 7 w 14"/>
                <a:gd name="T31" fmla="*/ 13 h 38"/>
                <a:gd name="T32" fmla="*/ 9 w 14"/>
                <a:gd name="T33" fmla="*/ 9 h 38"/>
                <a:gd name="T34" fmla="*/ 11 w 14"/>
                <a:gd name="T35" fmla="*/ 6 h 38"/>
                <a:gd name="T36" fmla="*/ 13 w 14"/>
                <a:gd name="T37" fmla="*/ 3 h 38"/>
                <a:gd name="T38" fmla="*/ 11 w 14"/>
                <a:gd name="T39" fmla="*/ 1 h 38"/>
                <a:gd name="T40" fmla="*/ 13 w 14"/>
                <a:gd name="T41" fmla="*/ 3 h 38"/>
                <a:gd name="T42" fmla="*/ 13 w 14"/>
                <a:gd name="T43" fmla="*/ 2 h 38"/>
                <a:gd name="T44" fmla="*/ 12 w 14"/>
                <a:gd name="T45" fmla="*/ 0 h 38"/>
                <a:gd name="T46" fmla="*/ 12 w 14"/>
                <a:gd name="T47" fmla="*/ 0 h 38"/>
                <a:gd name="T48" fmla="*/ 11 w 14"/>
                <a:gd name="T49" fmla="*/ 1 h 38"/>
                <a:gd name="T50" fmla="*/ 13 w 14"/>
                <a:gd name="T51" fmla="*/ 3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
                <a:gd name="T79" fmla="*/ 0 h 38"/>
                <a:gd name="T80" fmla="*/ 14 w 14"/>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 h="38">
                  <a:moveTo>
                    <a:pt x="13" y="3"/>
                  </a:moveTo>
                  <a:lnTo>
                    <a:pt x="11" y="1"/>
                  </a:lnTo>
                  <a:lnTo>
                    <a:pt x="9" y="4"/>
                  </a:lnTo>
                  <a:lnTo>
                    <a:pt x="7" y="8"/>
                  </a:lnTo>
                  <a:lnTo>
                    <a:pt x="5" y="11"/>
                  </a:lnTo>
                  <a:lnTo>
                    <a:pt x="3" y="15"/>
                  </a:lnTo>
                  <a:lnTo>
                    <a:pt x="2" y="20"/>
                  </a:lnTo>
                  <a:lnTo>
                    <a:pt x="1" y="25"/>
                  </a:lnTo>
                  <a:lnTo>
                    <a:pt x="0" y="30"/>
                  </a:lnTo>
                  <a:lnTo>
                    <a:pt x="0" y="37"/>
                  </a:lnTo>
                  <a:lnTo>
                    <a:pt x="2" y="37"/>
                  </a:lnTo>
                  <a:lnTo>
                    <a:pt x="3" y="31"/>
                  </a:lnTo>
                  <a:lnTo>
                    <a:pt x="3" y="26"/>
                  </a:lnTo>
                  <a:lnTo>
                    <a:pt x="4" y="21"/>
                  </a:lnTo>
                  <a:lnTo>
                    <a:pt x="5" y="16"/>
                  </a:lnTo>
                  <a:lnTo>
                    <a:pt x="7" y="13"/>
                  </a:lnTo>
                  <a:lnTo>
                    <a:pt x="9" y="9"/>
                  </a:lnTo>
                  <a:lnTo>
                    <a:pt x="11" y="6"/>
                  </a:lnTo>
                  <a:lnTo>
                    <a:pt x="13" y="3"/>
                  </a:lnTo>
                  <a:lnTo>
                    <a:pt x="11" y="1"/>
                  </a:lnTo>
                  <a:lnTo>
                    <a:pt x="13" y="3"/>
                  </a:lnTo>
                  <a:lnTo>
                    <a:pt x="13" y="2"/>
                  </a:lnTo>
                  <a:lnTo>
                    <a:pt x="12" y="0"/>
                  </a:lnTo>
                  <a:lnTo>
                    <a:pt x="11" y="1"/>
                  </a:lnTo>
                  <a:lnTo>
                    <a:pt x="13" y="3"/>
                  </a:lnTo>
                </a:path>
              </a:pathLst>
            </a:custGeom>
            <a:solidFill>
              <a:srgbClr val="000000"/>
            </a:solidFill>
            <a:ln w="12700" cap="rnd">
              <a:noFill/>
              <a:round/>
              <a:headEnd/>
              <a:tailEnd/>
            </a:ln>
          </p:spPr>
          <p:txBody>
            <a:bodyPr/>
            <a:lstStyle/>
            <a:p>
              <a:endParaRPr lang="en-US">
                <a:solidFill>
                  <a:srgbClr val="000000"/>
                </a:solidFill>
              </a:endParaRPr>
            </a:p>
          </p:txBody>
        </p:sp>
        <p:sp>
          <p:nvSpPr>
            <p:cNvPr id="21698" name="Freeform 189"/>
            <p:cNvSpPr>
              <a:spLocks/>
            </p:cNvSpPr>
            <p:nvPr/>
          </p:nvSpPr>
          <p:spPr bwMode="auto">
            <a:xfrm>
              <a:off x="3616" y="2335"/>
              <a:ext cx="12" cy="33"/>
            </a:xfrm>
            <a:custGeom>
              <a:avLst/>
              <a:gdLst>
                <a:gd name="T0" fmla="*/ 9 w 12"/>
                <a:gd name="T1" fmla="*/ 2 h 33"/>
                <a:gd name="T2" fmla="*/ 8 w 12"/>
                <a:gd name="T3" fmla="*/ 1 h 33"/>
                <a:gd name="T4" fmla="*/ 8 w 12"/>
                <a:gd name="T5" fmla="*/ 3 h 33"/>
                <a:gd name="T6" fmla="*/ 6 w 12"/>
                <a:gd name="T7" fmla="*/ 7 h 33"/>
                <a:gd name="T8" fmla="*/ 5 w 12"/>
                <a:gd name="T9" fmla="*/ 13 h 33"/>
                <a:gd name="T10" fmla="*/ 3 w 12"/>
                <a:gd name="T11" fmla="*/ 19 h 33"/>
                <a:gd name="T12" fmla="*/ 1 w 12"/>
                <a:gd name="T13" fmla="*/ 26 h 33"/>
                <a:gd name="T14" fmla="*/ 0 w 12"/>
                <a:gd name="T15" fmla="*/ 30 h 33"/>
                <a:gd name="T16" fmla="*/ 3 w 12"/>
                <a:gd name="T17" fmla="*/ 32 h 33"/>
                <a:gd name="T18" fmla="*/ 6 w 12"/>
                <a:gd name="T19" fmla="*/ 28 h 33"/>
                <a:gd name="T20" fmla="*/ 4 w 12"/>
                <a:gd name="T21" fmla="*/ 26 h 33"/>
                <a:gd name="T22" fmla="*/ 1 w 12"/>
                <a:gd name="T23" fmla="*/ 29 h 33"/>
                <a:gd name="T24" fmla="*/ 3 w 12"/>
                <a:gd name="T25" fmla="*/ 30 h 33"/>
                <a:gd name="T26" fmla="*/ 3 w 12"/>
                <a:gd name="T27" fmla="*/ 27 h 33"/>
                <a:gd name="T28" fmla="*/ 5 w 12"/>
                <a:gd name="T29" fmla="*/ 21 h 33"/>
                <a:gd name="T30" fmla="*/ 7 w 12"/>
                <a:gd name="T31" fmla="*/ 14 h 33"/>
                <a:gd name="T32" fmla="*/ 9 w 12"/>
                <a:gd name="T33" fmla="*/ 8 h 33"/>
                <a:gd name="T34" fmla="*/ 10 w 12"/>
                <a:gd name="T35" fmla="*/ 3 h 33"/>
                <a:gd name="T36" fmla="*/ 11 w 12"/>
                <a:gd name="T37" fmla="*/ 2 h 33"/>
                <a:gd name="T38" fmla="*/ 11 w 12"/>
                <a:gd name="T39" fmla="*/ 0 h 33"/>
                <a:gd name="T40" fmla="*/ 11 w 12"/>
                <a:gd name="T41" fmla="*/ 2 h 33"/>
                <a:gd name="T42" fmla="*/ 11 w 12"/>
                <a:gd name="T43" fmla="*/ 1 h 33"/>
                <a:gd name="T44" fmla="*/ 10 w 12"/>
                <a:gd name="T45" fmla="*/ 0 h 33"/>
                <a:gd name="T46" fmla="*/ 10 w 12"/>
                <a:gd name="T47" fmla="*/ 0 h 33"/>
                <a:gd name="T48" fmla="*/ 8 w 12"/>
                <a:gd name="T49" fmla="*/ 1 h 33"/>
                <a:gd name="T50" fmla="*/ 9 w 12"/>
                <a:gd name="T51" fmla="*/ 2 h 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
                <a:gd name="T79" fmla="*/ 0 h 33"/>
                <a:gd name="T80" fmla="*/ 12 w 12"/>
                <a:gd name="T81" fmla="*/ 33 h 3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 h="33">
                  <a:moveTo>
                    <a:pt x="9" y="2"/>
                  </a:moveTo>
                  <a:lnTo>
                    <a:pt x="8" y="1"/>
                  </a:lnTo>
                  <a:lnTo>
                    <a:pt x="8" y="3"/>
                  </a:lnTo>
                  <a:lnTo>
                    <a:pt x="6" y="7"/>
                  </a:lnTo>
                  <a:lnTo>
                    <a:pt x="5" y="13"/>
                  </a:lnTo>
                  <a:lnTo>
                    <a:pt x="3" y="19"/>
                  </a:lnTo>
                  <a:lnTo>
                    <a:pt x="1" y="26"/>
                  </a:lnTo>
                  <a:lnTo>
                    <a:pt x="0" y="30"/>
                  </a:lnTo>
                  <a:lnTo>
                    <a:pt x="3" y="32"/>
                  </a:lnTo>
                  <a:lnTo>
                    <a:pt x="6" y="28"/>
                  </a:lnTo>
                  <a:lnTo>
                    <a:pt x="4" y="26"/>
                  </a:lnTo>
                  <a:lnTo>
                    <a:pt x="1" y="29"/>
                  </a:lnTo>
                  <a:lnTo>
                    <a:pt x="3" y="30"/>
                  </a:lnTo>
                  <a:lnTo>
                    <a:pt x="3" y="27"/>
                  </a:lnTo>
                  <a:lnTo>
                    <a:pt x="5" y="21"/>
                  </a:lnTo>
                  <a:lnTo>
                    <a:pt x="7" y="14"/>
                  </a:lnTo>
                  <a:lnTo>
                    <a:pt x="9" y="8"/>
                  </a:lnTo>
                  <a:lnTo>
                    <a:pt x="10" y="3"/>
                  </a:lnTo>
                  <a:lnTo>
                    <a:pt x="11" y="2"/>
                  </a:lnTo>
                  <a:lnTo>
                    <a:pt x="11" y="0"/>
                  </a:lnTo>
                  <a:lnTo>
                    <a:pt x="11" y="2"/>
                  </a:lnTo>
                  <a:lnTo>
                    <a:pt x="11" y="1"/>
                  </a:lnTo>
                  <a:lnTo>
                    <a:pt x="10" y="0"/>
                  </a:lnTo>
                  <a:lnTo>
                    <a:pt x="8" y="1"/>
                  </a:lnTo>
                  <a:lnTo>
                    <a:pt x="9" y="2"/>
                  </a:lnTo>
                </a:path>
              </a:pathLst>
            </a:custGeom>
            <a:solidFill>
              <a:srgbClr val="000000"/>
            </a:solidFill>
            <a:ln w="12700" cap="rnd">
              <a:noFill/>
              <a:round/>
              <a:headEnd/>
              <a:tailEnd/>
            </a:ln>
          </p:spPr>
          <p:txBody>
            <a:bodyPr/>
            <a:lstStyle/>
            <a:p>
              <a:endParaRPr lang="en-US">
                <a:solidFill>
                  <a:srgbClr val="000000"/>
                </a:solidFill>
              </a:endParaRPr>
            </a:p>
          </p:txBody>
        </p:sp>
        <p:sp>
          <p:nvSpPr>
            <p:cNvPr id="21699" name="Freeform 190"/>
            <p:cNvSpPr>
              <a:spLocks/>
            </p:cNvSpPr>
            <p:nvPr/>
          </p:nvSpPr>
          <p:spPr bwMode="auto">
            <a:xfrm>
              <a:off x="3613" y="2314"/>
              <a:ext cx="15" cy="18"/>
            </a:xfrm>
            <a:custGeom>
              <a:avLst/>
              <a:gdLst>
                <a:gd name="T0" fmla="*/ 0 w 15"/>
                <a:gd name="T1" fmla="*/ 1 h 18"/>
                <a:gd name="T2" fmla="*/ 1 w 15"/>
                <a:gd name="T3" fmla="*/ 2 h 18"/>
                <a:gd name="T4" fmla="*/ 12 w 15"/>
                <a:gd name="T5" fmla="*/ 17 h 18"/>
                <a:gd name="T6" fmla="*/ 14 w 15"/>
                <a:gd name="T7" fmla="*/ 16 h 18"/>
                <a:gd name="T8" fmla="*/ 3 w 15"/>
                <a:gd name="T9" fmla="*/ 1 h 18"/>
                <a:gd name="T10" fmla="*/ 3 w 15"/>
                <a:gd name="T11" fmla="*/ 1 h 18"/>
                <a:gd name="T12" fmla="*/ 3 w 15"/>
                <a:gd name="T13" fmla="*/ 1 h 18"/>
                <a:gd name="T14" fmla="*/ 2 w 15"/>
                <a:gd name="T15" fmla="*/ 0 h 18"/>
                <a:gd name="T16" fmla="*/ 1 w 15"/>
                <a:gd name="T17" fmla="*/ 1 h 18"/>
                <a:gd name="T18" fmla="*/ 0 w 15"/>
                <a:gd name="T19" fmla="*/ 1 h 18"/>
                <a:gd name="T20" fmla="*/ 1 w 15"/>
                <a:gd name="T21" fmla="*/ 2 h 18"/>
                <a:gd name="T22" fmla="*/ 0 w 15"/>
                <a:gd name="T23" fmla="*/ 1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
                <a:gd name="T37" fmla="*/ 0 h 18"/>
                <a:gd name="T38" fmla="*/ 15 w 15"/>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 h="18">
                  <a:moveTo>
                    <a:pt x="0" y="1"/>
                  </a:moveTo>
                  <a:lnTo>
                    <a:pt x="1" y="2"/>
                  </a:lnTo>
                  <a:lnTo>
                    <a:pt x="12" y="17"/>
                  </a:lnTo>
                  <a:lnTo>
                    <a:pt x="14" y="16"/>
                  </a:lnTo>
                  <a:lnTo>
                    <a:pt x="3" y="1"/>
                  </a:lnTo>
                  <a:lnTo>
                    <a:pt x="2" y="0"/>
                  </a:lnTo>
                  <a:lnTo>
                    <a:pt x="1" y="1"/>
                  </a:lnTo>
                  <a:lnTo>
                    <a:pt x="0" y="1"/>
                  </a:lnTo>
                  <a:lnTo>
                    <a:pt x="1" y="2"/>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700" name="Freeform 191"/>
            <p:cNvSpPr>
              <a:spLocks/>
            </p:cNvSpPr>
            <p:nvPr/>
          </p:nvSpPr>
          <p:spPr bwMode="auto">
            <a:xfrm>
              <a:off x="3611" y="2232"/>
              <a:ext cx="3" cy="79"/>
            </a:xfrm>
            <a:custGeom>
              <a:avLst/>
              <a:gdLst>
                <a:gd name="T0" fmla="*/ 1 w 3"/>
                <a:gd name="T1" fmla="*/ 0 h 79"/>
                <a:gd name="T2" fmla="*/ 2 w 3"/>
                <a:gd name="T3" fmla="*/ 1 h 79"/>
                <a:gd name="T4" fmla="*/ 2 w 3"/>
                <a:gd name="T5" fmla="*/ 78 h 79"/>
                <a:gd name="T6" fmla="*/ 0 w 3"/>
                <a:gd name="T7" fmla="*/ 78 h 79"/>
                <a:gd name="T8" fmla="*/ 0 w 3"/>
                <a:gd name="T9" fmla="*/ 1 h 79"/>
                <a:gd name="T10" fmla="*/ 0 w 3"/>
                <a:gd name="T11" fmla="*/ 2 h 79"/>
                <a:gd name="T12" fmla="*/ 0 w 3"/>
                <a:gd name="T13" fmla="*/ 1 h 79"/>
                <a:gd name="T14" fmla="*/ 0 w 3"/>
                <a:gd name="T15" fmla="*/ 0 h 79"/>
                <a:gd name="T16" fmla="*/ 1 w 3"/>
                <a:gd name="T17" fmla="*/ 0 h 79"/>
                <a:gd name="T18" fmla="*/ 1 w 3"/>
                <a:gd name="T19" fmla="*/ 0 h 79"/>
                <a:gd name="T20" fmla="*/ 2 w 3"/>
                <a:gd name="T21" fmla="*/ 1 h 79"/>
                <a:gd name="T22" fmla="*/ 1 w 3"/>
                <a:gd name="T23" fmla="*/ 0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79"/>
                <a:gd name="T38" fmla="*/ 3 w 3"/>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79">
                  <a:moveTo>
                    <a:pt x="1" y="0"/>
                  </a:moveTo>
                  <a:lnTo>
                    <a:pt x="2" y="1"/>
                  </a:lnTo>
                  <a:lnTo>
                    <a:pt x="2" y="78"/>
                  </a:lnTo>
                  <a:lnTo>
                    <a:pt x="0" y="78"/>
                  </a:lnTo>
                  <a:lnTo>
                    <a:pt x="0" y="1"/>
                  </a:lnTo>
                  <a:lnTo>
                    <a:pt x="0" y="2"/>
                  </a:lnTo>
                  <a:lnTo>
                    <a:pt x="0" y="1"/>
                  </a:lnTo>
                  <a:lnTo>
                    <a:pt x="0" y="0"/>
                  </a:lnTo>
                  <a:lnTo>
                    <a:pt x="1" y="0"/>
                  </a:lnTo>
                  <a:lnTo>
                    <a:pt x="2" y="1"/>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701" name="Freeform 192"/>
            <p:cNvSpPr>
              <a:spLocks/>
            </p:cNvSpPr>
            <p:nvPr/>
          </p:nvSpPr>
          <p:spPr bwMode="auto">
            <a:xfrm>
              <a:off x="3614" y="2191"/>
              <a:ext cx="38" cy="38"/>
            </a:xfrm>
            <a:custGeom>
              <a:avLst/>
              <a:gdLst>
                <a:gd name="T0" fmla="*/ 34 w 38"/>
                <a:gd name="T1" fmla="*/ 3 h 38"/>
                <a:gd name="T2" fmla="*/ 34 w 38"/>
                <a:gd name="T3" fmla="*/ 1 h 38"/>
                <a:gd name="T4" fmla="*/ 31 w 38"/>
                <a:gd name="T5" fmla="*/ 4 h 38"/>
                <a:gd name="T6" fmla="*/ 27 w 38"/>
                <a:gd name="T7" fmla="*/ 9 h 38"/>
                <a:gd name="T8" fmla="*/ 22 w 38"/>
                <a:gd name="T9" fmla="*/ 13 h 38"/>
                <a:gd name="T10" fmla="*/ 17 w 38"/>
                <a:gd name="T11" fmla="*/ 18 h 38"/>
                <a:gd name="T12" fmla="*/ 12 w 38"/>
                <a:gd name="T13" fmla="*/ 23 h 38"/>
                <a:gd name="T14" fmla="*/ 7 w 38"/>
                <a:gd name="T15" fmla="*/ 28 h 38"/>
                <a:gd name="T16" fmla="*/ 3 w 38"/>
                <a:gd name="T17" fmla="*/ 32 h 38"/>
                <a:gd name="T18" fmla="*/ 0 w 38"/>
                <a:gd name="T19" fmla="*/ 35 h 38"/>
                <a:gd name="T20" fmla="*/ 3 w 38"/>
                <a:gd name="T21" fmla="*/ 37 h 38"/>
                <a:gd name="T22" fmla="*/ 5 w 38"/>
                <a:gd name="T23" fmla="*/ 34 h 38"/>
                <a:gd name="T24" fmla="*/ 9 w 38"/>
                <a:gd name="T25" fmla="*/ 30 h 38"/>
                <a:gd name="T26" fmla="*/ 15 w 38"/>
                <a:gd name="T27" fmla="*/ 25 h 38"/>
                <a:gd name="T28" fmla="*/ 19 w 38"/>
                <a:gd name="T29" fmla="*/ 21 h 38"/>
                <a:gd name="T30" fmla="*/ 25 w 38"/>
                <a:gd name="T31" fmla="*/ 15 h 38"/>
                <a:gd name="T32" fmla="*/ 29 w 38"/>
                <a:gd name="T33" fmla="*/ 11 h 38"/>
                <a:gd name="T34" fmla="*/ 34 w 38"/>
                <a:gd name="T35" fmla="*/ 6 h 38"/>
                <a:gd name="T36" fmla="*/ 37 w 38"/>
                <a:gd name="T37" fmla="*/ 3 h 38"/>
                <a:gd name="T38" fmla="*/ 37 w 38"/>
                <a:gd name="T39" fmla="*/ 1 h 38"/>
                <a:gd name="T40" fmla="*/ 37 w 38"/>
                <a:gd name="T41" fmla="*/ 3 h 38"/>
                <a:gd name="T42" fmla="*/ 37 w 38"/>
                <a:gd name="T43" fmla="*/ 2 h 38"/>
                <a:gd name="T44" fmla="*/ 36 w 38"/>
                <a:gd name="T45" fmla="*/ 0 h 38"/>
                <a:gd name="T46" fmla="*/ 35 w 38"/>
                <a:gd name="T47" fmla="*/ 0 h 38"/>
                <a:gd name="T48" fmla="*/ 34 w 38"/>
                <a:gd name="T49" fmla="*/ 1 h 38"/>
                <a:gd name="T50" fmla="*/ 34 w 38"/>
                <a:gd name="T51" fmla="*/ 3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38"/>
                <a:gd name="T80" fmla="*/ 38 w 38"/>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38">
                  <a:moveTo>
                    <a:pt x="34" y="3"/>
                  </a:moveTo>
                  <a:lnTo>
                    <a:pt x="34" y="1"/>
                  </a:lnTo>
                  <a:lnTo>
                    <a:pt x="31" y="4"/>
                  </a:lnTo>
                  <a:lnTo>
                    <a:pt x="27" y="9"/>
                  </a:lnTo>
                  <a:lnTo>
                    <a:pt x="22" y="13"/>
                  </a:lnTo>
                  <a:lnTo>
                    <a:pt x="17" y="18"/>
                  </a:lnTo>
                  <a:lnTo>
                    <a:pt x="12" y="23"/>
                  </a:lnTo>
                  <a:lnTo>
                    <a:pt x="7" y="28"/>
                  </a:lnTo>
                  <a:lnTo>
                    <a:pt x="3" y="32"/>
                  </a:lnTo>
                  <a:lnTo>
                    <a:pt x="0" y="35"/>
                  </a:lnTo>
                  <a:lnTo>
                    <a:pt x="3" y="37"/>
                  </a:lnTo>
                  <a:lnTo>
                    <a:pt x="5" y="34"/>
                  </a:lnTo>
                  <a:lnTo>
                    <a:pt x="9" y="30"/>
                  </a:lnTo>
                  <a:lnTo>
                    <a:pt x="15" y="25"/>
                  </a:lnTo>
                  <a:lnTo>
                    <a:pt x="19" y="21"/>
                  </a:lnTo>
                  <a:lnTo>
                    <a:pt x="25" y="15"/>
                  </a:lnTo>
                  <a:lnTo>
                    <a:pt x="29" y="11"/>
                  </a:lnTo>
                  <a:lnTo>
                    <a:pt x="34" y="6"/>
                  </a:lnTo>
                  <a:lnTo>
                    <a:pt x="37" y="3"/>
                  </a:lnTo>
                  <a:lnTo>
                    <a:pt x="37" y="1"/>
                  </a:lnTo>
                  <a:lnTo>
                    <a:pt x="37" y="3"/>
                  </a:lnTo>
                  <a:lnTo>
                    <a:pt x="37" y="2"/>
                  </a:lnTo>
                  <a:lnTo>
                    <a:pt x="36" y="0"/>
                  </a:lnTo>
                  <a:lnTo>
                    <a:pt x="35" y="0"/>
                  </a:lnTo>
                  <a:lnTo>
                    <a:pt x="34" y="1"/>
                  </a:lnTo>
                  <a:lnTo>
                    <a:pt x="34" y="3"/>
                  </a:lnTo>
                </a:path>
              </a:pathLst>
            </a:custGeom>
            <a:solidFill>
              <a:srgbClr val="000000"/>
            </a:solidFill>
            <a:ln w="12700" cap="rnd">
              <a:noFill/>
              <a:round/>
              <a:headEnd/>
              <a:tailEnd/>
            </a:ln>
          </p:spPr>
          <p:txBody>
            <a:bodyPr/>
            <a:lstStyle/>
            <a:p>
              <a:endParaRPr lang="en-US">
                <a:solidFill>
                  <a:srgbClr val="000000"/>
                </a:solidFill>
              </a:endParaRPr>
            </a:p>
          </p:txBody>
        </p:sp>
        <p:sp>
          <p:nvSpPr>
            <p:cNvPr id="21702" name="Freeform 193"/>
            <p:cNvSpPr>
              <a:spLocks/>
            </p:cNvSpPr>
            <p:nvPr/>
          </p:nvSpPr>
          <p:spPr bwMode="auto">
            <a:xfrm>
              <a:off x="3647" y="2150"/>
              <a:ext cx="5" cy="39"/>
            </a:xfrm>
            <a:custGeom>
              <a:avLst/>
              <a:gdLst>
                <a:gd name="T0" fmla="*/ 3 w 5"/>
                <a:gd name="T1" fmla="*/ 0 h 39"/>
                <a:gd name="T2" fmla="*/ 2 w 5"/>
                <a:gd name="T3" fmla="*/ 1 h 39"/>
                <a:gd name="T4" fmla="*/ 2 w 5"/>
                <a:gd name="T5" fmla="*/ 7 h 39"/>
                <a:gd name="T6" fmla="*/ 1 w 5"/>
                <a:gd name="T7" fmla="*/ 11 h 39"/>
                <a:gd name="T8" fmla="*/ 0 w 5"/>
                <a:gd name="T9" fmla="*/ 16 h 39"/>
                <a:gd name="T10" fmla="*/ 0 w 5"/>
                <a:gd name="T11" fmla="*/ 19 h 39"/>
                <a:gd name="T12" fmla="*/ 0 w 5"/>
                <a:gd name="T13" fmla="*/ 23 h 39"/>
                <a:gd name="T14" fmla="*/ 1 w 5"/>
                <a:gd name="T15" fmla="*/ 27 h 39"/>
                <a:gd name="T16" fmla="*/ 2 w 5"/>
                <a:gd name="T17" fmla="*/ 32 h 39"/>
                <a:gd name="T18" fmla="*/ 2 w 5"/>
                <a:gd name="T19" fmla="*/ 38 h 39"/>
                <a:gd name="T20" fmla="*/ 4 w 5"/>
                <a:gd name="T21" fmla="*/ 36 h 39"/>
                <a:gd name="T22" fmla="*/ 3 w 5"/>
                <a:gd name="T23" fmla="*/ 30 h 39"/>
                <a:gd name="T24" fmla="*/ 2 w 5"/>
                <a:gd name="T25" fmla="*/ 26 h 39"/>
                <a:gd name="T26" fmla="*/ 2 w 5"/>
                <a:gd name="T27" fmla="*/ 22 h 39"/>
                <a:gd name="T28" fmla="*/ 2 w 5"/>
                <a:gd name="T29" fmla="*/ 19 h 39"/>
                <a:gd name="T30" fmla="*/ 2 w 5"/>
                <a:gd name="T31" fmla="*/ 16 h 39"/>
                <a:gd name="T32" fmla="*/ 2 w 5"/>
                <a:gd name="T33" fmla="*/ 12 h 39"/>
                <a:gd name="T34" fmla="*/ 3 w 5"/>
                <a:gd name="T35" fmla="*/ 8 h 39"/>
                <a:gd name="T36" fmla="*/ 4 w 5"/>
                <a:gd name="T37" fmla="*/ 2 h 39"/>
                <a:gd name="T38" fmla="*/ 3 w 5"/>
                <a:gd name="T39" fmla="*/ 3 h 39"/>
                <a:gd name="T40" fmla="*/ 4 w 5"/>
                <a:gd name="T41" fmla="*/ 2 h 39"/>
                <a:gd name="T42" fmla="*/ 4 w 5"/>
                <a:gd name="T43" fmla="*/ 1 h 39"/>
                <a:gd name="T44" fmla="*/ 4 w 5"/>
                <a:gd name="T45" fmla="*/ 0 h 39"/>
                <a:gd name="T46" fmla="*/ 3 w 5"/>
                <a:gd name="T47" fmla="*/ 0 h 39"/>
                <a:gd name="T48" fmla="*/ 2 w 5"/>
                <a:gd name="T49" fmla="*/ 1 h 39"/>
                <a:gd name="T50" fmla="*/ 3 w 5"/>
                <a:gd name="T51" fmla="*/ 0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
                <a:gd name="T79" fmla="*/ 0 h 39"/>
                <a:gd name="T80" fmla="*/ 5 w 5"/>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 h="39">
                  <a:moveTo>
                    <a:pt x="3" y="0"/>
                  </a:moveTo>
                  <a:lnTo>
                    <a:pt x="2" y="1"/>
                  </a:lnTo>
                  <a:lnTo>
                    <a:pt x="2" y="7"/>
                  </a:lnTo>
                  <a:lnTo>
                    <a:pt x="1" y="11"/>
                  </a:lnTo>
                  <a:lnTo>
                    <a:pt x="0" y="16"/>
                  </a:lnTo>
                  <a:lnTo>
                    <a:pt x="0" y="19"/>
                  </a:lnTo>
                  <a:lnTo>
                    <a:pt x="0" y="23"/>
                  </a:lnTo>
                  <a:lnTo>
                    <a:pt x="1" y="27"/>
                  </a:lnTo>
                  <a:lnTo>
                    <a:pt x="2" y="32"/>
                  </a:lnTo>
                  <a:lnTo>
                    <a:pt x="2" y="38"/>
                  </a:lnTo>
                  <a:lnTo>
                    <a:pt x="4" y="36"/>
                  </a:lnTo>
                  <a:lnTo>
                    <a:pt x="3" y="30"/>
                  </a:lnTo>
                  <a:lnTo>
                    <a:pt x="2" y="26"/>
                  </a:lnTo>
                  <a:lnTo>
                    <a:pt x="2" y="22"/>
                  </a:lnTo>
                  <a:lnTo>
                    <a:pt x="2" y="19"/>
                  </a:lnTo>
                  <a:lnTo>
                    <a:pt x="2" y="16"/>
                  </a:lnTo>
                  <a:lnTo>
                    <a:pt x="2" y="12"/>
                  </a:lnTo>
                  <a:lnTo>
                    <a:pt x="3" y="8"/>
                  </a:lnTo>
                  <a:lnTo>
                    <a:pt x="4" y="2"/>
                  </a:lnTo>
                  <a:lnTo>
                    <a:pt x="3" y="3"/>
                  </a:lnTo>
                  <a:lnTo>
                    <a:pt x="4" y="2"/>
                  </a:lnTo>
                  <a:lnTo>
                    <a:pt x="4" y="1"/>
                  </a:lnTo>
                  <a:lnTo>
                    <a:pt x="4" y="0"/>
                  </a:lnTo>
                  <a:lnTo>
                    <a:pt x="3" y="0"/>
                  </a:lnTo>
                  <a:lnTo>
                    <a:pt x="2" y="1"/>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1703" name="Freeform 194"/>
            <p:cNvSpPr>
              <a:spLocks/>
            </p:cNvSpPr>
            <p:nvPr/>
          </p:nvSpPr>
          <p:spPr bwMode="auto">
            <a:xfrm>
              <a:off x="3655" y="2150"/>
              <a:ext cx="38" cy="9"/>
            </a:xfrm>
            <a:custGeom>
              <a:avLst/>
              <a:gdLst>
                <a:gd name="T0" fmla="*/ 37 w 38"/>
                <a:gd name="T1" fmla="*/ 7 h 9"/>
                <a:gd name="T2" fmla="*/ 35 w 38"/>
                <a:gd name="T3" fmla="*/ 6 h 9"/>
                <a:gd name="T4" fmla="*/ 30 w 38"/>
                <a:gd name="T5" fmla="*/ 6 h 9"/>
                <a:gd name="T6" fmla="*/ 25 w 38"/>
                <a:gd name="T7" fmla="*/ 5 h 9"/>
                <a:gd name="T8" fmla="*/ 21 w 38"/>
                <a:gd name="T9" fmla="*/ 4 h 9"/>
                <a:gd name="T10" fmla="*/ 15 w 38"/>
                <a:gd name="T11" fmla="*/ 3 h 9"/>
                <a:gd name="T12" fmla="*/ 11 w 38"/>
                <a:gd name="T13" fmla="*/ 2 h 9"/>
                <a:gd name="T14" fmla="*/ 7 w 38"/>
                <a:gd name="T15" fmla="*/ 1 h 9"/>
                <a:gd name="T16" fmla="*/ 3 w 38"/>
                <a:gd name="T17" fmla="*/ 0 h 9"/>
                <a:gd name="T18" fmla="*/ 0 w 38"/>
                <a:gd name="T19" fmla="*/ 0 h 9"/>
                <a:gd name="T20" fmla="*/ 0 w 38"/>
                <a:gd name="T21" fmla="*/ 2 h 9"/>
                <a:gd name="T22" fmla="*/ 3 w 38"/>
                <a:gd name="T23" fmla="*/ 2 h 9"/>
                <a:gd name="T24" fmla="*/ 6 w 38"/>
                <a:gd name="T25" fmla="*/ 3 h 9"/>
                <a:gd name="T26" fmla="*/ 10 w 38"/>
                <a:gd name="T27" fmla="*/ 4 h 9"/>
                <a:gd name="T28" fmla="*/ 15 w 38"/>
                <a:gd name="T29" fmla="*/ 5 h 9"/>
                <a:gd name="T30" fmla="*/ 19 w 38"/>
                <a:gd name="T31" fmla="*/ 6 h 9"/>
                <a:gd name="T32" fmla="*/ 24 w 38"/>
                <a:gd name="T33" fmla="*/ 7 h 9"/>
                <a:gd name="T34" fmla="*/ 29 w 38"/>
                <a:gd name="T35" fmla="*/ 7 h 9"/>
                <a:gd name="T36" fmla="*/ 35 w 38"/>
                <a:gd name="T37" fmla="*/ 8 h 9"/>
                <a:gd name="T38" fmla="*/ 34 w 38"/>
                <a:gd name="T39" fmla="*/ 7 h 9"/>
                <a:gd name="T40" fmla="*/ 35 w 38"/>
                <a:gd name="T41" fmla="*/ 8 h 9"/>
                <a:gd name="T42" fmla="*/ 36 w 38"/>
                <a:gd name="T43" fmla="*/ 7 h 9"/>
                <a:gd name="T44" fmla="*/ 37 w 38"/>
                <a:gd name="T45" fmla="*/ 7 h 9"/>
                <a:gd name="T46" fmla="*/ 36 w 38"/>
                <a:gd name="T47" fmla="*/ 6 h 9"/>
                <a:gd name="T48" fmla="*/ 35 w 38"/>
                <a:gd name="T49" fmla="*/ 6 h 9"/>
                <a:gd name="T50" fmla="*/ 37 w 38"/>
                <a:gd name="T51" fmla="*/ 7 h 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9"/>
                <a:gd name="T80" fmla="*/ 38 w 38"/>
                <a:gd name="T81" fmla="*/ 9 h 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9">
                  <a:moveTo>
                    <a:pt x="37" y="7"/>
                  </a:moveTo>
                  <a:lnTo>
                    <a:pt x="35" y="6"/>
                  </a:lnTo>
                  <a:lnTo>
                    <a:pt x="30" y="6"/>
                  </a:lnTo>
                  <a:lnTo>
                    <a:pt x="25" y="5"/>
                  </a:lnTo>
                  <a:lnTo>
                    <a:pt x="21" y="4"/>
                  </a:lnTo>
                  <a:lnTo>
                    <a:pt x="15" y="3"/>
                  </a:lnTo>
                  <a:lnTo>
                    <a:pt x="11" y="2"/>
                  </a:lnTo>
                  <a:lnTo>
                    <a:pt x="7" y="1"/>
                  </a:lnTo>
                  <a:lnTo>
                    <a:pt x="3" y="0"/>
                  </a:lnTo>
                  <a:lnTo>
                    <a:pt x="0" y="0"/>
                  </a:lnTo>
                  <a:lnTo>
                    <a:pt x="0" y="2"/>
                  </a:lnTo>
                  <a:lnTo>
                    <a:pt x="3" y="2"/>
                  </a:lnTo>
                  <a:lnTo>
                    <a:pt x="6" y="3"/>
                  </a:lnTo>
                  <a:lnTo>
                    <a:pt x="10" y="4"/>
                  </a:lnTo>
                  <a:lnTo>
                    <a:pt x="15" y="5"/>
                  </a:lnTo>
                  <a:lnTo>
                    <a:pt x="19" y="6"/>
                  </a:lnTo>
                  <a:lnTo>
                    <a:pt x="24" y="7"/>
                  </a:lnTo>
                  <a:lnTo>
                    <a:pt x="29" y="7"/>
                  </a:lnTo>
                  <a:lnTo>
                    <a:pt x="35" y="8"/>
                  </a:lnTo>
                  <a:lnTo>
                    <a:pt x="34" y="7"/>
                  </a:lnTo>
                  <a:lnTo>
                    <a:pt x="35" y="8"/>
                  </a:lnTo>
                  <a:lnTo>
                    <a:pt x="36" y="7"/>
                  </a:lnTo>
                  <a:lnTo>
                    <a:pt x="37" y="7"/>
                  </a:lnTo>
                  <a:lnTo>
                    <a:pt x="36" y="6"/>
                  </a:lnTo>
                  <a:lnTo>
                    <a:pt x="35" y="6"/>
                  </a:lnTo>
                  <a:lnTo>
                    <a:pt x="37" y="7"/>
                  </a:lnTo>
                </a:path>
              </a:pathLst>
            </a:custGeom>
            <a:solidFill>
              <a:srgbClr val="000000"/>
            </a:solidFill>
            <a:ln w="12700" cap="rnd">
              <a:noFill/>
              <a:round/>
              <a:headEnd/>
              <a:tailEnd/>
            </a:ln>
          </p:spPr>
          <p:txBody>
            <a:bodyPr/>
            <a:lstStyle/>
            <a:p>
              <a:endParaRPr lang="en-US">
                <a:solidFill>
                  <a:srgbClr val="000000"/>
                </a:solidFill>
              </a:endParaRPr>
            </a:p>
          </p:txBody>
        </p:sp>
        <p:sp>
          <p:nvSpPr>
            <p:cNvPr id="21704" name="Freeform 195"/>
            <p:cNvSpPr>
              <a:spLocks/>
            </p:cNvSpPr>
            <p:nvPr/>
          </p:nvSpPr>
          <p:spPr bwMode="auto">
            <a:xfrm>
              <a:off x="3694" y="2162"/>
              <a:ext cx="47" cy="59"/>
            </a:xfrm>
            <a:custGeom>
              <a:avLst/>
              <a:gdLst>
                <a:gd name="T0" fmla="*/ 42 w 47"/>
                <a:gd name="T1" fmla="*/ 56 h 59"/>
                <a:gd name="T2" fmla="*/ 44 w 47"/>
                <a:gd name="T3" fmla="*/ 54 h 59"/>
                <a:gd name="T4" fmla="*/ 41 w 47"/>
                <a:gd name="T5" fmla="*/ 54 h 59"/>
                <a:gd name="T6" fmla="*/ 36 w 47"/>
                <a:gd name="T7" fmla="*/ 53 h 59"/>
                <a:gd name="T8" fmla="*/ 33 w 47"/>
                <a:gd name="T9" fmla="*/ 52 h 59"/>
                <a:gd name="T10" fmla="*/ 29 w 47"/>
                <a:gd name="T11" fmla="*/ 50 h 59"/>
                <a:gd name="T12" fmla="*/ 26 w 47"/>
                <a:gd name="T13" fmla="*/ 47 h 59"/>
                <a:gd name="T14" fmla="*/ 22 w 47"/>
                <a:gd name="T15" fmla="*/ 44 h 59"/>
                <a:gd name="T16" fmla="*/ 19 w 47"/>
                <a:gd name="T17" fmla="*/ 42 h 59"/>
                <a:gd name="T18" fmla="*/ 16 w 47"/>
                <a:gd name="T19" fmla="*/ 37 h 59"/>
                <a:gd name="T20" fmla="*/ 13 w 47"/>
                <a:gd name="T21" fmla="*/ 34 h 59"/>
                <a:gd name="T22" fmla="*/ 11 w 47"/>
                <a:gd name="T23" fmla="*/ 29 h 59"/>
                <a:gd name="T24" fmla="*/ 9 w 47"/>
                <a:gd name="T25" fmla="*/ 24 h 59"/>
                <a:gd name="T26" fmla="*/ 7 w 47"/>
                <a:gd name="T27" fmla="*/ 20 h 59"/>
                <a:gd name="T28" fmla="*/ 5 w 47"/>
                <a:gd name="T29" fmla="*/ 15 h 59"/>
                <a:gd name="T30" fmla="*/ 4 w 47"/>
                <a:gd name="T31" fmla="*/ 10 h 59"/>
                <a:gd name="T32" fmla="*/ 4 w 47"/>
                <a:gd name="T33" fmla="*/ 5 h 59"/>
                <a:gd name="T34" fmla="*/ 4 w 47"/>
                <a:gd name="T35" fmla="*/ 0 h 59"/>
                <a:gd name="T36" fmla="*/ 0 w 47"/>
                <a:gd name="T37" fmla="*/ 0 h 59"/>
                <a:gd name="T38" fmla="*/ 0 w 47"/>
                <a:gd name="T39" fmla="*/ 5 h 59"/>
                <a:gd name="T40" fmla="*/ 1 w 47"/>
                <a:gd name="T41" fmla="*/ 11 h 59"/>
                <a:gd name="T42" fmla="*/ 2 w 47"/>
                <a:gd name="T43" fmla="*/ 16 h 59"/>
                <a:gd name="T44" fmla="*/ 4 w 47"/>
                <a:gd name="T45" fmla="*/ 22 h 59"/>
                <a:gd name="T46" fmla="*/ 5 w 47"/>
                <a:gd name="T47" fmla="*/ 26 h 59"/>
                <a:gd name="T48" fmla="*/ 8 w 47"/>
                <a:gd name="T49" fmla="*/ 31 h 59"/>
                <a:gd name="T50" fmla="*/ 11 w 47"/>
                <a:gd name="T51" fmla="*/ 35 h 59"/>
                <a:gd name="T52" fmla="*/ 13 w 47"/>
                <a:gd name="T53" fmla="*/ 39 h 59"/>
                <a:gd name="T54" fmla="*/ 17 w 47"/>
                <a:gd name="T55" fmla="*/ 44 h 59"/>
                <a:gd name="T56" fmla="*/ 20 w 47"/>
                <a:gd name="T57" fmla="*/ 47 h 59"/>
                <a:gd name="T58" fmla="*/ 24 w 47"/>
                <a:gd name="T59" fmla="*/ 50 h 59"/>
                <a:gd name="T60" fmla="*/ 27 w 47"/>
                <a:gd name="T61" fmla="*/ 53 h 59"/>
                <a:gd name="T62" fmla="*/ 32 w 47"/>
                <a:gd name="T63" fmla="*/ 55 h 59"/>
                <a:gd name="T64" fmla="*/ 36 w 47"/>
                <a:gd name="T65" fmla="*/ 56 h 59"/>
                <a:gd name="T66" fmla="*/ 40 w 47"/>
                <a:gd name="T67" fmla="*/ 57 h 59"/>
                <a:gd name="T68" fmla="*/ 44 w 47"/>
                <a:gd name="T69" fmla="*/ 58 h 59"/>
                <a:gd name="T70" fmla="*/ 46 w 47"/>
                <a:gd name="T71" fmla="*/ 56 h 59"/>
                <a:gd name="T72" fmla="*/ 44 w 47"/>
                <a:gd name="T73" fmla="*/ 58 h 59"/>
                <a:gd name="T74" fmla="*/ 45 w 47"/>
                <a:gd name="T75" fmla="*/ 57 h 59"/>
                <a:gd name="T76" fmla="*/ 46 w 47"/>
                <a:gd name="T77" fmla="*/ 56 h 59"/>
                <a:gd name="T78" fmla="*/ 45 w 47"/>
                <a:gd name="T79" fmla="*/ 55 h 59"/>
                <a:gd name="T80" fmla="*/ 44 w 47"/>
                <a:gd name="T81" fmla="*/ 54 h 59"/>
                <a:gd name="T82" fmla="*/ 42 w 47"/>
                <a:gd name="T83" fmla="*/ 56 h 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
                <a:gd name="T127" fmla="*/ 0 h 59"/>
                <a:gd name="T128" fmla="*/ 47 w 47"/>
                <a:gd name="T129" fmla="*/ 59 h 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 h="59">
                  <a:moveTo>
                    <a:pt x="42" y="56"/>
                  </a:moveTo>
                  <a:lnTo>
                    <a:pt x="44" y="54"/>
                  </a:lnTo>
                  <a:lnTo>
                    <a:pt x="41" y="54"/>
                  </a:lnTo>
                  <a:lnTo>
                    <a:pt x="36" y="53"/>
                  </a:lnTo>
                  <a:lnTo>
                    <a:pt x="33" y="52"/>
                  </a:lnTo>
                  <a:lnTo>
                    <a:pt x="29" y="50"/>
                  </a:lnTo>
                  <a:lnTo>
                    <a:pt x="26" y="47"/>
                  </a:lnTo>
                  <a:lnTo>
                    <a:pt x="22" y="44"/>
                  </a:lnTo>
                  <a:lnTo>
                    <a:pt x="19" y="42"/>
                  </a:lnTo>
                  <a:lnTo>
                    <a:pt x="16" y="37"/>
                  </a:lnTo>
                  <a:lnTo>
                    <a:pt x="13" y="34"/>
                  </a:lnTo>
                  <a:lnTo>
                    <a:pt x="11" y="29"/>
                  </a:lnTo>
                  <a:lnTo>
                    <a:pt x="9" y="24"/>
                  </a:lnTo>
                  <a:lnTo>
                    <a:pt x="7" y="20"/>
                  </a:lnTo>
                  <a:lnTo>
                    <a:pt x="5" y="15"/>
                  </a:lnTo>
                  <a:lnTo>
                    <a:pt x="4" y="10"/>
                  </a:lnTo>
                  <a:lnTo>
                    <a:pt x="4" y="5"/>
                  </a:lnTo>
                  <a:lnTo>
                    <a:pt x="4" y="0"/>
                  </a:lnTo>
                  <a:lnTo>
                    <a:pt x="0" y="0"/>
                  </a:lnTo>
                  <a:lnTo>
                    <a:pt x="0" y="5"/>
                  </a:lnTo>
                  <a:lnTo>
                    <a:pt x="1" y="11"/>
                  </a:lnTo>
                  <a:lnTo>
                    <a:pt x="2" y="16"/>
                  </a:lnTo>
                  <a:lnTo>
                    <a:pt x="4" y="22"/>
                  </a:lnTo>
                  <a:lnTo>
                    <a:pt x="5" y="26"/>
                  </a:lnTo>
                  <a:lnTo>
                    <a:pt x="8" y="31"/>
                  </a:lnTo>
                  <a:lnTo>
                    <a:pt x="11" y="35"/>
                  </a:lnTo>
                  <a:lnTo>
                    <a:pt x="13" y="39"/>
                  </a:lnTo>
                  <a:lnTo>
                    <a:pt x="17" y="44"/>
                  </a:lnTo>
                  <a:lnTo>
                    <a:pt x="20" y="47"/>
                  </a:lnTo>
                  <a:lnTo>
                    <a:pt x="24" y="50"/>
                  </a:lnTo>
                  <a:lnTo>
                    <a:pt x="27" y="53"/>
                  </a:lnTo>
                  <a:lnTo>
                    <a:pt x="32" y="55"/>
                  </a:lnTo>
                  <a:lnTo>
                    <a:pt x="36" y="56"/>
                  </a:lnTo>
                  <a:lnTo>
                    <a:pt x="40" y="57"/>
                  </a:lnTo>
                  <a:lnTo>
                    <a:pt x="44" y="58"/>
                  </a:lnTo>
                  <a:lnTo>
                    <a:pt x="46" y="56"/>
                  </a:lnTo>
                  <a:lnTo>
                    <a:pt x="44" y="58"/>
                  </a:lnTo>
                  <a:lnTo>
                    <a:pt x="45" y="57"/>
                  </a:lnTo>
                  <a:lnTo>
                    <a:pt x="46" y="56"/>
                  </a:lnTo>
                  <a:lnTo>
                    <a:pt x="45" y="55"/>
                  </a:lnTo>
                  <a:lnTo>
                    <a:pt x="44" y="54"/>
                  </a:lnTo>
                  <a:lnTo>
                    <a:pt x="42" y="56"/>
                  </a:lnTo>
                </a:path>
              </a:pathLst>
            </a:custGeom>
            <a:solidFill>
              <a:srgbClr val="000000"/>
            </a:solidFill>
            <a:ln w="12700" cap="rnd">
              <a:noFill/>
              <a:round/>
              <a:headEnd/>
              <a:tailEnd/>
            </a:ln>
          </p:spPr>
          <p:txBody>
            <a:bodyPr/>
            <a:lstStyle/>
            <a:p>
              <a:endParaRPr lang="en-US">
                <a:solidFill>
                  <a:srgbClr val="000000"/>
                </a:solidFill>
              </a:endParaRPr>
            </a:p>
          </p:txBody>
        </p:sp>
        <p:sp>
          <p:nvSpPr>
            <p:cNvPr id="21705" name="Freeform 196"/>
            <p:cNvSpPr>
              <a:spLocks/>
            </p:cNvSpPr>
            <p:nvPr/>
          </p:nvSpPr>
          <p:spPr bwMode="auto">
            <a:xfrm>
              <a:off x="3741" y="2177"/>
              <a:ext cx="8" cy="42"/>
            </a:xfrm>
            <a:custGeom>
              <a:avLst/>
              <a:gdLst>
                <a:gd name="T0" fmla="*/ 6 w 8"/>
                <a:gd name="T1" fmla="*/ 0 h 42"/>
                <a:gd name="T2" fmla="*/ 5 w 8"/>
                <a:gd name="T3" fmla="*/ 1 h 42"/>
                <a:gd name="T4" fmla="*/ 3 w 8"/>
                <a:gd name="T5" fmla="*/ 7 h 42"/>
                <a:gd name="T6" fmla="*/ 1 w 8"/>
                <a:gd name="T7" fmla="*/ 12 h 42"/>
                <a:gd name="T8" fmla="*/ 0 w 8"/>
                <a:gd name="T9" fmla="*/ 17 h 42"/>
                <a:gd name="T10" fmla="*/ 0 w 8"/>
                <a:gd name="T11" fmla="*/ 21 h 42"/>
                <a:gd name="T12" fmla="*/ 0 w 8"/>
                <a:gd name="T13" fmla="*/ 25 h 42"/>
                <a:gd name="T14" fmla="*/ 1 w 8"/>
                <a:gd name="T15" fmla="*/ 30 h 42"/>
                <a:gd name="T16" fmla="*/ 1 w 8"/>
                <a:gd name="T17" fmla="*/ 35 h 42"/>
                <a:gd name="T18" fmla="*/ 1 w 8"/>
                <a:gd name="T19" fmla="*/ 41 h 42"/>
                <a:gd name="T20" fmla="*/ 3 w 8"/>
                <a:gd name="T21" fmla="*/ 41 h 42"/>
                <a:gd name="T22" fmla="*/ 3 w 8"/>
                <a:gd name="T23" fmla="*/ 35 h 42"/>
                <a:gd name="T24" fmla="*/ 2 w 8"/>
                <a:gd name="T25" fmla="*/ 30 h 42"/>
                <a:gd name="T26" fmla="*/ 2 w 8"/>
                <a:gd name="T27" fmla="*/ 25 h 42"/>
                <a:gd name="T28" fmla="*/ 2 w 8"/>
                <a:gd name="T29" fmla="*/ 21 h 42"/>
                <a:gd name="T30" fmla="*/ 2 w 8"/>
                <a:gd name="T31" fmla="*/ 17 h 42"/>
                <a:gd name="T32" fmla="*/ 3 w 8"/>
                <a:gd name="T33" fmla="*/ 14 h 42"/>
                <a:gd name="T34" fmla="*/ 4 w 8"/>
                <a:gd name="T35" fmla="*/ 9 h 42"/>
                <a:gd name="T36" fmla="*/ 7 w 8"/>
                <a:gd name="T37" fmla="*/ 3 h 42"/>
                <a:gd name="T38" fmla="*/ 6 w 8"/>
                <a:gd name="T39" fmla="*/ 3 h 42"/>
                <a:gd name="T40" fmla="*/ 7 w 8"/>
                <a:gd name="T41" fmla="*/ 3 h 42"/>
                <a:gd name="T42" fmla="*/ 7 w 8"/>
                <a:gd name="T43" fmla="*/ 2 h 42"/>
                <a:gd name="T44" fmla="*/ 6 w 8"/>
                <a:gd name="T45" fmla="*/ 1 h 42"/>
                <a:gd name="T46" fmla="*/ 6 w 8"/>
                <a:gd name="T47" fmla="*/ 0 h 42"/>
                <a:gd name="T48" fmla="*/ 5 w 8"/>
                <a:gd name="T49" fmla="*/ 1 h 42"/>
                <a:gd name="T50" fmla="*/ 6 w 8"/>
                <a:gd name="T51" fmla="*/ 0 h 4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
                <a:gd name="T79" fmla="*/ 0 h 42"/>
                <a:gd name="T80" fmla="*/ 8 w 8"/>
                <a:gd name="T81" fmla="*/ 42 h 4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 h="42">
                  <a:moveTo>
                    <a:pt x="6" y="0"/>
                  </a:moveTo>
                  <a:lnTo>
                    <a:pt x="5" y="1"/>
                  </a:lnTo>
                  <a:lnTo>
                    <a:pt x="3" y="7"/>
                  </a:lnTo>
                  <a:lnTo>
                    <a:pt x="1" y="12"/>
                  </a:lnTo>
                  <a:lnTo>
                    <a:pt x="0" y="17"/>
                  </a:lnTo>
                  <a:lnTo>
                    <a:pt x="0" y="21"/>
                  </a:lnTo>
                  <a:lnTo>
                    <a:pt x="0" y="25"/>
                  </a:lnTo>
                  <a:lnTo>
                    <a:pt x="1" y="30"/>
                  </a:lnTo>
                  <a:lnTo>
                    <a:pt x="1" y="35"/>
                  </a:lnTo>
                  <a:lnTo>
                    <a:pt x="1" y="41"/>
                  </a:lnTo>
                  <a:lnTo>
                    <a:pt x="3" y="41"/>
                  </a:lnTo>
                  <a:lnTo>
                    <a:pt x="3" y="35"/>
                  </a:lnTo>
                  <a:lnTo>
                    <a:pt x="2" y="30"/>
                  </a:lnTo>
                  <a:lnTo>
                    <a:pt x="2" y="25"/>
                  </a:lnTo>
                  <a:lnTo>
                    <a:pt x="2" y="21"/>
                  </a:lnTo>
                  <a:lnTo>
                    <a:pt x="2" y="17"/>
                  </a:lnTo>
                  <a:lnTo>
                    <a:pt x="3" y="14"/>
                  </a:lnTo>
                  <a:lnTo>
                    <a:pt x="4" y="9"/>
                  </a:lnTo>
                  <a:lnTo>
                    <a:pt x="7" y="3"/>
                  </a:lnTo>
                  <a:lnTo>
                    <a:pt x="6" y="3"/>
                  </a:lnTo>
                  <a:lnTo>
                    <a:pt x="7" y="3"/>
                  </a:lnTo>
                  <a:lnTo>
                    <a:pt x="7" y="2"/>
                  </a:lnTo>
                  <a:lnTo>
                    <a:pt x="6" y="1"/>
                  </a:lnTo>
                  <a:lnTo>
                    <a:pt x="6" y="0"/>
                  </a:lnTo>
                  <a:lnTo>
                    <a:pt x="5" y="1"/>
                  </a:lnTo>
                  <a:lnTo>
                    <a:pt x="6" y="0"/>
                  </a:lnTo>
                </a:path>
              </a:pathLst>
            </a:custGeom>
            <a:solidFill>
              <a:srgbClr val="000000"/>
            </a:solidFill>
            <a:ln w="12700" cap="rnd">
              <a:noFill/>
              <a:round/>
              <a:headEnd/>
              <a:tailEnd/>
            </a:ln>
          </p:spPr>
          <p:txBody>
            <a:bodyPr/>
            <a:lstStyle/>
            <a:p>
              <a:endParaRPr lang="en-US">
                <a:solidFill>
                  <a:srgbClr val="000000"/>
                </a:solidFill>
              </a:endParaRPr>
            </a:p>
          </p:txBody>
        </p:sp>
        <p:sp>
          <p:nvSpPr>
            <p:cNvPr id="21706" name="Freeform 197"/>
            <p:cNvSpPr>
              <a:spLocks/>
            </p:cNvSpPr>
            <p:nvPr/>
          </p:nvSpPr>
          <p:spPr bwMode="auto">
            <a:xfrm>
              <a:off x="3752" y="2175"/>
              <a:ext cx="17" cy="1"/>
            </a:xfrm>
            <a:custGeom>
              <a:avLst/>
              <a:gdLst>
                <a:gd name="T0" fmla="*/ 14 w 17"/>
                <a:gd name="T1" fmla="*/ 0 h 1"/>
                <a:gd name="T2" fmla="*/ 15 w 17"/>
                <a:gd name="T3" fmla="*/ 0 h 1"/>
                <a:gd name="T4" fmla="*/ 0 w 17"/>
                <a:gd name="T5" fmla="*/ 0 h 1"/>
                <a:gd name="T6" fmla="*/ 1 w 17"/>
                <a:gd name="T7" fmla="*/ 0 h 1"/>
                <a:gd name="T8" fmla="*/ 15 w 17"/>
                <a:gd name="T9" fmla="*/ 0 h 1"/>
                <a:gd name="T10" fmla="*/ 16 w 17"/>
                <a:gd name="T11" fmla="*/ 0 h 1"/>
                <a:gd name="T12" fmla="*/ 15 w 17"/>
                <a:gd name="T13" fmla="*/ 0 h 1"/>
                <a:gd name="T14" fmla="*/ 16 w 17"/>
                <a:gd name="T15" fmla="*/ 0 h 1"/>
                <a:gd name="T16" fmla="*/ 16 w 17"/>
                <a:gd name="T17" fmla="*/ 0 h 1"/>
                <a:gd name="T18" fmla="*/ 16 w 17"/>
                <a:gd name="T19" fmla="*/ 0 h 1"/>
                <a:gd name="T20" fmla="*/ 15 w 17"/>
                <a:gd name="T21" fmla="*/ 0 h 1"/>
                <a:gd name="T22" fmla="*/ 14 w 17"/>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
                <a:gd name="T38" fmla="*/ 17 w 17"/>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
                  <a:moveTo>
                    <a:pt x="14" y="0"/>
                  </a:moveTo>
                  <a:lnTo>
                    <a:pt x="15" y="0"/>
                  </a:lnTo>
                  <a:lnTo>
                    <a:pt x="0" y="0"/>
                  </a:lnTo>
                  <a:lnTo>
                    <a:pt x="1" y="0"/>
                  </a:lnTo>
                  <a:lnTo>
                    <a:pt x="15" y="0"/>
                  </a:lnTo>
                  <a:lnTo>
                    <a:pt x="16" y="0"/>
                  </a:lnTo>
                  <a:lnTo>
                    <a:pt x="15" y="0"/>
                  </a:lnTo>
                  <a:lnTo>
                    <a:pt x="16" y="0"/>
                  </a:lnTo>
                  <a:lnTo>
                    <a:pt x="15" y="0"/>
                  </a:lnTo>
                  <a:lnTo>
                    <a:pt x="14" y="0"/>
                  </a:lnTo>
                </a:path>
              </a:pathLst>
            </a:custGeom>
            <a:solidFill>
              <a:srgbClr val="000000"/>
            </a:solidFill>
            <a:ln w="12700" cap="rnd">
              <a:noFill/>
              <a:round/>
              <a:headEnd/>
              <a:tailEnd/>
            </a:ln>
          </p:spPr>
          <p:txBody>
            <a:bodyPr/>
            <a:lstStyle/>
            <a:p>
              <a:endParaRPr lang="en-US">
                <a:solidFill>
                  <a:srgbClr val="000000"/>
                </a:solidFill>
              </a:endParaRPr>
            </a:p>
          </p:txBody>
        </p:sp>
        <p:sp>
          <p:nvSpPr>
            <p:cNvPr id="21707" name="Freeform 198"/>
            <p:cNvSpPr>
              <a:spLocks/>
            </p:cNvSpPr>
            <p:nvPr/>
          </p:nvSpPr>
          <p:spPr bwMode="auto">
            <a:xfrm>
              <a:off x="3676" y="1917"/>
              <a:ext cx="93" cy="255"/>
            </a:xfrm>
            <a:custGeom>
              <a:avLst/>
              <a:gdLst>
                <a:gd name="T0" fmla="*/ 0 w 93"/>
                <a:gd name="T1" fmla="*/ 3 h 255"/>
                <a:gd name="T2" fmla="*/ 8 w 93"/>
                <a:gd name="T3" fmla="*/ 15 h 255"/>
                <a:gd name="T4" fmla="*/ 14 w 93"/>
                <a:gd name="T5" fmla="*/ 28 h 255"/>
                <a:gd name="T6" fmla="*/ 22 w 93"/>
                <a:gd name="T7" fmla="*/ 43 h 255"/>
                <a:gd name="T8" fmla="*/ 28 w 93"/>
                <a:gd name="T9" fmla="*/ 59 h 255"/>
                <a:gd name="T10" fmla="*/ 35 w 93"/>
                <a:gd name="T11" fmla="*/ 74 h 255"/>
                <a:gd name="T12" fmla="*/ 41 w 93"/>
                <a:gd name="T13" fmla="*/ 90 h 255"/>
                <a:gd name="T14" fmla="*/ 48 w 93"/>
                <a:gd name="T15" fmla="*/ 106 h 255"/>
                <a:gd name="T16" fmla="*/ 54 w 93"/>
                <a:gd name="T17" fmla="*/ 123 h 255"/>
                <a:gd name="T18" fmla="*/ 59 w 93"/>
                <a:gd name="T19" fmla="*/ 140 h 255"/>
                <a:gd name="T20" fmla="*/ 65 w 93"/>
                <a:gd name="T21" fmla="*/ 157 h 255"/>
                <a:gd name="T22" fmla="*/ 69 w 93"/>
                <a:gd name="T23" fmla="*/ 174 h 255"/>
                <a:gd name="T24" fmla="*/ 74 w 93"/>
                <a:gd name="T25" fmla="*/ 191 h 255"/>
                <a:gd name="T26" fmla="*/ 79 w 93"/>
                <a:gd name="T27" fmla="*/ 207 h 255"/>
                <a:gd name="T28" fmla="*/ 83 w 93"/>
                <a:gd name="T29" fmla="*/ 223 h 255"/>
                <a:gd name="T30" fmla="*/ 85 w 93"/>
                <a:gd name="T31" fmla="*/ 239 h 255"/>
                <a:gd name="T32" fmla="*/ 89 w 93"/>
                <a:gd name="T33" fmla="*/ 254 h 255"/>
                <a:gd name="T34" fmla="*/ 91 w 93"/>
                <a:gd name="T35" fmla="*/ 246 h 255"/>
                <a:gd name="T36" fmla="*/ 88 w 93"/>
                <a:gd name="T37" fmla="*/ 231 h 255"/>
                <a:gd name="T38" fmla="*/ 84 w 93"/>
                <a:gd name="T39" fmla="*/ 214 h 255"/>
                <a:gd name="T40" fmla="*/ 80 w 93"/>
                <a:gd name="T41" fmla="*/ 198 h 255"/>
                <a:gd name="T42" fmla="*/ 75 w 93"/>
                <a:gd name="T43" fmla="*/ 181 h 255"/>
                <a:gd name="T44" fmla="*/ 70 w 93"/>
                <a:gd name="T45" fmla="*/ 164 h 255"/>
                <a:gd name="T46" fmla="*/ 66 w 93"/>
                <a:gd name="T47" fmla="*/ 148 h 255"/>
                <a:gd name="T48" fmla="*/ 60 w 93"/>
                <a:gd name="T49" fmla="*/ 130 h 255"/>
                <a:gd name="T50" fmla="*/ 54 w 93"/>
                <a:gd name="T51" fmla="*/ 113 h 255"/>
                <a:gd name="T52" fmla="*/ 48 w 93"/>
                <a:gd name="T53" fmla="*/ 97 h 255"/>
                <a:gd name="T54" fmla="*/ 41 w 93"/>
                <a:gd name="T55" fmla="*/ 80 h 255"/>
                <a:gd name="T56" fmla="*/ 35 w 93"/>
                <a:gd name="T57" fmla="*/ 64 h 255"/>
                <a:gd name="T58" fmla="*/ 28 w 93"/>
                <a:gd name="T59" fmla="*/ 49 h 255"/>
                <a:gd name="T60" fmla="*/ 21 w 93"/>
                <a:gd name="T61" fmla="*/ 34 h 255"/>
                <a:gd name="T62" fmla="*/ 14 w 93"/>
                <a:gd name="T63" fmla="*/ 21 h 255"/>
                <a:gd name="T64" fmla="*/ 7 w 93"/>
                <a:gd name="T65" fmla="*/ 7 h 255"/>
                <a:gd name="T66" fmla="*/ 0 w 93"/>
                <a:gd name="T67" fmla="*/ 3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
                <a:gd name="T103" fmla="*/ 0 h 255"/>
                <a:gd name="T104" fmla="*/ 93 w 9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 h="255">
                  <a:moveTo>
                    <a:pt x="0" y="3"/>
                  </a:moveTo>
                  <a:lnTo>
                    <a:pt x="0" y="3"/>
                  </a:lnTo>
                  <a:lnTo>
                    <a:pt x="4" y="9"/>
                  </a:lnTo>
                  <a:lnTo>
                    <a:pt x="8" y="15"/>
                  </a:lnTo>
                  <a:lnTo>
                    <a:pt x="11" y="21"/>
                  </a:lnTo>
                  <a:lnTo>
                    <a:pt x="14" y="28"/>
                  </a:lnTo>
                  <a:lnTo>
                    <a:pt x="18" y="36"/>
                  </a:lnTo>
                  <a:lnTo>
                    <a:pt x="22" y="43"/>
                  </a:lnTo>
                  <a:lnTo>
                    <a:pt x="24" y="51"/>
                  </a:lnTo>
                  <a:lnTo>
                    <a:pt x="28" y="59"/>
                  </a:lnTo>
                  <a:lnTo>
                    <a:pt x="31" y="66"/>
                  </a:lnTo>
                  <a:lnTo>
                    <a:pt x="35" y="74"/>
                  </a:lnTo>
                  <a:lnTo>
                    <a:pt x="38" y="82"/>
                  </a:lnTo>
                  <a:lnTo>
                    <a:pt x="41" y="90"/>
                  </a:lnTo>
                  <a:lnTo>
                    <a:pt x="44" y="99"/>
                  </a:lnTo>
                  <a:lnTo>
                    <a:pt x="48" y="106"/>
                  </a:lnTo>
                  <a:lnTo>
                    <a:pt x="51" y="115"/>
                  </a:lnTo>
                  <a:lnTo>
                    <a:pt x="54" y="123"/>
                  </a:lnTo>
                  <a:lnTo>
                    <a:pt x="56" y="132"/>
                  </a:lnTo>
                  <a:lnTo>
                    <a:pt x="59" y="140"/>
                  </a:lnTo>
                  <a:lnTo>
                    <a:pt x="62" y="148"/>
                  </a:lnTo>
                  <a:lnTo>
                    <a:pt x="65" y="157"/>
                  </a:lnTo>
                  <a:lnTo>
                    <a:pt x="68" y="166"/>
                  </a:lnTo>
                  <a:lnTo>
                    <a:pt x="69" y="174"/>
                  </a:lnTo>
                  <a:lnTo>
                    <a:pt x="72" y="182"/>
                  </a:lnTo>
                  <a:lnTo>
                    <a:pt x="74" y="191"/>
                  </a:lnTo>
                  <a:lnTo>
                    <a:pt x="76" y="198"/>
                  </a:lnTo>
                  <a:lnTo>
                    <a:pt x="79" y="207"/>
                  </a:lnTo>
                  <a:lnTo>
                    <a:pt x="81" y="215"/>
                  </a:lnTo>
                  <a:lnTo>
                    <a:pt x="83" y="223"/>
                  </a:lnTo>
                  <a:lnTo>
                    <a:pt x="84" y="232"/>
                  </a:lnTo>
                  <a:lnTo>
                    <a:pt x="85" y="239"/>
                  </a:lnTo>
                  <a:lnTo>
                    <a:pt x="87" y="246"/>
                  </a:lnTo>
                  <a:lnTo>
                    <a:pt x="89" y="254"/>
                  </a:lnTo>
                  <a:lnTo>
                    <a:pt x="92" y="253"/>
                  </a:lnTo>
                  <a:lnTo>
                    <a:pt x="91" y="246"/>
                  </a:lnTo>
                  <a:lnTo>
                    <a:pt x="89" y="238"/>
                  </a:lnTo>
                  <a:lnTo>
                    <a:pt x="88" y="231"/>
                  </a:lnTo>
                  <a:lnTo>
                    <a:pt x="85" y="223"/>
                  </a:lnTo>
                  <a:lnTo>
                    <a:pt x="84" y="214"/>
                  </a:lnTo>
                  <a:lnTo>
                    <a:pt x="82" y="206"/>
                  </a:lnTo>
                  <a:lnTo>
                    <a:pt x="80" y="198"/>
                  </a:lnTo>
                  <a:lnTo>
                    <a:pt x="78" y="190"/>
                  </a:lnTo>
                  <a:lnTo>
                    <a:pt x="75" y="181"/>
                  </a:lnTo>
                  <a:lnTo>
                    <a:pt x="73" y="173"/>
                  </a:lnTo>
                  <a:lnTo>
                    <a:pt x="70" y="164"/>
                  </a:lnTo>
                  <a:lnTo>
                    <a:pt x="68" y="155"/>
                  </a:lnTo>
                  <a:lnTo>
                    <a:pt x="66" y="148"/>
                  </a:lnTo>
                  <a:lnTo>
                    <a:pt x="63" y="139"/>
                  </a:lnTo>
                  <a:lnTo>
                    <a:pt x="60" y="130"/>
                  </a:lnTo>
                  <a:lnTo>
                    <a:pt x="56" y="122"/>
                  </a:lnTo>
                  <a:lnTo>
                    <a:pt x="54" y="113"/>
                  </a:lnTo>
                  <a:lnTo>
                    <a:pt x="51" y="106"/>
                  </a:lnTo>
                  <a:lnTo>
                    <a:pt x="48" y="97"/>
                  </a:lnTo>
                  <a:lnTo>
                    <a:pt x="45" y="89"/>
                  </a:lnTo>
                  <a:lnTo>
                    <a:pt x="41" y="80"/>
                  </a:lnTo>
                  <a:lnTo>
                    <a:pt x="38" y="72"/>
                  </a:lnTo>
                  <a:lnTo>
                    <a:pt x="35" y="64"/>
                  </a:lnTo>
                  <a:lnTo>
                    <a:pt x="31" y="57"/>
                  </a:lnTo>
                  <a:lnTo>
                    <a:pt x="28" y="49"/>
                  </a:lnTo>
                  <a:lnTo>
                    <a:pt x="24" y="42"/>
                  </a:lnTo>
                  <a:lnTo>
                    <a:pt x="21" y="34"/>
                  </a:lnTo>
                  <a:lnTo>
                    <a:pt x="17" y="27"/>
                  </a:lnTo>
                  <a:lnTo>
                    <a:pt x="14" y="21"/>
                  </a:lnTo>
                  <a:lnTo>
                    <a:pt x="9" y="14"/>
                  </a:lnTo>
                  <a:lnTo>
                    <a:pt x="7" y="7"/>
                  </a:lnTo>
                  <a:lnTo>
                    <a:pt x="3" y="0"/>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1708" name="Freeform 199"/>
            <p:cNvSpPr>
              <a:spLocks/>
            </p:cNvSpPr>
            <p:nvPr/>
          </p:nvSpPr>
          <p:spPr bwMode="auto">
            <a:xfrm>
              <a:off x="3390" y="1599"/>
              <a:ext cx="284" cy="316"/>
            </a:xfrm>
            <a:custGeom>
              <a:avLst/>
              <a:gdLst>
                <a:gd name="T0" fmla="*/ 0 w 284"/>
                <a:gd name="T1" fmla="*/ 3 h 316"/>
                <a:gd name="T2" fmla="*/ 19 w 284"/>
                <a:gd name="T3" fmla="*/ 16 h 316"/>
                <a:gd name="T4" fmla="*/ 37 w 284"/>
                <a:gd name="T5" fmla="*/ 29 h 316"/>
                <a:gd name="T6" fmla="*/ 56 w 284"/>
                <a:gd name="T7" fmla="*/ 45 h 316"/>
                <a:gd name="T8" fmla="*/ 74 w 284"/>
                <a:gd name="T9" fmla="*/ 61 h 316"/>
                <a:gd name="T10" fmla="*/ 93 w 284"/>
                <a:gd name="T11" fmla="*/ 79 h 316"/>
                <a:gd name="T12" fmla="*/ 112 w 284"/>
                <a:gd name="T13" fmla="*/ 96 h 316"/>
                <a:gd name="T14" fmla="*/ 129 w 284"/>
                <a:gd name="T15" fmla="*/ 116 h 316"/>
                <a:gd name="T16" fmla="*/ 148 w 284"/>
                <a:gd name="T17" fmla="*/ 135 h 316"/>
                <a:gd name="T18" fmla="*/ 165 w 284"/>
                <a:gd name="T19" fmla="*/ 156 h 316"/>
                <a:gd name="T20" fmla="*/ 183 w 284"/>
                <a:gd name="T21" fmla="*/ 178 h 316"/>
                <a:gd name="T22" fmla="*/ 201 w 284"/>
                <a:gd name="T23" fmla="*/ 199 h 316"/>
                <a:gd name="T24" fmla="*/ 217 w 284"/>
                <a:gd name="T25" fmla="*/ 222 h 316"/>
                <a:gd name="T26" fmla="*/ 234 w 284"/>
                <a:gd name="T27" fmla="*/ 244 h 316"/>
                <a:gd name="T28" fmla="*/ 250 w 284"/>
                <a:gd name="T29" fmla="*/ 268 h 316"/>
                <a:gd name="T30" fmla="*/ 265 w 284"/>
                <a:gd name="T31" fmla="*/ 291 h 316"/>
                <a:gd name="T32" fmla="*/ 280 w 284"/>
                <a:gd name="T33" fmla="*/ 315 h 316"/>
                <a:gd name="T34" fmla="*/ 275 w 284"/>
                <a:gd name="T35" fmla="*/ 300 h 316"/>
                <a:gd name="T36" fmla="*/ 260 w 284"/>
                <a:gd name="T37" fmla="*/ 277 h 316"/>
                <a:gd name="T38" fmla="*/ 245 w 284"/>
                <a:gd name="T39" fmla="*/ 254 h 316"/>
                <a:gd name="T40" fmla="*/ 229 w 284"/>
                <a:gd name="T41" fmla="*/ 231 h 316"/>
                <a:gd name="T42" fmla="*/ 212 w 284"/>
                <a:gd name="T43" fmla="*/ 208 h 316"/>
                <a:gd name="T44" fmla="*/ 195 w 284"/>
                <a:gd name="T45" fmla="*/ 186 h 316"/>
                <a:gd name="T46" fmla="*/ 177 w 284"/>
                <a:gd name="T47" fmla="*/ 165 h 316"/>
                <a:gd name="T48" fmla="*/ 160 w 284"/>
                <a:gd name="T49" fmla="*/ 144 h 316"/>
                <a:gd name="T50" fmla="*/ 142 w 284"/>
                <a:gd name="T51" fmla="*/ 124 h 316"/>
                <a:gd name="T52" fmla="*/ 123 w 284"/>
                <a:gd name="T53" fmla="*/ 104 h 316"/>
                <a:gd name="T54" fmla="*/ 105 w 284"/>
                <a:gd name="T55" fmla="*/ 84 h 316"/>
                <a:gd name="T56" fmla="*/ 86 w 284"/>
                <a:gd name="T57" fmla="*/ 67 h 316"/>
                <a:gd name="T58" fmla="*/ 67 w 284"/>
                <a:gd name="T59" fmla="*/ 50 h 316"/>
                <a:gd name="T60" fmla="*/ 48 w 284"/>
                <a:gd name="T61" fmla="*/ 34 h 316"/>
                <a:gd name="T62" fmla="*/ 29 w 284"/>
                <a:gd name="T63" fmla="*/ 20 h 316"/>
                <a:gd name="T64" fmla="*/ 11 w 284"/>
                <a:gd name="T65" fmla="*/ 6 h 316"/>
                <a:gd name="T66" fmla="*/ 0 w 284"/>
                <a:gd name="T67" fmla="*/ 3 h 3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4"/>
                <a:gd name="T103" fmla="*/ 0 h 316"/>
                <a:gd name="T104" fmla="*/ 284 w 284"/>
                <a:gd name="T105" fmla="*/ 316 h 31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4" h="316">
                  <a:moveTo>
                    <a:pt x="0" y="3"/>
                  </a:moveTo>
                  <a:lnTo>
                    <a:pt x="0" y="3"/>
                  </a:lnTo>
                  <a:lnTo>
                    <a:pt x="9" y="9"/>
                  </a:lnTo>
                  <a:lnTo>
                    <a:pt x="19" y="16"/>
                  </a:lnTo>
                  <a:lnTo>
                    <a:pt x="27" y="23"/>
                  </a:lnTo>
                  <a:lnTo>
                    <a:pt x="37" y="29"/>
                  </a:lnTo>
                  <a:lnTo>
                    <a:pt x="46" y="37"/>
                  </a:lnTo>
                  <a:lnTo>
                    <a:pt x="56" y="45"/>
                  </a:lnTo>
                  <a:lnTo>
                    <a:pt x="65" y="53"/>
                  </a:lnTo>
                  <a:lnTo>
                    <a:pt x="74" y="61"/>
                  </a:lnTo>
                  <a:lnTo>
                    <a:pt x="83" y="70"/>
                  </a:lnTo>
                  <a:lnTo>
                    <a:pt x="93" y="79"/>
                  </a:lnTo>
                  <a:lnTo>
                    <a:pt x="103" y="87"/>
                  </a:lnTo>
                  <a:lnTo>
                    <a:pt x="112" y="96"/>
                  </a:lnTo>
                  <a:lnTo>
                    <a:pt x="120" y="106"/>
                  </a:lnTo>
                  <a:lnTo>
                    <a:pt x="129" y="116"/>
                  </a:lnTo>
                  <a:lnTo>
                    <a:pt x="139" y="126"/>
                  </a:lnTo>
                  <a:lnTo>
                    <a:pt x="148" y="135"/>
                  </a:lnTo>
                  <a:lnTo>
                    <a:pt x="157" y="146"/>
                  </a:lnTo>
                  <a:lnTo>
                    <a:pt x="165" y="156"/>
                  </a:lnTo>
                  <a:lnTo>
                    <a:pt x="174" y="167"/>
                  </a:lnTo>
                  <a:lnTo>
                    <a:pt x="183" y="178"/>
                  </a:lnTo>
                  <a:lnTo>
                    <a:pt x="192" y="188"/>
                  </a:lnTo>
                  <a:lnTo>
                    <a:pt x="201" y="199"/>
                  </a:lnTo>
                  <a:lnTo>
                    <a:pt x="210" y="211"/>
                  </a:lnTo>
                  <a:lnTo>
                    <a:pt x="217" y="222"/>
                  </a:lnTo>
                  <a:lnTo>
                    <a:pt x="226" y="233"/>
                  </a:lnTo>
                  <a:lnTo>
                    <a:pt x="234" y="244"/>
                  </a:lnTo>
                  <a:lnTo>
                    <a:pt x="242" y="256"/>
                  </a:lnTo>
                  <a:lnTo>
                    <a:pt x="250" y="268"/>
                  </a:lnTo>
                  <a:lnTo>
                    <a:pt x="258" y="279"/>
                  </a:lnTo>
                  <a:lnTo>
                    <a:pt x="265" y="291"/>
                  </a:lnTo>
                  <a:lnTo>
                    <a:pt x="272" y="302"/>
                  </a:lnTo>
                  <a:lnTo>
                    <a:pt x="280" y="315"/>
                  </a:lnTo>
                  <a:lnTo>
                    <a:pt x="283" y="312"/>
                  </a:lnTo>
                  <a:lnTo>
                    <a:pt x="275" y="300"/>
                  </a:lnTo>
                  <a:lnTo>
                    <a:pt x="268" y="289"/>
                  </a:lnTo>
                  <a:lnTo>
                    <a:pt x="260" y="277"/>
                  </a:lnTo>
                  <a:lnTo>
                    <a:pt x="253" y="265"/>
                  </a:lnTo>
                  <a:lnTo>
                    <a:pt x="245" y="254"/>
                  </a:lnTo>
                  <a:lnTo>
                    <a:pt x="237" y="242"/>
                  </a:lnTo>
                  <a:lnTo>
                    <a:pt x="229" y="231"/>
                  </a:lnTo>
                  <a:lnTo>
                    <a:pt x="220" y="220"/>
                  </a:lnTo>
                  <a:lnTo>
                    <a:pt x="212" y="208"/>
                  </a:lnTo>
                  <a:lnTo>
                    <a:pt x="204" y="197"/>
                  </a:lnTo>
                  <a:lnTo>
                    <a:pt x="195" y="186"/>
                  </a:lnTo>
                  <a:lnTo>
                    <a:pt x="186" y="176"/>
                  </a:lnTo>
                  <a:lnTo>
                    <a:pt x="177" y="165"/>
                  </a:lnTo>
                  <a:lnTo>
                    <a:pt x="168" y="154"/>
                  </a:lnTo>
                  <a:lnTo>
                    <a:pt x="160" y="144"/>
                  </a:lnTo>
                  <a:lnTo>
                    <a:pt x="151" y="133"/>
                  </a:lnTo>
                  <a:lnTo>
                    <a:pt x="142" y="124"/>
                  </a:lnTo>
                  <a:lnTo>
                    <a:pt x="132" y="114"/>
                  </a:lnTo>
                  <a:lnTo>
                    <a:pt x="123" y="104"/>
                  </a:lnTo>
                  <a:lnTo>
                    <a:pt x="115" y="94"/>
                  </a:lnTo>
                  <a:lnTo>
                    <a:pt x="105" y="84"/>
                  </a:lnTo>
                  <a:lnTo>
                    <a:pt x="95" y="76"/>
                  </a:lnTo>
                  <a:lnTo>
                    <a:pt x="86" y="67"/>
                  </a:lnTo>
                  <a:lnTo>
                    <a:pt x="76" y="58"/>
                  </a:lnTo>
                  <a:lnTo>
                    <a:pt x="67" y="50"/>
                  </a:lnTo>
                  <a:lnTo>
                    <a:pt x="58" y="42"/>
                  </a:lnTo>
                  <a:lnTo>
                    <a:pt x="48" y="34"/>
                  </a:lnTo>
                  <a:lnTo>
                    <a:pt x="39" y="26"/>
                  </a:lnTo>
                  <a:lnTo>
                    <a:pt x="29" y="20"/>
                  </a:lnTo>
                  <a:lnTo>
                    <a:pt x="21" y="13"/>
                  </a:lnTo>
                  <a:lnTo>
                    <a:pt x="11" y="6"/>
                  </a:lnTo>
                  <a:lnTo>
                    <a:pt x="2" y="0"/>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1709" name="Freeform 200"/>
            <p:cNvSpPr>
              <a:spLocks/>
            </p:cNvSpPr>
            <p:nvPr/>
          </p:nvSpPr>
          <p:spPr bwMode="auto">
            <a:xfrm>
              <a:off x="3170" y="1487"/>
              <a:ext cx="217" cy="110"/>
            </a:xfrm>
            <a:custGeom>
              <a:avLst/>
              <a:gdLst>
                <a:gd name="T0" fmla="*/ 2 w 217"/>
                <a:gd name="T1" fmla="*/ 4 h 110"/>
                <a:gd name="T2" fmla="*/ 1 w 217"/>
                <a:gd name="T3" fmla="*/ 4 h 110"/>
                <a:gd name="T4" fmla="*/ 14 w 217"/>
                <a:gd name="T5" fmla="*/ 8 h 110"/>
                <a:gd name="T6" fmla="*/ 26 w 217"/>
                <a:gd name="T7" fmla="*/ 13 h 110"/>
                <a:gd name="T8" fmla="*/ 40 w 217"/>
                <a:gd name="T9" fmla="*/ 18 h 110"/>
                <a:gd name="T10" fmla="*/ 54 w 217"/>
                <a:gd name="T11" fmla="*/ 24 h 110"/>
                <a:gd name="T12" fmla="*/ 67 w 217"/>
                <a:gd name="T13" fmla="*/ 29 h 110"/>
                <a:gd name="T14" fmla="*/ 81 w 217"/>
                <a:gd name="T15" fmla="*/ 36 h 110"/>
                <a:gd name="T16" fmla="*/ 94 w 217"/>
                <a:gd name="T17" fmla="*/ 42 h 110"/>
                <a:gd name="T18" fmla="*/ 109 w 217"/>
                <a:gd name="T19" fmla="*/ 48 h 110"/>
                <a:gd name="T20" fmla="*/ 123 w 217"/>
                <a:gd name="T21" fmla="*/ 56 h 110"/>
                <a:gd name="T22" fmla="*/ 136 w 217"/>
                <a:gd name="T23" fmla="*/ 63 h 110"/>
                <a:gd name="T24" fmla="*/ 150 w 217"/>
                <a:gd name="T25" fmla="*/ 70 h 110"/>
                <a:gd name="T26" fmla="*/ 163 w 217"/>
                <a:gd name="T27" fmla="*/ 78 h 110"/>
                <a:gd name="T28" fmla="*/ 176 w 217"/>
                <a:gd name="T29" fmla="*/ 85 h 110"/>
                <a:gd name="T30" fmla="*/ 190 w 217"/>
                <a:gd name="T31" fmla="*/ 93 h 110"/>
                <a:gd name="T32" fmla="*/ 201 w 217"/>
                <a:gd name="T33" fmla="*/ 101 h 110"/>
                <a:gd name="T34" fmla="*/ 214 w 217"/>
                <a:gd name="T35" fmla="*/ 109 h 110"/>
                <a:gd name="T36" fmla="*/ 216 w 217"/>
                <a:gd name="T37" fmla="*/ 106 h 110"/>
                <a:gd name="T38" fmla="*/ 203 w 217"/>
                <a:gd name="T39" fmla="*/ 99 h 110"/>
                <a:gd name="T40" fmla="*/ 192 w 217"/>
                <a:gd name="T41" fmla="*/ 91 h 110"/>
                <a:gd name="T42" fmla="*/ 179 w 217"/>
                <a:gd name="T43" fmla="*/ 82 h 110"/>
                <a:gd name="T44" fmla="*/ 165 w 217"/>
                <a:gd name="T45" fmla="*/ 75 h 110"/>
                <a:gd name="T46" fmla="*/ 152 w 217"/>
                <a:gd name="T47" fmla="*/ 67 h 110"/>
                <a:gd name="T48" fmla="*/ 138 w 217"/>
                <a:gd name="T49" fmla="*/ 61 h 110"/>
                <a:gd name="T50" fmla="*/ 124 w 217"/>
                <a:gd name="T51" fmla="*/ 53 h 110"/>
                <a:gd name="T52" fmla="*/ 110 w 217"/>
                <a:gd name="T53" fmla="*/ 45 h 110"/>
                <a:gd name="T54" fmla="*/ 96 w 217"/>
                <a:gd name="T55" fmla="*/ 39 h 110"/>
                <a:gd name="T56" fmla="*/ 83 w 217"/>
                <a:gd name="T57" fmla="*/ 32 h 110"/>
                <a:gd name="T58" fmla="*/ 68 w 217"/>
                <a:gd name="T59" fmla="*/ 26 h 110"/>
                <a:gd name="T60" fmla="*/ 54 w 217"/>
                <a:gd name="T61" fmla="*/ 20 h 110"/>
                <a:gd name="T62" fmla="*/ 41 w 217"/>
                <a:gd name="T63" fmla="*/ 14 h 110"/>
                <a:gd name="T64" fmla="*/ 28 w 217"/>
                <a:gd name="T65" fmla="*/ 9 h 110"/>
                <a:gd name="T66" fmla="*/ 16 w 217"/>
                <a:gd name="T67" fmla="*/ 5 h 110"/>
                <a:gd name="T68" fmla="*/ 3 w 217"/>
                <a:gd name="T69" fmla="*/ 0 h 110"/>
                <a:gd name="T70" fmla="*/ 2 w 217"/>
                <a:gd name="T71" fmla="*/ 0 h 110"/>
                <a:gd name="T72" fmla="*/ 3 w 217"/>
                <a:gd name="T73" fmla="*/ 0 h 110"/>
                <a:gd name="T74" fmla="*/ 1 w 217"/>
                <a:gd name="T75" fmla="*/ 0 h 110"/>
                <a:gd name="T76" fmla="*/ 1 w 217"/>
                <a:gd name="T77" fmla="*/ 1 h 110"/>
                <a:gd name="T78" fmla="*/ 0 w 217"/>
                <a:gd name="T79" fmla="*/ 3 h 110"/>
                <a:gd name="T80" fmla="*/ 1 w 217"/>
                <a:gd name="T81" fmla="*/ 4 h 110"/>
                <a:gd name="T82" fmla="*/ 2 w 217"/>
                <a:gd name="T83" fmla="*/ 4 h 1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7"/>
                <a:gd name="T127" fmla="*/ 0 h 110"/>
                <a:gd name="T128" fmla="*/ 217 w 217"/>
                <a:gd name="T129" fmla="*/ 110 h 1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7" h="110">
                  <a:moveTo>
                    <a:pt x="2" y="4"/>
                  </a:moveTo>
                  <a:lnTo>
                    <a:pt x="1" y="4"/>
                  </a:lnTo>
                  <a:lnTo>
                    <a:pt x="14" y="8"/>
                  </a:lnTo>
                  <a:lnTo>
                    <a:pt x="26" y="13"/>
                  </a:lnTo>
                  <a:lnTo>
                    <a:pt x="40" y="18"/>
                  </a:lnTo>
                  <a:lnTo>
                    <a:pt x="54" y="24"/>
                  </a:lnTo>
                  <a:lnTo>
                    <a:pt x="67" y="29"/>
                  </a:lnTo>
                  <a:lnTo>
                    <a:pt x="81" y="36"/>
                  </a:lnTo>
                  <a:lnTo>
                    <a:pt x="94" y="42"/>
                  </a:lnTo>
                  <a:lnTo>
                    <a:pt x="109" y="48"/>
                  </a:lnTo>
                  <a:lnTo>
                    <a:pt x="123" y="56"/>
                  </a:lnTo>
                  <a:lnTo>
                    <a:pt x="136" y="63"/>
                  </a:lnTo>
                  <a:lnTo>
                    <a:pt x="150" y="70"/>
                  </a:lnTo>
                  <a:lnTo>
                    <a:pt x="163" y="78"/>
                  </a:lnTo>
                  <a:lnTo>
                    <a:pt x="176" y="85"/>
                  </a:lnTo>
                  <a:lnTo>
                    <a:pt x="190" y="93"/>
                  </a:lnTo>
                  <a:lnTo>
                    <a:pt x="201" y="101"/>
                  </a:lnTo>
                  <a:lnTo>
                    <a:pt x="214" y="109"/>
                  </a:lnTo>
                  <a:lnTo>
                    <a:pt x="216" y="106"/>
                  </a:lnTo>
                  <a:lnTo>
                    <a:pt x="203" y="99"/>
                  </a:lnTo>
                  <a:lnTo>
                    <a:pt x="192" y="91"/>
                  </a:lnTo>
                  <a:lnTo>
                    <a:pt x="179" y="82"/>
                  </a:lnTo>
                  <a:lnTo>
                    <a:pt x="165" y="75"/>
                  </a:lnTo>
                  <a:lnTo>
                    <a:pt x="152" y="67"/>
                  </a:lnTo>
                  <a:lnTo>
                    <a:pt x="138" y="61"/>
                  </a:lnTo>
                  <a:lnTo>
                    <a:pt x="124" y="53"/>
                  </a:lnTo>
                  <a:lnTo>
                    <a:pt x="110" y="45"/>
                  </a:lnTo>
                  <a:lnTo>
                    <a:pt x="96" y="39"/>
                  </a:lnTo>
                  <a:lnTo>
                    <a:pt x="83" y="32"/>
                  </a:lnTo>
                  <a:lnTo>
                    <a:pt x="68" y="26"/>
                  </a:lnTo>
                  <a:lnTo>
                    <a:pt x="54" y="20"/>
                  </a:lnTo>
                  <a:lnTo>
                    <a:pt x="41" y="14"/>
                  </a:lnTo>
                  <a:lnTo>
                    <a:pt x="28" y="9"/>
                  </a:lnTo>
                  <a:lnTo>
                    <a:pt x="16" y="5"/>
                  </a:lnTo>
                  <a:lnTo>
                    <a:pt x="3" y="0"/>
                  </a:lnTo>
                  <a:lnTo>
                    <a:pt x="2" y="0"/>
                  </a:lnTo>
                  <a:lnTo>
                    <a:pt x="3" y="0"/>
                  </a:lnTo>
                  <a:lnTo>
                    <a:pt x="1" y="0"/>
                  </a:lnTo>
                  <a:lnTo>
                    <a:pt x="1" y="1"/>
                  </a:lnTo>
                  <a:lnTo>
                    <a:pt x="0" y="3"/>
                  </a:lnTo>
                  <a:lnTo>
                    <a:pt x="1" y="4"/>
                  </a:lnTo>
                  <a:lnTo>
                    <a:pt x="2" y="4"/>
                  </a:lnTo>
                </a:path>
              </a:pathLst>
            </a:custGeom>
            <a:solidFill>
              <a:srgbClr val="000000"/>
            </a:solidFill>
            <a:ln w="12700" cap="rnd">
              <a:noFill/>
              <a:round/>
              <a:headEnd/>
              <a:tailEnd/>
            </a:ln>
          </p:spPr>
          <p:txBody>
            <a:bodyPr/>
            <a:lstStyle/>
            <a:p>
              <a:endParaRPr lang="en-US">
                <a:solidFill>
                  <a:srgbClr val="000000"/>
                </a:solidFill>
              </a:endParaRPr>
            </a:p>
          </p:txBody>
        </p:sp>
        <p:sp>
          <p:nvSpPr>
            <p:cNvPr id="21710" name="Freeform 201"/>
            <p:cNvSpPr>
              <a:spLocks/>
            </p:cNvSpPr>
            <p:nvPr/>
          </p:nvSpPr>
          <p:spPr bwMode="auto">
            <a:xfrm>
              <a:off x="3148" y="1485"/>
              <a:ext cx="19" cy="1"/>
            </a:xfrm>
            <a:custGeom>
              <a:avLst/>
              <a:gdLst>
                <a:gd name="T0" fmla="*/ 2 w 19"/>
                <a:gd name="T1" fmla="*/ 0 h 1"/>
                <a:gd name="T2" fmla="*/ 2 w 19"/>
                <a:gd name="T3" fmla="*/ 0 h 1"/>
                <a:gd name="T4" fmla="*/ 18 w 19"/>
                <a:gd name="T5" fmla="*/ 0 h 1"/>
                <a:gd name="T6" fmla="*/ 18 w 19"/>
                <a:gd name="T7" fmla="*/ 0 h 1"/>
                <a:gd name="T8" fmla="*/ 2 w 19"/>
                <a:gd name="T9" fmla="*/ 0 h 1"/>
                <a:gd name="T10" fmla="*/ 0 w 19"/>
                <a:gd name="T11" fmla="*/ 0 h 1"/>
                <a:gd name="T12" fmla="*/ 2 w 19"/>
                <a:gd name="T13" fmla="*/ 0 h 1"/>
                <a:gd name="T14" fmla="*/ 1 w 19"/>
                <a:gd name="T15" fmla="*/ 0 h 1"/>
                <a:gd name="T16" fmla="*/ 0 w 19"/>
                <a:gd name="T17" fmla="*/ 0 h 1"/>
                <a:gd name="T18" fmla="*/ 0 w 19"/>
                <a:gd name="T19" fmla="*/ 0 h 1"/>
                <a:gd name="T20" fmla="*/ 2 w 19"/>
                <a:gd name="T21" fmla="*/ 0 h 1"/>
                <a:gd name="T22" fmla="*/ 2 w 19"/>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
                <a:gd name="T37" fmla="*/ 0 h 1"/>
                <a:gd name="T38" fmla="*/ 19 w 19"/>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 h="1">
                  <a:moveTo>
                    <a:pt x="2" y="0"/>
                  </a:moveTo>
                  <a:lnTo>
                    <a:pt x="2" y="0"/>
                  </a:lnTo>
                  <a:lnTo>
                    <a:pt x="18" y="0"/>
                  </a:lnTo>
                  <a:lnTo>
                    <a:pt x="2" y="0"/>
                  </a:lnTo>
                  <a:lnTo>
                    <a:pt x="0" y="0"/>
                  </a:lnTo>
                  <a:lnTo>
                    <a:pt x="2" y="0"/>
                  </a:lnTo>
                  <a:lnTo>
                    <a:pt x="1" y="0"/>
                  </a:lnTo>
                  <a:lnTo>
                    <a:pt x="0" y="0"/>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1711" name="Freeform 202"/>
            <p:cNvSpPr>
              <a:spLocks/>
            </p:cNvSpPr>
            <p:nvPr/>
          </p:nvSpPr>
          <p:spPr bwMode="auto">
            <a:xfrm>
              <a:off x="3135" y="1485"/>
              <a:ext cx="11" cy="8"/>
            </a:xfrm>
            <a:custGeom>
              <a:avLst/>
              <a:gdLst>
                <a:gd name="T0" fmla="*/ 4 w 11"/>
                <a:gd name="T1" fmla="*/ 7 h 8"/>
                <a:gd name="T2" fmla="*/ 6 w 11"/>
                <a:gd name="T3" fmla="*/ 5 h 8"/>
                <a:gd name="T4" fmla="*/ 4 w 11"/>
                <a:gd name="T5" fmla="*/ 2 h 8"/>
                <a:gd name="T6" fmla="*/ 2 w 11"/>
                <a:gd name="T7" fmla="*/ 1 h 8"/>
                <a:gd name="T8" fmla="*/ 0 w 11"/>
                <a:gd name="T9" fmla="*/ 2 h 8"/>
                <a:gd name="T10" fmla="*/ 1 w 11"/>
                <a:gd name="T11" fmla="*/ 4 h 8"/>
                <a:gd name="T12" fmla="*/ 1 w 11"/>
                <a:gd name="T13" fmla="*/ 5 h 8"/>
                <a:gd name="T14" fmla="*/ 4 w 11"/>
                <a:gd name="T15" fmla="*/ 6 h 8"/>
                <a:gd name="T16" fmla="*/ 7 w 11"/>
                <a:gd name="T17" fmla="*/ 5 h 8"/>
                <a:gd name="T18" fmla="*/ 10 w 11"/>
                <a:gd name="T19" fmla="*/ 2 h 8"/>
                <a:gd name="T20" fmla="*/ 8 w 11"/>
                <a:gd name="T21" fmla="*/ 0 h 8"/>
                <a:gd name="T22" fmla="*/ 6 w 11"/>
                <a:gd name="T23" fmla="*/ 3 h 8"/>
                <a:gd name="T24" fmla="*/ 4 w 11"/>
                <a:gd name="T25" fmla="*/ 4 h 8"/>
                <a:gd name="T26" fmla="*/ 3 w 11"/>
                <a:gd name="T27" fmla="*/ 4 h 8"/>
                <a:gd name="T28" fmla="*/ 3 w 11"/>
                <a:gd name="T29" fmla="*/ 3 h 8"/>
                <a:gd name="T30" fmla="*/ 3 w 11"/>
                <a:gd name="T31" fmla="*/ 3 h 8"/>
                <a:gd name="T32" fmla="*/ 1 w 11"/>
                <a:gd name="T33" fmla="*/ 3 h 8"/>
                <a:gd name="T34" fmla="*/ 2 w 11"/>
                <a:gd name="T35" fmla="*/ 4 h 8"/>
                <a:gd name="T36" fmla="*/ 3 w 11"/>
                <a:gd name="T37" fmla="*/ 6 h 8"/>
                <a:gd name="T38" fmla="*/ 4 w 11"/>
                <a:gd name="T39" fmla="*/ 5 h 8"/>
                <a:gd name="T40" fmla="*/ 3 w 11"/>
                <a:gd name="T41" fmla="*/ 6 h 8"/>
                <a:gd name="T42" fmla="*/ 4 w 11"/>
                <a:gd name="T43" fmla="*/ 7 h 8"/>
                <a:gd name="T44" fmla="*/ 5 w 11"/>
                <a:gd name="T45" fmla="*/ 7 h 8"/>
                <a:gd name="T46" fmla="*/ 6 w 11"/>
                <a:gd name="T47" fmla="*/ 6 h 8"/>
                <a:gd name="T48" fmla="*/ 6 w 11"/>
                <a:gd name="T49" fmla="*/ 5 h 8"/>
                <a:gd name="T50" fmla="*/ 4 w 11"/>
                <a:gd name="T51" fmla="*/ 7 h 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
                <a:gd name="T79" fmla="*/ 0 h 8"/>
                <a:gd name="T80" fmla="*/ 11 w 11"/>
                <a:gd name="T81" fmla="*/ 8 h 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 h="8">
                  <a:moveTo>
                    <a:pt x="4" y="7"/>
                  </a:moveTo>
                  <a:lnTo>
                    <a:pt x="6" y="5"/>
                  </a:lnTo>
                  <a:lnTo>
                    <a:pt x="4" y="2"/>
                  </a:lnTo>
                  <a:lnTo>
                    <a:pt x="2" y="1"/>
                  </a:lnTo>
                  <a:lnTo>
                    <a:pt x="0" y="2"/>
                  </a:lnTo>
                  <a:lnTo>
                    <a:pt x="1" y="4"/>
                  </a:lnTo>
                  <a:lnTo>
                    <a:pt x="1" y="5"/>
                  </a:lnTo>
                  <a:lnTo>
                    <a:pt x="4" y="6"/>
                  </a:lnTo>
                  <a:lnTo>
                    <a:pt x="7" y="5"/>
                  </a:lnTo>
                  <a:lnTo>
                    <a:pt x="10" y="2"/>
                  </a:lnTo>
                  <a:lnTo>
                    <a:pt x="8" y="0"/>
                  </a:lnTo>
                  <a:lnTo>
                    <a:pt x="6" y="3"/>
                  </a:lnTo>
                  <a:lnTo>
                    <a:pt x="4" y="4"/>
                  </a:lnTo>
                  <a:lnTo>
                    <a:pt x="3" y="4"/>
                  </a:lnTo>
                  <a:lnTo>
                    <a:pt x="3" y="3"/>
                  </a:lnTo>
                  <a:lnTo>
                    <a:pt x="1" y="3"/>
                  </a:lnTo>
                  <a:lnTo>
                    <a:pt x="2" y="4"/>
                  </a:lnTo>
                  <a:lnTo>
                    <a:pt x="3" y="6"/>
                  </a:lnTo>
                  <a:lnTo>
                    <a:pt x="4" y="5"/>
                  </a:lnTo>
                  <a:lnTo>
                    <a:pt x="3" y="6"/>
                  </a:lnTo>
                  <a:lnTo>
                    <a:pt x="4" y="7"/>
                  </a:lnTo>
                  <a:lnTo>
                    <a:pt x="5" y="7"/>
                  </a:lnTo>
                  <a:lnTo>
                    <a:pt x="6" y="6"/>
                  </a:lnTo>
                  <a:lnTo>
                    <a:pt x="6" y="5"/>
                  </a:lnTo>
                  <a:lnTo>
                    <a:pt x="4" y="7"/>
                  </a:lnTo>
                </a:path>
              </a:pathLst>
            </a:custGeom>
            <a:solidFill>
              <a:srgbClr val="000000"/>
            </a:solidFill>
            <a:ln w="12700" cap="rnd">
              <a:noFill/>
              <a:round/>
              <a:headEnd/>
              <a:tailEnd/>
            </a:ln>
          </p:spPr>
          <p:txBody>
            <a:bodyPr/>
            <a:lstStyle/>
            <a:p>
              <a:endParaRPr lang="en-US">
                <a:solidFill>
                  <a:srgbClr val="000000"/>
                </a:solidFill>
              </a:endParaRPr>
            </a:p>
          </p:txBody>
        </p:sp>
        <p:sp>
          <p:nvSpPr>
            <p:cNvPr id="21712" name="Freeform 203"/>
            <p:cNvSpPr>
              <a:spLocks/>
            </p:cNvSpPr>
            <p:nvPr/>
          </p:nvSpPr>
          <p:spPr bwMode="auto">
            <a:xfrm>
              <a:off x="3115" y="1494"/>
              <a:ext cx="22" cy="9"/>
            </a:xfrm>
            <a:custGeom>
              <a:avLst/>
              <a:gdLst>
                <a:gd name="T0" fmla="*/ 3 w 22"/>
                <a:gd name="T1" fmla="*/ 7 h 9"/>
                <a:gd name="T2" fmla="*/ 2 w 22"/>
                <a:gd name="T3" fmla="*/ 8 h 9"/>
                <a:gd name="T4" fmla="*/ 5 w 22"/>
                <a:gd name="T5" fmla="*/ 8 h 9"/>
                <a:gd name="T6" fmla="*/ 7 w 22"/>
                <a:gd name="T7" fmla="*/ 7 h 9"/>
                <a:gd name="T8" fmla="*/ 10 w 22"/>
                <a:gd name="T9" fmla="*/ 6 h 9"/>
                <a:gd name="T10" fmla="*/ 12 w 22"/>
                <a:gd name="T11" fmla="*/ 5 h 9"/>
                <a:gd name="T12" fmla="*/ 14 w 22"/>
                <a:gd name="T13" fmla="*/ 4 h 9"/>
                <a:gd name="T14" fmla="*/ 16 w 22"/>
                <a:gd name="T15" fmla="*/ 3 h 9"/>
                <a:gd name="T16" fmla="*/ 19 w 22"/>
                <a:gd name="T17" fmla="*/ 2 h 9"/>
                <a:gd name="T18" fmla="*/ 21 w 22"/>
                <a:gd name="T19" fmla="*/ 2 h 9"/>
                <a:gd name="T20" fmla="*/ 21 w 22"/>
                <a:gd name="T21" fmla="*/ 0 h 9"/>
                <a:gd name="T22" fmla="*/ 18 w 22"/>
                <a:gd name="T23" fmla="*/ 1 h 9"/>
                <a:gd name="T24" fmla="*/ 16 w 22"/>
                <a:gd name="T25" fmla="*/ 1 h 9"/>
                <a:gd name="T26" fmla="*/ 12 w 22"/>
                <a:gd name="T27" fmla="*/ 2 h 9"/>
                <a:gd name="T28" fmla="*/ 10 w 22"/>
                <a:gd name="T29" fmla="*/ 3 h 9"/>
                <a:gd name="T30" fmla="*/ 8 w 22"/>
                <a:gd name="T31" fmla="*/ 5 h 9"/>
                <a:gd name="T32" fmla="*/ 6 w 22"/>
                <a:gd name="T33" fmla="*/ 5 h 9"/>
                <a:gd name="T34" fmla="*/ 4 w 22"/>
                <a:gd name="T35" fmla="*/ 6 h 9"/>
                <a:gd name="T36" fmla="*/ 2 w 22"/>
                <a:gd name="T37" fmla="*/ 6 h 9"/>
                <a:gd name="T38" fmla="*/ 0 w 22"/>
                <a:gd name="T39" fmla="*/ 7 h 9"/>
                <a:gd name="T40" fmla="*/ 2 w 22"/>
                <a:gd name="T41" fmla="*/ 6 h 9"/>
                <a:gd name="T42" fmla="*/ 1 w 22"/>
                <a:gd name="T43" fmla="*/ 6 h 9"/>
                <a:gd name="T44" fmla="*/ 1 w 22"/>
                <a:gd name="T45" fmla="*/ 7 h 9"/>
                <a:gd name="T46" fmla="*/ 1 w 22"/>
                <a:gd name="T47" fmla="*/ 7 h 9"/>
                <a:gd name="T48" fmla="*/ 2 w 22"/>
                <a:gd name="T49" fmla="*/ 8 h 9"/>
                <a:gd name="T50" fmla="*/ 3 w 22"/>
                <a:gd name="T51" fmla="*/ 7 h 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
                <a:gd name="T79" fmla="*/ 0 h 9"/>
                <a:gd name="T80" fmla="*/ 22 w 22"/>
                <a:gd name="T81" fmla="*/ 9 h 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 h="9">
                  <a:moveTo>
                    <a:pt x="3" y="7"/>
                  </a:moveTo>
                  <a:lnTo>
                    <a:pt x="2" y="8"/>
                  </a:lnTo>
                  <a:lnTo>
                    <a:pt x="5" y="8"/>
                  </a:lnTo>
                  <a:lnTo>
                    <a:pt x="7" y="7"/>
                  </a:lnTo>
                  <a:lnTo>
                    <a:pt x="10" y="6"/>
                  </a:lnTo>
                  <a:lnTo>
                    <a:pt x="12" y="5"/>
                  </a:lnTo>
                  <a:lnTo>
                    <a:pt x="14" y="4"/>
                  </a:lnTo>
                  <a:lnTo>
                    <a:pt x="16" y="3"/>
                  </a:lnTo>
                  <a:lnTo>
                    <a:pt x="19" y="2"/>
                  </a:lnTo>
                  <a:lnTo>
                    <a:pt x="21" y="2"/>
                  </a:lnTo>
                  <a:lnTo>
                    <a:pt x="21" y="0"/>
                  </a:lnTo>
                  <a:lnTo>
                    <a:pt x="18" y="1"/>
                  </a:lnTo>
                  <a:lnTo>
                    <a:pt x="16" y="1"/>
                  </a:lnTo>
                  <a:lnTo>
                    <a:pt x="12" y="2"/>
                  </a:lnTo>
                  <a:lnTo>
                    <a:pt x="10" y="3"/>
                  </a:lnTo>
                  <a:lnTo>
                    <a:pt x="8" y="5"/>
                  </a:lnTo>
                  <a:lnTo>
                    <a:pt x="6" y="5"/>
                  </a:lnTo>
                  <a:lnTo>
                    <a:pt x="4" y="6"/>
                  </a:lnTo>
                  <a:lnTo>
                    <a:pt x="2" y="6"/>
                  </a:lnTo>
                  <a:lnTo>
                    <a:pt x="0" y="7"/>
                  </a:lnTo>
                  <a:lnTo>
                    <a:pt x="2" y="6"/>
                  </a:lnTo>
                  <a:lnTo>
                    <a:pt x="1" y="6"/>
                  </a:lnTo>
                  <a:lnTo>
                    <a:pt x="1" y="7"/>
                  </a:lnTo>
                  <a:lnTo>
                    <a:pt x="2" y="8"/>
                  </a:lnTo>
                  <a:lnTo>
                    <a:pt x="3" y="7"/>
                  </a:lnTo>
                </a:path>
              </a:pathLst>
            </a:custGeom>
            <a:solidFill>
              <a:srgbClr val="000000"/>
            </a:solidFill>
            <a:ln w="12700" cap="rnd">
              <a:noFill/>
              <a:round/>
              <a:headEnd/>
              <a:tailEnd/>
            </a:ln>
          </p:spPr>
          <p:txBody>
            <a:bodyPr/>
            <a:lstStyle/>
            <a:p>
              <a:endParaRPr lang="en-US">
                <a:solidFill>
                  <a:srgbClr val="000000"/>
                </a:solidFill>
              </a:endParaRPr>
            </a:p>
          </p:txBody>
        </p:sp>
        <p:sp>
          <p:nvSpPr>
            <p:cNvPr id="21713" name="Freeform 204"/>
            <p:cNvSpPr>
              <a:spLocks/>
            </p:cNvSpPr>
            <p:nvPr/>
          </p:nvSpPr>
          <p:spPr bwMode="auto">
            <a:xfrm>
              <a:off x="3115" y="1506"/>
              <a:ext cx="7" cy="28"/>
            </a:xfrm>
            <a:custGeom>
              <a:avLst/>
              <a:gdLst>
                <a:gd name="T0" fmla="*/ 5 w 7"/>
                <a:gd name="T1" fmla="*/ 27 h 28"/>
                <a:gd name="T2" fmla="*/ 6 w 7"/>
                <a:gd name="T3" fmla="*/ 25 h 28"/>
                <a:gd name="T4" fmla="*/ 5 w 7"/>
                <a:gd name="T5" fmla="*/ 20 h 28"/>
                <a:gd name="T6" fmla="*/ 4 w 7"/>
                <a:gd name="T7" fmla="*/ 16 h 28"/>
                <a:gd name="T8" fmla="*/ 4 w 7"/>
                <a:gd name="T9" fmla="*/ 15 h 28"/>
                <a:gd name="T10" fmla="*/ 4 w 7"/>
                <a:gd name="T11" fmla="*/ 12 h 28"/>
                <a:gd name="T12" fmla="*/ 4 w 7"/>
                <a:gd name="T13" fmla="*/ 11 h 28"/>
                <a:gd name="T14" fmla="*/ 4 w 7"/>
                <a:gd name="T15" fmla="*/ 8 h 28"/>
                <a:gd name="T16" fmla="*/ 3 w 7"/>
                <a:gd name="T17" fmla="*/ 5 h 28"/>
                <a:gd name="T18" fmla="*/ 2 w 7"/>
                <a:gd name="T19" fmla="*/ 0 h 28"/>
                <a:gd name="T20" fmla="*/ 0 w 7"/>
                <a:gd name="T21" fmla="*/ 1 h 28"/>
                <a:gd name="T22" fmla="*/ 2 w 7"/>
                <a:gd name="T23" fmla="*/ 6 h 28"/>
                <a:gd name="T24" fmla="*/ 2 w 7"/>
                <a:gd name="T25" fmla="*/ 9 h 28"/>
                <a:gd name="T26" fmla="*/ 2 w 7"/>
                <a:gd name="T27" fmla="*/ 11 h 28"/>
                <a:gd name="T28" fmla="*/ 2 w 7"/>
                <a:gd name="T29" fmla="*/ 12 h 28"/>
                <a:gd name="T30" fmla="*/ 2 w 7"/>
                <a:gd name="T31" fmla="*/ 15 h 28"/>
                <a:gd name="T32" fmla="*/ 3 w 7"/>
                <a:gd name="T33" fmla="*/ 17 h 28"/>
                <a:gd name="T34" fmla="*/ 3 w 7"/>
                <a:gd name="T35" fmla="*/ 20 h 28"/>
                <a:gd name="T36" fmla="*/ 4 w 7"/>
                <a:gd name="T37" fmla="*/ 26 h 28"/>
                <a:gd name="T38" fmla="*/ 5 w 7"/>
                <a:gd name="T39" fmla="*/ 24 h 28"/>
                <a:gd name="T40" fmla="*/ 4 w 7"/>
                <a:gd name="T41" fmla="*/ 26 h 28"/>
                <a:gd name="T42" fmla="*/ 5 w 7"/>
                <a:gd name="T43" fmla="*/ 27 h 28"/>
                <a:gd name="T44" fmla="*/ 6 w 7"/>
                <a:gd name="T45" fmla="*/ 26 h 28"/>
                <a:gd name="T46" fmla="*/ 6 w 7"/>
                <a:gd name="T47" fmla="*/ 26 h 28"/>
                <a:gd name="T48" fmla="*/ 6 w 7"/>
                <a:gd name="T49" fmla="*/ 25 h 28"/>
                <a:gd name="T50" fmla="*/ 5 w 7"/>
                <a:gd name="T51" fmla="*/ 27 h 2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
                <a:gd name="T79" fmla="*/ 0 h 28"/>
                <a:gd name="T80" fmla="*/ 7 w 7"/>
                <a:gd name="T81" fmla="*/ 28 h 2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 h="28">
                  <a:moveTo>
                    <a:pt x="5" y="27"/>
                  </a:moveTo>
                  <a:lnTo>
                    <a:pt x="6" y="25"/>
                  </a:lnTo>
                  <a:lnTo>
                    <a:pt x="5" y="20"/>
                  </a:lnTo>
                  <a:lnTo>
                    <a:pt x="4" y="16"/>
                  </a:lnTo>
                  <a:lnTo>
                    <a:pt x="4" y="15"/>
                  </a:lnTo>
                  <a:lnTo>
                    <a:pt x="4" y="12"/>
                  </a:lnTo>
                  <a:lnTo>
                    <a:pt x="4" y="11"/>
                  </a:lnTo>
                  <a:lnTo>
                    <a:pt x="4" y="8"/>
                  </a:lnTo>
                  <a:lnTo>
                    <a:pt x="3" y="5"/>
                  </a:lnTo>
                  <a:lnTo>
                    <a:pt x="2" y="0"/>
                  </a:lnTo>
                  <a:lnTo>
                    <a:pt x="0" y="1"/>
                  </a:lnTo>
                  <a:lnTo>
                    <a:pt x="2" y="6"/>
                  </a:lnTo>
                  <a:lnTo>
                    <a:pt x="2" y="9"/>
                  </a:lnTo>
                  <a:lnTo>
                    <a:pt x="2" y="11"/>
                  </a:lnTo>
                  <a:lnTo>
                    <a:pt x="2" y="12"/>
                  </a:lnTo>
                  <a:lnTo>
                    <a:pt x="2" y="15"/>
                  </a:lnTo>
                  <a:lnTo>
                    <a:pt x="3" y="17"/>
                  </a:lnTo>
                  <a:lnTo>
                    <a:pt x="3" y="20"/>
                  </a:lnTo>
                  <a:lnTo>
                    <a:pt x="4" y="26"/>
                  </a:lnTo>
                  <a:lnTo>
                    <a:pt x="5" y="24"/>
                  </a:lnTo>
                  <a:lnTo>
                    <a:pt x="4" y="26"/>
                  </a:lnTo>
                  <a:lnTo>
                    <a:pt x="5" y="27"/>
                  </a:lnTo>
                  <a:lnTo>
                    <a:pt x="6" y="26"/>
                  </a:lnTo>
                  <a:lnTo>
                    <a:pt x="6" y="25"/>
                  </a:lnTo>
                  <a:lnTo>
                    <a:pt x="5" y="27"/>
                  </a:lnTo>
                </a:path>
              </a:pathLst>
            </a:custGeom>
            <a:solidFill>
              <a:srgbClr val="000000"/>
            </a:solidFill>
            <a:ln w="12700" cap="rnd">
              <a:noFill/>
              <a:round/>
              <a:headEnd/>
              <a:tailEnd/>
            </a:ln>
          </p:spPr>
          <p:txBody>
            <a:bodyPr/>
            <a:lstStyle/>
            <a:p>
              <a:endParaRPr lang="en-US">
                <a:solidFill>
                  <a:srgbClr val="000000"/>
                </a:solidFill>
              </a:endParaRPr>
            </a:p>
          </p:txBody>
        </p:sp>
        <p:sp>
          <p:nvSpPr>
            <p:cNvPr id="21714" name="Freeform 205"/>
            <p:cNvSpPr>
              <a:spLocks/>
            </p:cNvSpPr>
            <p:nvPr/>
          </p:nvSpPr>
          <p:spPr bwMode="auto">
            <a:xfrm>
              <a:off x="3091" y="1533"/>
              <a:ext cx="29" cy="3"/>
            </a:xfrm>
            <a:custGeom>
              <a:avLst/>
              <a:gdLst>
                <a:gd name="T0" fmla="*/ 3 w 29"/>
                <a:gd name="T1" fmla="*/ 1 h 3"/>
                <a:gd name="T2" fmla="*/ 2 w 29"/>
                <a:gd name="T3" fmla="*/ 0 h 3"/>
                <a:gd name="T4" fmla="*/ 28 w 29"/>
                <a:gd name="T5" fmla="*/ 0 h 3"/>
                <a:gd name="T6" fmla="*/ 28 w 29"/>
                <a:gd name="T7" fmla="*/ 2 h 3"/>
                <a:gd name="T8" fmla="*/ 2 w 29"/>
                <a:gd name="T9" fmla="*/ 2 h 3"/>
                <a:gd name="T10" fmla="*/ 0 w 29"/>
                <a:gd name="T11" fmla="*/ 1 h 3"/>
                <a:gd name="T12" fmla="*/ 2 w 29"/>
                <a:gd name="T13" fmla="*/ 2 h 3"/>
                <a:gd name="T14" fmla="*/ 1 w 29"/>
                <a:gd name="T15" fmla="*/ 1 h 3"/>
                <a:gd name="T16" fmla="*/ 1 w 29"/>
                <a:gd name="T17" fmla="*/ 1 h 3"/>
                <a:gd name="T18" fmla="*/ 1 w 29"/>
                <a:gd name="T19" fmla="*/ 0 h 3"/>
                <a:gd name="T20" fmla="*/ 2 w 29"/>
                <a:gd name="T21" fmla="*/ 0 h 3"/>
                <a:gd name="T22" fmla="*/ 3 w 29"/>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
                <a:gd name="T37" fmla="*/ 0 h 3"/>
                <a:gd name="T38" fmla="*/ 29 w 29"/>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 h="3">
                  <a:moveTo>
                    <a:pt x="3" y="1"/>
                  </a:moveTo>
                  <a:lnTo>
                    <a:pt x="2" y="0"/>
                  </a:lnTo>
                  <a:lnTo>
                    <a:pt x="28" y="0"/>
                  </a:lnTo>
                  <a:lnTo>
                    <a:pt x="28" y="2"/>
                  </a:lnTo>
                  <a:lnTo>
                    <a:pt x="2" y="2"/>
                  </a:lnTo>
                  <a:lnTo>
                    <a:pt x="0" y="1"/>
                  </a:lnTo>
                  <a:lnTo>
                    <a:pt x="2" y="2"/>
                  </a:lnTo>
                  <a:lnTo>
                    <a:pt x="1" y="1"/>
                  </a:lnTo>
                  <a:lnTo>
                    <a:pt x="1" y="0"/>
                  </a:lnTo>
                  <a:lnTo>
                    <a:pt x="2" y="0"/>
                  </a:lnTo>
                  <a:lnTo>
                    <a:pt x="3" y="1"/>
                  </a:lnTo>
                </a:path>
              </a:pathLst>
            </a:custGeom>
            <a:solidFill>
              <a:srgbClr val="000000"/>
            </a:solidFill>
            <a:ln w="12700" cap="rnd">
              <a:noFill/>
              <a:round/>
              <a:headEnd/>
              <a:tailEnd/>
            </a:ln>
          </p:spPr>
          <p:txBody>
            <a:bodyPr/>
            <a:lstStyle/>
            <a:p>
              <a:endParaRPr lang="en-US">
                <a:solidFill>
                  <a:srgbClr val="000000"/>
                </a:solidFill>
              </a:endParaRPr>
            </a:p>
          </p:txBody>
        </p:sp>
        <p:sp>
          <p:nvSpPr>
            <p:cNvPr id="21715" name="Freeform 206"/>
            <p:cNvSpPr>
              <a:spLocks/>
            </p:cNvSpPr>
            <p:nvPr/>
          </p:nvSpPr>
          <p:spPr bwMode="auto">
            <a:xfrm>
              <a:off x="3091" y="1537"/>
              <a:ext cx="23" cy="48"/>
            </a:xfrm>
            <a:custGeom>
              <a:avLst/>
              <a:gdLst>
                <a:gd name="T0" fmla="*/ 21 w 23"/>
                <a:gd name="T1" fmla="*/ 47 h 48"/>
                <a:gd name="T2" fmla="*/ 22 w 23"/>
                <a:gd name="T3" fmla="*/ 44 h 48"/>
                <a:gd name="T4" fmla="*/ 19 w 23"/>
                <a:gd name="T5" fmla="*/ 41 h 48"/>
                <a:gd name="T6" fmla="*/ 17 w 23"/>
                <a:gd name="T7" fmla="*/ 36 h 48"/>
                <a:gd name="T8" fmla="*/ 13 w 23"/>
                <a:gd name="T9" fmla="*/ 31 h 48"/>
                <a:gd name="T10" fmla="*/ 10 w 23"/>
                <a:gd name="T11" fmla="*/ 26 h 48"/>
                <a:gd name="T12" fmla="*/ 8 w 23"/>
                <a:gd name="T13" fmla="*/ 20 h 48"/>
                <a:gd name="T14" fmla="*/ 6 w 23"/>
                <a:gd name="T15" fmla="*/ 13 h 48"/>
                <a:gd name="T16" fmla="*/ 4 w 23"/>
                <a:gd name="T17" fmla="*/ 6 h 48"/>
                <a:gd name="T18" fmla="*/ 3 w 23"/>
                <a:gd name="T19" fmla="*/ 0 h 48"/>
                <a:gd name="T20" fmla="*/ 0 w 23"/>
                <a:gd name="T21" fmla="*/ 0 h 48"/>
                <a:gd name="T22" fmla="*/ 1 w 23"/>
                <a:gd name="T23" fmla="*/ 7 h 48"/>
                <a:gd name="T24" fmla="*/ 2 w 23"/>
                <a:gd name="T25" fmla="*/ 14 h 48"/>
                <a:gd name="T26" fmla="*/ 5 w 23"/>
                <a:gd name="T27" fmla="*/ 20 h 48"/>
                <a:gd name="T28" fmla="*/ 8 w 23"/>
                <a:gd name="T29" fmla="*/ 27 h 48"/>
                <a:gd name="T30" fmla="*/ 11 w 23"/>
                <a:gd name="T31" fmla="*/ 33 h 48"/>
                <a:gd name="T32" fmla="*/ 14 w 23"/>
                <a:gd name="T33" fmla="*/ 38 h 48"/>
                <a:gd name="T34" fmla="*/ 17 w 23"/>
                <a:gd name="T35" fmla="*/ 43 h 48"/>
                <a:gd name="T36" fmla="*/ 20 w 23"/>
                <a:gd name="T37" fmla="*/ 47 h 48"/>
                <a:gd name="T38" fmla="*/ 20 w 23"/>
                <a:gd name="T39" fmla="*/ 44 h 48"/>
                <a:gd name="T40" fmla="*/ 20 w 23"/>
                <a:gd name="T41" fmla="*/ 47 h 48"/>
                <a:gd name="T42" fmla="*/ 20 w 23"/>
                <a:gd name="T43" fmla="*/ 47 h 48"/>
                <a:gd name="T44" fmla="*/ 21 w 23"/>
                <a:gd name="T45" fmla="*/ 47 h 48"/>
                <a:gd name="T46" fmla="*/ 22 w 23"/>
                <a:gd name="T47" fmla="*/ 46 h 48"/>
                <a:gd name="T48" fmla="*/ 22 w 23"/>
                <a:gd name="T49" fmla="*/ 44 h 48"/>
                <a:gd name="T50" fmla="*/ 21 w 23"/>
                <a:gd name="T51" fmla="*/ 47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
                <a:gd name="T79" fmla="*/ 0 h 48"/>
                <a:gd name="T80" fmla="*/ 23 w 23"/>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 h="48">
                  <a:moveTo>
                    <a:pt x="21" y="47"/>
                  </a:moveTo>
                  <a:lnTo>
                    <a:pt x="22" y="44"/>
                  </a:lnTo>
                  <a:lnTo>
                    <a:pt x="19" y="41"/>
                  </a:lnTo>
                  <a:lnTo>
                    <a:pt x="17" y="36"/>
                  </a:lnTo>
                  <a:lnTo>
                    <a:pt x="13" y="31"/>
                  </a:lnTo>
                  <a:lnTo>
                    <a:pt x="10" y="26"/>
                  </a:lnTo>
                  <a:lnTo>
                    <a:pt x="8" y="20"/>
                  </a:lnTo>
                  <a:lnTo>
                    <a:pt x="6" y="13"/>
                  </a:lnTo>
                  <a:lnTo>
                    <a:pt x="4" y="6"/>
                  </a:lnTo>
                  <a:lnTo>
                    <a:pt x="3" y="0"/>
                  </a:lnTo>
                  <a:lnTo>
                    <a:pt x="0" y="0"/>
                  </a:lnTo>
                  <a:lnTo>
                    <a:pt x="1" y="7"/>
                  </a:lnTo>
                  <a:lnTo>
                    <a:pt x="2" y="14"/>
                  </a:lnTo>
                  <a:lnTo>
                    <a:pt x="5" y="20"/>
                  </a:lnTo>
                  <a:lnTo>
                    <a:pt x="8" y="27"/>
                  </a:lnTo>
                  <a:lnTo>
                    <a:pt x="11" y="33"/>
                  </a:lnTo>
                  <a:lnTo>
                    <a:pt x="14" y="38"/>
                  </a:lnTo>
                  <a:lnTo>
                    <a:pt x="17" y="43"/>
                  </a:lnTo>
                  <a:lnTo>
                    <a:pt x="20" y="47"/>
                  </a:lnTo>
                  <a:lnTo>
                    <a:pt x="20" y="44"/>
                  </a:lnTo>
                  <a:lnTo>
                    <a:pt x="20" y="47"/>
                  </a:lnTo>
                  <a:lnTo>
                    <a:pt x="21" y="47"/>
                  </a:lnTo>
                  <a:lnTo>
                    <a:pt x="22" y="46"/>
                  </a:lnTo>
                  <a:lnTo>
                    <a:pt x="22" y="44"/>
                  </a:lnTo>
                  <a:lnTo>
                    <a:pt x="21" y="47"/>
                  </a:lnTo>
                </a:path>
              </a:pathLst>
            </a:custGeom>
            <a:solidFill>
              <a:srgbClr val="000000"/>
            </a:solidFill>
            <a:ln w="12700" cap="rnd">
              <a:noFill/>
              <a:round/>
              <a:headEnd/>
              <a:tailEnd/>
            </a:ln>
          </p:spPr>
          <p:txBody>
            <a:bodyPr/>
            <a:lstStyle/>
            <a:p>
              <a:endParaRPr lang="en-US">
                <a:solidFill>
                  <a:srgbClr val="000000"/>
                </a:solidFill>
              </a:endParaRPr>
            </a:p>
          </p:txBody>
        </p:sp>
        <p:sp>
          <p:nvSpPr>
            <p:cNvPr id="21716" name="Freeform 207"/>
            <p:cNvSpPr>
              <a:spLocks/>
            </p:cNvSpPr>
            <p:nvPr/>
          </p:nvSpPr>
          <p:spPr bwMode="auto">
            <a:xfrm>
              <a:off x="3051" y="1587"/>
              <a:ext cx="62" cy="3"/>
            </a:xfrm>
            <a:custGeom>
              <a:avLst/>
              <a:gdLst>
                <a:gd name="T0" fmla="*/ 0 w 62"/>
                <a:gd name="T1" fmla="*/ 1 h 3"/>
                <a:gd name="T2" fmla="*/ 2 w 62"/>
                <a:gd name="T3" fmla="*/ 1 h 3"/>
                <a:gd name="T4" fmla="*/ 5 w 62"/>
                <a:gd name="T5" fmla="*/ 1 h 3"/>
                <a:gd name="T6" fmla="*/ 10 w 62"/>
                <a:gd name="T7" fmla="*/ 1 h 3"/>
                <a:gd name="T8" fmla="*/ 14 w 62"/>
                <a:gd name="T9" fmla="*/ 1 h 3"/>
                <a:gd name="T10" fmla="*/ 18 w 62"/>
                <a:gd name="T11" fmla="*/ 1 h 3"/>
                <a:gd name="T12" fmla="*/ 22 w 62"/>
                <a:gd name="T13" fmla="*/ 1 h 3"/>
                <a:gd name="T14" fmla="*/ 25 w 62"/>
                <a:gd name="T15" fmla="*/ 2 h 3"/>
                <a:gd name="T16" fmla="*/ 30 w 62"/>
                <a:gd name="T17" fmla="*/ 2 h 3"/>
                <a:gd name="T18" fmla="*/ 34 w 62"/>
                <a:gd name="T19" fmla="*/ 2 h 3"/>
                <a:gd name="T20" fmla="*/ 38 w 62"/>
                <a:gd name="T21" fmla="*/ 2 h 3"/>
                <a:gd name="T22" fmla="*/ 42 w 62"/>
                <a:gd name="T23" fmla="*/ 2 h 3"/>
                <a:gd name="T24" fmla="*/ 45 w 62"/>
                <a:gd name="T25" fmla="*/ 2 h 3"/>
                <a:gd name="T26" fmla="*/ 48 w 62"/>
                <a:gd name="T27" fmla="*/ 2 h 3"/>
                <a:gd name="T28" fmla="*/ 52 w 62"/>
                <a:gd name="T29" fmla="*/ 2 h 3"/>
                <a:gd name="T30" fmla="*/ 55 w 62"/>
                <a:gd name="T31" fmla="*/ 2 h 3"/>
                <a:gd name="T32" fmla="*/ 58 w 62"/>
                <a:gd name="T33" fmla="*/ 1 h 3"/>
                <a:gd name="T34" fmla="*/ 61 w 62"/>
                <a:gd name="T35" fmla="*/ 1 h 3"/>
                <a:gd name="T36" fmla="*/ 59 w 62"/>
                <a:gd name="T37" fmla="*/ 0 h 3"/>
                <a:gd name="T38" fmla="*/ 57 w 62"/>
                <a:gd name="T39" fmla="*/ 0 h 3"/>
                <a:gd name="T40" fmla="*/ 55 w 62"/>
                <a:gd name="T41" fmla="*/ 1 h 3"/>
                <a:gd name="T42" fmla="*/ 51 w 62"/>
                <a:gd name="T43" fmla="*/ 1 h 3"/>
                <a:gd name="T44" fmla="*/ 48 w 62"/>
                <a:gd name="T45" fmla="*/ 1 h 3"/>
                <a:gd name="T46" fmla="*/ 45 w 62"/>
                <a:gd name="T47" fmla="*/ 1 h 3"/>
                <a:gd name="T48" fmla="*/ 42 w 62"/>
                <a:gd name="T49" fmla="*/ 1 h 3"/>
                <a:gd name="T50" fmla="*/ 38 w 62"/>
                <a:gd name="T51" fmla="*/ 1 h 3"/>
                <a:gd name="T52" fmla="*/ 35 w 62"/>
                <a:gd name="T53" fmla="*/ 1 h 3"/>
                <a:gd name="T54" fmla="*/ 31 w 62"/>
                <a:gd name="T55" fmla="*/ 1 h 3"/>
                <a:gd name="T56" fmla="*/ 26 w 62"/>
                <a:gd name="T57" fmla="*/ 1 h 3"/>
                <a:gd name="T58" fmla="*/ 23 w 62"/>
                <a:gd name="T59" fmla="*/ 1 h 3"/>
                <a:gd name="T60" fmla="*/ 18 w 62"/>
                <a:gd name="T61" fmla="*/ 0 h 3"/>
                <a:gd name="T62" fmla="*/ 15 w 62"/>
                <a:gd name="T63" fmla="*/ 0 h 3"/>
                <a:gd name="T64" fmla="*/ 10 w 62"/>
                <a:gd name="T65" fmla="*/ 0 h 3"/>
                <a:gd name="T66" fmla="*/ 5 w 62"/>
                <a:gd name="T67" fmla="*/ 0 h 3"/>
                <a:gd name="T68" fmla="*/ 2 w 62"/>
                <a:gd name="T69" fmla="*/ 0 h 3"/>
                <a:gd name="T70" fmla="*/ 4 w 62"/>
                <a:gd name="T71" fmla="*/ 0 h 3"/>
                <a:gd name="T72" fmla="*/ 2 w 62"/>
                <a:gd name="T73" fmla="*/ 0 h 3"/>
                <a:gd name="T74" fmla="*/ 1 w 62"/>
                <a:gd name="T75" fmla="*/ 0 h 3"/>
                <a:gd name="T76" fmla="*/ 0 w 62"/>
                <a:gd name="T77" fmla="*/ 0 h 3"/>
                <a:gd name="T78" fmla="*/ 1 w 62"/>
                <a:gd name="T79" fmla="*/ 1 h 3"/>
                <a:gd name="T80" fmla="*/ 2 w 62"/>
                <a:gd name="T81" fmla="*/ 1 h 3"/>
                <a:gd name="T82" fmla="*/ 0 w 62"/>
                <a:gd name="T83" fmla="*/ 1 h 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2"/>
                <a:gd name="T127" fmla="*/ 0 h 3"/>
                <a:gd name="T128" fmla="*/ 62 w 62"/>
                <a:gd name="T129" fmla="*/ 3 h 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2" h="3">
                  <a:moveTo>
                    <a:pt x="0" y="1"/>
                  </a:moveTo>
                  <a:lnTo>
                    <a:pt x="2" y="1"/>
                  </a:lnTo>
                  <a:lnTo>
                    <a:pt x="5" y="1"/>
                  </a:lnTo>
                  <a:lnTo>
                    <a:pt x="10" y="1"/>
                  </a:lnTo>
                  <a:lnTo>
                    <a:pt x="14" y="1"/>
                  </a:lnTo>
                  <a:lnTo>
                    <a:pt x="18" y="1"/>
                  </a:lnTo>
                  <a:lnTo>
                    <a:pt x="22" y="1"/>
                  </a:lnTo>
                  <a:lnTo>
                    <a:pt x="25" y="2"/>
                  </a:lnTo>
                  <a:lnTo>
                    <a:pt x="30" y="2"/>
                  </a:lnTo>
                  <a:lnTo>
                    <a:pt x="34" y="2"/>
                  </a:lnTo>
                  <a:lnTo>
                    <a:pt x="38" y="2"/>
                  </a:lnTo>
                  <a:lnTo>
                    <a:pt x="42" y="2"/>
                  </a:lnTo>
                  <a:lnTo>
                    <a:pt x="45" y="2"/>
                  </a:lnTo>
                  <a:lnTo>
                    <a:pt x="48" y="2"/>
                  </a:lnTo>
                  <a:lnTo>
                    <a:pt x="52" y="2"/>
                  </a:lnTo>
                  <a:lnTo>
                    <a:pt x="55" y="2"/>
                  </a:lnTo>
                  <a:lnTo>
                    <a:pt x="58" y="1"/>
                  </a:lnTo>
                  <a:lnTo>
                    <a:pt x="61" y="1"/>
                  </a:lnTo>
                  <a:lnTo>
                    <a:pt x="59" y="0"/>
                  </a:lnTo>
                  <a:lnTo>
                    <a:pt x="57" y="0"/>
                  </a:lnTo>
                  <a:lnTo>
                    <a:pt x="55" y="1"/>
                  </a:lnTo>
                  <a:lnTo>
                    <a:pt x="51" y="1"/>
                  </a:lnTo>
                  <a:lnTo>
                    <a:pt x="48" y="1"/>
                  </a:lnTo>
                  <a:lnTo>
                    <a:pt x="45" y="1"/>
                  </a:lnTo>
                  <a:lnTo>
                    <a:pt x="42" y="1"/>
                  </a:lnTo>
                  <a:lnTo>
                    <a:pt x="38" y="1"/>
                  </a:lnTo>
                  <a:lnTo>
                    <a:pt x="35" y="1"/>
                  </a:lnTo>
                  <a:lnTo>
                    <a:pt x="31" y="1"/>
                  </a:lnTo>
                  <a:lnTo>
                    <a:pt x="26" y="1"/>
                  </a:lnTo>
                  <a:lnTo>
                    <a:pt x="23" y="1"/>
                  </a:lnTo>
                  <a:lnTo>
                    <a:pt x="18" y="0"/>
                  </a:lnTo>
                  <a:lnTo>
                    <a:pt x="15" y="0"/>
                  </a:lnTo>
                  <a:lnTo>
                    <a:pt x="10" y="0"/>
                  </a:lnTo>
                  <a:lnTo>
                    <a:pt x="5" y="0"/>
                  </a:lnTo>
                  <a:lnTo>
                    <a:pt x="2" y="0"/>
                  </a:lnTo>
                  <a:lnTo>
                    <a:pt x="4" y="0"/>
                  </a:lnTo>
                  <a:lnTo>
                    <a:pt x="2" y="0"/>
                  </a:lnTo>
                  <a:lnTo>
                    <a:pt x="1" y="0"/>
                  </a:lnTo>
                  <a:lnTo>
                    <a:pt x="0" y="0"/>
                  </a:lnTo>
                  <a:lnTo>
                    <a:pt x="1" y="1"/>
                  </a:lnTo>
                  <a:lnTo>
                    <a:pt x="2" y="1"/>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717" name="Freeform 208"/>
            <p:cNvSpPr>
              <a:spLocks/>
            </p:cNvSpPr>
            <p:nvPr/>
          </p:nvSpPr>
          <p:spPr bwMode="auto">
            <a:xfrm>
              <a:off x="3011" y="1535"/>
              <a:ext cx="39" cy="49"/>
            </a:xfrm>
            <a:custGeom>
              <a:avLst/>
              <a:gdLst>
                <a:gd name="T0" fmla="*/ 3 w 39"/>
                <a:gd name="T1" fmla="*/ 2 h 49"/>
                <a:gd name="T2" fmla="*/ 2 w 39"/>
                <a:gd name="T3" fmla="*/ 4 h 49"/>
                <a:gd name="T4" fmla="*/ 9 w 39"/>
                <a:gd name="T5" fmla="*/ 4 h 49"/>
                <a:gd name="T6" fmla="*/ 14 w 39"/>
                <a:gd name="T7" fmla="*/ 8 h 49"/>
                <a:gd name="T8" fmla="*/ 19 w 39"/>
                <a:gd name="T9" fmla="*/ 12 h 49"/>
                <a:gd name="T10" fmla="*/ 23 w 39"/>
                <a:gd name="T11" fmla="*/ 19 h 49"/>
                <a:gd name="T12" fmla="*/ 26 w 39"/>
                <a:gd name="T13" fmla="*/ 26 h 49"/>
                <a:gd name="T14" fmla="*/ 29 w 39"/>
                <a:gd name="T15" fmla="*/ 33 h 49"/>
                <a:gd name="T16" fmla="*/ 32 w 39"/>
                <a:gd name="T17" fmla="*/ 41 h 49"/>
                <a:gd name="T18" fmla="*/ 35 w 39"/>
                <a:gd name="T19" fmla="*/ 48 h 49"/>
                <a:gd name="T20" fmla="*/ 38 w 39"/>
                <a:gd name="T21" fmla="*/ 47 h 49"/>
                <a:gd name="T22" fmla="*/ 35 w 39"/>
                <a:gd name="T23" fmla="*/ 40 h 49"/>
                <a:gd name="T24" fmla="*/ 33 w 39"/>
                <a:gd name="T25" fmla="*/ 32 h 49"/>
                <a:gd name="T26" fmla="*/ 29 w 39"/>
                <a:gd name="T27" fmla="*/ 24 h 49"/>
                <a:gd name="T28" fmla="*/ 26 w 39"/>
                <a:gd name="T29" fmla="*/ 17 h 49"/>
                <a:gd name="T30" fmla="*/ 22 w 39"/>
                <a:gd name="T31" fmla="*/ 11 h 49"/>
                <a:gd name="T32" fmla="*/ 16 w 39"/>
                <a:gd name="T33" fmla="*/ 5 h 49"/>
                <a:gd name="T34" fmla="*/ 10 w 39"/>
                <a:gd name="T35" fmla="*/ 2 h 49"/>
                <a:gd name="T36" fmla="*/ 2 w 39"/>
                <a:gd name="T37" fmla="*/ 0 h 49"/>
                <a:gd name="T38" fmla="*/ 0 w 39"/>
                <a:gd name="T39" fmla="*/ 2 h 49"/>
                <a:gd name="T40" fmla="*/ 2 w 39"/>
                <a:gd name="T41" fmla="*/ 0 h 49"/>
                <a:gd name="T42" fmla="*/ 1 w 39"/>
                <a:gd name="T43" fmla="*/ 1 h 49"/>
                <a:gd name="T44" fmla="*/ 0 w 39"/>
                <a:gd name="T45" fmla="*/ 2 h 49"/>
                <a:gd name="T46" fmla="*/ 1 w 39"/>
                <a:gd name="T47" fmla="*/ 3 h 49"/>
                <a:gd name="T48" fmla="*/ 2 w 39"/>
                <a:gd name="T49" fmla="*/ 4 h 49"/>
                <a:gd name="T50" fmla="*/ 3 w 39"/>
                <a:gd name="T51" fmla="*/ 2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
                <a:gd name="T79" fmla="*/ 0 h 49"/>
                <a:gd name="T80" fmla="*/ 39 w 39"/>
                <a:gd name="T81" fmla="*/ 49 h 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 h="49">
                  <a:moveTo>
                    <a:pt x="3" y="2"/>
                  </a:moveTo>
                  <a:lnTo>
                    <a:pt x="2" y="4"/>
                  </a:lnTo>
                  <a:lnTo>
                    <a:pt x="9" y="4"/>
                  </a:lnTo>
                  <a:lnTo>
                    <a:pt x="14" y="8"/>
                  </a:lnTo>
                  <a:lnTo>
                    <a:pt x="19" y="12"/>
                  </a:lnTo>
                  <a:lnTo>
                    <a:pt x="23" y="19"/>
                  </a:lnTo>
                  <a:lnTo>
                    <a:pt x="26" y="26"/>
                  </a:lnTo>
                  <a:lnTo>
                    <a:pt x="29" y="33"/>
                  </a:lnTo>
                  <a:lnTo>
                    <a:pt x="32" y="41"/>
                  </a:lnTo>
                  <a:lnTo>
                    <a:pt x="35" y="48"/>
                  </a:lnTo>
                  <a:lnTo>
                    <a:pt x="38" y="47"/>
                  </a:lnTo>
                  <a:lnTo>
                    <a:pt x="35" y="40"/>
                  </a:lnTo>
                  <a:lnTo>
                    <a:pt x="33" y="32"/>
                  </a:lnTo>
                  <a:lnTo>
                    <a:pt x="29" y="24"/>
                  </a:lnTo>
                  <a:lnTo>
                    <a:pt x="26" y="17"/>
                  </a:lnTo>
                  <a:lnTo>
                    <a:pt x="22" y="11"/>
                  </a:lnTo>
                  <a:lnTo>
                    <a:pt x="16" y="5"/>
                  </a:lnTo>
                  <a:lnTo>
                    <a:pt x="10" y="2"/>
                  </a:lnTo>
                  <a:lnTo>
                    <a:pt x="2" y="0"/>
                  </a:lnTo>
                  <a:lnTo>
                    <a:pt x="0" y="2"/>
                  </a:lnTo>
                  <a:lnTo>
                    <a:pt x="2" y="0"/>
                  </a:lnTo>
                  <a:lnTo>
                    <a:pt x="1" y="1"/>
                  </a:lnTo>
                  <a:lnTo>
                    <a:pt x="0" y="2"/>
                  </a:lnTo>
                  <a:lnTo>
                    <a:pt x="1" y="3"/>
                  </a:lnTo>
                  <a:lnTo>
                    <a:pt x="2" y="4"/>
                  </a:lnTo>
                  <a:lnTo>
                    <a:pt x="3" y="2"/>
                  </a:lnTo>
                </a:path>
              </a:pathLst>
            </a:custGeom>
            <a:solidFill>
              <a:srgbClr val="000000"/>
            </a:solidFill>
            <a:ln w="12700" cap="rnd">
              <a:noFill/>
              <a:round/>
              <a:headEnd/>
              <a:tailEnd/>
            </a:ln>
          </p:spPr>
          <p:txBody>
            <a:bodyPr/>
            <a:lstStyle/>
            <a:p>
              <a:endParaRPr lang="en-US">
                <a:solidFill>
                  <a:srgbClr val="000000"/>
                </a:solidFill>
              </a:endParaRPr>
            </a:p>
          </p:txBody>
        </p:sp>
        <p:sp>
          <p:nvSpPr>
            <p:cNvPr id="21718" name="Freeform 209"/>
            <p:cNvSpPr>
              <a:spLocks/>
            </p:cNvSpPr>
            <p:nvPr/>
          </p:nvSpPr>
          <p:spPr bwMode="auto">
            <a:xfrm>
              <a:off x="3003" y="1537"/>
              <a:ext cx="7" cy="27"/>
            </a:xfrm>
            <a:custGeom>
              <a:avLst/>
              <a:gdLst>
                <a:gd name="T0" fmla="*/ 2 w 7"/>
                <a:gd name="T1" fmla="*/ 24 h 27"/>
                <a:gd name="T2" fmla="*/ 2 w 7"/>
                <a:gd name="T3" fmla="*/ 25 h 27"/>
                <a:gd name="T4" fmla="*/ 2 w 7"/>
                <a:gd name="T5" fmla="*/ 23 h 27"/>
                <a:gd name="T6" fmla="*/ 3 w 7"/>
                <a:gd name="T7" fmla="*/ 19 h 27"/>
                <a:gd name="T8" fmla="*/ 3 w 7"/>
                <a:gd name="T9" fmla="*/ 16 h 27"/>
                <a:gd name="T10" fmla="*/ 4 w 7"/>
                <a:gd name="T11" fmla="*/ 13 h 27"/>
                <a:gd name="T12" fmla="*/ 5 w 7"/>
                <a:gd name="T13" fmla="*/ 10 h 27"/>
                <a:gd name="T14" fmla="*/ 6 w 7"/>
                <a:gd name="T15" fmla="*/ 7 h 27"/>
                <a:gd name="T16" fmla="*/ 6 w 7"/>
                <a:gd name="T17" fmla="*/ 3 h 27"/>
                <a:gd name="T18" fmla="*/ 6 w 7"/>
                <a:gd name="T19" fmla="*/ 0 h 27"/>
                <a:gd name="T20" fmla="*/ 4 w 7"/>
                <a:gd name="T21" fmla="*/ 0 h 27"/>
                <a:gd name="T22" fmla="*/ 4 w 7"/>
                <a:gd name="T23" fmla="*/ 3 h 27"/>
                <a:gd name="T24" fmla="*/ 4 w 7"/>
                <a:gd name="T25" fmla="*/ 6 h 27"/>
                <a:gd name="T26" fmla="*/ 3 w 7"/>
                <a:gd name="T27" fmla="*/ 9 h 27"/>
                <a:gd name="T28" fmla="*/ 2 w 7"/>
                <a:gd name="T29" fmla="*/ 12 h 27"/>
                <a:gd name="T30" fmla="*/ 1 w 7"/>
                <a:gd name="T31" fmla="*/ 15 h 27"/>
                <a:gd name="T32" fmla="*/ 1 w 7"/>
                <a:gd name="T33" fmla="*/ 19 h 27"/>
                <a:gd name="T34" fmla="*/ 0 w 7"/>
                <a:gd name="T35" fmla="*/ 22 h 27"/>
                <a:gd name="T36" fmla="*/ 0 w 7"/>
                <a:gd name="T37" fmla="*/ 25 h 27"/>
                <a:gd name="T38" fmla="*/ 0 w 7"/>
                <a:gd name="T39" fmla="*/ 26 h 27"/>
                <a:gd name="T40" fmla="*/ 0 w 7"/>
                <a:gd name="T41" fmla="*/ 25 h 27"/>
                <a:gd name="T42" fmla="*/ 1 w 7"/>
                <a:gd name="T43" fmla="*/ 26 h 27"/>
                <a:gd name="T44" fmla="*/ 1 w 7"/>
                <a:gd name="T45" fmla="*/ 26 h 27"/>
                <a:gd name="T46" fmla="*/ 2 w 7"/>
                <a:gd name="T47" fmla="*/ 26 h 27"/>
                <a:gd name="T48" fmla="*/ 2 w 7"/>
                <a:gd name="T49" fmla="*/ 25 h 27"/>
                <a:gd name="T50" fmla="*/ 2 w 7"/>
                <a:gd name="T51" fmla="*/ 24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
                <a:gd name="T79" fmla="*/ 0 h 27"/>
                <a:gd name="T80" fmla="*/ 7 w 7"/>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 h="27">
                  <a:moveTo>
                    <a:pt x="2" y="24"/>
                  </a:moveTo>
                  <a:lnTo>
                    <a:pt x="2" y="25"/>
                  </a:lnTo>
                  <a:lnTo>
                    <a:pt x="2" y="23"/>
                  </a:lnTo>
                  <a:lnTo>
                    <a:pt x="3" y="19"/>
                  </a:lnTo>
                  <a:lnTo>
                    <a:pt x="3" y="16"/>
                  </a:lnTo>
                  <a:lnTo>
                    <a:pt x="4" y="13"/>
                  </a:lnTo>
                  <a:lnTo>
                    <a:pt x="5" y="10"/>
                  </a:lnTo>
                  <a:lnTo>
                    <a:pt x="6" y="7"/>
                  </a:lnTo>
                  <a:lnTo>
                    <a:pt x="6" y="3"/>
                  </a:lnTo>
                  <a:lnTo>
                    <a:pt x="6" y="0"/>
                  </a:lnTo>
                  <a:lnTo>
                    <a:pt x="4" y="0"/>
                  </a:lnTo>
                  <a:lnTo>
                    <a:pt x="4" y="3"/>
                  </a:lnTo>
                  <a:lnTo>
                    <a:pt x="4" y="6"/>
                  </a:lnTo>
                  <a:lnTo>
                    <a:pt x="3" y="9"/>
                  </a:lnTo>
                  <a:lnTo>
                    <a:pt x="2" y="12"/>
                  </a:lnTo>
                  <a:lnTo>
                    <a:pt x="1" y="15"/>
                  </a:lnTo>
                  <a:lnTo>
                    <a:pt x="1" y="19"/>
                  </a:lnTo>
                  <a:lnTo>
                    <a:pt x="0" y="22"/>
                  </a:lnTo>
                  <a:lnTo>
                    <a:pt x="0" y="25"/>
                  </a:lnTo>
                  <a:lnTo>
                    <a:pt x="0" y="26"/>
                  </a:lnTo>
                  <a:lnTo>
                    <a:pt x="0" y="25"/>
                  </a:lnTo>
                  <a:lnTo>
                    <a:pt x="1" y="26"/>
                  </a:lnTo>
                  <a:lnTo>
                    <a:pt x="2" y="26"/>
                  </a:lnTo>
                  <a:lnTo>
                    <a:pt x="2" y="25"/>
                  </a:lnTo>
                  <a:lnTo>
                    <a:pt x="2" y="24"/>
                  </a:lnTo>
                </a:path>
              </a:pathLst>
            </a:custGeom>
            <a:solidFill>
              <a:srgbClr val="000000"/>
            </a:solidFill>
            <a:ln w="12700" cap="rnd">
              <a:noFill/>
              <a:round/>
              <a:headEnd/>
              <a:tailEnd/>
            </a:ln>
          </p:spPr>
          <p:txBody>
            <a:bodyPr/>
            <a:lstStyle/>
            <a:p>
              <a:endParaRPr lang="en-US">
                <a:solidFill>
                  <a:srgbClr val="000000"/>
                </a:solidFill>
              </a:endParaRPr>
            </a:p>
          </p:txBody>
        </p:sp>
        <p:sp>
          <p:nvSpPr>
            <p:cNvPr id="21719" name="Freeform 210"/>
            <p:cNvSpPr>
              <a:spLocks/>
            </p:cNvSpPr>
            <p:nvPr/>
          </p:nvSpPr>
          <p:spPr bwMode="auto">
            <a:xfrm>
              <a:off x="3003" y="1567"/>
              <a:ext cx="31" cy="49"/>
            </a:xfrm>
            <a:custGeom>
              <a:avLst/>
              <a:gdLst>
                <a:gd name="T0" fmla="*/ 28 w 31"/>
                <a:gd name="T1" fmla="*/ 48 h 49"/>
                <a:gd name="T2" fmla="*/ 30 w 31"/>
                <a:gd name="T3" fmla="*/ 45 h 49"/>
                <a:gd name="T4" fmla="*/ 27 w 31"/>
                <a:gd name="T5" fmla="*/ 41 h 49"/>
                <a:gd name="T6" fmla="*/ 23 w 31"/>
                <a:gd name="T7" fmla="*/ 36 h 49"/>
                <a:gd name="T8" fmla="*/ 20 w 31"/>
                <a:gd name="T9" fmla="*/ 29 h 49"/>
                <a:gd name="T10" fmla="*/ 16 w 31"/>
                <a:gd name="T11" fmla="*/ 22 h 49"/>
                <a:gd name="T12" fmla="*/ 13 w 31"/>
                <a:gd name="T13" fmla="*/ 16 h 49"/>
                <a:gd name="T14" fmla="*/ 9 w 31"/>
                <a:gd name="T15" fmla="*/ 10 h 49"/>
                <a:gd name="T16" fmla="*/ 5 w 31"/>
                <a:gd name="T17" fmla="*/ 4 h 49"/>
                <a:gd name="T18" fmla="*/ 3 w 31"/>
                <a:gd name="T19" fmla="*/ 0 h 49"/>
                <a:gd name="T20" fmla="*/ 0 w 31"/>
                <a:gd name="T21" fmla="*/ 2 h 49"/>
                <a:gd name="T22" fmla="*/ 3 w 31"/>
                <a:gd name="T23" fmla="*/ 6 h 49"/>
                <a:gd name="T24" fmla="*/ 7 w 31"/>
                <a:gd name="T25" fmla="*/ 12 h 49"/>
                <a:gd name="T26" fmla="*/ 10 w 31"/>
                <a:gd name="T27" fmla="*/ 18 h 49"/>
                <a:gd name="T28" fmla="*/ 13 w 31"/>
                <a:gd name="T29" fmla="*/ 25 h 49"/>
                <a:gd name="T30" fmla="*/ 18 w 31"/>
                <a:gd name="T31" fmla="*/ 31 h 49"/>
                <a:gd name="T32" fmla="*/ 21 w 31"/>
                <a:gd name="T33" fmla="*/ 37 h 49"/>
                <a:gd name="T34" fmla="*/ 24 w 31"/>
                <a:gd name="T35" fmla="*/ 44 h 49"/>
                <a:gd name="T36" fmla="*/ 28 w 31"/>
                <a:gd name="T37" fmla="*/ 47 h 49"/>
                <a:gd name="T38" fmla="*/ 28 w 31"/>
                <a:gd name="T39" fmla="*/ 44 h 49"/>
                <a:gd name="T40" fmla="*/ 28 w 31"/>
                <a:gd name="T41" fmla="*/ 47 h 49"/>
                <a:gd name="T42" fmla="*/ 28 w 31"/>
                <a:gd name="T43" fmla="*/ 48 h 49"/>
                <a:gd name="T44" fmla="*/ 29 w 31"/>
                <a:gd name="T45" fmla="*/ 48 h 49"/>
                <a:gd name="T46" fmla="*/ 30 w 31"/>
                <a:gd name="T47" fmla="*/ 47 h 49"/>
                <a:gd name="T48" fmla="*/ 30 w 31"/>
                <a:gd name="T49" fmla="*/ 45 h 49"/>
                <a:gd name="T50" fmla="*/ 28 w 31"/>
                <a:gd name="T51" fmla="*/ 48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
                <a:gd name="T79" fmla="*/ 0 h 49"/>
                <a:gd name="T80" fmla="*/ 31 w 31"/>
                <a:gd name="T81" fmla="*/ 49 h 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 h="49">
                  <a:moveTo>
                    <a:pt x="28" y="48"/>
                  </a:moveTo>
                  <a:lnTo>
                    <a:pt x="30" y="45"/>
                  </a:lnTo>
                  <a:lnTo>
                    <a:pt x="27" y="41"/>
                  </a:lnTo>
                  <a:lnTo>
                    <a:pt x="23" y="36"/>
                  </a:lnTo>
                  <a:lnTo>
                    <a:pt x="20" y="29"/>
                  </a:lnTo>
                  <a:lnTo>
                    <a:pt x="16" y="22"/>
                  </a:lnTo>
                  <a:lnTo>
                    <a:pt x="13" y="16"/>
                  </a:lnTo>
                  <a:lnTo>
                    <a:pt x="9" y="10"/>
                  </a:lnTo>
                  <a:lnTo>
                    <a:pt x="5" y="4"/>
                  </a:lnTo>
                  <a:lnTo>
                    <a:pt x="3" y="0"/>
                  </a:lnTo>
                  <a:lnTo>
                    <a:pt x="0" y="2"/>
                  </a:lnTo>
                  <a:lnTo>
                    <a:pt x="3" y="6"/>
                  </a:lnTo>
                  <a:lnTo>
                    <a:pt x="7" y="12"/>
                  </a:lnTo>
                  <a:lnTo>
                    <a:pt x="10" y="18"/>
                  </a:lnTo>
                  <a:lnTo>
                    <a:pt x="13" y="25"/>
                  </a:lnTo>
                  <a:lnTo>
                    <a:pt x="18" y="31"/>
                  </a:lnTo>
                  <a:lnTo>
                    <a:pt x="21" y="37"/>
                  </a:lnTo>
                  <a:lnTo>
                    <a:pt x="24" y="44"/>
                  </a:lnTo>
                  <a:lnTo>
                    <a:pt x="28" y="47"/>
                  </a:lnTo>
                  <a:lnTo>
                    <a:pt x="28" y="44"/>
                  </a:lnTo>
                  <a:lnTo>
                    <a:pt x="28" y="47"/>
                  </a:lnTo>
                  <a:lnTo>
                    <a:pt x="28" y="48"/>
                  </a:lnTo>
                  <a:lnTo>
                    <a:pt x="29" y="48"/>
                  </a:lnTo>
                  <a:lnTo>
                    <a:pt x="30" y="47"/>
                  </a:lnTo>
                  <a:lnTo>
                    <a:pt x="30" y="45"/>
                  </a:lnTo>
                  <a:lnTo>
                    <a:pt x="28" y="48"/>
                  </a:lnTo>
                </a:path>
              </a:pathLst>
            </a:custGeom>
            <a:solidFill>
              <a:srgbClr val="000000"/>
            </a:solidFill>
            <a:ln w="12700" cap="rnd">
              <a:noFill/>
              <a:round/>
              <a:headEnd/>
              <a:tailEnd/>
            </a:ln>
          </p:spPr>
          <p:txBody>
            <a:bodyPr/>
            <a:lstStyle/>
            <a:p>
              <a:endParaRPr lang="en-US">
                <a:solidFill>
                  <a:srgbClr val="000000"/>
                </a:solidFill>
              </a:endParaRPr>
            </a:p>
          </p:txBody>
        </p:sp>
        <p:sp>
          <p:nvSpPr>
            <p:cNvPr id="21720" name="Freeform 211"/>
            <p:cNvSpPr>
              <a:spLocks/>
            </p:cNvSpPr>
            <p:nvPr/>
          </p:nvSpPr>
          <p:spPr bwMode="auto">
            <a:xfrm>
              <a:off x="2931" y="1617"/>
              <a:ext cx="101" cy="25"/>
            </a:xfrm>
            <a:custGeom>
              <a:avLst/>
              <a:gdLst>
                <a:gd name="T0" fmla="*/ 0 w 101"/>
                <a:gd name="T1" fmla="*/ 17 h 25"/>
                <a:gd name="T2" fmla="*/ 1 w 101"/>
                <a:gd name="T3" fmla="*/ 19 h 25"/>
                <a:gd name="T4" fmla="*/ 8 w 101"/>
                <a:gd name="T5" fmla="*/ 22 h 25"/>
                <a:gd name="T6" fmla="*/ 15 w 101"/>
                <a:gd name="T7" fmla="*/ 23 h 25"/>
                <a:gd name="T8" fmla="*/ 23 w 101"/>
                <a:gd name="T9" fmla="*/ 24 h 25"/>
                <a:gd name="T10" fmla="*/ 29 w 101"/>
                <a:gd name="T11" fmla="*/ 24 h 25"/>
                <a:gd name="T12" fmla="*/ 36 w 101"/>
                <a:gd name="T13" fmla="*/ 22 h 25"/>
                <a:gd name="T14" fmla="*/ 42 w 101"/>
                <a:gd name="T15" fmla="*/ 22 h 25"/>
                <a:gd name="T16" fmla="*/ 48 w 101"/>
                <a:gd name="T17" fmla="*/ 19 h 25"/>
                <a:gd name="T18" fmla="*/ 55 w 101"/>
                <a:gd name="T19" fmla="*/ 18 h 25"/>
                <a:gd name="T20" fmla="*/ 60 w 101"/>
                <a:gd name="T21" fmla="*/ 15 h 25"/>
                <a:gd name="T22" fmla="*/ 66 w 101"/>
                <a:gd name="T23" fmla="*/ 13 h 25"/>
                <a:gd name="T24" fmla="*/ 72 w 101"/>
                <a:gd name="T25" fmla="*/ 10 h 25"/>
                <a:gd name="T26" fmla="*/ 78 w 101"/>
                <a:gd name="T27" fmla="*/ 8 h 25"/>
                <a:gd name="T28" fmla="*/ 84 w 101"/>
                <a:gd name="T29" fmla="*/ 6 h 25"/>
                <a:gd name="T30" fmla="*/ 89 w 101"/>
                <a:gd name="T31" fmla="*/ 5 h 25"/>
                <a:gd name="T32" fmla="*/ 95 w 101"/>
                <a:gd name="T33" fmla="*/ 4 h 25"/>
                <a:gd name="T34" fmla="*/ 100 w 101"/>
                <a:gd name="T35" fmla="*/ 3 h 25"/>
                <a:gd name="T36" fmla="*/ 100 w 101"/>
                <a:gd name="T37" fmla="*/ 0 h 25"/>
                <a:gd name="T38" fmla="*/ 94 w 101"/>
                <a:gd name="T39" fmla="*/ 1 h 25"/>
                <a:gd name="T40" fmla="*/ 89 w 101"/>
                <a:gd name="T41" fmla="*/ 2 h 25"/>
                <a:gd name="T42" fmla="*/ 82 w 101"/>
                <a:gd name="T43" fmla="*/ 3 h 25"/>
                <a:gd name="T44" fmla="*/ 76 w 101"/>
                <a:gd name="T45" fmla="*/ 5 h 25"/>
                <a:gd name="T46" fmla="*/ 71 w 101"/>
                <a:gd name="T47" fmla="*/ 7 h 25"/>
                <a:gd name="T48" fmla="*/ 65 w 101"/>
                <a:gd name="T49" fmla="*/ 10 h 25"/>
                <a:gd name="T50" fmla="*/ 58 w 101"/>
                <a:gd name="T51" fmla="*/ 12 h 25"/>
                <a:gd name="T52" fmla="*/ 53 w 101"/>
                <a:gd name="T53" fmla="*/ 14 h 25"/>
                <a:gd name="T54" fmla="*/ 47 w 101"/>
                <a:gd name="T55" fmla="*/ 17 h 25"/>
                <a:gd name="T56" fmla="*/ 42 w 101"/>
                <a:gd name="T57" fmla="*/ 18 h 25"/>
                <a:gd name="T58" fmla="*/ 35 w 101"/>
                <a:gd name="T59" fmla="*/ 20 h 25"/>
                <a:gd name="T60" fmla="*/ 28 w 101"/>
                <a:gd name="T61" fmla="*/ 21 h 25"/>
                <a:gd name="T62" fmla="*/ 23 w 101"/>
                <a:gd name="T63" fmla="*/ 21 h 25"/>
                <a:gd name="T64" fmla="*/ 16 w 101"/>
                <a:gd name="T65" fmla="*/ 21 h 25"/>
                <a:gd name="T66" fmla="*/ 9 w 101"/>
                <a:gd name="T67" fmla="*/ 19 h 25"/>
                <a:gd name="T68" fmla="*/ 2 w 101"/>
                <a:gd name="T69" fmla="*/ 17 h 25"/>
                <a:gd name="T70" fmla="*/ 3 w 101"/>
                <a:gd name="T71" fmla="*/ 18 h 25"/>
                <a:gd name="T72" fmla="*/ 2 w 101"/>
                <a:gd name="T73" fmla="*/ 17 h 25"/>
                <a:gd name="T74" fmla="*/ 1 w 101"/>
                <a:gd name="T75" fmla="*/ 17 h 25"/>
                <a:gd name="T76" fmla="*/ 0 w 101"/>
                <a:gd name="T77" fmla="*/ 17 h 25"/>
                <a:gd name="T78" fmla="*/ 0 w 101"/>
                <a:gd name="T79" fmla="*/ 18 h 25"/>
                <a:gd name="T80" fmla="*/ 1 w 101"/>
                <a:gd name="T81" fmla="*/ 19 h 25"/>
                <a:gd name="T82" fmla="*/ 0 w 101"/>
                <a:gd name="T83" fmla="*/ 17 h 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1"/>
                <a:gd name="T127" fmla="*/ 0 h 25"/>
                <a:gd name="T128" fmla="*/ 101 w 101"/>
                <a:gd name="T129" fmla="*/ 25 h 2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1" h="25">
                  <a:moveTo>
                    <a:pt x="0" y="17"/>
                  </a:moveTo>
                  <a:lnTo>
                    <a:pt x="1" y="19"/>
                  </a:lnTo>
                  <a:lnTo>
                    <a:pt x="8" y="22"/>
                  </a:lnTo>
                  <a:lnTo>
                    <a:pt x="15" y="23"/>
                  </a:lnTo>
                  <a:lnTo>
                    <a:pt x="23" y="24"/>
                  </a:lnTo>
                  <a:lnTo>
                    <a:pt x="29" y="24"/>
                  </a:lnTo>
                  <a:lnTo>
                    <a:pt x="36" y="22"/>
                  </a:lnTo>
                  <a:lnTo>
                    <a:pt x="42" y="22"/>
                  </a:lnTo>
                  <a:lnTo>
                    <a:pt x="48" y="19"/>
                  </a:lnTo>
                  <a:lnTo>
                    <a:pt x="55" y="18"/>
                  </a:lnTo>
                  <a:lnTo>
                    <a:pt x="60" y="15"/>
                  </a:lnTo>
                  <a:lnTo>
                    <a:pt x="66" y="13"/>
                  </a:lnTo>
                  <a:lnTo>
                    <a:pt x="72" y="10"/>
                  </a:lnTo>
                  <a:lnTo>
                    <a:pt x="78" y="8"/>
                  </a:lnTo>
                  <a:lnTo>
                    <a:pt x="84" y="6"/>
                  </a:lnTo>
                  <a:lnTo>
                    <a:pt x="89" y="5"/>
                  </a:lnTo>
                  <a:lnTo>
                    <a:pt x="95" y="4"/>
                  </a:lnTo>
                  <a:lnTo>
                    <a:pt x="100" y="3"/>
                  </a:lnTo>
                  <a:lnTo>
                    <a:pt x="100" y="0"/>
                  </a:lnTo>
                  <a:lnTo>
                    <a:pt x="94" y="1"/>
                  </a:lnTo>
                  <a:lnTo>
                    <a:pt x="89" y="2"/>
                  </a:lnTo>
                  <a:lnTo>
                    <a:pt x="82" y="3"/>
                  </a:lnTo>
                  <a:lnTo>
                    <a:pt x="76" y="5"/>
                  </a:lnTo>
                  <a:lnTo>
                    <a:pt x="71" y="7"/>
                  </a:lnTo>
                  <a:lnTo>
                    <a:pt x="65" y="10"/>
                  </a:lnTo>
                  <a:lnTo>
                    <a:pt x="58" y="12"/>
                  </a:lnTo>
                  <a:lnTo>
                    <a:pt x="53" y="14"/>
                  </a:lnTo>
                  <a:lnTo>
                    <a:pt x="47" y="17"/>
                  </a:lnTo>
                  <a:lnTo>
                    <a:pt x="42" y="18"/>
                  </a:lnTo>
                  <a:lnTo>
                    <a:pt x="35" y="20"/>
                  </a:lnTo>
                  <a:lnTo>
                    <a:pt x="28" y="21"/>
                  </a:lnTo>
                  <a:lnTo>
                    <a:pt x="23" y="21"/>
                  </a:lnTo>
                  <a:lnTo>
                    <a:pt x="16" y="21"/>
                  </a:lnTo>
                  <a:lnTo>
                    <a:pt x="9" y="19"/>
                  </a:lnTo>
                  <a:lnTo>
                    <a:pt x="2" y="17"/>
                  </a:lnTo>
                  <a:lnTo>
                    <a:pt x="3" y="18"/>
                  </a:lnTo>
                  <a:lnTo>
                    <a:pt x="2" y="17"/>
                  </a:lnTo>
                  <a:lnTo>
                    <a:pt x="1" y="17"/>
                  </a:lnTo>
                  <a:lnTo>
                    <a:pt x="0" y="17"/>
                  </a:lnTo>
                  <a:lnTo>
                    <a:pt x="0" y="18"/>
                  </a:lnTo>
                  <a:lnTo>
                    <a:pt x="1" y="19"/>
                  </a:lnTo>
                  <a:lnTo>
                    <a:pt x="0" y="17"/>
                  </a:lnTo>
                </a:path>
              </a:pathLst>
            </a:custGeom>
            <a:solidFill>
              <a:srgbClr val="000000"/>
            </a:solidFill>
            <a:ln w="12700" cap="rnd">
              <a:noFill/>
              <a:round/>
              <a:headEnd/>
              <a:tailEnd/>
            </a:ln>
          </p:spPr>
          <p:txBody>
            <a:bodyPr/>
            <a:lstStyle/>
            <a:p>
              <a:endParaRPr lang="en-US">
                <a:solidFill>
                  <a:srgbClr val="000000"/>
                </a:solidFill>
              </a:endParaRPr>
            </a:p>
          </p:txBody>
        </p:sp>
        <p:sp>
          <p:nvSpPr>
            <p:cNvPr id="21721" name="Freeform 212"/>
            <p:cNvSpPr>
              <a:spLocks/>
            </p:cNvSpPr>
            <p:nvPr/>
          </p:nvSpPr>
          <p:spPr bwMode="auto">
            <a:xfrm>
              <a:off x="2827" y="1587"/>
              <a:ext cx="104" cy="48"/>
            </a:xfrm>
            <a:custGeom>
              <a:avLst/>
              <a:gdLst>
                <a:gd name="T0" fmla="*/ 3 w 104"/>
                <a:gd name="T1" fmla="*/ 3 h 48"/>
                <a:gd name="T2" fmla="*/ 2 w 104"/>
                <a:gd name="T3" fmla="*/ 3 h 48"/>
                <a:gd name="T4" fmla="*/ 6 w 104"/>
                <a:gd name="T5" fmla="*/ 3 h 48"/>
                <a:gd name="T6" fmla="*/ 10 w 104"/>
                <a:gd name="T7" fmla="*/ 4 h 48"/>
                <a:gd name="T8" fmla="*/ 17 w 104"/>
                <a:gd name="T9" fmla="*/ 4 h 48"/>
                <a:gd name="T10" fmla="*/ 25 w 104"/>
                <a:gd name="T11" fmla="*/ 4 h 48"/>
                <a:gd name="T12" fmla="*/ 33 w 104"/>
                <a:gd name="T13" fmla="*/ 6 h 48"/>
                <a:gd name="T14" fmla="*/ 43 w 104"/>
                <a:gd name="T15" fmla="*/ 8 h 48"/>
                <a:gd name="T16" fmla="*/ 52 w 104"/>
                <a:gd name="T17" fmla="*/ 10 h 48"/>
                <a:gd name="T18" fmla="*/ 61 w 104"/>
                <a:gd name="T19" fmla="*/ 12 h 48"/>
                <a:gd name="T20" fmla="*/ 70 w 104"/>
                <a:gd name="T21" fmla="*/ 15 h 48"/>
                <a:gd name="T22" fmla="*/ 78 w 104"/>
                <a:gd name="T23" fmla="*/ 18 h 48"/>
                <a:gd name="T24" fmla="*/ 86 w 104"/>
                <a:gd name="T25" fmla="*/ 21 h 48"/>
                <a:gd name="T26" fmla="*/ 92 w 104"/>
                <a:gd name="T27" fmla="*/ 26 h 48"/>
                <a:gd name="T28" fmla="*/ 96 w 104"/>
                <a:gd name="T29" fmla="*/ 29 h 48"/>
                <a:gd name="T30" fmla="*/ 99 w 104"/>
                <a:gd name="T31" fmla="*/ 35 h 48"/>
                <a:gd name="T32" fmla="*/ 99 w 104"/>
                <a:gd name="T33" fmla="*/ 40 h 48"/>
                <a:gd name="T34" fmla="*/ 98 w 104"/>
                <a:gd name="T35" fmla="*/ 45 h 48"/>
                <a:gd name="T36" fmla="*/ 101 w 104"/>
                <a:gd name="T37" fmla="*/ 47 h 48"/>
                <a:gd name="T38" fmla="*/ 103 w 104"/>
                <a:gd name="T39" fmla="*/ 40 h 48"/>
                <a:gd name="T40" fmla="*/ 102 w 104"/>
                <a:gd name="T41" fmla="*/ 33 h 48"/>
                <a:gd name="T42" fmla="*/ 99 w 104"/>
                <a:gd name="T43" fmla="*/ 27 h 48"/>
                <a:gd name="T44" fmla="*/ 94 w 104"/>
                <a:gd name="T45" fmla="*/ 23 h 48"/>
                <a:gd name="T46" fmla="*/ 88 w 104"/>
                <a:gd name="T47" fmla="*/ 19 h 48"/>
                <a:gd name="T48" fmla="*/ 79 w 104"/>
                <a:gd name="T49" fmla="*/ 15 h 48"/>
                <a:gd name="T50" fmla="*/ 71 w 104"/>
                <a:gd name="T51" fmla="*/ 12 h 48"/>
                <a:gd name="T52" fmla="*/ 62 w 104"/>
                <a:gd name="T53" fmla="*/ 9 h 48"/>
                <a:gd name="T54" fmla="*/ 53 w 104"/>
                <a:gd name="T55" fmla="*/ 6 h 48"/>
                <a:gd name="T56" fmla="*/ 43 w 104"/>
                <a:gd name="T57" fmla="*/ 4 h 48"/>
                <a:gd name="T58" fmla="*/ 34 w 104"/>
                <a:gd name="T59" fmla="*/ 3 h 48"/>
                <a:gd name="T60" fmla="*/ 26 w 104"/>
                <a:gd name="T61" fmla="*/ 2 h 48"/>
                <a:gd name="T62" fmla="*/ 17 w 104"/>
                <a:gd name="T63" fmla="*/ 1 h 48"/>
                <a:gd name="T64" fmla="*/ 10 w 104"/>
                <a:gd name="T65" fmla="*/ 0 h 48"/>
                <a:gd name="T66" fmla="*/ 6 w 104"/>
                <a:gd name="T67" fmla="*/ 0 h 48"/>
                <a:gd name="T68" fmla="*/ 2 w 104"/>
                <a:gd name="T69" fmla="*/ 0 h 48"/>
                <a:gd name="T70" fmla="*/ 0 w 104"/>
                <a:gd name="T71" fmla="*/ 0 h 48"/>
                <a:gd name="T72" fmla="*/ 2 w 104"/>
                <a:gd name="T73" fmla="*/ 0 h 48"/>
                <a:gd name="T74" fmla="*/ 0 w 104"/>
                <a:gd name="T75" fmla="*/ 0 h 48"/>
                <a:gd name="T76" fmla="*/ 0 w 104"/>
                <a:gd name="T77" fmla="*/ 1 h 48"/>
                <a:gd name="T78" fmla="*/ 0 w 104"/>
                <a:gd name="T79" fmla="*/ 3 h 48"/>
                <a:gd name="T80" fmla="*/ 2 w 104"/>
                <a:gd name="T81" fmla="*/ 3 h 48"/>
                <a:gd name="T82" fmla="*/ 3 w 104"/>
                <a:gd name="T83" fmla="*/ 3 h 4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4"/>
                <a:gd name="T127" fmla="*/ 0 h 48"/>
                <a:gd name="T128" fmla="*/ 104 w 104"/>
                <a:gd name="T129" fmla="*/ 48 h 4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4" h="48">
                  <a:moveTo>
                    <a:pt x="3" y="3"/>
                  </a:moveTo>
                  <a:lnTo>
                    <a:pt x="2" y="3"/>
                  </a:lnTo>
                  <a:lnTo>
                    <a:pt x="6" y="3"/>
                  </a:lnTo>
                  <a:lnTo>
                    <a:pt x="10" y="4"/>
                  </a:lnTo>
                  <a:lnTo>
                    <a:pt x="17" y="4"/>
                  </a:lnTo>
                  <a:lnTo>
                    <a:pt x="25" y="4"/>
                  </a:lnTo>
                  <a:lnTo>
                    <a:pt x="33" y="6"/>
                  </a:lnTo>
                  <a:lnTo>
                    <a:pt x="43" y="8"/>
                  </a:lnTo>
                  <a:lnTo>
                    <a:pt x="52" y="10"/>
                  </a:lnTo>
                  <a:lnTo>
                    <a:pt x="61" y="12"/>
                  </a:lnTo>
                  <a:lnTo>
                    <a:pt x="70" y="15"/>
                  </a:lnTo>
                  <a:lnTo>
                    <a:pt x="78" y="18"/>
                  </a:lnTo>
                  <a:lnTo>
                    <a:pt x="86" y="21"/>
                  </a:lnTo>
                  <a:lnTo>
                    <a:pt x="92" y="26"/>
                  </a:lnTo>
                  <a:lnTo>
                    <a:pt x="96" y="29"/>
                  </a:lnTo>
                  <a:lnTo>
                    <a:pt x="99" y="35"/>
                  </a:lnTo>
                  <a:lnTo>
                    <a:pt x="99" y="40"/>
                  </a:lnTo>
                  <a:lnTo>
                    <a:pt x="98" y="45"/>
                  </a:lnTo>
                  <a:lnTo>
                    <a:pt x="101" y="47"/>
                  </a:lnTo>
                  <a:lnTo>
                    <a:pt x="103" y="40"/>
                  </a:lnTo>
                  <a:lnTo>
                    <a:pt x="102" y="33"/>
                  </a:lnTo>
                  <a:lnTo>
                    <a:pt x="99" y="27"/>
                  </a:lnTo>
                  <a:lnTo>
                    <a:pt x="94" y="23"/>
                  </a:lnTo>
                  <a:lnTo>
                    <a:pt x="88" y="19"/>
                  </a:lnTo>
                  <a:lnTo>
                    <a:pt x="79" y="15"/>
                  </a:lnTo>
                  <a:lnTo>
                    <a:pt x="71" y="12"/>
                  </a:lnTo>
                  <a:lnTo>
                    <a:pt x="62" y="9"/>
                  </a:lnTo>
                  <a:lnTo>
                    <a:pt x="53" y="6"/>
                  </a:lnTo>
                  <a:lnTo>
                    <a:pt x="43" y="4"/>
                  </a:lnTo>
                  <a:lnTo>
                    <a:pt x="34" y="3"/>
                  </a:lnTo>
                  <a:lnTo>
                    <a:pt x="26" y="2"/>
                  </a:lnTo>
                  <a:lnTo>
                    <a:pt x="17" y="1"/>
                  </a:lnTo>
                  <a:lnTo>
                    <a:pt x="10" y="0"/>
                  </a:lnTo>
                  <a:lnTo>
                    <a:pt x="6" y="0"/>
                  </a:lnTo>
                  <a:lnTo>
                    <a:pt x="2" y="0"/>
                  </a:lnTo>
                  <a:lnTo>
                    <a:pt x="0" y="0"/>
                  </a:lnTo>
                  <a:lnTo>
                    <a:pt x="2" y="0"/>
                  </a:lnTo>
                  <a:lnTo>
                    <a:pt x="0" y="0"/>
                  </a:lnTo>
                  <a:lnTo>
                    <a:pt x="0" y="1"/>
                  </a:lnTo>
                  <a:lnTo>
                    <a:pt x="0" y="3"/>
                  </a:lnTo>
                  <a:lnTo>
                    <a:pt x="2" y="3"/>
                  </a:lnTo>
                  <a:lnTo>
                    <a:pt x="3" y="3"/>
                  </a:lnTo>
                </a:path>
              </a:pathLst>
            </a:custGeom>
            <a:solidFill>
              <a:srgbClr val="000000"/>
            </a:solidFill>
            <a:ln w="12700" cap="rnd">
              <a:noFill/>
              <a:round/>
              <a:headEnd/>
              <a:tailEnd/>
            </a:ln>
          </p:spPr>
          <p:txBody>
            <a:bodyPr/>
            <a:lstStyle/>
            <a:p>
              <a:endParaRPr lang="en-US">
                <a:solidFill>
                  <a:srgbClr val="000000"/>
                </a:solidFill>
              </a:endParaRPr>
            </a:p>
          </p:txBody>
        </p:sp>
        <p:sp>
          <p:nvSpPr>
            <p:cNvPr id="21722" name="Freeform 213"/>
            <p:cNvSpPr>
              <a:spLocks/>
            </p:cNvSpPr>
            <p:nvPr/>
          </p:nvSpPr>
          <p:spPr bwMode="auto">
            <a:xfrm>
              <a:off x="2811" y="1587"/>
              <a:ext cx="14" cy="19"/>
            </a:xfrm>
            <a:custGeom>
              <a:avLst/>
              <a:gdLst>
                <a:gd name="T0" fmla="*/ 0 w 14"/>
                <a:gd name="T1" fmla="*/ 17 h 19"/>
                <a:gd name="T2" fmla="*/ 2 w 14"/>
                <a:gd name="T3" fmla="*/ 17 h 19"/>
                <a:gd name="T4" fmla="*/ 13 w 14"/>
                <a:gd name="T5" fmla="*/ 2 h 19"/>
                <a:gd name="T6" fmla="*/ 11 w 14"/>
                <a:gd name="T7" fmla="*/ 0 h 19"/>
                <a:gd name="T8" fmla="*/ 0 w 14"/>
                <a:gd name="T9" fmla="*/ 16 h 19"/>
                <a:gd name="T10" fmla="*/ 1 w 14"/>
                <a:gd name="T11" fmla="*/ 15 h 19"/>
                <a:gd name="T12" fmla="*/ 0 w 14"/>
                <a:gd name="T13" fmla="*/ 16 h 19"/>
                <a:gd name="T14" fmla="*/ 0 w 14"/>
                <a:gd name="T15" fmla="*/ 17 h 19"/>
                <a:gd name="T16" fmla="*/ 0 w 14"/>
                <a:gd name="T17" fmla="*/ 17 h 19"/>
                <a:gd name="T18" fmla="*/ 1 w 14"/>
                <a:gd name="T19" fmla="*/ 18 h 19"/>
                <a:gd name="T20" fmla="*/ 2 w 14"/>
                <a:gd name="T21" fmla="*/ 17 h 19"/>
                <a:gd name="T22" fmla="*/ 0 w 14"/>
                <a:gd name="T23" fmla="*/ 17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19"/>
                <a:gd name="T38" fmla="*/ 14 w 14"/>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19">
                  <a:moveTo>
                    <a:pt x="0" y="17"/>
                  </a:moveTo>
                  <a:lnTo>
                    <a:pt x="2" y="17"/>
                  </a:lnTo>
                  <a:lnTo>
                    <a:pt x="13" y="2"/>
                  </a:lnTo>
                  <a:lnTo>
                    <a:pt x="11" y="0"/>
                  </a:lnTo>
                  <a:lnTo>
                    <a:pt x="0" y="16"/>
                  </a:lnTo>
                  <a:lnTo>
                    <a:pt x="1" y="15"/>
                  </a:lnTo>
                  <a:lnTo>
                    <a:pt x="0" y="16"/>
                  </a:lnTo>
                  <a:lnTo>
                    <a:pt x="0" y="17"/>
                  </a:lnTo>
                  <a:lnTo>
                    <a:pt x="1" y="18"/>
                  </a:lnTo>
                  <a:lnTo>
                    <a:pt x="2" y="17"/>
                  </a:lnTo>
                  <a:lnTo>
                    <a:pt x="0" y="17"/>
                  </a:lnTo>
                </a:path>
              </a:pathLst>
            </a:custGeom>
            <a:solidFill>
              <a:srgbClr val="000000"/>
            </a:solidFill>
            <a:ln w="12700" cap="rnd">
              <a:noFill/>
              <a:round/>
              <a:headEnd/>
              <a:tailEnd/>
            </a:ln>
          </p:spPr>
          <p:txBody>
            <a:bodyPr/>
            <a:lstStyle/>
            <a:p>
              <a:endParaRPr lang="en-US">
                <a:solidFill>
                  <a:srgbClr val="000000"/>
                </a:solidFill>
              </a:endParaRPr>
            </a:p>
          </p:txBody>
        </p:sp>
        <p:sp>
          <p:nvSpPr>
            <p:cNvPr id="21723" name="Freeform 214"/>
            <p:cNvSpPr>
              <a:spLocks/>
            </p:cNvSpPr>
            <p:nvPr/>
          </p:nvSpPr>
          <p:spPr bwMode="auto">
            <a:xfrm>
              <a:off x="2698" y="1606"/>
              <a:ext cx="110" cy="82"/>
            </a:xfrm>
            <a:custGeom>
              <a:avLst/>
              <a:gdLst>
                <a:gd name="T0" fmla="*/ 3 w 110"/>
                <a:gd name="T1" fmla="*/ 78 h 82"/>
                <a:gd name="T2" fmla="*/ 3 w 110"/>
                <a:gd name="T3" fmla="*/ 80 h 82"/>
                <a:gd name="T4" fmla="*/ 7 w 110"/>
                <a:gd name="T5" fmla="*/ 76 h 82"/>
                <a:gd name="T6" fmla="*/ 11 w 110"/>
                <a:gd name="T7" fmla="*/ 71 h 82"/>
                <a:gd name="T8" fmla="*/ 17 w 110"/>
                <a:gd name="T9" fmla="*/ 65 h 82"/>
                <a:gd name="T10" fmla="*/ 24 w 110"/>
                <a:gd name="T11" fmla="*/ 60 h 82"/>
                <a:gd name="T12" fmla="*/ 31 w 110"/>
                <a:gd name="T13" fmla="*/ 52 h 82"/>
                <a:gd name="T14" fmla="*/ 40 w 110"/>
                <a:gd name="T15" fmla="*/ 46 h 82"/>
                <a:gd name="T16" fmla="*/ 47 w 110"/>
                <a:gd name="T17" fmla="*/ 38 h 82"/>
                <a:gd name="T18" fmla="*/ 56 w 110"/>
                <a:gd name="T19" fmla="*/ 32 h 82"/>
                <a:gd name="T20" fmla="*/ 64 w 110"/>
                <a:gd name="T21" fmla="*/ 25 h 82"/>
                <a:gd name="T22" fmla="*/ 73 w 110"/>
                <a:gd name="T23" fmla="*/ 19 h 82"/>
                <a:gd name="T24" fmla="*/ 81 w 110"/>
                <a:gd name="T25" fmla="*/ 14 h 82"/>
                <a:gd name="T26" fmla="*/ 88 w 110"/>
                <a:gd name="T27" fmla="*/ 9 h 82"/>
                <a:gd name="T28" fmla="*/ 95 w 110"/>
                <a:gd name="T29" fmla="*/ 7 h 82"/>
                <a:gd name="T30" fmla="*/ 100 w 110"/>
                <a:gd name="T31" fmla="*/ 5 h 82"/>
                <a:gd name="T32" fmla="*/ 105 w 110"/>
                <a:gd name="T33" fmla="*/ 3 h 82"/>
                <a:gd name="T34" fmla="*/ 107 w 110"/>
                <a:gd name="T35" fmla="*/ 4 h 82"/>
                <a:gd name="T36" fmla="*/ 109 w 110"/>
                <a:gd name="T37" fmla="*/ 1 h 82"/>
                <a:gd name="T38" fmla="*/ 105 w 110"/>
                <a:gd name="T39" fmla="*/ 0 h 82"/>
                <a:gd name="T40" fmla="*/ 100 w 110"/>
                <a:gd name="T41" fmla="*/ 1 h 82"/>
                <a:gd name="T42" fmla="*/ 94 w 110"/>
                <a:gd name="T43" fmla="*/ 3 h 82"/>
                <a:gd name="T44" fmla="*/ 87 w 110"/>
                <a:gd name="T45" fmla="*/ 7 h 82"/>
                <a:gd name="T46" fmla="*/ 79 w 110"/>
                <a:gd name="T47" fmla="*/ 11 h 82"/>
                <a:gd name="T48" fmla="*/ 71 w 110"/>
                <a:gd name="T49" fmla="*/ 16 h 82"/>
                <a:gd name="T50" fmla="*/ 63 w 110"/>
                <a:gd name="T51" fmla="*/ 22 h 82"/>
                <a:gd name="T52" fmla="*/ 54 w 110"/>
                <a:gd name="T53" fmla="*/ 29 h 82"/>
                <a:gd name="T54" fmla="*/ 45 w 110"/>
                <a:gd name="T55" fmla="*/ 35 h 82"/>
                <a:gd name="T56" fmla="*/ 37 w 110"/>
                <a:gd name="T57" fmla="*/ 43 h 82"/>
                <a:gd name="T58" fmla="*/ 29 w 110"/>
                <a:gd name="T59" fmla="*/ 49 h 82"/>
                <a:gd name="T60" fmla="*/ 22 w 110"/>
                <a:gd name="T61" fmla="*/ 57 h 82"/>
                <a:gd name="T62" fmla="*/ 15 w 110"/>
                <a:gd name="T63" fmla="*/ 62 h 82"/>
                <a:gd name="T64" fmla="*/ 9 w 110"/>
                <a:gd name="T65" fmla="*/ 69 h 82"/>
                <a:gd name="T66" fmla="*/ 4 w 110"/>
                <a:gd name="T67" fmla="*/ 74 h 82"/>
                <a:gd name="T68" fmla="*/ 0 w 110"/>
                <a:gd name="T69" fmla="*/ 78 h 82"/>
                <a:gd name="T70" fmla="*/ 0 w 110"/>
                <a:gd name="T71" fmla="*/ 80 h 82"/>
                <a:gd name="T72" fmla="*/ 0 w 110"/>
                <a:gd name="T73" fmla="*/ 78 h 82"/>
                <a:gd name="T74" fmla="*/ 0 w 110"/>
                <a:gd name="T75" fmla="*/ 79 h 82"/>
                <a:gd name="T76" fmla="*/ 1 w 110"/>
                <a:gd name="T77" fmla="*/ 81 h 82"/>
                <a:gd name="T78" fmla="*/ 2 w 110"/>
                <a:gd name="T79" fmla="*/ 81 h 82"/>
                <a:gd name="T80" fmla="*/ 3 w 110"/>
                <a:gd name="T81" fmla="*/ 80 h 82"/>
                <a:gd name="T82" fmla="*/ 3 w 110"/>
                <a:gd name="T83" fmla="*/ 78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0"/>
                <a:gd name="T127" fmla="*/ 0 h 82"/>
                <a:gd name="T128" fmla="*/ 110 w 110"/>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0" h="82">
                  <a:moveTo>
                    <a:pt x="3" y="78"/>
                  </a:moveTo>
                  <a:lnTo>
                    <a:pt x="3" y="80"/>
                  </a:lnTo>
                  <a:lnTo>
                    <a:pt x="7" y="76"/>
                  </a:lnTo>
                  <a:lnTo>
                    <a:pt x="11" y="71"/>
                  </a:lnTo>
                  <a:lnTo>
                    <a:pt x="17" y="65"/>
                  </a:lnTo>
                  <a:lnTo>
                    <a:pt x="24" y="60"/>
                  </a:lnTo>
                  <a:lnTo>
                    <a:pt x="31" y="52"/>
                  </a:lnTo>
                  <a:lnTo>
                    <a:pt x="40" y="46"/>
                  </a:lnTo>
                  <a:lnTo>
                    <a:pt x="47" y="38"/>
                  </a:lnTo>
                  <a:lnTo>
                    <a:pt x="56" y="32"/>
                  </a:lnTo>
                  <a:lnTo>
                    <a:pt x="64" y="25"/>
                  </a:lnTo>
                  <a:lnTo>
                    <a:pt x="73" y="19"/>
                  </a:lnTo>
                  <a:lnTo>
                    <a:pt x="81" y="14"/>
                  </a:lnTo>
                  <a:lnTo>
                    <a:pt x="88" y="9"/>
                  </a:lnTo>
                  <a:lnTo>
                    <a:pt x="95" y="7"/>
                  </a:lnTo>
                  <a:lnTo>
                    <a:pt x="100" y="5"/>
                  </a:lnTo>
                  <a:lnTo>
                    <a:pt x="105" y="3"/>
                  </a:lnTo>
                  <a:lnTo>
                    <a:pt x="107" y="4"/>
                  </a:lnTo>
                  <a:lnTo>
                    <a:pt x="109" y="1"/>
                  </a:lnTo>
                  <a:lnTo>
                    <a:pt x="105" y="0"/>
                  </a:lnTo>
                  <a:lnTo>
                    <a:pt x="100" y="1"/>
                  </a:lnTo>
                  <a:lnTo>
                    <a:pt x="94" y="3"/>
                  </a:lnTo>
                  <a:lnTo>
                    <a:pt x="87" y="7"/>
                  </a:lnTo>
                  <a:lnTo>
                    <a:pt x="79" y="11"/>
                  </a:lnTo>
                  <a:lnTo>
                    <a:pt x="71" y="16"/>
                  </a:lnTo>
                  <a:lnTo>
                    <a:pt x="63" y="22"/>
                  </a:lnTo>
                  <a:lnTo>
                    <a:pt x="54" y="29"/>
                  </a:lnTo>
                  <a:lnTo>
                    <a:pt x="45" y="35"/>
                  </a:lnTo>
                  <a:lnTo>
                    <a:pt x="37" y="43"/>
                  </a:lnTo>
                  <a:lnTo>
                    <a:pt x="29" y="49"/>
                  </a:lnTo>
                  <a:lnTo>
                    <a:pt x="22" y="57"/>
                  </a:lnTo>
                  <a:lnTo>
                    <a:pt x="15" y="62"/>
                  </a:lnTo>
                  <a:lnTo>
                    <a:pt x="9" y="69"/>
                  </a:lnTo>
                  <a:lnTo>
                    <a:pt x="4" y="74"/>
                  </a:lnTo>
                  <a:lnTo>
                    <a:pt x="0" y="78"/>
                  </a:lnTo>
                  <a:lnTo>
                    <a:pt x="0" y="80"/>
                  </a:lnTo>
                  <a:lnTo>
                    <a:pt x="0" y="78"/>
                  </a:lnTo>
                  <a:lnTo>
                    <a:pt x="0" y="79"/>
                  </a:lnTo>
                  <a:lnTo>
                    <a:pt x="1" y="81"/>
                  </a:lnTo>
                  <a:lnTo>
                    <a:pt x="2" y="81"/>
                  </a:lnTo>
                  <a:lnTo>
                    <a:pt x="3" y="80"/>
                  </a:lnTo>
                  <a:lnTo>
                    <a:pt x="3" y="78"/>
                  </a:lnTo>
                </a:path>
              </a:pathLst>
            </a:custGeom>
            <a:solidFill>
              <a:srgbClr val="000000"/>
            </a:solidFill>
            <a:ln w="12700" cap="rnd">
              <a:noFill/>
              <a:round/>
              <a:headEnd/>
              <a:tailEnd/>
            </a:ln>
          </p:spPr>
          <p:txBody>
            <a:bodyPr/>
            <a:lstStyle/>
            <a:p>
              <a:endParaRPr lang="en-US">
                <a:solidFill>
                  <a:srgbClr val="000000"/>
                </a:solidFill>
              </a:endParaRPr>
            </a:p>
          </p:txBody>
        </p:sp>
        <p:sp>
          <p:nvSpPr>
            <p:cNvPr id="21724" name="Freeform 215"/>
            <p:cNvSpPr>
              <a:spLocks/>
            </p:cNvSpPr>
            <p:nvPr/>
          </p:nvSpPr>
          <p:spPr bwMode="auto">
            <a:xfrm>
              <a:off x="2698" y="1690"/>
              <a:ext cx="23" cy="28"/>
            </a:xfrm>
            <a:custGeom>
              <a:avLst/>
              <a:gdLst>
                <a:gd name="T0" fmla="*/ 20 w 23"/>
                <a:gd name="T1" fmla="*/ 25 h 28"/>
                <a:gd name="T2" fmla="*/ 21 w 23"/>
                <a:gd name="T3" fmla="*/ 25 h 28"/>
                <a:gd name="T4" fmla="*/ 2 w 23"/>
                <a:gd name="T5" fmla="*/ 0 h 28"/>
                <a:gd name="T6" fmla="*/ 0 w 23"/>
                <a:gd name="T7" fmla="*/ 2 h 28"/>
                <a:gd name="T8" fmla="*/ 19 w 23"/>
                <a:gd name="T9" fmla="*/ 27 h 28"/>
                <a:gd name="T10" fmla="*/ 21 w 23"/>
                <a:gd name="T11" fmla="*/ 27 h 28"/>
                <a:gd name="T12" fmla="*/ 19 w 23"/>
                <a:gd name="T13" fmla="*/ 27 h 28"/>
                <a:gd name="T14" fmla="*/ 20 w 23"/>
                <a:gd name="T15" fmla="*/ 27 h 28"/>
                <a:gd name="T16" fmla="*/ 21 w 23"/>
                <a:gd name="T17" fmla="*/ 27 h 28"/>
                <a:gd name="T18" fmla="*/ 22 w 23"/>
                <a:gd name="T19" fmla="*/ 26 h 28"/>
                <a:gd name="T20" fmla="*/ 21 w 23"/>
                <a:gd name="T21" fmla="*/ 25 h 28"/>
                <a:gd name="T22" fmla="*/ 20 w 23"/>
                <a:gd name="T23" fmla="*/ 25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28"/>
                <a:gd name="T38" fmla="*/ 23 w 23"/>
                <a:gd name="T39" fmla="*/ 28 h 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28">
                  <a:moveTo>
                    <a:pt x="20" y="25"/>
                  </a:moveTo>
                  <a:lnTo>
                    <a:pt x="21" y="25"/>
                  </a:lnTo>
                  <a:lnTo>
                    <a:pt x="2" y="0"/>
                  </a:lnTo>
                  <a:lnTo>
                    <a:pt x="0" y="2"/>
                  </a:lnTo>
                  <a:lnTo>
                    <a:pt x="19" y="27"/>
                  </a:lnTo>
                  <a:lnTo>
                    <a:pt x="21" y="27"/>
                  </a:lnTo>
                  <a:lnTo>
                    <a:pt x="19" y="27"/>
                  </a:lnTo>
                  <a:lnTo>
                    <a:pt x="20" y="27"/>
                  </a:lnTo>
                  <a:lnTo>
                    <a:pt x="21" y="27"/>
                  </a:lnTo>
                  <a:lnTo>
                    <a:pt x="22" y="26"/>
                  </a:lnTo>
                  <a:lnTo>
                    <a:pt x="21" y="25"/>
                  </a:lnTo>
                  <a:lnTo>
                    <a:pt x="20" y="25"/>
                  </a:lnTo>
                </a:path>
              </a:pathLst>
            </a:custGeom>
            <a:solidFill>
              <a:srgbClr val="000000"/>
            </a:solidFill>
            <a:ln w="12700" cap="rnd">
              <a:noFill/>
              <a:round/>
              <a:headEnd/>
              <a:tailEnd/>
            </a:ln>
          </p:spPr>
          <p:txBody>
            <a:bodyPr/>
            <a:lstStyle/>
            <a:p>
              <a:endParaRPr lang="en-US">
                <a:solidFill>
                  <a:srgbClr val="000000"/>
                </a:solidFill>
              </a:endParaRPr>
            </a:p>
          </p:txBody>
        </p:sp>
        <p:sp>
          <p:nvSpPr>
            <p:cNvPr id="21725" name="Freeform 216"/>
            <p:cNvSpPr>
              <a:spLocks/>
            </p:cNvSpPr>
            <p:nvPr/>
          </p:nvSpPr>
          <p:spPr bwMode="auto">
            <a:xfrm>
              <a:off x="2723" y="1658"/>
              <a:ext cx="94" cy="60"/>
            </a:xfrm>
            <a:custGeom>
              <a:avLst/>
              <a:gdLst>
                <a:gd name="T0" fmla="*/ 91 w 94"/>
                <a:gd name="T1" fmla="*/ 0 h 60"/>
                <a:gd name="T2" fmla="*/ 90 w 94"/>
                <a:gd name="T3" fmla="*/ 1 h 60"/>
                <a:gd name="T4" fmla="*/ 85 w 94"/>
                <a:gd name="T5" fmla="*/ 7 h 60"/>
                <a:gd name="T6" fmla="*/ 80 w 94"/>
                <a:gd name="T7" fmla="*/ 13 h 60"/>
                <a:gd name="T8" fmla="*/ 76 w 94"/>
                <a:gd name="T9" fmla="*/ 16 h 60"/>
                <a:gd name="T10" fmla="*/ 72 w 94"/>
                <a:gd name="T11" fmla="*/ 19 h 60"/>
                <a:gd name="T12" fmla="*/ 70 w 94"/>
                <a:gd name="T13" fmla="*/ 23 h 60"/>
                <a:gd name="T14" fmla="*/ 66 w 94"/>
                <a:gd name="T15" fmla="*/ 25 h 60"/>
                <a:gd name="T16" fmla="*/ 62 w 94"/>
                <a:gd name="T17" fmla="*/ 26 h 60"/>
                <a:gd name="T18" fmla="*/ 58 w 94"/>
                <a:gd name="T19" fmla="*/ 28 h 60"/>
                <a:gd name="T20" fmla="*/ 54 w 94"/>
                <a:gd name="T21" fmla="*/ 30 h 60"/>
                <a:gd name="T22" fmla="*/ 50 w 94"/>
                <a:gd name="T23" fmla="*/ 32 h 60"/>
                <a:gd name="T24" fmla="*/ 44 w 94"/>
                <a:gd name="T25" fmla="*/ 34 h 60"/>
                <a:gd name="T26" fmla="*/ 38 w 94"/>
                <a:gd name="T27" fmla="*/ 36 h 60"/>
                <a:gd name="T28" fmla="*/ 30 w 94"/>
                <a:gd name="T29" fmla="*/ 40 h 60"/>
                <a:gd name="T30" fmla="*/ 22 w 94"/>
                <a:gd name="T31" fmla="*/ 44 h 60"/>
                <a:gd name="T32" fmla="*/ 11 w 94"/>
                <a:gd name="T33" fmla="*/ 50 h 60"/>
                <a:gd name="T34" fmla="*/ 0 w 94"/>
                <a:gd name="T35" fmla="*/ 56 h 60"/>
                <a:gd name="T36" fmla="*/ 2 w 94"/>
                <a:gd name="T37" fmla="*/ 59 h 60"/>
                <a:gd name="T38" fmla="*/ 13 w 94"/>
                <a:gd name="T39" fmla="*/ 53 h 60"/>
                <a:gd name="T40" fmla="*/ 23 w 94"/>
                <a:gd name="T41" fmla="*/ 47 h 60"/>
                <a:gd name="T42" fmla="*/ 31 w 94"/>
                <a:gd name="T43" fmla="*/ 43 h 60"/>
                <a:gd name="T44" fmla="*/ 39 w 94"/>
                <a:gd name="T45" fmla="*/ 40 h 60"/>
                <a:gd name="T46" fmla="*/ 45 w 94"/>
                <a:gd name="T47" fmla="*/ 37 h 60"/>
                <a:gd name="T48" fmla="*/ 51 w 94"/>
                <a:gd name="T49" fmla="*/ 34 h 60"/>
                <a:gd name="T50" fmla="*/ 55 w 94"/>
                <a:gd name="T51" fmla="*/ 33 h 60"/>
                <a:gd name="T52" fmla="*/ 60 w 94"/>
                <a:gd name="T53" fmla="*/ 31 h 60"/>
                <a:gd name="T54" fmla="*/ 64 w 94"/>
                <a:gd name="T55" fmla="*/ 29 h 60"/>
                <a:gd name="T56" fmla="*/ 68 w 94"/>
                <a:gd name="T57" fmla="*/ 27 h 60"/>
                <a:gd name="T58" fmla="*/ 71 w 94"/>
                <a:gd name="T59" fmla="*/ 25 h 60"/>
                <a:gd name="T60" fmla="*/ 74 w 94"/>
                <a:gd name="T61" fmla="*/ 22 h 60"/>
                <a:gd name="T62" fmla="*/ 79 w 94"/>
                <a:gd name="T63" fmla="*/ 19 h 60"/>
                <a:gd name="T64" fmla="*/ 83 w 94"/>
                <a:gd name="T65" fmla="*/ 15 h 60"/>
                <a:gd name="T66" fmla="*/ 87 w 94"/>
                <a:gd name="T67" fmla="*/ 9 h 60"/>
                <a:gd name="T68" fmla="*/ 93 w 94"/>
                <a:gd name="T69" fmla="*/ 3 h 60"/>
                <a:gd name="T70" fmla="*/ 91 w 94"/>
                <a:gd name="T71" fmla="*/ 4 h 60"/>
                <a:gd name="T72" fmla="*/ 93 w 94"/>
                <a:gd name="T73" fmla="*/ 3 h 60"/>
                <a:gd name="T74" fmla="*/ 93 w 94"/>
                <a:gd name="T75" fmla="*/ 1 h 60"/>
                <a:gd name="T76" fmla="*/ 93 w 94"/>
                <a:gd name="T77" fmla="*/ 0 h 60"/>
                <a:gd name="T78" fmla="*/ 91 w 94"/>
                <a:gd name="T79" fmla="*/ 0 h 60"/>
                <a:gd name="T80" fmla="*/ 90 w 94"/>
                <a:gd name="T81" fmla="*/ 1 h 60"/>
                <a:gd name="T82" fmla="*/ 91 w 94"/>
                <a:gd name="T83" fmla="*/ 0 h 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4"/>
                <a:gd name="T127" fmla="*/ 0 h 60"/>
                <a:gd name="T128" fmla="*/ 94 w 94"/>
                <a:gd name="T129" fmla="*/ 60 h 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4" h="60">
                  <a:moveTo>
                    <a:pt x="91" y="0"/>
                  </a:moveTo>
                  <a:lnTo>
                    <a:pt x="90" y="1"/>
                  </a:lnTo>
                  <a:lnTo>
                    <a:pt x="85" y="7"/>
                  </a:lnTo>
                  <a:lnTo>
                    <a:pt x="80" y="13"/>
                  </a:lnTo>
                  <a:lnTo>
                    <a:pt x="76" y="16"/>
                  </a:lnTo>
                  <a:lnTo>
                    <a:pt x="72" y="19"/>
                  </a:lnTo>
                  <a:lnTo>
                    <a:pt x="70" y="23"/>
                  </a:lnTo>
                  <a:lnTo>
                    <a:pt x="66" y="25"/>
                  </a:lnTo>
                  <a:lnTo>
                    <a:pt x="62" y="26"/>
                  </a:lnTo>
                  <a:lnTo>
                    <a:pt x="58" y="28"/>
                  </a:lnTo>
                  <a:lnTo>
                    <a:pt x="54" y="30"/>
                  </a:lnTo>
                  <a:lnTo>
                    <a:pt x="50" y="32"/>
                  </a:lnTo>
                  <a:lnTo>
                    <a:pt x="44" y="34"/>
                  </a:lnTo>
                  <a:lnTo>
                    <a:pt x="38" y="36"/>
                  </a:lnTo>
                  <a:lnTo>
                    <a:pt x="30" y="40"/>
                  </a:lnTo>
                  <a:lnTo>
                    <a:pt x="22" y="44"/>
                  </a:lnTo>
                  <a:lnTo>
                    <a:pt x="11" y="50"/>
                  </a:lnTo>
                  <a:lnTo>
                    <a:pt x="0" y="56"/>
                  </a:lnTo>
                  <a:lnTo>
                    <a:pt x="2" y="59"/>
                  </a:lnTo>
                  <a:lnTo>
                    <a:pt x="13" y="53"/>
                  </a:lnTo>
                  <a:lnTo>
                    <a:pt x="23" y="47"/>
                  </a:lnTo>
                  <a:lnTo>
                    <a:pt x="31" y="43"/>
                  </a:lnTo>
                  <a:lnTo>
                    <a:pt x="39" y="40"/>
                  </a:lnTo>
                  <a:lnTo>
                    <a:pt x="45" y="37"/>
                  </a:lnTo>
                  <a:lnTo>
                    <a:pt x="51" y="34"/>
                  </a:lnTo>
                  <a:lnTo>
                    <a:pt x="55" y="33"/>
                  </a:lnTo>
                  <a:lnTo>
                    <a:pt x="60" y="31"/>
                  </a:lnTo>
                  <a:lnTo>
                    <a:pt x="64" y="29"/>
                  </a:lnTo>
                  <a:lnTo>
                    <a:pt x="68" y="27"/>
                  </a:lnTo>
                  <a:lnTo>
                    <a:pt x="71" y="25"/>
                  </a:lnTo>
                  <a:lnTo>
                    <a:pt x="74" y="22"/>
                  </a:lnTo>
                  <a:lnTo>
                    <a:pt x="79" y="19"/>
                  </a:lnTo>
                  <a:lnTo>
                    <a:pt x="83" y="15"/>
                  </a:lnTo>
                  <a:lnTo>
                    <a:pt x="87" y="9"/>
                  </a:lnTo>
                  <a:lnTo>
                    <a:pt x="93" y="3"/>
                  </a:lnTo>
                  <a:lnTo>
                    <a:pt x="91" y="4"/>
                  </a:lnTo>
                  <a:lnTo>
                    <a:pt x="93" y="3"/>
                  </a:lnTo>
                  <a:lnTo>
                    <a:pt x="93" y="1"/>
                  </a:lnTo>
                  <a:lnTo>
                    <a:pt x="93" y="0"/>
                  </a:lnTo>
                  <a:lnTo>
                    <a:pt x="91" y="0"/>
                  </a:lnTo>
                  <a:lnTo>
                    <a:pt x="90" y="1"/>
                  </a:lnTo>
                  <a:lnTo>
                    <a:pt x="91" y="0"/>
                  </a:lnTo>
                </a:path>
              </a:pathLst>
            </a:custGeom>
            <a:solidFill>
              <a:srgbClr val="000000"/>
            </a:solidFill>
            <a:ln w="12700" cap="rnd">
              <a:noFill/>
              <a:round/>
              <a:headEnd/>
              <a:tailEnd/>
            </a:ln>
          </p:spPr>
          <p:txBody>
            <a:bodyPr/>
            <a:lstStyle/>
            <a:p>
              <a:endParaRPr lang="en-US">
                <a:solidFill>
                  <a:srgbClr val="000000"/>
                </a:solidFill>
              </a:endParaRPr>
            </a:p>
          </p:txBody>
        </p:sp>
        <p:sp>
          <p:nvSpPr>
            <p:cNvPr id="21726" name="Freeform 217"/>
            <p:cNvSpPr>
              <a:spLocks/>
            </p:cNvSpPr>
            <p:nvPr/>
          </p:nvSpPr>
          <p:spPr bwMode="auto">
            <a:xfrm>
              <a:off x="2820" y="1655"/>
              <a:ext cx="39" cy="12"/>
            </a:xfrm>
            <a:custGeom>
              <a:avLst/>
              <a:gdLst>
                <a:gd name="T0" fmla="*/ 34 w 39"/>
                <a:gd name="T1" fmla="*/ 9 h 12"/>
                <a:gd name="T2" fmla="*/ 36 w 39"/>
                <a:gd name="T3" fmla="*/ 10 h 12"/>
                <a:gd name="T4" fmla="*/ 38 w 39"/>
                <a:gd name="T5" fmla="*/ 6 h 12"/>
                <a:gd name="T6" fmla="*/ 36 w 39"/>
                <a:gd name="T7" fmla="*/ 3 h 12"/>
                <a:gd name="T8" fmla="*/ 31 w 39"/>
                <a:gd name="T9" fmla="*/ 1 h 12"/>
                <a:gd name="T10" fmla="*/ 26 w 39"/>
                <a:gd name="T11" fmla="*/ 0 h 12"/>
                <a:gd name="T12" fmla="*/ 20 w 39"/>
                <a:gd name="T13" fmla="*/ 1 h 12"/>
                <a:gd name="T14" fmla="*/ 12 w 39"/>
                <a:gd name="T15" fmla="*/ 1 h 12"/>
                <a:gd name="T16" fmla="*/ 6 w 39"/>
                <a:gd name="T17" fmla="*/ 2 h 12"/>
                <a:gd name="T18" fmla="*/ 0 w 39"/>
                <a:gd name="T19" fmla="*/ 2 h 12"/>
                <a:gd name="T20" fmla="*/ 0 w 39"/>
                <a:gd name="T21" fmla="*/ 5 h 12"/>
                <a:gd name="T22" fmla="*/ 6 w 39"/>
                <a:gd name="T23" fmla="*/ 4 h 12"/>
                <a:gd name="T24" fmla="*/ 13 w 39"/>
                <a:gd name="T25" fmla="*/ 4 h 12"/>
                <a:gd name="T26" fmla="*/ 20 w 39"/>
                <a:gd name="T27" fmla="*/ 3 h 12"/>
                <a:gd name="T28" fmla="*/ 26 w 39"/>
                <a:gd name="T29" fmla="*/ 3 h 12"/>
                <a:gd name="T30" fmla="*/ 30 w 39"/>
                <a:gd name="T31" fmla="*/ 3 h 12"/>
                <a:gd name="T32" fmla="*/ 34 w 39"/>
                <a:gd name="T33" fmla="*/ 5 h 12"/>
                <a:gd name="T34" fmla="*/ 35 w 39"/>
                <a:gd name="T35" fmla="*/ 6 h 12"/>
                <a:gd name="T36" fmla="*/ 34 w 39"/>
                <a:gd name="T37" fmla="*/ 10 h 12"/>
                <a:gd name="T38" fmla="*/ 36 w 39"/>
                <a:gd name="T39" fmla="*/ 11 h 12"/>
                <a:gd name="T40" fmla="*/ 34 w 39"/>
                <a:gd name="T41" fmla="*/ 10 h 12"/>
                <a:gd name="T42" fmla="*/ 34 w 39"/>
                <a:gd name="T43" fmla="*/ 10 h 12"/>
                <a:gd name="T44" fmla="*/ 35 w 39"/>
                <a:gd name="T45" fmla="*/ 11 h 12"/>
                <a:gd name="T46" fmla="*/ 35 w 39"/>
                <a:gd name="T47" fmla="*/ 11 h 12"/>
                <a:gd name="T48" fmla="*/ 36 w 39"/>
                <a:gd name="T49" fmla="*/ 10 h 12"/>
                <a:gd name="T50" fmla="*/ 34 w 39"/>
                <a:gd name="T51" fmla="*/ 9 h 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
                <a:gd name="T79" fmla="*/ 0 h 12"/>
                <a:gd name="T80" fmla="*/ 39 w 39"/>
                <a:gd name="T81" fmla="*/ 12 h 1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 h="12">
                  <a:moveTo>
                    <a:pt x="34" y="9"/>
                  </a:moveTo>
                  <a:lnTo>
                    <a:pt x="36" y="10"/>
                  </a:lnTo>
                  <a:lnTo>
                    <a:pt x="38" y="6"/>
                  </a:lnTo>
                  <a:lnTo>
                    <a:pt x="36" y="3"/>
                  </a:lnTo>
                  <a:lnTo>
                    <a:pt x="31" y="1"/>
                  </a:lnTo>
                  <a:lnTo>
                    <a:pt x="26" y="0"/>
                  </a:lnTo>
                  <a:lnTo>
                    <a:pt x="20" y="1"/>
                  </a:lnTo>
                  <a:lnTo>
                    <a:pt x="12" y="1"/>
                  </a:lnTo>
                  <a:lnTo>
                    <a:pt x="6" y="2"/>
                  </a:lnTo>
                  <a:lnTo>
                    <a:pt x="0" y="2"/>
                  </a:lnTo>
                  <a:lnTo>
                    <a:pt x="0" y="5"/>
                  </a:lnTo>
                  <a:lnTo>
                    <a:pt x="6" y="4"/>
                  </a:lnTo>
                  <a:lnTo>
                    <a:pt x="13" y="4"/>
                  </a:lnTo>
                  <a:lnTo>
                    <a:pt x="20" y="3"/>
                  </a:lnTo>
                  <a:lnTo>
                    <a:pt x="26" y="3"/>
                  </a:lnTo>
                  <a:lnTo>
                    <a:pt x="30" y="3"/>
                  </a:lnTo>
                  <a:lnTo>
                    <a:pt x="34" y="5"/>
                  </a:lnTo>
                  <a:lnTo>
                    <a:pt x="35" y="6"/>
                  </a:lnTo>
                  <a:lnTo>
                    <a:pt x="34" y="10"/>
                  </a:lnTo>
                  <a:lnTo>
                    <a:pt x="36" y="11"/>
                  </a:lnTo>
                  <a:lnTo>
                    <a:pt x="34" y="10"/>
                  </a:lnTo>
                  <a:lnTo>
                    <a:pt x="35" y="11"/>
                  </a:lnTo>
                  <a:lnTo>
                    <a:pt x="36" y="10"/>
                  </a:lnTo>
                  <a:lnTo>
                    <a:pt x="34" y="9"/>
                  </a:lnTo>
                </a:path>
              </a:pathLst>
            </a:custGeom>
            <a:solidFill>
              <a:srgbClr val="000000"/>
            </a:solidFill>
            <a:ln w="12700" cap="rnd">
              <a:noFill/>
              <a:round/>
              <a:headEnd/>
              <a:tailEnd/>
            </a:ln>
          </p:spPr>
          <p:txBody>
            <a:bodyPr/>
            <a:lstStyle/>
            <a:p>
              <a:endParaRPr lang="en-US">
                <a:solidFill>
                  <a:srgbClr val="000000"/>
                </a:solidFill>
              </a:endParaRPr>
            </a:p>
          </p:txBody>
        </p:sp>
        <p:sp>
          <p:nvSpPr>
            <p:cNvPr id="21727" name="Freeform 218"/>
            <p:cNvSpPr>
              <a:spLocks/>
            </p:cNvSpPr>
            <p:nvPr/>
          </p:nvSpPr>
          <p:spPr bwMode="auto">
            <a:xfrm>
              <a:off x="2827" y="1665"/>
              <a:ext cx="33" cy="53"/>
            </a:xfrm>
            <a:custGeom>
              <a:avLst/>
              <a:gdLst>
                <a:gd name="T0" fmla="*/ 3 w 33"/>
                <a:gd name="T1" fmla="*/ 51 h 53"/>
                <a:gd name="T2" fmla="*/ 3 w 33"/>
                <a:gd name="T3" fmla="*/ 51 h 53"/>
                <a:gd name="T4" fmla="*/ 3 w 33"/>
                <a:gd name="T5" fmla="*/ 49 h 53"/>
                <a:gd name="T6" fmla="*/ 4 w 33"/>
                <a:gd name="T7" fmla="*/ 46 h 53"/>
                <a:gd name="T8" fmla="*/ 6 w 33"/>
                <a:gd name="T9" fmla="*/ 42 h 53"/>
                <a:gd name="T10" fmla="*/ 8 w 33"/>
                <a:gd name="T11" fmla="*/ 38 h 53"/>
                <a:gd name="T12" fmla="*/ 12 w 33"/>
                <a:gd name="T13" fmla="*/ 33 h 53"/>
                <a:gd name="T14" fmla="*/ 14 w 33"/>
                <a:gd name="T15" fmla="*/ 29 h 53"/>
                <a:gd name="T16" fmla="*/ 18 w 33"/>
                <a:gd name="T17" fmla="*/ 23 h 53"/>
                <a:gd name="T18" fmla="*/ 21 w 33"/>
                <a:gd name="T19" fmla="*/ 19 h 53"/>
                <a:gd name="T20" fmla="*/ 24 w 33"/>
                <a:gd name="T21" fmla="*/ 13 h 53"/>
                <a:gd name="T22" fmla="*/ 27 w 33"/>
                <a:gd name="T23" fmla="*/ 10 h 53"/>
                <a:gd name="T24" fmla="*/ 29 w 33"/>
                <a:gd name="T25" fmla="*/ 6 h 53"/>
                <a:gd name="T26" fmla="*/ 31 w 33"/>
                <a:gd name="T27" fmla="*/ 4 h 53"/>
                <a:gd name="T28" fmla="*/ 32 w 33"/>
                <a:gd name="T29" fmla="*/ 3 h 53"/>
                <a:gd name="T30" fmla="*/ 29 w 33"/>
                <a:gd name="T31" fmla="*/ 0 h 53"/>
                <a:gd name="T32" fmla="*/ 29 w 33"/>
                <a:gd name="T33" fmla="*/ 1 h 53"/>
                <a:gd name="T34" fmla="*/ 27 w 33"/>
                <a:gd name="T35" fmla="*/ 4 h 53"/>
                <a:gd name="T36" fmla="*/ 29 w 33"/>
                <a:gd name="T37" fmla="*/ 6 h 53"/>
                <a:gd name="T38" fmla="*/ 31 w 33"/>
                <a:gd name="T39" fmla="*/ 4 h 53"/>
                <a:gd name="T40" fmla="*/ 32 w 33"/>
                <a:gd name="T41" fmla="*/ 3 h 53"/>
                <a:gd name="T42" fmla="*/ 29 w 33"/>
                <a:gd name="T43" fmla="*/ 1 h 53"/>
                <a:gd name="T44" fmla="*/ 29 w 33"/>
                <a:gd name="T45" fmla="*/ 2 h 53"/>
                <a:gd name="T46" fmla="*/ 27 w 33"/>
                <a:gd name="T47" fmla="*/ 4 h 53"/>
                <a:gd name="T48" fmla="*/ 24 w 33"/>
                <a:gd name="T49" fmla="*/ 8 h 53"/>
                <a:gd name="T50" fmla="*/ 22 w 33"/>
                <a:gd name="T51" fmla="*/ 12 h 53"/>
                <a:gd name="T52" fmla="*/ 19 w 33"/>
                <a:gd name="T53" fmla="*/ 16 h 53"/>
                <a:gd name="T54" fmla="*/ 15 w 33"/>
                <a:gd name="T55" fmla="*/ 21 h 53"/>
                <a:gd name="T56" fmla="*/ 12 w 33"/>
                <a:gd name="T57" fmla="*/ 26 h 53"/>
                <a:gd name="T58" fmla="*/ 9 w 33"/>
                <a:gd name="T59" fmla="*/ 31 h 53"/>
                <a:gd name="T60" fmla="*/ 6 w 33"/>
                <a:gd name="T61" fmla="*/ 36 h 53"/>
                <a:gd name="T62" fmla="*/ 4 w 33"/>
                <a:gd name="T63" fmla="*/ 41 h 53"/>
                <a:gd name="T64" fmla="*/ 2 w 33"/>
                <a:gd name="T65" fmla="*/ 45 h 53"/>
                <a:gd name="T66" fmla="*/ 0 w 33"/>
                <a:gd name="T67" fmla="*/ 48 h 53"/>
                <a:gd name="T68" fmla="*/ 0 w 33"/>
                <a:gd name="T69" fmla="*/ 51 h 53"/>
                <a:gd name="T70" fmla="*/ 0 w 33"/>
                <a:gd name="T71" fmla="*/ 52 h 53"/>
                <a:gd name="T72" fmla="*/ 2 w 33"/>
                <a:gd name="T73" fmla="*/ 52 h 53"/>
                <a:gd name="T74" fmla="*/ 3 w 33"/>
                <a:gd name="T75" fmla="*/ 52 h 53"/>
                <a:gd name="T76" fmla="*/ 3 w 33"/>
                <a:gd name="T77" fmla="*/ 51 h 5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
                <a:gd name="T118" fmla="*/ 0 h 53"/>
                <a:gd name="T119" fmla="*/ 33 w 33"/>
                <a:gd name="T120" fmla="*/ 53 h 5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 h="53">
                  <a:moveTo>
                    <a:pt x="3" y="51"/>
                  </a:moveTo>
                  <a:lnTo>
                    <a:pt x="3" y="51"/>
                  </a:lnTo>
                  <a:lnTo>
                    <a:pt x="3" y="49"/>
                  </a:lnTo>
                  <a:lnTo>
                    <a:pt x="4" y="46"/>
                  </a:lnTo>
                  <a:lnTo>
                    <a:pt x="6" y="42"/>
                  </a:lnTo>
                  <a:lnTo>
                    <a:pt x="8" y="38"/>
                  </a:lnTo>
                  <a:lnTo>
                    <a:pt x="12" y="33"/>
                  </a:lnTo>
                  <a:lnTo>
                    <a:pt x="14" y="29"/>
                  </a:lnTo>
                  <a:lnTo>
                    <a:pt x="18" y="23"/>
                  </a:lnTo>
                  <a:lnTo>
                    <a:pt x="21" y="19"/>
                  </a:lnTo>
                  <a:lnTo>
                    <a:pt x="24" y="13"/>
                  </a:lnTo>
                  <a:lnTo>
                    <a:pt x="27" y="10"/>
                  </a:lnTo>
                  <a:lnTo>
                    <a:pt x="29" y="6"/>
                  </a:lnTo>
                  <a:lnTo>
                    <a:pt x="31" y="4"/>
                  </a:lnTo>
                  <a:lnTo>
                    <a:pt x="32" y="3"/>
                  </a:lnTo>
                  <a:lnTo>
                    <a:pt x="29" y="0"/>
                  </a:lnTo>
                  <a:lnTo>
                    <a:pt x="29" y="1"/>
                  </a:lnTo>
                  <a:lnTo>
                    <a:pt x="27" y="4"/>
                  </a:lnTo>
                  <a:lnTo>
                    <a:pt x="29" y="6"/>
                  </a:lnTo>
                  <a:lnTo>
                    <a:pt x="31" y="4"/>
                  </a:lnTo>
                  <a:lnTo>
                    <a:pt x="32" y="3"/>
                  </a:lnTo>
                  <a:lnTo>
                    <a:pt x="29" y="1"/>
                  </a:lnTo>
                  <a:lnTo>
                    <a:pt x="29" y="2"/>
                  </a:lnTo>
                  <a:lnTo>
                    <a:pt x="27" y="4"/>
                  </a:lnTo>
                  <a:lnTo>
                    <a:pt x="24" y="8"/>
                  </a:lnTo>
                  <a:lnTo>
                    <a:pt x="22" y="12"/>
                  </a:lnTo>
                  <a:lnTo>
                    <a:pt x="19" y="16"/>
                  </a:lnTo>
                  <a:lnTo>
                    <a:pt x="15" y="21"/>
                  </a:lnTo>
                  <a:lnTo>
                    <a:pt x="12" y="26"/>
                  </a:lnTo>
                  <a:lnTo>
                    <a:pt x="9" y="31"/>
                  </a:lnTo>
                  <a:lnTo>
                    <a:pt x="6" y="36"/>
                  </a:lnTo>
                  <a:lnTo>
                    <a:pt x="4" y="41"/>
                  </a:lnTo>
                  <a:lnTo>
                    <a:pt x="2" y="45"/>
                  </a:lnTo>
                  <a:lnTo>
                    <a:pt x="0" y="48"/>
                  </a:lnTo>
                  <a:lnTo>
                    <a:pt x="0" y="51"/>
                  </a:lnTo>
                  <a:lnTo>
                    <a:pt x="0" y="52"/>
                  </a:lnTo>
                  <a:lnTo>
                    <a:pt x="2" y="52"/>
                  </a:lnTo>
                  <a:lnTo>
                    <a:pt x="3" y="52"/>
                  </a:lnTo>
                  <a:lnTo>
                    <a:pt x="3" y="51"/>
                  </a:lnTo>
                </a:path>
              </a:pathLst>
            </a:custGeom>
            <a:solidFill>
              <a:srgbClr val="000000"/>
            </a:solidFill>
            <a:ln w="12700" cap="rnd">
              <a:noFill/>
              <a:round/>
              <a:headEnd/>
              <a:tailEnd/>
            </a:ln>
          </p:spPr>
          <p:txBody>
            <a:bodyPr/>
            <a:lstStyle/>
            <a:p>
              <a:endParaRPr lang="en-US">
                <a:solidFill>
                  <a:srgbClr val="000000"/>
                </a:solidFill>
              </a:endParaRPr>
            </a:p>
          </p:txBody>
        </p:sp>
        <p:sp>
          <p:nvSpPr>
            <p:cNvPr id="21728" name="Freeform 219"/>
            <p:cNvSpPr>
              <a:spLocks/>
            </p:cNvSpPr>
            <p:nvPr/>
          </p:nvSpPr>
          <p:spPr bwMode="auto">
            <a:xfrm>
              <a:off x="2827" y="1722"/>
              <a:ext cx="6" cy="27"/>
            </a:xfrm>
            <a:custGeom>
              <a:avLst/>
              <a:gdLst>
                <a:gd name="T0" fmla="*/ 5 w 6"/>
                <a:gd name="T1" fmla="*/ 26 h 27"/>
                <a:gd name="T2" fmla="*/ 5 w 6"/>
                <a:gd name="T3" fmla="*/ 24 h 27"/>
                <a:gd name="T4" fmla="*/ 5 w 6"/>
                <a:gd name="T5" fmla="*/ 21 h 27"/>
                <a:gd name="T6" fmla="*/ 5 w 6"/>
                <a:gd name="T7" fmla="*/ 18 h 27"/>
                <a:gd name="T8" fmla="*/ 4 w 6"/>
                <a:gd name="T9" fmla="*/ 15 h 27"/>
                <a:gd name="T10" fmla="*/ 3 w 6"/>
                <a:gd name="T11" fmla="*/ 11 h 27"/>
                <a:gd name="T12" fmla="*/ 3 w 6"/>
                <a:gd name="T13" fmla="*/ 8 h 27"/>
                <a:gd name="T14" fmla="*/ 2 w 6"/>
                <a:gd name="T15" fmla="*/ 6 h 27"/>
                <a:gd name="T16" fmla="*/ 2 w 6"/>
                <a:gd name="T17" fmla="*/ 2 h 27"/>
                <a:gd name="T18" fmla="*/ 1 w 6"/>
                <a:gd name="T19" fmla="*/ 0 h 27"/>
                <a:gd name="T20" fmla="*/ 0 w 6"/>
                <a:gd name="T21" fmla="*/ 0 h 27"/>
                <a:gd name="T22" fmla="*/ 0 w 6"/>
                <a:gd name="T23" fmla="*/ 3 h 27"/>
                <a:gd name="T24" fmla="*/ 0 w 6"/>
                <a:gd name="T25" fmla="*/ 7 h 27"/>
                <a:gd name="T26" fmla="*/ 1 w 6"/>
                <a:gd name="T27" fmla="*/ 10 h 27"/>
                <a:gd name="T28" fmla="*/ 2 w 6"/>
                <a:gd name="T29" fmla="*/ 12 h 27"/>
                <a:gd name="T30" fmla="*/ 2 w 6"/>
                <a:gd name="T31" fmla="*/ 15 h 27"/>
                <a:gd name="T32" fmla="*/ 3 w 6"/>
                <a:gd name="T33" fmla="*/ 19 h 27"/>
                <a:gd name="T34" fmla="*/ 3 w 6"/>
                <a:gd name="T35" fmla="*/ 22 h 27"/>
                <a:gd name="T36" fmla="*/ 4 w 6"/>
                <a:gd name="T37" fmla="*/ 24 h 27"/>
                <a:gd name="T38" fmla="*/ 4 w 6"/>
                <a:gd name="T39" fmla="*/ 24 h 27"/>
                <a:gd name="T40" fmla="*/ 4 w 6"/>
                <a:gd name="T41" fmla="*/ 24 h 27"/>
                <a:gd name="T42" fmla="*/ 4 w 6"/>
                <a:gd name="T43" fmla="*/ 25 h 27"/>
                <a:gd name="T44" fmla="*/ 5 w 6"/>
                <a:gd name="T45" fmla="*/ 26 h 27"/>
                <a:gd name="T46" fmla="*/ 5 w 6"/>
                <a:gd name="T47" fmla="*/ 25 h 27"/>
                <a:gd name="T48" fmla="*/ 5 w 6"/>
                <a:gd name="T49" fmla="*/ 24 h 27"/>
                <a:gd name="T50" fmla="*/ 5 w 6"/>
                <a:gd name="T51" fmla="*/ 26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
                <a:gd name="T79" fmla="*/ 0 h 27"/>
                <a:gd name="T80" fmla="*/ 6 w 6"/>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 h="27">
                  <a:moveTo>
                    <a:pt x="5" y="26"/>
                  </a:moveTo>
                  <a:lnTo>
                    <a:pt x="5" y="24"/>
                  </a:lnTo>
                  <a:lnTo>
                    <a:pt x="5" y="21"/>
                  </a:lnTo>
                  <a:lnTo>
                    <a:pt x="5" y="18"/>
                  </a:lnTo>
                  <a:lnTo>
                    <a:pt x="4" y="15"/>
                  </a:lnTo>
                  <a:lnTo>
                    <a:pt x="3" y="11"/>
                  </a:lnTo>
                  <a:lnTo>
                    <a:pt x="3" y="8"/>
                  </a:lnTo>
                  <a:lnTo>
                    <a:pt x="2" y="6"/>
                  </a:lnTo>
                  <a:lnTo>
                    <a:pt x="2" y="2"/>
                  </a:lnTo>
                  <a:lnTo>
                    <a:pt x="1" y="0"/>
                  </a:lnTo>
                  <a:lnTo>
                    <a:pt x="0" y="0"/>
                  </a:lnTo>
                  <a:lnTo>
                    <a:pt x="0" y="3"/>
                  </a:lnTo>
                  <a:lnTo>
                    <a:pt x="0" y="7"/>
                  </a:lnTo>
                  <a:lnTo>
                    <a:pt x="1" y="10"/>
                  </a:lnTo>
                  <a:lnTo>
                    <a:pt x="2" y="12"/>
                  </a:lnTo>
                  <a:lnTo>
                    <a:pt x="2" y="15"/>
                  </a:lnTo>
                  <a:lnTo>
                    <a:pt x="3" y="19"/>
                  </a:lnTo>
                  <a:lnTo>
                    <a:pt x="3" y="22"/>
                  </a:lnTo>
                  <a:lnTo>
                    <a:pt x="4" y="24"/>
                  </a:lnTo>
                  <a:lnTo>
                    <a:pt x="4" y="25"/>
                  </a:lnTo>
                  <a:lnTo>
                    <a:pt x="5" y="26"/>
                  </a:lnTo>
                  <a:lnTo>
                    <a:pt x="5" y="25"/>
                  </a:lnTo>
                  <a:lnTo>
                    <a:pt x="5" y="24"/>
                  </a:lnTo>
                  <a:lnTo>
                    <a:pt x="5" y="26"/>
                  </a:lnTo>
                </a:path>
              </a:pathLst>
            </a:custGeom>
            <a:solidFill>
              <a:srgbClr val="000000"/>
            </a:solidFill>
            <a:ln w="12700" cap="rnd">
              <a:noFill/>
              <a:round/>
              <a:headEnd/>
              <a:tailEnd/>
            </a:ln>
          </p:spPr>
          <p:txBody>
            <a:bodyPr/>
            <a:lstStyle/>
            <a:p>
              <a:endParaRPr lang="en-US">
                <a:solidFill>
                  <a:srgbClr val="000000"/>
                </a:solidFill>
              </a:endParaRPr>
            </a:p>
          </p:txBody>
        </p:sp>
        <p:sp>
          <p:nvSpPr>
            <p:cNvPr id="21729" name="Freeform 220"/>
            <p:cNvSpPr>
              <a:spLocks/>
            </p:cNvSpPr>
            <p:nvPr/>
          </p:nvSpPr>
          <p:spPr bwMode="auto">
            <a:xfrm>
              <a:off x="2786" y="1751"/>
              <a:ext cx="47" cy="29"/>
            </a:xfrm>
            <a:custGeom>
              <a:avLst/>
              <a:gdLst>
                <a:gd name="T0" fmla="*/ 2 w 47"/>
                <a:gd name="T1" fmla="*/ 28 h 29"/>
                <a:gd name="T2" fmla="*/ 4 w 47"/>
                <a:gd name="T3" fmla="*/ 27 h 29"/>
                <a:gd name="T4" fmla="*/ 6 w 47"/>
                <a:gd name="T5" fmla="*/ 24 h 29"/>
                <a:gd name="T6" fmla="*/ 11 w 47"/>
                <a:gd name="T7" fmla="*/ 21 h 29"/>
                <a:gd name="T8" fmla="*/ 16 w 47"/>
                <a:gd name="T9" fmla="*/ 18 h 29"/>
                <a:gd name="T10" fmla="*/ 21 w 47"/>
                <a:gd name="T11" fmla="*/ 15 h 29"/>
                <a:gd name="T12" fmla="*/ 27 w 47"/>
                <a:gd name="T13" fmla="*/ 12 h 29"/>
                <a:gd name="T14" fmla="*/ 34 w 47"/>
                <a:gd name="T15" fmla="*/ 8 h 29"/>
                <a:gd name="T16" fmla="*/ 40 w 47"/>
                <a:gd name="T17" fmla="*/ 6 h 29"/>
                <a:gd name="T18" fmla="*/ 46 w 47"/>
                <a:gd name="T19" fmla="*/ 2 h 29"/>
                <a:gd name="T20" fmla="*/ 44 w 47"/>
                <a:gd name="T21" fmla="*/ 0 h 29"/>
                <a:gd name="T22" fmla="*/ 39 w 47"/>
                <a:gd name="T23" fmla="*/ 3 h 29"/>
                <a:gd name="T24" fmla="*/ 33 w 47"/>
                <a:gd name="T25" fmla="*/ 6 h 29"/>
                <a:gd name="T26" fmla="*/ 27 w 47"/>
                <a:gd name="T27" fmla="*/ 9 h 29"/>
                <a:gd name="T28" fmla="*/ 20 w 47"/>
                <a:gd name="T29" fmla="*/ 12 h 29"/>
                <a:gd name="T30" fmla="*/ 14 w 47"/>
                <a:gd name="T31" fmla="*/ 16 h 29"/>
                <a:gd name="T32" fmla="*/ 9 w 47"/>
                <a:gd name="T33" fmla="*/ 19 h 29"/>
                <a:gd name="T34" fmla="*/ 4 w 47"/>
                <a:gd name="T35" fmla="*/ 22 h 29"/>
                <a:gd name="T36" fmla="*/ 1 w 47"/>
                <a:gd name="T37" fmla="*/ 26 h 29"/>
                <a:gd name="T38" fmla="*/ 2 w 47"/>
                <a:gd name="T39" fmla="*/ 25 h 29"/>
                <a:gd name="T40" fmla="*/ 1 w 47"/>
                <a:gd name="T41" fmla="*/ 26 h 29"/>
                <a:gd name="T42" fmla="*/ 0 w 47"/>
                <a:gd name="T43" fmla="*/ 26 h 29"/>
                <a:gd name="T44" fmla="*/ 1 w 47"/>
                <a:gd name="T45" fmla="*/ 27 h 29"/>
                <a:gd name="T46" fmla="*/ 2 w 47"/>
                <a:gd name="T47" fmla="*/ 28 h 29"/>
                <a:gd name="T48" fmla="*/ 4 w 47"/>
                <a:gd name="T49" fmla="*/ 27 h 29"/>
                <a:gd name="T50" fmla="*/ 2 w 47"/>
                <a:gd name="T51" fmla="*/ 28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
                <a:gd name="T79" fmla="*/ 0 h 29"/>
                <a:gd name="T80" fmla="*/ 47 w 47"/>
                <a:gd name="T81" fmla="*/ 29 h 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 h="29">
                  <a:moveTo>
                    <a:pt x="2" y="28"/>
                  </a:moveTo>
                  <a:lnTo>
                    <a:pt x="4" y="27"/>
                  </a:lnTo>
                  <a:lnTo>
                    <a:pt x="6" y="24"/>
                  </a:lnTo>
                  <a:lnTo>
                    <a:pt x="11" y="21"/>
                  </a:lnTo>
                  <a:lnTo>
                    <a:pt x="16" y="18"/>
                  </a:lnTo>
                  <a:lnTo>
                    <a:pt x="21" y="15"/>
                  </a:lnTo>
                  <a:lnTo>
                    <a:pt x="27" y="12"/>
                  </a:lnTo>
                  <a:lnTo>
                    <a:pt x="34" y="8"/>
                  </a:lnTo>
                  <a:lnTo>
                    <a:pt x="40" y="6"/>
                  </a:lnTo>
                  <a:lnTo>
                    <a:pt x="46" y="2"/>
                  </a:lnTo>
                  <a:lnTo>
                    <a:pt x="44" y="0"/>
                  </a:lnTo>
                  <a:lnTo>
                    <a:pt x="39" y="3"/>
                  </a:lnTo>
                  <a:lnTo>
                    <a:pt x="33" y="6"/>
                  </a:lnTo>
                  <a:lnTo>
                    <a:pt x="27" y="9"/>
                  </a:lnTo>
                  <a:lnTo>
                    <a:pt x="20" y="12"/>
                  </a:lnTo>
                  <a:lnTo>
                    <a:pt x="14" y="16"/>
                  </a:lnTo>
                  <a:lnTo>
                    <a:pt x="9" y="19"/>
                  </a:lnTo>
                  <a:lnTo>
                    <a:pt x="4" y="22"/>
                  </a:lnTo>
                  <a:lnTo>
                    <a:pt x="1" y="26"/>
                  </a:lnTo>
                  <a:lnTo>
                    <a:pt x="2" y="25"/>
                  </a:lnTo>
                  <a:lnTo>
                    <a:pt x="1" y="26"/>
                  </a:lnTo>
                  <a:lnTo>
                    <a:pt x="0" y="26"/>
                  </a:lnTo>
                  <a:lnTo>
                    <a:pt x="1" y="27"/>
                  </a:lnTo>
                  <a:lnTo>
                    <a:pt x="2" y="28"/>
                  </a:lnTo>
                  <a:lnTo>
                    <a:pt x="4" y="27"/>
                  </a:lnTo>
                  <a:lnTo>
                    <a:pt x="2" y="28"/>
                  </a:lnTo>
                </a:path>
              </a:pathLst>
            </a:custGeom>
            <a:solidFill>
              <a:srgbClr val="000000"/>
            </a:solidFill>
            <a:ln w="12700" cap="rnd">
              <a:noFill/>
              <a:round/>
              <a:headEnd/>
              <a:tailEnd/>
            </a:ln>
          </p:spPr>
          <p:txBody>
            <a:bodyPr/>
            <a:lstStyle/>
            <a:p>
              <a:endParaRPr lang="en-US">
                <a:solidFill>
                  <a:srgbClr val="000000"/>
                </a:solidFill>
              </a:endParaRPr>
            </a:p>
          </p:txBody>
        </p:sp>
        <p:sp>
          <p:nvSpPr>
            <p:cNvPr id="21730" name="Freeform 221"/>
            <p:cNvSpPr>
              <a:spLocks/>
            </p:cNvSpPr>
            <p:nvPr/>
          </p:nvSpPr>
          <p:spPr bwMode="auto">
            <a:xfrm>
              <a:off x="2763" y="1771"/>
              <a:ext cx="20" cy="9"/>
            </a:xfrm>
            <a:custGeom>
              <a:avLst/>
              <a:gdLst>
                <a:gd name="T0" fmla="*/ 0 w 20"/>
                <a:gd name="T1" fmla="*/ 1 h 9"/>
                <a:gd name="T2" fmla="*/ 2 w 20"/>
                <a:gd name="T3" fmla="*/ 2 h 9"/>
                <a:gd name="T4" fmla="*/ 3 w 20"/>
                <a:gd name="T5" fmla="*/ 2 h 9"/>
                <a:gd name="T6" fmla="*/ 5 w 20"/>
                <a:gd name="T7" fmla="*/ 3 h 9"/>
                <a:gd name="T8" fmla="*/ 8 w 20"/>
                <a:gd name="T9" fmla="*/ 4 h 9"/>
                <a:gd name="T10" fmla="*/ 10 w 20"/>
                <a:gd name="T11" fmla="*/ 5 h 9"/>
                <a:gd name="T12" fmla="*/ 11 w 20"/>
                <a:gd name="T13" fmla="*/ 6 h 9"/>
                <a:gd name="T14" fmla="*/ 14 w 20"/>
                <a:gd name="T15" fmla="*/ 7 h 9"/>
                <a:gd name="T16" fmla="*/ 17 w 20"/>
                <a:gd name="T17" fmla="*/ 7 h 9"/>
                <a:gd name="T18" fmla="*/ 19 w 20"/>
                <a:gd name="T19" fmla="*/ 8 h 9"/>
                <a:gd name="T20" fmla="*/ 19 w 20"/>
                <a:gd name="T21" fmla="*/ 6 h 9"/>
                <a:gd name="T22" fmla="*/ 17 w 20"/>
                <a:gd name="T23" fmla="*/ 5 h 9"/>
                <a:gd name="T24" fmla="*/ 15 w 20"/>
                <a:gd name="T25" fmla="*/ 5 h 9"/>
                <a:gd name="T26" fmla="*/ 13 w 20"/>
                <a:gd name="T27" fmla="*/ 4 h 9"/>
                <a:gd name="T28" fmla="*/ 11 w 20"/>
                <a:gd name="T29" fmla="*/ 3 h 9"/>
                <a:gd name="T30" fmla="*/ 8 w 20"/>
                <a:gd name="T31" fmla="*/ 2 h 9"/>
                <a:gd name="T32" fmla="*/ 6 w 20"/>
                <a:gd name="T33" fmla="*/ 1 h 9"/>
                <a:gd name="T34" fmla="*/ 4 w 20"/>
                <a:gd name="T35" fmla="*/ 0 h 9"/>
                <a:gd name="T36" fmla="*/ 2 w 20"/>
                <a:gd name="T37" fmla="*/ 0 h 9"/>
                <a:gd name="T38" fmla="*/ 2 w 20"/>
                <a:gd name="T39" fmla="*/ 1 h 9"/>
                <a:gd name="T40" fmla="*/ 2 w 20"/>
                <a:gd name="T41" fmla="*/ 0 h 9"/>
                <a:gd name="T42" fmla="*/ 0 w 20"/>
                <a:gd name="T43" fmla="*/ 1 h 9"/>
                <a:gd name="T44" fmla="*/ 0 w 20"/>
                <a:gd name="T45" fmla="*/ 1 h 9"/>
                <a:gd name="T46" fmla="*/ 0 w 20"/>
                <a:gd name="T47" fmla="*/ 2 h 9"/>
                <a:gd name="T48" fmla="*/ 2 w 20"/>
                <a:gd name="T49" fmla="*/ 2 h 9"/>
                <a:gd name="T50" fmla="*/ 0 w 20"/>
                <a:gd name="T51" fmla="*/ 1 h 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
                <a:gd name="T79" fmla="*/ 0 h 9"/>
                <a:gd name="T80" fmla="*/ 20 w 20"/>
                <a:gd name="T81" fmla="*/ 9 h 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 h="9">
                  <a:moveTo>
                    <a:pt x="0" y="1"/>
                  </a:moveTo>
                  <a:lnTo>
                    <a:pt x="2" y="2"/>
                  </a:lnTo>
                  <a:lnTo>
                    <a:pt x="3" y="2"/>
                  </a:lnTo>
                  <a:lnTo>
                    <a:pt x="5" y="3"/>
                  </a:lnTo>
                  <a:lnTo>
                    <a:pt x="8" y="4"/>
                  </a:lnTo>
                  <a:lnTo>
                    <a:pt x="10" y="5"/>
                  </a:lnTo>
                  <a:lnTo>
                    <a:pt x="11" y="6"/>
                  </a:lnTo>
                  <a:lnTo>
                    <a:pt x="14" y="7"/>
                  </a:lnTo>
                  <a:lnTo>
                    <a:pt x="17" y="7"/>
                  </a:lnTo>
                  <a:lnTo>
                    <a:pt x="19" y="8"/>
                  </a:lnTo>
                  <a:lnTo>
                    <a:pt x="19" y="6"/>
                  </a:lnTo>
                  <a:lnTo>
                    <a:pt x="17" y="5"/>
                  </a:lnTo>
                  <a:lnTo>
                    <a:pt x="15" y="5"/>
                  </a:lnTo>
                  <a:lnTo>
                    <a:pt x="13" y="4"/>
                  </a:lnTo>
                  <a:lnTo>
                    <a:pt x="11" y="3"/>
                  </a:lnTo>
                  <a:lnTo>
                    <a:pt x="8" y="2"/>
                  </a:lnTo>
                  <a:lnTo>
                    <a:pt x="6" y="1"/>
                  </a:lnTo>
                  <a:lnTo>
                    <a:pt x="4" y="0"/>
                  </a:lnTo>
                  <a:lnTo>
                    <a:pt x="2" y="0"/>
                  </a:lnTo>
                  <a:lnTo>
                    <a:pt x="2" y="1"/>
                  </a:lnTo>
                  <a:lnTo>
                    <a:pt x="2" y="0"/>
                  </a:lnTo>
                  <a:lnTo>
                    <a:pt x="0" y="1"/>
                  </a:lnTo>
                  <a:lnTo>
                    <a:pt x="0" y="2"/>
                  </a:lnTo>
                  <a:lnTo>
                    <a:pt x="2" y="2"/>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731" name="Freeform 222"/>
            <p:cNvSpPr>
              <a:spLocks/>
            </p:cNvSpPr>
            <p:nvPr/>
          </p:nvSpPr>
          <p:spPr bwMode="auto">
            <a:xfrm>
              <a:off x="2763" y="1730"/>
              <a:ext cx="14" cy="38"/>
            </a:xfrm>
            <a:custGeom>
              <a:avLst/>
              <a:gdLst>
                <a:gd name="T0" fmla="*/ 11 w 14"/>
                <a:gd name="T1" fmla="*/ 3 h 38"/>
                <a:gd name="T2" fmla="*/ 11 w 14"/>
                <a:gd name="T3" fmla="*/ 2 h 38"/>
                <a:gd name="T4" fmla="*/ 10 w 14"/>
                <a:gd name="T5" fmla="*/ 5 h 38"/>
                <a:gd name="T6" fmla="*/ 9 w 14"/>
                <a:gd name="T7" fmla="*/ 9 h 38"/>
                <a:gd name="T8" fmla="*/ 7 w 14"/>
                <a:gd name="T9" fmla="*/ 14 h 38"/>
                <a:gd name="T10" fmla="*/ 5 w 14"/>
                <a:gd name="T11" fmla="*/ 19 h 38"/>
                <a:gd name="T12" fmla="*/ 3 w 14"/>
                <a:gd name="T13" fmla="*/ 23 h 38"/>
                <a:gd name="T14" fmla="*/ 1 w 14"/>
                <a:gd name="T15" fmla="*/ 28 h 38"/>
                <a:gd name="T16" fmla="*/ 0 w 14"/>
                <a:gd name="T17" fmla="*/ 33 h 38"/>
                <a:gd name="T18" fmla="*/ 0 w 14"/>
                <a:gd name="T19" fmla="*/ 37 h 38"/>
                <a:gd name="T20" fmla="*/ 2 w 14"/>
                <a:gd name="T21" fmla="*/ 37 h 38"/>
                <a:gd name="T22" fmla="*/ 3 w 14"/>
                <a:gd name="T23" fmla="*/ 34 h 38"/>
                <a:gd name="T24" fmla="*/ 4 w 14"/>
                <a:gd name="T25" fmla="*/ 29 h 38"/>
                <a:gd name="T26" fmla="*/ 5 w 14"/>
                <a:gd name="T27" fmla="*/ 25 h 38"/>
                <a:gd name="T28" fmla="*/ 8 w 14"/>
                <a:gd name="T29" fmla="*/ 20 h 38"/>
                <a:gd name="T30" fmla="*/ 10 w 14"/>
                <a:gd name="T31" fmla="*/ 15 h 38"/>
                <a:gd name="T32" fmla="*/ 12 w 14"/>
                <a:gd name="T33" fmla="*/ 10 h 38"/>
                <a:gd name="T34" fmla="*/ 12 w 14"/>
                <a:gd name="T35" fmla="*/ 5 h 38"/>
                <a:gd name="T36" fmla="*/ 13 w 14"/>
                <a:gd name="T37" fmla="*/ 2 h 38"/>
                <a:gd name="T38" fmla="*/ 13 w 14"/>
                <a:gd name="T39" fmla="*/ 0 h 38"/>
                <a:gd name="T40" fmla="*/ 13 w 14"/>
                <a:gd name="T41" fmla="*/ 2 h 38"/>
                <a:gd name="T42" fmla="*/ 12 w 14"/>
                <a:gd name="T43" fmla="*/ 0 h 38"/>
                <a:gd name="T44" fmla="*/ 12 w 14"/>
                <a:gd name="T45" fmla="*/ 0 h 38"/>
                <a:gd name="T46" fmla="*/ 11 w 14"/>
                <a:gd name="T47" fmla="*/ 0 h 38"/>
                <a:gd name="T48" fmla="*/ 11 w 14"/>
                <a:gd name="T49" fmla="*/ 2 h 38"/>
                <a:gd name="T50" fmla="*/ 11 w 14"/>
                <a:gd name="T51" fmla="*/ 3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
                <a:gd name="T79" fmla="*/ 0 h 38"/>
                <a:gd name="T80" fmla="*/ 14 w 14"/>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 h="38">
                  <a:moveTo>
                    <a:pt x="11" y="3"/>
                  </a:moveTo>
                  <a:lnTo>
                    <a:pt x="11" y="2"/>
                  </a:lnTo>
                  <a:lnTo>
                    <a:pt x="10" y="5"/>
                  </a:lnTo>
                  <a:lnTo>
                    <a:pt x="9" y="9"/>
                  </a:lnTo>
                  <a:lnTo>
                    <a:pt x="7" y="14"/>
                  </a:lnTo>
                  <a:lnTo>
                    <a:pt x="5" y="19"/>
                  </a:lnTo>
                  <a:lnTo>
                    <a:pt x="3" y="23"/>
                  </a:lnTo>
                  <a:lnTo>
                    <a:pt x="1" y="28"/>
                  </a:lnTo>
                  <a:lnTo>
                    <a:pt x="0" y="33"/>
                  </a:lnTo>
                  <a:lnTo>
                    <a:pt x="0" y="37"/>
                  </a:lnTo>
                  <a:lnTo>
                    <a:pt x="2" y="37"/>
                  </a:lnTo>
                  <a:lnTo>
                    <a:pt x="3" y="34"/>
                  </a:lnTo>
                  <a:lnTo>
                    <a:pt x="4" y="29"/>
                  </a:lnTo>
                  <a:lnTo>
                    <a:pt x="5" y="25"/>
                  </a:lnTo>
                  <a:lnTo>
                    <a:pt x="8" y="20"/>
                  </a:lnTo>
                  <a:lnTo>
                    <a:pt x="10" y="15"/>
                  </a:lnTo>
                  <a:lnTo>
                    <a:pt x="12" y="10"/>
                  </a:lnTo>
                  <a:lnTo>
                    <a:pt x="12" y="5"/>
                  </a:lnTo>
                  <a:lnTo>
                    <a:pt x="13" y="2"/>
                  </a:lnTo>
                  <a:lnTo>
                    <a:pt x="13" y="0"/>
                  </a:lnTo>
                  <a:lnTo>
                    <a:pt x="13" y="2"/>
                  </a:lnTo>
                  <a:lnTo>
                    <a:pt x="12" y="0"/>
                  </a:lnTo>
                  <a:lnTo>
                    <a:pt x="11" y="0"/>
                  </a:lnTo>
                  <a:lnTo>
                    <a:pt x="11" y="2"/>
                  </a:lnTo>
                  <a:lnTo>
                    <a:pt x="11" y="3"/>
                  </a:lnTo>
                </a:path>
              </a:pathLst>
            </a:custGeom>
            <a:solidFill>
              <a:srgbClr val="000000"/>
            </a:solidFill>
            <a:ln w="12700" cap="rnd">
              <a:noFill/>
              <a:round/>
              <a:headEnd/>
              <a:tailEnd/>
            </a:ln>
          </p:spPr>
          <p:txBody>
            <a:bodyPr/>
            <a:lstStyle/>
            <a:p>
              <a:endParaRPr lang="en-US">
                <a:solidFill>
                  <a:srgbClr val="000000"/>
                </a:solidFill>
              </a:endParaRPr>
            </a:p>
          </p:txBody>
        </p:sp>
        <p:sp>
          <p:nvSpPr>
            <p:cNvPr id="21732" name="Freeform 223"/>
            <p:cNvSpPr>
              <a:spLocks/>
            </p:cNvSpPr>
            <p:nvPr/>
          </p:nvSpPr>
          <p:spPr bwMode="auto">
            <a:xfrm>
              <a:off x="2773" y="1712"/>
              <a:ext cx="4" cy="16"/>
            </a:xfrm>
            <a:custGeom>
              <a:avLst/>
              <a:gdLst>
                <a:gd name="T0" fmla="*/ 1 w 4"/>
                <a:gd name="T1" fmla="*/ 2 h 16"/>
                <a:gd name="T2" fmla="*/ 0 w 4"/>
                <a:gd name="T3" fmla="*/ 1 h 16"/>
                <a:gd name="T4" fmla="*/ 0 w 4"/>
                <a:gd name="T5" fmla="*/ 3 h 16"/>
                <a:gd name="T6" fmla="*/ 0 w 4"/>
                <a:gd name="T7" fmla="*/ 5 h 16"/>
                <a:gd name="T8" fmla="*/ 0 w 4"/>
                <a:gd name="T9" fmla="*/ 6 h 16"/>
                <a:gd name="T10" fmla="*/ 0 w 4"/>
                <a:gd name="T11" fmla="*/ 8 h 16"/>
                <a:gd name="T12" fmla="*/ 0 w 4"/>
                <a:gd name="T13" fmla="*/ 9 h 16"/>
                <a:gd name="T14" fmla="*/ 1 w 4"/>
                <a:gd name="T15" fmla="*/ 11 h 16"/>
                <a:gd name="T16" fmla="*/ 1 w 4"/>
                <a:gd name="T17" fmla="*/ 12 h 16"/>
                <a:gd name="T18" fmla="*/ 2 w 4"/>
                <a:gd name="T19" fmla="*/ 15 h 16"/>
                <a:gd name="T20" fmla="*/ 3 w 4"/>
                <a:gd name="T21" fmla="*/ 13 h 16"/>
                <a:gd name="T22" fmla="*/ 2 w 4"/>
                <a:gd name="T23" fmla="*/ 11 h 16"/>
                <a:gd name="T24" fmla="*/ 2 w 4"/>
                <a:gd name="T25" fmla="*/ 9 h 16"/>
                <a:gd name="T26" fmla="*/ 1 w 4"/>
                <a:gd name="T27" fmla="*/ 8 h 16"/>
                <a:gd name="T28" fmla="*/ 1 w 4"/>
                <a:gd name="T29" fmla="*/ 7 h 16"/>
                <a:gd name="T30" fmla="*/ 1 w 4"/>
                <a:gd name="T31" fmla="*/ 6 h 16"/>
                <a:gd name="T32" fmla="*/ 1 w 4"/>
                <a:gd name="T33" fmla="*/ 5 h 16"/>
                <a:gd name="T34" fmla="*/ 1 w 4"/>
                <a:gd name="T35" fmla="*/ 3 h 16"/>
                <a:gd name="T36" fmla="*/ 1 w 4"/>
                <a:gd name="T37" fmla="*/ 1 h 16"/>
                <a:gd name="T38" fmla="*/ 1 w 4"/>
                <a:gd name="T39" fmla="*/ 0 h 16"/>
                <a:gd name="T40" fmla="*/ 1 w 4"/>
                <a:gd name="T41" fmla="*/ 1 h 16"/>
                <a:gd name="T42" fmla="*/ 1 w 4"/>
                <a:gd name="T43" fmla="*/ 0 h 16"/>
                <a:gd name="T44" fmla="*/ 1 w 4"/>
                <a:gd name="T45" fmla="*/ 0 h 16"/>
                <a:gd name="T46" fmla="*/ 1 w 4"/>
                <a:gd name="T47" fmla="*/ 0 h 16"/>
                <a:gd name="T48" fmla="*/ 0 w 4"/>
                <a:gd name="T49" fmla="*/ 1 h 16"/>
                <a:gd name="T50" fmla="*/ 1 w 4"/>
                <a:gd name="T51" fmla="*/ 2 h 1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
                <a:gd name="T79" fmla="*/ 0 h 16"/>
                <a:gd name="T80" fmla="*/ 4 w 4"/>
                <a:gd name="T81" fmla="*/ 16 h 1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 h="16">
                  <a:moveTo>
                    <a:pt x="1" y="2"/>
                  </a:moveTo>
                  <a:lnTo>
                    <a:pt x="0" y="1"/>
                  </a:lnTo>
                  <a:lnTo>
                    <a:pt x="0" y="3"/>
                  </a:lnTo>
                  <a:lnTo>
                    <a:pt x="0" y="5"/>
                  </a:lnTo>
                  <a:lnTo>
                    <a:pt x="0" y="6"/>
                  </a:lnTo>
                  <a:lnTo>
                    <a:pt x="0" y="8"/>
                  </a:lnTo>
                  <a:lnTo>
                    <a:pt x="0" y="9"/>
                  </a:lnTo>
                  <a:lnTo>
                    <a:pt x="1" y="11"/>
                  </a:lnTo>
                  <a:lnTo>
                    <a:pt x="1" y="12"/>
                  </a:lnTo>
                  <a:lnTo>
                    <a:pt x="2" y="15"/>
                  </a:lnTo>
                  <a:lnTo>
                    <a:pt x="3" y="13"/>
                  </a:lnTo>
                  <a:lnTo>
                    <a:pt x="2" y="11"/>
                  </a:lnTo>
                  <a:lnTo>
                    <a:pt x="2" y="9"/>
                  </a:lnTo>
                  <a:lnTo>
                    <a:pt x="1" y="8"/>
                  </a:lnTo>
                  <a:lnTo>
                    <a:pt x="1" y="7"/>
                  </a:lnTo>
                  <a:lnTo>
                    <a:pt x="1" y="6"/>
                  </a:lnTo>
                  <a:lnTo>
                    <a:pt x="1" y="5"/>
                  </a:lnTo>
                  <a:lnTo>
                    <a:pt x="1" y="3"/>
                  </a:lnTo>
                  <a:lnTo>
                    <a:pt x="1" y="1"/>
                  </a:lnTo>
                  <a:lnTo>
                    <a:pt x="1" y="0"/>
                  </a:lnTo>
                  <a:lnTo>
                    <a:pt x="1" y="1"/>
                  </a:lnTo>
                  <a:lnTo>
                    <a:pt x="1" y="0"/>
                  </a:lnTo>
                  <a:lnTo>
                    <a:pt x="0" y="1"/>
                  </a:lnTo>
                  <a:lnTo>
                    <a:pt x="1" y="2"/>
                  </a:lnTo>
                </a:path>
              </a:pathLst>
            </a:custGeom>
            <a:solidFill>
              <a:srgbClr val="000000"/>
            </a:solidFill>
            <a:ln w="12700" cap="rnd">
              <a:noFill/>
              <a:round/>
              <a:headEnd/>
              <a:tailEnd/>
            </a:ln>
          </p:spPr>
          <p:txBody>
            <a:bodyPr/>
            <a:lstStyle/>
            <a:p>
              <a:endParaRPr lang="en-US">
                <a:solidFill>
                  <a:srgbClr val="000000"/>
                </a:solidFill>
              </a:endParaRPr>
            </a:p>
          </p:txBody>
        </p:sp>
        <p:sp>
          <p:nvSpPr>
            <p:cNvPr id="21733" name="Freeform 224"/>
            <p:cNvSpPr>
              <a:spLocks/>
            </p:cNvSpPr>
            <p:nvPr/>
          </p:nvSpPr>
          <p:spPr bwMode="auto">
            <a:xfrm>
              <a:off x="2755" y="1712"/>
              <a:ext cx="16" cy="6"/>
            </a:xfrm>
            <a:custGeom>
              <a:avLst/>
              <a:gdLst>
                <a:gd name="T0" fmla="*/ 1 w 16"/>
                <a:gd name="T1" fmla="*/ 5 h 6"/>
                <a:gd name="T2" fmla="*/ 1 w 16"/>
                <a:gd name="T3" fmla="*/ 5 h 6"/>
                <a:gd name="T4" fmla="*/ 4 w 16"/>
                <a:gd name="T5" fmla="*/ 5 h 6"/>
                <a:gd name="T6" fmla="*/ 5 w 16"/>
                <a:gd name="T7" fmla="*/ 5 h 6"/>
                <a:gd name="T8" fmla="*/ 7 w 16"/>
                <a:gd name="T9" fmla="*/ 4 h 6"/>
                <a:gd name="T10" fmla="*/ 9 w 16"/>
                <a:gd name="T11" fmla="*/ 3 h 6"/>
                <a:gd name="T12" fmla="*/ 10 w 16"/>
                <a:gd name="T13" fmla="*/ 2 h 6"/>
                <a:gd name="T14" fmla="*/ 11 w 16"/>
                <a:gd name="T15" fmla="*/ 2 h 6"/>
                <a:gd name="T16" fmla="*/ 13 w 16"/>
                <a:gd name="T17" fmla="*/ 2 h 6"/>
                <a:gd name="T18" fmla="*/ 15 w 16"/>
                <a:gd name="T19" fmla="*/ 1 h 6"/>
                <a:gd name="T20" fmla="*/ 15 w 16"/>
                <a:gd name="T21" fmla="*/ 0 h 6"/>
                <a:gd name="T22" fmla="*/ 13 w 16"/>
                <a:gd name="T23" fmla="*/ 0 h 6"/>
                <a:gd name="T24" fmla="*/ 11 w 16"/>
                <a:gd name="T25" fmla="*/ 0 h 6"/>
                <a:gd name="T26" fmla="*/ 9 w 16"/>
                <a:gd name="T27" fmla="*/ 1 h 6"/>
                <a:gd name="T28" fmla="*/ 7 w 16"/>
                <a:gd name="T29" fmla="*/ 2 h 6"/>
                <a:gd name="T30" fmla="*/ 6 w 16"/>
                <a:gd name="T31" fmla="*/ 2 h 6"/>
                <a:gd name="T32" fmla="*/ 4 w 16"/>
                <a:gd name="T33" fmla="*/ 3 h 6"/>
                <a:gd name="T34" fmla="*/ 3 w 16"/>
                <a:gd name="T35" fmla="*/ 3 h 6"/>
                <a:gd name="T36" fmla="*/ 1 w 16"/>
                <a:gd name="T37" fmla="*/ 3 h 6"/>
                <a:gd name="T38" fmla="*/ 0 w 16"/>
                <a:gd name="T39" fmla="*/ 4 h 6"/>
                <a:gd name="T40" fmla="*/ 0 w 16"/>
                <a:gd name="T41" fmla="*/ 4 h 6"/>
                <a:gd name="T42" fmla="*/ 0 w 16"/>
                <a:gd name="T43" fmla="*/ 5 h 6"/>
                <a:gd name="T44" fmla="*/ 1 w 16"/>
                <a:gd name="T45" fmla="*/ 5 h 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6"/>
                <a:gd name="T71" fmla="*/ 16 w 16"/>
                <a:gd name="T72" fmla="*/ 6 h 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6">
                  <a:moveTo>
                    <a:pt x="1" y="5"/>
                  </a:moveTo>
                  <a:lnTo>
                    <a:pt x="1" y="5"/>
                  </a:lnTo>
                  <a:lnTo>
                    <a:pt x="4" y="5"/>
                  </a:lnTo>
                  <a:lnTo>
                    <a:pt x="5" y="5"/>
                  </a:lnTo>
                  <a:lnTo>
                    <a:pt x="7" y="4"/>
                  </a:lnTo>
                  <a:lnTo>
                    <a:pt x="9" y="3"/>
                  </a:lnTo>
                  <a:lnTo>
                    <a:pt x="10" y="2"/>
                  </a:lnTo>
                  <a:lnTo>
                    <a:pt x="11" y="2"/>
                  </a:lnTo>
                  <a:lnTo>
                    <a:pt x="13" y="2"/>
                  </a:lnTo>
                  <a:lnTo>
                    <a:pt x="15" y="1"/>
                  </a:lnTo>
                  <a:lnTo>
                    <a:pt x="15" y="0"/>
                  </a:lnTo>
                  <a:lnTo>
                    <a:pt x="13" y="0"/>
                  </a:lnTo>
                  <a:lnTo>
                    <a:pt x="11" y="0"/>
                  </a:lnTo>
                  <a:lnTo>
                    <a:pt x="9" y="1"/>
                  </a:lnTo>
                  <a:lnTo>
                    <a:pt x="7" y="2"/>
                  </a:lnTo>
                  <a:lnTo>
                    <a:pt x="6" y="2"/>
                  </a:lnTo>
                  <a:lnTo>
                    <a:pt x="4" y="3"/>
                  </a:lnTo>
                  <a:lnTo>
                    <a:pt x="3" y="3"/>
                  </a:lnTo>
                  <a:lnTo>
                    <a:pt x="1" y="3"/>
                  </a:lnTo>
                  <a:lnTo>
                    <a:pt x="0" y="4"/>
                  </a:lnTo>
                  <a:lnTo>
                    <a:pt x="0" y="5"/>
                  </a:lnTo>
                  <a:lnTo>
                    <a:pt x="1" y="5"/>
                  </a:lnTo>
                </a:path>
              </a:pathLst>
            </a:custGeom>
            <a:solidFill>
              <a:srgbClr val="000000"/>
            </a:solidFill>
            <a:ln w="12700" cap="rnd">
              <a:noFill/>
              <a:round/>
              <a:headEnd/>
              <a:tailEnd/>
            </a:ln>
          </p:spPr>
          <p:txBody>
            <a:bodyPr/>
            <a:lstStyle/>
            <a:p>
              <a:endParaRPr lang="en-US">
                <a:solidFill>
                  <a:srgbClr val="000000"/>
                </a:solidFill>
              </a:endParaRPr>
            </a:p>
          </p:txBody>
        </p:sp>
        <p:sp>
          <p:nvSpPr>
            <p:cNvPr id="21734" name="Freeform 225"/>
            <p:cNvSpPr>
              <a:spLocks/>
            </p:cNvSpPr>
            <p:nvPr/>
          </p:nvSpPr>
          <p:spPr bwMode="auto">
            <a:xfrm>
              <a:off x="2735" y="1719"/>
              <a:ext cx="16" cy="1"/>
            </a:xfrm>
            <a:custGeom>
              <a:avLst/>
              <a:gdLst>
                <a:gd name="T0" fmla="*/ 3 w 16"/>
                <a:gd name="T1" fmla="*/ 0 h 1"/>
                <a:gd name="T2" fmla="*/ 1 w 16"/>
                <a:gd name="T3" fmla="*/ 0 h 1"/>
                <a:gd name="T4" fmla="*/ 15 w 16"/>
                <a:gd name="T5" fmla="*/ 0 h 1"/>
                <a:gd name="T6" fmla="*/ 15 w 16"/>
                <a:gd name="T7" fmla="*/ 0 h 1"/>
                <a:gd name="T8" fmla="*/ 1 w 16"/>
                <a:gd name="T9" fmla="*/ 0 h 1"/>
                <a:gd name="T10" fmla="*/ 0 w 16"/>
                <a:gd name="T11" fmla="*/ 0 h 1"/>
                <a:gd name="T12" fmla="*/ 1 w 16"/>
                <a:gd name="T13" fmla="*/ 0 h 1"/>
                <a:gd name="T14" fmla="*/ 1 w 16"/>
                <a:gd name="T15" fmla="*/ 0 h 1"/>
                <a:gd name="T16" fmla="*/ 1 w 16"/>
                <a:gd name="T17" fmla="*/ 0 h 1"/>
                <a:gd name="T18" fmla="*/ 1 w 16"/>
                <a:gd name="T19" fmla="*/ 0 h 1"/>
                <a:gd name="T20" fmla="*/ 1 w 16"/>
                <a:gd name="T21" fmla="*/ 0 h 1"/>
                <a:gd name="T22" fmla="*/ 3 w 16"/>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
                <a:gd name="T38" fmla="*/ 16 w 16"/>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
                  <a:moveTo>
                    <a:pt x="3" y="0"/>
                  </a:moveTo>
                  <a:lnTo>
                    <a:pt x="1" y="0"/>
                  </a:lnTo>
                  <a:lnTo>
                    <a:pt x="15" y="0"/>
                  </a:lnTo>
                  <a:lnTo>
                    <a:pt x="1" y="0"/>
                  </a:lnTo>
                  <a:lnTo>
                    <a:pt x="0" y="0"/>
                  </a:lnTo>
                  <a:lnTo>
                    <a:pt x="1" y="0"/>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1735" name="Freeform 226"/>
            <p:cNvSpPr>
              <a:spLocks/>
            </p:cNvSpPr>
            <p:nvPr/>
          </p:nvSpPr>
          <p:spPr bwMode="auto">
            <a:xfrm>
              <a:off x="2734" y="1722"/>
              <a:ext cx="3" cy="27"/>
            </a:xfrm>
            <a:custGeom>
              <a:avLst/>
              <a:gdLst>
                <a:gd name="T0" fmla="*/ 2 w 3"/>
                <a:gd name="T1" fmla="*/ 25 h 27"/>
                <a:gd name="T2" fmla="*/ 2 w 3"/>
                <a:gd name="T3" fmla="*/ 24 h 27"/>
                <a:gd name="T4" fmla="*/ 2 w 3"/>
                <a:gd name="T5" fmla="*/ 21 h 27"/>
                <a:gd name="T6" fmla="*/ 2 w 3"/>
                <a:gd name="T7" fmla="*/ 20 h 27"/>
                <a:gd name="T8" fmla="*/ 2 w 3"/>
                <a:gd name="T9" fmla="*/ 18 h 27"/>
                <a:gd name="T10" fmla="*/ 1 w 3"/>
                <a:gd name="T11" fmla="*/ 16 h 27"/>
                <a:gd name="T12" fmla="*/ 1 w 3"/>
                <a:gd name="T13" fmla="*/ 14 h 27"/>
                <a:gd name="T14" fmla="*/ 1 w 3"/>
                <a:gd name="T15" fmla="*/ 11 h 27"/>
                <a:gd name="T16" fmla="*/ 1 w 3"/>
                <a:gd name="T17" fmla="*/ 7 h 27"/>
                <a:gd name="T18" fmla="*/ 1 w 3"/>
                <a:gd name="T19" fmla="*/ 1 h 27"/>
                <a:gd name="T20" fmla="*/ 0 w 3"/>
                <a:gd name="T21" fmla="*/ 0 h 27"/>
                <a:gd name="T22" fmla="*/ 0 w 3"/>
                <a:gd name="T23" fmla="*/ 7 h 27"/>
                <a:gd name="T24" fmla="*/ 0 w 3"/>
                <a:gd name="T25" fmla="*/ 11 h 27"/>
                <a:gd name="T26" fmla="*/ 0 w 3"/>
                <a:gd name="T27" fmla="*/ 15 h 27"/>
                <a:gd name="T28" fmla="*/ 0 w 3"/>
                <a:gd name="T29" fmla="*/ 17 h 27"/>
                <a:gd name="T30" fmla="*/ 1 w 3"/>
                <a:gd name="T31" fmla="*/ 20 h 27"/>
                <a:gd name="T32" fmla="*/ 1 w 3"/>
                <a:gd name="T33" fmla="*/ 20 h 27"/>
                <a:gd name="T34" fmla="*/ 1 w 3"/>
                <a:gd name="T35" fmla="*/ 22 h 27"/>
                <a:gd name="T36" fmla="*/ 1 w 3"/>
                <a:gd name="T37" fmla="*/ 24 h 27"/>
                <a:gd name="T38" fmla="*/ 1 w 3"/>
                <a:gd name="T39" fmla="*/ 24 h 27"/>
                <a:gd name="T40" fmla="*/ 1 w 3"/>
                <a:gd name="T41" fmla="*/ 24 h 27"/>
                <a:gd name="T42" fmla="*/ 1 w 3"/>
                <a:gd name="T43" fmla="*/ 25 h 27"/>
                <a:gd name="T44" fmla="*/ 2 w 3"/>
                <a:gd name="T45" fmla="*/ 26 h 27"/>
                <a:gd name="T46" fmla="*/ 2 w 3"/>
                <a:gd name="T47" fmla="*/ 25 h 27"/>
                <a:gd name="T48" fmla="*/ 2 w 3"/>
                <a:gd name="T49" fmla="*/ 24 h 27"/>
                <a:gd name="T50" fmla="*/ 2 w 3"/>
                <a:gd name="T51" fmla="*/ 25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
                <a:gd name="T79" fmla="*/ 0 h 27"/>
                <a:gd name="T80" fmla="*/ 3 w 3"/>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 h="27">
                  <a:moveTo>
                    <a:pt x="2" y="25"/>
                  </a:moveTo>
                  <a:lnTo>
                    <a:pt x="2" y="24"/>
                  </a:lnTo>
                  <a:lnTo>
                    <a:pt x="2" y="21"/>
                  </a:lnTo>
                  <a:lnTo>
                    <a:pt x="2" y="20"/>
                  </a:lnTo>
                  <a:lnTo>
                    <a:pt x="2" y="18"/>
                  </a:lnTo>
                  <a:lnTo>
                    <a:pt x="1" y="16"/>
                  </a:lnTo>
                  <a:lnTo>
                    <a:pt x="1" y="14"/>
                  </a:lnTo>
                  <a:lnTo>
                    <a:pt x="1" y="11"/>
                  </a:lnTo>
                  <a:lnTo>
                    <a:pt x="1" y="7"/>
                  </a:lnTo>
                  <a:lnTo>
                    <a:pt x="1" y="1"/>
                  </a:lnTo>
                  <a:lnTo>
                    <a:pt x="0" y="0"/>
                  </a:lnTo>
                  <a:lnTo>
                    <a:pt x="0" y="7"/>
                  </a:lnTo>
                  <a:lnTo>
                    <a:pt x="0" y="11"/>
                  </a:lnTo>
                  <a:lnTo>
                    <a:pt x="0" y="15"/>
                  </a:lnTo>
                  <a:lnTo>
                    <a:pt x="0" y="17"/>
                  </a:lnTo>
                  <a:lnTo>
                    <a:pt x="1" y="20"/>
                  </a:lnTo>
                  <a:lnTo>
                    <a:pt x="1" y="22"/>
                  </a:lnTo>
                  <a:lnTo>
                    <a:pt x="1" y="24"/>
                  </a:lnTo>
                  <a:lnTo>
                    <a:pt x="1" y="25"/>
                  </a:lnTo>
                  <a:lnTo>
                    <a:pt x="2" y="26"/>
                  </a:lnTo>
                  <a:lnTo>
                    <a:pt x="2" y="25"/>
                  </a:lnTo>
                  <a:lnTo>
                    <a:pt x="2" y="24"/>
                  </a:lnTo>
                  <a:lnTo>
                    <a:pt x="2" y="25"/>
                  </a:lnTo>
                </a:path>
              </a:pathLst>
            </a:custGeom>
            <a:solidFill>
              <a:srgbClr val="000000"/>
            </a:solidFill>
            <a:ln w="12700" cap="rnd">
              <a:noFill/>
              <a:round/>
              <a:headEnd/>
              <a:tailEnd/>
            </a:ln>
          </p:spPr>
          <p:txBody>
            <a:bodyPr/>
            <a:lstStyle/>
            <a:p>
              <a:endParaRPr lang="en-US">
                <a:solidFill>
                  <a:srgbClr val="000000"/>
                </a:solidFill>
              </a:endParaRPr>
            </a:p>
          </p:txBody>
        </p:sp>
        <p:sp>
          <p:nvSpPr>
            <p:cNvPr id="21736" name="Freeform 227"/>
            <p:cNvSpPr>
              <a:spLocks/>
            </p:cNvSpPr>
            <p:nvPr/>
          </p:nvSpPr>
          <p:spPr bwMode="auto">
            <a:xfrm>
              <a:off x="2698" y="1751"/>
              <a:ext cx="38" cy="29"/>
            </a:xfrm>
            <a:custGeom>
              <a:avLst/>
              <a:gdLst>
                <a:gd name="T0" fmla="*/ 0 w 38"/>
                <a:gd name="T1" fmla="*/ 26 h 29"/>
                <a:gd name="T2" fmla="*/ 2 w 38"/>
                <a:gd name="T3" fmla="*/ 28 h 29"/>
                <a:gd name="T4" fmla="*/ 5 w 38"/>
                <a:gd name="T5" fmla="*/ 27 h 29"/>
                <a:gd name="T6" fmla="*/ 9 w 38"/>
                <a:gd name="T7" fmla="*/ 25 h 29"/>
                <a:gd name="T8" fmla="*/ 15 w 38"/>
                <a:gd name="T9" fmla="*/ 21 h 29"/>
                <a:gd name="T10" fmla="*/ 20 w 38"/>
                <a:gd name="T11" fmla="*/ 18 h 29"/>
                <a:gd name="T12" fmla="*/ 25 w 38"/>
                <a:gd name="T13" fmla="*/ 14 h 29"/>
                <a:gd name="T14" fmla="*/ 30 w 38"/>
                <a:gd name="T15" fmla="*/ 10 h 29"/>
                <a:gd name="T16" fmla="*/ 34 w 38"/>
                <a:gd name="T17" fmla="*/ 6 h 29"/>
                <a:gd name="T18" fmla="*/ 37 w 38"/>
                <a:gd name="T19" fmla="*/ 2 h 29"/>
                <a:gd name="T20" fmla="*/ 34 w 38"/>
                <a:gd name="T21" fmla="*/ 0 h 29"/>
                <a:gd name="T22" fmla="*/ 32 w 38"/>
                <a:gd name="T23" fmla="*/ 3 h 29"/>
                <a:gd name="T24" fmla="*/ 28 w 38"/>
                <a:gd name="T25" fmla="*/ 7 h 29"/>
                <a:gd name="T26" fmla="*/ 23 w 38"/>
                <a:gd name="T27" fmla="*/ 12 h 29"/>
                <a:gd name="T28" fmla="*/ 18 w 38"/>
                <a:gd name="T29" fmla="*/ 16 h 29"/>
                <a:gd name="T30" fmla="*/ 13 w 38"/>
                <a:gd name="T31" fmla="*/ 19 h 29"/>
                <a:gd name="T32" fmla="*/ 8 w 38"/>
                <a:gd name="T33" fmla="*/ 22 h 29"/>
                <a:gd name="T34" fmla="*/ 4 w 38"/>
                <a:gd name="T35" fmla="*/ 24 h 29"/>
                <a:gd name="T36" fmla="*/ 2 w 38"/>
                <a:gd name="T37" fmla="*/ 25 h 29"/>
                <a:gd name="T38" fmla="*/ 3 w 38"/>
                <a:gd name="T39" fmla="*/ 27 h 29"/>
                <a:gd name="T40" fmla="*/ 2 w 38"/>
                <a:gd name="T41" fmla="*/ 25 h 29"/>
                <a:gd name="T42" fmla="*/ 1 w 38"/>
                <a:gd name="T43" fmla="*/ 26 h 29"/>
                <a:gd name="T44" fmla="*/ 0 w 38"/>
                <a:gd name="T45" fmla="*/ 26 h 29"/>
                <a:gd name="T46" fmla="*/ 1 w 38"/>
                <a:gd name="T47" fmla="*/ 27 h 29"/>
                <a:gd name="T48" fmla="*/ 2 w 38"/>
                <a:gd name="T49" fmla="*/ 28 h 29"/>
                <a:gd name="T50" fmla="*/ 0 w 38"/>
                <a:gd name="T51" fmla="*/ 26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29"/>
                <a:gd name="T80" fmla="*/ 38 w 38"/>
                <a:gd name="T81" fmla="*/ 29 h 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29">
                  <a:moveTo>
                    <a:pt x="0" y="26"/>
                  </a:moveTo>
                  <a:lnTo>
                    <a:pt x="2" y="28"/>
                  </a:lnTo>
                  <a:lnTo>
                    <a:pt x="5" y="27"/>
                  </a:lnTo>
                  <a:lnTo>
                    <a:pt x="9" y="25"/>
                  </a:lnTo>
                  <a:lnTo>
                    <a:pt x="15" y="21"/>
                  </a:lnTo>
                  <a:lnTo>
                    <a:pt x="20" y="18"/>
                  </a:lnTo>
                  <a:lnTo>
                    <a:pt x="25" y="14"/>
                  </a:lnTo>
                  <a:lnTo>
                    <a:pt x="30" y="10"/>
                  </a:lnTo>
                  <a:lnTo>
                    <a:pt x="34" y="6"/>
                  </a:lnTo>
                  <a:lnTo>
                    <a:pt x="37" y="2"/>
                  </a:lnTo>
                  <a:lnTo>
                    <a:pt x="34" y="0"/>
                  </a:lnTo>
                  <a:lnTo>
                    <a:pt x="32" y="3"/>
                  </a:lnTo>
                  <a:lnTo>
                    <a:pt x="28" y="7"/>
                  </a:lnTo>
                  <a:lnTo>
                    <a:pt x="23" y="12"/>
                  </a:lnTo>
                  <a:lnTo>
                    <a:pt x="18" y="16"/>
                  </a:lnTo>
                  <a:lnTo>
                    <a:pt x="13" y="19"/>
                  </a:lnTo>
                  <a:lnTo>
                    <a:pt x="8" y="22"/>
                  </a:lnTo>
                  <a:lnTo>
                    <a:pt x="4" y="24"/>
                  </a:lnTo>
                  <a:lnTo>
                    <a:pt x="2" y="25"/>
                  </a:lnTo>
                  <a:lnTo>
                    <a:pt x="3" y="27"/>
                  </a:lnTo>
                  <a:lnTo>
                    <a:pt x="2" y="25"/>
                  </a:lnTo>
                  <a:lnTo>
                    <a:pt x="1" y="26"/>
                  </a:lnTo>
                  <a:lnTo>
                    <a:pt x="0" y="26"/>
                  </a:lnTo>
                  <a:lnTo>
                    <a:pt x="1" y="27"/>
                  </a:lnTo>
                  <a:lnTo>
                    <a:pt x="2" y="28"/>
                  </a:lnTo>
                  <a:lnTo>
                    <a:pt x="0" y="26"/>
                  </a:lnTo>
                </a:path>
              </a:pathLst>
            </a:custGeom>
            <a:solidFill>
              <a:srgbClr val="000000"/>
            </a:solidFill>
            <a:ln w="12700" cap="rnd">
              <a:noFill/>
              <a:round/>
              <a:headEnd/>
              <a:tailEnd/>
            </a:ln>
          </p:spPr>
          <p:txBody>
            <a:bodyPr/>
            <a:lstStyle/>
            <a:p>
              <a:endParaRPr lang="en-US">
                <a:solidFill>
                  <a:srgbClr val="000000"/>
                </a:solidFill>
              </a:endParaRPr>
            </a:p>
          </p:txBody>
        </p:sp>
        <p:sp>
          <p:nvSpPr>
            <p:cNvPr id="21737" name="Freeform 228"/>
            <p:cNvSpPr>
              <a:spLocks/>
            </p:cNvSpPr>
            <p:nvPr/>
          </p:nvSpPr>
          <p:spPr bwMode="auto">
            <a:xfrm>
              <a:off x="2642" y="1772"/>
              <a:ext cx="58" cy="8"/>
            </a:xfrm>
            <a:custGeom>
              <a:avLst/>
              <a:gdLst>
                <a:gd name="T0" fmla="*/ 3 w 58"/>
                <a:gd name="T1" fmla="*/ 6 h 8"/>
                <a:gd name="T2" fmla="*/ 2 w 58"/>
                <a:gd name="T3" fmla="*/ 7 h 8"/>
                <a:gd name="T4" fmla="*/ 5 w 58"/>
                <a:gd name="T5" fmla="*/ 6 h 8"/>
                <a:gd name="T6" fmla="*/ 9 w 58"/>
                <a:gd name="T7" fmla="*/ 6 h 8"/>
                <a:gd name="T8" fmla="*/ 14 w 58"/>
                <a:gd name="T9" fmla="*/ 6 h 8"/>
                <a:gd name="T10" fmla="*/ 18 w 58"/>
                <a:gd name="T11" fmla="*/ 5 h 8"/>
                <a:gd name="T12" fmla="*/ 24 w 58"/>
                <a:gd name="T13" fmla="*/ 4 h 8"/>
                <a:gd name="T14" fmla="*/ 28 w 58"/>
                <a:gd name="T15" fmla="*/ 4 h 8"/>
                <a:gd name="T16" fmla="*/ 33 w 58"/>
                <a:gd name="T17" fmla="*/ 3 h 8"/>
                <a:gd name="T18" fmla="*/ 38 w 58"/>
                <a:gd name="T19" fmla="*/ 3 h 8"/>
                <a:gd name="T20" fmla="*/ 43 w 58"/>
                <a:gd name="T21" fmla="*/ 2 h 8"/>
                <a:gd name="T22" fmla="*/ 47 w 58"/>
                <a:gd name="T23" fmla="*/ 2 h 8"/>
                <a:gd name="T24" fmla="*/ 50 w 58"/>
                <a:gd name="T25" fmla="*/ 2 h 8"/>
                <a:gd name="T26" fmla="*/ 52 w 58"/>
                <a:gd name="T27" fmla="*/ 2 h 8"/>
                <a:gd name="T28" fmla="*/ 53 w 58"/>
                <a:gd name="T29" fmla="*/ 3 h 8"/>
                <a:gd name="T30" fmla="*/ 53 w 58"/>
                <a:gd name="T31" fmla="*/ 4 h 8"/>
                <a:gd name="T32" fmla="*/ 51 w 58"/>
                <a:gd name="T33" fmla="*/ 5 h 8"/>
                <a:gd name="T34" fmla="*/ 53 w 58"/>
                <a:gd name="T35" fmla="*/ 6 h 8"/>
                <a:gd name="T36" fmla="*/ 56 w 58"/>
                <a:gd name="T37" fmla="*/ 4 h 8"/>
                <a:gd name="T38" fmla="*/ 57 w 58"/>
                <a:gd name="T39" fmla="*/ 3 h 8"/>
                <a:gd name="T40" fmla="*/ 56 w 58"/>
                <a:gd name="T41" fmla="*/ 1 h 8"/>
                <a:gd name="T42" fmla="*/ 53 w 58"/>
                <a:gd name="T43" fmla="*/ 0 h 8"/>
                <a:gd name="T44" fmla="*/ 50 w 58"/>
                <a:gd name="T45" fmla="*/ 0 h 8"/>
                <a:gd name="T46" fmla="*/ 47 w 58"/>
                <a:gd name="T47" fmla="*/ 0 h 8"/>
                <a:gd name="T48" fmla="*/ 42 w 58"/>
                <a:gd name="T49" fmla="*/ 1 h 8"/>
                <a:gd name="T50" fmla="*/ 38 w 58"/>
                <a:gd name="T51" fmla="*/ 1 h 8"/>
                <a:gd name="T52" fmla="*/ 33 w 58"/>
                <a:gd name="T53" fmla="*/ 2 h 8"/>
                <a:gd name="T54" fmla="*/ 28 w 58"/>
                <a:gd name="T55" fmla="*/ 2 h 8"/>
                <a:gd name="T56" fmla="*/ 23 w 58"/>
                <a:gd name="T57" fmla="*/ 3 h 8"/>
                <a:gd name="T58" fmla="*/ 17 w 58"/>
                <a:gd name="T59" fmla="*/ 3 h 8"/>
                <a:gd name="T60" fmla="*/ 13 w 58"/>
                <a:gd name="T61" fmla="*/ 4 h 8"/>
                <a:gd name="T62" fmla="*/ 8 w 58"/>
                <a:gd name="T63" fmla="*/ 4 h 8"/>
                <a:gd name="T64" fmla="*/ 5 w 58"/>
                <a:gd name="T65" fmla="*/ 4 h 8"/>
                <a:gd name="T66" fmla="*/ 2 w 58"/>
                <a:gd name="T67" fmla="*/ 5 h 8"/>
                <a:gd name="T68" fmla="*/ 0 w 58"/>
                <a:gd name="T69" fmla="*/ 5 h 8"/>
                <a:gd name="T70" fmla="*/ 2 w 58"/>
                <a:gd name="T71" fmla="*/ 5 h 8"/>
                <a:gd name="T72" fmla="*/ 1 w 58"/>
                <a:gd name="T73" fmla="*/ 5 h 8"/>
                <a:gd name="T74" fmla="*/ 0 w 58"/>
                <a:gd name="T75" fmla="*/ 6 h 8"/>
                <a:gd name="T76" fmla="*/ 1 w 58"/>
                <a:gd name="T77" fmla="*/ 6 h 8"/>
                <a:gd name="T78" fmla="*/ 2 w 58"/>
                <a:gd name="T79" fmla="*/ 7 h 8"/>
                <a:gd name="T80" fmla="*/ 3 w 58"/>
                <a:gd name="T81" fmla="*/ 6 h 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
                <a:gd name="T124" fmla="*/ 0 h 8"/>
                <a:gd name="T125" fmla="*/ 58 w 58"/>
                <a:gd name="T126" fmla="*/ 8 h 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 h="8">
                  <a:moveTo>
                    <a:pt x="3" y="6"/>
                  </a:moveTo>
                  <a:lnTo>
                    <a:pt x="2" y="7"/>
                  </a:lnTo>
                  <a:lnTo>
                    <a:pt x="5" y="6"/>
                  </a:lnTo>
                  <a:lnTo>
                    <a:pt x="9" y="6"/>
                  </a:lnTo>
                  <a:lnTo>
                    <a:pt x="14" y="6"/>
                  </a:lnTo>
                  <a:lnTo>
                    <a:pt x="18" y="5"/>
                  </a:lnTo>
                  <a:lnTo>
                    <a:pt x="24" y="4"/>
                  </a:lnTo>
                  <a:lnTo>
                    <a:pt x="28" y="4"/>
                  </a:lnTo>
                  <a:lnTo>
                    <a:pt x="33" y="3"/>
                  </a:lnTo>
                  <a:lnTo>
                    <a:pt x="38" y="3"/>
                  </a:lnTo>
                  <a:lnTo>
                    <a:pt x="43" y="2"/>
                  </a:lnTo>
                  <a:lnTo>
                    <a:pt x="47" y="2"/>
                  </a:lnTo>
                  <a:lnTo>
                    <a:pt x="50" y="2"/>
                  </a:lnTo>
                  <a:lnTo>
                    <a:pt x="52" y="2"/>
                  </a:lnTo>
                  <a:lnTo>
                    <a:pt x="53" y="3"/>
                  </a:lnTo>
                  <a:lnTo>
                    <a:pt x="53" y="4"/>
                  </a:lnTo>
                  <a:lnTo>
                    <a:pt x="51" y="5"/>
                  </a:lnTo>
                  <a:lnTo>
                    <a:pt x="53" y="6"/>
                  </a:lnTo>
                  <a:lnTo>
                    <a:pt x="56" y="4"/>
                  </a:lnTo>
                  <a:lnTo>
                    <a:pt x="57" y="3"/>
                  </a:lnTo>
                  <a:lnTo>
                    <a:pt x="56" y="1"/>
                  </a:lnTo>
                  <a:lnTo>
                    <a:pt x="53" y="0"/>
                  </a:lnTo>
                  <a:lnTo>
                    <a:pt x="50" y="0"/>
                  </a:lnTo>
                  <a:lnTo>
                    <a:pt x="47" y="0"/>
                  </a:lnTo>
                  <a:lnTo>
                    <a:pt x="42" y="1"/>
                  </a:lnTo>
                  <a:lnTo>
                    <a:pt x="38" y="1"/>
                  </a:lnTo>
                  <a:lnTo>
                    <a:pt x="33" y="2"/>
                  </a:lnTo>
                  <a:lnTo>
                    <a:pt x="28" y="2"/>
                  </a:lnTo>
                  <a:lnTo>
                    <a:pt x="23" y="3"/>
                  </a:lnTo>
                  <a:lnTo>
                    <a:pt x="17" y="3"/>
                  </a:lnTo>
                  <a:lnTo>
                    <a:pt x="13" y="4"/>
                  </a:lnTo>
                  <a:lnTo>
                    <a:pt x="8" y="4"/>
                  </a:lnTo>
                  <a:lnTo>
                    <a:pt x="5" y="4"/>
                  </a:lnTo>
                  <a:lnTo>
                    <a:pt x="2" y="5"/>
                  </a:lnTo>
                  <a:lnTo>
                    <a:pt x="0" y="5"/>
                  </a:lnTo>
                  <a:lnTo>
                    <a:pt x="2" y="5"/>
                  </a:lnTo>
                  <a:lnTo>
                    <a:pt x="1" y="5"/>
                  </a:lnTo>
                  <a:lnTo>
                    <a:pt x="0" y="6"/>
                  </a:lnTo>
                  <a:lnTo>
                    <a:pt x="1" y="6"/>
                  </a:lnTo>
                  <a:lnTo>
                    <a:pt x="2" y="7"/>
                  </a:lnTo>
                  <a:lnTo>
                    <a:pt x="3" y="6"/>
                  </a:lnTo>
                </a:path>
              </a:pathLst>
            </a:custGeom>
            <a:solidFill>
              <a:srgbClr val="000000"/>
            </a:solidFill>
            <a:ln w="12700" cap="rnd">
              <a:noFill/>
              <a:round/>
              <a:headEnd/>
              <a:tailEnd/>
            </a:ln>
          </p:spPr>
          <p:txBody>
            <a:bodyPr/>
            <a:lstStyle/>
            <a:p>
              <a:endParaRPr lang="en-US">
                <a:solidFill>
                  <a:srgbClr val="000000"/>
                </a:solidFill>
              </a:endParaRPr>
            </a:p>
          </p:txBody>
        </p:sp>
        <p:sp>
          <p:nvSpPr>
            <p:cNvPr id="21738" name="Freeform 229"/>
            <p:cNvSpPr>
              <a:spLocks/>
            </p:cNvSpPr>
            <p:nvPr/>
          </p:nvSpPr>
          <p:spPr bwMode="auto">
            <a:xfrm>
              <a:off x="2617" y="1782"/>
              <a:ext cx="23" cy="28"/>
            </a:xfrm>
            <a:custGeom>
              <a:avLst/>
              <a:gdLst>
                <a:gd name="T0" fmla="*/ 2 w 23"/>
                <a:gd name="T1" fmla="*/ 27 h 28"/>
                <a:gd name="T2" fmla="*/ 3 w 23"/>
                <a:gd name="T3" fmla="*/ 27 h 28"/>
                <a:gd name="T4" fmla="*/ 22 w 23"/>
                <a:gd name="T5" fmla="*/ 2 h 28"/>
                <a:gd name="T6" fmla="*/ 20 w 23"/>
                <a:gd name="T7" fmla="*/ 0 h 28"/>
                <a:gd name="T8" fmla="*/ 1 w 23"/>
                <a:gd name="T9" fmla="*/ 25 h 28"/>
                <a:gd name="T10" fmla="*/ 2 w 23"/>
                <a:gd name="T11" fmla="*/ 25 h 28"/>
                <a:gd name="T12" fmla="*/ 1 w 23"/>
                <a:gd name="T13" fmla="*/ 25 h 28"/>
                <a:gd name="T14" fmla="*/ 0 w 23"/>
                <a:gd name="T15" fmla="*/ 26 h 28"/>
                <a:gd name="T16" fmla="*/ 1 w 23"/>
                <a:gd name="T17" fmla="*/ 27 h 28"/>
                <a:gd name="T18" fmla="*/ 2 w 23"/>
                <a:gd name="T19" fmla="*/ 27 h 28"/>
                <a:gd name="T20" fmla="*/ 3 w 23"/>
                <a:gd name="T21" fmla="*/ 27 h 28"/>
                <a:gd name="T22" fmla="*/ 2 w 23"/>
                <a:gd name="T23" fmla="*/ 27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28"/>
                <a:gd name="T38" fmla="*/ 23 w 23"/>
                <a:gd name="T39" fmla="*/ 28 h 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28">
                  <a:moveTo>
                    <a:pt x="2" y="27"/>
                  </a:moveTo>
                  <a:lnTo>
                    <a:pt x="3" y="27"/>
                  </a:lnTo>
                  <a:lnTo>
                    <a:pt x="22" y="2"/>
                  </a:lnTo>
                  <a:lnTo>
                    <a:pt x="20" y="0"/>
                  </a:lnTo>
                  <a:lnTo>
                    <a:pt x="1" y="25"/>
                  </a:lnTo>
                  <a:lnTo>
                    <a:pt x="2" y="25"/>
                  </a:lnTo>
                  <a:lnTo>
                    <a:pt x="1" y="25"/>
                  </a:lnTo>
                  <a:lnTo>
                    <a:pt x="0" y="26"/>
                  </a:lnTo>
                  <a:lnTo>
                    <a:pt x="1" y="27"/>
                  </a:lnTo>
                  <a:lnTo>
                    <a:pt x="2" y="27"/>
                  </a:lnTo>
                  <a:lnTo>
                    <a:pt x="3" y="27"/>
                  </a:lnTo>
                  <a:lnTo>
                    <a:pt x="2" y="27"/>
                  </a:lnTo>
                </a:path>
              </a:pathLst>
            </a:custGeom>
            <a:solidFill>
              <a:srgbClr val="000000"/>
            </a:solidFill>
            <a:ln w="12700" cap="rnd">
              <a:noFill/>
              <a:round/>
              <a:headEnd/>
              <a:tailEnd/>
            </a:ln>
          </p:spPr>
          <p:txBody>
            <a:bodyPr/>
            <a:lstStyle/>
            <a:p>
              <a:endParaRPr lang="en-US">
                <a:solidFill>
                  <a:srgbClr val="000000"/>
                </a:solidFill>
              </a:endParaRPr>
            </a:p>
          </p:txBody>
        </p:sp>
        <p:sp>
          <p:nvSpPr>
            <p:cNvPr id="21739" name="Freeform 230"/>
            <p:cNvSpPr>
              <a:spLocks/>
            </p:cNvSpPr>
            <p:nvPr/>
          </p:nvSpPr>
          <p:spPr bwMode="auto">
            <a:xfrm>
              <a:off x="2522" y="1807"/>
              <a:ext cx="92" cy="3"/>
            </a:xfrm>
            <a:custGeom>
              <a:avLst/>
              <a:gdLst>
                <a:gd name="T0" fmla="*/ 3 w 92"/>
                <a:gd name="T1" fmla="*/ 2 h 3"/>
                <a:gd name="T2" fmla="*/ 2 w 92"/>
                <a:gd name="T3" fmla="*/ 2 h 3"/>
                <a:gd name="T4" fmla="*/ 7 w 92"/>
                <a:gd name="T5" fmla="*/ 2 h 3"/>
                <a:gd name="T6" fmla="*/ 10 w 92"/>
                <a:gd name="T7" fmla="*/ 1 h 3"/>
                <a:gd name="T8" fmla="*/ 16 w 92"/>
                <a:gd name="T9" fmla="*/ 1 h 3"/>
                <a:gd name="T10" fmla="*/ 21 w 92"/>
                <a:gd name="T11" fmla="*/ 1 h 3"/>
                <a:gd name="T12" fmla="*/ 26 w 92"/>
                <a:gd name="T13" fmla="*/ 1 h 3"/>
                <a:gd name="T14" fmla="*/ 32 w 92"/>
                <a:gd name="T15" fmla="*/ 1 h 3"/>
                <a:gd name="T16" fmla="*/ 38 w 92"/>
                <a:gd name="T17" fmla="*/ 1 h 3"/>
                <a:gd name="T18" fmla="*/ 43 w 92"/>
                <a:gd name="T19" fmla="*/ 1 h 3"/>
                <a:gd name="T20" fmla="*/ 49 w 92"/>
                <a:gd name="T21" fmla="*/ 1 h 3"/>
                <a:gd name="T22" fmla="*/ 55 w 92"/>
                <a:gd name="T23" fmla="*/ 2 h 3"/>
                <a:gd name="T24" fmla="*/ 62 w 92"/>
                <a:gd name="T25" fmla="*/ 2 h 3"/>
                <a:gd name="T26" fmla="*/ 68 w 92"/>
                <a:gd name="T27" fmla="*/ 2 h 3"/>
                <a:gd name="T28" fmla="*/ 74 w 92"/>
                <a:gd name="T29" fmla="*/ 2 h 3"/>
                <a:gd name="T30" fmla="*/ 80 w 92"/>
                <a:gd name="T31" fmla="*/ 2 h 3"/>
                <a:gd name="T32" fmla="*/ 85 w 92"/>
                <a:gd name="T33" fmla="*/ 2 h 3"/>
                <a:gd name="T34" fmla="*/ 91 w 92"/>
                <a:gd name="T35" fmla="*/ 2 h 3"/>
                <a:gd name="T36" fmla="*/ 91 w 92"/>
                <a:gd name="T37" fmla="*/ 1 h 3"/>
                <a:gd name="T38" fmla="*/ 85 w 92"/>
                <a:gd name="T39" fmla="*/ 1 h 3"/>
                <a:gd name="T40" fmla="*/ 80 w 92"/>
                <a:gd name="T41" fmla="*/ 1 h 3"/>
                <a:gd name="T42" fmla="*/ 74 w 92"/>
                <a:gd name="T43" fmla="*/ 1 h 3"/>
                <a:gd name="T44" fmla="*/ 68 w 92"/>
                <a:gd name="T45" fmla="*/ 1 h 3"/>
                <a:gd name="T46" fmla="*/ 62 w 92"/>
                <a:gd name="T47" fmla="*/ 1 h 3"/>
                <a:gd name="T48" fmla="*/ 55 w 92"/>
                <a:gd name="T49" fmla="*/ 1 h 3"/>
                <a:gd name="T50" fmla="*/ 50 w 92"/>
                <a:gd name="T51" fmla="*/ 0 h 3"/>
                <a:gd name="T52" fmla="*/ 43 w 92"/>
                <a:gd name="T53" fmla="*/ 0 h 3"/>
                <a:gd name="T54" fmla="*/ 38 w 92"/>
                <a:gd name="T55" fmla="*/ 0 h 3"/>
                <a:gd name="T56" fmla="*/ 32 w 92"/>
                <a:gd name="T57" fmla="*/ 0 h 3"/>
                <a:gd name="T58" fmla="*/ 26 w 92"/>
                <a:gd name="T59" fmla="*/ 0 h 3"/>
                <a:gd name="T60" fmla="*/ 21 w 92"/>
                <a:gd name="T61" fmla="*/ 0 h 3"/>
                <a:gd name="T62" fmla="*/ 15 w 92"/>
                <a:gd name="T63" fmla="*/ 0 h 3"/>
                <a:gd name="T64" fmla="*/ 10 w 92"/>
                <a:gd name="T65" fmla="*/ 1 h 3"/>
                <a:gd name="T66" fmla="*/ 6 w 92"/>
                <a:gd name="T67" fmla="*/ 1 h 3"/>
                <a:gd name="T68" fmla="*/ 1 w 92"/>
                <a:gd name="T69" fmla="*/ 1 h 3"/>
                <a:gd name="T70" fmla="*/ 0 w 92"/>
                <a:gd name="T71" fmla="*/ 2 h 3"/>
                <a:gd name="T72" fmla="*/ 1 w 92"/>
                <a:gd name="T73" fmla="*/ 1 h 3"/>
                <a:gd name="T74" fmla="*/ 0 w 92"/>
                <a:gd name="T75" fmla="*/ 2 h 3"/>
                <a:gd name="T76" fmla="*/ 0 w 92"/>
                <a:gd name="T77" fmla="*/ 2 h 3"/>
                <a:gd name="T78" fmla="*/ 1 w 92"/>
                <a:gd name="T79" fmla="*/ 2 h 3"/>
                <a:gd name="T80" fmla="*/ 2 w 92"/>
                <a:gd name="T81" fmla="*/ 2 h 3"/>
                <a:gd name="T82" fmla="*/ 3 w 92"/>
                <a:gd name="T83" fmla="*/ 2 h 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2"/>
                <a:gd name="T127" fmla="*/ 0 h 3"/>
                <a:gd name="T128" fmla="*/ 92 w 92"/>
                <a:gd name="T129" fmla="*/ 3 h 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2" h="3">
                  <a:moveTo>
                    <a:pt x="3" y="2"/>
                  </a:moveTo>
                  <a:lnTo>
                    <a:pt x="2" y="2"/>
                  </a:lnTo>
                  <a:lnTo>
                    <a:pt x="7" y="2"/>
                  </a:lnTo>
                  <a:lnTo>
                    <a:pt x="10" y="1"/>
                  </a:lnTo>
                  <a:lnTo>
                    <a:pt x="16" y="1"/>
                  </a:lnTo>
                  <a:lnTo>
                    <a:pt x="21" y="1"/>
                  </a:lnTo>
                  <a:lnTo>
                    <a:pt x="26" y="1"/>
                  </a:lnTo>
                  <a:lnTo>
                    <a:pt x="32" y="1"/>
                  </a:lnTo>
                  <a:lnTo>
                    <a:pt x="38" y="1"/>
                  </a:lnTo>
                  <a:lnTo>
                    <a:pt x="43" y="1"/>
                  </a:lnTo>
                  <a:lnTo>
                    <a:pt x="49" y="1"/>
                  </a:lnTo>
                  <a:lnTo>
                    <a:pt x="55" y="2"/>
                  </a:lnTo>
                  <a:lnTo>
                    <a:pt x="62" y="2"/>
                  </a:lnTo>
                  <a:lnTo>
                    <a:pt x="68" y="2"/>
                  </a:lnTo>
                  <a:lnTo>
                    <a:pt x="74" y="2"/>
                  </a:lnTo>
                  <a:lnTo>
                    <a:pt x="80" y="2"/>
                  </a:lnTo>
                  <a:lnTo>
                    <a:pt x="85" y="2"/>
                  </a:lnTo>
                  <a:lnTo>
                    <a:pt x="91" y="2"/>
                  </a:lnTo>
                  <a:lnTo>
                    <a:pt x="91" y="1"/>
                  </a:lnTo>
                  <a:lnTo>
                    <a:pt x="85" y="1"/>
                  </a:lnTo>
                  <a:lnTo>
                    <a:pt x="80" y="1"/>
                  </a:lnTo>
                  <a:lnTo>
                    <a:pt x="74" y="1"/>
                  </a:lnTo>
                  <a:lnTo>
                    <a:pt x="68" y="1"/>
                  </a:lnTo>
                  <a:lnTo>
                    <a:pt x="62" y="1"/>
                  </a:lnTo>
                  <a:lnTo>
                    <a:pt x="55" y="1"/>
                  </a:lnTo>
                  <a:lnTo>
                    <a:pt x="50" y="0"/>
                  </a:lnTo>
                  <a:lnTo>
                    <a:pt x="43" y="0"/>
                  </a:lnTo>
                  <a:lnTo>
                    <a:pt x="38" y="0"/>
                  </a:lnTo>
                  <a:lnTo>
                    <a:pt x="32" y="0"/>
                  </a:lnTo>
                  <a:lnTo>
                    <a:pt x="26" y="0"/>
                  </a:lnTo>
                  <a:lnTo>
                    <a:pt x="21" y="0"/>
                  </a:lnTo>
                  <a:lnTo>
                    <a:pt x="15" y="0"/>
                  </a:lnTo>
                  <a:lnTo>
                    <a:pt x="10" y="1"/>
                  </a:lnTo>
                  <a:lnTo>
                    <a:pt x="6" y="1"/>
                  </a:lnTo>
                  <a:lnTo>
                    <a:pt x="1" y="1"/>
                  </a:lnTo>
                  <a:lnTo>
                    <a:pt x="0" y="2"/>
                  </a:lnTo>
                  <a:lnTo>
                    <a:pt x="1" y="1"/>
                  </a:lnTo>
                  <a:lnTo>
                    <a:pt x="0" y="2"/>
                  </a:lnTo>
                  <a:lnTo>
                    <a:pt x="1" y="2"/>
                  </a:lnTo>
                  <a:lnTo>
                    <a:pt x="2" y="2"/>
                  </a:lnTo>
                  <a:lnTo>
                    <a:pt x="3" y="2"/>
                  </a:lnTo>
                </a:path>
              </a:pathLst>
            </a:custGeom>
            <a:solidFill>
              <a:srgbClr val="000000"/>
            </a:solidFill>
            <a:ln w="12700" cap="rnd">
              <a:noFill/>
              <a:round/>
              <a:headEnd/>
              <a:tailEnd/>
            </a:ln>
          </p:spPr>
          <p:txBody>
            <a:bodyPr/>
            <a:lstStyle/>
            <a:p>
              <a:endParaRPr lang="en-US">
                <a:solidFill>
                  <a:srgbClr val="000000"/>
                </a:solidFill>
              </a:endParaRPr>
            </a:p>
          </p:txBody>
        </p:sp>
        <p:sp>
          <p:nvSpPr>
            <p:cNvPr id="21740" name="Freeform 231"/>
            <p:cNvSpPr>
              <a:spLocks/>
            </p:cNvSpPr>
            <p:nvPr/>
          </p:nvSpPr>
          <p:spPr bwMode="auto">
            <a:xfrm>
              <a:off x="2522" y="1814"/>
              <a:ext cx="22" cy="17"/>
            </a:xfrm>
            <a:custGeom>
              <a:avLst/>
              <a:gdLst>
                <a:gd name="T0" fmla="*/ 21 w 22"/>
                <a:gd name="T1" fmla="*/ 15 h 17"/>
                <a:gd name="T2" fmla="*/ 19 w 22"/>
                <a:gd name="T3" fmla="*/ 13 h 17"/>
                <a:gd name="T4" fmla="*/ 17 w 22"/>
                <a:gd name="T5" fmla="*/ 13 h 17"/>
                <a:gd name="T6" fmla="*/ 15 w 22"/>
                <a:gd name="T7" fmla="*/ 12 h 17"/>
                <a:gd name="T8" fmla="*/ 12 w 22"/>
                <a:gd name="T9" fmla="*/ 11 h 17"/>
                <a:gd name="T10" fmla="*/ 9 w 22"/>
                <a:gd name="T11" fmla="*/ 9 h 17"/>
                <a:gd name="T12" fmla="*/ 6 w 22"/>
                <a:gd name="T13" fmla="*/ 7 h 17"/>
                <a:gd name="T14" fmla="*/ 4 w 22"/>
                <a:gd name="T15" fmla="*/ 4 h 17"/>
                <a:gd name="T16" fmla="*/ 3 w 22"/>
                <a:gd name="T17" fmla="*/ 2 h 17"/>
                <a:gd name="T18" fmla="*/ 2 w 22"/>
                <a:gd name="T19" fmla="*/ 0 h 17"/>
                <a:gd name="T20" fmla="*/ 0 w 22"/>
                <a:gd name="T21" fmla="*/ 0 h 17"/>
                <a:gd name="T22" fmla="*/ 0 w 22"/>
                <a:gd name="T23" fmla="*/ 3 h 17"/>
                <a:gd name="T24" fmla="*/ 2 w 22"/>
                <a:gd name="T25" fmla="*/ 6 h 17"/>
                <a:gd name="T26" fmla="*/ 4 w 22"/>
                <a:gd name="T27" fmla="*/ 9 h 17"/>
                <a:gd name="T28" fmla="*/ 7 w 22"/>
                <a:gd name="T29" fmla="*/ 11 h 17"/>
                <a:gd name="T30" fmla="*/ 10 w 22"/>
                <a:gd name="T31" fmla="*/ 13 h 17"/>
                <a:gd name="T32" fmla="*/ 14 w 22"/>
                <a:gd name="T33" fmla="*/ 15 h 17"/>
                <a:gd name="T34" fmla="*/ 17 w 22"/>
                <a:gd name="T35" fmla="*/ 16 h 17"/>
                <a:gd name="T36" fmla="*/ 19 w 22"/>
                <a:gd name="T37" fmla="*/ 16 h 17"/>
                <a:gd name="T38" fmla="*/ 18 w 22"/>
                <a:gd name="T39" fmla="*/ 15 h 17"/>
                <a:gd name="T40" fmla="*/ 19 w 22"/>
                <a:gd name="T41" fmla="*/ 16 h 17"/>
                <a:gd name="T42" fmla="*/ 20 w 22"/>
                <a:gd name="T43" fmla="*/ 15 h 17"/>
                <a:gd name="T44" fmla="*/ 21 w 22"/>
                <a:gd name="T45" fmla="*/ 15 h 17"/>
                <a:gd name="T46" fmla="*/ 20 w 22"/>
                <a:gd name="T47" fmla="*/ 14 h 17"/>
                <a:gd name="T48" fmla="*/ 19 w 22"/>
                <a:gd name="T49" fmla="*/ 13 h 17"/>
                <a:gd name="T50" fmla="*/ 21 w 22"/>
                <a:gd name="T51" fmla="*/ 15 h 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
                <a:gd name="T79" fmla="*/ 0 h 17"/>
                <a:gd name="T80" fmla="*/ 22 w 22"/>
                <a:gd name="T81" fmla="*/ 17 h 1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 h="17">
                  <a:moveTo>
                    <a:pt x="21" y="15"/>
                  </a:moveTo>
                  <a:lnTo>
                    <a:pt x="19" y="13"/>
                  </a:lnTo>
                  <a:lnTo>
                    <a:pt x="17" y="13"/>
                  </a:lnTo>
                  <a:lnTo>
                    <a:pt x="15" y="12"/>
                  </a:lnTo>
                  <a:lnTo>
                    <a:pt x="12" y="11"/>
                  </a:lnTo>
                  <a:lnTo>
                    <a:pt x="9" y="9"/>
                  </a:lnTo>
                  <a:lnTo>
                    <a:pt x="6" y="7"/>
                  </a:lnTo>
                  <a:lnTo>
                    <a:pt x="4" y="4"/>
                  </a:lnTo>
                  <a:lnTo>
                    <a:pt x="3" y="2"/>
                  </a:lnTo>
                  <a:lnTo>
                    <a:pt x="2" y="0"/>
                  </a:lnTo>
                  <a:lnTo>
                    <a:pt x="0" y="0"/>
                  </a:lnTo>
                  <a:lnTo>
                    <a:pt x="0" y="3"/>
                  </a:lnTo>
                  <a:lnTo>
                    <a:pt x="2" y="6"/>
                  </a:lnTo>
                  <a:lnTo>
                    <a:pt x="4" y="9"/>
                  </a:lnTo>
                  <a:lnTo>
                    <a:pt x="7" y="11"/>
                  </a:lnTo>
                  <a:lnTo>
                    <a:pt x="10" y="13"/>
                  </a:lnTo>
                  <a:lnTo>
                    <a:pt x="14" y="15"/>
                  </a:lnTo>
                  <a:lnTo>
                    <a:pt x="17" y="16"/>
                  </a:lnTo>
                  <a:lnTo>
                    <a:pt x="19" y="16"/>
                  </a:lnTo>
                  <a:lnTo>
                    <a:pt x="18" y="15"/>
                  </a:lnTo>
                  <a:lnTo>
                    <a:pt x="19" y="16"/>
                  </a:lnTo>
                  <a:lnTo>
                    <a:pt x="20" y="15"/>
                  </a:lnTo>
                  <a:lnTo>
                    <a:pt x="21" y="15"/>
                  </a:lnTo>
                  <a:lnTo>
                    <a:pt x="20" y="14"/>
                  </a:lnTo>
                  <a:lnTo>
                    <a:pt x="19" y="13"/>
                  </a:lnTo>
                  <a:lnTo>
                    <a:pt x="21" y="15"/>
                  </a:lnTo>
                </a:path>
              </a:pathLst>
            </a:custGeom>
            <a:solidFill>
              <a:srgbClr val="000000"/>
            </a:solidFill>
            <a:ln w="12700" cap="rnd">
              <a:noFill/>
              <a:round/>
              <a:headEnd/>
              <a:tailEnd/>
            </a:ln>
          </p:spPr>
          <p:txBody>
            <a:bodyPr/>
            <a:lstStyle/>
            <a:p>
              <a:endParaRPr lang="en-US">
                <a:solidFill>
                  <a:srgbClr val="000000"/>
                </a:solidFill>
              </a:endParaRPr>
            </a:p>
          </p:txBody>
        </p:sp>
        <p:sp>
          <p:nvSpPr>
            <p:cNvPr id="21741" name="Freeform 232"/>
            <p:cNvSpPr>
              <a:spLocks/>
            </p:cNvSpPr>
            <p:nvPr/>
          </p:nvSpPr>
          <p:spPr bwMode="auto">
            <a:xfrm>
              <a:off x="2529" y="1834"/>
              <a:ext cx="15" cy="38"/>
            </a:xfrm>
            <a:custGeom>
              <a:avLst/>
              <a:gdLst>
                <a:gd name="T0" fmla="*/ 1 w 15"/>
                <a:gd name="T1" fmla="*/ 37 h 38"/>
                <a:gd name="T2" fmla="*/ 3 w 15"/>
                <a:gd name="T3" fmla="*/ 36 h 38"/>
                <a:gd name="T4" fmla="*/ 4 w 15"/>
                <a:gd name="T5" fmla="*/ 33 h 38"/>
                <a:gd name="T6" fmla="*/ 6 w 15"/>
                <a:gd name="T7" fmla="*/ 29 h 38"/>
                <a:gd name="T8" fmla="*/ 8 w 15"/>
                <a:gd name="T9" fmla="*/ 26 h 38"/>
                <a:gd name="T10" fmla="*/ 11 w 15"/>
                <a:gd name="T11" fmla="*/ 22 h 38"/>
                <a:gd name="T12" fmla="*/ 12 w 15"/>
                <a:gd name="T13" fmla="*/ 17 h 38"/>
                <a:gd name="T14" fmla="*/ 13 w 15"/>
                <a:gd name="T15" fmla="*/ 12 h 38"/>
                <a:gd name="T16" fmla="*/ 14 w 15"/>
                <a:gd name="T17" fmla="*/ 7 h 38"/>
                <a:gd name="T18" fmla="*/ 14 w 15"/>
                <a:gd name="T19" fmla="*/ 0 h 38"/>
                <a:gd name="T20" fmla="*/ 11 w 15"/>
                <a:gd name="T21" fmla="*/ 0 h 38"/>
                <a:gd name="T22" fmla="*/ 11 w 15"/>
                <a:gd name="T23" fmla="*/ 6 h 38"/>
                <a:gd name="T24" fmla="*/ 11 w 15"/>
                <a:gd name="T25" fmla="*/ 11 h 38"/>
                <a:gd name="T26" fmla="*/ 9 w 15"/>
                <a:gd name="T27" fmla="*/ 16 h 38"/>
                <a:gd name="T28" fmla="*/ 8 w 15"/>
                <a:gd name="T29" fmla="*/ 21 h 38"/>
                <a:gd name="T30" fmla="*/ 6 w 15"/>
                <a:gd name="T31" fmla="*/ 24 h 38"/>
                <a:gd name="T32" fmla="*/ 4 w 15"/>
                <a:gd name="T33" fmla="*/ 28 h 38"/>
                <a:gd name="T34" fmla="*/ 3 w 15"/>
                <a:gd name="T35" fmla="*/ 31 h 38"/>
                <a:gd name="T36" fmla="*/ 1 w 15"/>
                <a:gd name="T37" fmla="*/ 34 h 38"/>
                <a:gd name="T38" fmla="*/ 1 w 15"/>
                <a:gd name="T39" fmla="*/ 34 h 38"/>
                <a:gd name="T40" fmla="*/ 1 w 15"/>
                <a:gd name="T41" fmla="*/ 34 h 38"/>
                <a:gd name="T42" fmla="*/ 0 w 15"/>
                <a:gd name="T43" fmla="*/ 35 h 38"/>
                <a:gd name="T44" fmla="*/ 1 w 15"/>
                <a:gd name="T45" fmla="*/ 36 h 38"/>
                <a:gd name="T46" fmla="*/ 1 w 15"/>
                <a:gd name="T47" fmla="*/ 37 h 38"/>
                <a:gd name="T48" fmla="*/ 3 w 15"/>
                <a:gd name="T49" fmla="*/ 36 h 38"/>
                <a:gd name="T50" fmla="*/ 1 w 15"/>
                <a:gd name="T51" fmla="*/ 37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
                <a:gd name="T79" fmla="*/ 0 h 38"/>
                <a:gd name="T80" fmla="*/ 15 w 15"/>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 h="38">
                  <a:moveTo>
                    <a:pt x="1" y="37"/>
                  </a:moveTo>
                  <a:lnTo>
                    <a:pt x="3" y="36"/>
                  </a:lnTo>
                  <a:lnTo>
                    <a:pt x="4" y="33"/>
                  </a:lnTo>
                  <a:lnTo>
                    <a:pt x="6" y="29"/>
                  </a:lnTo>
                  <a:lnTo>
                    <a:pt x="8" y="26"/>
                  </a:lnTo>
                  <a:lnTo>
                    <a:pt x="11" y="22"/>
                  </a:lnTo>
                  <a:lnTo>
                    <a:pt x="12" y="17"/>
                  </a:lnTo>
                  <a:lnTo>
                    <a:pt x="13" y="12"/>
                  </a:lnTo>
                  <a:lnTo>
                    <a:pt x="14" y="7"/>
                  </a:lnTo>
                  <a:lnTo>
                    <a:pt x="14" y="0"/>
                  </a:lnTo>
                  <a:lnTo>
                    <a:pt x="11" y="0"/>
                  </a:lnTo>
                  <a:lnTo>
                    <a:pt x="11" y="6"/>
                  </a:lnTo>
                  <a:lnTo>
                    <a:pt x="11" y="11"/>
                  </a:lnTo>
                  <a:lnTo>
                    <a:pt x="9" y="16"/>
                  </a:lnTo>
                  <a:lnTo>
                    <a:pt x="8" y="21"/>
                  </a:lnTo>
                  <a:lnTo>
                    <a:pt x="6" y="24"/>
                  </a:lnTo>
                  <a:lnTo>
                    <a:pt x="4" y="28"/>
                  </a:lnTo>
                  <a:lnTo>
                    <a:pt x="3" y="31"/>
                  </a:lnTo>
                  <a:lnTo>
                    <a:pt x="1" y="34"/>
                  </a:lnTo>
                  <a:lnTo>
                    <a:pt x="0" y="35"/>
                  </a:lnTo>
                  <a:lnTo>
                    <a:pt x="1" y="36"/>
                  </a:lnTo>
                  <a:lnTo>
                    <a:pt x="1" y="37"/>
                  </a:lnTo>
                  <a:lnTo>
                    <a:pt x="3" y="36"/>
                  </a:lnTo>
                  <a:lnTo>
                    <a:pt x="1" y="37"/>
                  </a:lnTo>
                </a:path>
              </a:pathLst>
            </a:custGeom>
            <a:solidFill>
              <a:srgbClr val="000000"/>
            </a:solidFill>
            <a:ln w="12700" cap="rnd">
              <a:noFill/>
              <a:round/>
              <a:headEnd/>
              <a:tailEnd/>
            </a:ln>
          </p:spPr>
          <p:txBody>
            <a:bodyPr/>
            <a:lstStyle/>
            <a:p>
              <a:endParaRPr lang="en-US">
                <a:solidFill>
                  <a:srgbClr val="000000"/>
                </a:solidFill>
              </a:endParaRPr>
            </a:p>
          </p:txBody>
        </p:sp>
        <p:sp>
          <p:nvSpPr>
            <p:cNvPr id="21742" name="Freeform 233"/>
            <p:cNvSpPr>
              <a:spLocks/>
            </p:cNvSpPr>
            <p:nvPr/>
          </p:nvSpPr>
          <p:spPr bwMode="auto">
            <a:xfrm>
              <a:off x="2497" y="1869"/>
              <a:ext cx="29" cy="3"/>
            </a:xfrm>
            <a:custGeom>
              <a:avLst/>
              <a:gdLst>
                <a:gd name="T0" fmla="*/ 0 w 29"/>
                <a:gd name="T1" fmla="*/ 2 h 3"/>
                <a:gd name="T2" fmla="*/ 2 w 29"/>
                <a:gd name="T3" fmla="*/ 2 h 3"/>
                <a:gd name="T4" fmla="*/ 7 w 29"/>
                <a:gd name="T5" fmla="*/ 1 h 3"/>
                <a:gd name="T6" fmla="*/ 10 w 29"/>
                <a:gd name="T7" fmla="*/ 1 h 3"/>
                <a:gd name="T8" fmla="*/ 12 w 29"/>
                <a:gd name="T9" fmla="*/ 1 h 3"/>
                <a:gd name="T10" fmla="*/ 15 w 29"/>
                <a:gd name="T11" fmla="*/ 1 h 3"/>
                <a:gd name="T12" fmla="*/ 16 w 29"/>
                <a:gd name="T13" fmla="*/ 1 h 3"/>
                <a:gd name="T14" fmla="*/ 20 w 29"/>
                <a:gd name="T15" fmla="*/ 2 h 3"/>
                <a:gd name="T16" fmla="*/ 24 w 29"/>
                <a:gd name="T17" fmla="*/ 2 h 3"/>
                <a:gd name="T18" fmla="*/ 28 w 29"/>
                <a:gd name="T19" fmla="*/ 2 h 3"/>
                <a:gd name="T20" fmla="*/ 28 w 29"/>
                <a:gd name="T21" fmla="*/ 1 h 3"/>
                <a:gd name="T22" fmla="*/ 24 w 29"/>
                <a:gd name="T23" fmla="*/ 1 h 3"/>
                <a:gd name="T24" fmla="*/ 21 w 29"/>
                <a:gd name="T25" fmla="*/ 1 h 3"/>
                <a:gd name="T26" fmla="*/ 18 w 29"/>
                <a:gd name="T27" fmla="*/ 1 h 3"/>
                <a:gd name="T28" fmla="*/ 16 w 29"/>
                <a:gd name="T29" fmla="*/ 0 h 3"/>
                <a:gd name="T30" fmla="*/ 12 w 29"/>
                <a:gd name="T31" fmla="*/ 0 h 3"/>
                <a:gd name="T32" fmla="*/ 9 w 29"/>
                <a:gd name="T33" fmla="*/ 0 h 3"/>
                <a:gd name="T34" fmla="*/ 5 w 29"/>
                <a:gd name="T35" fmla="*/ 0 h 3"/>
                <a:gd name="T36" fmla="*/ 1 w 29"/>
                <a:gd name="T37" fmla="*/ 1 h 3"/>
                <a:gd name="T38" fmla="*/ 2 w 29"/>
                <a:gd name="T39" fmla="*/ 1 h 3"/>
                <a:gd name="T40" fmla="*/ 1 w 29"/>
                <a:gd name="T41" fmla="*/ 1 h 3"/>
                <a:gd name="T42" fmla="*/ 0 w 29"/>
                <a:gd name="T43" fmla="*/ 2 h 3"/>
                <a:gd name="T44" fmla="*/ 0 w 29"/>
                <a:gd name="T45" fmla="*/ 2 h 3"/>
                <a:gd name="T46" fmla="*/ 1 w 29"/>
                <a:gd name="T47" fmla="*/ 2 h 3"/>
                <a:gd name="T48" fmla="*/ 2 w 29"/>
                <a:gd name="T49" fmla="*/ 2 h 3"/>
                <a:gd name="T50" fmla="*/ 0 w 29"/>
                <a:gd name="T51" fmla="*/ 2 h 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9"/>
                <a:gd name="T79" fmla="*/ 0 h 3"/>
                <a:gd name="T80" fmla="*/ 29 w 29"/>
                <a:gd name="T81" fmla="*/ 3 h 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9" h="3">
                  <a:moveTo>
                    <a:pt x="0" y="2"/>
                  </a:moveTo>
                  <a:lnTo>
                    <a:pt x="2" y="2"/>
                  </a:lnTo>
                  <a:lnTo>
                    <a:pt x="7" y="1"/>
                  </a:lnTo>
                  <a:lnTo>
                    <a:pt x="10" y="1"/>
                  </a:lnTo>
                  <a:lnTo>
                    <a:pt x="12" y="1"/>
                  </a:lnTo>
                  <a:lnTo>
                    <a:pt x="15" y="1"/>
                  </a:lnTo>
                  <a:lnTo>
                    <a:pt x="16" y="1"/>
                  </a:lnTo>
                  <a:lnTo>
                    <a:pt x="20" y="2"/>
                  </a:lnTo>
                  <a:lnTo>
                    <a:pt x="24" y="2"/>
                  </a:lnTo>
                  <a:lnTo>
                    <a:pt x="28" y="2"/>
                  </a:lnTo>
                  <a:lnTo>
                    <a:pt x="28" y="1"/>
                  </a:lnTo>
                  <a:lnTo>
                    <a:pt x="24" y="1"/>
                  </a:lnTo>
                  <a:lnTo>
                    <a:pt x="21" y="1"/>
                  </a:lnTo>
                  <a:lnTo>
                    <a:pt x="18" y="1"/>
                  </a:lnTo>
                  <a:lnTo>
                    <a:pt x="16" y="0"/>
                  </a:lnTo>
                  <a:lnTo>
                    <a:pt x="12" y="0"/>
                  </a:lnTo>
                  <a:lnTo>
                    <a:pt x="9" y="0"/>
                  </a:lnTo>
                  <a:lnTo>
                    <a:pt x="5" y="0"/>
                  </a:lnTo>
                  <a:lnTo>
                    <a:pt x="1" y="1"/>
                  </a:lnTo>
                  <a:lnTo>
                    <a:pt x="2" y="1"/>
                  </a:lnTo>
                  <a:lnTo>
                    <a:pt x="1" y="1"/>
                  </a:lnTo>
                  <a:lnTo>
                    <a:pt x="0" y="2"/>
                  </a:lnTo>
                  <a:lnTo>
                    <a:pt x="1" y="2"/>
                  </a:lnTo>
                  <a:lnTo>
                    <a:pt x="2" y="2"/>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743" name="Freeform 234"/>
            <p:cNvSpPr>
              <a:spLocks/>
            </p:cNvSpPr>
            <p:nvPr/>
          </p:nvSpPr>
          <p:spPr bwMode="auto">
            <a:xfrm>
              <a:off x="2465" y="1832"/>
              <a:ext cx="30" cy="39"/>
            </a:xfrm>
            <a:custGeom>
              <a:avLst/>
              <a:gdLst>
                <a:gd name="T0" fmla="*/ 2 w 30"/>
                <a:gd name="T1" fmla="*/ 3 h 39"/>
                <a:gd name="T2" fmla="*/ 1 w 30"/>
                <a:gd name="T3" fmla="*/ 3 h 39"/>
                <a:gd name="T4" fmla="*/ 27 w 30"/>
                <a:gd name="T5" fmla="*/ 38 h 39"/>
                <a:gd name="T6" fmla="*/ 29 w 30"/>
                <a:gd name="T7" fmla="*/ 36 h 39"/>
                <a:gd name="T8" fmla="*/ 3 w 30"/>
                <a:gd name="T9" fmla="*/ 1 h 39"/>
                <a:gd name="T10" fmla="*/ 2 w 30"/>
                <a:gd name="T11" fmla="*/ 0 h 39"/>
                <a:gd name="T12" fmla="*/ 3 w 30"/>
                <a:gd name="T13" fmla="*/ 1 h 39"/>
                <a:gd name="T14" fmla="*/ 2 w 30"/>
                <a:gd name="T15" fmla="*/ 0 h 39"/>
                <a:gd name="T16" fmla="*/ 1 w 30"/>
                <a:gd name="T17" fmla="*/ 1 h 39"/>
                <a:gd name="T18" fmla="*/ 0 w 30"/>
                <a:gd name="T19" fmla="*/ 2 h 39"/>
                <a:gd name="T20" fmla="*/ 1 w 30"/>
                <a:gd name="T21" fmla="*/ 3 h 39"/>
                <a:gd name="T22" fmla="*/ 2 w 30"/>
                <a:gd name="T23" fmla="*/ 3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9"/>
                <a:gd name="T38" fmla="*/ 30 w 30"/>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9">
                  <a:moveTo>
                    <a:pt x="2" y="3"/>
                  </a:moveTo>
                  <a:lnTo>
                    <a:pt x="1" y="3"/>
                  </a:lnTo>
                  <a:lnTo>
                    <a:pt x="27" y="38"/>
                  </a:lnTo>
                  <a:lnTo>
                    <a:pt x="29" y="36"/>
                  </a:lnTo>
                  <a:lnTo>
                    <a:pt x="3" y="1"/>
                  </a:lnTo>
                  <a:lnTo>
                    <a:pt x="2" y="0"/>
                  </a:lnTo>
                  <a:lnTo>
                    <a:pt x="3" y="1"/>
                  </a:lnTo>
                  <a:lnTo>
                    <a:pt x="2" y="0"/>
                  </a:lnTo>
                  <a:lnTo>
                    <a:pt x="1" y="1"/>
                  </a:lnTo>
                  <a:lnTo>
                    <a:pt x="0" y="2"/>
                  </a:lnTo>
                  <a:lnTo>
                    <a:pt x="1" y="3"/>
                  </a:lnTo>
                  <a:lnTo>
                    <a:pt x="2" y="3"/>
                  </a:lnTo>
                </a:path>
              </a:pathLst>
            </a:custGeom>
            <a:solidFill>
              <a:srgbClr val="000000"/>
            </a:solidFill>
            <a:ln w="12700" cap="rnd">
              <a:noFill/>
              <a:round/>
              <a:headEnd/>
              <a:tailEnd/>
            </a:ln>
          </p:spPr>
          <p:txBody>
            <a:bodyPr/>
            <a:lstStyle/>
            <a:p>
              <a:endParaRPr lang="en-US">
                <a:solidFill>
                  <a:srgbClr val="000000"/>
                </a:solidFill>
              </a:endParaRPr>
            </a:p>
          </p:txBody>
        </p:sp>
        <p:sp>
          <p:nvSpPr>
            <p:cNvPr id="21744" name="Freeform 235"/>
            <p:cNvSpPr>
              <a:spLocks/>
            </p:cNvSpPr>
            <p:nvPr/>
          </p:nvSpPr>
          <p:spPr bwMode="auto">
            <a:xfrm>
              <a:off x="2441" y="1832"/>
              <a:ext cx="21" cy="9"/>
            </a:xfrm>
            <a:custGeom>
              <a:avLst/>
              <a:gdLst>
                <a:gd name="T0" fmla="*/ 2 w 21"/>
                <a:gd name="T1" fmla="*/ 7 h 9"/>
                <a:gd name="T2" fmla="*/ 1 w 21"/>
                <a:gd name="T3" fmla="*/ 8 h 9"/>
                <a:gd name="T4" fmla="*/ 4 w 21"/>
                <a:gd name="T5" fmla="*/ 8 h 9"/>
                <a:gd name="T6" fmla="*/ 6 w 21"/>
                <a:gd name="T7" fmla="*/ 7 h 9"/>
                <a:gd name="T8" fmla="*/ 9 w 21"/>
                <a:gd name="T9" fmla="*/ 6 h 9"/>
                <a:gd name="T10" fmla="*/ 12 w 21"/>
                <a:gd name="T11" fmla="*/ 5 h 9"/>
                <a:gd name="T12" fmla="*/ 14 w 21"/>
                <a:gd name="T13" fmla="*/ 4 h 9"/>
                <a:gd name="T14" fmla="*/ 16 w 21"/>
                <a:gd name="T15" fmla="*/ 3 h 9"/>
                <a:gd name="T16" fmla="*/ 18 w 21"/>
                <a:gd name="T17" fmla="*/ 2 h 9"/>
                <a:gd name="T18" fmla="*/ 20 w 21"/>
                <a:gd name="T19" fmla="*/ 2 h 9"/>
                <a:gd name="T20" fmla="*/ 20 w 21"/>
                <a:gd name="T21" fmla="*/ 0 h 9"/>
                <a:gd name="T22" fmla="*/ 18 w 21"/>
                <a:gd name="T23" fmla="*/ 1 h 9"/>
                <a:gd name="T24" fmla="*/ 15 w 21"/>
                <a:gd name="T25" fmla="*/ 1 h 9"/>
                <a:gd name="T26" fmla="*/ 12 w 21"/>
                <a:gd name="T27" fmla="*/ 2 h 9"/>
                <a:gd name="T28" fmla="*/ 10 w 21"/>
                <a:gd name="T29" fmla="*/ 3 h 9"/>
                <a:gd name="T30" fmla="*/ 8 w 21"/>
                <a:gd name="T31" fmla="*/ 5 h 9"/>
                <a:gd name="T32" fmla="*/ 5 w 21"/>
                <a:gd name="T33" fmla="*/ 5 h 9"/>
                <a:gd name="T34" fmla="*/ 3 w 21"/>
                <a:gd name="T35" fmla="*/ 6 h 9"/>
                <a:gd name="T36" fmla="*/ 1 w 21"/>
                <a:gd name="T37" fmla="*/ 6 h 9"/>
                <a:gd name="T38" fmla="*/ 0 w 21"/>
                <a:gd name="T39" fmla="*/ 7 h 9"/>
                <a:gd name="T40" fmla="*/ 1 w 21"/>
                <a:gd name="T41" fmla="*/ 6 h 9"/>
                <a:gd name="T42" fmla="*/ 0 w 21"/>
                <a:gd name="T43" fmla="*/ 6 h 9"/>
                <a:gd name="T44" fmla="*/ 0 w 21"/>
                <a:gd name="T45" fmla="*/ 7 h 9"/>
                <a:gd name="T46" fmla="*/ 0 w 21"/>
                <a:gd name="T47" fmla="*/ 8 h 9"/>
                <a:gd name="T48" fmla="*/ 1 w 21"/>
                <a:gd name="T49" fmla="*/ 8 h 9"/>
                <a:gd name="T50" fmla="*/ 2 w 21"/>
                <a:gd name="T51" fmla="*/ 7 h 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
                <a:gd name="T79" fmla="*/ 0 h 9"/>
                <a:gd name="T80" fmla="*/ 21 w 21"/>
                <a:gd name="T81" fmla="*/ 9 h 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 h="9">
                  <a:moveTo>
                    <a:pt x="2" y="7"/>
                  </a:moveTo>
                  <a:lnTo>
                    <a:pt x="1" y="8"/>
                  </a:lnTo>
                  <a:lnTo>
                    <a:pt x="4" y="8"/>
                  </a:lnTo>
                  <a:lnTo>
                    <a:pt x="6" y="7"/>
                  </a:lnTo>
                  <a:lnTo>
                    <a:pt x="9" y="6"/>
                  </a:lnTo>
                  <a:lnTo>
                    <a:pt x="12" y="5"/>
                  </a:lnTo>
                  <a:lnTo>
                    <a:pt x="14" y="4"/>
                  </a:lnTo>
                  <a:lnTo>
                    <a:pt x="16" y="3"/>
                  </a:lnTo>
                  <a:lnTo>
                    <a:pt x="18" y="2"/>
                  </a:lnTo>
                  <a:lnTo>
                    <a:pt x="20" y="2"/>
                  </a:lnTo>
                  <a:lnTo>
                    <a:pt x="20" y="0"/>
                  </a:lnTo>
                  <a:lnTo>
                    <a:pt x="18" y="1"/>
                  </a:lnTo>
                  <a:lnTo>
                    <a:pt x="15" y="1"/>
                  </a:lnTo>
                  <a:lnTo>
                    <a:pt x="12" y="2"/>
                  </a:lnTo>
                  <a:lnTo>
                    <a:pt x="10" y="3"/>
                  </a:lnTo>
                  <a:lnTo>
                    <a:pt x="8" y="5"/>
                  </a:lnTo>
                  <a:lnTo>
                    <a:pt x="5" y="5"/>
                  </a:lnTo>
                  <a:lnTo>
                    <a:pt x="3" y="6"/>
                  </a:lnTo>
                  <a:lnTo>
                    <a:pt x="1" y="6"/>
                  </a:lnTo>
                  <a:lnTo>
                    <a:pt x="0" y="7"/>
                  </a:lnTo>
                  <a:lnTo>
                    <a:pt x="1" y="6"/>
                  </a:lnTo>
                  <a:lnTo>
                    <a:pt x="0" y="6"/>
                  </a:lnTo>
                  <a:lnTo>
                    <a:pt x="0" y="7"/>
                  </a:lnTo>
                  <a:lnTo>
                    <a:pt x="0" y="8"/>
                  </a:lnTo>
                  <a:lnTo>
                    <a:pt x="1" y="8"/>
                  </a:lnTo>
                  <a:lnTo>
                    <a:pt x="2" y="7"/>
                  </a:lnTo>
                </a:path>
              </a:pathLst>
            </a:custGeom>
            <a:solidFill>
              <a:srgbClr val="000000"/>
            </a:solidFill>
            <a:ln w="12700" cap="rnd">
              <a:noFill/>
              <a:round/>
              <a:headEnd/>
              <a:tailEnd/>
            </a:ln>
          </p:spPr>
          <p:txBody>
            <a:bodyPr/>
            <a:lstStyle/>
            <a:p>
              <a:endParaRPr lang="en-US">
                <a:solidFill>
                  <a:srgbClr val="000000"/>
                </a:solidFill>
              </a:endParaRPr>
            </a:p>
          </p:txBody>
        </p:sp>
        <p:sp>
          <p:nvSpPr>
            <p:cNvPr id="21745" name="Freeform 236"/>
            <p:cNvSpPr>
              <a:spLocks/>
            </p:cNvSpPr>
            <p:nvPr/>
          </p:nvSpPr>
          <p:spPr bwMode="auto">
            <a:xfrm>
              <a:off x="2433" y="1844"/>
              <a:ext cx="6" cy="69"/>
            </a:xfrm>
            <a:custGeom>
              <a:avLst/>
              <a:gdLst>
                <a:gd name="T0" fmla="*/ 1 w 6"/>
                <a:gd name="T1" fmla="*/ 67 h 69"/>
                <a:gd name="T2" fmla="*/ 2 w 6"/>
                <a:gd name="T3" fmla="*/ 66 h 69"/>
                <a:gd name="T4" fmla="*/ 2 w 6"/>
                <a:gd name="T5" fmla="*/ 62 h 69"/>
                <a:gd name="T6" fmla="*/ 2 w 6"/>
                <a:gd name="T7" fmla="*/ 59 h 69"/>
                <a:gd name="T8" fmla="*/ 2 w 6"/>
                <a:gd name="T9" fmla="*/ 55 h 69"/>
                <a:gd name="T10" fmla="*/ 2 w 6"/>
                <a:gd name="T11" fmla="*/ 51 h 69"/>
                <a:gd name="T12" fmla="*/ 2 w 6"/>
                <a:gd name="T13" fmla="*/ 47 h 69"/>
                <a:gd name="T14" fmla="*/ 3 w 6"/>
                <a:gd name="T15" fmla="*/ 42 h 69"/>
                <a:gd name="T16" fmla="*/ 3 w 6"/>
                <a:gd name="T17" fmla="*/ 39 h 69"/>
                <a:gd name="T18" fmla="*/ 4 w 6"/>
                <a:gd name="T19" fmla="*/ 34 h 69"/>
                <a:gd name="T20" fmla="*/ 4 w 6"/>
                <a:gd name="T21" fmla="*/ 29 h 69"/>
                <a:gd name="T22" fmla="*/ 4 w 6"/>
                <a:gd name="T23" fmla="*/ 25 h 69"/>
                <a:gd name="T24" fmla="*/ 4 w 6"/>
                <a:gd name="T25" fmla="*/ 21 h 69"/>
                <a:gd name="T26" fmla="*/ 5 w 6"/>
                <a:gd name="T27" fmla="*/ 17 h 69"/>
                <a:gd name="T28" fmla="*/ 5 w 6"/>
                <a:gd name="T29" fmla="*/ 12 h 69"/>
                <a:gd name="T30" fmla="*/ 5 w 6"/>
                <a:gd name="T31" fmla="*/ 8 h 69"/>
                <a:gd name="T32" fmla="*/ 5 w 6"/>
                <a:gd name="T33" fmla="*/ 5 h 69"/>
                <a:gd name="T34" fmla="*/ 5 w 6"/>
                <a:gd name="T35" fmla="*/ 0 h 69"/>
                <a:gd name="T36" fmla="*/ 4 w 6"/>
                <a:gd name="T37" fmla="*/ 0 h 69"/>
                <a:gd name="T38" fmla="*/ 4 w 6"/>
                <a:gd name="T39" fmla="*/ 5 h 69"/>
                <a:gd name="T40" fmla="*/ 3 w 6"/>
                <a:gd name="T41" fmla="*/ 8 h 69"/>
                <a:gd name="T42" fmla="*/ 3 w 6"/>
                <a:gd name="T43" fmla="*/ 12 h 69"/>
                <a:gd name="T44" fmla="*/ 3 w 6"/>
                <a:gd name="T45" fmla="*/ 16 h 69"/>
                <a:gd name="T46" fmla="*/ 3 w 6"/>
                <a:gd name="T47" fmla="*/ 20 h 69"/>
                <a:gd name="T48" fmla="*/ 2 w 6"/>
                <a:gd name="T49" fmla="*/ 25 h 69"/>
                <a:gd name="T50" fmla="*/ 2 w 6"/>
                <a:gd name="T51" fmla="*/ 28 h 69"/>
                <a:gd name="T52" fmla="*/ 2 w 6"/>
                <a:gd name="T53" fmla="*/ 33 h 69"/>
                <a:gd name="T54" fmla="*/ 1 w 6"/>
                <a:gd name="T55" fmla="*/ 38 h 69"/>
                <a:gd name="T56" fmla="*/ 1 w 6"/>
                <a:gd name="T57" fmla="*/ 41 h 69"/>
                <a:gd name="T58" fmla="*/ 1 w 6"/>
                <a:gd name="T59" fmla="*/ 46 h 69"/>
                <a:gd name="T60" fmla="*/ 0 w 6"/>
                <a:gd name="T61" fmla="*/ 51 h 69"/>
                <a:gd name="T62" fmla="*/ 0 w 6"/>
                <a:gd name="T63" fmla="*/ 55 h 69"/>
                <a:gd name="T64" fmla="*/ 0 w 6"/>
                <a:gd name="T65" fmla="*/ 59 h 69"/>
                <a:gd name="T66" fmla="*/ 0 w 6"/>
                <a:gd name="T67" fmla="*/ 62 h 69"/>
                <a:gd name="T68" fmla="*/ 0 w 6"/>
                <a:gd name="T69" fmla="*/ 66 h 69"/>
                <a:gd name="T70" fmla="*/ 0 w 6"/>
                <a:gd name="T71" fmla="*/ 65 h 69"/>
                <a:gd name="T72" fmla="*/ 0 w 6"/>
                <a:gd name="T73" fmla="*/ 66 h 69"/>
                <a:gd name="T74" fmla="*/ 0 w 6"/>
                <a:gd name="T75" fmla="*/ 67 h 69"/>
                <a:gd name="T76" fmla="*/ 1 w 6"/>
                <a:gd name="T77" fmla="*/ 68 h 69"/>
                <a:gd name="T78" fmla="*/ 1 w 6"/>
                <a:gd name="T79" fmla="*/ 67 h 69"/>
                <a:gd name="T80" fmla="*/ 2 w 6"/>
                <a:gd name="T81" fmla="*/ 66 h 69"/>
                <a:gd name="T82" fmla="*/ 1 w 6"/>
                <a:gd name="T83" fmla="*/ 67 h 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
                <a:gd name="T127" fmla="*/ 0 h 69"/>
                <a:gd name="T128" fmla="*/ 6 w 6"/>
                <a:gd name="T129" fmla="*/ 69 h 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 h="69">
                  <a:moveTo>
                    <a:pt x="1" y="67"/>
                  </a:moveTo>
                  <a:lnTo>
                    <a:pt x="2" y="66"/>
                  </a:lnTo>
                  <a:lnTo>
                    <a:pt x="2" y="62"/>
                  </a:lnTo>
                  <a:lnTo>
                    <a:pt x="2" y="59"/>
                  </a:lnTo>
                  <a:lnTo>
                    <a:pt x="2" y="55"/>
                  </a:lnTo>
                  <a:lnTo>
                    <a:pt x="2" y="51"/>
                  </a:lnTo>
                  <a:lnTo>
                    <a:pt x="2" y="47"/>
                  </a:lnTo>
                  <a:lnTo>
                    <a:pt x="3" y="42"/>
                  </a:lnTo>
                  <a:lnTo>
                    <a:pt x="3" y="39"/>
                  </a:lnTo>
                  <a:lnTo>
                    <a:pt x="4" y="34"/>
                  </a:lnTo>
                  <a:lnTo>
                    <a:pt x="4" y="29"/>
                  </a:lnTo>
                  <a:lnTo>
                    <a:pt x="4" y="25"/>
                  </a:lnTo>
                  <a:lnTo>
                    <a:pt x="4" y="21"/>
                  </a:lnTo>
                  <a:lnTo>
                    <a:pt x="5" y="17"/>
                  </a:lnTo>
                  <a:lnTo>
                    <a:pt x="5" y="12"/>
                  </a:lnTo>
                  <a:lnTo>
                    <a:pt x="5" y="8"/>
                  </a:lnTo>
                  <a:lnTo>
                    <a:pt x="5" y="5"/>
                  </a:lnTo>
                  <a:lnTo>
                    <a:pt x="5" y="0"/>
                  </a:lnTo>
                  <a:lnTo>
                    <a:pt x="4" y="0"/>
                  </a:lnTo>
                  <a:lnTo>
                    <a:pt x="4" y="5"/>
                  </a:lnTo>
                  <a:lnTo>
                    <a:pt x="3" y="8"/>
                  </a:lnTo>
                  <a:lnTo>
                    <a:pt x="3" y="12"/>
                  </a:lnTo>
                  <a:lnTo>
                    <a:pt x="3" y="16"/>
                  </a:lnTo>
                  <a:lnTo>
                    <a:pt x="3" y="20"/>
                  </a:lnTo>
                  <a:lnTo>
                    <a:pt x="2" y="25"/>
                  </a:lnTo>
                  <a:lnTo>
                    <a:pt x="2" y="28"/>
                  </a:lnTo>
                  <a:lnTo>
                    <a:pt x="2" y="33"/>
                  </a:lnTo>
                  <a:lnTo>
                    <a:pt x="1" y="38"/>
                  </a:lnTo>
                  <a:lnTo>
                    <a:pt x="1" y="41"/>
                  </a:lnTo>
                  <a:lnTo>
                    <a:pt x="1" y="46"/>
                  </a:lnTo>
                  <a:lnTo>
                    <a:pt x="0" y="51"/>
                  </a:lnTo>
                  <a:lnTo>
                    <a:pt x="0" y="55"/>
                  </a:lnTo>
                  <a:lnTo>
                    <a:pt x="0" y="59"/>
                  </a:lnTo>
                  <a:lnTo>
                    <a:pt x="0" y="62"/>
                  </a:lnTo>
                  <a:lnTo>
                    <a:pt x="0" y="66"/>
                  </a:lnTo>
                  <a:lnTo>
                    <a:pt x="0" y="65"/>
                  </a:lnTo>
                  <a:lnTo>
                    <a:pt x="0" y="66"/>
                  </a:lnTo>
                  <a:lnTo>
                    <a:pt x="0" y="67"/>
                  </a:lnTo>
                  <a:lnTo>
                    <a:pt x="1" y="68"/>
                  </a:lnTo>
                  <a:lnTo>
                    <a:pt x="1" y="67"/>
                  </a:lnTo>
                  <a:lnTo>
                    <a:pt x="2" y="66"/>
                  </a:lnTo>
                  <a:lnTo>
                    <a:pt x="1" y="67"/>
                  </a:lnTo>
                </a:path>
              </a:pathLst>
            </a:custGeom>
            <a:solidFill>
              <a:srgbClr val="000000"/>
            </a:solidFill>
            <a:ln w="12700" cap="rnd">
              <a:noFill/>
              <a:round/>
              <a:headEnd/>
              <a:tailEnd/>
            </a:ln>
          </p:spPr>
          <p:txBody>
            <a:bodyPr/>
            <a:lstStyle/>
            <a:p>
              <a:endParaRPr lang="en-US">
                <a:solidFill>
                  <a:srgbClr val="000000"/>
                </a:solidFill>
              </a:endParaRPr>
            </a:p>
          </p:txBody>
        </p:sp>
        <p:sp>
          <p:nvSpPr>
            <p:cNvPr id="21746" name="Freeform 237"/>
            <p:cNvSpPr>
              <a:spLocks/>
            </p:cNvSpPr>
            <p:nvPr/>
          </p:nvSpPr>
          <p:spPr bwMode="auto">
            <a:xfrm>
              <a:off x="2409" y="1915"/>
              <a:ext cx="22" cy="29"/>
            </a:xfrm>
            <a:custGeom>
              <a:avLst/>
              <a:gdLst>
                <a:gd name="T0" fmla="*/ 2 w 22"/>
                <a:gd name="T1" fmla="*/ 26 h 29"/>
                <a:gd name="T2" fmla="*/ 2 w 22"/>
                <a:gd name="T3" fmla="*/ 27 h 29"/>
                <a:gd name="T4" fmla="*/ 21 w 22"/>
                <a:gd name="T5" fmla="*/ 2 h 29"/>
                <a:gd name="T6" fmla="*/ 19 w 22"/>
                <a:gd name="T7" fmla="*/ 0 h 29"/>
                <a:gd name="T8" fmla="*/ 0 w 22"/>
                <a:gd name="T9" fmla="*/ 26 h 29"/>
                <a:gd name="T10" fmla="*/ 0 w 22"/>
                <a:gd name="T11" fmla="*/ 26 h 29"/>
                <a:gd name="T12" fmla="*/ 0 w 22"/>
                <a:gd name="T13" fmla="*/ 26 h 29"/>
                <a:gd name="T14" fmla="*/ 0 w 22"/>
                <a:gd name="T15" fmla="*/ 26 h 29"/>
                <a:gd name="T16" fmla="*/ 0 w 22"/>
                <a:gd name="T17" fmla="*/ 27 h 29"/>
                <a:gd name="T18" fmla="*/ 2 w 22"/>
                <a:gd name="T19" fmla="*/ 28 h 29"/>
                <a:gd name="T20" fmla="*/ 2 w 22"/>
                <a:gd name="T21" fmla="*/ 27 h 29"/>
                <a:gd name="T22" fmla="*/ 2 w 22"/>
                <a:gd name="T23" fmla="*/ 26 h 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9"/>
                <a:gd name="T38" fmla="*/ 22 w 22"/>
                <a:gd name="T39" fmla="*/ 29 h 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9">
                  <a:moveTo>
                    <a:pt x="2" y="26"/>
                  </a:moveTo>
                  <a:lnTo>
                    <a:pt x="2" y="27"/>
                  </a:lnTo>
                  <a:lnTo>
                    <a:pt x="21" y="2"/>
                  </a:lnTo>
                  <a:lnTo>
                    <a:pt x="19" y="0"/>
                  </a:lnTo>
                  <a:lnTo>
                    <a:pt x="0" y="26"/>
                  </a:lnTo>
                  <a:lnTo>
                    <a:pt x="0" y="27"/>
                  </a:lnTo>
                  <a:lnTo>
                    <a:pt x="2" y="28"/>
                  </a:lnTo>
                  <a:lnTo>
                    <a:pt x="2" y="27"/>
                  </a:lnTo>
                  <a:lnTo>
                    <a:pt x="2" y="26"/>
                  </a:lnTo>
                </a:path>
              </a:pathLst>
            </a:custGeom>
            <a:solidFill>
              <a:srgbClr val="000000"/>
            </a:solidFill>
            <a:ln w="12700" cap="rnd">
              <a:noFill/>
              <a:round/>
              <a:headEnd/>
              <a:tailEnd/>
            </a:ln>
          </p:spPr>
          <p:txBody>
            <a:bodyPr/>
            <a:lstStyle/>
            <a:p>
              <a:endParaRPr lang="en-US">
                <a:solidFill>
                  <a:srgbClr val="000000"/>
                </a:solidFill>
              </a:endParaRPr>
            </a:p>
          </p:txBody>
        </p:sp>
        <p:sp>
          <p:nvSpPr>
            <p:cNvPr id="21747" name="Freeform 238"/>
            <p:cNvSpPr>
              <a:spLocks/>
            </p:cNvSpPr>
            <p:nvPr/>
          </p:nvSpPr>
          <p:spPr bwMode="auto">
            <a:xfrm>
              <a:off x="2406" y="1947"/>
              <a:ext cx="4" cy="38"/>
            </a:xfrm>
            <a:custGeom>
              <a:avLst/>
              <a:gdLst>
                <a:gd name="T0" fmla="*/ 2 w 4"/>
                <a:gd name="T1" fmla="*/ 34 h 38"/>
                <a:gd name="T2" fmla="*/ 0 w 4"/>
                <a:gd name="T3" fmla="*/ 35 h 38"/>
                <a:gd name="T4" fmla="*/ 0 w 4"/>
                <a:gd name="T5" fmla="*/ 0 h 38"/>
                <a:gd name="T6" fmla="*/ 3 w 4"/>
                <a:gd name="T7" fmla="*/ 0 h 38"/>
                <a:gd name="T8" fmla="*/ 3 w 4"/>
                <a:gd name="T9" fmla="*/ 35 h 38"/>
                <a:gd name="T10" fmla="*/ 2 w 4"/>
                <a:gd name="T11" fmla="*/ 37 h 38"/>
                <a:gd name="T12" fmla="*/ 3 w 4"/>
                <a:gd name="T13" fmla="*/ 35 h 38"/>
                <a:gd name="T14" fmla="*/ 3 w 4"/>
                <a:gd name="T15" fmla="*/ 36 h 38"/>
                <a:gd name="T16" fmla="*/ 2 w 4"/>
                <a:gd name="T17" fmla="*/ 36 h 38"/>
                <a:gd name="T18" fmla="*/ 0 w 4"/>
                <a:gd name="T19" fmla="*/ 36 h 38"/>
                <a:gd name="T20" fmla="*/ 0 w 4"/>
                <a:gd name="T21" fmla="*/ 35 h 38"/>
                <a:gd name="T22" fmla="*/ 2 w 4"/>
                <a:gd name="T23" fmla="*/ 34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38"/>
                <a:gd name="T38" fmla="*/ 4 w 4"/>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38">
                  <a:moveTo>
                    <a:pt x="2" y="34"/>
                  </a:moveTo>
                  <a:lnTo>
                    <a:pt x="0" y="35"/>
                  </a:lnTo>
                  <a:lnTo>
                    <a:pt x="0" y="0"/>
                  </a:lnTo>
                  <a:lnTo>
                    <a:pt x="3" y="0"/>
                  </a:lnTo>
                  <a:lnTo>
                    <a:pt x="3" y="35"/>
                  </a:lnTo>
                  <a:lnTo>
                    <a:pt x="2" y="37"/>
                  </a:lnTo>
                  <a:lnTo>
                    <a:pt x="3" y="35"/>
                  </a:lnTo>
                  <a:lnTo>
                    <a:pt x="3" y="36"/>
                  </a:lnTo>
                  <a:lnTo>
                    <a:pt x="2" y="36"/>
                  </a:lnTo>
                  <a:lnTo>
                    <a:pt x="0" y="36"/>
                  </a:lnTo>
                  <a:lnTo>
                    <a:pt x="0" y="35"/>
                  </a:lnTo>
                  <a:lnTo>
                    <a:pt x="2" y="34"/>
                  </a:lnTo>
                </a:path>
              </a:pathLst>
            </a:custGeom>
            <a:solidFill>
              <a:srgbClr val="000000"/>
            </a:solidFill>
            <a:ln w="12700" cap="rnd">
              <a:noFill/>
              <a:round/>
              <a:headEnd/>
              <a:tailEnd/>
            </a:ln>
          </p:spPr>
          <p:txBody>
            <a:bodyPr/>
            <a:lstStyle/>
            <a:p>
              <a:endParaRPr lang="en-US">
                <a:solidFill>
                  <a:srgbClr val="000000"/>
                </a:solidFill>
              </a:endParaRPr>
            </a:p>
          </p:txBody>
        </p:sp>
        <p:sp>
          <p:nvSpPr>
            <p:cNvPr id="21748" name="Freeform 239"/>
            <p:cNvSpPr>
              <a:spLocks/>
            </p:cNvSpPr>
            <p:nvPr/>
          </p:nvSpPr>
          <p:spPr bwMode="auto">
            <a:xfrm>
              <a:off x="2410" y="1986"/>
              <a:ext cx="22" cy="9"/>
            </a:xfrm>
            <a:custGeom>
              <a:avLst/>
              <a:gdLst>
                <a:gd name="T0" fmla="*/ 19 w 22"/>
                <a:gd name="T1" fmla="*/ 6 h 9"/>
                <a:gd name="T2" fmla="*/ 19 w 22"/>
                <a:gd name="T3" fmla="*/ 6 h 9"/>
                <a:gd name="T4" fmla="*/ 17 w 22"/>
                <a:gd name="T5" fmla="*/ 6 h 9"/>
                <a:gd name="T6" fmla="*/ 16 w 22"/>
                <a:gd name="T7" fmla="*/ 5 h 9"/>
                <a:gd name="T8" fmla="*/ 13 w 22"/>
                <a:gd name="T9" fmla="*/ 4 h 9"/>
                <a:gd name="T10" fmla="*/ 10 w 22"/>
                <a:gd name="T11" fmla="*/ 3 h 9"/>
                <a:gd name="T12" fmla="*/ 8 w 22"/>
                <a:gd name="T13" fmla="*/ 2 h 9"/>
                <a:gd name="T14" fmla="*/ 5 w 22"/>
                <a:gd name="T15" fmla="*/ 1 h 9"/>
                <a:gd name="T16" fmla="*/ 3 w 22"/>
                <a:gd name="T17" fmla="*/ 0 h 9"/>
                <a:gd name="T18" fmla="*/ 0 w 22"/>
                <a:gd name="T19" fmla="*/ 0 h 9"/>
                <a:gd name="T20" fmla="*/ 0 w 22"/>
                <a:gd name="T21" fmla="*/ 2 h 9"/>
                <a:gd name="T22" fmla="*/ 2 w 22"/>
                <a:gd name="T23" fmla="*/ 2 h 9"/>
                <a:gd name="T24" fmla="*/ 5 w 22"/>
                <a:gd name="T25" fmla="*/ 3 h 9"/>
                <a:gd name="T26" fmla="*/ 7 w 22"/>
                <a:gd name="T27" fmla="*/ 4 h 9"/>
                <a:gd name="T28" fmla="*/ 9 w 22"/>
                <a:gd name="T29" fmla="*/ 5 h 9"/>
                <a:gd name="T30" fmla="*/ 11 w 22"/>
                <a:gd name="T31" fmla="*/ 6 h 9"/>
                <a:gd name="T32" fmla="*/ 14 w 22"/>
                <a:gd name="T33" fmla="*/ 7 h 9"/>
                <a:gd name="T34" fmla="*/ 16 w 22"/>
                <a:gd name="T35" fmla="*/ 7 h 9"/>
                <a:gd name="T36" fmla="*/ 19 w 22"/>
                <a:gd name="T37" fmla="*/ 8 h 9"/>
                <a:gd name="T38" fmla="*/ 20 w 22"/>
                <a:gd name="T39" fmla="*/ 7 h 9"/>
                <a:gd name="T40" fmla="*/ 21 w 22"/>
                <a:gd name="T41" fmla="*/ 7 h 9"/>
                <a:gd name="T42" fmla="*/ 20 w 22"/>
                <a:gd name="T43" fmla="*/ 6 h 9"/>
                <a:gd name="T44" fmla="*/ 19 w 22"/>
                <a:gd name="T45" fmla="*/ 6 h 9"/>
                <a:gd name="T46" fmla="*/ 19 w 22"/>
                <a:gd name="T47" fmla="*/ 6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
                <a:gd name="T73" fmla="*/ 0 h 9"/>
                <a:gd name="T74" fmla="*/ 22 w 22"/>
                <a:gd name="T75" fmla="*/ 9 h 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 h="9">
                  <a:moveTo>
                    <a:pt x="19" y="6"/>
                  </a:moveTo>
                  <a:lnTo>
                    <a:pt x="19" y="6"/>
                  </a:lnTo>
                  <a:lnTo>
                    <a:pt x="17" y="6"/>
                  </a:lnTo>
                  <a:lnTo>
                    <a:pt x="16" y="5"/>
                  </a:lnTo>
                  <a:lnTo>
                    <a:pt x="13" y="4"/>
                  </a:lnTo>
                  <a:lnTo>
                    <a:pt x="10" y="3"/>
                  </a:lnTo>
                  <a:lnTo>
                    <a:pt x="8" y="2"/>
                  </a:lnTo>
                  <a:lnTo>
                    <a:pt x="5" y="1"/>
                  </a:lnTo>
                  <a:lnTo>
                    <a:pt x="3" y="0"/>
                  </a:lnTo>
                  <a:lnTo>
                    <a:pt x="0" y="0"/>
                  </a:lnTo>
                  <a:lnTo>
                    <a:pt x="0" y="2"/>
                  </a:lnTo>
                  <a:lnTo>
                    <a:pt x="2" y="2"/>
                  </a:lnTo>
                  <a:lnTo>
                    <a:pt x="5" y="3"/>
                  </a:lnTo>
                  <a:lnTo>
                    <a:pt x="7" y="4"/>
                  </a:lnTo>
                  <a:lnTo>
                    <a:pt x="9" y="5"/>
                  </a:lnTo>
                  <a:lnTo>
                    <a:pt x="11" y="6"/>
                  </a:lnTo>
                  <a:lnTo>
                    <a:pt x="14" y="7"/>
                  </a:lnTo>
                  <a:lnTo>
                    <a:pt x="16" y="7"/>
                  </a:lnTo>
                  <a:lnTo>
                    <a:pt x="19" y="8"/>
                  </a:lnTo>
                  <a:lnTo>
                    <a:pt x="20" y="7"/>
                  </a:lnTo>
                  <a:lnTo>
                    <a:pt x="21" y="7"/>
                  </a:lnTo>
                  <a:lnTo>
                    <a:pt x="20" y="6"/>
                  </a:lnTo>
                  <a:lnTo>
                    <a:pt x="19" y="6"/>
                  </a:lnTo>
                </a:path>
              </a:pathLst>
            </a:custGeom>
            <a:solidFill>
              <a:srgbClr val="000000"/>
            </a:solidFill>
            <a:ln w="12700" cap="rnd">
              <a:noFill/>
              <a:round/>
              <a:headEnd/>
              <a:tailEnd/>
            </a:ln>
          </p:spPr>
          <p:txBody>
            <a:bodyPr/>
            <a:lstStyle/>
            <a:p>
              <a:endParaRPr lang="en-US">
                <a:solidFill>
                  <a:srgbClr val="000000"/>
                </a:solidFill>
              </a:endParaRPr>
            </a:p>
          </p:txBody>
        </p:sp>
        <p:sp>
          <p:nvSpPr>
            <p:cNvPr id="21749" name="Freeform 240"/>
            <p:cNvSpPr>
              <a:spLocks/>
            </p:cNvSpPr>
            <p:nvPr/>
          </p:nvSpPr>
          <p:spPr bwMode="auto">
            <a:xfrm>
              <a:off x="2434" y="1993"/>
              <a:ext cx="78" cy="12"/>
            </a:xfrm>
            <a:custGeom>
              <a:avLst/>
              <a:gdLst>
                <a:gd name="T0" fmla="*/ 73 w 78"/>
                <a:gd name="T1" fmla="*/ 10 h 12"/>
                <a:gd name="T2" fmla="*/ 75 w 78"/>
                <a:gd name="T3" fmla="*/ 9 h 12"/>
                <a:gd name="T4" fmla="*/ 71 w 78"/>
                <a:gd name="T5" fmla="*/ 8 h 12"/>
                <a:gd name="T6" fmla="*/ 67 w 78"/>
                <a:gd name="T7" fmla="*/ 8 h 12"/>
                <a:gd name="T8" fmla="*/ 62 w 78"/>
                <a:gd name="T9" fmla="*/ 8 h 12"/>
                <a:gd name="T10" fmla="*/ 58 w 78"/>
                <a:gd name="T11" fmla="*/ 7 h 12"/>
                <a:gd name="T12" fmla="*/ 53 w 78"/>
                <a:gd name="T13" fmla="*/ 6 h 12"/>
                <a:gd name="T14" fmla="*/ 48 w 78"/>
                <a:gd name="T15" fmla="*/ 5 h 12"/>
                <a:gd name="T16" fmla="*/ 44 w 78"/>
                <a:gd name="T17" fmla="*/ 4 h 12"/>
                <a:gd name="T18" fmla="*/ 39 w 78"/>
                <a:gd name="T19" fmla="*/ 3 h 12"/>
                <a:gd name="T20" fmla="*/ 33 w 78"/>
                <a:gd name="T21" fmla="*/ 2 h 12"/>
                <a:gd name="T22" fmla="*/ 29 w 78"/>
                <a:gd name="T23" fmla="*/ 1 h 12"/>
                <a:gd name="T24" fmla="*/ 24 w 78"/>
                <a:gd name="T25" fmla="*/ 1 h 12"/>
                <a:gd name="T26" fmla="*/ 19 w 78"/>
                <a:gd name="T27" fmla="*/ 0 h 12"/>
                <a:gd name="T28" fmla="*/ 14 w 78"/>
                <a:gd name="T29" fmla="*/ 0 h 12"/>
                <a:gd name="T30" fmla="*/ 9 w 78"/>
                <a:gd name="T31" fmla="*/ 0 h 12"/>
                <a:gd name="T32" fmla="*/ 5 w 78"/>
                <a:gd name="T33" fmla="*/ 1 h 12"/>
                <a:gd name="T34" fmla="*/ 0 w 78"/>
                <a:gd name="T35" fmla="*/ 2 h 12"/>
                <a:gd name="T36" fmla="*/ 1 w 78"/>
                <a:gd name="T37" fmla="*/ 5 h 12"/>
                <a:gd name="T38" fmla="*/ 6 w 78"/>
                <a:gd name="T39" fmla="*/ 3 h 12"/>
                <a:gd name="T40" fmla="*/ 10 w 78"/>
                <a:gd name="T41" fmla="*/ 3 h 12"/>
                <a:gd name="T42" fmla="*/ 14 w 78"/>
                <a:gd name="T43" fmla="*/ 3 h 12"/>
                <a:gd name="T44" fmla="*/ 19 w 78"/>
                <a:gd name="T45" fmla="*/ 3 h 12"/>
                <a:gd name="T46" fmla="*/ 23 w 78"/>
                <a:gd name="T47" fmla="*/ 3 h 12"/>
                <a:gd name="T48" fmla="*/ 28 w 78"/>
                <a:gd name="T49" fmla="*/ 4 h 12"/>
                <a:gd name="T50" fmla="*/ 32 w 78"/>
                <a:gd name="T51" fmla="*/ 5 h 12"/>
                <a:gd name="T52" fmla="*/ 38 w 78"/>
                <a:gd name="T53" fmla="*/ 5 h 12"/>
                <a:gd name="T54" fmla="*/ 43 w 78"/>
                <a:gd name="T55" fmla="*/ 6 h 12"/>
                <a:gd name="T56" fmla="*/ 47 w 78"/>
                <a:gd name="T57" fmla="*/ 8 h 12"/>
                <a:gd name="T58" fmla="*/ 52 w 78"/>
                <a:gd name="T59" fmla="*/ 8 h 12"/>
                <a:gd name="T60" fmla="*/ 57 w 78"/>
                <a:gd name="T61" fmla="*/ 9 h 12"/>
                <a:gd name="T62" fmla="*/ 62 w 78"/>
                <a:gd name="T63" fmla="*/ 10 h 12"/>
                <a:gd name="T64" fmla="*/ 66 w 78"/>
                <a:gd name="T65" fmla="*/ 11 h 12"/>
                <a:gd name="T66" fmla="*/ 71 w 78"/>
                <a:gd name="T67" fmla="*/ 11 h 12"/>
                <a:gd name="T68" fmla="*/ 75 w 78"/>
                <a:gd name="T69" fmla="*/ 11 h 12"/>
                <a:gd name="T70" fmla="*/ 77 w 78"/>
                <a:gd name="T71" fmla="*/ 10 h 12"/>
                <a:gd name="T72" fmla="*/ 75 w 78"/>
                <a:gd name="T73" fmla="*/ 11 h 12"/>
                <a:gd name="T74" fmla="*/ 76 w 78"/>
                <a:gd name="T75" fmla="*/ 11 h 12"/>
                <a:gd name="T76" fmla="*/ 77 w 78"/>
                <a:gd name="T77" fmla="*/ 10 h 12"/>
                <a:gd name="T78" fmla="*/ 76 w 78"/>
                <a:gd name="T79" fmla="*/ 9 h 12"/>
                <a:gd name="T80" fmla="*/ 75 w 78"/>
                <a:gd name="T81" fmla="*/ 9 h 12"/>
                <a:gd name="T82" fmla="*/ 73 w 78"/>
                <a:gd name="T83" fmla="*/ 10 h 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12"/>
                <a:gd name="T128" fmla="*/ 78 w 78"/>
                <a:gd name="T129" fmla="*/ 12 h 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12">
                  <a:moveTo>
                    <a:pt x="73" y="10"/>
                  </a:moveTo>
                  <a:lnTo>
                    <a:pt x="75" y="9"/>
                  </a:lnTo>
                  <a:lnTo>
                    <a:pt x="71" y="8"/>
                  </a:lnTo>
                  <a:lnTo>
                    <a:pt x="67" y="8"/>
                  </a:lnTo>
                  <a:lnTo>
                    <a:pt x="62" y="8"/>
                  </a:lnTo>
                  <a:lnTo>
                    <a:pt x="58" y="7"/>
                  </a:lnTo>
                  <a:lnTo>
                    <a:pt x="53" y="6"/>
                  </a:lnTo>
                  <a:lnTo>
                    <a:pt x="48" y="5"/>
                  </a:lnTo>
                  <a:lnTo>
                    <a:pt x="44" y="4"/>
                  </a:lnTo>
                  <a:lnTo>
                    <a:pt x="39" y="3"/>
                  </a:lnTo>
                  <a:lnTo>
                    <a:pt x="33" y="2"/>
                  </a:lnTo>
                  <a:lnTo>
                    <a:pt x="29" y="1"/>
                  </a:lnTo>
                  <a:lnTo>
                    <a:pt x="24" y="1"/>
                  </a:lnTo>
                  <a:lnTo>
                    <a:pt x="19" y="0"/>
                  </a:lnTo>
                  <a:lnTo>
                    <a:pt x="14" y="0"/>
                  </a:lnTo>
                  <a:lnTo>
                    <a:pt x="9" y="0"/>
                  </a:lnTo>
                  <a:lnTo>
                    <a:pt x="5" y="1"/>
                  </a:lnTo>
                  <a:lnTo>
                    <a:pt x="0" y="2"/>
                  </a:lnTo>
                  <a:lnTo>
                    <a:pt x="1" y="5"/>
                  </a:lnTo>
                  <a:lnTo>
                    <a:pt x="6" y="3"/>
                  </a:lnTo>
                  <a:lnTo>
                    <a:pt x="10" y="3"/>
                  </a:lnTo>
                  <a:lnTo>
                    <a:pt x="14" y="3"/>
                  </a:lnTo>
                  <a:lnTo>
                    <a:pt x="19" y="3"/>
                  </a:lnTo>
                  <a:lnTo>
                    <a:pt x="23" y="3"/>
                  </a:lnTo>
                  <a:lnTo>
                    <a:pt x="28" y="4"/>
                  </a:lnTo>
                  <a:lnTo>
                    <a:pt x="32" y="5"/>
                  </a:lnTo>
                  <a:lnTo>
                    <a:pt x="38" y="5"/>
                  </a:lnTo>
                  <a:lnTo>
                    <a:pt x="43" y="6"/>
                  </a:lnTo>
                  <a:lnTo>
                    <a:pt x="47" y="8"/>
                  </a:lnTo>
                  <a:lnTo>
                    <a:pt x="52" y="8"/>
                  </a:lnTo>
                  <a:lnTo>
                    <a:pt x="57" y="9"/>
                  </a:lnTo>
                  <a:lnTo>
                    <a:pt x="62" y="10"/>
                  </a:lnTo>
                  <a:lnTo>
                    <a:pt x="66" y="11"/>
                  </a:lnTo>
                  <a:lnTo>
                    <a:pt x="71" y="11"/>
                  </a:lnTo>
                  <a:lnTo>
                    <a:pt x="75" y="11"/>
                  </a:lnTo>
                  <a:lnTo>
                    <a:pt x="77" y="10"/>
                  </a:lnTo>
                  <a:lnTo>
                    <a:pt x="75" y="11"/>
                  </a:lnTo>
                  <a:lnTo>
                    <a:pt x="76" y="11"/>
                  </a:lnTo>
                  <a:lnTo>
                    <a:pt x="77" y="10"/>
                  </a:lnTo>
                  <a:lnTo>
                    <a:pt x="76" y="9"/>
                  </a:lnTo>
                  <a:lnTo>
                    <a:pt x="75" y="9"/>
                  </a:lnTo>
                  <a:lnTo>
                    <a:pt x="73" y="10"/>
                  </a:lnTo>
                </a:path>
              </a:pathLst>
            </a:custGeom>
            <a:solidFill>
              <a:srgbClr val="000000"/>
            </a:solidFill>
            <a:ln w="12700" cap="rnd">
              <a:noFill/>
              <a:round/>
              <a:headEnd/>
              <a:tailEnd/>
            </a:ln>
          </p:spPr>
          <p:txBody>
            <a:bodyPr/>
            <a:lstStyle/>
            <a:p>
              <a:endParaRPr lang="en-US">
                <a:solidFill>
                  <a:srgbClr val="000000"/>
                </a:solidFill>
              </a:endParaRPr>
            </a:p>
          </p:txBody>
        </p:sp>
        <p:sp>
          <p:nvSpPr>
            <p:cNvPr id="21750" name="Freeform 241"/>
            <p:cNvSpPr>
              <a:spLocks/>
            </p:cNvSpPr>
            <p:nvPr/>
          </p:nvSpPr>
          <p:spPr bwMode="auto">
            <a:xfrm>
              <a:off x="2513" y="1956"/>
              <a:ext cx="23" cy="48"/>
            </a:xfrm>
            <a:custGeom>
              <a:avLst/>
              <a:gdLst>
                <a:gd name="T0" fmla="*/ 20 w 23"/>
                <a:gd name="T1" fmla="*/ 0 h 48"/>
                <a:gd name="T2" fmla="*/ 20 w 23"/>
                <a:gd name="T3" fmla="*/ 0 h 48"/>
                <a:gd name="T4" fmla="*/ 17 w 23"/>
                <a:gd name="T5" fmla="*/ 4 h 48"/>
                <a:gd name="T6" fmla="*/ 14 w 23"/>
                <a:gd name="T7" fmla="*/ 10 h 48"/>
                <a:gd name="T8" fmla="*/ 11 w 23"/>
                <a:gd name="T9" fmla="*/ 16 h 48"/>
                <a:gd name="T10" fmla="*/ 8 w 23"/>
                <a:gd name="T11" fmla="*/ 23 h 48"/>
                <a:gd name="T12" fmla="*/ 5 w 23"/>
                <a:gd name="T13" fmla="*/ 29 h 48"/>
                <a:gd name="T14" fmla="*/ 2 w 23"/>
                <a:gd name="T15" fmla="*/ 36 h 48"/>
                <a:gd name="T16" fmla="*/ 1 w 23"/>
                <a:gd name="T17" fmla="*/ 42 h 48"/>
                <a:gd name="T18" fmla="*/ 0 w 23"/>
                <a:gd name="T19" fmla="*/ 47 h 48"/>
                <a:gd name="T20" fmla="*/ 3 w 23"/>
                <a:gd name="T21" fmla="*/ 47 h 48"/>
                <a:gd name="T22" fmla="*/ 4 w 23"/>
                <a:gd name="T23" fmla="*/ 43 h 48"/>
                <a:gd name="T24" fmla="*/ 6 w 23"/>
                <a:gd name="T25" fmla="*/ 37 h 48"/>
                <a:gd name="T26" fmla="*/ 8 w 23"/>
                <a:gd name="T27" fmla="*/ 31 h 48"/>
                <a:gd name="T28" fmla="*/ 10 w 23"/>
                <a:gd name="T29" fmla="*/ 24 h 48"/>
                <a:gd name="T30" fmla="*/ 13 w 23"/>
                <a:gd name="T31" fmla="*/ 18 h 48"/>
                <a:gd name="T32" fmla="*/ 17 w 23"/>
                <a:gd name="T33" fmla="*/ 12 h 48"/>
                <a:gd name="T34" fmla="*/ 19 w 23"/>
                <a:gd name="T35" fmla="*/ 6 h 48"/>
                <a:gd name="T36" fmla="*/ 22 w 23"/>
                <a:gd name="T37" fmla="*/ 3 h 48"/>
                <a:gd name="T38" fmla="*/ 20 w 23"/>
                <a:gd name="T39" fmla="*/ 3 h 48"/>
                <a:gd name="T40" fmla="*/ 22 w 23"/>
                <a:gd name="T41" fmla="*/ 3 h 48"/>
                <a:gd name="T42" fmla="*/ 22 w 23"/>
                <a:gd name="T43" fmla="*/ 1 h 48"/>
                <a:gd name="T44" fmla="*/ 21 w 23"/>
                <a:gd name="T45" fmla="*/ 0 h 48"/>
                <a:gd name="T46" fmla="*/ 20 w 23"/>
                <a:gd name="T47" fmla="*/ 0 h 48"/>
                <a:gd name="T48" fmla="*/ 20 w 23"/>
                <a:gd name="T49" fmla="*/ 0 h 48"/>
                <a:gd name="T50" fmla="*/ 20 w 23"/>
                <a:gd name="T51" fmla="*/ 0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
                <a:gd name="T79" fmla="*/ 0 h 48"/>
                <a:gd name="T80" fmla="*/ 23 w 23"/>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 h="48">
                  <a:moveTo>
                    <a:pt x="20" y="0"/>
                  </a:moveTo>
                  <a:lnTo>
                    <a:pt x="20" y="0"/>
                  </a:lnTo>
                  <a:lnTo>
                    <a:pt x="17" y="4"/>
                  </a:lnTo>
                  <a:lnTo>
                    <a:pt x="14" y="10"/>
                  </a:lnTo>
                  <a:lnTo>
                    <a:pt x="11" y="16"/>
                  </a:lnTo>
                  <a:lnTo>
                    <a:pt x="8" y="23"/>
                  </a:lnTo>
                  <a:lnTo>
                    <a:pt x="5" y="29"/>
                  </a:lnTo>
                  <a:lnTo>
                    <a:pt x="2" y="36"/>
                  </a:lnTo>
                  <a:lnTo>
                    <a:pt x="1" y="42"/>
                  </a:lnTo>
                  <a:lnTo>
                    <a:pt x="0" y="47"/>
                  </a:lnTo>
                  <a:lnTo>
                    <a:pt x="3" y="47"/>
                  </a:lnTo>
                  <a:lnTo>
                    <a:pt x="4" y="43"/>
                  </a:lnTo>
                  <a:lnTo>
                    <a:pt x="6" y="37"/>
                  </a:lnTo>
                  <a:lnTo>
                    <a:pt x="8" y="31"/>
                  </a:lnTo>
                  <a:lnTo>
                    <a:pt x="10" y="24"/>
                  </a:lnTo>
                  <a:lnTo>
                    <a:pt x="13" y="18"/>
                  </a:lnTo>
                  <a:lnTo>
                    <a:pt x="17" y="12"/>
                  </a:lnTo>
                  <a:lnTo>
                    <a:pt x="19" y="6"/>
                  </a:lnTo>
                  <a:lnTo>
                    <a:pt x="22" y="3"/>
                  </a:lnTo>
                  <a:lnTo>
                    <a:pt x="20" y="3"/>
                  </a:lnTo>
                  <a:lnTo>
                    <a:pt x="22" y="3"/>
                  </a:lnTo>
                  <a:lnTo>
                    <a:pt x="22" y="1"/>
                  </a:lnTo>
                  <a:lnTo>
                    <a:pt x="21" y="0"/>
                  </a:lnTo>
                  <a:lnTo>
                    <a:pt x="20" y="0"/>
                  </a:lnTo>
                </a:path>
              </a:pathLst>
            </a:custGeom>
            <a:solidFill>
              <a:srgbClr val="000000"/>
            </a:solidFill>
            <a:ln w="12700" cap="rnd">
              <a:noFill/>
              <a:round/>
              <a:headEnd/>
              <a:tailEnd/>
            </a:ln>
          </p:spPr>
          <p:txBody>
            <a:bodyPr/>
            <a:lstStyle/>
            <a:p>
              <a:endParaRPr lang="en-US">
                <a:solidFill>
                  <a:srgbClr val="000000"/>
                </a:solidFill>
              </a:endParaRPr>
            </a:p>
          </p:txBody>
        </p:sp>
        <p:sp>
          <p:nvSpPr>
            <p:cNvPr id="21751" name="Freeform 242"/>
            <p:cNvSpPr>
              <a:spLocks/>
            </p:cNvSpPr>
            <p:nvPr/>
          </p:nvSpPr>
          <p:spPr bwMode="auto">
            <a:xfrm>
              <a:off x="2539" y="1956"/>
              <a:ext cx="37" cy="8"/>
            </a:xfrm>
            <a:custGeom>
              <a:avLst/>
              <a:gdLst>
                <a:gd name="T0" fmla="*/ 33 w 37"/>
                <a:gd name="T1" fmla="*/ 5 h 8"/>
                <a:gd name="T2" fmla="*/ 34 w 37"/>
                <a:gd name="T3" fmla="*/ 5 h 8"/>
                <a:gd name="T4" fmla="*/ 30 w 37"/>
                <a:gd name="T5" fmla="*/ 5 h 8"/>
                <a:gd name="T6" fmla="*/ 26 w 37"/>
                <a:gd name="T7" fmla="*/ 4 h 8"/>
                <a:gd name="T8" fmla="*/ 22 w 37"/>
                <a:gd name="T9" fmla="*/ 3 h 8"/>
                <a:gd name="T10" fmla="*/ 18 w 37"/>
                <a:gd name="T11" fmla="*/ 2 h 8"/>
                <a:gd name="T12" fmla="*/ 14 w 37"/>
                <a:gd name="T13" fmla="*/ 2 h 8"/>
                <a:gd name="T14" fmla="*/ 9 w 37"/>
                <a:gd name="T15" fmla="*/ 1 h 8"/>
                <a:gd name="T16" fmla="*/ 5 w 37"/>
                <a:gd name="T17" fmla="*/ 0 h 8"/>
                <a:gd name="T18" fmla="*/ 0 w 37"/>
                <a:gd name="T19" fmla="*/ 0 h 8"/>
                <a:gd name="T20" fmla="*/ 0 w 37"/>
                <a:gd name="T21" fmla="*/ 2 h 8"/>
                <a:gd name="T22" fmla="*/ 5 w 37"/>
                <a:gd name="T23" fmla="*/ 2 h 8"/>
                <a:gd name="T24" fmla="*/ 9 w 37"/>
                <a:gd name="T25" fmla="*/ 3 h 8"/>
                <a:gd name="T26" fmla="*/ 13 w 37"/>
                <a:gd name="T27" fmla="*/ 3 h 8"/>
                <a:gd name="T28" fmla="*/ 17 w 37"/>
                <a:gd name="T29" fmla="*/ 4 h 8"/>
                <a:gd name="T30" fmla="*/ 21 w 37"/>
                <a:gd name="T31" fmla="*/ 5 h 8"/>
                <a:gd name="T32" fmla="*/ 25 w 37"/>
                <a:gd name="T33" fmla="*/ 6 h 8"/>
                <a:gd name="T34" fmla="*/ 29 w 37"/>
                <a:gd name="T35" fmla="*/ 6 h 8"/>
                <a:gd name="T36" fmla="*/ 34 w 37"/>
                <a:gd name="T37" fmla="*/ 7 h 8"/>
                <a:gd name="T38" fmla="*/ 36 w 37"/>
                <a:gd name="T39" fmla="*/ 6 h 8"/>
                <a:gd name="T40" fmla="*/ 34 w 37"/>
                <a:gd name="T41" fmla="*/ 7 h 8"/>
                <a:gd name="T42" fmla="*/ 35 w 37"/>
                <a:gd name="T43" fmla="*/ 6 h 8"/>
                <a:gd name="T44" fmla="*/ 36 w 37"/>
                <a:gd name="T45" fmla="*/ 6 h 8"/>
                <a:gd name="T46" fmla="*/ 35 w 37"/>
                <a:gd name="T47" fmla="*/ 5 h 8"/>
                <a:gd name="T48" fmla="*/ 34 w 37"/>
                <a:gd name="T49" fmla="*/ 5 h 8"/>
                <a:gd name="T50" fmla="*/ 33 w 37"/>
                <a:gd name="T51" fmla="*/ 5 h 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8"/>
                <a:gd name="T80" fmla="*/ 37 w 37"/>
                <a:gd name="T81" fmla="*/ 8 h 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8">
                  <a:moveTo>
                    <a:pt x="33" y="5"/>
                  </a:moveTo>
                  <a:lnTo>
                    <a:pt x="34" y="5"/>
                  </a:lnTo>
                  <a:lnTo>
                    <a:pt x="30" y="5"/>
                  </a:lnTo>
                  <a:lnTo>
                    <a:pt x="26" y="4"/>
                  </a:lnTo>
                  <a:lnTo>
                    <a:pt x="22" y="3"/>
                  </a:lnTo>
                  <a:lnTo>
                    <a:pt x="18" y="2"/>
                  </a:lnTo>
                  <a:lnTo>
                    <a:pt x="14" y="2"/>
                  </a:lnTo>
                  <a:lnTo>
                    <a:pt x="9" y="1"/>
                  </a:lnTo>
                  <a:lnTo>
                    <a:pt x="5" y="0"/>
                  </a:lnTo>
                  <a:lnTo>
                    <a:pt x="0" y="0"/>
                  </a:lnTo>
                  <a:lnTo>
                    <a:pt x="0" y="2"/>
                  </a:lnTo>
                  <a:lnTo>
                    <a:pt x="5" y="2"/>
                  </a:lnTo>
                  <a:lnTo>
                    <a:pt x="9" y="3"/>
                  </a:lnTo>
                  <a:lnTo>
                    <a:pt x="13" y="3"/>
                  </a:lnTo>
                  <a:lnTo>
                    <a:pt x="17" y="4"/>
                  </a:lnTo>
                  <a:lnTo>
                    <a:pt x="21" y="5"/>
                  </a:lnTo>
                  <a:lnTo>
                    <a:pt x="25" y="6"/>
                  </a:lnTo>
                  <a:lnTo>
                    <a:pt x="29" y="6"/>
                  </a:lnTo>
                  <a:lnTo>
                    <a:pt x="34" y="7"/>
                  </a:lnTo>
                  <a:lnTo>
                    <a:pt x="36" y="6"/>
                  </a:lnTo>
                  <a:lnTo>
                    <a:pt x="34" y="7"/>
                  </a:lnTo>
                  <a:lnTo>
                    <a:pt x="35" y="6"/>
                  </a:lnTo>
                  <a:lnTo>
                    <a:pt x="36" y="6"/>
                  </a:lnTo>
                  <a:lnTo>
                    <a:pt x="35" y="5"/>
                  </a:lnTo>
                  <a:lnTo>
                    <a:pt x="34" y="5"/>
                  </a:lnTo>
                  <a:lnTo>
                    <a:pt x="33" y="5"/>
                  </a:lnTo>
                </a:path>
              </a:pathLst>
            </a:custGeom>
            <a:solidFill>
              <a:srgbClr val="000000"/>
            </a:solidFill>
            <a:ln w="12700" cap="rnd">
              <a:noFill/>
              <a:round/>
              <a:headEnd/>
              <a:tailEnd/>
            </a:ln>
          </p:spPr>
          <p:txBody>
            <a:bodyPr/>
            <a:lstStyle/>
            <a:p>
              <a:endParaRPr lang="en-US">
                <a:solidFill>
                  <a:srgbClr val="000000"/>
                </a:solidFill>
              </a:endParaRPr>
            </a:p>
          </p:txBody>
        </p:sp>
        <p:sp>
          <p:nvSpPr>
            <p:cNvPr id="21752" name="Freeform 243"/>
            <p:cNvSpPr>
              <a:spLocks/>
            </p:cNvSpPr>
            <p:nvPr/>
          </p:nvSpPr>
          <p:spPr bwMode="auto">
            <a:xfrm>
              <a:off x="2578" y="1914"/>
              <a:ext cx="63" cy="49"/>
            </a:xfrm>
            <a:custGeom>
              <a:avLst/>
              <a:gdLst>
                <a:gd name="T0" fmla="*/ 61 w 63"/>
                <a:gd name="T1" fmla="*/ 1 h 49"/>
                <a:gd name="T2" fmla="*/ 60 w 63"/>
                <a:gd name="T3" fmla="*/ 0 h 49"/>
                <a:gd name="T4" fmla="*/ 56 w 63"/>
                <a:gd name="T5" fmla="*/ 1 h 49"/>
                <a:gd name="T6" fmla="*/ 51 w 63"/>
                <a:gd name="T7" fmla="*/ 2 h 49"/>
                <a:gd name="T8" fmla="*/ 47 w 63"/>
                <a:gd name="T9" fmla="*/ 3 h 49"/>
                <a:gd name="T10" fmla="*/ 43 w 63"/>
                <a:gd name="T11" fmla="*/ 5 h 49"/>
                <a:gd name="T12" fmla="*/ 38 w 63"/>
                <a:gd name="T13" fmla="*/ 7 h 49"/>
                <a:gd name="T14" fmla="*/ 35 w 63"/>
                <a:gd name="T15" fmla="*/ 10 h 49"/>
                <a:gd name="T16" fmla="*/ 31 w 63"/>
                <a:gd name="T17" fmla="*/ 13 h 49"/>
                <a:gd name="T18" fmla="*/ 26 w 63"/>
                <a:gd name="T19" fmla="*/ 16 h 49"/>
                <a:gd name="T20" fmla="*/ 23 w 63"/>
                <a:gd name="T21" fmla="*/ 20 h 49"/>
                <a:gd name="T22" fmla="*/ 19 w 63"/>
                <a:gd name="T23" fmla="*/ 24 h 49"/>
                <a:gd name="T24" fmla="*/ 16 w 63"/>
                <a:gd name="T25" fmla="*/ 28 h 49"/>
                <a:gd name="T26" fmla="*/ 12 w 63"/>
                <a:gd name="T27" fmla="*/ 31 h 49"/>
                <a:gd name="T28" fmla="*/ 9 w 63"/>
                <a:gd name="T29" fmla="*/ 36 h 49"/>
                <a:gd name="T30" fmla="*/ 5 w 63"/>
                <a:gd name="T31" fmla="*/ 39 h 49"/>
                <a:gd name="T32" fmla="*/ 3 w 63"/>
                <a:gd name="T33" fmla="*/ 43 h 49"/>
                <a:gd name="T34" fmla="*/ 0 w 63"/>
                <a:gd name="T35" fmla="*/ 46 h 49"/>
                <a:gd name="T36" fmla="*/ 3 w 63"/>
                <a:gd name="T37" fmla="*/ 48 h 49"/>
                <a:gd name="T38" fmla="*/ 5 w 63"/>
                <a:gd name="T39" fmla="*/ 44 h 49"/>
                <a:gd name="T40" fmla="*/ 8 w 63"/>
                <a:gd name="T41" fmla="*/ 41 h 49"/>
                <a:gd name="T42" fmla="*/ 12 w 63"/>
                <a:gd name="T43" fmla="*/ 37 h 49"/>
                <a:gd name="T44" fmla="*/ 15 w 63"/>
                <a:gd name="T45" fmla="*/ 34 h 49"/>
                <a:gd name="T46" fmla="*/ 18 w 63"/>
                <a:gd name="T47" fmla="*/ 29 h 49"/>
                <a:gd name="T48" fmla="*/ 22 w 63"/>
                <a:gd name="T49" fmla="*/ 26 h 49"/>
                <a:gd name="T50" fmla="*/ 26 w 63"/>
                <a:gd name="T51" fmla="*/ 22 h 49"/>
                <a:gd name="T52" fmla="*/ 28 w 63"/>
                <a:gd name="T53" fmla="*/ 19 h 49"/>
                <a:gd name="T54" fmla="*/ 33 w 63"/>
                <a:gd name="T55" fmla="*/ 16 h 49"/>
                <a:gd name="T56" fmla="*/ 36 w 63"/>
                <a:gd name="T57" fmla="*/ 12 h 49"/>
                <a:gd name="T58" fmla="*/ 40 w 63"/>
                <a:gd name="T59" fmla="*/ 10 h 49"/>
                <a:gd name="T60" fmla="*/ 44 w 63"/>
                <a:gd name="T61" fmla="*/ 8 h 49"/>
                <a:gd name="T62" fmla="*/ 48 w 63"/>
                <a:gd name="T63" fmla="*/ 6 h 49"/>
                <a:gd name="T64" fmla="*/ 52 w 63"/>
                <a:gd name="T65" fmla="*/ 5 h 49"/>
                <a:gd name="T66" fmla="*/ 57 w 63"/>
                <a:gd name="T67" fmla="*/ 4 h 49"/>
                <a:gd name="T68" fmla="*/ 60 w 63"/>
                <a:gd name="T69" fmla="*/ 4 h 49"/>
                <a:gd name="T70" fmla="*/ 58 w 63"/>
                <a:gd name="T71" fmla="*/ 3 h 49"/>
                <a:gd name="T72" fmla="*/ 60 w 63"/>
                <a:gd name="T73" fmla="*/ 4 h 49"/>
                <a:gd name="T74" fmla="*/ 61 w 63"/>
                <a:gd name="T75" fmla="*/ 3 h 49"/>
                <a:gd name="T76" fmla="*/ 62 w 63"/>
                <a:gd name="T77" fmla="*/ 2 h 49"/>
                <a:gd name="T78" fmla="*/ 61 w 63"/>
                <a:gd name="T79" fmla="*/ 1 h 49"/>
                <a:gd name="T80" fmla="*/ 60 w 63"/>
                <a:gd name="T81" fmla="*/ 0 h 49"/>
                <a:gd name="T82" fmla="*/ 61 w 63"/>
                <a:gd name="T83" fmla="*/ 1 h 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3"/>
                <a:gd name="T127" fmla="*/ 0 h 49"/>
                <a:gd name="T128" fmla="*/ 63 w 63"/>
                <a:gd name="T129" fmla="*/ 49 h 4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3" h="49">
                  <a:moveTo>
                    <a:pt x="61" y="1"/>
                  </a:moveTo>
                  <a:lnTo>
                    <a:pt x="60" y="0"/>
                  </a:lnTo>
                  <a:lnTo>
                    <a:pt x="56" y="1"/>
                  </a:lnTo>
                  <a:lnTo>
                    <a:pt x="51" y="2"/>
                  </a:lnTo>
                  <a:lnTo>
                    <a:pt x="47" y="3"/>
                  </a:lnTo>
                  <a:lnTo>
                    <a:pt x="43" y="5"/>
                  </a:lnTo>
                  <a:lnTo>
                    <a:pt x="38" y="7"/>
                  </a:lnTo>
                  <a:lnTo>
                    <a:pt x="35" y="10"/>
                  </a:lnTo>
                  <a:lnTo>
                    <a:pt x="31" y="13"/>
                  </a:lnTo>
                  <a:lnTo>
                    <a:pt x="26" y="16"/>
                  </a:lnTo>
                  <a:lnTo>
                    <a:pt x="23" y="20"/>
                  </a:lnTo>
                  <a:lnTo>
                    <a:pt x="19" y="24"/>
                  </a:lnTo>
                  <a:lnTo>
                    <a:pt x="16" y="28"/>
                  </a:lnTo>
                  <a:lnTo>
                    <a:pt x="12" y="31"/>
                  </a:lnTo>
                  <a:lnTo>
                    <a:pt x="9" y="36"/>
                  </a:lnTo>
                  <a:lnTo>
                    <a:pt x="5" y="39"/>
                  </a:lnTo>
                  <a:lnTo>
                    <a:pt x="3" y="43"/>
                  </a:lnTo>
                  <a:lnTo>
                    <a:pt x="0" y="46"/>
                  </a:lnTo>
                  <a:lnTo>
                    <a:pt x="3" y="48"/>
                  </a:lnTo>
                  <a:lnTo>
                    <a:pt x="5" y="44"/>
                  </a:lnTo>
                  <a:lnTo>
                    <a:pt x="8" y="41"/>
                  </a:lnTo>
                  <a:lnTo>
                    <a:pt x="12" y="37"/>
                  </a:lnTo>
                  <a:lnTo>
                    <a:pt x="15" y="34"/>
                  </a:lnTo>
                  <a:lnTo>
                    <a:pt x="18" y="29"/>
                  </a:lnTo>
                  <a:lnTo>
                    <a:pt x="22" y="26"/>
                  </a:lnTo>
                  <a:lnTo>
                    <a:pt x="26" y="22"/>
                  </a:lnTo>
                  <a:lnTo>
                    <a:pt x="28" y="19"/>
                  </a:lnTo>
                  <a:lnTo>
                    <a:pt x="33" y="16"/>
                  </a:lnTo>
                  <a:lnTo>
                    <a:pt x="36" y="12"/>
                  </a:lnTo>
                  <a:lnTo>
                    <a:pt x="40" y="10"/>
                  </a:lnTo>
                  <a:lnTo>
                    <a:pt x="44" y="8"/>
                  </a:lnTo>
                  <a:lnTo>
                    <a:pt x="48" y="6"/>
                  </a:lnTo>
                  <a:lnTo>
                    <a:pt x="52" y="5"/>
                  </a:lnTo>
                  <a:lnTo>
                    <a:pt x="57" y="4"/>
                  </a:lnTo>
                  <a:lnTo>
                    <a:pt x="60" y="4"/>
                  </a:lnTo>
                  <a:lnTo>
                    <a:pt x="58" y="3"/>
                  </a:lnTo>
                  <a:lnTo>
                    <a:pt x="60" y="4"/>
                  </a:lnTo>
                  <a:lnTo>
                    <a:pt x="61" y="3"/>
                  </a:lnTo>
                  <a:lnTo>
                    <a:pt x="62" y="2"/>
                  </a:lnTo>
                  <a:lnTo>
                    <a:pt x="61" y="1"/>
                  </a:lnTo>
                  <a:lnTo>
                    <a:pt x="60" y="0"/>
                  </a:lnTo>
                  <a:lnTo>
                    <a:pt x="61" y="1"/>
                  </a:lnTo>
                </a:path>
              </a:pathLst>
            </a:custGeom>
            <a:solidFill>
              <a:srgbClr val="000000"/>
            </a:solidFill>
            <a:ln w="12700" cap="rnd">
              <a:noFill/>
              <a:round/>
              <a:headEnd/>
              <a:tailEnd/>
            </a:ln>
          </p:spPr>
          <p:txBody>
            <a:bodyPr/>
            <a:lstStyle/>
            <a:p>
              <a:endParaRPr lang="en-US">
                <a:solidFill>
                  <a:srgbClr val="000000"/>
                </a:solidFill>
              </a:endParaRPr>
            </a:p>
          </p:txBody>
        </p:sp>
        <p:sp>
          <p:nvSpPr>
            <p:cNvPr id="21753" name="Freeform 244"/>
            <p:cNvSpPr>
              <a:spLocks/>
            </p:cNvSpPr>
            <p:nvPr/>
          </p:nvSpPr>
          <p:spPr bwMode="auto">
            <a:xfrm>
              <a:off x="2642" y="1915"/>
              <a:ext cx="39" cy="49"/>
            </a:xfrm>
            <a:custGeom>
              <a:avLst/>
              <a:gdLst>
                <a:gd name="T0" fmla="*/ 38 w 39"/>
                <a:gd name="T1" fmla="*/ 47 h 49"/>
                <a:gd name="T2" fmla="*/ 38 w 39"/>
                <a:gd name="T3" fmla="*/ 45 h 49"/>
                <a:gd name="T4" fmla="*/ 3 w 39"/>
                <a:gd name="T5" fmla="*/ 0 h 49"/>
                <a:gd name="T6" fmla="*/ 0 w 39"/>
                <a:gd name="T7" fmla="*/ 2 h 49"/>
                <a:gd name="T8" fmla="*/ 35 w 39"/>
                <a:gd name="T9" fmla="*/ 47 h 49"/>
                <a:gd name="T10" fmla="*/ 35 w 39"/>
                <a:gd name="T11" fmla="*/ 45 h 49"/>
                <a:gd name="T12" fmla="*/ 35 w 39"/>
                <a:gd name="T13" fmla="*/ 47 h 49"/>
                <a:gd name="T14" fmla="*/ 36 w 39"/>
                <a:gd name="T15" fmla="*/ 48 h 49"/>
                <a:gd name="T16" fmla="*/ 37 w 39"/>
                <a:gd name="T17" fmla="*/ 47 h 49"/>
                <a:gd name="T18" fmla="*/ 38 w 39"/>
                <a:gd name="T19" fmla="*/ 46 h 49"/>
                <a:gd name="T20" fmla="*/ 38 w 39"/>
                <a:gd name="T21" fmla="*/ 45 h 49"/>
                <a:gd name="T22" fmla="*/ 38 w 39"/>
                <a:gd name="T23" fmla="*/ 47 h 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49"/>
                <a:gd name="T38" fmla="*/ 39 w 39"/>
                <a:gd name="T39" fmla="*/ 49 h 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49">
                  <a:moveTo>
                    <a:pt x="38" y="47"/>
                  </a:moveTo>
                  <a:lnTo>
                    <a:pt x="38" y="45"/>
                  </a:lnTo>
                  <a:lnTo>
                    <a:pt x="3" y="0"/>
                  </a:lnTo>
                  <a:lnTo>
                    <a:pt x="0" y="2"/>
                  </a:lnTo>
                  <a:lnTo>
                    <a:pt x="35" y="47"/>
                  </a:lnTo>
                  <a:lnTo>
                    <a:pt x="35" y="45"/>
                  </a:lnTo>
                  <a:lnTo>
                    <a:pt x="35" y="47"/>
                  </a:lnTo>
                  <a:lnTo>
                    <a:pt x="36" y="48"/>
                  </a:lnTo>
                  <a:lnTo>
                    <a:pt x="37" y="47"/>
                  </a:lnTo>
                  <a:lnTo>
                    <a:pt x="38" y="46"/>
                  </a:lnTo>
                  <a:lnTo>
                    <a:pt x="38" y="45"/>
                  </a:lnTo>
                  <a:lnTo>
                    <a:pt x="38" y="47"/>
                  </a:lnTo>
                </a:path>
              </a:pathLst>
            </a:custGeom>
            <a:solidFill>
              <a:srgbClr val="000000"/>
            </a:solidFill>
            <a:ln w="12700" cap="rnd">
              <a:noFill/>
              <a:round/>
              <a:headEnd/>
              <a:tailEnd/>
            </a:ln>
          </p:spPr>
          <p:txBody>
            <a:bodyPr/>
            <a:lstStyle/>
            <a:p>
              <a:endParaRPr lang="en-US">
                <a:solidFill>
                  <a:srgbClr val="000000"/>
                </a:solidFill>
              </a:endParaRPr>
            </a:p>
          </p:txBody>
        </p:sp>
        <p:sp>
          <p:nvSpPr>
            <p:cNvPr id="21754" name="Freeform 245"/>
            <p:cNvSpPr>
              <a:spLocks/>
            </p:cNvSpPr>
            <p:nvPr/>
          </p:nvSpPr>
          <p:spPr bwMode="auto">
            <a:xfrm>
              <a:off x="2674" y="1966"/>
              <a:ext cx="7" cy="29"/>
            </a:xfrm>
            <a:custGeom>
              <a:avLst/>
              <a:gdLst>
                <a:gd name="T0" fmla="*/ 1 w 7"/>
                <a:gd name="T1" fmla="*/ 28 h 29"/>
                <a:gd name="T2" fmla="*/ 2 w 7"/>
                <a:gd name="T3" fmla="*/ 26 h 29"/>
                <a:gd name="T4" fmla="*/ 2 w 7"/>
                <a:gd name="T5" fmla="*/ 23 h 29"/>
                <a:gd name="T6" fmla="*/ 2 w 7"/>
                <a:gd name="T7" fmla="*/ 21 h 29"/>
                <a:gd name="T8" fmla="*/ 2 w 7"/>
                <a:gd name="T9" fmla="*/ 17 h 29"/>
                <a:gd name="T10" fmla="*/ 3 w 7"/>
                <a:gd name="T11" fmla="*/ 14 h 29"/>
                <a:gd name="T12" fmla="*/ 3 w 7"/>
                <a:gd name="T13" fmla="*/ 11 h 29"/>
                <a:gd name="T14" fmla="*/ 4 w 7"/>
                <a:gd name="T15" fmla="*/ 8 h 29"/>
                <a:gd name="T16" fmla="*/ 5 w 7"/>
                <a:gd name="T17" fmla="*/ 5 h 29"/>
                <a:gd name="T18" fmla="*/ 6 w 7"/>
                <a:gd name="T19" fmla="*/ 2 h 29"/>
                <a:gd name="T20" fmla="*/ 5 w 7"/>
                <a:gd name="T21" fmla="*/ 0 h 29"/>
                <a:gd name="T22" fmla="*/ 3 w 7"/>
                <a:gd name="T23" fmla="*/ 3 h 29"/>
                <a:gd name="T24" fmla="*/ 2 w 7"/>
                <a:gd name="T25" fmla="*/ 7 h 29"/>
                <a:gd name="T26" fmla="*/ 1 w 7"/>
                <a:gd name="T27" fmla="*/ 10 h 29"/>
                <a:gd name="T28" fmla="*/ 1 w 7"/>
                <a:gd name="T29" fmla="*/ 13 h 29"/>
                <a:gd name="T30" fmla="*/ 0 w 7"/>
                <a:gd name="T31" fmla="*/ 16 h 29"/>
                <a:gd name="T32" fmla="*/ 0 w 7"/>
                <a:gd name="T33" fmla="*/ 21 h 29"/>
                <a:gd name="T34" fmla="*/ 0 w 7"/>
                <a:gd name="T35" fmla="*/ 23 h 29"/>
                <a:gd name="T36" fmla="*/ 0 w 7"/>
                <a:gd name="T37" fmla="*/ 26 h 29"/>
                <a:gd name="T38" fmla="*/ 1 w 7"/>
                <a:gd name="T39" fmla="*/ 25 h 29"/>
                <a:gd name="T40" fmla="*/ 0 w 7"/>
                <a:gd name="T41" fmla="*/ 26 h 29"/>
                <a:gd name="T42" fmla="*/ 1 w 7"/>
                <a:gd name="T43" fmla="*/ 27 h 29"/>
                <a:gd name="T44" fmla="*/ 1 w 7"/>
                <a:gd name="T45" fmla="*/ 27 h 29"/>
                <a:gd name="T46" fmla="*/ 2 w 7"/>
                <a:gd name="T47" fmla="*/ 27 h 29"/>
                <a:gd name="T48" fmla="*/ 2 w 7"/>
                <a:gd name="T49" fmla="*/ 26 h 29"/>
                <a:gd name="T50" fmla="*/ 1 w 7"/>
                <a:gd name="T51" fmla="*/ 28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
                <a:gd name="T79" fmla="*/ 0 h 29"/>
                <a:gd name="T80" fmla="*/ 7 w 7"/>
                <a:gd name="T81" fmla="*/ 29 h 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 h="29">
                  <a:moveTo>
                    <a:pt x="1" y="28"/>
                  </a:moveTo>
                  <a:lnTo>
                    <a:pt x="2" y="26"/>
                  </a:lnTo>
                  <a:lnTo>
                    <a:pt x="2" y="23"/>
                  </a:lnTo>
                  <a:lnTo>
                    <a:pt x="2" y="21"/>
                  </a:lnTo>
                  <a:lnTo>
                    <a:pt x="2" y="17"/>
                  </a:lnTo>
                  <a:lnTo>
                    <a:pt x="3" y="14"/>
                  </a:lnTo>
                  <a:lnTo>
                    <a:pt x="3" y="11"/>
                  </a:lnTo>
                  <a:lnTo>
                    <a:pt x="4" y="8"/>
                  </a:lnTo>
                  <a:lnTo>
                    <a:pt x="5" y="5"/>
                  </a:lnTo>
                  <a:lnTo>
                    <a:pt x="6" y="2"/>
                  </a:lnTo>
                  <a:lnTo>
                    <a:pt x="5" y="0"/>
                  </a:lnTo>
                  <a:lnTo>
                    <a:pt x="3" y="3"/>
                  </a:lnTo>
                  <a:lnTo>
                    <a:pt x="2" y="7"/>
                  </a:lnTo>
                  <a:lnTo>
                    <a:pt x="1" y="10"/>
                  </a:lnTo>
                  <a:lnTo>
                    <a:pt x="1" y="13"/>
                  </a:lnTo>
                  <a:lnTo>
                    <a:pt x="0" y="16"/>
                  </a:lnTo>
                  <a:lnTo>
                    <a:pt x="0" y="21"/>
                  </a:lnTo>
                  <a:lnTo>
                    <a:pt x="0" y="23"/>
                  </a:lnTo>
                  <a:lnTo>
                    <a:pt x="0" y="26"/>
                  </a:lnTo>
                  <a:lnTo>
                    <a:pt x="1" y="25"/>
                  </a:lnTo>
                  <a:lnTo>
                    <a:pt x="0" y="26"/>
                  </a:lnTo>
                  <a:lnTo>
                    <a:pt x="1" y="27"/>
                  </a:lnTo>
                  <a:lnTo>
                    <a:pt x="2" y="27"/>
                  </a:lnTo>
                  <a:lnTo>
                    <a:pt x="2" y="26"/>
                  </a:lnTo>
                  <a:lnTo>
                    <a:pt x="1" y="28"/>
                  </a:lnTo>
                </a:path>
              </a:pathLst>
            </a:custGeom>
            <a:solidFill>
              <a:srgbClr val="000000"/>
            </a:solidFill>
            <a:ln w="12700" cap="rnd">
              <a:noFill/>
              <a:round/>
              <a:headEnd/>
              <a:tailEnd/>
            </a:ln>
          </p:spPr>
          <p:txBody>
            <a:bodyPr/>
            <a:lstStyle/>
            <a:p>
              <a:endParaRPr lang="en-US">
                <a:solidFill>
                  <a:srgbClr val="000000"/>
                </a:solidFill>
              </a:endParaRPr>
            </a:p>
          </p:txBody>
        </p:sp>
        <p:sp>
          <p:nvSpPr>
            <p:cNvPr id="21755" name="Freeform 246"/>
            <p:cNvSpPr>
              <a:spLocks/>
            </p:cNvSpPr>
            <p:nvPr/>
          </p:nvSpPr>
          <p:spPr bwMode="auto">
            <a:xfrm>
              <a:off x="2656" y="1996"/>
              <a:ext cx="15" cy="19"/>
            </a:xfrm>
            <a:custGeom>
              <a:avLst/>
              <a:gdLst>
                <a:gd name="T0" fmla="*/ 4 w 15"/>
                <a:gd name="T1" fmla="*/ 17 h 19"/>
                <a:gd name="T2" fmla="*/ 4 w 15"/>
                <a:gd name="T3" fmla="*/ 17 h 19"/>
                <a:gd name="T4" fmla="*/ 3 w 15"/>
                <a:gd name="T5" fmla="*/ 12 h 19"/>
                <a:gd name="T6" fmla="*/ 4 w 15"/>
                <a:gd name="T7" fmla="*/ 8 h 19"/>
                <a:gd name="T8" fmla="*/ 5 w 15"/>
                <a:gd name="T9" fmla="*/ 6 h 19"/>
                <a:gd name="T10" fmla="*/ 7 w 15"/>
                <a:gd name="T11" fmla="*/ 5 h 19"/>
                <a:gd name="T12" fmla="*/ 9 w 15"/>
                <a:gd name="T13" fmla="*/ 4 h 19"/>
                <a:gd name="T14" fmla="*/ 12 w 15"/>
                <a:gd name="T15" fmla="*/ 3 h 19"/>
                <a:gd name="T16" fmla="*/ 13 w 15"/>
                <a:gd name="T17" fmla="*/ 3 h 19"/>
                <a:gd name="T18" fmla="*/ 14 w 15"/>
                <a:gd name="T19" fmla="*/ 3 h 19"/>
                <a:gd name="T20" fmla="*/ 14 w 15"/>
                <a:gd name="T21" fmla="*/ 0 h 19"/>
                <a:gd name="T22" fmla="*/ 13 w 15"/>
                <a:gd name="T23" fmla="*/ 0 h 19"/>
                <a:gd name="T24" fmla="*/ 11 w 15"/>
                <a:gd name="T25" fmla="*/ 0 h 19"/>
                <a:gd name="T26" fmla="*/ 8 w 15"/>
                <a:gd name="T27" fmla="*/ 1 h 19"/>
                <a:gd name="T28" fmla="*/ 6 w 15"/>
                <a:gd name="T29" fmla="*/ 2 h 19"/>
                <a:gd name="T30" fmla="*/ 3 w 15"/>
                <a:gd name="T31" fmla="*/ 5 h 19"/>
                <a:gd name="T32" fmla="*/ 1 w 15"/>
                <a:gd name="T33" fmla="*/ 8 h 19"/>
                <a:gd name="T34" fmla="*/ 0 w 15"/>
                <a:gd name="T35" fmla="*/ 12 h 19"/>
                <a:gd name="T36" fmla="*/ 1 w 15"/>
                <a:gd name="T37" fmla="*/ 17 h 19"/>
                <a:gd name="T38" fmla="*/ 1 w 15"/>
                <a:gd name="T39" fmla="*/ 17 h 19"/>
                <a:gd name="T40" fmla="*/ 1 w 15"/>
                <a:gd name="T41" fmla="*/ 17 h 19"/>
                <a:gd name="T42" fmla="*/ 2 w 15"/>
                <a:gd name="T43" fmla="*/ 18 h 19"/>
                <a:gd name="T44" fmla="*/ 4 w 15"/>
                <a:gd name="T45" fmla="*/ 18 h 19"/>
                <a:gd name="T46" fmla="*/ 4 w 15"/>
                <a:gd name="T47" fmla="*/ 17 h 19"/>
                <a:gd name="T48" fmla="*/ 4 w 15"/>
                <a:gd name="T49" fmla="*/ 17 h 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
                <a:gd name="T76" fmla="*/ 0 h 19"/>
                <a:gd name="T77" fmla="*/ 15 w 15"/>
                <a:gd name="T78" fmla="*/ 19 h 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 h="19">
                  <a:moveTo>
                    <a:pt x="4" y="17"/>
                  </a:moveTo>
                  <a:lnTo>
                    <a:pt x="4" y="17"/>
                  </a:lnTo>
                  <a:lnTo>
                    <a:pt x="3" y="12"/>
                  </a:lnTo>
                  <a:lnTo>
                    <a:pt x="4" y="8"/>
                  </a:lnTo>
                  <a:lnTo>
                    <a:pt x="5" y="6"/>
                  </a:lnTo>
                  <a:lnTo>
                    <a:pt x="7" y="5"/>
                  </a:lnTo>
                  <a:lnTo>
                    <a:pt x="9" y="4"/>
                  </a:lnTo>
                  <a:lnTo>
                    <a:pt x="12" y="3"/>
                  </a:lnTo>
                  <a:lnTo>
                    <a:pt x="13" y="3"/>
                  </a:lnTo>
                  <a:lnTo>
                    <a:pt x="14" y="3"/>
                  </a:lnTo>
                  <a:lnTo>
                    <a:pt x="14" y="0"/>
                  </a:lnTo>
                  <a:lnTo>
                    <a:pt x="13" y="0"/>
                  </a:lnTo>
                  <a:lnTo>
                    <a:pt x="11" y="0"/>
                  </a:lnTo>
                  <a:lnTo>
                    <a:pt x="8" y="1"/>
                  </a:lnTo>
                  <a:lnTo>
                    <a:pt x="6" y="2"/>
                  </a:lnTo>
                  <a:lnTo>
                    <a:pt x="3" y="5"/>
                  </a:lnTo>
                  <a:lnTo>
                    <a:pt x="1" y="8"/>
                  </a:lnTo>
                  <a:lnTo>
                    <a:pt x="0" y="12"/>
                  </a:lnTo>
                  <a:lnTo>
                    <a:pt x="1" y="17"/>
                  </a:lnTo>
                  <a:lnTo>
                    <a:pt x="2" y="18"/>
                  </a:lnTo>
                  <a:lnTo>
                    <a:pt x="4" y="18"/>
                  </a:lnTo>
                  <a:lnTo>
                    <a:pt x="4" y="17"/>
                  </a:lnTo>
                </a:path>
              </a:pathLst>
            </a:custGeom>
            <a:solidFill>
              <a:srgbClr val="000000"/>
            </a:solidFill>
            <a:ln w="12700" cap="rnd">
              <a:noFill/>
              <a:round/>
              <a:headEnd/>
              <a:tailEnd/>
            </a:ln>
          </p:spPr>
          <p:txBody>
            <a:bodyPr/>
            <a:lstStyle/>
            <a:p>
              <a:endParaRPr lang="en-US">
                <a:solidFill>
                  <a:srgbClr val="000000"/>
                </a:solidFill>
              </a:endParaRPr>
            </a:p>
          </p:txBody>
        </p:sp>
        <p:sp>
          <p:nvSpPr>
            <p:cNvPr id="21756" name="Freeform 247"/>
            <p:cNvSpPr>
              <a:spLocks/>
            </p:cNvSpPr>
            <p:nvPr/>
          </p:nvSpPr>
          <p:spPr bwMode="auto">
            <a:xfrm>
              <a:off x="2658" y="2018"/>
              <a:ext cx="47" cy="38"/>
            </a:xfrm>
            <a:custGeom>
              <a:avLst/>
              <a:gdLst>
                <a:gd name="T0" fmla="*/ 42 w 47"/>
                <a:gd name="T1" fmla="*/ 34 h 38"/>
                <a:gd name="T2" fmla="*/ 45 w 47"/>
                <a:gd name="T3" fmla="*/ 34 h 38"/>
                <a:gd name="T4" fmla="*/ 42 w 47"/>
                <a:gd name="T5" fmla="*/ 31 h 38"/>
                <a:gd name="T6" fmla="*/ 35 w 47"/>
                <a:gd name="T7" fmla="*/ 27 h 38"/>
                <a:gd name="T8" fmla="*/ 28 w 47"/>
                <a:gd name="T9" fmla="*/ 22 h 38"/>
                <a:gd name="T10" fmla="*/ 21 w 47"/>
                <a:gd name="T11" fmla="*/ 17 h 38"/>
                <a:gd name="T12" fmla="*/ 14 w 47"/>
                <a:gd name="T13" fmla="*/ 12 h 38"/>
                <a:gd name="T14" fmla="*/ 8 w 47"/>
                <a:gd name="T15" fmla="*/ 8 h 38"/>
                <a:gd name="T16" fmla="*/ 4 w 47"/>
                <a:gd name="T17" fmla="*/ 3 h 38"/>
                <a:gd name="T18" fmla="*/ 4 w 47"/>
                <a:gd name="T19" fmla="*/ 0 h 38"/>
                <a:gd name="T20" fmla="*/ 0 w 47"/>
                <a:gd name="T21" fmla="*/ 0 h 38"/>
                <a:gd name="T22" fmla="*/ 2 w 47"/>
                <a:gd name="T23" fmla="*/ 5 h 38"/>
                <a:gd name="T24" fmla="*/ 6 w 47"/>
                <a:gd name="T25" fmla="*/ 10 h 38"/>
                <a:gd name="T26" fmla="*/ 12 w 47"/>
                <a:gd name="T27" fmla="*/ 15 h 38"/>
                <a:gd name="T28" fmla="*/ 19 w 47"/>
                <a:gd name="T29" fmla="*/ 20 h 38"/>
                <a:gd name="T30" fmla="*/ 27 w 47"/>
                <a:gd name="T31" fmla="*/ 24 h 38"/>
                <a:gd name="T32" fmla="*/ 34 w 47"/>
                <a:gd name="T33" fmla="*/ 29 h 38"/>
                <a:gd name="T34" fmla="*/ 39 w 47"/>
                <a:gd name="T35" fmla="*/ 34 h 38"/>
                <a:gd name="T36" fmla="*/ 42 w 47"/>
                <a:gd name="T37" fmla="*/ 36 h 38"/>
                <a:gd name="T38" fmla="*/ 45 w 47"/>
                <a:gd name="T39" fmla="*/ 36 h 38"/>
                <a:gd name="T40" fmla="*/ 42 w 47"/>
                <a:gd name="T41" fmla="*/ 36 h 38"/>
                <a:gd name="T42" fmla="*/ 44 w 47"/>
                <a:gd name="T43" fmla="*/ 37 h 38"/>
                <a:gd name="T44" fmla="*/ 45 w 47"/>
                <a:gd name="T45" fmla="*/ 37 h 38"/>
                <a:gd name="T46" fmla="*/ 46 w 47"/>
                <a:gd name="T47" fmla="*/ 36 h 38"/>
                <a:gd name="T48" fmla="*/ 45 w 47"/>
                <a:gd name="T49" fmla="*/ 34 h 38"/>
                <a:gd name="T50" fmla="*/ 42 w 47"/>
                <a:gd name="T51" fmla="*/ 34 h 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
                <a:gd name="T79" fmla="*/ 0 h 38"/>
                <a:gd name="T80" fmla="*/ 47 w 47"/>
                <a:gd name="T81" fmla="*/ 38 h 3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 h="38">
                  <a:moveTo>
                    <a:pt x="42" y="34"/>
                  </a:moveTo>
                  <a:lnTo>
                    <a:pt x="45" y="34"/>
                  </a:lnTo>
                  <a:lnTo>
                    <a:pt x="42" y="31"/>
                  </a:lnTo>
                  <a:lnTo>
                    <a:pt x="35" y="27"/>
                  </a:lnTo>
                  <a:lnTo>
                    <a:pt x="28" y="22"/>
                  </a:lnTo>
                  <a:lnTo>
                    <a:pt x="21" y="17"/>
                  </a:lnTo>
                  <a:lnTo>
                    <a:pt x="14" y="12"/>
                  </a:lnTo>
                  <a:lnTo>
                    <a:pt x="8" y="8"/>
                  </a:lnTo>
                  <a:lnTo>
                    <a:pt x="4" y="3"/>
                  </a:lnTo>
                  <a:lnTo>
                    <a:pt x="4" y="0"/>
                  </a:lnTo>
                  <a:lnTo>
                    <a:pt x="0" y="0"/>
                  </a:lnTo>
                  <a:lnTo>
                    <a:pt x="2" y="5"/>
                  </a:lnTo>
                  <a:lnTo>
                    <a:pt x="6" y="10"/>
                  </a:lnTo>
                  <a:lnTo>
                    <a:pt x="12" y="15"/>
                  </a:lnTo>
                  <a:lnTo>
                    <a:pt x="19" y="20"/>
                  </a:lnTo>
                  <a:lnTo>
                    <a:pt x="27" y="24"/>
                  </a:lnTo>
                  <a:lnTo>
                    <a:pt x="34" y="29"/>
                  </a:lnTo>
                  <a:lnTo>
                    <a:pt x="39" y="34"/>
                  </a:lnTo>
                  <a:lnTo>
                    <a:pt x="42" y="36"/>
                  </a:lnTo>
                  <a:lnTo>
                    <a:pt x="45" y="36"/>
                  </a:lnTo>
                  <a:lnTo>
                    <a:pt x="42" y="36"/>
                  </a:lnTo>
                  <a:lnTo>
                    <a:pt x="44" y="37"/>
                  </a:lnTo>
                  <a:lnTo>
                    <a:pt x="45" y="37"/>
                  </a:lnTo>
                  <a:lnTo>
                    <a:pt x="46" y="36"/>
                  </a:lnTo>
                  <a:lnTo>
                    <a:pt x="45" y="34"/>
                  </a:lnTo>
                  <a:lnTo>
                    <a:pt x="42" y="34"/>
                  </a:lnTo>
                </a:path>
              </a:pathLst>
            </a:custGeom>
            <a:solidFill>
              <a:srgbClr val="000000"/>
            </a:solidFill>
            <a:ln w="12700" cap="rnd">
              <a:noFill/>
              <a:round/>
              <a:headEnd/>
              <a:tailEnd/>
            </a:ln>
          </p:spPr>
          <p:txBody>
            <a:bodyPr/>
            <a:lstStyle/>
            <a:p>
              <a:endParaRPr lang="en-US">
                <a:solidFill>
                  <a:srgbClr val="000000"/>
                </a:solidFill>
              </a:endParaRPr>
            </a:p>
          </p:txBody>
        </p:sp>
        <p:sp>
          <p:nvSpPr>
            <p:cNvPr id="21757" name="Freeform 248"/>
            <p:cNvSpPr>
              <a:spLocks/>
            </p:cNvSpPr>
            <p:nvPr/>
          </p:nvSpPr>
          <p:spPr bwMode="auto">
            <a:xfrm>
              <a:off x="2706" y="2007"/>
              <a:ext cx="47" cy="48"/>
            </a:xfrm>
            <a:custGeom>
              <a:avLst/>
              <a:gdLst>
                <a:gd name="T0" fmla="*/ 42 w 47"/>
                <a:gd name="T1" fmla="*/ 2 h 48"/>
                <a:gd name="T2" fmla="*/ 43 w 47"/>
                <a:gd name="T3" fmla="*/ 0 h 48"/>
                <a:gd name="T4" fmla="*/ 38 w 47"/>
                <a:gd name="T5" fmla="*/ 4 h 48"/>
                <a:gd name="T6" fmla="*/ 32 w 47"/>
                <a:gd name="T7" fmla="*/ 10 h 48"/>
                <a:gd name="T8" fmla="*/ 25 w 47"/>
                <a:gd name="T9" fmla="*/ 16 h 48"/>
                <a:gd name="T10" fmla="*/ 19 w 47"/>
                <a:gd name="T11" fmla="*/ 23 h 48"/>
                <a:gd name="T12" fmla="*/ 13 w 47"/>
                <a:gd name="T13" fmla="*/ 30 h 48"/>
                <a:gd name="T14" fmla="*/ 8 w 47"/>
                <a:gd name="T15" fmla="*/ 36 h 48"/>
                <a:gd name="T16" fmla="*/ 4 w 47"/>
                <a:gd name="T17" fmla="*/ 42 h 48"/>
                <a:gd name="T18" fmla="*/ 0 w 47"/>
                <a:gd name="T19" fmla="*/ 45 h 48"/>
                <a:gd name="T20" fmla="*/ 3 w 47"/>
                <a:gd name="T21" fmla="*/ 47 h 48"/>
                <a:gd name="T22" fmla="*/ 6 w 47"/>
                <a:gd name="T23" fmla="*/ 43 h 48"/>
                <a:gd name="T24" fmla="*/ 11 w 47"/>
                <a:gd name="T25" fmla="*/ 38 h 48"/>
                <a:gd name="T26" fmla="*/ 16 w 47"/>
                <a:gd name="T27" fmla="*/ 32 h 48"/>
                <a:gd name="T28" fmla="*/ 21 w 47"/>
                <a:gd name="T29" fmla="*/ 25 h 48"/>
                <a:gd name="T30" fmla="*/ 27 w 47"/>
                <a:gd name="T31" fmla="*/ 19 h 48"/>
                <a:gd name="T32" fmla="*/ 34 w 47"/>
                <a:gd name="T33" fmla="*/ 12 h 48"/>
                <a:gd name="T34" fmla="*/ 40 w 47"/>
                <a:gd name="T35" fmla="*/ 7 h 48"/>
                <a:gd name="T36" fmla="*/ 45 w 47"/>
                <a:gd name="T37" fmla="*/ 3 h 48"/>
                <a:gd name="T38" fmla="*/ 46 w 47"/>
                <a:gd name="T39" fmla="*/ 2 h 48"/>
                <a:gd name="T40" fmla="*/ 45 w 47"/>
                <a:gd name="T41" fmla="*/ 3 h 48"/>
                <a:gd name="T42" fmla="*/ 46 w 47"/>
                <a:gd name="T43" fmla="*/ 2 h 48"/>
                <a:gd name="T44" fmla="*/ 46 w 47"/>
                <a:gd name="T45" fmla="*/ 0 h 48"/>
                <a:gd name="T46" fmla="*/ 44 w 47"/>
                <a:gd name="T47" fmla="*/ 0 h 48"/>
                <a:gd name="T48" fmla="*/ 43 w 47"/>
                <a:gd name="T49" fmla="*/ 0 h 48"/>
                <a:gd name="T50" fmla="*/ 42 w 47"/>
                <a:gd name="T51" fmla="*/ 2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
                <a:gd name="T79" fmla="*/ 0 h 48"/>
                <a:gd name="T80" fmla="*/ 47 w 47"/>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 h="48">
                  <a:moveTo>
                    <a:pt x="42" y="2"/>
                  </a:moveTo>
                  <a:lnTo>
                    <a:pt x="43" y="0"/>
                  </a:lnTo>
                  <a:lnTo>
                    <a:pt x="38" y="4"/>
                  </a:lnTo>
                  <a:lnTo>
                    <a:pt x="32" y="10"/>
                  </a:lnTo>
                  <a:lnTo>
                    <a:pt x="25" y="16"/>
                  </a:lnTo>
                  <a:lnTo>
                    <a:pt x="19" y="23"/>
                  </a:lnTo>
                  <a:lnTo>
                    <a:pt x="13" y="30"/>
                  </a:lnTo>
                  <a:lnTo>
                    <a:pt x="8" y="36"/>
                  </a:lnTo>
                  <a:lnTo>
                    <a:pt x="4" y="42"/>
                  </a:lnTo>
                  <a:lnTo>
                    <a:pt x="0" y="45"/>
                  </a:lnTo>
                  <a:lnTo>
                    <a:pt x="3" y="47"/>
                  </a:lnTo>
                  <a:lnTo>
                    <a:pt x="6" y="43"/>
                  </a:lnTo>
                  <a:lnTo>
                    <a:pt x="11" y="38"/>
                  </a:lnTo>
                  <a:lnTo>
                    <a:pt x="16" y="32"/>
                  </a:lnTo>
                  <a:lnTo>
                    <a:pt x="21" y="25"/>
                  </a:lnTo>
                  <a:lnTo>
                    <a:pt x="27" y="19"/>
                  </a:lnTo>
                  <a:lnTo>
                    <a:pt x="34" y="12"/>
                  </a:lnTo>
                  <a:lnTo>
                    <a:pt x="40" y="7"/>
                  </a:lnTo>
                  <a:lnTo>
                    <a:pt x="45" y="3"/>
                  </a:lnTo>
                  <a:lnTo>
                    <a:pt x="46" y="2"/>
                  </a:lnTo>
                  <a:lnTo>
                    <a:pt x="45" y="3"/>
                  </a:lnTo>
                  <a:lnTo>
                    <a:pt x="46" y="2"/>
                  </a:lnTo>
                  <a:lnTo>
                    <a:pt x="46" y="0"/>
                  </a:lnTo>
                  <a:lnTo>
                    <a:pt x="44" y="0"/>
                  </a:lnTo>
                  <a:lnTo>
                    <a:pt x="43" y="0"/>
                  </a:lnTo>
                  <a:lnTo>
                    <a:pt x="42" y="2"/>
                  </a:lnTo>
                </a:path>
              </a:pathLst>
            </a:custGeom>
            <a:solidFill>
              <a:srgbClr val="000000"/>
            </a:solidFill>
            <a:ln w="12700" cap="rnd">
              <a:noFill/>
              <a:round/>
              <a:headEnd/>
              <a:tailEnd/>
            </a:ln>
          </p:spPr>
          <p:txBody>
            <a:bodyPr/>
            <a:lstStyle/>
            <a:p>
              <a:endParaRPr lang="en-US">
                <a:solidFill>
                  <a:srgbClr val="000000"/>
                </a:solidFill>
              </a:endParaRPr>
            </a:p>
          </p:txBody>
        </p:sp>
        <p:sp>
          <p:nvSpPr>
            <p:cNvPr id="21758" name="Freeform 249"/>
            <p:cNvSpPr>
              <a:spLocks/>
            </p:cNvSpPr>
            <p:nvPr/>
          </p:nvSpPr>
          <p:spPr bwMode="auto">
            <a:xfrm>
              <a:off x="2752" y="1965"/>
              <a:ext cx="3" cy="39"/>
            </a:xfrm>
            <a:custGeom>
              <a:avLst/>
              <a:gdLst>
                <a:gd name="T0" fmla="*/ 0 w 3"/>
                <a:gd name="T1" fmla="*/ 1 h 39"/>
                <a:gd name="T2" fmla="*/ 2 w 3"/>
                <a:gd name="T3" fmla="*/ 2 h 39"/>
                <a:gd name="T4" fmla="*/ 2 w 3"/>
                <a:gd name="T5" fmla="*/ 38 h 39"/>
                <a:gd name="T6" fmla="*/ 0 w 3"/>
                <a:gd name="T7" fmla="*/ 38 h 39"/>
                <a:gd name="T8" fmla="*/ 0 w 3"/>
                <a:gd name="T9" fmla="*/ 2 h 39"/>
                <a:gd name="T10" fmla="*/ 1 w 3"/>
                <a:gd name="T11" fmla="*/ 3 h 39"/>
                <a:gd name="T12" fmla="*/ 0 w 3"/>
                <a:gd name="T13" fmla="*/ 2 h 39"/>
                <a:gd name="T14" fmla="*/ 0 w 3"/>
                <a:gd name="T15" fmla="*/ 1 h 39"/>
                <a:gd name="T16" fmla="*/ 1 w 3"/>
                <a:gd name="T17" fmla="*/ 0 h 39"/>
                <a:gd name="T18" fmla="*/ 1 w 3"/>
                <a:gd name="T19" fmla="*/ 1 h 39"/>
                <a:gd name="T20" fmla="*/ 2 w 3"/>
                <a:gd name="T21" fmla="*/ 2 h 39"/>
                <a:gd name="T22" fmla="*/ 0 w 3"/>
                <a:gd name="T23" fmla="*/ 1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9"/>
                <a:gd name="T38" fmla="*/ 3 w 3"/>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9">
                  <a:moveTo>
                    <a:pt x="0" y="1"/>
                  </a:moveTo>
                  <a:lnTo>
                    <a:pt x="2" y="2"/>
                  </a:lnTo>
                  <a:lnTo>
                    <a:pt x="2" y="38"/>
                  </a:lnTo>
                  <a:lnTo>
                    <a:pt x="0" y="38"/>
                  </a:lnTo>
                  <a:lnTo>
                    <a:pt x="0" y="2"/>
                  </a:lnTo>
                  <a:lnTo>
                    <a:pt x="1" y="3"/>
                  </a:lnTo>
                  <a:lnTo>
                    <a:pt x="0" y="2"/>
                  </a:lnTo>
                  <a:lnTo>
                    <a:pt x="0" y="1"/>
                  </a:lnTo>
                  <a:lnTo>
                    <a:pt x="1" y="0"/>
                  </a:lnTo>
                  <a:lnTo>
                    <a:pt x="1" y="1"/>
                  </a:lnTo>
                  <a:lnTo>
                    <a:pt x="2" y="2"/>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1759" name="Freeform 250"/>
            <p:cNvSpPr>
              <a:spLocks/>
            </p:cNvSpPr>
            <p:nvPr/>
          </p:nvSpPr>
          <p:spPr bwMode="auto">
            <a:xfrm>
              <a:off x="2755" y="1966"/>
              <a:ext cx="14" cy="19"/>
            </a:xfrm>
            <a:custGeom>
              <a:avLst/>
              <a:gdLst>
                <a:gd name="T0" fmla="*/ 13 w 14"/>
                <a:gd name="T1" fmla="*/ 17 h 19"/>
                <a:gd name="T2" fmla="*/ 13 w 14"/>
                <a:gd name="T3" fmla="*/ 16 h 19"/>
                <a:gd name="T4" fmla="*/ 2 w 14"/>
                <a:gd name="T5" fmla="*/ 0 h 19"/>
                <a:gd name="T6" fmla="*/ 0 w 14"/>
                <a:gd name="T7" fmla="*/ 2 h 19"/>
                <a:gd name="T8" fmla="*/ 11 w 14"/>
                <a:gd name="T9" fmla="*/ 17 h 19"/>
                <a:gd name="T10" fmla="*/ 10 w 14"/>
                <a:gd name="T11" fmla="*/ 17 h 19"/>
                <a:gd name="T12" fmla="*/ 11 w 14"/>
                <a:gd name="T13" fmla="*/ 17 h 19"/>
                <a:gd name="T14" fmla="*/ 12 w 14"/>
                <a:gd name="T15" fmla="*/ 18 h 19"/>
                <a:gd name="T16" fmla="*/ 12 w 14"/>
                <a:gd name="T17" fmla="*/ 17 h 19"/>
                <a:gd name="T18" fmla="*/ 13 w 14"/>
                <a:gd name="T19" fmla="*/ 17 h 19"/>
                <a:gd name="T20" fmla="*/ 13 w 14"/>
                <a:gd name="T21" fmla="*/ 16 h 19"/>
                <a:gd name="T22" fmla="*/ 13 w 14"/>
                <a:gd name="T23" fmla="*/ 17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19"/>
                <a:gd name="T38" fmla="*/ 14 w 14"/>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19">
                  <a:moveTo>
                    <a:pt x="13" y="17"/>
                  </a:moveTo>
                  <a:lnTo>
                    <a:pt x="13" y="16"/>
                  </a:lnTo>
                  <a:lnTo>
                    <a:pt x="2" y="0"/>
                  </a:lnTo>
                  <a:lnTo>
                    <a:pt x="0" y="2"/>
                  </a:lnTo>
                  <a:lnTo>
                    <a:pt x="11" y="17"/>
                  </a:lnTo>
                  <a:lnTo>
                    <a:pt x="10" y="17"/>
                  </a:lnTo>
                  <a:lnTo>
                    <a:pt x="11" y="17"/>
                  </a:lnTo>
                  <a:lnTo>
                    <a:pt x="12" y="18"/>
                  </a:lnTo>
                  <a:lnTo>
                    <a:pt x="12" y="17"/>
                  </a:lnTo>
                  <a:lnTo>
                    <a:pt x="13" y="17"/>
                  </a:lnTo>
                  <a:lnTo>
                    <a:pt x="13" y="16"/>
                  </a:lnTo>
                  <a:lnTo>
                    <a:pt x="13" y="17"/>
                  </a:lnTo>
                </a:path>
              </a:pathLst>
            </a:custGeom>
            <a:solidFill>
              <a:srgbClr val="000000"/>
            </a:solidFill>
            <a:ln w="12700" cap="rnd">
              <a:noFill/>
              <a:round/>
              <a:headEnd/>
              <a:tailEnd/>
            </a:ln>
          </p:spPr>
          <p:txBody>
            <a:bodyPr/>
            <a:lstStyle/>
            <a:p>
              <a:endParaRPr lang="en-US">
                <a:solidFill>
                  <a:srgbClr val="000000"/>
                </a:solidFill>
              </a:endParaRPr>
            </a:p>
          </p:txBody>
        </p:sp>
        <p:sp>
          <p:nvSpPr>
            <p:cNvPr id="21760" name="Freeform 251"/>
            <p:cNvSpPr>
              <a:spLocks/>
            </p:cNvSpPr>
            <p:nvPr/>
          </p:nvSpPr>
          <p:spPr bwMode="auto">
            <a:xfrm>
              <a:off x="2768" y="1988"/>
              <a:ext cx="3" cy="38"/>
            </a:xfrm>
            <a:custGeom>
              <a:avLst/>
              <a:gdLst>
                <a:gd name="T0" fmla="*/ 1 w 3"/>
                <a:gd name="T1" fmla="*/ 34 h 38"/>
                <a:gd name="T2" fmla="*/ 0 w 3"/>
                <a:gd name="T3" fmla="*/ 35 h 38"/>
                <a:gd name="T4" fmla="*/ 0 w 3"/>
                <a:gd name="T5" fmla="*/ 0 h 38"/>
                <a:gd name="T6" fmla="*/ 2 w 3"/>
                <a:gd name="T7" fmla="*/ 0 h 38"/>
                <a:gd name="T8" fmla="*/ 2 w 3"/>
                <a:gd name="T9" fmla="*/ 35 h 38"/>
                <a:gd name="T10" fmla="*/ 1 w 3"/>
                <a:gd name="T11" fmla="*/ 37 h 38"/>
                <a:gd name="T12" fmla="*/ 2 w 3"/>
                <a:gd name="T13" fmla="*/ 35 h 38"/>
                <a:gd name="T14" fmla="*/ 1 w 3"/>
                <a:gd name="T15" fmla="*/ 36 h 38"/>
                <a:gd name="T16" fmla="*/ 1 w 3"/>
                <a:gd name="T17" fmla="*/ 37 h 38"/>
                <a:gd name="T18" fmla="*/ 0 w 3"/>
                <a:gd name="T19" fmla="*/ 36 h 38"/>
                <a:gd name="T20" fmla="*/ 0 w 3"/>
                <a:gd name="T21" fmla="*/ 35 h 38"/>
                <a:gd name="T22" fmla="*/ 1 w 3"/>
                <a:gd name="T23" fmla="*/ 34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8"/>
                <a:gd name="T38" fmla="*/ 3 w 3"/>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8">
                  <a:moveTo>
                    <a:pt x="1" y="34"/>
                  </a:moveTo>
                  <a:lnTo>
                    <a:pt x="0" y="35"/>
                  </a:lnTo>
                  <a:lnTo>
                    <a:pt x="0" y="0"/>
                  </a:lnTo>
                  <a:lnTo>
                    <a:pt x="2" y="0"/>
                  </a:lnTo>
                  <a:lnTo>
                    <a:pt x="2" y="35"/>
                  </a:lnTo>
                  <a:lnTo>
                    <a:pt x="1" y="37"/>
                  </a:lnTo>
                  <a:lnTo>
                    <a:pt x="2" y="35"/>
                  </a:lnTo>
                  <a:lnTo>
                    <a:pt x="1" y="36"/>
                  </a:lnTo>
                  <a:lnTo>
                    <a:pt x="1" y="37"/>
                  </a:lnTo>
                  <a:lnTo>
                    <a:pt x="0" y="36"/>
                  </a:lnTo>
                  <a:lnTo>
                    <a:pt x="0" y="35"/>
                  </a:lnTo>
                  <a:lnTo>
                    <a:pt x="1" y="34"/>
                  </a:lnTo>
                </a:path>
              </a:pathLst>
            </a:custGeom>
            <a:solidFill>
              <a:srgbClr val="000000"/>
            </a:solidFill>
            <a:ln w="12700" cap="rnd">
              <a:noFill/>
              <a:round/>
              <a:headEnd/>
              <a:tailEnd/>
            </a:ln>
          </p:spPr>
          <p:txBody>
            <a:bodyPr/>
            <a:lstStyle/>
            <a:p>
              <a:endParaRPr lang="en-US">
                <a:solidFill>
                  <a:srgbClr val="000000"/>
                </a:solidFill>
              </a:endParaRPr>
            </a:p>
          </p:txBody>
        </p:sp>
        <p:sp>
          <p:nvSpPr>
            <p:cNvPr id="21761" name="Freeform 252"/>
            <p:cNvSpPr>
              <a:spLocks/>
            </p:cNvSpPr>
            <p:nvPr/>
          </p:nvSpPr>
          <p:spPr bwMode="auto">
            <a:xfrm>
              <a:off x="2772" y="2027"/>
              <a:ext cx="30" cy="39"/>
            </a:xfrm>
            <a:custGeom>
              <a:avLst/>
              <a:gdLst>
                <a:gd name="T0" fmla="*/ 26 w 30"/>
                <a:gd name="T1" fmla="*/ 37 h 39"/>
                <a:gd name="T2" fmla="*/ 29 w 30"/>
                <a:gd name="T3" fmla="*/ 37 h 39"/>
                <a:gd name="T4" fmla="*/ 28 w 30"/>
                <a:gd name="T5" fmla="*/ 30 h 39"/>
                <a:gd name="T6" fmla="*/ 27 w 30"/>
                <a:gd name="T7" fmla="*/ 23 h 39"/>
                <a:gd name="T8" fmla="*/ 23 w 30"/>
                <a:gd name="T9" fmla="*/ 17 h 39"/>
                <a:gd name="T10" fmla="*/ 20 w 30"/>
                <a:gd name="T11" fmla="*/ 12 h 39"/>
                <a:gd name="T12" fmla="*/ 16 w 30"/>
                <a:gd name="T13" fmla="*/ 7 h 39"/>
                <a:gd name="T14" fmla="*/ 11 w 30"/>
                <a:gd name="T15" fmla="*/ 3 h 39"/>
                <a:gd name="T16" fmla="*/ 6 w 30"/>
                <a:gd name="T17" fmla="*/ 1 h 39"/>
                <a:gd name="T18" fmla="*/ 0 w 30"/>
                <a:gd name="T19" fmla="*/ 0 h 39"/>
                <a:gd name="T20" fmla="*/ 0 w 30"/>
                <a:gd name="T21" fmla="*/ 3 h 39"/>
                <a:gd name="T22" fmla="*/ 5 w 30"/>
                <a:gd name="T23" fmla="*/ 4 h 39"/>
                <a:gd name="T24" fmla="*/ 9 w 30"/>
                <a:gd name="T25" fmla="*/ 6 h 39"/>
                <a:gd name="T26" fmla="*/ 13 w 30"/>
                <a:gd name="T27" fmla="*/ 10 h 39"/>
                <a:gd name="T28" fmla="*/ 17 w 30"/>
                <a:gd name="T29" fmla="*/ 14 h 39"/>
                <a:gd name="T30" fmla="*/ 21 w 30"/>
                <a:gd name="T31" fmla="*/ 19 h 39"/>
                <a:gd name="T32" fmla="*/ 23 w 30"/>
                <a:gd name="T33" fmla="*/ 25 h 39"/>
                <a:gd name="T34" fmla="*/ 25 w 30"/>
                <a:gd name="T35" fmla="*/ 31 h 39"/>
                <a:gd name="T36" fmla="*/ 26 w 30"/>
                <a:gd name="T37" fmla="*/ 37 h 39"/>
                <a:gd name="T38" fmla="*/ 29 w 30"/>
                <a:gd name="T39" fmla="*/ 37 h 39"/>
                <a:gd name="T40" fmla="*/ 26 w 30"/>
                <a:gd name="T41" fmla="*/ 37 h 39"/>
                <a:gd name="T42" fmla="*/ 27 w 30"/>
                <a:gd name="T43" fmla="*/ 38 h 39"/>
                <a:gd name="T44" fmla="*/ 27 w 30"/>
                <a:gd name="T45" fmla="*/ 38 h 39"/>
                <a:gd name="T46" fmla="*/ 28 w 30"/>
                <a:gd name="T47" fmla="*/ 38 h 39"/>
                <a:gd name="T48" fmla="*/ 29 w 30"/>
                <a:gd name="T49" fmla="*/ 37 h 39"/>
                <a:gd name="T50" fmla="*/ 26 w 30"/>
                <a:gd name="T51" fmla="*/ 37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
                <a:gd name="T79" fmla="*/ 0 h 39"/>
                <a:gd name="T80" fmla="*/ 30 w 30"/>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 h="39">
                  <a:moveTo>
                    <a:pt x="26" y="37"/>
                  </a:moveTo>
                  <a:lnTo>
                    <a:pt x="29" y="37"/>
                  </a:lnTo>
                  <a:lnTo>
                    <a:pt x="28" y="30"/>
                  </a:lnTo>
                  <a:lnTo>
                    <a:pt x="27" y="23"/>
                  </a:lnTo>
                  <a:lnTo>
                    <a:pt x="23" y="17"/>
                  </a:lnTo>
                  <a:lnTo>
                    <a:pt x="20" y="12"/>
                  </a:lnTo>
                  <a:lnTo>
                    <a:pt x="16" y="7"/>
                  </a:lnTo>
                  <a:lnTo>
                    <a:pt x="11" y="3"/>
                  </a:lnTo>
                  <a:lnTo>
                    <a:pt x="6" y="1"/>
                  </a:lnTo>
                  <a:lnTo>
                    <a:pt x="0" y="0"/>
                  </a:lnTo>
                  <a:lnTo>
                    <a:pt x="0" y="3"/>
                  </a:lnTo>
                  <a:lnTo>
                    <a:pt x="5" y="4"/>
                  </a:lnTo>
                  <a:lnTo>
                    <a:pt x="9" y="6"/>
                  </a:lnTo>
                  <a:lnTo>
                    <a:pt x="13" y="10"/>
                  </a:lnTo>
                  <a:lnTo>
                    <a:pt x="17" y="14"/>
                  </a:lnTo>
                  <a:lnTo>
                    <a:pt x="21" y="19"/>
                  </a:lnTo>
                  <a:lnTo>
                    <a:pt x="23" y="25"/>
                  </a:lnTo>
                  <a:lnTo>
                    <a:pt x="25" y="31"/>
                  </a:lnTo>
                  <a:lnTo>
                    <a:pt x="26" y="37"/>
                  </a:lnTo>
                  <a:lnTo>
                    <a:pt x="29" y="37"/>
                  </a:lnTo>
                  <a:lnTo>
                    <a:pt x="26" y="37"/>
                  </a:lnTo>
                  <a:lnTo>
                    <a:pt x="27" y="38"/>
                  </a:lnTo>
                  <a:lnTo>
                    <a:pt x="28" y="38"/>
                  </a:lnTo>
                  <a:lnTo>
                    <a:pt x="29" y="37"/>
                  </a:lnTo>
                  <a:lnTo>
                    <a:pt x="26" y="37"/>
                  </a:lnTo>
                </a:path>
              </a:pathLst>
            </a:custGeom>
            <a:solidFill>
              <a:srgbClr val="000000"/>
            </a:solidFill>
            <a:ln w="12700" cap="rnd">
              <a:noFill/>
              <a:round/>
              <a:headEnd/>
              <a:tailEnd/>
            </a:ln>
          </p:spPr>
          <p:txBody>
            <a:bodyPr/>
            <a:lstStyle/>
            <a:p>
              <a:endParaRPr lang="en-US">
                <a:solidFill>
                  <a:srgbClr val="000000"/>
                </a:solidFill>
              </a:endParaRPr>
            </a:p>
          </p:txBody>
        </p:sp>
        <p:sp>
          <p:nvSpPr>
            <p:cNvPr id="21762" name="Freeform 253"/>
            <p:cNvSpPr>
              <a:spLocks/>
            </p:cNvSpPr>
            <p:nvPr/>
          </p:nvSpPr>
          <p:spPr bwMode="auto">
            <a:xfrm>
              <a:off x="2803" y="1972"/>
              <a:ext cx="42" cy="93"/>
            </a:xfrm>
            <a:custGeom>
              <a:avLst/>
              <a:gdLst>
                <a:gd name="T0" fmla="*/ 39 w 42"/>
                <a:gd name="T1" fmla="*/ 0 h 93"/>
                <a:gd name="T2" fmla="*/ 38 w 42"/>
                <a:gd name="T3" fmla="*/ 1 h 93"/>
                <a:gd name="T4" fmla="*/ 37 w 42"/>
                <a:gd name="T5" fmla="*/ 3 h 93"/>
                <a:gd name="T6" fmla="*/ 35 w 42"/>
                <a:gd name="T7" fmla="*/ 7 h 93"/>
                <a:gd name="T8" fmla="*/ 32 w 42"/>
                <a:gd name="T9" fmla="*/ 11 h 93"/>
                <a:gd name="T10" fmla="*/ 30 w 42"/>
                <a:gd name="T11" fmla="*/ 16 h 93"/>
                <a:gd name="T12" fmla="*/ 26 w 42"/>
                <a:gd name="T13" fmla="*/ 23 h 93"/>
                <a:gd name="T14" fmla="*/ 24 w 42"/>
                <a:gd name="T15" fmla="*/ 28 h 93"/>
                <a:gd name="T16" fmla="*/ 20 w 42"/>
                <a:gd name="T17" fmla="*/ 36 h 93"/>
                <a:gd name="T18" fmla="*/ 17 w 42"/>
                <a:gd name="T19" fmla="*/ 42 h 93"/>
                <a:gd name="T20" fmla="*/ 13 w 42"/>
                <a:gd name="T21" fmla="*/ 50 h 93"/>
                <a:gd name="T22" fmla="*/ 10 w 42"/>
                <a:gd name="T23" fmla="*/ 56 h 93"/>
                <a:gd name="T24" fmla="*/ 7 w 42"/>
                <a:gd name="T25" fmla="*/ 64 h 93"/>
                <a:gd name="T26" fmla="*/ 5 w 42"/>
                <a:gd name="T27" fmla="*/ 70 h 93"/>
                <a:gd name="T28" fmla="*/ 3 w 42"/>
                <a:gd name="T29" fmla="*/ 76 h 93"/>
                <a:gd name="T30" fmla="*/ 1 w 42"/>
                <a:gd name="T31" fmla="*/ 83 h 93"/>
                <a:gd name="T32" fmla="*/ 0 w 42"/>
                <a:gd name="T33" fmla="*/ 87 h 93"/>
                <a:gd name="T34" fmla="*/ 0 w 42"/>
                <a:gd name="T35" fmla="*/ 92 h 93"/>
                <a:gd name="T36" fmla="*/ 3 w 42"/>
                <a:gd name="T37" fmla="*/ 92 h 93"/>
                <a:gd name="T38" fmla="*/ 3 w 42"/>
                <a:gd name="T39" fmla="*/ 88 h 93"/>
                <a:gd name="T40" fmla="*/ 4 w 42"/>
                <a:gd name="T41" fmla="*/ 83 h 93"/>
                <a:gd name="T42" fmla="*/ 6 w 42"/>
                <a:gd name="T43" fmla="*/ 78 h 93"/>
                <a:gd name="T44" fmla="*/ 8 w 42"/>
                <a:gd name="T45" fmla="*/ 71 h 93"/>
                <a:gd name="T46" fmla="*/ 10 w 42"/>
                <a:gd name="T47" fmla="*/ 65 h 93"/>
                <a:gd name="T48" fmla="*/ 13 w 42"/>
                <a:gd name="T49" fmla="*/ 58 h 93"/>
                <a:gd name="T50" fmla="*/ 17 w 42"/>
                <a:gd name="T51" fmla="*/ 51 h 93"/>
                <a:gd name="T52" fmla="*/ 19 w 42"/>
                <a:gd name="T53" fmla="*/ 43 h 93"/>
                <a:gd name="T54" fmla="*/ 23 w 42"/>
                <a:gd name="T55" fmla="*/ 37 h 93"/>
                <a:gd name="T56" fmla="*/ 26 w 42"/>
                <a:gd name="T57" fmla="*/ 30 h 93"/>
                <a:gd name="T58" fmla="*/ 29 w 42"/>
                <a:gd name="T59" fmla="*/ 23 h 93"/>
                <a:gd name="T60" fmla="*/ 32 w 42"/>
                <a:gd name="T61" fmla="*/ 18 h 93"/>
                <a:gd name="T62" fmla="*/ 35 w 42"/>
                <a:gd name="T63" fmla="*/ 12 h 93"/>
                <a:gd name="T64" fmla="*/ 37 w 42"/>
                <a:gd name="T65" fmla="*/ 8 h 93"/>
                <a:gd name="T66" fmla="*/ 39 w 42"/>
                <a:gd name="T67" fmla="*/ 6 h 93"/>
                <a:gd name="T68" fmla="*/ 41 w 42"/>
                <a:gd name="T69" fmla="*/ 3 h 93"/>
                <a:gd name="T70" fmla="*/ 39 w 42"/>
                <a:gd name="T71" fmla="*/ 4 h 93"/>
                <a:gd name="T72" fmla="*/ 41 w 42"/>
                <a:gd name="T73" fmla="*/ 3 h 93"/>
                <a:gd name="T74" fmla="*/ 41 w 42"/>
                <a:gd name="T75" fmla="*/ 2 h 93"/>
                <a:gd name="T76" fmla="*/ 40 w 42"/>
                <a:gd name="T77" fmla="*/ 1 h 93"/>
                <a:gd name="T78" fmla="*/ 39 w 42"/>
                <a:gd name="T79" fmla="*/ 0 h 93"/>
                <a:gd name="T80" fmla="*/ 38 w 42"/>
                <a:gd name="T81" fmla="*/ 1 h 93"/>
                <a:gd name="T82" fmla="*/ 39 w 42"/>
                <a:gd name="T83" fmla="*/ 0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93"/>
                <a:gd name="T128" fmla="*/ 42 w 42"/>
                <a:gd name="T129" fmla="*/ 93 h 9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93">
                  <a:moveTo>
                    <a:pt x="39" y="0"/>
                  </a:moveTo>
                  <a:lnTo>
                    <a:pt x="38" y="1"/>
                  </a:lnTo>
                  <a:lnTo>
                    <a:pt x="37" y="3"/>
                  </a:lnTo>
                  <a:lnTo>
                    <a:pt x="35" y="7"/>
                  </a:lnTo>
                  <a:lnTo>
                    <a:pt x="32" y="11"/>
                  </a:lnTo>
                  <a:lnTo>
                    <a:pt x="30" y="16"/>
                  </a:lnTo>
                  <a:lnTo>
                    <a:pt x="26" y="23"/>
                  </a:lnTo>
                  <a:lnTo>
                    <a:pt x="24" y="28"/>
                  </a:lnTo>
                  <a:lnTo>
                    <a:pt x="20" y="36"/>
                  </a:lnTo>
                  <a:lnTo>
                    <a:pt x="17" y="42"/>
                  </a:lnTo>
                  <a:lnTo>
                    <a:pt x="13" y="50"/>
                  </a:lnTo>
                  <a:lnTo>
                    <a:pt x="10" y="56"/>
                  </a:lnTo>
                  <a:lnTo>
                    <a:pt x="7" y="64"/>
                  </a:lnTo>
                  <a:lnTo>
                    <a:pt x="5" y="70"/>
                  </a:lnTo>
                  <a:lnTo>
                    <a:pt x="3" y="76"/>
                  </a:lnTo>
                  <a:lnTo>
                    <a:pt x="1" y="83"/>
                  </a:lnTo>
                  <a:lnTo>
                    <a:pt x="0" y="87"/>
                  </a:lnTo>
                  <a:lnTo>
                    <a:pt x="0" y="92"/>
                  </a:lnTo>
                  <a:lnTo>
                    <a:pt x="3" y="92"/>
                  </a:lnTo>
                  <a:lnTo>
                    <a:pt x="3" y="88"/>
                  </a:lnTo>
                  <a:lnTo>
                    <a:pt x="4" y="83"/>
                  </a:lnTo>
                  <a:lnTo>
                    <a:pt x="6" y="78"/>
                  </a:lnTo>
                  <a:lnTo>
                    <a:pt x="8" y="71"/>
                  </a:lnTo>
                  <a:lnTo>
                    <a:pt x="10" y="65"/>
                  </a:lnTo>
                  <a:lnTo>
                    <a:pt x="13" y="58"/>
                  </a:lnTo>
                  <a:lnTo>
                    <a:pt x="17" y="51"/>
                  </a:lnTo>
                  <a:lnTo>
                    <a:pt x="19" y="43"/>
                  </a:lnTo>
                  <a:lnTo>
                    <a:pt x="23" y="37"/>
                  </a:lnTo>
                  <a:lnTo>
                    <a:pt x="26" y="30"/>
                  </a:lnTo>
                  <a:lnTo>
                    <a:pt x="29" y="23"/>
                  </a:lnTo>
                  <a:lnTo>
                    <a:pt x="32" y="18"/>
                  </a:lnTo>
                  <a:lnTo>
                    <a:pt x="35" y="12"/>
                  </a:lnTo>
                  <a:lnTo>
                    <a:pt x="37" y="8"/>
                  </a:lnTo>
                  <a:lnTo>
                    <a:pt x="39" y="6"/>
                  </a:lnTo>
                  <a:lnTo>
                    <a:pt x="41" y="3"/>
                  </a:lnTo>
                  <a:lnTo>
                    <a:pt x="39" y="4"/>
                  </a:lnTo>
                  <a:lnTo>
                    <a:pt x="41" y="3"/>
                  </a:lnTo>
                  <a:lnTo>
                    <a:pt x="41" y="2"/>
                  </a:lnTo>
                  <a:lnTo>
                    <a:pt x="40" y="1"/>
                  </a:lnTo>
                  <a:lnTo>
                    <a:pt x="39" y="0"/>
                  </a:lnTo>
                  <a:lnTo>
                    <a:pt x="38" y="1"/>
                  </a:lnTo>
                  <a:lnTo>
                    <a:pt x="39" y="0"/>
                  </a:lnTo>
                </a:path>
              </a:pathLst>
            </a:custGeom>
            <a:solidFill>
              <a:srgbClr val="000000"/>
            </a:solidFill>
            <a:ln w="12700" cap="rnd">
              <a:noFill/>
              <a:round/>
              <a:headEnd/>
              <a:tailEnd/>
            </a:ln>
          </p:spPr>
          <p:txBody>
            <a:bodyPr/>
            <a:lstStyle/>
            <a:p>
              <a:endParaRPr lang="en-US">
                <a:solidFill>
                  <a:srgbClr val="000000"/>
                </a:solidFill>
              </a:endParaRPr>
            </a:p>
          </p:txBody>
        </p:sp>
        <p:sp>
          <p:nvSpPr>
            <p:cNvPr id="21763" name="Freeform 254"/>
            <p:cNvSpPr>
              <a:spLocks/>
            </p:cNvSpPr>
            <p:nvPr/>
          </p:nvSpPr>
          <p:spPr bwMode="auto">
            <a:xfrm>
              <a:off x="2848" y="1972"/>
              <a:ext cx="19" cy="12"/>
            </a:xfrm>
            <a:custGeom>
              <a:avLst/>
              <a:gdLst>
                <a:gd name="T0" fmla="*/ 16 w 19"/>
                <a:gd name="T1" fmla="*/ 9 h 12"/>
                <a:gd name="T2" fmla="*/ 17 w 19"/>
                <a:gd name="T3" fmla="*/ 8 h 12"/>
                <a:gd name="T4" fmla="*/ 15 w 19"/>
                <a:gd name="T5" fmla="*/ 8 h 12"/>
                <a:gd name="T6" fmla="*/ 13 w 19"/>
                <a:gd name="T7" fmla="*/ 8 h 12"/>
                <a:gd name="T8" fmla="*/ 11 w 19"/>
                <a:gd name="T9" fmla="*/ 6 h 12"/>
                <a:gd name="T10" fmla="*/ 9 w 19"/>
                <a:gd name="T11" fmla="*/ 5 h 12"/>
                <a:gd name="T12" fmla="*/ 8 w 19"/>
                <a:gd name="T13" fmla="*/ 3 h 12"/>
                <a:gd name="T14" fmla="*/ 5 w 19"/>
                <a:gd name="T15" fmla="*/ 1 h 12"/>
                <a:gd name="T16" fmla="*/ 3 w 19"/>
                <a:gd name="T17" fmla="*/ 1 h 12"/>
                <a:gd name="T18" fmla="*/ 0 w 19"/>
                <a:gd name="T19" fmla="*/ 0 h 12"/>
                <a:gd name="T20" fmla="*/ 0 w 19"/>
                <a:gd name="T21" fmla="*/ 3 h 12"/>
                <a:gd name="T22" fmla="*/ 2 w 19"/>
                <a:gd name="T23" fmla="*/ 3 h 12"/>
                <a:gd name="T24" fmla="*/ 3 w 19"/>
                <a:gd name="T25" fmla="*/ 3 h 12"/>
                <a:gd name="T26" fmla="*/ 5 w 19"/>
                <a:gd name="T27" fmla="*/ 5 h 12"/>
                <a:gd name="T28" fmla="*/ 8 w 19"/>
                <a:gd name="T29" fmla="*/ 6 h 12"/>
                <a:gd name="T30" fmla="*/ 10 w 19"/>
                <a:gd name="T31" fmla="*/ 8 h 12"/>
                <a:gd name="T32" fmla="*/ 11 w 19"/>
                <a:gd name="T33" fmla="*/ 9 h 12"/>
                <a:gd name="T34" fmla="*/ 14 w 19"/>
                <a:gd name="T35" fmla="*/ 10 h 12"/>
                <a:gd name="T36" fmla="*/ 17 w 19"/>
                <a:gd name="T37" fmla="*/ 11 h 12"/>
                <a:gd name="T38" fmla="*/ 18 w 19"/>
                <a:gd name="T39" fmla="*/ 10 h 12"/>
                <a:gd name="T40" fmla="*/ 17 w 19"/>
                <a:gd name="T41" fmla="*/ 11 h 12"/>
                <a:gd name="T42" fmla="*/ 18 w 19"/>
                <a:gd name="T43" fmla="*/ 10 h 12"/>
                <a:gd name="T44" fmla="*/ 18 w 19"/>
                <a:gd name="T45" fmla="*/ 10 h 12"/>
                <a:gd name="T46" fmla="*/ 18 w 19"/>
                <a:gd name="T47" fmla="*/ 9 h 12"/>
                <a:gd name="T48" fmla="*/ 17 w 19"/>
                <a:gd name="T49" fmla="*/ 8 h 12"/>
                <a:gd name="T50" fmla="*/ 16 w 19"/>
                <a:gd name="T51" fmla="*/ 9 h 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
                <a:gd name="T79" fmla="*/ 0 h 12"/>
                <a:gd name="T80" fmla="*/ 19 w 19"/>
                <a:gd name="T81" fmla="*/ 12 h 1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 h="12">
                  <a:moveTo>
                    <a:pt x="16" y="9"/>
                  </a:moveTo>
                  <a:lnTo>
                    <a:pt x="17" y="8"/>
                  </a:lnTo>
                  <a:lnTo>
                    <a:pt x="15" y="8"/>
                  </a:lnTo>
                  <a:lnTo>
                    <a:pt x="13" y="8"/>
                  </a:lnTo>
                  <a:lnTo>
                    <a:pt x="11" y="6"/>
                  </a:lnTo>
                  <a:lnTo>
                    <a:pt x="9" y="5"/>
                  </a:lnTo>
                  <a:lnTo>
                    <a:pt x="8" y="3"/>
                  </a:lnTo>
                  <a:lnTo>
                    <a:pt x="5" y="1"/>
                  </a:lnTo>
                  <a:lnTo>
                    <a:pt x="3" y="1"/>
                  </a:lnTo>
                  <a:lnTo>
                    <a:pt x="0" y="0"/>
                  </a:lnTo>
                  <a:lnTo>
                    <a:pt x="0" y="3"/>
                  </a:lnTo>
                  <a:lnTo>
                    <a:pt x="2" y="3"/>
                  </a:lnTo>
                  <a:lnTo>
                    <a:pt x="3" y="3"/>
                  </a:lnTo>
                  <a:lnTo>
                    <a:pt x="5" y="5"/>
                  </a:lnTo>
                  <a:lnTo>
                    <a:pt x="8" y="6"/>
                  </a:lnTo>
                  <a:lnTo>
                    <a:pt x="10" y="8"/>
                  </a:lnTo>
                  <a:lnTo>
                    <a:pt x="11" y="9"/>
                  </a:lnTo>
                  <a:lnTo>
                    <a:pt x="14" y="10"/>
                  </a:lnTo>
                  <a:lnTo>
                    <a:pt x="17" y="11"/>
                  </a:lnTo>
                  <a:lnTo>
                    <a:pt x="18" y="10"/>
                  </a:lnTo>
                  <a:lnTo>
                    <a:pt x="17" y="11"/>
                  </a:lnTo>
                  <a:lnTo>
                    <a:pt x="18" y="10"/>
                  </a:lnTo>
                  <a:lnTo>
                    <a:pt x="18" y="9"/>
                  </a:lnTo>
                  <a:lnTo>
                    <a:pt x="17" y="8"/>
                  </a:lnTo>
                  <a:lnTo>
                    <a:pt x="16" y="9"/>
                  </a:lnTo>
                </a:path>
              </a:pathLst>
            </a:custGeom>
            <a:solidFill>
              <a:srgbClr val="000000"/>
            </a:solidFill>
            <a:ln w="12700" cap="rnd">
              <a:noFill/>
              <a:round/>
              <a:headEnd/>
              <a:tailEnd/>
            </a:ln>
          </p:spPr>
          <p:txBody>
            <a:bodyPr/>
            <a:lstStyle/>
            <a:p>
              <a:endParaRPr lang="en-US">
                <a:solidFill>
                  <a:srgbClr val="000000"/>
                </a:solidFill>
              </a:endParaRPr>
            </a:p>
          </p:txBody>
        </p:sp>
        <p:sp>
          <p:nvSpPr>
            <p:cNvPr id="21764" name="Freeform 255"/>
            <p:cNvSpPr>
              <a:spLocks/>
            </p:cNvSpPr>
            <p:nvPr/>
          </p:nvSpPr>
          <p:spPr bwMode="auto">
            <a:xfrm>
              <a:off x="2869" y="1977"/>
              <a:ext cx="7" cy="6"/>
            </a:xfrm>
            <a:custGeom>
              <a:avLst/>
              <a:gdLst>
                <a:gd name="T0" fmla="*/ 5 w 7"/>
                <a:gd name="T1" fmla="*/ 0 h 6"/>
                <a:gd name="T2" fmla="*/ 4 w 7"/>
                <a:gd name="T3" fmla="*/ 0 h 6"/>
                <a:gd name="T4" fmla="*/ 0 w 7"/>
                <a:gd name="T5" fmla="*/ 4 h 6"/>
                <a:gd name="T6" fmla="*/ 2 w 7"/>
                <a:gd name="T7" fmla="*/ 5 h 6"/>
                <a:gd name="T8" fmla="*/ 6 w 7"/>
                <a:gd name="T9" fmla="*/ 1 h 6"/>
                <a:gd name="T10" fmla="*/ 5 w 7"/>
                <a:gd name="T11" fmla="*/ 1 h 6"/>
                <a:gd name="T12" fmla="*/ 6 w 7"/>
                <a:gd name="T13" fmla="*/ 1 h 6"/>
                <a:gd name="T14" fmla="*/ 6 w 7"/>
                <a:gd name="T15" fmla="*/ 0 h 6"/>
                <a:gd name="T16" fmla="*/ 6 w 7"/>
                <a:gd name="T17" fmla="*/ 0 h 6"/>
                <a:gd name="T18" fmla="*/ 5 w 7"/>
                <a:gd name="T19" fmla="*/ 0 h 6"/>
                <a:gd name="T20" fmla="*/ 4 w 7"/>
                <a:gd name="T21" fmla="*/ 0 h 6"/>
                <a:gd name="T22" fmla="*/ 5 w 7"/>
                <a:gd name="T23" fmla="*/ 0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6"/>
                <a:gd name="T38" fmla="*/ 7 w 7"/>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6">
                  <a:moveTo>
                    <a:pt x="5" y="0"/>
                  </a:moveTo>
                  <a:lnTo>
                    <a:pt x="4" y="0"/>
                  </a:lnTo>
                  <a:lnTo>
                    <a:pt x="0" y="4"/>
                  </a:lnTo>
                  <a:lnTo>
                    <a:pt x="2" y="5"/>
                  </a:lnTo>
                  <a:lnTo>
                    <a:pt x="6" y="1"/>
                  </a:lnTo>
                  <a:lnTo>
                    <a:pt x="5" y="1"/>
                  </a:lnTo>
                  <a:lnTo>
                    <a:pt x="6" y="1"/>
                  </a:lnTo>
                  <a:lnTo>
                    <a:pt x="6" y="0"/>
                  </a:lnTo>
                  <a:lnTo>
                    <a:pt x="5" y="0"/>
                  </a:lnTo>
                  <a:lnTo>
                    <a:pt x="4" y="0"/>
                  </a:lnTo>
                  <a:lnTo>
                    <a:pt x="5" y="0"/>
                  </a:lnTo>
                </a:path>
              </a:pathLst>
            </a:custGeom>
            <a:solidFill>
              <a:srgbClr val="000000"/>
            </a:solidFill>
            <a:ln w="12700" cap="rnd">
              <a:noFill/>
              <a:round/>
              <a:headEnd/>
              <a:tailEnd/>
            </a:ln>
          </p:spPr>
          <p:txBody>
            <a:bodyPr/>
            <a:lstStyle/>
            <a:p>
              <a:endParaRPr lang="en-US">
                <a:solidFill>
                  <a:srgbClr val="000000"/>
                </a:solidFill>
              </a:endParaRPr>
            </a:p>
          </p:txBody>
        </p:sp>
        <p:sp>
          <p:nvSpPr>
            <p:cNvPr id="21765" name="Freeform 256"/>
            <p:cNvSpPr>
              <a:spLocks/>
            </p:cNvSpPr>
            <p:nvPr/>
          </p:nvSpPr>
          <p:spPr bwMode="auto">
            <a:xfrm>
              <a:off x="2879" y="1977"/>
              <a:ext cx="23" cy="7"/>
            </a:xfrm>
            <a:custGeom>
              <a:avLst/>
              <a:gdLst>
                <a:gd name="T0" fmla="*/ 19 w 23"/>
                <a:gd name="T1" fmla="*/ 5 h 7"/>
                <a:gd name="T2" fmla="*/ 20 w 23"/>
                <a:gd name="T3" fmla="*/ 4 h 7"/>
                <a:gd name="T4" fmla="*/ 18 w 23"/>
                <a:gd name="T5" fmla="*/ 4 h 7"/>
                <a:gd name="T6" fmla="*/ 16 w 23"/>
                <a:gd name="T7" fmla="*/ 4 h 7"/>
                <a:gd name="T8" fmla="*/ 13 w 23"/>
                <a:gd name="T9" fmla="*/ 3 h 7"/>
                <a:gd name="T10" fmla="*/ 10 w 23"/>
                <a:gd name="T11" fmla="*/ 2 h 7"/>
                <a:gd name="T12" fmla="*/ 8 w 23"/>
                <a:gd name="T13" fmla="*/ 1 h 7"/>
                <a:gd name="T14" fmla="*/ 6 w 23"/>
                <a:gd name="T15" fmla="*/ 1 h 7"/>
                <a:gd name="T16" fmla="*/ 2 w 23"/>
                <a:gd name="T17" fmla="*/ 0 h 7"/>
                <a:gd name="T18" fmla="*/ 0 w 23"/>
                <a:gd name="T19" fmla="*/ 0 h 7"/>
                <a:gd name="T20" fmla="*/ 0 w 23"/>
                <a:gd name="T21" fmla="*/ 2 h 7"/>
                <a:gd name="T22" fmla="*/ 2 w 23"/>
                <a:gd name="T23" fmla="*/ 2 h 7"/>
                <a:gd name="T24" fmla="*/ 4 w 23"/>
                <a:gd name="T25" fmla="*/ 3 h 7"/>
                <a:gd name="T26" fmla="*/ 6 w 23"/>
                <a:gd name="T27" fmla="*/ 3 h 7"/>
                <a:gd name="T28" fmla="*/ 9 w 23"/>
                <a:gd name="T29" fmla="*/ 4 h 7"/>
                <a:gd name="T30" fmla="*/ 12 w 23"/>
                <a:gd name="T31" fmla="*/ 5 h 7"/>
                <a:gd name="T32" fmla="*/ 14 w 23"/>
                <a:gd name="T33" fmla="*/ 6 h 7"/>
                <a:gd name="T34" fmla="*/ 17 w 23"/>
                <a:gd name="T35" fmla="*/ 6 h 7"/>
                <a:gd name="T36" fmla="*/ 20 w 23"/>
                <a:gd name="T37" fmla="*/ 6 h 7"/>
                <a:gd name="T38" fmla="*/ 22 w 23"/>
                <a:gd name="T39" fmla="*/ 5 h 7"/>
                <a:gd name="T40" fmla="*/ 20 w 23"/>
                <a:gd name="T41" fmla="*/ 6 h 7"/>
                <a:gd name="T42" fmla="*/ 21 w 23"/>
                <a:gd name="T43" fmla="*/ 6 h 7"/>
                <a:gd name="T44" fmla="*/ 22 w 23"/>
                <a:gd name="T45" fmla="*/ 5 h 7"/>
                <a:gd name="T46" fmla="*/ 21 w 23"/>
                <a:gd name="T47" fmla="*/ 5 h 7"/>
                <a:gd name="T48" fmla="*/ 20 w 23"/>
                <a:gd name="T49" fmla="*/ 4 h 7"/>
                <a:gd name="T50" fmla="*/ 19 w 23"/>
                <a:gd name="T51" fmla="*/ 5 h 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
                <a:gd name="T79" fmla="*/ 0 h 7"/>
                <a:gd name="T80" fmla="*/ 23 w 23"/>
                <a:gd name="T81" fmla="*/ 7 h 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 h="7">
                  <a:moveTo>
                    <a:pt x="19" y="5"/>
                  </a:moveTo>
                  <a:lnTo>
                    <a:pt x="20" y="4"/>
                  </a:lnTo>
                  <a:lnTo>
                    <a:pt x="18" y="4"/>
                  </a:lnTo>
                  <a:lnTo>
                    <a:pt x="16" y="4"/>
                  </a:lnTo>
                  <a:lnTo>
                    <a:pt x="13" y="3"/>
                  </a:lnTo>
                  <a:lnTo>
                    <a:pt x="10" y="2"/>
                  </a:lnTo>
                  <a:lnTo>
                    <a:pt x="8" y="1"/>
                  </a:lnTo>
                  <a:lnTo>
                    <a:pt x="6" y="1"/>
                  </a:lnTo>
                  <a:lnTo>
                    <a:pt x="2" y="0"/>
                  </a:lnTo>
                  <a:lnTo>
                    <a:pt x="0" y="0"/>
                  </a:lnTo>
                  <a:lnTo>
                    <a:pt x="0" y="2"/>
                  </a:lnTo>
                  <a:lnTo>
                    <a:pt x="2" y="2"/>
                  </a:lnTo>
                  <a:lnTo>
                    <a:pt x="4" y="3"/>
                  </a:lnTo>
                  <a:lnTo>
                    <a:pt x="6" y="3"/>
                  </a:lnTo>
                  <a:lnTo>
                    <a:pt x="9" y="4"/>
                  </a:lnTo>
                  <a:lnTo>
                    <a:pt x="12" y="5"/>
                  </a:lnTo>
                  <a:lnTo>
                    <a:pt x="14" y="6"/>
                  </a:lnTo>
                  <a:lnTo>
                    <a:pt x="17" y="6"/>
                  </a:lnTo>
                  <a:lnTo>
                    <a:pt x="20" y="6"/>
                  </a:lnTo>
                  <a:lnTo>
                    <a:pt x="22" y="5"/>
                  </a:lnTo>
                  <a:lnTo>
                    <a:pt x="20" y="6"/>
                  </a:lnTo>
                  <a:lnTo>
                    <a:pt x="21" y="6"/>
                  </a:lnTo>
                  <a:lnTo>
                    <a:pt x="22" y="5"/>
                  </a:lnTo>
                  <a:lnTo>
                    <a:pt x="21" y="5"/>
                  </a:lnTo>
                  <a:lnTo>
                    <a:pt x="20" y="4"/>
                  </a:lnTo>
                  <a:lnTo>
                    <a:pt x="19" y="5"/>
                  </a:lnTo>
                </a:path>
              </a:pathLst>
            </a:custGeom>
            <a:solidFill>
              <a:srgbClr val="000000"/>
            </a:solidFill>
            <a:ln w="12700" cap="rnd">
              <a:noFill/>
              <a:round/>
              <a:headEnd/>
              <a:tailEnd/>
            </a:ln>
          </p:spPr>
          <p:txBody>
            <a:bodyPr/>
            <a:lstStyle/>
            <a:p>
              <a:endParaRPr lang="en-US">
                <a:solidFill>
                  <a:srgbClr val="000000"/>
                </a:solidFill>
              </a:endParaRPr>
            </a:p>
          </p:txBody>
        </p:sp>
        <p:sp>
          <p:nvSpPr>
            <p:cNvPr id="21766" name="Freeform 257"/>
            <p:cNvSpPr>
              <a:spLocks/>
            </p:cNvSpPr>
            <p:nvPr/>
          </p:nvSpPr>
          <p:spPr bwMode="auto">
            <a:xfrm>
              <a:off x="2903" y="1942"/>
              <a:ext cx="6" cy="40"/>
            </a:xfrm>
            <a:custGeom>
              <a:avLst/>
              <a:gdLst>
                <a:gd name="T0" fmla="*/ 4 w 6"/>
                <a:gd name="T1" fmla="*/ 0 h 40"/>
                <a:gd name="T2" fmla="*/ 4 w 6"/>
                <a:gd name="T3" fmla="*/ 2 h 40"/>
                <a:gd name="T4" fmla="*/ 3 w 6"/>
                <a:gd name="T5" fmla="*/ 4 h 40"/>
                <a:gd name="T6" fmla="*/ 3 w 6"/>
                <a:gd name="T7" fmla="*/ 9 h 40"/>
                <a:gd name="T8" fmla="*/ 2 w 6"/>
                <a:gd name="T9" fmla="*/ 13 h 40"/>
                <a:gd name="T10" fmla="*/ 2 w 6"/>
                <a:gd name="T11" fmla="*/ 17 h 40"/>
                <a:gd name="T12" fmla="*/ 1 w 6"/>
                <a:gd name="T13" fmla="*/ 23 h 40"/>
                <a:gd name="T14" fmla="*/ 0 w 6"/>
                <a:gd name="T15" fmla="*/ 28 h 40"/>
                <a:gd name="T16" fmla="*/ 0 w 6"/>
                <a:gd name="T17" fmla="*/ 34 h 40"/>
                <a:gd name="T18" fmla="*/ 0 w 6"/>
                <a:gd name="T19" fmla="*/ 39 h 40"/>
                <a:gd name="T20" fmla="*/ 2 w 6"/>
                <a:gd name="T21" fmla="*/ 39 h 40"/>
                <a:gd name="T22" fmla="*/ 2 w 6"/>
                <a:gd name="T23" fmla="*/ 34 h 40"/>
                <a:gd name="T24" fmla="*/ 2 w 6"/>
                <a:gd name="T25" fmla="*/ 29 h 40"/>
                <a:gd name="T26" fmla="*/ 3 w 6"/>
                <a:gd name="T27" fmla="*/ 23 h 40"/>
                <a:gd name="T28" fmla="*/ 4 w 6"/>
                <a:gd name="T29" fmla="*/ 18 h 40"/>
                <a:gd name="T30" fmla="*/ 4 w 6"/>
                <a:gd name="T31" fmla="*/ 13 h 40"/>
                <a:gd name="T32" fmla="*/ 5 w 6"/>
                <a:gd name="T33" fmla="*/ 10 h 40"/>
                <a:gd name="T34" fmla="*/ 5 w 6"/>
                <a:gd name="T35" fmla="*/ 5 h 40"/>
                <a:gd name="T36" fmla="*/ 5 w 6"/>
                <a:gd name="T37" fmla="*/ 2 h 40"/>
                <a:gd name="T38" fmla="*/ 4 w 6"/>
                <a:gd name="T39" fmla="*/ 3 h 40"/>
                <a:gd name="T40" fmla="*/ 5 w 6"/>
                <a:gd name="T41" fmla="*/ 2 h 40"/>
                <a:gd name="T42" fmla="*/ 5 w 6"/>
                <a:gd name="T43" fmla="*/ 1 h 40"/>
                <a:gd name="T44" fmla="*/ 4 w 6"/>
                <a:gd name="T45" fmla="*/ 0 h 40"/>
                <a:gd name="T46" fmla="*/ 4 w 6"/>
                <a:gd name="T47" fmla="*/ 1 h 40"/>
                <a:gd name="T48" fmla="*/ 4 w 6"/>
                <a:gd name="T49" fmla="*/ 2 h 40"/>
                <a:gd name="T50" fmla="*/ 4 w 6"/>
                <a:gd name="T51" fmla="*/ 0 h 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
                <a:gd name="T79" fmla="*/ 0 h 40"/>
                <a:gd name="T80" fmla="*/ 6 w 6"/>
                <a:gd name="T81" fmla="*/ 40 h 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 h="40">
                  <a:moveTo>
                    <a:pt x="4" y="0"/>
                  </a:moveTo>
                  <a:lnTo>
                    <a:pt x="4" y="2"/>
                  </a:lnTo>
                  <a:lnTo>
                    <a:pt x="3" y="4"/>
                  </a:lnTo>
                  <a:lnTo>
                    <a:pt x="3" y="9"/>
                  </a:lnTo>
                  <a:lnTo>
                    <a:pt x="2" y="13"/>
                  </a:lnTo>
                  <a:lnTo>
                    <a:pt x="2" y="17"/>
                  </a:lnTo>
                  <a:lnTo>
                    <a:pt x="1" y="23"/>
                  </a:lnTo>
                  <a:lnTo>
                    <a:pt x="0" y="28"/>
                  </a:lnTo>
                  <a:lnTo>
                    <a:pt x="0" y="34"/>
                  </a:lnTo>
                  <a:lnTo>
                    <a:pt x="0" y="39"/>
                  </a:lnTo>
                  <a:lnTo>
                    <a:pt x="2" y="39"/>
                  </a:lnTo>
                  <a:lnTo>
                    <a:pt x="2" y="34"/>
                  </a:lnTo>
                  <a:lnTo>
                    <a:pt x="2" y="29"/>
                  </a:lnTo>
                  <a:lnTo>
                    <a:pt x="3" y="23"/>
                  </a:lnTo>
                  <a:lnTo>
                    <a:pt x="4" y="18"/>
                  </a:lnTo>
                  <a:lnTo>
                    <a:pt x="4" y="13"/>
                  </a:lnTo>
                  <a:lnTo>
                    <a:pt x="5" y="10"/>
                  </a:lnTo>
                  <a:lnTo>
                    <a:pt x="5" y="5"/>
                  </a:lnTo>
                  <a:lnTo>
                    <a:pt x="5" y="2"/>
                  </a:lnTo>
                  <a:lnTo>
                    <a:pt x="4" y="3"/>
                  </a:lnTo>
                  <a:lnTo>
                    <a:pt x="5" y="2"/>
                  </a:lnTo>
                  <a:lnTo>
                    <a:pt x="5" y="1"/>
                  </a:lnTo>
                  <a:lnTo>
                    <a:pt x="4" y="0"/>
                  </a:lnTo>
                  <a:lnTo>
                    <a:pt x="4" y="1"/>
                  </a:lnTo>
                  <a:lnTo>
                    <a:pt x="4" y="2"/>
                  </a:lnTo>
                  <a:lnTo>
                    <a:pt x="4" y="0"/>
                  </a:lnTo>
                </a:path>
              </a:pathLst>
            </a:custGeom>
            <a:solidFill>
              <a:srgbClr val="000000"/>
            </a:solidFill>
            <a:ln w="12700" cap="rnd">
              <a:noFill/>
              <a:round/>
              <a:headEnd/>
              <a:tailEnd/>
            </a:ln>
          </p:spPr>
          <p:txBody>
            <a:bodyPr/>
            <a:lstStyle/>
            <a:p>
              <a:endParaRPr lang="en-US">
                <a:solidFill>
                  <a:srgbClr val="000000"/>
                </a:solidFill>
              </a:endParaRPr>
            </a:p>
          </p:txBody>
        </p:sp>
        <p:sp>
          <p:nvSpPr>
            <p:cNvPr id="21767" name="Freeform 258"/>
            <p:cNvSpPr>
              <a:spLocks/>
            </p:cNvSpPr>
            <p:nvPr/>
          </p:nvSpPr>
          <p:spPr bwMode="auto">
            <a:xfrm>
              <a:off x="2912" y="1942"/>
              <a:ext cx="66" cy="16"/>
            </a:xfrm>
            <a:custGeom>
              <a:avLst/>
              <a:gdLst>
                <a:gd name="T0" fmla="*/ 62 w 66"/>
                <a:gd name="T1" fmla="*/ 14 h 16"/>
                <a:gd name="T2" fmla="*/ 64 w 66"/>
                <a:gd name="T3" fmla="*/ 12 h 16"/>
                <a:gd name="T4" fmla="*/ 60 w 66"/>
                <a:gd name="T5" fmla="*/ 12 h 16"/>
                <a:gd name="T6" fmla="*/ 56 w 66"/>
                <a:gd name="T7" fmla="*/ 11 h 16"/>
                <a:gd name="T8" fmla="*/ 51 w 66"/>
                <a:gd name="T9" fmla="*/ 11 h 16"/>
                <a:gd name="T10" fmla="*/ 48 w 66"/>
                <a:gd name="T11" fmla="*/ 10 h 16"/>
                <a:gd name="T12" fmla="*/ 44 w 66"/>
                <a:gd name="T13" fmla="*/ 9 h 16"/>
                <a:gd name="T14" fmla="*/ 40 w 66"/>
                <a:gd name="T15" fmla="*/ 9 h 16"/>
                <a:gd name="T16" fmla="*/ 37 w 66"/>
                <a:gd name="T17" fmla="*/ 7 h 16"/>
                <a:gd name="T18" fmla="*/ 33 w 66"/>
                <a:gd name="T19" fmla="*/ 6 h 16"/>
                <a:gd name="T20" fmla="*/ 29 w 66"/>
                <a:gd name="T21" fmla="*/ 5 h 16"/>
                <a:gd name="T22" fmla="*/ 26 w 66"/>
                <a:gd name="T23" fmla="*/ 4 h 16"/>
                <a:gd name="T24" fmla="*/ 21 w 66"/>
                <a:gd name="T25" fmla="*/ 3 h 16"/>
                <a:gd name="T26" fmla="*/ 17 w 66"/>
                <a:gd name="T27" fmla="*/ 2 h 16"/>
                <a:gd name="T28" fmla="*/ 14 w 66"/>
                <a:gd name="T29" fmla="*/ 1 h 16"/>
                <a:gd name="T30" fmla="*/ 9 w 66"/>
                <a:gd name="T31" fmla="*/ 1 h 16"/>
                <a:gd name="T32" fmla="*/ 5 w 66"/>
                <a:gd name="T33" fmla="*/ 1 h 16"/>
                <a:gd name="T34" fmla="*/ 0 w 66"/>
                <a:gd name="T35" fmla="*/ 0 h 16"/>
                <a:gd name="T36" fmla="*/ 0 w 66"/>
                <a:gd name="T37" fmla="*/ 3 h 16"/>
                <a:gd name="T38" fmla="*/ 5 w 66"/>
                <a:gd name="T39" fmla="*/ 3 h 16"/>
                <a:gd name="T40" fmla="*/ 9 w 66"/>
                <a:gd name="T41" fmla="*/ 4 h 16"/>
                <a:gd name="T42" fmla="*/ 13 w 66"/>
                <a:gd name="T43" fmla="*/ 4 h 16"/>
                <a:gd name="T44" fmla="*/ 16 w 66"/>
                <a:gd name="T45" fmla="*/ 5 h 16"/>
                <a:gd name="T46" fmla="*/ 20 w 66"/>
                <a:gd name="T47" fmla="*/ 6 h 16"/>
                <a:gd name="T48" fmla="*/ 24 w 66"/>
                <a:gd name="T49" fmla="*/ 6 h 16"/>
                <a:gd name="T50" fmla="*/ 27 w 66"/>
                <a:gd name="T51" fmla="*/ 8 h 16"/>
                <a:gd name="T52" fmla="*/ 31 w 66"/>
                <a:gd name="T53" fmla="*/ 9 h 16"/>
                <a:gd name="T54" fmla="*/ 35 w 66"/>
                <a:gd name="T55" fmla="*/ 10 h 16"/>
                <a:gd name="T56" fmla="*/ 38 w 66"/>
                <a:gd name="T57" fmla="*/ 11 h 16"/>
                <a:gd name="T58" fmla="*/ 43 w 66"/>
                <a:gd name="T59" fmla="*/ 12 h 16"/>
                <a:gd name="T60" fmla="*/ 47 w 66"/>
                <a:gd name="T61" fmla="*/ 13 h 16"/>
                <a:gd name="T62" fmla="*/ 51 w 66"/>
                <a:gd name="T63" fmla="*/ 14 h 16"/>
                <a:gd name="T64" fmla="*/ 55 w 66"/>
                <a:gd name="T65" fmla="*/ 14 h 16"/>
                <a:gd name="T66" fmla="*/ 60 w 66"/>
                <a:gd name="T67" fmla="*/ 14 h 16"/>
                <a:gd name="T68" fmla="*/ 64 w 66"/>
                <a:gd name="T69" fmla="*/ 15 h 16"/>
                <a:gd name="T70" fmla="*/ 65 w 66"/>
                <a:gd name="T71" fmla="*/ 14 h 16"/>
                <a:gd name="T72" fmla="*/ 64 w 66"/>
                <a:gd name="T73" fmla="*/ 15 h 16"/>
                <a:gd name="T74" fmla="*/ 65 w 66"/>
                <a:gd name="T75" fmla="*/ 14 h 16"/>
                <a:gd name="T76" fmla="*/ 65 w 66"/>
                <a:gd name="T77" fmla="*/ 14 h 16"/>
                <a:gd name="T78" fmla="*/ 65 w 66"/>
                <a:gd name="T79" fmla="*/ 13 h 16"/>
                <a:gd name="T80" fmla="*/ 64 w 66"/>
                <a:gd name="T81" fmla="*/ 12 h 16"/>
                <a:gd name="T82" fmla="*/ 62 w 66"/>
                <a:gd name="T83" fmla="*/ 14 h 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6"/>
                <a:gd name="T127" fmla="*/ 0 h 16"/>
                <a:gd name="T128" fmla="*/ 66 w 66"/>
                <a:gd name="T129" fmla="*/ 16 h 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6" h="16">
                  <a:moveTo>
                    <a:pt x="62" y="14"/>
                  </a:moveTo>
                  <a:lnTo>
                    <a:pt x="64" y="12"/>
                  </a:lnTo>
                  <a:lnTo>
                    <a:pt x="60" y="12"/>
                  </a:lnTo>
                  <a:lnTo>
                    <a:pt x="56" y="11"/>
                  </a:lnTo>
                  <a:lnTo>
                    <a:pt x="51" y="11"/>
                  </a:lnTo>
                  <a:lnTo>
                    <a:pt x="48" y="10"/>
                  </a:lnTo>
                  <a:lnTo>
                    <a:pt x="44" y="9"/>
                  </a:lnTo>
                  <a:lnTo>
                    <a:pt x="40" y="9"/>
                  </a:lnTo>
                  <a:lnTo>
                    <a:pt x="37" y="7"/>
                  </a:lnTo>
                  <a:lnTo>
                    <a:pt x="33" y="6"/>
                  </a:lnTo>
                  <a:lnTo>
                    <a:pt x="29" y="5"/>
                  </a:lnTo>
                  <a:lnTo>
                    <a:pt x="26" y="4"/>
                  </a:lnTo>
                  <a:lnTo>
                    <a:pt x="21" y="3"/>
                  </a:lnTo>
                  <a:lnTo>
                    <a:pt x="17" y="2"/>
                  </a:lnTo>
                  <a:lnTo>
                    <a:pt x="14" y="1"/>
                  </a:lnTo>
                  <a:lnTo>
                    <a:pt x="9" y="1"/>
                  </a:lnTo>
                  <a:lnTo>
                    <a:pt x="5" y="1"/>
                  </a:lnTo>
                  <a:lnTo>
                    <a:pt x="0" y="0"/>
                  </a:lnTo>
                  <a:lnTo>
                    <a:pt x="0" y="3"/>
                  </a:lnTo>
                  <a:lnTo>
                    <a:pt x="5" y="3"/>
                  </a:lnTo>
                  <a:lnTo>
                    <a:pt x="9" y="4"/>
                  </a:lnTo>
                  <a:lnTo>
                    <a:pt x="13" y="4"/>
                  </a:lnTo>
                  <a:lnTo>
                    <a:pt x="16" y="5"/>
                  </a:lnTo>
                  <a:lnTo>
                    <a:pt x="20" y="6"/>
                  </a:lnTo>
                  <a:lnTo>
                    <a:pt x="24" y="6"/>
                  </a:lnTo>
                  <a:lnTo>
                    <a:pt x="27" y="8"/>
                  </a:lnTo>
                  <a:lnTo>
                    <a:pt x="31" y="9"/>
                  </a:lnTo>
                  <a:lnTo>
                    <a:pt x="35" y="10"/>
                  </a:lnTo>
                  <a:lnTo>
                    <a:pt x="38" y="11"/>
                  </a:lnTo>
                  <a:lnTo>
                    <a:pt x="43" y="12"/>
                  </a:lnTo>
                  <a:lnTo>
                    <a:pt x="47" y="13"/>
                  </a:lnTo>
                  <a:lnTo>
                    <a:pt x="51" y="14"/>
                  </a:lnTo>
                  <a:lnTo>
                    <a:pt x="55" y="14"/>
                  </a:lnTo>
                  <a:lnTo>
                    <a:pt x="60" y="14"/>
                  </a:lnTo>
                  <a:lnTo>
                    <a:pt x="64" y="15"/>
                  </a:lnTo>
                  <a:lnTo>
                    <a:pt x="65" y="14"/>
                  </a:lnTo>
                  <a:lnTo>
                    <a:pt x="64" y="15"/>
                  </a:lnTo>
                  <a:lnTo>
                    <a:pt x="65" y="14"/>
                  </a:lnTo>
                  <a:lnTo>
                    <a:pt x="65" y="13"/>
                  </a:lnTo>
                  <a:lnTo>
                    <a:pt x="64" y="12"/>
                  </a:lnTo>
                  <a:lnTo>
                    <a:pt x="62" y="14"/>
                  </a:lnTo>
                </a:path>
              </a:pathLst>
            </a:custGeom>
            <a:solidFill>
              <a:srgbClr val="000000"/>
            </a:solidFill>
            <a:ln w="12700" cap="rnd">
              <a:noFill/>
              <a:round/>
              <a:headEnd/>
              <a:tailEnd/>
            </a:ln>
          </p:spPr>
          <p:txBody>
            <a:bodyPr/>
            <a:lstStyle/>
            <a:p>
              <a:endParaRPr lang="en-US">
                <a:solidFill>
                  <a:srgbClr val="000000"/>
                </a:solidFill>
              </a:endParaRPr>
            </a:p>
          </p:txBody>
        </p:sp>
        <p:sp>
          <p:nvSpPr>
            <p:cNvPr id="21768" name="Freeform 259"/>
            <p:cNvSpPr>
              <a:spLocks/>
            </p:cNvSpPr>
            <p:nvPr/>
          </p:nvSpPr>
          <p:spPr bwMode="auto">
            <a:xfrm>
              <a:off x="2980" y="1917"/>
              <a:ext cx="7" cy="39"/>
            </a:xfrm>
            <a:custGeom>
              <a:avLst/>
              <a:gdLst>
                <a:gd name="T0" fmla="*/ 5 w 7"/>
                <a:gd name="T1" fmla="*/ 0 h 39"/>
                <a:gd name="T2" fmla="*/ 4 w 7"/>
                <a:gd name="T3" fmla="*/ 1 h 39"/>
                <a:gd name="T4" fmla="*/ 4 w 7"/>
                <a:gd name="T5" fmla="*/ 6 h 39"/>
                <a:gd name="T6" fmla="*/ 4 w 7"/>
                <a:gd name="T7" fmla="*/ 12 h 39"/>
                <a:gd name="T8" fmla="*/ 3 w 7"/>
                <a:gd name="T9" fmla="*/ 17 h 39"/>
                <a:gd name="T10" fmla="*/ 2 w 7"/>
                <a:gd name="T11" fmla="*/ 22 h 39"/>
                <a:gd name="T12" fmla="*/ 1 w 7"/>
                <a:gd name="T13" fmla="*/ 27 h 39"/>
                <a:gd name="T14" fmla="*/ 1 w 7"/>
                <a:gd name="T15" fmla="*/ 31 h 39"/>
                <a:gd name="T16" fmla="*/ 0 w 7"/>
                <a:gd name="T17" fmla="*/ 35 h 39"/>
                <a:gd name="T18" fmla="*/ 0 w 7"/>
                <a:gd name="T19" fmla="*/ 38 h 39"/>
                <a:gd name="T20" fmla="*/ 2 w 7"/>
                <a:gd name="T21" fmla="*/ 38 h 39"/>
                <a:gd name="T22" fmla="*/ 2 w 7"/>
                <a:gd name="T23" fmla="*/ 35 h 39"/>
                <a:gd name="T24" fmla="*/ 3 w 7"/>
                <a:gd name="T25" fmla="*/ 32 h 39"/>
                <a:gd name="T26" fmla="*/ 3 w 7"/>
                <a:gd name="T27" fmla="*/ 28 h 39"/>
                <a:gd name="T28" fmla="*/ 4 w 7"/>
                <a:gd name="T29" fmla="*/ 22 h 39"/>
                <a:gd name="T30" fmla="*/ 5 w 7"/>
                <a:gd name="T31" fmla="*/ 18 h 39"/>
                <a:gd name="T32" fmla="*/ 5 w 7"/>
                <a:gd name="T33" fmla="*/ 12 h 39"/>
                <a:gd name="T34" fmla="*/ 6 w 7"/>
                <a:gd name="T35" fmla="*/ 7 h 39"/>
                <a:gd name="T36" fmla="*/ 6 w 7"/>
                <a:gd name="T37" fmla="*/ 1 h 39"/>
                <a:gd name="T38" fmla="*/ 6 w 7"/>
                <a:gd name="T39" fmla="*/ 3 h 39"/>
                <a:gd name="T40" fmla="*/ 6 w 7"/>
                <a:gd name="T41" fmla="*/ 1 h 39"/>
                <a:gd name="T42" fmla="*/ 6 w 7"/>
                <a:gd name="T43" fmla="*/ 0 h 39"/>
                <a:gd name="T44" fmla="*/ 5 w 7"/>
                <a:gd name="T45" fmla="*/ 0 h 39"/>
                <a:gd name="T46" fmla="*/ 5 w 7"/>
                <a:gd name="T47" fmla="*/ 0 h 39"/>
                <a:gd name="T48" fmla="*/ 4 w 7"/>
                <a:gd name="T49" fmla="*/ 1 h 39"/>
                <a:gd name="T50" fmla="*/ 5 w 7"/>
                <a:gd name="T51" fmla="*/ 0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
                <a:gd name="T79" fmla="*/ 0 h 39"/>
                <a:gd name="T80" fmla="*/ 7 w 7"/>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 h="39">
                  <a:moveTo>
                    <a:pt x="5" y="0"/>
                  </a:moveTo>
                  <a:lnTo>
                    <a:pt x="4" y="1"/>
                  </a:lnTo>
                  <a:lnTo>
                    <a:pt x="4" y="6"/>
                  </a:lnTo>
                  <a:lnTo>
                    <a:pt x="4" y="12"/>
                  </a:lnTo>
                  <a:lnTo>
                    <a:pt x="3" y="17"/>
                  </a:lnTo>
                  <a:lnTo>
                    <a:pt x="2" y="22"/>
                  </a:lnTo>
                  <a:lnTo>
                    <a:pt x="1" y="27"/>
                  </a:lnTo>
                  <a:lnTo>
                    <a:pt x="1" y="31"/>
                  </a:lnTo>
                  <a:lnTo>
                    <a:pt x="0" y="35"/>
                  </a:lnTo>
                  <a:lnTo>
                    <a:pt x="0" y="38"/>
                  </a:lnTo>
                  <a:lnTo>
                    <a:pt x="2" y="38"/>
                  </a:lnTo>
                  <a:lnTo>
                    <a:pt x="2" y="35"/>
                  </a:lnTo>
                  <a:lnTo>
                    <a:pt x="3" y="32"/>
                  </a:lnTo>
                  <a:lnTo>
                    <a:pt x="3" y="28"/>
                  </a:lnTo>
                  <a:lnTo>
                    <a:pt x="4" y="22"/>
                  </a:lnTo>
                  <a:lnTo>
                    <a:pt x="5" y="18"/>
                  </a:lnTo>
                  <a:lnTo>
                    <a:pt x="5" y="12"/>
                  </a:lnTo>
                  <a:lnTo>
                    <a:pt x="6" y="7"/>
                  </a:lnTo>
                  <a:lnTo>
                    <a:pt x="6" y="1"/>
                  </a:lnTo>
                  <a:lnTo>
                    <a:pt x="6" y="3"/>
                  </a:lnTo>
                  <a:lnTo>
                    <a:pt x="6" y="1"/>
                  </a:lnTo>
                  <a:lnTo>
                    <a:pt x="6" y="0"/>
                  </a:lnTo>
                  <a:lnTo>
                    <a:pt x="5" y="0"/>
                  </a:lnTo>
                  <a:lnTo>
                    <a:pt x="4" y="1"/>
                  </a:lnTo>
                  <a:lnTo>
                    <a:pt x="5" y="0"/>
                  </a:lnTo>
                </a:path>
              </a:pathLst>
            </a:custGeom>
            <a:solidFill>
              <a:srgbClr val="000000"/>
            </a:solidFill>
            <a:ln w="12700" cap="rnd">
              <a:noFill/>
              <a:round/>
              <a:headEnd/>
              <a:tailEnd/>
            </a:ln>
          </p:spPr>
          <p:txBody>
            <a:bodyPr/>
            <a:lstStyle/>
            <a:p>
              <a:endParaRPr lang="en-US">
                <a:solidFill>
                  <a:srgbClr val="000000"/>
                </a:solidFill>
              </a:endParaRPr>
            </a:p>
          </p:txBody>
        </p:sp>
        <p:sp>
          <p:nvSpPr>
            <p:cNvPr id="21769" name="Freeform 260"/>
            <p:cNvSpPr>
              <a:spLocks/>
            </p:cNvSpPr>
            <p:nvPr/>
          </p:nvSpPr>
          <p:spPr bwMode="auto">
            <a:xfrm>
              <a:off x="2989" y="1899"/>
              <a:ext cx="14" cy="16"/>
            </a:xfrm>
            <a:custGeom>
              <a:avLst/>
              <a:gdLst>
                <a:gd name="T0" fmla="*/ 13 w 14"/>
                <a:gd name="T1" fmla="*/ 2 h 16"/>
                <a:gd name="T2" fmla="*/ 11 w 14"/>
                <a:gd name="T3" fmla="*/ 1 h 16"/>
                <a:gd name="T4" fmla="*/ 0 w 14"/>
                <a:gd name="T5" fmla="*/ 13 h 16"/>
                <a:gd name="T6" fmla="*/ 1 w 14"/>
                <a:gd name="T7" fmla="*/ 15 h 16"/>
                <a:gd name="T8" fmla="*/ 13 w 14"/>
                <a:gd name="T9" fmla="*/ 2 h 16"/>
                <a:gd name="T10" fmla="*/ 11 w 14"/>
                <a:gd name="T11" fmla="*/ 1 h 16"/>
                <a:gd name="T12" fmla="*/ 13 w 14"/>
                <a:gd name="T13" fmla="*/ 2 h 16"/>
                <a:gd name="T14" fmla="*/ 13 w 14"/>
                <a:gd name="T15" fmla="*/ 1 h 16"/>
                <a:gd name="T16" fmla="*/ 13 w 14"/>
                <a:gd name="T17" fmla="*/ 1 h 16"/>
                <a:gd name="T18" fmla="*/ 12 w 14"/>
                <a:gd name="T19" fmla="*/ 0 h 16"/>
                <a:gd name="T20" fmla="*/ 11 w 14"/>
                <a:gd name="T21" fmla="*/ 1 h 16"/>
                <a:gd name="T22" fmla="*/ 13 w 14"/>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16"/>
                <a:gd name="T38" fmla="*/ 14 w 14"/>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16">
                  <a:moveTo>
                    <a:pt x="13" y="2"/>
                  </a:moveTo>
                  <a:lnTo>
                    <a:pt x="11" y="1"/>
                  </a:lnTo>
                  <a:lnTo>
                    <a:pt x="0" y="13"/>
                  </a:lnTo>
                  <a:lnTo>
                    <a:pt x="1" y="15"/>
                  </a:lnTo>
                  <a:lnTo>
                    <a:pt x="13" y="2"/>
                  </a:lnTo>
                  <a:lnTo>
                    <a:pt x="11" y="1"/>
                  </a:lnTo>
                  <a:lnTo>
                    <a:pt x="13" y="2"/>
                  </a:lnTo>
                  <a:lnTo>
                    <a:pt x="13" y="1"/>
                  </a:lnTo>
                  <a:lnTo>
                    <a:pt x="12" y="0"/>
                  </a:lnTo>
                  <a:lnTo>
                    <a:pt x="11" y="1"/>
                  </a:lnTo>
                  <a:lnTo>
                    <a:pt x="13" y="2"/>
                  </a:lnTo>
                </a:path>
              </a:pathLst>
            </a:custGeom>
            <a:solidFill>
              <a:srgbClr val="000000"/>
            </a:solidFill>
            <a:ln w="12700" cap="rnd">
              <a:noFill/>
              <a:round/>
              <a:headEnd/>
              <a:tailEnd/>
            </a:ln>
          </p:spPr>
          <p:txBody>
            <a:bodyPr/>
            <a:lstStyle/>
            <a:p>
              <a:endParaRPr lang="en-US">
                <a:solidFill>
                  <a:srgbClr val="000000"/>
                </a:solidFill>
              </a:endParaRPr>
            </a:p>
          </p:txBody>
        </p:sp>
        <p:sp>
          <p:nvSpPr>
            <p:cNvPr id="21770" name="Freeform 261"/>
            <p:cNvSpPr>
              <a:spLocks/>
            </p:cNvSpPr>
            <p:nvPr/>
          </p:nvSpPr>
          <p:spPr bwMode="auto">
            <a:xfrm>
              <a:off x="3003" y="1900"/>
              <a:ext cx="78" cy="93"/>
            </a:xfrm>
            <a:custGeom>
              <a:avLst/>
              <a:gdLst>
                <a:gd name="T0" fmla="*/ 76 w 78"/>
                <a:gd name="T1" fmla="*/ 91 h 93"/>
                <a:gd name="T2" fmla="*/ 77 w 78"/>
                <a:gd name="T3" fmla="*/ 88 h 93"/>
                <a:gd name="T4" fmla="*/ 73 w 78"/>
                <a:gd name="T5" fmla="*/ 85 h 93"/>
                <a:gd name="T6" fmla="*/ 68 w 78"/>
                <a:gd name="T7" fmla="*/ 81 h 93"/>
                <a:gd name="T8" fmla="*/ 63 w 78"/>
                <a:gd name="T9" fmla="*/ 77 h 93"/>
                <a:gd name="T10" fmla="*/ 57 w 78"/>
                <a:gd name="T11" fmla="*/ 72 h 93"/>
                <a:gd name="T12" fmla="*/ 50 w 78"/>
                <a:gd name="T13" fmla="*/ 67 h 93"/>
                <a:gd name="T14" fmla="*/ 43 w 78"/>
                <a:gd name="T15" fmla="*/ 62 h 93"/>
                <a:gd name="T16" fmla="*/ 35 w 78"/>
                <a:gd name="T17" fmla="*/ 56 h 93"/>
                <a:gd name="T18" fmla="*/ 29 w 78"/>
                <a:gd name="T19" fmla="*/ 50 h 93"/>
                <a:gd name="T20" fmla="*/ 22 w 78"/>
                <a:gd name="T21" fmla="*/ 44 h 93"/>
                <a:gd name="T22" fmla="*/ 17 w 78"/>
                <a:gd name="T23" fmla="*/ 38 h 93"/>
                <a:gd name="T24" fmla="*/ 11 w 78"/>
                <a:gd name="T25" fmla="*/ 32 h 93"/>
                <a:gd name="T26" fmla="*/ 7 w 78"/>
                <a:gd name="T27" fmla="*/ 25 h 93"/>
                <a:gd name="T28" fmla="*/ 5 w 78"/>
                <a:gd name="T29" fmla="*/ 19 h 93"/>
                <a:gd name="T30" fmla="*/ 3 w 78"/>
                <a:gd name="T31" fmla="*/ 13 h 93"/>
                <a:gd name="T32" fmla="*/ 3 w 78"/>
                <a:gd name="T33" fmla="*/ 8 h 93"/>
                <a:gd name="T34" fmla="*/ 5 w 78"/>
                <a:gd name="T35" fmla="*/ 2 h 93"/>
                <a:gd name="T36" fmla="*/ 2 w 78"/>
                <a:gd name="T37" fmla="*/ 0 h 93"/>
                <a:gd name="T38" fmla="*/ 0 w 78"/>
                <a:gd name="T39" fmla="*/ 7 h 93"/>
                <a:gd name="T40" fmla="*/ 0 w 78"/>
                <a:gd name="T41" fmla="*/ 14 h 93"/>
                <a:gd name="T42" fmla="*/ 1 w 78"/>
                <a:gd name="T43" fmla="*/ 21 h 93"/>
                <a:gd name="T44" fmla="*/ 5 w 78"/>
                <a:gd name="T45" fmla="*/ 27 h 93"/>
                <a:gd name="T46" fmla="*/ 8 w 78"/>
                <a:gd name="T47" fmla="*/ 34 h 93"/>
                <a:gd name="T48" fmla="*/ 14 w 78"/>
                <a:gd name="T49" fmla="*/ 40 h 93"/>
                <a:gd name="T50" fmla="*/ 19 w 78"/>
                <a:gd name="T51" fmla="*/ 47 h 93"/>
                <a:gd name="T52" fmla="*/ 27 w 78"/>
                <a:gd name="T53" fmla="*/ 53 h 93"/>
                <a:gd name="T54" fmla="*/ 33 w 78"/>
                <a:gd name="T55" fmla="*/ 59 h 93"/>
                <a:gd name="T56" fmla="*/ 41 w 78"/>
                <a:gd name="T57" fmla="*/ 64 h 93"/>
                <a:gd name="T58" fmla="*/ 47 w 78"/>
                <a:gd name="T59" fmla="*/ 69 h 93"/>
                <a:gd name="T60" fmla="*/ 54 w 78"/>
                <a:gd name="T61" fmla="*/ 75 h 93"/>
                <a:gd name="T62" fmla="*/ 60 w 78"/>
                <a:gd name="T63" fmla="*/ 80 h 93"/>
                <a:gd name="T64" fmla="*/ 66 w 78"/>
                <a:gd name="T65" fmla="*/ 84 h 93"/>
                <a:gd name="T66" fmla="*/ 71 w 78"/>
                <a:gd name="T67" fmla="*/ 87 h 93"/>
                <a:gd name="T68" fmla="*/ 74 w 78"/>
                <a:gd name="T69" fmla="*/ 91 h 93"/>
                <a:gd name="T70" fmla="*/ 74 w 78"/>
                <a:gd name="T71" fmla="*/ 88 h 93"/>
                <a:gd name="T72" fmla="*/ 74 w 78"/>
                <a:gd name="T73" fmla="*/ 91 h 93"/>
                <a:gd name="T74" fmla="*/ 75 w 78"/>
                <a:gd name="T75" fmla="*/ 92 h 93"/>
                <a:gd name="T76" fmla="*/ 77 w 78"/>
                <a:gd name="T77" fmla="*/ 91 h 93"/>
                <a:gd name="T78" fmla="*/ 77 w 78"/>
                <a:gd name="T79" fmla="*/ 89 h 93"/>
                <a:gd name="T80" fmla="*/ 77 w 78"/>
                <a:gd name="T81" fmla="*/ 88 h 93"/>
                <a:gd name="T82" fmla="*/ 76 w 78"/>
                <a:gd name="T83" fmla="*/ 91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93"/>
                <a:gd name="T128" fmla="*/ 78 w 78"/>
                <a:gd name="T129" fmla="*/ 93 h 9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93">
                  <a:moveTo>
                    <a:pt x="76" y="91"/>
                  </a:moveTo>
                  <a:lnTo>
                    <a:pt x="77" y="88"/>
                  </a:lnTo>
                  <a:lnTo>
                    <a:pt x="73" y="85"/>
                  </a:lnTo>
                  <a:lnTo>
                    <a:pt x="68" y="81"/>
                  </a:lnTo>
                  <a:lnTo>
                    <a:pt x="63" y="77"/>
                  </a:lnTo>
                  <a:lnTo>
                    <a:pt x="57" y="72"/>
                  </a:lnTo>
                  <a:lnTo>
                    <a:pt x="50" y="67"/>
                  </a:lnTo>
                  <a:lnTo>
                    <a:pt x="43" y="62"/>
                  </a:lnTo>
                  <a:lnTo>
                    <a:pt x="35" y="56"/>
                  </a:lnTo>
                  <a:lnTo>
                    <a:pt x="29" y="50"/>
                  </a:lnTo>
                  <a:lnTo>
                    <a:pt x="22" y="44"/>
                  </a:lnTo>
                  <a:lnTo>
                    <a:pt x="17" y="38"/>
                  </a:lnTo>
                  <a:lnTo>
                    <a:pt x="11" y="32"/>
                  </a:lnTo>
                  <a:lnTo>
                    <a:pt x="7" y="25"/>
                  </a:lnTo>
                  <a:lnTo>
                    <a:pt x="5" y="19"/>
                  </a:lnTo>
                  <a:lnTo>
                    <a:pt x="3" y="13"/>
                  </a:lnTo>
                  <a:lnTo>
                    <a:pt x="3" y="8"/>
                  </a:lnTo>
                  <a:lnTo>
                    <a:pt x="5" y="2"/>
                  </a:lnTo>
                  <a:lnTo>
                    <a:pt x="2" y="0"/>
                  </a:lnTo>
                  <a:lnTo>
                    <a:pt x="0" y="7"/>
                  </a:lnTo>
                  <a:lnTo>
                    <a:pt x="0" y="14"/>
                  </a:lnTo>
                  <a:lnTo>
                    <a:pt x="1" y="21"/>
                  </a:lnTo>
                  <a:lnTo>
                    <a:pt x="5" y="27"/>
                  </a:lnTo>
                  <a:lnTo>
                    <a:pt x="8" y="34"/>
                  </a:lnTo>
                  <a:lnTo>
                    <a:pt x="14" y="40"/>
                  </a:lnTo>
                  <a:lnTo>
                    <a:pt x="19" y="47"/>
                  </a:lnTo>
                  <a:lnTo>
                    <a:pt x="27" y="53"/>
                  </a:lnTo>
                  <a:lnTo>
                    <a:pt x="33" y="59"/>
                  </a:lnTo>
                  <a:lnTo>
                    <a:pt x="41" y="64"/>
                  </a:lnTo>
                  <a:lnTo>
                    <a:pt x="47" y="69"/>
                  </a:lnTo>
                  <a:lnTo>
                    <a:pt x="54" y="75"/>
                  </a:lnTo>
                  <a:lnTo>
                    <a:pt x="60" y="80"/>
                  </a:lnTo>
                  <a:lnTo>
                    <a:pt x="66" y="84"/>
                  </a:lnTo>
                  <a:lnTo>
                    <a:pt x="71" y="87"/>
                  </a:lnTo>
                  <a:lnTo>
                    <a:pt x="74" y="91"/>
                  </a:lnTo>
                  <a:lnTo>
                    <a:pt x="74" y="88"/>
                  </a:lnTo>
                  <a:lnTo>
                    <a:pt x="74" y="91"/>
                  </a:lnTo>
                  <a:lnTo>
                    <a:pt x="75" y="92"/>
                  </a:lnTo>
                  <a:lnTo>
                    <a:pt x="77" y="91"/>
                  </a:lnTo>
                  <a:lnTo>
                    <a:pt x="77" y="89"/>
                  </a:lnTo>
                  <a:lnTo>
                    <a:pt x="77" y="88"/>
                  </a:lnTo>
                  <a:lnTo>
                    <a:pt x="76" y="91"/>
                  </a:lnTo>
                </a:path>
              </a:pathLst>
            </a:custGeom>
            <a:solidFill>
              <a:srgbClr val="000000"/>
            </a:solidFill>
            <a:ln w="12700" cap="rnd">
              <a:noFill/>
              <a:round/>
              <a:headEnd/>
              <a:tailEnd/>
            </a:ln>
          </p:spPr>
          <p:txBody>
            <a:bodyPr/>
            <a:lstStyle/>
            <a:p>
              <a:endParaRPr lang="en-US">
                <a:solidFill>
                  <a:srgbClr val="000000"/>
                </a:solidFill>
              </a:endParaRPr>
            </a:p>
          </p:txBody>
        </p:sp>
        <p:sp>
          <p:nvSpPr>
            <p:cNvPr id="21771" name="Freeform 262"/>
            <p:cNvSpPr>
              <a:spLocks/>
            </p:cNvSpPr>
            <p:nvPr/>
          </p:nvSpPr>
          <p:spPr bwMode="auto">
            <a:xfrm>
              <a:off x="3022" y="1994"/>
              <a:ext cx="58" cy="7"/>
            </a:xfrm>
            <a:custGeom>
              <a:avLst/>
              <a:gdLst>
                <a:gd name="T0" fmla="*/ 1 w 58"/>
                <a:gd name="T1" fmla="*/ 6 h 7"/>
                <a:gd name="T2" fmla="*/ 2 w 58"/>
                <a:gd name="T3" fmla="*/ 6 h 7"/>
                <a:gd name="T4" fmla="*/ 5 w 58"/>
                <a:gd name="T5" fmla="*/ 6 h 7"/>
                <a:gd name="T6" fmla="*/ 8 w 58"/>
                <a:gd name="T7" fmla="*/ 6 h 7"/>
                <a:gd name="T8" fmla="*/ 11 w 58"/>
                <a:gd name="T9" fmla="*/ 6 h 7"/>
                <a:gd name="T10" fmla="*/ 14 w 58"/>
                <a:gd name="T11" fmla="*/ 6 h 7"/>
                <a:gd name="T12" fmla="*/ 18 w 58"/>
                <a:gd name="T13" fmla="*/ 6 h 7"/>
                <a:gd name="T14" fmla="*/ 22 w 58"/>
                <a:gd name="T15" fmla="*/ 6 h 7"/>
                <a:gd name="T16" fmla="*/ 25 w 58"/>
                <a:gd name="T17" fmla="*/ 6 h 7"/>
                <a:gd name="T18" fmla="*/ 29 w 58"/>
                <a:gd name="T19" fmla="*/ 6 h 7"/>
                <a:gd name="T20" fmla="*/ 33 w 58"/>
                <a:gd name="T21" fmla="*/ 6 h 7"/>
                <a:gd name="T22" fmla="*/ 36 w 58"/>
                <a:gd name="T23" fmla="*/ 5 h 7"/>
                <a:gd name="T24" fmla="*/ 40 w 58"/>
                <a:gd name="T25" fmla="*/ 5 h 7"/>
                <a:gd name="T26" fmla="*/ 44 w 58"/>
                <a:gd name="T27" fmla="*/ 4 h 7"/>
                <a:gd name="T28" fmla="*/ 47 w 58"/>
                <a:gd name="T29" fmla="*/ 4 h 7"/>
                <a:gd name="T30" fmla="*/ 51 w 58"/>
                <a:gd name="T31" fmla="*/ 3 h 7"/>
                <a:gd name="T32" fmla="*/ 54 w 58"/>
                <a:gd name="T33" fmla="*/ 3 h 7"/>
                <a:gd name="T34" fmla="*/ 57 w 58"/>
                <a:gd name="T35" fmla="*/ 2 h 7"/>
                <a:gd name="T36" fmla="*/ 55 w 58"/>
                <a:gd name="T37" fmla="*/ 0 h 7"/>
                <a:gd name="T38" fmla="*/ 52 w 58"/>
                <a:gd name="T39" fmla="*/ 1 h 7"/>
                <a:gd name="T40" fmla="*/ 50 w 58"/>
                <a:gd name="T41" fmla="*/ 1 h 7"/>
                <a:gd name="T42" fmla="*/ 46 w 58"/>
                <a:gd name="T43" fmla="*/ 2 h 7"/>
                <a:gd name="T44" fmla="*/ 43 w 58"/>
                <a:gd name="T45" fmla="*/ 3 h 7"/>
                <a:gd name="T46" fmla="*/ 40 w 58"/>
                <a:gd name="T47" fmla="*/ 3 h 7"/>
                <a:gd name="T48" fmla="*/ 36 w 58"/>
                <a:gd name="T49" fmla="*/ 3 h 7"/>
                <a:gd name="T50" fmla="*/ 33 w 58"/>
                <a:gd name="T51" fmla="*/ 4 h 7"/>
                <a:gd name="T52" fmla="*/ 29 w 58"/>
                <a:gd name="T53" fmla="*/ 4 h 7"/>
                <a:gd name="T54" fmla="*/ 25 w 58"/>
                <a:gd name="T55" fmla="*/ 4 h 7"/>
                <a:gd name="T56" fmla="*/ 22 w 58"/>
                <a:gd name="T57" fmla="*/ 4 h 7"/>
                <a:gd name="T58" fmla="*/ 18 w 58"/>
                <a:gd name="T59" fmla="*/ 4 h 7"/>
                <a:gd name="T60" fmla="*/ 14 w 58"/>
                <a:gd name="T61" fmla="*/ 4 h 7"/>
                <a:gd name="T62" fmla="*/ 11 w 58"/>
                <a:gd name="T63" fmla="*/ 4 h 7"/>
                <a:gd name="T64" fmla="*/ 8 w 58"/>
                <a:gd name="T65" fmla="*/ 4 h 7"/>
                <a:gd name="T66" fmla="*/ 5 w 58"/>
                <a:gd name="T67" fmla="*/ 4 h 7"/>
                <a:gd name="T68" fmla="*/ 2 w 58"/>
                <a:gd name="T69" fmla="*/ 4 h 7"/>
                <a:gd name="T70" fmla="*/ 3 w 58"/>
                <a:gd name="T71" fmla="*/ 5 h 7"/>
                <a:gd name="T72" fmla="*/ 2 w 58"/>
                <a:gd name="T73" fmla="*/ 4 h 7"/>
                <a:gd name="T74" fmla="*/ 1 w 58"/>
                <a:gd name="T75" fmla="*/ 5 h 7"/>
                <a:gd name="T76" fmla="*/ 0 w 58"/>
                <a:gd name="T77" fmla="*/ 5 h 7"/>
                <a:gd name="T78" fmla="*/ 1 w 58"/>
                <a:gd name="T79" fmla="*/ 6 h 7"/>
                <a:gd name="T80" fmla="*/ 2 w 58"/>
                <a:gd name="T81" fmla="*/ 6 h 7"/>
                <a:gd name="T82" fmla="*/ 1 w 58"/>
                <a:gd name="T83" fmla="*/ 6 h 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8"/>
                <a:gd name="T127" fmla="*/ 0 h 7"/>
                <a:gd name="T128" fmla="*/ 58 w 58"/>
                <a:gd name="T129" fmla="*/ 7 h 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8" h="7">
                  <a:moveTo>
                    <a:pt x="1" y="6"/>
                  </a:moveTo>
                  <a:lnTo>
                    <a:pt x="2" y="6"/>
                  </a:lnTo>
                  <a:lnTo>
                    <a:pt x="5" y="6"/>
                  </a:lnTo>
                  <a:lnTo>
                    <a:pt x="8" y="6"/>
                  </a:lnTo>
                  <a:lnTo>
                    <a:pt x="11" y="6"/>
                  </a:lnTo>
                  <a:lnTo>
                    <a:pt x="14" y="6"/>
                  </a:lnTo>
                  <a:lnTo>
                    <a:pt x="18" y="6"/>
                  </a:lnTo>
                  <a:lnTo>
                    <a:pt x="22" y="6"/>
                  </a:lnTo>
                  <a:lnTo>
                    <a:pt x="25" y="6"/>
                  </a:lnTo>
                  <a:lnTo>
                    <a:pt x="29" y="6"/>
                  </a:lnTo>
                  <a:lnTo>
                    <a:pt x="33" y="6"/>
                  </a:lnTo>
                  <a:lnTo>
                    <a:pt x="36" y="5"/>
                  </a:lnTo>
                  <a:lnTo>
                    <a:pt x="40" y="5"/>
                  </a:lnTo>
                  <a:lnTo>
                    <a:pt x="44" y="4"/>
                  </a:lnTo>
                  <a:lnTo>
                    <a:pt x="47" y="4"/>
                  </a:lnTo>
                  <a:lnTo>
                    <a:pt x="51" y="3"/>
                  </a:lnTo>
                  <a:lnTo>
                    <a:pt x="54" y="3"/>
                  </a:lnTo>
                  <a:lnTo>
                    <a:pt x="57" y="2"/>
                  </a:lnTo>
                  <a:lnTo>
                    <a:pt x="55" y="0"/>
                  </a:lnTo>
                  <a:lnTo>
                    <a:pt x="52" y="1"/>
                  </a:lnTo>
                  <a:lnTo>
                    <a:pt x="50" y="1"/>
                  </a:lnTo>
                  <a:lnTo>
                    <a:pt x="46" y="2"/>
                  </a:lnTo>
                  <a:lnTo>
                    <a:pt x="43" y="3"/>
                  </a:lnTo>
                  <a:lnTo>
                    <a:pt x="40" y="3"/>
                  </a:lnTo>
                  <a:lnTo>
                    <a:pt x="36" y="3"/>
                  </a:lnTo>
                  <a:lnTo>
                    <a:pt x="33" y="4"/>
                  </a:lnTo>
                  <a:lnTo>
                    <a:pt x="29" y="4"/>
                  </a:lnTo>
                  <a:lnTo>
                    <a:pt x="25" y="4"/>
                  </a:lnTo>
                  <a:lnTo>
                    <a:pt x="22" y="4"/>
                  </a:lnTo>
                  <a:lnTo>
                    <a:pt x="18" y="4"/>
                  </a:lnTo>
                  <a:lnTo>
                    <a:pt x="14" y="4"/>
                  </a:lnTo>
                  <a:lnTo>
                    <a:pt x="11" y="4"/>
                  </a:lnTo>
                  <a:lnTo>
                    <a:pt x="8" y="4"/>
                  </a:lnTo>
                  <a:lnTo>
                    <a:pt x="5" y="4"/>
                  </a:lnTo>
                  <a:lnTo>
                    <a:pt x="2" y="4"/>
                  </a:lnTo>
                  <a:lnTo>
                    <a:pt x="3" y="5"/>
                  </a:lnTo>
                  <a:lnTo>
                    <a:pt x="2" y="4"/>
                  </a:lnTo>
                  <a:lnTo>
                    <a:pt x="1" y="5"/>
                  </a:lnTo>
                  <a:lnTo>
                    <a:pt x="0" y="5"/>
                  </a:lnTo>
                  <a:lnTo>
                    <a:pt x="1" y="6"/>
                  </a:lnTo>
                  <a:lnTo>
                    <a:pt x="2" y="6"/>
                  </a:lnTo>
                  <a:lnTo>
                    <a:pt x="1" y="6"/>
                  </a:lnTo>
                </a:path>
              </a:pathLst>
            </a:custGeom>
            <a:solidFill>
              <a:srgbClr val="000000"/>
            </a:solidFill>
            <a:ln w="12700" cap="rnd">
              <a:noFill/>
              <a:round/>
              <a:headEnd/>
              <a:tailEnd/>
            </a:ln>
          </p:spPr>
          <p:txBody>
            <a:bodyPr/>
            <a:lstStyle/>
            <a:p>
              <a:endParaRPr lang="en-US">
                <a:solidFill>
                  <a:srgbClr val="000000"/>
                </a:solidFill>
              </a:endParaRPr>
            </a:p>
          </p:txBody>
        </p:sp>
        <p:sp>
          <p:nvSpPr>
            <p:cNvPr id="21772" name="Freeform 263"/>
            <p:cNvSpPr>
              <a:spLocks/>
            </p:cNvSpPr>
            <p:nvPr/>
          </p:nvSpPr>
          <p:spPr bwMode="auto">
            <a:xfrm>
              <a:off x="3005" y="1985"/>
              <a:ext cx="15" cy="16"/>
            </a:xfrm>
            <a:custGeom>
              <a:avLst/>
              <a:gdLst>
                <a:gd name="T0" fmla="*/ 1 w 15"/>
                <a:gd name="T1" fmla="*/ 3 h 16"/>
                <a:gd name="T2" fmla="*/ 0 w 15"/>
                <a:gd name="T3" fmla="*/ 3 h 16"/>
                <a:gd name="T4" fmla="*/ 13 w 15"/>
                <a:gd name="T5" fmla="*/ 15 h 16"/>
                <a:gd name="T6" fmla="*/ 14 w 15"/>
                <a:gd name="T7" fmla="*/ 13 h 16"/>
                <a:gd name="T8" fmla="*/ 2 w 15"/>
                <a:gd name="T9" fmla="*/ 1 h 16"/>
                <a:gd name="T10" fmla="*/ 1 w 15"/>
                <a:gd name="T11" fmla="*/ 0 h 16"/>
                <a:gd name="T12" fmla="*/ 2 w 15"/>
                <a:gd name="T13" fmla="*/ 1 h 16"/>
                <a:gd name="T14" fmla="*/ 1 w 15"/>
                <a:gd name="T15" fmla="*/ 0 h 16"/>
                <a:gd name="T16" fmla="*/ 0 w 15"/>
                <a:gd name="T17" fmla="*/ 1 h 16"/>
                <a:gd name="T18" fmla="*/ 0 w 15"/>
                <a:gd name="T19" fmla="*/ 1 h 16"/>
                <a:gd name="T20" fmla="*/ 0 w 15"/>
                <a:gd name="T21" fmla="*/ 3 h 16"/>
                <a:gd name="T22" fmla="*/ 1 w 15"/>
                <a:gd name="T23" fmla="*/ 3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
                <a:gd name="T37" fmla="*/ 0 h 16"/>
                <a:gd name="T38" fmla="*/ 15 w 15"/>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 h="16">
                  <a:moveTo>
                    <a:pt x="1" y="3"/>
                  </a:moveTo>
                  <a:lnTo>
                    <a:pt x="0" y="3"/>
                  </a:lnTo>
                  <a:lnTo>
                    <a:pt x="13" y="15"/>
                  </a:lnTo>
                  <a:lnTo>
                    <a:pt x="14" y="13"/>
                  </a:lnTo>
                  <a:lnTo>
                    <a:pt x="2" y="1"/>
                  </a:lnTo>
                  <a:lnTo>
                    <a:pt x="1" y="0"/>
                  </a:lnTo>
                  <a:lnTo>
                    <a:pt x="2" y="1"/>
                  </a:lnTo>
                  <a:lnTo>
                    <a:pt x="1" y="0"/>
                  </a:lnTo>
                  <a:lnTo>
                    <a:pt x="0" y="1"/>
                  </a:lnTo>
                  <a:lnTo>
                    <a:pt x="0" y="3"/>
                  </a:lnTo>
                  <a:lnTo>
                    <a:pt x="1" y="3"/>
                  </a:lnTo>
                </a:path>
              </a:pathLst>
            </a:custGeom>
            <a:solidFill>
              <a:srgbClr val="000000"/>
            </a:solidFill>
            <a:ln w="12700" cap="rnd">
              <a:noFill/>
              <a:round/>
              <a:headEnd/>
              <a:tailEnd/>
            </a:ln>
          </p:spPr>
          <p:txBody>
            <a:bodyPr/>
            <a:lstStyle/>
            <a:p>
              <a:endParaRPr lang="en-US">
                <a:solidFill>
                  <a:srgbClr val="000000"/>
                </a:solidFill>
              </a:endParaRPr>
            </a:p>
          </p:txBody>
        </p:sp>
        <p:sp>
          <p:nvSpPr>
            <p:cNvPr id="21773" name="Freeform 264"/>
            <p:cNvSpPr>
              <a:spLocks/>
            </p:cNvSpPr>
            <p:nvPr/>
          </p:nvSpPr>
          <p:spPr bwMode="auto">
            <a:xfrm>
              <a:off x="2946" y="1977"/>
              <a:ext cx="56" cy="7"/>
            </a:xfrm>
            <a:custGeom>
              <a:avLst/>
              <a:gdLst>
                <a:gd name="T0" fmla="*/ 3 w 56"/>
                <a:gd name="T1" fmla="*/ 2 h 7"/>
                <a:gd name="T2" fmla="*/ 1 w 56"/>
                <a:gd name="T3" fmla="*/ 2 h 7"/>
                <a:gd name="T4" fmla="*/ 4 w 56"/>
                <a:gd name="T5" fmla="*/ 3 h 7"/>
                <a:gd name="T6" fmla="*/ 6 w 56"/>
                <a:gd name="T7" fmla="*/ 3 h 7"/>
                <a:gd name="T8" fmla="*/ 10 w 56"/>
                <a:gd name="T9" fmla="*/ 4 h 7"/>
                <a:gd name="T10" fmla="*/ 14 w 56"/>
                <a:gd name="T11" fmla="*/ 4 h 7"/>
                <a:gd name="T12" fmla="*/ 17 w 56"/>
                <a:gd name="T13" fmla="*/ 5 h 7"/>
                <a:gd name="T14" fmla="*/ 21 w 56"/>
                <a:gd name="T15" fmla="*/ 5 h 7"/>
                <a:gd name="T16" fmla="*/ 24 w 56"/>
                <a:gd name="T17" fmla="*/ 6 h 7"/>
                <a:gd name="T18" fmla="*/ 28 w 56"/>
                <a:gd name="T19" fmla="*/ 6 h 7"/>
                <a:gd name="T20" fmla="*/ 32 w 56"/>
                <a:gd name="T21" fmla="*/ 6 h 7"/>
                <a:gd name="T22" fmla="*/ 35 w 56"/>
                <a:gd name="T23" fmla="*/ 6 h 7"/>
                <a:gd name="T24" fmla="*/ 39 w 56"/>
                <a:gd name="T25" fmla="*/ 6 h 7"/>
                <a:gd name="T26" fmla="*/ 42 w 56"/>
                <a:gd name="T27" fmla="*/ 6 h 7"/>
                <a:gd name="T28" fmla="*/ 45 w 56"/>
                <a:gd name="T29" fmla="*/ 6 h 7"/>
                <a:gd name="T30" fmla="*/ 49 w 56"/>
                <a:gd name="T31" fmla="*/ 6 h 7"/>
                <a:gd name="T32" fmla="*/ 51 w 56"/>
                <a:gd name="T33" fmla="*/ 6 h 7"/>
                <a:gd name="T34" fmla="*/ 55 w 56"/>
                <a:gd name="T35" fmla="*/ 6 h 7"/>
                <a:gd name="T36" fmla="*/ 55 w 56"/>
                <a:gd name="T37" fmla="*/ 4 h 7"/>
                <a:gd name="T38" fmla="*/ 51 w 56"/>
                <a:gd name="T39" fmla="*/ 4 h 7"/>
                <a:gd name="T40" fmla="*/ 49 w 56"/>
                <a:gd name="T41" fmla="*/ 4 h 7"/>
                <a:gd name="T42" fmla="*/ 45 w 56"/>
                <a:gd name="T43" fmla="*/ 4 h 7"/>
                <a:gd name="T44" fmla="*/ 42 w 56"/>
                <a:gd name="T45" fmla="*/ 4 h 7"/>
                <a:gd name="T46" fmla="*/ 39 w 56"/>
                <a:gd name="T47" fmla="*/ 4 h 7"/>
                <a:gd name="T48" fmla="*/ 35 w 56"/>
                <a:gd name="T49" fmla="*/ 4 h 7"/>
                <a:gd name="T50" fmla="*/ 32 w 56"/>
                <a:gd name="T51" fmla="*/ 4 h 7"/>
                <a:gd name="T52" fmla="*/ 28 w 56"/>
                <a:gd name="T53" fmla="*/ 4 h 7"/>
                <a:gd name="T54" fmla="*/ 24 w 56"/>
                <a:gd name="T55" fmla="*/ 4 h 7"/>
                <a:gd name="T56" fmla="*/ 21 w 56"/>
                <a:gd name="T57" fmla="*/ 3 h 7"/>
                <a:gd name="T58" fmla="*/ 18 w 56"/>
                <a:gd name="T59" fmla="*/ 3 h 7"/>
                <a:gd name="T60" fmla="*/ 14 w 56"/>
                <a:gd name="T61" fmla="*/ 3 h 7"/>
                <a:gd name="T62" fmla="*/ 11 w 56"/>
                <a:gd name="T63" fmla="*/ 2 h 7"/>
                <a:gd name="T64" fmla="*/ 8 w 56"/>
                <a:gd name="T65" fmla="*/ 1 h 7"/>
                <a:gd name="T66" fmla="*/ 5 w 56"/>
                <a:gd name="T67" fmla="*/ 1 h 7"/>
                <a:gd name="T68" fmla="*/ 2 w 56"/>
                <a:gd name="T69" fmla="*/ 0 h 7"/>
                <a:gd name="T70" fmla="*/ 0 w 56"/>
                <a:gd name="T71" fmla="*/ 0 h 7"/>
                <a:gd name="T72" fmla="*/ 2 w 56"/>
                <a:gd name="T73" fmla="*/ 0 h 7"/>
                <a:gd name="T74" fmla="*/ 1 w 56"/>
                <a:gd name="T75" fmla="*/ 0 h 7"/>
                <a:gd name="T76" fmla="*/ 0 w 56"/>
                <a:gd name="T77" fmla="*/ 1 h 7"/>
                <a:gd name="T78" fmla="*/ 0 w 56"/>
                <a:gd name="T79" fmla="*/ 1 h 7"/>
                <a:gd name="T80" fmla="*/ 1 w 56"/>
                <a:gd name="T81" fmla="*/ 2 h 7"/>
                <a:gd name="T82" fmla="*/ 3 w 56"/>
                <a:gd name="T83" fmla="*/ 2 h 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6"/>
                <a:gd name="T127" fmla="*/ 0 h 7"/>
                <a:gd name="T128" fmla="*/ 56 w 56"/>
                <a:gd name="T129" fmla="*/ 7 h 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6" h="7">
                  <a:moveTo>
                    <a:pt x="3" y="2"/>
                  </a:moveTo>
                  <a:lnTo>
                    <a:pt x="1" y="2"/>
                  </a:lnTo>
                  <a:lnTo>
                    <a:pt x="4" y="3"/>
                  </a:lnTo>
                  <a:lnTo>
                    <a:pt x="6" y="3"/>
                  </a:lnTo>
                  <a:lnTo>
                    <a:pt x="10" y="4"/>
                  </a:lnTo>
                  <a:lnTo>
                    <a:pt x="14" y="4"/>
                  </a:lnTo>
                  <a:lnTo>
                    <a:pt x="17" y="5"/>
                  </a:lnTo>
                  <a:lnTo>
                    <a:pt x="21" y="5"/>
                  </a:lnTo>
                  <a:lnTo>
                    <a:pt x="24" y="6"/>
                  </a:lnTo>
                  <a:lnTo>
                    <a:pt x="28" y="6"/>
                  </a:lnTo>
                  <a:lnTo>
                    <a:pt x="32" y="6"/>
                  </a:lnTo>
                  <a:lnTo>
                    <a:pt x="35" y="6"/>
                  </a:lnTo>
                  <a:lnTo>
                    <a:pt x="39" y="6"/>
                  </a:lnTo>
                  <a:lnTo>
                    <a:pt x="42" y="6"/>
                  </a:lnTo>
                  <a:lnTo>
                    <a:pt x="45" y="6"/>
                  </a:lnTo>
                  <a:lnTo>
                    <a:pt x="49" y="6"/>
                  </a:lnTo>
                  <a:lnTo>
                    <a:pt x="51" y="6"/>
                  </a:lnTo>
                  <a:lnTo>
                    <a:pt x="55" y="6"/>
                  </a:lnTo>
                  <a:lnTo>
                    <a:pt x="55" y="4"/>
                  </a:lnTo>
                  <a:lnTo>
                    <a:pt x="51" y="4"/>
                  </a:lnTo>
                  <a:lnTo>
                    <a:pt x="49" y="4"/>
                  </a:lnTo>
                  <a:lnTo>
                    <a:pt x="45" y="4"/>
                  </a:lnTo>
                  <a:lnTo>
                    <a:pt x="42" y="4"/>
                  </a:lnTo>
                  <a:lnTo>
                    <a:pt x="39" y="4"/>
                  </a:lnTo>
                  <a:lnTo>
                    <a:pt x="35" y="4"/>
                  </a:lnTo>
                  <a:lnTo>
                    <a:pt x="32" y="4"/>
                  </a:lnTo>
                  <a:lnTo>
                    <a:pt x="28" y="4"/>
                  </a:lnTo>
                  <a:lnTo>
                    <a:pt x="24" y="4"/>
                  </a:lnTo>
                  <a:lnTo>
                    <a:pt x="21" y="3"/>
                  </a:lnTo>
                  <a:lnTo>
                    <a:pt x="18" y="3"/>
                  </a:lnTo>
                  <a:lnTo>
                    <a:pt x="14" y="3"/>
                  </a:lnTo>
                  <a:lnTo>
                    <a:pt x="11" y="2"/>
                  </a:lnTo>
                  <a:lnTo>
                    <a:pt x="8" y="1"/>
                  </a:lnTo>
                  <a:lnTo>
                    <a:pt x="5" y="1"/>
                  </a:lnTo>
                  <a:lnTo>
                    <a:pt x="2" y="0"/>
                  </a:lnTo>
                  <a:lnTo>
                    <a:pt x="0" y="0"/>
                  </a:lnTo>
                  <a:lnTo>
                    <a:pt x="2" y="0"/>
                  </a:lnTo>
                  <a:lnTo>
                    <a:pt x="1" y="0"/>
                  </a:lnTo>
                  <a:lnTo>
                    <a:pt x="0" y="1"/>
                  </a:lnTo>
                  <a:lnTo>
                    <a:pt x="1" y="2"/>
                  </a:lnTo>
                  <a:lnTo>
                    <a:pt x="3" y="2"/>
                  </a:lnTo>
                </a:path>
              </a:pathLst>
            </a:custGeom>
            <a:solidFill>
              <a:srgbClr val="000000"/>
            </a:solidFill>
            <a:ln w="12700" cap="rnd">
              <a:noFill/>
              <a:round/>
              <a:headEnd/>
              <a:tailEnd/>
            </a:ln>
          </p:spPr>
          <p:txBody>
            <a:bodyPr/>
            <a:lstStyle/>
            <a:p>
              <a:endParaRPr lang="en-US">
                <a:solidFill>
                  <a:srgbClr val="000000"/>
                </a:solidFill>
              </a:endParaRPr>
            </a:p>
          </p:txBody>
        </p:sp>
        <p:sp>
          <p:nvSpPr>
            <p:cNvPr id="21774" name="Freeform 265"/>
            <p:cNvSpPr>
              <a:spLocks/>
            </p:cNvSpPr>
            <p:nvPr/>
          </p:nvSpPr>
          <p:spPr bwMode="auto">
            <a:xfrm>
              <a:off x="2919" y="1977"/>
              <a:ext cx="25" cy="24"/>
            </a:xfrm>
            <a:custGeom>
              <a:avLst/>
              <a:gdLst>
                <a:gd name="T0" fmla="*/ 2 w 25"/>
                <a:gd name="T1" fmla="*/ 23 h 24"/>
                <a:gd name="T2" fmla="*/ 3 w 25"/>
                <a:gd name="T3" fmla="*/ 23 h 24"/>
                <a:gd name="T4" fmla="*/ 24 w 25"/>
                <a:gd name="T5" fmla="*/ 2 h 24"/>
                <a:gd name="T6" fmla="*/ 22 w 25"/>
                <a:gd name="T7" fmla="*/ 0 h 24"/>
                <a:gd name="T8" fmla="*/ 1 w 25"/>
                <a:gd name="T9" fmla="*/ 21 h 24"/>
                <a:gd name="T10" fmla="*/ 2 w 25"/>
                <a:gd name="T11" fmla="*/ 20 h 24"/>
                <a:gd name="T12" fmla="*/ 1 w 25"/>
                <a:gd name="T13" fmla="*/ 21 h 24"/>
                <a:gd name="T14" fmla="*/ 0 w 25"/>
                <a:gd name="T15" fmla="*/ 21 h 24"/>
                <a:gd name="T16" fmla="*/ 1 w 25"/>
                <a:gd name="T17" fmla="*/ 23 h 24"/>
                <a:gd name="T18" fmla="*/ 2 w 25"/>
                <a:gd name="T19" fmla="*/ 23 h 24"/>
                <a:gd name="T20" fmla="*/ 3 w 25"/>
                <a:gd name="T21" fmla="*/ 23 h 24"/>
                <a:gd name="T22" fmla="*/ 2 w 25"/>
                <a:gd name="T23" fmla="*/ 23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24"/>
                <a:gd name="T38" fmla="*/ 25 w 25"/>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24">
                  <a:moveTo>
                    <a:pt x="2" y="23"/>
                  </a:moveTo>
                  <a:lnTo>
                    <a:pt x="3" y="23"/>
                  </a:lnTo>
                  <a:lnTo>
                    <a:pt x="24" y="2"/>
                  </a:lnTo>
                  <a:lnTo>
                    <a:pt x="22" y="0"/>
                  </a:lnTo>
                  <a:lnTo>
                    <a:pt x="1" y="21"/>
                  </a:lnTo>
                  <a:lnTo>
                    <a:pt x="2" y="20"/>
                  </a:lnTo>
                  <a:lnTo>
                    <a:pt x="1" y="21"/>
                  </a:lnTo>
                  <a:lnTo>
                    <a:pt x="0" y="21"/>
                  </a:lnTo>
                  <a:lnTo>
                    <a:pt x="1" y="23"/>
                  </a:lnTo>
                  <a:lnTo>
                    <a:pt x="2" y="23"/>
                  </a:lnTo>
                  <a:lnTo>
                    <a:pt x="3" y="23"/>
                  </a:lnTo>
                  <a:lnTo>
                    <a:pt x="2" y="23"/>
                  </a:lnTo>
                </a:path>
              </a:pathLst>
            </a:custGeom>
            <a:solidFill>
              <a:srgbClr val="000000"/>
            </a:solidFill>
            <a:ln w="12700" cap="rnd">
              <a:noFill/>
              <a:round/>
              <a:headEnd/>
              <a:tailEnd/>
            </a:ln>
          </p:spPr>
          <p:txBody>
            <a:bodyPr/>
            <a:lstStyle/>
            <a:p>
              <a:endParaRPr lang="en-US">
                <a:solidFill>
                  <a:srgbClr val="000000"/>
                </a:solidFill>
              </a:endParaRPr>
            </a:p>
          </p:txBody>
        </p:sp>
        <p:sp>
          <p:nvSpPr>
            <p:cNvPr id="21775" name="Freeform 266"/>
            <p:cNvSpPr>
              <a:spLocks/>
            </p:cNvSpPr>
            <p:nvPr/>
          </p:nvSpPr>
          <p:spPr bwMode="auto">
            <a:xfrm>
              <a:off x="2877" y="1993"/>
              <a:ext cx="40" cy="8"/>
            </a:xfrm>
            <a:custGeom>
              <a:avLst/>
              <a:gdLst>
                <a:gd name="T0" fmla="*/ 2 w 40"/>
                <a:gd name="T1" fmla="*/ 2 h 8"/>
                <a:gd name="T2" fmla="*/ 2 w 40"/>
                <a:gd name="T3" fmla="*/ 2 h 8"/>
                <a:gd name="T4" fmla="*/ 6 w 40"/>
                <a:gd name="T5" fmla="*/ 3 h 8"/>
                <a:gd name="T6" fmla="*/ 11 w 40"/>
                <a:gd name="T7" fmla="*/ 3 h 8"/>
                <a:gd name="T8" fmla="*/ 16 w 40"/>
                <a:gd name="T9" fmla="*/ 4 h 8"/>
                <a:gd name="T10" fmla="*/ 20 w 40"/>
                <a:gd name="T11" fmla="*/ 5 h 8"/>
                <a:gd name="T12" fmla="*/ 24 w 40"/>
                <a:gd name="T13" fmla="*/ 5 h 8"/>
                <a:gd name="T14" fmla="*/ 29 w 40"/>
                <a:gd name="T15" fmla="*/ 6 h 8"/>
                <a:gd name="T16" fmla="*/ 33 w 40"/>
                <a:gd name="T17" fmla="*/ 7 h 8"/>
                <a:gd name="T18" fmla="*/ 39 w 40"/>
                <a:gd name="T19" fmla="*/ 7 h 8"/>
                <a:gd name="T20" fmla="*/ 39 w 40"/>
                <a:gd name="T21" fmla="*/ 5 h 8"/>
                <a:gd name="T22" fmla="*/ 34 w 40"/>
                <a:gd name="T23" fmla="*/ 5 h 8"/>
                <a:gd name="T24" fmla="*/ 29 w 40"/>
                <a:gd name="T25" fmla="*/ 4 h 8"/>
                <a:gd name="T26" fmla="*/ 24 w 40"/>
                <a:gd name="T27" fmla="*/ 3 h 8"/>
                <a:gd name="T28" fmla="*/ 21 w 40"/>
                <a:gd name="T29" fmla="*/ 3 h 8"/>
                <a:gd name="T30" fmla="*/ 16 w 40"/>
                <a:gd name="T31" fmla="*/ 2 h 8"/>
                <a:gd name="T32" fmla="*/ 12 w 40"/>
                <a:gd name="T33" fmla="*/ 1 h 8"/>
                <a:gd name="T34" fmla="*/ 7 w 40"/>
                <a:gd name="T35" fmla="*/ 1 h 8"/>
                <a:gd name="T36" fmla="*/ 2 w 40"/>
                <a:gd name="T37" fmla="*/ 0 h 8"/>
                <a:gd name="T38" fmla="*/ 1 w 40"/>
                <a:gd name="T39" fmla="*/ 1 h 8"/>
                <a:gd name="T40" fmla="*/ 0 w 40"/>
                <a:gd name="T41" fmla="*/ 1 h 8"/>
                <a:gd name="T42" fmla="*/ 1 w 40"/>
                <a:gd name="T43" fmla="*/ 2 h 8"/>
                <a:gd name="T44" fmla="*/ 2 w 40"/>
                <a:gd name="T45" fmla="*/ 2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0"/>
                <a:gd name="T70" fmla="*/ 0 h 8"/>
                <a:gd name="T71" fmla="*/ 40 w 40"/>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0" h="8">
                  <a:moveTo>
                    <a:pt x="2" y="2"/>
                  </a:moveTo>
                  <a:lnTo>
                    <a:pt x="2" y="2"/>
                  </a:lnTo>
                  <a:lnTo>
                    <a:pt x="6" y="3"/>
                  </a:lnTo>
                  <a:lnTo>
                    <a:pt x="11" y="3"/>
                  </a:lnTo>
                  <a:lnTo>
                    <a:pt x="16" y="4"/>
                  </a:lnTo>
                  <a:lnTo>
                    <a:pt x="20" y="5"/>
                  </a:lnTo>
                  <a:lnTo>
                    <a:pt x="24" y="5"/>
                  </a:lnTo>
                  <a:lnTo>
                    <a:pt x="29" y="6"/>
                  </a:lnTo>
                  <a:lnTo>
                    <a:pt x="33" y="7"/>
                  </a:lnTo>
                  <a:lnTo>
                    <a:pt x="39" y="7"/>
                  </a:lnTo>
                  <a:lnTo>
                    <a:pt x="39" y="5"/>
                  </a:lnTo>
                  <a:lnTo>
                    <a:pt x="34" y="5"/>
                  </a:lnTo>
                  <a:lnTo>
                    <a:pt x="29" y="4"/>
                  </a:lnTo>
                  <a:lnTo>
                    <a:pt x="24" y="3"/>
                  </a:lnTo>
                  <a:lnTo>
                    <a:pt x="21" y="3"/>
                  </a:lnTo>
                  <a:lnTo>
                    <a:pt x="16" y="2"/>
                  </a:lnTo>
                  <a:lnTo>
                    <a:pt x="12" y="1"/>
                  </a:lnTo>
                  <a:lnTo>
                    <a:pt x="7" y="1"/>
                  </a:lnTo>
                  <a:lnTo>
                    <a:pt x="2" y="0"/>
                  </a:lnTo>
                  <a:lnTo>
                    <a:pt x="1" y="1"/>
                  </a:lnTo>
                  <a:lnTo>
                    <a:pt x="0" y="1"/>
                  </a:lnTo>
                  <a:lnTo>
                    <a:pt x="1" y="2"/>
                  </a:lnTo>
                  <a:lnTo>
                    <a:pt x="2" y="2"/>
                  </a:lnTo>
                </a:path>
              </a:pathLst>
            </a:custGeom>
            <a:solidFill>
              <a:srgbClr val="000000"/>
            </a:solidFill>
            <a:ln w="12700" cap="rnd">
              <a:noFill/>
              <a:round/>
              <a:headEnd/>
              <a:tailEnd/>
            </a:ln>
          </p:spPr>
          <p:txBody>
            <a:bodyPr/>
            <a:lstStyle/>
            <a:p>
              <a:endParaRPr lang="en-US">
                <a:solidFill>
                  <a:srgbClr val="000000"/>
                </a:solidFill>
              </a:endParaRPr>
            </a:p>
          </p:txBody>
        </p:sp>
        <p:sp>
          <p:nvSpPr>
            <p:cNvPr id="21776" name="Freeform 267"/>
            <p:cNvSpPr>
              <a:spLocks/>
            </p:cNvSpPr>
            <p:nvPr/>
          </p:nvSpPr>
          <p:spPr bwMode="auto">
            <a:xfrm>
              <a:off x="2843" y="1989"/>
              <a:ext cx="31" cy="3"/>
            </a:xfrm>
            <a:custGeom>
              <a:avLst/>
              <a:gdLst>
                <a:gd name="T0" fmla="*/ 2 w 31"/>
                <a:gd name="T1" fmla="*/ 0 h 3"/>
                <a:gd name="T2" fmla="*/ 1 w 31"/>
                <a:gd name="T3" fmla="*/ 1 h 3"/>
                <a:gd name="T4" fmla="*/ 30 w 31"/>
                <a:gd name="T5" fmla="*/ 2 h 3"/>
                <a:gd name="T6" fmla="*/ 30 w 31"/>
                <a:gd name="T7" fmla="*/ 1 h 3"/>
                <a:gd name="T8" fmla="*/ 2 w 31"/>
                <a:gd name="T9" fmla="*/ 0 h 3"/>
                <a:gd name="T10" fmla="*/ 1 w 31"/>
                <a:gd name="T11" fmla="*/ 1 h 3"/>
                <a:gd name="T12" fmla="*/ 2 w 31"/>
                <a:gd name="T13" fmla="*/ 0 h 3"/>
                <a:gd name="T14" fmla="*/ 1 w 31"/>
                <a:gd name="T15" fmla="*/ 0 h 3"/>
                <a:gd name="T16" fmla="*/ 0 w 31"/>
                <a:gd name="T17" fmla="*/ 1 h 3"/>
                <a:gd name="T18" fmla="*/ 0 w 31"/>
                <a:gd name="T19" fmla="*/ 1 h 3"/>
                <a:gd name="T20" fmla="*/ 1 w 31"/>
                <a:gd name="T21" fmla="*/ 1 h 3"/>
                <a:gd name="T22" fmla="*/ 2 w 3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3"/>
                <a:gd name="T38" fmla="*/ 31 w 3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3">
                  <a:moveTo>
                    <a:pt x="2" y="0"/>
                  </a:moveTo>
                  <a:lnTo>
                    <a:pt x="1" y="1"/>
                  </a:lnTo>
                  <a:lnTo>
                    <a:pt x="30" y="2"/>
                  </a:lnTo>
                  <a:lnTo>
                    <a:pt x="30" y="1"/>
                  </a:lnTo>
                  <a:lnTo>
                    <a:pt x="2" y="0"/>
                  </a:lnTo>
                  <a:lnTo>
                    <a:pt x="1" y="1"/>
                  </a:lnTo>
                  <a:lnTo>
                    <a:pt x="2" y="0"/>
                  </a:lnTo>
                  <a:lnTo>
                    <a:pt x="1" y="0"/>
                  </a:lnTo>
                  <a:lnTo>
                    <a:pt x="0" y="1"/>
                  </a:lnTo>
                  <a:lnTo>
                    <a:pt x="1" y="1"/>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1777" name="Freeform 268"/>
            <p:cNvSpPr>
              <a:spLocks/>
            </p:cNvSpPr>
            <p:nvPr/>
          </p:nvSpPr>
          <p:spPr bwMode="auto">
            <a:xfrm>
              <a:off x="2129" y="1438"/>
              <a:ext cx="841" cy="409"/>
            </a:xfrm>
            <a:custGeom>
              <a:avLst/>
              <a:gdLst>
                <a:gd name="T0" fmla="*/ 17 w 841"/>
                <a:gd name="T1" fmla="*/ 401 h 409"/>
                <a:gd name="T2" fmla="*/ 41 w 841"/>
                <a:gd name="T3" fmla="*/ 385 h 409"/>
                <a:gd name="T4" fmla="*/ 65 w 841"/>
                <a:gd name="T5" fmla="*/ 364 h 409"/>
                <a:gd name="T6" fmla="*/ 86 w 841"/>
                <a:gd name="T7" fmla="*/ 339 h 409"/>
                <a:gd name="T8" fmla="*/ 108 w 841"/>
                <a:gd name="T9" fmla="*/ 312 h 409"/>
                <a:gd name="T10" fmla="*/ 130 w 841"/>
                <a:gd name="T11" fmla="*/ 286 h 409"/>
                <a:gd name="T12" fmla="*/ 151 w 841"/>
                <a:gd name="T13" fmla="*/ 259 h 409"/>
                <a:gd name="T14" fmla="*/ 173 w 841"/>
                <a:gd name="T15" fmla="*/ 235 h 409"/>
                <a:gd name="T16" fmla="*/ 194 w 841"/>
                <a:gd name="T17" fmla="*/ 214 h 409"/>
                <a:gd name="T18" fmla="*/ 215 w 841"/>
                <a:gd name="T19" fmla="*/ 198 h 409"/>
                <a:gd name="T20" fmla="*/ 238 w 841"/>
                <a:gd name="T21" fmla="*/ 189 h 409"/>
                <a:gd name="T22" fmla="*/ 270 w 841"/>
                <a:gd name="T23" fmla="*/ 190 h 409"/>
                <a:gd name="T24" fmla="*/ 285 w 841"/>
                <a:gd name="T25" fmla="*/ 196 h 409"/>
                <a:gd name="T26" fmla="*/ 301 w 841"/>
                <a:gd name="T27" fmla="*/ 204 h 409"/>
                <a:gd name="T28" fmla="*/ 318 w 841"/>
                <a:gd name="T29" fmla="*/ 212 h 409"/>
                <a:gd name="T30" fmla="*/ 336 w 841"/>
                <a:gd name="T31" fmla="*/ 218 h 409"/>
                <a:gd name="T32" fmla="*/ 370 w 841"/>
                <a:gd name="T33" fmla="*/ 238 h 409"/>
                <a:gd name="T34" fmla="*/ 390 w 841"/>
                <a:gd name="T35" fmla="*/ 231 h 409"/>
                <a:gd name="T36" fmla="*/ 404 w 841"/>
                <a:gd name="T37" fmla="*/ 221 h 409"/>
                <a:gd name="T38" fmla="*/ 483 w 841"/>
                <a:gd name="T39" fmla="*/ 209 h 409"/>
                <a:gd name="T40" fmla="*/ 504 w 841"/>
                <a:gd name="T41" fmla="*/ 191 h 409"/>
                <a:gd name="T42" fmla="*/ 530 w 841"/>
                <a:gd name="T43" fmla="*/ 177 h 409"/>
                <a:gd name="T44" fmla="*/ 558 w 841"/>
                <a:gd name="T45" fmla="*/ 167 h 409"/>
                <a:gd name="T46" fmla="*/ 587 w 841"/>
                <a:gd name="T47" fmla="*/ 157 h 409"/>
                <a:gd name="T48" fmla="*/ 616 w 841"/>
                <a:gd name="T49" fmla="*/ 148 h 409"/>
                <a:gd name="T50" fmla="*/ 644 w 841"/>
                <a:gd name="T51" fmla="*/ 138 h 409"/>
                <a:gd name="T52" fmla="*/ 671 w 841"/>
                <a:gd name="T53" fmla="*/ 127 h 409"/>
                <a:gd name="T54" fmla="*/ 695 w 841"/>
                <a:gd name="T55" fmla="*/ 113 h 409"/>
                <a:gd name="T56" fmla="*/ 715 w 841"/>
                <a:gd name="T57" fmla="*/ 97 h 409"/>
                <a:gd name="T58" fmla="*/ 731 w 841"/>
                <a:gd name="T59" fmla="*/ 75 h 409"/>
                <a:gd name="T60" fmla="*/ 778 w 841"/>
                <a:gd name="T61" fmla="*/ 57 h 409"/>
                <a:gd name="T62" fmla="*/ 785 w 841"/>
                <a:gd name="T63" fmla="*/ 49 h 409"/>
                <a:gd name="T64" fmla="*/ 797 w 841"/>
                <a:gd name="T65" fmla="*/ 36 h 409"/>
                <a:gd name="T66" fmla="*/ 809 w 841"/>
                <a:gd name="T67" fmla="*/ 25 h 409"/>
                <a:gd name="T68" fmla="*/ 823 w 841"/>
                <a:gd name="T69" fmla="*/ 14 h 409"/>
                <a:gd name="T70" fmla="*/ 836 w 841"/>
                <a:gd name="T71" fmla="*/ 7 h 409"/>
                <a:gd name="T72" fmla="*/ 805 w 841"/>
                <a:gd name="T73" fmla="*/ 3 h 409"/>
                <a:gd name="T74" fmla="*/ 755 w 841"/>
                <a:gd name="T75" fmla="*/ 0 h 409"/>
                <a:gd name="T76" fmla="*/ 702 w 841"/>
                <a:gd name="T77" fmla="*/ 1 h 409"/>
                <a:gd name="T78" fmla="*/ 650 w 841"/>
                <a:gd name="T79" fmla="*/ 4 h 409"/>
                <a:gd name="T80" fmla="*/ 598 w 841"/>
                <a:gd name="T81" fmla="*/ 11 h 409"/>
                <a:gd name="T82" fmla="*/ 547 w 841"/>
                <a:gd name="T83" fmla="*/ 21 h 409"/>
                <a:gd name="T84" fmla="*/ 496 w 841"/>
                <a:gd name="T85" fmla="*/ 33 h 409"/>
                <a:gd name="T86" fmla="*/ 447 w 841"/>
                <a:gd name="T87" fmla="*/ 48 h 409"/>
                <a:gd name="T88" fmla="*/ 398 w 841"/>
                <a:gd name="T89" fmla="*/ 66 h 409"/>
                <a:gd name="T90" fmla="*/ 351 w 841"/>
                <a:gd name="T91" fmla="*/ 87 h 409"/>
                <a:gd name="T92" fmla="*/ 306 w 841"/>
                <a:gd name="T93" fmla="*/ 110 h 409"/>
                <a:gd name="T94" fmla="*/ 283 w 841"/>
                <a:gd name="T95" fmla="*/ 124 h 409"/>
                <a:gd name="T96" fmla="*/ 257 w 841"/>
                <a:gd name="T97" fmla="*/ 140 h 409"/>
                <a:gd name="T98" fmla="*/ 228 w 841"/>
                <a:gd name="T99" fmla="*/ 159 h 409"/>
                <a:gd name="T100" fmla="*/ 198 w 841"/>
                <a:gd name="T101" fmla="*/ 181 h 409"/>
                <a:gd name="T102" fmla="*/ 167 w 841"/>
                <a:gd name="T103" fmla="*/ 204 h 409"/>
                <a:gd name="T104" fmla="*/ 136 w 841"/>
                <a:gd name="T105" fmla="*/ 230 h 409"/>
                <a:gd name="T106" fmla="*/ 105 w 841"/>
                <a:gd name="T107" fmla="*/ 257 h 409"/>
                <a:gd name="T108" fmla="*/ 75 w 841"/>
                <a:gd name="T109" fmla="*/ 286 h 409"/>
                <a:gd name="T110" fmla="*/ 49 w 841"/>
                <a:gd name="T111" fmla="*/ 315 h 409"/>
                <a:gd name="T112" fmla="*/ 24 w 841"/>
                <a:gd name="T113" fmla="*/ 346 h 409"/>
                <a:gd name="T114" fmla="*/ 2 w 841"/>
                <a:gd name="T115" fmla="*/ 389 h 4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1"/>
                <a:gd name="T175" fmla="*/ 0 h 409"/>
                <a:gd name="T176" fmla="*/ 841 w 841"/>
                <a:gd name="T177" fmla="*/ 409 h 4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1" h="409">
                  <a:moveTo>
                    <a:pt x="0" y="408"/>
                  </a:moveTo>
                  <a:lnTo>
                    <a:pt x="8" y="405"/>
                  </a:lnTo>
                  <a:lnTo>
                    <a:pt x="17" y="401"/>
                  </a:lnTo>
                  <a:lnTo>
                    <a:pt x="25" y="396"/>
                  </a:lnTo>
                  <a:lnTo>
                    <a:pt x="33" y="391"/>
                  </a:lnTo>
                  <a:lnTo>
                    <a:pt x="41" y="385"/>
                  </a:lnTo>
                  <a:lnTo>
                    <a:pt x="49" y="378"/>
                  </a:lnTo>
                  <a:lnTo>
                    <a:pt x="57" y="372"/>
                  </a:lnTo>
                  <a:lnTo>
                    <a:pt x="65" y="364"/>
                  </a:lnTo>
                  <a:lnTo>
                    <a:pt x="71" y="356"/>
                  </a:lnTo>
                  <a:lnTo>
                    <a:pt x="79" y="348"/>
                  </a:lnTo>
                  <a:lnTo>
                    <a:pt x="86" y="339"/>
                  </a:lnTo>
                  <a:lnTo>
                    <a:pt x="94" y="330"/>
                  </a:lnTo>
                  <a:lnTo>
                    <a:pt x="101" y="322"/>
                  </a:lnTo>
                  <a:lnTo>
                    <a:pt x="108" y="312"/>
                  </a:lnTo>
                  <a:lnTo>
                    <a:pt x="116" y="304"/>
                  </a:lnTo>
                  <a:lnTo>
                    <a:pt x="123" y="295"/>
                  </a:lnTo>
                  <a:lnTo>
                    <a:pt x="130" y="286"/>
                  </a:lnTo>
                  <a:lnTo>
                    <a:pt x="137" y="277"/>
                  </a:lnTo>
                  <a:lnTo>
                    <a:pt x="144" y="268"/>
                  </a:lnTo>
                  <a:lnTo>
                    <a:pt x="151" y="259"/>
                  </a:lnTo>
                  <a:lnTo>
                    <a:pt x="158" y="251"/>
                  </a:lnTo>
                  <a:lnTo>
                    <a:pt x="166" y="242"/>
                  </a:lnTo>
                  <a:lnTo>
                    <a:pt x="173" y="235"/>
                  </a:lnTo>
                  <a:lnTo>
                    <a:pt x="180" y="228"/>
                  </a:lnTo>
                  <a:lnTo>
                    <a:pt x="187" y="221"/>
                  </a:lnTo>
                  <a:lnTo>
                    <a:pt x="194" y="214"/>
                  </a:lnTo>
                  <a:lnTo>
                    <a:pt x="202" y="208"/>
                  </a:lnTo>
                  <a:lnTo>
                    <a:pt x="209" y="203"/>
                  </a:lnTo>
                  <a:lnTo>
                    <a:pt x="215" y="198"/>
                  </a:lnTo>
                  <a:lnTo>
                    <a:pt x="223" y="194"/>
                  </a:lnTo>
                  <a:lnTo>
                    <a:pt x="231" y="191"/>
                  </a:lnTo>
                  <a:lnTo>
                    <a:pt x="238" y="189"/>
                  </a:lnTo>
                  <a:lnTo>
                    <a:pt x="258" y="189"/>
                  </a:lnTo>
                  <a:lnTo>
                    <a:pt x="264" y="189"/>
                  </a:lnTo>
                  <a:lnTo>
                    <a:pt x="270" y="190"/>
                  </a:lnTo>
                  <a:lnTo>
                    <a:pt x="275" y="192"/>
                  </a:lnTo>
                  <a:lnTo>
                    <a:pt x="280" y="193"/>
                  </a:lnTo>
                  <a:lnTo>
                    <a:pt x="285" y="196"/>
                  </a:lnTo>
                  <a:lnTo>
                    <a:pt x="290" y="198"/>
                  </a:lnTo>
                  <a:lnTo>
                    <a:pt x="296" y="201"/>
                  </a:lnTo>
                  <a:lnTo>
                    <a:pt x="301" y="204"/>
                  </a:lnTo>
                  <a:lnTo>
                    <a:pt x="306" y="207"/>
                  </a:lnTo>
                  <a:lnTo>
                    <a:pt x="312" y="210"/>
                  </a:lnTo>
                  <a:lnTo>
                    <a:pt x="318" y="212"/>
                  </a:lnTo>
                  <a:lnTo>
                    <a:pt x="324" y="214"/>
                  </a:lnTo>
                  <a:lnTo>
                    <a:pt x="330" y="216"/>
                  </a:lnTo>
                  <a:lnTo>
                    <a:pt x="336" y="218"/>
                  </a:lnTo>
                  <a:lnTo>
                    <a:pt x="343" y="219"/>
                  </a:lnTo>
                  <a:lnTo>
                    <a:pt x="350" y="219"/>
                  </a:lnTo>
                  <a:lnTo>
                    <a:pt x="370" y="238"/>
                  </a:lnTo>
                  <a:lnTo>
                    <a:pt x="378" y="236"/>
                  </a:lnTo>
                  <a:lnTo>
                    <a:pt x="384" y="234"/>
                  </a:lnTo>
                  <a:lnTo>
                    <a:pt x="390" y="231"/>
                  </a:lnTo>
                  <a:lnTo>
                    <a:pt x="395" y="228"/>
                  </a:lnTo>
                  <a:lnTo>
                    <a:pt x="399" y="225"/>
                  </a:lnTo>
                  <a:lnTo>
                    <a:pt x="404" y="221"/>
                  </a:lnTo>
                  <a:lnTo>
                    <a:pt x="408" y="216"/>
                  </a:lnTo>
                  <a:lnTo>
                    <a:pt x="412" y="209"/>
                  </a:lnTo>
                  <a:lnTo>
                    <a:pt x="483" y="209"/>
                  </a:lnTo>
                  <a:lnTo>
                    <a:pt x="490" y="203"/>
                  </a:lnTo>
                  <a:lnTo>
                    <a:pt x="497" y="197"/>
                  </a:lnTo>
                  <a:lnTo>
                    <a:pt x="504" y="191"/>
                  </a:lnTo>
                  <a:lnTo>
                    <a:pt x="513" y="186"/>
                  </a:lnTo>
                  <a:lnTo>
                    <a:pt x="521" y="182"/>
                  </a:lnTo>
                  <a:lnTo>
                    <a:pt x="530" y="177"/>
                  </a:lnTo>
                  <a:lnTo>
                    <a:pt x="539" y="173"/>
                  </a:lnTo>
                  <a:lnTo>
                    <a:pt x="548" y="170"/>
                  </a:lnTo>
                  <a:lnTo>
                    <a:pt x="558" y="167"/>
                  </a:lnTo>
                  <a:lnTo>
                    <a:pt x="567" y="164"/>
                  </a:lnTo>
                  <a:lnTo>
                    <a:pt x="577" y="160"/>
                  </a:lnTo>
                  <a:lnTo>
                    <a:pt x="587" y="157"/>
                  </a:lnTo>
                  <a:lnTo>
                    <a:pt x="597" y="154"/>
                  </a:lnTo>
                  <a:lnTo>
                    <a:pt x="607" y="151"/>
                  </a:lnTo>
                  <a:lnTo>
                    <a:pt x="616" y="148"/>
                  </a:lnTo>
                  <a:lnTo>
                    <a:pt x="626" y="145"/>
                  </a:lnTo>
                  <a:lnTo>
                    <a:pt x="634" y="142"/>
                  </a:lnTo>
                  <a:lnTo>
                    <a:pt x="644" y="138"/>
                  </a:lnTo>
                  <a:lnTo>
                    <a:pt x="653" y="135"/>
                  </a:lnTo>
                  <a:lnTo>
                    <a:pt x="662" y="131"/>
                  </a:lnTo>
                  <a:lnTo>
                    <a:pt x="671" y="127"/>
                  </a:lnTo>
                  <a:lnTo>
                    <a:pt x="679" y="123"/>
                  </a:lnTo>
                  <a:lnTo>
                    <a:pt x="687" y="119"/>
                  </a:lnTo>
                  <a:lnTo>
                    <a:pt x="695" y="113"/>
                  </a:lnTo>
                  <a:lnTo>
                    <a:pt x="702" y="108"/>
                  </a:lnTo>
                  <a:lnTo>
                    <a:pt x="709" y="102"/>
                  </a:lnTo>
                  <a:lnTo>
                    <a:pt x="715" y="97"/>
                  </a:lnTo>
                  <a:lnTo>
                    <a:pt x="721" y="90"/>
                  </a:lnTo>
                  <a:lnTo>
                    <a:pt x="726" y="83"/>
                  </a:lnTo>
                  <a:lnTo>
                    <a:pt x="731" y="75"/>
                  </a:lnTo>
                  <a:lnTo>
                    <a:pt x="734" y="66"/>
                  </a:lnTo>
                  <a:lnTo>
                    <a:pt x="738" y="57"/>
                  </a:lnTo>
                  <a:lnTo>
                    <a:pt x="778" y="57"/>
                  </a:lnTo>
                  <a:lnTo>
                    <a:pt x="780" y="55"/>
                  </a:lnTo>
                  <a:lnTo>
                    <a:pt x="783" y="52"/>
                  </a:lnTo>
                  <a:lnTo>
                    <a:pt x="785" y="49"/>
                  </a:lnTo>
                  <a:lnTo>
                    <a:pt x="789" y="45"/>
                  </a:lnTo>
                  <a:lnTo>
                    <a:pt x="792" y="41"/>
                  </a:lnTo>
                  <a:lnTo>
                    <a:pt x="797" y="36"/>
                  </a:lnTo>
                  <a:lnTo>
                    <a:pt x="801" y="33"/>
                  </a:lnTo>
                  <a:lnTo>
                    <a:pt x="805" y="29"/>
                  </a:lnTo>
                  <a:lnTo>
                    <a:pt x="809" y="25"/>
                  </a:lnTo>
                  <a:lnTo>
                    <a:pt x="814" y="21"/>
                  </a:lnTo>
                  <a:lnTo>
                    <a:pt x="819" y="17"/>
                  </a:lnTo>
                  <a:lnTo>
                    <a:pt x="823" y="14"/>
                  </a:lnTo>
                  <a:lnTo>
                    <a:pt x="827" y="11"/>
                  </a:lnTo>
                  <a:lnTo>
                    <a:pt x="832" y="9"/>
                  </a:lnTo>
                  <a:lnTo>
                    <a:pt x="836" y="7"/>
                  </a:lnTo>
                  <a:lnTo>
                    <a:pt x="840" y="7"/>
                  </a:lnTo>
                  <a:lnTo>
                    <a:pt x="823" y="5"/>
                  </a:lnTo>
                  <a:lnTo>
                    <a:pt x="805" y="3"/>
                  </a:lnTo>
                  <a:lnTo>
                    <a:pt x="788" y="2"/>
                  </a:lnTo>
                  <a:lnTo>
                    <a:pt x="771" y="1"/>
                  </a:lnTo>
                  <a:lnTo>
                    <a:pt x="755" y="0"/>
                  </a:lnTo>
                  <a:lnTo>
                    <a:pt x="737" y="0"/>
                  </a:lnTo>
                  <a:lnTo>
                    <a:pt x="720" y="0"/>
                  </a:lnTo>
                  <a:lnTo>
                    <a:pt x="702" y="1"/>
                  </a:lnTo>
                  <a:lnTo>
                    <a:pt x="685" y="1"/>
                  </a:lnTo>
                  <a:lnTo>
                    <a:pt x="667" y="3"/>
                  </a:lnTo>
                  <a:lnTo>
                    <a:pt x="650" y="4"/>
                  </a:lnTo>
                  <a:lnTo>
                    <a:pt x="632" y="6"/>
                  </a:lnTo>
                  <a:lnTo>
                    <a:pt x="616" y="8"/>
                  </a:lnTo>
                  <a:lnTo>
                    <a:pt x="598" y="11"/>
                  </a:lnTo>
                  <a:lnTo>
                    <a:pt x="581" y="14"/>
                  </a:lnTo>
                  <a:lnTo>
                    <a:pt x="564" y="17"/>
                  </a:lnTo>
                  <a:lnTo>
                    <a:pt x="547" y="21"/>
                  </a:lnTo>
                  <a:lnTo>
                    <a:pt x="530" y="24"/>
                  </a:lnTo>
                  <a:lnTo>
                    <a:pt x="513" y="29"/>
                  </a:lnTo>
                  <a:lnTo>
                    <a:pt x="496" y="33"/>
                  </a:lnTo>
                  <a:lnTo>
                    <a:pt x="480" y="37"/>
                  </a:lnTo>
                  <a:lnTo>
                    <a:pt x="463" y="42"/>
                  </a:lnTo>
                  <a:lnTo>
                    <a:pt x="447" y="48"/>
                  </a:lnTo>
                  <a:lnTo>
                    <a:pt x="430" y="53"/>
                  </a:lnTo>
                  <a:lnTo>
                    <a:pt x="414" y="60"/>
                  </a:lnTo>
                  <a:lnTo>
                    <a:pt x="398" y="66"/>
                  </a:lnTo>
                  <a:lnTo>
                    <a:pt x="382" y="73"/>
                  </a:lnTo>
                  <a:lnTo>
                    <a:pt x="366" y="80"/>
                  </a:lnTo>
                  <a:lnTo>
                    <a:pt x="351" y="87"/>
                  </a:lnTo>
                  <a:lnTo>
                    <a:pt x="336" y="95"/>
                  </a:lnTo>
                  <a:lnTo>
                    <a:pt x="321" y="102"/>
                  </a:lnTo>
                  <a:lnTo>
                    <a:pt x="306" y="110"/>
                  </a:lnTo>
                  <a:lnTo>
                    <a:pt x="299" y="114"/>
                  </a:lnTo>
                  <a:lnTo>
                    <a:pt x="291" y="119"/>
                  </a:lnTo>
                  <a:lnTo>
                    <a:pt x="283" y="124"/>
                  </a:lnTo>
                  <a:lnTo>
                    <a:pt x="274" y="129"/>
                  </a:lnTo>
                  <a:lnTo>
                    <a:pt x="266" y="134"/>
                  </a:lnTo>
                  <a:lnTo>
                    <a:pt x="257" y="140"/>
                  </a:lnTo>
                  <a:lnTo>
                    <a:pt x="247" y="147"/>
                  </a:lnTo>
                  <a:lnTo>
                    <a:pt x="238" y="153"/>
                  </a:lnTo>
                  <a:lnTo>
                    <a:pt x="228" y="159"/>
                  </a:lnTo>
                  <a:lnTo>
                    <a:pt x="218" y="166"/>
                  </a:lnTo>
                  <a:lnTo>
                    <a:pt x="209" y="173"/>
                  </a:lnTo>
                  <a:lnTo>
                    <a:pt x="198" y="181"/>
                  </a:lnTo>
                  <a:lnTo>
                    <a:pt x="188" y="188"/>
                  </a:lnTo>
                  <a:lnTo>
                    <a:pt x="178" y="196"/>
                  </a:lnTo>
                  <a:lnTo>
                    <a:pt x="167" y="204"/>
                  </a:lnTo>
                  <a:lnTo>
                    <a:pt x="157" y="213"/>
                  </a:lnTo>
                  <a:lnTo>
                    <a:pt x="146" y="221"/>
                  </a:lnTo>
                  <a:lnTo>
                    <a:pt x="136" y="230"/>
                  </a:lnTo>
                  <a:lnTo>
                    <a:pt x="125" y="238"/>
                  </a:lnTo>
                  <a:lnTo>
                    <a:pt x="115" y="248"/>
                  </a:lnTo>
                  <a:lnTo>
                    <a:pt x="105" y="257"/>
                  </a:lnTo>
                  <a:lnTo>
                    <a:pt x="95" y="266"/>
                  </a:lnTo>
                  <a:lnTo>
                    <a:pt x="85" y="276"/>
                  </a:lnTo>
                  <a:lnTo>
                    <a:pt x="75" y="286"/>
                  </a:lnTo>
                  <a:lnTo>
                    <a:pt x="67" y="296"/>
                  </a:lnTo>
                  <a:lnTo>
                    <a:pt x="58" y="306"/>
                  </a:lnTo>
                  <a:lnTo>
                    <a:pt x="49" y="315"/>
                  </a:lnTo>
                  <a:lnTo>
                    <a:pt x="41" y="325"/>
                  </a:lnTo>
                  <a:lnTo>
                    <a:pt x="32" y="335"/>
                  </a:lnTo>
                  <a:lnTo>
                    <a:pt x="24" y="346"/>
                  </a:lnTo>
                  <a:lnTo>
                    <a:pt x="17" y="356"/>
                  </a:lnTo>
                  <a:lnTo>
                    <a:pt x="10" y="366"/>
                  </a:lnTo>
                  <a:lnTo>
                    <a:pt x="2" y="389"/>
                  </a:lnTo>
                  <a:lnTo>
                    <a:pt x="0" y="408"/>
                  </a:lnTo>
                </a:path>
              </a:pathLst>
            </a:custGeom>
            <a:solidFill>
              <a:srgbClr val="FFC030"/>
            </a:solidFill>
            <a:ln w="12700" cap="rnd">
              <a:noFill/>
              <a:round/>
              <a:headEnd/>
              <a:tailEnd/>
            </a:ln>
          </p:spPr>
          <p:txBody>
            <a:bodyPr/>
            <a:lstStyle/>
            <a:p>
              <a:endParaRPr lang="en-US">
                <a:solidFill>
                  <a:srgbClr val="000000"/>
                </a:solidFill>
              </a:endParaRPr>
            </a:p>
          </p:txBody>
        </p:sp>
        <p:sp>
          <p:nvSpPr>
            <p:cNvPr id="21778" name="Freeform 269"/>
            <p:cNvSpPr>
              <a:spLocks/>
            </p:cNvSpPr>
            <p:nvPr/>
          </p:nvSpPr>
          <p:spPr bwMode="auto">
            <a:xfrm>
              <a:off x="2128" y="1628"/>
              <a:ext cx="238" cy="221"/>
            </a:xfrm>
            <a:custGeom>
              <a:avLst/>
              <a:gdLst>
                <a:gd name="T0" fmla="*/ 235 w 238"/>
                <a:gd name="T1" fmla="*/ 0 h 221"/>
                <a:gd name="T2" fmla="*/ 219 w 238"/>
                <a:gd name="T3" fmla="*/ 6 h 221"/>
                <a:gd name="T4" fmla="*/ 205 w 238"/>
                <a:gd name="T5" fmla="*/ 15 h 221"/>
                <a:gd name="T6" fmla="*/ 190 w 238"/>
                <a:gd name="T7" fmla="*/ 25 h 221"/>
                <a:gd name="T8" fmla="*/ 177 w 238"/>
                <a:gd name="T9" fmla="*/ 39 h 221"/>
                <a:gd name="T10" fmla="*/ 162 w 238"/>
                <a:gd name="T11" fmla="*/ 54 h 221"/>
                <a:gd name="T12" fmla="*/ 148 w 238"/>
                <a:gd name="T13" fmla="*/ 70 h 221"/>
                <a:gd name="T14" fmla="*/ 135 w 238"/>
                <a:gd name="T15" fmla="*/ 88 h 221"/>
                <a:gd name="T16" fmla="*/ 120 w 238"/>
                <a:gd name="T17" fmla="*/ 105 h 221"/>
                <a:gd name="T18" fmla="*/ 106 w 238"/>
                <a:gd name="T19" fmla="*/ 123 h 221"/>
                <a:gd name="T20" fmla="*/ 92 w 238"/>
                <a:gd name="T21" fmla="*/ 140 h 221"/>
                <a:gd name="T22" fmla="*/ 77 w 238"/>
                <a:gd name="T23" fmla="*/ 158 h 221"/>
                <a:gd name="T24" fmla="*/ 62 w 238"/>
                <a:gd name="T25" fmla="*/ 173 h 221"/>
                <a:gd name="T26" fmla="*/ 48 w 238"/>
                <a:gd name="T27" fmla="*/ 188 h 221"/>
                <a:gd name="T28" fmla="*/ 32 w 238"/>
                <a:gd name="T29" fmla="*/ 200 h 221"/>
                <a:gd name="T30" fmla="*/ 17 w 238"/>
                <a:gd name="T31" fmla="*/ 209 h 221"/>
                <a:gd name="T32" fmla="*/ 0 w 238"/>
                <a:gd name="T33" fmla="*/ 216 h 221"/>
                <a:gd name="T34" fmla="*/ 10 w 238"/>
                <a:gd name="T35" fmla="*/ 217 h 221"/>
                <a:gd name="T36" fmla="*/ 26 w 238"/>
                <a:gd name="T37" fmla="*/ 208 h 221"/>
                <a:gd name="T38" fmla="*/ 42 w 238"/>
                <a:gd name="T39" fmla="*/ 197 h 221"/>
                <a:gd name="T40" fmla="*/ 58 w 238"/>
                <a:gd name="T41" fmla="*/ 183 h 221"/>
                <a:gd name="T42" fmla="*/ 73 w 238"/>
                <a:gd name="T43" fmla="*/ 167 h 221"/>
                <a:gd name="T44" fmla="*/ 88 w 238"/>
                <a:gd name="T45" fmla="*/ 151 h 221"/>
                <a:gd name="T46" fmla="*/ 101 w 238"/>
                <a:gd name="T47" fmla="*/ 134 h 221"/>
                <a:gd name="T48" fmla="*/ 116 w 238"/>
                <a:gd name="T49" fmla="*/ 116 h 221"/>
                <a:gd name="T50" fmla="*/ 131 w 238"/>
                <a:gd name="T51" fmla="*/ 98 h 221"/>
                <a:gd name="T52" fmla="*/ 144 w 238"/>
                <a:gd name="T53" fmla="*/ 81 h 221"/>
                <a:gd name="T54" fmla="*/ 158 w 238"/>
                <a:gd name="T55" fmla="*/ 64 h 221"/>
                <a:gd name="T56" fmla="*/ 172 w 238"/>
                <a:gd name="T57" fmla="*/ 48 h 221"/>
                <a:gd name="T58" fmla="*/ 185 w 238"/>
                <a:gd name="T59" fmla="*/ 34 h 221"/>
                <a:gd name="T60" fmla="*/ 200 w 238"/>
                <a:gd name="T61" fmla="*/ 22 h 221"/>
                <a:gd name="T62" fmla="*/ 215 w 238"/>
                <a:gd name="T63" fmla="*/ 13 h 221"/>
                <a:gd name="T64" fmla="*/ 228 w 238"/>
                <a:gd name="T65" fmla="*/ 6 h 221"/>
                <a:gd name="T66" fmla="*/ 235 w 238"/>
                <a:gd name="T67" fmla="*/ 3 h 221"/>
                <a:gd name="T68" fmla="*/ 237 w 238"/>
                <a:gd name="T69" fmla="*/ 3 h 221"/>
                <a:gd name="T70" fmla="*/ 236 w 238"/>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8"/>
                <a:gd name="T109" fmla="*/ 0 h 221"/>
                <a:gd name="T110" fmla="*/ 238 w 238"/>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8" h="221">
                  <a:moveTo>
                    <a:pt x="235" y="0"/>
                  </a:moveTo>
                  <a:lnTo>
                    <a:pt x="235" y="0"/>
                  </a:lnTo>
                  <a:lnTo>
                    <a:pt x="227" y="2"/>
                  </a:lnTo>
                  <a:lnTo>
                    <a:pt x="219" y="6"/>
                  </a:lnTo>
                  <a:lnTo>
                    <a:pt x="212" y="10"/>
                  </a:lnTo>
                  <a:lnTo>
                    <a:pt x="205" y="15"/>
                  </a:lnTo>
                  <a:lnTo>
                    <a:pt x="198" y="19"/>
                  </a:lnTo>
                  <a:lnTo>
                    <a:pt x="190" y="25"/>
                  </a:lnTo>
                  <a:lnTo>
                    <a:pt x="183" y="31"/>
                  </a:lnTo>
                  <a:lnTo>
                    <a:pt x="177" y="39"/>
                  </a:lnTo>
                  <a:lnTo>
                    <a:pt x="169" y="46"/>
                  </a:lnTo>
                  <a:lnTo>
                    <a:pt x="162" y="54"/>
                  </a:lnTo>
                  <a:lnTo>
                    <a:pt x="155" y="61"/>
                  </a:lnTo>
                  <a:lnTo>
                    <a:pt x="148" y="70"/>
                  </a:lnTo>
                  <a:lnTo>
                    <a:pt x="141" y="79"/>
                  </a:lnTo>
                  <a:lnTo>
                    <a:pt x="135" y="88"/>
                  </a:lnTo>
                  <a:lnTo>
                    <a:pt x="128" y="96"/>
                  </a:lnTo>
                  <a:lnTo>
                    <a:pt x="120" y="105"/>
                  </a:lnTo>
                  <a:lnTo>
                    <a:pt x="113" y="114"/>
                  </a:lnTo>
                  <a:lnTo>
                    <a:pt x="106" y="123"/>
                  </a:lnTo>
                  <a:lnTo>
                    <a:pt x="99" y="132"/>
                  </a:lnTo>
                  <a:lnTo>
                    <a:pt x="92" y="140"/>
                  </a:lnTo>
                  <a:lnTo>
                    <a:pt x="85" y="149"/>
                  </a:lnTo>
                  <a:lnTo>
                    <a:pt x="77" y="158"/>
                  </a:lnTo>
                  <a:lnTo>
                    <a:pt x="70" y="165"/>
                  </a:lnTo>
                  <a:lnTo>
                    <a:pt x="62" y="173"/>
                  </a:lnTo>
                  <a:lnTo>
                    <a:pt x="56" y="180"/>
                  </a:lnTo>
                  <a:lnTo>
                    <a:pt x="48" y="188"/>
                  </a:lnTo>
                  <a:lnTo>
                    <a:pt x="40" y="194"/>
                  </a:lnTo>
                  <a:lnTo>
                    <a:pt x="32" y="200"/>
                  </a:lnTo>
                  <a:lnTo>
                    <a:pt x="24" y="205"/>
                  </a:lnTo>
                  <a:lnTo>
                    <a:pt x="17" y="209"/>
                  </a:lnTo>
                  <a:lnTo>
                    <a:pt x="9" y="213"/>
                  </a:lnTo>
                  <a:lnTo>
                    <a:pt x="0" y="216"/>
                  </a:lnTo>
                  <a:lnTo>
                    <a:pt x="2" y="220"/>
                  </a:lnTo>
                  <a:lnTo>
                    <a:pt x="10" y="217"/>
                  </a:lnTo>
                  <a:lnTo>
                    <a:pt x="18" y="212"/>
                  </a:lnTo>
                  <a:lnTo>
                    <a:pt x="26" y="208"/>
                  </a:lnTo>
                  <a:lnTo>
                    <a:pt x="34" y="202"/>
                  </a:lnTo>
                  <a:lnTo>
                    <a:pt x="42" y="197"/>
                  </a:lnTo>
                  <a:lnTo>
                    <a:pt x="50" y="191"/>
                  </a:lnTo>
                  <a:lnTo>
                    <a:pt x="58" y="183"/>
                  </a:lnTo>
                  <a:lnTo>
                    <a:pt x="65" y="175"/>
                  </a:lnTo>
                  <a:lnTo>
                    <a:pt x="73" y="167"/>
                  </a:lnTo>
                  <a:lnTo>
                    <a:pt x="80" y="160"/>
                  </a:lnTo>
                  <a:lnTo>
                    <a:pt x="88" y="151"/>
                  </a:lnTo>
                  <a:lnTo>
                    <a:pt x="95" y="143"/>
                  </a:lnTo>
                  <a:lnTo>
                    <a:pt x="101" y="134"/>
                  </a:lnTo>
                  <a:lnTo>
                    <a:pt x="109" y="126"/>
                  </a:lnTo>
                  <a:lnTo>
                    <a:pt x="116" y="116"/>
                  </a:lnTo>
                  <a:lnTo>
                    <a:pt x="123" y="107"/>
                  </a:lnTo>
                  <a:lnTo>
                    <a:pt x="131" y="98"/>
                  </a:lnTo>
                  <a:lnTo>
                    <a:pt x="138" y="90"/>
                  </a:lnTo>
                  <a:lnTo>
                    <a:pt x="144" y="81"/>
                  </a:lnTo>
                  <a:lnTo>
                    <a:pt x="151" y="72"/>
                  </a:lnTo>
                  <a:lnTo>
                    <a:pt x="158" y="64"/>
                  </a:lnTo>
                  <a:lnTo>
                    <a:pt x="165" y="55"/>
                  </a:lnTo>
                  <a:lnTo>
                    <a:pt x="172" y="48"/>
                  </a:lnTo>
                  <a:lnTo>
                    <a:pt x="179" y="41"/>
                  </a:lnTo>
                  <a:lnTo>
                    <a:pt x="185" y="34"/>
                  </a:lnTo>
                  <a:lnTo>
                    <a:pt x="193" y="27"/>
                  </a:lnTo>
                  <a:lnTo>
                    <a:pt x="200" y="22"/>
                  </a:lnTo>
                  <a:lnTo>
                    <a:pt x="207" y="17"/>
                  </a:lnTo>
                  <a:lnTo>
                    <a:pt x="215" y="13"/>
                  </a:lnTo>
                  <a:lnTo>
                    <a:pt x="221" y="9"/>
                  </a:lnTo>
                  <a:lnTo>
                    <a:pt x="228" y="6"/>
                  </a:lnTo>
                  <a:lnTo>
                    <a:pt x="236" y="3"/>
                  </a:lnTo>
                  <a:lnTo>
                    <a:pt x="235" y="3"/>
                  </a:lnTo>
                  <a:lnTo>
                    <a:pt x="236" y="3"/>
                  </a:lnTo>
                  <a:lnTo>
                    <a:pt x="237" y="3"/>
                  </a:lnTo>
                  <a:lnTo>
                    <a:pt x="237" y="1"/>
                  </a:lnTo>
                  <a:lnTo>
                    <a:pt x="236" y="0"/>
                  </a:lnTo>
                  <a:lnTo>
                    <a:pt x="235" y="0"/>
                  </a:lnTo>
                </a:path>
              </a:pathLst>
            </a:custGeom>
            <a:solidFill>
              <a:srgbClr val="000000"/>
            </a:solidFill>
            <a:ln w="12700" cap="rnd">
              <a:noFill/>
              <a:round/>
              <a:headEnd/>
              <a:tailEnd/>
            </a:ln>
          </p:spPr>
          <p:txBody>
            <a:bodyPr/>
            <a:lstStyle/>
            <a:p>
              <a:endParaRPr lang="en-US">
                <a:solidFill>
                  <a:srgbClr val="000000"/>
                </a:solidFill>
              </a:endParaRPr>
            </a:p>
          </p:txBody>
        </p:sp>
        <p:sp>
          <p:nvSpPr>
            <p:cNvPr id="21779" name="Freeform 270"/>
            <p:cNvSpPr>
              <a:spLocks/>
            </p:cNvSpPr>
            <p:nvPr/>
          </p:nvSpPr>
          <p:spPr bwMode="auto">
            <a:xfrm>
              <a:off x="2369" y="1625"/>
              <a:ext cx="17" cy="4"/>
            </a:xfrm>
            <a:custGeom>
              <a:avLst/>
              <a:gdLst>
                <a:gd name="T0" fmla="*/ 15 w 17"/>
                <a:gd name="T1" fmla="*/ 3 h 4"/>
                <a:gd name="T2" fmla="*/ 15 w 17"/>
                <a:gd name="T3" fmla="*/ 3 h 4"/>
                <a:gd name="T4" fmla="*/ 0 w 17"/>
                <a:gd name="T5" fmla="*/ 3 h 4"/>
                <a:gd name="T6" fmla="*/ 0 w 17"/>
                <a:gd name="T7" fmla="*/ 0 h 4"/>
                <a:gd name="T8" fmla="*/ 15 w 17"/>
                <a:gd name="T9" fmla="*/ 0 h 4"/>
                <a:gd name="T10" fmla="*/ 16 w 17"/>
                <a:gd name="T11" fmla="*/ 0 h 4"/>
                <a:gd name="T12" fmla="*/ 16 w 17"/>
                <a:gd name="T13" fmla="*/ 1 h 4"/>
                <a:gd name="T14" fmla="*/ 16 w 17"/>
                <a:gd name="T15" fmla="*/ 2 h 4"/>
                <a:gd name="T16" fmla="*/ 15 w 17"/>
                <a:gd name="T17" fmla="*/ 3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4"/>
                <a:gd name="T29" fmla="*/ 17 w 17"/>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4">
                  <a:moveTo>
                    <a:pt x="15" y="3"/>
                  </a:moveTo>
                  <a:lnTo>
                    <a:pt x="15" y="3"/>
                  </a:lnTo>
                  <a:lnTo>
                    <a:pt x="0" y="3"/>
                  </a:lnTo>
                  <a:lnTo>
                    <a:pt x="0" y="0"/>
                  </a:lnTo>
                  <a:lnTo>
                    <a:pt x="15" y="0"/>
                  </a:lnTo>
                  <a:lnTo>
                    <a:pt x="16" y="0"/>
                  </a:lnTo>
                  <a:lnTo>
                    <a:pt x="16" y="1"/>
                  </a:lnTo>
                  <a:lnTo>
                    <a:pt x="16" y="2"/>
                  </a:lnTo>
                  <a:lnTo>
                    <a:pt x="15" y="3"/>
                  </a:lnTo>
                </a:path>
              </a:pathLst>
            </a:custGeom>
            <a:solidFill>
              <a:srgbClr val="000000"/>
            </a:solidFill>
            <a:ln w="12700" cap="rnd">
              <a:noFill/>
              <a:round/>
              <a:headEnd/>
              <a:tailEnd/>
            </a:ln>
          </p:spPr>
          <p:txBody>
            <a:bodyPr/>
            <a:lstStyle/>
            <a:p>
              <a:endParaRPr lang="en-US">
                <a:solidFill>
                  <a:srgbClr val="000000"/>
                </a:solidFill>
              </a:endParaRPr>
            </a:p>
          </p:txBody>
        </p:sp>
        <p:sp>
          <p:nvSpPr>
            <p:cNvPr id="21780" name="Freeform 271"/>
            <p:cNvSpPr>
              <a:spLocks/>
            </p:cNvSpPr>
            <p:nvPr/>
          </p:nvSpPr>
          <p:spPr bwMode="auto">
            <a:xfrm>
              <a:off x="2389" y="1628"/>
              <a:ext cx="90" cy="29"/>
            </a:xfrm>
            <a:custGeom>
              <a:avLst/>
              <a:gdLst>
                <a:gd name="T0" fmla="*/ 88 w 90"/>
                <a:gd name="T1" fmla="*/ 26 h 29"/>
                <a:gd name="T2" fmla="*/ 87 w 90"/>
                <a:gd name="T3" fmla="*/ 25 h 29"/>
                <a:gd name="T4" fmla="*/ 81 w 90"/>
                <a:gd name="T5" fmla="*/ 25 h 29"/>
                <a:gd name="T6" fmla="*/ 74 w 90"/>
                <a:gd name="T7" fmla="*/ 24 h 29"/>
                <a:gd name="T8" fmla="*/ 67 w 90"/>
                <a:gd name="T9" fmla="*/ 22 h 29"/>
                <a:gd name="T10" fmla="*/ 62 w 90"/>
                <a:gd name="T11" fmla="*/ 21 h 29"/>
                <a:gd name="T12" fmla="*/ 56 w 90"/>
                <a:gd name="T13" fmla="*/ 19 h 29"/>
                <a:gd name="T14" fmla="*/ 52 w 90"/>
                <a:gd name="T15" fmla="*/ 17 h 29"/>
                <a:gd name="T16" fmla="*/ 46 w 90"/>
                <a:gd name="T17" fmla="*/ 15 h 29"/>
                <a:gd name="T18" fmla="*/ 41 w 90"/>
                <a:gd name="T19" fmla="*/ 12 h 29"/>
                <a:gd name="T20" fmla="*/ 36 w 90"/>
                <a:gd name="T21" fmla="*/ 11 h 29"/>
                <a:gd name="T22" fmla="*/ 31 w 90"/>
                <a:gd name="T23" fmla="*/ 8 h 29"/>
                <a:gd name="T24" fmla="*/ 26 w 90"/>
                <a:gd name="T25" fmla="*/ 6 h 29"/>
                <a:gd name="T26" fmla="*/ 22 w 90"/>
                <a:gd name="T27" fmla="*/ 4 h 29"/>
                <a:gd name="T28" fmla="*/ 16 w 90"/>
                <a:gd name="T29" fmla="*/ 2 h 29"/>
                <a:gd name="T30" fmla="*/ 11 w 90"/>
                <a:gd name="T31" fmla="*/ 1 h 29"/>
                <a:gd name="T32" fmla="*/ 6 w 90"/>
                <a:gd name="T33" fmla="*/ 0 h 29"/>
                <a:gd name="T34" fmla="*/ 0 w 90"/>
                <a:gd name="T35" fmla="*/ 0 h 29"/>
                <a:gd name="T36" fmla="*/ 0 w 90"/>
                <a:gd name="T37" fmla="*/ 2 h 29"/>
                <a:gd name="T38" fmla="*/ 6 w 90"/>
                <a:gd name="T39" fmla="*/ 3 h 29"/>
                <a:gd name="T40" fmla="*/ 10 w 90"/>
                <a:gd name="T41" fmla="*/ 4 h 29"/>
                <a:gd name="T42" fmla="*/ 16 w 90"/>
                <a:gd name="T43" fmla="*/ 5 h 29"/>
                <a:gd name="T44" fmla="*/ 20 w 90"/>
                <a:gd name="T45" fmla="*/ 7 h 29"/>
                <a:gd name="T46" fmla="*/ 25 w 90"/>
                <a:gd name="T47" fmla="*/ 8 h 29"/>
                <a:gd name="T48" fmla="*/ 30 w 90"/>
                <a:gd name="T49" fmla="*/ 11 h 29"/>
                <a:gd name="T50" fmla="*/ 35 w 90"/>
                <a:gd name="T51" fmla="*/ 13 h 29"/>
                <a:gd name="T52" fmla="*/ 39 w 90"/>
                <a:gd name="T53" fmla="*/ 15 h 29"/>
                <a:gd name="T54" fmla="*/ 45 w 90"/>
                <a:gd name="T55" fmla="*/ 17 h 29"/>
                <a:gd name="T56" fmla="*/ 50 w 90"/>
                <a:gd name="T57" fmla="*/ 20 h 29"/>
                <a:gd name="T58" fmla="*/ 55 w 90"/>
                <a:gd name="T59" fmla="*/ 22 h 29"/>
                <a:gd name="T60" fmla="*/ 61 w 90"/>
                <a:gd name="T61" fmla="*/ 24 h 29"/>
                <a:gd name="T62" fmla="*/ 67 w 90"/>
                <a:gd name="T63" fmla="*/ 26 h 29"/>
                <a:gd name="T64" fmla="*/ 73 w 90"/>
                <a:gd name="T65" fmla="*/ 27 h 29"/>
                <a:gd name="T66" fmla="*/ 80 w 90"/>
                <a:gd name="T67" fmla="*/ 28 h 29"/>
                <a:gd name="T68" fmla="*/ 87 w 90"/>
                <a:gd name="T69" fmla="*/ 28 h 29"/>
                <a:gd name="T70" fmla="*/ 86 w 90"/>
                <a:gd name="T71" fmla="*/ 28 h 29"/>
                <a:gd name="T72" fmla="*/ 87 w 90"/>
                <a:gd name="T73" fmla="*/ 28 h 29"/>
                <a:gd name="T74" fmla="*/ 88 w 90"/>
                <a:gd name="T75" fmla="*/ 27 h 29"/>
                <a:gd name="T76" fmla="*/ 89 w 90"/>
                <a:gd name="T77" fmla="*/ 26 h 29"/>
                <a:gd name="T78" fmla="*/ 88 w 90"/>
                <a:gd name="T79" fmla="*/ 26 h 29"/>
                <a:gd name="T80" fmla="*/ 87 w 90"/>
                <a:gd name="T81" fmla="*/ 25 h 29"/>
                <a:gd name="T82" fmla="*/ 88 w 90"/>
                <a:gd name="T83" fmla="*/ 26 h 2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0"/>
                <a:gd name="T127" fmla="*/ 0 h 29"/>
                <a:gd name="T128" fmla="*/ 90 w 90"/>
                <a:gd name="T129" fmla="*/ 29 h 2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0" h="29">
                  <a:moveTo>
                    <a:pt x="88" y="26"/>
                  </a:moveTo>
                  <a:lnTo>
                    <a:pt x="87" y="25"/>
                  </a:lnTo>
                  <a:lnTo>
                    <a:pt x="81" y="25"/>
                  </a:lnTo>
                  <a:lnTo>
                    <a:pt x="74" y="24"/>
                  </a:lnTo>
                  <a:lnTo>
                    <a:pt x="67" y="22"/>
                  </a:lnTo>
                  <a:lnTo>
                    <a:pt x="62" y="21"/>
                  </a:lnTo>
                  <a:lnTo>
                    <a:pt x="56" y="19"/>
                  </a:lnTo>
                  <a:lnTo>
                    <a:pt x="52" y="17"/>
                  </a:lnTo>
                  <a:lnTo>
                    <a:pt x="46" y="15"/>
                  </a:lnTo>
                  <a:lnTo>
                    <a:pt x="41" y="12"/>
                  </a:lnTo>
                  <a:lnTo>
                    <a:pt x="36" y="11"/>
                  </a:lnTo>
                  <a:lnTo>
                    <a:pt x="31" y="8"/>
                  </a:lnTo>
                  <a:lnTo>
                    <a:pt x="26" y="6"/>
                  </a:lnTo>
                  <a:lnTo>
                    <a:pt x="22" y="4"/>
                  </a:lnTo>
                  <a:lnTo>
                    <a:pt x="16" y="2"/>
                  </a:lnTo>
                  <a:lnTo>
                    <a:pt x="11" y="1"/>
                  </a:lnTo>
                  <a:lnTo>
                    <a:pt x="6" y="0"/>
                  </a:lnTo>
                  <a:lnTo>
                    <a:pt x="0" y="0"/>
                  </a:lnTo>
                  <a:lnTo>
                    <a:pt x="0" y="2"/>
                  </a:lnTo>
                  <a:lnTo>
                    <a:pt x="6" y="3"/>
                  </a:lnTo>
                  <a:lnTo>
                    <a:pt x="10" y="4"/>
                  </a:lnTo>
                  <a:lnTo>
                    <a:pt x="16" y="5"/>
                  </a:lnTo>
                  <a:lnTo>
                    <a:pt x="20" y="7"/>
                  </a:lnTo>
                  <a:lnTo>
                    <a:pt x="25" y="8"/>
                  </a:lnTo>
                  <a:lnTo>
                    <a:pt x="30" y="11"/>
                  </a:lnTo>
                  <a:lnTo>
                    <a:pt x="35" y="13"/>
                  </a:lnTo>
                  <a:lnTo>
                    <a:pt x="39" y="15"/>
                  </a:lnTo>
                  <a:lnTo>
                    <a:pt x="45" y="17"/>
                  </a:lnTo>
                  <a:lnTo>
                    <a:pt x="50" y="20"/>
                  </a:lnTo>
                  <a:lnTo>
                    <a:pt x="55" y="22"/>
                  </a:lnTo>
                  <a:lnTo>
                    <a:pt x="61" y="24"/>
                  </a:lnTo>
                  <a:lnTo>
                    <a:pt x="67" y="26"/>
                  </a:lnTo>
                  <a:lnTo>
                    <a:pt x="73" y="27"/>
                  </a:lnTo>
                  <a:lnTo>
                    <a:pt x="80" y="28"/>
                  </a:lnTo>
                  <a:lnTo>
                    <a:pt x="87" y="28"/>
                  </a:lnTo>
                  <a:lnTo>
                    <a:pt x="86" y="28"/>
                  </a:lnTo>
                  <a:lnTo>
                    <a:pt x="87" y="28"/>
                  </a:lnTo>
                  <a:lnTo>
                    <a:pt x="88" y="27"/>
                  </a:lnTo>
                  <a:lnTo>
                    <a:pt x="89" y="26"/>
                  </a:lnTo>
                  <a:lnTo>
                    <a:pt x="88" y="26"/>
                  </a:lnTo>
                  <a:lnTo>
                    <a:pt x="87" y="25"/>
                  </a:lnTo>
                  <a:lnTo>
                    <a:pt x="88" y="26"/>
                  </a:lnTo>
                </a:path>
              </a:pathLst>
            </a:custGeom>
            <a:solidFill>
              <a:srgbClr val="000000"/>
            </a:solidFill>
            <a:ln w="12700" cap="rnd">
              <a:noFill/>
              <a:round/>
              <a:headEnd/>
              <a:tailEnd/>
            </a:ln>
          </p:spPr>
          <p:txBody>
            <a:bodyPr/>
            <a:lstStyle/>
            <a:p>
              <a:endParaRPr lang="en-US">
                <a:solidFill>
                  <a:srgbClr val="000000"/>
                </a:solidFill>
              </a:endParaRPr>
            </a:p>
          </p:txBody>
        </p:sp>
        <p:sp>
          <p:nvSpPr>
            <p:cNvPr id="21781" name="Freeform 272"/>
            <p:cNvSpPr>
              <a:spLocks/>
            </p:cNvSpPr>
            <p:nvPr/>
          </p:nvSpPr>
          <p:spPr bwMode="auto">
            <a:xfrm>
              <a:off x="2481" y="1659"/>
              <a:ext cx="18" cy="18"/>
            </a:xfrm>
            <a:custGeom>
              <a:avLst/>
              <a:gdLst>
                <a:gd name="T0" fmla="*/ 16 w 18"/>
                <a:gd name="T1" fmla="*/ 15 h 18"/>
                <a:gd name="T2" fmla="*/ 16 w 18"/>
                <a:gd name="T3" fmla="*/ 15 h 18"/>
                <a:gd name="T4" fmla="*/ 1 w 18"/>
                <a:gd name="T5" fmla="*/ 0 h 18"/>
                <a:gd name="T6" fmla="*/ 0 w 18"/>
                <a:gd name="T7" fmla="*/ 2 h 18"/>
                <a:gd name="T8" fmla="*/ 15 w 18"/>
                <a:gd name="T9" fmla="*/ 17 h 18"/>
                <a:gd name="T10" fmla="*/ 16 w 18"/>
                <a:gd name="T11" fmla="*/ 17 h 18"/>
                <a:gd name="T12" fmla="*/ 15 w 18"/>
                <a:gd name="T13" fmla="*/ 17 h 18"/>
                <a:gd name="T14" fmla="*/ 16 w 18"/>
                <a:gd name="T15" fmla="*/ 17 h 18"/>
                <a:gd name="T16" fmla="*/ 17 w 18"/>
                <a:gd name="T17" fmla="*/ 17 h 18"/>
                <a:gd name="T18" fmla="*/ 17 w 18"/>
                <a:gd name="T19" fmla="*/ 16 h 18"/>
                <a:gd name="T20" fmla="*/ 16 w 18"/>
                <a:gd name="T21" fmla="*/ 15 h 18"/>
                <a:gd name="T22" fmla="*/ 16 w 18"/>
                <a:gd name="T23" fmla="*/ 15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8"/>
                <a:gd name="T38" fmla="*/ 18 w 18"/>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8">
                  <a:moveTo>
                    <a:pt x="16" y="15"/>
                  </a:moveTo>
                  <a:lnTo>
                    <a:pt x="16" y="15"/>
                  </a:lnTo>
                  <a:lnTo>
                    <a:pt x="1" y="0"/>
                  </a:lnTo>
                  <a:lnTo>
                    <a:pt x="0" y="2"/>
                  </a:lnTo>
                  <a:lnTo>
                    <a:pt x="15" y="17"/>
                  </a:lnTo>
                  <a:lnTo>
                    <a:pt x="16" y="17"/>
                  </a:lnTo>
                  <a:lnTo>
                    <a:pt x="15" y="17"/>
                  </a:lnTo>
                  <a:lnTo>
                    <a:pt x="16" y="17"/>
                  </a:lnTo>
                  <a:lnTo>
                    <a:pt x="17" y="17"/>
                  </a:lnTo>
                  <a:lnTo>
                    <a:pt x="17" y="16"/>
                  </a:lnTo>
                  <a:lnTo>
                    <a:pt x="16" y="15"/>
                  </a:lnTo>
                </a:path>
              </a:pathLst>
            </a:custGeom>
            <a:solidFill>
              <a:srgbClr val="000000"/>
            </a:solidFill>
            <a:ln w="12700" cap="rnd">
              <a:noFill/>
              <a:round/>
              <a:headEnd/>
              <a:tailEnd/>
            </a:ln>
          </p:spPr>
          <p:txBody>
            <a:bodyPr/>
            <a:lstStyle/>
            <a:p>
              <a:endParaRPr lang="en-US">
                <a:solidFill>
                  <a:srgbClr val="000000"/>
                </a:solidFill>
              </a:endParaRPr>
            </a:p>
          </p:txBody>
        </p:sp>
        <p:sp>
          <p:nvSpPr>
            <p:cNvPr id="21782" name="Freeform 273"/>
            <p:cNvSpPr>
              <a:spLocks/>
            </p:cNvSpPr>
            <p:nvPr/>
          </p:nvSpPr>
          <p:spPr bwMode="auto">
            <a:xfrm>
              <a:off x="2502" y="1648"/>
              <a:ext cx="38" cy="29"/>
            </a:xfrm>
            <a:custGeom>
              <a:avLst/>
              <a:gdLst>
                <a:gd name="T0" fmla="*/ 36 w 38"/>
                <a:gd name="T1" fmla="*/ 0 h 29"/>
                <a:gd name="T2" fmla="*/ 34 w 38"/>
                <a:gd name="T3" fmla="*/ 1 h 29"/>
                <a:gd name="T4" fmla="*/ 31 w 38"/>
                <a:gd name="T5" fmla="*/ 7 h 29"/>
                <a:gd name="T6" fmla="*/ 28 w 38"/>
                <a:gd name="T7" fmla="*/ 11 h 29"/>
                <a:gd name="T8" fmla="*/ 24 w 38"/>
                <a:gd name="T9" fmla="*/ 14 h 29"/>
                <a:gd name="T10" fmla="*/ 21 w 38"/>
                <a:gd name="T11" fmla="*/ 16 h 29"/>
                <a:gd name="T12" fmla="*/ 16 w 38"/>
                <a:gd name="T13" fmla="*/ 18 h 29"/>
                <a:gd name="T14" fmla="*/ 11 w 38"/>
                <a:gd name="T15" fmla="*/ 21 h 29"/>
                <a:gd name="T16" fmla="*/ 6 w 38"/>
                <a:gd name="T17" fmla="*/ 22 h 29"/>
                <a:gd name="T18" fmla="*/ 0 w 38"/>
                <a:gd name="T19" fmla="*/ 26 h 29"/>
                <a:gd name="T20" fmla="*/ 1 w 38"/>
                <a:gd name="T21" fmla="*/ 28 h 29"/>
                <a:gd name="T22" fmla="*/ 7 w 38"/>
                <a:gd name="T23" fmla="*/ 26 h 29"/>
                <a:gd name="T24" fmla="*/ 13 w 38"/>
                <a:gd name="T25" fmla="*/ 23 h 29"/>
                <a:gd name="T26" fmla="*/ 18 w 38"/>
                <a:gd name="T27" fmla="*/ 21 h 29"/>
                <a:gd name="T28" fmla="*/ 22 w 38"/>
                <a:gd name="T29" fmla="*/ 19 h 29"/>
                <a:gd name="T30" fmla="*/ 27 w 38"/>
                <a:gd name="T31" fmla="*/ 16 h 29"/>
                <a:gd name="T32" fmla="*/ 30 w 38"/>
                <a:gd name="T33" fmla="*/ 12 h 29"/>
                <a:gd name="T34" fmla="*/ 34 w 38"/>
                <a:gd name="T35" fmla="*/ 8 h 29"/>
                <a:gd name="T36" fmla="*/ 37 w 38"/>
                <a:gd name="T37" fmla="*/ 2 h 29"/>
                <a:gd name="T38" fmla="*/ 36 w 38"/>
                <a:gd name="T39" fmla="*/ 3 h 29"/>
                <a:gd name="T40" fmla="*/ 37 w 38"/>
                <a:gd name="T41" fmla="*/ 2 h 29"/>
                <a:gd name="T42" fmla="*/ 37 w 38"/>
                <a:gd name="T43" fmla="*/ 2 h 29"/>
                <a:gd name="T44" fmla="*/ 36 w 38"/>
                <a:gd name="T45" fmla="*/ 1 h 29"/>
                <a:gd name="T46" fmla="*/ 35 w 38"/>
                <a:gd name="T47" fmla="*/ 1 h 29"/>
                <a:gd name="T48" fmla="*/ 34 w 38"/>
                <a:gd name="T49" fmla="*/ 1 h 29"/>
                <a:gd name="T50" fmla="*/ 36 w 38"/>
                <a:gd name="T51" fmla="*/ 0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29"/>
                <a:gd name="T80" fmla="*/ 38 w 38"/>
                <a:gd name="T81" fmla="*/ 29 h 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29">
                  <a:moveTo>
                    <a:pt x="36" y="0"/>
                  </a:moveTo>
                  <a:lnTo>
                    <a:pt x="34" y="1"/>
                  </a:lnTo>
                  <a:lnTo>
                    <a:pt x="31" y="7"/>
                  </a:lnTo>
                  <a:lnTo>
                    <a:pt x="28" y="11"/>
                  </a:lnTo>
                  <a:lnTo>
                    <a:pt x="24" y="14"/>
                  </a:lnTo>
                  <a:lnTo>
                    <a:pt x="21" y="16"/>
                  </a:lnTo>
                  <a:lnTo>
                    <a:pt x="16" y="18"/>
                  </a:lnTo>
                  <a:lnTo>
                    <a:pt x="11" y="21"/>
                  </a:lnTo>
                  <a:lnTo>
                    <a:pt x="6" y="22"/>
                  </a:lnTo>
                  <a:lnTo>
                    <a:pt x="0" y="26"/>
                  </a:lnTo>
                  <a:lnTo>
                    <a:pt x="1" y="28"/>
                  </a:lnTo>
                  <a:lnTo>
                    <a:pt x="7" y="26"/>
                  </a:lnTo>
                  <a:lnTo>
                    <a:pt x="13" y="23"/>
                  </a:lnTo>
                  <a:lnTo>
                    <a:pt x="18" y="21"/>
                  </a:lnTo>
                  <a:lnTo>
                    <a:pt x="22" y="19"/>
                  </a:lnTo>
                  <a:lnTo>
                    <a:pt x="27" y="16"/>
                  </a:lnTo>
                  <a:lnTo>
                    <a:pt x="30" y="12"/>
                  </a:lnTo>
                  <a:lnTo>
                    <a:pt x="34" y="8"/>
                  </a:lnTo>
                  <a:lnTo>
                    <a:pt x="37" y="2"/>
                  </a:lnTo>
                  <a:lnTo>
                    <a:pt x="36" y="3"/>
                  </a:lnTo>
                  <a:lnTo>
                    <a:pt x="37" y="2"/>
                  </a:lnTo>
                  <a:lnTo>
                    <a:pt x="36" y="1"/>
                  </a:lnTo>
                  <a:lnTo>
                    <a:pt x="35" y="1"/>
                  </a:lnTo>
                  <a:lnTo>
                    <a:pt x="34" y="1"/>
                  </a:lnTo>
                  <a:lnTo>
                    <a:pt x="36" y="0"/>
                  </a:lnTo>
                </a:path>
              </a:pathLst>
            </a:custGeom>
            <a:solidFill>
              <a:srgbClr val="000000"/>
            </a:solidFill>
            <a:ln w="12700" cap="rnd">
              <a:noFill/>
              <a:round/>
              <a:headEnd/>
              <a:tailEnd/>
            </a:ln>
          </p:spPr>
          <p:txBody>
            <a:bodyPr/>
            <a:lstStyle/>
            <a:p>
              <a:endParaRPr lang="en-US">
                <a:solidFill>
                  <a:srgbClr val="000000"/>
                </a:solidFill>
              </a:endParaRPr>
            </a:p>
          </p:txBody>
        </p:sp>
        <p:sp>
          <p:nvSpPr>
            <p:cNvPr id="21783" name="Freeform 274"/>
            <p:cNvSpPr>
              <a:spLocks/>
            </p:cNvSpPr>
            <p:nvPr/>
          </p:nvSpPr>
          <p:spPr bwMode="auto">
            <a:xfrm>
              <a:off x="2544" y="1646"/>
              <a:ext cx="68" cy="3"/>
            </a:xfrm>
            <a:custGeom>
              <a:avLst/>
              <a:gdLst>
                <a:gd name="T0" fmla="*/ 64 w 68"/>
                <a:gd name="T1" fmla="*/ 1 h 3"/>
                <a:gd name="T2" fmla="*/ 65 w 68"/>
                <a:gd name="T3" fmla="*/ 2 h 3"/>
                <a:gd name="T4" fmla="*/ 0 w 68"/>
                <a:gd name="T5" fmla="*/ 2 h 3"/>
                <a:gd name="T6" fmla="*/ 0 w 68"/>
                <a:gd name="T7" fmla="*/ 0 h 3"/>
                <a:gd name="T8" fmla="*/ 65 w 68"/>
                <a:gd name="T9" fmla="*/ 0 h 3"/>
                <a:gd name="T10" fmla="*/ 67 w 68"/>
                <a:gd name="T11" fmla="*/ 0 h 3"/>
                <a:gd name="T12" fmla="*/ 65 w 68"/>
                <a:gd name="T13" fmla="*/ 0 h 3"/>
                <a:gd name="T14" fmla="*/ 66 w 68"/>
                <a:gd name="T15" fmla="*/ 0 h 3"/>
                <a:gd name="T16" fmla="*/ 67 w 68"/>
                <a:gd name="T17" fmla="*/ 1 h 3"/>
                <a:gd name="T18" fmla="*/ 66 w 68"/>
                <a:gd name="T19" fmla="*/ 1 h 3"/>
                <a:gd name="T20" fmla="*/ 65 w 68"/>
                <a:gd name="T21" fmla="*/ 2 h 3"/>
                <a:gd name="T22" fmla="*/ 64 w 68"/>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
                <a:gd name="T37" fmla="*/ 0 h 3"/>
                <a:gd name="T38" fmla="*/ 68 w 68"/>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 h="3">
                  <a:moveTo>
                    <a:pt x="64" y="1"/>
                  </a:moveTo>
                  <a:lnTo>
                    <a:pt x="65" y="2"/>
                  </a:lnTo>
                  <a:lnTo>
                    <a:pt x="0" y="2"/>
                  </a:lnTo>
                  <a:lnTo>
                    <a:pt x="0" y="0"/>
                  </a:lnTo>
                  <a:lnTo>
                    <a:pt x="65" y="0"/>
                  </a:lnTo>
                  <a:lnTo>
                    <a:pt x="67" y="0"/>
                  </a:lnTo>
                  <a:lnTo>
                    <a:pt x="65" y="0"/>
                  </a:lnTo>
                  <a:lnTo>
                    <a:pt x="66" y="0"/>
                  </a:lnTo>
                  <a:lnTo>
                    <a:pt x="67" y="1"/>
                  </a:lnTo>
                  <a:lnTo>
                    <a:pt x="66" y="1"/>
                  </a:lnTo>
                  <a:lnTo>
                    <a:pt x="65" y="2"/>
                  </a:lnTo>
                  <a:lnTo>
                    <a:pt x="64" y="1"/>
                  </a:lnTo>
                </a:path>
              </a:pathLst>
            </a:custGeom>
            <a:solidFill>
              <a:srgbClr val="000000"/>
            </a:solidFill>
            <a:ln w="12700" cap="rnd">
              <a:noFill/>
              <a:round/>
              <a:headEnd/>
              <a:tailEnd/>
            </a:ln>
          </p:spPr>
          <p:txBody>
            <a:bodyPr/>
            <a:lstStyle/>
            <a:p>
              <a:endParaRPr lang="en-US">
                <a:solidFill>
                  <a:srgbClr val="000000"/>
                </a:solidFill>
              </a:endParaRPr>
            </a:p>
          </p:txBody>
        </p:sp>
        <p:sp>
          <p:nvSpPr>
            <p:cNvPr id="21784" name="Freeform 275"/>
            <p:cNvSpPr>
              <a:spLocks/>
            </p:cNvSpPr>
            <p:nvPr/>
          </p:nvSpPr>
          <p:spPr bwMode="auto">
            <a:xfrm>
              <a:off x="2614" y="1494"/>
              <a:ext cx="254" cy="153"/>
            </a:xfrm>
            <a:custGeom>
              <a:avLst/>
              <a:gdLst>
                <a:gd name="T0" fmla="*/ 250 w 254"/>
                <a:gd name="T1" fmla="*/ 2 h 153"/>
                <a:gd name="T2" fmla="*/ 243 w 254"/>
                <a:gd name="T3" fmla="*/ 18 h 153"/>
                <a:gd name="T4" fmla="*/ 233 w 254"/>
                <a:gd name="T5" fmla="*/ 33 h 153"/>
                <a:gd name="T6" fmla="*/ 223 w 254"/>
                <a:gd name="T7" fmla="*/ 45 h 153"/>
                <a:gd name="T8" fmla="*/ 209 w 254"/>
                <a:gd name="T9" fmla="*/ 56 h 153"/>
                <a:gd name="T10" fmla="*/ 193 w 254"/>
                <a:gd name="T11" fmla="*/ 65 h 153"/>
                <a:gd name="T12" fmla="*/ 177 w 254"/>
                <a:gd name="T13" fmla="*/ 72 h 153"/>
                <a:gd name="T14" fmla="*/ 159 w 254"/>
                <a:gd name="T15" fmla="*/ 80 h 153"/>
                <a:gd name="T16" fmla="*/ 141 w 254"/>
                <a:gd name="T17" fmla="*/ 86 h 153"/>
                <a:gd name="T18" fmla="*/ 122 w 254"/>
                <a:gd name="T19" fmla="*/ 91 h 153"/>
                <a:gd name="T20" fmla="*/ 103 w 254"/>
                <a:gd name="T21" fmla="*/ 97 h 153"/>
                <a:gd name="T22" fmla="*/ 83 w 254"/>
                <a:gd name="T23" fmla="*/ 104 h 153"/>
                <a:gd name="T24" fmla="*/ 65 w 254"/>
                <a:gd name="T25" fmla="*/ 111 h 153"/>
                <a:gd name="T26" fmla="*/ 47 w 254"/>
                <a:gd name="T27" fmla="*/ 118 h 153"/>
                <a:gd name="T28" fmla="*/ 30 w 254"/>
                <a:gd name="T29" fmla="*/ 127 h 153"/>
                <a:gd name="T30" fmla="*/ 15 w 254"/>
                <a:gd name="T31" fmla="*/ 137 h 153"/>
                <a:gd name="T32" fmla="*/ 0 w 254"/>
                <a:gd name="T33" fmla="*/ 149 h 153"/>
                <a:gd name="T34" fmla="*/ 9 w 254"/>
                <a:gd name="T35" fmla="*/ 145 h 153"/>
                <a:gd name="T36" fmla="*/ 23 w 254"/>
                <a:gd name="T37" fmla="*/ 135 h 153"/>
                <a:gd name="T38" fmla="*/ 40 w 254"/>
                <a:gd name="T39" fmla="*/ 125 h 153"/>
                <a:gd name="T40" fmla="*/ 58 w 254"/>
                <a:gd name="T41" fmla="*/ 117 h 153"/>
                <a:gd name="T42" fmla="*/ 75 w 254"/>
                <a:gd name="T43" fmla="*/ 111 h 153"/>
                <a:gd name="T44" fmla="*/ 95 w 254"/>
                <a:gd name="T45" fmla="*/ 104 h 153"/>
                <a:gd name="T46" fmla="*/ 113 w 254"/>
                <a:gd name="T47" fmla="*/ 98 h 153"/>
                <a:gd name="T48" fmla="*/ 133 w 254"/>
                <a:gd name="T49" fmla="*/ 92 h 153"/>
                <a:gd name="T50" fmla="*/ 151 w 254"/>
                <a:gd name="T51" fmla="*/ 87 h 153"/>
                <a:gd name="T52" fmla="*/ 170 w 254"/>
                <a:gd name="T53" fmla="*/ 80 h 153"/>
                <a:gd name="T54" fmla="*/ 187 w 254"/>
                <a:gd name="T55" fmla="*/ 72 h 153"/>
                <a:gd name="T56" fmla="*/ 203 w 254"/>
                <a:gd name="T57" fmla="*/ 63 h 153"/>
                <a:gd name="T58" fmla="*/ 218 w 254"/>
                <a:gd name="T59" fmla="*/ 54 h 153"/>
                <a:gd name="T60" fmla="*/ 232 w 254"/>
                <a:gd name="T61" fmla="*/ 41 h 153"/>
                <a:gd name="T62" fmla="*/ 241 w 254"/>
                <a:gd name="T63" fmla="*/ 28 h 153"/>
                <a:gd name="T64" fmla="*/ 250 w 254"/>
                <a:gd name="T65" fmla="*/ 12 h 153"/>
                <a:gd name="T66" fmla="*/ 252 w 254"/>
                <a:gd name="T67" fmla="*/ 4 h 153"/>
                <a:gd name="T68" fmla="*/ 253 w 254"/>
                <a:gd name="T69" fmla="*/ 1 h 153"/>
                <a:gd name="T70" fmla="*/ 250 w 254"/>
                <a:gd name="T71" fmla="*/ 1 h 153"/>
                <a:gd name="T72" fmla="*/ 252 w 254"/>
                <a:gd name="T73" fmla="*/ 0 h 1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4"/>
                <a:gd name="T112" fmla="*/ 0 h 153"/>
                <a:gd name="T113" fmla="*/ 254 w 254"/>
                <a:gd name="T114" fmla="*/ 153 h 1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4" h="153">
                  <a:moveTo>
                    <a:pt x="252" y="0"/>
                  </a:moveTo>
                  <a:lnTo>
                    <a:pt x="250" y="2"/>
                  </a:lnTo>
                  <a:lnTo>
                    <a:pt x="246" y="11"/>
                  </a:lnTo>
                  <a:lnTo>
                    <a:pt x="243" y="18"/>
                  </a:lnTo>
                  <a:lnTo>
                    <a:pt x="238" y="26"/>
                  </a:lnTo>
                  <a:lnTo>
                    <a:pt x="233" y="33"/>
                  </a:lnTo>
                  <a:lnTo>
                    <a:pt x="229" y="39"/>
                  </a:lnTo>
                  <a:lnTo>
                    <a:pt x="223" y="45"/>
                  </a:lnTo>
                  <a:lnTo>
                    <a:pt x="216" y="51"/>
                  </a:lnTo>
                  <a:lnTo>
                    <a:pt x="209" y="56"/>
                  </a:lnTo>
                  <a:lnTo>
                    <a:pt x="201" y="61"/>
                  </a:lnTo>
                  <a:lnTo>
                    <a:pt x="193" y="65"/>
                  </a:lnTo>
                  <a:lnTo>
                    <a:pt x="186" y="68"/>
                  </a:lnTo>
                  <a:lnTo>
                    <a:pt x="177" y="72"/>
                  </a:lnTo>
                  <a:lnTo>
                    <a:pt x="168" y="76"/>
                  </a:lnTo>
                  <a:lnTo>
                    <a:pt x="159" y="80"/>
                  </a:lnTo>
                  <a:lnTo>
                    <a:pt x="150" y="83"/>
                  </a:lnTo>
                  <a:lnTo>
                    <a:pt x="141" y="86"/>
                  </a:lnTo>
                  <a:lnTo>
                    <a:pt x="131" y="89"/>
                  </a:lnTo>
                  <a:lnTo>
                    <a:pt x="122" y="91"/>
                  </a:lnTo>
                  <a:lnTo>
                    <a:pt x="112" y="94"/>
                  </a:lnTo>
                  <a:lnTo>
                    <a:pt x="103" y="97"/>
                  </a:lnTo>
                  <a:lnTo>
                    <a:pt x="93" y="100"/>
                  </a:lnTo>
                  <a:lnTo>
                    <a:pt x="83" y="104"/>
                  </a:lnTo>
                  <a:lnTo>
                    <a:pt x="74" y="107"/>
                  </a:lnTo>
                  <a:lnTo>
                    <a:pt x="65" y="111"/>
                  </a:lnTo>
                  <a:lnTo>
                    <a:pt x="56" y="114"/>
                  </a:lnTo>
                  <a:lnTo>
                    <a:pt x="47" y="118"/>
                  </a:lnTo>
                  <a:lnTo>
                    <a:pt x="39" y="122"/>
                  </a:lnTo>
                  <a:lnTo>
                    <a:pt x="30" y="127"/>
                  </a:lnTo>
                  <a:lnTo>
                    <a:pt x="21" y="132"/>
                  </a:lnTo>
                  <a:lnTo>
                    <a:pt x="15" y="137"/>
                  </a:lnTo>
                  <a:lnTo>
                    <a:pt x="7" y="142"/>
                  </a:lnTo>
                  <a:lnTo>
                    <a:pt x="0" y="149"/>
                  </a:lnTo>
                  <a:lnTo>
                    <a:pt x="3" y="152"/>
                  </a:lnTo>
                  <a:lnTo>
                    <a:pt x="9" y="145"/>
                  </a:lnTo>
                  <a:lnTo>
                    <a:pt x="17" y="139"/>
                  </a:lnTo>
                  <a:lnTo>
                    <a:pt x="23" y="135"/>
                  </a:lnTo>
                  <a:lnTo>
                    <a:pt x="32" y="130"/>
                  </a:lnTo>
                  <a:lnTo>
                    <a:pt x="40" y="125"/>
                  </a:lnTo>
                  <a:lnTo>
                    <a:pt x="49" y="121"/>
                  </a:lnTo>
                  <a:lnTo>
                    <a:pt x="58" y="117"/>
                  </a:lnTo>
                  <a:lnTo>
                    <a:pt x="66" y="114"/>
                  </a:lnTo>
                  <a:lnTo>
                    <a:pt x="75" y="111"/>
                  </a:lnTo>
                  <a:lnTo>
                    <a:pt x="85" y="107"/>
                  </a:lnTo>
                  <a:lnTo>
                    <a:pt x="95" y="104"/>
                  </a:lnTo>
                  <a:lnTo>
                    <a:pt x="104" y="101"/>
                  </a:lnTo>
                  <a:lnTo>
                    <a:pt x="113" y="98"/>
                  </a:lnTo>
                  <a:lnTo>
                    <a:pt x="123" y="95"/>
                  </a:lnTo>
                  <a:lnTo>
                    <a:pt x="133" y="92"/>
                  </a:lnTo>
                  <a:lnTo>
                    <a:pt x="143" y="89"/>
                  </a:lnTo>
                  <a:lnTo>
                    <a:pt x="151" y="87"/>
                  </a:lnTo>
                  <a:lnTo>
                    <a:pt x="161" y="83"/>
                  </a:lnTo>
                  <a:lnTo>
                    <a:pt x="170" y="80"/>
                  </a:lnTo>
                  <a:lnTo>
                    <a:pt x="179" y="76"/>
                  </a:lnTo>
                  <a:lnTo>
                    <a:pt x="187" y="72"/>
                  </a:lnTo>
                  <a:lnTo>
                    <a:pt x="195" y="68"/>
                  </a:lnTo>
                  <a:lnTo>
                    <a:pt x="203" y="63"/>
                  </a:lnTo>
                  <a:lnTo>
                    <a:pt x="211" y="59"/>
                  </a:lnTo>
                  <a:lnTo>
                    <a:pt x="218" y="54"/>
                  </a:lnTo>
                  <a:lnTo>
                    <a:pt x="225" y="48"/>
                  </a:lnTo>
                  <a:lnTo>
                    <a:pt x="232" y="41"/>
                  </a:lnTo>
                  <a:lnTo>
                    <a:pt x="236" y="35"/>
                  </a:lnTo>
                  <a:lnTo>
                    <a:pt x="241" y="28"/>
                  </a:lnTo>
                  <a:lnTo>
                    <a:pt x="246" y="20"/>
                  </a:lnTo>
                  <a:lnTo>
                    <a:pt x="250" y="12"/>
                  </a:lnTo>
                  <a:lnTo>
                    <a:pt x="253" y="2"/>
                  </a:lnTo>
                  <a:lnTo>
                    <a:pt x="252" y="4"/>
                  </a:lnTo>
                  <a:lnTo>
                    <a:pt x="253" y="2"/>
                  </a:lnTo>
                  <a:lnTo>
                    <a:pt x="253" y="1"/>
                  </a:lnTo>
                  <a:lnTo>
                    <a:pt x="252" y="0"/>
                  </a:lnTo>
                  <a:lnTo>
                    <a:pt x="250" y="1"/>
                  </a:lnTo>
                  <a:lnTo>
                    <a:pt x="250" y="2"/>
                  </a:lnTo>
                  <a:lnTo>
                    <a:pt x="252" y="0"/>
                  </a:lnTo>
                </a:path>
              </a:pathLst>
            </a:custGeom>
            <a:solidFill>
              <a:srgbClr val="000000"/>
            </a:solidFill>
            <a:ln w="12700" cap="rnd">
              <a:noFill/>
              <a:round/>
              <a:headEnd/>
              <a:tailEnd/>
            </a:ln>
          </p:spPr>
          <p:txBody>
            <a:bodyPr/>
            <a:lstStyle/>
            <a:p>
              <a:endParaRPr lang="en-US">
                <a:solidFill>
                  <a:srgbClr val="000000"/>
                </a:solidFill>
              </a:endParaRPr>
            </a:p>
          </p:txBody>
        </p:sp>
        <p:sp>
          <p:nvSpPr>
            <p:cNvPr id="21785" name="Freeform 276"/>
            <p:cNvSpPr>
              <a:spLocks/>
            </p:cNvSpPr>
            <p:nvPr/>
          </p:nvSpPr>
          <p:spPr bwMode="auto">
            <a:xfrm>
              <a:off x="2872" y="1492"/>
              <a:ext cx="38" cy="3"/>
            </a:xfrm>
            <a:custGeom>
              <a:avLst/>
              <a:gdLst>
                <a:gd name="T0" fmla="*/ 34 w 38"/>
                <a:gd name="T1" fmla="*/ 1 h 3"/>
                <a:gd name="T2" fmla="*/ 35 w 38"/>
                <a:gd name="T3" fmla="*/ 2 h 3"/>
                <a:gd name="T4" fmla="*/ 0 w 38"/>
                <a:gd name="T5" fmla="*/ 2 h 3"/>
                <a:gd name="T6" fmla="*/ 0 w 38"/>
                <a:gd name="T7" fmla="*/ 0 h 3"/>
                <a:gd name="T8" fmla="*/ 35 w 38"/>
                <a:gd name="T9" fmla="*/ 0 h 3"/>
                <a:gd name="T10" fmla="*/ 36 w 38"/>
                <a:gd name="T11" fmla="*/ 0 h 3"/>
                <a:gd name="T12" fmla="*/ 35 w 38"/>
                <a:gd name="T13" fmla="*/ 0 h 3"/>
                <a:gd name="T14" fmla="*/ 36 w 38"/>
                <a:gd name="T15" fmla="*/ 0 h 3"/>
                <a:gd name="T16" fmla="*/ 37 w 38"/>
                <a:gd name="T17" fmla="*/ 1 h 3"/>
                <a:gd name="T18" fmla="*/ 36 w 38"/>
                <a:gd name="T19" fmla="*/ 1 h 3"/>
                <a:gd name="T20" fmla="*/ 35 w 38"/>
                <a:gd name="T21" fmla="*/ 2 h 3"/>
                <a:gd name="T22" fmla="*/ 34 w 38"/>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
                <a:gd name="T37" fmla="*/ 0 h 3"/>
                <a:gd name="T38" fmla="*/ 38 w 38"/>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 h="3">
                  <a:moveTo>
                    <a:pt x="34" y="1"/>
                  </a:moveTo>
                  <a:lnTo>
                    <a:pt x="35" y="2"/>
                  </a:lnTo>
                  <a:lnTo>
                    <a:pt x="0" y="2"/>
                  </a:lnTo>
                  <a:lnTo>
                    <a:pt x="0" y="0"/>
                  </a:lnTo>
                  <a:lnTo>
                    <a:pt x="35" y="0"/>
                  </a:lnTo>
                  <a:lnTo>
                    <a:pt x="36" y="0"/>
                  </a:lnTo>
                  <a:lnTo>
                    <a:pt x="35" y="0"/>
                  </a:lnTo>
                  <a:lnTo>
                    <a:pt x="36" y="0"/>
                  </a:lnTo>
                  <a:lnTo>
                    <a:pt x="37" y="1"/>
                  </a:lnTo>
                  <a:lnTo>
                    <a:pt x="36" y="1"/>
                  </a:lnTo>
                  <a:lnTo>
                    <a:pt x="35" y="2"/>
                  </a:lnTo>
                  <a:lnTo>
                    <a:pt x="34" y="1"/>
                  </a:lnTo>
                </a:path>
              </a:pathLst>
            </a:custGeom>
            <a:solidFill>
              <a:srgbClr val="000000"/>
            </a:solidFill>
            <a:ln w="12700" cap="rnd">
              <a:noFill/>
              <a:round/>
              <a:headEnd/>
              <a:tailEnd/>
            </a:ln>
          </p:spPr>
          <p:txBody>
            <a:bodyPr/>
            <a:lstStyle/>
            <a:p>
              <a:endParaRPr lang="en-US">
                <a:solidFill>
                  <a:srgbClr val="000000"/>
                </a:solidFill>
              </a:endParaRPr>
            </a:p>
          </p:txBody>
        </p:sp>
        <p:sp>
          <p:nvSpPr>
            <p:cNvPr id="21786" name="Freeform 277"/>
            <p:cNvSpPr>
              <a:spLocks/>
            </p:cNvSpPr>
            <p:nvPr/>
          </p:nvSpPr>
          <p:spPr bwMode="auto">
            <a:xfrm>
              <a:off x="2912" y="1443"/>
              <a:ext cx="60" cy="50"/>
            </a:xfrm>
            <a:custGeom>
              <a:avLst/>
              <a:gdLst>
                <a:gd name="T0" fmla="*/ 57 w 60"/>
                <a:gd name="T1" fmla="*/ 4 h 50"/>
                <a:gd name="T2" fmla="*/ 57 w 60"/>
                <a:gd name="T3" fmla="*/ 0 h 50"/>
                <a:gd name="T4" fmla="*/ 54 w 60"/>
                <a:gd name="T5" fmla="*/ 0 h 50"/>
                <a:gd name="T6" fmla="*/ 49 w 60"/>
                <a:gd name="T7" fmla="*/ 2 h 50"/>
                <a:gd name="T8" fmla="*/ 45 w 60"/>
                <a:gd name="T9" fmla="*/ 4 h 50"/>
                <a:gd name="T10" fmla="*/ 41 w 60"/>
                <a:gd name="T11" fmla="*/ 6 h 50"/>
                <a:gd name="T12" fmla="*/ 36 w 60"/>
                <a:gd name="T13" fmla="*/ 9 h 50"/>
                <a:gd name="T14" fmla="*/ 33 w 60"/>
                <a:gd name="T15" fmla="*/ 12 h 50"/>
                <a:gd name="T16" fmla="*/ 28 w 60"/>
                <a:gd name="T17" fmla="*/ 16 h 50"/>
                <a:gd name="T18" fmla="*/ 25 w 60"/>
                <a:gd name="T19" fmla="*/ 20 h 50"/>
                <a:gd name="T20" fmla="*/ 20 w 60"/>
                <a:gd name="T21" fmla="*/ 24 h 50"/>
                <a:gd name="T22" fmla="*/ 16 w 60"/>
                <a:gd name="T23" fmla="*/ 28 h 50"/>
                <a:gd name="T24" fmla="*/ 13 w 60"/>
                <a:gd name="T25" fmla="*/ 32 h 50"/>
                <a:gd name="T26" fmla="*/ 9 w 60"/>
                <a:gd name="T27" fmla="*/ 36 h 50"/>
                <a:gd name="T28" fmla="*/ 6 w 60"/>
                <a:gd name="T29" fmla="*/ 39 h 50"/>
                <a:gd name="T30" fmla="*/ 4 w 60"/>
                <a:gd name="T31" fmla="*/ 42 h 50"/>
                <a:gd name="T32" fmla="*/ 2 w 60"/>
                <a:gd name="T33" fmla="*/ 45 h 50"/>
                <a:gd name="T34" fmla="*/ 0 w 60"/>
                <a:gd name="T35" fmla="*/ 46 h 50"/>
                <a:gd name="T36" fmla="*/ 2 w 60"/>
                <a:gd name="T37" fmla="*/ 49 h 50"/>
                <a:gd name="T38" fmla="*/ 4 w 60"/>
                <a:gd name="T39" fmla="*/ 46 h 50"/>
                <a:gd name="T40" fmla="*/ 6 w 60"/>
                <a:gd name="T41" fmla="*/ 44 h 50"/>
                <a:gd name="T42" fmla="*/ 9 w 60"/>
                <a:gd name="T43" fmla="*/ 41 h 50"/>
                <a:gd name="T44" fmla="*/ 12 w 60"/>
                <a:gd name="T45" fmla="*/ 37 h 50"/>
                <a:gd name="T46" fmla="*/ 15 w 60"/>
                <a:gd name="T47" fmla="*/ 34 h 50"/>
                <a:gd name="T48" fmla="*/ 19 w 60"/>
                <a:gd name="T49" fmla="*/ 30 h 50"/>
                <a:gd name="T50" fmla="*/ 23 w 60"/>
                <a:gd name="T51" fmla="*/ 26 h 50"/>
                <a:gd name="T52" fmla="*/ 26 w 60"/>
                <a:gd name="T53" fmla="*/ 22 h 50"/>
                <a:gd name="T54" fmla="*/ 31 w 60"/>
                <a:gd name="T55" fmla="*/ 19 h 50"/>
                <a:gd name="T56" fmla="*/ 34 w 60"/>
                <a:gd name="T57" fmla="*/ 15 h 50"/>
                <a:gd name="T58" fmla="*/ 39 w 60"/>
                <a:gd name="T59" fmla="*/ 12 h 50"/>
                <a:gd name="T60" fmla="*/ 43 w 60"/>
                <a:gd name="T61" fmla="*/ 9 h 50"/>
                <a:gd name="T62" fmla="*/ 46 w 60"/>
                <a:gd name="T63" fmla="*/ 6 h 50"/>
                <a:gd name="T64" fmla="*/ 51 w 60"/>
                <a:gd name="T65" fmla="*/ 5 h 50"/>
                <a:gd name="T66" fmla="*/ 54 w 60"/>
                <a:gd name="T67" fmla="*/ 4 h 50"/>
                <a:gd name="T68" fmla="*/ 57 w 60"/>
                <a:gd name="T69" fmla="*/ 4 h 50"/>
                <a:gd name="T70" fmla="*/ 57 w 60"/>
                <a:gd name="T71" fmla="*/ 0 h 50"/>
                <a:gd name="T72" fmla="*/ 57 w 60"/>
                <a:gd name="T73" fmla="*/ 4 h 50"/>
                <a:gd name="T74" fmla="*/ 58 w 60"/>
                <a:gd name="T75" fmla="*/ 3 h 50"/>
                <a:gd name="T76" fmla="*/ 59 w 60"/>
                <a:gd name="T77" fmla="*/ 2 h 50"/>
                <a:gd name="T78" fmla="*/ 58 w 60"/>
                <a:gd name="T79" fmla="*/ 1 h 50"/>
                <a:gd name="T80" fmla="*/ 57 w 60"/>
                <a:gd name="T81" fmla="*/ 0 h 50"/>
                <a:gd name="T82" fmla="*/ 57 w 60"/>
                <a:gd name="T83" fmla="*/ 4 h 5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
                <a:gd name="T127" fmla="*/ 0 h 50"/>
                <a:gd name="T128" fmla="*/ 60 w 60"/>
                <a:gd name="T129" fmla="*/ 50 h 5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 h="50">
                  <a:moveTo>
                    <a:pt x="57" y="4"/>
                  </a:moveTo>
                  <a:lnTo>
                    <a:pt x="57" y="0"/>
                  </a:lnTo>
                  <a:lnTo>
                    <a:pt x="54" y="0"/>
                  </a:lnTo>
                  <a:lnTo>
                    <a:pt x="49" y="2"/>
                  </a:lnTo>
                  <a:lnTo>
                    <a:pt x="45" y="4"/>
                  </a:lnTo>
                  <a:lnTo>
                    <a:pt x="41" y="6"/>
                  </a:lnTo>
                  <a:lnTo>
                    <a:pt x="36" y="9"/>
                  </a:lnTo>
                  <a:lnTo>
                    <a:pt x="33" y="12"/>
                  </a:lnTo>
                  <a:lnTo>
                    <a:pt x="28" y="16"/>
                  </a:lnTo>
                  <a:lnTo>
                    <a:pt x="25" y="20"/>
                  </a:lnTo>
                  <a:lnTo>
                    <a:pt x="20" y="24"/>
                  </a:lnTo>
                  <a:lnTo>
                    <a:pt x="16" y="28"/>
                  </a:lnTo>
                  <a:lnTo>
                    <a:pt x="13" y="32"/>
                  </a:lnTo>
                  <a:lnTo>
                    <a:pt x="9" y="36"/>
                  </a:lnTo>
                  <a:lnTo>
                    <a:pt x="6" y="39"/>
                  </a:lnTo>
                  <a:lnTo>
                    <a:pt x="4" y="42"/>
                  </a:lnTo>
                  <a:lnTo>
                    <a:pt x="2" y="45"/>
                  </a:lnTo>
                  <a:lnTo>
                    <a:pt x="0" y="46"/>
                  </a:lnTo>
                  <a:lnTo>
                    <a:pt x="2" y="49"/>
                  </a:lnTo>
                  <a:lnTo>
                    <a:pt x="4" y="46"/>
                  </a:lnTo>
                  <a:lnTo>
                    <a:pt x="6" y="44"/>
                  </a:lnTo>
                  <a:lnTo>
                    <a:pt x="9" y="41"/>
                  </a:lnTo>
                  <a:lnTo>
                    <a:pt x="12" y="37"/>
                  </a:lnTo>
                  <a:lnTo>
                    <a:pt x="15" y="34"/>
                  </a:lnTo>
                  <a:lnTo>
                    <a:pt x="19" y="30"/>
                  </a:lnTo>
                  <a:lnTo>
                    <a:pt x="23" y="26"/>
                  </a:lnTo>
                  <a:lnTo>
                    <a:pt x="26" y="22"/>
                  </a:lnTo>
                  <a:lnTo>
                    <a:pt x="31" y="19"/>
                  </a:lnTo>
                  <a:lnTo>
                    <a:pt x="34" y="15"/>
                  </a:lnTo>
                  <a:lnTo>
                    <a:pt x="39" y="12"/>
                  </a:lnTo>
                  <a:lnTo>
                    <a:pt x="43" y="9"/>
                  </a:lnTo>
                  <a:lnTo>
                    <a:pt x="46" y="6"/>
                  </a:lnTo>
                  <a:lnTo>
                    <a:pt x="51" y="5"/>
                  </a:lnTo>
                  <a:lnTo>
                    <a:pt x="54" y="4"/>
                  </a:lnTo>
                  <a:lnTo>
                    <a:pt x="57" y="4"/>
                  </a:lnTo>
                  <a:lnTo>
                    <a:pt x="57" y="0"/>
                  </a:lnTo>
                  <a:lnTo>
                    <a:pt x="57" y="4"/>
                  </a:lnTo>
                  <a:lnTo>
                    <a:pt x="58" y="3"/>
                  </a:lnTo>
                  <a:lnTo>
                    <a:pt x="59" y="2"/>
                  </a:lnTo>
                  <a:lnTo>
                    <a:pt x="58" y="1"/>
                  </a:lnTo>
                  <a:lnTo>
                    <a:pt x="57" y="0"/>
                  </a:lnTo>
                  <a:lnTo>
                    <a:pt x="57" y="4"/>
                  </a:lnTo>
                </a:path>
              </a:pathLst>
            </a:custGeom>
            <a:solidFill>
              <a:srgbClr val="000000"/>
            </a:solidFill>
            <a:ln w="12700" cap="rnd">
              <a:noFill/>
              <a:round/>
              <a:headEnd/>
              <a:tailEnd/>
            </a:ln>
          </p:spPr>
          <p:txBody>
            <a:bodyPr/>
            <a:lstStyle/>
            <a:p>
              <a:endParaRPr lang="en-US">
                <a:solidFill>
                  <a:srgbClr val="000000"/>
                </a:solidFill>
              </a:endParaRPr>
            </a:p>
          </p:txBody>
        </p:sp>
        <p:sp>
          <p:nvSpPr>
            <p:cNvPr id="21787" name="Freeform 278"/>
            <p:cNvSpPr>
              <a:spLocks/>
            </p:cNvSpPr>
            <p:nvPr/>
          </p:nvSpPr>
          <p:spPr bwMode="auto">
            <a:xfrm>
              <a:off x="2436" y="1436"/>
              <a:ext cx="534" cy="111"/>
            </a:xfrm>
            <a:custGeom>
              <a:avLst/>
              <a:gdLst>
                <a:gd name="T0" fmla="*/ 2 w 534"/>
                <a:gd name="T1" fmla="*/ 110 h 111"/>
                <a:gd name="T2" fmla="*/ 32 w 534"/>
                <a:gd name="T3" fmla="*/ 94 h 111"/>
                <a:gd name="T4" fmla="*/ 62 w 534"/>
                <a:gd name="T5" fmla="*/ 81 h 111"/>
                <a:gd name="T6" fmla="*/ 94 w 534"/>
                <a:gd name="T7" fmla="*/ 67 h 111"/>
                <a:gd name="T8" fmla="*/ 126 w 534"/>
                <a:gd name="T9" fmla="*/ 55 h 111"/>
                <a:gd name="T10" fmla="*/ 158 w 534"/>
                <a:gd name="T11" fmla="*/ 45 h 111"/>
                <a:gd name="T12" fmla="*/ 191 w 534"/>
                <a:gd name="T13" fmla="*/ 35 h 111"/>
                <a:gd name="T14" fmla="*/ 224 w 534"/>
                <a:gd name="T15" fmla="*/ 27 h 111"/>
                <a:gd name="T16" fmla="*/ 259 w 534"/>
                <a:gd name="T17" fmla="*/ 20 h 111"/>
                <a:gd name="T18" fmla="*/ 293 w 534"/>
                <a:gd name="T19" fmla="*/ 14 h 111"/>
                <a:gd name="T20" fmla="*/ 327 w 534"/>
                <a:gd name="T21" fmla="*/ 9 h 111"/>
                <a:gd name="T22" fmla="*/ 361 w 534"/>
                <a:gd name="T23" fmla="*/ 7 h 111"/>
                <a:gd name="T24" fmla="*/ 396 w 534"/>
                <a:gd name="T25" fmla="*/ 5 h 111"/>
                <a:gd name="T26" fmla="*/ 430 w 534"/>
                <a:gd name="T27" fmla="*/ 4 h 111"/>
                <a:gd name="T28" fmla="*/ 465 w 534"/>
                <a:gd name="T29" fmla="*/ 5 h 111"/>
                <a:gd name="T30" fmla="*/ 498 w 534"/>
                <a:gd name="T31" fmla="*/ 7 h 111"/>
                <a:gd name="T32" fmla="*/ 533 w 534"/>
                <a:gd name="T33" fmla="*/ 10 h 111"/>
                <a:gd name="T34" fmla="*/ 516 w 534"/>
                <a:gd name="T35" fmla="*/ 5 h 111"/>
                <a:gd name="T36" fmla="*/ 482 w 534"/>
                <a:gd name="T37" fmla="*/ 2 h 111"/>
                <a:gd name="T38" fmla="*/ 448 w 534"/>
                <a:gd name="T39" fmla="*/ 0 h 111"/>
                <a:gd name="T40" fmla="*/ 413 w 534"/>
                <a:gd name="T41" fmla="*/ 0 h 111"/>
                <a:gd name="T42" fmla="*/ 379 w 534"/>
                <a:gd name="T43" fmla="*/ 2 h 111"/>
                <a:gd name="T44" fmla="*/ 344 w 534"/>
                <a:gd name="T45" fmla="*/ 5 h 111"/>
                <a:gd name="T46" fmla="*/ 310 w 534"/>
                <a:gd name="T47" fmla="*/ 9 h 111"/>
                <a:gd name="T48" fmla="*/ 275 w 534"/>
                <a:gd name="T49" fmla="*/ 13 h 111"/>
                <a:gd name="T50" fmla="*/ 241 w 534"/>
                <a:gd name="T51" fmla="*/ 20 h 111"/>
                <a:gd name="T52" fmla="*/ 207 w 534"/>
                <a:gd name="T53" fmla="*/ 28 h 111"/>
                <a:gd name="T54" fmla="*/ 174 w 534"/>
                <a:gd name="T55" fmla="*/ 36 h 111"/>
                <a:gd name="T56" fmla="*/ 140 w 534"/>
                <a:gd name="T57" fmla="*/ 46 h 111"/>
                <a:gd name="T58" fmla="*/ 108 w 534"/>
                <a:gd name="T59" fmla="*/ 58 h 111"/>
                <a:gd name="T60" fmla="*/ 76 w 534"/>
                <a:gd name="T61" fmla="*/ 70 h 111"/>
                <a:gd name="T62" fmla="*/ 45 w 534"/>
                <a:gd name="T63" fmla="*/ 84 h 111"/>
                <a:gd name="T64" fmla="*/ 15 w 534"/>
                <a:gd name="T65" fmla="*/ 99 h 111"/>
                <a:gd name="T66" fmla="*/ 2 w 534"/>
                <a:gd name="T67" fmla="*/ 110 h 1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4"/>
                <a:gd name="T103" fmla="*/ 0 h 111"/>
                <a:gd name="T104" fmla="*/ 534 w 534"/>
                <a:gd name="T105" fmla="*/ 111 h 1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4" h="111">
                  <a:moveTo>
                    <a:pt x="2" y="110"/>
                  </a:moveTo>
                  <a:lnTo>
                    <a:pt x="2" y="110"/>
                  </a:lnTo>
                  <a:lnTo>
                    <a:pt x="17" y="101"/>
                  </a:lnTo>
                  <a:lnTo>
                    <a:pt x="32" y="94"/>
                  </a:lnTo>
                  <a:lnTo>
                    <a:pt x="46" y="87"/>
                  </a:lnTo>
                  <a:lnTo>
                    <a:pt x="62" y="81"/>
                  </a:lnTo>
                  <a:lnTo>
                    <a:pt x="78" y="74"/>
                  </a:lnTo>
                  <a:lnTo>
                    <a:pt x="94" y="67"/>
                  </a:lnTo>
                  <a:lnTo>
                    <a:pt x="110" y="62"/>
                  </a:lnTo>
                  <a:lnTo>
                    <a:pt x="126" y="55"/>
                  </a:lnTo>
                  <a:lnTo>
                    <a:pt x="142" y="49"/>
                  </a:lnTo>
                  <a:lnTo>
                    <a:pt x="158" y="45"/>
                  </a:lnTo>
                  <a:lnTo>
                    <a:pt x="174" y="40"/>
                  </a:lnTo>
                  <a:lnTo>
                    <a:pt x="191" y="35"/>
                  </a:lnTo>
                  <a:lnTo>
                    <a:pt x="208" y="30"/>
                  </a:lnTo>
                  <a:lnTo>
                    <a:pt x="224" y="27"/>
                  </a:lnTo>
                  <a:lnTo>
                    <a:pt x="241" y="23"/>
                  </a:lnTo>
                  <a:lnTo>
                    <a:pt x="259" y="20"/>
                  </a:lnTo>
                  <a:lnTo>
                    <a:pt x="276" y="16"/>
                  </a:lnTo>
                  <a:lnTo>
                    <a:pt x="293" y="14"/>
                  </a:lnTo>
                  <a:lnTo>
                    <a:pt x="311" y="11"/>
                  </a:lnTo>
                  <a:lnTo>
                    <a:pt x="327" y="9"/>
                  </a:lnTo>
                  <a:lnTo>
                    <a:pt x="344" y="8"/>
                  </a:lnTo>
                  <a:lnTo>
                    <a:pt x="361" y="7"/>
                  </a:lnTo>
                  <a:lnTo>
                    <a:pt x="379" y="5"/>
                  </a:lnTo>
                  <a:lnTo>
                    <a:pt x="396" y="5"/>
                  </a:lnTo>
                  <a:lnTo>
                    <a:pt x="413" y="4"/>
                  </a:lnTo>
                  <a:lnTo>
                    <a:pt x="430" y="4"/>
                  </a:lnTo>
                  <a:lnTo>
                    <a:pt x="448" y="4"/>
                  </a:lnTo>
                  <a:lnTo>
                    <a:pt x="465" y="5"/>
                  </a:lnTo>
                  <a:lnTo>
                    <a:pt x="482" y="6"/>
                  </a:lnTo>
                  <a:lnTo>
                    <a:pt x="498" y="7"/>
                  </a:lnTo>
                  <a:lnTo>
                    <a:pt x="515" y="9"/>
                  </a:lnTo>
                  <a:lnTo>
                    <a:pt x="533" y="10"/>
                  </a:lnTo>
                  <a:lnTo>
                    <a:pt x="533" y="7"/>
                  </a:lnTo>
                  <a:lnTo>
                    <a:pt x="516" y="5"/>
                  </a:lnTo>
                  <a:lnTo>
                    <a:pt x="498" y="3"/>
                  </a:lnTo>
                  <a:lnTo>
                    <a:pt x="482" y="2"/>
                  </a:lnTo>
                  <a:lnTo>
                    <a:pt x="465" y="1"/>
                  </a:lnTo>
                  <a:lnTo>
                    <a:pt x="448" y="0"/>
                  </a:lnTo>
                  <a:lnTo>
                    <a:pt x="430" y="0"/>
                  </a:lnTo>
                  <a:lnTo>
                    <a:pt x="413" y="0"/>
                  </a:lnTo>
                  <a:lnTo>
                    <a:pt x="396" y="1"/>
                  </a:lnTo>
                  <a:lnTo>
                    <a:pt x="379" y="2"/>
                  </a:lnTo>
                  <a:lnTo>
                    <a:pt x="361" y="3"/>
                  </a:lnTo>
                  <a:lnTo>
                    <a:pt x="344" y="5"/>
                  </a:lnTo>
                  <a:lnTo>
                    <a:pt x="326" y="6"/>
                  </a:lnTo>
                  <a:lnTo>
                    <a:pt x="310" y="9"/>
                  </a:lnTo>
                  <a:lnTo>
                    <a:pt x="292" y="10"/>
                  </a:lnTo>
                  <a:lnTo>
                    <a:pt x="275" y="13"/>
                  </a:lnTo>
                  <a:lnTo>
                    <a:pt x="258" y="16"/>
                  </a:lnTo>
                  <a:lnTo>
                    <a:pt x="241" y="20"/>
                  </a:lnTo>
                  <a:lnTo>
                    <a:pt x="223" y="23"/>
                  </a:lnTo>
                  <a:lnTo>
                    <a:pt x="207" y="28"/>
                  </a:lnTo>
                  <a:lnTo>
                    <a:pt x="191" y="31"/>
                  </a:lnTo>
                  <a:lnTo>
                    <a:pt x="174" y="36"/>
                  </a:lnTo>
                  <a:lnTo>
                    <a:pt x="157" y="41"/>
                  </a:lnTo>
                  <a:lnTo>
                    <a:pt x="140" y="46"/>
                  </a:lnTo>
                  <a:lnTo>
                    <a:pt x="125" y="52"/>
                  </a:lnTo>
                  <a:lnTo>
                    <a:pt x="108" y="58"/>
                  </a:lnTo>
                  <a:lnTo>
                    <a:pt x="92" y="64"/>
                  </a:lnTo>
                  <a:lnTo>
                    <a:pt x="76" y="70"/>
                  </a:lnTo>
                  <a:lnTo>
                    <a:pt x="61" y="77"/>
                  </a:lnTo>
                  <a:lnTo>
                    <a:pt x="45" y="84"/>
                  </a:lnTo>
                  <a:lnTo>
                    <a:pt x="30" y="92"/>
                  </a:lnTo>
                  <a:lnTo>
                    <a:pt x="15" y="99"/>
                  </a:lnTo>
                  <a:lnTo>
                    <a:pt x="0" y="107"/>
                  </a:lnTo>
                  <a:lnTo>
                    <a:pt x="2" y="110"/>
                  </a:lnTo>
                </a:path>
              </a:pathLst>
            </a:custGeom>
            <a:solidFill>
              <a:srgbClr val="000000"/>
            </a:solidFill>
            <a:ln w="12700" cap="rnd">
              <a:noFill/>
              <a:round/>
              <a:headEnd/>
              <a:tailEnd/>
            </a:ln>
          </p:spPr>
          <p:txBody>
            <a:bodyPr/>
            <a:lstStyle/>
            <a:p>
              <a:endParaRPr lang="en-US">
                <a:solidFill>
                  <a:srgbClr val="000000"/>
                </a:solidFill>
              </a:endParaRPr>
            </a:p>
          </p:txBody>
        </p:sp>
        <p:sp>
          <p:nvSpPr>
            <p:cNvPr id="21788" name="Freeform 279"/>
            <p:cNvSpPr>
              <a:spLocks/>
            </p:cNvSpPr>
            <p:nvPr/>
          </p:nvSpPr>
          <p:spPr bwMode="auto">
            <a:xfrm>
              <a:off x="2137" y="1549"/>
              <a:ext cx="296" cy="257"/>
            </a:xfrm>
            <a:custGeom>
              <a:avLst/>
              <a:gdLst>
                <a:gd name="T0" fmla="*/ 4 w 296"/>
                <a:gd name="T1" fmla="*/ 255 h 257"/>
                <a:gd name="T2" fmla="*/ 18 w 296"/>
                <a:gd name="T3" fmla="*/ 235 h 257"/>
                <a:gd name="T4" fmla="*/ 33 w 296"/>
                <a:gd name="T5" fmla="*/ 215 h 257"/>
                <a:gd name="T6" fmla="*/ 50 w 296"/>
                <a:gd name="T7" fmla="*/ 195 h 257"/>
                <a:gd name="T8" fmla="*/ 69 w 296"/>
                <a:gd name="T9" fmla="*/ 176 h 257"/>
                <a:gd name="T10" fmla="*/ 87 w 296"/>
                <a:gd name="T11" fmla="*/ 157 h 257"/>
                <a:gd name="T12" fmla="*/ 107 w 296"/>
                <a:gd name="T13" fmla="*/ 139 h 257"/>
                <a:gd name="T14" fmla="*/ 127 w 296"/>
                <a:gd name="T15" fmla="*/ 121 h 257"/>
                <a:gd name="T16" fmla="*/ 148 w 296"/>
                <a:gd name="T17" fmla="*/ 104 h 257"/>
                <a:gd name="T18" fmla="*/ 169 w 296"/>
                <a:gd name="T19" fmla="*/ 88 h 257"/>
                <a:gd name="T20" fmla="*/ 189 w 296"/>
                <a:gd name="T21" fmla="*/ 72 h 257"/>
                <a:gd name="T22" fmla="*/ 209 w 296"/>
                <a:gd name="T23" fmla="*/ 58 h 257"/>
                <a:gd name="T24" fmla="*/ 228 w 296"/>
                <a:gd name="T25" fmla="*/ 44 h 257"/>
                <a:gd name="T26" fmla="*/ 247 w 296"/>
                <a:gd name="T27" fmla="*/ 32 h 257"/>
                <a:gd name="T28" fmla="*/ 264 w 296"/>
                <a:gd name="T29" fmla="*/ 21 h 257"/>
                <a:gd name="T30" fmla="*/ 280 w 296"/>
                <a:gd name="T31" fmla="*/ 11 h 257"/>
                <a:gd name="T32" fmla="*/ 295 w 296"/>
                <a:gd name="T33" fmla="*/ 3 h 257"/>
                <a:gd name="T34" fmla="*/ 285 w 296"/>
                <a:gd name="T35" fmla="*/ 4 h 257"/>
                <a:gd name="T36" fmla="*/ 270 w 296"/>
                <a:gd name="T37" fmla="*/ 13 h 257"/>
                <a:gd name="T38" fmla="*/ 254 w 296"/>
                <a:gd name="T39" fmla="*/ 23 h 257"/>
                <a:gd name="T40" fmla="*/ 235 w 296"/>
                <a:gd name="T41" fmla="*/ 35 h 257"/>
                <a:gd name="T42" fmla="*/ 217 w 296"/>
                <a:gd name="T43" fmla="*/ 48 h 257"/>
                <a:gd name="T44" fmla="*/ 197 w 296"/>
                <a:gd name="T45" fmla="*/ 62 h 257"/>
                <a:gd name="T46" fmla="*/ 176 w 296"/>
                <a:gd name="T47" fmla="*/ 77 h 257"/>
                <a:gd name="T48" fmla="*/ 156 w 296"/>
                <a:gd name="T49" fmla="*/ 93 h 257"/>
                <a:gd name="T50" fmla="*/ 135 w 296"/>
                <a:gd name="T51" fmla="*/ 109 h 257"/>
                <a:gd name="T52" fmla="*/ 115 w 296"/>
                <a:gd name="T53" fmla="*/ 127 h 257"/>
                <a:gd name="T54" fmla="*/ 95 w 296"/>
                <a:gd name="T55" fmla="*/ 145 h 257"/>
                <a:gd name="T56" fmla="*/ 75 w 296"/>
                <a:gd name="T57" fmla="*/ 163 h 257"/>
                <a:gd name="T58" fmla="*/ 57 w 296"/>
                <a:gd name="T59" fmla="*/ 184 h 257"/>
                <a:gd name="T60" fmla="*/ 39 w 296"/>
                <a:gd name="T61" fmla="*/ 203 h 257"/>
                <a:gd name="T62" fmla="*/ 23 w 296"/>
                <a:gd name="T63" fmla="*/ 223 h 257"/>
                <a:gd name="T64" fmla="*/ 8 w 296"/>
                <a:gd name="T65" fmla="*/ 243 h 257"/>
                <a:gd name="T66" fmla="*/ 0 w 296"/>
                <a:gd name="T67" fmla="*/ 253 h 257"/>
                <a:gd name="T68" fmla="*/ 0 w 296"/>
                <a:gd name="T69" fmla="*/ 255 h 257"/>
                <a:gd name="T70" fmla="*/ 2 w 296"/>
                <a:gd name="T71" fmla="*/ 256 h 2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6"/>
                <a:gd name="T109" fmla="*/ 0 h 257"/>
                <a:gd name="T110" fmla="*/ 296 w 296"/>
                <a:gd name="T111" fmla="*/ 257 h 25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6" h="257">
                  <a:moveTo>
                    <a:pt x="4" y="255"/>
                  </a:moveTo>
                  <a:lnTo>
                    <a:pt x="4" y="255"/>
                  </a:lnTo>
                  <a:lnTo>
                    <a:pt x="11" y="245"/>
                  </a:lnTo>
                  <a:lnTo>
                    <a:pt x="18" y="235"/>
                  </a:lnTo>
                  <a:lnTo>
                    <a:pt x="25" y="225"/>
                  </a:lnTo>
                  <a:lnTo>
                    <a:pt x="33" y="215"/>
                  </a:lnTo>
                  <a:lnTo>
                    <a:pt x="42" y="205"/>
                  </a:lnTo>
                  <a:lnTo>
                    <a:pt x="50" y="195"/>
                  </a:lnTo>
                  <a:lnTo>
                    <a:pt x="60" y="186"/>
                  </a:lnTo>
                  <a:lnTo>
                    <a:pt x="69" y="176"/>
                  </a:lnTo>
                  <a:lnTo>
                    <a:pt x="78" y="166"/>
                  </a:lnTo>
                  <a:lnTo>
                    <a:pt x="87" y="157"/>
                  </a:lnTo>
                  <a:lnTo>
                    <a:pt x="97" y="148"/>
                  </a:lnTo>
                  <a:lnTo>
                    <a:pt x="107" y="139"/>
                  </a:lnTo>
                  <a:lnTo>
                    <a:pt x="117" y="130"/>
                  </a:lnTo>
                  <a:lnTo>
                    <a:pt x="127" y="121"/>
                  </a:lnTo>
                  <a:lnTo>
                    <a:pt x="137" y="112"/>
                  </a:lnTo>
                  <a:lnTo>
                    <a:pt x="148" y="104"/>
                  </a:lnTo>
                  <a:lnTo>
                    <a:pt x="158" y="96"/>
                  </a:lnTo>
                  <a:lnTo>
                    <a:pt x="169" y="88"/>
                  </a:lnTo>
                  <a:lnTo>
                    <a:pt x="178" y="80"/>
                  </a:lnTo>
                  <a:lnTo>
                    <a:pt x="189" y="72"/>
                  </a:lnTo>
                  <a:lnTo>
                    <a:pt x="199" y="64"/>
                  </a:lnTo>
                  <a:lnTo>
                    <a:pt x="209" y="58"/>
                  </a:lnTo>
                  <a:lnTo>
                    <a:pt x="219" y="51"/>
                  </a:lnTo>
                  <a:lnTo>
                    <a:pt x="228" y="44"/>
                  </a:lnTo>
                  <a:lnTo>
                    <a:pt x="238" y="38"/>
                  </a:lnTo>
                  <a:lnTo>
                    <a:pt x="247" y="32"/>
                  </a:lnTo>
                  <a:lnTo>
                    <a:pt x="256" y="26"/>
                  </a:lnTo>
                  <a:lnTo>
                    <a:pt x="264" y="21"/>
                  </a:lnTo>
                  <a:lnTo>
                    <a:pt x="272" y="16"/>
                  </a:lnTo>
                  <a:lnTo>
                    <a:pt x="280" y="11"/>
                  </a:lnTo>
                  <a:lnTo>
                    <a:pt x="288" y="7"/>
                  </a:lnTo>
                  <a:lnTo>
                    <a:pt x="295" y="3"/>
                  </a:lnTo>
                  <a:lnTo>
                    <a:pt x="293" y="0"/>
                  </a:lnTo>
                  <a:lnTo>
                    <a:pt x="285" y="4"/>
                  </a:lnTo>
                  <a:lnTo>
                    <a:pt x="278" y="9"/>
                  </a:lnTo>
                  <a:lnTo>
                    <a:pt x="270" y="13"/>
                  </a:lnTo>
                  <a:lnTo>
                    <a:pt x="262" y="18"/>
                  </a:lnTo>
                  <a:lnTo>
                    <a:pt x="254" y="23"/>
                  </a:lnTo>
                  <a:lnTo>
                    <a:pt x="245" y="29"/>
                  </a:lnTo>
                  <a:lnTo>
                    <a:pt x="235" y="35"/>
                  </a:lnTo>
                  <a:lnTo>
                    <a:pt x="226" y="41"/>
                  </a:lnTo>
                  <a:lnTo>
                    <a:pt x="217" y="48"/>
                  </a:lnTo>
                  <a:lnTo>
                    <a:pt x="207" y="55"/>
                  </a:lnTo>
                  <a:lnTo>
                    <a:pt x="197" y="62"/>
                  </a:lnTo>
                  <a:lnTo>
                    <a:pt x="186" y="69"/>
                  </a:lnTo>
                  <a:lnTo>
                    <a:pt x="176" y="77"/>
                  </a:lnTo>
                  <a:lnTo>
                    <a:pt x="167" y="85"/>
                  </a:lnTo>
                  <a:lnTo>
                    <a:pt x="156" y="93"/>
                  </a:lnTo>
                  <a:lnTo>
                    <a:pt x="146" y="101"/>
                  </a:lnTo>
                  <a:lnTo>
                    <a:pt x="135" y="109"/>
                  </a:lnTo>
                  <a:lnTo>
                    <a:pt x="125" y="118"/>
                  </a:lnTo>
                  <a:lnTo>
                    <a:pt x="115" y="127"/>
                  </a:lnTo>
                  <a:lnTo>
                    <a:pt x="105" y="136"/>
                  </a:lnTo>
                  <a:lnTo>
                    <a:pt x="95" y="145"/>
                  </a:lnTo>
                  <a:lnTo>
                    <a:pt x="85" y="154"/>
                  </a:lnTo>
                  <a:lnTo>
                    <a:pt x="75" y="163"/>
                  </a:lnTo>
                  <a:lnTo>
                    <a:pt x="66" y="174"/>
                  </a:lnTo>
                  <a:lnTo>
                    <a:pt x="57" y="184"/>
                  </a:lnTo>
                  <a:lnTo>
                    <a:pt x="47" y="193"/>
                  </a:lnTo>
                  <a:lnTo>
                    <a:pt x="39" y="203"/>
                  </a:lnTo>
                  <a:lnTo>
                    <a:pt x="30" y="213"/>
                  </a:lnTo>
                  <a:lnTo>
                    <a:pt x="23" y="223"/>
                  </a:lnTo>
                  <a:lnTo>
                    <a:pt x="15" y="233"/>
                  </a:lnTo>
                  <a:lnTo>
                    <a:pt x="8" y="243"/>
                  </a:lnTo>
                  <a:lnTo>
                    <a:pt x="1" y="253"/>
                  </a:lnTo>
                  <a:lnTo>
                    <a:pt x="0" y="253"/>
                  </a:lnTo>
                  <a:lnTo>
                    <a:pt x="1" y="253"/>
                  </a:lnTo>
                  <a:lnTo>
                    <a:pt x="0" y="255"/>
                  </a:lnTo>
                  <a:lnTo>
                    <a:pt x="1" y="256"/>
                  </a:lnTo>
                  <a:lnTo>
                    <a:pt x="2" y="256"/>
                  </a:lnTo>
                  <a:lnTo>
                    <a:pt x="4" y="255"/>
                  </a:lnTo>
                </a:path>
              </a:pathLst>
            </a:custGeom>
            <a:solidFill>
              <a:srgbClr val="000000"/>
            </a:solidFill>
            <a:ln w="12700" cap="rnd">
              <a:noFill/>
              <a:round/>
              <a:headEnd/>
              <a:tailEnd/>
            </a:ln>
          </p:spPr>
          <p:txBody>
            <a:bodyPr/>
            <a:lstStyle/>
            <a:p>
              <a:endParaRPr lang="en-US">
                <a:solidFill>
                  <a:srgbClr val="000000"/>
                </a:solidFill>
              </a:endParaRPr>
            </a:p>
          </p:txBody>
        </p:sp>
        <p:sp>
          <p:nvSpPr>
            <p:cNvPr id="21789" name="Freeform 280"/>
            <p:cNvSpPr>
              <a:spLocks/>
            </p:cNvSpPr>
            <p:nvPr/>
          </p:nvSpPr>
          <p:spPr bwMode="auto">
            <a:xfrm>
              <a:off x="2129" y="1808"/>
              <a:ext cx="7" cy="22"/>
            </a:xfrm>
            <a:custGeom>
              <a:avLst/>
              <a:gdLst>
                <a:gd name="T0" fmla="*/ 2 w 7"/>
                <a:gd name="T1" fmla="*/ 19 h 22"/>
                <a:gd name="T2" fmla="*/ 2 w 7"/>
                <a:gd name="T3" fmla="*/ 20 h 22"/>
                <a:gd name="T4" fmla="*/ 6 w 7"/>
                <a:gd name="T5" fmla="*/ 2 h 22"/>
                <a:gd name="T6" fmla="*/ 4 w 7"/>
                <a:gd name="T7" fmla="*/ 0 h 22"/>
                <a:gd name="T8" fmla="*/ 0 w 7"/>
                <a:gd name="T9" fmla="*/ 19 h 22"/>
                <a:gd name="T10" fmla="*/ 0 w 7"/>
                <a:gd name="T11" fmla="*/ 19 h 22"/>
                <a:gd name="T12" fmla="*/ 0 w 7"/>
                <a:gd name="T13" fmla="*/ 19 h 22"/>
                <a:gd name="T14" fmla="*/ 0 w 7"/>
                <a:gd name="T15" fmla="*/ 20 h 22"/>
                <a:gd name="T16" fmla="*/ 1 w 7"/>
                <a:gd name="T17" fmla="*/ 21 h 22"/>
                <a:gd name="T18" fmla="*/ 1 w 7"/>
                <a:gd name="T19" fmla="*/ 21 h 22"/>
                <a:gd name="T20" fmla="*/ 2 w 7"/>
                <a:gd name="T21" fmla="*/ 20 h 22"/>
                <a:gd name="T22" fmla="*/ 2 w 7"/>
                <a:gd name="T23" fmla="*/ 19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22"/>
                <a:gd name="T38" fmla="*/ 7 w 7"/>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22">
                  <a:moveTo>
                    <a:pt x="2" y="19"/>
                  </a:moveTo>
                  <a:lnTo>
                    <a:pt x="2" y="20"/>
                  </a:lnTo>
                  <a:lnTo>
                    <a:pt x="6" y="2"/>
                  </a:lnTo>
                  <a:lnTo>
                    <a:pt x="4" y="0"/>
                  </a:lnTo>
                  <a:lnTo>
                    <a:pt x="0" y="19"/>
                  </a:lnTo>
                  <a:lnTo>
                    <a:pt x="0" y="20"/>
                  </a:lnTo>
                  <a:lnTo>
                    <a:pt x="1" y="21"/>
                  </a:lnTo>
                  <a:lnTo>
                    <a:pt x="2" y="20"/>
                  </a:lnTo>
                  <a:lnTo>
                    <a:pt x="2" y="19"/>
                  </a:lnTo>
                </a:path>
              </a:pathLst>
            </a:custGeom>
            <a:solidFill>
              <a:srgbClr val="000000"/>
            </a:solidFill>
            <a:ln w="12700" cap="rnd">
              <a:noFill/>
              <a:round/>
              <a:headEnd/>
              <a:tailEnd/>
            </a:ln>
          </p:spPr>
          <p:txBody>
            <a:bodyPr/>
            <a:lstStyle/>
            <a:p>
              <a:endParaRPr lang="en-US">
                <a:solidFill>
                  <a:srgbClr val="000000"/>
                </a:solidFill>
              </a:endParaRPr>
            </a:p>
          </p:txBody>
        </p:sp>
        <p:sp>
          <p:nvSpPr>
            <p:cNvPr id="21790" name="Freeform 281"/>
            <p:cNvSpPr>
              <a:spLocks/>
            </p:cNvSpPr>
            <p:nvPr/>
          </p:nvSpPr>
          <p:spPr bwMode="auto">
            <a:xfrm>
              <a:off x="2126" y="1833"/>
              <a:ext cx="2" cy="16"/>
            </a:xfrm>
            <a:custGeom>
              <a:avLst/>
              <a:gdLst>
                <a:gd name="T0" fmla="*/ 1 w 2"/>
                <a:gd name="T1" fmla="*/ 12 h 16"/>
                <a:gd name="T2" fmla="*/ 0 w 2"/>
                <a:gd name="T3" fmla="*/ 14 h 16"/>
                <a:gd name="T4" fmla="*/ 0 w 2"/>
                <a:gd name="T5" fmla="*/ 0 h 16"/>
                <a:gd name="T6" fmla="*/ 1 w 2"/>
                <a:gd name="T7" fmla="*/ 0 h 16"/>
                <a:gd name="T8" fmla="*/ 1 w 2"/>
                <a:gd name="T9" fmla="*/ 14 h 16"/>
                <a:gd name="T10" fmla="*/ 0 w 2"/>
                <a:gd name="T11" fmla="*/ 15 h 16"/>
                <a:gd name="T12" fmla="*/ 1 w 2"/>
                <a:gd name="T13" fmla="*/ 14 h 16"/>
                <a:gd name="T14" fmla="*/ 1 w 2"/>
                <a:gd name="T15" fmla="*/ 14 h 16"/>
                <a:gd name="T16" fmla="*/ 1 w 2"/>
                <a:gd name="T17" fmla="*/ 15 h 16"/>
                <a:gd name="T18" fmla="*/ 0 w 2"/>
                <a:gd name="T19" fmla="*/ 14 h 16"/>
                <a:gd name="T20" fmla="*/ 0 w 2"/>
                <a:gd name="T21" fmla="*/ 14 h 16"/>
                <a:gd name="T22" fmla="*/ 1 w 2"/>
                <a:gd name="T23" fmla="*/ 1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16"/>
                <a:gd name="T38" fmla="*/ 2 w 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16">
                  <a:moveTo>
                    <a:pt x="1" y="12"/>
                  </a:moveTo>
                  <a:lnTo>
                    <a:pt x="0" y="14"/>
                  </a:lnTo>
                  <a:lnTo>
                    <a:pt x="0" y="0"/>
                  </a:lnTo>
                  <a:lnTo>
                    <a:pt x="1" y="0"/>
                  </a:lnTo>
                  <a:lnTo>
                    <a:pt x="1" y="14"/>
                  </a:lnTo>
                  <a:lnTo>
                    <a:pt x="0" y="15"/>
                  </a:lnTo>
                  <a:lnTo>
                    <a:pt x="1" y="14"/>
                  </a:lnTo>
                  <a:lnTo>
                    <a:pt x="1" y="15"/>
                  </a:lnTo>
                  <a:lnTo>
                    <a:pt x="0" y="14"/>
                  </a:lnTo>
                  <a:lnTo>
                    <a:pt x="1" y="12"/>
                  </a:lnTo>
                </a:path>
              </a:pathLst>
            </a:custGeom>
            <a:solidFill>
              <a:srgbClr val="000000"/>
            </a:solidFill>
            <a:ln w="12700" cap="rnd">
              <a:noFill/>
              <a:round/>
              <a:headEnd/>
              <a:tailEnd/>
            </a:ln>
          </p:spPr>
          <p:txBody>
            <a:bodyPr/>
            <a:lstStyle/>
            <a:p>
              <a:endParaRPr lang="en-US">
                <a:solidFill>
                  <a:srgbClr val="000000"/>
                </a:solidFill>
              </a:endParaRPr>
            </a:p>
          </p:txBody>
        </p:sp>
        <p:sp>
          <p:nvSpPr>
            <p:cNvPr id="21791" name="Freeform 282"/>
            <p:cNvSpPr>
              <a:spLocks/>
            </p:cNvSpPr>
            <p:nvPr/>
          </p:nvSpPr>
          <p:spPr bwMode="auto">
            <a:xfrm>
              <a:off x="2044" y="2760"/>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792" name="Freeform 283"/>
            <p:cNvSpPr>
              <a:spLocks/>
            </p:cNvSpPr>
            <p:nvPr/>
          </p:nvSpPr>
          <p:spPr bwMode="auto">
            <a:xfrm>
              <a:off x="2045" y="2761"/>
              <a:ext cx="1648" cy="301"/>
            </a:xfrm>
            <a:custGeom>
              <a:avLst/>
              <a:gdLst>
                <a:gd name="T0" fmla="*/ 1608 w 1648"/>
                <a:gd name="T1" fmla="*/ 34 h 301"/>
                <a:gd name="T2" fmla="*/ 1533 w 1648"/>
                <a:gd name="T3" fmla="*/ 98 h 301"/>
                <a:gd name="T4" fmla="*/ 1450 w 1648"/>
                <a:gd name="T5" fmla="*/ 153 h 301"/>
                <a:gd name="T6" fmla="*/ 1356 w 1648"/>
                <a:gd name="T7" fmla="*/ 198 h 301"/>
                <a:gd name="T8" fmla="*/ 1256 w 1648"/>
                <a:gd name="T9" fmla="*/ 234 h 301"/>
                <a:gd name="T10" fmla="*/ 1150 w 1648"/>
                <a:gd name="T11" fmla="*/ 263 h 301"/>
                <a:gd name="T12" fmla="*/ 1039 w 1648"/>
                <a:gd name="T13" fmla="*/ 282 h 301"/>
                <a:gd name="T14" fmla="*/ 925 w 1648"/>
                <a:gd name="T15" fmla="*/ 292 h 301"/>
                <a:gd name="T16" fmla="*/ 809 w 1648"/>
                <a:gd name="T17" fmla="*/ 292 h 301"/>
                <a:gd name="T18" fmla="*/ 691 w 1648"/>
                <a:gd name="T19" fmla="*/ 284 h 301"/>
                <a:gd name="T20" fmla="*/ 576 w 1648"/>
                <a:gd name="T21" fmla="*/ 266 h 301"/>
                <a:gd name="T22" fmla="*/ 461 w 1648"/>
                <a:gd name="T23" fmla="*/ 239 h 301"/>
                <a:gd name="T24" fmla="*/ 350 w 1648"/>
                <a:gd name="T25" fmla="*/ 202 h 301"/>
                <a:gd name="T26" fmla="*/ 243 w 1648"/>
                <a:gd name="T27" fmla="*/ 157 h 301"/>
                <a:gd name="T28" fmla="*/ 142 w 1648"/>
                <a:gd name="T29" fmla="*/ 101 h 301"/>
                <a:gd name="T30" fmla="*/ 49 w 1648"/>
                <a:gd name="T31" fmla="*/ 36 h 301"/>
                <a:gd name="T32" fmla="*/ 0 w 1648"/>
                <a:gd name="T33" fmla="*/ 5 h 301"/>
                <a:gd name="T34" fmla="*/ 91 w 1648"/>
                <a:gd name="T35" fmla="*/ 75 h 301"/>
                <a:gd name="T36" fmla="*/ 188 w 1648"/>
                <a:gd name="T37" fmla="*/ 135 h 301"/>
                <a:gd name="T38" fmla="*/ 293 w 1648"/>
                <a:gd name="T39" fmla="*/ 187 h 301"/>
                <a:gd name="T40" fmla="*/ 403 w 1648"/>
                <a:gd name="T41" fmla="*/ 228 h 301"/>
                <a:gd name="T42" fmla="*/ 516 w 1648"/>
                <a:gd name="T43" fmla="*/ 261 h 301"/>
                <a:gd name="T44" fmla="*/ 633 w 1648"/>
                <a:gd name="T45" fmla="*/ 282 h 301"/>
                <a:gd name="T46" fmla="*/ 749 w 1648"/>
                <a:gd name="T47" fmla="*/ 296 h 301"/>
                <a:gd name="T48" fmla="*/ 867 w 1648"/>
                <a:gd name="T49" fmla="*/ 300 h 301"/>
                <a:gd name="T50" fmla="*/ 983 w 1648"/>
                <a:gd name="T51" fmla="*/ 294 h 301"/>
                <a:gd name="T52" fmla="*/ 1096 w 1648"/>
                <a:gd name="T53" fmla="*/ 280 h 301"/>
                <a:gd name="T54" fmla="*/ 1206 w 1648"/>
                <a:gd name="T55" fmla="*/ 256 h 301"/>
                <a:gd name="T56" fmla="*/ 1309 w 1648"/>
                <a:gd name="T57" fmla="*/ 224 h 301"/>
                <a:gd name="T58" fmla="*/ 1407 w 1648"/>
                <a:gd name="T59" fmla="*/ 182 h 301"/>
                <a:gd name="T60" fmla="*/ 1497 w 1648"/>
                <a:gd name="T61" fmla="*/ 132 h 301"/>
                <a:gd name="T62" fmla="*/ 1577 w 1648"/>
                <a:gd name="T63" fmla="*/ 73 h 301"/>
                <a:gd name="T64" fmla="*/ 1647 w 1648"/>
                <a:gd name="T65" fmla="*/ 4 h 3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48"/>
                <a:gd name="T100" fmla="*/ 0 h 301"/>
                <a:gd name="T101" fmla="*/ 1648 w 1648"/>
                <a:gd name="T102" fmla="*/ 301 h 3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48" h="301">
                  <a:moveTo>
                    <a:pt x="1642" y="0"/>
                  </a:moveTo>
                  <a:lnTo>
                    <a:pt x="1608" y="34"/>
                  </a:lnTo>
                  <a:lnTo>
                    <a:pt x="1572" y="68"/>
                  </a:lnTo>
                  <a:lnTo>
                    <a:pt x="1533" y="98"/>
                  </a:lnTo>
                  <a:lnTo>
                    <a:pt x="1493" y="126"/>
                  </a:lnTo>
                  <a:lnTo>
                    <a:pt x="1450" y="153"/>
                  </a:lnTo>
                  <a:lnTo>
                    <a:pt x="1404" y="176"/>
                  </a:lnTo>
                  <a:lnTo>
                    <a:pt x="1356" y="198"/>
                  </a:lnTo>
                  <a:lnTo>
                    <a:pt x="1307" y="218"/>
                  </a:lnTo>
                  <a:lnTo>
                    <a:pt x="1256" y="234"/>
                  </a:lnTo>
                  <a:lnTo>
                    <a:pt x="1204" y="250"/>
                  </a:lnTo>
                  <a:lnTo>
                    <a:pt x="1150" y="263"/>
                  </a:lnTo>
                  <a:lnTo>
                    <a:pt x="1095" y="274"/>
                  </a:lnTo>
                  <a:lnTo>
                    <a:pt x="1039" y="282"/>
                  </a:lnTo>
                  <a:lnTo>
                    <a:pt x="982" y="288"/>
                  </a:lnTo>
                  <a:lnTo>
                    <a:pt x="925" y="292"/>
                  </a:lnTo>
                  <a:lnTo>
                    <a:pt x="867" y="293"/>
                  </a:lnTo>
                  <a:lnTo>
                    <a:pt x="809" y="292"/>
                  </a:lnTo>
                  <a:lnTo>
                    <a:pt x="750" y="289"/>
                  </a:lnTo>
                  <a:lnTo>
                    <a:pt x="691" y="284"/>
                  </a:lnTo>
                  <a:lnTo>
                    <a:pt x="634" y="276"/>
                  </a:lnTo>
                  <a:lnTo>
                    <a:pt x="576" y="266"/>
                  </a:lnTo>
                  <a:lnTo>
                    <a:pt x="518" y="254"/>
                  </a:lnTo>
                  <a:lnTo>
                    <a:pt x="461" y="239"/>
                  </a:lnTo>
                  <a:lnTo>
                    <a:pt x="405" y="222"/>
                  </a:lnTo>
                  <a:lnTo>
                    <a:pt x="350" y="202"/>
                  </a:lnTo>
                  <a:lnTo>
                    <a:pt x="296" y="180"/>
                  </a:lnTo>
                  <a:lnTo>
                    <a:pt x="243" y="157"/>
                  </a:lnTo>
                  <a:lnTo>
                    <a:pt x="192" y="129"/>
                  </a:lnTo>
                  <a:lnTo>
                    <a:pt x="142" y="101"/>
                  </a:lnTo>
                  <a:lnTo>
                    <a:pt x="95" y="70"/>
                  </a:lnTo>
                  <a:lnTo>
                    <a:pt x="49" y="36"/>
                  </a:lnTo>
                  <a:lnTo>
                    <a:pt x="5" y="0"/>
                  </a:lnTo>
                  <a:lnTo>
                    <a:pt x="0" y="5"/>
                  </a:lnTo>
                  <a:lnTo>
                    <a:pt x="44" y="41"/>
                  </a:lnTo>
                  <a:lnTo>
                    <a:pt x="91" y="75"/>
                  </a:lnTo>
                  <a:lnTo>
                    <a:pt x="138" y="107"/>
                  </a:lnTo>
                  <a:lnTo>
                    <a:pt x="188" y="135"/>
                  </a:lnTo>
                  <a:lnTo>
                    <a:pt x="240" y="162"/>
                  </a:lnTo>
                  <a:lnTo>
                    <a:pt x="293" y="187"/>
                  </a:lnTo>
                  <a:lnTo>
                    <a:pt x="348" y="209"/>
                  </a:lnTo>
                  <a:lnTo>
                    <a:pt x="403" y="228"/>
                  </a:lnTo>
                  <a:lnTo>
                    <a:pt x="459" y="245"/>
                  </a:lnTo>
                  <a:lnTo>
                    <a:pt x="516" y="261"/>
                  </a:lnTo>
                  <a:lnTo>
                    <a:pt x="574" y="273"/>
                  </a:lnTo>
                  <a:lnTo>
                    <a:pt x="633" y="282"/>
                  </a:lnTo>
                  <a:lnTo>
                    <a:pt x="690" y="290"/>
                  </a:lnTo>
                  <a:lnTo>
                    <a:pt x="749" y="296"/>
                  </a:lnTo>
                  <a:lnTo>
                    <a:pt x="809" y="299"/>
                  </a:lnTo>
                  <a:lnTo>
                    <a:pt x="867" y="300"/>
                  </a:lnTo>
                  <a:lnTo>
                    <a:pt x="925" y="298"/>
                  </a:lnTo>
                  <a:lnTo>
                    <a:pt x="983" y="294"/>
                  </a:lnTo>
                  <a:lnTo>
                    <a:pt x="1040" y="288"/>
                  </a:lnTo>
                  <a:lnTo>
                    <a:pt x="1096" y="280"/>
                  </a:lnTo>
                  <a:lnTo>
                    <a:pt x="1152" y="270"/>
                  </a:lnTo>
                  <a:lnTo>
                    <a:pt x="1206" y="256"/>
                  </a:lnTo>
                  <a:lnTo>
                    <a:pt x="1258" y="241"/>
                  </a:lnTo>
                  <a:lnTo>
                    <a:pt x="1309" y="224"/>
                  </a:lnTo>
                  <a:lnTo>
                    <a:pt x="1359" y="204"/>
                  </a:lnTo>
                  <a:lnTo>
                    <a:pt x="1407" y="182"/>
                  </a:lnTo>
                  <a:lnTo>
                    <a:pt x="1453" y="158"/>
                  </a:lnTo>
                  <a:lnTo>
                    <a:pt x="1497" y="132"/>
                  </a:lnTo>
                  <a:lnTo>
                    <a:pt x="1538" y="103"/>
                  </a:lnTo>
                  <a:lnTo>
                    <a:pt x="1577" y="73"/>
                  </a:lnTo>
                  <a:lnTo>
                    <a:pt x="1613" y="39"/>
                  </a:lnTo>
                  <a:lnTo>
                    <a:pt x="1647" y="4"/>
                  </a:lnTo>
                  <a:lnTo>
                    <a:pt x="1642" y="0"/>
                  </a:lnTo>
                </a:path>
              </a:pathLst>
            </a:custGeom>
            <a:solidFill>
              <a:srgbClr val="000000"/>
            </a:solidFill>
            <a:ln w="12700" cap="rnd">
              <a:noFill/>
              <a:round/>
              <a:headEnd/>
              <a:tailEnd/>
            </a:ln>
          </p:spPr>
          <p:txBody>
            <a:bodyPr/>
            <a:lstStyle/>
            <a:p>
              <a:endParaRPr lang="en-US">
                <a:solidFill>
                  <a:srgbClr val="000000"/>
                </a:solidFill>
              </a:endParaRPr>
            </a:p>
          </p:txBody>
        </p:sp>
        <p:sp>
          <p:nvSpPr>
            <p:cNvPr id="21793" name="Freeform 284"/>
            <p:cNvSpPr>
              <a:spLocks/>
            </p:cNvSpPr>
            <p:nvPr/>
          </p:nvSpPr>
          <p:spPr bwMode="auto">
            <a:xfrm>
              <a:off x="3693" y="2759"/>
              <a:ext cx="1" cy="2"/>
            </a:xfrm>
            <a:custGeom>
              <a:avLst/>
              <a:gdLst>
                <a:gd name="T0" fmla="*/ 0 w 1"/>
                <a:gd name="T1" fmla="*/ 0 h 2"/>
                <a:gd name="T2" fmla="*/ 0 w 1"/>
                <a:gd name="T3" fmla="*/ 0 h 2"/>
                <a:gd name="T4" fmla="*/ 0 w 1"/>
                <a:gd name="T5" fmla="*/ 1 h 2"/>
                <a:gd name="T6" fmla="*/ 0 w 1"/>
                <a:gd name="T7" fmla="*/ 1 h 2"/>
                <a:gd name="T8" fmla="*/ 0 w 1"/>
                <a:gd name="T9" fmla="*/ 1 h 2"/>
                <a:gd name="T10" fmla="*/ 0 w 1"/>
                <a:gd name="T11" fmla="*/ 0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0" y="0"/>
                  </a:moveTo>
                  <a:lnTo>
                    <a:pt x="0" y="0"/>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794" name="Freeform 285"/>
            <p:cNvSpPr>
              <a:spLocks/>
            </p:cNvSpPr>
            <p:nvPr/>
          </p:nvSpPr>
          <p:spPr bwMode="auto">
            <a:xfrm>
              <a:off x="1966" y="2198"/>
              <a:ext cx="2" cy="3"/>
            </a:xfrm>
            <a:custGeom>
              <a:avLst/>
              <a:gdLst>
                <a:gd name="T0" fmla="*/ 1 w 2"/>
                <a:gd name="T1" fmla="*/ 0 h 3"/>
                <a:gd name="T2" fmla="*/ 1 w 2"/>
                <a:gd name="T3" fmla="*/ 1 h 3"/>
                <a:gd name="T4" fmla="*/ 1 w 2"/>
                <a:gd name="T5" fmla="*/ 2 h 3"/>
                <a:gd name="T6" fmla="*/ 0 w 2"/>
                <a:gd name="T7" fmla="*/ 1 h 3"/>
                <a:gd name="T8" fmla="*/ 0 w 2"/>
                <a:gd name="T9" fmla="*/ 0 h 3"/>
                <a:gd name="T10" fmla="*/ 1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1" y="0"/>
                  </a:moveTo>
                  <a:lnTo>
                    <a:pt x="1" y="1"/>
                  </a:lnTo>
                  <a:lnTo>
                    <a:pt x="1" y="2"/>
                  </a:lnTo>
                  <a:lnTo>
                    <a:pt x="0" y="1"/>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795" name="Freeform 286"/>
            <p:cNvSpPr>
              <a:spLocks/>
            </p:cNvSpPr>
            <p:nvPr/>
          </p:nvSpPr>
          <p:spPr bwMode="auto">
            <a:xfrm>
              <a:off x="1966" y="2203"/>
              <a:ext cx="1811" cy="406"/>
            </a:xfrm>
            <a:custGeom>
              <a:avLst/>
              <a:gdLst>
                <a:gd name="T0" fmla="*/ 1804 w 1811"/>
                <a:gd name="T1" fmla="*/ 48 h 406"/>
                <a:gd name="T2" fmla="*/ 1778 w 1811"/>
                <a:gd name="T3" fmla="*/ 131 h 406"/>
                <a:gd name="T4" fmla="*/ 1713 w 1811"/>
                <a:gd name="T5" fmla="*/ 204 h 406"/>
                <a:gd name="T6" fmla="*/ 1616 w 1811"/>
                <a:gd name="T7" fmla="*/ 266 h 406"/>
                <a:gd name="T8" fmla="*/ 1490 w 1811"/>
                <a:gd name="T9" fmla="*/ 316 h 406"/>
                <a:gd name="T10" fmla="*/ 1344 w 1811"/>
                <a:gd name="T11" fmla="*/ 355 h 406"/>
                <a:gd name="T12" fmla="*/ 1181 w 1811"/>
                <a:gd name="T13" fmla="*/ 381 h 406"/>
                <a:gd name="T14" fmla="*/ 1010 w 1811"/>
                <a:gd name="T15" fmla="*/ 396 h 406"/>
                <a:gd name="T16" fmla="*/ 834 w 1811"/>
                <a:gd name="T17" fmla="*/ 397 h 406"/>
                <a:gd name="T18" fmla="*/ 662 w 1811"/>
                <a:gd name="T19" fmla="*/ 386 h 406"/>
                <a:gd name="T20" fmla="*/ 497 w 1811"/>
                <a:gd name="T21" fmla="*/ 363 h 406"/>
                <a:gd name="T22" fmla="*/ 347 w 1811"/>
                <a:gd name="T23" fmla="*/ 327 h 406"/>
                <a:gd name="T24" fmla="*/ 216 w 1811"/>
                <a:gd name="T25" fmla="*/ 277 h 406"/>
                <a:gd name="T26" fmla="*/ 113 w 1811"/>
                <a:gd name="T27" fmla="*/ 215 h 406"/>
                <a:gd name="T28" fmla="*/ 42 w 1811"/>
                <a:gd name="T29" fmla="*/ 139 h 406"/>
                <a:gd name="T30" fmla="*/ 8 w 1811"/>
                <a:gd name="T31" fmla="*/ 50 h 406"/>
                <a:gd name="T32" fmla="*/ 0 w 1811"/>
                <a:gd name="T33" fmla="*/ 0 h 406"/>
                <a:gd name="T34" fmla="*/ 13 w 1811"/>
                <a:gd name="T35" fmla="*/ 99 h 406"/>
                <a:gd name="T36" fmla="*/ 68 w 1811"/>
                <a:gd name="T37" fmla="*/ 183 h 406"/>
                <a:gd name="T38" fmla="*/ 157 w 1811"/>
                <a:gd name="T39" fmla="*/ 253 h 406"/>
                <a:gd name="T40" fmla="*/ 276 w 1811"/>
                <a:gd name="T41" fmla="*/ 310 h 406"/>
                <a:gd name="T42" fmla="*/ 418 w 1811"/>
                <a:gd name="T43" fmla="*/ 354 h 406"/>
                <a:gd name="T44" fmla="*/ 577 w 1811"/>
                <a:gd name="T45" fmla="*/ 383 h 406"/>
                <a:gd name="T46" fmla="*/ 747 w 1811"/>
                <a:gd name="T47" fmla="*/ 400 h 406"/>
                <a:gd name="T48" fmla="*/ 922 w 1811"/>
                <a:gd name="T49" fmla="*/ 405 h 406"/>
                <a:gd name="T50" fmla="*/ 1096 w 1811"/>
                <a:gd name="T51" fmla="*/ 397 h 406"/>
                <a:gd name="T52" fmla="*/ 1266 w 1811"/>
                <a:gd name="T53" fmla="*/ 376 h 406"/>
                <a:gd name="T54" fmla="*/ 1421 w 1811"/>
                <a:gd name="T55" fmla="*/ 344 h 406"/>
                <a:gd name="T56" fmla="*/ 1559 w 1811"/>
                <a:gd name="T57" fmla="*/ 300 h 406"/>
                <a:gd name="T58" fmla="*/ 1672 w 1811"/>
                <a:gd name="T59" fmla="*/ 242 h 406"/>
                <a:gd name="T60" fmla="*/ 1755 w 1811"/>
                <a:gd name="T61" fmla="*/ 173 h 406"/>
                <a:gd name="T62" fmla="*/ 1803 w 1811"/>
                <a:gd name="T63" fmla="*/ 93 h 406"/>
                <a:gd name="T64" fmla="*/ 1807 w 1811"/>
                <a:gd name="T65" fmla="*/ 1 h 4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1"/>
                <a:gd name="T100" fmla="*/ 0 h 406"/>
                <a:gd name="T101" fmla="*/ 1811 w 1811"/>
                <a:gd name="T102" fmla="*/ 406 h 4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1" h="406">
                  <a:moveTo>
                    <a:pt x="1800" y="2"/>
                  </a:moveTo>
                  <a:lnTo>
                    <a:pt x="1804" y="48"/>
                  </a:lnTo>
                  <a:lnTo>
                    <a:pt x="1796" y="91"/>
                  </a:lnTo>
                  <a:lnTo>
                    <a:pt x="1778" y="131"/>
                  </a:lnTo>
                  <a:lnTo>
                    <a:pt x="1750" y="169"/>
                  </a:lnTo>
                  <a:lnTo>
                    <a:pt x="1713" y="204"/>
                  </a:lnTo>
                  <a:lnTo>
                    <a:pt x="1668" y="236"/>
                  </a:lnTo>
                  <a:lnTo>
                    <a:pt x="1616" y="266"/>
                  </a:lnTo>
                  <a:lnTo>
                    <a:pt x="1556" y="293"/>
                  </a:lnTo>
                  <a:lnTo>
                    <a:pt x="1490" y="316"/>
                  </a:lnTo>
                  <a:lnTo>
                    <a:pt x="1419" y="337"/>
                  </a:lnTo>
                  <a:lnTo>
                    <a:pt x="1344" y="355"/>
                  </a:lnTo>
                  <a:lnTo>
                    <a:pt x="1264" y="370"/>
                  </a:lnTo>
                  <a:lnTo>
                    <a:pt x="1181" y="381"/>
                  </a:lnTo>
                  <a:lnTo>
                    <a:pt x="1096" y="390"/>
                  </a:lnTo>
                  <a:lnTo>
                    <a:pt x="1010" y="396"/>
                  </a:lnTo>
                  <a:lnTo>
                    <a:pt x="922" y="398"/>
                  </a:lnTo>
                  <a:lnTo>
                    <a:pt x="834" y="397"/>
                  </a:lnTo>
                  <a:lnTo>
                    <a:pt x="748" y="394"/>
                  </a:lnTo>
                  <a:lnTo>
                    <a:pt x="662" y="386"/>
                  </a:lnTo>
                  <a:lnTo>
                    <a:pt x="577" y="376"/>
                  </a:lnTo>
                  <a:lnTo>
                    <a:pt x="497" y="363"/>
                  </a:lnTo>
                  <a:lnTo>
                    <a:pt x="420" y="347"/>
                  </a:lnTo>
                  <a:lnTo>
                    <a:pt x="347" y="327"/>
                  </a:lnTo>
                  <a:lnTo>
                    <a:pt x="278" y="304"/>
                  </a:lnTo>
                  <a:lnTo>
                    <a:pt x="216" y="277"/>
                  </a:lnTo>
                  <a:lnTo>
                    <a:pt x="161" y="247"/>
                  </a:lnTo>
                  <a:lnTo>
                    <a:pt x="113" y="215"/>
                  </a:lnTo>
                  <a:lnTo>
                    <a:pt x="73" y="178"/>
                  </a:lnTo>
                  <a:lnTo>
                    <a:pt x="42" y="139"/>
                  </a:lnTo>
                  <a:lnTo>
                    <a:pt x="20" y="97"/>
                  </a:lnTo>
                  <a:lnTo>
                    <a:pt x="8" y="50"/>
                  </a:lnTo>
                  <a:lnTo>
                    <a:pt x="7" y="1"/>
                  </a:lnTo>
                  <a:lnTo>
                    <a:pt x="0" y="0"/>
                  </a:lnTo>
                  <a:lnTo>
                    <a:pt x="1" y="51"/>
                  </a:lnTo>
                  <a:lnTo>
                    <a:pt x="13" y="99"/>
                  </a:lnTo>
                  <a:lnTo>
                    <a:pt x="36" y="143"/>
                  </a:lnTo>
                  <a:lnTo>
                    <a:pt x="68" y="183"/>
                  </a:lnTo>
                  <a:lnTo>
                    <a:pt x="109" y="220"/>
                  </a:lnTo>
                  <a:lnTo>
                    <a:pt x="157" y="253"/>
                  </a:lnTo>
                  <a:lnTo>
                    <a:pt x="213" y="284"/>
                  </a:lnTo>
                  <a:lnTo>
                    <a:pt x="276" y="310"/>
                  </a:lnTo>
                  <a:lnTo>
                    <a:pt x="345" y="333"/>
                  </a:lnTo>
                  <a:lnTo>
                    <a:pt x="418" y="354"/>
                  </a:lnTo>
                  <a:lnTo>
                    <a:pt x="495" y="370"/>
                  </a:lnTo>
                  <a:lnTo>
                    <a:pt x="577" y="383"/>
                  </a:lnTo>
                  <a:lnTo>
                    <a:pt x="661" y="393"/>
                  </a:lnTo>
                  <a:lnTo>
                    <a:pt x="747" y="400"/>
                  </a:lnTo>
                  <a:lnTo>
                    <a:pt x="834" y="404"/>
                  </a:lnTo>
                  <a:lnTo>
                    <a:pt x="922" y="405"/>
                  </a:lnTo>
                  <a:lnTo>
                    <a:pt x="1010" y="402"/>
                  </a:lnTo>
                  <a:lnTo>
                    <a:pt x="1096" y="397"/>
                  </a:lnTo>
                  <a:lnTo>
                    <a:pt x="1182" y="388"/>
                  </a:lnTo>
                  <a:lnTo>
                    <a:pt x="1266" y="376"/>
                  </a:lnTo>
                  <a:lnTo>
                    <a:pt x="1346" y="362"/>
                  </a:lnTo>
                  <a:lnTo>
                    <a:pt x="1421" y="344"/>
                  </a:lnTo>
                  <a:lnTo>
                    <a:pt x="1493" y="323"/>
                  </a:lnTo>
                  <a:lnTo>
                    <a:pt x="1559" y="300"/>
                  </a:lnTo>
                  <a:lnTo>
                    <a:pt x="1619" y="272"/>
                  </a:lnTo>
                  <a:lnTo>
                    <a:pt x="1672" y="242"/>
                  </a:lnTo>
                  <a:lnTo>
                    <a:pt x="1718" y="209"/>
                  </a:lnTo>
                  <a:lnTo>
                    <a:pt x="1755" y="173"/>
                  </a:lnTo>
                  <a:lnTo>
                    <a:pt x="1784" y="135"/>
                  </a:lnTo>
                  <a:lnTo>
                    <a:pt x="1803" y="93"/>
                  </a:lnTo>
                  <a:lnTo>
                    <a:pt x="1810" y="48"/>
                  </a:lnTo>
                  <a:lnTo>
                    <a:pt x="1807" y="1"/>
                  </a:lnTo>
                  <a:lnTo>
                    <a:pt x="1800" y="2"/>
                  </a:lnTo>
                </a:path>
              </a:pathLst>
            </a:custGeom>
            <a:solidFill>
              <a:srgbClr val="000000"/>
            </a:solidFill>
            <a:ln w="12700" cap="rnd">
              <a:noFill/>
              <a:round/>
              <a:headEnd/>
              <a:tailEnd/>
            </a:ln>
          </p:spPr>
          <p:txBody>
            <a:bodyPr/>
            <a:lstStyle/>
            <a:p>
              <a:endParaRPr lang="en-US">
                <a:solidFill>
                  <a:srgbClr val="000000"/>
                </a:solidFill>
              </a:endParaRPr>
            </a:p>
          </p:txBody>
        </p:sp>
        <p:sp>
          <p:nvSpPr>
            <p:cNvPr id="21796" name="Freeform 287"/>
            <p:cNvSpPr>
              <a:spLocks/>
            </p:cNvSpPr>
            <p:nvPr/>
          </p:nvSpPr>
          <p:spPr bwMode="auto">
            <a:xfrm>
              <a:off x="3772" y="2199"/>
              <a:ext cx="2" cy="3"/>
            </a:xfrm>
            <a:custGeom>
              <a:avLst/>
              <a:gdLst>
                <a:gd name="T0" fmla="*/ 1 w 2"/>
                <a:gd name="T1" fmla="*/ 0 h 3"/>
                <a:gd name="T2" fmla="*/ 1 w 2"/>
                <a:gd name="T3" fmla="*/ 2 h 3"/>
                <a:gd name="T4" fmla="*/ 0 w 2"/>
                <a:gd name="T5" fmla="*/ 2 h 3"/>
                <a:gd name="T6" fmla="*/ 0 w 2"/>
                <a:gd name="T7" fmla="*/ 1 h 3"/>
                <a:gd name="T8" fmla="*/ 0 w 2"/>
                <a:gd name="T9" fmla="*/ 0 h 3"/>
                <a:gd name="T10" fmla="*/ 1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1" y="0"/>
                  </a:moveTo>
                  <a:lnTo>
                    <a:pt x="1" y="2"/>
                  </a:lnTo>
                  <a:lnTo>
                    <a:pt x="0" y="2"/>
                  </a:lnTo>
                  <a:lnTo>
                    <a:pt x="0" y="1"/>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797" name="Freeform 288"/>
            <p:cNvSpPr>
              <a:spLocks/>
            </p:cNvSpPr>
            <p:nvPr/>
          </p:nvSpPr>
          <p:spPr bwMode="auto">
            <a:xfrm>
              <a:off x="2081" y="1888"/>
              <a:ext cx="2" cy="3"/>
            </a:xfrm>
            <a:custGeom>
              <a:avLst/>
              <a:gdLst>
                <a:gd name="T0" fmla="*/ 1 w 2"/>
                <a:gd name="T1" fmla="*/ 0 h 3"/>
                <a:gd name="T2" fmla="*/ 1 w 2"/>
                <a:gd name="T3" fmla="*/ 1 h 3"/>
                <a:gd name="T4" fmla="*/ 1 w 2"/>
                <a:gd name="T5" fmla="*/ 2 h 3"/>
                <a:gd name="T6" fmla="*/ 0 w 2"/>
                <a:gd name="T7" fmla="*/ 1 h 3"/>
                <a:gd name="T8" fmla="*/ 0 w 2"/>
                <a:gd name="T9" fmla="*/ 0 h 3"/>
                <a:gd name="T10" fmla="*/ 1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1" y="0"/>
                  </a:moveTo>
                  <a:lnTo>
                    <a:pt x="1" y="1"/>
                  </a:lnTo>
                  <a:lnTo>
                    <a:pt x="1" y="2"/>
                  </a:lnTo>
                  <a:lnTo>
                    <a:pt x="0" y="1"/>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798" name="Freeform 289"/>
            <p:cNvSpPr>
              <a:spLocks/>
            </p:cNvSpPr>
            <p:nvPr/>
          </p:nvSpPr>
          <p:spPr bwMode="auto">
            <a:xfrm>
              <a:off x="2081" y="1893"/>
              <a:ext cx="1578" cy="252"/>
            </a:xfrm>
            <a:custGeom>
              <a:avLst/>
              <a:gdLst>
                <a:gd name="T0" fmla="*/ 1570 w 1578"/>
                <a:gd name="T1" fmla="*/ 32 h 252"/>
                <a:gd name="T2" fmla="*/ 1544 w 1578"/>
                <a:gd name="T3" fmla="*/ 88 h 252"/>
                <a:gd name="T4" fmla="*/ 1486 w 1578"/>
                <a:gd name="T5" fmla="*/ 135 h 252"/>
                <a:gd name="T6" fmla="*/ 1401 w 1578"/>
                <a:gd name="T7" fmla="*/ 174 h 252"/>
                <a:gd name="T8" fmla="*/ 1292 w 1578"/>
                <a:gd name="T9" fmla="*/ 204 h 252"/>
                <a:gd name="T10" fmla="*/ 1165 w 1578"/>
                <a:gd name="T11" fmla="*/ 226 h 252"/>
                <a:gd name="T12" fmla="*/ 1025 w 1578"/>
                <a:gd name="T13" fmla="*/ 239 h 252"/>
                <a:gd name="T14" fmla="*/ 878 w 1578"/>
                <a:gd name="T15" fmla="*/ 245 h 252"/>
                <a:gd name="T16" fmla="*/ 727 w 1578"/>
                <a:gd name="T17" fmla="*/ 242 h 252"/>
                <a:gd name="T18" fmla="*/ 579 w 1578"/>
                <a:gd name="T19" fmla="*/ 232 h 252"/>
                <a:gd name="T20" fmla="*/ 437 w 1578"/>
                <a:gd name="T21" fmla="*/ 215 h 252"/>
                <a:gd name="T22" fmla="*/ 308 w 1578"/>
                <a:gd name="T23" fmla="*/ 189 h 252"/>
                <a:gd name="T24" fmla="*/ 195 w 1578"/>
                <a:gd name="T25" fmla="*/ 158 h 252"/>
                <a:gd name="T26" fmla="*/ 106 w 1578"/>
                <a:gd name="T27" fmla="*/ 120 h 252"/>
                <a:gd name="T28" fmla="*/ 42 w 1578"/>
                <a:gd name="T29" fmla="*/ 76 h 252"/>
                <a:gd name="T30" fmla="*/ 10 w 1578"/>
                <a:gd name="T31" fmla="*/ 27 h 252"/>
                <a:gd name="T32" fmla="*/ 0 w 1578"/>
                <a:gd name="T33" fmla="*/ 0 h 252"/>
                <a:gd name="T34" fmla="*/ 15 w 1578"/>
                <a:gd name="T35" fmla="*/ 56 h 252"/>
                <a:gd name="T36" fmla="*/ 66 w 1578"/>
                <a:gd name="T37" fmla="*/ 105 h 252"/>
                <a:gd name="T38" fmla="*/ 144 w 1578"/>
                <a:gd name="T39" fmla="*/ 146 h 252"/>
                <a:gd name="T40" fmla="*/ 248 w 1578"/>
                <a:gd name="T41" fmla="*/ 182 h 252"/>
                <a:gd name="T42" fmla="*/ 370 w 1578"/>
                <a:gd name="T43" fmla="*/ 210 h 252"/>
                <a:gd name="T44" fmla="*/ 506 w 1578"/>
                <a:gd name="T45" fmla="*/ 230 h 252"/>
                <a:gd name="T46" fmla="*/ 653 w 1578"/>
                <a:gd name="T47" fmla="*/ 244 h 252"/>
                <a:gd name="T48" fmla="*/ 803 w 1578"/>
                <a:gd name="T49" fmla="*/ 251 h 252"/>
                <a:gd name="T50" fmla="*/ 952 w 1578"/>
                <a:gd name="T51" fmla="*/ 249 h 252"/>
                <a:gd name="T52" fmla="*/ 1097 w 1578"/>
                <a:gd name="T53" fmla="*/ 240 h 252"/>
                <a:gd name="T54" fmla="*/ 1231 w 1578"/>
                <a:gd name="T55" fmla="*/ 223 h 252"/>
                <a:gd name="T56" fmla="*/ 1351 w 1578"/>
                <a:gd name="T57" fmla="*/ 196 h 252"/>
                <a:gd name="T58" fmla="*/ 1449 w 1578"/>
                <a:gd name="T59" fmla="*/ 162 h 252"/>
                <a:gd name="T60" fmla="*/ 1523 w 1578"/>
                <a:gd name="T61" fmla="*/ 118 h 252"/>
                <a:gd name="T62" fmla="*/ 1568 w 1578"/>
                <a:gd name="T63" fmla="*/ 64 h 252"/>
                <a:gd name="T64" fmla="*/ 1576 w 1578"/>
                <a:gd name="T65" fmla="*/ 0 h 2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8"/>
                <a:gd name="T100" fmla="*/ 0 h 252"/>
                <a:gd name="T101" fmla="*/ 1578 w 1578"/>
                <a:gd name="T102" fmla="*/ 252 h 2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8" h="252">
                  <a:moveTo>
                    <a:pt x="1569" y="1"/>
                  </a:moveTo>
                  <a:lnTo>
                    <a:pt x="1570" y="32"/>
                  </a:lnTo>
                  <a:lnTo>
                    <a:pt x="1561" y="62"/>
                  </a:lnTo>
                  <a:lnTo>
                    <a:pt x="1544" y="88"/>
                  </a:lnTo>
                  <a:lnTo>
                    <a:pt x="1519" y="113"/>
                  </a:lnTo>
                  <a:lnTo>
                    <a:pt x="1486" y="135"/>
                  </a:lnTo>
                  <a:lnTo>
                    <a:pt x="1446" y="155"/>
                  </a:lnTo>
                  <a:lnTo>
                    <a:pt x="1401" y="174"/>
                  </a:lnTo>
                  <a:lnTo>
                    <a:pt x="1349" y="190"/>
                  </a:lnTo>
                  <a:lnTo>
                    <a:pt x="1292" y="204"/>
                  </a:lnTo>
                  <a:lnTo>
                    <a:pt x="1230" y="217"/>
                  </a:lnTo>
                  <a:lnTo>
                    <a:pt x="1165" y="226"/>
                  </a:lnTo>
                  <a:lnTo>
                    <a:pt x="1097" y="233"/>
                  </a:lnTo>
                  <a:lnTo>
                    <a:pt x="1025" y="239"/>
                  </a:lnTo>
                  <a:lnTo>
                    <a:pt x="952" y="243"/>
                  </a:lnTo>
                  <a:lnTo>
                    <a:pt x="878" y="245"/>
                  </a:lnTo>
                  <a:lnTo>
                    <a:pt x="803" y="244"/>
                  </a:lnTo>
                  <a:lnTo>
                    <a:pt x="727" y="242"/>
                  </a:lnTo>
                  <a:lnTo>
                    <a:pt x="653" y="238"/>
                  </a:lnTo>
                  <a:lnTo>
                    <a:pt x="579" y="232"/>
                  </a:lnTo>
                  <a:lnTo>
                    <a:pt x="507" y="225"/>
                  </a:lnTo>
                  <a:lnTo>
                    <a:pt x="437" y="215"/>
                  </a:lnTo>
                  <a:lnTo>
                    <a:pt x="371" y="203"/>
                  </a:lnTo>
                  <a:lnTo>
                    <a:pt x="308" y="189"/>
                  </a:lnTo>
                  <a:lnTo>
                    <a:pt x="250" y="175"/>
                  </a:lnTo>
                  <a:lnTo>
                    <a:pt x="195" y="158"/>
                  </a:lnTo>
                  <a:lnTo>
                    <a:pt x="147" y="141"/>
                  </a:lnTo>
                  <a:lnTo>
                    <a:pt x="106" y="120"/>
                  </a:lnTo>
                  <a:lnTo>
                    <a:pt x="69" y="99"/>
                  </a:lnTo>
                  <a:lnTo>
                    <a:pt x="42" y="76"/>
                  </a:lnTo>
                  <a:lnTo>
                    <a:pt x="21" y="53"/>
                  </a:lnTo>
                  <a:lnTo>
                    <a:pt x="10" y="27"/>
                  </a:lnTo>
                  <a:lnTo>
                    <a:pt x="7" y="1"/>
                  </a:lnTo>
                  <a:lnTo>
                    <a:pt x="0" y="0"/>
                  </a:lnTo>
                  <a:lnTo>
                    <a:pt x="3" y="28"/>
                  </a:lnTo>
                  <a:lnTo>
                    <a:pt x="15" y="56"/>
                  </a:lnTo>
                  <a:lnTo>
                    <a:pt x="36" y="81"/>
                  </a:lnTo>
                  <a:lnTo>
                    <a:pt x="66" y="105"/>
                  </a:lnTo>
                  <a:lnTo>
                    <a:pt x="102" y="126"/>
                  </a:lnTo>
                  <a:lnTo>
                    <a:pt x="144" y="146"/>
                  </a:lnTo>
                  <a:lnTo>
                    <a:pt x="193" y="165"/>
                  </a:lnTo>
                  <a:lnTo>
                    <a:pt x="248" y="182"/>
                  </a:lnTo>
                  <a:lnTo>
                    <a:pt x="307" y="196"/>
                  </a:lnTo>
                  <a:lnTo>
                    <a:pt x="370" y="210"/>
                  </a:lnTo>
                  <a:lnTo>
                    <a:pt x="436" y="221"/>
                  </a:lnTo>
                  <a:lnTo>
                    <a:pt x="506" y="230"/>
                  </a:lnTo>
                  <a:lnTo>
                    <a:pt x="579" y="238"/>
                  </a:lnTo>
                  <a:lnTo>
                    <a:pt x="653" y="244"/>
                  </a:lnTo>
                  <a:lnTo>
                    <a:pt x="727" y="249"/>
                  </a:lnTo>
                  <a:lnTo>
                    <a:pt x="803" y="251"/>
                  </a:lnTo>
                  <a:lnTo>
                    <a:pt x="878" y="251"/>
                  </a:lnTo>
                  <a:lnTo>
                    <a:pt x="952" y="249"/>
                  </a:lnTo>
                  <a:lnTo>
                    <a:pt x="1026" y="246"/>
                  </a:lnTo>
                  <a:lnTo>
                    <a:pt x="1097" y="240"/>
                  </a:lnTo>
                  <a:lnTo>
                    <a:pt x="1166" y="232"/>
                  </a:lnTo>
                  <a:lnTo>
                    <a:pt x="1231" y="223"/>
                  </a:lnTo>
                  <a:lnTo>
                    <a:pt x="1293" y="211"/>
                  </a:lnTo>
                  <a:lnTo>
                    <a:pt x="1351" y="196"/>
                  </a:lnTo>
                  <a:lnTo>
                    <a:pt x="1403" y="181"/>
                  </a:lnTo>
                  <a:lnTo>
                    <a:pt x="1449" y="162"/>
                  </a:lnTo>
                  <a:lnTo>
                    <a:pt x="1490" y="141"/>
                  </a:lnTo>
                  <a:lnTo>
                    <a:pt x="1523" y="118"/>
                  </a:lnTo>
                  <a:lnTo>
                    <a:pt x="1549" y="92"/>
                  </a:lnTo>
                  <a:lnTo>
                    <a:pt x="1568" y="64"/>
                  </a:lnTo>
                  <a:lnTo>
                    <a:pt x="1577" y="33"/>
                  </a:lnTo>
                  <a:lnTo>
                    <a:pt x="1576" y="0"/>
                  </a:lnTo>
                  <a:lnTo>
                    <a:pt x="1569" y="1"/>
                  </a:lnTo>
                </a:path>
              </a:pathLst>
            </a:custGeom>
            <a:solidFill>
              <a:srgbClr val="000000"/>
            </a:solidFill>
            <a:ln w="12700" cap="rnd">
              <a:noFill/>
              <a:round/>
              <a:headEnd/>
              <a:tailEnd/>
            </a:ln>
          </p:spPr>
          <p:txBody>
            <a:bodyPr/>
            <a:lstStyle/>
            <a:p>
              <a:endParaRPr lang="en-US">
                <a:solidFill>
                  <a:srgbClr val="000000"/>
                </a:solidFill>
              </a:endParaRPr>
            </a:p>
          </p:txBody>
        </p:sp>
        <p:sp>
          <p:nvSpPr>
            <p:cNvPr id="21799" name="Freeform 290"/>
            <p:cNvSpPr>
              <a:spLocks/>
            </p:cNvSpPr>
            <p:nvPr/>
          </p:nvSpPr>
          <p:spPr bwMode="auto">
            <a:xfrm>
              <a:off x="3656" y="1888"/>
              <a:ext cx="2" cy="3"/>
            </a:xfrm>
            <a:custGeom>
              <a:avLst/>
              <a:gdLst>
                <a:gd name="T0" fmla="*/ 1 w 2"/>
                <a:gd name="T1" fmla="*/ 0 h 3"/>
                <a:gd name="T2" fmla="*/ 1 w 2"/>
                <a:gd name="T3" fmla="*/ 1 h 3"/>
                <a:gd name="T4" fmla="*/ 0 w 2"/>
                <a:gd name="T5" fmla="*/ 2 h 3"/>
                <a:gd name="T6" fmla="*/ 0 w 2"/>
                <a:gd name="T7" fmla="*/ 1 h 3"/>
                <a:gd name="T8" fmla="*/ 0 w 2"/>
                <a:gd name="T9" fmla="*/ 0 h 3"/>
                <a:gd name="T10" fmla="*/ 1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1" y="0"/>
                  </a:moveTo>
                  <a:lnTo>
                    <a:pt x="1" y="1"/>
                  </a:lnTo>
                  <a:lnTo>
                    <a:pt x="0" y="2"/>
                  </a:lnTo>
                  <a:lnTo>
                    <a:pt x="0" y="1"/>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800" name="Freeform 291"/>
            <p:cNvSpPr>
              <a:spLocks/>
            </p:cNvSpPr>
            <p:nvPr/>
          </p:nvSpPr>
          <p:spPr bwMode="auto">
            <a:xfrm>
              <a:off x="2356" y="1595"/>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801" name="Freeform 292"/>
            <p:cNvSpPr>
              <a:spLocks/>
            </p:cNvSpPr>
            <p:nvPr/>
          </p:nvSpPr>
          <p:spPr bwMode="auto">
            <a:xfrm>
              <a:off x="2334" y="1596"/>
              <a:ext cx="1074" cy="150"/>
            </a:xfrm>
            <a:custGeom>
              <a:avLst/>
              <a:gdLst>
                <a:gd name="T0" fmla="*/ 1060 w 1074"/>
                <a:gd name="T1" fmla="*/ 22 h 150"/>
                <a:gd name="T2" fmla="*/ 1064 w 1074"/>
                <a:gd name="T3" fmla="*/ 50 h 150"/>
                <a:gd name="T4" fmla="*/ 1038 w 1074"/>
                <a:gd name="T5" fmla="*/ 76 h 150"/>
                <a:gd name="T6" fmla="*/ 984 w 1074"/>
                <a:gd name="T7" fmla="*/ 98 h 150"/>
                <a:gd name="T8" fmla="*/ 908 w 1074"/>
                <a:gd name="T9" fmla="*/ 116 h 150"/>
                <a:gd name="T10" fmla="*/ 814 w 1074"/>
                <a:gd name="T11" fmla="*/ 130 h 150"/>
                <a:gd name="T12" fmla="*/ 709 w 1074"/>
                <a:gd name="T13" fmla="*/ 138 h 150"/>
                <a:gd name="T14" fmla="*/ 596 w 1074"/>
                <a:gd name="T15" fmla="*/ 142 h 150"/>
                <a:gd name="T16" fmla="*/ 480 w 1074"/>
                <a:gd name="T17" fmla="*/ 142 h 150"/>
                <a:gd name="T18" fmla="*/ 367 w 1074"/>
                <a:gd name="T19" fmla="*/ 137 h 150"/>
                <a:gd name="T20" fmla="*/ 261 w 1074"/>
                <a:gd name="T21" fmla="*/ 128 h 150"/>
                <a:gd name="T22" fmla="*/ 167 w 1074"/>
                <a:gd name="T23" fmla="*/ 114 h 150"/>
                <a:gd name="T24" fmla="*/ 90 w 1074"/>
                <a:gd name="T25" fmla="*/ 96 h 150"/>
                <a:gd name="T26" fmla="*/ 36 w 1074"/>
                <a:gd name="T27" fmla="*/ 74 h 150"/>
                <a:gd name="T28" fmla="*/ 10 w 1074"/>
                <a:gd name="T29" fmla="*/ 49 h 150"/>
                <a:gd name="T30" fmla="*/ 12 w 1074"/>
                <a:gd name="T31" fmla="*/ 21 h 150"/>
                <a:gd name="T32" fmla="*/ 22 w 1074"/>
                <a:gd name="T33" fmla="*/ 0 h 150"/>
                <a:gd name="T34" fmla="*/ 0 w 1074"/>
                <a:gd name="T35" fmla="*/ 36 h 150"/>
                <a:gd name="T36" fmla="*/ 14 w 1074"/>
                <a:gd name="T37" fmla="*/ 66 h 150"/>
                <a:gd name="T38" fmla="*/ 58 w 1074"/>
                <a:gd name="T39" fmla="*/ 91 h 150"/>
                <a:gd name="T40" fmla="*/ 124 w 1074"/>
                <a:gd name="T41" fmla="*/ 112 h 150"/>
                <a:gd name="T42" fmla="*/ 212 w 1074"/>
                <a:gd name="T43" fmla="*/ 128 h 150"/>
                <a:gd name="T44" fmla="*/ 312 w 1074"/>
                <a:gd name="T45" fmla="*/ 139 h 150"/>
                <a:gd name="T46" fmla="*/ 423 w 1074"/>
                <a:gd name="T47" fmla="*/ 146 h 150"/>
                <a:gd name="T48" fmla="*/ 538 w 1074"/>
                <a:gd name="T49" fmla="*/ 149 h 150"/>
                <a:gd name="T50" fmla="*/ 653 w 1074"/>
                <a:gd name="T51" fmla="*/ 147 h 150"/>
                <a:gd name="T52" fmla="*/ 764 w 1074"/>
                <a:gd name="T53" fmla="*/ 141 h 150"/>
                <a:gd name="T54" fmla="*/ 864 w 1074"/>
                <a:gd name="T55" fmla="*/ 130 h 150"/>
                <a:gd name="T56" fmla="*/ 951 w 1074"/>
                <a:gd name="T57" fmla="*/ 114 h 150"/>
                <a:gd name="T58" fmla="*/ 1017 w 1074"/>
                <a:gd name="T59" fmla="*/ 94 h 150"/>
                <a:gd name="T60" fmla="*/ 1060 w 1074"/>
                <a:gd name="T61" fmla="*/ 68 h 150"/>
                <a:gd name="T62" fmla="*/ 1073 w 1074"/>
                <a:gd name="T63" fmla="*/ 37 h 150"/>
                <a:gd name="T64" fmla="*/ 1050 w 1074"/>
                <a:gd name="T65" fmla="*/ 0 h 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4"/>
                <a:gd name="T100" fmla="*/ 0 h 150"/>
                <a:gd name="T101" fmla="*/ 1074 w 1074"/>
                <a:gd name="T102" fmla="*/ 150 h 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4" h="150">
                  <a:moveTo>
                    <a:pt x="1045" y="5"/>
                  </a:moveTo>
                  <a:lnTo>
                    <a:pt x="1060" y="22"/>
                  </a:lnTo>
                  <a:lnTo>
                    <a:pt x="1066" y="37"/>
                  </a:lnTo>
                  <a:lnTo>
                    <a:pt x="1064" y="50"/>
                  </a:lnTo>
                  <a:lnTo>
                    <a:pt x="1055" y="63"/>
                  </a:lnTo>
                  <a:lnTo>
                    <a:pt x="1038" y="76"/>
                  </a:lnTo>
                  <a:lnTo>
                    <a:pt x="1014" y="87"/>
                  </a:lnTo>
                  <a:lnTo>
                    <a:pt x="984" y="98"/>
                  </a:lnTo>
                  <a:lnTo>
                    <a:pt x="949" y="108"/>
                  </a:lnTo>
                  <a:lnTo>
                    <a:pt x="908" y="116"/>
                  </a:lnTo>
                  <a:lnTo>
                    <a:pt x="863" y="124"/>
                  </a:lnTo>
                  <a:lnTo>
                    <a:pt x="814" y="130"/>
                  </a:lnTo>
                  <a:lnTo>
                    <a:pt x="763" y="135"/>
                  </a:lnTo>
                  <a:lnTo>
                    <a:pt x="709" y="138"/>
                  </a:lnTo>
                  <a:lnTo>
                    <a:pt x="653" y="141"/>
                  </a:lnTo>
                  <a:lnTo>
                    <a:pt x="596" y="142"/>
                  </a:lnTo>
                  <a:lnTo>
                    <a:pt x="538" y="142"/>
                  </a:lnTo>
                  <a:lnTo>
                    <a:pt x="480" y="142"/>
                  </a:lnTo>
                  <a:lnTo>
                    <a:pt x="423" y="140"/>
                  </a:lnTo>
                  <a:lnTo>
                    <a:pt x="367" y="137"/>
                  </a:lnTo>
                  <a:lnTo>
                    <a:pt x="312" y="133"/>
                  </a:lnTo>
                  <a:lnTo>
                    <a:pt x="261" y="128"/>
                  </a:lnTo>
                  <a:lnTo>
                    <a:pt x="212" y="121"/>
                  </a:lnTo>
                  <a:lnTo>
                    <a:pt x="167" y="114"/>
                  </a:lnTo>
                  <a:lnTo>
                    <a:pt x="126" y="106"/>
                  </a:lnTo>
                  <a:lnTo>
                    <a:pt x="90" y="96"/>
                  </a:lnTo>
                  <a:lnTo>
                    <a:pt x="61" y="86"/>
                  </a:lnTo>
                  <a:lnTo>
                    <a:pt x="36" y="74"/>
                  </a:lnTo>
                  <a:lnTo>
                    <a:pt x="19" y="62"/>
                  </a:lnTo>
                  <a:lnTo>
                    <a:pt x="10" y="49"/>
                  </a:lnTo>
                  <a:lnTo>
                    <a:pt x="7" y="36"/>
                  </a:lnTo>
                  <a:lnTo>
                    <a:pt x="12" y="21"/>
                  </a:lnTo>
                  <a:lnTo>
                    <a:pt x="27" y="5"/>
                  </a:lnTo>
                  <a:lnTo>
                    <a:pt x="22" y="0"/>
                  </a:lnTo>
                  <a:lnTo>
                    <a:pt x="7" y="17"/>
                  </a:lnTo>
                  <a:lnTo>
                    <a:pt x="0" y="36"/>
                  </a:lnTo>
                  <a:lnTo>
                    <a:pt x="3" y="52"/>
                  </a:lnTo>
                  <a:lnTo>
                    <a:pt x="14" y="66"/>
                  </a:lnTo>
                  <a:lnTo>
                    <a:pt x="33" y="80"/>
                  </a:lnTo>
                  <a:lnTo>
                    <a:pt x="58" y="91"/>
                  </a:lnTo>
                  <a:lnTo>
                    <a:pt x="89" y="103"/>
                  </a:lnTo>
                  <a:lnTo>
                    <a:pt x="124" y="112"/>
                  </a:lnTo>
                  <a:lnTo>
                    <a:pt x="166" y="121"/>
                  </a:lnTo>
                  <a:lnTo>
                    <a:pt x="212" y="128"/>
                  </a:lnTo>
                  <a:lnTo>
                    <a:pt x="260" y="135"/>
                  </a:lnTo>
                  <a:lnTo>
                    <a:pt x="312" y="139"/>
                  </a:lnTo>
                  <a:lnTo>
                    <a:pt x="366" y="143"/>
                  </a:lnTo>
                  <a:lnTo>
                    <a:pt x="423" y="146"/>
                  </a:lnTo>
                  <a:lnTo>
                    <a:pt x="480" y="148"/>
                  </a:lnTo>
                  <a:lnTo>
                    <a:pt x="538" y="149"/>
                  </a:lnTo>
                  <a:lnTo>
                    <a:pt x="596" y="149"/>
                  </a:lnTo>
                  <a:lnTo>
                    <a:pt x="653" y="147"/>
                  </a:lnTo>
                  <a:lnTo>
                    <a:pt x="709" y="144"/>
                  </a:lnTo>
                  <a:lnTo>
                    <a:pt x="764" y="141"/>
                  </a:lnTo>
                  <a:lnTo>
                    <a:pt x="815" y="136"/>
                  </a:lnTo>
                  <a:lnTo>
                    <a:pt x="864" y="130"/>
                  </a:lnTo>
                  <a:lnTo>
                    <a:pt x="910" y="122"/>
                  </a:lnTo>
                  <a:lnTo>
                    <a:pt x="951" y="114"/>
                  </a:lnTo>
                  <a:lnTo>
                    <a:pt x="986" y="105"/>
                  </a:lnTo>
                  <a:lnTo>
                    <a:pt x="1017" y="94"/>
                  </a:lnTo>
                  <a:lnTo>
                    <a:pt x="1042" y="82"/>
                  </a:lnTo>
                  <a:lnTo>
                    <a:pt x="1060" y="68"/>
                  </a:lnTo>
                  <a:lnTo>
                    <a:pt x="1071" y="53"/>
                  </a:lnTo>
                  <a:lnTo>
                    <a:pt x="1073" y="37"/>
                  </a:lnTo>
                  <a:lnTo>
                    <a:pt x="1066" y="18"/>
                  </a:lnTo>
                  <a:lnTo>
                    <a:pt x="1050" y="0"/>
                  </a:lnTo>
                  <a:lnTo>
                    <a:pt x="1045" y="5"/>
                  </a:lnTo>
                </a:path>
              </a:pathLst>
            </a:custGeom>
            <a:solidFill>
              <a:srgbClr val="000000"/>
            </a:solidFill>
            <a:ln w="12700" cap="rnd">
              <a:noFill/>
              <a:round/>
              <a:headEnd/>
              <a:tailEnd/>
            </a:ln>
          </p:spPr>
          <p:txBody>
            <a:bodyPr/>
            <a:lstStyle/>
            <a:p>
              <a:endParaRPr lang="en-US">
                <a:solidFill>
                  <a:srgbClr val="000000"/>
                </a:solidFill>
              </a:endParaRPr>
            </a:p>
          </p:txBody>
        </p:sp>
        <p:sp>
          <p:nvSpPr>
            <p:cNvPr id="21802" name="Freeform 293"/>
            <p:cNvSpPr>
              <a:spLocks/>
            </p:cNvSpPr>
            <p:nvPr/>
          </p:nvSpPr>
          <p:spPr bwMode="auto">
            <a:xfrm>
              <a:off x="3384" y="1595"/>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803" name="Freeform 294"/>
            <p:cNvSpPr>
              <a:spLocks/>
            </p:cNvSpPr>
            <p:nvPr/>
          </p:nvSpPr>
          <p:spPr bwMode="auto">
            <a:xfrm>
              <a:off x="2875" y="3272"/>
              <a:ext cx="2" cy="3"/>
            </a:xfrm>
            <a:custGeom>
              <a:avLst/>
              <a:gdLst>
                <a:gd name="T0" fmla="*/ 0 w 2"/>
                <a:gd name="T1" fmla="*/ 2 h 3"/>
                <a:gd name="T2" fmla="*/ 0 w 2"/>
                <a:gd name="T3" fmla="*/ 0 h 3"/>
                <a:gd name="T4" fmla="*/ 1 w 2"/>
                <a:gd name="T5" fmla="*/ 0 h 3"/>
                <a:gd name="T6" fmla="*/ 1 w 2"/>
                <a:gd name="T7" fmla="*/ 0 h 3"/>
                <a:gd name="T8" fmla="*/ 1 w 2"/>
                <a:gd name="T9" fmla="*/ 2 h 3"/>
                <a:gd name="T10" fmla="*/ 0 w 2"/>
                <a:gd name="T11" fmla="*/ 2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0" y="2"/>
                  </a:moveTo>
                  <a:lnTo>
                    <a:pt x="0" y="0"/>
                  </a:lnTo>
                  <a:lnTo>
                    <a:pt x="1" y="0"/>
                  </a:lnTo>
                  <a:lnTo>
                    <a:pt x="1" y="2"/>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1804" name="Freeform 295"/>
            <p:cNvSpPr>
              <a:spLocks/>
            </p:cNvSpPr>
            <p:nvPr/>
          </p:nvSpPr>
          <p:spPr bwMode="auto">
            <a:xfrm>
              <a:off x="2875" y="1440"/>
              <a:ext cx="2" cy="1829"/>
            </a:xfrm>
            <a:custGeom>
              <a:avLst/>
              <a:gdLst>
                <a:gd name="T0" fmla="*/ 0 w 2"/>
                <a:gd name="T1" fmla="*/ 0 h 1829"/>
                <a:gd name="T2" fmla="*/ 0 w 2"/>
                <a:gd name="T3" fmla="*/ 0 h 1829"/>
                <a:gd name="T4" fmla="*/ 0 w 2"/>
                <a:gd name="T5" fmla="*/ 1828 h 1829"/>
                <a:gd name="T6" fmla="*/ 1 w 2"/>
                <a:gd name="T7" fmla="*/ 1828 h 1829"/>
                <a:gd name="T8" fmla="*/ 1 w 2"/>
                <a:gd name="T9" fmla="*/ 0 h 1829"/>
                <a:gd name="T10" fmla="*/ 0 w 2"/>
                <a:gd name="T11" fmla="*/ 0 h 1829"/>
                <a:gd name="T12" fmla="*/ 0 60000 65536"/>
                <a:gd name="T13" fmla="*/ 0 60000 65536"/>
                <a:gd name="T14" fmla="*/ 0 60000 65536"/>
                <a:gd name="T15" fmla="*/ 0 60000 65536"/>
                <a:gd name="T16" fmla="*/ 0 60000 65536"/>
                <a:gd name="T17" fmla="*/ 0 60000 65536"/>
                <a:gd name="T18" fmla="*/ 0 w 2"/>
                <a:gd name="T19" fmla="*/ 0 h 1829"/>
                <a:gd name="T20" fmla="*/ 2 w 2"/>
                <a:gd name="T21" fmla="*/ 1829 h 1829"/>
              </a:gdLst>
              <a:ahLst/>
              <a:cxnLst>
                <a:cxn ang="T12">
                  <a:pos x="T0" y="T1"/>
                </a:cxn>
                <a:cxn ang="T13">
                  <a:pos x="T2" y="T3"/>
                </a:cxn>
                <a:cxn ang="T14">
                  <a:pos x="T4" y="T5"/>
                </a:cxn>
                <a:cxn ang="T15">
                  <a:pos x="T6" y="T7"/>
                </a:cxn>
                <a:cxn ang="T16">
                  <a:pos x="T8" y="T9"/>
                </a:cxn>
                <a:cxn ang="T17">
                  <a:pos x="T10" y="T11"/>
                </a:cxn>
              </a:cxnLst>
              <a:rect l="T18" t="T19" r="T20" b="T21"/>
              <a:pathLst>
                <a:path w="2" h="1829">
                  <a:moveTo>
                    <a:pt x="0" y="0"/>
                  </a:moveTo>
                  <a:lnTo>
                    <a:pt x="0" y="0"/>
                  </a:lnTo>
                  <a:lnTo>
                    <a:pt x="0" y="1828"/>
                  </a:lnTo>
                  <a:lnTo>
                    <a:pt x="1" y="1828"/>
                  </a:lnTo>
                  <a:lnTo>
                    <a:pt x="1"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805" name="Freeform 296"/>
            <p:cNvSpPr>
              <a:spLocks/>
            </p:cNvSpPr>
            <p:nvPr/>
          </p:nvSpPr>
          <p:spPr bwMode="auto">
            <a:xfrm>
              <a:off x="2875" y="1434"/>
              <a:ext cx="2" cy="4"/>
            </a:xfrm>
            <a:custGeom>
              <a:avLst/>
              <a:gdLst>
                <a:gd name="T0" fmla="*/ 1 w 2"/>
                <a:gd name="T1" fmla="*/ 0 h 4"/>
                <a:gd name="T2" fmla="*/ 1 w 2"/>
                <a:gd name="T3" fmla="*/ 2 h 4"/>
                <a:gd name="T4" fmla="*/ 0 w 2"/>
                <a:gd name="T5" fmla="*/ 3 h 4"/>
                <a:gd name="T6" fmla="*/ 0 w 2"/>
                <a:gd name="T7" fmla="*/ 2 h 4"/>
                <a:gd name="T8" fmla="*/ 0 w 2"/>
                <a:gd name="T9" fmla="*/ 0 h 4"/>
                <a:gd name="T10" fmla="*/ 1 w 2"/>
                <a:gd name="T11" fmla="*/ 0 h 4"/>
                <a:gd name="T12" fmla="*/ 0 60000 65536"/>
                <a:gd name="T13" fmla="*/ 0 60000 65536"/>
                <a:gd name="T14" fmla="*/ 0 60000 65536"/>
                <a:gd name="T15" fmla="*/ 0 60000 65536"/>
                <a:gd name="T16" fmla="*/ 0 60000 65536"/>
                <a:gd name="T17" fmla="*/ 0 60000 65536"/>
                <a:gd name="T18" fmla="*/ 0 w 2"/>
                <a:gd name="T19" fmla="*/ 0 h 4"/>
                <a:gd name="T20" fmla="*/ 2 w 2"/>
                <a:gd name="T21" fmla="*/ 4 h 4"/>
              </a:gdLst>
              <a:ahLst/>
              <a:cxnLst>
                <a:cxn ang="T12">
                  <a:pos x="T0" y="T1"/>
                </a:cxn>
                <a:cxn ang="T13">
                  <a:pos x="T2" y="T3"/>
                </a:cxn>
                <a:cxn ang="T14">
                  <a:pos x="T4" y="T5"/>
                </a:cxn>
                <a:cxn ang="T15">
                  <a:pos x="T6" y="T7"/>
                </a:cxn>
                <a:cxn ang="T16">
                  <a:pos x="T8" y="T9"/>
                </a:cxn>
                <a:cxn ang="T17">
                  <a:pos x="T10" y="T11"/>
                </a:cxn>
              </a:cxnLst>
              <a:rect l="T18" t="T19" r="T20" b="T21"/>
              <a:pathLst>
                <a:path w="2" h="4">
                  <a:moveTo>
                    <a:pt x="1" y="0"/>
                  </a:moveTo>
                  <a:lnTo>
                    <a:pt x="1" y="2"/>
                  </a:lnTo>
                  <a:lnTo>
                    <a:pt x="0" y="3"/>
                  </a:lnTo>
                  <a:lnTo>
                    <a:pt x="0" y="2"/>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1806" name="Freeform 297"/>
            <p:cNvSpPr>
              <a:spLocks/>
            </p:cNvSpPr>
            <p:nvPr/>
          </p:nvSpPr>
          <p:spPr bwMode="auto">
            <a:xfrm>
              <a:off x="2878" y="1433"/>
              <a:ext cx="596" cy="917"/>
            </a:xfrm>
            <a:custGeom>
              <a:avLst/>
              <a:gdLst>
                <a:gd name="T0" fmla="*/ 595 w 596"/>
                <a:gd name="T1" fmla="*/ 916 h 917"/>
                <a:gd name="T2" fmla="*/ 592 w 596"/>
                <a:gd name="T3" fmla="*/ 824 h 917"/>
                <a:gd name="T4" fmla="*/ 583 w 596"/>
                <a:gd name="T5" fmla="*/ 733 h 917"/>
                <a:gd name="T6" fmla="*/ 568 w 596"/>
                <a:gd name="T7" fmla="*/ 646 h 917"/>
                <a:gd name="T8" fmla="*/ 548 w 596"/>
                <a:gd name="T9" fmla="*/ 561 h 917"/>
                <a:gd name="T10" fmla="*/ 523 w 596"/>
                <a:gd name="T11" fmla="*/ 481 h 917"/>
                <a:gd name="T12" fmla="*/ 493 w 596"/>
                <a:gd name="T13" fmla="*/ 405 h 917"/>
                <a:gd name="T14" fmla="*/ 458 w 596"/>
                <a:gd name="T15" fmla="*/ 336 h 917"/>
                <a:gd name="T16" fmla="*/ 421 w 596"/>
                <a:gd name="T17" fmla="*/ 270 h 917"/>
                <a:gd name="T18" fmla="*/ 378 w 596"/>
                <a:gd name="T19" fmla="*/ 211 h 917"/>
                <a:gd name="T20" fmla="*/ 333 w 596"/>
                <a:gd name="T21" fmla="*/ 157 h 917"/>
                <a:gd name="T22" fmla="*/ 283 w 596"/>
                <a:gd name="T23" fmla="*/ 111 h 917"/>
                <a:gd name="T24" fmla="*/ 232 w 596"/>
                <a:gd name="T25" fmla="*/ 73 h 917"/>
                <a:gd name="T26" fmla="*/ 177 w 596"/>
                <a:gd name="T27" fmla="*/ 41 h 917"/>
                <a:gd name="T28" fmla="*/ 120 w 596"/>
                <a:gd name="T29" fmla="*/ 19 h 917"/>
                <a:gd name="T30" fmla="*/ 60 w 596"/>
                <a:gd name="T31" fmla="*/ 5 h 917"/>
                <a:gd name="T32" fmla="*/ 0 w 596"/>
                <a:gd name="T33" fmla="*/ 0 h 917"/>
                <a:gd name="T34" fmla="*/ 30 w 596"/>
                <a:gd name="T35" fmla="*/ 8 h 917"/>
                <a:gd name="T36" fmla="*/ 89 w 596"/>
                <a:gd name="T37" fmla="*/ 17 h 917"/>
                <a:gd name="T38" fmla="*/ 147 w 596"/>
                <a:gd name="T39" fmla="*/ 35 h 917"/>
                <a:gd name="T40" fmla="*/ 201 w 596"/>
                <a:gd name="T41" fmla="*/ 62 h 917"/>
                <a:gd name="T42" fmla="*/ 253 w 596"/>
                <a:gd name="T43" fmla="*/ 96 h 917"/>
                <a:gd name="T44" fmla="*/ 304 w 596"/>
                <a:gd name="T45" fmla="*/ 139 h 917"/>
                <a:gd name="T46" fmla="*/ 350 w 596"/>
                <a:gd name="T47" fmla="*/ 188 h 917"/>
                <a:gd name="T48" fmla="*/ 394 w 596"/>
                <a:gd name="T49" fmla="*/ 243 h 917"/>
                <a:gd name="T50" fmla="*/ 435 w 596"/>
                <a:gd name="T51" fmla="*/ 305 h 917"/>
                <a:gd name="T52" fmla="*/ 470 w 596"/>
                <a:gd name="T53" fmla="*/ 373 h 917"/>
                <a:gd name="T54" fmla="*/ 502 w 596"/>
                <a:gd name="T55" fmla="*/ 445 h 917"/>
                <a:gd name="T56" fmla="*/ 530 w 596"/>
                <a:gd name="T57" fmla="*/ 523 h 917"/>
                <a:gd name="T58" fmla="*/ 552 w 596"/>
                <a:gd name="T59" fmla="*/ 604 h 917"/>
                <a:gd name="T60" fmla="*/ 569 w 596"/>
                <a:gd name="T61" fmla="*/ 689 h 917"/>
                <a:gd name="T62" fmla="*/ 581 w 596"/>
                <a:gd name="T63" fmla="*/ 778 h 917"/>
                <a:gd name="T64" fmla="*/ 587 w 596"/>
                <a:gd name="T65" fmla="*/ 869 h 917"/>
                <a:gd name="T66" fmla="*/ 595 w 596"/>
                <a:gd name="T67" fmla="*/ 916 h 9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96"/>
                <a:gd name="T103" fmla="*/ 0 h 917"/>
                <a:gd name="T104" fmla="*/ 596 w 596"/>
                <a:gd name="T105" fmla="*/ 917 h 9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96" h="917">
                  <a:moveTo>
                    <a:pt x="595" y="916"/>
                  </a:moveTo>
                  <a:lnTo>
                    <a:pt x="595" y="916"/>
                  </a:lnTo>
                  <a:lnTo>
                    <a:pt x="594" y="869"/>
                  </a:lnTo>
                  <a:lnTo>
                    <a:pt x="592" y="824"/>
                  </a:lnTo>
                  <a:lnTo>
                    <a:pt x="588" y="778"/>
                  </a:lnTo>
                  <a:lnTo>
                    <a:pt x="583" y="733"/>
                  </a:lnTo>
                  <a:lnTo>
                    <a:pt x="576" y="688"/>
                  </a:lnTo>
                  <a:lnTo>
                    <a:pt x="568" y="646"/>
                  </a:lnTo>
                  <a:lnTo>
                    <a:pt x="558" y="603"/>
                  </a:lnTo>
                  <a:lnTo>
                    <a:pt x="548" y="561"/>
                  </a:lnTo>
                  <a:lnTo>
                    <a:pt x="537" y="521"/>
                  </a:lnTo>
                  <a:lnTo>
                    <a:pt x="523" y="481"/>
                  </a:lnTo>
                  <a:lnTo>
                    <a:pt x="509" y="443"/>
                  </a:lnTo>
                  <a:lnTo>
                    <a:pt x="493" y="405"/>
                  </a:lnTo>
                  <a:lnTo>
                    <a:pt x="476" y="370"/>
                  </a:lnTo>
                  <a:lnTo>
                    <a:pt x="458" y="336"/>
                  </a:lnTo>
                  <a:lnTo>
                    <a:pt x="440" y="302"/>
                  </a:lnTo>
                  <a:lnTo>
                    <a:pt x="421" y="270"/>
                  </a:lnTo>
                  <a:lnTo>
                    <a:pt x="400" y="239"/>
                  </a:lnTo>
                  <a:lnTo>
                    <a:pt x="378" y="211"/>
                  </a:lnTo>
                  <a:lnTo>
                    <a:pt x="355" y="183"/>
                  </a:lnTo>
                  <a:lnTo>
                    <a:pt x="333" y="157"/>
                  </a:lnTo>
                  <a:lnTo>
                    <a:pt x="308" y="133"/>
                  </a:lnTo>
                  <a:lnTo>
                    <a:pt x="283" y="111"/>
                  </a:lnTo>
                  <a:lnTo>
                    <a:pt x="258" y="90"/>
                  </a:lnTo>
                  <a:lnTo>
                    <a:pt x="232" y="73"/>
                  </a:lnTo>
                  <a:lnTo>
                    <a:pt x="205" y="56"/>
                  </a:lnTo>
                  <a:lnTo>
                    <a:pt x="177" y="41"/>
                  </a:lnTo>
                  <a:lnTo>
                    <a:pt x="149" y="29"/>
                  </a:lnTo>
                  <a:lnTo>
                    <a:pt x="120" y="19"/>
                  </a:lnTo>
                  <a:lnTo>
                    <a:pt x="90" y="10"/>
                  </a:lnTo>
                  <a:lnTo>
                    <a:pt x="60" y="5"/>
                  </a:lnTo>
                  <a:lnTo>
                    <a:pt x="31" y="1"/>
                  </a:lnTo>
                  <a:lnTo>
                    <a:pt x="0" y="0"/>
                  </a:lnTo>
                  <a:lnTo>
                    <a:pt x="0" y="6"/>
                  </a:lnTo>
                  <a:lnTo>
                    <a:pt x="30" y="8"/>
                  </a:lnTo>
                  <a:lnTo>
                    <a:pt x="59" y="11"/>
                  </a:lnTo>
                  <a:lnTo>
                    <a:pt x="89" y="17"/>
                  </a:lnTo>
                  <a:lnTo>
                    <a:pt x="118" y="25"/>
                  </a:lnTo>
                  <a:lnTo>
                    <a:pt x="147" y="35"/>
                  </a:lnTo>
                  <a:lnTo>
                    <a:pt x="174" y="48"/>
                  </a:lnTo>
                  <a:lnTo>
                    <a:pt x="201" y="62"/>
                  </a:lnTo>
                  <a:lnTo>
                    <a:pt x="228" y="78"/>
                  </a:lnTo>
                  <a:lnTo>
                    <a:pt x="253" y="96"/>
                  </a:lnTo>
                  <a:lnTo>
                    <a:pt x="279" y="116"/>
                  </a:lnTo>
                  <a:lnTo>
                    <a:pt x="304" y="139"/>
                  </a:lnTo>
                  <a:lnTo>
                    <a:pt x="328" y="163"/>
                  </a:lnTo>
                  <a:lnTo>
                    <a:pt x="350" y="188"/>
                  </a:lnTo>
                  <a:lnTo>
                    <a:pt x="373" y="215"/>
                  </a:lnTo>
                  <a:lnTo>
                    <a:pt x="394" y="243"/>
                  </a:lnTo>
                  <a:lnTo>
                    <a:pt x="415" y="273"/>
                  </a:lnTo>
                  <a:lnTo>
                    <a:pt x="435" y="305"/>
                  </a:lnTo>
                  <a:lnTo>
                    <a:pt x="452" y="338"/>
                  </a:lnTo>
                  <a:lnTo>
                    <a:pt x="470" y="373"/>
                  </a:lnTo>
                  <a:lnTo>
                    <a:pt x="486" y="408"/>
                  </a:lnTo>
                  <a:lnTo>
                    <a:pt x="502" y="445"/>
                  </a:lnTo>
                  <a:lnTo>
                    <a:pt x="517" y="484"/>
                  </a:lnTo>
                  <a:lnTo>
                    <a:pt x="530" y="523"/>
                  </a:lnTo>
                  <a:lnTo>
                    <a:pt x="542" y="563"/>
                  </a:lnTo>
                  <a:lnTo>
                    <a:pt x="552" y="604"/>
                  </a:lnTo>
                  <a:lnTo>
                    <a:pt x="561" y="647"/>
                  </a:lnTo>
                  <a:lnTo>
                    <a:pt x="569" y="689"/>
                  </a:lnTo>
                  <a:lnTo>
                    <a:pt x="576" y="734"/>
                  </a:lnTo>
                  <a:lnTo>
                    <a:pt x="581" y="778"/>
                  </a:lnTo>
                  <a:lnTo>
                    <a:pt x="585" y="824"/>
                  </a:lnTo>
                  <a:lnTo>
                    <a:pt x="587" y="869"/>
                  </a:lnTo>
                  <a:lnTo>
                    <a:pt x="588" y="916"/>
                  </a:lnTo>
                  <a:lnTo>
                    <a:pt x="595" y="916"/>
                  </a:lnTo>
                </a:path>
              </a:pathLst>
            </a:custGeom>
            <a:solidFill>
              <a:srgbClr val="000000"/>
            </a:solidFill>
            <a:ln w="12700" cap="rnd">
              <a:noFill/>
              <a:round/>
              <a:headEnd/>
              <a:tailEnd/>
            </a:ln>
          </p:spPr>
          <p:txBody>
            <a:bodyPr/>
            <a:lstStyle/>
            <a:p>
              <a:endParaRPr lang="en-US">
                <a:solidFill>
                  <a:srgbClr val="000000"/>
                </a:solidFill>
              </a:endParaRPr>
            </a:p>
          </p:txBody>
        </p:sp>
        <p:sp>
          <p:nvSpPr>
            <p:cNvPr id="21807" name="Freeform 298"/>
            <p:cNvSpPr>
              <a:spLocks/>
            </p:cNvSpPr>
            <p:nvPr/>
          </p:nvSpPr>
          <p:spPr bwMode="auto">
            <a:xfrm>
              <a:off x="2878" y="2355"/>
              <a:ext cx="596" cy="918"/>
            </a:xfrm>
            <a:custGeom>
              <a:avLst/>
              <a:gdLst>
                <a:gd name="T0" fmla="*/ 0 w 596"/>
                <a:gd name="T1" fmla="*/ 917 h 918"/>
                <a:gd name="T2" fmla="*/ 60 w 596"/>
                <a:gd name="T3" fmla="*/ 912 h 918"/>
                <a:gd name="T4" fmla="*/ 120 w 596"/>
                <a:gd name="T5" fmla="*/ 898 h 918"/>
                <a:gd name="T6" fmla="*/ 177 w 596"/>
                <a:gd name="T7" fmla="*/ 876 h 918"/>
                <a:gd name="T8" fmla="*/ 232 w 596"/>
                <a:gd name="T9" fmla="*/ 844 h 918"/>
                <a:gd name="T10" fmla="*/ 283 w 596"/>
                <a:gd name="T11" fmla="*/ 806 h 918"/>
                <a:gd name="T12" fmla="*/ 333 w 596"/>
                <a:gd name="T13" fmla="*/ 760 h 918"/>
                <a:gd name="T14" fmla="*/ 378 w 596"/>
                <a:gd name="T15" fmla="*/ 706 h 918"/>
                <a:gd name="T16" fmla="*/ 421 w 596"/>
                <a:gd name="T17" fmla="*/ 647 h 918"/>
                <a:gd name="T18" fmla="*/ 458 w 596"/>
                <a:gd name="T19" fmla="*/ 582 h 918"/>
                <a:gd name="T20" fmla="*/ 493 w 596"/>
                <a:gd name="T21" fmla="*/ 512 h 918"/>
                <a:gd name="T22" fmla="*/ 523 w 596"/>
                <a:gd name="T23" fmla="*/ 436 h 918"/>
                <a:gd name="T24" fmla="*/ 548 w 596"/>
                <a:gd name="T25" fmla="*/ 356 h 918"/>
                <a:gd name="T26" fmla="*/ 568 w 596"/>
                <a:gd name="T27" fmla="*/ 271 h 918"/>
                <a:gd name="T28" fmla="*/ 583 w 596"/>
                <a:gd name="T29" fmla="*/ 185 h 918"/>
                <a:gd name="T30" fmla="*/ 592 w 596"/>
                <a:gd name="T31" fmla="*/ 93 h 918"/>
                <a:gd name="T32" fmla="*/ 595 w 596"/>
                <a:gd name="T33" fmla="*/ 0 h 918"/>
                <a:gd name="T34" fmla="*/ 587 w 596"/>
                <a:gd name="T35" fmla="*/ 48 h 918"/>
                <a:gd name="T36" fmla="*/ 581 w 596"/>
                <a:gd name="T37" fmla="*/ 139 h 918"/>
                <a:gd name="T38" fmla="*/ 569 w 596"/>
                <a:gd name="T39" fmla="*/ 228 h 918"/>
                <a:gd name="T40" fmla="*/ 552 w 596"/>
                <a:gd name="T41" fmla="*/ 313 h 918"/>
                <a:gd name="T42" fmla="*/ 530 w 596"/>
                <a:gd name="T43" fmla="*/ 394 h 918"/>
                <a:gd name="T44" fmla="*/ 502 w 596"/>
                <a:gd name="T45" fmla="*/ 472 h 918"/>
                <a:gd name="T46" fmla="*/ 470 w 596"/>
                <a:gd name="T47" fmla="*/ 544 h 918"/>
                <a:gd name="T48" fmla="*/ 435 w 596"/>
                <a:gd name="T49" fmla="*/ 612 h 918"/>
                <a:gd name="T50" fmla="*/ 394 w 596"/>
                <a:gd name="T51" fmla="*/ 674 h 918"/>
                <a:gd name="T52" fmla="*/ 350 w 596"/>
                <a:gd name="T53" fmla="*/ 729 h 918"/>
                <a:gd name="T54" fmla="*/ 304 w 596"/>
                <a:gd name="T55" fmla="*/ 779 h 918"/>
                <a:gd name="T56" fmla="*/ 253 w 596"/>
                <a:gd name="T57" fmla="*/ 821 h 918"/>
                <a:gd name="T58" fmla="*/ 201 w 596"/>
                <a:gd name="T59" fmla="*/ 855 h 918"/>
                <a:gd name="T60" fmla="*/ 147 w 596"/>
                <a:gd name="T61" fmla="*/ 881 h 918"/>
                <a:gd name="T62" fmla="*/ 89 w 596"/>
                <a:gd name="T63" fmla="*/ 900 h 918"/>
                <a:gd name="T64" fmla="*/ 30 w 596"/>
                <a:gd name="T65" fmla="*/ 909 h 918"/>
                <a:gd name="T66" fmla="*/ 0 w 596"/>
                <a:gd name="T67" fmla="*/ 917 h 9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96"/>
                <a:gd name="T103" fmla="*/ 0 h 918"/>
                <a:gd name="T104" fmla="*/ 596 w 596"/>
                <a:gd name="T105" fmla="*/ 918 h 9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96" h="918">
                  <a:moveTo>
                    <a:pt x="0" y="917"/>
                  </a:moveTo>
                  <a:lnTo>
                    <a:pt x="0" y="917"/>
                  </a:lnTo>
                  <a:lnTo>
                    <a:pt x="31" y="916"/>
                  </a:lnTo>
                  <a:lnTo>
                    <a:pt x="60" y="912"/>
                  </a:lnTo>
                  <a:lnTo>
                    <a:pt x="90" y="906"/>
                  </a:lnTo>
                  <a:lnTo>
                    <a:pt x="120" y="898"/>
                  </a:lnTo>
                  <a:lnTo>
                    <a:pt x="149" y="888"/>
                  </a:lnTo>
                  <a:lnTo>
                    <a:pt x="177" y="876"/>
                  </a:lnTo>
                  <a:lnTo>
                    <a:pt x="205" y="861"/>
                  </a:lnTo>
                  <a:lnTo>
                    <a:pt x="232" y="844"/>
                  </a:lnTo>
                  <a:lnTo>
                    <a:pt x="258" y="827"/>
                  </a:lnTo>
                  <a:lnTo>
                    <a:pt x="283" y="806"/>
                  </a:lnTo>
                  <a:lnTo>
                    <a:pt x="308" y="784"/>
                  </a:lnTo>
                  <a:lnTo>
                    <a:pt x="333" y="760"/>
                  </a:lnTo>
                  <a:lnTo>
                    <a:pt x="355" y="733"/>
                  </a:lnTo>
                  <a:lnTo>
                    <a:pt x="378" y="706"/>
                  </a:lnTo>
                  <a:lnTo>
                    <a:pt x="400" y="678"/>
                  </a:lnTo>
                  <a:lnTo>
                    <a:pt x="421" y="647"/>
                  </a:lnTo>
                  <a:lnTo>
                    <a:pt x="440" y="615"/>
                  </a:lnTo>
                  <a:lnTo>
                    <a:pt x="458" y="582"/>
                  </a:lnTo>
                  <a:lnTo>
                    <a:pt x="477" y="547"/>
                  </a:lnTo>
                  <a:lnTo>
                    <a:pt x="493" y="512"/>
                  </a:lnTo>
                  <a:lnTo>
                    <a:pt x="509" y="474"/>
                  </a:lnTo>
                  <a:lnTo>
                    <a:pt x="523" y="436"/>
                  </a:lnTo>
                  <a:lnTo>
                    <a:pt x="537" y="396"/>
                  </a:lnTo>
                  <a:lnTo>
                    <a:pt x="548" y="356"/>
                  </a:lnTo>
                  <a:lnTo>
                    <a:pt x="558" y="314"/>
                  </a:lnTo>
                  <a:lnTo>
                    <a:pt x="568" y="271"/>
                  </a:lnTo>
                  <a:lnTo>
                    <a:pt x="576" y="229"/>
                  </a:lnTo>
                  <a:lnTo>
                    <a:pt x="583" y="185"/>
                  </a:lnTo>
                  <a:lnTo>
                    <a:pt x="588" y="139"/>
                  </a:lnTo>
                  <a:lnTo>
                    <a:pt x="592" y="93"/>
                  </a:lnTo>
                  <a:lnTo>
                    <a:pt x="594" y="48"/>
                  </a:lnTo>
                  <a:lnTo>
                    <a:pt x="595" y="0"/>
                  </a:lnTo>
                  <a:lnTo>
                    <a:pt x="588" y="0"/>
                  </a:lnTo>
                  <a:lnTo>
                    <a:pt x="587" y="48"/>
                  </a:lnTo>
                  <a:lnTo>
                    <a:pt x="585" y="93"/>
                  </a:lnTo>
                  <a:lnTo>
                    <a:pt x="581" y="139"/>
                  </a:lnTo>
                  <a:lnTo>
                    <a:pt x="576" y="184"/>
                  </a:lnTo>
                  <a:lnTo>
                    <a:pt x="569" y="228"/>
                  </a:lnTo>
                  <a:lnTo>
                    <a:pt x="561" y="270"/>
                  </a:lnTo>
                  <a:lnTo>
                    <a:pt x="552" y="313"/>
                  </a:lnTo>
                  <a:lnTo>
                    <a:pt x="542" y="355"/>
                  </a:lnTo>
                  <a:lnTo>
                    <a:pt x="530" y="394"/>
                  </a:lnTo>
                  <a:lnTo>
                    <a:pt x="517" y="433"/>
                  </a:lnTo>
                  <a:lnTo>
                    <a:pt x="502" y="472"/>
                  </a:lnTo>
                  <a:lnTo>
                    <a:pt x="486" y="509"/>
                  </a:lnTo>
                  <a:lnTo>
                    <a:pt x="470" y="544"/>
                  </a:lnTo>
                  <a:lnTo>
                    <a:pt x="452" y="579"/>
                  </a:lnTo>
                  <a:lnTo>
                    <a:pt x="435" y="612"/>
                  </a:lnTo>
                  <a:lnTo>
                    <a:pt x="415" y="644"/>
                  </a:lnTo>
                  <a:lnTo>
                    <a:pt x="394" y="674"/>
                  </a:lnTo>
                  <a:lnTo>
                    <a:pt x="373" y="702"/>
                  </a:lnTo>
                  <a:lnTo>
                    <a:pt x="350" y="729"/>
                  </a:lnTo>
                  <a:lnTo>
                    <a:pt x="328" y="754"/>
                  </a:lnTo>
                  <a:lnTo>
                    <a:pt x="304" y="779"/>
                  </a:lnTo>
                  <a:lnTo>
                    <a:pt x="279" y="801"/>
                  </a:lnTo>
                  <a:lnTo>
                    <a:pt x="253" y="821"/>
                  </a:lnTo>
                  <a:lnTo>
                    <a:pt x="228" y="839"/>
                  </a:lnTo>
                  <a:lnTo>
                    <a:pt x="201" y="855"/>
                  </a:lnTo>
                  <a:lnTo>
                    <a:pt x="174" y="869"/>
                  </a:lnTo>
                  <a:lnTo>
                    <a:pt x="147" y="881"/>
                  </a:lnTo>
                  <a:lnTo>
                    <a:pt x="118" y="892"/>
                  </a:lnTo>
                  <a:lnTo>
                    <a:pt x="89" y="900"/>
                  </a:lnTo>
                  <a:lnTo>
                    <a:pt x="59" y="906"/>
                  </a:lnTo>
                  <a:lnTo>
                    <a:pt x="30" y="909"/>
                  </a:lnTo>
                  <a:lnTo>
                    <a:pt x="0" y="911"/>
                  </a:lnTo>
                  <a:lnTo>
                    <a:pt x="0" y="917"/>
                  </a:lnTo>
                </a:path>
              </a:pathLst>
            </a:custGeom>
            <a:solidFill>
              <a:srgbClr val="000000"/>
            </a:solidFill>
            <a:ln w="12700" cap="rnd">
              <a:noFill/>
              <a:round/>
              <a:headEnd/>
              <a:tailEnd/>
            </a:ln>
          </p:spPr>
          <p:txBody>
            <a:bodyPr/>
            <a:lstStyle/>
            <a:p>
              <a:endParaRPr lang="en-US">
                <a:solidFill>
                  <a:srgbClr val="000000"/>
                </a:solidFill>
              </a:endParaRPr>
            </a:p>
          </p:txBody>
        </p:sp>
        <p:sp>
          <p:nvSpPr>
            <p:cNvPr id="21808" name="Freeform 299"/>
            <p:cNvSpPr>
              <a:spLocks/>
            </p:cNvSpPr>
            <p:nvPr/>
          </p:nvSpPr>
          <p:spPr bwMode="auto">
            <a:xfrm>
              <a:off x="2277" y="2355"/>
              <a:ext cx="596" cy="918"/>
            </a:xfrm>
            <a:custGeom>
              <a:avLst/>
              <a:gdLst>
                <a:gd name="T0" fmla="*/ 0 w 596"/>
                <a:gd name="T1" fmla="*/ 0 h 918"/>
                <a:gd name="T2" fmla="*/ 3 w 596"/>
                <a:gd name="T3" fmla="*/ 93 h 918"/>
                <a:gd name="T4" fmla="*/ 12 w 596"/>
                <a:gd name="T5" fmla="*/ 185 h 918"/>
                <a:gd name="T6" fmla="*/ 27 w 596"/>
                <a:gd name="T7" fmla="*/ 271 h 918"/>
                <a:gd name="T8" fmla="*/ 47 w 596"/>
                <a:gd name="T9" fmla="*/ 356 h 918"/>
                <a:gd name="T10" fmla="*/ 71 w 596"/>
                <a:gd name="T11" fmla="*/ 436 h 918"/>
                <a:gd name="T12" fmla="*/ 101 w 596"/>
                <a:gd name="T13" fmla="*/ 512 h 918"/>
                <a:gd name="T14" fmla="*/ 136 w 596"/>
                <a:gd name="T15" fmla="*/ 582 h 918"/>
                <a:gd name="T16" fmla="*/ 174 w 596"/>
                <a:gd name="T17" fmla="*/ 647 h 918"/>
                <a:gd name="T18" fmla="*/ 217 w 596"/>
                <a:gd name="T19" fmla="*/ 706 h 918"/>
                <a:gd name="T20" fmla="*/ 262 w 596"/>
                <a:gd name="T21" fmla="*/ 760 h 918"/>
                <a:gd name="T22" fmla="*/ 311 w 596"/>
                <a:gd name="T23" fmla="*/ 806 h 918"/>
                <a:gd name="T24" fmla="*/ 363 w 596"/>
                <a:gd name="T25" fmla="*/ 844 h 918"/>
                <a:gd name="T26" fmla="*/ 418 w 596"/>
                <a:gd name="T27" fmla="*/ 876 h 918"/>
                <a:gd name="T28" fmla="*/ 475 w 596"/>
                <a:gd name="T29" fmla="*/ 898 h 918"/>
                <a:gd name="T30" fmla="*/ 535 w 596"/>
                <a:gd name="T31" fmla="*/ 912 h 918"/>
                <a:gd name="T32" fmla="*/ 595 w 596"/>
                <a:gd name="T33" fmla="*/ 917 h 918"/>
                <a:gd name="T34" fmla="*/ 565 w 596"/>
                <a:gd name="T35" fmla="*/ 909 h 918"/>
                <a:gd name="T36" fmla="*/ 506 w 596"/>
                <a:gd name="T37" fmla="*/ 900 h 918"/>
                <a:gd name="T38" fmla="*/ 448 w 596"/>
                <a:gd name="T39" fmla="*/ 881 h 918"/>
                <a:gd name="T40" fmla="*/ 394 w 596"/>
                <a:gd name="T41" fmla="*/ 855 h 918"/>
                <a:gd name="T42" fmla="*/ 342 w 596"/>
                <a:gd name="T43" fmla="*/ 821 h 918"/>
                <a:gd name="T44" fmla="*/ 291 w 596"/>
                <a:gd name="T45" fmla="*/ 779 h 918"/>
                <a:gd name="T46" fmla="*/ 244 w 596"/>
                <a:gd name="T47" fmla="*/ 729 h 918"/>
                <a:gd name="T48" fmla="*/ 201 w 596"/>
                <a:gd name="T49" fmla="*/ 674 h 918"/>
                <a:gd name="T50" fmla="*/ 160 w 596"/>
                <a:gd name="T51" fmla="*/ 612 h 918"/>
                <a:gd name="T52" fmla="*/ 125 w 596"/>
                <a:gd name="T53" fmla="*/ 544 h 918"/>
                <a:gd name="T54" fmla="*/ 92 w 596"/>
                <a:gd name="T55" fmla="*/ 472 h 918"/>
                <a:gd name="T56" fmla="*/ 64 w 596"/>
                <a:gd name="T57" fmla="*/ 394 h 918"/>
                <a:gd name="T58" fmla="*/ 43 w 596"/>
                <a:gd name="T59" fmla="*/ 313 h 918"/>
                <a:gd name="T60" fmla="*/ 25 w 596"/>
                <a:gd name="T61" fmla="*/ 228 h 918"/>
                <a:gd name="T62" fmla="*/ 13 w 596"/>
                <a:gd name="T63" fmla="*/ 139 h 918"/>
                <a:gd name="T64" fmla="*/ 7 w 596"/>
                <a:gd name="T65" fmla="*/ 48 h 918"/>
                <a:gd name="T66" fmla="*/ 0 w 596"/>
                <a:gd name="T67" fmla="*/ 0 h 9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96"/>
                <a:gd name="T103" fmla="*/ 0 h 918"/>
                <a:gd name="T104" fmla="*/ 596 w 596"/>
                <a:gd name="T105" fmla="*/ 918 h 9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96" h="918">
                  <a:moveTo>
                    <a:pt x="0" y="0"/>
                  </a:moveTo>
                  <a:lnTo>
                    <a:pt x="0" y="0"/>
                  </a:lnTo>
                  <a:lnTo>
                    <a:pt x="0" y="48"/>
                  </a:lnTo>
                  <a:lnTo>
                    <a:pt x="3" y="93"/>
                  </a:lnTo>
                  <a:lnTo>
                    <a:pt x="7" y="139"/>
                  </a:lnTo>
                  <a:lnTo>
                    <a:pt x="12" y="185"/>
                  </a:lnTo>
                  <a:lnTo>
                    <a:pt x="19" y="229"/>
                  </a:lnTo>
                  <a:lnTo>
                    <a:pt x="27" y="271"/>
                  </a:lnTo>
                  <a:lnTo>
                    <a:pt x="36" y="314"/>
                  </a:lnTo>
                  <a:lnTo>
                    <a:pt x="47" y="356"/>
                  </a:lnTo>
                  <a:lnTo>
                    <a:pt x="58" y="396"/>
                  </a:lnTo>
                  <a:lnTo>
                    <a:pt x="71" y="436"/>
                  </a:lnTo>
                  <a:lnTo>
                    <a:pt x="86" y="474"/>
                  </a:lnTo>
                  <a:lnTo>
                    <a:pt x="101" y="512"/>
                  </a:lnTo>
                  <a:lnTo>
                    <a:pt x="118" y="547"/>
                  </a:lnTo>
                  <a:lnTo>
                    <a:pt x="136" y="582"/>
                  </a:lnTo>
                  <a:lnTo>
                    <a:pt x="154" y="615"/>
                  </a:lnTo>
                  <a:lnTo>
                    <a:pt x="174" y="647"/>
                  </a:lnTo>
                  <a:lnTo>
                    <a:pt x="195" y="678"/>
                  </a:lnTo>
                  <a:lnTo>
                    <a:pt x="217" y="706"/>
                  </a:lnTo>
                  <a:lnTo>
                    <a:pt x="239" y="733"/>
                  </a:lnTo>
                  <a:lnTo>
                    <a:pt x="262" y="760"/>
                  </a:lnTo>
                  <a:lnTo>
                    <a:pt x="286" y="784"/>
                  </a:lnTo>
                  <a:lnTo>
                    <a:pt x="311" y="806"/>
                  </a:lnTo>
                  <a:lnTo>
                    <a:pt x="337" y="827"/>
                  </a:lnTo>
                  <a:lnTo>
                    <a:pt x="363" y="844"/>
                  </a:lnTo>
                  <a:lnTo>
                    <a:pt x="390" y="861"/>
                  </a:lnTo>
                  <a:lnTo>
                    <a:pt x="418" y="876"/>
                  </a:lnTo>
                  <a:lnTo>
                    <a:pt x="446" y="888"/>
                  </a:lnTo>
                  <a:lnTo>
                    <a:pt x="475" y="898"/>
                  </a:lnTo>
                  <a:lnTo>
                    <a:pt x="505" y="906"/>
                  </a:lnTo>
                  <a:lnTo>
                    <a:pt x="535" y="912"/>
                  </a:lnTo>
                  <a:lnTo>
                    <a:pt x="564" y="916"/>
                  </a:lnTo>
                  <a:lnTo>
                    <a:pt x="595" y="917"/>
                  </a:lnTo>
                  <a:lnTo>
                    <a:pt x="595" y="911"/>
                  </a:lnTo>
                  <a:lnTo>
                    <a:pt x="565" y="909"/>
                  </a:lnTo>
                  <a:lnTo>
                    <a:pt x="536" y="906"/>
                  </a:lnTo>
                  <a:lnTo>
                    <a:pt x="506" y="900"/>
                  </a:lnTo>
                  <a:lnTo>
                    <a:pt x="477" y="892"/>
                  </a:lnTo>
                  <a:lnTo>
                    <a:pt x="448" y="881"/>
                  </a:lnTo>
                  <a:lnTo>
                    <a:pt x="421" y="869"/>
                  </a:lnTo>
                  <a:lnTo>
                    <a:pt x="394" y="855"/>
                  </a:lnTo>
                  <a:lnTo>
                    <a:pt x="367" y="839"/>
                  </a:lnTo>
                  <a:lnTo>
                    <a:pt x="342" y="821"/>
                  </a:lnTo>
                  <a:lnTo>
                    <a:pt x="316" y="801"/>
                  </a:lnTo>
                  <a:lnTo>
                    <a:pt x="291" y="779"/>
                  </a:lnTo>
                  <a:lnTo>
                    <a:pt x="267" y="754"/>
                  </a:lnTo>
                  <a:lnTo>
                    <a:pt x="244" y="729"/>
                  </a:lnTo>
                  <a:lnTo>
                    <a:pt x="222" y="702"/>
                  </a:lnTo>
                  <a:lnTo>
                    <a:pt x="201" y="674"/>
                  </a:lnTo>
                  <a:lnTo>
                    <a:pt x="180" y="644"/>
                  </a:lnTo>
                  <a:lnTo>
                    <a:pt x="160" y="612"/>
                  </a:lnTo>
                  <a:lnTo>
                    <a:pt x="142" y="579"/>
                  </a:lnTo>
                  <a:lnTo>
                    <a:pt x="125" y="544"/>
                  </a:lnTo>
                  <a:lnTo>
                    <a:pt x="108" y="509"/>
                  </a:lnTo>
                  <a:lnTo>
                    <a:pt x="92" y="472"/>
                  </a:lnTo>
                  <a:lnTo>
                    <a:pt x="78" y="433"/>
                  </a:lnTo>
                  <a:lnTo>
                    <a:pt x="64" y="394"/>
                  </a:lnTo>
                  <a:lnTo>
                    <a:pt x="52" y="355"/>
                  </a:lnTo>
                  <a:lnTo>
                    <a:pt x="43" y="313"/>
                  </a:lnTo>
                  <a:lnTo>
                    <a:pt x="33" y="270"/>
                  </a:lnTo>
                  <a:lnTo>
                    <a:pt x="25" y="228"/>
                  </a:lnTo>
                  <a:lnTo>
                    <a:pt x="18" y="184"/>
                  </a:lnTo>
                  <a:lnTo>
                    <a:pt x="13" y="139"/>
                  </a:lnTo>
                  <a:lnTo>
                    <a:pt x="9" y="93"/>
                  </a:lnTo>
                  <a:lnTo>
                    <a:pt x="7" y="48"/>
                  </a:lnTo>
                  <a:lnTo>
                    <a:pt x="6"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809" name="Freeform 300"/>
            <p:cNvSpPr>
              <a:spLocks/>
            </p:cNvSpPr>
            <p:nvPr/>
          </p:nvSpPr>
          <p:spPr bwMode="auto">
            <a:xfrm>
              <a:off x="2277" y="1433"/>
              <a:ext cx="596" cy="917"/>
            </a:xfrm>
            <a:custGeom>
              <a:avLst/>
              <a:gdLst>
                <a:gd name="T0" fmla="*/ 595 w 596"/>
                <a:gd name="T1" fmla="*/ 0 h 917"/>
                <a:gd name="T2" fmla="*/ 535 w 596"/>
                <a:gd name="T3" fmla="*/ 5 h 917"/>
                <a:gd name="T4" fmla="*/ 475 w 596"/>
                <a:gd name="T5" fmla="*/ 19 h 917"/>
                <a:gd name="T6" fmla="*/ 418 w 596"/>
                <a:gd name="T7" fmla="*/ 41 h 917"/>
                <a:gd name="T8" fmla="*/ 363 w 596"/>
                <a:gd name="T9" fmla="*/ 73 h 917"/>
                <a:gd name="T10" fmla="*/ 311 w 596"/>
                <a:gd name="T11" fmla="*/ 111 h 917"/>
                <a:gd name="T12" fmla="*/ 262 w 596"/>
                <a:gd name="T13" fmla="*/ 157 h 917"/>
                <a:gd name="T14" fmla="*/ 217 w 596"/>
                <a:gd name="T15" fmla="*/ 211 h 917"/>
                <a:gd name="T16" fmla="*/ 174 w 596"/>
                <a:gd name="T17" fmla="*/ 270 h 917"/>
                <a:gd name="T18" fmla="*/ 136 w 596"/>
                <a:gd name="T19" fmla="*/ 336 h 917"/>
                <a:gd name="T20" fmla="*/ 101 w 596"/>
                <a:gd name="T21" fmla="*/ 405 h 917"/>
                <a:gd name="T22" fmla="*/ 71 w 596"/>
                <a:gd name="T23" fmla="*/ 481 h 917"/>
                <a:gd name="T24" fmla="*/ 47 w 596"/>
                <a:gd name="T25" fmla="*/ 561 h 917"/>
                <a:gd name="T26" fmla="*/ 27 w 596"/>
                <a:gd name="T27" fmla="*/ 646 h 917"/>
                <a:gd name="T28" fmla="*/ 12 w 596"/>
                <a:gd name="T29" fmla="*/ 733 h 917"/>
                <a:gd name="T30" fmla="*/ 3 w 596"/>
                <a:gd name="T31" fmla="*/ 824 h 917"/>
                <a:gd name="T32" fmla="*/ 0 w 596"/>
                <a:gd name="T33" fmla="*/ 916 h 917"/>
                <a:gd name="T34" fmla="*/ 7 w 596"/>
                <a:gd name="T35" fmla="*/ 869 h 917"/>
                <a:gd name="T36" fmla="*/ 13 w 596"/>
                <a:gd name="T37" fmla="*/ 778 h 917"/>
                <a:gd name="T38" fmla="*/ 25 w 596"/>
                <a:gd name="T39" fmla="*/ 689 h 917"/>
                <a:gd name="T40" fmla="*/ 43 w 596"/>
                <a:gd name="T41" fmla="*/ 604 h 917"/>
                <a:gd name="T42" fmla="*/ 64 w 596"/>
                <a:gd name="T43" fmla="*/ 523 h 917"/>
                <a:gd name="T44" fmla="*/ 92 w 596"/>
                <a:gd name="T45" fmla="*/ 445 h 917"/>
                <a:gd name="T46" fmla="*/ 124 w 596"/>
                <a:gd name="T47" fmla="*/ 373 h 917"/>
                <a:gd name="T48" fmla="*/ 160 w 596"/>
                <a:gd name="T49" fmla="*/ 305 h 917"/>
                <a:gd name="T50" fmla="*/ 201 w 596"/>
                <a:gd name="T51" fmla="*/ 243 h 917"/>
                <a:gd name="T52" fmla="*/ 244 w 596"/>
                <a:gd name="T53" fmla="*/ 188 h 917"/>
                <a:gd name="T54" fmla="*/ 291 w 596"/>
                <a:gd name="T55" fmla="*/ 139 h 917"/>
                <a:gd name="T56" fmla="*/ 342 w 596"/>
                <a:gd name="T57" fmla="*/ 96 h 917"/>
                <a:gd name="T58" fmla="*/ 394 w 596"/>
                <a:gd name="T59" fmla="*/ 62 h 917"/>
                <a:gd name="T60" fmla="*/ 448 w 596"/>
                <a:gd name="T61" fmla="*/ 35 h 917"/>
                <a:gd name="T62" fmla="*/ 506 w 596"/>
                <a:gd name="T63" fmla="*/ 17 h 917"/>
                <a:gd name="T64" fmla="*/ 565 w 596"/>
                <a:gd name="T65" fmla="*/ 8 h 917"/>
                <a:gd name="T66" fmla="*/ 595 w 596"/>
                <a:gd name="T67" fmla="*/ 0 h 9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96"/>
                <a:gd name="T103" fmla="*/ 0 h 917"/>
                <a:gd name="T104" fmla="*/ 596 w 596"/>
                <a:gd name="T105" fmla="*/ 917 h 9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96" h="917">
                  <a:moveTo>
                    <a:pt x="595" y="0"/>
                  </a:moveTo>
                  <a:lnTo>
                    <a:pt x="595" y="0"/>
                  </a:lnTo>
                  <a:lnTo>
                    <a:pt x="564" y="1"/>
                  </a:lnTo>
                  <a:lnTo>
                    <a:pt x="535" y="5"/>
                  </a:lnTo>
                  <a:lnTo>
                    <a:pt x="505" y="10"/>
                  </a:lnTo>
                  <a:lnTo>
                    <a:pt x="475" y="19"/>
                  </a:lnTo>
                  <a:lnTo>
                    <a:pt x="446" y="29"/>
                  </a:lnTo>
                  <a:lnTo>
                    <a:pt x="418" y="41"/>
                  </a:lnTo>
                  <a:lnTo>
                    <a:pt x="390" y="56"/>
                  </a:lnTo>
                  <a:lnTo>
                    <a:pt x="363" y="73"/>
                  </a:lnTo>
                  <a:lnTo>
                    <a:pt x="337" y="90"/>
                  </a:lnTo>
                  <a:lnTo>
                    <a:pt x="311" y="111"/>
                  </a:lnTo>
                  <a:lnTo>
                    <a:pt x="286" y="133"/>
                  </a:lnTo>
                  <a:lnTo>
                    <a:pt x="262" y="157"/>
                  </a:lnTo>
                  <a:lnTo>
                    <a:pt x="239" y="183"/>
                  </a:lnTo>
                  <a:lnTo>
                    <a:pt x="217" y="211"/>
                  </a:lnTo>
                  <a:lnTo>
                    <a:pt x="195" y="239"/>
                  </a:lnTo>
                  <a:lnTo>
                    <a:pt x="174" y="270"/>
                  </a:lnTo>
                  <a:lnTo>
                    <a:pt x="154" y="302"/>
                  </a:lnTo>
                  <a:lnTo>
                    <a:pt x="136" y="336"/>
                  </a:lnTo>
                  <a:lnTo>
                    <a:pt x="118" y="370"/>
                  </a:lnTo>
                  <a:lnTo>
                    <a:pt x="101" y="405"/>
                  </a:lnTo>
                  <a:lnTo>
                    <a:pt x="86" y="443"/>
                  </a:lnTo>
                  <a:lnTo>
                    <a:pt x="71" y="481"/>
                  </a:lnTo>
                  <a:lnTo>
                    <a:pt x="58" y="521"/>
                  </a:lnTo>
                  <a:lnTo>
                    <a:pt x="47" y="561"/>
                  </a:lnTo>
                  <a:lnTo>
                    <a:pt x="36" y="603"/>
                  </a:lnTo>
                  <a:lnTo>
                    <a:pt x="27" y="646"/>
                  </a:lnTo>
                  <a:lnTo>
                    <a:pt x="19" y="688"/>
                  </a:lnTo>
                  <a:lnTo>
                    <a:pt x="12" y="733"/>
                  </a:lnTo>
                  <a:lnTo>
                    <a:pt x="7" y="778"/>
                  </a:lnTo>
                  <a:lnTo>
                    <a:pt x="3" y="824"/>
                  </a:lnTo>
                  <a:lnTo>
                    <a:pt x="0" y="869"/>
                  </a:lnTo>
                  <a:lnTo>
                    <a:pt x="0" y="916"/>
                  </a:lnTo>
                  <a:lnTo>
                    <a:pt x="6" y="916"/>
                  </a:lnTo>
                  <a:lnTo>
                    <a:pt x="7" y="869"/>
                  </a:lnTo>
                  <a:lnTo>
                    <a:pt x="9" y="824"/>
                  </a:lnTo>
                  <a:lnTo>
                    <a:pt x="13" y="778"/>
                  </a:lnTo>
                  <a:lnTo>
                    <a:pt x="18" y="734"/>
                  </a:lnTo>
                  <a:lnTo>
                    <a:pt x="25" y="689"/>
                  </a:lnTo>
                  <a:lnTo>
                    <a:pt x="33" y="647"/>
                  </a:lnTo>
                  <a:lnTo>
                    <a:pt x="43" y="604"/>
                  </a:lnTo>
                  <a:lnTo>
                    <a:pt x="52" y="563"/>
                  </a:lnTo>
                  <a:lnTo>
                    <a:pt x="64" y="523"/>
                  </a:lnTo>
                  <a:lnTo>
                    <a:pt x="78" y="484"/>
                  </a:lnTo>
                  <a:lnTo>
                    <a:pt x="92" y="445"/>
                  </a:lnTo>
                  <a:lnTo>
                    <a:pt x="108" y="408"/>
                  </a:lnTo>
                  <a:lnTo>
                    <a:pt x="124" y="373"/>
                  </a:lnTo>
                  <a:lnTo>
                    <a:pt x="142" y="338"/>
                  </a:lnTo>
                  <a:lnTo>
                    <a:pt x="160" y="305"/>
                  </a:lnTo>
                  <a:lnTo>
                    <a:pt x="180" y="273"/>
                  </a:lnTo>
                  <a:lnTo>
                    <a:pt x="201" y="243"/>
                  </a:lnTo>
                  <a:lnTo>
                    <a:pt x="222" y="215"/>
                  </a:lnTo>
                  <a:lnTo>
                    <a:pt x="244" y="188"/>
                  </a:lnTo>
                  <a:lnTo>
                    <a:pt x="267" y="163"/>
                  </a:lnTo>
                  <a:lnTo>
                    <a:pt x="291" y="139"/>
                  </a:lnTo>
                  <a:lnTo>
                    <a:pt x="316" y="116"/>
                  </a:lnTo>
                  <a:lnTo>
                    <a:pt x="342" y="96"/>
                  </a:lnTo>
                  <a:lnTo>
                    <a:pt x="367" y="78"/>
                  </a:lnTo>
                  <a:lnTo>
                    <a:pt x="394" y="62"/>
                  </a:lnTo>
                  <a:lnTo>
                    <a:pt x="421" y="48"/>
                  </a:lnTo>
                  <a:lnTo>
                    <a:pt x="448" y="35"/>
                  </a:lnTo>
                  <a:lnTo>
                    <a:pt x="477" y="25"/>
                  </a:lnTo>
                  <a:lnTo>
                    <a:pt x="506" y="17"/>
                  </a:lnTo>
                  <a:lnTo>
                    <a:pt x="536" y="11"/>
                  </a:lnTo>
                  <a:lnTo>
                    <a:pt x="565" y="8"/>
                  </a:lnTo>
                  <a:lnTo>
                    <a:pt x="595" y="6"/>
                  </a:lnTo>
                  <a:lnTo>
                    <a:pt x="595" y="0"/>
                  </a:lnTo>
                </a:path>
              </a:pathLst>
            </a:custGeom>
            <a:solidFill>
              <a:srgbClr val="000000"/>
            </a:solidFill>
            <a:ln w="12700" cap="rnd">
              <a:noFill/>
              <a:round/>
              <a:headEnd/>
              <a:tailEnd/>
            </a:ln>
          </p:spPr>
          <p:txBody>
            <a:bodyPr/>
            <a:lstStyle/>
            <a:p>
              <a:endParaRPr lang="en-US">
                <a:solidFill>
                  <a:srgbClr val="000000"/>
                </a:solidFill>
              </a:endParaRPr>
            </a:p>
          </p:txBody>
        </p:sp>
        <p:sp>
          <p:nvSpPr>
            <p:cNvPr id="21810" name="Freeform 301"/>
            <p:cNvSpPr>
              <a:spLocks/>
            </p:cNvSpPr>
            <p:nvPr/>
          </p:nvSpPr>
          <p:spPr bwMode="auto">
            <a:xfrm>
              <a:off x="2877" y="1433"/>
              <a:ext cx="845" cy="918"/>
            </a:xfrm>
            <a:custGeom>
              <a:avLst/>
              <a:gdLst>
                <a:gd name="T0" fmla="*/ 844 w 845"/>
                <a:gd name="T1" fmla="*/ 917 h 918"/>
                <a:gd name="T2" fmla="*/ 839 w 845"/>
                <a:gd name="T3" fmla="*/ 824 h 918"/>
                <a:gd name="T4" fmla="*/ 826 w 845"/>
                <a:gd name="T5" fmla="*/ 733 h 918"/>
                <a:gd name="T6" fmla="*/ 805 w 845"/>
                <a:gd name="T7" fmla="*/ 646 h 918"/>
                <a:gd name="T8" fmla="*/ 777 w 845"/>
                <a:gd name="T9" fmla="*/ 561 h 918"/>
                <a:gd name="T10" fmla="*/ 742 w 845"/>
                <a:gd name="T11" fmla="*/ 481 h 918"/>
                <a:gd name="T12" fmla="*/ 699 w 845"/>
                <a:gd name="T13" fmla="*/ 405 h 918"/>
                <a:gd name="T14" fmla="*/ 650 w 845"/>
                <a:gd name="T15" fmla="*/ 335 h 918"/>
                <a:gd name="T16" fmla="*/ 596 w 845"/>
                <a:gd name="T17" fmla="*/ 269 h 918"/>
                <a:gd name="T18" fmla="*/ 536 w 845"/>
                <a:gd name="T19" fmla="*/ 210 h 918"/>
                <a:gd name="T20" fmla="*/ 471 w 845"/>
                <a:gd name="T21" fmla="*/ 157 h 918"/>
                <a:gd name="T22" fmla="*/ 401 w 845"/>
                <a:gd name="T23" fmla="*/ 111 h 918"/>
                <a:gd name="T24" fmla="*/ 328 w 845"/>
                <a:gd name="T25" fmla="*/ 73 h 918"/>
                <a:gd name="T26" fmla="*/ 250 w 845"/>
                <a:gd name="T27" fmla="*/ 41 h 918"/>
                <a:gd name="T28" fmla="*/ 170 w 845"/>
                <a:gd name="T29" fmla="*/ 19 h 918"/>
                <a:gd name="T30" fmla="*/ 86 w 845"/>
                <a:gd name="T31" fmla="*/ 5 h 918"/>
                <a:gd name="T32" fmla="*/ 0 w 845"/>
                <a:gd name="T33" fmla="*/ 0 h 918"/>
                <a:gd name="T34" fmla="*/ 43 w 845"/>
                <a:gd name="T35" fmla="*/ 8 h 918"/>
                <a:gd name="T36" fmla="*/ 127 w 845"/>
                <a:gd name="T37" fmla="*/ 17 h 918"/>
                <a:gd name="T38" fmla="*/ 209 w 845"/>
                <a:gd name="T39" fmla="*/ 35 h 918"/>
                <a:gd name="T40" fmla="*/ 287 w 845"/>
                <a:gd name="T41" fmla="*/ 63 h 918"/>
                <a:gd name="T42" fmla="*/ 362 w 845"/>
                <a:gd name="T43" fmla="*/ 96 h 918"/>
                <a:gd name="T44" fmla="*/ 433 w 845"/>
                <a:gd name="T45" fmla="*/ 139 h 918"/>
                <a:gd name="T46" fmla="*/ 499 w 845"/>
                <a:gd name="T47" fmla="*/ 188 h 918"/>
                <a:gd name="T48" fmla="*/ 561 w 845"/>
                <a:gd name="T49" fmla="*/ 244 h 918"/>
                <a:gd name="T50" fmla="*/ 619 w 845"/>
                <a:gd name="T51" fmla="*/ 306 h 918"/>
                <a:gd name="T52" fmla="*/ 670 w 845"/>
                <a:gd name="T53" fmla="*/ 374 h 918"/>
                <a:gd name="T54" fmla="*/ 715 w 845"/>
                <a:gd name="T55" fmla="*/ 446 h 918"/>
                <a:gd name="T56" fmla="*/ 754 w 845"/>
                <a:gd name="T57" fmla="*/ 524 h 918"/>
                <a:gd name="T58" fmla="*/ 785 w 845"/>
                <a:gd name="T59" fmla="*/ 605 h 918"/>
                <a:gd name="T60" fmla="*/ 810 w 845"/>
                <a:gd name="T61" fmla="*/ 690 h 918"/>
                <a:gd name="T62" fmla="*/ 827 w 845"/>
                <a:gd name="T63" fmla="*/ 779 h 918"/>
                <a:gd name="T64" fmla="*/ 836 w 845"/>
                <a:gd name="T65" fmla="*/ 870 h 918"/>
                <a:gd name="T66" fmla="*/ 844 w 845"/>
                <a:gd name="T67" fmla="*/ 917 h 9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45"/>
                <a:gd name="T103" fmla="*/ 0 h 918"/>
                <a:gd name="T104" fmla="*/ 845 w 845"/>
                <a:gd name="T105" fmla="*/ 918 h 9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45" h="918">
                  <a:moveTo>
                    <a:pt x="844" y="917"/>
                  </a:moveTo>
                  <a:lnTo>
                    <a:pt x="844" y="917"/>
                  </a:lnTo>
                  <a:lnTo>
                    <a:pt x="842" y="870"/>
                  </a:lnTo>
                  <a:lnTo>
                    <a:pt x="839" y="824"/>
                  </a:lnTo>
                  <a:lnTo>
                    <a:pt x="834" y="778"/>
                  </a:lnTo>
                  <a:lnTo>
                    <a:pt x="826" y="733"/>
                  </a:lnTo>
                  <a:lnTo>
                    <a:pt x="817" y="688"/>
                  </a:lnTo>
                  <a:lnTo>
                    <a:pt x="805" y="646"/>
                  </a:lnTo>
                  <a:lnTo>
                    <a:pt x="792" y="603"/>
                  </a:lnTo>
                  <a:lnTo>
                    <a:pt x="777" y="561"/>
                  </a:lnTo>
                  <a:lnTo>
                    <a:pt x="761" y="521"/>
                  </a:lnTo>
                  <a:lnTo>
                    <a:pt x="742" y="481"/>
                  </a:lnTo>
                  <a:lnTo>
                    <a:pt x="721" y="442"/>
                  </a:lnTo>
                  <a:lnTo>
                    <a:pt x="699" y="405"/>
                  </a:lnTo>
                  <a:lnTo>
                    <a:pt x="675" y="370"/>
                  </a:lnTo>
                  <a:lnTo>
                    <a:pt x="650" y="335"/>
                  </a:lnTo>
                  <a:lnTo>
                    <a:pt x="624" y="301"/>
                  </a:lnTo>
                  <a:lnTo>
                    <a:pt x="596" y="269"/>
                  </a:lnTo>
                  <a:lnTo>
                    <a:pt x="566" y="238"/>
                  </a:lnTo>
                  <a:lnTo>
                    <a:pt x="536" y="210"/>
                  </a:lnTo>
                  <a:lnTo>
                    <a:pt x="504" y="183"/>
                  </a:lnTo>
                  <a:lnTo>
                    <a:pt x="471" y="157"/>
                  </a:lnTo>
                  <a:lnTo>
                    <a:pt x="437" y="133"/>
                  </a:lnTo>
                  <a:lnTo>
                    <a:pt x="401" y="111"/>
                  </a:lnTo>
                  <a:lnTo>
                    <a:pt x="364" y="90"/>
                  </a:lnTo>
                  <a:lnTo>
                    <a:pt x="328" y="73"/>
                  </a:lnTo>
                  <a:lnTo>
                    <a:pt x="290" y="56"/>
                  </a:lnTo>
                  <a:lnTo>
                    <a:pt x="250" y="41"/>
                  </a:lnTo>
                  <a:lnTo>
                    <a:pt x="211" y="29"/>
                  </a:lnTo>
                  <a:lnTo>
                    <a:pt x="170" y="19"/>
                  </a:lnTo>
                  <a:lnTo>
                    <a:pt x="128" y="10"/>
                  </a:lnTo>
                  <a:lnTo>
                    <a:pt x="86" y="5"/>
                  </a:lnTo>
                  <a:lnTo>
                    <a:pt x="44" y="1"/>
                  </a:lnTo>
                  <a:lnTo>
                    <a:pt x="0" y="0"/>
                  </a:lnTo>
                  <a:lnTo>
                    <a:pt x="0" y="6"/>
                  </a:lnTo>
                  <a:lnTo>
                    <a:pt x="43" y="8"/>
                  </a:lnTo>
                  <a:lnTo>
                    <a:pt x="85" y="11"/>
                  </a:lnTo>
                  <a:lnTo>
                    <a:pt x="127" y="17"/>
                  </a:lnTo>
                  <a:lnTo>
                    <a:pt x="168" y="25"/>
                  </a:lnTo>
                  <a:lnTo>
                    <a:pt x="209" y="35"/>
                  </a:lnTo>
                  <a:lnTo>
                    <a:pt x="248" y="48"/>
                  </a:lnTo>
                  <a:lnTo>
                    <a:pt x="287" y="63"/>
                  </a:lnTo>
                  <a:lnTo>
                    <a:pt x="325" y="78"/>
                  </a:lnTo>
                  <a:lnTo>
                    <a:pt x="362" y="96"/>
                  </a:lnTo>
                  <a:lnTo>
                    <a:pt x="398" y="117"/>
                  </a:lnTo>
                  <a:lnTo>
                    <a:pt x="433" y="139"/>
                  </a:lnTo>
                  <a:lnTo>
                    <a:pt x="467" y="163"/>
                  </a:lnTo>
                  <a:lnTo>
                    <a:pt x="499" y="188"/>
                  </a:lnTo>
                  <a:lnTo>
                    <a:pt x="531" y="215"/>
                  </a:lnTo>
                  <a:lnTo>
                    <a:pt x="561" y="244"/>
                  </a:lnTo>
                  <a:lnTo>
                    <a:pt x="591" y="274"/>
                  </a:lnTo>
                  <a:lnTo>
                    <a:pt x="619" y="306"/>
                  </a:lnTo>
                  <a:lnTo>
                    <a:pt x="644" y="339"/>
                  </a:lnTo>
                  <a:lnTo>
                    <a:pt x="670" y="374"/>
                  </a:lnTo>
                  <a:lnTo>
                    <a:pt x="693" y="409"/>
                  </a:lnTo>
                  <a:lnTo>
                    <a:pt x="715" y="446"/>
                  </a:lnTo>
                  <a:lnTo>
                    <a:pt x="736" y="484"/>
                  </a:lnTo>
                  <a:lnTo>
                    <a:pt x="754" y="524"/>
                  </a:lnTo>
                  <a:lnTo>
                    <a:pt x="771" y="563"/>
                  </a:lnTo>
                  <a:lnTo>
                    <a:pt x="785" y="605"/>
                  </a:lnTo>
                  <a:lnTo>
                    <a:pt x="799" y="648"/>
                  </a:lnTo>
                  <a:lnTo>
                    <a:pt x="810" y="690"/>
                  </a:lnTo>
                  <a:lnTo>
                    <a:pt x="820" y="734"/>
                  </a:lnTo>
                  <a:lnTo>
                    <a:pt x="827" y="779"/>
                  </a:lnTo>
                  <a:lnTo>
                    <a:pt x="833" y="825"/>
                  </a:lnTo>
                  <a:lnTo>
                    <a:pt x="836" y="870"/>
                  </a:lnTo>
                  <a:lnTo>
                    <a:pt x="837" y="917"/>
                  </a:lnTo>
                  <a:lnTo>
                    <a:pt x="844" y="917"/>
                  </a:lnTo>
                </a:path>
              </a:pathLst>
            </a:custGeom>
            <a:solidFill>
              <a:srgbClr val="000000"/>
            </a:solidFill>
            <a:ln w="12700" cap="rnd">
              <a:noFill/>
              <a:round/>
              <a:headEnd/>
              <a:tailEnd/>
            </a:ln>
          </p:spPr>
          <p:txBody>
            <a:bodyPr/>
            <a:lstStyle/>
            <a:p>
              <a:endParaRPr lang="en-US">
                <a:solidFill>
                  <a:srgbClr val="000000"/>
                </a:solidFill>
              </a:endParaRPr>
            </a:p>
          </p:txBody>
        </p:sp>
        <p:sp>
          <p:nvSpPr>
            <p:cNvPr id="21811" name="Freeform 302"/>
            <p:cNvSpPr>
              <a:spLocks/>
            </p:cNvSpPr>
            <p:nvPr/>
          </p:nvSpPr>
          <p:spPr bwMode="auto">
            <a:xfrm>
              <a:off x="2877" y="2356"/>
              <a:ext cx="845" cy="918"/>
            </a:xfrm>
            <a:custGeom>
              <a:avLst/>
              <a:gdLst>
                <a:gd name="T0" fmla="*/ 0 w 845"/>
                <a:gd name="T1" fmla="*/ 917 h 918"/>
                <a:gd name="T2" fmla="*/ 86 w 845"/>
                <a:gd name="T3" fmla="*/ 912 h 918"/>
                <a:gd name="T4" fmla="*/ 170 w 845"/>
                <a:gd name="T5" fmla="*/ 898 h 918"/>
                <a:gd name="T6" fmla="*/ 250 w 845"/>
                <a:gd name="T7" fmla="*/ 876 h 918"/>
                <a:gd name="T8" fmla="*/ 328 w 845"/>
                <a:gd name="T9" fmla="*/ 844 h 918"/>
                <a:gd name="T10" fmla="*/ 401 w 845"/>
                <a:gd name="T11" fmla="*/ 806 h 918"/>
                <a:gd name="T12" fmla="*/ 471 w 845"/>
                <a:gd name="T13" fmla="*/ 760 h 918"/>
                <a:gd name="T14" fmla="*/ 536 w 845"/>
                <a:gd name="T15" fmla="*/ 707 h 918"/>
                <a:gd name="T16" fmla="*/ 596 w 845"/>
                <a:gd name="T17" fmla="*/ 648 h 918"/>
                <a:gd name="T18" fmla="*/ 650 w 845"/>
                <a:gd name="T19" fmla="*/ 582 h 918"/>
                <a:gd name="T20" fmla="*/ 699 w 845"/>
                <a:gd name="T21" fmla="*/ 512 h 918"/>
                <a:gd name="T22" fmla="*/ 742 w 845"/>
                <a:gd name="T23" fmla="*/ 436 h 918"/>
                <a:gd name="T24" fmla="*/ 777 w 845"/>
                <a:gd name="T25" fmla="*/ 356 h 918"/>
                <a:gd name="T26" fmla="*/ 805 w 845"/>
                <a:gd name="T27" fmla="*/ 272 h 918"/>
                <a:gd name="T28" fmla="*/ 826 w 845"/>
                <a:gd name="T29" fmla="*/ 185 h 918"/>
                <a:gd name="T30" fmla="*/ 839 w 845"/>
                <a:gd name="T31" fmla="*/ 93 h 918"/>
                <a:gd name="T32" fmla="*/ 844 w 845"/>
                <a:gd name="T33" fmla="*/ 0 h 918"/>
                <a:gd name="T34" fmla="*/ 836 w 845"/>
                <a:gd name="T35" fmla="*/ 47 h 918"/>
                <a:gd name="T36" fmla="*/ 827 w 845"/>
                <a:gd name="T37" fmla="*/ 138 h 918"/>
                <a:gd name="T38" fmla="*/ 810 w 845"/>
                <a:gd name="T39" fmla="*/ 227 h 918"/>
                <a:gd name="T40" fmla="*/ 785 w 845"/>
                <a:gd name="T41" fmla="*/ 312 h 918"/>
                <a:gd name="T42" fmla="*/ 754 w 845"/>
                <a:gd name="T43" fmla="*/ 393 h 918"/>
                <a:gd name="T44" fmla="*/ 715 w 845"/>
                <a:gd name="T45" fmla="*/ 471 h 918"/>
                <a:gd name="T46" fmla="*/ 670 w 845"/>
                <a:gd name="T47" fmla="*/ 543 h 918"/>
                <a:gd name="T48" fmla="*/ 619 w 845"/>
                <a:gd name="T49" fmla="*/ 611 h 918"/>
                <a:gd name="T50" fmla="*/ 561 w 845"/>
                <a:gd name="T51" fmla="*/ 674 h 918"/>
                <a:gd name="T52" fmla="*/ 499 w 845"/>
                <a:gd name="T53" fmla="*/ 729 h 918"/>
                <a:gd name="T54" fmla="*/ 433 w 845"/>
                <a:gd name="T55" fmla="*/ 778 h 918"/>
                <a:gd name="T56" fmla="*/ 362 w 845"/>
                <a:gd name="T57" fmla="*/ 821 h 918"/>
                <a:gd name="T58" fmla="*/ 287 w 845"/>
                <a:gd name="T59" fmla="*/ 854 h 918"/>
                <a:gd name="T60" fmla="*/ 209 w 845"/>
                <a:gd name="T61" fmla="*/ 882 h 918"/>
                <a:gd name="T62" fmla="*/ 127 w 845"/>
                <a:gd name="T63" fmla="*/ 900 h 918"/>
                <a:gd name="T64" fmla="*/ 43 w 845"/>
                <a:gd name="T65" fmla="*/ 910 h 918"/>
                <a:gd name="T66" fmla="*/ 0 w 845"/>
                <a:gd name="T67" fmla="*/ 917 h 9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45"/>
                <a:gd name="T103" fmla="*/ 0 h 918"/>
                <a:gd name="T104" fmla="*/ 845 w 845"/>
                <a:gd name="T105" fmla="*/ 918 h 9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45" h="918">
                  <a:moveTo>
                    <a:pt x="0" y="917"/>
                  </a:moveTo>
                  <a:lnTo>
                    <a:pt x="0" y="917"/>
                  </a:lnTo>
                  <a:lnTo>
                    <a:pt x="44" y="916"/>
                  </a:lnTo>
                  <a:lnTo>
                    <a:pt x="86" y="912"/>
                  </a:lnTo>
                  <a:lnTo>
                    <a:pt x="128" y="907"/>
                  </a:lnTo>
                  <a:lnTo>
                    <a:pt x="170" y="898"/>
                  </a:lnTo>
                  <a:lnTo>
                    <a:pt x="211" y="888"/>
                  </a:lnTo>
                  <a:lnTo>
                    <a:pt x="250" y="876"/>
                  </a:lnTo>
                  <a:lnTo>
                    <a:pt x="290" y="861"/>
                  </a:lnTo>
                  <a:lnTo>
                    <a:pt x="328" y="844"/>
                  </a:lnTo>
                  <a:lnTo>
                    <a:pt x="364" y="827"/>
                  </a:lnTo>
                  <a:lnTo>
                    <a:pt x="401" y="806"/>
                  </a:lnTo>
                  <a:lnTo>
                    <a:pt x="437" y="784"/>
                  </a:lnTo>
                  <a:lnTo>
                    <a:pt x="471" y="760"/>
                  </a:lnTo>
                  <a:lnTo>
                    <a:pt x="504" y="734"/>
                  </a:lnTo>
                  <a:lnTo>
                    <a:pt x="536" y="707"/>
                  </a:lnTo>
                  <a:lnTo>
                    <a:pt x="566" y="679"/>
                  </a:lnTo>
                  <a:lnTo>
                    <a:pt x="596" y="648"/>
                  </a:lnTo>
                  <a:lnTo>
                    <a:pt x="624" y="616"/>
                  </a:lnTo>
                  <a:lnTo>
                    <a:pt x="650" y="582"/>
                  </a:lnTo>
                  <a:lnTo>
                    <a:pt x="675" y="547"/>
                  </a:lnTo>
                  <a:lnTo>
                    <a:pt x="699" y="512"/>
                  </a:lnTo>
                  <a:lnTo>
                    <a:pt x="721" y="475"/>
                  </a:lnTo>
                  <a:lnTo>
                    <a:pt x="742" y="436"/>
                  </a:lnTo>
                  <a:lnTo>
                    <a:pt x="761" y="396"/>
                  </a:lnTo>
                  <a:lnTo>
                    <a:pt x="777" y="356"/>
                  </a:lnTo>
                  <a:lnTo>
                    <a:pt x="792" y="314"/>
                  </a:lnTo>
                  <a:lnTo>
                    <a:pt x="805" y="272"/>
                  </a:lnTo>
                  <a:lnTo>
                    <a:pt x="817" y="229"/>
                  </a:lnTo>
                  <a:lnTo>
                    <a:pt x="826" y="185"/>
                  </a:lnTo>
                  <a:lnTo>
                    <a:pt x="834" y="139"/>
                  </a:lnTo>
                  <a:lnTo>
                    <a:pt x="839" y="93"/>
                  </a:lnTo>
                  <a:lnTo>
                    <a:pt x="842" y="47"/>
                  </a:lnTo>
                  <a:lnTo>
                    <a:pt x="844" y="0"/>
                  </a:lnTo>
                  <a:lnTo>
                    <a:pt x="837" y="0"/>
                  </a:lnTo>
                  <a:lnTo>
                    <a:pt x="836" y="47"/>
                  </a:lnTo>
                  <a:lnTo>
                    <a:pt x="833" y="92"/>
                  </a:lnTo>
                  <a:lnTo>
                    <a:pt x="827" y="138"/>
                  </a:lnTo>
                  <a:lnTo>
                    <a:pt x="820" y="183"/>
                  </a:lnTo>
                  <a:lnTo>
                    <a:pt x="810" y="227"/>
                  </a:lnTo>
                  <a:lnTo>
                    <a:pt x="799" y="270"/>
                  </a:lnTo>
                  <a:lnTo>
                    <a:pt x="785" y="312"/>
                  </a:lnTo>
                  <a:lnTo>
                    <a:pt x="771" y="354"/>
                  </a:lnTo>
                  <a:lnTo>
                    <a:pt x="754" y="393"/>
                  </a:lnTo>
                  <a:lnTo>
                    <a:pt x="736" y="433"/>
                  </a:lnTo>
                  <a:lnTo>
                    <a:pt x="715" y="471"/>
                  </a:lnTo>
                  <a:lnTo>
                    <a:pt x="693" y="508"/>
                  </a:lnTo>
                  <a:lnTo>
                    <a:pt x="670" y="543"/>
                  </a:lnTo>
                  <a:lnTo>
                    <a:pt x="644" y="578"/>
                  </a:lnTo>
                  <a:lnTo>
                    <a:pt x="619" y="611"/>
                  </a:lnTo>
                  <a:lnTo>
                    <a:pt x="591" y="643"/>
                  </a:lnTo>
                  <a:lnTo>
                    <a:pt x="561" y="674"/>
                  </a:lnTo>
                  <a:lnTo>
                    <a:pt x="531" y="702"/>
                  </a:lnTo>
                  <a:lnTo>
                    <a:pt x="499" y="729"/>
                  </a:lnTo>
                  <a:lnTo>
                    <a:pt x="467" y="754"/>
                  </a:lnTo>
                  <a:lnTo>
                    <a:pt x="433" y="778"/>
                  </a:lnTo>
                  <a:lnTo>
                    <a:pt x="398" y="801"/>
                  </a:lnTo>
                  <a:lnTo>
                    <a:pt x="362" y="821"/>
                  </a:lnTo>
                  <a:lnTo>
                    <a:pt x="325" y="839"/>
                  </a:lnTo>
                  <a:lnTo>
                    <a:pt x="287" y="854"/>
                  </a:lnTo>
                  <a:lnTo>
                    <a:pt x="248" y="869"/>
                  </a:lnTo>
                  <a:lnTo>
                    <a:pt x="209" y="882"/>
                  </a:lnTo>
                  <a:lnTo>
                    <a:pt x="168" y="892"/>
                  </a:lnTo>
                  <a:lnTo>
                    <a:pt x="127" y="900"/>
                  </a:lnTo>
                  <a:lnTo>
                    <a:pt x="85" y="906"/>
                  </a:lnTo>
                  <a:lnTo>
                    <a:pt x="43" y="910"/>
                  </a:lnTo>
                  <a:lnTo>
                    <a:pt x="0" y="911"/>
                  </a:lnTo>
                  <a:lnTo>
                    <a:pt x="0" y="917"/>
                  </a:lnTo>
                </a:path>
              </a:pathLst>
            </a:custGeom>
            <a:solidFill>
              <a:srgbClr val="000000"/>
            </a:solidFill>
            <a:ln w="12700" cap="rnd">
              <a:noFill/>
              <a:round/>
              <a:headEnd/>
              <a:tailEnd/>
            </a:ln>
          </p:spPr>
          <p:txBody>
            <a:bodyPr/>
            <a:lstStyle/>
            <a:p>
              <a:endParaRPr lang="en-US">
                <a:solidFill>
                  <a:srgbClr val="000000"/>
                </a:solidFill>
              </a:endParaRPr>
            </a:p>
          </p:txBody>
        </p:sp>
        <p:sp>
          <p:nvSpPr>
            <p:cNvPr id="21812" name="Freeform 303"/>
            <p:cNvSpPr>
              <a:spLocks/>
            </p:cNvSpPr>
            <p:nvPr/>
          </p:nvSpPr>
          <p:spPr bwMode="auto">
            <a:xfrm>
              <a:off x="2028" y="2356"/>
              <a:ext cx="844" cy="918"/>
            </a:xfrm>
            <a:custGeom>
              <a:avLst/>
              <a:gdLst>
                <a:gd name="T0" fmla="*/ 0 w 844"/>
                <a:gd name="T1" fmla="*/ 0 h 918"/>
                <a:gd name="T2" fmla="*/ 4 w 844"/>
                <a:gd name="T3" fmla="*/ 93 h 918"/>
                <a:gd name="T4" fmla="*/ 17 w 844"/>
                <a:gd name="T5" fmla="*/ 185 h 918"/>
                <a:gd name="T6" fmla="*/ 38 w 844"/>
                <a:gd name="T7" fmla="*/ 272 h 918"/>
                <a:gd name="T8" fmla="*/ 67 w 844"/>
                <a:gd name="T9" fmla="*/ 356 h 918"/>
                <a:gd name="T10" fmla="*/ 102 w 844"/>
                <a:gd name="T11" fmla="*/ 436 h 918"/>
                <a:gd name="T12" fmla="*/ 145 w 844"/>
                <a:gd name="T13" fmla="*/ 512 h 918"/>
                <a:gd name="T14" fmla="*/ 194 w 844"/>
                <a:gd name="T15" fmla="*/ 582 h 918"/>
                <a:gd name="T16" fmla="*/ 248 w 844"/>
                <a:gd name="T17" fmla="*/ 648 h 918"/>
                <a:gd name="T18" fmla="*/ 308 w 844"/>
                <a:gd name="T19" fmla="*/ 707 h 918"/>
                <a:gd name="T20" fmla="*/ 372 w 844"/>
                <a:gd name="T21" fmla="*/ 760 h 918"/>
                <a:gd name="T22" fmla="*/ 442 w 844"/>
                <a:gd name="T23" fmla="*/ 806 h 918"/>
                <a:gd name="T24" fmla="*/ 516 w 844"/>
                <a:gd name="T25" fmla="*/ 844 h 918"/>
                <a:gd name="T26" fmla="*/ 594 w 844"/>
                <a:gd name="T27" fmla="*/ 876 h 918"/>
                <a:gd name="T28" fmla="*/ 674 w 844"/>
                <a:gd name="T29" fmla="*/ 898 h 918"/>
                <a:gd name="T30" fmla="*/ 758 w 844"/>
                <a:gd name="T31" fmla="*/ 912 h 918"/>
                <a:gd name="T32" fmla="*/ 843 w 844"/>
                <a:gd name="T33" fmla="*/ 917 h 918"/>
                <a:gd name="T34" fmla="*/ 800 w 844"/>
                <a:gd name="T35" fmla="*/ 910 h 918"/>
                <a:gd name="T36" fmla="*/ 717 w 844"/>
                <a:gd name="T37" fmla="*/ 900 h 918"/>
                <a:gd name="T38" fmla="*/ 635 w 844"/>
                <a:gd name="T39" fmla="*/ 882 h 918"/>
                <a:gd name="T40" fmla="*/ 557 w 844"/>
                <a:gd name="T41" fmla="*/ 854 h 918"/>
                <a:gd name="T42" fmla="*/ 482 w 844"/>
                <a:gd name="T43" fmla="*/ 821 h 918"/>
                <a:gd name="T44" fmla="*/ 411 w 844"/>
                <a:gd name="T45" fmla="*/ 778 h 918"/>
                <a:gd name="T46" fmla="*/ 344 w 844"/>
                <a:gd name="T47" fmla="*/ 729 h 918"/>
                <a:gd name="T48" fmla="*/ 282 w 844"/>
                <a:gd name="T49" fmla="*/ 674 h 918"/>
                <a:gd name="T50" fmla="*/ 225 w 844"/>
                <a:gd name="T51" fmla="*/ 611 h 918"/>
                <a:gd name="T52" fmla="*/ 174 w 844"/>
                <a:gd name="T53" fmla="*/ 543 h 918"/>
                <a:gd name="T54" fmla="*/ 128 w 844"/>
                <a:gd name="T55" fmla="*/ 471 h 918"/>
                <a:gd name="T56" fmla="*/ 89 w 844"/>
                <a:gd name="T57" fmla="*/ 393 h 918"/>
                <a:gd name="T58" fmla="*/ 58 w 844"/>
                <a:gd name="T59" fmla="*/ 312 h 918"/>
                <a:gd name="T60" fmla="*/ 33 w 844"/>
                <a:gd name="T61" fmla="*/ 227 h 918"/>
                <a:gd name="T62" fmla="*/ 17 w 844"/>
                <a:gd name="T63" fmla="*/ 138 h 918"/>
                <a:gd name="T64" fmla="*/ 8 w 844"/>
                <a:gd name="T65" fmla="*/ 47 h 918"/>
                <a:gd name="T66" fmla="*/ 0 w 844"/>
                <a:gd name="T67" fmla="*/ 0 h 9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44"/>
                <a:gd name="T103" fmla="*/ 0 h 918"/>
                <a:gd name="T104" fmla="*/ 844 w 844"/>
                <a:gd name="T105" fmla="*/ 918 h 9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44" h="918">
                  <a:moveTo>
                    <a:pt x="0" y="0"/>
                  </a:moveTo>
                  <a:lnTo>
                    <a:pt x="0" y="0"/>
                  </a:lnTo>
                  <a:lnTo>
                    <a:pt x="1" y="47"/>
                  </a:lnTo>
                  <a:lnTo>
                    <a:pt x="4" y="93"/>
                  </a:lnTo>
                  <a:lnTo>
                    <a:pt x="10" y="139"/>
                  </a:lnTo>
                  <a:lnTo>
                    <a:pt x="17" y="185"/>
                  </a:lnTo>
                  <a:lnTo>
                    <a:pt x="27" y="229"/>
                  </a:lnTo>
                  <a:lnTo>
                    <a:pt x="38" y="272"/>
                  </a:lnTo>
                  <a:lnTo>
                    <a:pt x="52" y="314"/>
                  </a:lnTo>
                  <a:lnTo>
                    <a:pt x="67" y="356"/>
                  </a:lnTo>
                  <a:lnTo>
                    <a:pt x="83" y="396"/>
                  </a:lnTo>
                  <a:lnTo>
                    <a:pt x="102" y="436"/>
                  </a:lnTo>
                  <a:lnTo>
                    <a:pt x="123" y="475"/>
                  </a:lnTo>
                  <a:lnTo>
                    <a:pt x="145" y="512"/>
                  </a:lnTo>
                  <a:lnTo>
                    <a:pt x="168" y="547"/>
                  </a:lnTo>
                  <a:lnTo>
                    <a:pt x="194" y="582"/>
                  </a:lnTo>
                  <a:lnTo>
                    <a:pt x="219" y="616"/>
                  </a:lnTo>
                  <a:lnTo>
                    <a:pt x="248" y="648"/>
                  </a:lnTo>
                  <a:lnTo>
                    <a:pt x="277" y="679"/>
                  </a:lnTo>
                  <a:lnTo>
                    <a:pt x="308" y="707"/>
                  </a:lnTo>
                  <a:lnTo>
                    <a:pt x="340" y="734"/>
                  </a:lnTo>
                  <a:lnTo>
                    <a:pt x="372" y="760"/>
                  </a:lnTo>
                  <a:lnTo>
                    <a:pt x="407" y="784"/>
                  </a:lnTo>
                  <a:lnTo>
                    <a:pt x="442" y="806"/>
                  </a:lnTo>
                  <a:lnTo>
                    <a:pt x="479" y="827"/>
                  </a:lnTo>
                  <a:lnTo>
                    <a:pt x="516" y="844"/>
                  </a:lnTo>
                  <a:lnTo>
                    <a:pt x="554" y="861"/>
                  </a:lnTo>
                  <a:lnTo>
                    <a:pt x="594" y="876"/>
                  </a:lnTo>
                  <a:lnTo>
                    <a:pt x="633" y="888"/>
                  </a:lnTo>
                  <a:lnTo>
                    <a:pt x="674" y="898"/>
                  </a:lnTo>
                  <a:lnTo>
                    <a:pt x="715" y="907"/>
                  </a:lnTo>
                  <a:lnTo>
                    <a:pt x="758" y="912"/>
                  </a:lnTo>
                  <a:lnTo>
                    <a:pt x="800" y="916"/>
                  </a:lnTo>
                  <a:lnTo>
                    <a:pt x="843" y="917"/>
                  </a:lnTo>
                  <a:lnTo>
                    <a:pt x="843" y="911"/>
                  </a:lnTo>
                  <a:lnTo>
                    <a:pt x="800" y="910"/>
                  </a:lnTo>
                  <a:lnTo>
                    <a:pt x="759" y="906"/>
                  </a:lnTo>
                  <a:lnTo>
                    <a:pt x="717" y="900"/>
                  </a:lnTo>
                  <a:lnTo>
                    <a:pt x="675" y="892"/>
                  </a:lnTo>
                  <a:lnTo>
                    <a:pt x="635" y="882"/>
                  </a:lnTo>
                  <a:lnTo>
                    <a:pt x="596" y="869"/>
                  </a:lnTo>
                  <a:lnTo>
                    <a:pt x="557" y="854"/>
                  </a:lnTo>
                  <a:lnTo>
                    <a:pt x="519" y="839"/>
                  </a:lnTo>
                  <a:lnTo>
                    <a:pt x="482" y="821"/>
                  </a:lnTo>
                  <a:lnTo>
                    <a:pt x="446" y="801"/>
                  </a:lnTo>
                  <a:lnTo>
                    <a:pt x="411" y="778"/>
                  </a:lnTo>
                  <a:lnTo>
                    <a:pt x="377" y="754"/>
                  </a:lnTo>
                  <a:lnTo>
                    <a:pt x="344" y="729"/>
                  </a:lnTo>
                  <a:lnTo>
                    <a:pt x="312" y="702"/>
                  </a:lnTo>
                  <a:lnTo>
                    <a:pt x="282" y="674"/>
                  </a:lnTo>
                  <a:lnTo>
                    <a:pt x="253" y="643"/>
                  </a:lnTo>
                  <a:lnTo>
                    <a:pt x="225" y="611"/>
                  </a:lnTo>
                  <a:lnTo>
                    <a:pt x="199" y="578"/>
                  </a:lnTo>
                  <a:lnTo>
                    <a:pt x="174" y="543"/>
                  </a:lnTo>
                  <a:lnTo>
                    <a:pt x="151" y="508"/>
                  </a:lnTo>
                  <a:lnTo>
                    <a:pt x="128" y="471"/>
                  </a:lnTo>
                  <a:lnTo>
                    <a:pt x="108" y="433"/>
                  </a:lnTo>
                  <a:lnTo>
                    <a:pt x="89" y="393"/>
                  </a:lnTo>
                  <a:lnTo>
                    <a:pt x="73" y="354"/>
                  </a:lnTo>
                  <a:lnTo>
                    <a:pt x="58" y="312"/>
                  </a:lnTo>
                  <a:lnTo>
                    <a:pt x="45" y="270"/>
                  </a:lnTo>
                  <a:lnTo>
                    <a:pt x="33" y="227"/>
                  </a:lnTo>
                  <a:lnTo>
                    <a:pt x="24" y="183"/>
                  </a:lnTo>
                  <a:lnTo>
                    <a:pt x="17" y="138"/>
                  </a:lnTo>
                  <a:lnTo>
                    <a:pt x="11" y="92"/>
                  </a:lnTo>
                  <a:lnTo>
                    <a:pt x="8" y="47"/>
                  </a:lnTo>
                  <a:lnTo>
                    <a:pt x="7"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1813" name="Freeform 304"/>
            <p:cNvSpPr>
              <a:spLocks/>
            </p:cNvSpPr>
            <p:nvPr/>
          </p:nvSpPr>
          <p:spPr bwMode="auto">
            <a:xfrm>
              <a:off x="2028" y="1433"/>
              <a:ext cx="844" cy="918"/>
            </a:xfrm>
            <a:custGeom>
              <a:avLst/>
              <a:gdLst>
                <a:gd name="T0" fmla="*/ 843 w 844"/>
                <a:gd name="T1" fmla="*/ 0 h 918"/>
                <a:gd name="T2" fmla="*/ 758 w 844"/>
                <a:gd name="T3" fmla="*/ 5 h 918"/>
                <a:gd name="T4" fmla="*/ 674 w 844"/>
                <a:gd name="T5" fmla="*/ 19 h 918"/>
                <a:gd name="T6" fmla="*/ 594 w 844"/>
                <a:gd name="T7" fmla="*/ 41 h 918"/>
                <a:gd name="T8" fmla="*/ 516 w 844"/>
                <a:gd name="T9" fmla="*/ 73 h 918"/>
                <a:gd name="T10" fmla="*/ 442 w 844"/>
                <a:gd name="T11" fmla="*/ 111 h 918"/>
                <a:gd name="T12" fmla="*/ 372 w 844"/>
                <a:gd name="T13" fmla="*/ 157 h 918"/>
                <a:gd name="T14" fmla="*/ 308 w 844"/>
                <a:gd name="T15" fmla="*/ 210 h 918"/>
                <a:gd name="T16" fmla="*/ 248 w 844"/>
                <a:gd name="T17" fmla="*/ 269 h 918"/>
                <a:gd name="T18" fmla="*/ 194 w 844"/>
                <a:gd name="T19" fmla="*/ 335 h 918"/>
                <a:gd name="T20" fmla="*/ 145 w 844"/>
                <a:gd name="T21" fmla="*/ 405 h 918"/>
                <a:gd name="T22" fmla="*/ 102 w 844"/>
                <a:gd name="T23" fmla="*/ 481 h 918"/>
                <a:gd name="T24" fmla="*/ 67 w 844"/>
                <a:gd name="T25" fmla="*/ 561 h 918"/>
                <a:gd name="T26" fmla="*/ 38 w 844"/>
                <a:gd name="T27" fmla="*/ 646 h 918"/>
                <a:gd name="T28" fmla="*/ 17 w 844"/>
                <a:gd name="T29" fmla="*/ 733 h 918"/>
                <a:gd name="T30" fmla="*/ 4 w 844"/>
                <a:gd name="T31" fmla="*/ 824 h 918"/>
                <a:gd name="T32" fmla="*/ 0 w 844"/>
                <a:gd name="T33" fmla="*/ 917 h 918"/>
                <a:gd name="T34" fmla="*/ 8 w 844"/>
                <a:gd name="T35" fmla="*/ 870 h 918"/>
                <a:gd name="T36" fmla="*/ 17 w 844"/>
                <a:gd name="T37" fmla="*/ 779 h 918"/>
                <a:gd name="T38" fmla="*/ 33 w 844"/>
                <a:gd name="T39" fmla="*/ 690 h 918"/>
                <a:gd name="T40" fmla="*/ 58 w 844"/>
                <a:gd name="T41" fmla="*/ 605 h 918"/>
                <a:gd name="T42" fmla="*/ 89 w 844"/>
                <a:gd name="T43" fmla="*/ 524 h 918"/>
                <a:gd name="T44" fmla="*/ 128 w 844"/>
                <a:gd name="T45" fmla="*/ 446 h 918"/>
                <a:gd name="T46" fmla="*/ 174 w 844"/>
                <a:gd name="T47" fmla="*/ 374 h 918"/>
                <a:gd name="T48" fmla="*/ 225 w 844"/>
                <a:gd name="T49" fmla="*/ 306 h 918"/>
                <a:gd name="T50" fmla="*/ 282 w 844"/>
                <a:gd name="T51" fmla="*/ 244 h 918"/>
                <a:gd name="T52" fmla="*/ 344 w 844"/>
                <a:gd name="T53" fmla="*/ 188 h 918"/>
                <a:gd name="T54" fmla="*/ 411 w 844"/>
                <a:gd name="T55" fmla="*/ 139 h 918"/>
                <a:gd name="T56" fmla="*/ 482 w 844"/>
                <a:gd name="T57" fmla="*/ 96 h 918"/>
                <a:gd name="T58" fmla="*/ 557 w 844"/>
                <a:gd name="T59" fmla="*/ 63 h 918"/>
                <a:gd name="T60" fmla="*/ 635 w 844"/>
                <a:gd name="T61" fmla="*/ 35 h 918"/>
                <a:gd name="T62" fmla="*/ 717 w 844"/>
                <a:gd name="T63" fmla="*/ 17 h 918"/>
                <a:gd name="T64" fmla="*/ 800 w 844"/>
                <a:gd name="T65" fmla="*/ 8 h 918"/>
                <a:gd name="T66" fmla="*/ 843 w 844"/>
                <a:gd name="T67" fmla="*/ 0 h 9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44"/>
                <a:gd name="T103" fmla="*/ 0 h 918"/>
                <a:gd name="T104" fmla="*/ 844 w 844"/>
                <a:gd name="T105" fmla="*/ 918 h 9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44" h="918">
                  <a:moveTo>
                    <a:pt x="843" y="0"/>
                  </a:moveTo>
                  <a:lnTo>
                    <a:pt x="843" y="0"/>
                  </a:lnTo>
                  <a:lnTo>
                    <a:pt x="800" y="1"/>
                  </a:lnTo>
                  <a:lnTo>
                    <a:pt x="758" y="5"/>
                  </a:lnTo>
                  <a:lnTo>
                    <a:pt x="715" y="10"/>
                  </a:lnTo>
                  <a:lnTo>
                    <a:pt x="674" y="19"/>
                  </a:lnTo>
                  <a:lnTo>
                    <a:pt x="633" y="29"/>
                  </a:lnTo>
                  <a:lnTo>
                    <a:pt x="594" y="41"/>
                  </a:lnTo>
                  <a:lnTo>
                    <a:pt x="554" y="56"/>
                  </a:lnTo>
                  <a:lnTo>
                    <a:pt x="516" y="73"/>
                  </a:lnTo>
                  <a:lnTo>
                    <a:pt x="479" y="90"/>
                  </a:lnTo>
                  <a:lnTo>
                    <a:pt x="442" y="111"/>
                  </a:lnTo>
                  <a:lnTo>
                    <a:pt x="407" y="133"/>
                  </a:lnTo>
                  <a:lnTo>
                    <a:pt x="372" y="157"/>
                  </a:lnTo>
                  <a:lnTo>
                    <a:pt x="340" y="183"/>
                  </a:lnTo>
                  <a:lnTo>
                    <a:pt x="308" y="210"/>
                  </a:lnTo>
                  <a:lnTo>
                    <a:pt x="277" y="238"/>
                  </a:lnTo>
                  <a:lnTo>
                    <a:pt x="248" y="269"/>
                  </a:lnTo>
                  <a:lnTo>
                    <a:pt x="219" y="301"/>
                  </a:lnTo>
                  <a:lnTo>
                    <a:pt x="194" y="335"/>
                  </a:lnTo>
                  <a:lnTo>
                    <a:pt x="168" y="370"/>
                  </a:lnTo>
                  <a:lnTo>
                    <a:pt x="145" y="405"/>
                  </a:lnTo>
                  <a:lnTo>
                    <a:pt x="123" y="442"/>
                  </a:lnTo>
                  <a:lnTo>
                    <a:pt x="102" y="481"/>
                  </a:lnTo>
                  <a:lnTo>
                    <a:pt x="83" y="521"/>
                  </a:lnTo>
                  <a:lnTo>
                    <a:pt x="67" y="561"/>
                  </a:lnTo>
                  <a:lnTo>
                    <a:pt x="52" y="603"/>
                  </a:lnTo>
                  <a:lnTo>
                    <a:pt x="38" y="646"/>
                  </a:lnTo>
                  <a:lnTo>
                    <a:pt x="27" y="688"/>
                  </a:lnTo>
                  <a:lnTo>
                    <a:pt x="17" y="733"/>
                  </a:lnTo>
                  <a:lnTo>
                    <a:pt x="10" y="778"/>
                  </a:lnTo>
                  <a:lnTo>
                    <a:pt x="4" y="824"/>
                  </a:lnTo>
                  <a:lnTo>
                    <a:pt x="1" y="870"/>
                  </a:lnTo>
                  <a:lnTo>
                    <a:pt x="0" y="917"/>
                  </a:lnTo>
                  <a:lnTo>
                    <a:pt x="7" y="917"/>
                  </a:lnTo>
                  <a:lnTo>
                    <a:pt x="8" y="870"/>
                  </a:lnTo>
                  <a:lnTo>
                    <a:pt x="11" y="825"/>
                  </a:lnTo>
                  <a:lnTo>
                    <a:pt x="17" y="779"/>
                  </a:lnTo>
                  <a:lnTo>
                    <a:pt x="24" y="734"/>
                  </a:lnTo>
                  <a:lnTo>
                    <a:pt x="33" y="690"/>
                  </a:lnTo>
                  <a:lnTo>
                    <a:pt x="45" y="648"/>
                  </a:lnTo>
                  <a:lnTo>
                    <a:pt x="58" y="605"/>
                  </a:lnTo>
                  <a:lnTo>
                    <a:pt x="73" y="563"/>
                  </a:lnTo>
                  <a:lnTo>
                    <a:pt x="89" y="524"/>
                  </a:lnTo>
                  <a:lnTo>
                    <a:pt x="108" y="484"/>
                  </a:lnTo>
                  <a:lnTo>
                    <a:pt x="128" y="446"/>
                  </a:lnTo>
                  <a:lnTo>
                    <a:pt x="151" y="409"/>
                  </a:lnTo>
                  <a:lnTo>
                    <a:pt x="174" y="374"/>
                  </a:lnTo>
                  <a:lnTo>
                    <a:pt x="199" y="339"/>
                  </a:lnTo>
                  <a:lnTo>
                    <a:pt x="225" y="306"/>
                  </a:lnTo>
                  <a:lnTo>
                    <a:pt x="253" y="274"/>
                  </a:lnTo>
                  <a:lnTo>
                    <a:pt x="282" y="244"/>
                  </a:lnTo>
                  <a:lnTo>
                    <a:pt x="312" y="215"/>
                  </a:lnTo>
                  <a:lnTo>
                    <a:pt x="344" y="188"/>
                  </a:lnTo>
                  <a:lnTo>
                    <a:pt x="377" y="163"/>
                  </a:lnTo>
                  <a:lnTo>
                    <a:pt x="411" y="139"/>
                  </a:lnTo>
                  <a:lnTo>
                    <a:pt x="446" y="117"/>
                  </a:lnTo>
                  <a:lnTo>
                    <a:pt x="482" y="96"/>
                  </a:lnTo>
                  <a:lnTo>
                    <a:pt x="519" y="78"/>
                  </a:lnTo>
                  <a:lnTo>
                    <a:pt x="557" y="63"/>
                  </a:lnTo>
                  <a:lnTo>
                    <a:pt x="596" y="48"/>
                  </a:lnTo>
                  <a:lnTo>
                    <a:pt x="635" y="35"/>
                  </a:lnTo>
                  <a:lnTo>
                    <a:pt x="675" y="25"/>
                  </a:lnTo>
                  <a:lnTo>
                    <a:pt x="717" y="17"/>
                  </a:lnTo>
                  <a:lnTo>
                    <a:pt x="759" y="11"/>
                  </a:lnTo>
                  <a:lnTo>
                    <a:pt x="800" y="8"/>
                  </a:lnTo>
                  <a:lnTo>
                    <a:pt x="843" y="6"/>
                  </a:lnTo>
                  <a:lnTo>
                    <a:pt x="843" y="0"/>
                  </a:lnTo>
                </a:path>
              </a:pathLst>
            </a:custGeom>
            <a:solidFill>
              <a:srgbClr val="000000"/>
            </a:solidFill>
            <a:ln w="12700" cap="rnd">
              <a:noFill/>
              <a:round/>
              <a:headEnd/>
              <a:tailEnd/>
            </a:ln>
          </p:spPr>
          <p:txBody>
            <a:bodyPr/>
            <a:lstStyle/>
            <a:p>
              <a:endParaRPr lang="en-US">
                <a:solidFill>
                  <a:srgbClr val="000000"/>
                </a:solidFill>
              </a:endParaRPr>
            </a:p>
          </p:txBody>
        </p:sp>
      </p:grpSp>
      <p:sp>
        <p:nvSpPr>
          <p:cNvPr id="14641" name="Rectangle 305"/>
          <p:cNvSpPr>
            <a:spLocks noChangeArrowheads="1"/>
          </p:cNvSpPr>
          <p:nvPr/>
        </p:nvSpPr>
        <p:spPr bwMode="auto">
          <a:xfrm>
            <a:off x="2438400" y="1521460"/>
            <a:ext cx="4343400" cy="492443"/>
          </a:xfrm>
          <a:prstGeom prst="rect">
            <a:avLst/>
          </a:prstGeom>
          <a:noFill/>
          <a:ln w="12700">
            <a:noFill/>
            <a:miter lim="800000"/>
            <a:headEnd/>
            <a:tailEnd/>
          </a:ln>
          <a:effectLst/>
        </p:spPr>
        <p:txBody>
          <a:bodyPr lIns="0" tIns="0" rIns="0" bIns="0" anchor="ctr" anchorCtr="1">
            <a:spAutoFit/>
          </a:bodyPr>
          <a:lstStyle/>
          <a:p>
            <a:pPr algn="ctr" eaLnBrk="0" hangingPunct="0">
              <a:spcBef>
                <a:spcPct val="50000"/>
              </a:spcBef>
              <a:defRPr/>
            </a:pPr>
            <a:r>
              <a:rPr lang="en-US" sz="3200" b="1" dirty="0">
                <a:solidFill>
                  <a:srgbClr val="000000"/>
                </a:solidFill>
                <a:effectLst>
                  <a:outerShdw blurRad="38100" dist="38100" dir="2700000" algn="tl">
                    <a:srgbClr val="C0C0C0"/>
                  </a:outerShdw>
                </a:effectLst>
              </a:rPr>
              <a:t>Human</a:t>
            </a:r>
            <a:r>
              <a:rPr lang="en-US" sz="3200" b="1" dirty="0">
                <a:solidFill>
                  <a:srgbClr val="006666"/>
                </a:solidFill>
                <a:effectLst>
                  <a:outerShdw blurRad="38100" dist="38100" dir="2700000" algn="tl">
                    <a:srgbClr val="C0C0C0"/>
                  </a:outerShdw>
                </a:effectLst>
              </a:rPr>
              <a:t> </a:t>
            </a:r>
            <a:r>
              <a:rPr lang="en-US" sz="3200" b="1" dirty="0">
                <a:solidFill>
                  <a:srgbClr val="000000"/>
                </a:solidFill>
                <a:effectLst>
                  <a:outerShdw blurRad="38100" dist="38100" dir="2700000" algn="tl">
                    <a:srgbClr val="C0C0C0"/>
                  </a:outerShdw>
                </a:effectLst>
              </a:rPr>
              <a:t>worth</a:t>
            </a:r>
          </a:p>
        </p:txBody>
      </p:sp>
      <p:sp>
        <p:nvSpPr>
          <p:cNvPr id="14642" name="Rectangle 306"/>
          <p:cNvSpPr>
            <a:spLocks noChangeArrowheads="1"/>
          </p:cNvSpPr>
          <p:nvPr/>
        </p:nvSpPr>
        <p:spPr bwMode="auto">
          <a:xfrm>
            <a:off x="3276600" y="5407660"/>
            <a:ext cx="2497138" cy="492443"/>
          </a:xfrm>
          <a:prstGeom prst="rect">
            <a:avLst/>
          </a:prstGeom>
          <a:noFill/>
          <a:ln w="12700">
            <a:noFill/>
            <a:miter lim="800000"/>
            <a:headEnd/>
            <a:tailEnd/>
          </a:ln>
          <a:effectLst/>
        </p:spPr>
        <p:txBody>
          <a:bodyPr lIns="0" tIns="0" rIns="0" bIns="0" anchor="ctr" anchorCtr="1">
            <a:spAutoFit/>
          </a:bodyPr>
          <a:lstStyle/>
          <a:p>
            <a:pPr algn="ctr" eaLnBrk="0" hangingPunct="0">
              <a:spcBef>
                <a:spcPct val="50000"/>
              </a:spcBef>
              <a:defRPr/>
            </a:pPr>
            <a:r>
              <a:rPr lang="en-US" sz="3200" b="1" dirty="0">
                <a:solidFill>
                  <a:srgbClr val="006600"/>
                </a:solidFill>
                <a:effectLst>
                  <a:outerShdw blurRad="38100" dist="38100" dir="2700000" algn="tl">
                    <a:srgbClr val="C0C0C0"/>
                  </a:outerShdw>
                </a:effectLst>
              </a:rPr>
              <a:t>Truth</a:t>
            </a:r>
            <a:endParaRPr lang="en-US" sz="3200" b="1" dirty="0">
              <a:solidFill>
                <a:srgbClr val="000000"/>
              </a:solidFill>
              <a:effectLst>
                <a:outerShdw blurRad="38100" dist="38100" dir="2700000" algn="tl">
                  <a:srgbClr val="C0C0C0"/>
                </a:outerShdw>
              </a:effectLst>
            </a:endParaRPr>
          </a:p>
        </p:txBody>
      </p:sp>
      <p:sp>
        <p:nvSpPr>
          <p:cNvPr id="14643" name="Rectangle 307"/>
          <p:cNvSpPr>
            <a:spLocks noChangeArrowheads="1"/>
          </p:cNvSpPr>
          <p:nvPr/>
        </p:nvSpPr>
        <p:spPr bwMode="auto">
          <a:xfrm>
            <a:off x="6096000" y="3502660"/>
            <a:ext cx="2039938" cy="492443"/>
          </a:xfrm>
          <a:prstGeom prst="rect">
            <a:avLst/>
          </a:prstGeom>
          <a:noFill/>
          <a:ln w="12700">
            <a:noFill/>
            <a:miter lim="800000"/>
            <a:headEnd/>
            <a:tailEnd/>
          </a:ln>
          <a:effectLst/>
        </p:spPr>
        <p:txBody>
          <a:bodyPr lIns="0" tIns="0" rIns="0" bIns="0" anchor="ctr" anchorCtr="1">
            <a:spAutoFit/>
          </a:bodyPr>
          <a:lstStyle/>
          <a:p>
            <a:pPr algn="ctr" eaLnBrk="0" hangingPunct="0">
              <a:spcBef>
                <a:spcPct val="50000"/>
              </a:spcBef>
              <a:defRPr/>
            </a:pPr>
            <a:r>
              <a:rPr lang="en-US" sz="3200" b="1" dirty="0">
                <a:solidFill>
                  <a:srgbClr val="000000"/>
                </a:solidFill>
                <a:effectLst>
                  <a:outerShdw blurRad="38100" dist="38100" dir="2700000" algn="tl">
                    <a:srgbClr val="C0C0C0"/>
                  </a:outerShdw>
                </a:effectLst>
              </a:rPr>
              <a:t>Loyalty</a:t>
            </a:r>
          </a:p>
        </p:txBody>
      </p:sp>
      <p:sp>
        <p:nvSpPr>
          <p:cNvPr id="14644" name="Rectangle 308"/>
          <p:cNvSpPr>
            <a:spLocks noChangeArrowheads="1"/>
          </p:cNvSpPr>
          <p:nvPr/>
        </p:nvSpPr>
        <p:spPr bwMode="auto">
          <a:xfrm>
            <a:off x="381000" y="3502660"/>
            <a:ext cx="2705100" cy="492443"/>
          </a:xfrm>
          <a:prstGeom prst="rect">
            <a:avLst/>
          </a:prstGeom>
          <a:noFill/>
          <a:ln w="12700">
            <a:noFill/>
            <a:miter lim="800000"/>
            <a:headEnd/>
            <a:tailEnd/>
          </a:ln>
          <a:effectLst/>
        </p:spPr>
        <p:txBody>
          <a:bodyPr lIns="0" tIns="0" rIns="0" bIns="0" anchor="ctr" anchorCtr="1">
            <a:spAutoFit/>
          </a:bodyPr>
          <a:lstStyle/>
          <a:p>
            <a:pPr algn="ctr" eaLnBrk="0" hangingPunct="0">
              <a:spcBef>
                <a:spcPct val="50000"/>
              </a:spcBef>
              <a:defRPr/>
            </a:pPr>
            <a:r>
              <a:rPr lang="en-US" sz="3200" b="1" dirty="0">
                <a:solidFill>
                  <a:srgbClr val="000000"/>
                </a:solidFill>
                <a:effectLst>
                  <a:outerShdw blurRad="38100" dist="38100" dir="2700000" algn="tl">
                    <a:srgbClr val="C0C0C0"/>
                  </a:outerShdw>
                </a:effectLst>
              </a:rPr>
              <a:t>Fairness</a:t>
            </a:r>
          </a:p>
        </p:txBody>
      </p:sp>
      <p:sp>
        <p:nvSpPr>
          <p:cNvPr id="311"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97233696"/>
      </p:ext>
    </p:extLst>
  </p:cSld>
  <p:clrMapOvr>
    <a:masterClrMapping/>
  </p:clrMapOvr>
  <p:transition>
    <p:randomBar dir="ver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314" y="228600"/>
            <a:ext cx="9147313" cy="1143000"/>
          </a:xfrm>
        </p:spPr>
        <p:txBody>
          <a:bodyPr>
            <a:normAutofit/>
          </a:bodyPr>
          <a:lstStyle/>
          <a:p>
            <a:r>
              <a:rPr lang="en-US" sz="4000" dirty="0" smtClean="0"/>
              <a:t>QUESTIONS</a:t>
            </a:r>
          </a:p>
        </p:txBody>
      </p:sp>
      <p:sp>
        <p:nvSpPr>
          <p:cNvPr id="3" name="Content Placeholder 2"/>
          <p:cNvSpPr>
            <a:spLocks noGrp="1"/>
          </p:cNvSpPr>
          <p:nvPr>
            <p:ph idx="1"/>
          </p:nvPr>
        </p:nvSpPr>
        <p:spPr>
          <a:xfrm>
            <a:off x="457200" y="1447801"/>
            <a:ext cx="8229600" cy="4114800"/>
          </a:xfrm>
        </p:spPr>
        <p:txBody>
          <a:bodyPr>
            <a:normAutofit/>
          </a:bodyPr>
          <a:lstStyle/>
          <a:p>
            <a:pPr>
              <a:buFontTx/>
              <a:buNone/>
            </a:pPr>
            <a:r>
              <a:rPr lang="en-US" sz="2800" dirty="0" smtClean="0"/>
              <a:t>What is a system of values?</a:t>
            </a:r>
          </a:p>
          <a:p>
            <a:r>
              <a:rPr lang="en-US" sz="2800" dirty="0" smtClean="0"/>
              <a:t>A set of values based on multiple influences that form together to reflect our attitude and actions.</a:t>
            </a:r>
          </a:p>
          <a:p>
            <a:pPr>
              <a:buFontTx/>
              <a:buNone/>
            </a:pPr>
            <a:r>
              <a:rPr lang="en-US" sz="2800" dirty="0" smtClean="0"/>
              <a:t>How do our personal values influence us?</a:t>
            </a:r>
          </a:p>
          <a:p>
            <a:r>
              <a:rPr lang="en-US" sz="2800" dirty="0" smtClean="0"/>
              <a:t>Our values are the bedrock foundation to fall back on and live by in times of stress.</a:t>
            </a:r>
          </a:p>
          <a:p>
            <a:r>
              <a:rPr lang="en-US" sz="2800" dirty="0" smtClean="0"/>
              <a:t>Values demonstrate who we are and guide our performance, conduct, and decisions.</a:t>
            </a:r>
          </a:p>
          <a:p>
            <a:endParaRPr lang="en-US" sz="2800" dirty="0" smtClean="0"/>
          </a:p>
        </p:txBody>
      </p:sp>
      <p:pic>
        <p:nvPicPr>
          <p:cNvPr id="5" name="Picture 4" descr="dreamstimefree_10053288.jpg"/>
          <p:cNvPicPr>
            <a:picLocks noChangeAspect="1"/>
          </p:cNvPicPr>
          <p:nvPr/>
        </p:nvPicPr>
        <p:blipFill>
          <a:blip r:embed="rId3" cstate="print"/>
          <a:srcRect r="42859" b="26858"/>
          <a:stretch>
            <a:fillRect/>
          </a:stretch>
        </p:blipFill>
        <p:spPr>
          <a:xfrm>
            <a:off x="6802103" y="228600"/>
            <a:ext cx="1706788"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08725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16836" y="136353"/>
            <a:ext cx="8153400" cy="1942490"/>
          </a:xfrm>
        </p:spPr>
        <p:txBody>
          <a:bodyPr>
            <a:noAutofit/>
          </a:bodyPr>
          <a:lstStyle/>
          <a:p>
            <a:pPr eaLnBrk="1" hangingPunct="1"/>
            <a:r>
              <a:rPr lang="en-US" sz="4000" dirty="0" smtClean="0"/>
              <a:t>Personal Values</a:t>
            </a:r>
            <a:br>
              <a:rPr lang="en-US" sz="4000" dirty="0" smtClean="0"/>
            </a:br>
            <a:r>
              <a:rPr lang="en-US" sz="4000" dirty="0" smtClean="0"/>
              <a:t>vs.</a:t>
            </a:r>
            <a:br>
              <a:rPr lang="en-US" sz="4000" dirty="0" smtClean="0"/>
            </a:br>
            <a:r>
              <a:rPr lang="en-US" sz="4000" dirty="0" smtClean="0"/>
              <a:t>Societal Values</a:t>
            </a:r>
          </a:p>
        </p:txBody>
      </p:sp>
      <p:grpSp>
        <p:nvGrpSpPr>
          <p:cNvPr id="23556" name="Group 3"/>
          <p:cNvGrpSpPr>
            <a:grpSpLocks/>
          </p:cNvGrpSpPr>
          <p:nvPr/>
        </p:nvGrpSpPr>
        <p:grpSpPr bwMode="auto">
          <a:xfrm>
            <a:off x="1066800" y="1828800"/>
            <a:ext cx="1238250" cy="850900"/>
            <a:chOff x="533" y="853"/>
            <a:chExt cx="1111" cy="1123"/>
          </a:xfrm>
        </p:grpSpPr>
        <p:sp>
          <p:nvSpPr>
            <p:cNvPr id="23759" name="Freeform 4"/>
            <p:cNvSpPr>
              <a:spLocks/>
            </p:cNvSpPr>
            <p:nvPr/>
          </p:nvSpPr>
          <p:spPr bwMode="auto">
            <a:xfrm>
              <a:off x="1071" y="857"/>
              <a:ext cx="415" cy="426"/>
            </a:xfrm>
            <a:custGeom>
              <a:avLst/>
              <a:gdLst>
                <a:gd name="T0" fmla="*/ 286 w 415"/>
                <a:gd name="T1" fmla="*/ 132 h 426"/>
                <a:gd name="T2" fmla="*/ 310 w 415"/>
                <a:gd name="T3" fmla="*/ 134 h 426"/>
                <a:gd name="T4" fmla="*/ 335 w 415"/>
                <a:gd name="T5" fmla="*/ 126 h 426"/>
                <a:gd name="T6" fmla="*/ 355 w 415"/>
                <a:gd name="T7" fmla="*/ 108 h 426"/>
                <a:gd name="T8" fmla="*/ 367 w 415"/>
                <a:gd name="T9" fmla="*/ 84 h 426"/>
                <a:gd name="T10" fmla="*/ 370 w 415"/>
                <a:gd name="T11" fmla="*/ 60 h 426"/>
                <a:gd name="T12" fmla="*/ 361 w 415"/>
                <a:gd name="T13" fmla="*/ 35 h 426"/>
                <a:gd name="T14" fmla="*/ 343 w 415"/>
                <a:gd name="T15" fmla="*/ 14 h 426"/>
                <a:gd name="T16" fmla="*/ 320 w 415"/>
                <a:gd name="T17" fmla="*/ 1 h 426"/>
                <a:gd name="T18" fmla="*/ 295 w 415"/>
                <a:gd name="T19" fmla="*/ 0 h 426"/>
                <a:gd name="T20" fmla="*/ 271 w 415"/>
                <a:gd name="T21" fmla="*/ 7 h 426"/>
                <a:gd name="T22" fmla="*/ 250 w 415"/>
                <a:gd name="T23" fmla="*/ 25 h 426"/>
                <a:gd name="T24" fmla="*/ 238 w 415"/>
                <a:gd name="T25" fmla="*/ 49 h 426"/>
                <a:gd name="T26" fmla="*/ 240 w 415"/>
                <a:gd name="T27" fmla="*/ 73 h 426"/>
                <a:gd name="T28" fmla="*/ 247 w 415"/>
                <a:gd name="T29" fmla="*/ 99 h 426"/>
                <a:gd name="T30" fmla="*/ 262 w 415"/>
                <a:gd name="T31" fmla="*/ 120 h 426"/>
                <a:gd name="T32" fmla="*/ 181 w 415"/>
                <a:gd name="T33" fmla="*/ 366 h 426"/>
                <a:gd name="T34" fmla="*/ 183 w 415"/>
                <a:gd name="T35" fmla="*/ 385 h 426"/>
                <a:gd name="T36" fmla="*/ 192 w 415"/>
                <a:gd name="T37" fmla="*/ 404 h 426"/>
                <a:gd name="T38" fmla="*/ 204 w 415"/>
                <a:gd name="T39" fmla="*/ 418 h 426"/>
                <a:gd name="T40" fmla="*/ 221 w 415"/>
                <a:gd name="T41" fmla="*/ 425 h 426"/>
                <a:gd name="T42" fmla="*/ 238 w 415"/>
                <a:gd name="T43" fmla="*/ 422 h 426"/>
                <a:gd name="T44" fmla="*/ 251 w 415"/>
                <a:gd name="T45" fmla="*/ 408 h 426"/>
                <a:gd name="T46" fmla="*/ 262 w 415"/>
                <a:gd name="T47" fmla="*/ 389 h 426"/>
                <a:gd name="T48" fmla="*/ 266 w 415"/>
                <a:gd name="T49" fmla="*/ 371 h 426"/>
                <a:gd name="T50" fmla="*/ 338 w 415"/>
                <a:gd name="T51" fmla="*/ 293 h 426"/>
                <a:gd name="T52" fmla="*/ 355 w 415"/>
                <a:gd name="T53" fmla="*/ 300 h 426"/>
                <a:gd name="T54" fmla="*/ 376 w 415"/>
                <a:gd name="T55" fmla="*/ 302 h 426"/>
                <a:gd name="T56" fmla="*/ 395 w 415"/>
                <a:gd name="T57" fmla="*/ 297 h 426"/>
                <a:gd name="T58" fmla="*/ 410 w 415"/>
                <a:gd name="T59" fmla="*/ 287 h 426"/>
                <a:gd name="T60" fmla="*/ 414 w 415"/>
                <a:gd name="T61" fmla="*/ 270 h 426"/>
                <a:gd name="T62" fmla="*/ 409 w 415"/>
                <a:gd name="T63" fmla="*/ 251 h 426"/>
                <a:gd name="T64" fmla="*/ 399 w 415"/>
                <a:gd name="T65" fmla="*/ 232 h 426"/>
                <a:gd name="T66" fmla="*/ 385 w 415"/>
                <a:gd name="T67" fmla="*/ 220 h 426"/>
                <a:gd name="T68" fmla="*/ 130 w 415"/>
                <a:gd name="T69" fmla="*/ 52 h 426"/>
                <a:gd name="T70" fmla="*/ 111 w 415"/>
                <a:gd name="T71" fmla="*/ 45 h 426"/>
                <a:gd name="T72" fmla="*/ 90 w 415"/>
                <a:gd name="T73" fmla="*/ 46 h 426"/>
                <a:gd name="T74" fmla="*/ 74 w 415"/>
                <a:gd name="T75" fmla="*/ 51 h 426"/>
                <a:gd name="T76" fmla="*/ 60 w 415"/>
                <a:gd name="T77" fmla="*/ 62 h 426"/>
                <a:gd name="T78" fmla="*/ 59 w 415"/>
                <a:gd name="T79" fmla="*/ 83 h 426"/>
                <a:gd name="T80" fmla="*/ 65 w 415"/>
                <a:gd name="T81" fmla="*/ 102 h 426"/>
                <a:gd name="T82" fmla="*/ 76 w 415"/>
                <a:gd name="T83" fmla="*/ 117 h 426"/>
                <a:gd name="T84" fmla="*/ 92 w 415"/>
                <a:gd name="T85" fmla="*/ 130 h 426"/>
                <a:gd name="T86" fmla="*/ 32 w 415"/>
                <a:gd name="T87" fmla="*/ 224 h 426"/>
                <a:gd name="T88" fmla="*/ 16 w 415"/>
                <a:gd name="T89" fmla="*/ 238 h 426"/>
                <a:gd name="T90" fmla="*/ 5 w 415"/>
                <a:gd name="T91" fmla="*/ 254 h 426"/>
                <a:gd name="T92" fmla="*/ 1 w 415"/>
                <a:gd name="T93" fmla="*/ 273 h 426"/>
                <a:gd name="T94" fmla="*/ 5 w 415"/>
                <a:gd name="T95" fmla="*/ 290 h 426"/>
                <a:gd name="T96" fmla="*/ 21 w 415"/>
                <a:gd name="T97" fmla="*/ 302 h 426"/>
                <a:gd name="T98" fmla="*/ 40 w 415"/>
                <a:gd name="T99" fmla="*/ 306 h 426"/>
                <a:gd name="T100" fmla="*/ 61 w 415"/>
                <a:gd name="T101" fmla="*/ 303 h 426"/>
                <a:gd name="T102" fmla="*/ 80 w 415"/>
                <a:gd name="T103" fmla="*/ 297 h 4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15"/>
                <a:gd name="T157" fmla="*/ 0 h 426"/>
                <a:gd name="T158" fmla="*/ 415 w 415"/>
                <a:gd name="T159" fmla="*/ 426 h 4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15" h="426">
                  <a:moveTo>
                    <a:pt x="267" y="124"/>
                  </a:moveTo>
                  <a:lnTo>
                    <a:pt x="273" y="127"/>
                  </a:lnTo>
                  <a:lnTo>
                    <a:pt x="279" y="131"/>
                  </a:lnTo>
                  <a:lnTo>
                    <a:pt x="286" y="132"/>
                  </a:lnTo>
                  <a:lnTo>
                    <a:pt x="292" y="134"/>
                  </a:lnTo>
                  <a:lnTo>
                    <a:pt x="299" y="135"/>
                  </a:lnTo>
                  <a:lnTo>
                    <a:pt x="303" y="135"/>
                  </a:lnTo>
                  <a:lnTo>
                    <a:pt x="310" y="134"/>
                  </a:lnTo>
                  <a:lnTo>
                    <a:pt x="317" y="134"/>
                  </a:lnTo>
                  <a:lnTo>
                    <a:pt x="324" y="130"/>
                  </a:lnTo>
                  <a:lnTo>
                    <a:pt x="329" y="128"/>
                  </a:lnTo>
                  <a:lnTo>
                    <a:pt x="335" y="126"/>
                  </a:lnTo>
                  <a:lnTo>
                    <a:pt x="339" y="123"/>
                  </a:lnTo>
                  <a:lnTo>
                    <a:pt x="344" y="118"/>
                  </a:lnTo>
                  <a:lnTo>
                    <a:pt x="351" y="114"/>
                  </a:lnTo>
                  <a:lnTo>
                    <a:pt x="355" y="108"/>
                  </a:lnTo>
                  <a:lnTo>
                    <a:pt x="359" y="103"/>
                  </a:lnTo>
                  <a:lnTo>
                    <a:pt x="362" y="98"/>
                  </a:lnTo>
                  <a:lnTo>
                    <a:pt x="367" y="91"/>
                  </a:lnTo>
                  <a:lnTo>
                    <a:pt x="367" y="84"/>
                  </a:lnTo>
                  <a:lnTo>
                    <a:pt x="368" y="78"/>
                  </a:lnTo>
                  <a:lnTo>
                    <a:pt x="369" y="71"/>
                  </a:lnTo>
                  <a:lnTo>
                    <a:pt x="367" y="66"/>
                  </a:lnTo>
                  <a:lnTo>
                    <a:pt x="370" y="60"/>
                  </a:lnTo>
                  <a:lnTo>
                    <a:pt x="367" y="52"/>
                  </a:lnTo>
                  <a:lnTo>
                    <a:pt x="367" y="46"/>
                  </a:lnTo>
                  <a:lnTo>
                    <a:pt x="364" y="40"/>
                  </a:lnTo>
                  <a:lnTo>
                    <a:pt x="361" y="35"/>
                  </a:lnTo>
                  <a:lnTo>
                    <a:pt x="357" y="28"/>
                  </a:lnTo>
                  <a:lnTo>
                    <a:pt x="354" y="25"/>
                  </a:lnTo>
                  <a:lnTo>
                    <a:pt x="348" y="17"/>
                  </a:lnTo>
                  <a:lnTo>
                    <a:pt x="343" y="14"/>
                  </a:lnTo>
                  <a:lnTo>
                    <a:pt x="338" y="9"/>
                  </a:lnTo>
                  <a:lnTo>
                    <a:pt x="333" y="7"/>
                  </a:lnTo>
                  <a:lnTo>
                    <a:pt x="326" y="4"/>
                  </a:lnTo>
                  <a:lnTo>
                    <a:pt x="320" y="1"/>
                  </a:lnTo>
                  <a:lnTo>
                    <a:pt x="314" y="0"/>
                  </a:lnTo>
                  <a:lnTo>
                    <a:pt x="308" y="0"/>
                  </a:lnTo>
                  <a:lnTo>
                    <a:pt x="301" y="0"/>
                  </a:lnTo>
                  <a:lnTo>
                    <a:pt x="295" y="0"/>
                  </a:lnTo>
                  <a:lnTo>
                    <a:pt x="287" y="2"/>
                  </a:lnTo>
                  <a:lnTo>
                    <a:pt x="281" y="4"/>
                  </a:lnTo>
                  <a:lnTo>
                    <a:pt x="275" y="5"/>
                  </a:lnTo>
                  <a:lnTo>
                    <a:pt x="271" y="7"/>
                  </a:lnTo>
                  <a:lnTo>
                    <a:pt x="264" y="11"/>
                  </a:lnTo>
                  <a:lnTo>
                    <a:pt x="259" y="15"/>
                  </a:lnTo>
                  <a:lnTo>
                    <a:pt x="255" y="19"/>
                  </a:lnTo>
                  <a:lnTo>
                    <a:pt x="250" y="25"/>
                  </a:lnTo>
                  <a:lnTo>
                    <a:pt x="246" y="31"/>
                  </a:lnTo>
                  <a:lnTo>
                    <a:pt x="242" y="36"/>
                  </a:lnTo>
                  <a:lnTo>
                    <a:pt x="241" y="41"/>
                  </a:lnTo>
                  <a:lnTo>
                    <a:pt x="238" y="49"/>
                  </a:lnTo>
                  <a:lnTo>
                    <a:pt x="238" y="55"/>
                  </a:lnTo>
                  <a:lnTo>
                    <a:pt x="238" y="63"/>
                  </a:lnTo>
                  <a:lnTo>
                    <a:pt x="238" y="69"/>
                  </a:lnTo>
                  <a:lnTo>
                    <a:pt x="240" y="73"/>
                  </a:lnTo>
                  <a:lnTo>
                    <a:pt x="242" y="81"/>
                  </a:lnTo>
                  <a:lnTo>
                    <a:pt x="244" y="87"/>
                  </a:lnTo>
                  <a:lnTo>
                    <a:pt x="247" y="93"/>
                  </a:lnTo>
                  <a:lnTo>
                    <a:pt x="247" y="99"/>
                  </a:lnTo>
                  <a:lnTo>
                    <a:pt x="252" y="104"/>
                  </a:lnTo>
                  <a:lnTo>
                    <a:pt x="255" y="109"/>
                  </a:lnTo>
                  <a:lnTo>
                    <a:pt x="259" y="114"/>
                  </a:lnTo>
                  <a:lnTo>
                    <a:pt x="262" y="120"/>
                  </a:lnTo>
                  <a:lnTo>
                    <a:pt x="267" y="124"/>
                  </a:lnTo>
                  <a:lnTo>
                    <a:pt x="180" y="257"/>
                  </a:lnTo>
                  <a:lnTo>
                    <a:pt x="180" y="361"/>
                  </a:lnTo>
                  <a:lnTo>
                    <a:pt x="181" y="366"/>
                  </a:lnTo>
                  <a:lnTo>
                    <a:pt x="180" y="370"/>
                  </a:lnTo>
                  <a:lnTo>
                    <a:pt x="180" y="376"/>
                  </a:lnTo>
                  <a:lnTo>
                    <a:pt x="183" y="381"/>
                  </a:lnTo>
                  <a:lnTo>
                    <a:pt x="183" y="385"/>
                  </a:lnTo>
                  <a:lnTo>
                    <a:pt x="186" y="390"/>
                  </a:lnTo>
                  <a:lnTo>
                    <a:pt x="187" y="395"/>
                  </a:lnTo>
                  <a:lnTo>
                    <a:pt x="190" y="401"/>
                  </a:lnTo>
                  <a:lnTo>
                    <a:pt x="192" y="404"/>
                  </a:lnTo>
                  <a:lnTo>
                    <a:pt x="195" y="408"/>
                  </a:lnTo>
                  <a:lnTo>
                    <a:pt x="198" y="413"/>
                  </a:lnTo>
                  <a:lnTo>
                    <a:pt x="201" y="416"/>
                  </a:lnTo>
                  <a:lnTo>
                    <a:pt x="204" y="418"/>
                  </a:lnTo>
                  <a:lnTo>
                    <a:pt x="207" y="422"/>
                  </a:lnTo>
                  <a:lnTo>
                    <a:pt x="211" y="422"/>
                  </a:lnTo>
                  <a:lnTo>
                    <a:pt x="217" y="425"/>
                  </a:lnTo>
                  <a:lnTo>
                    <a:pt x="221" y="425"/>
                  </a:lnTo>
                  <a:lnTo>
                    <a:pt x="225" y="425"/>
                  </a:lnTo>
                  <a:lnTo>
                    <a:pt x="230" y="425"/>
                  </a:lnTo>
                  <a:lnTo>
                    <a:pt x="234" y="423"/>
                  </a:lnTo>
                  <a:lnTo>
                    <a:pt x="238" y="422"/>
                  </a:lnTo>
                  <a:lnTo>
                    <a:pt x="243" y="418"/>
                  </a:lnTo>
                  <a:lnTo>
                    <a:pt x="246" y="414"/>
                  </a:lnTo>
                  <a:lnTo>
                    <a:pt x="249" y="411"/>
                  </a:lnTo>
                  <a:lnTo>
                    <a:pt x="251" y="408"/>
                  </a:lnTo>
                  <a:lnTo>
                    <a:pt x="255" y="405"/>
                  </a:lnTo>
                  <a:lnTo>
                    <a:pt x="258" y="399"/>
                  </a:lnTo>
                  <a:lnTo>
                    <a:pt x="260" y="394"/>
                  </a:lnTo>
                  <a:lnTo>
                    <a:pt x="262" y="389"/>
                  </a:lnTo>
                  <a:lnTo>
                    <a:pt x="264" y="383"/>
                  </a:lnTo>
                  <a:lnTo>
                    <a:pt x="266" y="380"/>
                  </a:lnTo>
                  <a:lnTo>
                    <a:pt x="267" y="374"/>
                  </a:lnTo>
                  <a:lnTo>
                    <a:pt x="266" y="371"/>
                  </a:lnTo>
                  <a:lnTo>
                    <a:pt x="266" y="370"/>
                  </a:lnTo>
                  <a:lnTo>
                    <a:pt x="276" y="260"/>
                  </a:lnTo>
                  <a:lnTo>
                    <a:pt x="277" y="256"/>
                  </a:lnTo>
                  <a:lnTo>
                    <a:pt x="338" y="293"/>
                  </a:lnTo>
                  <a:lnTo>
                    <a:pt x="341" y="294"/>
                  </a:lnTo>
                  <a:lnTo>
                    <a:pt x="346" y="298"/>
                  </a:lnTo>
                  <a:lnTo>
                    <a:pt x="350" y="298"/>
                  </a:lnTo>
                  <a:lnTo>
                    <a:pt x="355" y="300"/>
                  </a:lnTo>
                  <a:lnTo>
                    <a:pt x="359" y="301"/>
                  </a:lnTo>
                  <a:lnTo>
                    <a:pt x="364" y="302"/>
                  </a:lnTo>
                  <a:lnTo>
                    <a:pt x="370" y="302"/>
                  </a:lnTo>
                  <a:lnTo>
                    <a:pt x="376" y="302"/>
                  </a:lnTo>
                  <a:lnTo>
                    <a:pt x="380" y="302"/>
                  </a:lnTo>
                  <a:lnTo>
                    <a:pt x="387" y="302"/>
                  </a:lnTo>
                  <a:lnTo>
                    <a:pt x="390" y="299"/>
                  </a:lnTo>
                  <a:lnTo>
                    <a:pt x="395" y="297"/>
                  </a:lnTo>
                  <a:lnTo>
                    <a:pt x="399" y="295"/>
                  </a:lnTo>
                  <a:lnTo>
                    <a:pt x="403" y="293"/>
                  </a:lnTo>
                  <a:lnTo>
                    <a:pt x="407" y="289"/>
                  </a:lnTo>
                  <a:lnTo>
                    <a:pt x="410" y="287"/>
                  </a:lnTo>
                  <a:lnTo>
                    <a:pt x="412" y="282"/>
                  </a:lnTo>
                  <a:lnTo>
                    <a:pt x="412" y="278"/>
                  </a:lnTo>
                  <a:lnTo>
                    <a:pt x="414" y="273"/>
                  </a:lnTo>
                  <a:lnTo>
                    <a:pt x="414" y="270"/>
                  </a:lnTo>
                  <a:lnTo>
                    <a:pt x="412" y="265"/>
                  </a:lnTo>
                  <a:lnTo>
                    <a:pt x="413" y="261"/>
                  </a:lnTo>
                  <a:lnTo>
                    <a:pt x="411" y="256"/>
                  </a:lnTo>
                  <a:lnTo>
                    <a:pt x="409" y="251"/>
                  </a:lnTo>
                  <a:lnTo>
                    <a:pt x="406" y="245"/>
                  </a:lnTo>
                  <a:lnTo>
                    <a:pt x="405" y="240"/>
                  </a:lnTo>
                  <a:lnTo>
                    <a:pt x="403" y="236"/>
                  </a:lnTo>
                  <a:lnTo>
                    <a:pt x="399" y="232"/>
                  </a:lnTo>
                  <a:lnTo>
                    <a:pt x="397" y="229"/>
                  </a:lnTo>
                  <a:lnTo>
                    <a:pt x="392" y="226"/>
                  </a:lnTo>
                  <a:lnTo>
                    <a:pt x="387" y="222"/>
                  </a:lnTo>
                  <a:lnTo>
                    <a:pt x="385" y="220"/>
                  </a:lnTo>
                  <a:lnTo>
                    <a:pt x="266" y="134"/>
                  </a:lnTo>
                  <a:lnTo>
                    <a:pt x="136" y="55"/>
                  </a:lnTo>
                  <a:lnTo>
                    <a:pt x="134" y="55"/>
                  </a:lnTo>
                  <a:lnTo>
                    <a:pt x="130" y="52"/>
                  </a:lnTo>
                  <a:lnTo>
                    <a:pt x="125" y="49"/>
                  </a:lnTo>
                  <a:lnTo>
                    <a:pt x="122" y="50"/>
                  </a:lnTo>
                  <a:lnTo>
                    <a:pt x="116" y="46"/>
                  </a:lnTo>
                  <a:lnTo>
                    <a:pt x="111" y="45"/>
                  </a:lnTo>
                  <a:lnTo>
                    <a:pt x="109" y="45"/>
                  </a:lnTo>
                  <a:lnTo>
                    <a:pt x="101" y="46"/>
                  </a:lnTo>
                  <a:lnTo>
                    <a:pt x="97" y="44"/>
                  </a:lnTo>
                  <a:lnTo>
                    <a:pt x="90" y="46"/>
                  </a:lnTo>
                  <a:lnTo>
                    <a:pt x="85" y="46"/>
                  </a:lnTo>
                  <a:lnTo>
                    <a:pt x="81" y="47"/>
                  </a:lnTo>
                  <a:lnTo>
                    <a:pt x="77" y="48"/>
                  </a:lnTo>
                  <a:lnTo>
                    <a:pt x="74" y="51"/>
                  </a:lnTo>
                  <a:lnTo>
                    <a:pt x="69" y="52"/>
                  </a:lnTo>
                  <a:lnTo>
                    <a:pt x="65" y="55"/>
                  </a:lnTo>
                  <a:lnTo>
                    <a:pt x="62" y="59"/>
                  </a:lnTo>
                  <a:lnTo>
                    <a:pt x="60" y="62"/>
                  </a:lnTo>
                  <a:lnTo>
                    <a:pt x="59" y="68"/>
                  </a:lnTo>
                  <a:lnTo>
                    <a:pt x="60" y="71"/>
                  </a:lnTo>
                  <a:lnTo>
                    <a:pt x="59" y="76"/>
                  </a:lnTo>
                  <a:lnTo>
                    <a:pt x="59" y="83"/>
                  </a:lnTo>
                  <a:lnTo>
                    <a:pt x="59" y="85"/>
                  </a:lnTo>
                  <a:lnTo>
                    <a:pt x="62" y="91"/>
                  </a:lnTo>
                  <a:lnTo>
                    <a:pt x="63" y="96"/>
                  </a:lnTo>
                  <a:lnTo>
                    <a:pt x="65" y="102"/>
                  </a:lnTo>
                  <a:lnTo>
                    <a:pt x="70" y="105"/>
                  </a:lnTo>
                  <a:lnTo>
                    <a:pt x="71" y="109"/>
                  </a:lnTo>
                  <a:lnTo>
                    <a:pt x="73" y="113"/>
                  </a:lnTo>
                  <a:lnTo>
                    <a:pt x="76" y="117"/>
                  </a:lnTo>
                  <a:lnTo>
                    <a:pt x="79" y="121"/>
                  </a:lnTo>
                  <a:lnTo>
                    <a:pt x="83" y="125"/>
                  </a:lnTo>
                  <a:lnTo>
                    <a:pt x="86" y="127"/>
                  </a:lnTo>
                  <a:lnTo>
                    <a:pt x="92" y="130"/>
                  </a:lnTo>
                  <a:lnTo>
                    <a:pt x="141" y="165"/>
                  </a:lnTo>
                  <a:lnTo>
                    <a:pt x="131" y="170"/>
                  </a:lnTo>
                  <a:lnTo>
                    <a:pt x="36" y="221"/>
                  </a:lnTo>
                  <a:lnTo>
                    <a:pt x="32" y="224"/>
                  </a:lnTo>
                  <a:lnTo>
                    <a:pt x="28" y="227"/>
                  </a:lnTo>
                  <a:lnTo>
                    <a:pt x="23" y="230"/>
                  </a:lnTo>
                  <a:lnTo>
                    <a:pt x="20" y="234"/>
                  </a:lnTo>
                  <a:lnTo>
                    <a:pt x="16" y="238"/>
                  </a:lnTo>
                  <a:lnTo>
                    <a:pt x="12" y="242"/>
                  </a:lnTo>
                  <a:lnTo>
                    <a:pt x="9" y="246"/>
                  </a:lnTo>
                  <a:lnTo>
                    <a:pt x="8" y="251"/>
                  </a:lnTo>
                  <a:lnTo>
                    <a:pt x="5" y="254"/>
                  </a:lnTo>
                  <a:lnTo>
                    <a:pt x="4" y="258"/>
                  </a:lnTo>
                  <a:lnTo>
                    <a:pt x="2" y="264"/>
                  </a:lnTo>
                  <a:lnTo>
                    <a:pt x="0" y="268"/>
                  </a:lnTo>
                  <a:lnTo>
                    <a:pt x="1" y="273"/>
                  </a:lnTo>
                  <a:lnTo>
                    <a:pt x="0" y="278"/>
                  </a:lnTo>
                  <a:lnTo>
                    <a:pt x="2" y="281"/>
                  </a:lnTo>
                  <a:lnTo>
                    <a:pt x="3" y="286"/>
                  </a:lnTo>
                  <a:lnTo>
                    <a:pt x="5" y="290"/>
                  </a:lnTo>
                  <a:lnTo>
                    <a:pt x="9" y="294"/>
                  </a:lnTo>
                  <a:lnTo>
                    <a:pt x="13" y="295"/>
                  </a:lnTo>
                  <a:lnTo>
                    <a:pt x="17" y="300"/>
                  </a:lnTo>
                  <a:lnTo>
                    <a:pt x="21" y="302"/>
                  </a:lnTo>
                  <a:lnTo>
                    <a:pt x="25" y="303"/>
                  </a:lnTo>
                  <a:lnTo>
                    <a:pt x="29" y="304"/>
                  </a:lnTo>
                  <a:lnTo>
                    <a:pt x="35" y="305"/>
                  </a:lnTo>
                  <a:lnTo>
                    <a:pt x="40" y="306"/>
                  </a:lnTo>
                  <a:lnTo>
                    <a:pt x="45" y="306"/>
                  </a:lnTo>
                  <a:lnTo>
                    <a:pt x="50" y="305"/>
                  </a:lnTo>
                  <a:lnTo>
                    <a:pt x="56" y="304"/>
                  </a:lnTo>
                  <a:lnTo>
                    <a:pt x="61" y="303"/>
                  </a:lnTo>
                  <a:lnTo>
                    <a:pt x="65" y="302"/>
                  </a:lnTo>
                  <a:lnTo>
                    <a:pt x="71" y="299"/>
                  </a:lnTo>
                  <a:lnTo>
                    <a:pt x="76" y="300"/>
                  </a:lnTo>
                  <a:lnTo>
                    <a:pt x="80" y="297"/>
                  </a:lnTo>
                  <a:lnTo>
                    <a:pt x="182" y="252"/>
                  </a:lnTo>
                  <a:lnTo>
                    <a:pt x="180" y="257"/>
                  </a:lnTo>
                  <a:lnTo>
                    <a:pt x="267" y="124"/>
                  </a:lnTo>
                </a:path>
              </a:pathLst>
            </a:custGeom>
            <a:solidFill>
              <a:srgbClr val="FFFF00"/>
            </a:solidFill>
            <a:ln w="12700" cap="rnd">
              <a:noFill/>
              <a:round/>
              <a:headEnd/>
              <a:tailEnd/>
            </a:ln>
          </p:spPr>
          <p:txBody>
            <a:bodyPr/>
            <a:lstStyle/>
            <a:p>
              <a:endParaRPr lang="en-US">
                <a:solidFill>
                  <a:srgbClr val="000000"/>
                </a:solidFill>
              </a:endParaRPr>
            </a:p>
          </p:txBody>
        </p:sp>
        <p:sp>
          <p:nvSpPr>
            <p:cNvPr id="23760" name="Freeform 5"/>
            <p:cNvSpPr>
              <a:spLocks/>
            </p:cNvSpPr>
            <p:nvPr/>
          </p:nvSpPr>
          <p:spPr bwMode="auto">
            <a:xfrm>
              <a:off x="1304" y="853"/>
              <a:ext cx="137" cy="141"/>
            </a:xfrm>
            <a:custGeom>
              <a:avLst/>
              <a:gdLst>
                <a:gd name="T0" fmla="*/ 30 w 137"/>
                <a:gd name="T1" fmla="*/ 128 h 141"/>
                <a:gd name="T2" fmla="*/ 43 w 137"/>
                <a:gd name="T3" fmla="*/ 134 h 141"/>
                <a:gd name="T4" fmla="*/ 55 w 137"/>
                <a:gd name="T5" fmla="*/ 138 h 141"/>
                <a:gd name="T6" fmla="*/ 67 w 137"/>
                <a:gd name="T7" fmla="*/ 140 h 141"/>
                <a:gd name="T8" fmla="*/ 81 w 137"/>
                <a:gd name="T9" fmla="*/ 136 h 141"/>
                <a:gd name="T10" fmla="*/ 94 w 137"/>
                <a:gd name="T11" fmla="*/ 132 h 141"/>
                <a:gd name="T12" fmla="*/ 104 w 137"/>
                <a:gd name="T13" fmla="*/ 128 h 141"/>
                <a:gd name="T14" fmla="*/ 115 w 137"/>
                <a:gd name="T15" fmla="*/ 118 h 141"/>
                <a:gd name="T16" fmla="*/ 123 w 137"/>
                <a:gd name="T17" fmla="*/ 108 h 141"/>
                <a:gd name="T18" fmla="*/ 130 w 137"/>
                <a:gd name="T19" fmla="*/ 94 h 141"/>
                <a:gd name="T20" fmla="*/ 133 w 137"/>
                <a:gd name="T21" fmla="*/ 82 h 141"/>
                <a:gd name="T22" fmla="*/ 132 w 137"/>
                <a:gd name="T23" fmla="*/ 68 h 141"/>
                <a:gd name="T24" fmla="*/ 134 w 137"/>
                <a:gd name="T25" fmla="*/ 54 h 141"/>
                <a:gd name="T26" fmla="*/ 129 w 137"/>
                <a:gd name="T27" fmla="*/ 43 h 141"/>
                <a:gd name="T28" fmla="*/ 123 w 137"/>
                <a:gd name="T29" fmla="*/ 31 h 141"/>
                <a:gd name="T30" fmla="*/ 114 w 137"/>
                <a:gd name="T31" fmla="*/ 20 h 141"/>
                <a:gd name="T32" fmla="*/ 103 w 137"/>
                <a:gd name="T33" fmla="*/ 12 h 141"/>
                <a:gd name="T34" fmla="*/ 91 w 137"/>
                <a:gd name="T35" fmla="*/ 5 h 141"/>
                <a:gd name="T36" fmla="*/ 76 w 137"/>
                <a:gd name="T37" fmla="*/ 3 h 141"/>
                <a:gd name="T38" fmla="*/ 65 w 137"/>
                <a:gd name="T39" fmla="*/ 3 h 141"/>
                <a:gd name="T40" fmla="*/ 51 w 137"/>
                <a:gd name="T41" fmla="*/ 4 h 141"/>
                <a:gd name="T42" fmla="*/ 39 w 137"/>
                <a:gd name="T43" fmla="*/ 7 h 141"/>
                <a:gd name="T44" fmla="*/ 28 w 137"/>
                <a:gd name="T45" fmla="*/ 13 h 141"/>
                <a:gd name="T46" fmla="*/ 17 w 137"/>
                <a:gd name="T47" fmla="*/ 22 h 141"/>
                <a:gd name="T48" fmla="*/ 9 w 137"/>
                <a:gd name="T49" fmla="*/ 34 h 141"/>
                <a:gd name="T50" fmla="*/ 4 w 137"/>
                <a:gd name="T51" fmla="*/ 46 h 141"/>
                <a:gd name="T52" fmla="*/ 2 w 137"/>
                <a:gd name="T53" fmla="*/ 58 h 141"/>
                <a:gd name="T54" fmla="*/ 0 w 137"/>
                <a:gd name="T55" fmla="*/ 71 h 141"/>
                <a:gd name="T56" fmla="*/ 4 w 137"/>
                <a:gd name="T57" fmla="*/ 84 h 141"/>
                <a:gd name="T58" fmla="*/ 9 w 137"/>
                <a:gd name="T59" fmla="*/ 97 h 141"/>
                <a:gd name="T60" fmla="*/ 14 w 137"/>
                <a:gd name="T61" fmla="*/ 108 h 141"/>
                <a:gd name="T62" fmla="*/ 22 w 137"/>
                <a:gd name="T63" fmla="*/ 119 h 141"/>
                <a:gd name="T64" fmla="*/ 30 w 137"/>
                <a:gd name="T65" fmla="*/ 128 h 1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7"/>
                <a:gd name="T100" fmla="*/ 0 h 141"/>
                <a:gd name="T101" fmla="*/ 137 w 137"/>
                <a:gd name="T102" fmla="*/ 141 h 1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7" h="141">
                  <a:moveTo>
                    <a:pt x="30" y="128"/>
                  </a:moveTo>
                  <a:lnTo>
                    <a:pt x="30" y="128"/>
                  </a:lnTo>
                  <a:lnTo>
                    <a:pt x="36" y="133"/>
                  </a:lnTo>
                  <a:lnTo>
                    <a:pt x="43" y="134"/>
                  </a:lnTo>
                  <a:lnTo>
                    <a:pt x="49" y="136"/>
                  </a:lnTo>
                  <a:lnTo>
                    <a:pt x="55" y="138"/>
                  </a:lnTo>
                  <a:lnTo>
                    <a:pt x="61" y="139"/>
                  </a:lnTo>
                  <a:lnTo>
                    <a:pt x="67" y="140"/>
                  </a:lnTo>
                  <a:lnTo>
                    <a:pt x="75" y="138"/>
                  </a:lnTo>
                  <a:lnTo>
                    <a:pt x="81" y="136"/>
                  </a:lnTo>
                  <a:lnTo>
                    <a:pt x="87" y="135"/>
                  </a:lnTo>
                  <a:lnTo>
                    <a:pt x="94" y="132"/>
                  </a:lnTo>
                  <a:lnTo>
                    <a:pt x="98" y="130"/>
                  </a:lnTo>
                  <a:lnTo>
                    <a:pt x="104" y="128"/>
                  </a:lnTo>
                  <a:lnTo>
                    <a:pt x="110" y="122"/>
                  </a:lnTo>
                  <a:lnTo>
                    <a:pt x="115" y="118"/>
                  </a:lnTo>
                  <a:lnTo>
                    <a:pt x="119" y="112"/>
                  </a:lnTo>
                  <a:lnTo>
                    <a:pt x="123" y="108"/>
                  </a:lnTo>
                  <a:lnTo>
                    <a:pt x="126" y="100"/>
                  </a:lnTo>
                  <a:lnTo>
                    <a:pt x="130" y="94"/>
                  </a:lnTo>
                  <a:lnTo>
                    <a:pt x="131" y="89"/>
                  </a:lnTo>
                  <a:lnTo>
                    <a:pt x="133" y="82"/>
                  </a:lnTo>
                  <a:lnTo>
                    <a:pt x="136" y="76"/>
                  </a:lnTo>
                  <a:lnTo>
                    <a:pt x="132" y="68"/>
                  </a:lnTo>
                  <a:lnTo>
                    <a:pt x="135" y="63"/>
                  </a:lnTo>
                  <a:lnTo>
                    <a:pt x="134" y="54"/>
                  </a:lnTo>
                  <a:lnTo>
                    <a:pt x="132" y="49"/>
                  </a:lnTo>
                  <a:lnTo>
                    <a:pt x="129" y="43"/>
                  </a:lnTo>
                  <a:lnTo>
                    <a:pt x="125" y="37"/>
                  </a:lnTo>
                  <a:lnTo>
                    <a:pt x="123" y="31"/>
                  </a:lnTo>
                  <a:lnTo>
                    <a:pt x="118" y="25"/>
                  </a:lnTo>
                  <a:lnTo>
                    <a:pt x="114" y="20"/>
                  </a:lnTo>
                  <a:lnTo>
                    <a:pt x="108" y="17"/>
                  </a:lnTo>
                  <a:lnTo>
                    <a:pt x="103" y="12"/>
                  </a:lnTo>
                  <a:lnTo>
                    <a:pt x="97" y="8"/>
                  </a:lnTo>
                  <a:lnTo>
                    <a:pt x="91" y="5"/>
                  </a:lnTo>
                  <a:lnTo>
                    <a:pt x="85" y="4"/>
                  </a:lnTo>
                  <a:lnTo>
                    <a:pt x="76" y="3"/>
                  </a:lnTo>
                  <a:lnTo>
                    <a:pt x="71" y="2"/>
                  </a:lnTo>
                  <a:lnTo>
                    <a:pt x="65" y="3"/>
                  </a:lnTo>
                  <a:lnTo>
                    <a:pt x="58" y="0"/>
                  </a:lnTo>
                  <a:lnTo>
                    <a:pt x="51" y="4"/>
                  </a:lnTo>
                  <a:lnTo>
                    <a:pt x="45" y="5"/>
                  </a:lnTo>
                  <a:lnTo>
                    <a:pt x="39" y="7"/>
                  </a:lnTo>
                  <a:lnTo>
                    <a:pt x="34" y="10"/>
                  </a:lnTo>
                  <a:lnTo>
                    <a:pt x="28" y="13"/>
                  </a:lnTo>
                  <a:lnTo>
                    <a:pt x="23" y="19"/>
                  </a:lnTo>
                  <a:lnTo>
                    <a:pt x="17" y="22"/>
                  </a:lnTo>
                  <a:lnTo>
                    <a:pt x="13" y="26"/>
                  </a:lnTo>
                  <a:lnTo>
                    <a:pt x="9" y="34"/>
                  </a:lnTo>
                  <a:lnTo>
                    <a:pt x="5" y="40"/>
                  </a:lnTo>
                  <a:lnTo>
                    <a:pt x="4" y="46"/>
                  </a:lnTo>
                  <a:lnTo>
                    <a:pt x="3" y="52"/>
                  </a:lnTo>
                  <a:lnTo>
                    <a:pt x="2" y="58"/>
                  </a:lnTo>
                  <a:lnTo>
                    <a:pt x="2" y="65"/>
                  </a:lnTo>
                  <a:lnTo>
                    <a:pt x="0" y="71"/>
                  </a:lnTo>
                  <a:lnTo>
                    <a:pt x="3" y="77"/>
                  </a:lnTo>
                  <a:lnTo>
                    <a:pt x="4" y="84"/>
                  </a:lnTo>
                  <a:lnTo>
                    <a:pt x="7" y="91"/>
                  </a:lnTo>
                  <a:lnTo>
                    <a:pt x="9" y="97"/>
                  </a:lnTo>
                  <a:lnTo>
                    <a:pt x="12" y="103"/>
                  </a:lnTo>
                  <a:lnTo>
                    <a:pt x="14" y="108"/>
                  </a:lnTo>
                  <a:lnTo>
                    <a:pt x="17" y="115"/>
                  </a:lnTo>
                  <a:lnTo>
                    <a:pt x="22" y="119"/>
                  </a:lnTo>
                  <a:lnTo>
                    <a:pt x="27" y="123"/>
                  </a:lnTo>
                  <a:lnTo>
                    <a:pt x="30" y="128"/>
                  </a:lnTo>
                </a:path>
              </a:pathLst>
            </a:custGeom>
            <a:noFill/>
            <a:ln w="12700" cap="rnd">
              <a:solidFill>
                <a:srgbClr val="000000"/>
              </a:solidFill>
              <a:round/>
              <a:headEnd/>
              <a:tailEnd/>
            </a:ln>
          </p:spPr>
          <p:txBody>
            <a:bodyPr/>
            <a:lstStyle/>
            <a:p>
              <a:endParaRPr lang="en-US">
                <a:solidFill>
                  <a:srgbClr val="000000"/>
                </a:solidFill>
              </a:endParaRPr>
            </a:p>
          </p:txBody>
        </p:sp>
        <p:sp>
          <p:nvSpPr>
            <p:cNvPr id="23761" name="Freeform 6"/>
            <p:cNvSpPr>
              <a:spLocks/>
            </p:cNvSpPr>
            <p:nvPr/>
          </p:nvSpPr>
          <p:spPr bwMode="auto">
            <a:xfrm>
              <a:off x="1063" y="899"/>
              <a:ext cx="421" cy="389"/>
            </a:xfrm>
            <a:custGeom>
              <a:avLst/>
              <a:gdLst>
                <a:gd name="T0" fmla="*/ 184 w 421"/>
                <a:gd name="T1" fmla="*/ 327 h 389"/>
                <a:gd name="T2" fmla="*/ 186 w 421"/>
                <a:gd name="T3" fmla="*/ 343 h 389"/>
                <a:gd name="T4" fmla="*/ 190 w 421"/>
                <a:gd name="T5" fmla="*/ 356 h 389"/>
                <a:gd name="T6" fmla="*/ 200 w 421"/>
                <a:gd name="T7" fmla="*/ 369 h 389"/>
                <a:gd name="T8" fmla="*/ 206 w 421"/>
                <a:gd name="T9" fmla="*/ 381 h 389"/>
                <a:gd name="T10" fmla="*/ 219 w 421"/>
                <a:gd name="T11" fmla="*/ 388 h 389"/>
                <a:gd name="T12" fmla="*/ 234 w 421"/>
                <a:gd name="T13" fmla="*/ 387 h 389"/>
                <a:gd name="T14" fmla="*/ 247 w 421"/>
                <a:gd name="T15" fmla="*/ 380 h 389"/>
                <a:gd name="T16" fmla="*/ 256 w 421"/>
                <a:gd name="T17" fmla="*/ 370 h 389"/>
                <a:gd name="T18" fmla="*/ 266 w 421"/>
                <a:gd name="T19" fmla="*/ 355 h 389"/>
                <a:gd name="T20" fmla="*/ 270 w 421"/>
                <a:gd name="T21" fmla="*/ 340 h 389"/>
                <a:gd name="T22" fmla="*/ 272 w 421"/>
                <a:gd name="T23" fmla="*/ 330 h 389"/>
                <a:gd name="T24" fmla="*/ 344 w 421"/>
                <a:gd name="T25" fmla="*/ 252 h 389"/>
                <a:gd name="T26" fmla="*/ 356 w 421"/>
                <a:gd name="T27" fmla="*/ 259 h 389"/>
                <a:gd name="T28" fmla="*/ 371 w 421"/>
                <a:gd name="T29" fmla="*/ 263 h 389"/>
                <a:gd name="T30" fmla="*/ 387 w 421"/>
                <a:gd name="T31" fmla="*/ 262 h 389"/>
                <a:gd name="T32" fmla="*/ 402 w 421"/>
                <a:gd name="T33" fmla="*/ 257 h 389"/>
                <a:gd name="T34" fmla="*/ 412 w 421"/>
                <a:gd name="T35" fmla="*/ 251 h 389"/>
                <a:gd name="T36" fmla="*/ 419 w 421"/>
                <a:gd name="T37" fmla="*/ 239 h 389"/>
                <a:gd name="T38" fmla="*/ 419 w 421"/>
                <a:gd name="T39" fmla="*/ 224 h 389"/>
                <a:gd name="T40" fmla="*/ 416 w 421"/>
                <a:gd name="T41" fmla="*/ 211 h 389"/>
                <a:gd name="T42" fmla="*/ 409 w 421"/>
                <a:gd name="T43" fmla="*/ 196 h 389"/>
                <a:gd name="T44" fmla="*/ 398 w 421"/>
                <a:gd name="T45" fmla="*/ 185 h 389"/>
                <a:gd name="T46" fmla="*/ 272 w 421"/>
                <a:gd name="T47" fmla="*/ 92 h 389"/>
                <a:gd name="T48" fmla="*/ 133 w 421"/>
                <a:gd name="T49" fmla="*/ 10 h 389"/>
                <a:gd name="T50" fmla="*/ 119 w 421"/>
                <a:gd name="T51" fmla="*/ 3 h 389"/>
                <a:gd name="T52" fmla="*/ 103 w 421"/>
                <a:gd name="T53" fmla="*/ 0 h 389"/>
                <a:gd name="T54" fmla="*/ 88 w 421"/>
                <a:gd name="T55" fmla="*/ 2 h 389"/>
                <a:gd name="T56" fmla="*/ 74 w 421"/>
                <a:gd name="T57" fmla="*/ 8 h 389"/>
                <a:gd name="T58" fmla="*/ 65 w 421"/>
                <a:gd name="T59" fmla="*/ 17 h 389"/>
                <a:gd name="T60" fmla="*/ 61 w 421"/>
                <a:gd name="T61" fmla="*/ 30 h 389"/>
                <a:gd name="T62" fmla="*/ 61 w 421"/>
                <a:gd name="T63" fmla="*/ 43 h 389"/>
                <a:gd name="T64" fmla="*/ 67 w 421"/>
                <a:gd name="T65" fmla="*/ 58 h 389"/>
                <a:gd name="T66" fmla="*/ 75 w 421"/>
                <a:gd name="T67" fmla="*/ 73 h 389"/>
                <a:gd name="T68" fmla="*/ 86 w 421"/>
                <a:gd name="T69" fmla="*/ 81 h 389"/>
                <a:gd name="T70" fmla="*/ 143 w 421"/>
                <a:gd name="T71" fmla="*/ 124 h 389"/>
                <a:gd name="T72" fmla="*/ 33 w 421"/>
                <a:gd name="T73" fmla="*/ 185 h 389"/>
                <a:gd name="T74" fmla="*/ 21 w 421"/>
                <a:gd name="T75" fmla="*/ 193 h 389"/>
                <a:gd name="T76" fmla="*/ 11 w 421"/>
                <a:gd name="T77" fmla="*/ 206 h 389"/>
                <a:gd name="T78" fmla="*/ 4 w 421"/>
                <a:gd name="T79" fmla="*/ 219 h 389"/>
                <a:gd name="T80" fmla="*/ 2 w 421"/>
                <a:gd name="T81" fmla="*/ 233 h 389"/>
                <a:gd name="T82" fmla="*/ 4 w 421"/>
                <a:gd name="T83" fmla="*/ 246 h 389"/>
                <a:gd name="T84" fmla="*/ 14 w 421"/>
                <a:gd name="T85" fmla="*/ 257 h 389"/>
                <a:gd name="T86" fmla="*/ 27 w 421"/>
                <a:gd name="T87" fmla="*/ 264 h 389"/>
                <a:gd name="T88" fmla="*/ 41 w 421"/>
                <a:gd name="T89" fmla="*/ 267 h 389"/>
                <a:gd name="T90" fmla="*/ 58 w 421"/>
                <a:gd name="T91" fmla="*/ 266 h 389"/>
                <a:gd name="T92" fmla="*/ 72 w 421"/>
                <a:gd name="T93" fmla="*/ 260 h 389"/>
                <a:gd name="T94" fmla="*/ 184 w 421"/>
                <a:gd name="T95" fmla="*/ 212 h 38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389"/>
                <a:gd name="T146" fmla="*/ 421 w 421"/>
                <a:gd name="T147" fmla="*/ 389 h 38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389">
                  <a:moveTo>
                    <a:pt x="185" y="215"/>
                  </a:moveTo>
                  <a:lnTo>
                    <a:pt x="185" y="322"/>
                  </a:lnTo>
                  <a:lnTo>
                    <a:pt x="184" y="327"/>
                  </a:lnTo>
                  <a:lnTo>
                    <a:pt x="184" y="333"/>
                  </a:lnTo>
                  <a:lnTo>
                    <a:pt x="182" y="337"/>
                  </a:lnTo>
                  <a:lnTo>
                    <a:pt x="186" y="343"/>
                  </a:lnTo>
                  <a:lnTo>
                    <a:pt x="187" y="347"/>
                  </a:lnTo>
                  <a:lnTo>
                    <a:pt x="188" y="352"/>
                  </a:lnTo>
                  <a:lnTo>
                    <a:pt x="190" y="356"/>
                  </a:lnTo>
                  <a:lnTo>
                    <a:pt x="193" y="363"/>
                  </a:lnTo>
                  <a:lnTo>
                    <a:pt x="194" y="366"/>
                  </a:lnTo>
                  <a:lnTo>
                    <a:pt x="200" y="369"/>
                  </a:lnTo>
                  <a:lnTo>
                    <a:pt x="200" y="373"/>
                  </a:lnTo>
                  <a:lnTo>
                    <a:pt x="204" y="378"/>
                  </a:lnTo>
                  <a:lnTo>
                    <a:pt x="206" y="381"/>
                  </a:lnTo>
                  <a:lnTo>
                    <a:pt x="210" y="383"/>
                  </a:lnTo>
                  <a:lnTo>
                    <a:pt x="215" y="386"/>
                  </a:lnTo>
                  <a:lnTo>
                    <a:pt x="219" y="388"/>
                  </a:lnTo>
                  <a:lnTo>
                    <a:pt x="224" y="387"/>
                  </a:lnTo>
                  <a:lnTo>
                    <a:pt x="230" y="387"/>
                  </a:lnTo>
                  <a:lnTo>
                    <a:pt x="234" y="387"/>
                  </a:lnTo>
                  <a:lnTo>
                    <a:pt x="239" y="385"/>
                  </a:lnTo>
                  <a:lnTo>
                    <a:pt x="241" y="383"/>
                  </a:lnTo>
                  <a:lnTo>
                    <a:pt x="247" y="380"/>
                  </a:lnTo>
                  <a:lnTo>
                    <a:pt x="250" y="376"/>
                  </a:lnTo>
                  <a:lnTo>
                    <a:pt x="254" y="374"/>
                  </a:lnTo>
                  <a:lnTo>
                    <a:pt x="256" y="370"/>
                  </a:lnTo>
                  <a:lnTo>
                    <a:pt x="260" y="365"/>
                  </a:lnTo>
                  <a:lnTo>
                    <a:pt x="264" y="361"/>
                  </a:lnTo>
                  <a:lnTo>
                    <a:pt x="266" y="355"/>
                  </a:lnTo>
                  <a:lnTo>
                    <a:pt x="267" y="351"/>
                  </a:lnTo>
                  <a:lnTo>
                    <a:pt x="270" y="345"/>
                  </a:lnTo>
                  <a:lnTo>
                    <a:pt x="270" y="340"/>
                  </a:lnTo>
                  <a:lnTo>
                    <a:pt x="271" y="338"/>
                  </a:lnTo>
                  <a:lnTo>
                    <a:pt x="271" y="332"/>
                  </a:lnTo>
                  <a:lnTo>
                    <a:pt x="272" y="330"/>
                  </a:lnTo>
                  <a:lnTo>
                    <a:pt x="281" y="221"/>
                  </a:lnTo>
                  <a:lnTo>
                    <a:pt x="282" y="215"/>
                  </a:lnTo>
                  <a:lnTo>
                    <a:pt x="344" y="252"/>
                  </a:lnTo>
                  <a:lnTo>
                    <a:pt x="347" y="255"/>
                  </a:lnTo>
                  <a:lnTo>
                    <a:pt x="351" y="256"/>
                  </a:lnTo>
                  <a:lnTo>
                    <a:pt x="356" y="259"/>
                  </a:lnTo>
                  <a:lnTo>
                    <a:pt x="361" y="261"/>
                  </a:lnTo>
                  <a:lnTo>
                    <a:pt x="366" y="260"/>
                  </a:lnTo>
                  <a:lnTo>
                    <a:pt x="371" y="263"/>
                  </a:lnTo>
                  <a:lnTo>
                    <a:pt x="376" y="262"/>
                  </a:lnTo>
                  <a:lnTo>
                    <a:pt x="383" y="263"/>
                  </a:lnTo>
                  <a:lnTo>
                    <a:pt x="387" y="262"/>
                  </a:lnTo>
                  <a:lnTo>
                    <a:pt x="392" y="262"/>
                  </a:lnTo>
                  <a:lnTo>
                    <a:pt x="396" y="259"/>
                  </a:lnTo>
                  <a:lnTo>
                    <a:pt x="402" y="257"/>
                  </a:lnTo>
                  <a:lnTo>
                    <a:pt x="407" y="256"/>
                  </a:lnTo>
                  <a:lnTo>
                    <a:pt x="409" y="255"/>
                  </a:lnTo>
                  <a:lnTo>
                    <a:pt x="412" y="251"/>
                  </a:lnTo>
                  <a:lnTo>
                    <a:pt x="415" y="247"/>
                  </a:lnTo>
                  <a:lnTo>
                    <a:pt x="417" y="243"/>
                  </a:lnTo>
                  <a:lnTo>
                    <a:pt x="419" y="239"/>
                  </a:lnTo>
                  <a:lnTo>
                    <a:pt x="420" y="234"/>
                  </a:lnTo>
                  <a:lnTo>
                    <a:pt x="420" y="230"/>
                  </a:lnTo>
                  <a:lnTo>
                    <a:pt x="419" y="224"/>
                  </a:lnTo>
                  <a:lnTo>
                    <a:pt x="420" y="220"/>
                  </a:lnTo>
                  <a:lnTo>
                    <a:pt x="418" y="215"/>
                  </a:lnTo>
                  <a:lnTo>
                    <a:pt x="416" y="211"/>
                  </a:lnTo>
                  <a:lnTo>
                    <a:pt x="413" y="204"/>
                  </a:lnTo>
                  <a:lnTo>
                    <a:pt x="411" y="201"/>
                  </a:lnTo>
                  <a:lnTo>
                    <a:pt x="409" y="196"/>
                  </a:lnTo>
                  <a:lnTo>
                    <a:pt x="406" y="192"/>
                  </a:lnTo>
                  <a:lnTo>
                    <a:pt x="402" y="188"/>
                  </a:lnTo>
                  <a:lnTo>
                    <a:pt x="398" y="185"/>
                  </a:lnTo>
                  <a:lnTo>
                    <a:pt x="395" y="181"/>
                  </a:lnTo>
                  <a:lnTo>
                    <a:pt x="392" y="179"/>
                  </a:lnTo>
                  <a:lnTo>
                    <a:pt x="272" y="92"/>
                  </a:lnTo>
                  <a:lnTo>
                    <a:pt x="138" y="13"/>
                  </a:lnTo>
                  <a:lnTo>
                    <a:pt x="137" y="12"/>
                  </a:lnTo>
                  <a:lnTo>
                    <a:pt x="133" y="10"/>
                  </a:lnTo>
                  <a:lnTo>
                    <a:pt x="129" y="7"/>
                  </a:lnTo>
                  <a:lnTo>
                    <a:pt x="125" y="5"/>
                  </a:lnTo>
                  <a:lnTo>
                    <a:pt x="119" y="3"/>
                  </a:lnTo>
                  <a:lnTo>
                    <a:pt x="115" y="1"/>
                  </a:lnTo>
                  <a:lnTo>
                    <a:pt x="109" y="2"/>
                  </a:lnTo>
                  <a:lnTo>
                    <a:pt x="103" y="0"/>
                  </a:lnTo>
                  <a:lnTo>
                    <a:pt x="97" y="2"/>
                  </a:lnTo>
                  <a:lnTo>
                    <a:pt x="93" y="2"/>
                  </a:lnTo>
                  <a:lnTo>
                    <a:pt x="88" y="2"/>
                  </a:lnTo>
                  <a:lnTo>
                    <a:pt x="83" y="4"/>
                  </a:lnTo>
                  <a:lnTo>
                    <a:pt x="78" y="6"/>
                  </a:lnTo>
                  <a:lnTo>
                    <a:pt x="74" y="8"/>
                  </a:lnTo>
                  <a:lnTo>
                    <a:pt x="71" y="10"/>
                  </a:lnTo>
                  <a:lnTo>
                    <a:pt x="68" y="13"/>
                  </a:lnTo>
                  <a:lnTo>
                    <a:pt x="65" y="17"/>
                  </a:lnTo>
                  <a:lnTo>
                    <a:pt x="63" y="21"/>
                  </a:lnTo>
                  <a:lnTo>
                    <a:pt x="61" y="25"/>
                  </a:lnTo>
                  <a:lnTo>
                    <a:pt x="61" y="30"/>
                  </a:lnTo>
                  <a:lnTo>
                    <a:pt x="61" y="35"/>
                  </a:lnTo>
                  <a:lnTo>
                    <a:pt x="59" y="39"/>
                  </a:lnTo>
                  <a:lnTo>
                    <a:pt x="61" y="43"/>
                  </a:lnTo>
                  <a:lnTo>
                    <a:pt x="62" y="49"/>
                  </a:lnTo>
                  <a:lnTo>
                    <a:pt x="63" y="54"/>
                  </a:lnTo>
                  <a:lnTo>
                    <a:pt x="67" y="58"/>
                  </a:lnTo>
                  <a:lnTo>
                    <a:pt x="69" y="63"/>
                  </a:lnTo>
                  <a:lnTo>
                    <a:pt x="72" y="67"/>
                  </a:lnTo>
                  <a:lnTo>
                    <a:pt x="75" y="73"/>
                  </a:lnTo>
                  <a:lnTo>
                    <a:pt x="78" y="75"/>
                  </a:lnTo>
                  <a:lnTo>
                    <a:pt x="82" y="79"/>
                  </a:lnTo>
                  <a:lnTo>
                    <a:pt x="86" y="81"/>
                  </a:lnTo>
                  <a:lnTo>
                    <a:pt x="90" y="83"/>
                  </a:lnTo>
                  <a:lnTo>
                    <a:pt x="93" y="87"/>
                  </a:lnTo>
                  <a:lnTo>
                    <a:pt x="143" y="124"/>
                  </a:lnTo>
                  <a:lnTo>
                    <a:pt x="132" y="129"/>
                  </a:lnTo>
                  <a:lnTo>
                    <a:pt x="37" y="181"/>
                  </a:lnTo>
                  <a:lnTo>
                    <a:pt x="33" y="185"/>
                  </a:lnTo>
                  <a:lnTo>
                    <a:pt x="29" y="185"/>
                  </a:lnTo>
                  <a:lnTo>
                    <a:pt x="24" y="191"/>
                  </a:lnTo>
                  <a:lnTo>
                    <a:pt x="21" y="193"/>
                  </a:lnTo>
                  <a:lnTo>
                    <a:pt x="17" y="197"/>
                  </a:lnTo>
                  <a:lnTo>
                    <a:pt x="15" y="201"/>
                  </a:lnTo>
                  <a:lnTo>
                    <a:pt x="11" y="206"/>
                  </a:lnTo>
                  <a:lnTo>
                    <a:pt x="8" y="211"/>
                  </a:lnTo>
                  <a:lnTo>
                    <a:pt x="7" y="214"/>
                  </a:lnTo>
                  <a:lnTo>
                    <a:pt x="4" y="219"/>
                  </a:lnTo>
                  <a:lnTo>
                    <a:pt x="2" y="224"/>
                  </a:lnTo>
                  <a:lnTo>
                    <a:pt x="0" y="228"/>
                  </a:lnTo>
                  <a:lnTo>
                    <a:pt x="2" y="233"/>
                  </a:lnTo>
                  <a:lnTo>
                    <a:pt x="1" y="238"/>
                  </a:lnTo>
                  <a:lnTo>
                    <a:pt x="2" y="241"/>
                  </a:lnTo>
                  <a:lnTo>
                    <a:pt x="4" y="246"/>
                  </a:lnTo>
                  <a:lnTo>
                    <a:pt x="7" y="251"/>
                  </a:lnTo>
                  <a:lnTo>
                    <a:pt x="9" y="254"/>
                  </a:lnTo>
                  <a:lnTo>
                    <a:pt x="14" y="257"/>
                  </a:lnTo>
                  <a:lnTo>
                    <a:pt x="17" y="259"/>
                  </a:lnTo>
                  <a:lnTo>
                    <a:pt x="21" y="261"/>
                  </a:lnTo>
                  <a:lnTo>
                    <a:pt x="27" y="264"/>
                  </a:lnTo>
                  <a:lnTo>
                    <a:pt x="32" y="264"/>
                  </a:lnTo>
                  <a:lnTo>
                    <a:pt x="37" y="265"/>
                  </a:lnTo>
                  <a:lnTo>
                    <a:pt x="41" y="267"/>
                  </a:lnTo>
                  <a:lnTo>
                    <a:pt x="47" y="266"/>
                  </a:lnTo>
                  <a:lnTo>
                    <a:pt x="53" y="265"/>
                  </a:lnTo>
                  <a:lnTo>
                    <a:pt x="58" y="266"/>
                  </a:lnTo>
                  <a:lnTo>
                    <a:pt x="64" y="265"/>
                  </a:lnTo>
                  <a:lnTo>
                    <a:pt x="67" y="264"/>
                  </a:lnTo>
                  <a:lnTo>
                    <a:pt x="72" y="260"/>
                  </a:lnTo>
                  <a:lnTo>
                    <a:pt x="77" y="259"/>
                  </a:lnTo>
                  <a:lnTo>
                    <a:pt x="80" y="256"/>
                  </a:lnTo>
                  <a:lnTo>
                    <a:pt x="184" y="212"/>
                  </a:lnTo>
                  <a:lnTo>
                    <a:pt x="185" y="215"/>
                  </a:lnTo>
                </a:path>
              </a:pathLst>
            </a:custGeom>
            <a:noFill/>
            <a:ln w="12700" cap="rnd">
              <a:solidFill>
                <a:srgbClr val="000000"/>
              </a:solidFill>
              <a:round/>
              <a:headEnd/>
              <a:tailEnd/>
            </a:ln>
          </p:spPr>
          <p:txBody>
            <a:bodyPr/>
            <a:lstStyle/>
            <a:p>
              <a:endParaRPr lang="en-US">
                <a:solidFill>
                  <a:srgbClr val="000000"/>
                </a:solidFill>
              </a:endParaRPr>
            </a:p>
          </p:txBody>
        </p:sp>
        <p:sp>
          <p:nvSpPr>
            <p:cNvPr id="23762" name="Freeform 7"/>
            <p:cNvSpPr>
              <a:spLocks/>
            </p:cNvSpPr>
            <p:nvPr/>
          </p:nvSpPr>
          <p:spPr bwMode="auto">
            <a:xfrm>
              <a:off x="922" y="1551"/>
              <a:ext cx="417" cy="421"/>
            </a:xfrm>
            <a:custGeom>
              <a:avLst/>
              <a:gdLst>
                <a:gd name="T0" fmla="*/ 227 w 417"/>
                <a:gd name="T1" fmla="*/ 287 h 421"/>
                <a:gd name="T2" fmla="*/ 249 w 417"/>
                <a:gd name="T3" fmla="*/ 298 h 421"/>
                <a:gd name="T4" fmla="*/ 266 w 417"/>
                <a:gd name="T5" fmla="*/ 318 h 421"/>
                <a:gd name="T6" fmla="*/ 275 w 417"/>
                <a:gd name="T7" fmla="*/ 344 h 421"/>
                <a:gd name="T8" fmla="*/ 272 w 417"/>
                <a:gd name="T9" fmla="*/ 369 h 421"/>
                <a:gd name="T10" fmla="*/ 261 w 417"/>
                <a:gd name="T11" fmla="*/ 394 h 421"/>
                <a:gd name="T12" fmla="*/ 241 w 417"/>
                <a:gd name="T13" fmla="*/ 412 h 421"/>
                <a:gd name="T14" fmla="*/ 216 w 417"/>
                <a:gd name="T15" fmla="*/ 417 h 421"/>
                <a:gd name="T16" fmla="*/ 188 w 417"/>
                <a:gd name="T17" fmla="*/ 415 h 421"/>
                <a:gd name="T18" fmla="*/ 165 w 417"/>
                <a:gd name="T19" fmla="*/ 403 h 421"/>
                <a:gd name="T20" fmla="*/ 148 w 417"/>
                <a:gd name="T21" fmla="*/ 385 h 421"/>
                <a:gd name="T22" fmla="*/ 139 w 417"/>
                <a:gd name="T23" fmla="*/ 359 h 421"/>
                <a:gd name="T24" fmla="*/ 143 w 417"/>
                <a:gd name="T25" fmla="*/ 333 h 421"/>
                <a:gd name="T26" fmla="*/ 157 w 417"/>
                <a:gd name="T27" fmla="*/ 311 h 421"/>
                <a:gd name="T28" fmla="*/ 178 w 417"/>
                <a:gd name="T29" fmla="*/ 294 h 421"/>
                <a:gd name="T30" fmla="*/ 202 w 417"/>
                <a:gd name="T31" fmla="*/ 286 h 421"/>
                <a:gd name="T32" fmla="*/ 263 w 417"/>
                <a:gd name="T33" fmla="*/ 32 h 421"/>
                <a:gd name="T34" fmla="*/ 276 w 417"/>
                <a:gd name="T35" fmla="*/ 18 h 421"/>
                <a:gd name="T36" fmla="*/ 293 w 417"/>
                <a:gd name="T37" fmla="*/ 7 h 421"/>
                <a:gd name="T38" fmla="*/ 312 w 417"/>
                <a:gd name="T39" fmla="*/ 1 h 421"/>
                <a:gd name="T40" fmla="*/ 330 w 417"/>
                <a:gd name="T41" fmla="*/ 4 h 421"/>
                <a:gd name="T42" fmla="*/ 342 w 417"/>
                <a:gd name="T43" fmla="*/ 19 h 421"/>
                <a:gd name="T44" fmla="*/ 345 w 417"/>
                <a:gd name="T45" fmla="*/ 36 h 421"/>
                <a:gd name="T46" fmla="*/ 346 w 417"/>
                <a:gd name="T47" fmla="*/ 57 h 421"/>
                <a:gd name="T48" fmla="*/ 339 w 417"/>
                <a:gd name="T49" fmla="*/ 75 h 421"/>
                <a:gd name="T50" fmla="*/ 357 w 417"/>
                <a:gd name="T51" fmla="*/ 180 h 421"/>
                <a:gd name="T52" fmla="*/ 372 w 417"/>
                <a:gd name="T53" fmla="*/ 182 h 421"/>
                <a:gd name="T54" fmla="*/ 391 w 417"/>
                <a:gd name="T55" fmla="*/ 188 h 421"/>
                <a:gd name="T56" fmla="*/ 407 w 417"/>
                <a:gd name="T57" fmla="*/ 200 h 421"/>
                <a:gd name="T58" fmla="*/ 416 w 417"/>
                <a:gd name="T59" fmla="*/ 217 h 421"/>
                <a:gd name="T60" fmla="*/ 412 w 417"/>
                <a:gd name="T61" fmla="*/ 235 h 421"/>
                <a:gd name="T62" fmla="*/ 401 w 417"/>
                <a:gd name="T63" fmla="*/ 250 h 421"/>
                <a:gd name="T64" fmla="*/ 382 w 417"/>
                <a:gd name="T65" fmla="*/ 260 h 421"/>
                <a:gd name="T66" fmla="*/ 363 w 417"/>
                <a:gd name="T67" fmla="*/ 265 h 421"/>
                <a:gd name="T68" fmla="*/ 59 w 417"/>
                <a:gd name="T69" fmla="*/ 274 h 421"/>
                <a:gd name="T70" fmla="*/ 40 w 417"/>
                <a:gd name="T71" fmla="*/ 270 h 421"/>
                <a:gd name="T72" fmla="*/ 22 w 417"/>
                <a:gd name="T73" fmla="*/ 261 h 421"/>
                <a:gd name="T74" fmla="*/ 6 w 417"/>
                <a:gd name="T75" fmla="*/ 248 h 421"/>
                <a:gd name="T76" fmla="*/ 0 w 417"/>
                <a:gd name="T77" fmla="*/ 230 h 421"/>
                <a:gd name="T78" fmla="*/ 8 w 417"/>
                <a:gd name="T79" fmla="*/ 213 h 421"/>
                <a:gd name="T80" fmla="*/ 19 w 417"/>
                <a:gd name="T81" fmla="*/ 200 h 421"/>
                <a:gd name="T82" fmla="*/ 38 w 417"/>
                <a:gd name="T83" fmla="*/ 189 h 421"/>
                <a:gd name="T84" fmla="*/ 59 w 417"/>
                <a:gd name="T85" fmla="*/ 186 h 421"/>
                <a:gd name="T86" fmla="*/ 65 w 417"/>
                <a:gd name="T87" fmla="*/ 79 h 421"/>
                <a:gd name="T88" fmla="*/ 60 w 417"/>
                <a:gd name="T89" fmla="*/ 65 h 421"/>
                <a:gd name="T90" fmla="*/ 57 w 417"/>
                <a:gd name="T91" fmla="*/ 44 h 421"/>
                <a:gd name="T92" fmla="*/ 57 w 417"/>
                <a:gd name="T93" fmla="*/ 24 h 421"/>
                <a:gd name="T94" fmla="*/ 68 w 417"/>
                <a:gd name="T95" fmla="*/ 9 h 421"/>
                <a:gd name="T96" fmla="*/ 84 w 417"/>
                <a:gd name="T97" fmla="*/ 3 h 421"/>
                <a:gd name="T98" fmla="*/ 103 w 417"/>
                <a:gd name="T99" fmla="*/ 5 h 421"/>
                <a:gd name="T100" fmla="*/ 122 w 417"/>
                <a:gd name="T101" fmla="*/ 14 h 421"/>
                <a:gd name="T102" fmla="*/ 136 w 417"/>
                <a:gd name="T103" fmla="*/ 29 h 421"/>
                <a:gd name="T104" fmla="*/ 206 w 417"/>
                <a:gd name="T105" fmla="*/ 127 h 4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7"/>
                <a:gd name="T160" fmla="*/ 0 h 421"/>
                <a:gd name="T161" fmla="*/ 417 w 417"/>
                <a:gd name="T162" fmla="*/ 421 h 4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7" h="421">
                  <a:moveTo>
                    <a:pt x="207" y="284"/>
                  </a:moveTo>
                  <a:lnTo>
                    <a:pt x="215" y="285"/>
                  </a:lnTo>
                  <a:lnTo>
                    <a:pt x="221" y="284"/>
                  </a:lnTo>
                  <a:lnTo>
                    <a:pt x="227" y="287"/>
                  </a:lnTo>
                  <a:lnTo>
                    <a:pt x="234" y="289"/>
                  </a:lnTo>
                  <a:lnTo>
                    <a:pt x="240" y="293"/>
                  </a:lnTo>
                  <a:lnTo>
                    <a:pt x="245" y="296"/>
                  </a:lnTo>
                  <a:lnTo>
                    <a:pt x="249" y="298"/>
                  </a:lnTo>
                  <a:lnTo>
                    <a:pt x="255" y="302"/>
                  </a:lnTo>
                  <a:lnTo>
                    <a:pt x="258" y="308"/>
                  </a:lnTo>
                  <a:lnTo>
                    <a:pt x="263" y="315"/>
                  </a:lnTo>
                  <a:lnTo>
                    <a:pt x="266" y="318"/>
                  </a:lnTo>
                  <a:lnTo>
                    <a:pt x="268" y="323"/>
                  </a:lnTo>
                  <a:lnTo>
                    <a:pt x="271" y="330"/>
                  </a:lnTo>
                  <a:lnTo>
                    <a:pt x="274" y="337"/>
                  </a:lnTo>
                  <a:lnTo>
                    <a:pt x="275" y="344"/>
                  </a:lnTo>
                  <a:lnTo>
                    <a:pt x="274" y="350"/>
                  </a:lnTo>
                  <a:lnTo>
                    <a:pt x="275" y="356"/>
                  </a:lnTo>
                  <a:lnTo>
                    <a:pt x="274" y="364"/>
                  </a:lnTo>
                  <a:lnTo>
                    <a:pt x="272" y="369"/>
                  </a:lnTo>
                  <a:lnTo>
                    <a:pt x="270" y="376"/>
                  </a:lnTo>
                  <a:lnTo>
                    <a:pt x="267" y="383"/>
                  </a:lnTo>
                  <a:lnTo>
                    <a:pt x="264" y="389"/>
                  </a:lnTo>
                  <a:lnTo>
                    <a:pt x="261" y="394"/>
                  </a:lnTo>
                  <a:lnTo>
                    <a:pt x="255" y="400"/>
                  </a:lnTo>
                  <a:lnTo>
                    <a:pt x="250" y="404"/>
                  </a:lnTo>
                  <a:lnTo>
                    <a:pt x="246" y="408"/>
                  </a:lnTo>
                  <a:lnTo>
                    <a:pt x="241" y="412"/>
                  </a:lnTo>
                  <a:lnTo>
                    <a:pt x="235" y="412"/>
                  </a:lnTo>
                  <a:lnTo>
                    <a:pt x="229" y="416"/>
                  </a:lnTo>
                  <a:lnTo>
                    <a:pt x="221" y="417"/>
                  </a:lnTo>
                  <a:lnTo>
                    <a:pt x="216" y="417"/>
                  </a:lnTo>
                  <a:lnTo>
                    <a:pt x="207" y="420"/>
                  </a:lnTo>
                  <a:lnTo>
                    <a:pt x="201" y="418"/>
                  </a:lnTo>
                  <a:lnTo>
                    <a:pt x="195" y="418"/>
                  </a:lnTo>
                  <a:lnTo>
                    <a:pt x="188" y="415"/>
                  </a:lnTo>
                  <a:lnTo>
                    <a:pt x="181" y="414"/>
                  </a:lnTo>
                  <a:lnTo>
                    <a:pt x="177" y="411"/>
                  </a:lnTo>
                  <a:lnTo>
                    <a:pt x="171" y="408"/>
                  </a:lnTo>
                  <a:lnTo>
                    <a:pt x="165" y="403"/>
                  </a:lnTo>
                  <a:lnTo>
                    <a:pt x="159" y="400"/>
                  </a:lnTo>
                  <a:lnTo>
                    <a:pt x="155" y="396"/>
                  </a:lnTo>
                  <a:lnTo>
                    <a:pt x="152" y="390"/>
                  </a:lnTo>
                  <a:lnTo>
                    <a:pt x="148" y="385"/>
                  </a:lnTo>
                  <a:lnTo>
                    <a:pt x="145" y="379"/>
                  </a:lnTo>
                  <a:lnTo>
                    <a:pt x="144" y="372"/>
                  </a:lnTo>
                  <a:lnTo>
                    <a:pt x="142" y="365"/>
                  </a:lnTo>
                  <a:lnTo>
                    <a:pt x="139" y="359"/>
                  </a:lnTo>
                  <a:lnTo>
                    <a:pt x="140" y="351"/>
                  </a:lnTo>
                  <a:lnTo>
                    <a:pt x="141" y="345"/>
                  </a:lnTo>
                  <a:lnTo>
                    <a:pt x="142" y="340"/>
                  </a:lnTo>
                  <a:lnTo>
                    <a:pt x="143" y="333"/>
                  </a:lnTo>
                  <a:lnTo>
                    <a:pt x="148" y="327"/>
                  </a:lnTo>
                  <a:lnTo>
                    <a:pt x="150" y="322"/>
                  </a:lnTo>
                  <a:lnTo>
                    <a:pt x="153" y="316"/>
                  </a:lnTo>
                  <a:lnTo>
                    <a:pt x="157" y="311"/>
                  </a:lnTo>
                  <a:lnTo>
                    <a:pt x="164" y="307"/>
                  </a:lnTo>
                  <a:lnTo>
                    <a:pt x="169" y="303"/>
                  </a:lnTo>
                  <a:lnTo>
                    <a:pt x="173" y="299"/>
                  </a:lnTo>
                  <a:lnTo>
                    <a:pt x="178" y="294"/>
                  </a:lnTo>
                  <a:lnTo>
                    <a:pt x="183" y="292"/>
                  </a:lnTo>
                  <a:lnTo>
                    <a:pt x="193" y="290"/>
                  </a:lnTo>
                  <a:lnTo>
                    <a:pt x="195" y="286"/>
                  </a:lnTo>
                  <a:lnTo>
                    <a:pt x="202" y="286"/>
                  </a:lnTo>
                  <a:lnTo>
                    <a:pt x="207" y="284"/>
                  </a:lnTo>
                  <a:lnTo>
                    <a:pt x="206" y="127"/>
                  </a:lnTo>
                  <a:lnTo>
                    <a:pt x="261" y="37"/>
                  </a:lnTo>
                  <a:lnTo>
                    <a:pt x="263" y="32"/>
                  </a:lnTo>
                  <a:lnTo>
                    <a:pt x="266" y="29"/>
                  </a:lnTo>
                  <a:lnTo>
                    <a:pt x="270" y="24"/>
                  </a:lnTo>
                  <a:lnTo>
                    <a:pt x="273" y="21"/>
                  </a:lnTo>
                  <a:lnTo>
                    <a:pt x="276" y="18"/>
                  </a:lnTo>
                  <a:lnTo>
                    <a:pt x="281" y="15"/>
                  </a:lnTo>
                  <a:lnTo>
                    <a:pt x="285" y="12"/>
                  </a:lnTo>
                  <a:lnTo>
                    <a:pt x="288" y="9"/>
                  </a:lnTo>
                  <a:lnTo>
                    <a:pt x="293" y="7"/>
                  </a:lnTo>
                  <a:lnTo>
                    <a:pt x="298" y="4"/>
                  </a:lnTo>
                  <a:lnTo>
                    <a:pt x="302" y="3"/>
                  </a:lnTo>
                  <a:lnTo>
                    <a:pt x="308" y="1"/>
                  </a:lnTo>
                  <a:lnTo>
                    <a:pt x="312" y="1"/>
                  </a:lnTo>
                  <a:lnTo>
                    <a:pt x="317" y="0"/>
                  </a:lnTo>
                  <a:lnTo>
                    <a:pt x="321" y="2"/>
                  </a:lnTo>
                  <a:lnTo>
                    <a:pt x="326" y="2"/>
                  </a:lnTo>
                  <a:lnTo>
                    <a:pt x="330" y="4"/>
                  </a:lnTo>
                  <a:lnTo>
                    <a:pt x="334" y="8"/>
                  </a:lnTo>
                  <a:lnTo>
                    <a:pt x="336" y="10"/>
                  </a:lnTo>
                  <a:lnTo>
                    <a:pt x="340" y="14"/>
                  </a:lnTo>
                  <a:lnTo>
                    <a:pt x="342" y="19"/>
                  </a:lnTo>
                  <a:lnTo>
                    <a:pt x="344" y="22"/>
                  </a:lnTo>
                  <a:lnTo>
                    <a:pt x="344" y="26"/>
                  </a:lnTo>
                  <a:lnTo>
                    <a:pt x="346" y="30"/>
                  </a:lnTo>
                  <a:lnTo>
                    <a:pt x="345" y="36"/>
                  </a:lnTo>
                  <a:lnTo>
                    <a:pt x="347" y="42"/>
                  </a:lnTo>
                  <a:lnTo>
                    <a:pt x="347" y="47"/>
                  </a:lnTo>
                  <a:lnTo>
                    <a:pt x="346" y="52"/>
                  </a:lnTo>
                  <a:lnTo>
                    <a:pt x="346" y="57"/>
                  </a:lnTo>
                  <a:lnTo>
                    <a:pt x="345" y="62"/>
                  </a:lnTo>
                  <a:lnTo>
                    <a:pt x="343" y="67"/>
                  </a:lnTo>
                  <a:lnTo>
                    <a:pt x="341" y="71"/>
                  </a:lnTo>
                  <a:lnTo>
                    <a:pt x="339" y="75"/>
                  </a:lnTo>
                  <a:lnTo>
                    <a:pt x="338" y="77"/>
                  </a:lnTo>
                  <a:lnTo>
                    <a:pt x="289" y="174"/>
                  </a:lnTo>
                  <a:lnTo>
                    <a:pt x="287" y="179"/>
                  </a:lnTo>
                  <a:lnTo>
                    <a:pt x="357" y="180"/>
                  </a:lnTo>
                  <a:lnTo>
                    <a:pt x="358" y="179"/>
                  </a:lnTo>
                  <a:lnTo>
                    <a:pt x="361" y="179"/>
                  </a:lnTo>
                  <a:lnTo>
                    <a:pt x="367" y="180"/>
                  </a:lnTo>
                  <a:lnTo>
                    <a:pt x="372" y="182"/>
                  </a:lnTo>
                  <a:lnTo>
                    <a:pt x="376" y="181"/>
                  </a:lnTo>
                  <a:lnTo>
                    <a:pt x="381" y="183"/>
                  </a:lnTo>
                  <a:lnTo>
                    <a:pt x="387" y="186"/>
                  </a:lnTo>
                  <a:lnTo>
                    <a:pt x="391" y="188"/>
                  </a:lnTo>
                  <a:lnTo>
                    <a:pt x="395" y="193"/>
                  </a:lnTo>
                  <a:lnTo>
                    <a:pt x="398" y="193"/>
                  </a:lnTo>
                  <a:lnTo>
                    <a:pt x="404" y="197"/>
                  </a:lnTo>
                  <a:lnTo>
                    <a:pt x="407" y="200"/>
                  </a:lnTo>
                  <a:lnTo>
                    <a:pt x="410" y="206"/>
                  </a:lnTo>
                  <a:lnTo>
                    <a:pt x="412" y="208"/>
                  </a:lnTo>
                  <a:lnTo>
                    <a:pt x="412" y="213"/>
                  </a:lnTo>
                  <a:lnTo>
                    <a:pt x="416" y="217"/>
                  </a:lnTo>
                  <a:lnTo>
                    <a:pt x="414" y="221"/>
                  </a:lnTo>
                  <a:lnTo>
                    <a:pt x="416" y="227"/>
                  </a:lnTo>
                  <a:lnTo>
                    <a:pt x="413" y="231"/>
                  </a:lnTo>
                  <a:lnTo>
                    <a:pt x="412" y="235"/>
                  </a:lnTo>
                  <a:lnTo>
                    <a:pt x="410" y="239"/>
                  </a:lnTo>
                  <a:lnTo>
                    <a:pt x="406" y="244"/>
                  </a:lnTo>
                  <a:lnTo>
                    <a:pt x="404" y="247"/>
                  </a:lnTo>
                  <a:lnTo>
                    <a:pt x="401" y="250"/>
                  </a:lnTo>
                  <a:lnTo>
                    <a:pt x="395" y="253"/>
                  </a:lnTo>
                  <a:lnTo>
                    <a:pt x="393" y="254"/>
                  </a:lnTo>
                  <a:lnTo>
                    <a:pt x="388" y="258"/>
                  </a:lnTo>
                  <a:lnTo>
                    <a:pt x="382" y="260"/>
                  </a:lnTo>
                  <a:lnTo>
                    <a:pt x="378" y="262"/>
                  </a:lnTo>
                  <a:lnTo>
                    <a:pt x="372" y="265"/>
                  </a:lnTo>
                  <a:lnTo>
                    <a:pt x="368" y="265"/>
                  </a:lnTo>
                  <a:lnTo>
                    <a:pt x="363" y="265"/>
                  </a:lnTo>
                  <a:lnTo>
                    <a:pt x="358" y="266"/>
                  </a:lnTo>
                  <a:lnTo>
                    <a:pt x="212" y="276"/>
                  </a:lnTo>
                  <a:lnTo>
                    <a:pt x="61" y="274"/>
                  </a:lnTo>
                  <a:lnTo>
                    <a:pt x="59" y="274"/>
                  </a:lnTo>
                  <a:lnTo>
                    <a:pt x="53" y="273"/>
                  </a:lnTo>
                  <a:lnTo>
                    <a:pt x="50" y="272"/>
                  </a:lnTo>
                  <a:lnTo>
                    <a:pt x="45" y="272"/>
                  </a:lnTo>
                  <a:lnTo>
                    <a:pt x="40" y="270"/>
                  </a:lnTo>
                  <a:lnTo>
                    <a:pt x="35" y="267"/>
                  </a:lnTo>
                  <a:lnTo>
                    <a:pt x="29" y="267"/>
                  </a:lnTo>
                  <a:lnTo>
                    <a:pt x="25" y="263"/>
                  </a:lnTo>
                  <a:lnTo>
                    <a:pt x="22" y="261"/>
                  </a:lnTo>
                  <a:lnTo>
                    <a:pt x="17" y="257"/>
                  </a:lnTo>
                  <a:lnTo>
                    <a:pt x="13" y="254"/>
                  </a:lnTo>
                  <a:lnTo>
                    <a:pt x="11" y="251"/>
                  </a:lnTo>
                  <a:lnTo>
                    <a:pt x="6" y="248"/>
                  </a:lnTo>
                  <a:lnTo>
                    <a:pt x="3" y="243"/>
                  </a:lnTo>
                  <a:lnTo>
                    <a:pt x="2" y="239"/>
                  </a:lnTo>
                  <a:lnTo>
                    <a:pt x="2" y="234"/>
                  </a:lnTo>
                  <a:lnTo>
                    <a:pt x="0" y="230"/>
                  </a:lnTo>
                  <a:lnTo>
                    <a:pt x="1" y="225"/>
                  </a:lnTo>
                  <a:lnTo>
                    <a:pt x="2" y="222"/>
                  </a:lnTo>
                  <a:lnTo>
                    <a:pt x="5" y="217"/>
                  </a:lnTo>
                  <a:lnTo>
                    <a:pt x="8" y="213"/>
                  </a:lnTo>
                  <a:lnTo>
                    <a:pt x="10" y="209"/>
                  </a:lnTo>
                  <a:lnTo>
                    <a:pt x="13" y="205"/>
                  </a:lnTo>
                  <a:lnTo>
                    <a:pt x="16" y="203"/>
                  </a:lnTo>
                  <a:lnTo>
                    <a:pt x="19" y="200"/>
                  </a:lnTo>
                  <a:lnTo>
                    <a:pt x="24" y="196"/>
                  </a:lnTo>
                  <a:lnTo>
                    <a:pt x="29" y="195"/>
                  </a:lnTo>
                  <a:lnTo>
                    <a:pt x="34" y="193"/>
                  </a:lnTo>
                  <a:lnTo>
                    <a:pt x="38" y="189"/>
                  </a:lnTo>
                  <a:lnTo>
                    <a:pt x="43" y="188"/>
                  </a:lnTo>
                  <a:lnTo>
                    <a:pt x="49" y="187"/>
                  </a:lnTo>
                  <a:lnTo>
                    <a:pt x="54" y="186"/>
                  </a:lnTo>
                  <a:lnTo>
                    <a:pt x="59" y="186"/>
                  </a:lnTo>
                  <a:lnTo>
                    <a:pt x="63" y="186"/>
                  </a:lnTo>
                  <a:lnTo>
                    <a:pt x="123" y="182"/>
                  </a:lnTo>
                  <a:lnTo>
                    <a:pt x="116" y="172"/>
                  </a:lnTo>
                  <a:lnTo>
                    <a:pt x="65" y="79"/>
                  </a:lnTo>
                  <a:lnTo>
                    <a:pt x="65" y="77"/>
                  </a:lnTo>
                  <a:lnTo>
                    <a:pt x="62" y="72"/>
                  </a:lnTo>
                  <a:lnTo>
                    <a:pt x="61" y="70"/>
                  </a:lnTo>
                  <a:lnTo>
                    <a:pt x="60" y="65"/>
                  </a:lnTo>
                  <a:lnTo>
                    <a:pt x="57" y="59"/>
                  </a:lnTo>
                  <a:lnTo>
                    <a:pt x="56" y="54"/>
                  </a:lnTo>
                  <a:lnTo>
                    <a:pt x="58" y="48"/>
                  </a:lnTo>
                  <a:lnTo>
                    <a:pt x="57" y="44"/>
                  </a:lnTo>
                  <a:lnTo>
                    <a:pt x="58" y="39"/>
                  </a:lnTo>
                  <a:lnTo>
                    <a:pt x="56" y="35"/>
                  </a:lnTo>
                  <a:lnTo>
                    <a:pt x="57" y="28"/>
                  </a:lnTo>
                  <a:lnTo>
                    <a:pt x="57" y="24"/>
                  </a:lnTo>
                  <a:lnTo>
                    <a:pt x="60" y="20"/>
                  </a:lnTo>
                  <a:lnTo>
                    <a:pt x="63" y="16"/>
                  </a:lnTo>
                  <a:lnTo>
                    <a:pt x="66" y="12"/>
                  </a:lnTo>
                  <a:lnTo>
                    <a:pt x="68" y="9"/>
                  </a:lnTo>
                  <a:lnTo>
                    <a:pt x="71" y="5"/>
                  </a:lnTo>
                  <a:lnTo>
                    <a:pt x="75" y="4"/>
                  </a:lnTo>
                  <a:lnTo>
                    <a:pt x="81" y="3"/>
                  </a:lnTo>
                  <a:lnTo>
                    <a:pt x="84" y="3"/>
                  </a:lnTo>
                  <a:lnTo>
                    <a:pt x="88" y="2"/>
                  </a:lnTo>
                  <a:lnTo>
                    <a:pt x="93" y="2"/>
                  </a:lnTo>
                  <a:lnTo>
                    <a:pt x="99" y="4"/>
                  </a:lnTo>
                  <a:lnTo>
                    <a:pt x="103" y="5"/>
                  </a:lnTo>
                  <a:lnTo>
                    <a:pt x="109" y="8"/>
                  </a:lnTo>
                  <a:lnTo>
                    <a:pt x="113" y="8"/>
                  </a:lnTo>
                  <a:lnTo>
                    <a:pt x="118" y="12"/>
                  </a:lnTo>
                  <a:lnTo>
                    <a:pt x="122" y="14"/>
                  </a:lnTo>
                  <a:lnTo>
                    <a:pt x="128" y="17"/>
                  </a:lnTo>
                  <a:lnTo>
                    <a:pt x="130" y="23"/>
                  </a:lnTo>
                  <a:lnTo>
                    <a:pt x="132" y="26"/>
                  </a:lnTo>
                  <a:lnTo>
                    <a:pt x="136" y="29"/>
                  </a:lnTo>
                  <a:lnTo>
                    <a:pt x="137" y="34"/>
                  </a:lnTo>
                  <a:lnTo>
                    <a:pt x="140" y="37"/>
                  </a:lnTo>
                  <a:lnTo>
                    <a:pt x="203" y="131"/>
                  </a:lnTo>
                  <a:lnTo>
                    <a:pt x="206" y="127"/>
                  </a:lnTo>
                  <a:lnTo>
                    <a:pt x="207" y="284"/>
                  </a:lnTo>
                </a:path>
              </a:pathLst>
            </a:custGeom>
            <a:solidFill>
              <a:srgbClr val="FFFFFF"/>
            </a:solidFill>
            <a:ln w="12700" cap="rnd">
              <a:noFill/>
              <a:round/>
              <a:headEnd/>
              <a:tailEnd/>
            </a:ln>
          </p:spPr>
          <p:txBody>
            <a:bodyPr/>
            <a:lstStyle/>
            <a:p>
              <a:endParaRPr lang="en-US">
                <a:solidFill>
                  <a:srgbClr val="000000"/>
                </a:solidFill>
              </a:endParaRPr>
            </a:p>
          </p:txBody>
        </p:sp>
        <p:sp>
          <p:nvSpPr>
            <p:cNvPr id="23763" name="Freeform 8"/>
            <p:cNvSpPr>
              <a:spLocks/>
            </p:cNvSpPr>
            <p:nvPr/>
          </p:nvSpPr>
          <p:spPr bwMode="auto">
            <a:xfrm>
              <a:off x="1056" y="1837"/>
              <a:ext cx="138" cy="139"/>
            </a:xfrm>
            <a:custGeom>
              <a:avLst/>
              <a:gdLst>
                <a:gd name="T0" fmla="*/ 69 w 138"/>
                <a:gd name="T1" fmla="*/ 1 h 139"/>
                <a:gd name="T2" fmla="*/ 84 w 138"/>
                <a:gd name="T3" fmla="*/ 0 h 139"/>
                <a:gd name="T4" fmla="*/ 96 w 138"/>
                <a:gd name="T5" fmla="*/ 6 h 139"/>
                <a:gd name="T6" fmla="*/ 107 w 138"/>
                <a:gd name="T7" fmla="*/ 12 h 139"/>
                <a:gd name="T8" fmla="*/ 117 w 138"/>
                <a:gd name="T9" fmla="*/ 20 h 139"/>
                <a:gd name="T10" fmla="*/ 125 w 138"/>
                <a:gd name="T11" fmla="*/ 30 h 139"/>
                <a:gd name="T12" fmla="*/ 132 w 138"/>
                <a:gd name="T13" fmla="*/ 41 h 139"/>
                <a:gd name="T14" fmla="*/ 135 w 138"/>
                <a:gd name="T15" fmla="*/ 54 h 139"/>
                <a:gd name="T16" fmla="*/ 137 w 138"/>
                <a:gd name="T17" fmla="*/ 66 h 139"/>
                <a:gd name="T18" fmla="*/ 136 w 138"/>
                <a:gd name="T19" fmla="*/ 82 h 139"/>
                <a:gd name="T20" fmla="*/ 132 w 138"/>
                <a:gd name="T21" fmla="*/ 96 h 139"/>
                <a:gd name="T22" fmla="*/ 127 w 138"/>
                <a:gd name="T23" fmla="*/ 106 h 139"/>
                <a:gd name="T24" fmla="*/ 118 w 138"/>
                <a:gd name="T25" fmla="*/ 116 h 139"/>
                <a:gd name="T26" fmla="*/ 108 w 138"/>
                <a:gd name="T27" fmla="*/ 125 h 139"/>
                <a:gd name="T28" fmla="*/ 97 w 138"/>
                <a:gd name="T29" fmla="*/ 131 h 139"/>
                <a:gd name="T30" fmla="*/ 82 w 138"/>
                <a:gd name="T31" fmla="*/ 135 h 139"/>
                <a:gd name="T32" fmla="*/ 70 w 138"/>
                <a:gd name="T33" fmla="*/ 137 h 139"/>
                <a:gd name="T34" fmla="*/ 57 w 138"/>
                <a:gd name="T35" fmla="*/ 136 h 139"/>
                <a:gd name="T36" fmla="*/ 43 w 138"/>
                <a:gd name="T37" fmla="*/ 132 h 139"/>
                <a:gd name="T38" fmla="*/ 33 w 138"/>
                <a:gd name="T39" fmla="*/ 126 h 139"/>
                <a:gd name="T40" fmla="*/ 22 w 138"/>
                <a:gd name="T41" fmla="*/ 118 h 139"/>
                <a:gd name="T42" fmla="*/ 13 w 138"/>
                <a:gd name="T43" fmla="*/ 106 h 139"/>
                <a:gd name="T44" fmla="*/ 6 w 138"/>
                <a:gd name="T45" fmla="*/ 96 h 139"/>
                <a:gd name="T46" fmla="*/ 3 w 138"/>
                <a:gd name="T47" fmla="*/ 84 h 139"/>
                <a:gd name="T48" fmla="*/ 1 w 138"/>
                <a:gd name="T49" fmla="*/ 68 h 139"/>
                <a:gd name="T50" fmla="*/ 3 w 138"/>
                <a:gd name="T51" fmla="*/ 56 h 139"/>
                <a:gd name="T52" fmla="*/ 9 w 138"/>
                <a:gd name="T53" fmla="*/ 45 h 139"/>
                <a:gd name="T54" fmla="*/ 16 w 138"/>
                <a:gd name="T55" fmla="*/ 33 h 139"/>
                <a:gd name="T56" fmla="*/ 23 w 138"/>
                <a:gd name="T57" fmla="*/ 24 h 139"/>
                <a:gd name="T58" fmla="*/ 36 w 138"/>
                <a:gd name="T59" fmla="*/ 15 h 139"/>
                <a:gd name="T60" fmla="*/ 46 w 138"/>
                <a:gd name="T61" fmla="*/ 9 h 139"/>
                <a:gd name="T62" fmla="*/ 58 w 138"/>
                <a:gd name="T63" fmla="*/ 2 h 139"/>
                <a:gd name="T64" fmla="*/ 69 w 138"/>
                <a:gd name="T65" fmla="*/ 1 h 1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
                <a:gd name="T100" fmla="*/ 0 h 139"/>
                <a:gd name="T101" fmla="*/ 138 w 138"/>
                <a:gd name="T102" fmla="*/ 139 h 1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 h="139">
                  <a:moveTo>
                    <a:pt x="69" y="1"/>
                  </a:moveTo>
                  <a:lnTo>
                    <a:pt x="69" y="1"/>
                  </a:lnTo>
                  <a:lnTo>
                    <a:pt x="76" y="0"/>
                  </a:lnTo>
                  <a:lnTo>
                    <a:pt x="84" y="0"/>
                  </a:lnTo>
                  <a:lnTo>
                    <a:pt x="90" y="4"/>
                  </a:lnTo>
                  <a:lnTo>
                    <a:pt x="96" y="6"/>
                  </a:lnTo>
                  <a:lnTo>
                    <a:pt x="102" y="9"/>
                  </a:lnTo>
                  <a:lnTo>
                    <a:pt x="107" y="12"/>
                  </a:lnTo>
                  <a:lnTo>
                    <a:pt x="112" y="15"/>
                  </a:lnTo>
                  <a:lnTo>
                    <a:pt x="117" y="20"/>
                  </a:lnTo>
                  <a:lnTo>
                    <a:pt x="123" y="25"/>
                  </a:lnTo>
                  <a:lnTo>
                    <a:pt x="125" y="30"/>
                  </a:lnTo>
                  <a:lnTo>
                    <a:pt x="130" y="36"/>
                  </a:lnTo>
                  <a:lnTo>
                    <a:pt x="132" y="41"/>
                  </a:lnTo>
                  <a:lnTo>
                    <a:pt x="135" y="47"/>
                  </a:lnTo>
                  <a:lnTo>
                    <a:pt x="135" y="54"/>
                  </a:lnTo>
                  <a:lnTo>
                    <a:pt x="137" y="61"/>
                  </a:lnTo>
                  <a:lnTo>
                    <a:pt x="137" y="66"/>
                  </a:lnTo>
                  <a:lnTo>
                    <a:pt x="137" y="75"/>
                  </a:lnTo>
                  <a:lnTo>
                    <a:pt x="136" y="82"/>
                  </a:lnTo>
                  <a:lnTo>
                    <a:pt x="134" y="88"/>
                  </a:lnTo>
                  <a:lnTo>
                    <a:pt x="132" y="96"/>
                  </a:lnTo>
                  <a:lnTo>
                    <a:pt x="130" y="100"/>
                  </a:lnTo>
                  <a:lnTo>
                    <a:pt x="127" y="106"/>
                  </a:lnTo>
                  <a:lnTo>
                    <a:pt x="122" y="112"/>
                  </a:lnTo>
                  <a:lnTo>
                    <a:pt x="118" y="116"/>
                  </a:lnTo>
                  <a:lnTo>
                    <a:pt x="113" y="120"/>
                  </a:lnTo>
                  <a:lnTo>
                    <a:pt x="108" y="125"/>
                  </a:lnTo>
                  <a:lnTo>
                    <a:pt x="102" y="128"/>
                  </a:lnTo>
                  <a:lnTo>
                    <a:pt x="97" y="131"/>
                  </a:lnTo>
                  <a:lnTo>
                    <a:pt x="91" y="135"/>
                  </a:lnTo>
                  <a:lnTo>
                    <a:pt x="82" y="135"/>
                  </a:lnTo>
                  <a:lnTo>
                    <a:pt x="76" y="136"/>
                  </a:lnTo>
                  <a:lnTo>
                    <a:pt x="70" y="137"/>
                  </a:lnTo>
                  <a:lnTo>
                    <a:pt x="63" y="138"/>
                  </a:lnTo>
                  <a:lnTo>
                    <a:pt x="57" y="136"/>
                  </a:lnTo>
                  <a:lnTo>
                    <a:pt x="49" y="133"/>
                  </a:lnTo>
                  <a:lnTo>
                    <a:pt x="43" y="132"/>
                  </a:lnTo>
                  <a:lnTo>
                    <a:pt x="37" y="129"/>
                  </a:lnTo>
                  <a:lnTo>
                    <a:pt x="33" y="126"/>
                  </a:lnTo>
                  <a:lnTo>
                    <a:pt x="26" y="122"/>
                  </a:lnTo>
                  <a:lnTo>
                    <a:pt x="22" y="118"/>
                  </a:lnTo>
                  <a:lnTo>
                    <a:pt x="18" y="113"/>
                  </a:lnTo>
                  <a:lnTo>
                    <a:pt x="13" y="106"/>
                  </a:lnTo>
                  <a:lnTo>
                    <a:pt x="9" y="103"/>
                  </a:lnTo>
                  <a:lnTo>
                    <a:pt x="6" y="96"/>
                  </a:lnTo>
                  <a:lnTo>
                    <a:pt x="5" y="90"/>
                  </a:lnTo>
                  <a:lnTo>
                    <a:pt x="3" y="84"/>
                  </a:lnTo>
                  <a:lnTo>
                    <a:pt x="0" y="77"/>
                  </a:lnTo>
                  <a:lnTo>
                    <a:pt x="1" y="68"/>
                  </a:lnTo>
                  <a:lnTo>
                    <a:pt x="1" y="64"/>
                  </a:lnTo>
                  <a:lnTo>
                    <a:pt x="3" y="56"/>
                  </a:lnTo>
                  <a:lnTo>
                    <a:pt x="5" y="51"/>
                  </a:lnTo>
                  <a:lnTo>
                    <a:pt x="9" y="45"/>
                  </a:lnTo>
                  <a:lnTo>
                    <a:pt x="12" y="40"/>
                  </a:lnTo>
                  <a:lnTo>
                    <a:pt x="16" y="33"/>
                  </a:lnTo>
                  <a:lnTo>
                    <a:pt x="19" y="29"/>
                  </a:lnTo>
                  <a:lnTo>
                    <a:pt x="23" y="24"/>
                  </a:lnTo>
                  <a:lnTo>
                    <a:pt x="30" y="18"/>
                  </a:lnTo>
                  <a:lnTo>
                    <a:pt x="36" y="15"/>
                  </a:lnTo>
                  <a:lnTo>
                    <a:pt x="42" y="12"/>
                  </a:lnTo>
                  <a:lnTo>
                    <a:pt x="46" y="9"/>
                  </a:lnTo>
                  <a:lnTo>
                    <a:pt x="53" y="7"/>
                  </a:lnTo>
                  <a:lnTo>
                    <a:pt x="58" y="2"/>
                  </a:lnTo>
                  <a:lnTo>
                    <a:pt x="65" y="1"/>
                  </a:lnTo>
                  <a:lnTo>
                    <a:pt x="69" y="1"/>
                  </a:lnTo>
                </a:path>
              </a:pathLst>
            </a:custGeom>
            <a:noFill/>
            <a:ln w="12700" cap="rnd">
              <a:solidFill>
                <a:srgbClr val="000000"/>
              </a:solidFill>
              <a:round/>
              <a:headEnd/>
              <a:tailEnd/>
            </a:ln>
          </p:spPr>
          <p:txBody>
            <a:bodyPr/>
            <a:lstStyle/>
            <a:p>
              <a:endParaRPr lang="en-US">
                <a:solidFill>
                  <a:srgbClr val="000000"/>
                </a:solidFill>
              </a:endParaRPr>
            </a:p>
          </p:txBody>
        </p:sp>
        <p:sp>
          <p:nvSpPr>
            <p:cNvPr id="23764" name="Freeform 9"/>
            <p:cNvSpPr>
              <a:spLocks/>
            </p:cNvSpPr>
            <p:nvPr/>
          </p:nvSpPr>
          <p:spPr bwMode="auto">
            <a:xfrm>
              <a:off x="916" y="1549"/>
              <a:ext cx="422" cy="282"/>
            </a:xfrm>
            <a:custGeom>
              <a:avLst/>
              <a:gdLst>
                <a:gd name="T0" fmla="*/ 266 w 422"/>
                <a:gd name="T1" fmla="*/ 35 h 282"/>
                <a:gd name="T2" fmla="*/ 275 w 422"/>
                <a:gd name="T3" fmla="*/ 22 h 282"/>
                <a:gd name="T4" fmla="*/ 288 w 422"/>
                <a:gd name="T5" fmla="*/ 12 h 282"/>
                <a:gd name="T6" fmla="*/ 301 w 422"/>
                <a:gd name="T7" fmla="*/ 5 h 282"/>
                <a:gd name="T8" fmla="*/ 315 w 422"/>
                <a:gd name="T9" fmla="*/ 1 h 282"/>
                <a:gd name="T10" fmla="*/ 330 w 422"/>
                <a:gd name="T11" fmla="*/ 2 h 282"/>
                <a:gd name="T12" fmla="*/ 340 w 422"/>
                <a:gd name="T13" fmla="*/ 11 h 282"/>
                <a:gd name="T14" fmla="*/ 348 w 422"/>
                <a:gd name="T15" fmla="*/ 23 h 282"/>
                <a:gd name="T16" fmla="*/ 350 w 422"/>
                <a:gd name="T17" fmla="*/ 38 h 282"/>
                <a:gd name="T18" fmla="*/ 350 w 422"/>
                <a:gd name="T19" fmla="*/ 54 h 282"/>
                <a:gd name="T20" fmla="*/ 346 w 422"/>
                <a:gd name="T21" fmla="*/ 69 h 282"/>
                <a:gd name="T22" fmla="*/ 342 w 422"/>
                <a:gd name="T23" fmla="*/ 79 h 282"/>
                <a:gd name="T24" fmla="*/ 362 w 422"/>
                <a:gd name="T25" fmla="*/ 183 h 282"/>
                <a:gd name="T26" fmla="*/ 370 w 422"/>
                <a:gd name="T27" fmla="*/ 183 h 282"/>
                <a:gd name="T28" fmla="*/ 385 w 422"/>
                <a:gd name="T29" fmla="*/ 187 h 282"/>
                <a:gd name="T30" fmla="*/ 400 w 422"/>
                <a:gd name="T31" fmla="*/ 195 h 282"/>
                <a:gd name="T32" fmla="*/ 412 w 422"/>
                <a:gd name="T33" fmla="*/ 205 h 282"/>
                <a:gd name="T34" fmla="*/ 419 w 422"/>
                <a:gd name="T35" fmla="*/ 216 h 282"/>
                <a:gd name="T36" fmla="*/ 421 w 422"/>
                <a:gd name="T37" fmla="*/ 231 h 282"/>
                <a:gd name="T38" fmla="*/ 415 w 422"/>
                <a:gd name="T39" fmla="*/ 244 h 282"/>
                <a:gd name="T40" fmla="*/ 406 w 422"/>
                <a:gd name="T41" fmla="*/ 253 h 282"/>
                <a:gd name="T42" fmla="*/ 391 w 422"/>
                <a:gd name="T43" fmla="*/ 261 h 282"/>
                <a:gd name="T44" fmla="*/ 377 w 422"/>
                <a:gd name="T45" fmla="*/ 268 h 282"/>
                <a:gd name="T46" fmla="*/ 364 w 422"/>
                <a:gd name="T47" fmla="*/ 271 h 282"/>
                <a:gd name="T48" fmla="*/ 57 w 422"/>
                <a:gd name="T49" fmla="*/ 276 h 282"/>
                <a:gd name="T50" fmla="*/ 44 w 422"/>
                <a:gd name="T51" fmla="*/ 275 h 282"/>
                <a:gd name="T52" fmla="*/ 30 w 422"/>
                <a:gd name="T53" fmla="*/ 271 h 282"/>
                <a:gd name="T54" fmla="*/ 16 w 422"/>
                <a:gd name="T55" fmla="*/ 263 h 282"/>
                <a:gd name="T56" fmla="*/ 6 w 422"/>
                <a:gd name="T57" fmla="*/ 251 h 282"/>
                <a:gd name="T58" fmla="*/ 1 w 422"/>
                <a:gd name="T59" fmla="*/ 237 h 282"/>
                <a:gd name="T60" fmla="*/ 3 w 422"/>
                <a:gd name="T61" fmla="*/ 223 h 282"/>
                <a:gd name="T62" fmla="*/ 7 w 422"/>
                <a:gd name="T63" fmla="*/ 212 h 282"/>
                <a:gd name="T64" fmla="*/ 19 w 422"/>
                <a:gd name="T65" fmla="*/ 203 h 282"/>
                <a:gd name="T66" fmla="*/ 32 w 422"/>
                <a:gd name="T67" fmla="*/ 196 h 282"/>
                <a:gd name="T68" fmla="*/ 47 w 422"/>
                <a:gd name="T69" fmla="*/ 191 h 282"/>
                <a:gd name="T70" fmla="*/ 63 w 422"/>
                <a:gd name="T71" fmla="*/ 190 h 282"/>
                <a:gd name="T72" fmla="*/ 65 w 422"/>
                <a:gd name="T73" fmla="*/ 80 h 282"/>
                <a:gd name="T74" fmla="*/ 60 w 422"/>
                <a:gd name="T75" fmla="*/ 70 h 282"/>
                <a:gd name="T76" fmla="*/ 55 w 422"/>
                <a:gd name="T77" fmla="*/ 55 h 282"/>
                <a:gd name="T78" fmla="*/ 55 w 422"/>
                <a:gd name="T79" fmla="*/ 41 h 282"/>
                <a:gd name="T80" fmla="*/ 58 w 422"/>
                <a:gd name="T81" fmla="*/ 24 h 282"/>
                <a:gd name="T82" fmla="*/ 65 w 422"/>
                <a:gd name="T83" fmla="*/ 13 h 282"/>
                <a:gd name="T84" fmla="*/ 76 w 422"/>
                <a:gd name="T85" fmla="*/ 5 h 282"/>
                <a:gd name="T86" fmla="*/ 91 w 422"/>
                <a:gd name="T87" fmla="*/ 3 h 282"/>
                <a:gd name="T88" fmla="*/ 102 w 422"/>
                <a:gd name="T89" fmla="*/ 6 h 282"/>
                <a:gd name="T90" fmla="*/ 118 w 422"/>
                <a:gd name="T91" fmla="*/ 12 h 282"/>
                <a:gd name="T92" fmla="*/ 131 w 422"/>
                <a:gd name="T93" fmla="*/ 23 h 282"/>
                <a:gd name="T94" fmla="*/ 140 w 422"/>
                <a:gd name="T95" fmla="*/ 35 h 282"/>
                <a:gd name="T96" fmla="*/ 208 w 422"/>
                <a:gd name="T97" fmla="*/ 129 h 28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2"/>
                <a:gd name="T148" fmla="*/ 0 h 282"/>
                <a:gd name="T149" fmla="*/ 422 w 422"/>
                <a:gd name="T150" fmla="*/ 282 h 28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2" h="282">
                  <a:moveTo>
                    <a:pt x="208" y="129"/>
                  </a:moveTo>
                  <a:lnTo>
                    <a:pt x="264" y="39"/>
                  </a:lnTo>
                  <a:lnTo>
                    <a:pt x="266" y="35"/>
                  </a:lnTo>
                  <a:lnTo>
                    <a:pt x="268" y="31"/>
                  </a:lnTo>
                  <a:lnTo>
                    <a:pt x="272" y="26"/>
                  </a:lnTo>
                  <a:lnTo>
                    <a:pt x="275" y="22"/>
                  </a:lnTo>
                  <a:lnTo>
                    <a:pt x="279" y="18"/>
                  </a:lnTo>
                  <a:lnTo>
                    <a:pt x="283" y="15"/>
                  </a:lnTo>
                  <a:lnTo>
                    <a:pt x="288" y="12"/>
                  </a:lnTo>
                  <a:lnTo>
                    <a:pt x="293" y="10"/>
                  </a:lnTo>
                  <a:lnTo>
                    <a:pt x="296" y="7"/>
                  </a:lnTo>
                  <a:lnTo>
                    <a:pt x="301" y="5"/>
                  </a:lnTo>
                  <a:lnTo>
                    <a:pt x="307" y="3"/>
                  </a:lnTo>
                  <a:lnTo>
                    <a:pt x="311" y="2"/>
                  </a:lnTo>
                  <a:lnTo>
                    <a:pt x="315" y="1"/>
                  </a:lnTo>
                  <a:lnTo>
                    <a:pt x="322" y="1"/>
                  </a:lnTo>
                  <a:lnTo>
                    <a:pt x="325" y="0"/>
                  </a:lnTo>
                  <a:lnTo>
                    <a:pt x="330" y="2"/>
                  </a:lnTo>
                  <a:lnTo>
                    <a:pt x="333" y="4"/>
                  </a:lnTo>
                  <a:lnTo>
                    <a:pt x="337" y="7"/>
                  </a:lnTo>
                  <a:lnTo>
                    <a:pt x="340" y="11"/>
                  </a:lnTo>
                  <a:lnTo>
                    <a:pt x="342" y="15"/>
                  </a:lnTo>
                  <a:lnTo>
                    <a:pt x="345" y="19"/>
                  </a:lnTo>
                  <a:lnTo>
                    <a:pt x="348" y="23"/>
                  </a:lnTo>
                  <a:lnTo>
                    <a:pt x="348" y="25"/>
                  </a:lnTo>
                  <a:lnTo>
                    <a:pt x="351" y="31"/>
                  </a:lnTo>
                  <a:lnTo>
                    <a:pt x="350" y="38"/>
                  </a:lnTo>
                  <a:lnTo>
                    <a:pt x="351" y="42"/>
                  </a:lnTo>
                  <a:lnTo>
                    <a:pt x="351" y="48"/>
                  </a:lnTo>
                  <a:lnTo>
                    <a:pt x="350" y="54"/>
                  </a:lnTo>
                  <a:lnTo>
                    <a:pt x="349" y="59"/>
                  </a:lnTo>
                  <a:lnTo>
                    <a:pt x="349" y="63"/>
                  </a:lnTo>
                  <a:lnTo>
                    <a:pt x="346" y="69"/>
                  </a:lnTo>
                  <a:lnTo>
                    <a:pt x="345" y="73"/>
                  </a:lnTo>
                  <a:lnTo>
                    <a:pt x="343" y="78"/>
                  </a:lnTo>
                  <a:lnTo>
                    <a:pt x="342" y="79"/>
                  </a:lnTo>
                  <a:lnTo>
                    <a:pt x="291" y="176"/>
                  </a:lnTo>
                  <a:lnTo>
                    <a:pt x="290" y="182"/>
                  </a:lnTo>
                  <a:lnTo>
                    <a:pt x="362" y="183"/>
                  </a:lnTo>
                  <a:lnTo>
                    <a:pt x="362" y="182"/>
                  </a:lnTo>
                  <a:lnTo>
                    <a:pt x="366" y="182"/>
                  </a:lnTo>
                  <a:lnTo>
                    <a:pt x="370" y="183"/>
                  </a:lnTo>
                  <a:lnTo>
                    <a:pt x="375" y="184"/>
                  </a:lnTo>
                  <a:lnTo>
                    <a:pt x="380" y="186"/>
                  </a:lnTo>
                  <a:lnTo>
                    <a:pt x="385" y="187"/>
                  </a:lnTo>
                  <a:lnTo>
                    <a:pt x="391" y="190"/>
                  </a:lnTo>
                  <a:lnTo>
                    <a:pt x="395" y="191"/>
                  </a:lnTo>
                  <a:lnTo>
                    <a:pt x="400" y="195"/>
                  </a:lnTo>
                  <a:lnTo>
                    <a:pt x="403" y="197"/>
                  </a:lnTo>
                  <a:lnTo>
                    <a:pt x="408" y="201"/>
                  </a:lnTo>
                  <a:lnTo>
                    <a:pt x="412" y="205"/>
                  </a:lnTo>
                  <a:lnTo>
                    <a:pt x="414" y="208"/>
                  </a:lnTo>
                  <a:lnTo>
                    <a:pt x="417" y="212"/>
                  </a:lnTo>
                  <a:lnTo>
                    <a:pt x="419" y="216"/>
                  </a:lnTo>
                  <a:lnTo>
                    <a:pt x="421" y="221"/>
                  </a:lnTo>
                  <a:lnTo>
                    <a:pt x="419" y="225"/>
                  </a:lnTo>
                  <a:lnTo>
                    <a:pt x="421" y="231"/>
                  </a:lnTo>
                  <a:lnTo>
                    <a:pt x="418" y="235"/>
                  </a:lnTo>
                  <a:lnTo>
                    <a:pt x="418" y="240"/>
                  </a:lnTo>
                  <a:lnTo>
                    <a:pt x="415" y="244"/>
                  </a:lnTo>
                  <a:lnTo>
                    <a:pt x="412" y="247"/>
                  </a:lnTo>
                  <a:lnTo>
                    <a:pt x="409" y="251"/>
                  </a:lnTo>
                  <a:lnTo>
                    <a:pt x="406" y="253"/>
                  </a:lnTo>
                  <a:lnTo>
                    <a:pt x="400" y="257"/>
                  </a:lnTo>
                  <a:lnTo>
                    <a:pt x="396" y="260"/>
                  </a:lnTo>
                  <a:lnTo>
                    <a:pt x="391" y="261"/>
                  </a:lnTo>
                  <a:lnTo>
                    <a:pt x="387" y="266"/>
                  </a:lnTo>
                  <a:lnTo>
                    <a:pt x="382" y="266"/>
                  </a:lnTo>
                  <a:lnTo>
                    <a:pt x="377" y="268"/>
                  </a:lnTo>
                  <a:lnTo>
                    <a:pt x="371" y="270"/>
                  </a:lnTo>
                  <a:lnTo>
                    <a:pt x="367" y="269"/>
                  </a:lnTo>
                  <a:lnTo>
                    <a:pt x="364" y="271"/>
                  </a:lnTo>
                  <a:lnTo>
                    <a:pt x="215" y="281"/>
                  </a:lnTo>
                  <a:lnTo>
                    <a:pt x="60" y="277"/>
                  </a:lnTo>
                  <a:lnTo>
                    <a:pt x="57" y="276"/>
                  </a:lnTo>
                  <a:lnTo>
                    <a:pt x="55" y="276"/>
                  </a:lnTo>
                  <a:lnTo>
                    <a:pt x="51" y="275"/>
                  </a:lnTo>
                  <a:lnTo>
                    <a:pt x="44" y="275"/>
                  </a:lnTo>
                  <a:lnTo>
                    <a:pt x="39" y="274"/>
                  </a:lnTo>
                  <a:lnTo>
                    <a:pt x="33" y="273"/>
                  </a:lnTo>
                  <a:lnTo>
                    <a:pt x="30" y="271"/>
                  </a:lnTo>
                  <a:lnTo>
                    <a:pt x="25" y="268"/>
                  </a:lnTo>
                  <a:lnTo>
                    <a:pt x="20" y="264"/>
                  </a:lnTo>
                  <a:lnTo>
                    <a:pt x="16" y="263"/>
                  </a:lnTo>
                  <a:lnTo>
                    <a:pt x="12" y="257"/>
                  </a:lnTo>
                  <a:lnTo>
                    <a:pt x="9" y="254"/>
                  </a:lnTo>
                  <a:lnTo>
                    <a:pt x="6" y="251"/>
                  </a:lnTo>
                  <a:lnTo>
                    <a:pt x="4" y="247"/>
                  </a:lnTo>
                  <a:lnTo>
                    <a:pt x="1" y="242"/>
                  </a:lnTo>
                  <a:lnTo>
                    <a:pt x="1" y="237"/>
                  </a:lnTo>
                  <a:lnTo>
                    <a:pt x="0" y="234"/>
                  </a:lnTo>
                  <a:lnTo>
                    <a:pt x="0" y="229"/>
                  </a:lnTo>
                  <a:lnTo>
                    <a:pt x="3" y="223"/>
                  </a:lnTo>
                  <a:lnTo>
                    <a:pt x="3" y="221"/>
                  </a:lnTo>
                  <a:lnTo>
                    <a:pt x="5" y="215"/>
                  </a:lnTo>
                  <a:lnTo>
                    <a:pt x="7" y="212"/>
                  </a:lnTo>
                  <a:lnTo>
                    <a:pt x="12" y="210"/>
                  </a:lnTo>
                  <a:lnTo>
                    <a:pt x="15" y="205"/>
                  </a:lnTo>
                  <a:lnTo>
                    <a:pt x="19" y="203"/>
                  </a:lnTo>
                  <a:lnTo>
                    <a:pt x="24" y="200"/>
                  </a:lnTo>
                  <a:lnTo>
                    <a:pt x="28" y="197"/>
                  </a:lnTo>
                  <a:lnTo>
                    <a:pt x="32" y="196"/>
                  </a:lnTo>
                  <a:lnTo>
                    <a:pt x="39" y="192"/>
                  </a:lnTo>
                  <a:lnTo>
                    <a:pt x="44" y="191"/>
                  </a:lnTo>
                  <a:lnTo>
                    <a:pt x="47" y="191"/>
                  </a:lnTo>
                  <a:lnTo>
                    <a:pt x="54" y="188"/>
                  </a:lnTo>
                  <a:lnTo>
                    <a:pt x="58" y="190"/>
                  </a:lnTo>
                  <a:lnTo>
                    <a:pt x="63" y="190"/>
                  </a:lnTo>
                  <a:lnTo>
                    <a:pt x="124" y="185"/>
                  </a:lnTo>
                  <a:lnTo>
                    <a:pt x="119" y="175"/>
                  </a:lnTo>
                  <a:lnTo>
                    <a:pt x="65" y="80"/>
                  </a:lnTo>
                  <a:lnTo>
                    <a:pt x="64" y="79"/>
                  </a:lnTo>
                  <a:lnTo>
                    <a:pt x="63" y="74"/>
                  </a:lnTo>
                  <a:lnTo>
                    <a:pt x="60" y="70"/>
                  </a:lnTo>
                  <a:lnTo>
                    <a:pt x="58" y="66"/>
                  </a:lnTo>
                  <a:lnTo>
                    <a:pt x="57" y="60"/>
                  </a:lnTo>
                  <a:lnTo>
                    <a:pt x="55" y="55"/>
                  </a:lnTo>
                  <a:lnTo>
                    <a:pt x="57" y="50"/>
                  </a:lnTo>
                  <a:lnTo>
                    <a:pt x="56" y="45"/>
                  </a:lnTo>
                  <a:lnTo>
                    <a:pt x="55" y="41"/>
                  </a:lnTo>
                  <a:lnTo>
                    <a:pt x="57" y="36"/>
                  </a:lnTo>
                  <a:lnTo>
                    <a:pt x="57" y="29"/>
                  </a:lnTo>
                  <a:lnTo>
                    <a:pt x="58" y="24"/>
                  </a:lnTo>
                  <a:lnTo>
                    <a:pt x="60" y="20"/>
                  </a:lnTo>
                  <a:lnTo>
                    <a:pt x="61" y="16"/>
                  </a:lnTo>
                  <a:lnTo>
                    <a:pt x="65" y="13"/>
                  </a:lnTo>
                  <a:lnTo>
                    <a:pt x="68" y="9"/>
                  </a:lnTo>
                  <a:lnTo>
                    <a:pt x="72" y="7"/>
                  </a:lnTo>
                  <a:lnTo>
                    <a:pt x="76" y="5"/>
                  </a:lnTo>
                  <a:lnTo>
                    <a:pt x="79" y="4"/>
                  </a:lnTo>
                  <a:lnTo>
                    <a:pt x="84" y="3"/>
                  </a:lnTo>
                  <a:lnTo>
                    <a:pt x="91" y="3"/>
                  </a:lnTo>
                  <a:lnTo>
                    <a:pt x="94" y="3"/>
                  </a:lnTo>
                  <a:lnTo>
                    <a:pt x="98" y="4"/>
                  </a:lnTo>
                  <a:lnTo>
                    <a:pt x="102" y="6"/>
                  </a:lnTo>
                  <a:lnTo>
                    <a:pt x="108" y="8"/>
                  </a:lnTo>
                  <a:lnTo>
                    <a:pt x="114" y="11"/>
                  </a:lnTo>
                  <a:lnTo>
                    <a:pt x="118" y="12"/>
                  </a:lnTo>
                  <a:lnTo>
                    <a:pt x="122" y="16"/>
                  </a:lnTo>
                  <a:lnTo>
                    <a:pt x="126" y="18"/>
                  </a:lnTo>
                  <a:lnTo>
                    <a:pt x="131" y="23"/>
                  </a:lnTo>
                  <a:lnTo>
                    <a:pt x="133" y="26"/>
                  </a:lnTo>
                  <a:lnTo>
                    <a:pt x="137" y="31"/>
                  </a:lnTo>
                  <a:lnTo>
                    <a:pt x="140" y="35"/>
                  </a:lnTo>
                  <a:lnTo>
                    <a:pt x="143" y="38"/>
                  </a:lnTo>
                  <a:lnTo>
                    <a:pt x="205" y="131"/>
                  </a:lnTo>
                  <a:lnTo>
                    <a:pt x="208" y="129"/>
                  </a:lnTo>
                </a:path>
              </a:pathLst>
            </a:custGeom>
            <a:noFill/>
            <a:ln w="12700" cap="rnd">
              <a:solidFill>
                <a:srgbClr val="000000"/>
              </a:solidFill>
              <a:round/>
              <a:headEnd/>
              <a:tailEnd/>
            </a:ln>
          </p:spPr>
          <p:txBody>
            <a:bodyPr/>
            <a:lstStyle/>
            <a:p>
              <a:endParaRPr lang="en-US">
                <a:solidFill>
                  <a:srgbClr val="000000"/>
                </a:solidFill>
              </a:endParaRPr>
            </a:p>
          </p:txBody>
        </p:sp>
        <p:sp>
          <p:nvSpPr>
            <p:cNvPr id="23765" name="Freeform 10"/>
            <p:cNvSpPr>
              <a:spLocks/>
            </p:cNvSpPr>
            <p:nvPr/>
          </p:nvSpPr>
          <p:spPr bwMode="auto">
            <a:xfrm>
              <a:off x="540" y="1317"/>
              <a:ext cx="435" cy="413"/>
            </a:xfrm>
            <a:custGeom>
              <a:avLst/>
              <a:gdLst>
                <a:gd name="T0" fmla="*/ 133 w 435"/>
                <a:gd name="T1" fmla="*/ 270 h 413"/>
                <a:gd name="T2" fmla="*/ 134 w 435"/>
                <a:gd name="T3" fmla="*/ 292 h 413"/>
                <a:gd name="T4" fmla="*/ 123 w 435"/>
                <a:gd name="T5" fmla="*/ 317 h 413"/>
                <a:gd name="T6" fmla="*/ 104 w 435"/>
                <a:gd name="T7" fmla="*/ 336 h 413"/>
                <a:gd name="T8" fmla="*/ 79 w 435"/>
                <a:gd name="T9" fmla="*/ 345 h 413"/>
                <a:gd name="T10" fmla="*/ 54 w 435"/>
                <a:gd name="T11" fmla="*/ 345 h 413"/>
                <a:gd name="T12" fmla="*/ 30 w 435"/>
                <a:gd name="T13" fmla="*/ 334 h 413"/>
                <a:gd name="T14" fmla="*/ 12 w 435"/>
                <a:gd name="T15" fmla="*/ 316 h 413"/>
                <a:gd name="T16" fmla="*/ 2 w 435"/>
                <a:gd name="T17" fmla="*/ 290 h 413"/>
                <a:gd name="T18" fmla="*/ 2 w 435"/>
                <a:gd name="T19" fmla="*/ 265 h 413"/>
                <a:gd name="T20" fmla="*/ 12 w 435"/>
                <a:gd name="T21" fmla="*/ 242 h 413"/>
                <a:gd name="T22" fmla="*/ 32 w 435"/>
                <a:gd name="T23" fmla="*/ 223 h 413"/>
                <a:gd name="T24" fmla="*/ 57 w 435"/>
                <a:gd name="T25" fmla="*/ 216 h 413"/>
                <a:gd name="T26" fmla="*/ 82 w 435"/>
                <a:gd name="T27" fmla="*/ 219 h 413"/>
                <a:gd name="T28" fmla="*/ 107 w 435"/>
                <a:gd name="T29" fmla="*/ 229 h 413"/>
                <a:gd name="T30" fmla="*/ 125 w 435"/>
                <a:gd name="T31" fmla="*/ 246 h 413"/>
                <a:gd name="T32" fmla="*/ 378 w 435"/>
                <a:gd name="T33" fmla="*/ 187 h 413"/>
                <a:gd name="T34" fmla="*/ 398 w 435"/>
                <a:gd name="T35" fmla="*/ 193 h 413"/>
                <a:gd name="T36" fmla="*/ 417 w 435"/>
                <a:gd name="T37" fmla="*/ 202 h 413"/>
                <a:gd name="T38" fmla="*/ 428 w 435"/>
                <a:gd name="T39" fmla="*/ 216 h 413"/>
                <a:gd name="T40" fmla="*/ 433 w 435"/>
                <a:gd name="T41" fmla="*/ 234 h 413"/>
                <a:gd name="T42" fmla="*/ 427 w 435"/>
                <a:gd name="T43" fmla="*/ 251 h 413"/>
                <a:gd name="T44" fmla="*/ 411 w 435"/>
                <a:gd name="T45" fmla="*/ 264 h 413"/>
                <a:gd name="T46" fmla="*/ 392 w 435"/>
                <a:gd name="T47" fmla="*/ 273 h 413"/>
                <a:gd name="T48" fmla="*/ 374 w 435"/>
                <a:gd name="T49" fmla="*/ 273 h 413"/>
                <a:gd name="T50" fmla="*/ 288 w 435"/>
                <a:gd name="T51" fmla="*/ 338 h 413"/>
                <a:gd name="T52" fmla="*/ 293 w 435"/>
                <a:gd name="T53" fmla="*/ 350 h 413"/>
                <a:gd name="T54" fmla="*/ 294 w 435"/>
                <a:gd name="T55" fmla="*/ 372 h 413"/>
                <a:gd name="T56" fmla="*/ 290 w 435"/>
                <a:gd name="T57" fmla="*/ 391 h 413"/>
                <a:gd name="T58" fmla="*/ 279 w 435"/>
                <a:gd name="T59" fmla="*/ 404 h 413"/>
                <a:gd name="T60" fmla="*/ 264 w 435"/>
                <a:gd name="T61" fmla="*/ 411 h 413"/>
                <a:gd name="T62" fmla="*/ 244 w 435"/>
                <a:gd name="T63" fmla="*/ 408 h 413"/>
                <a:gd name="T64" fmla="*/ 226 w 435"/>
                <a:gd name="T65" fmla="*/ 396 h 413"/>
                <a:gd name="T66" fmla="*/ 214 w 435"/>
                <a:gd name="T67" fmla="*/ 380 h 413"/>
                <a:gd name="T68" fmla="*/ 73 w 435"/>
                <a:gd name="T69" fmla="*/ 111 h 413"/>
                <a:gd name="T70" fmla="*/ 66 w 435"/>
                <a:gd name="T71" fmla="*/ 93 h 413"/>
                <a:gd name="T72" fmla="*/ 69 w 435"/>
                <a:gd name="T73" fmla="*/ 72 h 413"/>
                <a:gd name="T74" fmla="*/ 72 w 435"/>
                <a:gd name="T75" fmla="*/ 52 h 413"/>
                <a:gd name="T76" fmla="*/ 85 w 435"/>
                <a:gd name="T77" fmla="*/ 41 h 413"/>
                <a:gd name="T78" fmla="*/ 102 w 435"/>
                <a:gd name="T79" fmla="*/ 38 h 413"/>
                <a:gd name="T80" fmla="*/ 121 w 435"/>
                <a:gd name="T81" fmla="*/ 42 h 413"/>
                <a:gd name="T82" fmla="*/ 139 w 435"/>
                <a:gd name="T83" fmla="*/ 57 h 413"/>
                <a:gd name="T84" fmla="*/ 150 w 435"/>
                <a:gd name="T85" fmla="*/ 71 h 413"/>
                <a:gd name="T86" fmla="*/ 251 w 435"/>
                <a:gd name="T87" fmla="*/ 30 h 413"/>
                <a:gd name="T88" fmla="*/ 258 w 435"/>
                <a:gd name="T89" fmla="*/ 18 h 413"/>
                <a:gd name="T90" fmla="*/ 276 w 435"/>
                <a:gd name="T91" fmla="*/ 7 h 413"/>
                <a:gd name="T92" fmla="*/ 296 w 435"/>
                <a:gd name="T93" fmla="*/ 1 h 413"/>
                <a:gd name="T94" fmla="*/ 313 w 435"/>
                <a:gd name="T95" fmla="*/ 2 h 413"/>
                <a:gd name="T96" fmla="*/ 326 w 435"/>
                <a:gd name="T97" fmla="*/ 14 h 413"/>
                <a:gd name="T98" fmla="*/ 332 w 435"/>
                <a:gd name="T99" fmla="*/ 33 h 413"/>
                <a:gd name="T100" fmla="*/ 331 w 435"/>
                <a:gd name="T101" fmla="*/ 54 h 413"/>
                <a:gd name="T102" fmla="*/ 325 w 435"/>
                <a:gd name="T103" fmla="*/ 71 h 413"/>
                <a:gd name="T104" fmla="*/ 269 w 435"/>
                <a:gd name="T105" fmla="*/ 179 h 41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35"/>
                <a:gd name="T160" fmla="*/ 0 h 413"/>
                <a:gd name="T161" fmla="*/ 435 w 435"/>
                <a:gd name="T162" fmla="*/ 413 h 41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35" h="413">
                  <a:moveTo>
                    <a:pt x="129" y="249"/>
                  </a:moveTo>
                  <a:lnTo>
                    <a:pt x="131" y="257"/>
                  </a:lnTo>
                  <a:lnTo>
                    <a:pt x="135" y="263"/>
                  </a:lnTo>
                  <a:lnTo>
                    <a:pt x="133" y="270"/>
                  </a:lnTo>
                  <a:lnTo>
                    <a:pt x="136" y="275"/>
                  </a:lnTo>
                  <a:lnTo>
                    <a:pt x="136" y="281"/>
                  </a:lnTo>
                  <a:lnTo>
                    <a:pt x="135" y="288"/>
                  </a:lnTo>
                  <a:lnTo>
                    <a:pt x="134" y="292"/>
                  </a:lnTo>
                  <a:lnTo>
                    <a:pt x="132" y="300"/>
                  </a:lnTo>
                  <a:lnTo>
                    <a:pt x="129" y="307"/>
                  </a:lnTo>
                  <a:lnTo>
                    <a:pt x="128" y="312"/>
                  </a:lnTo>
                  <a:lnTo>
                    <a:pt x="123" y="317"/>
                  </a:lnTo>
                  <a:lnTo>
                    <a:pt x="119" y="323"/>
                  </a:lnTo>
                  <a:lnTo>
                    <a:pt x="115" y="327"/>
                  </a:lnTo>
                  <a:lnTo>
                    <a:pt x="109" y="331"/>
                  </a:lnTo>
                  <a:lnTo>
                    <a:pt x="104" y="336"/>
                  </a:lnTo>
                  <a:lnTo>
                    <a:pt x="99" y="338"/>
                  </a:lnTo>
                  <a:lnTo>
                    <a:pt x="91" y="341"/>
                  </a:lnTo>
                  <a:lnTo>
                    <a:pt x="85" y="344"/>
                  </a:lnTo>
                  <a:lnTo>
                    <a:pt x="79" y="345"/>
                  </a:lnTo>
                  <a:lnTo>
                    <a:pt x="72" y="346"/>
                  </a:lnTo>
                  <a:lnTo>
                    <a:pt x="66" y="347"/>
                  </a:lnTo>
                  <a:lnTo>
                    <a:pt x="60" y="345"/>
                  </a:lnTo>
                  <a:lnTo>
                    <a:pt x="54" y="345"/>
                  </a:lnTo>
                  <a:lnTo>
                    <a:pt x="46" y="344"/>
                  </a:lnTo>
                  <a:lnTo>
                    <a:pt x="40" y="340"/>
                  </a:lnTo>
                  <a:lnTo>
                    <a:pt x="36" y="338"/>
                  </a:lnTo>
                  <a:lnTo>
                    <a:pt x="30" y="334"/>
                  </a:lnTo>
                  <a:lnTo>
                    <a:pt x="24" y="329"/>
                  </a:lnTo>
                  <a:lnTo>
                    <a:pt x="19" y="326"/>
                  </a:lnTo>
                  <a:lnTo>
                    <a:pt x="16" y="322"/>
                  </a:lnTo>
                  <a:lnTo>
                    <a:pt x="12" y="316"/>
                  </a:lnTo>
                  <a:lnTo>
                    <a:pt x="8" y="309"/>
                  </a:lnTo>
                  <a:lnTo>
                    <a:pt x="5" y="303"/>
                  </a:lnTo>
                  <a:lnTo>
                    <a:pt x="2" y="296"/>
                  </a:lnTo>
                  <a:lnTo>
                    <a:pt x="2" y="290"/>
                  </a:lnTo>
                  <a:lnTo>
                    <a:pt x="1" y="284"/>
                  </a:lnTo>
                  <a:lnTo>
                    <a:pt x="2" y="277"/>
                  </a:lnTo>
                  <a:lnTo>
                    <a:pt x="0" y="271"/>
                  </a:lnTo>
                  <a:lnTo>
                    <a:pt x="2" y="265"/>
                  </a:lnTo>
                  <a:lnTo>
                    <a:pt x="4" y="258"/>
                  </a:lnTo>
                  <a:lnTo>
                    <a:pt x="7" y="254"/>
                  </a:lnTo>
                  <a:lnTo>
                    <a:pt x="8" y="246"/>
                  </a:lnTo>
                  <a:lnTo>
                    <a:pt x="12" y="242"/>
                  </a:lnTo>
                  <a:lnTo>
                    <a:pt x="15" y="235"/>
                  </a:lnTo>
                  <a:lnTo>
                    <a:pt x="21" y="231"/>
                  </a:lnTo>
                  <a:lnTo>
                    <a:pt x="27" y="226"/>
                  </a:lnTo>
                  <a:lnTo>
                    <a:pt x="32" y="223"/>
                  </a:lnTo>
                  <a:lnTo>
                    <a:pt x="37" y="220"/>
                  </a:lnTo>
                  <a:lnTo>
                    <a:pt x="44" y="216"/>
                  </a:lnTo>
                  <a:lnTo>
                    <a:pt x="50" y="216"/>
                  </a:lnTo>
                  <a:lnTo>
                    <a:pt x="57" y="216"/>
                  </a:lnTo>
                  <a:lnTo>
                    <a:pt x="64" y="214"/>
                  </a:lnTo>
                  <a:lnTo>
                    <a:pt x="70" y="216"/>
                  </a:lnTo>
                  <a:lnTo>
                    <a:pt x="77" y="216"/>
                  </a:lnTo>
                  <a:lnTo>
                    <a:pt x="82" y="219"/>
                  </a:lnTo>
                  <a:lnTo>
                    <a:pt x="88" y="220"/>
                  </a:lnTo>
                  <a:lnTo>
                    <a:pt x="94" y="221"/>
                  </a:lnTo>
                  <a:lnTo>
                    <a:pt x="100" y="227"/>
                  </a:lnTo>
                  <a:lnTo>
                    <a:pt x="107" y="229"/>
                  </a:lnTo>
                  <a:lnTo>
                    <a:pt x="111" y="233"/>
                  </a:lnTo>
                  <a:lnTo>
                    <a:pt x="116" y="237"/>
                  </a:lnTo>
                  <a:lnTo>
                    <a:pt x="123" y="241"/>
                  </a:lnTo>
                  <a:lnTo>
                    <a:pt x="125" y="246"/>
                  </a:lnTo>
                  <a:lnTo>
                    <a:pt x="129" y="249"/>
                  </a:lnTo>
                  <a:lnTo>
                    <a:pt x="269" y="179"/>
                  </a:lnTo>
                  <a:lnTo>
                    <a:pt x="372" y="189"/>
                  </a:lnTo>
                  <a:lnTo>
                    <a:pt x="378" y="187"/>
                  </a:lnTo>
                  <a:lnTo>
                    <a:pt x="383" y="188"/>
                  </a:lnTo>
                  <a:lnTo>
                    <a:pt x="388" y="189"/>
                  </a:lnTo>
                  <a:lnTo>
                    <a:pt x="393" y="192"/>
                  </a:lnTo>
                  <a:lnTo>
                    <a:pt x="398" y="193"/>
                  </a:lnTo>
                  <a:lnTo>
                    <a:pt x="402" y="195"/>
                  </a:lnTo>
                  <a:lnTo>
                    <a:pt x="407" y="196"/>
                  </a:lnTo>
                  <a:lnTo>
                    <a:pt x="411" y="199"/>
                  </a:lnTo>
                  <a:lnTo>
                    <a:pt x="417" y="202"/>
                  </a:lnTo>
                  <a:lnTo>
                    <a:pt x="420" y="206"/>
                  </a:lnTo>
                  <a:lnTo>
                    <a:pt x="422" y="210"/>
                  </a:lnTo>
                  <a:lnTo>
                    <a:pt x="426" y="213"/>
                  </a:lnTo>
                  <a:lnTo>
                    <a:pt x="428" y="216"/>
                  </a:lnTo>
                  <a:lnTo>
                    <a:pt x="431" y="223"/>
                  </a:lnTo>
                  <a:lnTo>
                    <a:pt x="433" y="225"/>
                  </a:lnTo>
                  <a:lnTo>
                    <a:pt x="433" y="230"/>
                  </a:lnTo>
                  <a:lnTo>
                    <a:pt x="433" y="234"/>
                  </a:lnTo>
                  <a:lnTo>
                    <a:pt x="434" y="238"/>
                  </a:lnTo>
                  <a:lnTo>
                    <a:pt x="430" y="242"/>
                  </a:lnTo>
                  <a:lnTo>
                    <a:pt x="431" y="247"/>
                  </a:lnTo>
                  <a:lnTo>
                    <a:pt x="427" y="251"/>
                  </a:lnTo>
                  <a:lnTo>
                    <a:pt x="423" y="255"/>
                  </a:lnTo>
                  <a:lnTo>
                    <a:pt x="419" y="258"/>
                  </a:lnTo>
                  <a:lnTo>
                    <a:pt x="415" y="262"/>
                  </a:lnTo>
                  <a:lnTo>
                    <a:pt x="411" y="264"/>
                  </a:lnTo>
                  <a:lnTo>
                    <a:pt x="407" y="267"/>
                  </a:lnTo>
                  <a:lnTo>
                    <a:pt x="401" y="269"/>
                  </a:lnTo>
                  <a:lnTo>
                    <a:pt x="397" y="272"/>
                  </a:lnTo>
                  <a:lnTo>
                    <a:pt x="392" y="273"/>
                  </a:lnTo>
                  <a:lnTo>
                    <a:pt x="388" y="272"/>
                  </a:lnTo>
                  <a:lnTo>
                    <a:pt x="382" y="274"/>
                  </a:lnTo>
                  <a:lnTo>
                    <a:pt x="378" y="274"/>
                  </a:lnTo>
                  <a:lnTo>
                    <a:pt x="374" y="273"/>
                  </a:lnTo>
                  <a:lnTo>
                    <a:pt x="374" y="274"/>
                  </a:lnTo>
                  <a:lnTo>
                    <a:pt x="263" y="272"/>
                  </a:lnTo>
                  <a:lnTo>
                    <a:pt x="258" y="274"/>
                  </a:lnTo>
                  <a:lnTo>
                    <a:pt x="288" y="338"/>
                  </a:lnTo>
                  <a:lnTo>
                    <a:pt x="288" y="337"/>
                  </a:lnTo>
                  <a:lnTo>
                    <a:pt x="290" y="341"/>
                  </a:lnTo>
                  <a:lnTo>
                    <a:pt x="293" y="347"/>
                  </a:lnTo>
                  <a:lnTo>
                    <a:pt x="293" y="350"/>
                  </a:lnTo>
                  <a:lnTo>
                    <a:pt x="295" y="356"/>
                  </a:lnTo>
                  <a:lnTo>
                    <a:pt x="295" y="363"/>
                  </a:lnTo>
                  <a:lnTo>
                    <a:pt x="295" y="365"/>
                  </a:lnTo>
                  <a:lnTo>
                    <a:pt x="294" y="372"/>
                  </a:lnTo>
                  <a:lnTo>
                    <a:pt x="296" y="376"/>
                  </a:lnTo>
                  <a:lnTo>
                    <a:pt x="293" y="381"/>
                  </a:lnTo>
                  <a:lnTo>
                    <a:pt x="292" y="386"/>
                  </a:lnTo>
                  <a:lnTo>
                    <a:pt x="290" y="391"/>
                  </a:lnTo>
                  <a:lnTo>
                    <a:pt x="290" y="395"/>
                  </a:lnTo>
                  <a:lnTo>
                    <a:pt x="287" y="399"/>
                  </a:lnTo>
                  <a:lnTo>
                    <a:pt x="284" y="403"/>
                  </a:lnTo>
                  <a:lnTo>
                    <a:pt x="279" y="404"/>
                  </a:lnTo>
                  <a:lnTo>
                    <a:pt x="277" y="408"/>
                  </a:lnTo>
                  <a:lnTo>
                    <a:pt x="273" y="411"/>
                  </a:lnTo>
                  <a:lnTo>
                    <a:pt x="268" y="411"/>
                  </a:lnTo>
                  <a:lnTo>
                    <a:pt x="264" y="411"/>
                  </a:lnTo>
                  <a:lnTo>
                    <a:pt x="259" y="412"/>
                  </a:lnTo>
                  <a:lnTo>
                    <a:pt x="253" y="410"/>
                  </a:lnTo>
                  <a:lnTo>
                    <a:pt x="249" y="409"/>
                  </a:lnTo>
                  <a:lnTo>
                    <a:pt x="244" y="408"/>
                  </a:lnTo>
                  <a:lnTo>
                    <a:pt x="239" y="406"/>
                  </a:lnTo>
                  <a:lnTo>
                    <a:pt x="235" y="401"/>
                  </a:lnTo>
                  <a:lnTo>
                    <a:pt x="230" y="399"/>
                  </a:lnTo>
                  <a:lnTo>
                    <a:pt x="226" y="396"/>
                  </a:lnTo>
                  <a:lnTo>
                    <a:pt x="222" y="391"/>
                  </a:lnTo>
                  <a:lnTo>
                    <a:pt x="218" y="389"/>
                  </a:lnTo>
                  <a:lnTo>
                    <a:pt x="216" y="385"/>
                  </a:lnTo>
                  <a:lnTo>
                    <a:pt x="214" y="380"/>
                  </a:lnTo>
                  <a:lnTo>
                    <a:pt x="212" y="377"/>
                  </a:lnTo>
                  <a:lnTo>
                    <a:pt x="139" y="251"/>
                  </a:lnTo>
                  <a:lnTo>
                    <a:pt x="75" y="114"/>
                  </a:lnTo>
                  <a:lnTo>
                    <a:pt x="73" y="111"/>
                  </a:lnTo>
                  <a:lnTo>
                    <a:pt x="72" y="108"/>
                  </a:lnTo>
                  <a:lnTo>
                    <a:pt x="70" y="104"/>
                  </a:lnTo>
                  <a:lnTo>
                    <a:pt x="69" y="97"/>
                  </a:lnTo>
                  <a:lnTo>
                    <a:pt x="66" y="93"/>
                  </a:lnTo>
                  <a:lnTo>
                    <a:pt x="67" y="87"/>
                  </a:lnTo>
                  <a:lnTo>
                    <a:pt x="67" y="82"/>
                  </a:lnTo>
                  <a:lnTo>
                    <a:pt x="66" y="77"/>
                  </a:lnTo>
                  <a:lnTo>
                    <a:pt x="69" y="72"/>
                  </a:lnTo>
                  <a:lnTo>
                    <a:pt x="69" y="65"/>
                  </a:lnTo>
                  <a:lnTo>
                    <a:pt x="69" y="61"/>
                  </a:lnTo>
                  <a:lnTo>
                    <a:pt x="71" y="57"/>
                  </a:lnTo>
                  <a:lnTo>
                    <a:pt x="72" y="52"/>
                  </a:lnTo>
                  <a:lnTo>
                    <a:pt x="76" y="49"/>
                  </a:lnTo>
                  <a:lnTo>
                    <a:pt x="78" y="45"/>
                  </a:lnTo>
                  <a:lnTo>
                    <a:pt x="82" y="42"/>
                  </a:lnTo>
                  <a:lnTo>
                    <a:pt x="85" y="41"/>
                  </a:lnTo>
                  <a:lnTo>
                    <a:pt x="90" y="37"/>
                  </a:lnTo>
                  <a:lnTo>
                    <a:pt x="93" y="37"/>
                  </a:lnTo>
                  <a:lnTo>
                    <a:pt x="99" y="37"/>
                  </a:lnTo>
                  <a:lnTo>
                    <a:pt x="102" y="38"/>
                  </a:lnTo>
                  <a:lnTo>
                    <a:pt x="109" y="39"/>
                  </a:lnTo>
                  <a:lnTo>
                    <a:pt x="112" y="39"/>
                  </a:lnTo>
                  <a:lnTo>
                    <a:pt x="118" y="43"/>
                  </a:lnTo>
                  <a:lnTo>
                    <a:pt x="121" y="42"/>
                  </a:lnTo>
                  <a:lnTo>
                    <a:pt x="125" y="47"/>
                  </a:lnTo>
                  <a:lnTo>
                    <a:pt x="129" y="48"/>
                  </a:lnTo>
                  <a:lnTo>
                    <a:pt x="134" y="53"/>
                  </a:lnTo>
                  <a:lnTo>
                    <a:pt x="139" y="57"/>
                  </a:lnTo>
                  <a:lnTo>
                    <a:pt x="143" y="60"/>
                  </a:lnTo>
                  <a:lnTo>
                    <a:pt x="145" y="63"/>
                  </a:lnTo>
                  <a:lnTo>
                    <a:pt x="147" y="68"/>
                  </a:lnTo>
                  <a:lnTo>
                    <a:pt x="150" y="71"/>
                  </a:lnTo>
                  <a:lnTo>
                    <a:pt x="152" y="76"/>
                  </a:lnTo>
                  <a:lnTo>
                    <a:pt x="182" y="129"/>
                  </a:lnTo>
                  <a:lnTo>
                    <a:pt x="189" y="119"/>
                  </a:lnTo>
                  <a:lnTo>
                    <a:pt x="251" y="30"/>
                  </a:lnTo>
                  <a:lnTo>
                    <a:pt x="251" y="27"/>
                  </a:lnTo>
                  <a:lnTo>
                    <a:pt x="253" y="24"/>
                  </a:lnTo>
                  <a:lnTo>
                    <a:pt x="256" y="21"/>
                  </a:lnTo>
                  <a:lnTo>
                    <a:pt x="258" y="18"/>
                  </a:lnTo>
                  <a:lnTo>
                    <a:pt x="262" y="16"/>
                  </a:lnTo>
                  <a:lnTo>
                    <a:pt x="268" y="13"/>
                  </a:lnTo>
                  <a:lnTo>
                    <a:pt x="271" y="11"/>
                  </a:lnTo>
                  <a:lnTo>
                    <a:pt x="276" y="7"/>
                  </a:lnTo>
                  <a:lnTo>
                    <a:pt x="280" y="6"/>
                  </a:lnTo>
                  <a:lnTo>
                    <a:pt x="287" y="3"/>
                  </a:lnTo>
                  <a:lnTo>
                    <a:pt x="290" y="1"/>
                  </a:lnTo>
                  <a:lnTo>
                    <a:pt x="296" y="1"/>
                  </a:lnTo>
                  <a:lnTo>
                    <a:pt x="301" y="1"/>
                  </a:lnTo>
                  <a:lnTo>
                    <a:pt x="306" y="0"/>
                  </a:lnTo>
                  <a:lnTo>
                    <a:pt x="309" y="1"/>
                  </a:lnTo>
                  <a:lnTo>
                    <a:pt x="313" y="2"/>
                  </a:lnTo>
                  <a:lnTo>
                    <a:pt x="316" y="3"/>
                  </a:lnTo>
                  <a:lnTo>
                    <a:pt x="321" y="7"/>
                  </a:lnTo>
                  <a:lnTo>
                    <a:pt x="323" y="10"/>
                  </a:lnTo>
                  <a:lnTo>
                    <a:pt x="326" y="14"/>
                  </a:lnTo>
                  <a:lnTo>
                    <a:pt x="328" y="18"/>
                  </a:lnTo>
                  <a:lnTo>
                    <a:pt x="331" y="22"/>
                  </a:lnTo>
                  <a:lnTo>
                    <a:pt x="331" y="26"/>
                  </a:lnTo>
                  <a:lnTo>
                    <a:pt x="332" y="33"/>
                  </a:lnTo>
                  <a:lnTo>
                    <a:pt x="331" y="37"/>
                  </a:lnTo>
                  <a:lnTo>
                    <a:pt x="332" y="42"/>
                  </a:lnTo>
                  <a:lnTo>
                    <a:pt x="331" y="49"/>
                  </a:lnTo>
                  <a:lnTo>
                    <a:pt x="331" y="54"/>
                  </a:lnTo>
                  <a:lnTo>
                    <a:pt x="330" y="57"/>
                  </a:lnTo>
                  <a:lnTo>
                    <a:pt x="330" y="62"/>
                  </a:lnTo>
                  <a:lnTo>
                    <a:pt x="328" y="67"/>
                  </a:lnTo>
                  <a:lnTo>
                    <a:pt x="325" y="71"/>
                  </a:lnTo>
                  <a:lnTo>
                    <a:pt x="323" y="76"/>
                  </a:lnTo>
                  <a:lnTo>
                    <a:pt x="321" y="82"/>
                  </a:lnTo>
                  <a:lnTo>
                    <a:pt x="264" y="178"/>
                  </a:lnTo>
                  <a:lnTo>
                    <a:pt x="269" y="179"/>
                  </a:lnTo>
                  <a:lnTo>
                    <a:pt x="129" y="249"/>
                  </a:lnTo>
                </a:path>
              </a:pathLst>
            </a:custGeom>
            <a:solidFill>
              <a:srgbClr val="000000"/>
            </a:solidFill>
            <a:ln w="12700" cap="rnd">
              <a:noFill/>
              <a:round/>
              <a:headEnd/>
              <a:tailEnd/>
            </a:ln>
          </p:spPr>
          <p:txBody>
            <a:bodyPr/>
            <a:lstStyle/>
            <a:p>
              <a:endParaRPr lang="en-US">
                <a:solidFill>
                  <a:srgbClr val="000000"/>
                </a:solidFill>
              </a:endParaRPr>
            </a:p>
          </p:txBody>
        </p:sp>
        <p:sp>
          <p:nvSpPr>
            <p:cNvPr id="23766" name="Freeform 11"/>
            <p:cNvSpPr>
              <a:spLocks/>
            </p:cNvSpPr>
            <p:nvPr/>
          </p:nvSpPr>
          <p:spPr bwMode="auto">
            <a:xfrm>
              <a:off x="533" y="1531"/>
              <a:ext cx="139" cy="137"/>
            </a:xfrm>
            <a:custGeom>
              <a:avLst/>
              <a:gdLst>
                <a:gd name="T0" fmla="*/ 130 w 139"/>
                <a:gd name="T1" fmla="*/ 38 h 137"/>
                <a:gd name="T2" fmla="*/ 136 w 139"/>
                <a:gd name="T3" fmla="*/ 51 h 137"/>
                <a:gd name="T4" fmla="*/ 136 w 139"/>
                <a:gd name="T5" fmla="*/ 64 h 137"/>
                <a:gd name="T6" fmla="*/ 136 w 139"/>
                <a:gd name="T7" fmla="*/ 76 h 137"/>
                <a:gd name="T8" fmla="*/ 135 w 139"/>
                <a:gd name="T9" fmla="*/ 89 h 137"/>
                <a:gd name="T10" fmla="*/ 129 w 139"/>
                <a:gd name="T11" fmla="*/ 101 h 137"/>
                <a:gd name="T12" fmla="*/ 121 w 139"/>
                <a:gd name="T13" fmla="*/ 109 h 137"/>
                <a:gd name="T14" fmla="*/ 111 w 139"/>
                <a:gd name="T15" fmla="*/ 120 h 137"/>
                <a:gd name="T16" fmla="*/ 100 w 139"/>
                <a:gd name="T17" fmla="*/ 127 h 137"/>
                <a:gd name="T18" fmla="*/ 86 w 139"/>
                <a:gd name="T19" fmla="*/ 132 h 137"/>
                <a:gd name="T20" fmla="*/ 75 w 139"/>
                <a:gd name="T21" fmla="*/ 135 h 137"/>
                <a:gd name="T22" fmla="*/ 60 w 139"/>
                <a:gd name="T23" fmla="*/ 134 h 137"/>
                <a:gd name="T24" fmla="*/ 47 w 139"/>
                <a:gd name="T25" fmla="*/ 133 h 137"/>
                <a:gd name="T26" fmla="*/ 35 w 139"/>
                <a:gd name="T27" fmla="*/ 127 h 137"/>
                <a:gd name="T28" fmla="*/ 26 w 139"/>
                <a:gd name="T29" fmla="*/ 119 h 137"/>
                <a:gd name="T30" fmla="*/ 15 w 139"/>
                <a:gd name="T31" fmla="*/ 110 h 137"/>
                <a:gd name="T32" fmla="*/ 7 w 139"/>
                <a:gd name="T33" fmla="*/ 98 h 137"/>
                <a:gd name="T34" fmla="*/ 2 w 139"/>
                <a:gd name="T35" fmla="*/ 86 h 137"/>
                <a:gd name="T36" fmla="*/ 0 w 139"/>
                <a:gd name="T37" fmla="*/ 72 h 137"/>
                <a:gd name="T38" fmla="*/ 1 w 139"/>
                <a:gd name="T39" fmla="*/ 58 h 137"/>
                <a:gd name="T40" fmla="*/ 5 w 139"/>
                <a:gd name="T41" fmla="*/ 45 h 137"/>
                <a:gd name="T42" fmla="*/ 10 w 139"/>
                <a:gd name="T43" fmla="*/ 34 h 137"/>
                <a:gd name="T44" fmla="*/ 16 w 139"/>
                <a:gd name="T45" fmla="*/ 22 h 137"/>
                <a:gd name="T46" fmla="*/ 25 w 139"/>
                <a:gd name="T47" fmla="*/ 15 h 137"/>
                <a:gd name="T48" fmla="*/ 38 w 139"/>
                <a:gd name="T49" fmla="*/ 6 h 137"/>
                <a:gd name="T50" fmla="*/ 51 w 139"/>
                <a:gd name="T51" fmla="*/ 2 h 137"/>
                <a:gd name="T52" fmla="*/ 64 w 139"/>
                <a:gd name="T53" fmla="*/ 2 h 137"/>
                <a:gd name="T54" fmla="*/ 78 w 139"/>
                <a:gd name="T55" fmla="*/ 3 h 137"/>
                <a:gd name="T56" fmla="*/ 90 w 139"/>
                <a:gd name="T57" fmla="*/ 7 h 137"/>
                <a:gd name="T58" fmla="*/ 102 w 139"/>
                <a:gd name="T59" fmla="*/ 12 h 137"/>
                <a:gd name="T60" fmla="*/ 112 w 139"/>
                <a:gd name="T61" fmla="*/ 20 h 137"/>
                <a:gd name="T62" fmla="*/ 123 w 139"/>
                <a:gd name="T63" fmla="*/ 28 h 137"/>
                <a:gd name="T64" fmla="*/ 130 w 139"/>
                <a:gd name="T65" fmla="*/ 38 h 1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37"/>
                <a:gd name="T101" fmla="*/ 139 w 139"/>
                <a:gd name="T102" fmla="*/ 137 h 1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37">
                  <a:moveTo>
                    <a:pt x="130" y="38"/>
                  </a:moveTo>
                  <a:lnTo>
                    <a:pt x="130" y="38"/>
                  </a:lnTo>
                  <a:lnTo>
                    <a:pt x="133" y="44"/>
                  </a:lnTo>
                  <a:lnTo>
                    <a:pt x="136" y="51"/>
                  </a:lnTo>
                  <a:lnTo>
                    <a:pt x="137" y="56"/>
                  </a:lnTo>
                  <a:lnTo>
                    <a:pt x="136" y="64"/>
                  </a:lnTo>
                  <a:lnTo>
                    <a:pt x="138" y="68"/>
                  </a:lnTo>
                  <a:lnTo>
                    <a:pt x="136" y="76"/>
                  </a:lnTo>
                  <a:lnTo>
                    <a:pt x="136" y="82"/>
                  </a:lnTo>
                  <a:lnTo>
                    <a:pt x="135" y="89"/>
                  </a:lnTo>
                  <a:lnTo>
                    <a:pt x="132" y="94"/>
                  </a:lnTo>
                  <a:lnTo>
                    <a:pt x="129" y="101"/>
                  </a:lnTo>
                  <a:lnTo>
                    <a:pt x="125" y="105"/>
                  </a:lnTo>
                  <a:lnTo>
                    <a:pt x="121" y="109"/>
                  </a:lnTo>
                  <a:lnTo>
                    <a:pt x="116" y="115"/>
                  </a:lnTo>
                  <a:lnTo>
                    <a:pt x="111" y="120"/>
                  </a:lnTo>
                  <a:lnTo>
                    <a:pt x="106" y="124"/>
                  </a:lnTo>
                  <a:lnTo>
                    <a:pt x="100" y="127"/>
                  </a:lnTo>
                  <a:lnTo>
                    <a:pt x="94" y="130"/>
                  </a:lnTo>
                  <a:lnTo>
                    <a:pt x="86" y="132"/>
                  </a:lnTo>
                  <a:lnTo>
                    <a:pt x="80" y="135"/>
                  </a:lnTo>
                  <a:lnTo>
                    <a:pt x="75" y="135"/>
                  </a:lnTo>
                  <a:lnTo>
                    <a:pt x="66" y="136"/>
                  </a:lnTo>
                  <a:lnTo>
                    <a:pt x="60" y="134"/>
                  </a:lnTo>
                  <a:lnTo>
                    <a:pt x="54" y="133"/>
                  </a:lnTo>
                  <a:lnTo>
                    <a:pt x="47" y="133"/>
                  </a:lnTo>
                  <a:lnTo>
                    <a:pt x="41" y="130"/>
                  </a:lnTo>
                  <a:lnTo>
                    <a:pt x="35" y="127"/>
                  </a:lnTo>
                  <a:lnTo>
                    <a:pt x="31" y="124"/>
                  </a:lnTo>
                  <a:lnTo>
                    <a:pt x="26" y="119"/>
                  </a:lnTo>
                  <a:lnTo>
                    <a:pt x="20" y="114"/>
                  </a:lnTo>
                  <a:lnTo>
                    <a:pt x="15" y="110"/>
                  </a:lnTo>
                  <a:lnTo>
                    <a:pt x="11" y="105"/>
                  </a:lnTo>
                  <a:lnTo>
                    <a:pt x="7" y="98"/>
                  </a:lnTo>
                  <a:lnTo>
                    <a:pt x="5" y="92"/>
                  </a:lnTo>
                  <a:lnTo>
                    <a:pt x="2" y="86"/>
                  </a:lnTo>
                  <a:lnTo>
                    <a:pt x="2" y="79"/>
                  </a:lnTo>
                  <a:lnTo>
                    <a:pt x="0" y="72"/>
                  </a:lnTo>
                  <a:lnTo>
                    <a:pt x="2" y="65"/>
                  </a:lnTo>
                  <a:lnTo>
                    <a:pt x="1" y="58"/>
                  </a:lnTo>
                  <a:lnTo>
                    <a:pt x="2" y="51"/>
                  </a:lnTo>
                  <a:lnTo>
                    <a:pt x="5" y="45"/>
                  </a:lnTo>
                  <a:lnTo>
                    <a:pt x="7" y="39"/>
                  </a:lnTo>
                  <a:lnTo>
                    <a:pt x="10" y="34"/>
                  </a:lnTo>
                  <a:lnTo>
                    <a:pt x="13" y="28"/>
                  </a:lnTo>
                  <a:lnTo>
                    <a:pt x="16" y="22"/>
                  </a:lnTo>
                  <a:lnTo>
                    <a:pt x="22" y="17"/>
                  </a:lnTo>
                  <a:lnTo>
                    <a:pt x="25" y="15"/>
                  </a:lnTo>
                  <a:lnTo>
                    <a:pt x="32" y="11"/>
                  </a:lnTo>
                  <a:lnTo>
                    <a:pt x="38" y="6"/>
                  </a:lnTo>
                  <a:lnTo>
                    <a:pt x="44" y="4"/>
                  </a:lnTo>
                  <a:lnTo>
                    <a:pt x="51" y="2"/>
                  </a:lnTo>
                  <a:lnTo>
                    <a:pt x="57" y="2"/>
                  </a:lnTo>
                  <a:lnTo>
                    <a:pt x="64" y="2"/>
                  </a:lnTo>
                  <a:lnTo>
                    <a:pt x="71" y="0"/>
                  </a:lnTo>
                  <a:lnTo>
                    <a:pt x="78" y="3"/>
                  </a:lnTo>
                  <a:lnTo>
                    <a:pt x="82" y="5"/>
                  </a:lnTo>
                  <a:lnTo>
                    <a:pt x="90" y="7"/>
                  </a:lnTo>
                  <a:lnTo>
                    <a:pt x="95" y="10"/>
                  </a:lnTo>
                  <a:lnTo>
                    <a:pt x="102" y="12"/>
                  </a:lnTo>
                  <a:lnTo>
                    <a:pt x="107" y="16"/>
                  </a:lnTo>
                  <a:lnTo>
                    <a:pt x="112" y="20"/>
                  </a:lnTo>
                  <a:lnTo>
                    <a:pt x="118" y="24"/>
                  </a:lnTo>
                  <a:lnTo>
                    <a:pt x="123" y="28"/>
                  </a:lnTo>
                  <a:lnTo>
                    <a:pt x="127" y="32"/>
                  </a:lnTo>
                  <a:lnTo>
                    <a:pt x="130" y="38"/>
                  </a:lnTo>
                </a:path>
              </a:pathLst>
            </a:custGeom>
            <a:noFill/>
            <a:ln w="12700" cap="rnd">
              <a:solidFill>
                <a:srgbClr val="000000"/>
              </a:solidFill>
              <a:round/>
              <a:headEnd/>
              <a:tailEnd/>
            </a:ln>
          </p:spPr>
          <p:txBody>
            <a:bodyPr/>
            <a:lstStyle/>
            <a:p>
              <a:endParaRPr lang="en-US">
                <a:solidFill>
                  <a:srgbClr val="000000"/>
                </a:solidFill>
              </a:endParaRPr>
            </a:p>
          </p:txBody>
        </p:sp>
        <p:sp>
          <p:nvSpPr>
            <p:cNvPr id="23767" name="Freeform 12"/>
            <p:cNvSpPr>
              <a:spLocks/>
            </p:cNvSpPr>
            <p:nvPr/>
          </p:nvSpPr>
          <p:spPr bwMode="auto">
            <a:xfrm>
              <a:off x="600" y="1314"/>
              <a:ext cx="374" cy="419"/>
            </a:xfrm>
            <a:custGeom>
              <a:avLst/>
              <a:gdLst>
                <a:gd name="T0" fmla="*/ 316 w 374"/>
                <a:gd name="T1" fmla="*/ 192 h 419"/>
                <a:gd name="T2" fmla="*/ 330 w 374"/>
                <a:gd name="T3" fmla="*/ 194 h 419"/>
                <a:gd name="T4" fmla="*/ 344 w 374"/>
                <a:gd name="T5" fmla="*/ 202 h 419"/>
                <a:gd name="T6" fmla="*/ 359 w 374"/>
                <a:gd name="T7" fmla="*/ 210 h 419"/>
                <a:gd name="T8" fmla="*/ 366 w 374"/>
                <a:gd name="T9" fmla="*/ 222 h 419"/>
                <a:gd name="T10" fmla="*/ 373 w 374"/>
                <a:gd name="T11" fmla="*/ 233 h 419"/>
                <a:gd name="T12" fmla="*/ 370 w 374"/>
                <a:gd name="T13" fmla="*/ 247 h 419"/>
                <a:gd name="T14" fmla="*/ 361 w 374"/>
                <a:gd name="T15" fmla="*/ 259 h 419"/>
                <a:gd name="T16" fmla="*/ 351 w 374"/>
                <a:gd name="T17" fmla="*/ 269 h 419"/>
                <a:gd name="T18" fmla="*/ 336 w 374"/>
                <a:gd name="T19" fmla="*/ 277 h 419"/>
                <a:gd name="T20" fmla="*/ 320 w 374"/>
                <a:gd name="T21" fmla="*/ 280 h 419"/>
                <a:gd name="T22" fmla="*/ 312 w 374"/>
                <a:gd name="T23" fmla="*/ 281 h 419"/>
                <a:gd name="T24" fmla="*/ 225 w 374"/>
                <a:gd name="T25" fmla="*/ 344 h 419"/>
                <a:gd name="T26" fmla="*/ 228 w 374"/>
                <a:gd name="T27" fmla="*/ 352 h 419"/>
                <a:gd name="T28" fmla="*/ 231 w 374"/>
                <a:gd name="T29" fmla="*/ 367 h 419"/>
                <a:gd name="T30" fmla="*/ 231 w 374"/>
                <a:gd name="T31" fmla="*/ 383 h 419"/>
                <a:gd name="T32" fmla="*/ 227 w 374"/>
                <a:gd name="T33" fmla="*/ 396 h 419"/>
                <a:gd name="T34" fmla="*/ 219 w 374"/>
                <a:gd name="T35" fmla="*/ 410 h 419"/>
                <a:gd name="T36" fmla="*/ 210 w 374"/>
                <a:gd name="T37" fmla="*/ 416 h 419"/>
                <a:gd name="T38" fmla="*/ 196 w 374"/>
                <a:gd name="T39" fmla="*/ 417 h 419"/>
                <a:gd name="T40" fmla="*/ 181 w 374"/>
                <a:gd name="T41" fmla="*/ 415 h 419"/>
                <a:gd name="T42" fmla="*/ 166 w 374"/>
                <a:gd name="T43" fmla="*/ 405 h 419"/>
                <a:gd name="T44" fmla="*/ 155 w 374"/>
                <a:gd name="T45" fmla="*/ 394 h 419"/>
                <a:gd name="T46" fmla="*/ 146 w 374"/>
                <a:gd name="T47" fmla="*/ 385 h 419"/>
                <a:gd name="T48" fmla="*/ 7 w 374"/>
                <a:gd name="T49" fmla="*/ 113 h 419"/>
                <a:gd name="T50" fmla="*/ 3 w 374"/>
                <a:gd name="T51" fmla="*/ 100 h 419"/>
                <a:gd name="T52" fmla="*/ 1 w 374"/>
                <a:gd name="T53" fmla="*/ 84 h 419"/>
                <a:gd name="T54" fmla="*/ 2 w 374"/>
                <a:gd name="T55" fmla="*/ 69 h 419"/>
                <a:gd name="T56" fmla="*/ 6 w 374"/>
                <a:gd name="T57" fmla="*/ 55 h 419"/>
                <a:gd name="T58" fmla="*/ 15 w 374"/>
                <a:gd name="T59" fmla="*/ 45 h 419"/>
                <a:gd name="T60" fmla="*/ 27 w 374"/>
                <a:gd name="T61" fmla="*/ 38 h 419"/>
                <a:gd name="T62" fmla="*/ 42 w 374"/>
                <a:gd name="T63" fmla="*/ 41 h 419"/>
                <a:gd name="T64" fmla="*/ 55 w 374"/>
                <a:gd name="T65" fmla="*/ 45 h 419"/>
                <a:gd name="T66" fmla="*/ 69 w 374"/>
                <a:gd name="T67" fmla="*/ 54 h 419"/>
                <a:gd name="T68" fmla="*/ 80 w 374"/>
                <a:gd name="T69" fmla="*/ 66 h 419"/>
                <a:gd name="T70" fmla="*/ 85 w 374"/>
                <a:gd name="T71" fmla="*/ 77 h 419"/>
                <a:gd name="T72" fmla="*/ 185 w 374"/>
                <a:gd name="T73" fmla="*/ 31 h 419"/>
                <a:gd name="T74" fmla="*/ 193 w 374"/>
                <a:gd name="T75" fmla="*/ 22 h 419"/>
                <a:gd name="T76" fmla="*/ 203 w 374"/>
                <a:gd name="T77" fmla="*/ 13 h 419"/>
                <a:gd name="T78" fmla="*/ 217 w 374"/>
                <a:gd name="T79" fmla="*/ 6 h 419"/>
                <a:gd name="T80" fmla="*/ 233 w 374"/>
                <a:gd name="T81" fmla="*/ 2 h 419"/>
                <a:gd name="T82" fmla="*/ 248 w 374"/>
                <a:gd name="T83" fmla="*/ 2 h 419"/>
                <a:gd name="T84" fmla="*/ 257 w 374"/>
                <a:gd name="T85" fmla="*/ 9 h 419"/>
                <a:gd name="T86" fmla="*/ 266 w 374"/>
                <a:gd name="T87" fmla="*/ 19 h 419"/>
                <a:gd name="T88" fmla="*/ 270 w 374"/>
                <a:gd name="T89" fmla="*/ 34 h 419"/>
                <a:gd name="T90" fmla="*/ 269 w 374"/>
                <a:gd name="T91" fmla="*/ 50 h 419"/>
                <a:gd name="T92" fmla="*/ 267 w 374"/>
                <a:gd name="T93" fmla="*/ 66 h 419"/>
                <a:gd name="T94" fmla="*/ 262 w 374"/>
                <a:gd name="T95" fmla="*/ 77 h 419"/>
                <a:gd name="T96" fmla="*/ 206 w 374"/>
                <a:gd name="T97" fmla="*/ 182 h 4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4"/>
                <a:gd name="T148" fmla="*/ 0 h 419"/>
                <a:gd name="T149" fmla="*/ 374 w 374"/>
                <a:gd name="T150" fmla="*/ 419 h 41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4" h="419">
                  <a:moveTo>
                    <a:pt x="206" y="182"/>
                  </a:moveTo>
                  <a:lnTo>
                    <a:pt x="311" y="191"/>
                  </a:lnTo>
                  <a:lnTo>
                    <a:pt x="316" y="192"/>
                  </a:lnTo>
                  <a:lnTo>
                    <a:pt x="321" y="192"/>
                  </a:lnTo>
                  <a:lnTo>
                    <a:pt x="326" y="193"/>
                  </a:lnTo>
                  <a:lnTo>
                    <a:pt x="330" y="194"/>
                  </a:lnTo>
                  <a:lnTo>
                    <a:pt x="336" y="198"/>
                  </a:lnTo>
                  <a:lnTo>
                    <a:pt x="341" y="200"/>
                  </a:lnTo>
                  <a:lnTo>
                    <a:pt x="344" y="202"/>
                  </a:lnTo>
                  <a:lnTo>
                    <a:pt x="350" y="203"/>
                  </a:lnTo>
                  <a:lnTo>
                    <a:pt x="355" y="206"/>
                  </a:lnTo>
                  <a:lnTo>
                    <a:pt x="359" y="210"/>
                  </a:lnTo>
                  <a:lnTo>
                    <a:pt x="361" y="214"/>
                  </a:lnTo>
                  <a:lnTo>
                    <a:pt x="365" y="219"/>
                  </a:lnTo>
                  <a:lnTo>
                    <a:pt x="366" y="222"/>
                  </a:lnTo>
                  <a:lnTo>
                    <a:pt x="369" y="226"/>
                  </a:lnTo>
                  <a:lnTo>
                    <a:pt x="372" y="230"/>
                  </a:lnTo>
                  <a:lnTo>
                    <a:pt x="373" y="233"/>
                  </a:lnTo>
                  <a:lnTo>
                    <a:pt x="373" y="238"/>
                  </a:lnTo>
                  <a:lnTo>
                    <a:pt x="372" y="244"/>
                  </a:lnTo>
                  <a:lnTo>
                    <a:pt x="370" y="247"/>
                  </a:lnTo>
                  <a:lnTo>
                    <a:pt x="369" y="252"/>
                  </a:lnTo>
                  <a:lnTo>
                    <a:pt x="367" y="256"/>
                  </a:lnTo>
                  <a:lnTo>
                    <a:pt x="361" y="259"/>
                  </a:lnTo>
                  <a:lnTo>
                    <a:pt x="359" y="262"/>
                  </a:lnTo>
                  <a:lnTo>
                    <a:pt x="354" y="266"/>
                  </a:lnTo>
                  <a:lnTo>
                    <a:pt x="351" y="269"/>
                  </a:lnTo>
                  <a:lnTo>
                    <a:pt x="345" y="272"/>
                  </a:lnTo>
                  <a:lnTo>
                    <a:pt x="341" y="273"/>
                  </a:lnTo>
                  <a:lnTo>
                    <a:pt x="336" y="277"/>
                  </a:lnTo>
                  <a:lnTo>
                    <a:pt x="331" y="277"/>
                  </a:lnTo>
                  <a:lnTo>
                    <a:pt x="326" y="278"/>
                  </a:lnTo>
                  <a:lnTo>
                    <a:pt x="320" y="280"/>
                  </a:lnTo>
                  <a:lnTo>
                    <a:pt x="316" y="280"/>
                  </a:lnTo>
                  <a:lnTo>
                    <a:pt x="312" y="280"/>
                  </a:lnTo>
                  <a:lnTo>
                    <a:pt x="312" y="281"/>
                  </a:lnTo>
                  <a:lnTo>
                    <a:pt x="199" y="279"/>
                  </a:lnTo>
                  <a:lnTo>
                    <a:pt x="195" y="278"/>
                  </a:lnTo>
                  <a:lnTo>
                    <a:pt x="225" y="344"/>
                  </a:lnTo>
                  <a:lnTo>
                    <a:pt x="226" y="344"/>
                  </a:lnTo>
                  <a:lnTo>
                    <a:pt x="227" y="347"/>
                  </a:lnTo>
                  <a:lnTo>
                    <a:pt x="228" y="352"/>
                  </a:lnTo>
                  <a:lnTo>
                    <a:pt x="231" y="355"/>
                  </a:lnTo>
                  <a:lnTo>
                    <a:pt x="230" y="362"/>
                  </a:lnTo>
                  <a:lnTo>
                    <a:pt x="231" y="367"/>
                  </a:lnTo>
                  <a:lnTo>
                    <a:pt x="231" y="372"/>
                  </a:lnTo>
                  <a:lnTo>
                    <a:pt x="232" y="377"/>
                  </a:lnTo>
                  <a:lnTo>
                    <a:pt x="231" y="383"/>
                  </a:lnTo>
                  <a:lnTo>
                    <a:pt x="232" y="389"/>
                  </a:lnTo>
                  <a:lnTo>
                    <a:pt x="228" y="393"/>
                  </a:lnTo>
                  <a:lnTo>
                    <a:pt x="227" y="396"/>
                  </a:lnTo>
                  <a:lnTo>
                    <a:pt x="225" y="402"/>
                  </a:lnTo>
                  <a:lnTo>
                    <a:pt x="222" y="405"/>
                  </a:lnTo>
                  <a:lnTo>
                    <a:pt x="219" y="410"/>
                  </a:lnTo>
                  <a:lnTo>
                    <a:pt x="217" y="412"/>
                  </a:lnTo>
                  <a:lnTo>
                    <a:pt x="214" y="414"/>
                  </a:lnTo>
                  <a:lnTo>
                    <a:pt x="210" y="416"/>
                  </a:lnTo>
                  <a:lnTo>
                    <a:pt x="204" y="417"/>
                  </a:lnTo>
                  <a:lnTo>
                    <a:pt x="199" y="418"/>
                  </a:lnTo>
                  <a:lnTo>
                    <a:pt x="196" y="417"/>
                  </a:lnTo>
                  <a:lnTo>
                    <a:pt x="191" y="416"/>
                  </a:lnTo>
                  <a:lnTo>
                    <a:pt x="186" y="415"/>
                  </a:lnTo>
                  <a:lnTo>
                    <a:pt x="181" y="415"/>
                  </a:lnTo>
                  <a:lnTo>
                    <a:pt x="176" y="412"/>
                  </a:lnTo>
                  <a:lnTo>
                    <a:pt x="169" y="409"/>
                  </a:lnTo>
                  <a:lnTo>
                    <a:pt x="166" y="405"/>
                  </a:lnTo>
                  <a:lnTo>
                    <a:pt x="164" y="402"/>
                  </a:lnTo>
                  <a:lnTo>
                    <a:pt x="159" y="398"/>
                  </a:lnTo>
                  <a:lnTo>
                    <a:pt x="155" y="394"/>
                  </a:lnTo>
                  <a:lnTo>
                    <a:pt x="152" y="391"/>
                  </a:lnTo>
                  <a:lnTo>
                    <a:pt x="149" y="388"/>
                  </a:lnTo>
                  <a:lnTo>
                    <a:pt x="146" y="385"/>
                  </a:lnTo>
                  <a:lnTo>
                    <a:pt x="73" y="255"/>
                  </a:lnTo>
                  <a:lnTo>
                    <a:pt x="7" y="115"/>
                  </a:lnTo>
                  <a:lnTo>
                    <a:pt x="7" y="113"/>
                  </a:lnTo>
                  <a:lnTo>
                    <a:pt x="6" y="110"/>
                  </a:lnTo>
                  <a:lnTo>
                    <a:pt x="2" y="104"/>
                  </a:lnTo>
                  <a:lnTo>
                    <a:pt x="3" y="100"/>
                  </a:lnTo>
                  <a:lnTo>
                    <a:pt x="0" y="94"/>
                  </a:lnTo>
                  <a:lnTo>
                    <a:pt x="1" y="89"/>
                  </a:lnTo>
                  <a:lnTo>
                    <a:pt x="1" y="84"/>
                  </a:lnTo>
                  <a:lnTo>
                    <a:pt x="0" y="79"/>
                  </a:lnTo>
                  <a:lnTo>
                    <a:pt x="2" y="73"/>
                  </a:lnTo>
                  <a:lnTo>
                    <a:pt x="2" y="69"/>
                  </a:lnTo>
                  <a:lnTo>
                    <a:pt x="2" y="63"/>
                  </a:lnTo>
                  <a:lnTo>
                    <a:pt x="5" y="59"/>
                  </a:lnTo>
                  <a:lnTo>
                    <a:pt x="6" y="55"/>
                  </a:lnTo>
                  <a:lnTo>
                    <a:pt x="9" y="50"/>
                  </a:lnTo>
                  <a:lnTo>
                    <a:pt x="11" y="46"/>
                  </a:lnTo>
                  <a:lnTo>
                    <a:pt x="15" y="45"/>
                  </a:lnTo>
                  <a:lnTo>
                    <a:pt x="20" y="41"/>
                  </a:lnTo>
                  <a:lnTo>
                    <a:pt x="23" y="40"/>
                  </a:lnTo>
                  <a:lnTo>
                    <a:pt x="27" y="38"/>
                  </a:lnTo>
                  <a:lnTo>
                    <a:pt x="32" y="40"/>
                  </a:lnTo>
                  <a:lnTo>
                    <a:pt x="38" y="39"/>
                  </a:lnTo>
                  <a:lnTo>
                    <a:pt x="42" y="41"/>
                  </a:lnTo>
                  <a:lnTo>
                    <a:pt x="46" y="40"/>
                  </a:lnTo>
                  <a:lnTo>
                    <a:pt x="52" y="43"/>
                  </a:lnTo>
                  <a:lnTo>
                    <a:pt x="55" y="45"/>
                  </a:lnTo>
                  <a:lnTo>
                    <a:pt x="60" y="47"/>
                  </a:lnTo>
                  <a:lnTo>
                    <a:pt x="66" y="51"/>
                  </a:lnTo>
                  <a:lnTo>
                    <a:pt x="69" y="54"/>
                  </a:lnTo>
                  <a:lnTo>
                    <a:pt x="73" y="58"/>
                  </a:lnTo>
                  <a:lnTo>
                    <a:pt x="77" y="62"/>
                  </a:lnTo>
                  <a:lnTo>
                    <a:pt x="80" y="66"/>
                  </a:lnTo>
                  <a:lnTo>
                    <a:pt x="82" y="70"/>
                  </a:lnTo>
                  <a:lnTo>
                    <a:pt x="86" y="72"/>
                  </a:lnTo>
                  <a:lnTo>
                    <a:pt x="85" y="77"/>
                  </a:lnTo>
                  <a:lnTo>
                    <a:pt x="118" y="131"/>
                  </a:lnTo>
                  <a:lnTo>
                    <a:pt x="123" y="121"/>
                  </a:lnTo>
                  <a:lnTo>
                    <a:pt x="185" y="31"/>
                  </a:lnTo>
                  <a:lnTo>
                    <a:pt x="187" y="31"/>
                  </a:lnTo>
                  <a:lnTo>
                    <a:pt x="189" y="28"/>
                  </a:lnTo>
                  <a:lnTo>
                    <a:pt x="193" y="22"/>
                  </a:lnTo>
                  <a:lnTo>
                    <a:pt x="196" y="21"/>
                  </a:lnTo>
                  <a:lnTo>
                    <a:pt x="200" y="16"/>
                  </a:lnTo>
                  <a:lnTo>
                    <a:pt x="203" y="13"/>
                  </a:lnTo>
                  <a:lnTo>
                    <a:pt x="207" y="11"/>
                  </a:lnTo>
                  <a:lnTo>
                    <a:pt x="213" y="8"/>
                  </a:lnTo>
                  <a:lnTo>
                    <a:pt x="217" y="6"/>
                  </a:lnTo>
                  <a:lnTo>
                    <a:pt x="224" y="4"/>
                  </a:lnTo>
                  <a:lnTo>
                    <a:pt x="228" y="3"/>
                  </a:lnTo>
                  <a:lnTo>
                    <a:pt x="233" y="2"/>
                  </a:lnTo>
                  <a:lnTo>
                    <a:pt x="237" y="0"/>
                  </a:lnTo>
                  <a:lnTo>
                    <a:pt x="242" y="2"/>
                  </a:lnTo>
                  <a:lnTo>
                    <a:pt x="248" y="2"/>
                  </a:lnTo>
                  <a:lnTo>
                    <a:pt x="249" y="4"/>
                  </a:lnTo>
                  <a:lnTo>
                    <a:pt x="254" y="5"/>
                  </a:lnTo>
                  <a:lnTo>
                    <a:pt x="257" y="9"/>
                  </a:lnTo>
                  <a:lnTo>
                    <a:pt x="261" y="12"/>
                  </a:lnTo>
                  <a:lnTo>
                    <a:pt x="264" y="16"/>
                  </a:lnTo>
                  <a:lnTo>
                    <a:pt x="266" y="19"/>
                  </a:lnTo>
                  <a:lnTo>
                    <a:pt x="268" y="25"/>
                  </a:lnTo>
                  <a:lnTo>
                    <a:pt x="268" y="27"/>
                  </a:lnTo>
                  <a:lnTo>
                    <a:pt x="270" y="34"/>
                  </a:lnTo>
                  <a:lnTo>
                    <a:pt x="269" y="38"/>
                  </a:lnTo>
                  <a:lnTo>
                    <a:pt x="269" y="44"/>
                  </a:lnTo>
                  <a:lnTo>
                    <a:pt x="269" y="50"/>
                  </a:lnTo>
                  <a:lnTo>
                    <a:pt x="268" y="54"/>
                  </a:lnTo>
                  <a:lnTo>
                    <a:pt x="267" y="60"/>
                  </a:lnTo>
                  <a:lnTo>
                    <a:pt x="267" y="66"/>
                  </a:lnTo>
                  <a:lnTo>
                    <a:pt x="264" y="69"/>
                  </a:lnTo>
                  <a:lnTo>
                    <a:pt x="262" y="73"/>
                  </a:lnTo>
                  <a:lnTo>
                    <a:pt x="262" y="77"/>
                  </a:lnTo>
                  <a:lnTo>
                    <a:pt x="258" y="83"/>
                  </a:lnTo>
                  <a:lnTo>
                    <a:pt x="200" y="182"/>
                  </a:lnTo>
                  <a:lnTo>
                    <a:pt x="206" y="182"/>
                  </a:lnTo>
                </a:path>
              </a:pathLst>
            </a:custGeom>
            <a:noFill/>
            <a:ln w="12700" cap="rnd">
              <a:solidFill>
                <a:srgbClr val="000000"/>
              </a:solidFill>
              <a:round/>
              <a:headEnd/>
              <a:tailEnd/>
            </a:ln>
          </p:spPr>
          <p:txBody>
            <a:bodyPr/>
            <a:lstStyle/>
            <a:p>
              <a:endParaRPr lang="en-US">
                <a:solidFill>
                  <a:srgbClr val="000000"/>
                </a:solidFill>
              </a:endParaRPr>
            </a:p>
          </p:txBody>
        </p:sp>
        <p:sp>
          <p:nvSpPr>
            <p:cNvPr id="23768" name="Freeform 13"/>
            <p:cNvSpPr>
              <a:spLocks/>
            </p:cNvSpPr>
            <p:nvPr/>
          </p:nvSpPr>
          <p:spPr bwMode="auto">
            <a:xfrm>
              <a:off x="666" y="930"/>
              <a:ext cx="395" cy="382"/>
            </a:xfrm>
            <a:custGeom>
              <a:avLst/>
              <a:gdLst>
                <a:gd name="T0" fmla="*/ 111 w 395"/>
                <a:gd name="T1" fmla="*/ 123 h 382"/>
                <a:gd name="T2" fmla="*/ 87 w 395"/>
                <a:gd name="T3" fmla="*/ 129 h 382"/>
                <a:gd name="T4" fmla="*/ 63 w 395"/>
                <a:gd name="T5" fmla="*/ 126 h 382"/>
                <a:gd name="T6" fmla="*/ 43 w 395"/>
                <a:gd name="T7" fmla="*/ 114 h 382"/>
                <a:gd name="T8" fmla="*/ 31 w 395"/>
                <a:gd name="T9" fmla="*/ 94 h 382"/>
                <a:gd name="T10" fmla="*/ 26 w 395"/>
                <a:gd name="T11" fmla="*/ 70 h 382"/>
                <a:gd name="T12" fmla="*/ 30 w 395"/>
                <a:gd name="T13" fmla="*/ 46 h 382"/>
                <a:gd name="T14" fmla="*/ 43 w 395"/>
                <a:gd name="T15" fmla="*/ 23 h 382"/>
                <a:gd name="T16" fmla="*/ 68 w 395"/>
                <a:gd name="T17" fmla="*/ 9 h 382"/>
                <a:gd name="T18" fmla="*/ 92 w 395"/>
                <a:gd name="T19" fmla="*/ 1 h 382"/>
                <a:gd name="T20" fmla="*/ 115 w 395"/>
                <a:gd name="T21" fmla="*/ 4 h 382"/>
                <a:gd name="T22" fmla="*/ 137 w 395"/>
                <a:gd name="T23" fmla="*/ 17 h 382"/>
                <a:gd name="T24" fmla="*/ 149 w 395"/>
                <a:gd name="T25" fmla="*/ 37 h 382"/>
                <a:gd name="T26" fmla="*/ 150 w 395"/>
                <a:gd name="T27" fmla="*/ 61 h 382"/>
                <a:gd name="T28" fmla="*/ 143 w 395"/>
                <a:gd name="T29" fmla="*/ 85 h 382"/>
                <a:gd name="T30" fmla="*/ 131 w 395"/>
                <a:gd name="T31" fmla="*/ 106 h 382"/>
                <a:gd name="T32" fmla="*/ 230 w 395"/>
                <a:gd name="T33" fmla="*/ 320 h 382"/>
                <a:gd name="T34" fmla="*/ 230 w 395"/>
                <a:gd name="T35" fmla="*/ 337 h 382"/>
                <a:gd name="T36" fmla="*/ 221 w 395"/>
                <a:gd name="T37" fmla="*/ 357 h 382"/>
                <a:gd name="T38" fmla="*/ 211 w 395"/>
                <a:gd name="T39" fmla="*/ 372 h 382"/>
                <a:gd name="T40" fmla="*/ 196 w 395"/>
                <a:gd name="T41" fmla="*/ 380 h 382"/>
                <a:gd name="T42" fmla="*/ 180 w 395"/>
                <a:gd name="T43" fmla="*/ 381 h 382"/>
                <a:gd name="T44" fmla="*/ 164 w 395"/>
                <a:gd name="T45" fmla="*/ 370 h 382"/>
                <a:gd name="T46" fmla="*/ 154 w 395"/>
                <a:gd name="T47" fmla="*/ 354 h 382"/>
                <a:gd name="T48" fmla="*/ 149 w 395"/>
                <a:gd name="T49" fmla="*/ 339 h 382"/>
                <a:gd name="T50" fmla="*/ 75 w 395"/>
                <a:gd name="T51" fmla="*/ 280 h 382"/>
                <a:gd name="T52" fmla="*/ 59 w 395"/>
                <a:gd name="T53" fmla="*/ 289 h 382"/>
                <a:gd name="T54" fmla="*/ 38 w 395"/>
                <a:gd name="T55" fmla="*/ 295 h 382"/>
                <a:gd name="T56" fmla="*/ 21 w 395"/>
                <a:gd name="T57" fmla="*/ 295 h 382"/>
                <a:gd name="T58" fmla="*/ 6 w 395"/>
                <a:gd name="T59" fmla="*/ 288 h 382"/>
                <a:gd name="T60" fmla="*/ 0 w 395"/>
                <a:gd name="T61" fmla="*/ 273 h 382"/>
                <a:gd name="T62" fmla="*/ 3 w 395"/>
                <a:gd name="T63" fmla="*/ 254 h 382"/>
                <a:gd name="T64" fmla="*/ 11 w 395"/>
                <a:gd name="T65" fmla="*/ 235 h 382"/>
                <a:gd name="T66" fmla="*/ 23 w 395"/>
                <a:gd name="T67" fmla="*/ 221 h 382"/>
                <a:gd name="T68" fmla="*/ 251 w 395"/>
                <a:gd name="T69" fmla="*/ 18 h 382"/>
                <a:gd name="T70" fmla="*/ 269 w 395"/>
                <a:gd name="T71" fmla="*/ 10 h 382"/>
                <a:gd name="T72" fmla="*/ 287 w 395"/>
                <a:gd name="T73" fmla="*/ 6 h 382"/>
                <a:gd name="T74" fmla="*/ 306 w 395"/>
                <a:gd name="T75" fmla="*/ 8 h 382"/>
                <a:gd name="T76" fmla="*/ 318 w 395"/>
                <a:gd name="T77" fmla="*/ 16 h 382"/>
                <a:gd name="T78" fmla="*/ 322 w 395"/>
                <a:gd name="T79" fmla="*/ 34 h 382"/>
                <a:gd name="T80" fmla="*/ 317 w 395"/>
                <a:gd name="T81" fmla="*/ 52 h 382"/>
                <a:gd name="T82" fmla="*/ 308 w 395"/>
                <a:gd name="T83" fmla="*/ 69 h 382"/>
                <a:gd name="T84" fmla="*/ 293 w 395"/>
                <a:gd name="T85" fmla="*/ 86 h 382"/>
                <a:gd name="T86" fmla="*/ 356 w 395"/>
                <a:gd name="T87" fmla="*/ 160 h 382"/>
                <a:gd name="T88" fmla="*/ 371 w 395"/>
                <a:gd name="T89" fmla="*/ 168 h 382"/>
                <a:gd name="T90" fmla="*/ 385 w 395"/>
                <a:gd name="T91" fmla="*/ 179 h 382"/>
                <a:gd name="T92" fmla="*/ 393 w 395"/>
                <a:gd name="T93" fmla="*/ 196 h 382"/>
                <a:gd name="T94" fmla="*/ 392 w 395"/>
                <a:gd name="T95" fmla="*/ 211 h 382"/>
                <a:gd name="T96" fmla="*/ 380 w 395"/>
                <a:gd name="T97" fmla="*/ 226 h 382"/>
                <a:gd name="T98" fmla="*/ 363 w 395"/>
                <a:gd name="T99" fmla="*/ 237 h 382"/>
                <a:gd name="T100" fmla="*/ 343 w 395"/>
                <a:gd name="T101" fmla="*/ 239 h 382"/>
                <a:gd name="T102" fmla="*/ 327 w 395"/>
                <a:gd name="T103" fmla="*/ 238 h 382"/>
                <a:gd name="T104" fmla="*/ 128 w 395"/>
                <a:gd name="T105" fmla="*/ 111 h 38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5"/>
                <a:gd name="T160" fmla="*/ 0 h 382"/>
                <a:gd name="T161" fmla="*/ 395 w 395"/>
                <a:gd name="T162" fmla="*/ 382 h 38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5" h="382">
                  <a:moveTo>
                    <a:pt x="128" y="111"/>
                  </a:moveTo>
                  <a:lnTo>
                    <a:pt x="122" y="116"/>
                  </a:lnTo>
                  <a:lnTo>
                    <a:pt x="117" y="120"/>
                  </a:lnTo>
                  <a:lnTo>
                    <a:pt x="111" y="123"/>
                  </a:lnTo>
                  <a:lnTo>
                    <a:pt x="104" y="125"/>
                  </a:lnTo>
                  <a:lnTo>
                    <a:pt x="98" y="127"/>
                  </a:lnTo>
                  <a:lnTo>
                    <a:pt x="92" y="128"/>
                  </a:lnTo>
                  <a:lnTo>
                    <a:pt x="87" y="129"/>
                  </a:lnTo>
                  <a:lnTo>
                    <a:pt x="81" y="131"/>
                  </a:lnTo>
                  <a:lnTo>
                    <a:pt x="75" y="130"/>
                  </a:lnTo>
                  <a:lnTo>
                    <a:pt x="70" y="128"/>
                  </a:lnTo>
                  <a:lnTo>
                    <a:pt x="63" y="126"/>
                  </a:lnTo>
                  <a:lnTo>
                    <a:pt x="58" y="123"/>
                  </a:lnTo>
                  <a:lnTo>
                    <a:pt x="52" y="120"/>
                  </a:lnTo>
                  <a:lnTo>
                    <a:pt x="47" y="116"/>
                  </a:lnTo>
                  <a:lnTo>
                    <a:pt x="43" y="114"/>
                  </a:lnTo>
                  <a:lnTo>
                    <a:pt x="40" y="109"/>
                  </a:lnTo>
                  <a:lnTo>
                    <a:pt x="35" y="105"/>
                  </a:lnTo>
                  <a:lnTo>
                    <a:pt x="32" y="100"/>
                  </a:lnTo>
                  <a:lnTo>
                    <a:pt x="31" y="94"/>
                  </a:lnTo>
                  <a:lnTo>
                    <a:pt x="27" y="89"/>
                  </a:lnTo>
                  <a:lnTo>
                    <a:pt x="25" y="84"/>
                  </a:lnTo>
                  <a:lnTo>
                    <a:pt x="24" y="77"/>
                  </a:lnTo>
                  <a:lnTo>
                    <a:pt x="26" y="70"/>
                  </a:lnTo>
                  <a:lnTo>
                    <a:pt x="26" y="63"/>
                  </a:lnTo>
                  <a:lnTo>
                    <a:pt x="28" y="58"/>
                  </a:lnTo>
                  <a:lnTo>
                    <a:pt x="28" y="51"/>
                  </a:lnTo>
                  <a:lnTo>
                    <a:pt x="30" y="46"/>
                  </a:lnTo>
                  <a:lnTo>
                    <a:pt x="33" y="40"/>
                  </a:lnTo>
                  <a:lnTo>
                    <a:pt x="37" y="34"/>
                  </a:lnTo>
                  <a:lnTo>
                    <a:pt x="40" y="29"/>
                  </a:lnTo>
                  <a:lnTo>
                    <a:pt x="43" y="23"/>
                  </a:lnTo>
                  <a:lnTo>
                    <a:pt x="50" y="20"/>
                  </a:lnTo>
                  <a:lnTo>
                    <a:pt x="55" y="16"/>
                  </a:lnTo>
                  <a:lnTo>
                    <a:pt x="61" y="11"/>
                  </a:lnTo>
                  <a:lnTo>
                    <a:pt x="68" y="9"/>
                  </a:lnTo>
                  <a:lnTo>
                    <a:pt x="74" y="7"/>
                  </a:lnTo>
                  <a:lnTo>
                    <a:pt x="79" y="4"/>
                  </a:lnTo>
                  <a:lnTo>
                    <a:pt x="85" y="3"/>
                  </a:lnTo>
                  <a:lnTo>
                    <a:pt x="92" y="1"/>
                  </a:lnTo>
                  <a:lnTo>
                    <a:pt x="98" y="1"/>
                  </a:lnTo>
                  <a:lnTo>
                    <a:pt x="104" y="0"/>
                  </a:lnTo>
                  <a:lnTo>
                    <a:pt x="109" y="3"/>
                  </a:lnTo>
                  <a:lnTo>
                    <a:pt x="115" y="4"/>
                  </a:lnTo>
                  <a:lnTo>
                    <a:pt x="121" y="7"/>
                  </a:lnTo>
                  <a:lnTo>
                    <a:pt x="127" y="9"/>
                  </a:lnTo>
                  <a:lnTo>
                    <a:pt x="131" y="13"/>
                  </a:lnTo>
                  <a:lnTo>
                    <a:pt x="137" y="17"/>
                  </a:lnTo>
                  <a:lnTo>
                    <a:pt x="140" y="21"/>
                  </a:lnTo>
                  <a:lnTo>
                    <a:pt x="145" y="26"/>
                  </a:lnTo>
                  <a:lnTo>
                    <a:pt x="146" y="31"/>
                  </a:lnTo>
                  <a:lnTo>
                    <a:pt x="149" y="37"/>
                  </a:lnTo>
                  <a:lnTo>
                    <a:pt x="150" y="42"/>
                  </a:lnTo>
                  <a:lnTo>
                    <a:pt x="150" y="48"/>
                  </a:lnTo>
                  <a:lnTo>
                    <a:pt x="151" y="54"/>
                  </a:lnTo>
                  <a:lnTo>
                    <a:pt x="150" y="61"/>
                  </a:lnTo>
                  <a:lnTo>
                    <a:pt x="148" y="67"/>
                  </a:lnTo>
                  <a:lnTo>
                    <a:pt x="146" y="74"/>
                  </a:lnTo>
                  <a:lnTo>
                    <a:pt x="145" y="81"/>
                  </a:lnTo>
                  <a:lnTo>
                    <a:pt x="143" y="85"/>
                  </a:lnTo>
                  <a:lnTo>
                    <a:pt x="140" y="91"/>
                  </a:lnTo>
                  <a:lnTo>
                    <a:pt x="138" y="96"/>
                  </a:lnTo>
                  <a:lnTo>
                    <a:pt x="135" y="101"/>
                  </a:lnTo>
                  <a:lnTo>
                    <a:pt x="131" y="106"/>
                  </a:lnTo>
                  <a:lnTo>
                    <a:pt x="128" y="111"/>
                  </a:lnTo>
                  <a:lnTo>
                    <a:pt x="221" y="217"/>
                  </a:lnTo>
                  <a:lnTo>
                    <a:pt x="228" y="313"/>
                  </a:lnTo>
                  <a:lnTo>
                    <a:pt x="230" y="320"/>
                  </a:lnTo>
                  <a:lnTo>
                    <a:pt x="230" y="323"/>
                  </a:lnTo>
                  <a:lnTo>
                    <a:pt x="230" y="326"/>
                  </a:lnTo>
                  <a:lnTo>
                    <a:pt x="230" y="332"/>
                  </a:lnTo>
                  <a:lnTo>
                    <a:pt x="230" y="337"/>
                  </a:lnTo>
                  <a:lnTo>
                    <a:pt x="228" y="341"/>
                  </a:lnTo>
                  <a:lnTo>
                    <a:pt x="226" y="347"/>
                  </a:lnTo>
                  <a:lnTo>
                    <a:pt x="225" y="351"/>
                  </a:lnTo>
                  <a:lnTo>
                    <a:pt x="221" y="357"/>
                  </a:lnTo>
                  <a:lnTo>
                    <a:pt x="220" y="360"/>
                  </a:lnTo>
                  <a:lnTo>
                    <a:pt x="217" y="365"/>
                  </a:lnTo>
                  <a:lnTo>
                    <a:pt x="214" y="369"/>
                  </a:lnTo>
                  <a:lnTo>
                    <a:pt x="211" y="372"/>
                  </a:lnTo>
                  <a:lnTo>
                    <a:pt x="208" y="375"/>
                  </a:lnTo>
                  <a:lnTo>
                    <a:pt x="203" y="377"/>
                  </a:lnTo>
                  <a:lnTo>
                    <a:pt x="201" y="379"/>
                  </a:lnTo>
                  <a:lnTo>
                    <a:pt x="196" y="380"/>
                  </a:lnTo>
                  <a:lnTo>
                    <a:pt x="192" y="380"/>
                  </a:lnTo>
                  <a:lnTo>
                    <a:pt x="189" y="381"/>
                  </a:lnTo>
                  <a:lnTo>
                    <a:pt x="185" y="380"/>
                  </a:lnTo>
                  <a:lnTo>
                    <a:pt x="180" y="381"/>
                  </a:lnTo>
                  <a:lnTo>
                    <a:pt x="176" y="377"/>
                  </a:lnTo>
                  <a:lnTo>
                    <a:pt x="172" y="376"/>
                  </a:lnTo>
                  <a:lnTo>
                    <a:pt x="169" y="373"/>
                  </a:lnTo>
                  <a:lnTo>
                    <a:pt x="164" y="370"/>
                  </a:lnTo>
                  <a:lnTo>
                    <a:pt x="163" y="367"/>
                  </a:lnTo>
                  <a:lnTo>
                    <a:pt x="159" y="362"/>
                  </a:lnTo>
                  <a:lnTo>
                    <a:pt x="156" y="358"/>
                  </a:lnTo>
                  <a:lnTo>
                    <a:pt x="154" y="354"/>
                  </a:lnTo>
                  <a:lnTo>
                    <a:pt x="151" y="350"/>
                  </a:lnTo>
                  <a:lnTo>
                    <a:pt x="151" y="347"/>
                  </a:lnTo>
                  <a:lnTo>
                    <a:pt x="149" y="343"/>
                  </a:lnTo>
                  <a:lnTo>
                    <a:pt x="149" y="339"/>
                  </a:lnTo>
                  <a:lnTo>
                    <a:pt x="148" y="337"/>
                  </a:lnTo>
                  <a:lnTo>
                    <a:pt x="130" y="239"/>
                  </a:lnTo>
                  <a:lnTo>
                    <a:pt x="129" y="235"/>
                  </a:lnTo>
                  <a:lnTo>
                    <a:pt x="75" y="280"/>
                  </a:lnTo>
                  <a:lnTo>
                    <a:pt x="70" y="284"/>
                  </a:lnTo>
                  <a:lnTo>
                    <a:pt x="66" y="284"/>
                  </a:lnTo>
                  <a:lnTo>
                    <a:pt x="64" y="288"/>
                  </a:lnTo>
                  <a:lnTo>
                    <a:pt x="59" y="289"/>
                  </a:lnTo>
                  <a:lnTo>
                    <a:pt x="53" y="291"/>
                  </a:lnTo>
                  <a:lnTo>
                    <a:pt x="49" y="294"/>
                  </a:lnTo>
                  <a:lnTo>
                    <a:pt x="43" y="294"/>
                  </a:lnTo>
                  <a:lnTo>
                    <a:pt x="38" y="295"/>
                  </a:lnTo>
                  <a:lnTo>
                    <a:pt x="35" y="295"/>
                  </a:lnTo>
                  <a:lnTo>
                    <a:pt x="29" y="297"/>
                  </a:lnTo>
                  <a:lnTo>
                    <a:pt x="24" y="297"/>
                  </a:lnTo>
                  <a:lnTo>
                    <a:pt x="21" y="295"/>
                  </a:lnTo>
                  <a:lnTo>
                    <a:pt x="17" y="295"/>
                  </a:lnTo>
                  <a:lnTo>
                    <a:pt x="12" y="294"/>
                  </a:lnTo>
                  <a:lnTo>
                    <a:pt x="9" y="290"/>
                  </a:lnTo>
                  <a:lnTo>
                    <a:pt x="6" y="288"/>
                  </a:lnTo>
                  <a:lnTo>
                    <a:pt x="3" y="284"/>
                  </a:lnTo>
                  <a:lnTo>
                    <a:pt x="1" y="281"/>
                  </a:lnTo>
                  <a:lnTo>
                    <a:pt x="1" y="277"/>
                  </a:lnTo>
                  <a:lnTo>
                    <a:pt x="0" y="273"/>
                  </a:lnTo>
                  <a:lnTo>
                    <a:pt x="2" y="268"/>
                  </a:lnTo>
                  <a:lnTo>
                    <a:pt x="1" y="265"/>
                  </a:lnTo>
                  <a:lnTo>
                    <a:pt x="1" y="260"/>
                  </a:lnTo>
                  <a:lnTo>
                    <a:pt x="3" y="254"/>
                  </a:lnTo>
                  <a:lnTo>
                    <a:pt x="5" y="250"/>
                  </a:lnTo>
                  <a:lnTo>
                    <a:pt x="5" y="245"/>
                  </a:lnTo>
                  <a:lnTo>
                    <a:pt x="7" y="240"/>
                  </a:lnTo>
                  <a:lnTo>
                    <a:pt x="11" y="235"/>
                  </a:lnTo>
                  <a:lnTo>
                    <a:pt x="13" y="232"/>
                  </a:lnTo>
                  <a:lnTo>
                    <a:pt x="18" y="228"/>
                  </a:lnTo>
                  <a:lnTo>
                    <a:pt x="19" y="224"/>
                  </a:lnTo>
                  <a:lnTo>
                    <a:pt x="23" y="221"/>
                  </a:lnTo>
                  <a:lnTo>
                    <a:pt x="128" y="120"/>
                  </a:lnTo>
                  <a:lnTo>
                    <a:pt x="247" y="22"/>
                  </a:lnTo>
                  <a:lnTo>
                    <a:pt x="248" y="22"/>
                  </a:lnTo>
                  <a:lnTo>
                    <a:pt x="251" y="18"/>
                  </a:lnTo>
                  <a:lnTo>
                    <a:pt x="253" y="16"/>
                  </a:lnTo>
                  <a:lnTo>
                    <a:pt x="258" y="14"/>
                  </a:lnTo>
                  <a:lnTo>
                    <a:pt x="263" y="13"/>
                  </a:lnTo>
                  <a:lnTo>
                    <a:pt x="269" y="10"/>
                  </a:lnTo>
                  <a:lnTo>
                    <a:pt x="272" y="9"/>
                  </a:lnTo>
                  <a:lnTo>
                    <a:pt x="279" y="8"/>
                  </a:lnTo>
                  <a:lnTo>
                    <a:pt x="284" y="5"/>
                  </a:lnTo>
                  <a:lnTo>
                    <a:pt x="287" y="6"/>
                  </a:lnTo>
                  <a:lnTo>
                    <a:pt x="292" y="5"/>
                  </a:lnTo>
                  <a:lnTo>
                    <a:pt x="299" y="5"/>
                  </a:lnTo>
                  <a:lnTo>
                    <a:pt x="302" y="7"/>
                  </a:lnTo>
                  <a:lnTo>
                    <a:pt x="306" y="8"/>
                  </a:lnTo>
                  <a:lnTo>
                    <a:pt x="311" y="10"/>
                  </a:lnTo>
                  <a:lnTo>
                    <a:pt x="315" y="11"/>
                  </a:lnTo>
                  <a:lnTo>
                    <a:pt x="318" y="14"/>
                  </a:lnTo>
                  <a:lnTo>
                    <a:pt x="318" y="16"/>
                  </a:lnTo>
                  <a:lnTo>
                    <a:pt x="320" y="21"/>
                  </a:lnTo>
                  <a:lnTo>
                    <a:pt x="321" y="25"/>
                  </a:lnTo>
                  <a:lnTo>
                    <a:pt x="322" y="29"/>
                  </a:lnTo>
                  <a:lnTo>
                    <a:pt x="322" y="34"/>
                  </a:lnTo>
                  <a:lnTo>
                    <a:pt x="321" y="37"/>
                  </a:lnTo>
                  <a:lnTo>
                    <a:pt x="321" y="43"/>
                  </a:lnTo>
                  <a:lnTo>
                    <a:pt x="319" y="48"/>
                  </a:lnTo>
                  <a:lnTo>
                    <a:pt x="317" y="52"/>
                  </a:lnTo>
                  <a:lnTo>
                    <a:pt x="315" y="57"/>
                  </a:lnTo>
                  <a:lnTo>
                    <a:pt x="314" y="61"/>
                  </a:lnTo>
                  <a:lnTo>
                    <a:pt x="310" y="66"/>
                  </a:lnTo>
                  <a:lnTo>
                    <a:pt x="308" y="69"/>
                  </a:lnTo>
                  <a:lnTo>
                    <a:pt x="306" y="73"/>
                  </a:lnTo>
                  <a:lnTo>
                    <a:pt x="301" y="78"/>
                  </a:lnTo>
                  <a:lnTo>
                    <a:pt x="298" y="80"/>
                  </a:lnTo>
                  <a:lnTo>
                    <a:pt x="293" y="86"/>
                  </a:lnTo>
                  <a:lnTo>
                    <a:pt x="251" y="125"/>
                  </a:lnTo>
                  <a:lnTo>
                    <a:pt x="261" y="129"/>
                  </a:lnTo>
                  <a:lnTo>
                    <a:pt x="354" y="159"/>
                  </a:lnTo>
                  <a:lnTo>
                    <a:pt x="356" y="160"/>
                  </a:lnTo>
                  <a:lnTo>
                    <a:pt x="360" y="163"/>
                  </a:lnTo>
                  <a:lnTo>
                    <a:pt x="364" y="162"/>
                  </a:lnTo>
                  <a:lnTo>
                    <a:pt x="367" y="166"/>
                  </a:lnTo>
                  <a:lnTo>
                    <a:pt x="371" y="168"/>
                  </a:lnTo>
                  <a:lnTo>
                    <a:pt x="376" y="172"/>
                  </a:lnTo>
                  <a:lnTo>
                    <a:pt x="379" y="174"/>
                  </a:lnTo>
                  <a:lnTo>
                    <a:pt x="381" y="175"/>
                  </a:lnTo>
                  <a:lnTo>
                    <a:pt x="385" y="179"/>
                  </a:lnTo>
                  <a:lnTo>
                    <a:pt x="388" y="183"/>
                  </a:lnTo>
                  <a:lnTo>
                    <a:pt x="389" y="188"/>
                  </a:lnTo>
                  <a:lnTo>
                    <a:pt x="391" y="191"/>
                  </a:lnTo>
                  <a:lnTo>
                    <a:pt x="393" y="196"/>
                  </a:lnTo>
                  <a:lnTo>
                    <a:pt x="394" y="199"/>
                  </a:lnTo>
                  <a:lnTo>
                    <a:pt x="392" y="204"/>
                  </a:lnTo>
                  <a:lnTo>
                    <a:pt x="393" y="208"/>
                  </a:lnTo>
                  <a:lnTo>
                    <a:pt x="392" y="211"/>
                  </a:lnTo>
                  <a:lnTo>
                    <a:pt x="390" y="217"/>
                  </a:lnTo>
                  <a:lnTo>
                    <a:pt x="387" y="220"/>
                  </a:lnTo>
                  <a:lnTo>
                    <a:pt x="382" y="225"/>
                  </a:lnTo>
                  <a:lnTo>
                    <a:pt x="380" y="226"/>
                  </a:lnTo>
                  <a:lnTo>
                    <a:pt x="376" y="229"/>
                  </a:lnTo>
                  <a:lnTo>
                    <a:pt x="373" y="233"/>
                  </a:lnTo>
                  <a:lnTo>
                    <a:pt x="366" y="233"/>
                  </a:lnTo>
                  <a:lnTo>
                    <a:pt x="363" y="237"/>
                  </a:lnTo>
                  <a:lnTo>
                    <a:pt x="358" y="238"/>
                  </a:lnTo>
                  <a:lnTo>
                    <a:pt x="354" y="238"/>
                  </a:lnTo>
                  <a:lnTo>
                    <a:pt x="348" y="237"/>
                  </a:lnTo>
                  <a:lnTo>
                    <a:pt x="343" y="239"/>
                  </a:lnTo>
                  <a:lnTo>
                    <a:pt x="338" y="239"/>
                  </a:lnTo>
                  <a:lnTo>
                    <a:pt x="335" y="239"/>
                  </a:lnTo>
                  <a:lnTo>
                    <a:pt x="330" y="239"/>
                  </a:lnTo>
                  <a:lnTo>
                    <a:pt x="327" y="238"/>
                  </a:lnTo>
                  <a:lnTo>
                    <a:pt x="321" y="237"/>
                  </a:lnTo>
                  <a:lnTo>
                    <a:pt x="219" y="213"/>
                  </a:lnTo>
                  <a:lnTo>
                    <a:pt x="221" y="217"/>
                  </a:lnTo>
                  <a:lnTo>
                    <a:pt x="128" y="111"/>
                  </a:lnTo>
                </a:path>
              </a:pathLst>
            </a:custGeom>
            <a:solidFill>
              <a:srgbClr val="FF0000"/>
            </a:solidFill>
            <a:ln w="12700" cap="rnd">
              <a:noFill/>
              <a:round/>
              <a:headEnd/>
              <a:tailEnd/>
            </a:ln>
          </p:spPr>
          <p:txBody>
            <a:bodyPr/>
            <a:lstStyle/>
            <a:p>
              <a:endParaRPr lang="en-US">
                <a:solidFill>
                  <a:srgbClr val="000000"/>
                </a:solidFill>
              </a:endParaRPr>
            </a:p>
          </p:txBody>
        </p:sp>
        <p:sp>
          <p:nvSpPr>
            <p:cNvPr id="23769" name="Freeform 14"/>
            <p:cNvSpPr>
              <a:spLocks/>
            </p:cNvSpPr>
            <p:nvPr/>
          </p:nvSpPr>
          <p:spPr bwMode="auto">
            <a:xfrm>
              <a:off x="684" y="929"/>
              <a:ext cx="129" cy="132"/>
            </a:xfrm>
            <a:custGeom>
              <a:avLst/>
              <a:gdLst>
                <a:gd name="T0" fmla="*/ 105 w 129"/>
                <a:gd name="T1" fmla="*/ 111 h 132"/>
                <a:gd name="T2" fmla="*/ 93 w 129"/>
                <a:gd name="T3" fmla="*/ 120 h 132"/>
                <a:gd name="T4" fmla="*/ 81 w 129"/>
                <a:gd name="T5" fmla="*/ 126 h 132"/>
                <a:gd name="T6" fmla="*/ 69 w 129"/>
                <a:gd name="T7" fmla="*/ 129 h 132"/>
                <a:gd name="T8" fmla="*/ 58 w 129"/>
                <a:gd name="T9" fmla="*/ 131 h 132"/>
                <a:gd name="T10" fmla="*/ 45 w 129"/>
                <a:gd name="T11" fmla="*/ 128 h 132"/>
                <a:gd name="T12" fmla="*/ 33 w 129"/>
                <a:gd name="T13" fmla="*/ 125 h 132"/>
                <a:gd name="T14" fmla="*/ 24 w 129"/>
                <a:gd name="T15" fmla="*/ 119 h 132"/>
                <a:gd name="T16" fmla="*/ 15 w 129"/>
                <a:gd name="T17" fmla="*/ 110 h 132"/>
                <a:gd name="T18" fmla="*/ 7 w 129"/>
                <a:gd name="T19" fmla="*/ 101 h 132"/>
                <a:gd name="T20" fmla="*/ 3 w 129"/>
                <a:gd name="T21" fmla="*/ 89 h 132"/>
                <a:gd name="T22" fmla="*/ 0 w 129"/>
                <a:gd name="T23" fmla="*/ 76 h 132"/>
                <a:gd name="T24" fmla="*/ 1 w 129"/>
                <a:gd name="T25" fmla="*/ 65 h 132"/>
                <a:gd name="T26" fmla="*/ 3 w 129"/>
                <a:gd name="T27" fmla="*/ 51 h 132"/>
                <a:gd name="T28" fmla="*/ 8 w 129"/>
                <a:gd name="T29" fmla="*/ 41 h 132"/>
                <a:gd name="T30" fmla="*/ 16 w 129"/>
                <a:gd name="T31" fmla="*/ 30 h 132"/>
                <a:gd name="T32" fmla="*/ 26 w 129"/>
                <a:gd name="T33" fmla="*/ 20 h 132"/>
                <a:gd name="T34" fmla="*/ 37 w 129"/>
                <a:gd name="T35" fmla="*/ 11 h 132"/>
                <a:gd name="T36" fmla="*/ 48 w 129"/>
                <a:gd name="T37" fmla="*/ 6 h 132"/>
                <a:gd name="T38" fmla="*/ 62 w 129"/>
                <a:gd name="T39" fmla="*/ 2 h 132"/>
                <a:gd name="T40" fmla="*/ 73 w 129"/>
                <a:gd name="T41" fmla="*/ 2 h 132"/>
                <a:gd name="T42" fmla="*/ 86 w 129"/>
                <a:gd name="T43" fmla="*/ 1 h 132"/>
                <a:gd name="T44" fmla="*/ 98 w 129"/>
                <a:gd name="T45" fmla="*/ 7 h 132"/>
                <a:gd name="T46" fmla="*/ 108 w 129"/>
                <a:gd name="T47" fmla="*/ 12 h 132"/>
                <a:gd name="T48" fmla="*/ 118 w 129"/>
                <a:gd name="T49" fmla="*/ 19 h 132"/>
                <a:gd name="T50" fmla="*/ 124 w 129"/>
                <a:gd name="T51" fmla="*/ 31 h 132"/>
                <a:gd name="T52" fmla="*/ 127 w 129"/>
                <a:gd name="T53" fmla="*/ 42 h 132"/>
                <a:gd name="T54" fmla="*/ 128 w 129"/>
                <a:gd name="T55" fmla="*/ 54 h 132"/>
                <a:gd name="T56" fmla="*/ 126 w 129"/>
                <a:gd name="T57" fmla="*/ 66 h 132"/>
                <a:gd name="T58" fmla="*/ 122 w 129"/>
                <a:gd name="T59" fmla="*/ 80 h 132"/>
                <a:gd name="T60" fmla="*/ 116 w 129"/>
                <a:gd name="T61" fmla="*/ 93 h 132"/>
                <a:gd name="T62" fmla="*/ 111 w 129"/>
                <a:gd name="T63" fmla="*/ 104 h 132"/>
                <a:gd name="T64" fmla="*/ 105 w 129"/>
                <a:gd name="T65" fmla="*/ 111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9"/>
                <a:gd name="T100" fmla="*/ 0 h 132"/>
                <a:gd name="T101" fmla="*/ 129 w 129"/>
                <a:gd name="T102" fmla="*/ 132 h 1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9" h="132">
                  <a:moveTo>
                    <a:pt x="105" y="111"/>
                  </a:moveTo>
                  <a:lnTo>
                    <a:pt x="105" y="111"/>
                  </a:lnTo>
                  <a:lnTo>
                    <a:pt x="100" y="118"/>
                  </a:lnTo>
                  <a:lnTo>
                    <a:pt x="93" y="120"/>
                  </a:lnTo>
                  <a:lnTo>
                    <a:pt x="88" y="125"/>
                  </a:lnTo>
                  <a:lnTo>
                    <a:pt x="81" y="126"/>
                  </a:lnTo>
                  <a:lnTo>
                    <a:pt x="75" y="128"/>
                  </a:lnTo>
                  <a:lnTo>
                    <a:pt x="69" y="129"/>
                  </a:lnTo>
                  <a:lnTo>
                    <a:pt x="64" y="130"/>
                  </a:lnTo>
                  <a:lnTo>
                    <a:pt x="58" y="131"/>
                  </a:lnTo>
                  <a:lnTo>
                    <a:pt x="52" y="129"/>
                  </a:lnTo>
                  <a:lnTo>
                    <a:pt x="45" y="128"/>
                  </a:lnTo>
                  <a:lnTo>
                    <a:pt x="40" y="127"/>
                  </a:lnTo>
                  <a:lnTo>
                    <a:pt x="33" y="125"/>
                  </a:lnTo>
                  <a:lnTo>
                    <a:pt x="29" y="122"/>
                  </a:lnTo>
                  <a:lnTo>
                    <a:pt x="24" y="119"/>
                  </a:lnTo>
                  <a:lnTo>
                    <a:pt x="18" y="115"/>
                  </a:lnTo>
                  <a:lnTo>
                    <a:pt x="15" y="110"/>
                  </a:lnTo>
                  <a:lnTo>
                    <a:pt x="12" y="105"/>
                  </a:lnTo>
                  <a:lnTo>
                    <a:pt x="7" y="101"/>
                  </a:lnTo>
                  <a:lnTo>
                    <a:pt x="5" y="94"/>
                  </a:lnTo>
                  <a:lnTo>
                    <a:pt x="3" y="89"/>
                  </a:lnTo>
                  <a:lnTo>
                    <a:pt x="1" y="84"/>
                  </a:lnTo>
                  <a:lnTo>
                    <a:pt x="0" y="76"/>
                  </a:lnTo>
                  <a:lnTo>
                    <a:pt x="0" y="71"/>
                  </a:lnTo>
                  <a:lnTo>
                    <a:pt x="1" y="65"/>
                  </a:lnTo>
                  <a:lnTo>
                    <a:pt x="1" y="57"/>
                  </a:lnTo>
                  <a:lnTo>
                    <a:pt x="3" y="51"/>
                  </a:lnTo>
                  <a:lnTo>
                    <a:pt x="6" y="47"/>
                  </a:lnTo>
                  <a:lnTo>
                    <a:pt x="8" y="41"/>
                  </a:lnTo>
                  <a:lnTo>
                    <a:pt x="12" y="35"/>
                  </a:lnTo>
                  <a:lnTo>
                    <a:pt x="16" y="30"/>
                  </a:lnTo>
                  <a:lnTo>
                    <a:pt x="22" y="23"/>
                  </a:lnTo>
                  <a:lnTo>
                    <a:pt x="26" y="20"/>
                  </a:lnTo>
                  <a:lnTo>
                    <a:pt x="31" y="14"/>
                  </a:lnTo>
                  <a:lnTo>
                    <a:pt x="37" y="11"/>
                  </a:lnTo>
                  <a:lnTo>
                    <a:pt x="43" y="8"/>
                  </a:lnTo>
                  <a:lnTo>
                    <a:pt x="48" y="6"/>
                  </a:lnTo>
                  <a:lnTo>
                    <a:pt x="55" y="4"/>
                  </a:lnTo>
                  <a:lnTo>
                    <a:pt x="62" y="2"/>
                  </a:lnTo>
                  <a:lnTo>
                    <a:pt x="68" y="0"/>
                  </a:lnTo>
                  <a:lnTo>
                    <a:pt x="73" y="2"/>
                  </a:lnTo>
                  <a:lnTo>
                    <a:pt x="80" y="1"/>
                  </a:lnTo>
                  <a:lnTo>
                    <a:pt x="86" y="1"/>
                  </a:lnTo>
                  <a:lnTo>
                    <a:pt x="92" y="4"/>
                  </a:lnTo>
                  <a:lnTo>
                    <a:pt x="98" y="7"/>
                  </a:lnTo>
                  <a:lnTo>
                    <a:pt x="102" y="8"/>
                  </a:lnTo>
                  <a:lnTo>
                    <a:pt x="108" y="12"/>
                  </a:lnTo>
                  <a:lnTo>
                    <a:pt x="113" y="17"/>
                  </a:lnTo>
                  <a:lnTo>
                    <a:pt x="118" y="19"/>
                  </a:lnTo>
                  <a:lnTo>
                    <a:pt x="121" y="26"/>
                  </a:lnTo>
                  <a:lnTo>
                    <a:pt x="124" y="31"/>
                  </a:lnTo>
                  <a:lnTo>
                    <a:pt x="126" y="35"/>
                  </a:lnTo>
                  <a:lnTo>
                    <a:pt x="127" y="42"/>
                  </a:lnTo>
                  <a:lnTo>
                    <a:pt x="127" y="49"/>
                  </a:lnTo>
                  <a:lnTo>
                    <a:pt x="128" y="54"/>
                  </a:lnTo>
                  <a:lnTo>
                    <a:pt x="127" y="61"/>
                  </a:lnTo>
                  <a:lnTo>
                    <a:pt x="126" y="66"/>
                  </a:lnTo>
                  <a:lnTo>
                    <a:pt x="123" y="73"/>
                  </a:lnTo>
                  <a:lnTo>
                    <a:pt x="122" y="80"/>
                  </a:lnTo>
                  <a:lnTo>
                    <a:pt x="119" y="86"/>
                  </a:lnTo>
                  <a:lnTo>
                    <a:pt x="116" y="93"/>
                  </a:lnTo>
                  <a:lnTo>
                    <a:pt x="115" y="97"/>
                  </a:lnTo>
                  <a:lnTo>
                    <a:pt x="111" y="104"/>
                  </a:lnTo>
                  <a:lnTo>
                    <a:pt x="108" y="108"/>
                  </a:lnTo>
                  <a:lnTo>
                    <a:pt x="105" y="111"/>
                  </a:lnTo>
                </a:path>
              </a:pathLst>
            </a:custGeom>
            <a:noFill/>
            <a:ln w="12700" cap="rnd">
              <a:solidFill>
                <a:srgbClr val="000000"/>
              </a:solidFill>
              <a:round/>
              <a:headEnd/>
              <a:tailEnd/>
            </a:ln>
          </p:spPr>
          <p:txBody>
            <a:bodyPr/>
            <a:lstStyle/>
            <a:p>
              <a:endParaRPr lang="en-US">
                <a:solidFill>
                  <a:srgbClr val="000000"/>
                </a:solidFill>
              </a:endParaRPr>
            </a:p>
          </p:txBody>
        </p:sp>
        <p:sp>
          <p:nvSpPr>
            <p:cNvPr id="23770" name="Freeform 15"/>
            <p:cNvSpPr>
              <a:spLocks/>
            </p:cNvSpPr>
            <p:nvPr/>
          </p:nvSpPr>
          <p:spPr bwMode="auto">
            <a:xfrm>
              <a:off x="659" y="933"/>
              <a:ext cx="401" cy="384"/>
            </a:xfrm>
            <a:custGeom>
              <a:avLst/>
              <a:gdLst>
                <a:gd name="T0" fmla="*/ 234 w 401"/>
                <a:gd name="T1" fmla="*/ 318 h 384"/>
                <a:gd name="T2" fmla="*/ 233 w 401"/>
                <a:gd name="T3" fmla="*/ 332 h 384"/>
                <a:gd name="T4" fmla="*/ 229 w 401"/>
                <a:gd name="T5" fmla="*/ 347 h 384"/>
                <a:gd name="T6" fmla="*/ 223 w 401"/>
                <a:gd name="T7" fmla="*/ 362 h 384"/>
                <a:gd name="T8" fmla="*/ 214 w 401"/>
                <a:gd name="T9" fmla="*/ 372 h 384"/>
                <a:gd name="T10" fmla="*/ 204 w 401"/>
                <a:gd name="T11" fmla="*/ 380 h 384"/>
                <a:gd name="T12" fmla="*/ 191 w 401"/>
                <a:gd name="T13" fmla="*/ 383 h 384"/>
                <a:gd name="T14" fmla="*/ 178 w 401"/>
                <a:gd name="T15" fmla="*/ 378 h 384"/>
                <a:gd name="T16" fmla="*/ 167 w 401"/>
                <a:gd name="T17" fmla="*/ 370 h 384"/>
                <a:gd name="T18" fmla="*/ 158 w 401"/>
                <a:gd name="T19" fmla="*/ 360 h 384"/>
                <a:gd name="T20" fmla="*/ 151 w 401"/>
                <a:gd name="T21" fmla="*/ 348 h 384"/>
                <a:gd name="T22" fmla="*/ 150 w 401"/>
                <a:gd name="T23" fmla="*/ 338 h 384"/>
                <a:gd name="T24" fmla="*/ 75 w 401"/>
                <a:gd name="T25" fmla="*/ 280 h 384"/>
                <a:gd name="T26" fmla="*/ 64 w 401"/>
                <a:gd name="T27" fmla="*/ 288 h 384"/>
                <a:gd name="T28" fmla="*/ 49 w 401"/>
                <a:gd name="T29" fmla="*/ 293 h 384"/>
                <a:gd name="T30" fmla="*/ 35 w 401"/>
                <a:gd name="T31" fmla="*/ 295 h 384"/>
                <a:gd name="T32" fmla="*/ 22 w 401"/>
                <a:gd name="T33" fmla="*/ 296 h 384"/>
                <a:gd name="T34" fmla="*/ 9 w 401"/>
                <a:gd name="T35" fmla="*/ 290 h 384"/>
                <a:gd name="T36" fmla="*/ 0 w 401"/>
                <a:gd name="T37" fmla="*/ 281 h 384"/>
                <a:gd name="T38" fmla="*/ 0 w 401"/>
                <a:gd name="T39" fmla="*/ 266 h 384"/>
                <a:gd name="T40" fmla="*/ 3 w 401"/>
                <a:gd name="T41" fmla="*/ 253 h 384"/>
                <a:gd name="T42" fmla="*/ 9 w 401"/>
                <a:gd name="T43" fmla="*/ 239 h 384"/>
                <a:gd name="T44" fmla="*/ 16 w 401"/>
                <a:gd name="T45" fmla="*/ 227 h 384"/>
                <a:gd name="T46" fmla="*/ 130 w 401"/>
                <a:gd name="T47" fmla="*/ 118 h 384"/>
                <a:gd name="T48" fmla="*/ 254 w 401"/>
                <a:gd name="T49" fmla="*/ 15 h 384"/>
                <a:gd name="T50" fmla="*/ 267 w 401"/>
                <a:gd name="T51" fmla="*/ 8 h 384"/>
                <a:gd name="T52" fmla="*/ 282 w 401"/>
                <a:gd name="T53" fmla="*/ 3 h 384"/>
                <a:gd name="T54" fmla="*/ 298 w 401"/>
                <a:gd name="T55" fmla="*/ 1 h 384"/>
                <a:gd name="T56" fmla="*/ 310 w 401"/>
                <a:gd name="T57" fmla="*/ 3 h 384"/>
                <a:gd name="T58" fmla="*/ 322 w 401"/>
                <a:gd name="T59" fmla="*/ 10 h 384"/>
                <a:gd name="T60" fmla="*/ 326 w 401"/>
                <a:gd name="T61" fmla="*/ 20 h 384"/>
                <a:gd name="T62" fmla="*/ 327 w 401"/>
                <a:gd name="T63" fmla="*/ 33 h 384"/>
                <a:gd name="T64" fmla="*/ 322 w 401"/>
                <a:gd name="T65" fmla="*/ 49 h 384"/>
                <a:gd name="T66" fmla="*/ 315 w 401"/>
                <a:gd name="T67" fmla="*/ 63 h 384"/>
                <a:gd name="T68" fmla="*/ 306 w 401"/>
                <a:gd name="T69" fmla="*/ 75 h 384"/>
                <a:gd name="T70" fmla="*/ 256 w 401"/>
                <a:gd name="T71" fmla="*/ 122 h 384"/>
                <a:gd name="T72" fmla="*/ 361 w 401"/>
                <a:gd name="T73" fmla="*/ 156 h 384"/>
                <a:gd name="T74" fmla="*/ 374 w 401"/>
                <a:gd name="T75" fmla="*/ 163 h 384"/>
                <a:gd name="T76" fmla="*/ 384 w 401"/>
                <a:gd name="T77" fmla="*/ 171 h 384"/>
                <a:gd name="T78" fmla="*/ 394 w 401"/>
                <a:gd name="T79" fmla="*/ 182 h 384"/>
                <a:gd name="T80" fmla="*/ 399 w 401"/>
                <a:gd name="T81" fmla="*/ 194 h 384"/>
                <a:gd name="T82" fmla="*/ 399 w 401"/>
                <a:gd name="T83" fmla="*/ 206 h 384"/>
                <a:gd name="T84" fmla="*/ 393 w 401"/>
                <a:gd name="T85" fmla="*/ 219 h 384"/>
                <a:gd name="T86" fmla="*/ 382 w 401"/>
                <a:gd name="T87" fmla="*/ 228 h 384"/>
                <a:gd name="T88" fmla="*/ 369 w 401"/>
                <a:gd name="T89" fmla="*/ 234 h 384"/>
                <a:gd name="T90" fmla="*/ 353 w 401"/>
                <a:gd name="T91" fmla="*/ 238 h 384"/>
                <a:gd name="T92" fmla="*/ 338 w 401"/>
                <a:gd name="T93" fmla="*/ 239 h 384"/>
                <a:gd name="T94" fmla="*/ 324 w 401"/>
                <a:gd name="T95" fmla="*/ 235 h 3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01"/>
                <a:gd name="T145" fmla="*/ 0 h 384"/>
                <a:gd name="T146" fmla="*/ 401 w 401"/>
                <a:gd name="T147" fmla="*/ 384 h 3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01" h="384">
                  <a:moveTo>
                    <a:pt x="224" y="216"/>
                  </a:moveTo>
                  <a:lnTo>
                    <a:pt x="233" y="314"/>
                  </a:lnTo>
                  <a:lnTo>
                    <a:pt x="234" y="318"/>
                  </a:lnTo>
                  <a:lnTo>
                    <a:pt x="233" y="324"/>
                  </a:lnTo>
                  <a:lnTo>
                    <a:pt x="233" y="327"/>
                  </a:lnTo>
                  <a:lnTo>
                    <a:pt x="233" y="332"/>
                  </a:lnTo>
                  <a:lnTo>
                    <a:pt x="234" y="338"/>
                  </a:lnTo>
                  <a:lnTo>
                    <a:pt x="232" y="343"/>
                  </a:lnTo>
                  <a:lnTo>
                    <a:pt x="229" y="347"/>
                  </a:lnTo>
                  <a:lnTo>
                    <a:pt x="226" y="353"/>
                  </a:lnTo>
                  <a:lnTo>
                    <a:pt x="226" y="357"/>
                  </a:lnTo>
                  <a:lnTo>
                    <a:pt x="223" y="362"/>
                  </a:lnTo>
                  <a:lnTo>
                    <a:pt x="220" y="365"/>
                  </a:lnTo>
                  <a:lnTo>
                    <a:pt x="218" y="369"/>
                  </a:lnTo>
                  <a:lnTo>
                    <a:pt x="214" y="372"/>
                  </a:lnTo>
                  <a:lnTo>
                    <a:pt x="211" y="376"/>
                  </a:lnTo>
                  <a:lnTo>
                    <a:pt x="208" y="378"/>
                  </a:lnTo>
                  <a:lnTo>
                    <a:pt x="204" y="380"/>
                  </a:lnTo>
                  <a:lnTo>
                    <a:pt x="200" y="382"/>
                  </a:lnTo>
                  <a:lnTo>
                    <a:pt x="195" y="383"/>
                  </a:lnTo>
                  <a:lnTo>
                    <a:pt x="191" y="383"/>
                  </a:lnTo>
                  <a:lnTo>
                    <a:pt x="187" y="382"/>
                  </a:lnTo>
                  <a:lnTo>
                    <a:pt x="183" y="382"/>
                  </a:lnTo>
                  <a:lnTo>
                    <a:pt x="178" y="378"/>
                  </a:lnTo>
                  <a:lnTo>
                    <a:pt x="176" y="378"/>
                  </a:lnTo>
                  <a:lnTo>
                    <a:pt x="172" y="373"/>
                  </a:lnTo>
                  <a:lnTo>
                    <a:pt x="167" y="370"/>
                  </a:lnTo>
                  <a:lnTo>
                    <a:pt x="164" y="367"/>
                  </a:lnTo>
                  <a:lnTo>
                    <a:pt x="161" y="363"/>
                  </a:lnTo>
                  <a:lnTo>
                    <a:pt x="158" y="360"/>
                  </a:lnTo>
                  <a:lnTo>
                    <a:pt x="156" y="356"/>
                  </a:lnTo>
                  <a:lnTo>
                    <a:pt x="153" y="351"/>
                  </a:lnTo>
                  <a:lnTo>
                    <a:pt x="151" y="348"/>
                  </a:lnTo>
                  <a:lnTo>
                    <a:pt x="150" y="343"/>
                  </a:lnTo>
                  <a:lnTo>
                    <a:pt x="151" y="339"/>
                  </a:lnTo>
                  <a:lnTo>
                    <a:pt x="150" y="338"/>
                  </a:lnTo>
                  <a:lnTo>
                    <a:pt x="131" y="239"/>
                  </a:lnTo>
                  <a:lnTo>
                    <a:pt x="130" y="234"/>
                  </a:lnTo>
                  <a:lnTo>
                    <a:pt x="75" y="280"/>
                  </a:lnTo>
                  <a:lnTo>
                    <a:pt x="73" y="282"/>
                  </a:lnTo>
                  <a:lnTo>
                    <a:pt x="69" y="285"/>
                  </a:lnTo>
                  <a:lnTo>
                    <a:pt x="64" y="288"/>
                  </a:lnTo>
                  <a:lnTo>
                    <a:pt x="58" y="290"/>
                  </a:lnTo>
                  <a:lnTo>
                    <a:pt x="54" y="293"/>
                  </a:lnTo>
                  <a:lnTo>
                    <a:pt x="49" y="293"/>
                  </a:lnTo>
                  <a:lnTo>
                    <a:pt x="44" y="293"/>
                  </a:lnTo>
                  <a:lnTo>
                    <a:pt x="40" y="296"/>
                  </a:lnTo>
                  <a:lnTo>
                    <a:pt x="35" y="295"/>
                  </a:lnTo>
                  <a:lnTo>
                    <a:pt x="31" y="297"/>
                  </a:lnTo>
                  <a:lnTo>
                    <a:pt x="24" y="296"/>
                  </a:lnTo>
                  <a:lnTo>
                    <a:pt x="22" y="296"/>
                  </a:lnTo>
                  <a:lnTo>
                    <a:pt x="16" y="294"/>
                  </a:lnTo>
                  <a:lnTo>
                    <a:pt x="12" y="292"/>
                  </a:lnTo>
                  <a:lnTo>
                    <a:pt x="9" y="290"/>
                  </a:lnTo>
                  <a:lnTo>
                    <a:pt x="4" y="287"/>
                  </a:lnTo>
                  <a:lnTo>
                    <a:pt x="4" y="285"/>
                  </a:lnTo>
                  <a:lnTo>
                    <a:pt x="0" y="281"/>
                  </a:lnTo>
                  <a:lnTo>
                    <a:pt x="1" y="276"/>
                  </a:lnTo>
                  <a:lnTo>
                    <a:pt x="0" y="272"/>
                  </a:lnTo>
                  <a:lnTo>
                    <a:pt x="0" y="266"/>
                  </a:lnTo>
                  <a:lnTo>
                    <a:pt x="1" y="263"/>
                  </a:lnTo>
                  <a:lnTo>
                    <a:pt x="1" y="258"/>
                  </a:lnTo>
                  <a:lnTo>
                    <a:pt x="3" y="253"/>
                  </a:lnTo>
                  <a:lnTo>
                    <a:pt x="5" y="250"/>
                  </a:lnTo>
                  <a:lnTo>
                    <a:pt x="6" y="245"/>
                  </a:lnTo>
                  <a:lnTo>
                    <a:pt x="9" y="239"/>
                  </a:lnTo>
                  <a:lnTo>
                    <a:pt x="11" y="235"/>
                  </a:lnTo>
                  <a:lnTo>
                    <a:pt x="14" y="229"/>
                  </a:lnTo>
                  <a:lnTo>
                    <a:pt x="16" y="227"/>
                  </a:lnTo>
                  <a:lnTo>
                    <a:pt x="20" y="222"/>
                  </a:lnTo>
                  <a:lnTo>
                    <a:pt x="24" y="220"/>
                  </a:lnTo>
                  <a:lnTo>
                    <a:pt x="130" y="118"/>
                  </a:lnTo>
                  <a:lnTo>
                    <a:pt x="249" y="18"/>
                  </a:lnTo>
                  <a:lnTo>
                    <a:pt x="251" y="18"/>
                  </a:lnTo>
                  <a:lnTo>
                    <a:pt x="254" y="15"/>
                  </a:lnTo>
                  <a:lnTo>
                    <a:pt x="259" y="13"/>
                  </a:lnTo>
                  <a:lnTo>
                    <a:pt x="262" y="9"/>
                  </a:lnTo>
                  <a:lnTo>
                    <a:pt x="267" y="8"/>
                  </a:lnTo>
                  <a:lnTo>
                    <a:pt x="273" y="5"/>
                  </a:lnTo>
                  <a:lnTo>
                    <a:pt x="276" y="4"/>
                  </a:lnTo>
                  <a:lnTo>
                    <a:pt x="282" y="3"/>
                  </a:lnTo>
                  <a:lnTo>
                    <a:pt x="289" y="2"/>
                  </a:lnTo>
                  <a:lnTo>
                    <a:pt x="292" y="0"/>
                  </a:lnTo>
                  <a:lnTo>
                    <a:pt x="298" y="1"/>
                  </a:lnTo>
                  <a:lnTo>
                    <a:pt x="303" y="1"/>
                  </a:lnTo>
                  <a:lnTo>
                    <a:pt x="307" y="1"/>
                  </a:lnTo>
                  <a:lnTo>
                    <a:pt x="310" y="3"/>
                  </a:lnTo>
                  <a:lnTo>
                    <a:pt x="315" y="6"/>
                  </a:lnTo>
                  <a:lnTo>
                    <a:pt x="318" y="7"/>
                  </a:lnTo>
                  <a:lnTo>
                    <a:pt x="322" y="10"/>
                  </a:lnTo>
                  <a:lnTo>
                    <a:pt x="324" y="12"/>
                  </a:lnTo>
                  <a:lnTo>
                    <a:pt x="324" y="17"/>
                  </a:lnTo>
                  <a:lnTo>
                    <a:pt x="326" y="20"/>
                  </a:lnTo>
                  <a:lnTo>
                    <a:pt x="327" y="25"/>
                  </a:lnTo>
                  <a:lnTo>
                    <a:pt x="326" y="29"/>
                  </a:lnTo>
                  <a:lnTo>
                    <a:pt x="327" y="33"/>
                  </a:lnTo>
                  <a:lnTo>
                    <a:pt x="325" y="38"/>
                  </a:lnTo>
                  <a:lnTo>
                    <a:pt x="325" y="44"/>
                  </a:lnTo>
                  <a:lnTo>
                    <a:pt x="322" y="49"/>
                  </a:lnTo>
                  <a:lnTo>
                    <a:pt x="320" y="53"/>
                  </a:lnTo>
                  <a:lnTo>
                    <a:pt x="319" y="57"/>
                  </a:lnTo>
                  <a:lnTo>
                    <a:pt x="315" y="63"/>
                  </a:lnTo>
                  <a:lnTo>
                    <a:pt x="312" y="65"/>
                  </a:lnTo>
                  <a:lnTo>
                    <a:pt x="310" y="71"/>
                  </a:lnTo>
                  <a:lnTo>
                    <a:pt x="306" y="75"/>
                  </a:lnTo>
                  <a:lnTo>
                    <a:pt x="303" y="78"/>
                  </a:lnTo>
                  <a:lnTo>
                    <a:pt x="299" y="82"/>
                  </a:lnTo>
                  <a:lnTo>
                    <a:pt x="256" y="122"/>
                  </a:lnTo>
                  <a:lnTo>
                    <a:pt x="266" y="126"/>
                  </a:lnTo>
                  <a:lnTo>
                    <a:pt x="360" y="157"/>
                  </a:lnTo>
                  <a:lnTo>
                    <a:pt x="361" y="156"/>
                  </a:lnTo>
                  <a:lnTo>
                    <a:pt x="366" y="158"/>
                  </a:lnTo>
                  <a:lnTo>
                    <a:pt x="370" y="160"/>
                  </a:lnTo>
                  <a:lnTo>
                    <a:pt x="374" y="163"/>
                  </a:lnTo>
                  <a:lnTo>
                    <a:pt x="378" y="166"/>
                  </a:lnTo>
                  <a:lnTo>
                    <a:pt x="380" y="168"/>
                  </a:lnTo>
                  <a:lnTo>
                    <a:pt x="384" y="171"/>
                  </a:lnTo>
                  <a:lnTo>
                    <a:pt x="387" y="174"/>
                  </a:lnTo>
                  <a:lnTo>
                    <a:pt x="391" y="178"/>
                  </a:lnTo>
                  <a:lnTo>
                    <a:pt x="394" y="182"/>
                  </a:lnTo>
                  <a:lnTo>
                    <a:pt x="396" y="185"/>
                  </a:lnTo>
                  <a:lnTo>
                    <a:pt x="397" y="190"/>
                  </a:lnTo>
                  <a:lnTo>
                    <a:pt x="399" y="194"/>
                  </a:lnTo>
                  <a:lnTo>
                    <a:pt x="400" y="198"/>
                  </a:lnTo>
                  <a:lnTo>
                    <a:pt x="398" y="203"/>
                  </a:lnTo>
                  <a:lnTo>
                    <a:pt x="399" y="206"/>
                  </a:lnTo>
                  <a:lnTo>
                    <a:pt x="397" y="210"/>
                  </a:lnTo>
                  <a:lnTo>
                    <a:pt x="396" y="216"/>
                  </a:lnTo>
                  <a:lnTo>
                    <a:pt x="393" y="219"/>
                  </a:lnTo>
                  <a:lnTo>
                    <a:pt x="390" y="222"/>
                  </a:lnTo>
                  <a:lnTo>
                    <a:pt x="385" y="225"/>
                  </a:lnTo>
                  <a:lnTo>
                    <a:pt x="382" y="228"/>
                  </a:lnTo>
                  <a:lnTo>
                    <a:pt x="379" y="232"/>
                  </a:lnTo>
                  <a:lnTo>
                    <a:pt x="374" y="232"/>
                  </a:lnTo>
                  <a:lnTo>
                    <a:pt x="369" y="234"/>
                  </a:lnTo>
                  <a:lnTo>
                    <a:pt x="362" y="237"/>
                  </a:lnTo>
                  <a:lnTo>
                    <a:pt x="359" y="237"/>
                  </a:lnTo>
                  <a:lnTo>
                    <a:pt x="353" y="238"/>
                  </a:lnTo>
                  <a:lnTo>
                    <a:pt x="349" y="238"/>
                  </a:lnTo>
                  <a:lnTo>
                    <a:pt x="344" y="237"/>
                  </a:lnTo>
                  <a:lnTo>
                    <a:pt x="338" y="239"/>
                  </a:lnTo>
                  <a:lnTo>
                    <a:pt x="335" y="238"/>
                  </a:lnTo>
                  <a:lnTo>
                    <a:pt x="330" y="237"/>
                  </a:lnTo>
                  <a:lnTo>
                    <a:pt x="324" y="235"/>
                  </a:lnTo>
                  <a:lnTo>
                    <a:pt x="223" y="211"/>
                  </a:lnTo>
                  <a:lnTo>
                    <a:pt x="224" y="216"/>
                  </a:lnTo>
                </a:path>
              </a:pathLst>
            </a:custGeom>
            <a:noFill/>
            <a:ln w="12700" cap="rnd">
              <a:solidFill>
                <a:srgbClr val="000000"/>
              </a:solidFill>
              <a:round/>
              <a:headEnd/>
              <a:tailEnd/>
            </a:ln>
          </p:spPr>
          <p:txBody>
            <a:bodyPr/>
            <a:lstStyle/>
            <a:p>
              <a:endParaRPr lang="en-US">
                <a:solidFill>
                  <a:srgbClr val="000000"/>
                </a:solidFill>
              </a:endParaRPr>
            </a:p>
          </p:txBody>
        </p:sp>
        <p:sp>
          <p:nvSpPr>
            <p:cNvPr id="23771" name="Freeform 16"/>
            <p:cNvSpPr>
              <a:spLocks/>
            </p:cNvSpPr>
            <p:nvPr/>
          </p:nvSpPr>
          <p:spPr bwMode="auto">
            <a:xfrm>
              <a:off x="1249" y="1272"/>
              <a:ext cx="395" cy="399"/>
            </a:xfrm>
            <a:custGeom>
              <a:avLst/>
              <a:gdLst>
                <a:gd name="T0" fmla="*/ 272 w 395"/>
                <a:gd name="T1" fmla="*/ 232 h 399"/>
                <a:gd name="T2" fmla="*/ 274 w 395"/>
                <a:gd name="T3" fmla="*/ 258 h 399"/>
                <a:gd name="T4" fmla="*/ 287 w 395"/>
                <a:gd name="T5" fmla="*/ 279 h 399"/>
                <a:gd name="T6" fmla="*/ 308 w 395"/>
                <a:gd name="T7" fmla="*/ 291 h 399"/>
                <a:gd name="T8" fmla="*/ 331 w 395"/>
                <a:gd name="T9" fmla="*/ 296 h 399"/>
                <a:gd name="T10" fmla="*/ 352 w 395"/>
                <a:gd name="T11" fmla="*/ 290 h 399"/>
                <a:gd name="T12" fmla="*/ 373 w 395"/>
                <a:gd name="T13" fmla="*/ 276 h 399"/>
                <a:gd name="T14" fmla="*/ 388 w 395"/>
                <a:gd name="T15" fmla="*/ 253 h 399"/>
                <a:gd name="T16" fmla="*/ 394 w 395"/>
                <a:gd name="T17" fmla="*/ 227 h 399"/>
                <a:gd name="T18" fmla="*/ 389 w 395"/>
                <a:gd name="T19" fmla="*/ 201 h 399"/>
                <a:gd name="T20" fmla="*/ 379 w 395"/>
                <a:gd name="T21" fmla="*/ 182 h 399"/>
                <a:gd name="T22" fmla="*/ 359 w 395"/>
                <a:gd name="T23" fmla="*/ 167 h 399"/>
                <a:gd name="T24" fmla="*/ 334 w 395"/>
                <a:gd name="T25" fmla="*/ 163 h 399"/>
                <a:gd name="T26" fmla="*/ 313 w 395"/>
                <a:gd name="T27" fmla="*/ 174 h 399"/>
                <a:gd name="T28" fmla="*/ 291 w 395"/>
                <a:gd name="T29" fmla="*/ 189 h 399"/>
                <a:gd name="T30" fmla="*/ 278 w 395"/>
                <a:gd name="T31" fmla="*/ 208 h 399"/>
                <a:gd name="T32" fmla="*/ 44 w 395"/>
                <a:gd name="T33" fmla="*/ 204 h 399"/>
                <a:gd name="T34" fmla="*/ 27 w 395"/>
                <a:gd name="T35" fmla="*/ 213 h 399"/>
                <a:gd name="T36" fmla="*/ 13 w 395"/>
                <a:gd name="T37" fmla="*/ 225 h 399"/>
                <a:gd name="T38" fmla="*/ 3 w 395"/>
                <a:gd name="T39" fmla="*/ 242 h 399"/>
                <a:gd name="T40" fmla="*/ 0 w 395"/>
                <a:gd name="T41" fmla="*/ 259 h 399"/>
                <a:gd name="T42" fmla="*/ 9 w 395"/>
                <a:gd name="T43" fmla="*/ 276 h 399"/>
                <a:gd name="T44" fmla="*/ 23 w 395"/>
                <a:gd name="T45" fmla="*/ 285 h 399"/>
                <a:gd name="T46" fmla="*/ 41 w 395"/>
                <a:gd name="T47" fmla="*/ 288 h 399"/>
                <a:gd name="T48" fmla="*/ 58 w 395"/>
                <a:gd name="T49" fmla="*/ 287 h 399"/>
                <a:gd name="T50" fmla="*/ 141 w 395"/>
                <a:gd name="T51" fmla="*/ 331 h 399"/>
                <a:gd name="T52" fmla="*/ 140 w 395"/>
                <a:gd name="T53" fmla="*/ 344 h 399"/>
                <a:gd name="T54" fmla="*/ 142 w 395"/>
                <a:gd name="T55" fmla="*/ 365 h 399"/>
                <a:gd name="T56" fmla="*/ 149 w 395"/>
                <a:gd name="T57" fmla="*/ 383 h 399"/>
                <a:gd name="T58" fmla="*/ 159 w 395"/>
                <a:gd name="T59" fmla="*/ 394 h 399"/>
                <a:gd name="T60" fmla="*/ 175 w 395"/>
                <a:gd name="T61" fmla="*/ 396 h 399"/>
                <a:gd name="T62" fmla="*/ 192 w 395"/>
                <a:gd name="T63" fmla="*/ 387 h 399"/>
                <a:gd name="T64" fmla="*/ 206 w 395"/>
                <a:gd name="T65" fmla="*/ 375 h 399"/>
                <a:gd name="T66" fmla="*/ 214 w 395"/>
                <a:gd name="T67" fmla="*/ 358 h 399"/>
                <a:gd name="T68" fmla="*/ 307 w 395"/>
                <a:gd name="T69" fmla="*/ 67 h 399"/>
                <a:gd name="T70" fmla="*/ 310 w 395"/>
                <a:gd name="T71" fmla="*/ 50 h 399"/>
                <a:gd name="T72" fmla="*/ 308 w 395"/>
                <a:gd name="T73" fmla="*/ 28 h 399"/>
                <a:gd name="T74" fmla="*/ 300 w 395"/>
                <a:gd name="T75" fmla="*/ 12 h 399"/>
                <a:gd name="T76" fmla="*/ 286 w 395"/>
                <a:gd name="T77" fmla="*/ 1 h 399"/>
                <a:gd name="T78" fmla="*/ 272 w 395"/>
                <a:gd name="T79" fmla="*/ 2 h 399"/>
                <a:gd name="T80" fmla="*/ 255 w 395"/>
                <a:gd name="T81" fmla="*/ 14 h 399"/>
                <a:gd name="T82" fmla="*/ 242 w 395"/>
                <a:gd name="T83" fmla="*/ 27 h 399"/>
                <a:gd name="T84" fmla="*/ 234 w 395"/>
                <a:gd name="T85" fmla="*/ 46 h 399"/>
                <a:gd name="T86" fmla="*/ 140 w 395"/>
                <a:gd name="T87" fmla="*/ 25 h 399"/>
                <a:gd name="T88" fmla="*/ 126 w 395"/>
                <a:gd name="T89" fmla="*/ 16 h 399"/>
                <a:gd name="T90" fmla="*/ 113 w 395"/>
                <a:gd name="T91" fmla="*/ 7 h 399"/>
                <a:gd name="T92" fmla="*/ 93 w 395"/>
                <a:gd name="T93" fmla="*/ 5 h 399"/>
                <a:gd name="T94" fmla="*/ 78 w 395"/>
                <a:gd name="T95" fmla="*/ 11 h 399"/>
                <a:gd name="T96" fmla="*/ 68 w 395"/>
                <a:gd name="T97" fmla="*/ 25 h 399"/>
                <a:gd name="T98" fmla="*/ 66 w 395"/>
                <a:gd name="T99" fmla="*/ 43 h 399"/>
                <a:gd name="T100" fmla="*/ 69 w 395"/>
                <a:gd name="T101" fmla="*/ 63 h 399"/>
                <a:gd name="T102" fmla="*/ 77 w 395"/>
                <a:gd name="T103" fmla="*/ 79 h 399"/>
                <a:gd name="T104" fmla="*/ 141 w 395"/>
                <a:gd name="T105" fmla="*/ 172 h 3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5"/>
                <a:gd name="T160" fmla="*/ 0 h 399"/>
                <a:gd name="T161" fmla="*/ 395 w 395"/>
                <a:gd name="T162" fmla="*/ 399 h 3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5" h="399">
                  <a:moveTo>
                    <a:pt x="275" y="213"/>
                  </a:moveTo>
                  <a:lnTo>
                    <a:pt x="273" y="220"/>
                  </a:lnTo>
                  <a:lnTo>
                    <a:pt x="271" y="228"/>
                  </a:lnTo>
                  <a:lnTo>
                    <a:pt x="272" y="232"/>
                  </a:lnTo>
                  <a:lnTo>
                    <a:pt x="272" y="240"/>
                  </a:lnTo>
                  <a:lnTo>
                    <a:pt x="272" y="247"/>
                  </a:lnTo>
                  <a:lnTo>
                    <a:pt x="273" y="253"/>
                  </a:lnTo>
                  <a:lnTo>
                    <a:pt x="274" y="258"/>
                  </a:lnTo>
                  <a:lnTo>
                    <a:pt x="276" y="263"/>
                  </a:lnTo>
                  <a:lnTo>
                    <a:pt x="279" y="269"/>
                  </a:lnTo>
                  <a:lnTo>
                    <a:pt x="284" y="274"/>
                  </a:lnTo>
                  <a:lnTo>
                    <a:pt x="287" y="279"/>
                  </a:lnTo>
                  <a:lnTo>
                    <a:pt x="292" y="282"/>
                  </a:lnTo>
                  <a:lnTo>
                    <a:pt x="298" y="285"/>
                  </a:lnTo>
                  <a:lnTo>
                    <a:pt x="302" y="289"/>
                  </a:lnTo>
                  <a:lnTo>
                    <a:pt x="308" y="291"/>
                  </a:lnTo>
                  <a:lnTo>
                    <a:pt x="314" y="294"/>
                  </a:lnTo>
                  <a:lnTo>
                    <a:pt x="319" y="296"/>
                  </a:lnTo>
                  <a:lnTo>
                    <a:pt x="325" y="297"/>
                  </a:lnTo>
                  <a:lnTo>
                    <a:pt x="331" y="296"/>
                  </a:lnTo>
                  <a:lnTo>
                    <a:pt x="337" y="297"/>
                  </a:lnTo>
                  <a:lnTo>
                    <a:pt x="342" y="295"/>
                  </a:lnTo>
                  <a:lnTo>
                    <a:pt x="349" y="293"/>
                  </a:lnTo>
                  <a:lnTo>
                    <a:pt x="352" y="290"/>
                  </a:lnTo>
                  <a:lnTo>
                    <a:pt x="359" y="287"/>
                  </a:lnTo>
                  <a:lnTo>
                    <a:pt x="364" y="284"/>
                  </a:lnTo>
                  <a:lnTo>
                    <a:pt x="370" y="280"/>
                  </a:lnTo>
                  <a:lnTo>
                    <a:pt x="373" y="276"/>
                  </a:lnTo>
                  <a:lnTo>
                    <a:pt x="379" y="270"/>
                  </a:lnTo>
                  <a:lnTo>
                    <a:pt x="382" y="265"/>
                  </a:lnTo>
                  <a:lnTo>
                    <a:pt x="385" y="259"/>
                  </a:lnTo>
                  <a:lnTo>
                    <a:pt x="388" y="253"/>
                  </a:lnTo>
                  <a:lnTo>
                    <a:pt x="390" y="247"/>
                  </a:lnTo>
                  <a:lnTo>
                    <a:pt x="392" y="239"/>
                  </a:lnTo>
                  <a:lnTo>
                    <a:pt x="393" y="233"/>
                  </a:lnTo>
                  <a:lnTo>
                    <a:pt x="394" y="227"/>
                  </a:lnTo>
                  <a:lnTo>
                    <a:pt x="394" y="221"/>
                  </a:lnTo>
                  <a:lnTo>
                    <a:pt x="393" y="213"/>
                  </a:lnTo>
                  <a:lnTo>
                    <a:pt x="391" y="208"/>
                  </a:lnTo>
                  <a:lnTo>
                    <a:pt x="389" y="201"/>
                  </a:lnTo>
                  <a:lnTo>
                    <a:pt x="388" y="196"/>
                  </a:lnTo>
                  <a:lnTo>
                    <a:pt x="384" y="191"/>
                  </a:lnTo>
                  <a:lnTo>
                    <a:pt x="381" y="187"/>
                  </a:lnTo>
                  <a:lnTo>
                    <a:pt x="379" y="182"/>
                  </a:lnTo>
                  <a:lnTo>
                    <a:pt x="374" y="176"/>
                  </a:lnTo>
                  <a:lnTo>
                    <a:pt x="368" y="173"/>
                  </a:lnTo>
                  <a:lnTo>
                    <a:pt x="363" y="171"/>
                  </a:lnTo>
                  <a:lnTo>
                    <a:pt x="359" y="167"/>
                  </a:lnTo>
                  <a:lnTo>
                    <a:pt x="353" y="165"/>
                  </a:lnTo>
                  <a:lnTo>
                    <a:pt x="346" y="163"/>
                  </a:lnTo>
                  <a:lnTo>
                    <a:pt x="340" y="163"/>
                  </a:lnTo>
                  <a:lnTo>
                    <a:pt x="334" y="163"/>
                  </a:lnTo>
                  <a:lnTo>
                    <a:pt x="329" y="165"/>
                  </a:lnTo>
                  <a:lnTo>
                    <a:pt x="324" y="167"/>
                  </a:lnTo>
                  <a:lnTo>
                    <a:pt x="319" y="171"/>
                  </a:lnTo>
                  <a:lnTo>
                    <a:pt x="313" y="174"/>
                  </a:lnTo>
                  <a:lnTo>
                    <a:pt x="306" y="177"/>
                  </a:lnTo>
                  <a:lnTo>
                    <a:pt x="302" y="182"/>
                  </a:lnTo>
                  <a:lnTo>
                    <a:pt x="298" y="185"/>
                  </a:lnTo>
                  <a:lnTo>
                    <a:pt x="291" y="189"/>
                  </a:lnTo>
                  <a:lnTo>
                    <a:pt x="289" y="193"/>
                  </a:lnTo>
                  <a:lnTo>
                    <a:pt x="285" y="199"/>
                  </a:lnTo>
                  <a:lnTo>
                    <a:pt x="280" y="204"/>
                  </a:lnTo>
                  <a:lnTo>
                    <a:pt x="278" y="208"/>
                  </a:lnTo>
                  <a:lnTo>
                    <a:pt x="275" y="213"/>
                  </a:lnTo>
                  <a:lnTo>
                    <a:pt x="141" y="172"/>
                  </a:lnTo>
                  <a:lnTo>
                    <a:pt x="49" y="203"/>
                  </a:lnTo>
                  <a:lnTo>
                    <a:pt x="44" y="204"/>
                  </a:lnTo>
                  <a:lnTo>
                    <a:pt x="41" y="206"/>
                  </a:lnTo>
                  <a:lnTo>
                    <a:pt x="35" y="208"/>
                  </a:lnTo>
                  <a:lnTo>
                    <a:pt x="32" y="209"/>
                  </a:lnTo>
                  <a:lnTo>
                    <a:pt x="27" y="213"/>
                  </a:lnTo>
                  <a:lnTo>
                    <a:pt x="22" y="213"/>
                  </a:lnTo>
                  <a:lnTo>
                    <a:pt x="19" y="219"/>
                  </a:lnTo>
                  <a:lnTo>
                    <a:pt x="17" y="222"/>
                  </a:lnTo>
                  <a:lnTo>
                    <a:pt x="13" y="225"/>
                  </a:lnTo>
                  <a:lnTo>
                    <a:pt x="11" y="230"/>
                  </a:lnTo>
                  <a:lnTo>
                    <a:pt x="7" y="234"/>
                  </a:lnTo>
                  <a:lnTo>
                    <a:pt x="4" y="239"/>
                  </a:lnTo>
                  <a:lnTo>
                    <a:pt x="3" y="242"/>
                  </a:lnTo>
                  <a:lnTo>
                    <a:pt x="1" y="249"/>
                  </a:lnTo>
                  <a:lnTo>
                    <a:pt x="1" y="252"/>
                  </a:lnTo>
                  <a:lnTo>
                    <a:pt x="1" y="257"/>
                  </a:lnTo>
                  <a:lnTo>
                    <a:pt x="0" y="259"/>
                  </a:lnTo>
                  <a:lnTo>
                    <a:pt x="0" y="264"/>
                  </a:lnTo>
                  <a:lnTo>
                    <a:pt x="4" y="267"/>
                  </a:lnTo>
                  <a:lnTo>
                    <a:pt x="5" y="269"/>
                  </a:lnTo>
                  <a:lnTo>
                    <a:pt x="9" y="276"/>
                  </a:lnTo>
                  <a:lnTo>
                    <a:pt x="11" y="278"/>
                  </a:lnTo>
                  <a:lnTo>
                    <a:pt x="15" y="281"/>
                  </a:lnTo>
                  <a:lnTo>
                    <a:pt x="18" y="281"/>
                  </a:lnTo>
                  <a:lnTo>
                    <a:pt x="23" y="285"/>
                  </a:lnTo>
                  <a:lnTo>
                    <a:pt x="28" y="285"/>
                  </a:lnTo>
                  <a:lnTo>
                    <a:pt x="32" y="287"/>
                  </a:lnTo>
                  <a:lnTo>
                    <a:pt x="36" y="287"/>
                  </a:lnTo>
                  <a:lnTo>
                    <a:pt x="41" y="288"/>
                  </a:lnTo>
                  <a:lnTo>
                    <a:pt x="46" y="290"/>
                  </a:lnTo>
                  <a:lnTo>
                    <a:pt x="51" y="289"/>
                  </a:lnTo>
                  <a:lnTo>
                    <a:pt x="56" y="287"/>
                  </a:lnTo>
                  <a:lnTo>
                    <a:pt x="58" y="287"/>
                  </a:lnTo>
                  <a:lnTo>
                    <a:pt x="60" y="286"/>
                  </a:lnTo>
                  <a:lnTo>
                    <a:pt x="158" y="263"/>
                  </a:lnTo>
                  <a:lnTo>
                    <a:pt x="162" y="264"/>
                  </a:lnTo>
                  <a:lnTo>
                    <a:pt x="141" y="331"/>
                  </a:lnTo>
                  <a:lnTo>
                    <a:pt x="140" y="334"/>
                  </a:lnTo>
                  <a:lnTo>
                    <a:pt x="140" y="340"/>
                  </a:lnTo>
                  <a:lnTo>
                    <a:pt x="140" y="344"/>
                  </a:lnTo>
                  <a:lnTo>
                    <a:pt x="138" y="348"/>
                  </a:lnTo>
                  <a:lnTo>
                    <a:pt x="139" y="354"/>
                  </a:lnTo>
                  <a:lnTo>
                    <a:pt x="140" y="360"/>
                  </a:lnTo>
                  <a:lnTo>
                    <a:pt x="142" y="365"/>
                  </a:lnTo>
                  <a:lnTo>
                    <a:pt x="142" y="369"/>
                  </a:lnTo>
                  <a:lnTo>
                    <a:pt x="144" y="374"/>
                  </a:lnTo>
                  <a:lnTo>
                    <a:pt x="146" y="380"/>
                  </a:lnTo>
                  <a:lnTo>
                    <a:pt x="149" y="383"/>
                  </a:lnTo>
                  <a:lnTo>
                    <a:pt x="150" y="386"/>
                  </a:lnTo>
                  <a:lnTo>
                    <a:pt x="153" y="390"/>
                  </a:lnTo>
                  <a:lnTo>
                    <a:pt x="156" y="392"/>
                  </a:lnTo>
                  <a:lnTo>
                    <a:pt x="159" y="394"/>
                  </a:lnTo>
                  <a:lnTo>
                    <a:pt x="163" y="396"/>
                  </a:lnTo>
                  <a:lnTo>
                    <a:pt x="167" y="397"/>
                  </a:lnTo>
                  <a:lnTo>
                    <a:pt x="173" y="398"/>
                  </a:lnTo>
                  <a:lnTo>
                    <a:pt x="175" y="396"/>
                  </a:lnTo>
                  <a:lnTo>
                    <a:pt x="180" y="396"/>
                  </a:lnTo>
                  <a:lnTo>
                    <a:pt x="184" y="393"/>
                  </a:lnTo>
                  <a:lnTo>
                    <a:pt x="186" y="392"/>
                  </a:lnTo>
                  <a:lnTo>
                    <a:pt x="192" y="387"/>
                  </a:lnTo>
                  <a:lnTo>
                    <a:pt x="195" y="386"/>
                  </a:lnTo>
                  <a:lnTo>
                    <a:pt x="199" y="381"/>
                  </a:lnTo>
                  <a:lnTo>
                    <a:pt x="201" y="379"/>
                  </a:lnTo>
                  <a:lnTo>
                    <a:pt x="206" y="375"/>
                  </a:lnTo>
                  <a:lnTo>
                    <a:pt x="208" y="371"/>
                  </a:lnTo>
                  <a:lnTo>
                    <a:pt x="210" y="367"/>
                  </a:lnTo>
                  <a:lnTo>
                    <a:pt x="212" y="361"/>
                  </a:lnTo>
                  <a:lnTo>
                    <a:pt x="214" y="358"/>
                  </a:lnTo>
                  <a:lnTo>
                    <a:pt x="217" y="353"/>
                  </a:lnTo>
                  <a:lnTo>
                    <a:pt x="267" y="217"/>
                  </a:lnTo>
                  <a:lnTo>
                    <a:pt x="308" y="69"/>
                  </a:lnTo>
                  <a:lnTo>
                    <a:pt x="307" y="67"/>
                  </a:lnTo>
                  <a:lnTo>
                    <a:pt x="308" y="64"/>
                  </a:lnTo>
                  <a:lnTo>
                    <a:pt x="309" y="58"/>
                  </a:lnTo>
                  <a:lnTo>
                    <a:pt x="310" y="55"/>
                  </a:lnTo>
                  <a:lnTo>
                    <a:pt x="310" y="50"/>
                  </a:lnTo>
                  <a:lnTo>
                    <a:pt x="310" y="44"/>
                  </a:lnTo>
                  <a:lnTo>
                    <a:pt x="309" y="40"/>
                  </a:lnTo>
                  <a:lnTo>
                    <a:pt x="307" y="33"/>
                  </a:lnTo>
                  <a:lnTo>
                    <a:pt x="308" y="28"/>
                  </a:lnTo>
                  <a:lnTo>
                    <a:pt x="306" y="24"/>
                  </a:lnTo>
                  <a:lnTo>
                    <a:pt x="303" y="20"/>
                  </a:lnTo>
                  <a:lnTo>
                    <a:pt x="303" y="15"/>
                  </a:lnTo>
                  <a:lnTo>
                    <a:pt x="300" y="12"/>
                  </a:lnTo>
                  <a:lnTo>
                    <a:pt x="297" y="9"/>
                  </a:lnTo>
                  <a:lnTo>
                    <a:pt x="293" y="5"/>
                  </a:lnTo>
                  <a:lnTo>
                    <a:pt x="289" y="3"/>
                  </a:lnTo>
                  <a:lnTo>
                    <a:pt x="286" y="1"/>
                  </a:lnTo>
                  <a:lnTo>
                    <a:pt x="283" y="0"/>
                  </a:lnTo>
                  <a:lnTo>
                    <a:pt x="280" y="0"/>
                  </a:lnTo>
                  <a:lnTo>
                    <a:pt x="275" y="3"/>
                  </a:lnTo>
                  <a:lnTo>
                    <a:pt x="272" y="2"/>
                  </a:lnTo>
                  <a:lnTo>
                    <a:pt x="267" y="5"/>
                  </a:lnTo>
                  <a:lnTo>
                    <a:pt x="262" y="6"/>
                  </a:lnTo>
                  <a:lnTo>
                    <a:pt x="259" y="10"/>
                  </a:lnTo>
                  <a:lnTo>
                    <a:pt x="255" y="14"/>
                  </a:lnTo>
                  <a:lnTo>
                    <a:pt x="252" y="16"/>
                  </a:lnTo>
                  <a:lnTo>
                    <a:pt x="248" y="20"/>
                  </a:lnTo>
                  <a:lnTo>
                    <a:pt x="245" y="24"/>
                  </a:lnTo>
                  <a:lnTo>
                    <a:pt x="242" y="27"/>
                  </a:lnTo>
                  <a:lnTo>
                    <a:pt x="239" y="33"/>
                  </a:lnTo>
                  <a:lnTo>
                    <a:pt x="237" y="36"/>
                  </a:lnTo>
                  <a:lnTo>
                    <a:pt x="235" y="41"/>
                  </a:lnTo>
                  <a:lnTo>
                    <a:pt x="234" y="46"/>
                  </a:lnTo>
                  <a:lnTo>
                    <a:pt x="231" y="51"/>
                  </a:lnTo>
                  <a:lnTo>
                    <a:pt x="210" y="105"/>
                  </a:lnTo>
                  <a:lnTo>
                    <a:pt x="206" y="98"/>
                  </a:lnTo>
                  <a:lnTo>
                    <a:pt x="140" y="25"/>
                  </a:lnTo>
                  <a:lnTo>
                    <a:pt x="137" y="23"/>
                  </a:lnTo>
                  <a:lnTo>
                    <a:pt x="134" y="21"/>
                  </a:lnTo>
                  <a:lnTo>
                    <a:pt x="133" y="18"/>
                  </a:lnTo>
                  <a:lnTo>
                    <a:pt x="126" y="16"/>
                  </a:lnTo>
                  <a:lnTo>
                    <a:pt x="126" y="13"/>
                  </a:lnTo>
                  <a:lnTo>
                    <a:pt x="119" y="11"/>
                  </a:lnTo>
                  <a:lnTo>
                    <a:pt x="116" y="10"/>
                  </a:lnTo>
                  <a:lnTo>
                    <a:pt x="113" y="7"/>
                  </a:lnTo>
                  <a:lnTo>
                    <a:pt x="108" y="6"/>
                  </a:lnTo>
                  <a:lnTo>
                    <a:pt x="104" y="6"/>
                  </a:lnTo>
                  <a:lnTo>
                    <a:pt x="99" y="6"/>
                  </a:lnTo>
                  <a:lnTo>
                    <a:pt x="93" y="5"/>
                  </a:lnTo>
                  <a:lnTo>
                    <a:pt x="91" y="3"/>
                  </a:lnTo>
                  <a:lnTo>
                    <a:pt x="86" y="6"/>
                  </a:lnTo>
                  <a:lnTo>
                    <a:pt x="81" y="9"/>
                  </a:lnTo>
                  <a:lnTo>
                    <a:pt x="78" y="11"/>
                  </a:lnTo>
                  <a:lnTo>
                    <a:pt x="76" y="13"/>
                  </a:lnTo>
                  <a:lnTo>
                    <a:pt x="71" y="16"/>
                  </a:lnTo>
                  <a:lnTo>
                    <a:pt x="69" y="20"/>
                  </a:lnTo>
                  <a:lnTo>
                    <a:pt x="68" y="25"/>
                  </a:lnTo>
                  <a:lnTo>
                    <a:pt x="66" y="29"/>
                  </a:lnTo>
                  <a:lnTo>
                    <a:pt x="65" y="34"/>
                  </a:lnTo>
                  <a:lnTo>
                    <a:pt x="64" y="39"/>
                  </a:lnTo>
                  <a:lnTo>
                    <a:pt x="66" y="43"/>
                  </a:lnTo>
                  <a:lnTo>
                    <a:pt x="65" y="49"/>
                  </a:lnTo>
                  <a:lnTo>
                    <a:pt x="66" y="54"/>
                  </a:lnTo>
                  <a:lnTo>
                    <a:pt x="68" y="58"/>
                  </a:lnTo>
                  <a:lnTo>
                    <a:pt x="69" y="63"/>
                  </a:lnTo>
                  <a:lnTo>
                    <a:pt x="71" y="68"/>
                  </a:lnTo>
                  <a:lnTo>
                    <a:pt x="74" y="72"/>
                  </a:lnTo>
                  <a:lnTo>
                    <a:pt x="74" y="78"/>
                  </a:lnTo>
                  <a:lnTo>
                    <a:pt x="77" y="79"/>
                  </a:lnTo>
                  <a:lnTo>
                    <a:pt x="78" y="83"/>
                  </a:lnTo>
                  <a:lnTo>
                    <a:pt x="82" y="86"/>
                  </a:lnTo>
                  <a:lnTo>
                    <a:pt x="145" y="172"/>
                  </a:lnTo>
                  <a:lnTo>
                    <a:pt x="141" y="172"/>
                  </a:lnTo>
                  <a:lnTo>
                    <a:pt x="275" y="213"/>
                  </a:lnTo>
                </a:path>
              </a:pathLst>
            </a:custGeom>
            <a:solidFill>
              <a:srgbClr val="C08050"/>
            </a:solidFill>
            <a:ln w="12700" cap="rnd">
              <a:noFill/>
              <a:round/>
              <a:headEnd/>
              <a:tailEnd/>
            </a:ln>
          </p:spPr>
          <p:txBody>
            <a:bodyPr/>
            <a:lstStyle/>
            <a:p>
              <a:endParaRPr lang="en-US">
                <a:solidFill>
                  <a:srgbClr val="000000"/>
                </a:solidFill>
              </a:endParaRPr>
            </a:p>
          </p:txBody>
        </p:sp>
        <p:sp>
          <p:nvSpPr>
            <p:cNvPr id="23772" name="Freeform 17"/>
            <p:cNvSpPr>
              <a:spLocks/>
            </p:cNvSpPr>
            <p:nvPr/>
          </p:nvSpPr>
          <p:spPr bwMode="auto">
            <a:xfrm>
              <a:off x="1517" y="1436"/>
              <a:ext cx="125" cy="136"/>
            </a:xfrm>
            <a:custGeom>
              <a:avLst/>
              <a:gdLst>
                <a:gd name="T0" fmla="*/ 3 w 125"/>
                <a:gd name="T1" fmla="*/ 51 h 136"/>
                <a:gd name="T2" fmla="*/ 0 w 125"/>
                <a:gd name="T3" fmla="*/ 64 h 136"/>
                <a:gd name="T4" fmla="*/ 0 w 125"/>
                <a:gd name="T5" fmla="*/ 77 h 136"/>
                <a:gd name="T6" fmla="*/ 4 w 125"/>
                <a:gd name="T7" fmla="*/ 90 h 136"/>
                <a:gd name="T8" fmla="*/ 6 w 125"/>
                <a:gd name="T9" fmla="*/ 102 h 136"/>
                <a:gd name="T10" fmla="*/ 14 w 125"/>
                <a:gd name="T11" fmla="*/ 112 h 136"/>
                <a:gd name="T12" fmla="*/ 20 w 125"/>
                <a:gd name="T13" fmla="*/ 120 h 136"/>
                <a:gd name="T14" fmla="*/ 30 w 125"/>
                <a:gd name="T15" fmla="*/ 126 h 136"/>
                <a:gd name="T16" fmla="*/ 42 w 125"/>
                <a:gd name="T17" fmla="*/ 132 h 136"/>
                <a:gd name="T18" fmla="*/ 55 w 125"/>
                <a:gd name="T19" fmla="*/ 133 h 136"/>
                <a:gd name="T20" fmla="*/ 68 w 125"/>
                <a:gd name="T21" fmla="*/ 135 h 136"/>
                <a:gd name="T22" fmla="*/ 78 w 125"/>
                <a:gd name="T23" fmla="*/ 131 h 136"/>
                <a:gd name="T24" fmla="*/ 90 w 125"/>
                <a:gd name="T25" fmla="*/ 125 h 136"/>
                <a:gd name="T26" fmla="*/ 99 w 125"/>
                <a:gd name="T27" fmla="*/ 117 h 136"/>
                <a:gd name="T28" fmla="*/ 109 w 125"/>
                <a:gd name="T29" fmla="*/ 108 h 136"/>
                <a:gd name="T30" fmla="*/ 118 w 125"/>
                <a:gd name="T31" fmla="*/ 97 h 136"/>
                <a:gd name="T32" fmla="*/ 121 w 125"/>
                <a:gd name="T33" fmla="*/ 84 h 136"/>
                <a:gd name="T34" fmla="*/ 123 w 125"/>
                <a:gd name="T35" fmla="*/ 72 h 136"/>
                <a:gd name="T36" fmla="*/ 124 w 125"/>
                <a:gd name="T37" fmla="*/ 58 h 136"/>
                <a:gd name="T38" fmla="*/ 122 w 125"/>
                <a:gd name="T39" fmla="*/ 46 h 136"/>
                <a:gd name="T40" fmla="*/ 118 w 125"/>
                <a:gd name="T41" fmla="*/ 32 h 136"/>
                <a:gd name="T42" fmla="*/ 113 w 125"/>
                <a:gd name="T43" fmla="*/ 23 h 136"/>
                <a:gd name="T44" fmla="*/ 104 w 125"/>
                <a:gd name="T45" fmla="*/ 14 h 136"/>
                <a:gd name="T46" fmla="*/ 94 w 125"/>
                <a:gd name="T47" fmla="*/ 7 h 136"/>
                <a:gd name="T48" fmla="*/ 82 w 125"/>
                <a:gd name="T49" fmla="*/ 1 h 136"/>
                <a:gd name="T50" fmla="*/ 70 w 125"/>
                <a:gd name="T51" fmla="*/ 0 h 136"/>
                <a:gd name="T52" fmla="*/ 59 w 125"/>
                <a:gd name="T53" fmla="*/ 3 h 136"/>
                <a:gd name="T54" fmla="*/ 47 w 125"/>
                <a:gd name="T55" fmla="*/ 6 h 136"/>
                <a:gd name="T56" fmla="*/ 36 w 125"/>
                <a:gd name="T57" fmla="*/ 13 h 136"/>
                <a:gd name="T58" fmla="*/ 26 w 125"/>
                <a:gd name="T59" fmla="*/ 20 h 136"/>
                <a:gd name="T60" fmla="*/ 18 w 125"/>
                <a:gd name="T61" fmla="*/ 30 h 136"/>
                <a:gd name="T62" fmla="*/ 10 w 125"/>
                <a:gd name="T63" fmla="*/ 40 h 136"/>
                <a:gd name="T64" fmla="*/ 3 w 125"/>
                <a:gd name="T65" fmla="*/ 51 h 1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5"/>
                <a:gd name="T100" fmla="*/ 0 h 136"/>
                <a:gd name="T101" fmla="*/ 125 w 125"/>
                <a:gd name="T102" fmla="*/ 136 h 1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5" h="136">
                  <a:moveTo>
                    <a:pt x="3" y="51"/>
                  </a:moveTo>
                  <a:lnTo>
                    <a:pt x="3" y="51"/>
                  </a:lnTo>
                  <a:lnTo>
                    <a:pt x="2" y="57"/>
                  </a:lnTo>
                  <a:lnTo>
                    <a:pt x="0" y="64"/>
                  </a:lnTo>
                  <a:lnTo>
                    <a:pt x="0" y="69"/>
                  </a:lnTo>
                  <a:lnTo>
                    <a:pt x="0" y="77"/>
                  </a:lnTo>
                  <a:lnTo>
                    <a:pt x="0" y="84"/>
                  </a:lnTo>
                  <a:lnTo>
                    <a:pt x="4" y="90"/>
                  </a:lnTo>
                  <a:lnTo>
                    <a:pt x="4" y="96"/>
                  </a:lnTo>
                  <a:lnTo>
                    <a:pt x="6" y="102"/>
                  </a:lnTo>
                  <a:lnTo>
                    <a:pt x="10" y="106"/>
                  </a:lnTo>
                  <a:lnTo>
                    <a:pt x="14" y="112"/>
                  </a:lnTo>
                  <a:lnTo>
                    <a:pt x="16" y="117"/>
                  </a:lnTo>
                  <a:lnTo>
                    <a:pt x="20" y="120"/>
                  </a:lnTo>
                  <a:lnTo>
                    <a:pt x="24" y="125"/>
                  </a:lnTo>
                  <a:lnTo>
                    <a:pt x="30" y="126"/>
                  </a:lnTo>
                  <a:lnTo>
                    <a:pt x="36" y="130"/>
                  </a:lnTo>
                  <a:lnTo>
                    <a:pt x="42" y="132"/>
                  </a:lnTo>
                  <a:lnTo>
                    <a:pt x="48" y="134"/>
                  </a:lnTo>
                  <a:lnTo>
                    <a:pt x="55" y="133"/>
                  </a:lnTo>
                  <a:lnTo>
                    <a:pt x="61" y="135"/>
                  </a:lnTo>
                  <a:lnTo>
                    <a:pt x="68" y="135"/>
                  </a:lnTo>
                  <a:lnTo>
                    <a:pt x="72" y="133"/>
                  </a:lnTo>
                  <a:lnTo>
                    <a:pt x="78" y="131"/>
                  </a:lnTo>
                  <a:lnTo>
                    <a:pt x="82" y="129"/>
                  </a:lnTo>
                  <a:lnTo>
                    <a:pt x="90" y="125"/>
                  </a:lnTo>
                  <a:lnTo>
                    <a:pt x="96" y="123"/>
                  </a:lnTo>
                  <a:lnTo>
                    <a:pt x="99" y="117"/>
                  </a:lnTo>
                  <a:lnTo>
                    <a:pt x="104" y="113"/>
                  </a:lnTo>
                  <a:lnTo>
                    <a:pt x="109" y="108"/>
                  </a:lnTo>
                  <a:lnTo>
                    <a:pt x="111" y="103"/>
                  </a:lnTo>
                  <a:lnTo>
                    <a:pt x="118" y="97"/>
                  </a:lnTo>
                  <a:lnTo>
                    <a:pt x="119" y="91"/>
                  </a:lnTo>
                  <a:lnTo>
                    <a:pt x="121" y="84"/>
                  </a:lnTo>
                  <a:lnTo>
                    <a:pt x="122" y="78"/>
                  </a:lnTo>
                  <a:lnTo>
                    <a:pt x="123" y="72"/>
                  </a:lnTo>
                  <a:lnTo>
                    <a:pt x="124" y="66"/>
                  </a:lnTo>
                  <a:lnTo>
                    <a:pt x="124" y="58"/>
                  </a:lnTo>
                  <a:lnTo>
                    <a:pt x="123" y="51"/>
                  </a:lnTo>
                  <a:lnTo>
                    <a:pt x="122" y="46"/>
                  </a:lnTo>
                  <a:lnTo>
                    <a:pt x="120" y="40"/>
                  </a:lnTo>
                  <a:lnTo>
                    <a:pt x="118" y="32"/>
                  </a:lnTo>
                  <a:lnTo>
                    <a:pt x="115" y="29"/>
                  </a:lnTo>
                  <a:lnTo>
                    <a:pt x="113" y="23"/>
                  </a:lnTo>
                  <a:lnTo>
                    <a:pt x="108" y="18"/>
                  </a:lnTo>
                  <a:lnTo>
                    <a:pt x="104" y="14"/>
                  </a:lnTo>
                  <a:lnTo>
                    <a:pt x="99" y="10"/>
                  </a:lnTo>
                  <a:lnTo>
                    <a:pt x="94" y="7"/>
                  </a:lnTo>
                  <a:lnTo>
                    <a:pt x="87" y="4"/>
                  </a:lnTo>
                  <a:lnTo>
                    <a:pt x="82" y="1"/>
                  </a:lnTo>
                  <a:lnTo>
                    <a:pt x="77" y="0"/>
                  </a:lnTo>
                  <a:lnTo>
                    <a:pt x="70" y="0"/>
                  </a:lnTo>
                  <a:lnTo>
                    <a:pt x="64" y="1"/>
                  </a:lnTo>
                  <a:lnTo>
                    <a:pt x="59" y="3"/>
                  </a:lnTo>
                  <a:lnTo>
                    <a:pt x="54" y="4"/>
                  </a:lnTo>
                  <a:lnTo>
                    <a:pt x="47" y="6"/>
                  </a:lnTo>
                  <a:lnTo>
                    <a:pt x="41" y="9"/>
                  </a:lnTo>
                  <a:lnTo>
                    <a:pt x="36" y="13"/>
                  </a:lnTo>
                  <a:lnTo>
                    <a:pt x="32" y="18"/>
                  </a:lnTo>
                  <a:lnTo>
                    <a:pt x="26" y="20"/>
                  </a:lnTo>
                  <a:lnTo>
                    <a:pt x="22" y="24"/>
                  </a:lnTo>
                  <a:lnTo>
                    <a:pt x="18" y="30"/>
                  </a:lnTo>
                  <a:lnTo>
                    <a:pt x="13" y="35"/>
                  </a:lnTo>
                  <a:lnTo>
                    <a:pt x="10" y="40"/>
                  </a:lnTo>
                  <a:lnTo>
                    <a:pt x="6" y="45"/>
                  </a:lnTo>
                  <a:lnTo>
                    <a:pt x="3" y="51"/>
                  </a:lnTo>
                </a:path>
              </a:pathLst>
            </a:custGeom>
            <a:noFill/>
            <a:ln w="12700" cap="rnd">
              <a:solidFill>
                <a:srgbClr val="000000"/>
              </a:solidFill>
              <a:round/>
              <a:headEnd/>
              <a:tailEnd/>
            </a:ln>
          </p:spPr>
          <p:txBody>
            <a:bodyPr/>
            <a:lstStyle/>
            <a:p>
              <a:endParaRPr lang="en-US">
                <a:solidFill>
                  <a:srgbClr val="000000"/>
                </a:solidFill>
              </a:endParaRPr>
            </a:p>
          </p:txBody>
        </p:sp>
        <p:sp>
          <p:nvSpPr>
            <p:cNvPr id="23773" name="Freeform 18"/>
            <p:cNvSpPr>
              <a:spLocks/>
            </p:cNvSpPr>
            <p:nvPr/>
          </p:nvSpPr>
          <p:spPr bwMode="auto">
            <a:xfrm>
              <a:off x="1241" y="1270"/>
              <a:ext cx="318" cy="405"/>
            </a:xfrm>
            <a:custGeom>
              <a:avLst/>
              <a:gdLst>
                <a:gd name="T0" fmla="*/ 45 w 318"/>
                <a:gd name="T1" fmla="*/ 207 h 405"/>
                <a:gd name="T2" fmla="*/ 32 w 318"/>
                <a:gd name="T3" fmla="*/ 213 h 405"/>
                <a:gd name="T4" fmla="*/ 21 w 318"/>
                <a:gd name="T5" fmla="*/ 222 h 405"/>
                <a:gd name="T6" fmla="*/ 11 w 318"/>
                <a:gd name="T7" fmla="*/ 234 h 405"/>
                <a:gd name="T8" fmla="*/ 5 w 318"/>
                <a:gd name="T9" fmla="*/ 247 h 405"/>
                <a:gd name="T10" fmla="*/ 0 w 318"/>
                <a:gd name="T11" fmla="*/ 261 h 405"/>
                <a:gd name="T12" fmla="*/ 3 w 318"/>
                <a:gd name="T13" fmla="*/ 272 h 405"/>
                <a:gd name="T14" fmla="*/ 13 w 318"/>
                <a:gd name="T15" fmla="*/ 282 h 405"/>
                <a:gd name="T16" fmla="*/ 24 w 318"/>
                <a:gd name="T17" fmla="*/ 289 h 405"/>
                <a:gd name="T18" fmla="*/ 38 w 318"/>
                <a:gd name="T19" fmla="*/ 293 h 405"/>
                <a:gd name="T20" fmla="*/ 52 w 318"/>
                <a:gd name="T21" fmla="*/ 293 h 405"/>
                <a:gd name="T22" fmla="*/ 61 w 318"/>
                <a:gd name="T23" fmla="*/ 291 h 405"/>
                <a:gd name="T24" fmla="*/ 146 w 318"/>
                <a:gd name="T25" fmla="*/ 336 h 405"/>
                <a:gd name="T26" fmla="*/ 143 w 318"/>
                <a:gd name="T27" fmla="*/ 344 h 405"/>
                <a:gd name="T28" fmla="*/ 144 w 318"/>
                <a:gd name="T29" fmla="*/ 359 h 405"/>
                <a:gd name="T30" fmla="*/ 145 w 318"/>
                <a:gd name="T31" fmla="*/ 376 h 405"/>
                <a:gd name="T32" fmla="*/ 151 w 318"/>
                <a:gd name="T33" fmla="*/ 388 h 405"/>
                <a:gd name="T34" fmla="*/ 159 w 318"/>
                <a:gd name="T35" fmla="*/ 399 h 405"/>
                <a:gd name="T36" fmla="*/ 171 w 318"/>
                <a:gd name="T37" fmla="*/ 402 h 405"/>
                <a:gd name="T38" fmla="*/ 183 w 318"/>
                <a:gd name="T39" fmla="*/ 403 h 405"/>
                <a:gd name="T40" fmla="*/ 196 w 318"/>
                <a:gd name="T41" fmla="*/ 396 h 405"/>
                <a:gd name="T42" fmla="*/ 206 w 318"/>
                <a:gd name="T43" fmla="*/ 384 h 405"/>
                <a:gd name="T44" fmla="*/ 215 w 318"/>
                <a:gd name="T45" fmla="*/ 372 h 405"/>
                <a:gd name="T46" fmla="*/ 221 w 318"/>
                <a:gd name="T47" fmla="*/ 359 h 405"/>
                <a:gd name="T48" fmla="*/ 313 w 318"/>
                <a:gd name="T49" fmla="*/ 69 h 405"/>
                <a:gd name="T50" fmla="*/ 315 w 318"/>
                <a:gd name="T51" fmla="*/ 55 h 405"/>
                <a:gd name="T52" fmla="*/ 315 w 318"/>
                <a:gd name="T53" fmla="*/ 40 h 405"/>
                <a:gd name="T54" fmla="*/ 311 w 318"/>
                <a:gd name="T55" fmla="*/ 24 h 405"/>
                <a:gd name="T56" fmla="*/ 305 w 318"/>
                <a:gd name="T57" fmla="*/ 12 h 405"/>
                <a:gd name="T58" fmla="*/ 296 w 318"/>
                <a:gd name="T59" fmla="*/ 4 h 405"/>
                <a:gd name="T60" fmla="*/ 285 w 318"/>
                <a:gd name="T61" fmla="*/ 0 h 405"/>
                <a:gd name="T62" fmla="*/ 272 w 318"/>
                <a:gd name="T63" fmla="*/ 4 h 405"/>
                <a:gd name="T64" fmla="*/ 259 w 318"/>
                <a:gd name="T65" fmla="*/ 12 h 405"/>
                <a:gd name="T66" fmla="*/ 249 w 318"/>
                <a:gd name="T67" fmla="*/ 25 h 405"/>
                <a:gd name="T68" fmla="*/ 242 w 318"/>
                <a:gd name="T69" fmla="*/ 38 h 405"/>
                <a:gd name="T70" fmla="*/ 236 w 318"/>
                <a:gd name="T71" fmla="*/ 51 h 405"/>
                <a:gd name="T72" fmla="*/ 141 w 318"/>
                <a:gd name="T73" fmla="*/ 27 h 405"/>
                <a:gd name="T74" fmla="*/ 134 w 318"/>
                <a:gd name="T75" fmla="*/ 19 h 405"/>
                <a:gd name="T76" fmla="*/ 124 w 318"/>
                <a:gd name="T77" fmla="*/ 12 h 405"/>
                <a:gd name="T78" fmla="*/ 109 w 318"/>
                <a:gd name="T79" fmla="*/ 6 h 405"/>
                <a:gd name="T80" fmla="*/ 96 w 318"/>
                <a:gd name="T81" fmla="*/ 5 h 405"/>
                <a:gd name="T82" fmla="*/ 85 w 318"/>
                <a:gd name="T83" fmla="*/ 9 h 405"/>
                <a:gd name="T84" fmla="*/ 73 w 318"/>
                <a:gd name="T85" fmla="*/ 17 h 405"/>
                <a:gd name="T86" fmla="*/ 68 w 318"/>
                <a:gd name="T87" fmla="*/ 30 h 405"/>
                <a:gd name="T88" fmla="*/ 67 w 318"/>
                <a:gd name="T89" fmla="*/ 45 h 405"/>
                <a:gd name="T90" fmla="*/ 68 w 318"/>
                <a:gd name="T91" fmla="*/ 59 h 405"/>
                <a:gd name="T92" fmla="*/ 74 w 318"/>
                <a:gd name="T93" fmla="*/ 74 h 405"/>
                <a:gd name="T94" fmla="*/ 81 w 318"/>
                <a:gd name="T95" fmla="*/ 85 h 405"/>
                <a:gd name="T96" fmla="*/ 143 w 318"/>
                <a:gd name="T97" fmla="*/ 176 h 4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8"/>
                <a:gd name="T148" fmla="*/ 0 h 405"/>
                <a:gd name="T149" fmla="*/ 318 w 318"/>
                <a:gd name="T150" fmla="*/ 405 h 40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8" h="405">
                  <a:moveTo>
                    <a:pt x="143" y="176"/>
                  </a:moveTo>
                  <a:lnTo>
                    <a:pt x="50" y="207"/>
                  </a:lnTo>
                  <a:lnTo>
                    <a:pt x="45" y="207"/>
                  </a:lnTo>
                  <a:lnTo>
                    <a:pt x="42" y="209"/>
                  </a:lnTo>
                  <a:lnTo>
                    <a:pt x="38" y="211"/>
                  </a:lnTo>
                  <a:lnTo>
                    <a:pt x="32" y="213"/>
                  </a:lnTo>
                  <a:lnTo>
                    <a:pt x="29" y="215"/>
                  </a:lnTo>
                  <a:lnTo>
                    <a:pt x="25" y="220"/>
                  </a:lnTo>
                  <a:lnTo>
                    <a:pt x="21" y="222"/>
                  </a:lnTo>
                  <a:lnTo>
                    <a:pt x="16" y="226"/>
                  </a:lnTo>
                  <a:lnTo>
                    <a:pt x="14" y="230"/>
                  </a:lnTo>
                  <a:lnTo>
                    <a:pt x="11" y="234"/>
                  </a:lnTo>
                  <a:lnTo>
                    <a:pt x="8" y="239"/>
                  </a:lnTo>
                  <a:lnTo>
                    <a:pt x="6" y="242"/>
                  </a:lnTo>
                  <a:lnTo>
                    <a:pt x="5" y="247"/>
                  </a:lnTo>
                  <a:lnTo>
                    <a:pt x="2" y="252"/>
                  </a:lnTo>
                  <a:lnTo>
                    <a:pt x="1" y="255"/>
                  </a:lnTo>
                  <a:lnTo>
                    <a:pt x="0" y="261"/>
                  </a:lnTo>
                  <a:lnTo>
                    <a:pt x="1" y="264"/>
                  </a:lnTo>
                  <a:lnTo>
                    <a:pt x="3" y="269"/>
                  </a:lnTo>
                  <a:lnTo>
                    <a:pt x="3" y="272"/>
                  </a:lnTo>
                  <a:lnTo>
                    <a:pt x="7" y="276"/>
                  </a:lnTo>
                  <a:lnTo>
                    <a:pt x="9" y="277"/>
                  </a:lnTo>
                  <a:lnTo>
                    <a:pt x="13" y="282"/>
                  </a:lnTo>
                  <a:lnTo>
                    <a:pt x="16" y="284"/>
                  </a:lnTo>
                  <a:lnTo>
                    <a:pt x="20" y="287"/>
                  </a:lnTo>
                  <a:lnTo>
                    <a:pt x="24" y="289"/>
                  </a:lnTo>
                  <a:lnTo>
                    <a:pt x="30" y="291"/>
                  </a:lnTo>
                  <a:lnTo>
                    <a:pt x="33" y="292"/>
                  </a:lnTo>
                  <a:lnTo>
                    <a:pt x="38" y="293"/>
                  </a:lnTo>
                  <a:lnTo>
                    <a:pt x="41" y="292"/>
                  </a:lnTo>
                  <a:lnTo>
                    <a:pt x="47" y="293"/>
                  </a:lnTo>
                  <a:lnTo>
                    <a:pt x="52" y="293"/>
                  </a:lnTo>
                  <a:lnTo>
                    <a:pt x="56" y="293"/>
                  </a:lnTo>
                  <a:lnTo>
                    <a:pt x="60" y="291"/>
                  </a:lnTo>
                  <a:lnTo>
                    <a:pt x="61" y="291"/>
                  </a:lnTo>
                  <a:lnTo>
                    <a:pt x="162" y="268"/>
                  </a:lnTo>
                  <a:lnTo>
                    <a:pt x="165" y="266"/>
                  </a:lnTo>
                  <a:lnTo>
                    <a:pt x="146" y="336"/>
                  </a:lnTo>
                  <a:lnTo>
                    <a:pt x="146" y="335"/>
                  </a:lnTo>
                  <a:lnTo>
                    <a:pt x="143" y="340"/>
                  </a:lnTo>
                  <a:lnTo>
                    <a:pt x="143" y="344"/>
                  </a:lnTo>
                  <a:lnTo>
                    <a:pt x="143" y="351"/>
                  </a:lnTo>
                  <a:lnTo>
                    <a:pt x="143" y="354"/>
                  </a:lnTo>
                  <a:lnTo>
                    <a:pt x="144" y="359"/>
                  </a:lnTo>
                  <a:lnTo>
                    <a:pt x="143" y="365"/>
                  </a:lnTo>
                  <a:lnTo>
                    <a:pt x="145" y="372"/>
                  </a:lnTo>
                  <a:lnTo>
                    <a:pt x="145" y="376"/>
                  </a:lnTo>
                  <a:lnTo>
                    <a:pt x="147" y="380"/>
                  </a:lnTo>
                  <a:lnTo>
                    <a:pt x="149" y="384"/>
                  </a:lnTo>
                  <a:lnTo>
                    <a:pt x="151" y="388"/>
                  </a:lnTo>
                  <a:lnTo>
                    <a:pt x="154" y="391"/>
                  </a:lnTo>
                  <a:lnTo>
                    <a:pt x="156" y="396"/>
                  </a:lnTo>
                  <a:lnTo>
                    <a:pt x="159" y="399"/>
                  </a:lnTo>
                  <a:lnTo>
                    <a:pt x="162" y="400"/>
                  </a:lnTo>
                  <a:lnTo>
                    <a:pt x="166" y="403"/>
                  </a:lnTo>
                  <a:lnTo>
                    <a:pt x="171" y="402"/>
                  </a:lnTo>
                  <a:lnTo>
                    <a:pt x="175" y="404"/>
                  </a:lnTo>
                  <a:lnTo>
                    <a:pt x="179" y="402"/>
                  </a:lnTo>
                  <a:lnTo>
                    <a:pt x="183" y="403"/>
                  </a:lnTo>
                  <a:lnTo>
                    <a:pt x="187" y="400"/>
                  </a:lnTo>
                  <a:lnTo>
                    <a:pt x="190" y="398"/>
                  </a:lnTo>
                  <a:lnTo>
                    <a:pt x="196" y="396"/>
                  </a:lnTo>
                  <a:lnTo>
                    <a:pt x="199" y="391"/>
                  </a:lnTo>
                  <a:lnTo>
                    <a:pt x="202" y="390"/>
                  </a:lnTo>
                  <a:lnTo>
                    <a:pt x="206" y="384"/>
                  </a:lnTo>
                  <a:lnTo>
                    <a:pt x="209" y="380"/>
                  </a:lnTo>
                  <a:lnTo>
                    <a:pt x="213" y="376"/>
                  </a:lnTo>
                  <a:lnTo>
                    <a:pt x="215" y="372"/>
                  </a:lnTo>
                  <a:lnTo>
                    <a:pt x="216" y="368"/>
                  </a:lnTo>
                  <a:lnTo>
                    <a:pt x="220" y="363"/>
                  </a:lnTo>
                  <a:lnTo>
                    <a:pt x="221" y="359"/>
                  </a:lnTo>
                  <a:lnTo>
                    <a:pt x="271" y="220"/>
                  </a:lnTo>
                  <a:lnTo>
                    <a:pt x="313" y="70"/>
                  </a:lnTo>
                  <a:lnTo>
                    <a:pt x="313" y="69"/>
                  </a:lnTo>
                  <a:lnTo>
                    <a:pt x="314" y="65"/>
                  </a:lnTo>
                  <a:lnTo>
                    <a:pt x="316" y="60"/>
                  </a:lnTo>
                  <a:lnTo>
                    <a:pt x="315" y="55"/>
                  </a:lnTo>
                  <a:lnTo>
                    <a:pt x="317" y="49"/>
                  </a:lnTo>
                  <a:lnTo>
                    <a:pt x="314" y="44"/>
                  </a:lnTo>
                  <a:lnTo>
                    <a:pt x="315" y="40"/>
                  </a:lnTo>
                  <a:lnTo>
                    <a:pt x="313" y="34"/>
                  </a:lnTo>
                  <a:lnTo>
                    <a:pt x="313" y="27"/>
                  </a:lnTo>
                  <a:lnTo>
                    <a:pt x="311" y="24"/>
                  </a:lnTo>
                  <a:lnTo>
                    <a:pt x="310" y="19"/>
                  </a:lnTo>
                  <a:lnTo>
                    <a:pt x="308" y="16"/>
                  </a:lnTo>
                  <a:lnTo>
                    <a:pt x="305" y="12"/>
                  </a:lnTo>
                  <a:lnTo>
                    <a:pt x="303" y="9"/>
                  </a:lnTo>
                  <a:lnTo>
                    <a:pt x="298" y="6"/>
                  </a:lnTo>
                  <a:lnTo>
                    <a:pt x="296" y="4"/>
                  </a:lnTo>
                  <a:lnTo>
                    <a:pt x="291" y="1"/>
                  </a:lnTo>
                  <a:lnTo>
                    <a:pt x="289" y="1"/>
                  </a:lnTo>
                  <a:lnTo>
                    <a:pt x="285" y="0"/>
                  </a:lnTo>
                  <a:lnTo>
                    <a:pt x="280" y="1"/>
                  </a:lnTo>
                  <a:lnTo>
                    <a:pt x="275" y="1"/>
                  </a:lnTo>
                  <a:lnTo>
                    <a:pt x="272" y="4"/>
                  </a:lnTo>
                  <a:lnTo>
                    <a:pt x="267" y="6"/>
                  </a:lnTo>
                  <a:lnTo>
                    <a:pt x="263" y="9"/>
                  </a:lnTo>
                  <a:lnTo>
                    <a:pt x="259" y="12"/>
                  </a:lnTo>
                  <a:lnTo>
                    <a:pt x="256" y="15"/>
                  </a:lnTo>
                  <a:lnTo>
                    <a:pt x="254" y="21"/>
                  </a:lnTo>
                  <a:lnTo>
                    <a:pt x="249" y="25"/>
                  </a:lnTo>
                  <a:lnTo>
                    <a:pt x="246" y="28"/>
                  </a:lnTo>
                  <a:lnTo>
                    <a:pt x="244" y="33"/>
                  </a:lnTo>
                  <a:lnTo>
                    <a:pt x="242" y="38"/>
                  </a:lnTo>
                  <a:lnTo>
                    <a:pt x="239" y="41"/>
                  </a:lnTo>
                  <a:lnTo>
                    <a:pt x="238" y="47"/>
                  </a:lnTo>
                  <a:lnTo>
                    <a:pt x="236" y="51"/>
                  </a:lnTo>
                  <a:lnTo>
                    <a:pt x="216" y="110"/>
                  </a:lnTo>
                  <a:lnTo>
                    <a:pt x="209" y="100"/>
                  </a:lnTo>
                  <a:lnTo>
                    <a:pt x="141" y="27"/>
                  </a:lnTo>
                  <a:lnTo>
                    <a:pt x="140" y="24"/>
                  </a:lnTo>
                  <a:lnTo>
                    <a:pt x="139" y="22"/>
                  </a:lnTo>
                  <a:lnTo>
                    <a:pt x="134" y="19"/>
                  </a:lnTo>
                  <a:lnTo>
                    <a:pt x="131" y="15"/>
                  </a:lnTo>
                  <a:lnTo>
                    <a:pt x="127" y="13"/>
                  </a:lnTo>
                  <a:lnTo>
                    <a:pt x="124" y="12"/>
                  </a:lnTo>
                  <a:lnTo>
                    <a:pt x="119" y="8"/>
                  </a:lnTo>
                  <a:lnTo>
                    <a:pt x="115" y="9"/>
                  </a:lnTo>
                  <a:lnTo>
                    <a:pt x="109" y="6"/>
                  </a:lnTo>
                  <a:lnTo>
                    <a:pt x="106" y="7"/>
                  </a:lnTo>
                  <a:lnTo>
                    <a:pt x="100" y="5"/>
                  </a:lnTo>
                  <a:lnTo>
                    <a:pt x="96" y="5"/>
                  </a:lnTo>
                  <a:lnTo>
                    <a:pt x="91" y="5"/>
                  </a:lnTo>
                  <a:lnTo>
                    <a:pt x="88" y="6"/>
                  </a:lnTo>
                  <a:lnTo>
                    <a:pt x="85" y="9"/>
                  </a:lnTo>
                  <a:lnTo>
                    <a:pt x="81" y="11"/>
                  </a:lnTo>
                  <a:lnTo>
                    <a:pt x="77" y="14"/>
                  </a:lnTo>
                  <a:lnTo>
                    <a:pt x="73" y="17"/>
                  </a:lnTo>
                  <a:lnTo>
                    <a:pt x="71" y="20"/>
                  </a:lnTo>
                  <a:lnTo>
                    <a:pt x="70" y="26"/>
                  </a:lnTo>
                  <a:lnTo>
                    <a:pt x="68" y="30"/>
                  </a:lnTo>
                  <a:lnTo>
                    <a:pt x="68" y="34"/>
                  </a:lnTo>
                  <a:lnTo>
                    <a:pt x="65" y="40"/>
                  </a:lnTo>
                  <a:lnTo>
                    <a:pt x="67" y="45"/>
                  </a:lnTo>
                  <a:lnTo>
                    <a:pt x="67" y="49"/>
                  </a:lnTo>
                  <a:lnTo>
                    <a:pt x="69" y="54"/>
                  </a:lnTo>
                  <a:lnTo>
                    <a:pt x="68" y="59"/>
                  </a:lnTo>
                  <a:lnTo>
                    <a:pt x="69" y="65"/>
                  </a:lnTo>
                  <a:lnTo>
                    <a:pt x="72" y="69"/>
                  </a:lnTo>
                  <a:lnTo>
                    <a:pt x="74" y="74"/>
                  </a:lnTo>
                  <a:lnTo>
                    <a:pt x="76" y="79"/>
                  </a:lnTo>
                  <a:lnTo>
                    <a:pt x="78" y="81"/>
                  </a:lnTo>
                  <a:lnTo>
                    <a:pt x="81" y="85"/>
                  </a:lnTo>
                  <a:lnTo>
                    <a:pt x="85" y="90"/>
                  </a:lnTo>
                  <a:lnTo>
                    <a:pt x="148" y="173"/>
                  </a:lnTo>
                  <a:lnTo>
                    <a:pt x="143" y="176"/>
                  </a:lnTo>
                </a:path>
              </a:pathLst>
            </a:custGeom>
            <a:noFill/>
            <a:ln w="12700" cap="rnd">
              <a:solidFill>
                <a:srgbClr val="000000"/>
              </a:solidFill>
              <a:round/>
              <a:headEnd/>
              <a:tailEnd/>
            </a:ln>
          </p:spPr>
          <p:txBody>
            <a:bodyPr/>
            <a:lstStyle/>
            <a:p>
              <a:endParaRPr lang="en-US">
                <a:solidFill>
                  <a:srgbClr val="000000"/>
                </a:solidFill>
              </a:endParaRPr>
            </a:p>
          </p:txBody>
        </p:sp>
      </p:grpSp>
      <p:grpSp>
        <p:nvGrpSpPr>
          <p:cNvPr id="23557" name="Group 19"/>
          <p:cNvGrpSpPr>
            <a:grpSpLocks/>
          </p:cNvGrpSpPr>
          <p:nvPr/>
        </p:nvGrpSpPr>
        <p:grpSpPr bwMode="auto">
          <a:xfrm>
            <a:off x="6705600" y="4038600"/>
            <a:ext cx="1377950" cy="1143000"/>
            <a:chOff x="3637" y="2726"/>
            <a:chExt cx="1311" cy="995"/>
          </a:xfrm>
        </p:grpSpPr>
        <p:sp>
          <p:nvSpPr>
            <p:cNvPr id="23724" name="Freeform 20"/>
            <p:cNvSpPr>
              <a:spLocks/>
            </p:cNvSpPr>
            <p:nvPr/>
          </p:nvSpPr>
          <p:spPr bwMode="auto">
            <a:xfrm>
              <a:off x="4337" y="2726"/>
              <a:ext cx="610" cy="642"/>
            </a:xfrm>
            <a:custGeom>
              <a:avLst/>
              <a:gdLst>
                <a:gd name="T0" fmla="*/ 608 w 610"/>
                <a:gd name="T1" fmla="*/ 0 h 642"/>
                <a:gd name="T2" fmla="*/ 514 w 610"/>
                <a:gd name="T3" fmla="*/ 71 h 642"/>
                <a:gd name="T4" fmla="*/ 449 w 610"/>
                <a:gd name="T5" fmla="*/ 133 h 642"/>
                <a:gd name="T6" fmla="*/ 428 w 610"/>
                <a:gd name="T7" fmla="*/ 162 h 642"/>
                <a:gd name="T8" fmla="*/ 390 w 610"/>
                <a:gd name="T9" fmla="*/ 192 h 642"/>
                <a:gd name="T10" fmla="*/ 344 w 610"/>
                <a:gd name="T11" fmla="*/ 231 h 642"/>
                <a:gd name="T12" fmla="*/ 294 w 610"/>
                <a:gd name="T13" fmla="*/ 267 h 642"/>
                <a:gd name="T14" fmla="*/ 271 w 610"/>
                <a:gd name="T15" fmla="*/ 286 h 642"/>
                <a:gd name="T16" fmla="*/ 203 w 610"/>
                <a:gd name="T17" fmla="*/ 352 h 642"/>
                <a:gd name="T18" fmla="*/ 167 w 610"/>
                <a:gd name="T19" fmla="*/ 374 h 642"/>
                <a:gd name="T20" fmla="*/ 134 w 610"/>
                <a:gd name="T21" fmla="*/ 397 h 642"/>
                <a:gd name="T22" fmla="*/ 109 w 610"/>
                <a:gd name="T23" fmla="*/ 403 h 642"/>
                <a:gd name="T24" fmla="*/ 65 w 610"/>
                <a:gd name="T25" fmla="*/ 426 h 642"/>
                <a:gd name="T26" fmla="*/ 50 w 610"/>
                <a:gd name="T27" fmla="*/ 446 h 642"/>
                <a:gd name="T28" fmla="*/ 12 w 610"/>
                <a:gd name="T29" fmla="*/ 476 h 642"/>
                <a:gd name="T30" fmla="*/ 0 w 610"/>
                <a:gd name="T31" fmla="*/ 501 h 642"/>
                <a:gd name="T32" fmla="*/ 15 w 610"/>
                <a:gd name="T33" fmla="*/ 514 h 642"/>
                <a:gd name="T34" fmla="*/ 53 w 610"/>
                <a:gd name="T35" fmla="*/ 495 h 642"/>
                <a:gd name="T36" fmla="*/ 114 w 610"/>
                <a:gd name="T37" fmla="*/ 452 h 642"/>
                <a:gd name="T38" fmla="*/ 182 w 610"/>
                <a:gd name="T39" fmla="*/ 436 h 642"/>
                <a:gd name="T40" fmla="*/ 231 w 610"/>
                <a:gd name="T41" fmla="*/ 446 h 642"/>
                <a:gd name="T42" fmla="*/ 215 w 610"/>
                <a:gd name="T43" fmla="*/ 456 h 642"/>
                <a:gd name="T44" fmla="*/ 205 w 610"/>
                <a:gd name="T45" fmla="*/ 488 h 642"/>
                <a:gd name="T46" fmla="*/ 180 w 610"/>
                <a:gd name="T47" fmla="*/ 514 h 642"/>
                <a:gd name="T48" fmla="*/ 182 w 610"/>
                <a:gd name="T49" fmla="*/ 527 h 642"/>
                <a:gd name="T50" fmla="*/ 192 w 610"/>
                <a:gd name="T51" fmla="*/ 540 h 642"/>
                <a:gd name="T52" fmla="*/ 218 w 610"/>
                <a:gd name="T53" fmla="*/ 543 h 642"/>
                <a:gd name="T54" fmla="*/ 228 w 610"/>
                <a:gd name="T55" fmla="*/ 589 h 642"/>
                <a:gd name="T56" fmla="*/ 263 w 610"/>
                <a:gd name="T57" fmla="*/ 641 h 642"/>
                <a:gd name="T58" fmla="*/ 278 w 610"/>
                <a:gd name="T59" fmla="*/ 638 h 642"/>
                <a:gd name="T60" fmla="*/ 286 w 610"/>
                <a:gd name="T61" fmla="*/ 631 h 642"/>
                <a:gd name="T62" fmla="*/ 306 w 610"/>
                <a:gd name="T63" fmla="*/ 631 h 642"/>
                <a:gd name="T64" fmla="*/ 314 w 610"/>
                <a:gd name="T65" fmla="*/ 612 h 642"/>
                <a:gd name="T66" fmla="*/ 309 w 610"/>
                <a:gd name="T67" fmla="*/ 582 h 642"/>
                <a:gd name="T68" fmla="*/ 309 w 610"/>
                <a:gd name="T69" fmla="*/ 557 h 642"/>
                <a:gd name="T70" fmla="*/ 299 w 610"/>
                <a:gd name="T71" fmla="*/ 537 h 642"/>
                <a:gd name="T72" fmla="*/ 306 w 610"/>
                <a:gd name="T73" fmla="*/ 508 h 642"/>
                <a:gd name="T74" fmla="*/ 319 w 610"/>
                <a:gd name="T75" fmla="*/ 478 h 642"/>
                <a:gd name="T76" fmla="*/ 330 w 610"/>
                <a:gd name="T77" fmla="*/ 485 h 642"/>
                <a:gd name="T78" fmla="*/ 334 w 610"/>
                <a:gd name="T79" fmla="*/ 514 h 642"/>
                <a:gd name="T80" fmla="*/ 339 w 610"/>
                <a:gd name="T81" fmla="*/ 537 h 642"/>
                <a:gd name="T82" fmla="*/ 355 w 610"/>
                <a:gd name="T83" fmla="*/ 576 h 642"/>
                <a:gd name="T84" fmla="*/ 372 w 610"/>
                <a:gd name="T85" fmla="*/ 579 h 642"/>
                <a:gd name="T86" fmla="*/ 385 w 610"/>
                <a:gd name="T87" fmla="*/ 579 h 642"/>
                <a:gd name="T88" fmla="*/ 390 w 610"/>
                <a:gd name="T89" fmla="*/ 563 h 642"/>
                <a:gd name="T90" fmla="*/ 385 w 610"/>
                <a:gd name="T91" fmla="*/ 540 h 642"/>
                <a:gd name="T92" fmla="*/ 372 w 610"/>
                <a:gd name="T93" fmla="*/ 511 h 642"/>
                <a:gd name="T94" fmla="*/ 378 w 610"/>
                <a:gd name="T95" fmla="*/ 478 h 642"/>
                <a:gd name="T96" fmla="*/ 413 w 610"/>
                <a:gd name="T97" fmla="*/ 456 h 642"/>
                <a:gd name="T98" fmla="*/ 420 w 610"/>
                <a:gd name="T99" fmla="*/ 429 h 642"/>
                <a:gd name="T100" fmla="*/ 484 w 610"/>
                <a:gd name="T101" fmla="*/ 309 h 642"/>
                <a:gd name="T102" fmla="*/ 609 w 610"/>
                <a:gd name="T103" fmla="*/ 289 h 642"/>
                <a:gd name="T104" fmla="*/ 608 w 610"/>
                <a:gd name="T105" fmla="*/ 0 h 6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0"/>
                <a:gd name="T160" fmla="*/ 0 h 642"/>
                <a:gd name="T161" fmla="*/ 610 w 610"/>
                <a:gd name="T162" fmla="*/ 642 h 6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0" h="642">
                  <a:moveTo>
                    <a:pt x="608" y="0"/>
                  </a:moveTo>
                  <a:lnTo>
                    <a:pt x="514" y="71"/>
                  </a:lnTo>
                  <a:lnTo>
                    <a:pt x="449" y="133"/>
                  </a:lnTo>
                  <a:lnTo>
                    <a:pt x="428" y="162"/>
                  </a:lnTo>
                  <a:lnTo>
                    <a:pt x="390" y="192"/>
                  </a:lnTo>
                  <a:lnTo>
                    <a:pt x="344" y="231"/>
                  </a:lnTo>
                  <a:lnTo>
                    <a:pt x="294" y="267"/>
                  </a:lnTo>
                  <a:lnTo>
                    <a:pt x="271" y="286"/>
                  </a:lnTo>
                  <a:lnTo>
                    <a:pt x="203" y="352"/>
                  </a:lnTo>
                  <a:lnTo>
                    <a:pt x="167" y="374"/>
                  </a:lnTo>
                  <a:lnTo>
                    <a:pt x="134" y="397"/>
                  </a:lnTo>
                  <a:lnTo>
                    <a:pt x="109" y="403"/>
                  </a:lnTo>
                  <a:lnTo>
                    <a:pt x="65" y="426"/>
                  </a:lnTo>
                  <a:lnTo>
                    <a:pt x="50" y="446"/>
                  </a:lnTo>
                  <a:lnTo>
                    <a:pt x="12" y="476"/>
                  </a:lnTo>
                  <a:lnTo>
                    <a:pt x="0" y="501"/>
                  </a:lnTo>
                  <a:lnTo>
                    <a:pt x="15" y="514"/>
                  </a:lnTo>
                  <a:lnTo>
                    <a:pt x="53" y="495"/>
                  </a:lnTo>
                  <a:lnTo>
                    <a:pt x="114" y="452"/>
                  </a:lnTo>
                  <a:lnTo>
                    <a:pt x="182" y="436"/>
                  </a:lnTo>
                  <a:lnTo>
                    <a:pt x="231" y="446"/>
                  </a:lnTo>
                  <a:lnTo>
                    <a:pt x="215" y="456"/>
                  </a:lnTo>
                  <a:lnTo>
                    <a:pt x="205" y="488"/>
                  </a:lnTo>
                  <a:lnTo>
                    <a:pt x="180" y="514"/>
                  </a:lnTo>
                  <a:lnTo>
                    <a:pt x="182" y="527"/>
                  </a:lnTo>
                  <a:lnTo>
                    <a:pt x="192" y="540"/>
                  </a:lnTo>
                  <a:lnTo>
                    <a:pt x="218" y="543"/>
                  </a:lnTo>
                  <a:lnTo>
                    <a:pt x="228" y="589"/>
                  </a:lnTo>
                  <a:lnTo>
                    <a:pt x="263" y="641"/>
                  </a:lnTo>
                  <a:lnTo>
                    <a:pt x="278" y="638"/>
                  </a:lnTo>
                  <a:lnTo>
                    <a:pt x="286" y="631"/>
                  </a:lnTo>
                  <a:lnTo>
                    <a:pt x="306" y="631"/>
                  </a:lnTo>
                  <a:lnTo>
                    <a:pt x="314" y="612"/>
                  </a:lnTo>
                  <a:lnTo>
                    <a:pt x="309" y="582"/>
                  </a:lnTo>
                  <a:lnTo>
                    <a:pt x="309" y="557"/>
                  </a:lnTo>
                  <a:lnTo>
                    <a:pt x="299" y="537"/>
                  </a:lnTo>
                  <a:lnTo>
                    <a:pt x="306" y="508"/>
                  </a:lnTo>
                  <a:lnTo>
                    <a:pt x="319" y="478"/>
                  </a:lnTo>
                  <a:lnTo>
                    <a:pt x="330" y="485"/>
                  </a:lnTo>
                  <a:lnTo>
                    <a:pt x="334" y="514"/>
                  </a:lnTo>
                  <a:lnTo>
                    <a:pt x="339" y="537"/>
                  </a:lnTo>
                  <a:lnTo>
                    <a:pt x="355" y="576"/>
                  </a:lnTo>
                  <a:lnTo>
                    <a:pt x="372" y="579"/>
                  </a:lnTo>
                  <a:lnTo>
                    <a:pt x="385" y="579"/>
                  </a:lnTo>
                  <a:lnTo>
                    <a:pt x="390" y="563"/>
                  </a:lnTo>
                  <a:lnTo>
                    <a:pt x="385" y="540"/>
                  </a:lnTo>
                  <a:lnTo>
                    <a:pt x="372" y="511"/>
                  </a:lnTo>
                  <a:lnTo>
                    <a:pt x="378" y="478"/>
                  </a:lnTo>
                  <a:lnTo>
                    <a:pt x="413" y="456"/>
                  </a:lnTo>
                  <a:lnTo>
                    <a:pt x="420" y="429"/>
                  </a:lnTo>
                  <a:lnTo>
                    <a:pt x="484" y="309"/>
                  </a:lnTo>
                  <a:lnTo>
                    <a:pt x="609" y="289"/>
                  </a:lnTo>
                  <a:lnTo>
                    <a:pt x="608" y="0"/>
                  </a:lnTo>
                </a:path>
              </a:pathLst>
            </a:custGeom>
            <a:solidFill>
              <a:srgbClr val="FFC080"/>
            </a:solidFill>
            <a:ln w="12700" cap="rnd">
              <a:solidFill>
                <a:srgbClr val="FFC080"/>
              </a:solidFill>
              <a:round/>
              <a:headEnd/>
              <a:tailEnd/>
            </a:ln>
          </p:spPr>
          <p:txBody>
            <a:bodyPr/>
            <a:lstStyle/>
            <a:p>
              <a:endParaRPr lang="en-US">
                <a:solidFill>
                  <a:srgbClr val="000000"/>
                </a:solidFill>
              </a:endParaRPr>
            </a:p>
          </p:txBody>
        </p:sp>
        <p:sp>
          <p:nvSpPr>
            <p:cNvPr id="23725" name="Freeform 21"/>
            <p:cNvSpPr>
              <a:spLocks/>
            </p:cNvSpPr>
            <p:nvPr/>
          </p:nvSpPr>
          <p:spPr bwMode="auto">
            <a:xfrm>
              <a:off x="4788" y="2761"/>
              <a:ext cx="113" cy="128"/>
            </a:xfrm>
            <a:custGeom>
              <a:avLst/>
              <a:gdLst>
                <a:gd name="T0" fmla="*/ 0 w 113"/>
                <a:gd name="T1" fmla="*/ 111 h 128"/>
                <a:gd name="T2" fmla="*/ 31 w 113"/>
                <a:gd name="T3" fmla="*/ 75 h 128"/>
                <a:gd name="T4" fmla="*/ 76 w 113"/>
                <a:gd name="T5" fmla="*/ 33 h 128"/>
                <a:gd name="T6" fmla="*/ 112 w 113"/>
                <a:gd name="T7" fmla="*/ 0 h 128"/>
                <a:gd name="T8" fmla="*/ 102 w 113"/>
                <a:gd name="T9" fmla="*/ 23 h 128"/>
                <a:gd name="T10" fmla="*/ 73 w 113"/>
                <a:gd name="T11" fmla="*/ 46 h 128"/>
                <a:gd name="T12" fmla="*/ 23 w 113"/>
                <a:gd name="T13" fmla="*/ 98 h 128"/>
                <a:gd name="T14" fmla="*/ 18 w 113"/>
                <a:gd name="T15" fmla="*/ 117 h 128"/>
                <a:gd name="T16" fmla="*/ 13 w 113"/>
                <a:gd name="T17" fmla="*/ 127 h 128"/>
                <a:gd name="T18" fmla="*/ 3 w 113"/>
                <a:gd name="T19" fmla="*/ 121 h 128"/>
                <a:gd name="T20" fmla="*/ 0 w 113"/>
                <a:gd name="T21" fmla="*/ 111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3"/>
                <a:gd name="T34" fmla="*/ 0 h 128"/>
                <a:gd name="T35" fmla="*/ 113 w 113"/>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3" h="128">
                  <a:moveTo>
                    <a:pt x="0" y="111"/>
                  </a:moveTo>
                  <a:lnTo>
                    <a:pt x="31" y="75"/>
                  </a:lnTo>
                  <a:lnTo>
                    <a:pt x="76" y="33"/>
                  </a:lnTo>
                  <a:lnTo>
                    <a:pt x="112" y="0"/>
                  </a:lnTo>
                  <a:lnTo>
                    <a:pt x="102" y="23"/>
                  </a:lnTo>
                  <a:lnTo>
                    <a:pt x="73" y="46"/>
                  </a:lnTo>
                  <a:lnTo>
                    <a:pt x="23" y="98"/>
                  </a:lnTo>
                  <a:lnTo>
                    <a:pt x="18" y="117"/>
                  </a:lnTo>
                  <a:lnTo>
                    <a:pt x="13" y="127"/>
                  </a:lnTo>
                  <a:lnTo>
                    <a:pt x="3" y="121"/>
                  </a:lnTo>
                  <a:lnTo>
                    <a:pt x="0" y="111"/>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26" name="Freeform 22"/>
            <p:cNvSpPr>
              <a:spLocks/>
            </p:cNvSpPr>
            <p:nvPr/>
          </p:nvSpPr>
          <p:spPr bwMode="auto">
            <a:xfrm>
              <a:off x="4717" y="2888"/>
              <a:ext cx="70" cy="80"/>
            </a:xfrm>
            <a:custGeom>
              <a:avLst/>
              <a:gdLst>
                <a:gd name="T0" fmla="*/ 0 w 70"/>
                <a:gd name="T1" fmla="*/ 46 h 80"/>
                <a:gd name="T2" fmla="*/ 18 w 70"/>
                <a:gd name="T3" fmla="*/ 33 h 80"/>
                <a:gd name="T4" fmla="*/ 7 w 70"/>
                <a:gd name="T5" fmla="*/ 49 h 80"/>
                <a:gd name="T6" fmla="*/ 23 w 70"/>
                <a:gd name="T7" fmla="*/ 43 h 80"/>
                <a:gd name="T8" fmla="*/ 13 w 70"/>
                <a:gd name="T9" fmla="*/ 59 h 80"/>
                <a:gd name="T10" fmla="*/ 30 w 70"/>
                <a:gd name="T11" fmla="*/ 49 h 80"/>
                <a:gd name="T12" fmla="*/ 13 w 70"/>
                <a:gd name="T13" fmla="*/ 79 h 80"/>
                <a:gd name="T14" fmla="*/ 35 w 70"/>
                <a:gd name="T15" fmla="*/ 62 h 80"/>
                <a:gd name="T16" fmla="*/ 40 w 70"/>
                <a:gd name="T17" fmla="*/ 49 h 80"/>
                <a:gd name="T18" fmla="*/ 48 w 70"/>
                <a:gd name="T19" fmla="*/ 43 h 80"/>
                <a:gd name="T20" fmla="*/ 48 w 70"/>
                <a:gd name="T21" fmla="*/ 40 h 80"/>
                <a:gd name="T22" fmla="*/ 61 w 70"/>
                <a:gd name="T23" fmla="*/ 30 h 80"/>
                <a:gd name="T24" fmla="*/ 64 w 70"/>
                <a:gd name="T25" fmla="*/ 14 h 80"/>
                <a:gd name="T26" fmla="*/ 69 w 70"/>
                <a:gd name="T27" fmla="*/ 3 h 80"/>
                <a:gd name="T28" fmla="*/ 64 w 70"/>
                <a:gd name="T29" fmla="*/ 0 h 80"/>
                <a:gd name="T30" fmla="*/ 46 w 70"/>
                <a:gd name="T31" fmla="*/ 7 h 80"/>
                <a:gd name="T32" fmla="*/ 25 w 70"/>
                <a:gd name="T33" fmla="*/ 23 h 80"/>
                <a:gd name="T34" fmla="*/ 0 w 70"/>
                <a:gd name="T35" fmla="*/ 46 h 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0"/>
                <a:gd name="T55" fmla="*/ 0 h 80"/>
                <a:gd name="T56" fmla="*/ 70 w 70"/>
                <a:gd name="T57" fmla="*/ 80 h 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0" h="80">
                  <a:moveTo>
                    <a:pt x="0" y="46"/>
                  </a:moveTo>
                  <a:lnTo>
                    <a:pt x="18" y="33"/>
                  </a:lnTo>
                  <a:lnTo>
                    <a:pt x="7" y="49"/>
                  </a:lnTo>
                  <a:lnTo>
                    <a:pt x="23" y="43"/>
                  </a:lnTo>
                  <a:lnTo>
                    <a:pt x="13" y="59"/>
                  </a:lnTo>
                  <a:lnTo>
                    <a:pt x="30" y="49"/>
                  </a:lnTo>
                  <a:lnTo>
                    <a:pt x="13" y="79"/>
                  </a:lnTo>
                  <a:lnTo>
                    <a:pt x="35" y="62"/>
                  </a:lnTo>
                  <a:lnTo>
                    <a:pt x="40" y="49"/>
                  </a:lnTo>
                  <a:lnTo>
                    <a:pt x="48" y="43"/>
                  </a:lnTo>
                  <a:lnTo>
                    <a:pt x="48" y="40"/>
                  </a:lnTo>
                  <a:lnTo>
                    <a:pt x="61" y="30"/>
                  </a:lnTo>
                  <a:lnTo>
                    <a:pt x="64" y="14"/>
                  </a:lnTo>
                  <a:lnTo>
                    <a:pt x="69" y="3"/>
                  </a:lnTo>
                  <a:lnTo>
                    <a:pt x="64" y="0"/>
                  </a:lnTo>
                  <a:lnTo>
                    <a:pt x="46" y="7"/>
                  </a:lnTo>
                  <a:lnTo>
                    <a:pt x="25" y="23"/>
                  </a:lnTo>
                  <a:lnTo>
                    <a:pt x="0" y="46"/>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27" name="Freeform 23"/>
            <p:cNvSpPr>
              <a:spLocks/>
            </p:cNvSpPr>
            <p:nvPr/>
          </p:nvSpPr>
          <p:spPr bwMode="auto">
            <a:xfrm>
              <a:off x="4689" y="3286"/>
              <a:ext cx="27" cy="20"/>
            </a:xfrm>
            <a:custGeom>
              <a:avLst/>
              <a:gdLst>
                <a:gd name="T0" fmla="*/ 0 w 27"/>
                <a:gd name="T1" fmla="*/ 0 h 20"/>
                <a:gd name="T2" fmla="*/ 16 w 27"/>
                <a:gd name="T3" fmla="*/ 6 h 20"/>
                <a:gd name="T4" fmla="*/ 26 w 27"/>
                <a:gd name="T5" fmla="*/ 19 h 20"/>
                <a:gd name="T6" fmla="*/ 6 w 27"/>
                <a:gd name="T7" fmla="*/ 16 h 20"/>
                <a:gd name="T8" fmla="*/ 0 w 27"/>
                <a:gd name="T9" fmla="*/ 0 h 20"/>
                <a:gd name="T10" fmla="*/ 0 60000 65536"/>
                <a:gd name="T11" fmla="*/ 0 60000 65536"/>
                <a:gd name="T12" fmla="*/ 0 60000 65536"/>
                <a:gd name="T13" fmla="*/ 0 60000 65536"/>
                <a:gd name="T14" fmla="*/ 0 60000 65536"/>
                <a:gd name="T15" fmla="*/ 0 w 27"/>
                <a:gd name="T16" fmla="*/ 0 h 20"/>
                <a:gd name="T17" fmla="*/ 27 w 27"/>
                <a:gd name="T18" fmla="*/ 20 h 20"/>
              </a:gdLst>
              <a:ahLst/>
              <a:cxnLst>
                <a:cxn ang="T10">
                  <a:pos x="T0" y="T1"/>
                </a:cxn>
                <a:cxn ang="T11">
                  <a:pos x="T2" y="T3"/>
                </a:cxn>
                <a:cxn ang="T12">
                  <a:pos x="T4" y="T5"/>
                </a:cxn>
                <a:cxn ang="T13">
                  <a:pos x="T6" y="T7"/>
                </a:cxn>
                <a:cxn ang="T14">
                  <a:pos x="T8" y="T9"/>
                </a:cxn>
              </a:cxnLst>
              <a:rect l="T15" t="T16" r="T17" b="T18"/>
              <a:pathLst>
                <a:path w="27" h="20">
                  <a:moveTo>
                    <a:pt x="0" y="0"/>
                  </a:moveTo>
                  <a:lnTo>
                    <a:pt x="16" y="6"/>
                  </a:lnTo>
                  <a:lnTo>
                    <a:pt x="26" y="19"/>
                  </a:lnTo>
                  <a:lnTo>
                    <a:pt x="6" y="16"/>
                  </a:lnTo>
                  <a:lnTo>
                    <a:pt x="0" y="0"/>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28" name="Freeform 24"/>
            <p:cNvSpPr>
              <a:spLocks/>
            </p:cNvSpPr>
            <p:nvPr/>
          </p:nvSpPr>
          <p:spPr bwMode="auto">
            <a:xfrm>
              <a:off x="4588" y="3221"/>
              <a:ext cx="28" cy="95"/>
            </a:xfrm>
            <a:custGeom>
              <a:avLst/>
              <a:gdLst>
                <a:gd name="T0" fmla="*/ 27 w 28"/>
                <a:gd name="T1" fmla="*/ 0 h 95"/>
                <a:gd name="T2" fmla="*/ 20 w 28"/>
                <a:gd name="T3" fmla="*/ 36 h 95"/>
                <a:gd name="T4" fmla="*/ 25 w 28"/>
                <a:gd name="T5" fmla="*/ 94 h 95"/>
                <a:gd name="T6" fmla="*/ 0 w 28"/>
                <a:gd name="T7" fmla="*/ 29 h 95"/>
                <a:gd name="T8" fmla="*/ 27 w 28"/>
                <a:gd name="T9" fmla="*/ 0 h 95"/>
                <a:gd name="T10" fmla="*/ 0 60000 65536"/>
                <a:gd name="T11" fmla="*/ 0 60000 65536"/>
                <a:gd name="T12" fmla="*/ 0 60000 65536"/>
                <a:gd name="T13" fmla="*/ 0 60000 65536"/>
                <a:gd name="T14" fmla="*/ 0 60000 65536"/>
                <a:gd name="T15" fmla="*/ 0 w 28"/>
                <a:gd name="T16" fmla="*/ 0 h 95"/>
                <a:gd name="T17" fmla="*/ 28 w 28"/>
                <a:gd name="T18" fmla="*/ 95 h 95"/>
              </a:gdLst>
              <a:ahLst/>
              <a:cxnLst>
                <a:cxn ang="T10">
                  <a:pos x="T0" y="T1"/>
                </a:cxn>
                <a:cxn ang="T11">
                  <a:pos x="T2" y="T3"/>
                </a:cxn>
                <a:cxn ang="T12">
                  <a:pos x="T4" y="T5"/>
                </a:cxn>
                <a:cxn ang="T13">
                  <a:pos x="T6" y="T7"/>
                </a:cxn>
                <a:cxn ang="T14">
                  <a:pos x="T8" y="T9"/>
                </a:cxn>
              </a:cxnLst>
              <a:rect l="T15" t="T16" r="T17" b="T18"/>
              <a:pathLst>
                <a:path w="28" h="95">
                  <a:moveTo>
                    <a:pt x="27" y="0"/>
                  </a:moveTo>
                  <a:lnTo>
                    <a:pt x="20" y="36"/>
                  </a:lnTo>
                  <a:lnTo>
                    <a:pt x="25" y="94"/>
                  </a:lnTo>
                  <a:lnTo>
                    <a:pt x="0" y="29"/>
                  </a:lnTo>
                  <a:lnTo>
                    <a:pt x="27" y="0"/>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29" name="Freeform 25"/>
            <p:cNvSpPr>
              <a:spLocks/>
            </p:cNvSpPr>
            <p:nvPr/>
          </p:nvSpPr>
          <p:spPr bwMode="auto">
            <a:xfrm>
              <a:off x="4621" y="3182"/>
              <a:ext cx="44" cy="23"/>
            </a:xfrm>
            <a:custGeom>
              <a:avLst/>
              <a:gdLst>
                <a:gd name="T0" fmla="*/ 20 w 44"/>
                <a:gd name="T1" fmla="*/ 0 h 23"/>
                <a:gd name="T2" fmla="*/ 43 w 44"/>
                <a:gd name="T3" fmla="*/ 22 h 23"/>
                <a:gd name="T4" fmla="*/ 0 w 44"/>
                <a:gd name="T5" fmla="*/ 9 h 23"/>
                <a:gd name="T6" fmla="*/ 20 w 44"/>
                <a:gd name="T7" fmla="*/ 0 h 23"/>
                <a:gd name="T8" fmla="*/ 0 60000 65536"/>
                <a:gd name="T9" fmla="*/ 0 60000 65536"/>
                <a:gd name="T10" fmla="*/ 0 60000 65536"/>
                <a:gd name="T11" fmla="*/ 0 60000 65536"/>
                <a:gd name="T12" fmla="*/ 0 w 44"/>
                <a:gd name="T13" fmla="*/ 0 h 23"/>
                <a:gd name="T14" fmla="*/ 44 w 44"/>
                <a:gd name="T15" fmla="*/ 23 h 23"/>
              </a:gdLst>
              <a:ahLst/>
              <a:cxnLst>
                <a:cxn ang="T8">
                  <a:pos x="T0" y="T1"/>
                </a:cxn>
                <a:cxn ang="T9">
                  <a:pos x="T2" y="T3"/>
                </a:cxn>
                <a:cxn ang="T10">
                  <a:pos x="T4" y="T5"/>
                </a:cxn>
                <a:cxn ang="T11">
                  <a:pos x="T6" y="T7"/>
                </a:cxn>
              </a:cxnLst>
              <a:rect l="T12" t="T13" r="T14" b="T15"/>
              <a:pathLst>
                <a:path w="44" h="23">
                  <a:moveTo>
                    <a:pt x="20" y="0"/>
                  </a:moveTo>
                  <a:lnTo>
                    <a:pt x="43" y="22"/>
                  </a:lnTo>
                  <a:lnTo>
                    <a:pt x="0" y="9"/>
                  </a:lnTo>
                  <a:lnTo>
                    <a:pt x="20" y="0"/>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0" name="Freeform 26"/>
            <p:cNvSpPr>
              <a:spLocks/>
            </p:cNvSpPr>
            <p:nvPr/>
          </p:nvSpPr>
          <p:spPr bwMode="auto">
            <a:xfrm>
              <a:off x="4527" y="3221"/>
              <a:ext cx="42" cy="33"/>
            </a:xfrm>
            <a:custGeom>
              <a:avLst/>
              <a:gdLst>
                <a:gd name="T0" fmla="*/ 0 w 42"/>
                <a:gd name="T1" fmla="*/ 22 h 33"/>
                <a:gd name="T2" fmla="*/ 20 w 42"/>
                <a:gd name="T3" fmla="*/ 0 h 33"/>
                <a:gd name="T4" fmla="*/ 41 w 42"/>
                <a:gd name="T5" fmla="*/ 6 h 33"/>
                <a:gd name="T6" fmla="*/ 33 w 42"/>
                <a:gd name="T7" fmla="*/ 19 h 33"/>
                <a:gd name="T8" fmla="*/ 18 w 42"/>
                <a:gd name="T9" fmla="*/ 32 h 33"/>
                <a:gd name="T10" fmla="*/ 8 w 42"/>
                <a:gd name="T11" fmla="*/ 25 h 33"/>
                <a:gd name="T12" fmla="*/ 0 w 42"/>
                <a:gd name="T13" fmla="*/ 22 h 33"/>
                <a:gd name="T14" fmla="*/ 0 60000 65536"/>
                <a:gd name="T15" fmla="*/ 0 60000 65536"/>
                <a:gd name="T16" fmla="*/ 0 60000 65536"/>
                <a:gd name="T17" fmla="*/ 0 60000 65536"/>
                <a:gd name="T18" fmla="*/ 0 60000 65536"/>
                <a:gd name="T19" fmla="*/ 0 60000 65536"/>
                <a:gd name="T20" fmla="*/ 0 60000 65536"/>
                <a:gd name="T21" fmla="*/ 0 w 42"/>
                <a:gd name="T22" fmla="*/ 0 h 33"/>
                <a:gd name="T23" fmla="*/ 42 w 42"/>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33">
                  <a:moveTo>
                    <a:pt x="0" y="22"/>
                  </a:moveTo>
                  <a:lnTo>
                    <a:pt x="20" y="0"/>
                  </a:lnTo>
                  <a:lnTo>
                    <a:pt x="41" y="6"/>
                  </a:lnTo>
                  <a:lnTo>
                    <a:pt x="33" y="19"/>
                  </a:lnTo>
                  <a:lnTo>
                    <a:pt x="18" y="32"/>
                  </a:lnTo>
                  <a:lnTo>
                    <a:pt x="8" y="25"/>
                  </a:lnTo>
                  <a:lnTo>
                    <a:pt x="0" y="22"/>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1" name="Freeform 27"/>
            <p:cNvSpPr>
              <a:spLocks/>
            </p:cNvSpPr>
            <p:nvPr/>
          </p:nvSpPr>
          <p:spPr bwMode="auto">
            <a:xfrm>
              <a:off x="4552" y="3074"/>
              <a:ext cx="95" cy="129"/>
            </a:xfrm>
            <a:custGeom>
              <a:avLst/>
              <a:gdLst>
                <a:gd name="T0" fmla="*/ 63 w 95"/>
                <a:gd name="T1" fmla="*/ 17 h 129"/>
                <a:gd name="T2" fmla="*/ 76 w 95"/>
                <a:gd name="T3" fmla="*/ 0 h 129"/>
                <a:gd name="T4" fmla="*/ 69 w 95"/>
                <a:gd name="T5" fmla="*/ 23 h 129"/>
                <a:gd name="T6" fmla="*/ 91 w 95"/>
                <a:gd name="T7" fmla="*/ 7 h 129"/>
                <a:gd name="T8" fmla="*/ 71 w 95"/>
                <a:gd name="T9" fmla="*/ 29 h 129"/>
                <a:gd name="T10" fmla="*/ 94 w 95"/>
                <a:gd name="T11" fmla="*/ 23 h 129"/>
                <a:gd name="T12" fmla="*/ 81 w 95"/>
                <a:gd name="T13" fmla="*/ 42 h 129"/>
                <a:gd name="T14" fmla="*/ 71 w 95"/>
                <a:gd name="T15" fmla="*/ 45 h 129"/>
                <a:gd name="T16" fmla="*/ 74 w 95"/>
                <a:gd name="T17" fmla="*/ 55 h 129"/>
                <a:gd name="T18" fmla="*/ 63 w 95"/>
                <a:gd name="T19" fmla="*/ 62 h 129"/>
                <a:gd name="T20" fmla="*/ 61 w 95"/>
                <a:gd name="T21" fmla="*/ 68 h 129"/>
                <a:gd name="T22" fmla="*/ 53 w 95"/>
                <a:gd name="T23" fmla="*/ 72 h 129"/>
                <a:gd name="T24" fmla="*/ 46 w 95"/>
                <a:gd name="T25" fmla="*/ 85 h 129"/>
                <a:gd name="T26" fmla="*/ 43 w 95"/>
                <a:gd name="T27" fmla="*/ 108 h 129"/>
                <a:gd name="T28" fmla="*/ 36 w 95"/>
                <a:gd name="T29" fmla="*/ 111 h 129"/>
                <a:gd name="T30" fmla="*/ 33 w 95"/>
                <a:gd name="T31" fmla="*/ 120 h 129"/>
                <a:gd name="T32" fmla="*/ 26 w 95"/>
                <a:gd name="T33" fmla="*/ 128 h 129"/>
                <a:gd name="T34" fmla="*/ 13 w 95"/>
                <a:gd name="T35" fmla="*/ 128 h 129"/>
                <a:gd name="T36" fmla="*/ 0 w 95"/>
                <a:gd name="T37" fmla="*/ 128 h 129"/>
                <a:gd name="T38" fmla="*/ 10 w 95"/>
                <a:gd name="T39" fmla="*/ 108 h 129"/>
                <a:gd name="T40" fmla="*/ 28 w 95"/>
                <a:gd name="T41" fmla="*/ 91 h 129"/>
                <a:gd name="T42" fmla="*/ 36 w 95"/>
                <a:gd name="T43" fmla="*/ 65 h 129"/>
                <a:gd name="T44" fmla="*/ 43 w 95"/>
                <a:gd name="T45" fmla="*/ 32 h 129"/>
                <a:gd name="T46" fmla="*/ 56 w 95"/>
                <a:gd name="T47" fmla="*/ 17 h 129"/>
                <a:gd name="T48" fmla="*/ 63 w 95"/>
                <a:gd name="T49" fmla="*/ 17 h 1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
                <a:gd name="T76" fmla="*/ 0 h 129"/>
                <a:gd name="T77" fmla="*/ 95 w 95"/>
                <a:gd name="T78" fmla="*/ 129 h 1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 h="129">
                  <a:moveTo>
                    <a:pt x="63" y="17"/>
                  </a:moveTo>
                  <a:lnTo>
                    <a:pt x="76" y="0"/>
                  </a:lnTo>
                  <a:lnTo>
                    <a:pt x="69" y="23"/>
                  </a:lnTo>
                  <a:lnTo>
                    <a:pt x="91" y="7"/>
                  </a:lnTo>
                  <a:lnTo>
                    <a:pt x="71" y="29"/>
                  </a:lnTo>
                  <a:lnTo>
                    <a:pt x="94" y="23"/>
                  </a:lnTo>
                  <a:lnTo>
                    <a:pt x="81" y="42"/>
                  </a:lnTo>
                  <a:lnTo>
                    <a:pt x="71" y="45"/>
                  </a:lnTo>
                  <a:lnTo>
                    <a:pt x="74" y="55"/>
                  </a:lnTo>
                  <a:lnTo>
                    <a:pt x="63" y="62"/>
                  </a:lnTo>
                  <a:lnTo>
                    <a:pt x="61" y="68"/>
                  </a:lnTo>
                  <a:lnTo>
                    <a:pt x="53" y="72"/>
                  </a:lnTo>
                  <a:lnTo>
                    <a:pt x="46" y="85"/>
                  </a:lnTo>
                  <a:lnTo>
                    <a:pt x="43" y="108"/>
                  </a:lnTo>
                  <a:lnTo>
                    <a:pt x="36" y="111"/>
                  </a:lnTo>
                  <a:lnTo>
                    <a:pt x="33" y="120"/>
                  </a:lnTo>
                  <a:lnTo>
                    <a:pt x="26" y="128"/>
                  </a:lnTo>
                  <a:lnTo>
                    <a:pt x="13" y="128"/>
                  </a:lnTo>
                  <a:lnTo>
                    <a:pt x="0" y="128"/>
                  </a:lnTo>
                  <a:lnTo>
                    <a:pt x="10" y="108"/>
                  </a:lnTo>
                  <a:lnTo>
                    <a:pt x="28" y="91"/>
                  </a:lnTo>
                  <a:lnTo>
                    <a:pt x="36" y="65"/>
                  </a:lnTo>
                  <a:lnTo>
                    <a:pt x="43" y="32"/>
                  </a:lnTo>
                  <a:lnTo>
                    <a:pt x="56" y="17"/>
                  </a:lnTo>
                  <a:lnTo>
                    <a:pt x="63" y="17"/>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2" name="Freeform 28"/>
            <p:cNvSpPr>
              <a:spLocks/>
            </p:cNvSpPr>
            <p:nvPr/>
          </p:nvSpPr>
          <p:spPr bwMode="auto">
            <a:xfrm>
              <a:off x="4347" y="2996"/>
              <a:ext cx="356" cy="229"/>
            </a:xfrm>
            <a:custGeom>
              <a:avLst/>
              <a:gdLst>
                <a:gd name="T0" fmla="*/ 0 w 356"/>
                <a:gd name="T1" fmla="*/ 228 h 229"/>
                <a:gd name="T2" fmla="*/ 8 w 356"/>
                <a:gd name="T3" fmla="*/ 228 h 229"/>
                <a:gd name="T4" fmla="*/ 15 w 356"/>
                <a:gd name="T5" fmla="*/ 215 h 229"/>
                <a:gd name="T6" fmla="*/ 30 w 356"/>
                <a:gd name="T7" fmla="*/ 208 h 229"/>
                <a:gd name="T8" fmla="*/ 37 w 356"/>
                <a:gd name="T9" fmla="*/ 198 h 229"/>
                <a:gd name="T10" fmla="*/ 53 w 356"/>
                <a:gd name="T11" fmla="*/ 192 h 229"/>
                <a:gd name="T12" fmla="*/ 60 w 356"/>
                <a:gd name="T13" fmla="*/ 179 h 229"/>
                <a:gd name="T14" fmla="*/ 70 w 356"/>
                <a:gd name="T15" fmla="*/ 173 h 229"/>
                <a:gd name="T16" fmla="*/ 76 w 356"/>
                <a:gd name="T17" fmla="*/ 166 h 229"/>
                <a:gd name="T18" fmla="*/ 99 w 356"/>
                <a:gd name="T19" fmla="*/ 159 h 229"/>
                <a:gd name="T20" fmla="*/ 114 w 356"/>
                <a:gd name="T21" fmla="*/ 146 h 229"/>
                <a:gd name="T22" fmla="*/ 124 w 356"/>
                <a:gd name="T23" fmla="*/ 146 h 229"/>
                <a:gd name="T24" fmla="*/ 139 w 356"/>
                <a:gd name="T25" fmla="*/ 137 h 229"/>
                <a:gd name="T26" fmla="*/ 154 w 356"/>
                <a:gd name="T27" fmla="*/ 137 h 229"/>
                <a:gd name="T28" fmla="*/ 162 w 356"/>
                <a:gd name="T29" fmla="*/ 130 h 229"/>
                <a:gd name="T30" fmla="*/ 177 w 356"/>
                <a:gd name="T31" fmla="*/ 140 h 229"/>
                <a:gd name="T32" fmla="*/ 175 w 356"/>
                <a:gd name="T33" fmla="*/ 120 h 229"/>
                <a:gd name="T34" fmla="*/ 188 w 356"/>
                <a:gd name="T35" fmla="*/ 130 h 229"/>
                <a:gd name="T36" fmla="*/ 185 w 356"/>
                <a:gd name="T37" fmla="*/ 117 h 229"/>
                <a:gd name="T38" fmla="*/ 203 w 356"/>
                <a:gd name="T39" fmla="*/ 114 h 229"/>
                <a:gd name="T40" fmla="*/ 203 w 356"/>
                <a:gd name="T41" fmla="*/ 101 h 229"/>
                <a:gd name="T42" fmla="*/ 221 w 356"/>
                <a:gd name="T43" fmla="*/ 88 h 229"/>
                <a:gd name="T44" fmla="*/ 236 w 356"/>
                <a:gd name="T45" fmla="*/ 72 h 229"/>
                <a:gd name="T46" fmla="*/ 251 w 356"/>
                <a:gd name="T47" fmla="*/ 52 h 229"/>
                <a:gd name="T48" fmla="*/ 271 w 356"/>
                <a:gd name="T49" fmla="*/ 36 h 229"/>
                <a:gd name="T50" fmla="*/ 289 w 356"/>
                <a:gd name="T51" fmla="*/ 33 h 229"/>
                <a:gd name="T52" fmla="*/ 279 w 356"/>
                <a:gd name="T53" fmla="*/ 42 h 229"/>
                <a:gd name="T54" fmla="*/ 299 w 356"/>
                <a:gd name="T55" fmla="*/ 42 h 229"/>
                <a:gd name="T56" fmla="*/ 286 w 356"/>
                <a:gd name="T57" fmla="*/ 55 h 229"/>
                <a:gd name="T58" fmla="*/ 299 w 356"/>
                <a:gd name="T59" fmla="*/ 55 h 229"/>
                <a:gd name="T60" fmla="*/ 291 w 356"/>
                <a:gd name="T61" fmla="*/ 75 h 229"/>
                <a:gd name="T62" fmla="*/ 307 w 356"/>
                <a:gd name="T63" fmla="*/ 68 h 229"/>
                <a:gd name="T64" fmla="*/ 309 w 356"/>
                <a:gd name="T65" fmla="*/ 82 h 229"/>
                <a:gd name="T66" fmla="*/ 320 w 356"/>
                <a:gd name="T67" fmla="*/ 78 h 229"/>
                <a:gd name="T68" fmla="*/ 329 w 356"/>
                <a:gd name="T69" fmla="*/ 95 h 229"/>
                <a:gd name="T70" fmla="*/ 337 w 356"/>
                <a:gd name="T71" fmla="*/ 75 h 229"/>
                <a:gd name="T72" fmla="*/ 350 w 356"/>
                <a:gd name="T73" fmla="*/ 72 h 229"/>
                <a:gd name="T74" fmla="*/ 342 w 356"/>
                <a:gd name="T75" fmla="*/ 62 h 229"/>
                <a:gd name="T76" fmla="*/ 355 w 356"/>
                <a:gd name="T77" fmla="*/ 52 h 229"/>
                <a:gd name="T78" fmla="*/ 345 w 356"/>
                <a:gd name="T79" fmla="*/ 45 h 229"/>
                <a:gd name="T80" fmla="*/ 353 w 356"/>
                <a:gd name="T81" fmla="*/ 33 h 229"/>
                <a:gd name="T82" fmla="*/ 334 w 356"/>
                <a:gd name="T83" fmla="*/ 36 h 229"/>
                <a:gd name="T84" fmla="*/ 340 w 356"/>
                <a:gd name="T85" fmla="*/ 19 h 229"/>
                <a:gd name="T86" fmla="*/ 327 w 356"/>
                <a:gd name="T87" fmla="*/ 9 h 229"/>
                <a:gd name="T88" fmla="*/ 329 w 356"/>
                <a:gd name="T89" fmla="*/ 0 h 229"/>
                <a:gd name="T90" fmla="*/ 307 w 356"/>
                <a:gd name="T91" fmla="*/ 3 h 229"/>
                <a:gd name="T92" fmla="*/ 291 w 356"/>
                <a:gd name="T93" fmla="*/ 3 h 229"/>
                <a:gd name="T94" fmla="*/ 261 w 356"/>
                <a:gd name="T95" fmla="*/ 26 h 229"/>
                <a:gd name="T96" fmla="*/ 182 w 356"/>
                <a:gd name="T97" fmla="*/ 101 h 229"/>
                <a:gd name="T98" fmla="*/ 149 w 356"/>
                <a:gd name="T99" fmla="*/ 120 h 229"/>
                <a:gd name="T100" fmla="*/ 102 w 356"/>
                <a:gd name="T101" fmla="*/ 146 h 229"/>
                <a:gd name="T102" fmla="*/ 70 w 356"/>
                <a:gd name="T103" fmla="*/ 150 h 229"/>
                <a:gd name="T104" fmla="*/ 43 w 356"/>
                <a:gd name="T105" fmla="*/ 182 h 229"/>
                <a:gd name="T106" fmla="*/ 0 w 356"/>
                <a:gd name="T107" fmla="*/ 218 h 229"/>
                <a:gd name="T108" fmla="*/ 0 w 356"/>
                <a:gd name="T109" fmla="*/ 228 h 22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6"/>
                <a:gd name="T166" fmla="*/ 0 h 229"/>
                <a:gd name="T167" fmla="*/ 356 w 356"/>
                <a:gd name="T168" fmla="*/ 229 h 22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6" h="229">
                  <a:moveTo>
                    <a:pt x="0" y="228"/>
                  </a:moveTo>
                  <a:lnTo>
                    <a:pt x="8" y="228"/>
                  </a:lnTo>
                  <a:lnTo>
                    <a:pt x="15" y="215"/>
                  </a:lnTo>
                  <a:lnTo>
                    <a:pt x="30" y="208"/>
                  </a:lnTo>
                  <a:lnTo>
                    <a:pt x="37" y="198"/>
                  </a:lnTo>
                  <a:lnTo>
                    <a:pt x="53" y="192"/>
                  </a:lnTo>
                  <a:lnTo>
                    <a:pt x="60" y="179"/>
                  </a:lnTo>
                  <a:lnTo>
                    <a:pt x="70" y="173"/>
                  </a:lnTo>
                  <a:lnTo>
                    <a:pt x="76" y="166"/>
                  </a:lnTo>
                  <a:lnTo>
                    <a:pt x="99" y="159"/>
                  </a:lnTo>
                  <a:lnTo>
                    <a:pt x="114" y="146"/>
                  </a:lnTo>
                  <a:lnTo>
                    <a:pt x="124" y="146"/>
                  </a:lnTo>
                  <a:lnTo>
                    <a:pt x="139" y="137"/>
                  </a:lnTo>
                  <a:lnTo>
                    <a:pt x="154" y="137"/>
                  </a:lnTo>
                  <a:lnTo>
                    <a:pt x="162" y="130"/>
                  </a:lnTo>
                  <a:lnTo>
                    <a:pt x="177" y="140"/>
                  </a:lnTo>
                  <a:lnTo>
                    <a:pt x="175" y="120"/>
                  </a:lnTo>
                  <a:lnTo>
                    <a:pt x="188" y="130"/>
                  </a:lnTo>
                  <a:lnTo>
                    <a:pt x="185" y="117"/>
                  </a:lnTo>
                  <a:lnTo>
                    <a:pt x="203" y="114"/>
                  </a:lnTo>
                  <a:lnTo>
                    <a:pt x="203" y="101"/>
                  </a:lnTo>
                  <a:lnTo>
                    <a:pt x="221" y="88"/>
                  </a:lnTo>
                  <a:lnTo>
                    <a:pt x="236" y="72"/>
                  </a:lnTo>
                  <a:lnTo>
                    <a:pt x="251" y="52"/>
                  </a:lnTo>
                  <a:lnTo>
                    <a:pt x="271" y="36"/>
                  </a:lnTo>
                  <a:lnTo>
                    <a:pt x="289" y="33"/>
                  </a:lnTo>
                  <a:lnTo>
                    <a:pt x="279" y="42"/>
                  </a:lnTo>
                  <a:lnTo>
                    <a:pt x="299" y="42"/>
                  </a:lnTo>
                  <a:lnTo>
                    <a:pt x="286" y="55"/>
                  </a:lnTo>
                  <a:lnTo>
                    <a:pt x="299" y="55"/>
                  </a:lnTo>
                  <a:lnTo>
                    <a:pt x="291" y="75"/>
                  </a:lnTo>
                  <a:lnTo>
                    <a:pt x="307" y="68"/>
                  </a:lnTo>
                  <a:lnTo>
                    <a:pt x="309" y="82"/>
                  </a:lnTo>
                  <a:lnTo>
                    <a:pt x="320" y="78"/>
                  </a:lnTo>
                  <a:lnTo>
                    <a:pt x="329" y="95"/>
                  </a:lnTo>
                  <a:lnTo>
                    <a:pt x="337" y="75"/>
                  </a:lnTo>
                  <a:lnTo>
                    <a:pt x="350" y="72"/>
                  </a:lnTo>
                  <a:lnTo>
                    <a:pt x="342" y="62"/>
                  </a:lnTo>
                  <a:lnTo>
                    <a:pt x="355" y="52"/>
                  </a:lnTo>
                  <a:lnTo>
                    <a:pt x="345" y="45"/>
                  </a:lnTo>
                  <a:lnTo>
                    <a:pt x="353" y="33"/>
                  </a:lnTo>
                  <a:lnTo>
                    <a:pt x="334" y="36"/>
                  </a:lnTo>
                  <a:lnTo>
                    <a:pt x="340" y="19"/>
                  </a:lnTo>
                  <a:lnTo>
                    <a:pt x="327" y="9"/>
                  </a:lnTo>
                  <a:lnTo>
                    <a:pt x="329" y="0"/>
                  </a:lnTo>
                  <a:lnTo>
                    <a:pt x="307" y="3"/>
                  </a:lnTo>
                  <a:lnTo>
                    <a:pt x="291" y="3"/>
                  </a:lnTo>
                  <a:lnTo>
                    <a:pt x="261" y="26"/>
                  </a:lnTo>
                  <a:lnTo>
                    <a:pt x="182" y="101"/>
                  </a:lnTo>
                  <a:lnTo>
                    <a:pt x="149" y="120"/>
                  </a:lnTo>
                  <a:lnTo>
                    <a:pt x="102" y="146"/>
                  </a:lnTo>
                  <a:lnTo>
                    <a:pt x="70" y="150"/>
                  </a:lnTo>
                  <a:lnTo>
                    <a:pt x="43" y="182"/>
                  </a:lnTo>
                  <a:lnTo>
                    <a:pt x="0" y="218"/>
                  </a:lnTo>
                  <a:lnTo>
                    <a:pt x="0" y="228"/>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3" name="Freeform 29"/>
            <p:cNvSpPr>
              <a:spLocks/>
            </p:cNvSpPr>
            <p:nvPr/>
          </p:nvSpPr>
          <p:spPr bwMode="auto">
            <a:xfrm>
              <a:off x="3641" y="3198"/>
              <a:ext cx="684" cy="486"/>
            </a:xfrm>
            <a:custGeom>
              <a:avLst/>
              <a:gdLst>
                <a:gd name="T0" fmla="*/ 28 w 684"/>
                <a:gd name="T1" fmla="*/ 172 h 486"/>
                <a:gd name="T2" fmla="*/ 64 w 684"/>
                <a:gd name="T3" fmla="*/ 153 h 486"/>
                <a:gd name="T4" fmla="*/ 117 w 684"/>
                <a:gd name="T5" fmla="*/ 81 h 486"/>
                <a:gd name="T6" fmla="*/ 155 w 684"/>
                <a:gd name="T7" fmla="*/ 52 h 486"/>
                <a:gd name="T8" fmla="*/ 234 w 684"/>
                <a:gd name="T9" fmla="*/ 36 h 486"/>
                <a:gd name="T10" fmla="*/ 351 w 684"/>
                <a:gd name="T11" fmla="*/ 13 h 486"/>
                <a:gd name="T12" fmla="*/ 457 w 684"/>
                <a:gd name="T13" fmla="*/ 0 h 486"/>
                <a:gd name="T14" fmla="*/ 495 w 684"/>
                <a:gd name="T15" fmla="*/ 0 h 486"/>
                <a:gd name="T16" fmla="*/ 564 w 684"/>
                <a:gd name="T17" fmla="*/ 0 h 486"/>
                <a:gd name="T18" fmla="*/ 624 w 684"/>
                <a:gd name="T19" fmla="*/ 26 h 486"/>
                <a:gd name="T20" fmla="*/ 683 w 684"/>
                <a:gd name="T21" fmla="*/ 68 h 486"/>
                <a:gd name="T22" fmla="*/ 670 w 684"/>
                <a:gd name="T23" fmla="*/ 78 h 486"/>
                <a:gd name="T24" fmla="*/ 645 w 684"/>
                <a:gd name="T25" fmla="*/ 81 h 486"/>
                <a:gd name="T26" fmla="*/ 627 w 684"/>
                <a:gd name="T27" fmla="*/ 75 h 486"/>
                <a:gd name="T28" fmla="*/ 596 w 684"/>
                <a:gd name="T29" fmla="*/ 68 h 486"/>
                <a:gd name="T30" fmla="*/ 485 w 684"/>
                <a:gd name="T31" fmla="*/ 104 h 486"/>
                <a:gd name="T32" fmla="*/ 523 w 684"/>
                <a:gd name="T33" fmla="*/ 153 h 486"/>
                <a:gd name="T34" fmla="*/ 551 w 684"/>
                <a:gd name="T35" fmla="*/ 172 h 486"/>
                <a:gd name="T36" fmla="*/ 556 w 684"/>
                <a:gd name="T37" fmla="*/ 196 h 486"/>
                <a:gd name="T38" fmla="*/ 546 w 684"/>
                <a:gd name="T39" fmla="*/ 208 h 486"/>
                <a:gd name="T40" fmla="*/ 503 w 684"/>
                <a:gd name="T41" fmla="*/ 208 h 486"/>
                <a:gd name="T42" fmla="*/ 460 w 684"/>
                <a:gd name="T43" fmla="*/ 189 h 486"/>
                <a:gd name="T44" fmla="*/ 480 w 684"/>
                <a:gd name="T45" fmla="*/ 130 h 486"/>
                <a:gd name="T46" fmla="*/ 460 w 684"/>
                <a:gd name="T47" fmla="*/ 98 h 486"/>
                <a:gd name="T48" fmla="*/ 432 w 684"/>
                <a:gd name="T49" fmla="*/ 107 h 486"/>
                <a:gd name="T50" fmla="*/ 419 w 684"/>
                <a:gd name="T51" fmla="*/ 120 h 486"/>
                <a:gd name="T52" fmla="*/ 447 w 684"/>
                <a:gd name="T53" fmla="*/ 147 h 486"/>
                <a:gd name="T54" fmla="*/ 432 w 684"/>
                <a:gd name="T55" fmla="*/ 179 h 486"/>
                <a:gd name="T56" fmla="*/ 386 w 684"/>
                <a:gd name="T57" fmla="*/ 185 h 486"/>
                <a:gd name="T58" fmla="*/ 325 w 684"/>
                <a:gd name="T59" fmla="*/ 199 h 486"/>
                <a:gd name="T60" fmla="*/ 239 w 684"/>
                <a:gd name="T61" fmla="*/ 163 h 486"/>
                <a:gd name="T62" fmla="*/ 196 w 684"/>
                <a:gd name="T63" fmla="*/ 196 h 486"/>
                <a:gd name="T64" fmla="*/ 127 w 684"/>
                <a:gd name="T65" fmla="*/ 368 h 486"/>
                <a:gd name="T66" fmla="*/ 8 w 684"/>
                <a:gd name="T67" fmla="*/ 485 h 486"/>
                <a:gd name="T68" fmla="*/ 0 w 684"/>
                <a:gd name="T69" fmla="*/ 205 h 486"/>
                <a:gd name="T70" fmla="*/ 28 w 684"/>
                <a:gd name="T71" fmla="*/ 172 h 4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84"/>
                <a:gd name="T109" fmla="*/ 0 h 486"/>
                <a:gd name="T110" fmla="*/ 684 w 684"/>
                <a:gd name="T111" fmla="*/ 486 h 48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84" h="486">
                  <a:moveTo>
                    <a:pt x="28" y="172"/>
                  </a:moveTo>
                  <a:lnTo>
                    <a:pt x="64" y="153"/>
                  </a:lnTo>
                  <a:lnTo>
                    <a:pt x="117" y="81"/>
                  </a:lnTo>
                  <a:lnTo>
                    <a:pt x="155" y="52"/>
                  </a:lnTo>
                  <a:lnTo>
                    <a:pt x="234" y="36"/>
                  </a:lnTo>
                  <a:lnTo>
                    <a:pt x="351" y="13"/>
                  </a:lnTo>
                  <a:lnTo>
                    <a:pt x="457" y="0"/>
                  </a:lnTo>
                  <a:lnTo>
                    <a:pt x="495" y="0"/>
                  </a:lnTo>
                  <a:lnTo>
                    <a:pt x="564" y="0"/>
                  </a:lnTo>
                  <a:lnTo>
                    <a:pt x="624" y="26"/>
                  </a:lnTo>
                  <a:lnTo>
                    <a:pt x="683" y="68"/>
                  </a:lnTo>
                  <a:lnTo>
                    <a:pt x="670" y="78"/>
                  </a:lnTo>
                  <a:lnTo>
                    <a:pt x="645" y="81"/>
                  </a:lnTo>
                  <a:lnTo>
                    <a:pt x="627" y="75"/>
                  </a:lnTo>
                  <a:lnTo>
                    <a:pt x="596" y="68"/>
                  </a:lnTo>
                  <a:lnTo>
                    <a:pt x="485" y="104"/>
                  </a:lnTo>
                  <a:lnTo>
                    <a:pt x="523" y="153"/>
                  </a:lnTo>
                  <a:lnTo>
                    <a:pt x="551" y="172"/>
                  </a:lnTo>
                  <a:lnTo>
                    <a:pt x="556" y="196"/>
                  </a:lnTo>
                  <a:lnTo>
                    <a:pt x="546" y="208"/>
                  </a:lnTo>
                  <a:lnTo>
                    <a:pt x="503" y="208"/>
                  </a:lnTo>
                  <a:lnTo>
                    <a:pt x="460" y="189"/>
                  </a:lnTo>
                  <a:lnTo>
                    <a:pt x="480" y="130"/>
                  </a:lnTo>
                  <a:lnTo>
                    <a:pt x="460" y="98"/>
                  </a:lnTo>
                  <a:lnTo>
                    <a:pt x="432" y="107"/>
                  </a:lnTo>
                  <a:lnTo>
                    <a:pt x="419" y="120"/>
                  </a:lnTo>
                  <a:lnTo>
                    <a:pt x="447" y="147"/>
                  </a:lnTo>
                  <a:lnTo>
                    <a:pt x="432" y="179"/>
                  </a:lnTo>
                  <a:lnTo>
                    <a:pt x="386" y="185"/>
                  </a:lnTo>
                  <a:lnTo>
                    <a:pt x="325" y="199"/>
                  </a:lnTo>
                  <a:lnTo>
                    <a:pt x="239" y="163"/>
                  </a:lnTo>
                  <a:lnTo>
                    <a:pt x="196" y="196"/>
                  </a:lnTo>
                  <a:lnTo>
                    <a:pt x="127" y="368"/>
                  </a:lnTo>
                  <a:lnTo>
                    <a:pt x="8" y="485"/>
                  </a:lnTo>
                  <a:lnTo>
                    <a:pt x="0" y="205"/>
                  </a:lnTo>
                  <a:lnTo>
                    <a:pt x="28" y="172"/>
                  </a:lnTo>
                </a:path>
              </a:pathLst>
            </a:custGeom>
            <a:solidFill>
              <a:srgbClr val="FFC080"/>
            </a:solidFill>
            <a:ln w="12700" cap="rnd">
              <a:solidFill>
                <a:srgbClr val="FFC080"/>
              </a:solidFill>
              <a:round/>
              <a:headEnd/>
              <a:tailEnd/>
            </a:ln>
          </p:spPr>
          <p:txBody>
            <a:bodyPr/>
            <a:lstStyle/>
            <a:p>
              <a:endParaRPr lang="en-US">
                <a:solidFill>
                  <a:srgbClr val="000000"/>
                </a:solidFill>
              </a:endParaRPr>
            </a:p>
          </p:txBody>
        </p:sp>
        <p:sp>
          <p:nvSpPr>
            <p:cNvPr id="23734" name="Freeform 30"/>
            <p:cNvSpPr>
              <a:spLocks/>
            </p:cNvSpPr>
            <p:nvPr/>
          </p:nvSpPr>
          <p:spPr bwMode="auto">
            <a:xfrm>
              <a:off x="3637" y="3335"/>
              <a:ext cx="105" cy="144"/>
            </a:xfrm>
            <a:custGeom>
              <a:avLst/>
              <a:gdLst>
                <a:gd name="T0" fmla="*/ 83 w 105"/>
                <a:gd name="T1" fmla="*/ 19 h 144"/>
                <a:gd name="T2" fmla="*/ 45 w 105"/>
                <a:gd name="T3" fmla="*/ 48 h 144"/>
                <a:gd name="T4" fmla="*/ 17 w 105"/>
                <a:gd name="T5" fmla="*/ 78 h 144"/>
                <a:gd name="T6" fmla="*/ 2 w 105"/>
                <a:gd name="T7" fmla="*/ 97 h 144"/>
                <a:gd name="T8" fmla="*/ 0 w 105"/>
                <a:gd name="T9" fmla="*/ 133 h 144"/>
                <a:gd name="T10" fmla="*/ 12 w 105"/>
                <a:gd name="T11" fmla="*/ 143 h 144"/>
                <a:gd name="T12" fmla="*/ 12 w 105"/>
                <a:gd name="T13" fmla="*/ 110 h 144"/>
                <a:gd name="T14" fmla="*/ 25 w 105"/>
                <a:gd name="T15" fmla="*/ 117 h 144"/>
                <a:gd name="T16" fmla="*/ 25 w 105"/>
                <a:gd name="T17" fmla="*/ 95 h 144"/>
                <a:gd name="T18" fmla="*/ 37 w 105"/>
                <a:gd name="T19" fmla="*/ 101 h 144"/>
                <a:gd name="T20" fmla="*/ 35 w 105"/>
                <a:gd name="T21" fmla="*/ 78 h 144"/>
                <a:gd name="T22" fmla="*/ 50 w 105"/>
                <a:gd name="T23" fmla="*/ 78 h 144"/>
                <a:gd name="T24" fmla="*/ 52 w 105"/>
                <a:gd name="T25" fmla="*/ 62 h 144"/>
                <a:gd name="T26" fmla="*/ 65 w 105"/>
                <a:gd name="T27" fmla="*/ 55 h 144"/>
                <a:gd name="T28" fmla="*/ 68 w 105"/>
                <a:gd name="T29" fmla="*/ 42 h 144"/>
                <a:gd name="T30" fmla="*/ 83 w 105"/>
                <a:gd name="T31" fmla="*/ 32 h 144"/>
                <a:gd name="T32" fmla="*/ 88 w 105"/>
                <a:gd name="T33" fmla="*/ 16 h 144"/>
                <a:gd name="T34" fmla="*/ 104 w 105"/>
                <a:gd name="T35" fmla="*/ 0 h 144"/>
                <a:gd name="T36" fmla="*/ 83 w 105"/>
                <a:gd name="T37" fmla="*/ 19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5"/>
                <a:gd name="T58" fmla="*/ 0 h 144"/>
                <a:gd name="T59" fmla="*/ 105 w 105"/>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5" h="144">
                  <a:moveTo>
                    <a:pt x="83" y="19"/>
                  </a:moveTo>
                  <a:lnTo>
                    <a:pt x="45" y="48"/>
                  </a:lnTo>
                  <a:lnTo>
                    <a:pt x="17" y="78"/>
                  </a:lnTo>
                  <a:lnTo>
                    <a:pt x="2" y="97"/>
                  </a:lnTo>
                  <a:lnTo>
                    <a:pt x="0" y="133"/>
                  </a:lnTo>
                  <a:lnTo>
                    <a:pt x="12" y="143"/>
                  </a:lnTo>
                  <a:lnTo>
                    <a:pt x="12" y="110"/>
                  </a:lnTo>
                  <a:lnTo>
                    <a:pt x="25" y="117"/>
                  </a:lnTo>
                  <a:lnTo>
                    <a:pt x="25" y="95"/>
                  </a:lnTo>
                  <a:lnTo>
                    <a:pt x="37" y="101"/>
                  </a:lnTo>
                  <a:lnTo>
                    <a:pt x="35" y="78"/>
                  </a:lnTo>
                  <a:lnTo>
                    <a:pt x="50" y="78"/>
                  </a:lnTo>
                  <a:lnTo>
                    <a:pt x="52" y="62"/>
                  </a:lnTo>
                  <a:lnTo>
                    <a:pt x="65" y="55"/>
                  </a:lnTo>
                  <a:lnTo>
                    <a:pt x="68" y="42"/>
                  </a:lnTo>
                  <a:lnTo>
                    <a:pt x="83" y="32"/>
                  </a:lnTo>
                  <a:lnTo>
                    <a:pt x="88" y="16"/>
                  </a:lnTo>
                  <a:lnTo>
                    <a:pt x="104" y="0"/>
                  </a:lnTo>
                  <a:lnTo>
                    <a:pt x="83" y="19"/>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5" name="Freeform 31"/>
            <p:cNvSpPr>
              <a:spLocks/>
            </p:cNvSpPr>
            <p:nvPr/>
          </p:nvSpPr>
          <p:spPr bwMode="auto">
            <a:xfrm>
              <a:off x="3751" y="3269"/>
              <a:ext cx="87" cy="64"/>
            </a:xfrm>
            <a:custGeom>
              <a:avLst/>
              <a:gdLst>
                <a:gd name="T0" fmla="*/ 27 w 87"/>
                <a:gd name="T1" fmla="*/ 17 h 64"/>
                <a:gd name="T2" fmla="*/ 42 w 87"/>
                <a:gd name="T3" fmla="*/ 0 h 64"/>
                <a:gd name="T4" fmla="*/ 42 w 87"/>
                <a:gd name="T5" fmla="*/ 7 h 64"/>
                <a:gd name="T6" fmla="*/ 55 w 87"/>
                <a:gd name="T7" fmla="*/ 4 h 64"/>
                <a:gd name="T8" fmla="*/ 60 w 87"/>
                <a:gd name="T9" fmla="*/ 10 h 64"/>
                <a:gd name="T10" fmla="*/ 76 w 87"/>
                <a:gd name="T11" fmla="*/ 7 h 64"/>
                <a:gd name="T12" fmla="*/ 73 w 87"/>
                <a:gd name="T13" fmla="*/ 20 h 64"/>
                <a:gd name="T14" fmla="*/ 86 w 87"/>
                <a:gd name="T15" fmla="*/ 20 h 64"/>
                <a:gd name="T16" fmla="*/ 60 w 87"/>
                <a:gd name="T17" fmla="*/ 39 h 64"/>
                <a:gd name="T18" fmla="*/ 50 w 87"/>
                <a:gd name="T19" fmla="*/ 36 h 64"/>
                <a:gd name="T20" fmla="*/ 40 w 87"/>
                <a:gd name="T21" fmla="*/ 53 h 64"/>
                <a:gd name="T22" fmla="*/ 35 w 87"/>
                <a:gd name="T23" fmla="*/ 39 h 64"/>
                <a:gd name="T24" fmla="*/ 20 w 87"/>
                <a:gd name="T25" fmla="*/ 56 h 64"/>
                <a:gd name="T26" fmla="*/ 14 w 87"/>
                <a:gd name="T27" fmla="*/ 46 h 64"/>
                <a:gd name="T28" fmla="*/ 0 w 87"/>
                <a:gd name="T29" fmla="*/ 63 h 64"/>
                <a:gd name="T30" fmla="*/ 2 w 87"/>
                <a:gd name="T31" fmla="*/ 46 h 64"/>
                <a:gd name="T32" fmla="*/ 12 w 87"/>
                <a:gd name="T33" fmla="*/ 27 h 64"/>
                <a:gd name="T34" fmla="*/ 27 w 87"/>
                <a:gd name="T35" fmla="*/ 17 h 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7"/>
                <a:gd name="T55" fmla="*/ 0 h 64"/>
                <a:gd name="T56" fmla="*/ 87 w 87"/>
                <a:gd name="T57" fmla="*/ 64 h 6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7" h="64">
                  <a:moveTo>
                    <a:pt x="27" y="17"/>
                  </a:moveTo>
                  <a:lnTo>
                    <a:pt x="42" y="0"/>
                  </a:lnTo>
                  <a:lnTo>
                    <a:pt x="42" y="7"/>
                  </a:lnTo>
                  <a:lnTo>
                    <a:pt x="55" y="4"/>
                  </a:lnTo>
                  <a:lnTo>
                    <a:pt x="60" y="10"/>
                  </a:lnTo>
                  <a:lnTo>
                    <a:pt x="76" y="7"/>
                  </a:lnTo>
                  <a:lnTo>
                    <a:pt x="73" y="20"/>
                  </a:lnTo>
                  <a:lnTo>
                    <a:pt x="86" y="20"/>
                  </a:lnTo>
                  <a:lnTo>
                    <a:pt x="60" y="39"/>
                  </a:lnTo>
                  <a:lnTo>
                    <a:pt x="50" y="36"/>
                  </a:lnTo>
                  <a:lnTo>
                    <a:pt x="40" y="53"/>
                  </a:lnTo>
                  <a:lnTo>
                    <a:pt x="35" y="39"/>
                  </a:lnTo>
                  <a:lnTo>
                    <a:pt x="20" y="56"/>
                  </a:lnTo>
                  <a:lnTo>
                    <a:pt x="14" y="46"/>
                  </a:lnTo>
                  <a:lnTo>
                    <a:pt x="0" y="63"/>
                  </a:lnTo>
                  <a:lnTo>
                    <a:pt x="2" y="46"/>
                  </a:lnTo>
                  <a:lnTo>
                    <a:pt x="12" y="27"/>
                  </a:lnTo>
                  <a:lnTo>
                    <a:pt x="27" y="17"/>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6" name="Freeform 32"/>
            <p:cNvSpPr>
              <a:spLocks/>
            </p:cNvSpPr>
            <p:nvPr/>
          </p:nvSpPr>
          <p:spPr bwMode="auto">
            <a:xfrm>
              <a:off x="3933" y="3237"/>
              <a:ext cx="57" cy="47"/>
            </a:xfrm>
            <a:custGeom>
              <a:avLst/>
              <a:gdLst>
                <a:gd name="T0" fmla="*/ 3 w 57"/>
                <a:gd name="T1" fmla="*/ 13 h 47"/>
                <a:gd name="T2" fmla="*/ 20 w 57"/>
                <a:gd name="T3" fmla="*/ 0 h 47"/>
                <a:gd name="T4" fmla="*/ 18 w 57"/>
                <a:gd name="T5" fmla="*/ 9 h 47"/>
                <a:gd name="T6" fmla="*/ 38 w 57"/>
                <a:gd name="T7" fmla="*/ 3 h 47"/>
                <a:gd name="T8" fmla="*/ 33 w 57"/>
                <a:gd name="T9" fmla="*/ 16 h 47"/>
                <a:gd name="T10" fmla="*/ 51 w 57"/>
                <a:gd name="T11" fmla="*/ 13 h 47"/>
                <a:gd name="T12" fmla="*/ 44 w 57"/>
                <a:gd name="T13" fmla="*/ 26 h 47"/>
                <a:gd name="T14" fmla="*/ 56 w 57"/>
                <a:gd name="T15" fmla="*/ 32 h 47"/>
                <a:gd name="T16" fmla="*/ 38 w 57"/>
                <a:gd name="T17" fmla="*/ 46 h 47"/>
                <a:gd name="T18" fmla="*/ 30 w 57"/>
                <a:gd name="T19" fmla="*/ 39 h 47"/>
                <a:gd name="T20" fmla="*/ 16 w 57"/>
                <a:gd name="T21" fmla="*/ 46 h 47"/>
                <a:gd name="T22" fmla="*/ 26 w 57"/>
                <a:gd name="T23" fmla="*/ 32 h 47"/>
                <a:gd name="T24" fmla="*/ 8 w 57"/>
                <a:gd name="T25" fmla="*/ 39 h 47"/>
                <a:gd name="T26" fmla="*/ 13 w 57"/>
                <a:gd name="T27" fmla="*/ 26 h 47"/>
                <a:gd name="T28" fmla="*/ 0 w 57"/>
                <a:gd name="T29" fmla="*/ 26 h 47"/>
                <a:gd name="T30" fmla="*/ 5 w 57"/>
                <a:gd name="T31" fmla="*/ 16 h 47"/>
                <a:gd name="T32" fmla="*/ 3 w 57"/>
                <a:gd name="T33" fmla="*/ 13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47"/>
                <a:gd name="T53" fmla="*/ 57 w 57"/>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47">
                  <a:moveTo>
                    <a:pt x="3" y="13"/>
                  </a:moveTo>
                  <a:lnTo>
                    <a:pt x="20" y="0"/>
                  </a:lnTo>
                  <a:lnTo>
                    <a:pt x="18" y="9"/>
                  </a:lnTo>
                  <a:lnTo>
                    <a:pt x="38" y="3"/>
                  </a:lnTo>
                  <a:lnTo>
                    <a:pt x="33" y="16"/>
                  </a:lnTo>
                  <a:lnTo>
                    <a:pt x="51" y="13"/>
                  </a:lnTo>
                  <a:lnTo>
                    <a:pt x="44" y="26"/>
                  </a:lnTo>
                  <a:lnTo>
                    <a:pt x="56" y="32"/>
                  </a:lnTo>
                  <a:lnTo>
                    <a:pt x="38" y="46"/>
                  </a:lnTo>
                  <a:lnTo>
                    <a:pt x="30" y="39"/>
                  </a:lnTo>
                  <a:lnTo>
                    <a:pt x="16" y="46"/>
                  </a:lnTo>
                  <a:lnTo>
                    <a:pt x="26" y="32"/>
                  </a:lnTo>
                  <a:lnTo>
                    <a:pt x="8" y="39"/>
                  </a:lnTo>
                  <a:lnTo>
                    <a:pt x="13" y="26"/>
                  </a:lnTo>
                  <a:lnTo>
                    <a:pt x="0" y="26"/>
                  </a:lnTo>
                  <a:lnTo>
                    <a:pt x="5" y="16"/>
                  </a:lnTo>
                  <a:lnTo>
                    <a:pt x="3" y="13"/>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7" name="Freeform 33"/>
            <p:cNvSpPr>
              <a:spLocks/>
            </p:cNvSpPr>
            <p:nvPr/>
          </p:nvSpPr>
          <p:spPr bwMode="auto">
            <a:xfrm>
              <a:off x="3992" y="3221"/>
              <a:ext cx="214" cy="53"/>
            </a:xfrm>
            <a:custGeom>
              <a:avLst/>
              <a:gdLst>
                <a:gd name="T0" fmla="*/ 30 w 214"/>
                <a:gd name="T1" fmla="*/ 6 h 53"/>
                <a:gd name="T2" fmla="*/ 55 w 214"/>
                <a:gd name="T3" fmla="*/ 0 h 53"/>
                <a:gd name="T4" fmla="*/ 55 w 214"/>
                <a:gd name="T5" fmla="*/ 9 h 53"/>
                <a:gd name="T6" fmla="*/ 73 w 214"/>
                <a:gd name="T7" fmla="*/ 3 h 53"/>
                <a:gd name="T8" fmla="*/ 73 w 214"/>
                <a:gd name="T9" fmla="*/ 13 h 53"/>
                <a:gd name="T10" fmla="*/ 91 w 214"/>
                <a:gd name="T11" fmla="*/ 6 h 53"/>
                <a:gd name="T12" fmla="*/ 96 w 214"/>
                <a:gd name="T13" fmla="*/ 9 h 53"/>
                <a:gd name="T14" fmla="*/ 117 w 214"/>
                <a:gd name="T15" fmla="*/ 3 h 53"/>
                <a:gd name="T16" fmla="*/ 124 w 214"/>
                <a:gd name="T17" fmla="*/ 9 h 53"/>
                <a:gd name="T18" fmla="*/ 149 w 214"/>
                <a:gd name="T19" fmla="*/ 0 h 53"/>
                <a:gd name="T20" fmla="*/ 169 w 214"/>
                <a:gd name="T21" fmla="*/ 3 h 53"/>
                <a:gd name="T22" fmla="*/ 190 w 214"/>
                <a:gd name="T23" fmla="*/ 0 h 53"/>
                <a:gd name="T24" fmla="*/ 213 w 214"/>
                <a:gd name="T25" fmla="*/ 0 h 53"/>
                <a:gd name="T26" fmla="*/ 202 w 214"/>
                <a:gd name="T27" fmla="*/ 6 h 53"/>
                <a:gd name="T28" fmla="*/ 149 w 214"/>
                <a:gd name="T29" fmla="*/ 9 h 53"/>
                <a:gd name="T30" fmla="*/ 117 w 214"/>
                <a:gd name="T31" fmla="*/ 19 h 53"/>
                <a:gd name="T32" fmla="*/ 83 w 214"/>
                <a:gd name="T33" fmla="*/ 29 h 53"/>
                <a:gd name="T34" fmla="*/ 78 w 214"/>
                <a:gd name="T35" fmla="*/ 22 h 53"/>
                <a:gd name="T36" fmla="*/ 50 w 214"/>
                <a:gd name="T37" fmla="*/ 52 h 53"/>
                <a:gd name="T38" fmla="*/ 65 w 214"/>
                <a:gd name="T39" fmla="*/ 19 h 53"/>
                <a:gd name="T40" fmla="*/ 48 w 214"/>
                <a:gd name="T41" fmla="*/ 16 h 53"/>
                <a:gd name="T42" fmla="*/ 43 w 214"/>
                <a:gd name="T43" fmla="*/ 9 h 53"/>
                <a:gd name="T44" fmla="*/ 0 w 214"/>
                <a:gd name="T45" fmla="*/ 6 h 53"/>
                <a:gd name="T46" fmla="*/ 30 w 214"/>
                <a:gd name="T47" fmla="*/ 6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4"/>
                <a:gd name="T73" fmla="*/ 0 h 53"/>
                <a:gd name="T74" fmla="*/ 214 w 214"/>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4" h="53">
                  <a:moveTo>
                    <a:pt x="30" y="6"/>
                  </a:moveTo>
                  <a:lnTo>
                    <a:pt x="55" y="0"/>
                  </a:lnTo>
                  <a:lnTo>
                    <a:pt x="55" y="9"/>
                  </a:lnTo>
                  <a:lnTo>
                    <a:pt x="73" y="3"/>
                  </a:lnTo>
                  <a:lnTo>
                    <a:pt x="73" y="13"/>
                  </a:lnTo>
                  <a:lnTo>
                    <a:pt x="91" y="6"/>
                  </a:lnTo>
                  <a:lnTo>
                    <a:pt x="96" y="9"/>
                  </a:lnTo>
                  <a:lnTo>
                    <a:pt x="117" y="3"/>
                  </a:lnTo>
                  <a:lnTo>
                    <a:pt x="124" y="9"/>
                  </a:lnTo>
                  <a:lnTo>
                    <a:pt x="149" y="0"/>
                  </a:lnTo>
                  <a:lnTo>
                    <a:pt x="169" y="3"/>
                  </a:lnTo>
                  <a:lnTo>
                    <a:pt x="190" y="0"/>
                  </a:lnTo>
                  <a:lnTo>
                    <a:pt x="213" y="0"/>
                  </a:lnTo>
                  <a:lnTo>
                    <a:pt x="202" y="6"/>
                  </a:lnTo>
                  <a:lnTo>
                    <a:pt x="149" y="9"/>
                  </a:lnTo>
                  <a:lnTo>
                    <a:pt x="117" y="19"/>
                  </a:lnTo>
                  <a:lnTo>
                    <a:pt x="83" y="29"/>
                  </a:lnTo>
                  <a:lnTo>
                    <a:pt x="78" y="22"/>
                  </a:lnTo>
                  <a:lnTo>
                    <a:pt x="50" y="52"/>
                  </a:lnTo>
                  <a:lnTo>
                    <a:pt x="65" y="19"/>
                  </a:lnTo>
                  <a:lnTo>
                    <a:pt x="48" y="16"/>
                  </a:lnTo>
                  <a:lnTo>
                    <a:pt x="43" y="9"/>
                  </a:lnTo>
                  <a:lnTo>
                    <a:pt x="0" y="6"/>
                  </a:lnTo>
                  <a:lnTo>
                    <a:pt x="30" y="6"/>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8" name="Freeform 34"/>
            <p:cNvSpPr>
              <a:spLocks/>
            </p:cNvSpPr>
            <p:nvPr/>
          </p:nvSpPr>
          <p:spPr bwMode="auto">
            <a:xfrm>
              <a:off x="3850" y="3305"/>
              <a:ext cx="193" cy="63"/>
            </a:xfrm>
            <a:custGeom>
              <a:avLst/>
              <a:gdLst>
                <a:gd name="T0" fmla="*/ 35 w 193"/>
                <a:gd name="T1" fmla="*/ 7 h 63"/>
                <a:gd name="T2" fmla="*/ 55 w 193"/>
                <a:gd name="T3" fmla="*/ 3 h 63"/>
                <a:gd name="T4" fmla="*/ 58 w 193"/>
                <a:gd name="T5" fmla="*/ 7 h 63"/>
                <a:gd name="T6" fmla="*/ 73 w 193"/>
                <a:gd name="T7" fmla="*/ 7 h 63"/>
                <a:gd name="T8" fmla="*/ 76 w 193"/>
                <a:gd name="T9" fmla="*/ 13 h 63"/>
                <a:gd name="T10" fmla="*/ 86 w 193"/>
                <a:gd name="T11" fmla="*/ 13 h 63"/>
                <a:gd name="T12" fmla="*/ 86 w 193"/>
                <a:gd name="T13" fmla="*/ 23 h 63"/>
                <a:gd name="T14" fmla="*/ 103 w 193"/>
                <a:gd name="T15" fmla="*/ 27 h 63"/>
                <a:gd name="T16" fmla="*/ 119 w 193"/>
                <a:gd name="T17" fmla="*/ 27 h 63"/>
                <a:gd name="T18" fmla="*/ 142 w 193"/>
                <a:gd name="T19" fmla="*/ 20 h 63"/>
                <a:gd name="T20" fmla="*/ 174 w 193"/>
                <a:gd name="T21" fmla="*/ 23 h 63"/>
                <a:gd name="T22" fmla="*/ 192 w 193"/>
                <a:gd name="T23" fmla="*/ 33 h 63"/>
                <a:gd name="T24" fmla="*/ 179 w 193"/>
                <a:gd name="T25" fmla="*/ 36 h 63"/>
                <a:gd name="T26" fmla="*/ 190 w 193"/>
                <a:gd name="T27" fmla="*/ 43 h 63"/>
                <a:gd name="T28" fmla="*/ 177 w 193"/>
                <a:gd name="T29" fmla="*/ 46 h 63"/>
                <a:gd name="T30" fmla="*/ 182 w 193"/>
                <a:gd name="T31" fmla="*/ 52 h 63"/>
                <a:gd name="T32" fmla="*/ 165 w 193"/>
                <a:gd name="T33" fmla="*/ 59 h 63"/>
                <a:gd name="T34" fmla="*/ 167 w 193"/>
                <a:gd name="T35" fmla="*/ 62 h 63"/>
                <a:gd name="T36" fmla="*/ 151 w 193"/>
                <a:gd name="T37" fmla="*/ 56 h 63"/>
                <a:gd name="T38" fmla="*/ 134 w 193"/>
                <a:gd name="T39" fmla="*/ 49 h 63"/>
                <a:gd name="T40" fmla="*/ 124 w 193"/>
                <a:gd name="T41" fmla="*/ 40 h 63"/>
                <a:gd name="T42" fmla="*/ 109 w 193"/>
                <a:gd name="T43" fmla="*/ 40 h 63"/>
                <a:gd name="T44" fmla="*/ 81 w 193"/>
                <a:gd name="T45" fmla="*/ 30 h 63"/>
                <a:gd name="T46" fmla="*/ 66 w 193"/>
                <a:gd name="T47" fmla="*/ 30 h 63"/>
                <a:gd name="T48" fmla="*/ 47 w 193"/>
                <a:gd name="T49" fmla="*/ 33 h 63"/>
                <a:gd name="T50" fmla="*/ 35 w 193"/>
                <a:gd name="T51" fmla="*/ 27 h 63"/>
                <a:gd name="T52" fmla="*/ 30 w 193"/>
                <a:gd name="T53" fmla="*/ 20 h 63"/>
                <a:gd name="T54" fmla="*/ 14 w 193"/>
                <a:gd name="T55" fmla="*/ 10 h 63"/>
                <a:gd name="T56" fmla="*/ 0 w 193"/>
                <a:gd name="T57" fmla="*/ 0 h 63"/>
                <a:gd name="T58" fmla="*/ 25 w 193"/>
                <a:gd name="T59" fmla="*/ 7 h 63"/>
                <a:gd name="T60" fmla="*/ 35 w 193"/>
                <a:gd name="T61" fmla="*/ 7 h 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3"/>
                <a:gd name="T94" fmla="*/ 0 h 63"/>
                <a:gd name="T95" fmla="*/ 193 w 193"/>
                <a:gd name="T96" fmla="*/ 63 h 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3" h="63">
                  <a:moveTo>
                    <a:pt x="35" y="7"/>
                  </a:moveTo>
                  <a:lnTo>
                    <a:pt x="55" y="3"/>
                  </a:lnTo>
                  <a:lnTo>
                    <a:pt x="58" y="7"/>
                  </a:lnTo>
                  <a:lnTo>
                    <a:pt x="73" y="7"/>
                  </a:lnTo>
                  <a:lnTo>
                    <a:pt x="76" y="13"/>
                  </a:lnTo>
                  <a:lnTo>
                    <a:pt x="86" y="13"/>
                  </a:lnTo>
                  <a:lnTo>
                    <a:pt x="86" y="23"/>
                  </a:lnTo>
                  <a:lnTo>
                    <a:pt x="103" y="27"/>
                  </a:lnTo>
                  <a:lnTo>
                    <a:pt x="119" y="27"/>
                  </a:lnTo>
                  <a:lnTo>
                    <a:pt x="142" y="20"/>
                  </a:lnTo>
                  <a:lnTo>
                    <a:pt x="174" y="23"/>
                  </a:lnTo>
                  <a:lnTo>
                    <a:pt x="192" y="33"/>
                  </a:lnTo>
                  <a:lnTo>
                    <a:pt x="179" y="36"/>
                  </a:lnTo>
                  <a:lnTo>
                    <a:pt x="190" y="43"/>
                  </a:lnTo>
                  <a:lnTo>
                    <a:pt x="177" y="46"/>
                  </a:lnTo>
                  <a:lnTo>
                    <a:pt x="182" y="52"/>
                  </a:lnTo>
                  <a:lnTo>
                    <a:pt x="165" y="59"/>
                  </a:lnTo>
                  <a:lnTo>
                    <a:pt x="167" y="62"/>
                  </a:lnTo>
                  <a:lnTo>
                    <a:pt x="151" y="56"/>
                  </a:lnTo>
                  <a:lnTo>
                    <a:pt x="134" y="49"/>
                  </a:lnTo>
                  <a:lnTo>
                    <a:pt x="124" y="40"/>
                  </a:lnTo>
                  <a:lnTo>
                    <a:pt x="109" y="40"/>
                  </a:lnTo>
                  <a:lnTo>
                    <a:pt x="81" y="30"/>
                  </a:lnTo>
                  <a:lnTo>
                    <a:pt x="66" y="30"/>
                  </a:lnTo>
                  <a:lnTo>
                    <a:pt x="47" y="33"/>
                  </a:lnTo>
                  <a:lnTo>
                    <a:pt x="35" y="27"/>
                  </a:lnTo>
                  <a:lnTo>
                    <a:pt x="30" y="20"/>
                  </a:lnTo>
                  <a:lnTo>
                    <a:pt x="14" y="10"/>
                  </a:lnTo>
                  <a:lnTo>
                    <a:pt x="0" y="0"/>
                  </a:lnTo>
                  <a:lnTo>
                    <a:pt x="25" y="7"/>
                  </a:lnTo>
                  <a:lnTo>
                    <a:pt x="35" y="7"/>
                  </a:lnTo>
                </a:path>
              </a:pathLst>
            </a:custGeom>
            <a:solidFill>
              <a:srgbClr val="FFFFFF"/>
            </a:solidFill>
            <a:ln w="12700" cap="rnd">
              <a:solidFill>
                <a:srgbClr val="FFFFFF"/>
              </a:solidFill>
              <a:round/>
              <a:headEnd/>
              <a:tailEnd/>
            </a:ln>
          </p:spPr>
          <p:txBody>
            <a:bodyPr/>
            <a:lstStyle/>
            <a:p>
              <a:endParaRPr lang="en-US">
                <a:solidFill>
                  <a:srgbClr val="000000"/>
                </a:solidFill>
              </a:endParaRPr>
            </a:p>
          </p:txBody>
        </p:sp>
        <p:sp>
          <p:nvSpPr>
            <p:cNvPr id="23739" name="Freeform 35"/>
            <p:cNvSpPr>
              <a:spLocks/>
            </p:cNvSpPr>
            <p:nvPr/>
          </p:nvSpPr>
          <p:spPr bwMode="auto">
            <a:xfrm>
              <a:off x="3637" y="3175"/>
              <a:ext cx="693" cy="242"/>
            </a:xfrm>
            <a:custGeom>
              <a:avLst/>
              <a:gdLst>
                <a:gd name="T0" fmla="*/ 45 w 693"/>
                <a:gd name="T1" fmla="*/ 189 h 242"/>
                <a:gd name="T2" fmla="*/ 83 w 693"/>
                <a:gd name="T3" fmla="*/ 147 h 242"/>
                <a:gd name="T4" fmla="*/ 131 w 693"/>
                <a:gd name="T5" fmla="*/ 91 h 242"/>
                <a:gd name="T6" fmla="*/ 208 w 693"/>
                <a:gd name="T7" fmla="*/ 62 h 242"/>
                <a:gd name="T8" fmla="*/ 306 w 693"/>
                <a:gd name="T9" fmla="*/ 43 h 242"/>
                <a:gd name="T10" fmla="*/ 387 w 693"/>
                <a:gd name="T11" fmla="*/ 10 h 242"/>
                <a:gd name="T12" fmla="*/ 443 w 693"/>
                <a:gd name="T13" fmla="*/ 7 h 242"/>
                <a:gd name="T14" fmla="*/ 514 w 693"/>
                <a:gd name="T15" fmla="*/ 16 h 242"/>
                <a:gd name="T16" fmla="*/ 590 w 693"/>
                <a:gd name="T17" fmla="*/ 23 h 242"/>
                <a:gd name="T18" fmla="*/ 633 w 693"/>
                <a:gd name="T19" fmla="*/ 49 h 242"/>
                <a:gd name="T20" fmla="*/ 667 w 693"/>
                <a:gd name="T21" fmla="*/ 75 h 242"/>
                <a:gd name="T22" fmla="*/ 692 w 693"/>
                <a:gd name="T23" fmla="*/ 94 h 242"/>
                <a:gd name="T24" fmla="*/ 662 w 693"/>
                <a:gd name="T25" fmla="*/ 108 h 242"/>
                <a:gd name="T26" fmla="*/ 623 w 693"/>
                <a:gd name="T27" fmla="*/ 94 h 242"/>
                <a:gd name="T28" fmla="*/ 590 w 693"/>
                <a:gd name="T29" fmla="*/ 82 h 242"/>
                <a:gd name="T30" fmla="*/ 574 w 693"/>
                <a:gd name="T31" fmla="*/ 68 h 242"/>
                <a:gd name="T32" fmla="*/ 596 w 693"/>
                <a:gd name="T33" fmla="*/ 65 h 242"/>
                <a:gd name="T34" fmla="*/ 605 w 693"/>
                <a:gd name="T35" fmla="*/ 82 h 242"/>
                <a:gd name="T36" fmla="*/ 623 w 693"/>
                <a:gd name="T37" fmla="*/ 78 h 242"/>
                <a:gd name="T38" fmla="*/ 631 w 693"/>
                <a:gd name="T39" fmla="*/ 88 h 242"/>
                <a:gd name="T40" fmla="*/ 651 w 693"/>
                <a:gd name="T41" fmla="*/ 98 h 242"/>
                <a:gd name="T42" fmla="*/ 674 w 693"/>
                <a:gd name="T43" fmla="*/ 94 h 242"/>
                <a:gd name="T44" fmla="*/ 641 w 693"/>
                <a:gd name="T45" fmla="*/ 82 h 242"/>
                <a:gd name="T46" fmla="*/ 628 w 693"/>
                <a:gd name="T47" fmla="*/ 65 h 242"/>
                <a:gd name="T48" fmla="*/ 600 w 693"/>
                <a:gd name="T49" fmla="*/ 53 h 242"/>
                <a:gd name="T50" fmla="*/ 590 w 693"/>
                <a:gd name="T51" fmla="*/ 43 h 242"/>
                <a:gd name="T52" fmla="*/ 571 w 693"/>
                <a:gd name="T53" fmla="*/ 43 h 242"/>
                <a:gd name="T54" fmla="*/ 565 w 693"/>
                <a:gd name="T55" fmla="*/ 29 h 242"/>
                <a:gd name="T56" fmla="*/ 539 w 693"/>
                <a:gd name="T57" fmla="*/ 41 h 242"/>
                <a:gd name="T58" fmla="*/ 528 w 693"/>
                <a:gd name="T59" fmla="*/ 30 h 242"/>
                <a:gd name="T60" fmla="*/ 499 w 693"/>
                <a:gd name="T61" fmla="*/ 46 h 242"/>
                <a:gd name="T62" fmla="*/ 492 w 693"/>
                <a:gd name="T63" fmla="*/ 30 h 242"/>
                <a:gd name="T64" fmla="*/ 469 w 693"/>
                <a:gd name="T65" fmla="*/ 46 h 242"/>
                <a:gd name="T66" fmla="*/ 458 w 693"/>
                <a:gd name="T67" fmla="*/ 29 h 242"/>
                <a:gd name="T68" fmla="*/ 437 w 693"/>
                <a:gd name="T69" fmla="*/ 42 h 242"/>
                <a:gd name="T70" fmla="*/ 426 w 693"/>
                <a:gd name="T71" fmla="*/ 28 h 242"/>
                <a:gd name="T72" fmla="*/ 398 w 693"/>
                <a:gd name="T73" fmla="*/ 48 h 242"/>
                <a:gd name="T74" fmla="*/ 386 w 693"/>
                <a:gd name="T75" fmla="*/ 36 h 242"/>
                <a:gd name="T76" fmla="*/ 365 w 693"/>
                <a:gd name="T77" fmla="*/ 53 h 242"/>
                <a:gd name="T78" fmla="*/ 359 w 693"/>
                <a:gd name="T79" fmla="*/ 42 h 242"/>
                <a:gd name="T80" fmla="*/ 339 w 693"/>
                <a:gd name="T81" fmla="*/ 50 h 242"/>
                <a:gd name="T82" fmla="*/ 269 w 693"/>
                <a:gd name="T83" fmla="*/ 65 h 242"/>
                <a:gd name="T84" fmla="*/ 253 w 693"/>
                <a:gd name="T85" fmla="*/ 66 h 242"/>
                <a:gd name="T86" fmla="*/ 212 w 693"/>
                <a:gd name="T87" fmla="*/ 113 h 242"/>
                <a:gd name="T88" fmla="*/ 215 w 693"/>
                <a:gd name="T89" fmla="*/ 72 h 242"/>
                <a:gd name="T90" fmla="*/ 189 w 693"/>
                <a:gd name="T91" fmla="*/ 90 h 242"/>
                <a:gd name="T92" fmla="*/ 175 w 693"/>
                <a:gd name="T93" fmla="*/ 81 h 242"/>
                <a:gd name="T94" fmla="*/ 156 w 693"/>
                <a:gd name="T95" fmla="*/ 96 h 242"/>
                <a:gd name="T96" fmla="*/ 136 w 693"/>
                <a:gd name="T97" fmla="*/ 101 h 242"/>
                <a:gd name="T98" fmla="*/ 98 w 693"/>
                <a:gd name="T99" fmla="*/ 143 h 242"/>
                <a:gd name="T100" fmla="*/ 63 w 693"/>
                <a:gd name="T101" fmla="*/ 189 h 242"/>
                <a:gd name="T102" fmla="*/ 9 w 693"/>
                <a:gd name="T103" fmla="*/ 231 h 2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93"/>
                <a:gd name="T157" fmla="*/ 0 h 242"/>
                <a:gd name="T158" fmla="*/ 693 w 693"/>
                <a:gd name="T159" fmla="*/ 242 h 24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93" h="242">
                  <a:moveTo>
                    <a:pt x="0" y="225"/>
                  </a:moveTo>
                  <a:lnTo>
                    <a:pt x="22" y="202"/>
                  </a:lnTo>
                  <a:lnTo>
                    <a:pt x="45" y="189"/>
                  </a:lnTo>
                  <a:lnTo>
                    <a:pt x="60" y="176"/>
                  </a:lnTo>
                  <a:lnTo>
                    <a:pt x="73" y="163"/>
                  </a:lnTo>
                  <a:lnTo>
                    <a:pt x="83" y="147"/>
                  </a:lnTo>
                  <a:lnTo>
                    <a:pt x="98" y="127"/>
                  </a:lnTo>
                  <a:lnTo>
                    <a:pt x="119" y="104"/>
                  </a:lnTo>
                  <a:lnTo>
                    <a:pt x="131" y="91"/>
                  </a:lnTo>
                  <a:lnTo>
                    <a:pt x="149" y="78"/>
                  </a:lnTo>
                  <a:lnTo>
                    <a:pt x="182" y="65"/>
                  </a:lnTo>
                  <a:lnTo>
                    <a:pt x="208" y="62"/>
                  </a:lnTo>
                  <a:lnTo>
                    <a:pt x="243" y="55"/>
                  </a:lnTo>
                  <a:lnTo>
                    <a:pt x="273" y="49"/>
                  </a:lnTo>
                  <a:lnTo>
                    <a:pt x="306" y="43"/>
                  </a:lnTo>
                  <a:lnTo>
                    <a:pt x="326" y="39"/>
                  </a:lnTo>
                  <a:lnTo>
                    <a:pt x="359" y="23"/>
                  </a:lnTo>
                  <a:lnTo>
                    <a:pt x="387" y="10"/>
                  </a:lnTo>
                  <a:lnTo>
                    <a:pt x="412" y="3"/>
                  </a:lnTo>
                  <a:lnTo>
                    <a:pt x="431" y="0"/>
                  </a:lnTo>
                  <a:lnTo>
                    <a:pt x="443" y="7"/>
                  </a:lnTo>
                  <a:lnTo>
                    <a:pt x="461" y="13"/>
                  </a:lnTo>
                  <a:lnTo>
                    <a:pt x="474" y="23"/>
                  </a:lnTo>
                  <a:lnTo>
                    <a:pt x="514" y="16"/>
                  </a:lnTo>
                  <a:lnTo>
                    <a:pt x="547" y="16"/>
                  </a:lnTo>
                  <a:lnTo>
                    <a:pt x="573" y="19"/>
                  </a:lnTo>
                  <a:lnTo>
                    <a:pt x="590" y="23"/>
                  </a:lnTo>
                  <a:lnTo>
                    <a:pt x="598" y="27"/>
                  </a:lnTo>
                  <a:lnTo>
                    <a:pt x="616" y="39"/>
                  </a:lnTo>
                  <a:lnTo>
                    <a:pt x="633" y="49"/>
                  </a:lnTo>
                  <a:lnTo>
                    <a:pt x="649" y="59"/>
                  </a:lnTo>
                  <a:lnTo>
                    <a:pt x="659" y="68"/>
                  </a:lnTo>
                  <a:lnTo>
                    <a:pt x="667" y="75"/>
                  </a:lnTo>
                  <a:lnTo>
                    <a:pt x="679" y="82"/>
                  </a:lnTo>
                  <a:lnTo>
                    <a:pt x="687" y="88"/>
                  </a:lnTo>
                  <a:lnTo>
                    <a:pt x="692" y="94"/>
                  </a:lnTo>
                  <a:lnTo>
                    <a:pt x="687" y="101"/>
                  </a:lnTo>
                  <a:lnTo>
                    <a:pt x="672" y="108"/>
                  </a:lnTo>
                  <a:lnTo>
                    <a:pt x="662" y="108"/>
                  </a:lnTo>
                  <a:lnTo>
                    <a:pt x="649" y="108"/>
                  </a:lnTo>
                  <a:lnTo>
                    <a:pt x="631" y="101"/>
                  </a:lnTo>
                  <a:lnTo>
                    <a:pt x="623" y="94"/>
                  </a:lnTo>
                  <a:lnTo>
                    <a:pt x="608" y="91"/>
                  </a:lnTo>
                  <a:lnTo>
                    <a:pt x="600" y="85"/>
                  </a:lnTo>
                  <a:lnTo>
                    <a:pt x="590" y="82"/>
                  </a:lnTo>
                  <a:lnTo>
                    <a:pt x="557" y="66"/>
                  </a:lnTo>
                  <a:lnTo>
                    <a:pt x="566" y="63"/>
                  </a:lnTo>
                  <a:lnTo>
                    <a:pt x="574" y="68"/>
                  </a:lnTo>
                  <a:lnTo>
                    <a:pt x="582" y="63"/>
                  </a:lnTo>
                  <a:lnTo>
                    <a:pt x="588" y="72"/>
                  </a:lnTo>
                  <a:lnTo>
                    <a:pt x="596" y="65"/>
                  </a:lnTo>
                  <a:lnTo>
                    <a:pt x="598" y="75"/>
                  </a:lnTo>
                  <a:lnTo>
                    <a:pt x="605" y="68"/>
                  </a:lnTo>
                  <a:lnTo>
                    <a:pt x="605" y="82"/>
                  </a:lnTo>
                  <a:lnTo>
                    <a:pt x="613" y="75"/>
                  </a:lnTo>
                  <a:lnTo>
                    <a:pt x="618" y="85"/>
                  </a:lnTo>
                  <a:lnTo>
                    <a:pt x="623" y="78"/>
                  </a:lnTo>
                  <a:lnTo>
                    <a:pt x="631" y="82"/>
                  </a:lnTo>
                  <a:lnTo>
                    <a:pt x="637" y="82"/>
                  </a:lnTo>
                  <a:lnTo>
                    <a:pt x="631" y="88"/>
                  </a:lnTo>
                  <a:lnTo>
                    <a:pt x="636" y="94"/>
                  </a:lnTo>
                  <a:lnTo>
                    <a:pt x="644" y="98"/>
                  </a:lnTo>
                  <a:lnTo>
                    <a:pt x="651" y="98"/>
                  </a:lnTo>
                  <a:lnTo>
                    <a:pt x="659" y="101"/>
                  </a:lnTo>
                  <a:lnTo>
                    <a:pt x="669" y="101"/>
                  </a:lnTo>
                  <a:lnTo>
                    <a:pt x="674" y="94"/>
                  </a:lnTo>
                  <a:lnTo>
                    <a:pt x="664" y="91"/>
                  </a:lnTo>
                  <a:lnTo>
                    <a:pt x="654" y="85"/>
                  </a:lnTo>
                  <a:lnTo>
                    <a:pt x="641" y="82"/>
                  </a:lnTo>
                  <a:lnTo>
                    <a:pt x="644" y="75"/>
                  </a:lnTo>
                  <a:lnTo>
                    <a:pt x="636" y="71"/>
                  </a:lnTo>
                  <a:lnTo>
                    <a:pt x="628" y="65"/>
                  </a:lnTo>
                  <a:lnTo>
                    <a:pt x="621" y="59"/>
                  </a:lnTo>
                  <a:lnTo>
                    <a:pt x="610" y="55"/>
                  </a:lnTo>
                  <a:lnTo>
                    <a:pt x="600" y="53"/>
                  </a:lnTo>
                  <a:lnTo>
                    <a:pt x="600" y="46"/>
                  </a:lnTo>
                  <a:lnTo>
                    <a:pt x="591" y="50"/>
                  </a:lnTo>
                  <a:lnTo>
                    <a:pt x="590" y="43"/>
                  </a:lnTo>
                  <a:lnTo>
                    <a:pt x="581" y="47"/>
                  </a:lnTo>
                  <a:lnTo>
                    <a:pt x="585" y="36"/>
                  </a:lnTo>
                  <a:lnTo>
                    <a:pt x="571" y="43"/>
                  </a:lnTo>
                  <a:lnTo>
                    <a:pt x="575" y="33"/>
                  </a:lnTo>
                  <a:lnTo>
                    <a:pt x="562" y="40"/>
                  </a:lnTo>
                  <a:lnTo>
                    <a:pt x="565" y="29"/>
                  </a:lnTo>
                  <a:lnTo>
                    <a:pt x="552" y="39"/>
                  </a:lnTo>
                  <a:lnTo>
                    <a:pt x="553" y="29"/>
                  </a:lnTo>
                  <a:lnTo>
                    <a:pt x="539" y="41"/>
                  </a:lnTo>
                  <a:lnTo>
                    <a:pt x="538" y="30"/>
                  </a:lnTo>
                  <a:lnTo>
                    <a:pt x="527" y="43"/>
                  </a:lnTo>
                  <a:lnTo>
                    <a:pt x="528" y="30"/>
                  </a:lnTo>
                  <a:lnTo>
                    <a:pt x="512" y="43"/>
                  </a:lnTo>
                  <a:lnTo>
                    <a:pt x="514" y="30"/>
                  </a:lnTo>
                  <a:lnTo>
                    <a:pt x="499" y="46"/>
                  </a:lnTo>
                  <a:lnTo>
                    <a:pt x="501" y="33"/>
                  </a:lnTo>
                  <a:lnTo>
                    <a:pt x="490" y="47"/>
                  </a:lnTo>
                  <a:lnTo>
                    <a:pt x="492" y="30"/>
                  </a:lnTo>
                  <a:lnTo>
                    <a:pt x="479" y="46"/>
                  </a:lnTo>
                  <a:lnTo>
                    <a:pt x="482" y="32"/>
                  </a:lnTo>
                  <a:lnTo>
                    <a:pt x="469" y="46"/>
                  </a:lnTo>
                  <a:lnTo>
                    <a:pt x="473" y="32"/>
                  </a:lnTo>
                  <a:lnTo>
                    <a:pt x="458" y="43"/>
                  </a:lnTo>
                  <a:lnTo>
                    <a:pt x="458" y="29"/>
                  </a:lnTo>
                  <a:lnTo>
                    <a:pt x="449" y="40"/>
                  </a:lnTo>
                  <a:lnTo>
                    <a:pt x="450" y="28"/>
                  </a:lnTo>
                  <a:lnTo>
                    <a:pt x="437" y="42"/>
                  </a:lnTo>
                  <a:lnTo>
                    <a:pt x="438" y="28"/>
                  </a:lnTo>
                  <a:lnTo>
                    <a:pt x="427" y="42"/>
                  </a:lnTo>
                  <a:lnTo>
                    <a:pt x="426" y="28"/>
                  </a:lnTo>
                  <a:lnTo>
                    <a:pt x="411" y="47"/>
                  </a:lnTo>
                  <a:lnTo>
                    <a:pt x="412" y="30"/>
                  </a:lnTo>
                  <a:lnTo>
                    <a:pt x="398" y="48"/>
                  </a:lnTo>
                  <a:lnTo>
                    <a:pt x="398" y="33"/>
                  </a:lnTo>
                  <a:lnTo>
                    <a:pt x="386" y="50"/>
                  </a:lnTo>
                  <a:lnTo>
                    <a:pt x="386" y="36"/>
                  </a:lnTo>
                  <a:lnTo>
                    <a:pt x="377" y="53"/>
                  </a:lnTo>
                  <a:lnTo>
                    <a:pt x="377" y="39"/>
                  </a:lnTo>
                  <a:lnTo>
                    <a:pt x="365" y="53"/>
                  </a:lnTo>
                  <a:lnTo>
                    <a:pt x="367" y="41"/>
                  </a:lnTo>
                  <a:lnTo>
                    <a:pt x="357" y="53"/>
                  </a:lnTo>
                  <a:lnTo>
                    <a:pt x="359" y="42"/>
                  </a:lnTo>
                  <a:lnTo>
                    <a:pt x="348" y="52"/>
                  </a:lnTo>
                  <a:lnTo>
                    <a:pt x="349" y="45"/>
                  </a:lnTo>
                  <a:lnTo>
                    <a:pt x="339" y="50"/>
                  </a:lnTo>
                  <a:lnTo>
                    <a:pt x="312" y="49"/>
                  </a:lnTo>
                  <a:lnTo>
                    <a:pt x="277" y="56"/>
                  </a:lnTo>
                  <a:lnTo>
                    <a:pt x="269" y="65"/>
                  </a:lnTo>
                  <a:lnTo>
                    <a:pt x="262" y="73"/>
                  </a:lnTo>
                  <a:lnTo>
                    <a:pt x="249" y="89"/>
                  </a:lnTo>
                  <a:lnTo>
                    <a:pt x="253" y="66"/>
                  </a:lnTo>
                  <a:lnTo>
                    <a:pt x="220" y="116"/>
                  </a:lnTo>
                  <a:lnTo>
                    <a:pt x="238" y="71"/>
                  </a:lnTo>
                  <a:lnTo>
                    <a:pt x="212" y="113"/>
                  </a:lnTo>
                  <a:lnTo>
                    <a:pt x="227" y="71"/>
                  </a:lnTo>
                  <a:lnTo>
                    <a:pt x="204" y="106"/>
                  </a:lnTo>
                  <a:lnTo>
                    <a:pt x="215" y="72"/>
                  </a:lnTo>
                  <a:lnTo>
                    <a:pt x="198" y="99"/>
                  </a:lnTo>
                  <a:lnTo>
                    <a:pt x="204" y="72"/>
                  </a:lnTo>
                  <a:lnTo>
                    <a:pt x="189" y="90"/>
                  </a:lnTo>
                  <a:lnTo>
                    <a:pt x="190" y="75"/>
                  </a:lnTo>
                  <a:lnTo>
                    <a:pt x="177" y="89"/>
                  </a:lnTo>
                  <a:lnTo>
                    <a:pt x="175" y="81"/>
                  </a:lnTo>
                  <a:lnTo>
                    <a:pt x="166" y="92"/>
                  </a:lnTo>
                  <a:lnTo>
                    <a:pt x="161" y="86"/>
                  </a:lnTo>
                  <a:lnTo>
                    <a:pt x="156" y="96"/>
                  </a:lnTo>
                  <a:lnTo>
                    <a:pt x="149" y="94"/>
                  </a:lnTo>
                  <a:lnTo>
                    <a:pt x="143" y="99"/>
                  </a:lnTo>
                  <a:lnTo>
                    <a:pt x="136" y="101"/>
                  </a:lnTo>
                  <a:lnTo>
                    <a:pt x="128" y="111"/>
                  </a:lnTo>
                  <a:lnTo>
                    <a:pt x="119" y="121"/>
                  </a:lnTo>
                  <a:lnTo>
                    <a:pt x="98" y="143"/>
                  </a:lnTo>
                  <a:lnTo>
                    <a:pt x="91" y="160"/>
                  </a:lnTo>
                  <a:lnTo>
                    <a:pt x="81" y="173"/>
                  </a:lnTo>
                  <a:lnTo>
                    <a:pt x="63" y="189"/>
                  </a:lnTo>
                  <a:lnTo>
                    <a:pt x="40" y="202"/>
                  </a:lnTo>
                  <a:lnTo>
                    <a:pt x="25" y="219"/>
                  </a:lnTo>
                  <a:lnTo>
                    <a:pt x="9" y="231"/>
                  </a:lnTo>
                  <a:lnTo>
                    <a:pt x="2" y="241"/>
                  </a:lnTo>
                  <a:lnTo>
                    <a:pt x="0" y="225"/>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0" name="Freeform 36"/>
            <p:cNvSpPr>
              <a:spLocks/>
            </p:cNvSpPr>
            <p:nvPr/>
          </p:nvSpPr>
          <p:spPr bwMode="auto">
            <a:xfrm>
              <a:off x="3637" y="3305"/>
              <a:ext cx="249" cy="416"/>
            </a:xfrm>
            <a:custGeom>
              <a:avLst/>
              <a:gdLst>
                <a:gd name="T0" fmla="*/ 32 w 249"/>
                <a:gd name="T1" fmla="*/ 404 h 416"/>
                <a:gd name="T2" fmla="*/ 57 w 249"/>
                <a:gd name="T3" fmla="*/ 382 h 416"/>
                <a:gd name="T4" fmla="*/ 75 w 249"/>
                <a:gd name="T5" fmla="*/ 365 h 416"/>
                <a:gd name="T6" fmla="*/ 98 w 249"/>
                <a:gd name="T7" fmla="*/ 343 h 416"/>
                <a:gd name="T8" fmla="*/ 121 w 249"/>
                <a:gd name="T9" fmla="*/ 313 h 416"/>
                <a:gd name="T10" fmla="*/ 146 w 249"/>
                <a:gd name="T11" fmla="*/ 278 h 416"/>
                <a:gd name="T12" fmla="*/ 167 w 249"/>
                <a:gd name="T13" fmla="*/ 238 h 416"/>
                <a:gd name="T14" fmla="*/ 179 w 249"/>
                <a:gd name="T15" fmla="*/ 205 h 416"/>
                <a:gd name="T16" fmla="*/ 190 w 249"/>
                <a:gd name="T17" fmla="*/ 173 h 416"/>
                <a:gd name="T18" fmla="*/ 203 w 249"/>
                <a:gd name="T19" fmla="*/ 137 h 416"/>
                <a:gd name="T20" fmla="*/ 223 w 249"/>
                <a:gd name="T21" fmla="*/ 98 h 416"/>
                <a:gd name="T22" fmla="*/ 235 w 249"/>
                <a:gd name="T23" fmla="*/ 82 h 416"/>
                <a:gd name="T24" fmla="*/ 248 w 249"/>
                <a:gd name="T25" fmla="*/ 68 h 416"/>
                <a:gd name="T26" fmla="*/ 238 w 249"/>
                <a:gd name="T27" fmla="*/ 56 h 416"/>
                <a:gd name="T28" fmla="*/ 230 w 249"/>
                <a:gd name="T29" fmla="*/ 40 h 416"/>
                <a:gd name="T30" fmla="*/ 225 w 249"/>
                <a:gd name="T31" fmla="*/ 46 h 416"/>
                <a:gd name="T32" fmla="*/ 217 w 249"/>
                <a:gd name="T33" fmla="*/ 27 h 416"/>
                <a:gd name="T34" fmla="*/ 213 w 249"/>
                <a:gd name="T35" fmla="*/ 40 h 416"/>
                <a:gd name="T36" fmla="*/ 205 w 249"/>
                <a:gd name="T37" fmla="*/ 17 h 416"/>
                <a:gd name="T38" fmla="*/ 200 w 249"/>
                <a:gd name="T39" fmla="*/ 36 h 416"/>
                <a:gd name="T40" fmla="*/ 195 w 249"/>
                <a:gd name="T41" fmla="*/ 0 h 416"/>
                <a:gd name="T42" fmla="*/ 187 w 249"/>
                <a:gd name="T43" fmla="*/ 36 h 416"/>
                <a:gd name="T44" fmla="*/ 187 w 249"/>
                <a:gd name="T45" fmla="*/ 0 h 416"/>
                <a:gd name="T46" fmla="*/ 172 w 249"/>
                <a:gd name="T47" fmla="*/ 33 h 416"/>
                <a:gd name="T48" fmla="*/ 172 w 249"/>
                <a:gd name="T49" fmla="*/ 7 h 416"/>
                <a:gd name="T50" fmla="*/ 161 w 249"/>
                <a:gd name="T51" fmla="*/ 40 h 416"/>
                <a:gd name="T52" fmla="*/ 156 w 249"/>
                <a:gd name="T53" fmla="*/ 27 h 416"/>
                <a:gd name="T54" fmla="*/ 151 w 249"/>
                <a:gd name="T55" fmla="*/ 43 h 416"/>
                <a:gd name="T56" fmla="*/ 141 w 249"/>
                <a:gd name="T57" fmla="*/ 33 h 416"/>
                <a:gd name="T58" fmla="*/ 139 w 249"/>
                <a:gd name="T59" fmla="*/ 52 h 416"/>
                <a:gd name="T60" fmla="*/ 123 w 249"/>
                <a:gd name="T61" fmla="*/ 40 h 416"/>
                <a:gd name="T62" fmla="*/ 126 w 249"/>
                <a:gd name="T63" fmla="*/ 56 h 416"/>
                <a:gd name="T64" fmla="*/ 111 w 249"/>
                <a:gd name="T65" fmla="*/ 46 h 416"/>
                <a:gd name="T66" fmla="*/ 121 w 249"/>
                <a:gd name="T67" fmla="*/ 78 h 416"/>
                <a:gd name="T68" fmla="*/ 101 w 249"/>
                <a:gd name="T69" fmla="*/ 56 h 416"/>
                <a:gd name="T70" fmla="*/ 119 w 249"/>
                <a:gd name="T71" fmla="*/ 101 h 416"/>
                <a:gd name="T72" fmla="*/ 83 w 249"/>
                <a:gd name="T73" fmla="*/ 62 h 416"/>
                <a:gd name="T74" fmla="*/ 111 w 249"/>
                <a:gd name="T75" fmla="*/ 127 h 416"/>
                <a:gd name="T76" fmla="*/ 78 w 249"/>
                <a:gd name="T77" fmla="*/ 82 h 416"/>
                <a:gd name="T78" fmla="*/ 116 w 249"/>
                <a:gd name="T79" fmla="*/ 186 h 416"/>
                <a:gd name="T80" fmla="*/ 63 w 249"/>
                <a:gd name="T81" fmla="*/ 92 h 416"/>
                <a:gd name="T82" fmla="*/ 119 w 249"/>
                <a:gd name="T83" fmla="*/ 215 h 416"/>
                <a:gd name="T84" fmla="*/ 50 w 249"/>
                <a:gd name="T85" fmla="*/ 105 h 416"/>
                <a:gd name="T86" fmla="*/ 106 w 249"/>
                <a:gd name="T87" fmla="*/ 232 h 416"/>
                <a:gd name="T88" fmla="*/ 37 w 249"/>
                <a:gd name="T89" fmla="*/ 118 h 416"/>
                <a:gd name="T90" fmla="*/ 96 w 249"/>
                <a:gd name="T91" fmla="*/ 258 h 416"/>
                <a:gd name="T92" fmla="*/ 19 w 249"/>
                <a:gd name="T93" fmla="*/ 134 h 416"/>
                <a:gd name="T94" fmla="*/ 86 w 249"/>
                <a:gd name="T95" fmla="*/ 271 h 416"/>
                <a:gd name="T96" fmla="*/ 7 w 249"/>
                <a:gd name="T97" fmla="*/ 154 h 416"/>
                <a:gd name="T98" fmla="*/ 73 w 249"/>
                <a:gd name="T99" fmla="*/ 278 h 416"/>
                <a:gd name="T100" fmla="*/ 0 w 249"/>
                <a:gd name="T101" fmla="*/ 176 h 416"/>
                <a:gd name="T102" fmla="*/ 52 w 249"/>
                <a:gd name="T103" fmla="*/ 281 h 416"/>
                <a:gd name="T104" fmla="*/ 0 w 249"/>
                <a:gd name="T105" fmla="*/ 212 h 416"/>
                <a:gd name="T106" fmla="*/ 27 w 249"/>
                <a:gd name="T107" fmla="*/ 274 h 416"/>
                <a:gd name="T108" fmla="*/ 2 w 249"/>
                <a:gd name="T109" fmla="*/ 245 h 416"/>
                <a:gd name="T110" fmla="*/ 7 w 249"/>
                <a:gd name="T111" fmla="*/ 274 h 416"/>
                <a:gd name="T112" fmla="*/ 7 w 249"/>
                <a:gd name="T113" fmla="*/ 415 h 416"/>
                <a:gd name="T114" fmla="*/ 32 w 249"/>
                <a:gd name="T115" fmla="*/ 404 h 4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49"/>
                <a:gd name="T175" fmla="*/ 0 h 416"/>
                <a:gd name="T176" fmla="*/ 249 w 249"/>
                <a:gd name="T177" fmla="*/ 416 h 41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49" h="416">
                  <a:moveTo>
                    <a:pt x="32" y="404"/>
                  </a:moveTo>
                  <a:lnTo>
                    <a:pt x="57" y="382"/>
                  </a:lnTo>
                  <a:lnTo>
                    <a:pt x="75" y="365"/>
                  </a:lnTo>
                  <a:lnTo>
                    <a:pt x="98" y="343"/>
                  </a:lnTo>
                  <a:lnTo>
                    <a:pt x="121" y="313"/>
                  </a:lnTo>
                  <a:lnTo>
                    <a:pt x="146" y="278"/>
                  </a:lnTo>
                  <a:lnTo>
                    <a:pt x="167" y="238"/>
                  </a:lnTo>
                  <a:lnTo>
                    <a:pt x="179" y="205"/>
                  </a:lnTo>
                  <a:lnTo>
                    <a:pt x="190" y="173"/>
                  </a:lnTo>
                  <a:lnTo>
                    <a:pt x="203" y="137"/>
                  </a:lnTo>
                  <a:lnTo>
                    <a:pt x="223" y="98"/>
                  </a:lnTo>
                  <a:lnTo>
                    <a:pt x="235" y="82"/>
                  </a:lnTo>
                  <a:lnTo>
                    <a:pt x="248" y="68"/>
                  </a:lnTo>
                  <a:lnTo>
                    <a:pt x="238" y="56"/>
                  </a:lnTo>
                  <a:lnTo>
                    <a:pt x="230" y="40"/>
                  </a:lnTo>
                  <a:lnTo>
                    <a:pt x="225" y="46"/>
                  </a:lnTo>
                  <a:lnTo>
                    <a:pt x="217" y="27"/>
                  </a:lnTo>
                  <a:lnTo>
                    <a:pt x="213" y="40"/>
                  </a:lnTo>
                  <a:lnTo>
                    <a:pt x="205" y="17"/>
                  </a:lnTo>
                  <a:lnTo>
                    <a:pt x="200" y="36"/>
                  </a:lnTo>
                  <a:lnTo>
                    <a:pt x="195" y="0"/>
                  </a:lnTo>
                  <a:lnTo>
                    <a:pt x="187" y="36"/>
                  </a:lnTo>
                  <a:lnTo>
                    <a:pt x="187" y="0"/>
                  </a:lnTo>
                  <a:lnTo>
                    <a:pt x="172" y="33"/>
                  </a:lnTo>
                  <a:lnTo>
                    <a:pt x="172" y="7"/>
                  </a:lnTo>
                  <a:lnTo>
                    <a:pt x="161" y="40"/>
                  </a:lnTo>
                  <a:lnTo>
                    <a:pt x="156" y="27"/>
                  </a:lnTo>
                  <a:lnTo>
                    <a:pt x="151" y="43"/>
                  </a:lnTo>
                  <a:lnTo>
                    <a:pt x="141" y="33"/>
                  </a:lnTo>
                  <a:lnTo>
                    <a:pt x="139" y="52"/>
                  </a:lnTo>
                  <a:lnTo>
                    <a:pt x="123" y="40"/>
                  </a:lnTo>
                  <a:lnTo>
                    <a:pt x="126" y="56"/>
                  </a:lnTo>
                  <a:lnTo>
                    <a:pt x="111" y="46"/>
                  </a:lnTo>
                  <a:lnTo>
                    <a:pt x="121" y="78"/>
                  </a:lnTo>
                  <a:lnTo>
                    <a:pt x="101" y="56"/>
                  </a:lnTo>
                  <a:lnTo>
                    <a:pt x="119" y="101"/>
                  </a:lnTo>
                  <a:lnTo>
                    <a:pt x="83" y="62"/>
                  </a:lnTo>
                  <a:lnTo>
                    <a:pt x="111" y="127"/>
                  </a:lnTo>
                  <a:lnTo>
                    <a:pt x="78" y="82"/>
                  </a:lnTo>
                  <a:lnTo>
                    <a:pt x="116" y="186"/>
                  </a:lnTo>
                  <a:lnTo>
                    <a:pt x="63" y="92"/>
                  </a:lnTo>
                  <a:lnTo>
                    <a:pt x="119" y="215"/>
                  </a:lnTo>
                  <a:lnTo>
                    <a:pt x="50" y="105"/>
                  </a:lnTo>
                  <a:lnTo>
                    <a:pt x="106" y="232"/>
                  </a:lnTo>
                  <a:lnTo>
                    <a:pt x="37" y="118"/>
                  </a:lnTo>
                  <a:lnTo>
                    <a:pt x="96" y="258"/>
                  </a:lnTo>
                  <a:lnTo>
                    <a:pt x="19" y="134"/>
                  </a:lnTo>
                  <a:lnTo>
                    <a:pt x="86" y="271"/>
                  </a:lnTo>
                  <a:lnTo>
                    <a:pt x="7" y="154"/>
                  </a:lnTo>
                  <a:lnTo>
                    <a:pt x="73" y="278"/>
                  </a:lnTo>
                  <a:lnTo>
                    <a:pt x="0" y="176"/>
                  </a:lnTo>
                  <a:lnTo>
                    <a:pt x="52" y="281"/>
                  </a:lnTo>
                  <a:lnTo>
                    <a:pt x="0" y="212"/>
                  </a:lnTo>
                  <a:lnTo>
                    <a:pt x="27" y="274"/>
                  </a:lnTo>
                  <a:lnTo>
                    <a:pt x="2" y="245"/>
                  </a:lnTo>
                  <a:lnTo>
                    <a:pt x="7" y="274"/>
                  </a:lnTo>
                  <a:lnTo>
                    <a:pt x="7" y="415"/>
                  </a:lnTo>
                  <a:lnTo>
                    <a:pt x="32" y="404"/>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1" name="Freeform 37"/>
            <p:cNvSpPr>
              <a:spLocks/>
            </p:cNvSpPr>
            <p:nvPr/>
          </p:nvSpPr>
          <p:spPr bwMode="auto">
            <a:xfrm>
              <a:off x="3847" y="3318"/>
              <a:ext cx="356" cy="119"/>
            </a:xfrm>
            <a:custGeom>
              <a:avLst/>
              <a:gdLst>
                <a:gd name="T0" fmla="*/ 66 w 356"/>
                <a:gd name="T1" fmla="*/ 76 h 119"/>
                <a:gd name="T2" fmla="*/ 106 w 356"/>
                <a:gd name="T3" fmla="*/ 88 h 119"/>
                <a:gd name="T4" fmla="*/ 147 w 356"/>
                <a:gd name="T5" fmla="*/ 79 h 119"/>
                <a:gd name="T6" fmla="*/ 200 w 356"/>
                <a:gd name="T7" fmla="*/ 65 h 119"/>
                <a:gd name="T8" fmla="*/ 249 w 356"/>
                <a:gd name="T9" fmla="*/ 72 h 119"/>
                <a:gd name="T10" fmla="*/ 286 w 356"/>
                <a:gd name="T11" fmla="*/ 88 h 119"/>
                <a:gd name="T12" fmla="*/ 294 w 356"/>
                <a:gd name="T13" fmla="*/ 112 h 119"/>
                <a:gd name="T14" fmla="*/ 309 w 356"/>
                <a:gd name="T15" fmla="*/ 118 h 119"/>
                <a:gd name="T16" fmla="*/ 317 w 356"/>
                <a:gd name="T17" fmla="*/ 98 h 119"/>
                <a:gd name="T18" fmla="*/ 337 w 356"/>
                <a:gd name="T19" fmla="*/ 92 h 119"/>
                <a:gd name="T20" fmla="*/ 355 w 356"/>
                <a:gd name="T21" fmla="*/ 79 h 119"/>
                <a:gd name="T22" fmla="*/ 350 w 356"/>
                <a:gd name="T23" fmla="*/ 49 h 119"/>
                <a:gd name="T24" fmla="*/ 325 w 356"/>
                <a:gd name="T25" fmla="*/ 36 h 119"/>
                <a:gd name="T26" fmla="*/ 330 w 356"/>
                <a:gd name="T27" fmla="*/ 46 h 119"/>
                <a:gd name="T28" fmla="*/ 332 w 356"/>
                <a:gd name="T29" fmla="*/ 52 h 119"/>
                <a:gd name="T30" fmla="*/ 335 w 356"/>
                <a:gd name="T31" fmla="*/ 62 h 119"/>
                <a:gd name="T32" fmla="*/ 343 w 356"/>
                <a:gd name="T33" fmla="*/ 76 h 119"/>
                <a:gd name="T34" fmla="*/ 325 w 356"/>
                <a:gd name="T35" fmla="*/ 85 h 119"/>
                <a:gd name="T36" fmla="*/ 286 w 356"/>
                <a:gd name="T37" fmla="*/ 79 h 119"/>
                <a:gd name="T38" fmla="*/ 256 w 356"/>
                <a:gd name="T39" fmla="*/ 65 h 119"/>
                <a:gd name="T40" fmla="*/ 213 w 356"/>
                <a:gd name="T41" fmla="*/ 59 h 119"/>
                <a:gd name="T42" fmla="*/ 168 w 356"/>
                <a:gd name="T43" fmla="*/ 55 h 119"/>
                <a:gd name="T44" fmla="*/ 147 w 356"/>
                <a:gd name="T45" fmla="*/ 65 h 119"/>
                <a:gd name="T46" fmla="*/ 135 w 356"/>
                <a:gd name="T47" fmla="*/ 69 h 119"/>
                <a:gd name="T48" fmla="*/ 112 w 356"/>
                <a:gd name="T49" fmla="*/ 74 h 119"/>
                <a:gd name="T50" fmla="*/ 96 w 356"/>
                <a:gd name="T51" fmla="*/ 72 h 119"/>
                <a:gd name="T52" fmla="*/ 82 w 356"/>
                <a:gd name="T53" fmla="*/ 69 h 119"/>
                <a:gd name="T54" fmla="*/ 69 w 356"/>
                <a:gd name="T55" fmla="*/ 64 h 119"/>
                <a:gd name="T56" fmla="*/ 56 w 356"/>
                <a:gd name="T57" fmla="*/ 53 h 119"/>
                <a:gd name="T58" fmla="*/ 45 w 356"/>
                <a:gd name="T59" fmla="*/ 46 h 119"/>
                <a:gd name="T60" fmla="*/ 38 w 356"/>
                <a:gd name="T61" fmla="*/ 36 h 119"/>
                <a:gd name="T62" fmla="*/ 30 w 356"/>
                <a:gd name="T63" fmla="*/ 27 h 119"/>
                <a:gd name="T64" fmla="*/ 20 w 356"/>
                <a:gd name="T65" fmla="*/ 17 h 119"/>
                <a:gd name="T66" fmla="*/ 10 w 356"/>
                <a:gd name="T67" fmla="*/ 10 h 119"/>
                <a:gd name="T68" fmla="*/ 13 w 356"/>
                <a:gd name="T69" fmla="*/ 35 h 119"/>
                <a:gd name="T70" fmla="*/ 35 w 356"/>
                <a:gd name="T71" fmla="*/ 53 h 1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6"/>
                <a:gd name="T109" fmla="*/ 0 h 119"/>
                <a:gd name="T110" fmla="*/ 356 w 356"/>
                <a:gd name="T111" fmla="*/ 119 h 11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6" h="119">
                  <a:moveTo>
                    <a:pt x="43" y="59"/>
                  </a:moveTo>
                  <a:lnTo>
                    <a:pt x="66" y="76"/>
                  </a:lnTo>
                  <a:lnTo>
                    <a:pt x="86" y="85"/>
                  </a:lnTo>
                  <a:lnTo>
                    <a:pt x="106" y="88"/>
                  </a:lnTo>
                  <a:lnTo>
                    <a:pt x="127" y="85"/>
                  </a:lnTo>
                  <a:lnTo>
                    <a:pt x="147" y="79"/>
                  </a:lnTo>
                  <a:lnTo>
                    <a:pt x="172" y="72"/>
                  </a:lnTo>
                  <a:lnTo>
                    <a:pt x="200" y="65"/>
                  </a:lnTo>
                  <a:lnTo>
                    <a:pt x="226" y="65"/>
                  </a:lnTo>
                  <a:lnTo>
                    <a:pt x="249" y="72"/>
                  </a:lnTo>
                  <a:lnTo>
                    <a:pt x="269" y="82"/>
                  </a:lnTo>
                  <a:lnTo>
                    <a:pt x="286" y="88"/>
                  </a:lnTo>
                  <a:lnTo>
                    <a:pt x="289" y="101"/>
                  </a:lnTo>
                  <a:lnTo>
                    <a:pt x="294" y="112"/>
                  </a:lnTo>
                  <a:lnTo>
                    <a:pt x="304" y="118"/>
                  </a:lnTo>
                  <a:lnTo>
                    <a:pt x="309" y="118"/>
                  </a:lnTo>
                  <a:lnTo>
                    <a:pt x="314" y="112"/>
                  </a:lnTo>
                  <a:lnTo>
                    <a:pt x="317" y="98"/>
                  </a:lnTo>
                  <a:lnTo>
                    <a:pt x="322" y="92"/>
                  </a:lnTo>
                  <a:lnTo>
                    <a:pt x="337" y="92"/>
                  </a:lnTo>
                  <a:lnTo>
                    <a:pt x="347" y="88"/>
                  </a:lnTo>
                  <a:lnTo>
                    <a:pt x="355" y="79"/>
                  </a:lnTo>
                  <a:lnTo>
                    <a:pt x="355" y="59"/>
                  </a:lnTo>
                  <a:lnTo>
                    <a:pt x="350" y="49"/>
                  </a:lnTo>
                  <a:lnTo>
                    <a:pt x="337" y="43"/>
                  </a:lnTo>
                  <a:lnTo>
                    <a:pt x="325" y="36"/>
                  </a:lnTo>
                  <a:lnTo>
                    <a:pt x="322" y="46"/>
                  </a:lnTo>
                  <a:lnTo>
                    <a:pt x="330" y="46"/>
                  </a:lnTo>
                  <a:lnTo>
                    <a:pt x="327" y="55"/>
                  </a:lnTo>
                  <a:lnTo>
                    <a:pt x="332" y="52"/>
                  </a:lnTo>
                  <a:lnTo>
                    <a:pt x="330" y="59"/>
                  </a:lnTo>
                  <a:lnTo>
                    <a:pt x="335" y="62"/>
                  </a:lnTo>
                  <a:lnTo>
                    <a:pt x="340" y="65"/>
                  </a:lnTo>
                  <a:lnTo>
                    <a:pt x="343" y="76"/>
                  </a:lnTo>
                  <a:lnTo>
                    <a:pt x="335" y="85"/>
                  </a:lnTo>
                  <a:lnTo>
                    <a:pt x="325" y="85"/>
                  </a:lnTo>
                  <a:lnTo>
                    <a:pt x="307" y="82"/>
                  </a:lnTo>
                  <a:lnTo>
                    <a:pt x="286" y="79"/>
                  </a:lnTo>
                  <a:lnTo>
                    <a:pt x="269" y="69"/>
                  </a:lnTo>
                  <a:lnTo>
                    <a:pt x="256" y="65"/>
                  </a:lnTo>
                  <a:lnTo>
                    <a:pt x="239" y="62"/>
                  </a:lnTo>
                  <a:lnTo>
                    <a:pt x="213" y="59"/>
                  </a:lnTo>
                  <a:lnTo>
                    <a:pt x="182" y="62"/>
                  </a:lnTo>
                  <a:lnTo>
                    <a:pt x="168" y="55"/>
                  </a:lnTo>
                  <a:lnTo>
                    <a:pt x="144" y="39"/>
                  </a:lnTo>
                  <a:lnTo>
                    <a:pt x="147" y="65"/>
                  </a:lnTo>
                  <a:lnTo>
                    <a:pt x="130" y="32"/>
                  </a:lnTo>
                  <a:lnTo>
                    <a:pt x="135" y="69"/>
                  </a:lnTo>
                  <a:lnTo>
                    <a:pt x="114" y="28"/>
                  </a:lnTo>
                  <a:lnTo>
                    <a:pt x="112" y="74"/>
                  </a:lnTo>
                  <a:lnTo>
                    <a:pt x="99" y="25"/>
                  </a:lnTo>
                  <a:lnTo>
                    <a:pt x="96" y="72"/>
                  </a:lnTo>
                  <a:lnTo>
                    <a:pt x="87" y="24"/>
                  </a:lnTo>
                  <a:lnTo>
                    <a:pt x="82" y="69"/>
                  </a:lnTo>
                  <a:lnTo>
                    <a:pt x="76" y="21"/>
                  </a:lnTo>
                  <a:lnTo>
                    <a:pt x="69" y="64"/>
                  </a:lnTo>
                  <a:lnTo>
                    <a:pt x="64" y="14"/>
                  </a:lnTo>
                  <a:lnTo>
                    <a:pt x="56" y="53"/>
                  </a:lnTo>
                  <a:lnTo>
                    <a:pt x="54" y="10"/>
                  </a:lnTo>
                  <a:lnTo>
                    <a:pt x="45" y="46"/>
                  </a:lnTo>
                  <a:lnTo>
                    <a:pt x="45" y="20"/>
                  </a:lnTo>
                  <a:lnTo>
                    <a:pt x="38" y="36"/>
                  </a:lnTo>
                  <a:lnTo>
                    <a:pt x="35" y="14"/>
                  </a:lnTo>
                  <a:lnTo>
                    <a:pt x="30" y="27"/>
                  </a:lnTo>
                  <a:lnTo>
                    <a:pt x="25" y="10"/>
                  </a:lnTo>
                  <a:lnTo>
                    <a:pt x="20" y="17"/>
                  </a:lnTo>
                  <a:lnTo>
                    <a:pt x="13" y="4"/>
                  </a:lnTo>
                  <a:lnTo>
                    <a:pt x="10" y="10"/>
                  </a:lnTo>
                  <a:lnTo>
                    <a:pt x="0" y="0"/>
                  </a:lnTo>
                  <a:lnTo>
                    <a:pt x="13" y="35"/>
                  </a:lnTo>
                  <a:lnTo>
                    <a:pt x="23" y="40"/>
                  </a:lnTo>
                  <a:lnTo>
                    <a:pt x="35" y="53"/>
                  </a:lnTo>
                  <a:lnTo>
                    <a:pt x="43" y="59"/>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2" name="Freeform 38"/>
            <p:cNvSpPr>
              <a:spLocks/>
            </p:cNvSpPr>
            <p:nvPr/>
          </p:nvSpPr>
          <p:spPr bwMode="auto">
            <a:xfrm>
              <a:off x="3865" y="3229"/>
              <a:ext cx="169" cy="102"/>
            </a:xfrm>
            <a:custGeom>
              <a:avLst/>
              <a:gdLst>
                <a:gd name="T0" fmla="*/ 17 w 169"/>
                <a:gd name="T1" fmla="*/ 38 h 102"/>
                <a:gd name="T2" fmla="*/ 18 w 169"/>
                <a:gd name="T3" fmla="*/ 18 h 102"/>
                <a:gd name="T4" fmla="*/ 7 w 169"/>
                <a:gd name="T5" fmla="*/ 41 h 102"/>
                <a:gd name="T6" fmla="*/ 0 w 169"/>
                <a:gd name="T7" fmla="*/ 69 h 102"/>
                <a:gd name="T8" fmla="*/ 17 w 169"/>
                <a:gd name="T9" fmla="*/ 54 h 102"/>
                <a:gd name="T10" fmla="*/ 12 w 169"/>
                <a:gd name="T11" fmla="*/ 72 h 102"/>
                <a:gd name="T12" fmla="*/ 30 w 169"/>
                <a:gd name="T13" fmla="*/ 57 h 102"/>
                <a:gd name="T14" fmla="*/ 27 w 169"/>
                <a:gd name="T15" fmla="*/ 72 h 102"/>
                <a:gd name="T16" fmla="*/ 43 w 169"/>
                <a:gd name="T17" fmla="*/ 60 h 102"/>
                <a:gd name="T18" fmla="*/ 40 w 169"/>
                <a:gd name="T19" fmla="*/ 76 h 102"/>
                <a:gd name="T20" fmla="*/ 53 w 169"/>
                <a:gd name="T21" fmla="*/ 67 h 102"/>
                <a:gd name="T22" fmla="*/ 53 w 169"/>
                <a:gd name="T23" fmla="*/ 79 h 102"/>
                <a:gd name="T24" fmla="*/ 66 w 169"/>
                <a:gd name="T25" fmla="*/ 70 h 102"/>
                <a:gd name="T26" fmla="*/ 68 w 169"/>
                <a:gd name="T27" fmla="*/ 83 h 102"/>
                <a:gd name="T28" fmla="*/ 79 w 169"/>
                <a:gd name="T29" fmla="*/ 73 h 102"/>
                <a:gd name="T30" fmla="*/ 79 w 169"/>
                <a:gd name="T31" fmla="*/ 85 h 102"/>
                <a:gd name="T32" fmla="*/ 91 w 169"/>
                <a:gd name="T33" fmla="*/ 78 h 102"/>
                <a:gd name="T34" fmla="*/ 91 w 169"/>
                <a:gd name="T35" fmla="*/ 93 h 102"/>
                <a:gd name="T36" fmla="*/ 105 w 169"/>
                <a:gd name="T37" fmla="*/ 81 h 102"/>
                <a:gd name="T38" fmla="*/ 101 w 169"/>
                <a:gd name="T39" fmla="*/ 101 h 102"/>
                <a:gd name="T40" fmla="*/ 114 w 169"/>
                <a:gd name="T41" fmla="*/ 85 h 102"/>
                <a:gd name="T42" fmla="*/ 113 w 169"/>
                <a:gd name="T43" fmla="*/ 101 h 102"/>
                <a:gd name="T44" fmla="*/ 131 w 169"/>
                <a:gd name="T45" fmla="*/ 86 h 102"/>
                <a:gd name="T46" fmla="*/ 131 w 169"/>
                <a:gd name="T47" fmla="*/ 99 h 102"/>
                <a:gd name="T48" fmla="*/ 144 w 169"/>
                <a:gd name="T49" fmla="*/ 86 h 102"/>
                <a:gd name="T50" fmla="*/ 147 w 169"/>
                <a:gd name="T51" fmla="*/ 96 h 102"/>
                <a:gd name="T52" fmla="*/ 155 w 169"/>
                <a:gd name="T53" fmla="*/ 87 h 102"/>
                <a:gd name="T54" fmla="*/ 154 w 169"/>
                <a:gd name="T55" fmla="*/ 81 h 102"/>
                <a:gd name="T56" fmla="*/ 168 w 169"/>
                <a:gd name="T57" fmla="*/ 46 h 102"/>
                <a:gd name="T58" fmla="*/ 144 w 169"/>
                <a:gd name="T59" fmla="*/ 83 h 102"/>
                <a:gd name="T60" fmla="*/ 157 w 169"/>
                <a:gd name="T61" fmla="*/ 46 h 102"/>
                <a:gd name="T62" fmla="*/ 136 w 169"/>
                <a:gd name="T63" fmla="*/ 79 h 102"/>
                <a:gd name="T64" fmla="*/ 145 w 169"/>
                <a:gd name="T65" fmla="*/ 47 h 102"/>
                <a:gd name="T66" fmla="*/ 127 w 169"/>
                <a:gd name="T67" fmla="*/ 76 h 102"/>
                <a:gd name="T68" fmla="*/ 134 w 169"/>
                <a:gd name="T69" fmla="*/ 44 h 102"/>
                <a:gd name="T70" fmla="*/ 117 w 169"/>
                <a:gd name="T71" fmla="*/ 73 h 102"/>
                <a:gd name="T72" fmla="*/ 122 w 169"/>
                <a:gd name="T73" fmla="*/ 50 h 102"/>
                <a:gd name="T74" fmla="*/ 109 w 169"/>
                <a:gd name="T75" fmla="*/ 73 h 102"/>
                <a:gd name="T76" fmla="*/ 110 w 169"/>
                <a:gd name="T77" fmla="*/ 57 h 102"/>
                <a:gd name="T78" fmla="*/ 98 w 169"/>
                <a:gd name="T79" fmla="*/ 70 h 102"/>
                <a:gd name="T80" fmla="*/ 98 w 169"/>
                <a:gd name="T81" fmla="*/ 57 h 102"/>
                <a:gd name="T82" fmla="*/ 88 w 169"/>
                <a:gd name="T83" fmla="*/ 70 h 102"/>
                <a:gd name="T84" fmla="*/ 87 w 169"/>
                <a:gd name="T85" fmla="*/ 54 h 102"/>
                <a:gd name="T86" fmla="*/ 76 w 169"/>
                <a:gd name="T87" fmla="*/ 63 h 102"/>
                <a:gd name="T88" fmla="*/ 79 w 169"/>
                <a:gd name="T89" fmla="*/ 50 h 102"/>
                <a:gd name="T90" fmla="*/ 68 w 169"/>
                <a:gd name="T91" fmla="*/ 57 h 102"/>
                <a:gd name="T92" fmla="*/ 74 w 169"/>
                <a:gd name="T93" fmla="*/ 44 h 102"/>
                <a:gd name="T94" fmla="*/ 58 w 169"/>
                <a:gd name="T95" fmla="*/ 57 h 102"/>
                <a:gd name="T96" fmla="*/ 68 w 169"/>
                <a:gd name="T97" fmla="*/ 37 h 102"/>
                <a:gd name="T98" fmla="*/ 53 w 169"/>
                <a:gd name="T99" fmla="*/ 47 h 102"/>
                <a:gd name="T100" fmla="*/ 61 w 169"/>
                <a:gd name="T101" fmla="*/ 28 h 102"/>
                <a:gd name="T102" fmla="*/ 43 w 169"/>
                <a:gd name="T103" fmla="*/ 40 h 102"/>
                <a:gd name="T104" fmla="*/ 71 w 169"/>
                <a:gd name="T105" fmla="*/ 0 h 102"/>
                <a:gd name="T106" fmla="*/ 27 w 169"/>
                <a:gd name="T107" fmla="*/ 50 h 102"/>
                <a:gd name="T108" fmla="*/ 63 w 169"/>
                <a:gd name="T109" fmla="*/ 0 h 102"/>
                <a:gd name="T110" fmla="*/ 17 w 169"/>
                <a:gd name="T111" fmla="*/ 47 h 102"/>
                <a:gd name="T112" fmla="*/ 47 w 169"/>
                <a:gd name="T113" fmla="*/ 2 h 102"/>
                <a:gd name="T114" fmla="*/ 17 w 169"/>
                <a:gd name="T115" fmla="*/ 38 h 1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9"/>
                <a:gd name="T175" fmla="*/ 0 h 102"/>
                <a:gd name="T176" fmla="*/ 169 w 169"/>
                <a:gd name="T177" fmla="*/ 102 h 1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9" h="102">
                  <a:moveTo>
                    <a:pt x="17" y="38"/>
                  </a:moveTo>
                  <a:lnTo>
                    <a:pt x="18" y="18"/>
                  </a:lnTo>
                  <a:lnTo>
                    <a:pt x="7" y="41"/>
                  </a:lnTo>
                  <a:lnTo>
                    <a:pt x="0" y="69"/>
                  </a:lnTo>
                  <a:lnTo>
                    <a:pt x="17" y="54"/>
                  </a:lnTo>
                  <a:lnTo>
                    <a:pt x="12" y="72"/>
                  </a:lnTo>
                  <a:lnTo>
                    <a:pt x="30" y="57"/>
                  </a:lnTo>
                  <a:lnTo>
                    <a:pt x="27" y="72"/>
                  </a:lnTo>
                  <a:lnTo>
                    <a:pt x="43" y="60"/>
                  </a:lnTo>
                  <a:lnTo>
                    <a:pt x="40" y="76"/>
                  </a:lnTo>
                  <a:lnTo>
                    <a:pt x="53" y="67"/>
                  </a:lnTo>
                  <a:lnTo>
                    <a:pt x="53" y="79"/>
                  </a:lnTo>
                  <a:lnTo>
                    <a:pt x="66" y="70"/>
                  </a:lnTo>
                  <a:lnTo>
                    <a:pt x="68" y="83"/>
                  </a:lnTo>
                  <a:lnTo>
                    <a:pt x="79" y="73"/>
                  </a:lnTo>
                  <a:lnTo>
                    <a:pt x="79" y="85"/>
                  </a:lnTo>
                  <a:lnTo>
                    <a:pt x="91" y="78"/>
                  </a:lnTo>
                  <a:lnTo>
                    <a:pt x="91" y="93"/>
                  </a:lnTo>
                  <a:lnTo>
                    <a:pt x="105" y="81"/>
                  </a:lnTo>
                  <a:lnTo>
                    <a:pt x="101" y="101"/>
                  </a:lnTo>
                  <a:lnTo>
                    <a:pt x="114" y="85"/>
                  </a:lnTo>
                  <a:lnTo>
                    <a:pt x="113" y="101"/>
                  </a:lnTo>
                  <a:lnTo>
                    <a:pt x="131" y="86"/>
                  </a:lnTo>
                  <a:lnTo>
                    <a:pt x="131" y="99"/>
                  </a:lnTo>
                  <a:lnTo>
                    <a:pt x="144" y="86"/>
                  </a:lnTo>
                  <a:lnTo>
                    <a:pt x="147" y="96"/>
                  </a:lnTo>
                  <a:lnTo>
                    <a:pt x="155" y="87"/>
                  </a:lnTo>
                  <a:lnTo>
                    <a:pt x="154" y="81"/>
                  </a:lnTo>
                  <a:lnTo>
                    <a:pt x="168" y="46"/>
                  </a:lnTo>
                  <a:lnTo>
                    <a:pt x="144" y="83"/>
                  </a:lnTo>
                  <a:lnTo>
                    <a:pt x="157" y="46"/>
                  </a:lnTo>
                  <a:lnTo>
                    <a:pt x="136" y="79"/>
                  </a:lnTo>
                  <a:lnTo>
                    <a:pt x="145" y="47"/>
                  </a:lnTo>
                  <a:lnTo>
                    <a:pt x="127" y="76"/>
                  </a:lnTo>
                  <a:lnTo>
                    <a:pt x="134" y="44"/>
                  </a:lnTo>
                  <a:lnTo>
                    <a:pt x="117" y="73"/>
                  </a:lnTo>
                  <a:lnTo>
                    <a:pt x="122" y="50"/>
                  </a:lnTo>
                  <a:lnTo>
                    <a:pt x="109" y="73"/>
                  </a:lnTo>
                  <a:lnTo>
                    <a:pt x="110" y="57"/>
                  </a:lnTo>
                  <a:lnTo>
                    <a:pt x="98" y="70"/>
                  </a:lnTo>
                  <a:lnTo>
                    <a:pt x="98" y="57"/>
                  </a:lnTo>
                  <a:lnTo>
                    <a:pt x="88" y="70"/>
                  </a:lnTo>
                  <a:lnTo>
                    <a:pt x="87" y="54"/>
                  </a:lnTo>
                  <a:lnTo>
                    <a:pt x="76" y="63"/>
                  </a:lnTo>
                  <a:lnTo>
                    <a:pt x="79" y="50"/>
                  </a:lnTo>
                  <a:lnTo>
                    <a:pt x="68" y="57"/>
                  </a:lnTo>
                  <a:lnTo>
                    <a:pt x="74" y="44"/>
                  </a:lnTo>
                  <a:lnTo>
                    <a:pt x="58" y="57"/>
                  </a:lnTo>
                  <a:lnTo>
                    <a:pt x="68" y="37"/>
                  </a:lnTo>
                  <a:lnTo>
                    <a:pt x="53" y="47"/>
                  </a:lnTo>
                  <a:lnTo>
                    <a:pt x="61" y="28"/>
                  </a:lnTo>
                  <a:lnTo>
                    <a:pt x="43" y="40"/>
                  </a:lnTo>
                  <a:lnTo>
                    <a:pt x="71" y="0"/>
                  </a:lnTo>
                  <a:lnTo>
                    <a:pt x="27" y="50"/>
                  </a:lnTo>
                  <a:lnTo>
                    <a:pt x="63" y="0"/>
                  </a:lnTo>
                  <a:lnTo>
                    <a:pt x="17" y="47"/>
                  </a:lnTo>
                  <a:lnTo>
                    <a:pt x="47" y="2"/>
                  </a:lnTo>
                  <a:lnTo>
                    <a:pt x="17" y="38"/>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3" name="Freeform 39"/>
            <p:cNvSpPr>
              <a:spLocks/>
            </p:cNvSpPr>
            <p:nvPr/>
          </p:nvSpPr>
          <p:spPr bwMode="auto">
            <a:xfrm>
              <a:off x="4022" y="3240"/>
              <a:ext cx="288" cy="144"/>
            </a:xfrm>
            <a:custGeom>
              <a:avLst/>
              <a:gdLst>
                <a:gd name="T0" fmla="*/ 16 w 288"/>
                <a:gd name="T1" fmla="*/ 51 h 144"/>
                <a:gd name="T2" fmla="*/ 20 w 288"/>
                <a:gd name="T3" fmla="*/ 40 h 144"/>
                <a:gd name="T4" fmla="*/ 25 w 288"/>
                <a:gd name="T5" fmla="*/ 29 h 144"/>
                <a:gd name="T6" fmla="*/ 31 w 288"/>
                <a:gd name="T7" fmla="*/ 21 h 144"/>
                <a:gd name="T8" fmla="*/ 46 w 288"/>
                <a:gd name="T9" fmla="*/ 21 h 144"/>
                <a:gd name="T10" fmla="*/ 63 w 288"/>
                <a:gd name="T11" fmla="*/ 26 h 144"/>
                <a:gd name="T12" fmla="*/ 84 w 288"/>
                <a:gd name="T13" fmla="*/ 30 h 144"/>
                <a:gd name="T14" fmla="*/ 101 w 288"/>
                <a:gd name="T15" fmla="*/ 23 h 144"/>
                <a:gd name="T16" fmla="*/ 111 w 288"/>
                <a:gd name="T17" fmla="*/ 10 h 144"/>
                <a:gd name="T18" fmla="*/ 139 w 288"/>
                <a:gd name="T19" fmla="*/ 13 h 144"/>
                <a:gd name="T20" fmla="*/ 162 w 288"/>
                <a:gd name="T21" fmla="*/ 3 h 144"/>
                <a:gd name="T22" fmla="*/ 190 w 288"/>
                <a:gd name="T23" fmla="*/ 10 h 144"/>
                <a:gd name="T24" fmla="*/ 213 w 288"/>
                <a:gd name="T25" fmla="*/ 20 h 144"/>
                <a:gd name="T26" fmla="*/ 238 w 288"/>
                <a:gd name="T27" fmla="*/ 52 h 144"/>
                <a:gd name="T28" fmla="*/ 251 w 288"/>
                <a:gd name="T29" fmla="*/ 72 h 144"/>
                <a:gd name="T30" fmla="*/ 264 w 288"/>
                <a:gd name="T31" fmla="*/ 95 h 144"/>
                <a:gd name="T32" fmla="*/ 282 w 288"/>
                <a:gd name="T33" fmla="*/ 105 h 144"/>
                <a:gd name="T34" fmla="*/ 282 w 288"/>
                <a:gd name="T35" fmla="*/ 124 h 144"/>
                <a:gd name="T36" fmla="*/ 259 w 288"/>
                <a:gd name="T37" fmla="*/ 127 h 144"/>
                <a:gd name="T38" fmla="*/ 243 w 288"/>
                <a:gd name="T39" fmla="*/ 114 h 144"/>
                <a:gd name="T40" fmla="*/ 244 w 288"/>
                <a:gd name="T41" fmla="*/ 123 h 144"/>
                <a:gd name="T42" fmla="*/ 246 w 288"/>
                <a:gd name="T43" fmla="*/ 140 h 144"/>
                <a:gd name="T44" fmla="*/ 228 w 288"/>
                <a:gd name="T45" fmla="*/ 140 h 144"/>
                <a:gd name="T46" fmla="*/ 213 w 288"/>
                <a:gd name="T47" fmla="*/ 127 h 144"/>
                <a:gd name="T48" fmla="*/ 205 w 288"/>
                <a:gd name="T49" fmla="*/ 108 h 144"/>
                <a:gd name="T50" fmla="*/ 185 w 288"/>
                <a:gd name="T51" fmla="*/ 101 h 144"/>
                <a:gd name="T52" fmla="*/ 175 w 288"/>
                <a:gd name="T53" fmla="*/ 88 h 144"/>
                <a:gd name="T54" fmla="*/ 155 w 288"/>
                <a:gd name="T55" fmla="*/ 78 h 144"/>
                <a:gd name="T56" fmla="*/ 132 w 288"/>
                <a:gd name="T57" fmla="*/ 72 h 144"/>
                <a:gd name="T58" fmla="*/ 129 w 288"/>
                <a:gd name="T59" fmla="*/ 82 h 144"/>
                <a:gd name="T60" fmla="*/ 145 w 288"/>
                <a:gd name="T61" fmla="*/ 101 h 144"/>
                <a:gd name="T62" fmla="*/ 155 w 288"/>
                <a:gd name="T63" fmla="*/ 117 h 144"/>
                <a:gd name="T64" fmla="*/ 124 w 288"/>
                <a:gd name="T65" fmla="*/ 114 h 144"/>
                <a:gd name="T66" fmla="*/ 111 w 288"/>
                <a:gd name="T67" fmla="*/ 105 h 144"/>
                <a:gd name="T68" fmla="*/ 96 w 288"/>
                <a:gd name="T69" fmla="*/ 101 h 144"/>
                <a:gd name="T70" fmla="*/ 87 w 288"/>
                <a:gd name="T71" fmla="*/ 101 h 144"/>
                <a:gd name="T72" fmla="*/ 74 w 288"/>
                <a:gd name="T73" fmla="*/ 101 h 144"/>
                <a:gd name="T74" fmla="*/ 60 w 288"/>
                <a:gd name="T75" fmla="*/ 97 h 144"/>
                <a:gd name="T76" fmla="*/ 51 w 288"/>
                <a:gd name="T77" fmla="*/ 96 h 144"/>
                <a:gd name="T78" fmla="*/ 42 w 288"/>
                <a:gd name="T79" fmla="*/ 92 h 144"/>
                <a:gd name="T80" fmla="*/ 34 w 288"/>
                <a:gd name="T81" fmla="*/ 88 h 144"/>
                <a:gd name="T82" fmla="*/ 18 w 288"/>
                <a:gd name="T83" fmla="*/ 84 h 144"/>
                <a:gd name="T84" fmla="*/ 0 w 288"/>
                <a:gd name="T85" fmla="*/ 77 h 144"/>
                <a:gd name="T86" fmla="*/ 53 w 288"/>
                <a:gd name="T87" fmla="*/ 85 h 144"/>
                <a:gd name="T88" fmla="*/ 76 w 288"/>
                <a:gd name="T89" fmla="*/ 92 h 144"/>
                <a:gd name="T90" fmla="*/ 81 w 288"/>
                <a:gd name="T91" fmla="*/ 88 h 144"/>
                <a:gd name="T92" fmla="*/ 76 w 288"/>
                <a:gd name="T93" fmla="*/ 75 h 144"/>
                <a:gd name="T94" fmla="*/ 62 w 288"/>
                <a:gd name="T95" fmla="*/ 73 h 144"/>
                <a:gd name="T96" fmla="*/ 58 w 288"/>
                <a:gd name="T97" fmla="*/ 68 h 144"/>
                <a:gd name="T98" fmla="*/ 13 w 288"/>
                <a:gd name="T99" fmla="*/ 76 h 1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8"/>
                <a:gd name="T151" fmla="*/ 0 h 144"/>
                <a:gd name="T152" fmla="*/ 288 w 288"/>
                <a:gd name="T153" fmla="*/ 144 h 1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8" h="144">
                  <a:moveTo>
                    <a:pt x="24" y="63"/>
                  </a:moveTo>
                  <a:lnTo>
                    <a:pt x="16" y="51"/>
                  </a:lnTo>
                  <a:lnTo>
                    <a:pt x="31" y="56"/>
                  </a:lnTo>
                  <a:lnTo>
                    <a:pt x="20" y="40"/>
                  </a:lnTo>
                  <a:lnTo>
                    <a:pt x="38" y="48"/>
                  </a:lnTo>
                  <a:lnTo>
                    <a:pt x="25" y="29"/>
                  </a:lnTo>
                  <a:lnTo>
                    <a:pt x="43" y="41"/>
                  </a:lnTo>
                  <a:lnTo>
                    <a:pt x="31" y="21"/>
                  </a:lnTo>
                  <a:lnTo>
                    <a:pt x="50" y="30"/>
                  </a:lnTo>
                  <a:lnTo>
                    <a:pt x="46" y="21"/>
                  </a:lnTo>
                  <a:lnTo>
                    <a:pt x="57" y="9"/>
                  </a:lnTo>
                  <a:lnTo>
                    <a:pt x="63" y="26"/>
                  </a:lnTo>
                  <a:lnTo>
                    <a:pt x="68" y="30"/>
                  </a:lnTo>
                  <a:lnTo>
                    <a:pt x="84" y="30"/>
                  </a:lnTo>
                  <a:lnTo>
                    <a:pt x="95" y="26"/>
                  </a:lnTo>
                  <a:lnTo>
                    <a:pt x="101" y="23"/>
                  </a:lnTo>
                  <a:lnTo>
                    <a:pt x="106" y="20"/>
                  </a:lnTo>
                  <a:lnTo>
                    <a:pt x="111" y="10"/>
                  </a:lnTo>
                  <a:lnTo>
                    <a:pt x="127" y="13"/>
                  </a:lnTo>
                  <a:lnTo>
                    <a:pt x="139" y="13"/>
                  </a:lnTo>
                  <a:lnTo>
                    <a:pt x="152" y="10"/>
                  </a:lnTo>
                  <a:lnTo>
                    <a:pt x="162" y="3"/>
                  </a:lnTo>
                  <a:lnTo>
                    <a:pt x="172" y="0"/>
                  </a:lnTo>
                  <a:lnTo>
                    <a:pt x="190" y="10"/>
                  </a:lnTo>
                  <a:lnTo>
                    <a:pt x="198" y="13"/>
                  </a:lnTo>
                  <a:lnTo>
                    <a:pt x="213" y="20"/>
                  </a:lnTo>
                  <a:lnTo>
                    <a:pt x="228" y="36"/>
                  </a:lnTo>
                  <a:lnTo>
                    <a:pt x="238" y="52"/>
                  </a:lnTo>
                  <a:lnTo>
                    <a:pt x="241" y="59"/>
                  </a:lnTo>
                  <a:lnTo>
                    <a:pt x="251" y="72"/>
                  </a:lnTo>
                  <a:lnTo>
                    <a:pt x="255" y="83"/>
                  </a:lnTo>
                  <a:lnTo>
                    <a:pt x="264" y="95"/>
                  </a:lnTo>
                  <a:lnTo>
                    <a:pt x="271" y="101"/>
                  </a:lnTo>
                  <a:lnTo>
                    <a:pt x="282" y="105"/>
                  </a:lnTo>
                  <a:lnTo>
                    <a:pt x="287" y="114"/>
                  </a:lnTo>
                  <a:lnTo>
                    <a:pt x="282" y="124"/>
                  </a:lnTo>
                  <a:lnTo>
                    <a:pt x="269" y="127"/>
                  </a:lnTo>
                  <a:lnTo>
                    <a:pt x="259" y="127"/>
                  </a:lnTo>
                  <a:lnTo>
                    <a:pt x="248" y="121"/>
                  </a:lnTo>
                  <a:lnTo>
                    <a:pt x="243" y="114"/>
                  </a:lnTo>
                  <a:lnTo>
                    <a:pt x="238" y="108"/>
                  </a:lnTo>
                  <a:lnTo>
                    <a:pt x="244" y="123"/>
                  </a:lnTo>
                  <a:lnTo>
                    <a:pt x="251" y="130"/>
                  </a:lnTo>
                  <a:lnTo>
                    <a:pt x="246" y="140"/>
                  </a:lnTo>
                  <a:lnTo>
                    <a:pt x="236" y="143"/>
                  </a:lnTo>
                  <a:lnTo>
                    <a:pt x="228" y="140"/>
                  </a:lnTo>
                  <a:lnTo>
                    <a:pt x="220" y="137"/>
                  </a:lnTo>
                  <a:lnTo>
                    <a:pt x="213" y="127"/>
                  </a:lnTo>
                  <a:lnTo>
                    <a:pt x="208" y="117"/>
                  </a:lnTo>
                  <a:lnTo>
                    <a:pt x="205" y="108"/>
                  </a:lnTo>
                  <a:lnTo>
                    <a:pt x="193" y="105"/>
                  </a:lnTo>
                  <a:lnTo>
                    <a:pt x="185" y="101"/>
                  </a:lnTo>
                  <a:lnTo>
                    <a:pt x="177" y="95"/>
                  </a:lnTo>
                  <a:lnTo>
                    <a:pt x="175" y="88"/>
                  </a:lnTo>
                  <a:lnTo>
                    <a:pt x="168" y="78"/>
                  </a:lnTo>
                  <a:lnTo>
                    <a:pt x="155" y="78"/>
                  </a:lnTo>
                  <a:lnTo>
                    <a:pt x="142" y="75"/>
                  </a:lnTo>
                  <a:lnTo>
                    <a:pt x="132" y="72"/>
                  </a:lnTo>
                  <a:lnTo>
                    <a:pt x="127" y="65"/>
                  </a:lnTo>
                  <a:lnTo>
                    <a:pt x="129" y="82"/>
                  </a:lnTo>
                  <a:lnTo>
                    <a:pt x="137" y="88"/>
                  </a:lnTo>
                  <a:lnTo>
                    <a:pt x="145" y="101"/>
                  </a:lnTo>
                  <a:lnTo>
                    <a:pt x="147" y="108"/>
                  </a:lnTo>
                  <a:lnTo>
                    <a:pt x="155" y="117"/>
                  </a:lnTo>
                  <a:lnTo>
                    <a:pt x="137" y="114"/>
                  </a:lnTo>
                  <a:lnTo>
                    <a:pt x="124" y="114"/>
                  </a:lnTo>
                  <a:lnTo>
                    <a:pt x="119" y="108"/>
                  </a:lnTo>
                  <a:lnTo>
                    <a:pt x="111" y="105"/>
                  </a:lnTo>
                  <a:lnTo>
                    <a:pt x="104" y="108"/>
                  </a:lnTo>
                  <a:lnTo>
                    <a:pt x="96" y="101"/>
                  </a:lnTo>
                  <a:lnTo>
                    <a:pt x="89" y="105"/>
                  </a:lnTo>
                  <a:lnTo>
                    <a:pt x="87" y="101"/>
                  </a:lnTo>
                  <a:lnTo>
                    <a:pt x="79" y="108"/>
                  </a:lnTo>
                  <a:lnTo>
                    <a:pt x="74" y="101"/>
                  </a:lnTo>
                  <a:lnTo>
                    <a:pt x="61" y="105"/>
                  </a:lnTo>
                  <a:lnTo>
                    <a:pt x="60" y="97"/>
                  </a:lnTo>
                  <a:lnTo>
                    <a:pt x="51" y="105"/>
                  </a:lnTo>
                  <a:lnTo>
                    <a:pt x="51" y="96"/>
                  </a:lnTo>
                  <a:lnTo>
                    <a:pt x="40" y="101"/>
                  </a:lnTo>
                  <a:lnTo>
                    <a:pt x="42" y="92"/>
                  </a:lnTo>
                  <a:lnTo>
                    <a:pt x="33" y="96"/>
                  </a:lnTo>
                  <a:lnTo>
                    <a:pt x="34" y="88"/>
                  </a:lnTo>
                  <a:lnTo>
                    <a:pt x="21" y="93"/>
                  </a:lnTo>
                  <a:lnTo>
                    <a:pt x="18" y="84"/>
                  </a:lnTo>
                  <a:lnTo>
                    <a:pt x="7" y="88"/>
                  </a:lnTo>
                  <a:lnTo>
                    <a:pt x="0" y="77"/>
                  </a:lnTo>
                  <a:lnTo>
                    <a:pt x="44" y="77"/>
                  </a:lnTo>
                  <a:lnTo>
                    <a:pt x="53" y="85"/>
                  </a:lnTo>
                  <a:lnTo>
                    <a:pt x="66" y="90"/>
                  </a:lnTo>
                  <a:lnTo>
                    <a:pt x="76" y="92"/>
                  </a:lnTo>
                  <a:lnTo>
                    <a:pt x="87" y="98"/>
                  </a:lnTo>
                  <a:lnTo>
                    <a:pt x="81" y="88"/>
                  </a:lnTo>
                  <a:lnTo>
                    <a:pt x="76" y="82"/>
                  </a:lnTo>
                  <a:lnTo>
                    <a:pt x="76" y="75"/>
                  </a:lnTo>
                  <a:lnTo>
                    <a:pt x="68" y="75"/>
                  </a:lnTo>
                  <a:lnTo>
                    <a:pt x="62" y="73"/>
                  </a:lnTo>
                  <a:lnTo>
                    <a:pt x="66" y="65"/>
                  </a:lnTo>
                  <a:lnTo>
                    <a:pt x="58" y="68"/>
                  </a:lnTo>
                  <a:lnTo>
                    <a:pt x="44" y="76"/>
                  </a:lnTo>
                  <a:lnTo>
                    <a:pt x="13" y="76"/>
                  </a:lnTo>
                  <a:lnTo>
                    <a:pt x="24" y="63"/>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4" name="Freeform 40"/>
            <p:cNvSpPr>
              <a:spLocks/>
            </p:cNvSpPr>
            <p:nvPr/>
          </p:nvSpPr>
          <p:spPr bwMode="auto">
            <a:xfrm>
              <a:off x="4014" y="3331"/>
              <a:ext cx="182" cy="73"/>
            </a:xfrm>
            <a:custGeom>
              <a:avLst/>
              <a:gdLst>
                <a:gd name="T0" fmla="*/ 3 w 182"/>
                <a:gd name="T1" fmla="*/ 52 h 73"/>
                <a:gd name="T2" fmla="*/ 0 w 182"/>
                <a:gd name="T3" fmla="*/ 41 h 73"/>
                <a:gd name="T4" fmla="*/ 18 w 182"/>
                <a:gd name="T5" fmla="*/ 49 h 73"/>
                <a:gd name="T6" fmla="*/ 13 w 182"/>
                <a:gd name="T7" fmla="*/ 38 h 73"/>
                <a:gd name="T8" fmla="*/ 38 w 182"/>
                <a:gd name="T9" fmla="*/ 46 h 73"/>
                <a:gd name="T10" fmla="*/ 24 w 182"/>
                <a:gd name="T11" fmla="*/ 34 h 73"/>
                <a:gd name="T12" fmla="*/ 56 w 182"/>
                <a:gd name="T13" fmla="*/ 39 h 73"/>
                <a:gd name="T14" fmla="*/ 31 w 182"/>
                <a:gd name="T15" fmla="*/ 27 h 73"/>
                <a:gd name="T16" fmla="*/ 61 w 182"/>
                <a:gd name="T17" fmla="*/ 31 h 73"/>
                <a:gd name="T18" fmla="*/ 31 w 182"/>
                <a:gd name="T19" fmla="*/ 21 h 73"/>
                <a:gd name="T20" fmla="*/ 73 w 182"/>
                <a:gd name="T21" fmla="*/ 24 h 73"/>
                <a:gd name="T22" fmla="*/ 38 w 182"/>
                <a:gd name="T23" fmla="*/ 15 h 73"/>
                <a:gd name="T24" fmla="*/ 76 w 182"/>
                <a:gd name="T25" fmla="*/ 16 h 73"/>
                <a:gd name="T26" fmla="*/ 43 w 182"/>
                <a:gd name="T27" fmla="*/ 8 h 73"/>
                <a:gd name="T28" fmla="*/ 69 w 182"/>
                <a:gd name="T29" fmla="*/ 7 h 73"/>
                <a:gd name="T30" fmla="*/ 62 w 182"/>
                <a:gd name="T31" fmla="*/ 0 h 73"/>
                <a:gd name="T32" fmla="*/ 150 w 182"/>
                <a:gd name="T33" fmla="*/ 23 h 73"/>
                <a:gd name="T34" fmla="*/ 168 w 182"/>
                <a:gd name="T35" fmla="*/ 36 h 73"/>
                <a:gd name="T36" fmla="*/ 79 w 182"/>
                <a:gd name="T37" fmla="*/ 15 h 73"/>
                <a:gd name="T38" fmla="*/ 170 w 182"/>
                <a:gd name="T39" fmla="*/ 41 h 73"/>
                <a:gd name="T40" fmla="*/ 74 w 182"/>
                <a:gd name="T41" fmla="*/ 22 h 73"/>
                <a:gd name="T42" fmla="*/ 180 w 182"/>
                <a:gd name="T43" fmla="*/ 54 h 73"/>
                <a:gd name="T44" fmla="*/ 68 w 182"/>
                <a:gd name="T45" fmla="*/ 33 h 73"/>
                <a:gd name="T46" fmla="*/ 181 w 182"/>
                <a:gd name="T47" fmla="*/ 64 h 73"/>
                <a:gd name="T48" fmla="*/ 61 w 182"/>
                <a:gd name="T49" fmla="*/ 41 h 73"/>
                <a:gd name="T50" fmla="*/ 170 w 182"/>
                <a:gd name="T51" fmla="*/ 72 h 73"/>
                <a:gd name="T52" fmla="*/ 72 w 182"/>
                <a:gd name="T53" fmla="*/ 49 h 73"/>
                <a:gd name="T54" fmla="*/ 41 w 182"/>
                <a:gd name="T55" fmla="*/ 49 h 73"/>
                <a:gd name="T56" fmla="*/ 5 w 182"/>
                <a:gd name="T57" fmla="*/ 52 h 73"/>
                <a:gd name="T58" fmla="*/ 3 w 182"/>
                <a:gd name="T59" fmla="*/ 52 h 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2"/>
                <a:gd name="T91" fmla="*/ 0 h 73"/>
                <a:gd name="T92" fmla="*/ 182 w 182"/>
                <a:gd name="T93" fmla="*/ 73 h 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2" h="73">
                  <a:moveTo>
                    <a:pt x="3" y="52"/>
                  </a:moveTo>
                  <a:lnTo>
                    <a:pt x="0" y="41"/>
                  </a:lnTo>
                  <a:lnTo>
                    <a:pt x="18" y="49"/>
                  </a:lnTo>
                  <a:lnTo>
                    <a:pt x="13" y="38"/>
                  </a:lnTo>
                  <a:lnTo>
                    <a:pt x="38" y="46"/>
                  </a:lnTo>
                  <a:lnTo>
                    <a:pt x="24" y="34"/>
                  </a:lnTo>
                  <a:lnTo>
                    <a:pt x="56" y="39"/>
                  </a:lnTo>
                  <a:lnTo>
                    <a:pt x="31" y="27"/>
                  </a:lnTo>
                  <a:lnTo>
                    <a:pt x="61" y="31"/>
                  </a:lnTo>
                  <a:lnTo>
                    <a:pt x="31" y="21"/>
                  </a:lnTo>
                  <a:lnTo>
                    <a:pt x="73" y="24"/>
                  </a:lnTo>
                  <a:lnTo>
                    <a:pt x="38" y="15"/>
                  </a:lnTo>
                  <a:lnTo>
                    <a:pt x="76" y="16"/>
                  </a:lnTo>
                  <a:lnTo>
                    <a:pt x="43" y="8"/>
                  </a:lnTo>
                  <a:lnTo>
                    <a:pt x="69" y="7"/>
                  </a:lnTo>
                  <a:lnTo>
                    <a:pt x="62" y="0"/>
                  </a:lnTo>
                  <a:lnTo>
                    <a:pt x="150" y="23"/>
                  </a:lnTo>
                  <a:lnTo>
                    <a:pt x="168" y="36"/>
                  </a:lnTo>
                  <a:lnTo>
                    <a:pt x="79" y="15"/>
                  </a:lnTo>
                  <a:lnTo>
                    <a:pt x="170" y="41"/>
                  </a:lnTo>
                  <a:lnTo>
                    <a:pt x="74" y="22"/>
                  </a:lnTo>
                  <a:lnTo>
                    <a:pt x="180" y="54"/>
                  </a:lnTo>
                  <a:lnTo>
                    <a:pt x="68" y="33"/>
                  </a:lnTo>
                  <a:lnTo>
                    <a:pt x="181" y="64"/>
                  </a:lnTo>
                  <a:lnTo>
                    <a:pt x="61" y="41"/>
                  </a:lnTo>
                  <a:lnTo>
                    <a:pt x="170" y="72"/>
                  </a:lnTo>
                  <a:lnTo>
                    <a:pt x="72" y="49"/>
                  </a:lnTo>
                  <a:lnTo>
                    <a:pt x="41" y="49"/>
                  </a:lnTo>
                  <a:lnTo>
                    <a:pt x="5" y="52"/>
                  </a:lnTo>
                  <a:lnTo>
                    <a:pt x="3" y="52"/>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5" name="Freeform 41"/>
            <p:cNvSpPr>
              <a:spLocks/>
            </p:cNvSpPr>
            <p:nvPr/>
          </p:nvSpPr>
          <p:spPr bwMode="auto">
            <a:xfrm>
              <a:off x="4073" y="3224"/>
              <a:ext cx="161" cy="56"/>
            </a:xfrm>
            <a:custGeom>
              <a:avLst/>
              <a:gdLst>
                <a:gd name="T0" fmla="*/ 5 w 161"/>
                <a:gd name="T1" fmla="*/ 49 h 56"/>
                <a:gd name="T2" fmla="*/ 30 w 161"/>
                <a:gd name="T3" fmla="*/ 55 h 56"/>
                <a:gd name="T4" fmla="*/ 65 w 161"/>
                <a:gd name="T5" fmla="*/ 45 h 56"/>
                <a:gd name="T6" fmla="*/ 96 w 161"/>
                <a:gd name="T7" fmla="*/ 36 h 56"/>
                <a:gd name="T8" fmla="*/ 129 w 161"/>
                <a:gd name="T9" fmla="*/ 29 h 56"/>
                <a:gd name="T10" fmla="*/ 160 w 161"/>
                <a:gd name="T11" fmla="*/ 29 h 56"/>
                <a:gd name="T12" fmla="*/ 126 w 161"/>
                <a:gd name="T13" fmla="*/ 22 h 56"/>
                <a:gd name="T14" fmla="*/ 134 w 161"/>
                <a:gd name="T15" fmla="*/ 3 h 56"/>
                <a:gd name="T16" fmla="*/ 114 w 161"/>
                <a:gd name="T17" fmla="*/ 22 h 56"/>
                <a:gd name="T18" fmla="*/ 124 w 161"/>
                <a:gd name="T19" fmla="*/ 0 h 56"/>
                <a:gd name="T20" fmla="*/ 99 w 161"/>
                <a:gd name="T21" fmla="*/ 29 h 56"/>
                <a:gd name="T22" fmla="*/ 106 w 161"/>
                <a:gd name="T23" fmla="*/ 3 h 56"/>
                <a:gd name="T24" fmla="*/ 91 w 161"/>
                <a:gd name="T25" fmla="*/ 33 h 56"/>
                <a:gd name="T26" fmla="*/ 94 w 161"/>
                <a:gd name="T27" fmla="*/ 0 h 56"/>
                <a:gd name="T28" fmla="*/ 76 w 161"/>
                <a:gd name="T29" fmla="*/ 36 h 56"/>
                <a:gd name="T30" fmla="*/ 78 w 161"/>
                <a:gd name="T31" fmla="*/ 3 h 56"/>
                <a:gd name="T32" fmla="*/ 55 w 161"/>
                <a:gd name="T33" fmla="*/ 45 h 56"/>
                <a:gd name="T34" fmla="*/ 63 w 161"/>
                <a:gd name="T35" fmla="*/ 6 h 56"/>
                <a:gd name="T36" fmla="*/ 40 w 161"/>
                <a:gd name="T37" fmla="*/ 52 h 56"/>
                <a:gd name="T38" fmla="*/ 50 w 161"/>
                <a:gd name="T39" fmla="*/ 13 h 56"/>
                <a:gd name="T40" fmla="*/ 30 w 161"/>
                <a:gd name="T41" fmla="*/ 52 h 56"/>
                <a:gd name="T42" fmla="*/ 36 w 161"/>
                <a:gd name="T43" fmla="*/ 13 h 56"/>
                <a:gd name="T44" fmla="*/ 17 w 161"/>
                <a:gd name="T45" fmla="*/ 55 h 56"/>
                <a:gd name="T46" fmla="*/ 23 w 161"/>
                <a:gd name="T47" fmla="*/ 13 h 56"/>
                <a:gd name="T48" fmla="*/ 0 w 161"/>
                <a:gd name="T49" fmla="*/ 52 h 56"/>
                <a:gd name="T50" fmla="*/ 5 w 161"/>
                <a:gd name="T51" fmla="*/ 49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1"/>
                <a:gd name="T79" fmla="*/ 0 h 56"/>
                <a:gd name="T80" fmla="*/ 161 w 161"/>
                <a:gd name="T81" fmla="*/ 56 h 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1" h="56">
                  <a:moveTo>
                    <a:pt x="5" y="49"/>
                  </a:moveTo>
                  <a:lnTo>
                    <a:pt x="30" y="55"/>
                  </a:lnTo>
                  <a:lnTo>
                    <a:pt x="65" y="45"/>
                  </a:lnTo>
                  <a:lnTo>
                    <a:pt x="96" y="36"/>
                  </a:lnTo>
                  <a:lnTo>
                    <a:pt x="129" y="29"/>
                  </a:lnTo>
                  <a:lnTo>
                    <a:pt x="160" y="29"/>
                  </a:lnTo>
                  <a:lnTo>
                    <a:pt x="126" y="22"/>
                  </a:lnTo>
                  <a:lnTo>
                    <a:pt x="134" y="3"/>
                  </a:lnTo>
                  <a:lnTo>
                    <a:pt x="114" y="22"/>
                  </a:lnTo>
                  <a:lnTo>
                    <a:pt x="124" y="0"/>
                  </a:lnTo>
                  <a:lnTo>
                    <a:pt x="99" y="29"/>
                  </a:lnTo>
                  <a:lnTo>
                    <a:pt x="106" y="3"/>
                  </a:lnTo>
                  <a:lnTo>
                    <a:pt x="91" y="33"/>
                  </a:lnTo>
                  <a:lnTo>
                    <a:pt x="94" y="0"/>
                  </a:lnTo>
                  <a:lnTo>
                    <a:pt x="76" y="36"/>
                  </a:lnTo>
                  <a:lnTo>
                    <a:pt x="78" y="3"/>
                  </a:lnTo>
                  <a:lnTo>
                    <a:pt x="55" y="45"/>
                  </a:lnTo>
                  <a:lnTo>
                    <a:pt x="63" y="6"/>
                  </a:lnTo>
                  <a:lnTo>
                    <a:pt x="40" y="52"/>
                  </a:lnTo>
                  <a:lnTo>
                    <a:pt x="50" y="13"/>
                  </a:lnTo>
                  <a:lnTo>
                    <a:pt x="30" y="52"/>
                  </a:lnTo>
                  <a:lnTo>
                    <a:pt x="36" y="13"/>
                  </a:lnTo>
                  <a:lnTo>
                    <a:pt x="17" y="55"/>
                  </a:lnTo>
                  <a:lnTo>
                    <a:pt x="23" y="13"/>
                  </a:lnTo>
                  <a:lnTo>
                    <a:pt x="0" y="52"/>
                  </a:lnTo>
                  <a:lnTo>
                    <a:pt x="5" y="49"/>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6" name="Freeform 42"/>
            <p:cNvSpPr>
              <a:spLocks/>
            </p:cNvSpPr>
            <p:nvPr/>
          </p:nvSpPr>
          <p:spPr bwMode="auto">
            <a:xfrm>
              <a:off x="3971" y="3231"/>
              <a:ext cx="89" cy="78"/>
            </a:xfrm>
            <a:custGeom>
              <a:avLst/>
              <a:gdLst>
                <a:gd name="T0" fmla="*/ 0 w 89"/>
                <a:gd name="T1" fmla="*/ 9 h 78"/>
                <a:gd name="T2" fmla="*/ 5 w 89"/>
                <a:gd name="T3" fmla="*/ 0 h 78"/>
                <a:gd name="T4" fmla="*/ 8 w 89"/>
                <a:gd name="T5" fmla="*/ 6 h 78"/>
                <a:gd name="T6" fmla="*/ 17 w 89"/>
                <a:gd name="T7" fmla="*/ 2 h 78"/>
                <a:gd name="T8" fmla="*/ 18 w 89"/>
                <a:gd name="T9" fmla="*/ 9 h 78"/>
                <a:gd name="T10" fmla="*/ 32 w 89"/>
                <a:gd name="T11" fmla="*/ 2 h 78"/>
                <a:gd name="T12" fmla="*/ 29 w 89"/>
                <a:gd name="T13" fmla="*/ 13 h 78"/>
                <a:gd name="T14" fmla="*/ 41 w 89"/>
                <a:gd name="T15" fmla="*/ 5 h 78"/>
                <a:gd name="T16" fmla="*/ 39 w 89"/>
                <a:gd name="T17" fmla="*/ 17 h 78"/>
                <a:gd name="T18" fmla="*/ 54 w 89"/>
                <a:gd name="T19" fmla="*/ 5 h 78"/>
                <a:gd name="T20" fmla="*/ 48 w 89"/>
                <a:gd name="T21" fmla="*/ 22 h 78"/>
                <a:gd name="T22" fmla="*/ 66 w 89"/>
                <a:gd name="T23" fmla="*/ 7 h 78"/>
                <a:gd name="T24" fmla="*/ 58 w 89"/>
                <a:gd name="T25" fmla="*/ 24 h 78"/>
                <a:gd name="T26" fmla="*/ 75 w 89"/>
                <a:gd name="T27" fmla="*/ 10 h 78"/>
                <a:gd name="T28" fmla="*/ 69 w 89"/>
                <a:gd name="T29" fmla="*/ 28 h 78"/>
                <a:gd name="T30" fmla="*/ 88 w 89"/>
                <a:gd name="T31" fmla="*/ 14 h 78"/>
                <a:gd name="T32" fmla="*/ 55 w 89"/>
                <a:gd name="T33" fmla="*/ 77 h 78"/>
                <a:gd name="T34" fmla="*/ 64 w 89"/>
                <a:gd name="T35" fmla="*/ 44 h 78"/>
                <a:gd name="T36" fmla="*/ 35 w 89"/>
                <a:gd name="T37" fmla="*/ 77 h 78"/>
                <a:gd name="T38" fmla="*/ 57 w 89"/>
                <a:gd name="T39" fmla="*/ 38 h 78"/>
                <a:gd name="T40" fmla="*/ 28 w 89"/>
                <a:gd name="T41" fmla="*/ 74 h 78"/>
                <a:gd name="T42" fmla="*/ 48 w 89"/>
                <a:gd name="T43" fmla="*/ 36 h 78"/>
                <a:gd name="T44" fmla="*/ 21 w 89"/>
                <a:gd name="T45" fmla="*/ 65 h 78"/>
                <a:gd name="T46" fmla="*/ 42 w 89"/>
                <a:gd name="T47" fmla="*/ 31 h 78"/>
                <a:gd name="T48" fmla="*/ 21 w 89"/>
                <a:gd name="T49" fmla="*/ 48 h 78"/>
                <a:gd name="T50" fmla="*/ 36 w 89"/>
                <a:gd name="T51" fmla="*/ 26 h 78"/>
                <a:gd name="T52" fmla="*/ 23 w 89"/>
                <a:gd name="T53" fmla="*/ 32 h 78"/>
                <a:gd name="T54" fmla="*/ 30 w 89"/>
                <a:gd name="T55" fmla="*/ 20 h 78"/>
                <a:gd name="T56" fmla="*/ 21 w 89"/>
                <a:gd name="T57" fmla="*/ 26 h 78"/>
                <a:gd name="T58" fmla="*/ 23 w 89"/>
                <a:gd name="T59" fmla="*/ 15 h 78"/>
                <a:gd name="T60" fmla="*/ 14 w 89"/>
                <a:gd name="T61" fmla="*/ 19 h 78"/>
                <a:gd name="T62" fmla="*/ 13 w 89"/>
                <a:gd name="T63" fmla="*/ 12 h 78"/>
                <a:gd name="T64" fmla="*/ 2 w 89"/>
                <a:gd name="T65" fmla="*/ 15 h 78"/>
                <a:gd name="T66" fmla="*/ 0 w 89"/>
                <a:gd name="T67" fmla="*/ 9 h 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9"/>
                <a:gd name="T103" fmla="*/ 0 h 78"/>
                <a:gd name="T104" fmla="*/ 89 w 89"/>
                <a:gd name="T105" fmla="*/ 78 h 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9" h="78">
                  <a:moveTo>
                    <a:pt x="0" y="9"/>
                  </a:moveTo>
                  <a:lnTo>
                    <a:pt x="5" y="0"/>
                  </a:lnTo>
                  <a:lnTo>
                    <a:pt x="8" y="6"/>
                  </a:lnTo>
                  <a:lnTo>
                    <a:pt x="17" y="2"/>
                  </a:lnTo>
                  <a:lnTo>
                    <a:pt x="18" y="9"/>
                  </a:lnTo>
                  <a:lnTo>
                    <a:pt x="32" y="2"/>
                  </a:lnTo>
                  <a:lnTo>
                    <a:pt x="29" y="13"/>
                  </a:lnTo>
                  <a:lnTo>
                    <a:pt x="41" y="5"/>
                  </a:lnTo>
                  <a:lnTo>
                    <a:pt x="39" y="17"/>
                  </a:lnTo>
                  <a:lnTo>
                    <a:pt x="54" y="5"/>
                  </a:lnTo>
                  <a:lnTo>
                    <a:pt x="48" y="22"/>
                  </a:lnTo>
                  <a:lnTo>
                    <a:pt x="66" y="7"/>
                  </a:lnTo>
                  <a:lnTo>
                    <a:pt x="58" y="24"/>
                  </a:lnTo>
                  <a:lnTo>
                    <a:pt x="75" y="10"/>
                  </a:lnTo>
                  <a:lnTo>
                    <a:pt x="69" y="28"/>
                  </a:lnTo>
                  <a:lnTo>
                    <a:pt x="88" y="14"/>
                  </a:lnTo>
                  <a:lnTo>
                    <a:pt x="55" y="77"/>
                  </a:lnTo>
                  <a:lnTo>
                    <a:pt x="64" y="44"/>
                  </a:lnTo>
                  <a:lnTo>
                    <a:pt x="35" y="77"/>
                  </a:lnTo>
                  <a:lnTo>
                    <a:pt x="57" y="38"/>
                  </a:lnTo>
                  <a:lnTo>
                    <a:pt x="28" y="74"/>
                  </a:lnTo>
                  <a:lnTo>
                    <a:pt x="48" y="36"/>
                  </a:lnTo>
                  <a:lnTo>
                    <a:pt x="21" y="65"/>
                  </a:lnTo>
                  <a:lnTo>
                    <a:pt x="42" y="31"/>
                  </a:lnTo>
                  <a:lnTo>
                    <a:pt x="21" y="48"/>
                  </a:lnTo>
                  <a:lnTo>
                    <a:pt x="36" y="26"/>
                  </a:lnTo>
                  <a:lnTo>
                    <a:pt x="23" y="32"/>
                  </a:lnTo>
                  <a:lnTo>
                    <a:pt x="30" y="20"/>
                  </a:lnTo>
                  <a:lnTo>
                    <a:pt x="21" y="26"/>
                  </a:lnTo>
                  <a:lnTo>
                    <a:pt x="23" y="15"/>
                  </a:lnTo>
                  <a:lnTo>
                    <a:pt x="14" y="19"/>
                  </a:lnTo>
                  <a:lnTo>
                    <a:pt x="13" y="12"/>
                  </a:lnTo>
                  <a:lnTo>
                    <a:pt x="2" y="15"/>
                  </a:lnTo>
                  <a:lnTo>
                    <a:pt x="0" y="9"/>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7" name="Freeform 43"/>
            <p:cNvSpPr>
              <a:spLocks/>
            </p:cNvSpPr>
            <p:nvPr/>
          </p:nvSpPr>
          <p:spPr bwMode="auto">
            <a:xfrm>
              <a:off x="4332" y="2742"/>
              <a:ext cx="589" cy="496"/>
            </a:xfrm>
            <a:custGeom>
              <a:avLst/>
              <a:gdLst>
                <a:gd name="T0" fmla="*/ 553 w 589"/>
                <a:gd name="T1" fmla="*/ 33 h 496"/>
                <a:gd name="T2" fmla="*/ 519 w 589"/>
                <a:gd name="T3" fmla="*/ 65 h 496"/>
                <a:gd name="T4" fmla="*/ 476 w 589"/>
                <a:gd name="T5" fmla="*/ 104 h 496"/>
                <a:gd name="T6" fmla="*/ 443 w 589"/>
                <a:gd name="T7" fmla="*/ 136 h 496"/>
                <a:gd name="T8" fmla="*/ 423 w 589"/>
                <a:gd name="T9" fmla="*/ 160 h 496"/>
                <a:gd name="T10" fmla="*/ 395 w 589"/>
                <a:gd name="T11" fmla="*/ 179 h 496"/>
                <a:gd name="T12" fmla="*/ 368 w 589"/>
                <a:gd name="T13" fmla="*/ 205 h 496"/>
                <a:gd name="T14" fmla="*/ 347 w 589"/>
                <a:gd name="T15" fmla="*/ 225 h 496"/>
                <a:gd name="T16" fmla="*/ 311 w 589"/>
                <a:gd name="T17" fmla="*/ 247 h 496"/>
                <a:gd name="T18" fmla="*/ 283 w 589"/>
                <a:gd name="T19" fmla="*/ 270 h 496"/>
                <a:gd name="T20" fmla="*/ 248 w 589"/>
                <a:gd name="T21" fmla="*/ 303 h 496"/>
                <a:gd name="T22" fmla="*/ 220 w 589"/>
                <a:gd name="T23" fmla="*/ 332 h 496"/>
                <a:gd name="T24" fmla="*/ 195 w 589"/>
                <a:gd name="T25" fmla="*/ 349 h 496"/>
                <a:gd name="T26" fmla="*/ 174 w 589"/>
                <a:gd name="T27" fmla="*/ 361 h 496"/>
                <a:gd name="T28" fmla="*/ 154 w 589"/>
                <a:gd name="T29" fmla="*/ 377 h 496"/>
                <a:gd name="T30" fmla="*/ 117 w 589"/>
                <a:gd name="T31" fmla="*/ 394 h 496"/>
                <a:gd name="T32" fmla="*/ 93 w 589"/>
                <a:gd name="T33" fmla="*/ 407 h 496"/>
                <a:gd name="T34" fmla="*/ 70 w 589"/>
                <a:gd name="T35" fmla="*/ 420 h 496"/>
                <a:gd name="T36" fmla="*/ 58 w 589"/>
                <a:gd name="T37" fmla="*/ 433 h 496"/>
                <a:gd name="T38" fmla="*/ 37 w 589"/>
                <a:gd name="T39" fmla="*/ 449 h 496"/>
                <a:gd name="T40" fmla="*/ 20 w 589"/>
                <a:gd name="T41" fmla="*/ 466 h 496"/>
                <a:gd name="T42" fmla="*/ 10 w 589"/>
                <a:gd name="T43" fmla="*/ 479 h 496"/>
                <a:gd name="T44" fmla="*/ 7 w 589"/>
                <a:gd name="T45" fmla="*/ 492 h 496"/>
                <a:gd name="T46" fmla="*/ 0 w 589"/>
                <a:gd name="T47" fmla="*/ 485 h 496"/>
                <a:gd name="T48" fmla="*/ 15 w 589"/>
                <a:gd name="T49" fmla="*/ 460 h 496"/>
                <a:gd name="T50" fmla="*/ 42 w 589"/>
                <a:gd name="T51" fmla="*/ 436 h 496"/>
                <a:gd name="T52" fmla="*/ 63 w 589"/>
                <a:gd name="T53" fmla="*/ 413 h 496"/>
                <a:gd name="T54" fmla="*/ 83 w 589"/>
                <a:gd name="T55" fmla="*/ 400 h 496"/>
                <a:gd name="T56" fmla="*/ 114 w 589"/>
                <a:gd name="T57" fmla="*/ 384 h 496"/>
                <a:gd name="T58" fmla="*/ 144 w 589"/>
                <a:gd name="T59" fmla="*/ 371 h 496"/>
                <a:gd name="T60" fmla="*/ 192 w 589"/>
                <a:gd name="T61" fmla="*/ 342 h 496"/>
                <a:gd name="T62" fmla="*/ 238 w 589"/>
                <a:gd name="T63" fmla="*/ 303 h 496"/>
                <a:gd name="T64" fmla="*/ 286 w 589"/>
                <a:gd name="T65" fmla="*/ 254 h 496"/>
                <a:gd name="T66" fmla="*/ 347 w 589"/>
                <a:gd name="T67" fmla="*/ 212 h 496"/>
                <a:gd name="T68" fmla="*/ 408 w 589"/>
                <a:gd name="T69" fmla="*/ 160 h 496"/>
                <a:gd name="T70" fmla="*/ 456 w 589"/>
                <a:gd name="T71" fmla="*/ 108 h 496"/>
                <a:gd name="T72" fmla="*/ 495 w 589"/>
                <a:gd name="T73" fmla="*/ 75 h 496"/>
                <a:gd name="T74" fmla="*/ 565 w 589"/>
                <a:gd name="T75" fmla="*/ 13 h 496"/>
                <a:gd name="T76" fmla="*/ 576 w 589"/>
                <a:gd name="T77" fmla="*/ 16 h 4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89"/>
                <a:gd name="T118" fmla="*/ 0 h 496"/>
                <a:gd name="T119" fmla="*/ 589 w 589"/>
                <a:gd name="T120" fmla="*/ 496 h 49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89" h="496">
                  <a:moveTo>
                    <a:pt x="576" y="16"/>
                  </a:moveTo>
                  <a:lnTo>
                    <a:pt x="553" y="33"/>
                  </a:lnTo>
                  <a:lnTo>
                    <a:pt x="534" y="49"/>
                  </a:lnTo>
                  <a:lnTo>
                    <a:pt x="519" y="65"/>
                  </a:lnTo>
                  <a:lnTo>
                    <a:pt x="500" y="82"/>
                  </a:lnTo>
                  <a:lnTo>
                    <a:pt x="476" y="104"/>
                  </a:lnTo>
                  <a:lnTo>
                    <a:pt x="456" y="120"/>
                  </a:lnTo>
                  <a:lnTo>
                    <a:pt x="443" y="136"/>
                  </a:lnTo>
                  <a:lnTo>
                    <a:pt x="433" y="149"/>
                  </a:lnTo>
                  <a:lnTo>
                    <a:pt x="423" y="160"/>
                  </a:lnTo>
                  <a:lnTo>
                    <a:pt x="408" y="169"/>
                  </a:lnTo>
                  <a:lnTo>
                    <a:pt x="395" y="179"/>
                  </a:lnTo>
                  <a:lnTo>
                    <a:pt x="383" y="192"/>
                  </a:lnTo>
                  <a:lnTo>
                    <a:pt x="368" y="205"/>
                  </a:lnTo>
                  <a:lnTo>
                    <a:pt x="357" y="215"/>
                  </a:lnTo>
                  <a:lnTo>
                    <a:pt x="347" y="225"/>
                  </a:lnTo>
                  <a:lnTo>
                    <a:pt x="329" y="235"/>
                  </a:lnTo>
                  <a:lnTo>
                    <a:pt x="311" y="247"/>
                  </a:lnTo>
                  <a:lnTo>
                    <a:pt x="294" y="257"/>
                  </a:lnTo>
                  <a:lnTo>
                    <a:pt x="283" y="270"/>
                  </a:lnTo>
                  <a:lnTo>
                    <a:pt x="270" y="280"/>
                  </a:lnTo>
                  <a:lnTo>
                    <a:pt x="248" y="303"/>
                  </a:lnTo>
                  <a:lnTo>
                    <a:pt x="233" y="319"/>
                  </a:lnTo>
                  <a:lnTo>
                    <a:pt x="220" y="332"/>
                  </a:lnTo>
                  <a:lnTo>
                    <a:pt x="208" y="345"/>
                  </a:lnTo>
                  <a:lnTo>
                    <a:pt x="195" y="349"/>
                  </a:lnTo>
                  <a:lnTo>
                    <a:pt x="182" y="355"/>
                  </a:lnTo>
                  <a:lnTo>
                    <a:pt x="174" y="361"/>
                  </a:lnTo>
                  <a:lnTo>
                    <a:pt x="167" y="368"/>
                  </a:lnTo>
                  <a:lnTo>
                    <a:pt x="154" y="377"/>
                  </a:lnTo>
                  <a:lnTo>
                    <a:pt x="132" y="391"/>
                  </a:lnTo>
                  <a:lnTo>
                    <a:pt x="117" y="394"/>
                  </a:lnTo>
                  <a:lnTo>
                    <a:pt x="106" y="397"/>
                  </a:lnTo>
                  <a:lnTo>
                    <a:pt x="93" y="407"/>
                  </a:lnTo>
                  <a:lnTo>
                    <a:pt x="80" y="410"/>
                  </a:lnTo>
                  <a:lnTo>
                    <a:pt x="70" y="420"/>
                  </a:lnTo>
                  <a:lnTo>
                    <a:pt x="65" y="427"/>
                  </a:lnTo>
                  <a:lnTo>
                    <a:pt x="58" y="433"/>
                  </a:lnTo>
                  <a:lnTo>
                    <a:pt x="47" y="443"/>
                  </a:lnTo>
                  <a:lnTo>
                    <a:pt x="37" y="449"/>
                  </a:lnTo>
                  <a:lnTo>
                    <a:pt x="27" y="460"/>
                  </a:lnTo>
                  <a:lnTo>
                    <a:pt x="20" y="466"/>
                  </a:lnTo>
                  <a:lnTo>
                    <a:pt x="15" y="472"/>
                  </a:lnTo>
                  <a:lnTo>
                    <a:pt x="10" y="479"/>
                  </a:lnTo>
                  <a:lnTo>
                    <a:pt x="5" y="485"/>
                  </a:lnTo>
                  <a:lnTo>
                    <a:pt x="7" y="492"/>
                  </a:lnTo>
                  <a:lnTo>
                    <a:pt x="7" y="495"/>
                  </a:lnTo>
                  <a:lnTo>
                    <a:pt x="0" y="485"/>
                  </a:lnTo>
                  <a:lnTo>
                    <a:pt x="5" y="469"/>
                  </a:lnTo>
                  <a:lnTo>
                    <a:pt x="15" y="460"/>
                  </a:lnTo>
                  <a:lnTo>
                    <a:pt x="25" y="449"/>
                  </a:lnTo>
                  <a:lnTo>
                    <a:pt x="42" y="436"/>
                  </a:lnTo>
                  <a:lnTo>
                    <a:pt x="52" y="427"/>
                  </a:lnTo>
                  <a:lnTo>
                    <a:pt x="63" y="413"/>
                  </a:lnTo>
                  <a:lnTo>
                    <a:pt x="70" y="407"/>
                  </a:lnTo>
                  <a:lnTo>
                    <a:pt x="83" y="400"/>
                  </a:lnTo>
                  <a:lnTo>
                    <a:pt x="99" y="391"/>
                  </a:lnTo>
                  <a:lnTo>
                    <a:pt x="114" y="384"/>
                  </a:lnTo>
                  <a:lnTo>
                    <a:pt x="129" y="381"/>
                  </a:lnTo>
                  <a:lnTo>
                    <a:pt x="144" y="371"/>
                  </a:lnTo>
                  <a:lnTo>
                    <a:pt x="177" y="352"/>
                  </a:lnTo>
                  <a:lnTo>
                    <a:pt x="192" y="342"/>
                  </a:lnTo>
                  <a:lnTo>
                    <a:pt x="203" y="336"/>
                  </a:lnTo>
                  <a:lnTo>
                    <a:pt x="238" y="303"/>
                  </a:lnTo>
                  <a:lnTo>
                    <a:pt x="273" y="270"/>
                  </a:lnTo>
                  <a:lnTo>
                    <a:pt x="286" y="254"/>
                  </a:lnTo>
                  <a:lnTo>
                    <a:pt x="314" y="238"/>
                  </a:lnTo>
                  <a:lnTo>
                    <a:pt x="347" y="212"/>
                  </a:lnTo>
                  <a:lnTo>
                    <a:pt x="377" y="182"/>
                  </a:lnTo>
                  <a:lnTo>
                    <a:pt x="408" y="160"/>
                  </a:lnTo>
                  <a:lnTo>
                    <a:pt x="431" y="143"/>
                  </a:lnTo>
                  <a:lnTo>
                    <a:pt x="456" y="108"/>
                  </a:lnTo>
                  <a:lnTo>
                    <a:pt x="472" y="98"/>
                  </a:lnTo>
                  <a:lnTo>
                    <a:pt x="495" y="75"/>
                  </a:lnTo>
                  <a:lnTo>
                    <a:pt x="529" y="42"/>
                  </a:lnTo>
                  <a:lnTo>
                    <a:pt x="565" y="13"/>
                  </a:lnTo>
                  <a:lnTo>
                    <a:pt x="588" y="0"/>
                  </a:lnTo>
                  <a:lnTo>
                    <a:pt x="576" y="16"/>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8" name="Freeform 44"/>
            <p:cNvSpPr>
              <a:spLocks/>
            </p:cNvSpPr>
            <p:nvPr/>
          </p:nvSpPr>
          <p:spPr bwMode="auto">
            <a:xfrm>
              <a:off x="4337" y="3045"/>
              <a:ext cx="287" cy="199"/>
            </a:xfrm>
            <a:custGeom>
              <a:avLst/>
              <a:gdLst>
                <a:gd name="T0" fmla="*/ 10 w 287"/>
                <a:gd name="T1" fmla="*/ 195 h 199"/>
                <a:gd name="T2" fmla="*/ 32 w 287"/>
                <a:gd name="T3" fmla="*/ 195 h 199"/>
                <a:gd name="T4" fmla="*/ 50 w 287"/>
                <a:gd name="T5" fmla="*/ 189 h 199"/>
                <a:gd name="T6" fmla="*/ 73 w 287"/>
                <a:gd name="T7" fmla="*/ 173 h 199"/>
                <a:gd name="T8" fmla="*/ 94 w 287"/>
                <a:gd name="T9" fmla="*/ 159 h 199"/>
                <a:gd name="T10" fmla="*/ 114 w 287"/>
                <a:gd name="T11" fmla="*/ 146 h 199"/>
                <a:gd name="T12" fmla="*/ 141 w 287"/>
                <a:gd name="T13" fmla="*/ 133 h 199"/>
                <a:gd name="T14" fmla="*/ 164 w 287"/>
                <a:gd name="T15" fmla="*/ 130 h 199"/>
                <a:gd name="T16" fmla="*/ 190 w 287"/>
                <a:gd name="T17" fmla="*/ 124 h 199"/>
                <a:gd name="T18" fmla="*/ 208 w 287"/>
                <a:gd name="T19" fmla="*/ 127 h 199"/>
                <a:gd name="T20" fmla="*/ 213 w 287"/>
                <a:gd name="T21" fmla="*/ 146 h 199"/>
                <a:gd name="T22" fmla="*/ 223 w 287"/>
                <a:gd name="T23" fmla="*/ 133 h 199"/>
                <a:gd name="T24" fmla="*/ 236 w 287"/>
                <a:gd name="T25" fmla="*/ 124 h 199"/>
                <a:gd name="T26" fmla="*/ 251 w 287"/>
                <a:gd name="T27" fmla="*/ 110 h 199"/>
                <a:gd name="T28" fmla="*/ 253 w 287"/>
                <a:gd name="T29" fmla="*/ 94 h 199"/>
                <a:gd name="T30" fmla="*/ 258 w 287"/>
                <a:gd name="T31" fmla="*/ 71 h 199"/>
                <a:gd name="T32" fmla="*/ 268 w 287"/>
                <a:gd name="T33" fmla="*/ 52 h 199"/>
                <a:gd name="T34" fmla="*/ 286 w 287"/>
                <a:gd name="T35" fmla="*/ 23 h 199"/>
                <a:gd name="T36" fmla="*/ 271 w 287"/>
                <a:gd name="T37" fmla="*/ 29 h 199"/>
                <a:gd name="T38" fmla="*/ 265 w 287"/>
                <a:gd name="T39" fmla="*/ 36 h 199"/>
                <a:gd name="T40" fmla="*/ 261 w 287"/>
                <a:gd name="T41" fmla="*/ 42 h 199"/>
                <a:gd name="T42" fmla="*/ 251 w 287"/>
                <a:gd name="T43" fmla="*/ 49 h 199"/>
                <a:gd name="T44" fmla="*/ 241 w 287"/>
                <a:gd name="T45" fmla="*/ 55 h 199"/>
                <a:gd name="T46" fmla="*/ 231 w 287"/>
                <a:gd name="T47" fmla="*/ 55 h 199"/>
                <a:gd name="T48" fmla="*/ 220 w 287"/>
                <a:gd name="T49" fmla="*/ 61 h 199"/>
                <a:gd name="T50" fmla="*/ 218 w 287"/>
                <a:gd name="T51" fmla="*/ 68 h 199"/>
                <a:gd name="T52" fmla="*/ 242 w 287"/>
                <a:gd name="T53" fmla="*/ 88 h 199"/>
                <a:gd name="T54" fmla="*/ 237 w 287"/>
                <a:gd name="T55" fmla="*/ 101 h 199"/>
                <a:gd name="T56" fmla="*/ 219 w 287"/>
                <a:gd name="T57" fmla="*/ 96 h 199"/>
                <a:gd name="T58" fmla="*/ 196 w 287"/>
                <a:gd name="T59" fmla="*/ 75 h 199"/>
                <a:gd name="T60" fmla="*/ 213 w 287"/>
                <a:gd name="T61" fmla="*/ 102 h 199"/>
                <a:gd name="T62" fmla="*/ 198 w 287"/>
                <a:gd name="T63" fmla="*/ 114 h 199"/>
                <a:gd name="T64" fmla="*/ 181 w 287"/>
                <a:gd name="T65" fmla="*/ 112 h 199"/>
                <a:gd name="T66" fmla="*/ 169 w 287"/>
                <a:gd name="T67" fmla="*/ 103 h 199"/>
                <a:gd name="T68" fmla="*/ 159 w 287"/>
                <a:gd name="T69" fmla="*/ 78 h 199"/>
                <a:gd name="T70" fmla="*/ 149 w 287"/>
                <a:gd name="T71" fmla="*/ 84 h 199"/>
                <a:gd name="T72" fmla="*/ 141 w 287"/>
                <a:gd name="T73" fmla="*/ 94 h 199"/>
                <a:gd name="T74" fmla="*/ 129 w 287"/>
                <a:gd name="T75" fmla="*/ 104 h 199"/>
                <a:gd name="T76" fmla="*/ 122 w 287"/>
                <a:gd name="T77" fmla="*/ 110 h 199"/>
                <a:gd name="T78" fmla="*/ 111 w 287"/>
                <a:gd name="T79" fmla="*/ 115 h 199"/>
                <a:gd name="T80" fmla="*/ 103 w 287"/>
                <a:gd name="T81" fmla="*/ 117 h 199"/>
                <a:gd name="T82" fmla="*/ 91 w 287"/>
                <a:gd name="T83" fmla="*/ 114 h 199"/>
                <a:gd name="T84" fmla="*/ 80 w 287"/>
                <a:gd name="T85" fmla="*/ 130 h 199"/>
                <a:gd name="T86" fmla="*/ 73 w 287"/>
                <a:gd name="T87" fmla="*/ 140 h 199"/>
                <a:gd name="T88" fmla="*/ 65 w 287"/>
                <a:gd name="T89" fmla="*/ 143 h 199"/>
                <a:gd name="T90" fmla="*/ 58 w 287"/>
                <a:gd name="T91" fmla="*/ 149 h 199"/>
                <a:gd name="T92" fmla="*/ 50 w 287"/>
                <a:gd name="T93" fmla="*/ 157 h 199"/>
                <a:gd name="T94" fmla="*/ 40 w 287"/>
                <a:gd name="T95" fmla="*/ 163 h 199"/>
                <a:gd name="T96" fmla="*/ 25 w 287"/>
                <a:gd name="T97" fmla="*/ 179 h 199"/>
                <a:gd name="T98" fmla="*/ 10 w 287"/>
                <a:gd name="T99" fmla="*/ 185 h 1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7"/>
                <a:gd name="T151" fmla="*/ 0 h 199"/>
                <a:gd name="T152" fmla="*/ 287 w 287"/>
                <a:gd name="T153" fmla="*/ 199 h 1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7" h="199">
                  <a:moveTo>
                    <a:pt x="0" y="189"/>
                  </a:moveTo>
                  <a:lnTo>
                    <a:pt x="10" y="195"/>
                  </a:lnTo>
                  <a:lnTo>
                    <a:pt x="18" y="198"/>
                  </a:lnTo>
                  <a:lnTo>
                    <a:pt x="32" y="195"/>
                  </a:lnTo>
                  <a:lnTo>
                    <a:pt x="40" y="192"/>
                  </a:lnTo>
                  <a:lnTo>
                    <a:pt x="50" y="189"/>
                  </a:lnTo>
                  <a:lnTo>
                    <a:pt x="63" y="182"/>
                  </a:lnTo>
                  <a:lnTo>
                    <a:pt x="73" y="173"/>
                  </a:lnTo>
                  <a:lnTo>
                    <a:pt x="80" y="166"/>
                  </a:lnTo>
                  <a:lnTo>
                    <a:pt x="94" y="159"/>
                  </a:lnTo>
                  <a:lnTo>
                    <a:pt x="106" y="153"/>
                  </a:lnTo>
                  <a:lnTo>
                    <a:pt x="114" y="146"/>
                  </a:lnTo>
                  <a:lnTo>
                    <a:pt x="119" y="140"/>
                  </a:lnTo>
                  <a:lnTo>
                    <a:pt x="141" y="133"/>
                  </a:lnTo>
                  <a:lnTo>
                    <a:pt x="152" y="133"/>
                  </a:lnTo>
                  <a:lnTo>
                    <a:pt x="164" y="130"/>
                  </a:lnTo>
                  <a:lnTo>
                    <a:pt x="177" y="127"/>
                  </a:lnTo>
                  <a:lnTo>
                    <a:pt x="190" y="124"/>
                  </a:lnTo>
                  <a:lnTo>
                    <a:pt x="200" y="127"/>
                  </a:lnTo>
                  <a:lnTo>
                    <a:pt x="208" y="127"/>
                  </a:lnTo>
                  <a:lnTo>
                    <a:pt x="215" y="127"/>
                  </a:lnTo>
                  <a:lnTo>
                    <a:pt x="213" y="146"/>
                  </a:lnTo>
                  <a:lnTo>
                    <a:pt x="220" y="140"/>
                  </a:lnTo>
                  <a:lnTo>
                    <a:pt x="223" y="133"/>
                  </a:lnTo>
                  <a:lnTo>
                    <a:pt x="228" y="127"/>
                  </a:lnTo>
                  <a:lnTo>
                    <a:pt x="236" y="124"/>
                  </a:lnTo>
                  <a:lnTo>
                    <a:pt x="243" y="117"/>
                  </a:lnTo>
                  <a:lnTo>
                    <a:pt x="251" y="110"/>
                  </a:lnTo>
                  <a:lnTo>
                    <a:pt x="253" y="101"/>
                  </a:lnTo>
                  <a:lnTo>
                    <a:pt x="253" y="94"/>
                  </a:lnTo>
                  <a:lnTo>
                    <a:pt x="253" y="84"/>
                  </a:lnTo>
                  <a:lnTo>
                    <a:pt x="258" y="71"/>
                  </a:lnTo>
                  <a:lnTo>
                    <a:pt x="263" y="61"/>
                  </a:lnTo>
                  <a:lnTo>
                    <a:pt x="268" y="52"/>
                  </a:lnTo>
                  <a:lnTo>
                    <a:pt x="278" y="39"/>
                  </a:lnTo>
                  <a:lnTo>
                    <a:pt x="286" y="23"/>
                  </a:lnTo>
                  <a:lnTo>
                    <a:pt x="276" y="0"/>
                  </a:lnTo>
                  <a:lnTo>
                    <a:pt x="271" y="29"/>
                  </a:lnTo>
                  <a:lnTo>
                    <a:pt x="263" y="21"/>
                  </a:lnTo>
                  <a:lnTo>
                    <a:pt x="265" y="36"/>
                  </a:lnTo>
                  <a:lnTo>
                    <a:pt x="258" y="29"/>
                  </a:lnTo>
                  <a:lnTo>
                    <a:pt x="261" y="42"/>
                  </a:lnTo>
                  <a:lnTo>
                    <a:pt x="248" y="39"/>
                  </a:lnTo>
                  <a:lnTo>
                    <a:pt x="251" y="49"/>
                  </a:lnTo>
                  <a:lnTo>
                    <a:pt x="238" y="42"/>
                  </a:lnTo>
                  <a:lnTo>
                    <a:pt x="241" y="55"/>
                  </a:lnTo>
                  <a:lnTo>
                    <a:pt x="228" y="46"/>
                  </a:lnTo>
                  <a:lnTo>
                    <a:pt x="231" y="55"/>
                  </a:lnTo>
                  <a:lnTo>
                    <a:pt x="215" y="52"/>
                  </a:lnTo>
                  <a:lnTo>
                    <a:pt x="220" y="61"/>
                  </a:lnTo>
                  <a:lnTo>
                    <a:pt x="208" y="55"/>
                  </a:lnTo>
                  <a:lnTo>
                    <a:pt x="218" y="68"/>
                  </a:lnTo>
                  <a:lnTo>
                    <a:pt x="231" y="78"/>
                  </a:lnTo>
                  <a:lnTo>
                    <a:pt x="242" y="88"/>
                  </a:lnTo>
                  <a:lnTo>
                    <a:pt x="243" y="96"/>
                  </a:lnTo>
                  <a:lnTo>
                    <a:pt x="237" y="101"/>
                  </a:lnTo>
                  <a:lnTo>
                    <a:pt x="228" y="101"/>
                  </a:lnTo>
                  <a:lnTo>
                    <a:pt x="219" y="96"/>
                  </a:lnTo>
                  <a:lnTo>
                    <a:pt x="212" y="91"/>
                  </a:lnTo>
                  <a:lnTo>
                    <a:pt x="196" y="75"/>
                  </a:lnTo>
                  <a:lnTo>
                    <a:pt x="206" y="92"/>
                  </a:lnTo>
                  <a:lnTo>
                    <a:pt x="213" y="102"/>
                  </a:lnTo>
                  <a:lnTo>
                    <a:pt x="213" y="111"/>
                  </a:lnTo>
                  <a:lnTo>
                    <a:pt x="198" y="114"/>
                  </a:lnTo>
                  <a:lnTo>
                    <a:pt x="180" y="101"/>
                  </a:lnTo>
                  <a:lnTo>
                    <a:pt x="181" y="112"/>
                  </a:lnTo>
                  <a:lnTo>
                    <a:pt x="170" y="88"/>
                  </a:lnTo>
                  <a:lnTo>
                    <a:pt x="169" y="103"/>
                  </a:lnTo>
                  <a:lnTo>
                    <a:pt x="164" y="91"/>
                  </a:lnTo>
                  <a:lnTo>
                    <a:pt x="159" y="78"/>
                  </a:lnTo>
                  <a:lnTo>
                    <a:pt x="159" y="104"/>
                  </a:lnTo>
                  <a:lnTo>
                    <a:pt x="149" y="84"/>
                  </a:lnTo>
                  <a:lnTo>
                    <a:pt x="152" y="107"/>
                  </a:lnTo>
                  <a:lnTo>
                    <a:pt x="141" y="94"/>
                  </a:lnTo>
                  <a:lnTo>
                    <a:pt x="144" y="114"/>
                  </a:lnTo>
                  <a:lnTo>
                    <a:pt x="129" y="104"/>
                  </a:lnTo>
                  <a:lnTo>
                    <a:pt x="134" y="117"/>
                  </a:lnTo>
                  <a:lnTo>
                    <a:pt x="122" y="110"/>
                  </a:lnTo>
                  <a:lnTo>
                    <a:pt x="122" y="120"/>
                  </a:lnTo>
                  <a:lnTo>
                    <a:pt x="111" y="115"/>
                  </a:lnTo>
                  <a:lnTo>
                    <a:pt x="109" y="121"/>
                  </a:lnTo>
                  <a:lnTo>
                    <a:pt x="103" y="117"/>
                  </a:lnTo>
                  <a:lnTo>
                    <a:pt x="100" y="123"/>
                  </a:lnTo>
                  <a:lnTo>
                    <a:pt x="91" y="114"/>
                  </a:lnTo>
                  <a:lnTo>
                    <a:pt x="91" y="124"/>
                  </a:lnTo>
                  <a:lnTo>
                    <a:pt x="80" y="130"/>
                  </a:lnTo>
                  <a:lnTo>
                    <a:pt x="83" y="143"/>
                  </a:lnTo>
                  <a:lnTo>
                    <a:pt x="73" y="140"/>
                  </a:lnTo>
                  <a:lnTo>
                    <a:pt x="75" y="149"/>
                  </a:lnTo>
                  <a:lnTo>
                    <a:pt x="65" y="143"/>
                  </a:lnTo>
                  <a:lnTo>
                    <a:pt x="68" y="153"/>
                  </a:lnTo>
                  <a:lnTo>
                    <a:pt x="58" y="149"/>
                  </a:lnTo>
                  <a:lnTo>
                    <a:pt x="60" y="157"/>
                  </a:lnTo>
                  <a:lnTo>
                    <a:pt x="50" y="157"/>
                  </a:lnTo>
                  <a:lnTo>
                    <a:pt x="50" y="163"/>
                  </a:lnTo>
                  <a:lnTo>
                    <a:pt x="40" y="163"/>
                  </a:lnTo>
                  <a:lnTo>
                    <a:pt x="40" y="169"/>
                  </a:lnTo>
                  <a:lnTo>
                    <a:pt x="25" y="179"/>
                  </a:lnTo>
                  <a:lnTo>
                    <a:pt x="18" y="185"/>
                  </a:lnTo>
                  <a:lnTo>
                    <a:pt x="10" y="185"/>
                  </a:lnTo>
                  <a:lnTo>
                    <a:pt x="0" y="189"/>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49" name="Freeform 45"/>
            <p:cNvSpPr>
              <a:spLocks/>
            </p:cNvSpPr>
            <p:nvPr/>
          </p:nvSpPr>
          <p:spPr bwMode="auto">
            <a:xfrm>
              <a:off x="4514" y="2989"/>
              <a:ext cx="303" cy="379"/>
            </a:xfrm>
            <a:custGeom>
              <a:avLst/>
              <a:gdLst>
                <a:gd name="T0" fmla="*/ 18 w 303"/>
                <a:gd name="T1" fmla="*/ 232 h 379"/>
                <a:gd name="T2" fmla="*/ 0 w 303"/>
                <a:gd name="T3" fmla="*/ 261 h 379"/>
                <a:gd name="T4" fmla="*/ 31 w 303"/>
                <a:gd name="T5" fmla="*/ 284 h 379"/>
                <a:gd name="T6" fmla="*/ 61 w 303"/>
                <a:gd name="T7" fmla="*/ 277 h 379"/>
                <a:gd name="T8" fmla="*/ 61 w 303"/>
                <a:gd name="T9" fmla="*/ 294 h 379"/>
                <a:gd name="T10" fmla="*/ 71 w 303"/>
                <a:gd name="T11" fmla="*/ 307 h 379"/>
                <a:gd name="T12" fmla="*/ 66 w 303"/>
                <a:gd name="T13" fmla="*/ 326 h 379"/>
                <a:gd name="T14" fmla="*/ 76 w 303"/>
                <a:gd name="T15" fmla="*/ 329 h 379"/>
                <a:gd name="T16" fmla="*/ 88 w 303"/>
                <a:gd name="T17" fmla="*/ 343 h 379"/>
                <a:gd name="T18" fmla="*/ 94 w 303"/>
                <a:gd name="T19" fmla="*/ 356 h 379"/>
                <a:gd name="T20" fmla="*/ 91 w 303"/>
                <a:gd name="T21" fmla="*/ 375 h 379"/>
                <a:gd name="T22" fmla="*/ 114 w 303"/>
                <a:gd name="T23" fmla="*/ 352 h 379"/>
                <a:gd name="T24" fmla="*/ 104 w 303"/>
                <a:gd name="T25" fmla="*/ 323 h 379"/>
                <a:gd name="T26" fmla="*/ 91 w 303"/>
                <a:gd name="T27" fmla="*/ 287 h 379"/>
                <a:gd name="T28" fmla="*/ 94 w 303"/>
                <a:gd name="T29" fmla="*/ 251 h 379"/>
                <a:gd name="T30" fmla="*/ 101 w 303"/>
                <a:gd name="T31" fmla="*/ 225 h 379"/>
                <a:gd name="T32" fmla="*/ 119 w 303"/>
                <a:gd name="T33" fmla="*/ 199 h 379"/>
                <a:gd name="T34" fmla="*/ 142 w 303"/>
                <a:gd name="T35" fmla="*/ 176 h 379"/>
                <a:gd name="T36" fmla="*/ 186 w 303"/>
                <a:gd name="T37" fmla="*/ 173 h 379"/>
                <a:gd name="T38" fmla="*/ 213 w 303"/>
                <a:gd name="T39" fmla="*/ 170 h 379"/>
                <a:gd name="T40" fmla="*/ 221 w 303"/>
                <a:gd name="T41" fmla="*/ 173 h 379"/>
                <a:gd name="T42" fmla="*/ 241 w 303"/>
                <a:gd name="T43" fmla="*/ 180 h 379"/>
                <a:gd name="T44" fmla="*/ 226 w 303"/>
                <a:gd name="T45" fmla="*/ 189 h 379"/>
                <a:gd name="T46" fmla="*/ 254 w 303"/>
                <a:gd name="T47" fmla="*/ 176 h 379"/>
                <a:gd name="T48" fmla="*/ 277 w 303"/>
                <a:gd name="T49" fmla="*/ 147 h 379"/>
                <a:gd name="T50" fmla="*/ 287 w 303"/>
                <a:gd name="T51" fmla="*/ 111 h 379"/>
                <a:gd name="T52" fmla="*/ 302 w 303"/>
                <a:gd name="T53" fmla="*/ 66 h 379"/>
                <a:gd name="T54" fmla="*/ 181 w 303"/>
                <a:gd name="T55" fmla="*/ 0 h 379"/>
                <a:gd name="T56" fmla="*/ 209 w 303"/>
                <a:gd name="T57" fmla="*/ 30 h 379"/>
                <a:gd name="T58" fmla="*/ 194 w 303"/>
                <a:gd name="T59" fmla="*/ 49 h 379"/>
                <a:gd name="T60" fmla="*/ 214 w 303"/>
                <a:gd name="T61" fmla="*/ 77 h 379"/>
                <a:gd name="T62" fmla="*/ 196 w 303"/>
                <a:gd name="T63" fmla="*/ 94 h 379"/>
                <a:gd name="T64" fmla="*/ 194 w 303"/>
                <a:gd name="T65" fmla="*/ 120 h 379"/>
                <a:gd name="T66" fmla="*/ 163 w 303"/>
                <a:gd name="T67" fmla="*/ 110 h 379"/>
                <a:gd name="T68" fmla="*/ 156 w 303"/>
                <a:gd name="T69" fmla="*/ 118 h 379"/>
                <a:gd name="T70" fmla="*/ 137 w 303"/>
                <a:gd name="T71" fmla="*/ 106 h 379"/>
                <a:gd name="T72" fmla="*/ 147 w 303"/>
                <a:gd name="T73" fmla="*/ 130 h 379"/>
                <a:gd name="T74" fmla="*/ 121 w 303"/>
                <a:gd name="T75" fmla="*/ 135 h 379"/>
                <a:gd name="T76" fmla="*/ 121 w 303"/>
                <a:gd name="T77" fmla="*/ 151 h 379"/>
                <a:gd name="T78" fmla="*/ 101 w 303"/>
                <a:gd name="T79" fmla="*/ 163 h 379"/>
                <a:gd name="T80" fmla="*/ 104 w 303"/>
                <a:gd name="T81" fmla="*/ 183 h 379"/>
                <a:gd name="T82" fmla="*/ 87 w 303"/>
                <a:gd name="T83" fmla="*/ 192 h 379"/>
                <a:gd name="T84" fmla="*/ 85 w 303"/>
                <a:gd name="T85" fmla="*/ 211 h 379"/>
                <a:gd name="T86" fmla="*/ 66 w 303"/>
                <a:gd name="T87" fmla="*/ 215 h 379"/>
                <a:gd name="T88" fmla="*/ 76 w 303"/>
                <a:gd name="T89" fmla="*/ 235 h 379"/>
                <a:gd name="T90" fmla="*/ 54 w 303"/>
                <a:gd name="T91" fmla="*/ 248 h 379"/>
                <a:gd name="T92" fmla="*/ 51 w 303"/>
                <a:gd name="T93" fmla="*/ 268 h 379"/>
                <a:gd name="T94" fmla="*/ 15 w 303"/>
                <a:gd name="T95" fmla="*/ 274 h 379"/>
                <a:gd name="T96" fmla="*/ 18 w 303"/>
                <a:gd name="T97" fmla="*/ 245 h 379"/>
                <a:gd name="T98" fmla="*/ 35 w 303"/>
                <a:gd name="T99" fmla="*/ 214 h 3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03"/>
                <a:gd name="T151" fmla="*/ 0 h 379"/>
                <a:gd name="T152" fmla="*/ 303 w 303"/>
                <a:gd name="T153" fmla="*/ 379 h 3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03" h="379">
                  <a:moveTo>
                    <a:pt x="37" y="199"/>
                  </a:moveTo>
                  <a:lnTo>
                    <a:pt x="23" y="222"/>
                  </a:lnTo>
                  <a:lnTo>
                    <a:pt x="18" y="232"/>
                  </a:lnTo>
                  <a:lnTo>
                    <a:pt x="13" y="238"/>
                  </a:lnTo>
                  <a:lnTo>
                    <a:pt x="3" y="251"/>
                  </a:lnTo>
                  <a:lnTo>
                    <a:pt x="0" y="261"/>
                  </a:lnTo>
                  <a:lnTo>
                    <a:pt x="5" y="274"/>
                  </a:lnTo>
                  <a:lnTo>
                    <a:pt x="15" y="284"/>
                  </a:lnTo>
                  <a:lnTo>
                    <a:pt x="31" y="284"/>
                  </a:lnTo>
                  <a:lnTo>
                    <a:pt x="38" y="287"/>
                  </a:lnTo>
                  <a:lnTo>
                    <a:pt x="54" y="280"/>
                  </a:lnTo>
                  <a:lnTo>
                    <a:pt x="61" y="277"/>
                  </a:lnTo>
                  <a:lnTo>
                    <a:pt x="59" y="284"/>
                  </a:lnTo>
                  <a:lnTo>
                    <a:pt x="66" y="287"/>
                  </a:lnTo>
                  <a:lnTo>
                    <a:pt x="61" y="294"/>
                  </a:lnTo>
                  <a:lnTo>
                    <a:pt x="69" y="294"/>
                  </a:lnTo>
                  <a:lnTo>
                    <a:pt x="64" y="303"/>
                  </a:lnTo>
                  <a:lnTo>
                    <a:pt x="71" y="307"/>
                  </a:lnTo>
                  <a:lnTo>
                    <a:pt x="66" y="313"/>
                  </a:lnTo>
                  <a:lnTo>
                    <a:pt x="66" y="319"/>
                  </a:lnTo>
                  <a:lnTo>
                    <a:pt x="66" y="326"/>
                  </a:lnTo>
                  <a:lnTo>
                    <a:pt x="74" y="323"/>
                  </a:lnTo>
                  <a:lnTo>
                    <a:pt x="81" y="323"/>
                  </a:lnTo>
                  <a:lnTo>
                    <a:pt x="76" y="329"/>
                  </a:lnTo>
                  <a:lnTo>
                    <a:pt x="84" y="333"/>
                  </a:lnTo>
                  <a:lnTo>
                    <a:pt x="79" y="343"/>
                  </a:lnTo>
                  <a:lnTo>
                    <a:pt x="88" y="343"/>
                  </a:lnTo>
                  <a:lnTo>
                    <a:pt x="84" y="349"/>
                  </a:lnTo>
                  <a:lnTo>
                    <a:pt x="94" y="349"/>
                  </a:lnTo>
                  <a:lnTo>
                    <a:pt x="94" y="356"/>
                  </a:lnTo>
                  <a:lnTo>
                    <a:pt x="99" y="362"/>
                  </a:lnTo>
                  <a:lnTo>
                    <a:pt x="96" y="368"/>
                  </a:lnTo>
                  <a:lnTo>
                    <a:pt x="91" y="375"/>
                  </a:lnTo>
                  <a:lnTo>
                    <a:pt x="101" y="378"/>
                  </a:lnTo>
                  <a:lnTo>
                    <a:pt x="112" y="372"/>
                  </a:lnTo>
                  <a:lnTo>
                    <a:pt x="114" y="352"/>
                  </a:lnTo>
                  <a:lnTo>
                    <a:pt x="112" y="343"/>
                  </a:lnTo>
                  <a:lnTo>
                    <a:pt x="109" y="333"/>
                  </a:lnTo>
                  <a:lnTo>
                    <a:pt x="104" y="323"/>
                  </a:lnTo>
                  <a:lnTo>
                    <a:pt x="96" y="310"/>
                  </a:lnTo>
                  <a:lnTo>
                    <a:pt x="94" y="297"/>
                  </a:lnTo>
                  <a:lnTo>
                    <a:pt x="91" y="287"/>
                  </a:lnTo>
                  <a:lnTo>
                    <a:pt x="86" y="277"/>
                  </a:lnTo>
                  <a:lnTo>
                    <a:pt x="81" y="268"/>
                  </a:lnTo>
                  <a:lnTo>
                    <a:pt x="94" y="251"/>
                  </a:lnTo>
                  <a:lnTo>
                    <a:pt x="96" y="241"/>
                  </a:lnTo>
                  <a:lnTo>
                    <a:pt x="99" y="235"/>
                  </a:lnTo>
                  <a:lnTo>
                    <a:pt x="101" y="225"/>
                  </a:lnTo>
                  <a:lnTo>
                    <a:pt x="107" y="219"/>
                  </a:lnTo>
                  <a:lnTo>
                    <a:pt x="114" y="209"/>
                  </a:lnTo>
                  <a:lnTo>
                    <a:pt x="119" y="199"/>
                  </a:lnTo>
                  <a:lnTo>
                    <a:pt x="124" y="193"/>
                  </a:lnTo>
                  <a:lnTo>
                    <a:pt x="132" y="186"/>
                  </a:lnTo>
                  <a:lnTo>
                    <a:pt x="142" y="176"/>
                  </a:lnTo>
                  <a:lnTo>
                    <a:pt x="160" y="176"/>
                  </a:lnTo>
                  <a:lnTo>
                    <a:pt x="173" y="176"/>
                  </a:lnTo>
                  <a:lnTo>
                    <a:pt x="186" y="173"/>
                  </a:lnTo>
                  <a:lnTo>
                    <a:pt x="196" y="168"/>
                  </a:lnTo>
                  <a:lnTo>
                    <a:pt x="203" y="173"/>
                  </a:lnTo>
                  <a:lnTo>
                    <a:pt x="213" y="170"/>
                  </a:lnTo>
                  <a:lnTo>
                    <a:pt x="226" y="166"/>
                  </a:lnTo>
                  <a:lnTo>
                    <a:pt x="242" y="161"/>
                  </a:lnTo>
                  <a:lnTo>
                    <a:pt x="221" y="173"/>
                  </a:lnTo>
                  <a:lnTo>
                    <a:pt x="243" y="171"/>
                  </a:lnTo>
                  <a:lnTo>
                    <a:pt x="221" y="180"/>
                  </a:lnTo>
                  <a:lnTo>
                    <a:pt x="241" y="180"/>
                  </a:lnTo>
                  <a:lnTo>
                    <a:pt x="221" y="186"/>
                  </a:lnTo>
                  <a:lnTo>
                    <a:pt x="236" y="186"/>
                  </a:lnTo>
                  <a:lnTo>
                    <a:pt x="226" y="189"/>
                  </a:lnTo>
                  <a:lnTo>
                    <a:pt x="238" y="193"/>
                  </a:lnTo>
                  <a:lnTo>
                    <a:pt x="243" y="186"/>
                  </a:lnTo>
                  <a:lnTo>
                    <a:pt x="254" y="176"/>
                  </a:lnTo>
                  <a:lnTo>
                    <a:pt x="267" y="166"/>
                  </a:lnTo>
                  <a:lnTo>
                    <a:pt x="274" y="157"/>
                  </a:lnTo>
                  <a:lnTo>
                    <a:pt x="277" y="147"/>
                  </a:lnTo>
                  <a:lnTo>
                    <a:pt x="280" y="137"/>
                  </a:lnTo>
                  <a:lnTo>
                    <a:pt x="280" y="130"/>
                  </a:lnTo>
                  <a:lnTo>
                    <a:pt x="287" y="111"/>
                  </a:lnTo>
                  <a:lnTo>
                    <a:pt x="297" y="95"/>
                  </a:lnTo>
                  <a:lnTo>
                    <a:pt x="299" y="82"/>
                  </a:lnTo>
                  <a:lnTo>
                    <a:pt x="302" y="66"/>
                  </a:lnTo>
                  <a:lnTo>
                    <a:pt x="299" y="52"/>
                  </a:lnTo>
                  <a:lnTo>
                    <a:pt x="208" y="13"/>
                  </a:lnTo>
                  <a:lnTo>
                    <a:pt x="181" y="0"/>
                  </a:lnTo>
                  <a:lnTo>
                    <a:pt x="206" y="20"/>
                  </a:lnTo>
                  <a:lnTo>
                    <a:pt x="186" y="21"/>
                  </a:lnTo>
                  <a:lnTo>
                    <a:pt x="209" y="30"/>
                  </a:lnTo>
                  <a:lnTo>
                    <a:pt x="187" y="33"/>
                  </a:lnTo>
                  <a:lnTo>
                    <a:pt x="212" y="46"/>
                  </a:lnTo>
                  <a:lnTo>
                    <a:pt x="194" y="49"/>
                  </a:lnTo>
                  <a:lnTo>
                    <a:pt x="214" y="62"/>
                  </a:lnTo>
                  <a:lnTo>
                    <a:pt x="195" y="64"/>
                  </a:lnTo>
                  <a:lnTo>
                    <a:pt x="214" y="77"/>
                  </a:lnTo>
                  <a:lnTo>
                    <a:pt x="199" y="80"/>
                  </a:lnTo>
                  <a:lnTo>
                    <a:pt x="213" y="96"/>
                  </a:lnTo>
                  <a:lnTo>
                    <a:pt x="196" y="94"/>
                  </a:lnTo>
                  <a:lnTo>
                    <a:pt x="207" y="112"/>
                  </a:lnTo>
                  <a:lnTo>
                    <a:pt x="188" y="105"/>
                  </a:lnTo>
                  <a:lnTo>
                    <a:pt x="194" y="120"/>
                  </a:lnTo>
                  <a:lnTo>
                    <a:pt x="175" y="108"/>
                  </a:lnTo>
                  <a:lnTo>
                    <a:pt x="176" y="121"/>
                  </a:lnTo>
                  <a:lnTo>
                    <a:pt x="163" y="110"/>
                  </a:lnTo>
                  <a:lnTo>
                    <a:pt x="165" y="121"/>
                  </a:lnTo>
                  <a:lnTo>
                    <a:pt x="153" y="106"/>
                  </a:lnTo>
                  <a:lnTo>
                    <a:pt x="156" y="118"/>
                  </a:lnTo>
                  <a:lnTo>
                    <a:pt x="144" y="102"/>
                  </a:lnTo>
                  <a:lnTo>
                    <a:pt x="153" y="123"/>
                  </a:lnTo>
                  <a:lnTo>
                    <a:pt x="137" y="106"/>
                  </a:lnTo>
                  <a:lnTo>
                    <a:pt x="147" y="124"/>
                  </a:lnTo>
                  <a:lnTo>
                    <a:pt x="129" y="111"/>
                  </a:lnTo>
                  <a:lnTo>
                    <a:pt x="147" y="130"/>
                  </a:lnTo>
                  <a:lnTo>
                    <a:pt x="127" y="124"/>
                  </a:lnTo>
                  <a:lnTo>
                    <a:pt x="137" y="140"/>
                  </a:lnTo>
                  <a:lnTo>
                    <a:pt x="121" y="135"/>
                  </a:lnTo>
                  <a:lnTo>
                    <a:pt x="124" y="144"/>
                  </a:lnTo>
                  <a:lnTo>
                    <a:pt x="115" y="144"/>
                  </a:lnTo>
                  <a:lnTo>
                    <a:pt x="121" y="151"/>
                  </a:lnTo>
                  <a:lnTo>
                    <a:pt x="109" y="153"/>
                  </a:lnTo>
                  <a:lnTo>
                    <a:pt x="112" y="163"/>
                  </a:lnTo>
                  <a:lnTo>
                    <a:pt x="101" y="163"/>
                  </a:lnTo>
                  <a:lnTo>
                    <a:pt x="107" y="173"/>
                  </a:lnTo>
                  <a:lnTo>
                    <a:pt x="99" y="173"/>
                  </a:lnTo>
                  <a:lnTo>
                    <a:pt x="104" y="183"/>
                  </a:lnTo>
                  <a:lnTo>
                    <a:pt x="94" y="183"/>
                  </a:lnTo>
                  <a:lnTo>
                    <a:pt x="99" y="189"/>
                  </a:lnTo>
                  <a:lnTo>
                    <a:pt x="87" y="192"/>
                  </a:lnTo>
                  <a:lnTo>
                    <a:pt x="93" y="201"/>
                  </a:lnTo>
                  <a:lnTo>
                    <a:pt x="80" y="201"/>
                  </a:lnTo>
                  <a:lnTo>
                    <a:pt x="85" y="211"/>
                  </a:lnTo>
                  <a:lnTo>
                    <a:pt x="71" y="209"/>
                  </a:lnTo>
                  <a:lnTo>
                    <a:pt x="79" y="217"/>
                  </a:lnTo>
                  <a:lnTo>
                    <a:pt x="66" y="215"/>
                  </a:lnTo>
                  <a:lnTo>
                    <a:pt x="77" y="225"/>
                  </a:lnTo>
                  <a:lnTo>
                    <a:pt x="62" y="227"/>
                  </a:lnTo>
                  <a:lnTo>
                    <a:pt x="76" y="235"/>
                  </a:lnTo>
                  <a:lnTo>
                    <a:pt x="61" y="238"/>
                  </a:lnTo>
                  <a:lnTo>
                    <a:pt x="74" y="248"/>
                  </a:lnTo>
                  <a:lnTo>
                    <a:pt x="54" y="248"/>
                  </a:lnTo>
                  <a:lnTo>
                    <a:pt x="61" y="257"/>
                  </a:lnTo>
                  <a:lnTo>
                    <a:pt x="51" y="261"/>
                  </a:lnTo>
                  <a:lnTo>
                    <a:pt x="51" y="268"/>
                  </a:lnTo>
                  <a:lnTo>
                    <a:pt x="41" y="271"/>
                  </a:lnTo>
                  <a:lnTo>
                    <a:pt x="31" y="274"/>
                  </a:lnTo>
                  <a:lnTo>
                    <a:pt x="15" y="274"/>
                  </a:lnTo>
                  <a:lnTo>
                    <a:pt x="8" y="268"/>
                  </a:lnTo>
                  <a:lnTo>
                    <a:pt x="5" y="257"/>
                  </a:lnTo>
                  <a:lnTo>
                    <a:pt x="18" y="245"/>
                  </a:lnTo>
                  <a:lnTo>
                    <a:pt x="31" y="235"/>
                  </a:lnTo>
                  <a:lnTo>
                    <a:pt x="33" y="225"/>
                  </a:lnTo>
                  <a:lnTo>
                    <a:pt x="35" y="214"/>
                  </a:lnTo>
                  <a:lnTo>
                    <a:pt x="37" y="199"/>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0" name="Freeform 46"/>
            <p:cNvSpPr>
              <a:spLocks/>
            </p:cNvSpPr>
            <p:nvPr/>
          </p:nvSpPr>
          <p:spPr bwMode="auto">
            <a:xfrm>
              <a:off x="4610" y="3162"/>
              <a:ext cx="148" cy="196"/>
            </a:xfrm>
            <a:custGeom>
              <a:avLst/>
              <a:gdLst>
                <a:gd name="T0" fmla="*/ 36 w 148"/>
                <a:gd name="T1" fmla="*/ 195 h 196"/>
                <a:gd name="T2" fmla="*/ 46 w 148"/>
                <a:gd name="T3" fmla="*/ 179 h 196"/>
                <a:gd name="T4" fmla="*/ 46 w 148"/>
                <a:gd name="T5" fmla="*/ 160 h 196"/>
                <a:gd name="T6" fmla="*/ 38 w 148"/>
                <a:gd name="T7" fmla="*/ 140 h 196"/>
                <a:gd name="T8" fmla="*/ 44 w 148"/>
                <a:gd name="T9" fmla="*/ 117 h 196"/>
                <a:gd name="T10" fmla="*/ 36 w 148"/>
                <a:gd name="T11" fmla="*/ 95 h 196"/>
                <a:gd name="T12" fmla="*/ 46 w 148"/>
                <a:gd name="T13" fmla="*/ 75 h 196"/>
                <a:gd name="T14" fmla="*/ 49 w 148"/>
                <a:gd name="T15" fmla="*/ 59 h 196"/>
                <a:gd name="T16" fmla="*/ 59 w 148"/>
                <a:gd name="T17" fmla="*/ 52 h 196"/>
                <a:gd name="T18" fmla="*/ 79 w 148"/>
                <a:gd name="T19" fmla="*/ 49 h 196"/>
                <a:gd name="T20" fmla="*/ 79 w 148"/>
                <a:gd name="T21" fmla="*/ 59 h 196"/>
                <a:gd name="T22" fmla="*/ 74 w 148"/>
                <a:gd name="T23" fmla="*/ 65 h 196"/>
                <a:gd name="T24" fmla="*/ 71 w 148"/>
                <a:gd name="T25" fmla="*/ 75 h 196"/>
                <a:gd name="T26" fmla="*/ 69 w 148"/>
                <a:gd name="T27" fmla="*/ 81 h 196"/>
                <a:gd name="T28" fmla="*/ 66 w 148"/>
                <a:gd name="T29" fmla="*/ 88 h 196"/>
                <a:gd name="T30" fmla="*/ 69 w 148"/>
                <a:gd name="T31" fmla="*/ 111 h 196"/>
                <a:gd name="T32" fmla="*/ 77 w 148"/>
                <a:gd name="T33" fmla="*/ 111 h 196"/>
                <a:gd name="T34" fmla="*/ 82 w 148"/>
                <a:gd name="T35" fmla="*/ 104 h 196"/>
                <a:gd name="T36" fmla="*/ 90 w 148"/>
                <a:gd name="T37" fmla="*/ 101 h 196"/>
                <a:gd name="T38" fmla="*/ 102 w 148"/>
                <a:gd name="T39" fmla="*/ 104 h 196"/>
                <a:gd name="T40" fmla="*/ 112 w 148"/>
                <a:gd name="T41" fmla="*/ 111 h 196"/>
                <a:gd name="T42" fmla="*/ 112 w 148"/>
                <a:gd name="T43" fmla="*/ 130 h 196"/>
                <a:gd name="T44" fmla="*/ 99 w 148"/>
                <a:gd name="T45" fmla="*/ 143 h 196"/>
                <a:gd name="T46" fmla="*/ 117 w 148"/>
                <a:gd name="T47" fmla="*/ 137 h 196"/>
                <a:gd name="T48" fmla="*/ 120 w 148"/>
                <a:gd name="T49" fmla="*/ 114 h 196"/>
                <a:gd name="T50" fmla="*/ 112 w 148"/>
                <a:gd name="T51" fmla="*/ 98 h 196"/>
                <a:gd name="T52" fmla="*/ 107 w 148"/>
                <a:gd name="T53" fmla="*/ 84 h 196"/>
                <a:gd name="T54" fmla="*/ 107 w 148"/>
                <a:gd name="T55" fmla="*/ 75 h 196"/>
                <a:gd name="T56" fmla="*/ 107 w 148"/>
                <a:gd name="T57" fmla="*/ 59 h 196"/>
                <a:gd name="T58" fmla="*/ 114 w 148"/>
                <a:gd name="T59" fmla="*/ 42 h 196"/>
                <a:gd name="T60" fmla="*/ 135 w 148"/>
                <a:gd name="T61" fmla="*/ 32 h 196"/>
                <a:gd name="T62" fmla="*/ 147 w 148"/>
                <a:gd name="T63" fmla="*/ 16 h 196"/>
                <a:gd name="T64" fmla="*/ 125 w 148"/>
                <a:gd name="T65" fmla="*/ 20 h 196"/>
                <a:gd name="T66" fmla="*/ 107 w 148"/>
                <a:gd name="T67" fmla="*/ 10 h 196"/>
                <a:gd name="T68" fmla="*/ 82 w 148"/>
                <a:gd name="T69" fmla="*/ 3 h 196"/>
                <a:gd name="T70" fmla="*/ 59 w 148"/>
                <a:gd name="T71" fmla="*/ 3 h 196"/>
                <a:gd name="T72" fmla="*/ 79 w 148"/>
                <a:gd name="T73" fmla="*/ 16 h 196"/>
                <a:gd name="T74" fmla="*/ 97 w 148"/>
                <a:gd name="T75" fmla="*/ 23 h 196"/>
                <a:gd name="T76" fmla="*/ 105 w 148"/>
                <a:gd name="T77" fmla="*/ 36 h 196"/>
                <a:gd name="T78" fmla="*/ 90 w 148"/>
                <a:gd name="T79" fmla="*/ 40 h 196"/>
                <a:gd name="T80" fmla="*/ 71 w 148"/>
                <a:gd name="T81" fmla="*/ 36 h 196"/>
                <a:gd name="T82" fmla="*/ 49 w 148"/>
                <a:gd name="T83" fmla="*/ 42 h 196"/>
                <a:gd name="T84" fmla="*/ 36 w 148"/>
                <a:gd name="T85" fmla="*/ 29 h 196"/>
                <a:gd name="T86" fmla="*/ 26 w 148"/>
                <a:gd name="T87" fmla="*/ 29 h 196"/>
                <a:gd name="T88" fmla="*/ 13 w 148"/>
                <a:gd name="T89" fmla="*/ 32 h 196"/>
                <a:gd name="T90" fmla="*/ 23 w 148"/>
                <a:gd name="T91" fmla="*/ 42 h 196"/>
                <a:gd name="T92" fmla="*/ 26 w 148"/>
                <a:gd name="T93" fmla="*/ 52 h 196"/>
                <a:gd name="T94" fmla="*/ 26 w 148"/>
                <a:gd name="T95" fmla="*/ 62 h 196"/>
                <a:gd name="T96" fmla="*/ 28 w 148"/>
                <a:gd name="T97" fmla="*/ 68 h 196"/>
                <a:gd name="T98" fmla="*/ 26 w 148"/>
                <a:gd name="T99" fmla="*/ 78 h 196"/>
                <a:gd name="T100" fmla="*/ 11 w 148"/>
                <a:gd name="T101" fmla="*/ 88 h 196"/>
                <a:gd name="T102" fmla="*/ 0 w 148"/>
                <a:gd name="T103" fmla="*/ 95 h 196"/>
                <a:gd name="T104" fmla="*/ 21 w 148"/>
                <a:gd name="T105" fmla="*/ 98 h 196"/>
                <a:gd name="T106" fmla="*/ 26 w 148"/>
                <a:gd name="T107" fmla="*/ 107 h 196"/>
                <a:gd name="T108" fmla="*/ 33 w 148"/>
                <a:gd name="T109" fmla="*/ 114 h 196"/>
                <a:gd name="T110" fmla="*/ 31 w 148"/>
                <a:gd name="T111" fmla="*/ 124 h 196"/>
                <a:gd name="T112" fmla="*/ 28 w 148"/>
                <a:gd name="T113" fmla="*/ 130 h 196"/>
                <a:gd name="T114" fmla="*/ 13 w 148"/>
                <a:gd name="T115" fmla="*/ 143 h 196"/>
                <a:gd name="T116" fmla="*/ 21 w 148"/>
                <a:gd name="T117" fmla="*/ 153 h 196"/>
                <a:gd name="T118" fmla="*/ 26 w 148"/>
                <a:gd name="T119" fmla="*/ 160 h 196"/>
                <a:gd name="T120" fmla="*/ 28 w 148"/>
                <a:gd name="T121" fmla="*/ 170 h 196"/>
                <a:gd name="T122" fmla="*/ 31 w 148"/>
                <a:gd name="T123" fmla="*/ 176 h 196"/>
                <a:gd name="T124" fmla="*/ 28 w 148"/>
                <a:gd name="T125" fmla="*/ 189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48"/>
                <a:gd name="T190" fmla="*/ 0 h 196"/>
                <a:gd name="T191" fmla="*/ 148 w 148"/>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48" h="196">
                  <a:moveTo>
                    <a:pt x="23" y="195"/>
                  </a:moveTo>
                  <a:lnTo>
                    <a:pt x="36" y="195"/>
                  </a:lnTo>
                  <a:lnTo>
                    <a:pt x="44" y="189"/>
                  </a:lnTo>
                  <a:lnTo>
                    <a:pt x="46" y="179"/>
                  </a:lnTo>
                  <a:lnTo>
                    <a:pt x="46" y="170"/>
                  </a:lnTo>
                  <a:lnTo>
                    <a:pt x="46" y="160"/>
                  </a:lnTo>
                  <a:lnTo>
                    <a:pt x="44" y="146"/>
                  </a:lnTo>
                  <a:lnTo>
                    <a:pt x="38" y="140"/>
                  </a:lnTo>
                  <a:lnTo>
                    <a:pt x="44" y="130"/>
                  </a:lnTo>
                  <a:lnTo>
                    <a:pt x="44" y="117"/>
                  </a:lnTo>
                  <a:lnTo>
                    <a:pt x="41" y="104"/>
                  </a:lnTo>
                  <a:lnTo>
                    <a:pt x="36" y="95"/>
                  </a:lnTo>
                  <a:lnTo>
                    <a:pt x="41" y="84"/>
                  </a:lnTo>
                  <a:lnTo>
                    <a:pt x="46" y="75"/>
                  </a:lnTo>
                  <a:lnTo>
                    <a:pt x="46" y="65"/>
                  </a:lnTo>
                  <a:lnTo>
                    <a:pt x="49" y="59"/>
                  </a:lnTo>
                  <a:lnTo>
                    <a:pt x="49" y="52"/>
                  </a:lnTo>
                  <a:lnTo>
                    <a:pt x="59" y="52"/>
                  </a:lnTo>
                  <a:lnTo>
                    <a:pt x="71" y="52"/>
                  </a:lnTo>
                  <a:lnTo>
                    <a:pt x="79" y="49"/>
                  </a:lnTo>
                  <a:lnTo>
                    <a:pt x="92" y="52"/>
                  </a:lnTo>
                  <a:lnTo>
                    <a:pt x="79" y="59"/>
                  </a:lnTo>
                  <a:lnTo>
                    <a:pt x="92" y="62"/>
                  </a:lnTo>
                  <a:lnTo>
                    <a:pt x="74" y="65"/>
                  </a:lnTo>
                  <a:lnTo>
                    <a:pt x="90" y="72"/>
                  </a:lnTo>
                  <a:lnTo>
                    <a:pt x="71" y="75"/>
                  </a:lnTo>
                  <a:lnTo>
                    <a:pt x="85" y="78"/>
                  </a:lnTo>
                  <a:lnTo>
                    <a:pt x="69" y="81"/>
                  </a:lnTo>
                  <a:lnTo>
                    <a:pt x="77" y="84"/>
                  </a:lnTo>
                  <a:lnTo>
                    <a:pt x="66" y="88"/>
                  </a:lnTo>
                  <a:lnTo>
                    <a:pt x="66" y="98"/>
                  </a:lnTo>
                  <a:lnTo>
                    <a:pt x="69" y="111"/>
                  </a:lnTo>
                  <a:lnTo>
                    <a:pt x="74" y="121"/>
                  </a:lnTo>
                  <a:lnTo>
                    <a:pt x="77" y="111"/>
                  </a:lnTo>
                  <a:lnTo>
                    <a:pt x="85" y="121"/>
                  </a:lnTo>
                  <a:lnTo>
                    <a:pt x="82" y="104"/>
                  </a:lnTo>
                  <a:lnTo>
                    <a:pt x="92" y="117"/>
                  </a:lnTo>
                  <a:lnTo>
                    <a:pt x="90" y="101"/>
                  </a:lnTo>
                  <a:lnTo>
                    <a:pt x="97" y="114"/>
                  </a:lnTo>
                  <a:lnTo>
                    <a:pt x="102" y="104"/>
                  </a:lnTo>
                  <a:lnTo>
                    <a:pt x="105" y="114"/>
                  </a:lnTo>
                  <a:lnTo>
                    <a:pt x="112" y="111"/>
                  </a:lnTo>
                  <a:lnTo>
                    <a:pt x="110" y="117"/>
                  </a:lnTo>
                  <a:lnTo>
                    <a:pt x="112" y="130"/>
                  </a:lnTo>
                  <a:lnTo>
                    <a:pt x="107" y="140"/>
                  </a:lnTo>
                  <a:lnTo>
                    <a:pt x="99" y="143"/>
                  </a:lnTo>
                  <a:lnTo>
                    <a:pt x="110" y="146"/>
                  </a:lnTo>
                  <a:lnTo>
                    <a:pt x="117" y="137"/>
                  </a:lnTo>
                  <a:lnTo>
                    <a:pt x="120" y="124"/>
                  </a:lnTo>
                  <a:lnTo>
                    <a:pt x="120" y="114"/>
                  </a:lnTo>
                  <a:lnTo>
                    <a:pt x="117" y="104"/>
                  </a:lnTo>
                  <a:lnTo>
                    <a:pt x="112" y="98"/>
                  </a:lnTo>
                  <a:lnTo>
                    <a:pt x="110" y="91"/>
                  </a:lnTo>
                  <a:lnTo>
                    <a:pt x="107" y="84"/>
                  </a:lnTo>
                  <a:lnTo>
                    <a:pt x="99" y="78"/>
                  </a:lnTo>
                  <a:lnTo>
                    <a:pt x="107" y="75"/>
                  </a:lnTo>
                  <a:lnTo>
                    <a:pt x="107" y="65"/>
                  </a:lnTo>
                  <a:lnTo>
                    <a:pt x="107" y="59"/>
                  </a:lnTo>
                  <a:lnTo>
                    <a:pt x="105" y="52"/>
                  </a:lnTo>
                  <a:lnTo>
                    <a:pt x="114" y="42"/>
                  </a:lnTo>
                  <a:lnTo>
                    <a:pt x="125" y="40"/>
                  </a:lnTo>
                  <a:lnTo>
                    <a:pt x="135" y="32"/>
                  </a:lnTo>
                  <a:lnTo>
                    <a:pt x="142" y="26"/>
                  </a:lnTo>
                  <a:lnTo>
                    <a:pt x="147" y="16"/>
                  </a:lnTo>
                  <a:lnTo>
                    <a:pt x="127" y="10"/>
                  </a:lnTo>
                  <a:lnTo>
                    <a:pt x="125" y="20"/>
                  </a:lnTo>
                  <a:lnTo>
                    <a:pt x="114" y="13"/>
                  </a:lnTo>
                  <a:lnTo>
                    <a:pt x="107" y="10"/>
                  </a:lnTo>
                  <a:lnTo>
                    <a:pt x="97" y="10"/>
                  </a:lnTo>
                  <a:lnTo>
                    <a:pt x="82" y="3"/>
                  </a:lnTo>
                  <a:lnTo>
                    <a:pt x="74" y="0"/>
                  </a:lnTo>
                  <a:lnTo>
                    <a:pt x="59" y="3"/>
                  </a:lnTo>
                  <a:lnTo>
                    <a:pt x="77" y="10"/>
                  </a:lnTo>
                  <a:lnTo>
                    <a:pt x="79" y="16"/>
                  </a:lnTo>
                  <a:lnTo>
                    <a:pt x="90" y="16"/>
                  </a:lnTo>
                  <a:lnTo>
                    <a:pt x="97" y="23"/>
                  </a:lnTo>
                  <a:lnTo>
                    <a:pt x="105" y="29"/>
                  </a:lnTo>
                  <a:lnTo>
                    <a:pt x="105" y="36"/>
                  </a:lnTo>
                  <a:lnTo>
                    <a:pt x="97" y="40"/>
                  </a:lnTo>
                  <a:lnTo>
                    <a:pt x="90" y="40"/>
                  </a:lnTo>
                  <a:lnTo>
                    <a:pt x="79" y="36"/>
                  </a:lnTo>
                  <a:lnTo>
                    <a:pt x="71" y="36"/>
                  </a:lnTo>
                  <a:lnTo>
                    <a:pt x="59" y="36"/>
                  </a:lnTo>
                  <a:lnTo>
                    <a:pt x="49" y="42"/>
                  </a:lnTo>
                  <a:lnTo>
                    <a:pt x="44" y="32"/>
                  </a:lnTo>
                  <a:lnTo>
                    <a:pt x="36" y="29"/>
                  </a:lnTo>
                  <a:lnTo>
                    <a:pt x="33" y="36"/>
                  </a:lnTo>
                  <a:lnTo>
                    <a:pt x="26" y="29"/>
                  </a:lnTo>
                  <a:lnTo>
                    <a:pt x="21" y="36"/>
                  </a:lnTo>
                  <a:lnTo>
                    <a:pt x="13" y="32"/>
                  </a:lnTo>
                  <a:lnTo>
                    <a:pt x="11" y="40"/>
                  </a:lnTo>
                  <a:lnTo>
                    <a:pt x="23" y="42"/>
                  </a:lnTo>
                  <a:lnTo>
                    <a:pt x="13" y="49"/>
                  </a:lnTo>
                  <a:lnTo>
                    <a:pt x="26" y="52"/>
                  </a:lnTo>
                  <a:lnTo>
                    <a:pt x="16" y="59"/>
                  </a:lnTo>
                  <a:lnTo>
                    <a:pt x="26" y="62"/>
                  </a:lnTo>
                  <a:lnTo>
                    <a:pt x="18" y="68"/>
                  </a:lnTo>
                  <a:lnTo>
                    <a:pt x="28" y="68"/>
                  </a:lnTo>
                  <a:lnTo>
                    <a:pt x="16" y="75"/>
                  </a:lnTo>
                  <a:lnTo>
                    <a:pt x="26" y="78"/>
                  </a:lnTo>
                  <a:lnTo>
                    <a:pt x="18" y="81"/>
                  </a:lnTo>
                  <a:lnTo>
                    <a:pt x="11" y="88"/>
                  </a:lnTo>
                  <a:lnTo>
                    <a:pt x="3" y="88"/>
                  </a:lnTo>
                  <a:lnTo>
                    <a:pt x="0" y="95"/>
                  </a:lnTo>
                  <a:lnTo>
                    <a:pt x="11" y="95"/>
                  </a:lnTo>
                  <a:lnTo>
                    <a:pt x="21" y="98"/>
                  </a:lnTo>
                  <a:lnTo>
                    <a:pt x="8" y="104"/>
                  </a:lnTo>
                  <a:lnTo>
                    <a:pt x="26" y="107"/>
                  </a:lnTo>
                  <a:lnTo>
                    <a:pt x="13" y="114"/>
                  </a:lnTo>
                  <a:lnTo>
                    <a:pt x="33" y="114"/>
                  </a:lnTo>
                  <a:lnTo>
                    <a:pt x="16" y="121"/>
                  </a:lnTo>
                  <a:lnTo>
                    <a:pt x="31" y="124"/>
                  </a:lnTo>
                  <a:lnTo>
                    <a:pt x="16" y="130"/>
                  </a:lnTo>
                  <a:lnTo>
                    <a:pt x="28" y="130"/>
                  </a:lnTo>
                  <a:lnTo>
                    <a:pt x="18" y="137"/>
                  </a:lnTo>
                  <a:lnTo>
                    <a:pt x="13" y="143"/>
                  </a:lnTo>
                  <a:lnTo>
                    <a:pt x="23" y="146"/>
                  </a:lnTo>
                  <a:lnTo>
                    <a:pt x="21" y="153"/>
                  </a:lnTo>
                  <a:lnTo>
                    <a:pt x="33" y="153"/>
                  </a:lnTo>
                  <a:lnTo>
                    <a:pt x="26" y="160"/>
                  </a:lnTo>
                  <a:lnTo>
                    <a:pt x="33" y="163"/>
                  </a:lnTo>
                  <a:lnTo>
                    <a:pt x="28" y="170"/>
                  </a:lnTo>
                  <a:lnTo>
                    <a:pt x="38" y="170"/>
                  </a:lnTo>
                  <a:lnTo>
                    <a:pt x="31" y="176"/>
                  </a:lnTo>
                  <a:lnTo>
                    <a:pt x="31" y="183"/>
                  </a:lnTo>
                  <a:lnTo>
                    <a:pt x="28" y="189"/>
                  </a:lnTo>
                  <a:lnTo>
                    <a:pt x="23" y="195"/>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1" name="Freeform 47"/>
            <p:cNvSpPr>
              <a:spLocks/>
            </p:cNvSpPr>
            <p:nvPr/>
          </p:nvSpPr>
          <p:spPr bwMode="auto">
            <a:xfrm>
              <a:off x="4661" y="3211"/>
              <a:ext cx="49" cy="102"/>
            </a:xfrm>
            <a:custGeom>
              <a:avLst/>
              <a:gdLst>
                <a:gd name="T0" fmla="*/ 46 w 49"/>
                <a:gd name="T1" fmla="*/ 91 h 102"/>
                <a:gd name="T2" fmla="*/ 36 w 49"/>
                <a:gd name="T3" fmla="*/ 88 h 102"/>
                <a:gd name="T4" fmla="*/ 31 w 49"/>
                <a:gd name="T5" fmla="*/ 78 h 102"/>
                <a:gd name="T6" fmla="*/ 28 w 49"/>
                <a:gd name="T7" fmla="*/ 72 h 102"/>
                <a:gd name="T8" fmla="*/ 26 w 49"/>
                <a:gd name="T9" fmla="*/ 62 h 102"/>
                <a:gd name="T10" fmla="*/ 26 w 49"/>
                <a:gd name="T11" fmla="*/ 55 h 102"/>
                <a:gd name="T12" fmla="*/ 18 w 49"/>
                <a:gd name="T13" fmla="*/ 46 h 102"/>
                <a:gd name="T14" fmla="*/ 15 w 49"/>
                <a:gd name="T15" fmla="*/ 35 h 102"/>
                <a:gd name="T16" fmla="*/ 18 w 49"/>
                <a:gd name="T17" fmla="*/ 32 h 102"/>
                <a:gd name="T18" fmla="*/ 8 w 49"/>
                <a:gd name="T19" fmla="*/ 0 h 102"/>
                <a:gd name="T20" fmla="*/ 0 w 49"/>
                <a:gd name="T21" fmla="*/ 0 h 102"/>
                <a:gd name="T22" fmla="*/ 8 w 49"/>
                <a:gd name="T23" fmla="*/ 16 h 102"/>
                <a:gd name="T24" fmla="*/ 8 w 49"/>
                <a:gd name="T25" fmla="*/ 29 h 102"/>
                <a:gd name="T26" fmla="*/ 8 w 49"/>
                <a:gd name="T27" fmla="*/ 39 h 102"/>
                <a:gd name="T28" fmla="*/ 10 w 49"/>
                <a:gd name="T29" fmla="*/ 49 h 102"/>
                <a:gd name="T30" fmla="*/ 15 w 49"/>
                <a:gd name="T31" fmla="*/ 58 h 102"/>
                <a:gd name="T32" fmla="*/ 18 w 49"/>
                <a:gd name="T33" fmla="*/ 58 h 102"/>
                <a:gd name="T34" fmla="*/ 20 w 49"/>
                <a:gd name="T35" fmla="*/ 72 h 102"/>
                <a:gd name="T36" fmla="*/ 26 w 49"/>
                <a:gd name="T37" fmla="*/ 85 h 102"/>
                <a:gd name="T38" fmla="*/ 31 w 49"/>
                <a:gd name="T39" fmla="*/ 94 h 102"/>
                <a:gd name="T40" fmla="*/ 39 w 49"/>
                <a:gd name="T41" fmla="*/ 97 h 102"/>
                <a:gd name="T42" fmla="*/ 48 w 49"/>
                <a:gd name="T43" fmla="*/ 101 h 102"/>
                <a:gd name="T44" fmla="*/ 46 w 49"/>
                <a:gd name="T45" fmla="*/ 91 h 1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9"/>
                <a:gd name="T70" fmla="*/ 0 h 102"/>
                <a:gd name="T71" fmla="*/ 49 w 49"/>
                <a:gd name="T72" fmla="*/ 102 h 1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9" h="102">
                  <a:moveTo>
                    <a:pt x="46" y="91"/>
                  </a:moveTo>
                  <a:lnTo>
                    <a:pt x="36" y="88"/>
                  </a:lnTo>
                  <a:lnTo>
                    <a:pt x="31" y="78"/>
                  </a:lnTo>
                  <a:lnTo>
                    <a:pt x="28" y="72"/>
                  </a:lnTo>
                  <a:lnTo>
                    <a:pt x="26" y="62"/>
                  </a:lnTo>
                  <a:lnTo>
                    <a:pt x="26" y="55"/>
                  </a:lnTo>
                  <a:lnTo>
                    <a:pt x="18" y="46"/>
                  </a:lnTo>
                  <a:lnTo>
                    <a:pt x="15" y="35"/>
                  </a:lnTo>
                  <a:lnTo>
                    <a:pt x="18" y="32"/>
                  </a:lnTo>
                  <a:lnTo>
                    <a:pt x="8" y="0"/>
                  </a:lnTo>
                  <a:lnTo>
                    <a:pt x="0" y="0"/>
                  </a:lnTo>
                  <a:lnTo>
                    <a:pt x="8" y="16"/>
                  </a:lnTo>
                  <a:lnTo>
                    <a:pt x="8" y="29"/>
                  </a:lnTo>
                  <a:lnTo>
                    <a:pt x="8" y="39"/>
                  </a:lnTo>
                  <a:lnTo>
                    <a:pt x="10" y="49"/>
                  </a:lnTo>
                  <a:lnTo>
                    <a:pt x="15" y="58"/>
                  </a:lnTo>
                  <a:lnTo>
                    <a:pt x="18" y="58"/>
                  </a:lnTo>
                  <a:lnTo>
                    <a:pt x="20" y="72"/>
                  </a:lnTo>
                  <a:lnTo>
                    <a:pt x="26" y="85"/>
                  </a:lnTo>
                  <a:lnTo>
                    <a:pt x="31" y="94"/>
                  </a:lnTo>
                  <a:lnTo>
                    <a:pt x="39" y="97"/>
                  </a:lnTo>
                  <a:lnTo>
                    <a:pt x="48" y="101"/>
                  </a:lnTo>
                  <a:lnTo>
                    <a:pt x="46" y="91"/>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2" name="Freeform 48"/>
            <p:cNvSpPr>
              <a:spLocks/>
            </p:cNvSpPr>
            <p:nvPr/>
          </p:nvSpPr>
          <p:spPr bwMode="auto">
            <a:xfrm>
              <a:off x="4552" y="3273"/>
              <a:ext cx="62" cy="101"/>
            </a:xfrm>
            <a:custGeom>
              <a:avLst/>
              <a:gdLst>
                <a:gd name="T0" fmla="*/ 0 w 62"/>
                <a:gd name="T1" fmla="*/ 0 h 101"/>
                <a:gd name="T2" fmla="*/ 5 w 62"/>
                <a:gd name="T3" fmla="*/ 19 h 101"/>
                <a:gd name="T4" fmla="*/ 8 w 62"/>
                <a:gd name="T5" fmla="*/ 32 h 101"/>
                <a:gd name="T6" fmla="*/ 10 w 62"/>
                <a:gd name="T7" fmla="*/ 42 h 101"/>
                <a:gd name="T8" fmla="*/ 16 w 62"/>
                <a:gd name="T9" fmla="*/ 55 h 101"/>
                <a:gd name="T10" fmla="*/ 23 w 62"/>
                <a:gd name="T11" fmla="*/ 65 h 101"/>
                <a:gd name="T12" fmla="*/ 33 w 62"/>
                <a:gd name="T13" fmla="*/ 78 h 101"/>
                <a:gd name="T14" fmla="*/ 38 w 62"/>
                <a:gd name="T15" fmla="*/ 88 h 101"/>
                <a:gd name="T16" fmla="*/ 43 w 62"/>
                <a:gd name="T17" fmla="*/ 94 h 101"/>
                <a:gd name="T18" fmla="*/ 53 w 62"/>
                <a:gd name="T19" fmla="*/ 100 h 101"/>
                <a:gd name="T20" fmla="*/ 61 w 62"/>
                <a:gd name="T21" fmla="*/ 97 h 101"/>
                <a:gd name="T22" fmla="*/ 50 w 62"/>
                <a:gd name="T23" fmla="*/ 94 h 101"/>
                <a:gd name="T24" fmla="*/ 46 w 62"/>
                <a:gd name="T25" fmla="*/ 84 h 101"/>
                <a:gd name="T26" fmla="*/ 41 w 62"/>
                <a:gd name="T27" fmla="*/ 75 h 101"/>
                <a:gd name="T28" fmla="*/ 31 w 62"/>
                <a:gd name="T29" fmla="*/ 62 h 101"/>
                <a:gd name="T30" fmla="*/ 23 w 62"/>
                <a:gd name="T31" fmla="*/ 49 h 101"/>
                <a:gd name="T32" fmla="*/ 16 w 62"/>
                <a:gd name="T33" fmla="*/ 39 h 101"/>
                <a:gd name="T34" fmla="*/ 16 w 62"/>
                <a:gd name="T35" fmla="*/ 29 h 101"/>
                <a:gd name="T36" fmla="*/ 13 w 62"/>
                <a:gd name="T37" fmla="*/ 19 h 101"/>
                <a:gd name="T38" fmla="*/ 10 w 62"/>
                <a:gd name="T39" fmla="*/ 10 h 101"/>
                <a:gd name="T40" fmla="*/ 10 w 62"/>
                <a:gd name="T41" fmla="*/ 0 h 101"/>
                <a:gd name="T42" fmla="*/ 0 w 62"/>
                <a:gd name="T43" fmla="*/ 0 h 10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101"/>
                <a:gd name="T68" fmla="*/ 62 w 62"/>
                <a:gd name="T69" fmla="*/ 101 h 10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101">
                  <a:moveTo>
                    <a:pt x="0" y="0"/>
                  </a:moveTo>
                  <a:lnTo>
                    <a:pt x="5" y="19"/>
                  </a:lnTo>
                  <a:lnTo>
                    <a:pt x="8" y="32"/>
                  </a:lnTo>
                  <a:lnTo>
                    <a:pt x="10" y="42"/>
                  </a:lnTo>
                  <a:lnTo>
                    <a:pt x="16" y="55"/>
                  </a:lnTo>
                  <a:lnTo>
                    <a:pt x="23" y="65"/>
                  </a:lnTo>
                  <a:lnTo>
                    <a:pt x="33" y="78"/>
                  </a:lnTo>
                  <a:lnTo>
                    <a:pt x="38" y="88"/>
                  </a:lnTo>
                  <a:lnTo>
                    <a:pt x="43" y="94"/>
                  </a:lnTo>
                  <a:lnTo>
                    <a:pt x="53" y="100"/>
                  </a:lnTo>
                  <a:lnTo>
                    <a:pt x="61" y="97"/>
                  </a:lnTo>
                  <a:lnTo>
                    <a:pt x="50" y="94"/>
                  </a:lnTo>
                  <a:lnTo>
                    <a:pt x="46" y="84"/>
                  </a:lnTo>
                  <a:lnTo>
                    <a:pt x="41" y="75"/>
                  </a:lnTo>
                  <a:lnTo>
                    <a:pt x="31" y="62"/>
                  </a:lnTo>
                  <a:lnTo>
                    <a:pt x="23" y="49"/>
                  </a:lnTo>
                  <a:lnTo>
                    <a:pt x="16" y="39"/>
                  </a:lnTo>
                  <a:lnTo>
                    <a:pt x="16" y="29"/>
                  </a:lnTo>
                  <a:lnTo>
                    <a:pt x="13" y="19"/>
                  </a:lnTo>
                  <a:lnTo>
                    <a:pt x="10" y="10"/>
                  </a:lnTo>
                  <a:lnTo>
                    <a:pt x="10" y="0"/>
                  </a:lnTo>
                  <a:lnTo>
                    <a:pt x="0" y="0"/>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3" name="Freeform 49"/>
            <p:cNvSpPr>
              <a:spLocks/>
            </p:cNvSpPr>
            <p:nvPr/>
          </p:nvSpPr>
          <p:spPr bwMode="auto">
            <a:xfrm>
              <a:off x="4717" y="2850"/>
              <a:ext cx="231" cy="229"/>
            </a:xfrm>
            <a:custGeom>
              <a:avLst/>
              <a:gdLst>
                <a:gd name="T0" fmla="*/ 18 w 231"/>
                <a:gd name="T1" fmla="*/ 146 h 229"/>
                <a:gd name="T2" fmla="*/ 33 w 231"/>
                <a:gd name="T3" fmla="*/ 139 h 229"/>
                <a:gd name="T4" fmla="*/ 40 w 231"/>
                <a:gd name="T5" fmla="*/ 130 h 229"/>
                <a:gd name="T6" fmla="*/ 48 w 231"/>
                <a:gd name="T7" fmla="*/ 120 h 229"/>
                <a:gd name="T8" fmla="*/ 58 w 231"/>
                <a:gd name="T9" fmla="*/ 110 h 229"/>
                <a:gd name="T10" fmla="*/ 66 w 231"/>
                <a:gd name="T11" fmla="*/ 100 h 229"/>
                <a:gd name="T12" fmla="*/ 74 w 231"/>
                <a:gd name="T13" fmla="*/ 91 h 229"/>
                <a:gd name="T14" fmla="*/ 87 w 231"/>
                <a:gd name="T15" fmla="*/ 87 h 229"/>
                <a:gd name="T16" fmla="*/ 102 w 231"/>
                <a:gd name="T17" fmla="*/ 84 h 229"/>
                <a:gd name="T18" fmla="*/ 112 w 231"/>
                <a:gd name="T19" fmla="*/ 74 h 229"/>
                <a:gd name="T20" fmla="*/ 122 w 231"/>
                <a:gd name="T21" fmla="*/ 71 h 229"/>
                <a:gd name="T22" fmla="*/ 134 w 231"/>
                <a:gd name="T23" fmla="*/ 58 h 229"/>
                <a:gd name="T24" fmla="*/ 149 w 231"/>
                <a:gd name="T25" fmla="*/ 61 h 229"/>
                <a:gd name="T26" fmla="*/ 132 w 231"/>
                <a:gd name="T27" fmla="*/ 78 h 229"/>
                <a:gd name="T28" fmla="*/ 122 w 231"/>
                <a:gd name="T29" fmla="*/ 87 h 229"/>
                <a:gd name="T30" fmla="*/ 115 w 231"/>
                <a:gd name="T31" fmla="*/ 104 h 229"/>
                <a:gd name="T32" fmla="*/ 110 w 231"/>
                <a:gd name="T33" fmla="*/ 114 h 229"/>
                <a:gd name="T34" fmla="*/ 102 w 231"/>
                <a:gd name="T35" fmla="*/ 127 h 229"/>
                <a:gd name="T36" fmla="*/ 94 w 231"/>
                <a:gd name="T37" fmla="*/ 136 h 229"/>
                <a:gd name="T38" fmla="*/ 71 w 231"/>
                <a:gd name="T39" fmla="*/ 152 h 229"/>
                <a:gd name="T40" fmla="*/ 74 w 231"/>
                <a:gd name="T41" fmla="*/ 146 h 229"/>
                <a:gd name="T42" fmla="*/ 71 w 231"/>
                <a:gd name="T43" fmla="*/ 123 h 229"/>
                <a:gd name="T44" fmla="*/ 64 w 231"/>
                <a:gd name="T45" fmla="*/ 114 h 229"/>
                <a:gd name="T46" fmla="*/ 53 w 231"/>
                <a:gd name="T47" fmla="*/ 117 h 229"/>
                <a:gd name="T48" fmla="*/ 46 w 231"/>
                <a:gd name="T49" fmla="*/ 123 h 229"/>
                <a:gd name="T50" fmla="*/ 43 w 231"/>
                <a:gd name="T51" fmla="*/ 133 h 229"/>
                <a:gd name="T52" fmla="*/ 40 w 231"/>
                <a:gd name="T53" fmla="*/ 146 h 229"/>
                <a:gd name="T54" fmla="*/ 53 w 231"/>
                <a:gd name="T55" fmla="*/ 152 h 229"/>
                <a:gd name="T56" fmla="*/ 66 w 231"/>
                <a:gd name="T57" fmla="*/ 155 h 229"/>
                <a:gd name="T58" fmla="*/ 91 w 231"/>
                <a:gd name="T59" fmla="*/ 152 h 229"/>
                <a:gd name="T60" fmla="*/ 122 w 231"/>
                <a:gd name="T61" fmla="*/ 136 h 229"/>
                <a:gd name="T62" fmla="*/ 147 w 231"/>
                <a:gd name="T63" fmla="*/ 159 h 229"/>
                <a:gd name="T64" fmla="*/ 162 w 231"/>
                <a:gd name="T65" fmla="*/ 155 h 229"/>
                <a:gd name="T66" fmla="*/ 180 w 231"/>
                <a:gd name="T67" fmla="*/ 155 h 229"/>
                <a:gd name="T68" fmla="*/ 193 w 231"/>
                <a:gd name="T69" fmla="*/ 149 h 229"/>
                <a:gd name="T70" fmla="*/ 208 w 231"/>
                <a:gd name="T71" fmla="*/ 136 h 229"/>
                <a:gd name="T72" fmla="*/ 221 w 231"/>
                <a:gd name="T73" fmla="*/ 139 h 229"/>
                <a:gd name="T74" fmla="*/ 222 w 231"/>
                <a:gd name="T75" fmla="*/ 104 h 229"/>
                <a:gd name="T76" fmla="*/ 222 w 231"/>
                <a:gd name="T77" fmla="*/ 71 h 229"/>
                <a:gd name="T78" fmla="*/ 224 w 231"/>
                <a:gd name="T79" fmla="*/ 52 h 229"/>
                <a:gd name="T80" fmla="*/ 227 w 231"/>
                <a:gd name="T81" fmla="*/ 38 h 229"/>
                <a:gd name="T82" fmla="*/ 227 w 231"/>
                <a:gd name="T83" fmla="*/ 19 h 229"/>
                <a:gd name="T84" fmla="*/ 230 w 231"/>
                <a:gd name="T85" fmla="*/ 0 h 229"/>
                <a:gd name="T86" fmla="*/ 229 w 231"/>
                <a:gd name="T87" fmla="*/ 169 h 229"/>
                <a:gd name="T88" fmla="*/ 203 w 231"/>
                <a:gd name="T89" fmla="*/ 179 h 229"/>
                <a:gd name="T90" fmla="*/ 168 w 231"/>
                <a:gd name="T91" fmla="*/ 185 h 229"/>
                <a:gd name="T92" fmla="*/ 134 w 231"/>
                <a:gd name="T93" fmla="*/ 195 h 229"/>
                <a:gd name="T94" fmla="*/ 115 w 231"/>
                <a:gd name="T95" fmla="*/ 214 h 229"/>
                <a:gd name="T96" fmla="*/ 104 w 231"/>
                <a:gd name="T97" fmla="*/ 221 h 229"/>
                <a:gd name="T98" fmla="*/ 5 w 231"/>
                <a:gd name="T99" fmla="*/ 155 h 2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1"/>
                <a:gd name="T151" fmla="*/ 0 h 229"/>
                <a:gd name="T152" fmla="*/ 231 w 231"/>
                <a:gd name="T153" fmla="*/ 229 h 2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1" h="229">
                  <a:moveTo>
                    <a:pt x="0" y="139"/>
                  </a:moveTo>
                  <a:lnTo>
                    <a:pt x="18" y="146"/>
                  </a:lnTo>
                  <a:lnTo>
                    <a:pt x="18" y="136"/>
                  </a:lnTo>
                  <a:lnTo>
                    <a:pt x="33" y="139"/>
                  </a:lnTo>
                  <a:lnTo>
                    <a:pt x="28" y="127"/>
                  </a:lnTo>
                  <a:lnTo>
                    <a:pt x="40" y="130"/>
                  </a:lnTo>
                  <a:lnTo>
                    <a:pt x="38" y="117"/>
                  </a:lnTo>
                  <a:lnTo>
                    <a:pt x="48" y="120"/>
                  </a:lnTo>
                  <a:lnTo>
                    <a:pt x="43" y="107"/>
                  </a:lnTo>
                  <a:lnTo>
                    <a:pt x="58" y="110"/>
                  </a:lnTo>
                  <a:lnTo>
                    <a:pt x="48" y="94"/>
                  </a:lnTo>
                  <a:lnTo>
                    <a:pt x="66" y="100"/>
                  </a:lnTo>
                  <a:lnTo>
                    <a:pt x="58" y="84"/>
                  </a:lnTo>
                  <a:lnTo>
                    <a:pt x="74" y="91"/>
                  </a:lnTo>
                  <a:lnTo>
                    <a:pt x="71" y="74"/>
                  </a:lnTo>
                  <a:lnTo>
                    <a:pt x="87" y="87"/>
                  </a:lnTo>
                  <a:lnTo>
                    <a:pt x="81" y="71"/>
                  </a:lnTo>
                  <a:lnTo>
                    <a:pt x="102" y="84"/>
                  </a:lnTo>
                  <a:lnTo>
                    <a:pt x="102" y="68"/>
                  </a:lnTo>
                  <a:lnTo>
                    <a:pt x="112" y="74"/>
                  </a:lnTo>
                  <a:lnTo>
                    <a:pt x="112" y="58"/>
                  </a:lnTo>
                  <a:lnTo>
                    <a:pt x="122" y="71"/>
                  </a:lnTo>
                  <a:lnTo>
                    <a:pt x="122" y="58"/>
                  </a:lnTo>
                  <a:lnTo>
                    <a:pt x="134" y="58"/>
                  </a:lnTo>
                  <a:lnTo>
                    <a:pt x="139" y="45"/>
                  </a:lnTo>
                  <a:lnTo>
                    <a:pt x="149" y="61"/>
                  </a:lnTo>
                  <a:lnTo>
                    <a:pt x="129" y="71"/>
                  </a:lnTo>
                  <a:lnTo>
                    <a:pt x="132" y="78"/>
                  </a:lnTo>
                  <a:lnTo>
                    <a:pt x="122" y="78"/>
                  </a:lnTo>
                  <a:lnTo>
                    <a:pt x="122" y="87"/>
                  </a:lnTo>
                  <a:lnTo>
                    <a:pt x="112" y="87"/>
                  </a:lnTo>
                  <a:lnTo>
                    <a:pt x="115" y="104"/>
                  </a:lnTo>
                  <a:lnTo>
                    <a:pt x="104" y="100"/>
                  </a:lnTo>
                  <a:lnTo>
                    <a:pt x="110" y="114"/>
                  </a:lnTo>
                  <a:lnTo>
                    <a:pt x="99" y="110"/>
                  </a:lnTo>
                  <a:lnTo>
                    <a:pt x="102" y="127"/>
                  </a:lnTo>
                  <a:lnTo>
                    <a:pt x="94" y="127"/>
                  </a:lnTo>
                  <a:lnTo>
                    <a:pt x="94" y="136"/>
                  </a:lnTo>
                  <a:lnTo>
                    <a:pt x="84" y="146"/>
                  </a:lnTo>
                  <a:lnTo>
                    <a:pt x="71" y="152"/>
                  </a:lnTo>
                  <a:lnTo>
                    <a:pt x="66" y="146"/>
                  </a:lnTo>
                  <a:lnTo>
                    <a:pt x="74" y="146"/>
                  </a:lnTo>
                  <a:lnTo>
                    <a:pt x="69" y="136"/>
                  </a:lnTo>
                  <a:lnTo>
                    <a:pt x="71" y="123"/>
                  </a:lnTo>
                  <a:lnTo>
                    <a:pt x="74" y="123"/>
                  </a:lnTo>
                  <a:lnTo>
                    <a:pt x="64" y="114"/>
                  </a:lnTo>
                  <a:lnTo>
                    <a:pt x="64" y="120"/>
                  </a:lnTo>
                  <a:lnTo>
                    <a:pt x="53" y="117"/>
                  </a:lnTo>
                  <a:lnTo>
                    <a:pt x="56" y="127"/>
                  </a:lnTo>
                  <a:lnTo>
                    <a:pt x="46" y="123"/>
                  </a:lnTo>
                  <a:lnTo>
                    <a:pt x="48" y="136"/>
                  </a:lnTo>
                  <a:lnTo>
                    <a:pt x="43" y="133"/>
                  </a:lnTo>
                  <a:lnTo>
                    <a:pt x="48" y="146"/>
                  </a:lnTo>
                  <a:lnTo>
                    <a:pt x="40" y="146"/>
                  </a:lnTo>
                  <a:lnTo>
                    <a:pt x="48" y="155"/>
                  </a:lnTo>
                  <a:lnTo>
                    <a:pt x="53" y="152"/>
                  </a:lnTo>
                  <a:lnTo>
                    <a:pt x="61" y="162"/>
                  </a:lnTo>
                  <a:lnTo>
                    <a:pt x="66" y="155"/>
                  </a:lnTo>
                  <a:lnTo>
                    <a:pt x="81" y="162"/>
                  </a:lnTo>
                  <a:lnTo>
                    <a:pt x="91" y="152"/>
                  </a:lnTo>
                  <a:lnTo>
                    <a:pt x="115" y="139"/>
                  </a:lnTo>
                  <a:lnTo>
                    <a:pt x="122" y="136"/>
                  </a:lnTo>
                  <a:lnTo>
                    <a:pt x="117" y="120"/>
                  </a:lnTo>
                  <a:lnTo>
                    <a:pt x="147" y="159"/>
                  </a:lnTo>
                  <a:lnTo>
                    <a:pt x="123" y="100"/>
                  </a:lnTo>
                  <a:lnTo>
                    <a:pt x="162" y="155"/>
                  </a:lnTo>
                  <a:lnTo>
                    <a:pt x="133" y="91"/>
                  </a:lnTo>
                  <a:lnTo>
                    <a:pt x="180" y="155"/>
                  </a:lnTo>
                  <a:lnTo>
                    <a:pt x="146" y="81"/>
                  </a:lnTo>
                  <a:lnTo>
                    <a:pt x="193" y="149"/>
                  </a:lnTo>
                  <a:lnTo>
                    <a:pt x="156" y="68"/>
                  </a:lnTo>
                  <a:lnTo>
                    <a:pt x="208" y="136"/>
                  </a:lnTo>
                  <a:lnTo>
                    <a:pt x="166" y="55"/>
                  </a:lnTo>
                  <a:lnTo>
                    <a:pt x="221" y="139"/>
                  </a:lnTo>
                  <a:lnTo>
                    <a:pt x="174" y="41"/>
                  </a:lnTo>
                  <a:lnTo>
                    <a:pt x="222" y="104"/>
                  </a:lnTo>
                  <a:lnTo>
                    <a:pt x="182" y="35"/>
                  </a:lnTo>
                  <a:lnTo>
                    <a:pt x="222" y="71"/>
                  </a:lnTo>
                  <a:lnTo>
                    <a:pt x="192" y="28"/>
                  </a:lnTo>
                  <a:lnTo>
                    <a:pt x="224" y="52"/>
                  </a:lnTo>
                  <a:lnTo>
                    <a:pt x="202" y="22"/>
                  </a:lnTo>
                  <a:lnTo>
                    <a:pt x="227" y="38"/>
                  </a:lnTo>
                  <a:lnTo>
                    <a:pt x="212" y="15"/>
                  </a:lnTo>
                  <a:lnTo>
                    <a:pt x="227" y="19"/>
                  </a:lnTo>
                  <a:lnTo>
                    <a:pt x="222" y="9"/>
                  </a:lnTo>
                  <a:lnTo>
                    <a:pt x="230" y="0"/>
                  </a:lnTo>
                  <a:lnTo>
                    <a:pt x="229" y="159"/>
                  </a:lnTo>
                  <a:lnTo>
                    <a:pt x="229" y="169"/>
                  </a:lnTo>
                  <a:lnTo>
                    <a:pt x="218" y="172"/>
                  </a:lnTo>
                  <a:lnTo>
                    <a:pt x="203" y="179"/>
                  </a:lnTo>
                  <a:lnTo>
                    <a:pt x="183" y="182"/>
                  </a:lnTo>
                  <a:lnTo>
                    <a:pt x="168" y="185"/>
                  </a:lnTo>
                  <a:lnTo>
                    <a:pt x="149" y="188"/>
                  </a:lnTo>
                  <a:lnTo>
                    <a:pt x="134" y="195"/>
                  </a:lnTo>
                  <a:lnTo>
                    <a:pt x="122" y="205"/>
                  </a:lnTo>
                  <a:lnTo>
                    <a:pt x="115" y="214"/>
                  </a:lnTo>
                  <a:lnTo>
                    <a:pt x="110" y="218"/>
                  </a:lnTo>
                  <a:lnTo>
                    <a:pt x="104" y="221"/>
                  </a:lnTo>
                  <a:lnTo>
                    <a:pt x="91" y="228"/>
                  </a:lnTo>
                  <a:lnTo>
                    <a:pt x="5" y="155"/>
                  </a:lnTo>
                  <a:lnTo>
                    <a:pt x="0" y="139"/>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4" name="Freeform 50"/>
            <p:cNvSpPr>
              <a:spLocks/>
            </p:cNvSpPr>
            <p:nvPr/>
          </p:nvSpPr>
          <p:spPr bwMode="auto">
            <a:xfrm>
              <a:off x="4806" y="2745"/>
              <a:ext cx="141" cy="128"/>
            </a:xfrm>
            <a:custGeom>
              <a:avLst/>
              <a:gdLst>
                <a:gd name="T0" fmla="*/ 28 w 141"/>
                <a:gd name="T1" fmla="*/ 120 h 128"/>
                <a:gd name="T2" fmla="*/ 30 w 141"/>
                <a:gd name="T3" fmla="*/ 114 h 128"/>
                <a:gd name="T4" fmla="*/ 43 w 141"/>
                <a:gd name="T5" fmla="*/ 124 h 128"/>
                <a:gd name="T6" fmla="*/ 40 w 141"/>
                <a:gd name="T7" fmla="*/ 110 h 128"/>
                <a:gd name="T8" fmla="*/ 53 w 141"/>
                <a:gd name="T9" fmla="*/ 120 h 128"/>
                <a:gd name="T10" fmla="*/ 50 w 141"/>
                <a:gd name="T11" fmla="*/ 101 h 128"/>
                <a:gd name="T12" fmla="*/ 60 w 141"/>
                <a:gd name="T13" fmla="*/ 114 h 128"/>
                <a:gd name="T14" fmla="*/ 60 w 141"/>
                <a:gd name="T15" fmla="*/ 95 h 128"/>
                <a:gd name="T16" fmla="*/ 76 w 141"/>
                <a:gd name="T17" fmla="*/ 110 h 128"/>
                <a:gd name="T18" fmla="*/ 76 w 141"/>
                <a:gd name="T19" fmla="*/ 85 h 128"/>
                <a:gd name="T20" fmla="*/ 89 w 141"/>
                <a:gd name="T21" fmla="*/ 101 h 128"/>
                <a:gd name="T22" fmla="*/ 86 w 141"/>
                <a:gd name="T23" fmla="*/ 75 h 128"/>
                <a:gd name="T24" fmla="*/ 102 w 141"/>
                <a:gd name="T25" fmla="*/ 95 h 128"/>
                <a:gd name="T26" fmla="*/ 99 w 141"/>
                <a:gd name="T27" fmla="*/ 69 h 128"/>
                <a:gd name="T28" fmla="*/ 119 w 141"/>
                <a:gd name="T29" fmla="*/ 88 h 128"/>
                <a:gd name="T30" fmla="*/ 117 w 141"/>
                <a:gd name="T31" fmla="*/ 55 h 128"/>
                <a:gd name="T32" fmla="*/ 129 w 141"/>
                <a:gd name="T33" fmla="*/ 82 h 128"/>
                <a:gd name="T34" fmla="*/ 129 w 141"/>
                <a:gd name="T35" fmla="*/ 49 h 128"/>
                <a:gd name="T36" fmla="*/ 140 w 141"/>
                <a:gd name="T37" fmla="*/ 79 h 128"/>
                <a:gd name="T38" fmla="*/ 140 w 141"/>
                <a:gd name="T39" fmla="*/ 42 h 128"/>
                <a:gd name="T40" fmla="*/ 140 w 141"/>
                <a:gd name="T41" fmla="*/ 0 h 128"/>
                <a:gd name="T42" fmla="*/ 134 w 141"/>
                <a:gd name="T43" fmla="*/ 33 h 128"/>
                <a:gd name="T44" fmla="*/ 121 w 141"/>
                <a:gd name="T45" fmla="*/ 16 h 128"/>
                <a:gd name="T46" fmla="*/ 121 w 141"/>
                <a:gd name="T47" fmla="*/ 36 h 128"/>
                <a:gd name="T48" fmla="*/ 112 w 141"/>
                <a:gd name="T49" fmla="*/ 26 h 128"/>
                <a:gd name="T50" fmla="*/ 114 w 141"/>
                <a:gd name="T51" fmla="*/ 39 h 128"/>
                <a:gd name="T52" fmla="*/ 102 w 141"/>
                <a:gd name="T53" fmla="*/ 30 h 128"/>
                <a:gd name="T54" fmla="*/ 102 w 141"/>
                <a:gd name="T55" fmla="*/ 49 h 128"/>
                <a:gd name="T56" fmla="*/ 91 w 141"/>
                <a:gd name="T57" fmla="*/ 39 h 128"/>
                <a:gd name="T58" fmla="*/ 91 w 141"/>
                <a:gd name="T59" fmla="*/ 55 h 128"/>
                <a:gd name="T60" fmla="*/ 84 w 141"/>
                <a:gd name="T61" fmla="*/ 46 h 128"/>
                <a:gd name="T62" fmla="*/ 84 w 141"/>
                <a:gd name="T63" fmla="*/ 69 h 128"/>
                <a:gd name="T64" fmla="*/ 76 w 141"/>
                <a:gd name="T65" fmla="*/ 58 h 128"/>
                <a:gd name="T66" fmla="*/ 76 w 141"/>
                <a:gd name="T67" fmla="*/ 75 h 128"/>
                <a:gd name="T68" fmla="*/ 60 w 141"/>
                <a:gd name="T69" fmla="*/ 69 h 128"/>
                <a:gd name="T70" fmla="*/ 60 w 141"/>
                <a:gd name="T71" fmla="*/ 82 h 128"/>
                <a:gd name="T72" fmla="*/ 53 w 141"/>
                <a:gd name="T73" fmla="*/ 75 h 128"/>
                <a:gd name="T74" fmla="*/ 53 w 141"/>
                <a:gd name="T75" fmla="*/ 88 h 128"/>
                <a:gd name="T76" fmla="*/ 43 w 141"/>
                <a:gd name="T77" fmla="*/ 88 h 128"/>
                <a:gd name="T78" fmla="*/ 40 w 141"/>
                <a:gd name="T79" fmla="*/ 98 h 128"/>
                <a:gd name="T80" fmla="*/ 30 w 141"/>
                <a:gd name="T81" fmla="*/ 98 h 128"/>
                <a:gd name="T82" fmla="*/ 30 w 141"/>
                <a:gd name="T83" fmla="*/ 107 h 128"/>
                <a:gd name="T84" fmla="*/ 23 w 141"/>
                <a:gd name="T85" fmla="*/ 107 h 128"/>
                <a:gd name="T86" fmla="*/ 15 w 141"/>
                <a:gd name="T87" fmla="*/ 117 h 128"/>
                <a:gd name="T88" fmla="*/ 0 w 141"/>
                <a:gd name="T89" fmla="*/ 127 h 128"/>
                <a:gd name="T90" fmla="*/ 28 w 141"/>
                <a:gd name="T91" fmla="*/ 120 h 12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1"/>
                <a:gd name="T139" fmla="*/ 0 h 128"/>
                <a:gd name="T140" fmla="*/ 141 w 141"/>
                <a:gd name="T141" fmla="*/ 128 h 12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1" h="128">
                  <a:moveTo>
                    <a:pt x="28" y="120"/>
                  </a:moveTo>
                  <a:lnTo>
                    <a:pt x="30" y="114"/>
                  </a:lnTo>
                  <a:lnTo>
                    <a:pt x="43" y="124"/>
                  </a:lnTo>
                  <a:lnTo>
                    <a:pt x="40" y="110"/>
                  </a:lnTo>
                  <a:lnTo>
                    <a:pt x="53" y="120"/>
                  </a:lnTo>
                  <a:lnTo>
                    <a:pt x="50" y="101"/>
                  </a:lnTo>
                  <a:lnTo>
                    <a:pt x="60" y="114"/>
                  </a:lnTo>
                  <a:lnTo>
                    <a:pt x="60" y="95"/>
                  </a:lnTo>
                  <a:lnTo>
                    <a:pt x="76" y="110"/>
                  </a:lnTo>
                  <a:lnTo>
                    <a:pt x="76" y="85"/>
                  </a:lnTo>
                  <a:lnTo>
                    <a:pt x="89" y="101"/>
                  </a:lnTo>
                  <a:lnTo>
                    <a:pt x="86" y="75"/>
                  </a:lnTo>
                  <a:lnTo>
                    <a:pt x="102" y="95"/>
                  </a:lnTo>
                  <a:lnTo>
                    <a:pt x="99" y="69"/>
                  </a:lnTo>
                  <a:lnTo>
                    <a:pt x="119" y="88"/>
                  </a:lnTo>
                  <a:lnTo>
                    <a:pt x="117" y="55"/>
                  </a:lnTo>
                  <a:lnTo>
                    <a:pt x="129" y="82"/>
                  </a:lnTo>
                  <a:lnTo>
                    <a:pt x="129" y="49"/>
                  </a:lnTo>
                  <a:lnTo>
                    <a:pt x="140" y="79"/>
                  </a:lnTo>
                  <a:lnTo>
                    <a:pt x="140" y="42"/>
                  </a:lnTo>
                  <a:lnTo>
                    <a:pt x="140" y="0"/>
                  </a:lnTo>
                  <a:lnTo>
                    <a:pt x="134" y="33"/>
                  </a:lnTo>
                  <a:lnTo>
                    <a:pt x="121" y="16"/>
                  </a:lnTo>
                  <a:lnTo>
                    <a:pt x="121" y="36"/>
                  </a:lnTo>
                  <a:lnTo>
                    <a:pt x="112" y="26"/>
                  </a:lnTo>
                  <a:lnTo>
                    <a:pt x="114" y="39"/>
                  </a:lnTo>
                  <a:lnTo>
                    <a:pt x="102" y="30"/>
                  </a:lnTo>
                  <a:lnTo>
                    <a:pt x="102" y="49"/>
                  </a:lnTo>
                  <a:lnTo>
                    <a:pt x="91" y="39"/>
                  </a:lnTo>
                  <a:lnTo>
                    <a:pt x="91" y="55"/>
                  </a:lnTo>
                  <a:lnTo>
                    <a:pt x="84" y="46"/>
                  </a:lnTo>
                  <a:lnTo>
                    <a:pt x="84" y="69"/>
                  </a:lnTo>
                  <a:lnTo>
                    <a:pt x="76" y="58"/>
                  </a:lnTo>
                  <a:lnTo>
                    <a:pt x="76" y="75"/>
                  </a:lnTo>
                  <a:lnTo>
                    <a:pt x="60" y="69"/>
                  </a:lnTo>
                  <a:lnTo>
                    <a:pt x="60" y="82"/>
                  </a:lnTo>
                  <a:lnTo>
                    <a:pt x="53" y="75"/>
                  </a:lnTo>
                  <a:lnTo>
                    <a:pt x="53" y="88"/>
                  </a:lnTo>
                  <a:lnTo>
                    <a:pt x="43" y="88"/>
                  </a:lnTo>
                  <a:lnTo>
                    <a:pt x="40" y="98"/>
                  </a:lnTo>
                  <a:lnTo>
                    <a:pt x="30" y="98"/>
                  </a:lnTo>
                  <a:lnTo>
                    <a:pt x="30" y="107"/>
                  </a:lnTo>
                  <a:lnTo>
                    <a:pt x="23" y="107"/>
                  </a:lnTo>
                  <a:lnTo>
                    <a:pt x="15" y="117"/>
                  </a:lnTo>
                  <a:lnTo>
                    <a:pt x="0" y="127"/>
                  </a:lnTo>
                  <a:lnTo>
                    <a:pt x="28" y="120"/>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5" name="Freeform 51"/>
            <p:cNvSpPr>
              <a:spLocks/>
            </p:cNvSpPr>
            <p:nvPr/>
          </p:nvSpPr>
          <p:spPr bwMode="auto">
            <a:xfrm>
              <a:off x="4654" y="2944"/>
              <a:ext cx="79" cy="92"/>
            </a:xfrm>
            <a:custGeom>
              <a:avLst/>
              <a:gdLst>
                <a:gd name="T0" fmla="*/ 17 w 79"/>
                <a:gd name="T1" fmla="*/ 33 h 92"/>
                <a:gd name="T2" fmla="*/ 61 w 79"/>
                <a:gd name="T3" fmla="*/ 0 h 92"/>
                <a:gd name="T4" fmla="*/ 35 w 79"/>
                <a:gd name="T5" fmla="*/ 26 h 92"/>
                <a:gd name="T6" fmla="*/ 70 w 79"/>
                <a:gd name="T7" fmla="*/ 3 h 92"/>
                <a:gd name="T8" fmla="*/ 48 w 79"/>
                <a:gd name="T9" fmla="*/ 26 h 92"/>
                <a:gd name="T10" fmla="*/ 70 w 79"/>
                <a:gd name="T11" fmla="*/ 16 h 92"/>
                <a:gd name="T12" fmla="*/ 46 w 79"/>
                <a:gd name="T13" fmla="*/ 42 h 92"/>
                <a:gd name="T14" fmla="*/ 66 w 79"/>
                <a:gd name="T15" fmla="*/ 33 h 92"/>
                <a:gd name="T16" fmla="*/ 53 w 79"/>
                <a:gd name="T17" fmla="*/ 49 h 92"/>
                <a:gd name="T18" fmla="*/ 66 w 79"/>
                <a:gd name="T19" fmla="*/ 45 h 92"/>
                <a:gd name="T20" fmla="*/ 61 w 79"/>
                <a:gd name="T21" fmla="*/ 58 h 92"/>
                <a:gd name="T22" fmla="*/ 70 w 79"/>
                <a:gd name="T23" fmla="*/ 55 h 92"/>
                <a:gd name="T24" fmla="*/ 68 w 79"/>
                <a:gd name="T25" fmla="*/ 68 h 92"/>
                <a:gd name="T26" fmla="*/ 78 w 79"/>
                <a:gd name="T27" fmla="*/ 65 h 92"/>
                <a:gd name="T28" fmla="*/ 43 w 79"/>
                <a:gd name="T29" fmla="*/ 91 h 92"/>
                <a:gd name="T30" fmla="*/ 46 w 79"/>
                <a:gd name="T31" fmla="*/ 78 h 92"/>
                <a:gd name="T32" fmla="*/ 30 w 79"/>
                <a:gd name="T33" fmla="*/ 85 h 92"/>
                <a:gd name="T34" fmla="*/ 51 w 79"/>
                <a:gd name="T35" fmla="*/ 65 h 92"/>
                <a:gd name="T36" fmla="*/ 30 w 79"/>
                <a:gd name="T37" fmla="*/ 78 h 92"/>
                <a:gd name="T38" fmla="*/ 43 w 79"/>
                <a:gd name="T39" fmla="*/ 58 h 92"/>
                <a:gd name="T40" fmla="*/ 25 w 79"/>
                <a:gd name="T41" fmla="*/ 68 h 92"/>
                <a:gd name="T42" fmla="*/ 41 w 79"/>
                <a:gd name="T43" fmla="*/ 52 h 92"/>
                <a:gd name="T44" fmla="*/ 27 w 79"/>
                <a:gd name="T45" fmla="*/ 55 h 92"/>
                <a:gd name="T46" fmla="*/ 35 w 79"/>
                <a:gd name="T47" fmla="*/ 42 h 92"/>
                <a:gd name="T48" fmla="*/ 27 w 79"/>
                <a:gd name="T49" fmla="*/ 42 h 92"/>
                <a:gd name="T50" fmla="*/ 33 w 79"/>
                <a:gd name="T51" fmla="*/ 33 h 92"/>
                <a:gd name="T52" fmla="*/ 0 w 79"/>
                <a:gd name="T53" fmla="*/ 49 h 92"/>
                <a:gd name="T54" fmla="*/ 17 w 79"/>
                <a:gd name="T55" fmla="*/ 33 h 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9"/>
                <a:gd name="T85" fmla="*/ 0 h 92"/>
                <a:gd name="T86" fmla="*/ 79 w 79"/>
                <a:gd name="T87" fmla="*/ 92 h 9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9" h="92">
                  <a:moveTo>
                    <a:pt x="17" y="33"/>
                  </a:moveTo>
                  <a:lnTo>
                    <a:pt x="61" y="0"/>
                  </a:lnTo>
                  <a:lnTo>
                    <a:pt x="35" y="26"/>
                  </a:lnTo>
                  <a:lnTo>
                    <a:pt x="70" y="3"/>
                  </a:lnTo>
                  <a:lnTo>
                    <a:pt x="48" y="26"/>
                  </a:lnTo>
                  <a:lnTo>
                    <a:pt x="70" y="16"/>
                  </a:lnTo>
                  <a:lnTo>
                    <a:pt x="46" y="42"/>
                  </a:lnTo>
                  <a:lnTo>
                    <a:pt x="66" y="33"/>
                  </a:lnTo>
                  <a:lnTo>
                    <a:pt x="53" y="49"/>
                  </a:lnTo>
                  <a:lnTo>
                    <a:pt x="66" y="45"/>
                  </a:lnTo>
                  <a:lnTo>
                    <a:pt x="61" y="58"/>
                  </a:lnTo>
                  <a:lnTo>
                    <a:pt x="70" y="55"/>
                  </a:lnTo>
                  <a:lnTo>
                    <a:pt x="68" y="68"/>
                  </a:lnTo>
                  <a:lnTo>
                    <a:pt x="78" y="65"/>
                  </a:lnTo>
                  <a:lnTo>
                    <a:pt x="43" y="91"/>
                  </a:lnTo>
                  <a:lnTo>
                    <a:pt x="46" y="78"/>
                  </a:lnTo>
                  <a:lnTo>
                    <a:pt x="30" y="85"/>
                  </a:lnTo>
                  <a:lnTo>
                    <a:pt x="51" y="65"/>
                  </a:lnTo>
                  <a:lnTo>
                    <a:pt x="30" y="78"/>
                  </a:lnTo>
                  <a:lnTo>
                    <a:pt x="43" y="58"/>
                  </a:lnTo>
                  <a:lnTo>
                    <a:pt x="25" y="68"/>
                  </a:lnTo>
                  <a:lnTo>
                    <a:pt x="41" y="52"/>
                  </a:lnTo>
                  <a:lnTo>
                    <a:pt x="27" y="55"/>
                  </a:lnTo>
                  <a:lnTo>
                    <a:pt x="35" y="42"/>
                  </a:lnTo>
                  <a:lnTo>
                    <a:pt x="27" y="42"/>
                  </a:lnTo>
                  <a:lnTo>
                    <a:pt x="33" y="33"/>
                  </a:lnTo>
                  <a:lnTo>
                    <a:pt x="0" y="49"/>
                  </a:lnTo>
                  <a:lnTo>
                    <a:pt x="17" y="33"/>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6" name="Freeform 52"/>
            <p:cNvSpPr>
              <a:spLocks/>
            </p:cNvSpPr>
            <p:nvPr/>
          </p:nvSpPr>
          <p:spPr bwMode="auto">
            <a:xfrm>
              <a:off x="4647" y="3154"/>
              <a:ext cx="88" cy="50"/>
            </a:xfrm>
            <a:custGeom>
              <a:avLst/>
              <a:gdLst>
                <a:gd name="T0" fmla="*/ 24 w 88"/>
                <a:gd name="T1" fmla="*/ 9 h 50"/>
                <a:gd name="T2" fmla="*/ 0 w 88"/>
                <a:gd name="T3" fmla="*/ 25 h 50"/>
                <a:gd name="T4" fmla="*/ 28 w 88"/>
                <a:gd name="T5" fmla="*/ 12 h 50"/>
                <a:gd name="T6" fmla="*/ 3 w 88"/>
                <a:gd name="T7" fmla="*/ 31 h 50"/>
                <a:gd name="T8" fmla="*/ 36 w 88"/>
                <a:gd name="T9" fmla="*/ 14 h 50"/>
                <a:gd name="T10" fmla="*/ 8 w 88"/>
                <a:gd name="T11" fmla="*/ 35 h 50"/>
                <a:gd name="T12" fmla="*/ 42 w 88"/>
                <a:gd name="T13" fmla="*/ 19 h 50"/>
                <a:gd name="T14" fmla="*/ 12 w 88"/>
                <a:gd name="T15" fmla="*/ 43 h 50"/>
                <a:gd name="T16" fmla="*/ 52 w 88"/>
                <a:gd name="T17" fmla="*/ 22 h 50"/>
                <a:gd name="T18" fmla="*/ 21 w 88"/>
                <a:gd name="T19" fmla="*/ 46 h 50"/>
                <a:gd name="T20" fmla="*/ 59 w 88"/>
                <a:gd name="T21" fmla="*/ 25 h 50"/>
                <a:gd name="T22" fmla="*/ 32 w 88"/>
                <a:gd name="T23" fmla="*/ 49 h 50"/>
                <a:gd name="T24" fmla="*/ 64 w 88"/>
                <a:gd name="T25" fmla="*/ 31 h 50"/>
                <a:gd name="T26" fmla="*/ 45 w 88"/>
                <a:gd name="T27" fmla="*/ 48 h 50"/>
                <a:gd name="T28" fmla="*/ 72 w 88"/>
                <a:gd name="T29" fmla="*/ 33 h 50"/>
                <a:gd name="T30" fmla="*/ 56 w 88"/>
                <a:gd name="T31" fmla="*/ 49 h 50"/>
                <a:gd name="T32" fmla="*/ 87 w 88"/>
                <a:gd name="T33" fmla="*/ 30 h 50"/>
                <a:gd name="T34" fmla="*/ 41 w 88"/>
                <a:gd name="T35" fmla="*/ 14 h 50"/>
                <a:gd name="T36" fmla="*/ 23 w 88"/>
                <a:gd name="T37" fmla="*/ 0 h 50"/>
                <a:gd name="T38" fmla="*/ 24 w 88"/>
                <a:gd name="T39" fmla="*/ 9 h 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8"/>
                <a:gd name="T61" fmla="*/ 0 h 50"/>
                <a:gd name="T62" fmla="*/ 88 w 88"/>
                <a:gd name="T63" fmla="*/ 50 h 5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8" h="50">
                  <a:moveTo>
                    <a:pt x="24" y="9"/>
                  </a:moveTo>
                  <a:lnTo>
                    <a:pt x="0" y="25"/>
                  </a:lnTo>
                  <a:lnTo>
                    <a:pt x="28" y="12"/>
                  </a:lnTo>
                  <a:lnTo>
                    <a:pt x="3" y="31"/>
                  </a:lnTo>
                  <a:lnTo>
                    <a:pt x="36" y="14"/>
                  </a:lnTo>
                  <a:lnTo>
                    <a:pt x="8" y="35"/>
                  </a:lnTo>
                  <a:lnTo>
                    <a:pt x="42" y="19"/>
                  </a:lnTo>
                  <a:lnTo>
                    <a:pt x="12" y="43"/>
                  </a:lnTo>
                  <a:lnTo>
                    <a:pt x="52" y="22"/>
                  </a:lnTo>
                  <a:lnTo>
                    <a:pt x="21" y="46"/>
                  </a:lnTo>
                  <a:lnTo>
                    <a:pt x="59" y="25"/>
                  </a:lnTo>
                  <a:lnTo>
                    <a:pt x="32" y="49"/>
                  </a:lnTo>
                  <a:lnTo>
                    <a:pt x="64" y="31"/>
                  </a:lnTo>
                  <a:lnTo>
                    <a:pt x="45" y="48"/>
                  </a:lnTo>
                  <a:lnTo>
                    <a:pt x="72" y="33"/>
                  </a:lnTo>
                  <a:lnTo>
                    <a:pt x="56" y="49"/>
                  </a:lnTo>
                  <a:lnTo>
                    <a:pt x="87" y="30"/>
                  </a:lnTo>
                  <a:lnTo>
                    <a:pt x="41" y="14"/>
                  </a:lnTo>
                  <a:lnTo>
                    <a:pt x="23" y="0"/>
                  </a:lnTo>
                  <a:lnTo>
                    <a:pt x="24" y="9"/>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7" name="Freeform 53"/>
            <p:cNvSpPr>
              <a:spLocks/>
            </p:cNvSpPr>
            <p:nvPr/>
          </p:nvSpPr>
          <p:spPr bwMode="auto">
            <a:xfrm>
              <a:off x="4543" y="3107"/>
              <a:ext cx="46" cy="41"/>
            </a:xfrm>
            <a:custGeom>
              <a:avLst/>
              <a:gdLst>
                <a:gd name="T0" fmla="*/ 13 w 46"/>
                <a:gd name="T1" fmla="*/ 4 h 41"/>
                <a:gd name="T2" fmla="*/ 0 w 46"/>
                <a:gd name="T3" fmla="*/ 16 h 41"/>
                <a:gd name="T4" fmla="*/ 22 w 46"/>
                <a:gd name="T5" fmla="*/ 6 h 41"/>
                <a:gd name="T6" fmla="*/ 6 w 46"/>
                <a:gd name="T7" fmla="*/ 21 h 41"/>
                <a:gd name="T8" fmla="*/ 30 w 46"/>
                <a:gd name="T9" fmla="*/ 10 h 41"/>
                <a:gd name="T10" fmla="*/ 13 w 46"/>
                <a:gd name="T11" fmla="*/ 26 h 41"/>
                <a:gd name="T12" fmla="*/ 34 w 46"/>
                <a:gd name="T13" fmla="*/ 16 h 41"/>
                <a:gd name="T14" fmla="*/ 14 w 46"/>
                <a:gd name="T15" fmla="*/ 33 h 41"/>
                <a:gd name="T16" fmla="*/ 41 w 46"/>
                <a:gd name="T17" fmla="*/ 20 h 41"/>
                <a:gd name="T18" fmla="*/ 15 w 46"/>
                <a:gd name="T19" fmla="*/ 40 h 41"/>
                <a:gd name="T20" fmla="*/ 42 w 46"/>
                <a:gd name="T21" fmla="*/ 26 h 41"/>
                <a:gd name="T22" fmla="*/ 45 w 46"/>
                <a:gd name="T23" fmla="*/ 6 h 41"/>
                <a:gd name="T24" fmla="*/ 23 w 46"/>
                <a:gd name="T25" fmla="*/ 0 h 41"/>
                <a:gd name="T26" fmla="*/ 13 w 46"/>
                <a:gd name="T27" fmla="*/ 4 h 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6"/>
                <a:gd name="T43" fmla="*/ 0 h 41"/>
                <a:gd name="T44" fmla="*/ 46 w 46"/>
                <a:gd name="T45" fmla="*/ 41 h 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6" h="41">
                  <a:moveTo>
                    <a:pt x="13" y="4"/>
                  </a:moveTo>
                  <a:lnTo>
                    <a:pt x="0" y="16"/>
                  </a:lnTo>
                  <a:lnTo>
                    <a:pt x="22" y="6"/>
                  </a:lnTo>
                  <a:lnTo>
                    <a:pt x="6" y="21"/>
                  </a:lnTo>
                  <a:lnTo>
                    <a:pt x="30" y="10"/>
                  </a:lnTo>
                  <a:lnTo>
                    <a:pt x="13" y="26"/>
                  </a:lnTo>
                  <a:lnTo>
                    <a:pt x="34" y="16"/>
                  </a:lnTo>
                  <a:lnTo>
                    <a:pt x="14" y="33"/>
                  </a:lnTo>
                  <a:lnTo>
                    <a:pt x="41" y="20"/>
                  </a:lnTo>
                  <a:lnTo>
                    <a:pt x="15" y="40"/>
                  </a:lnTo>
                  <a:lnTo>
                    <a:pt x="42" y="26"/>
                  </a:lnTo>
                  <a:lnTo>
                    <a:pt x="45" y="6"/>
                  </a:lnTo>
                  <a:lnTo>
                    <a:pt x="23" y="0"/>
                  </a:lnTo>
                  <a:lnTo>
                    <a:pt x="13" y="4"/>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3758" name="Freeform 54"/>
            <p:cNvSpPr>
              <a:spLocks/>
            </p:cNvSpPr>
            <p:nvPr/>
          </p:nvSpPr>
          <p:spPr bwMode="auto">
            <a:xfrm>
              <a:off x="4527" y="3127"/>
              <a:ext cx="35" cy="40"/>
            </a:xfrm>
            <a:custGeom>
              <a:avLst/>
              <a:gdLst>
                <a:gd name="T0" fmla="*/ 11 w 35"/>
                <a:gd name="T1" fmla="*/ 0 h 40"/>
                <a:gd name="T2" fmla="*/ 34 w 35"/>
                <a:gd name="T3" fmla="*/ 28 h 40"/>
                <a:gd name="T4" fmla="*/ 0 w 35"/>
                <a:gd name="T5" fmla="*/ 39 h 40"/>
                <a:gd name="T6" fmla="*/ 28 w 35"/>
                <a:gd name="T7" fmla="*/ 23 h 40"/>
                <a:gd name="T8" fmla="*/ 5 w 35"/>
                <a:gd name="T9" fmla="*/ 31 h 40"/>
                <a:gd name="T10" fmla="*/ 24 w 35"/>
                <a:gd name="T11" fmla="*/ 19 h 40"/>
                <a:gd name="T12" fmla="*/ 6 w 35"/>
                <a:gd name="T13" fmla="*/ 24 h 40"/>
                <a:gd name="T14" fmla="*/ 20 w 35"/>
                <a:gd name="T15" fmla="*/ 13 h 40"/>
                <a:gd name="T16" fmla="*/ 6 w 35"/>
                <a:gd name="T17" fmla="*/ 18 h 40"/>
                <a:gd name="T18" fmla="*/ 15 w 35"/>
                <a:gd name="T19" fmla="*/ 11 h 40"/>
                <a:gd name="T20" fmla="*/ 6 w 35"/>
                <a:gd name="T21" fmla="*/ 12 h 40"/>
                <a:gd name="T22" fmla="*/ 13 w 35"/>
                <a:gd name="T23" fmla="*/ 4 h 40"/>
                <a:gd name="T24" fmla="*/ 6 w 35"/>
                <a:gd name="T25" fmla="*/ 6 h 40"/>
                <a:gd name="T26" fmla="*/ 11 w 35"/>
                <a:gd name="T27" fmla="*/ 1 h 40"/>
                <a:gd name="T28" fmla="*/ 11 w 35"/>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40"/>
                <a:gd name="T47" fmla="*/ 35 w 35"/>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40">
                  <a:moveTo>
                    <a:pt x="11" y="0"/>
                  </a:moveTo>
                  <a:lnTo>
                    <a:pt x="34" y="28"/>
                  </a:lnTo>
                  <a:lnTo>
                    <a:pt x="0" y="39"/>
                  </a:lnTo>
                  <a:lnTo>
                    <a:pt x="28" y="23"/>
                  </a:lnTo>
                  <a:lnTo>
                    <a:pt x="5" y="31"/>
                  </a:lnTo>
                  <a:lnTo>
                    <a:pt x="24" y="19"/>
                  </a:lnTo>
                  <a:lnTo>
                    <a:pt x="6" y="24"/>
                  </a:lnTo>
                  <a:lnTo>
                    <a:pt x="20" y="13"/>
                  </a:lnTo>
                  <a:lnTo>
                    <a:pt x="6" y="18"/>
                  </a:lnTo>
                  <a:lnTo>
                    <a:pt x="15" y="11"/>
                  </a:lnTo>
                  <a:lnTo>
                    <a:pt x="6" y="12"/>
                  </a:lnTo>
                  <a:lnTo>
                    <a:pt x="13" y="4"/>
                  </a:lnTo>
                  <a:lnTo>
                    <a:pt x="6" y="6"/>
                  </a:lnTo>
                  <a:lnTo>
                    <a:pt x="11" y="1"/>
                  </a:lnTo>
                  <a:lnTo>
                    <a:pt x="11" y="0"/>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grpSp>
      <p:grpSp>
        <p:nvGrpSpPr>
          <p:cNvPr id="23558" name="Group 55"/>
          <p:cNvGrpSpPr>
            <a:grpSpLocks/>
          </p:cNvGrpSpPr>
          <p:nvPr/>
        </p:nvGrpSpPr>
        <p:grpSpPr bwMode="auto">
          <a:xfrm>
            <a:off x="6934200" y="2209800"/>
            <a:ext cx="942975" cy="1066800"/>
            <a:chOff x="3927" y="768"/>
            <a:chExt cx="1266" cy="1296"/>
          </a:xfrm>
        </p:grpSpPr>
        <p:sp>
          <p:nvSpPr>
            <p:cNvPr id="23722" name="Freeform 56"/>
            <p:cNvSpPr>
              <a:spLocks/>
            </p:cNvSpPr>
            <p:nvPr/>
          </p:nvSpPr>
          <p:spPr bwMode="auto">
            <a:xfrm>
              <a:off x="3927" y="768"/>
              <a:ext cx="1266" cy="1296"/>
            </a:xfrm>
            <a:custGeom>
              <a:avLst/>
              <a:gdLst>
                <a:gd name="T0" fmla="*/ 20 w 1266"/>
                <a:gd name="T1" fmla="*/ 819 h 1296"/>
                <a:gd name="T2" fmla="*/ 80 w 1266"/>
                <a:gd name="T3" fmla="*/ 826 h 1296"/>
                <a:gd name="T4" fmla="*/ 160 w 1266"/>
                <a:gd name="T5" fmla="*/ 804 h 1296"/>
                <a:gd name="T6" fmla="*/ 173 w 1266"/>
                <a:gd name="T7" fmla="*/ 985 h 1296"/>
                <a:gd name="T8" fmla="*/ 118 w 1266"/>
                <a:gd name="T9" fmla="*/ 1102 h 1296"/>
                <a:gd name="T10" fmla="*/ 118 w 1266"/>
                <a:gd name="T11" fmla="*/ 1167 h 1296"/>
                <a:gd name="T12" fmla="*/ 168 w 1266"/>
                <a:gd name="T13" fmla="*/ 1243 h 1296"/>
                <a:gd name="T14" fmla="*/ 196 w 1266"/>
                <a:gd name="T15" fmla="*/ 1182 h 1296"/>
                <a:gd name="T16" fmla="*/ 251 w 1266"/>
                <a:gd name="T17" fmla="*/ 1028 h 1296"/>
                <a:gd name="T18" fmla="*/ 284 w 1266"/>
                <a:gd name="T19" fmla="*/ 1194 h 1296"/>
                <a:gd name="T20" fmla="*/ 338 w 1266"/>
                <a:gd name="T21" fmla="*/ 1225 h 1296"/>
                <a:gd name="T22" fmla="*/ 398 w 1266"/>
                <a:gd name="T23" fmla="*/ 1170 h 1296"/>
                <a:gd name="T24" fmla="*/ 361 w 1266"/>
                <a:gd name="T25" fmla="*/ 939 h 1296"/>
                <a:gd name="T26" fmla="*/ 357 w 1266"/>
                <a:gd name="T27" fmla="*/ 772 h 1296"/>
                <a:gd name="T28" fmla="*/ 418 w 1266"/>
                <a:gd name="T29" fmla="*/ 730 h 1296"/>
                <a:gd name="T30" fmla="*/ 488 w 1266"/>
                <a:gd name="T31" fmla="*/ 668 h 1296"/>
                <a:gd name="T32" fmla="*/ 549 w 1266"/>
                <a:gd name="T33" fmla="*/ 647 h 1296"/>
                <a:gd name="T34" fmla="*/ 614 w 1266"/>
                <a:gd name="T35" fmla="*/ 566 h 1296"/>
                <a:gd name="T36" fmla="*/ 653 w 1266"/>
                <a:gd name="T37" fmla="*/ 633 h 1296"/>
                <a:gd name="T38" fmla="*/ 674 w 1266"/>
                <a:gd name="T39" fmla="*/ 783 h 1296"/>
                <a:gd name="T40" fmla="*/ 729 w 1266"/>
                <a:gd name="T41" fmla="*/ 836 h 1296"/>
                <a:gd name="T42" fmla="*/ 717 w 1266"/>
                <a:gd name="T43" fmla="*/ 1125 h 1296"/>
                <a:gd name="T44" fmla="*/ 757 w 1266"/>
                <a:gd name="T45" fmla="*/ 1191 h 1296"/>
                <a:gd name="T46" fmla="*/ 793 w 1266"/>
                <a:gd name="T47" fmla="*/ 1262 h 1296"/>
                <a:gd name="T48" fmla="*/ 866 w 1266"/>
                <a:gd name="T49" fmla="*/ 1283 h 1296"/>
                <a:gd name="T50" fmla="*/ 935 w 1266"/>
                <a:gd name="T51" fmla="*/ 1225 h 1296"/>
                <a:gd name="T52" fmla="*/ 919 w 1266"/>
                <a:gd name="T53" fmla="*/ 843 h 1296"/>
                <a:gd name="T54" fmla="*/ 962 w 1266"/>
                <a:gd name="T55" fmla="*/ 747 h 1296"/>
                <a:gd name="T56" fmla="*/ 977 w 1266"/>
                <a:gd name="T57" fmla="*/ 967 h 1296"/>
                <a:gd name="T58" fmla="*/ 1055 w 1266"/>
                <a:gd name="T59" fmla="*/ 1009 h 1296"/>
                <a:gd name="T60" fmla="*/ 1056 w 1266"/>
                <a:gd name="T61" fmla="*/ 1203 h 1296"/>
                <a:gd name="T62" fmla="*/ 1123 w 1266"/>
                <a:gd name="T63" fmla="*/ 1199 h 1296"/>
                <a:gd name="T64" fmla="*/ 1177 w 1266"/>
                <a:gd name="T65" fmla="*/ 1167 h 1296"/>
                <a:gd name="T66" fmla="*/ 1183 w 1266"/>
                <a:gd name="T67" fmla="*/ 1061 h 1296"/>
                <a:gd name="T68" fmla="*/ 1257 w 1266"/>
                <a:gd name="T69" fmla="*/ 955 h 1296"/>
                <a:gd name="T70" fmla="*/ 1257 w 1266"/>
                <a:gd name="T71" fmla="*/ 895 h 1296"/>
                <a:gd name="T72" fmla="*/ 1202 w 1266"/>
                <a:gd name="T73" fmla="*/ 784 h 1296"/>
                <a:gd name="T74" fmla="*/ 1179 w 1266"/>
                <a:gd name="T75" fmla="*/ 707 h 1296"/>
                <a:gd name="T76" fmla="*/ 1117 w 1266"/>
                <a:gd name="T77" fmla="*/ 636 h 1296"/>
                <a:gd name="T78" fmla="*/ 1122 w 1266"/>
                <a:gd name="T79" fmla="*/ 578 h 1296"/>
                <a:gd name="T80" fmla="*/ 1113 w 1266"/>
                <a:gd name="T81" fmla="*/ 514 h 1296"/>
                <a:gd name="T82" fmla="*/ 1038 w 1266"/>
                <a:gd name="T83" fmla="*/ 477 h 1296"/>
                <a:gd name="T84" fmla="*/ 990 w 1266"/>
                <a:gd name="T85" fmla="*/ 413 h 1296"/>
                <a:gd name="T86" fmla="*/ 938 w 1266"/>
                <a:gd name="T87" fmla="*/ 232 h 1296"/>
                <a:gd name="T88" fmla="*/ 904 w 1266"/>
                <a:gd name="T89" fmla="*/ 186 h 1296"/>
                <a:gd name="T90" fmla="*/ 885 w 1266"/>
                <a:gd name="T91" fmla="*/ 66 h 1296"/>
                <a:gd name="T92" fmla="*/ 789 w 1266"/>
                <a:gd name="T93" fmla="*/ 0 h 1296"/>
                <a:gd name="T94" fmla="*/ 712 w 1266"/>
                <a:gd name="T95" fmla="*/ 116 h 1296"/>
                <a:gd name="T96" fmla="*/ 681 w 1266"/>
                <a:gd name="T97" fmla="*/ 232 h 1296"/>
                <a:gd name="T98" fmla="*/ 611 w 1266"/>
                <a:gd name="T99" fmla="*/ 447 h 1296"/>
                <a:gd name="T100" fmla="*/ 543 w 1266"/>
                <a:gd name="T101" fmla="*/ 589 h 1296"/>
                <a:gd name="T102" fmla="*/ 478 w 1266"/>
                <a:gd name="T103" fmla="*/ 631 h 1296"/>
                <a:gd name="T104" fmla="*/ 399 w 1266"/>
                <a:gd name="T105" fmla="*/ 676 h 1296"/>
                <a:gd name="T106" fmla="*/ 310 w 1266"/>
                <a:gd name="T107" fmla="*/ 647 h 1296"/>
                <a:gd name="T108" fmla="*/ 320 w 1266"/>
                <a:gd name="T109" fmla="*/ 527 h 1296"/>
                <a:gd name="T110" fmla="*/ 261 w 1266"/>
                <a:gd name="T111" fmla="*/ 492 h 1296"/>
                <a:gd name="T112" fmla="*/ 193 w 1266"/>
                <a:gd name="T113" fmla="*/ 531 h 1296"/>
                <a:gd name="T114" fmla="*/ 200 w 1266"/>
                <a:gd name="T115" fmla="*/ 649 h 1296"/>
                <a:gd name="T116" fmla="*/ 177 w 1266"/>
                <a:gd name="T117" fmla="*/ 680 h 1296"/>
                <a:gd name="T118" fmla="*/ 127 w 1266"/>
                <a:gd name="T119" fmla="*/ 744 h 1296"/>
                <a:gd name="T120" fmla="*/ 47 w 1266"/>
                <a:gd name="T121" fmla="*/ 773 h 12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66"/>
                <a:gd name="T184" fmla="*/ 0 h 1296"/>
                <a:gd name="T185" fmla="*/ 1266 w 1266"/>
                <a:gd name="T186" fmla="*/ 1296 h 12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66" h="1296">
                  <a:moveTo>
                    <a:pt x="10" y="771"/>
                  </a:moveTo>
                  <a:lnTo>
                    <a:pt x="8" y="775"/>
                  </a:lnTo>
                  <a:lnTo>
                    <a:pt x="6" y="779"/>
                  </a:lnTo>
                  <a:lnTo>
                    <a:pt x="4" y="783"/>
                  </a:lnTo>
                  <a:lnTo>
                    <a:pt x="2" y="788"/>
                  </a:lnTo>
                  <a:lnTo>
                    <a:pt x="1" y="791"/>
                  </a:lnTo>
                  <a:lnTo>
                    <a:pt x="0" y="796"/>
                  </a:lnTo>
                  <a:lnTo>
                    <a:pt x="0" y="800"/>
                  </a:lnTo>
                  <a:lnTo>
                    <a:pt x="1" y="804"/>
                  </a:lnTo>
                  <a:lnTo>
                    <a:pt x="3" y="806"/>
                  </a:lnTo>
                  <a:lnTo>
                    <a:pt x="6" y="809"/>
                  </a:lnTo>
                  <a:lnTo>
                    <a:pt x="9" y="811"/>
                  </a:lnTo>
                  <a:lnTo>
                    <a:pt x="12" y="814"/>
                  </a:lnTo>
                  <a:lnTo>
                    <a:pt x="16" y="817"/>
                  </a:lnTo>
                  <a:lnTo>
                    <a:pt x="20" y="819"/>
                  </a:lnTo>
                  <a:lnTo>
                    <a:pt x="24" y="821"/>
                  </a:lnTo>
                  <a:lnTo>
                    <a:pt x="27" y="821"/>
                  </a:lnTo>
                  <a:lnTo>
                    <a:pt x="30" y="819"/>
                  </a:lnTo>
                  <a:lnTo>
                    <a:pt x="33" y="816"/>
                  </a:lnTo>
                  <a:lnTo>
                    <a:pt x="35" y="814"/>
                  </a:lnTo>
                  <a:lnTo>
                    <a:pt x="39" y="816"/>
                  </a:lnTo>
                  <a:lnTo>
                    <a:pt x="43" y="816"/>
                  </a:lnTo>
                  <a:lnTo>
                    <a:pt x="48" y="817"/>
                  </a:lnTo>
                  <a:lnTo>
                    <a:pt x="52" y="818"/>
                  </a:lnTo>
                  <a:lnTo>
                    <a:pt x="57" y="819"/>
                  </a:lnTo>
                  <a:lnTo>
                    <a:pt x="61" y="821"/>
                  </a:lnTo>
                  <a:lnTo>
                    <a:pt x="66" y="822"/>
                  </a:lnTo>
                  <a:lnTo>
                    <a:pt x="70" y="823"/>
                  </a:lnTo>
                  <a:lnTo>
                    <a:pt x="75" y="824"/>
                  </a:lnTo>
                  <a:lnTo>
                    <a:pt x="80" y="826"/>
                  </a:lnTo>
                  <a:lnTo>
                    <a:pt x="85" y="827"/>
                  </a:lnTo>
                  <a:lnTo>
                    <a:pt x="89" y="828"/>
                  </a:lnTo>
                  <a:lnTo>
                    <a:pt x="93" y="829"/>
                  </a:lnTo>
                  <a:lnTo>
                    <a:pt x="98" y="830"/>
                  </a:lnTo>
                  <a:lnTo>
                    <a:pt x="103" y="831"/>
                  </a:lnTo>
                  <a:lnTo>
                    <a:pt x="106" y="831"/>
                  </a:lnTo>
                  <a:lnTo>
                    <a:pt x="110" y="832"/>
                  </a:lnTo>
                  <a:lnTo>
                    <a:pt x="118" y="831"/>
                  </a:lnTo>
                  <a:lnTo>
                    <a:pt x="125" y="830"/>
                  </a:lnTo>
                  <a:lnTo>
                    <a:pt x="131" y="827"/>
                  </a:lnTo>
                  <a:lnTo>
                    <a:pt x="137" y="823"/>
                  </a:lnTo>
                  <a:lnTo>
                    <a:pt x="143" y="819"/>
                  </a:lnTo>
                  <a:lnTo>
                    <a:pt x="148" y="814"/>
                  </a:lnTo>
                  <a:lnTo>
                    <a:pt x="154" y="809"/>
                  </a:lnTo>
                  <a:lnTo>
                    <a:pt x="160" y="804"/>
                  </a:lnTo>
                  <a:lnTo>
                    <a:pt x="162" y="808"/>
                  </a:lnTo>
                  <a:lnTo>
                    <a:pt x="160" y="813"/>
                  </a:lnTo>
                  <a:lnTo>
                    <a:pt x="158" y="819"/>
                  </a:lnTo>
                  <a:lnTo>
                    <a:pt x="157" y="823"/>
                  </a:lnTo>
                  <a:lnTo>
                    <a:pt x="160" y="844"/>
                  </a:lnTo>
                  <a:lnTo>
                    <a:pt x="163" y="864"/>
                  </a:lnTo>
                  <a:lnTo>
                    <a:pt x="162" y="884"/>
                  </a:lnTo>
                  <a:lnTo>
                    <a:pt x="157" y="904"/>
                  </a:lnTo>
                  <a:lnTo>
                    <a:pt x="157" y="912"/>
                  </a:lnTo>
                  <a:lnTo>
                    <a:pt x="158" y="923"/>
                  </a:lnTo>
                  <a:lnTo>
                    <a:pt x="160" y="936"/>
                  </a:lnTo>
                  <a:lnTo>
                    <a:pt x="163" y="949"/>
                  </a:lnTo>
                  <a:lnTo>
                    <a:pt x="167" y="963"/>
                  </a:lnTo>
                  <a:lnTo>
                    <a:pt x="170" y="974"/>
                  </a:lnTo>
                  <a:lnTo>
                    <a:pt x="173" y="985"/>
                  </a:lnTo>
                  <a:lnTo>
                    <a:pt x="175" y="993"/>
                  </a:lnTo>
                  <a:lnTo>
                    <a:pt x="174" y="999"/>
                  </a:lnTo>
                  <a:lnTo>
                    <a:pt x="171" y="1004"/>
                  </a:lnTo>
                  <a:lnTo>
                    <a:pt x="168" y="1009"/>
                  </a:lnTo>
                  <a:lnTo>
                    <a:pt x="163" y="1013"/>
                  </a:lnTo>
                  <a:lnTo>
                    <a:pt x="159" y="1018"/>
                  </a:lnTo>
                  <a:lnTo>
                    <a:pt x="156" y="1022"/>
                  </a:lnTo>
                  <a:lnTo>
                    <a:pt x="154" y="1027"/>
                  </a:lnTo>
                  <a:lnTo>
                    <a:pt x="155" y="1032"/>
                  </a:lnTo>
                  <a:lnTo>
                    <a:pt x="149" y="1043"/>
                  </a:lnTo>
                  <a:lnTo>
                    <a:pt x="143" y="1055"/>
                  </a:lnTo>
                  <a:lnTo>
                    <a:pt x="137" y="1067"/>
                  </a:lnTo>
                  <a:lnTo>
                    <a:pt x="130" y="1079"/>
                  </a:lnTo>
                  <a:lnTo>
                    <a:pt x="124" y="1091"/>
                  </a:lnTo>
                  <a:lnTo>
                    <a:pt x="118" y="1102"/>
                  </a:lnTo>
                  <a:lnTo>
                    <a:pt x="113" y="1112"/>
                  </a:lnTo>
                  <a:lnTo>
                    <a:pt x="109" y="1121"/>
                  </a:lnTo>
                  <a:lnTo>
                    <a:pt x="108" y="1124"/>
                  </a:lnTo>
                  <a:lnTo>
                    <a:pt x="110" y="1127"/>
                  </a:lnTo>
                  <a:lnTo>
                    <a:pt x="114" y="1129"/>
                  </a:lnTo>
                  <a:lnTo>
                    <a:pt x="118" y="1130"/>
                  </a:lnTo>
                  <a:lnTo>
                    <a:pt x="123" y="1132"/>
                  </a:lnTo>
                  <a:lnTo>
                    <a:pt x="127" y="1134"/>
                  </a:lnTo>
                  <a:lnTo>
                    <a:pt x="129" y="1137"/>
                  </a:lnTo>
                  <a:lnTo>
                    <a:pt x="129" y="1140"/>
                  </a:lnTo>
                  <a:lnTo>
                    <a:pt x="123" y="1145"/>
                  </a:lnTo>
                  <a:lnTo>
                    <a:pt x="120" y="1150"/>
                  </a:lnTo>
                  <a:lnTo>
                    <a:pt x="118" y="1156"/>
                  </a:lnTo>
                  <a:lnTo>
                    <a:pt x="117" y="1161"/>
                  </a:lnTo>
                  <a:lnTo>
                    <a:pt x="118" y="1167"/>
                  </a:lnTo>
                  <a:lnTo>
                    <a:pt x="119" y="1174"/>
                  </a:lnTo>
                  <a:lnTo>
                    <a:pt x="121" y="1180"/>
                  </a:lnTo>
                  <a:lnTo>
                    <a:pt x="123" y="1186"/>
                  </a:lnTo>
                  <a:lnTo>
                    <a:pt x="128" y="1193"/>
                  </a:lnTo>
                  <a:lnTo>
                    <a:pt x="131" y="1199"/>
                  </a:lnTo>
                  <a:lnTo>
                    <a:pt x="133" y="1204"/>
                  </a:lnTo>
                  <a:lnTo>
                    <a:pt x="135" y="1208"/>
                  </a:lnTo>
                  <a:lnTo>
                    <a:pt x="136" y="1213"/>
                  </a:lnTo>
                  <a:lnTo>
                    <a:pt x="138" y="1218"/>
                  </a:lnTo>
                  <a:lnTo>
                    <a:pt x="142" y="1224"/>
                  </a:lnTo>
                  <a:lnTo>
                    <a:pt x="146" y="1233"/>
                  </a:lnTo>
                  <a:lnTo>
                    <a:pt x="151" y="1237"/>
                  </a:lnTo>
                  <a:lnTo>
                    <a:pt x="157" y="1240"/>
                  </a:lnTo>
                  <a:lnTo>
                    <a:pt x="162" y="1242"/>
                  </a:lnTo>
                  <a:lnTo>
                    <a:pt x="168" y="1243"/>
                  </a:lnTo>
                  <a:lnTo>
                    <a:pt x="174" y="1243"/>
                  </a:lnTo>
                  <a:lnTo>
                    <a:pt x="180" y="1242"/>
                  </a:lnTo>
                  <a:lnTo>
                    <a:pt x="185" y="1242"/>
                  </a:lnTo>
                  <a:lnTo>
                    <a:pt x="190" y="1240"/>
                  </a:lnTo>
                  <a:lnTo>
                    <a:pt x="193" y="1239"/>
                  </a:lnTo>
                  <a:lnTo>
                    <a:pt x="196" y="1236"/>
                  </a:lnTo>
                  <a:lnTo>
                    <a:pt x="198" y="1233"/>
                  </a:lnTo>
                  <a:lnTo>
                    <a:pt x="199" y="1230"/>
                  </a:lnTo>
                  <a:lnTo>
                    <a:pt x="201" y="1227"/>
                  </a:lnTo>
                  <a:lnTo>
                    <a:pt x="201" y="1224"/>
                  </a:lnTo>
                  <a:lnTo>
                    <a:pt x="202" y="1220"/>
                  </a:lnTo>
                  <a:lnTo>
                    <a:pt x="203" y="1217"/>
                  </a:lnTo>
                  <a:lnTo>
                    <a:pt x="199" y="1205"/>
                  </a:lnTo>
                  <a:lnTo>
                    <a:pt x="197" y="1193"/>
                  </a:lnTo>
                  <a:lnTo>
                    <a:pt x="196" y="1182"/>
                  </a:lnTo>
                  <a:lnTo>
                    <a:pt x="197" y="1172"/>
                  </a:lnTo>
                  <a:lnTo>
                    <a:pt x="198" y="1170"/>
                  </a:lnTo>
                  <a:lnTo>
                    <a:pt x="200" y="1170"/>
                  </a:lnTo>
                  <a:lnTo>
                    <a:pt x="201" y="1170"/>
                  </a:lnTo>
                  <a:lnTo>
                    <a:pt x="203" y="1169"/>
                  </a:lnTo>
                  <a:lnTo>
                    <a:pt x="208" y="1156"/>
                  </a:lnTo>
                  <a:lnTo>
                    <a:pt x="213" y="1141"/>
                  </a:lnTo>
                  <a:lnTo>
                    <a:pt x="216" y="1124"/>
                  </a:lnTo>
                  <a:lnTo>
                    <a:pt x="220" y="1107"/>
                  </a:lnTo>
                  <a:lnTo>
                    <a:pt x="224" y="1089"/>
                  </a:lnTo>
                  <a:lnTo>
                    <a:pt x="230" y="1070"/>
                  </a:lnTo>
                  <a:lnTo>
                    <a:pt x="237" y="1052"/>
                  </a:lnTo>
                  <a:lnTo>
                    <a:pt x="247" y="1033"/>
                  </a:lnTo>
                  <a:lnTo>
                    <a:pt x="249" y="1032"/>
                  </a:lnTo>
                  <a:lnTo>
                    <a:pt x="251" y="1028"/>
                  </a:lnTo>
                  <a:lnTo>
                    <a:pt x="253" y="1025"/>
                  </a:lnTo>
                  <a:lnTo>
                    <a:pt x="256" y="1020"/>
                  </a:lnTo>
                  <a:lnTo>
                    <a:pt x="259" y="1017"/>
                  </a:lnTo>
                  <a:lnTo>
                    <a:pt x="261" y="1014"/>
                  </a:lnTo>
                  <a:lnTo>
                    <a:pt x="263" y="1012"/>
                  </a:lnTo>
                  <a:lnTo>
                    <a:pt x="264" y="1011"/>
                  </a:lnTo>
                  <a:lnTo>
                    <a:pt x="269" y="1027"/>
                  </a:lnTo>
                  <a:lnTo>
                    <a:pt x="271" y="1048"/>
                  </a:lnTo>
                  <a:lnTo>
                    <a:pt x="272" y="1074"/>
                  </a:lnTo>
                  <a:lnTo>
                    <a:pt x="273" y="1101"/>
                  </a:lnTo>
                  <a:lnTo>
                    <a:pt x="273" y="1128"/>
                  </a:lnTo>
                  <a:lnTo>
                    <a:pt x="273" y="1154"/>
                  </a:lnTo>
                  <a:lnTo>
                    <a:pt x="275" y="1176"/>
                  </a:lnTo>
                  <a:lnTo>
                    <a:pt x="279" y="1192"/>
                  </a:lnTo>
                  <a:lnTo>
                    <a:pt x="284" y="1194"/>
                  </a:lnTo>
                  <a:lnTo>
                    <a:pt x="286" y="1197"/>
                  </a:lnTo>
                  <a:lnTo>
                    <a:pt x="287" y="1200"/>
                  </a:lnTo>
                  <a:lnTo>
                    <a:pt x="288" y="1203"/>
                  </a:lnTo>
                  <a:lnTo>
                    <a:pt x="288" y="1206"/>
                  </a:lnTo>
                  <a:lnTo>
                    <a:pt x="288" y="1209"/>
                  </a:lnTo>
                  <a:lnTo>
                    <a:pt x="288" y="1213"/>
                  </a:lnTo>
                  <a:lnTo>
                    <a:pt x="290" y="1216"/>
                  </a:lnTo>
                  <a:lnTo>
                    <a:pt x="295" y="1220"/>
                  </a:lnTo>
                  <a:lnTo>
                    <a:pt x="301" y="1223"/>
                  </a:lnTo>
                  <a:lnTo>
                    <a:pt x="307" y="1225"/>
                  </a:lnTo>
                  <a:lnTo>
                    <a:pt x="314" y="1227"/>
                  </a:lnTo>
                  <a:lnTo>
                    <a:pt x="319" y="1227"/>
                  </a:lnTo>
                  <a:lnTo>
                    <a:pt x="326" y="1227"/>
                  </a:lnTo>
                  <a:lnTo>
                    <a:pt x="332" y="1227"/>
                  </a:lnTo>
                  <a:lnTo>
                    <a:pt x="338" y="1225"/>
                  </a:lnTo>
                  <a:lnTo>
                    <a:pt x="344" y="1222"/>
                  </a:lnTo>
                  <a:lnTo>
                    <a:pt x="349" y="1217"/>
                  </a:lnTo>
                  <a:lnTo>
                    <a:pt x="356" y="1212"/>
                  </a:lnTo>
                  <a:lnTo>
                    <a:pt x="362" y="1207"/>
                  </a:lnTo>
                  <a:lnTo>
                    <a:pt x="368" y="1202"/>
                  </a:lnTo>
                  <a:lnTo>
                    <a:pt x="374" y="1198"/>
                  </a:lnTo>
                  <a:lnTo>
                    <a:pt x="381" y="1195"/>
                  </a:lnTo>
                  <a:lnTo>
                    <a:pt x="388" y="1193"/>
                  </a:lnTo>
                  <a:lnTo>
                    <a:pt x="391" y="1190"/>
                  </a:lnTo>
                  <a:lnTo>
                    <a:pt x="394" y="1187"/>
                  </a:lnTo>
                  <a:lnTo>
                    <a:pt x="396" y="1184"/>
                  </a:lnTo>
                  <a:lnTo>
                    <a:pt x="398" y="1181"/>
                  </a:lnTo>
                  <a:lnTo>
                    <a:pt x="399" y="1177"/>
                  </a:lnTo>
                  <a:lnTo>
                    <a:pt x="399" y="1173"/>
                  </a:lnTo>
                  <a:lnTo>
                    <a:pt x="398" y="1170"/>
                  </a:lnTo>
                  <a:lnTo>
                    <a:pt x="396" y="1166"/>
                  </a:lnTo>
                  <a:lnTo>
                    <a:pt x="389" y="1161"/>
                  </a:lnTo>
                  <a:lnTo>
                    <a:pt x="382" y="1157"/>
                  </a:lnTo>
                  <a:lnTo>
                    <a:pt x="374" y="1152"/>
                  </a:lnTo>
                  <a:lnTo>
                    <a:pt x="366" y="1147"/>
                  </a:lnTo>
                  <a:lnTo>
                    <a:pt x="359" y="1141"/>
                  </a:lnTo>
                  <a:lnTo>
                    <a:pt x="354" y="1135"/>
                  </a:lnTo>
                  <a:lnTo>
                    <a:pt x="351" y="1129"/>
                  </a:lnTo>
                  <a:lnTo>
                    <a:pt x="352" y="1122"/>
                  </a:lnTo>
                  <a:lnTo>
                    <a:pt x="353" y="1086"/>
                  </a:lnTo>
                  <a:lnTo>
                    <a:pt x="354" y="1046"/>
                  </a:lnTo>
                  <a:lnTo>
                    <a:pt x="356" y="1008"/>
                  </a:lnTo>
                  <a:lnTo>
                    <a:pt x="360" y="973"/>
                  </a:lnTo>
                  <a:lnTo>
                    <a:pt x="359" y="959"/>
                  </a:lnTo>
                  <a:lnTo>
                    <a:pt x="361" y="939"/>
                  </a:lnTo>
                  <a:lnTo>
                    <a:pt x="363" y="918"/>
                  </a:lnTo>
                  <a:lnTo>
                    <a:pt x="363" y="901"/>
                  </a:lnTo>
                  <a:lnTo>
                    <a:pt x="366" y="893"/>
                  </a:lnTo>
                  <a:lnTo>
                    <a:pt x="367" y="885"/>
                  </a:lnTo>
                  <a:lnTo>
                    <a:pt x="367" y="877"/>
                  </a:lnTo>
                  <a:lnTo>
                    <a:pt x="366" y="870"/>
                  </a:lnTo>
                  <a:lnTo>
                    <a:pt x="368" y="857"/>
                  </a:lnTo>
                  <a:lnTo>
                    <a:pt x="369" y="845"/>
                  </a:lnTo>
                  <a:lnTo>
                    <a:pt x="369" y="833"/>
                  </a:lnTo>
                  <a:lnTo>
                    <a:pt x="369" y="821"/>
                  </a:lnTo>
                  <a:lnTo>
                    <a:pt x="367" y="810"/>
                  </a:lnTo>
                  <a:lnTo>
                    <a:pt x="364" y="798"/>
                  </a:lnTo>
                  <a:lnTo>
                    <a:pt x="361" y="787"/>
                  </a:lnTo>
                  <a:lnTo>
                    <a:pt x="357" y="776"/>
                  </a:lnTo>
                  <a:lnTo>
                    <a:pt x="357" y="772"/>
                  </a:lnTo>
                  <a:lnTo>
                    <a:pt x="358" y="768"/>
                  </a:lnTo>
                  <a:lnTo>
                    <a:pt x="359" y="763"/>
                  </a:lnTo>
                  <a:lnTo>
                    <a:pt x="361" y="759"/>
                  </a:lnTo>
                  <a:lnTo>
                    <a:pt x="364" y="755"/>
                  </a:lnTo>
                  <a:lnTo>
                    <a:pt x="367" y="752"/>
                  </a:lnTo>
                  <a:lnTo>
                    <a:pt x="370" y="749"/>
                  </a:lnTo>
                  <a:lnTo>
                    <a:pt x="373" y="746"/>
                  </a:lnTo>
                  <a:lnTo>
                    <a:pt x="379" y="743"/>
                  </a:lnTo>
                  <a:lnTo>
                    <a:pt x="384" y="741"/>
                  </a:lnTo>
                  <a:lnTo>
                    <a:pt x="391" y="740"/>
                  </a:lnTo>
                  <a:lnTo>
                    <a:pt x="397" y="739"/>
                  </a:lnTo>
                  <a:lnTo>
                    <a:pt x="402" y="739"/>
                  </a:lnTo>
                  <a:lnTo>
                    <a:pt x="408" y="737"/>
                  </a:lnTo>
                  <a:lnTo>
                    <a:pt x="413" y="734"/>
                  </a:lnTo>
                  <a:lnTo>
                    <a:pt x="418" y="730"/>
                  </a:lnTo>
                  <a:lnTo>
                    <a:pt x="424" y="727"/>
                  </a:lnTo>
                  <a:lnTo>
                    <a:pt x="430" y="724"/>
                  </a:lnTo>
                  <a:lnTo>
                    <a:pt x="435" y="721"/>
                  </a:lnTo>
                  <a:lnTo>
                    <a:pt x="439" y="718"/>
                  </a:lnTo>
                  <a:lnTo>
                    <a:pt x="443" y="715"/>
                  </a:lnTo>
                  <a:lnTo>
                    <a:pt x="447" y="711"/>
                  </a:lnTo>
                  <a:lnTo>
                    <a:pt x="451" y="707"/>
                  </a:lnTo>
                  <a:lnTo>
                    <a:pt x="455" y="703"/>
                  </a:lnTo>
                  <a:lnTo>
                    <a:pt x="459" y="699"/>
                  </a:lnTo>
                  <a:lnTo>
                    <a:pt x="463" y="695"/>
                  </a:lnTo>
                  <a:lnTo>
                    <a:pt x="468" y="690"/>
                  </a:lnTo>
                  <a:lnTo>
                    <a:pt x="472" y="685"/>
                  </a:lnTo>
                  <a:lnTo>
                    <a:pt x="477" y="680"/>
                  </a:lnTo>
                  <a:lnTo>
                    <a:pt x="482" y="674"/>
                  </a:lnTo>
                  <a:lnTo>
                    <a:pt x="488" y="668"/>
                  </a:lnTo>
                  <a:lnTo>
                    <a:pt x="494" y="662"/>
                  </a:lnTo>
                  <a:lnTo>
                    <a:pt x="500" y="663"/>
                  </a:lnTo>
                  <a:lnTo>
                    <a:pt x="505" y="663"/>
                  </a:lnTo>
                  <a:lnTo>
                    <a:pt x="510" y="663"/>
                  </a:lnTo>
                  <a:lnTo>
                    <a:pt x="515" y="663"/>
                  </a:lnTo>
                  <a:lnTo>
                    <a:pt x="520" y="661"/>
                  </a:lnTo>
                  <a:lnTo>
                    <a:pt x="525" y="660"/>
                  </a:lnTo>
                  <a:lnTo>
                    <a:pt x="529" y="658"/>
                  </a:lnTo>
                  <a:lnTo>
                    <a:pt x="534" y="654"/>
                  </a:lnTo>
                  <a:lnTo>
                    <a:pt x="537" y="655"/>
                  </a:lnTo>
                  <a:lnTo>
                    <a:pt x="540" y="655"/>
                  </a:lnTo>
                  <a:lnTo>
                    <a:pt x="543" y="654"/>
                  </a:lnTo>
                  <a:lnTo>
                    <a:pt x="545" y="652"/>
                  </a:lnTo>
                  <a:lnTo>
                    <a:pt x="547" y="650"/>
                  </a:lnTo>
                  <a:lnTo>
                    <a:pt x="549" y="647"/>
                  </a:lnTo>
                  <a:lnTo>
                    <a:pt x="551" y="645"/>
                  </a:lnTo>
                  <a:lnTo>
                    <a:pt x="554" y="643"/>
                  </a:lnTo>
                  <a:lnTo>
                    <a:pt x="561" y="641"/>
                  </a:lnTo>
                  <a:lnTo>
                    <a:pt x="566" y="638"/>
                  </a:lnTo>
                  <a:lnTo>
                    <a:pt x="570" y="635"/>
                  </a:lnTo>
                  <a:lnTo>
                    <a:pt x="574" y="630"/>
                  </a:lnTo>
                  <a:lnTo>
                    <a:pt x="577" y="625"/>
                  </a:lnTo>
                  <a:lnTo>
                    <a:pt x="580" y="620"/>
                  </a:lnTo>
                  <a:lnTo>
                    <a:pt x="583" y="615"/>
                  </a:lnTo>
                  <a:lnTo>
                    <a:pt x="586" y="610"/>
                  </a:lnTo>
                  <a:lnTo>
                    <a:pt x="590" y="602"/>
                  </a:lnTo>
                  <a:lnTo>
                    <a:pt x="596" y="594"/>
                  </a:lnTo>
                  <a:lnTo>
                    <a:pt x="602" y="585"/>
                  </a:lnTo>
                  <a:lnTo>
                    <a:pt x="608" y="575"/>
                  </a:lnTo>
                  <a:lnTo>
                    <a:pt x="614" y="566"/>
                  </a:lnTo>
                  <a:lnTo>
                    <a:pt x="621" y="558"/>
                  </a:lnTo>
                  <a:lnTo>
                    <a:pt x="627" y="551"/>
                  </a:lnTo>
                  <a:lnTo>
                    <a:pt x="633" y="546"/>
                  </a:lnTo>
                  <a:lnTo>
                    <a:pt x="637" y="540"/>
                  </a:lnTo>
                  <a:lnTo>
                    <a:pt x="641" y="536"/>
                  </a:lnTo>
                  <a:lnTo>
                    <a:pt x="644" y="530"/>
                  </a:lnTo>
                  <a:lnTo>
                    <a:pt x="648" y="524"/>
                  </a:lnTo>
                  <a:lnTo>
                    <a:pt x="651" y="519"/>
                  </a:lnTo>
                  <a:lnTo>
                    <a:pt x="656" y="513"/>
                  </a:lnTo>
                  <a:lnTo>
                    <a:pt x="660" y="509"/>
                  </a:lnTo>
                  <a:lnTo>
                    <a:pt x="665" y="505"/>
                  </a:lnTo>
                  <a:lnTo>
                    <a:pt x="665" y="527"/>
                  </a:lnTo>
                  <a:lnTo>
                    <a:pt x="663" y="557"/>
                  </a:lnTo>
                  <a:lnTo>
                    <a:pt x="659" y="593"/>
                  </a:lnTo>
                  <a:lnTo>
                    <a:pt x="653" y="633"/>
                  </a:lnTo>
                  <a:lnTo>
                    <a:pt x="646" y="671"/>
                  </a:lnTo>
                  <a:lnTo>
                    <a:pt x="638" y="707"/>
                  </a:lnTo>
                  <a:lnTo>
                    <a:pt x="631" y="737"/>
                  </a:lnTo>
                  <a:lnTo>
                    <a:pt x="623" y="758"/>
                  </a:lnTo>
                  <a:lnTo>
                    <a:pt x="622" y="760"/>
                  </a:lnTo>
                  <a:lnTo>
                    <a:pt x="623" y="763"/>
                  </a:lnTo>
                  <a:lnTo>
                    <a:pt x="623" y="765"/>
                  </a:lnTo>
                  <a:lnTo>
                    <a:pt x="625" y="766"/>
                  </a:lnTo>
                  <a:lnTo>
                    <a:pt x="634" y="772"/>
                  </a:lnTo>
                  <a:lnTo>
                    <a:pt x="641" y="776"/>
                  </a:lnTo>
                  <a:lnTo>
                    <a:pt x="648" y="778"/>
                  </a:lnTo>
                  <a:lnTo>
                    <a:pt x="654" y="780"/>
                  </a:lnTo>
                  <a:lnTo>
                    <a:pt x="660" y="781"/>
                  </a:lnTo>
                  <a:lnTo>
                    <a:pt x="666" y="782"/>
                  </a:lnTo>
                  <a:lnTo>
                    <a:pt x="674" y="783"/>
                  </a:lnTo>
                  <a:lnTo>
                    <a:pt x="682" y="786"/>
                  </a:lnTo>
                  <a:lnTo>
                    <a:pt x="685" y="789"/>
                  </a:lnTo>
                  <a:lnTo>
                    <a:pt x="689" y="791"/>
                  </a:lnTo>
                  <a:lnTo>
                    <a:pt x="694" y="793"/>
                  </a:lnTo>
                  <a:lnTo>
                    <a:pt x="699" y="794"/>
                  </a:lnTo>
                  <a:lnTo>
                    <a:pt x="706" y="795"/>
                  </a:lnTo>
                  <a:lnTo>
                    <a:pt x="713" y="795"/>
                  </a:lnTo>
                  <a:lnTo>
                    <a:pt x="721" y="794"/>
                  </a:lnTo>
                  <a:lnTo>
                    <a:pt x="729" y="793"/>
                  </a:lnTo>
                  <a:lnTo>
                    <a:pt x="726" y="797"/>
                  </a:lnTo>
                  <a:lnTo>
                    <a:pt x="726" y="804"/>
                  </a:lnTo>
                  <a:lnTo>
                    <a:pt x="726" y="811"/>
                  </a:lnTo>
                  <a:lnTo>
                    <a:pt x="727" y="820"/>
                  </a:lnTo>
                  <a:lnTo>
                    <a:pt x="728" y="828"/>
                  </a:lnTo>
                  <a:lnTo>
                    <a:pt x="729" y="836"/>
                  </a:lnTo>
                  <a:lnTo>
                    <a:pt x="728" y="842"/>
                  </a:lnTo>
                  <a:lnTo>
                    <a:pt x="726" y="846"/>
                  </a:lnTo>
                  <a:lnTo>
                    <a:pt x="727" y="851"/>
                  </a:lnTo>
                  <a:lnTo>
                    <a:pt x="727" y="856"/>
                  </a:lnTo>
                  <a:lnTo>
                    <a:pt x="726" y="860"/>
                  </a:lnTo>
                  <a:lnTo>
                    <a:pt x="726" y="864"/>
                  </a:lnTo>
                  <a:lnTo>
                    <a:pt x="722" y="893"/>
                  </a:lnTo>
                  <a:lnTo>
                    <a:pt x="720" y="925"/>
                  </a:lnTo>
                  <a:lnTo>
                    <a:pt x="719" y="960"/>
                  </a:lnTo>
                  <a:lnTo>
                    <a:pt x="718" y="994"/>
                  </a:lnTo>
                  <a:lnTo>
                    <a:pt x="718" y="1029"/>
                  </a:lnTo>
                  <a:lnTo>
                    <a:pt x="718" y="1063"/>
                  </a:lnTo>
                  <a:lnTo>
                    <a:pt x="717" y="1094"/>
                  </a:lnTo>
                  <a:lnTo>
                    <a:pt x="716" y="1123"/>
                  </a:lnTo>
                  <a:lnTo>
                    <a:pt x="717" y="1125"/>
                  </a:lnTo>
                  <a:lnTo>
                    <a:pt x="718" y="1127"/>
                  </a:lnTo>
                  <a:lnTo>
                    <a:pt x="719" y="1129"/>
                  </a:lnTo>
                  <a:lnTo>
                    <a:pt x="721" y="1131"/>
                  </a:lnTo>
                  <a:lnTo>
                    <a:pt x="719" y="1141"/>
                  </a:lnTo>
                  <a:lnTo>
                    <a:pt x="718" y="1151"/>
                  </a:lnTo>
                  <a:lnTo>
                    <a:pt x="718" y="1160"/>
                  </a:lnTo>
                  <a:lnTo>
                    <a:pt x="719" y="1170"/>
                  </a:lnTo>
                  <a:lnTo>
                    <a:pt x="722" y="1172"/>
                  </a:lnTo>
                  <a:lnTo>
                    <a:pt x="726" y="1175"/>
                  </a:lnTo>
                  <a:lnTo>
                    <a:pt x="730" y="1177"/>
                  </a:lnTo>
                  <a:lnTo>
                    <a:pt x="735" y="1180"/>
                  </a:lnTo>
                  <a:lnTo>
                    <a:pt x="739" y="1183"/>
                  </a:lnTo>
                  <a:lnTo>
                    <a:pt x="745" y="1186"/>
                  </a:lnTo>
                  <a:lnTo>
                    <a:pt x="751" y="1188"/>
                  </a:lnTo>
                  <a:lnTo>
                    <a:pt x="757" y="1191"/>
                  </a:lnTo>
                  <a:lnTo>
                    <a:pt x="763" y="1194"/>
                  </a:lnTo>
                  <a:lnTo>
                    <a:pt x="769" y="1196"/>
                  </a:lnTo>
                  <a:lnTo>
                    <a:pt x="775" y="1198"/>
                  </a:lnTo>
                  <a:lnTo>
                    <a:pt x="781" y="1200"/>
                  </a:lnTo>
                  <a:lnTo>
                    <a:pt x="786" y="1201"/>
                  </a:lnTo>
                  <a:lnTo>
                    <a:pt x="790" y="1202"/>
                  </a:lnTo>
                  <a:lnTo>
                    <a:pt x="794" y="1203"/>
                  </a:lnTo>
                  <a:lnTo>
                    <a:pt x="797" y="1202"/>
                  </a:lnTo>
                  <a:lnTo>
                    <a:pt x="798" y="1214"/>
                  </a:lnTo>
                  <a:lnTo>
                    <a:pt x="796" y="1225"/>
                  </a:lnTo>
                  <a:lnTo>
                    <a:pt x="793" y="1236"/>
                  </a:lnTo>
                  <a:lnTo>
                    <a:pt x="790" y="1247"/>
                  </a:lnTo>
                  <a:lnTo>
                    <a:pt x="792" y="1252"/>
                  </a:lnTo>
                  <a:lnTo>
                    <a:pt x="793" y="1257"/>
                  </a:lnTo>
                  <a:lnTo>
                    <a:pt x="793" y="1262"/>
                  </a:lnTo>
                  <a:lnTo>
                    <a:pt x="792" y="1267"/>
                  </a:lnTo>
                  <a:lnTo>
                    <a:pt x="793" y="1272"/>
                  </a:lnTo>
                  <a:lnTo>
                    <a:pt x="794" y="1277"/>
                  </a:lnTo>
                  <a:lnTo>
                    <a:pt x="798" y="1281"/>
                  </a:lnTo>
                  <a:lnTo>
                    <a:pt x="804" y="1285"/>
                  </a:lnTo>
                  <a:lnTo>
                    <a:pt x="811" y="1288"/>
                  </a:lnTo>
                  <a:lnTo>
                    <a:pt x="818" y="1291"/>
                  </a:lnTo>
                  <a:lnTo>
                    <a:pt x="825" y="1293"/>
                  </a:lnTo>
                  <a:lnTo>
                    <a:pt x="831" y="1295"/>
                  </a:lnTo>
                  <a:lnTo>
                    <a:pt x="837" y="1295"/>
                  </a:lnTo>
                  <a:lnTo>
                    <a:pt x="843" y="1295"/>
                  </a:lnTo>
                  <a:lnTo>
                    <a:pt x="850" y="1292"/>
                  </a:lnTo>
                  <a:lnTo>
                    <a:pt x="856" y="1289"/>
                  </a:lnTo>
                  <a:lnTo>
                    <a:pt x="861" y="1287"/>
                  </a:lnTo>
                  <a:lnTo>
                    <a:pt x="866" y="1283"/>
                  </a:lnTo>
                  <a:lnTo>
                    <a:pt x="871" y="1279"/>
                  </a:lnTo>
                  <a:lnTo>
                    <a:pt x="875" y="1275"/>
                  </a:lnTo>
                  <a:lnTo>
                    <a:pt x="879" y="1271"/>
                  </a:lnTo>
                  <a:lnTo>
                    <a:pt x="884" y="1267"/>
                  </a:lnTo>
                  <a:lnTo>
                    <a:pt x="888" y="1264"/>
                  </a:lnTo>
                  <a:lnTo>
                    <a:pt x="893" y="1262"/>
                  </a:lnTo>
                  <a:lnTo>
                    <a:pt x="899" y="1260"/>
                  </a:lnTo>
                  <a:lnTo>
                    <a:pt x="905" y="1257"/>
                  </a:lnTo>
                  <a:lnTo>
                    <a:pt x="911" y="1255"/>
                  </a:lnTo>
                  <a:lnTo>
                    <a:pt x="917" y="1251"/>
                  </a:lnTo>
                  <a:lnTo>
                    <a:pt x="923" y="1247"/>
                  </a:lnTo>
                  <a:lnTo>
                    <a:pt x="928" y="1243"/>
                  </a:lnTo>
                  <a:lnTo>
                    <a:pt x="932" y="1237"/>
                  </a:lnTo>
                  <a:lnTo>
                    <a:pt x="936" y="1231"/>
                  </a:lnTo>
                  <a:lnTo>
                    <a:pt x="935" y="1225"/>
                  </a:lnTo>
                  <a:lnTo>
                    <a:pt x="932" y="1220"/>
                  </a:lnTo>
                  <a:lnTo>
                    <a:pt x="928" y="1217"/>
                  </a:lnTo>
                  <a:lnTo>
                    <a:pt x="924" y="1214"/>
                  </a:lnTo>
                  <a:lnTo>
                    <a:pt x="919" y="1211"/>
                  </a:lnTo>
                  <a:lnTo>
                    <a:pt x="913" y="1208"/>
                  </a:lnTo>
                  <a:lnTo>
                    <a:pt x="909" y="1205"/>
                  </a:lnTo>
                  <a:lnTo>
                    <a:pt x="905" y="1201"/>
                  </a:lnTo>
                  <a:lnTo>
                    <a:pt x="906" y="1174"/>
                  </a:lnTo>
                  <a:lnTo>
                    <a:pt x="908" y="1132"/>
                  </a:lnTo>
                  <a:lnTo>
                    <a:pt x="908" y="1081"/>
                  </a:lnTo>
                  <a:lnTo>
                    <a:pt x="908" y="1025"/>
                  </a:lnTo>
                  <a:lnTo>
                    <a:pt x="909" y="969"/>
                  </a:lnTo>
                  <a:lnTo>
                    <a:pt x="911" y="917"/>
                  </a:lnTo>
                  <a:lnTo>
                    <a:pt x="914" y="874"/>
                  </a:lnTo>
                  <a:lnTo>
                    <a:pt x="919" y="843"/>
                  </a:lnTo>
                  <a:lnTo>
                    <a:pt x="920" y="838"/>
                  </a:lnTo>
                  <a:lnTo>
                    <a:pt x="923" y="837"/>
                  </a:lnTo>
                  <a:lnTo>
                    <a:pt x="927" y="839"/>
                  </a:lnTo>
                  <a:lnTo>
                    <a:pt x="932" y="841"/>
                  </a:lnTo>
                  <a:lnTo>
                    <a:pt x="938" y="843"/>
                  </a:lnTo>
                  <a:lnTo>
                    <a:pt x="943" y="843"/>
                  </a:lnTo>
                  <a:lnTo>
                    <a:pt x="947" y="839"/>
                  </a:lnTo>
                  <a:lnTo>
                    <a:pt x="949" y="831"/>
                  </a:lnTo>
                  <a:lnTo>
                    <a:pt x="951" y="821"/>
                  </a:lnTo>
                  <a:lnTo>
                    <a:pt x="953" y="809"/>
                  </a:lnTo>
                  <a:lnTo>
                    <a:pt x="955" y="796"/>
                  </a:lnTo>
                  <a:lnTo>
                    <a:pt x="957" y="783"/>
                  </a:lnTo>
                  <a:lnTo>
                    <a:pt x="958" y="769"/>
                  </a:lnTo>
                  <a:lnTo>
                    <a:pt x="960" y="757"/>
                  </a:lnTo>
                  <a:lnTo>
                    <a:pt x="962" y="747"/>
                  </a:lnTo>
                  <a:lnTo>
                    <a:pt x="963" y="738"/>
                  </a:lnTo>
                  <a:lnTo>
                    <a:pt x="966" y="759"/>
                  </a:lnTo>
                  <a:lnTo>
                    <a:pt x="965" y="784"/>
                  </a:lnTo>
                  <a:lnTo>
                    <a:pt x="963" y="812"/>
                  </a:lnTo>
                  <a:lnTo>
                    <a:pt x="958" y="841"/>
                  </a:lnTo>
                  <a:lnTo>
                    <a:pt x="953" y="870"/>
                  </a:lnTo>
                  <a:lnTo>
                    <a:pt x="949" y="898"/>
                  </a:lnTo>
                  <a:lnTo>
                    <a:pt x="945" y="925"/>
                  </a:lnTo>
                  <a:lnTo>
                    <a:pt x="943" y="948"/>
                  </a:lnTo>
                  <a:lnTo>
                    <a:pt x="945" y="962"/>
                  </a:lnTo>
                  <a:lnTo>
                    <a:pt x="952" y="966"/>
                  </a:lnTo>
                  <a:lnTo>
                    <a:pt x="958" y="968"/>
                  </a:lnTo>
                  <a:lnTo>
                    <a:pt x="965" y="968"/>
                  </a:lnTo>
                  <a:lnTo>
                    <a:pt x="971" y="968"/>
                  </a:lnTo>
                  <a:lnTo>
                    <a:pt x="977" y="967"/>
                  </a:lnTo>
                  <a:lnTo>
                    <a:pt x="983" y="966"/>
                  </a:lnTo>
                  <a:lnTo>
                    <a:pt x="990" y="964"/>
                  </a:lnTo>
                  <a:lnTo>
                    <a:pt x="997" y="963"/>
                  </a:lnTo>
                  <a:lnTo>
                    <a:pt x="1003" y="964"/>
                  </a:lnTo>
                  <a:lnTo>
                    <a:pt x="1008" y="966"/>
                  </a:lnTo>
                  <a:lnTo>
                    <a:pt x="1014" y="969"/>
                  </a:lnTo>
                  <a:lnTo>
                    <a:pt x="1021" y="971"/>
                  </a:lnTo>
                  <a:lnTo>
                    <a:pt x="1027" y="974"/>
                  </a:lnTo>
                  <a:lnTo>
                    <a:pt x="1033" y="977"/>
                  </a:lnTo>
                  <a:lnTo>
                    <a:pt x="1039" y="978"/>
                  </a:lnTo>
                  <a:lnTo>
                    <a:pt x="1045" y="979"/>
                  </a:lnTo>
                  <a:lnTo>
                    <a:pt x="1047" y="988"/>
                  </a:lnTo>
                  <a:lnTo>
                    <a:pt x="1050" y="995"/>
                  </a:lnTo>
                  <a:lnTo>
                    <a:pt x="1052" y="1003"/>
                  </a:lnTo>
                  <a:lnTo>
                    <a:pt x="1055" y="1009"/>
                  </a:lnTo>
                  <a:lnTo>
                    <a:pt x="1057" y="1015"/>
                  </a:lnTo>
                  <a:lnTo>
                    <a:pt x="1059" y="1023"/>
                  </a:lnTo>
                  <a:lnTo>
                    <a:pt x="1059" y="1030"/>
                  </a:lnTo>
                  <a:lnTo>
                    <a:pt x="1058" y="1038"/>
                  </a:lnTo>
                  <a:lnTo>
                    <a:pt x="1052" y="1057"/>
                  </a:lnTo>
                  <a:lnTo>
                    <a:pt x="1051" y="1077"/>
                  </a:lnTo>
                  <a:lnTo>
                    <a:pt x="1051" y="1096"/>
                  </a:lnTo>
                  <a:lnTo>
                    <a:pt x="1054" y="1117"/>
                  </a:lnTo>
                  <a:lnTo>
                    <a:pt x="1056" y="1137"/>
                  </a:lnTo>
                  <a:lnTo>
                    <a:pt x="1058" y="1156"/>
                  </a:lnTo>
                  <a:lnTo>
                    <a:pt x="1058" y="1174"/>
                  </a:lnTo>
                  <a:lnTo>
                    <a:pt x="1055" y="1191"/>
                  </a:lnTo>
                  <a:lnTo>
                    <a:pt x="1055" y="1194"/>
                  </a:lnTo>
                  <a:lnTo>
                    <a:pt x="1056" y="1199"/>
                  </a:lnTo>
                  <a:lnTo>
                    <a:pt x="1056" y="1203"/>
                  </a:lnTo>
                  <a:lnTo>
                    <a:pt x="1057" y="1207"/>
                  </a:lnTo>
                  <a:lnTo>
                    <a:pt x="1059" y="1212"/>
                  </a:lnTo>
                  <a:lnTo>
                    <a:pt x="1061" y="1216"/>
                  </a:lnTo>
                  <a:lnTo>
                    <a:pt x="1065" y="1219"/>
                  </a:lnTo>
                  <a:lnTo>
                    <a:pt x="1070" y="1220"/>
                  </a:lnTo>
                  <a:lnTo>
                    <a:pt x="1076" y="1223"/>
                  </a:lnTo>
                  <a:lnTo>
                    <a:pt x="1082" y="1224"/>
                  </a:lnTo>
                  <a:lnTo>
                    <a:pt x="1088" y="1223"/>
                  </a:lnTo>
                  <a:lnTo>
                    <a:pt x="1094" y="1222"/>
                  </a:lnTo>
                  <a:lnTo>
                    <a:pt x="1099" y="1219"/>
                  </a:lnTo>
                  <a:lnTo>
                    <a:pt x="1104" y="1216"/>
                  </a:lnTo>
                  <a:lnTo>
                    <a:pt x="1109" y="1212"/>
                  </a:lnTo>
                  <a:lnTo>
                    <a:pt x="1114" y="1208"/>
                  </a:lnTo>
                  <a:lnTo>
                    <a:pt x="1119" y="1204"/>
                  </a:lnTo>
                  <a:lnTo>
                    <a:pt x="1123" y="1199"/>
                  </a:lnTo>
                  <a:lnTo>
                    <a:pt x="1128" y="1196"/>
                  </a:lnTo>
                  <a:lnTo>
                    <a:pt x="1134" y="1192"/>
                  </a:lnTo>
                  <a:lnTo>
                    <a:pt x="1139" y="1190"/>
                  </a:lnTo>
                  <a:lnTo>
                    <a:pt x="1145" y="1188"/>
                  </a:lnTo>
                  <a:lnTo>
                    <a:pt x="1151" y="1188"/>
                  </a:lnTo>
                  <a:lnTo>
                    <a:pt x="1157" y="1189"/>
                  </a:lnTo>
                  <a:lnTo>
                    <a:pt x="1160" y="1189"/>
                  </a:lnTo>
                  <a:lnTo>
                    <a:pt x="1164" y="1189"/>
                  </a:lnTo>
                  <a:lnTo>
                    <a:pt x="1168" y="1188"/>
                  </a:lnTo>
                  <a:lnTo>
                    <a:pt x="1171" y="1186"/>
                  </a:lnTo>
                  <a:lnTo>
                    <a:pt x="1174" y="1183"/>
                  </a:lnTo>
                  <a:lnTo>
                    <a:pt x="1177" y="1179"/>
                  </a:lnTo>
                  <a:lnTo>
                    <a:pt x="1178" y="1175"/>
                  </a:lnTo>
                  <a:lnTo>
                    <a:pt x="1179" y="1171"/>
                  </a:lnTo>
                  <a:lnTo>
                    <a:pt x="1177" y="1167"/>
                  </a:lnTo>
                  <a:lnTo>
                    <a:pt x="1174" y="1162"/>
                  </a:lnTo>
                  <a:lnTo>
                    <a:pt x="1171" y="1158"/>
                  </a:lnTo>
                  <a:lnTo>
                    <a:pt x="1169" y="1154"/>
                  </a:lnTo>
                  <a:lnTo>
                    <a:pt x="1166" y="1146"/>
                  </a:lnTo>
                  <a:lnTo>
                    <a:pt x="1162" y="1138"/>
                  </a:lnTo>
                  <a:lnTo>
                    <a:pt x="1159" y="1130"/>
                  </a:lnTo>
                  <a:lnTo>
                    <a:pt x="1157" y="1122"/>
                  </a:lnTo>
                  <a:lnTo>
                    <a:pt x="1155" y="1114"/>
                  </a:lnTo>
                  <a:lnTo>
                    <a:pt x="1153" y="1105"/>
                  </a:lnTo>
                  <a:lnTo>
                    <a:pt x="1154" y="1096"/>
                  </a:lnTo>
                  <a:lnTo>
                    <a:pt x="1155" y="1086"/>
                  </a:lnTo>
                  <a:lnTo>
                    <a:pt x="1161" y="1080"/>
                  </a:lnTo>
                  <a:lnTo>
                    <a:pt x="1169" y="1074"/>
                  </a:lnTo>
                  <a:lnTo>
                    <a:pt x="1176" y="1067"/>
                  </a:lnTo>
                  <a:lnTo>
                    <a:pt x="1183" y="1061"/>
                  </a:lnTo>
                  <a:lnTo>
                    <a:pt x="1190" y="1054"/>
                  </a:lnTo>
                  <a:lnTo>
                    <a:pt x="1197" y="1047"/>
                  </a:lnTo>
                  <a:lnTo>
                    <a:pt x="1204" y="1040"/>
                  </a:lnTo>
                  <a:lnTo>
                    <a:pt x="1210" y="1033"/>
                  </a:lnTo>
                  <a:lnTo>
                    <a:pt x="1217" y="1026"/>
                  </a:lnTo>
                  <a:lnTo>
                    <a:pt x="1223" y="1018"/>
                  </a:lnTo>
                  <a:lnTo>
                    <a:pt x="1229" y="1010"/>
                  </a:lnTo>
                  <a:lnTo>
                    <a:pt x="1235" y="1003"/>
                  </a:lnTo>
                  <a:lnTo>
                    <a:pt x="1241" y="995"/>
                  </a:lnTo>
                  <a:lnTo>
                    <a:pt x="1247" y="986"/>
                  </a:lnTo>
                  <a:lnTo>
                    <a:pt x="1252" y="978"/>
                  </a:lnTo>
                  <a:lnTo>
                    <a:pt x="1257" y="971"/>
                  </a:lnTo>
                  <a:lnTo>
                    <a:pt x="1258" y="965"/>
                  </a:lnTo>
                  <a:lnTo>
                    <a:pt x="1258" y="960"/>
                  </a:lnTo>
                  <a:lnTo>
                    <a:pt x="1257" y="955"/>
                  </a:lnTo>
                  <a:lnTo>
                    <a:pt x="1255" y="949"/>
                  </a:lnTo>
                  <a:lnTo>
                    <a:pt x="1253" y="944"/>
                  </a:lnTo>
                  <a:lnTo>
                    <a:pt x="1251" y="939"/>
                  </a:lnTo>
                  <a:lnTo>
                    <a:pt x="1249" y="934"/>
                  </a:lnTo>
                  <a:lnTo>
                    <a:pt x="1247" y="930"/>
                  </a:lnTo>
                  <a:lnTo>
                    <a:pt x="1252" y="923"/>
                  </a:lnTo>
                  <a:lnTo>
                    <a:pt x="1255" y="917"/>
                  </a:lnTo>
                  <a:lnTo>
                    <a:pt x="1254" y="911"/>
                  </a:lnTo>
                  <a:lnTo>
                    <a:pt x="1250" y="905"/>
                  </a:lnTo>
                  <a:lnTo>
                    <a:pt x="1248" y="901"/>
                  </a:lnTo>
                  <a:lnTo>
                    <a:pt x="1248" y="899"/>
                  </a:lnTo>
                  <a:lnTo>
                    <a:pt x="1249" y="898"/>
                  </a:lnTo>
                  <a:lnTo>
                    <a:pt x="1251" y="897"/>
                  </a:lnTo>
                  <a:lnTo>
                    <a:pt x="1254" y="896"/>
                  </a:lnTo>
                  <a:lnTo>
                    <a:pt x="1257" y="895"/>
                  </a:lnTo>
                  <a:lnTo>
                    <a:pt x="1259" y="894"/>
                  </a:lnTo>
                  <a:lnTo>
                    <a:pt x="1260" y="892"/>
                  </a:lnTo>
                  <a:lnTo>
                    <a:pt x="1264" y="883"/>
                  </a:lnTo>
                  <a:lnTo>
                    <a:pt x="1265" y="876"/>
                  </a:lnTo>
                  <a:lnTo>
                    <a:pt x="1262" y="870"/>
                  </a:lnTo>
                  <a:lnTo>
                    <a:pt x="1257" y="863"/>
                  </a:lnTo>
                  <a:lnTo>
                    <a:pt x="1250" y="857"/>
                  </a:lnTo>
                  <a:lnTo>
                    <a:pt x="1243" y="852"/>
                  </a:lnTo>
                  <a:lnTo>
                    <a:pt x="1236" y="846"/>
                  </a:lnTo>
                  <a:lnTo>
                    <a:pt x="1229" y="841"/>
                  </a:lnTo>
                  <a:lnTo>
                    <a:pt x="1224" y="831"/>
                  </a:lnTo>
                  <a:lnTo>
                    <a:pt x="1218" y="820"/>
                  </a:lnTo>
                  <a:lnTo>
                    <a:pt x="1213" y="809"/>
                  </a:lnTo>
                  <a:lnTo>
                    <a:pt x="1207" y="796"/>
                  </a:lnTo>
                  <a:lnTo>
                    <a:pt x="1202" y="784"/>
                  </a:lnTo>
                  <a:lnTo>
                    <a:pt x="1196" y="773"/>
                  </a:lnTo>
                  <a:lnTo>
                    <a:pt x="1190" y="762"/>
                  </a:lnTo>
                  <a:lnTo>
                    <a:pt x="1184" y="753"/>
                  </a:lnTo>
                  <a:lnTo>
                    <a:pt x="1186" y="750"/>
                  </a:lnTo>
                  <a:lnTo>
                    <a:pt x="1189" y="747"/>
                  </a:lnTo>
                  <a:lnTo>
                    <a:pt x="1192" y="745"/>
                  </a:lnTo>
                  <a:lnTo>
                    <a:pt x="1194" y="741"/>
                  </a:lnTo>
                  <a:lnTo>
                    <a:pt x="1198" y="736"/>
                  </a:lnTo>
                  <a:lnTo>
                    <a:pt x="1198" y="731"/>
                  </a:lnTo>
                  <a:lnTo>
                    <a:pt x="1197" y="727"/>
                  </a:lnTo>
                  <a:lnTo>
                    <a:pt x="1193" y="723"/>
                  </a:lnTo>
                  <a:lnTo>
                    <a:pt x="1189" y="719"/>
                  </a:lnTo>
                  <a:lnTo>
                    <a:pt x="1185" y="716"/>
                  </a:lnTo>
                  <a:lnTo>
                    <a:pt x="1181" y="711"/>
                  </a:lnTo>
                  <a:lnTo>
                    <a:pt x="1179" y="707"/>
                  </a:lnTo>
                  <a:lnTo>
                    <a:pt x="1176" y="704"/>
                  </a:lnTo>
                  <a:lnTo>
                    <a:pt x="1175" y="700"/>
                  </a:lnTo>
                  <a:lnTo>
                    <a:pt x="1174" y="696"/>
                  </a:lnTo>
                  <a:lnTo>
                    <a:pt x="1173" y="692"/>
                  </a:lnTo>
                  <a:lnTo>
                    <a:pt x="1172" y="688"/>
                  </a:lnTo>
                  <a:lnTo>
                    <a:pt x="1170" y="684"/>
                  </a:lnTo>
                  <a:lnTo>
                    <a:pt x="1167" y="681"/>
                  </a:lnTo>
                  <a:lnTo>
                    <a:pt x="1162" y="678"/>
                  </a:lnTo>
                  <a:lnTo>
                    <a:pt x="1161" y="668"/>
                  </a:lnTo>
                  <a:lnTo>
                    <a:pt x="1158" y="660"/>
                  </a:lnTo>
                  <a:lnTo>
                    <a:pt x="1151" y="653"/>
                  </a:lnTo>
                  <a:lnTo>
                    <a:pt x="1144" y="648"/>
                  </a:lnTo>
                  <a:lnTo>
                    <a:pt x="1135" y="643"/>
                  </a:lnTo>
                  <a:lnTo>
                    <a:pt x="1126" y="640"/>
                  </a:lnTo>
                  <a:lnTo>
                    <a:pt x="1117" y="636"/>
                  </a:lnTo>
                  <a:lnTo>
                    <a:pt x="1109" y="633"/>
                  </a:lnTo>
                  <a:lnTo>
                    <a:pt x="1112" y="629"/>
                  </a:lnTo>
                  <a:lnTo>
                    <a:pt x="1116" y="625"/>
                  </a:lnTo>
                  <a:lnTo>
                    <a:pt x="1119" y="621"/>
                  </a:lnTo>
                  <a:lnTo>
                    <a:pt x="1122" y="617"/>
                  </a:lnTo>
                  <a:lnTo>
                    <a:pt x="1124" y="612"/>
                  </a:lnTo>
                  <a:lnTo>
                    <a:pt x="1126" y="608"/>
                  </a:lnTo>
                  <a:lnTo>
                    <a:pt x="1127" y="604"/>
                  </a:lnTo>
                  <a:lnTo>
                    <a:pt x="1127" y="600"/>
                  </a:lnTo>
                  <a:lnTo>
                    <a:pt x="1127" y="595"/>
                  </a:lnTo>
                  <a:lnTo>
                    <a:pt x="1127" y="591"/>
                  </a:lnTo>
                  <a:lnTo>
                    <a:pt x="1125" y="588"/>
                  </a:lnTo>
                  <a:lnTo>
                    <a:pt x="1124" y="585"/>
                  </a:lnTo>
                  <a:lnTo>
                    <a:pt x="1122" y="582"/>
                  </a:lnTo>
                  <a:lnTo>
                    <a:pt x="1122" y="578"/>
                  </a:lnTo>
                  <a:lnTo>
                    <a:pt x="1123" y="575"/>
                  </a:lnTo>
                  <a:lnTo>
                    <a:pt x="1125" y="572"/>
                  </a:lnTo>
                  <a:lnTo>
                    <a:pt x="1124" y="564"/>
                  </a:lnTo>
                  <a:lnTo>
                    <a:pt x="1122" y="559"/>
                  </a:lnTo>
                  <a:lnTo>
                    <a:pt x="1118" y="554"/>
                  </a:lnTo>
                  <a:lnTo>
                    <a:pt x="1116" y="547"/>
                  </a:lnTo>
                  <a:lnTo>
                    <a:pt x="1117" y="544"/>
                  </a:lnTo>
                  <a:lnTo>
                    <a:pt x="1116" y="540"/>
                  </a:lnTo>
                  <a:lnTo>
                    <a:pt x="1114" y="538"/>
                  </a:lnTo>
                  <a:lnTo>
                    <a:pt x="1111" y="534"/>
                  </a:lnTo>
                  <a:lnTo>
                    <a:pt x="1109" y="531"/>
                  </a:lnTo>
                  <a:lnTo>
                    <a:pt x="1108" y="527"/>
                  </a:lnTo>
                  <a:lnTo>
                    <a:pt x="1110" y="524"/>
                  </a:lnTo>
                  <a:lnTo>
                    <a:pt x="1114" y="520"/>
                  </a:lnTo>
                  <a:lnTo>
                    <a:pt x="1113" y="514"/>
                  </a:lnTo>
                  <a:lnTo>
                    <a:pt x="1110" y="508"/>
                  </a:lnTo>
                  <a:lnTo>
                    <a:pt x="1106" y="502"/>
                  </a:lnTo>
                  <a:lnTo>
                    <a:pt x="1100" y="497"/>
                  </a:lnTo>
                  <a:lnTo>
                    <a:pt x="1094" y="492"/>
                  </a:lnTo>
                  <a:lnTo>
                    <a:pt x="1086" y="487"/>
                  </a:lnTo>
                  <a:lnTo>
                    <a:pt x="1079" y="482"/>
                  </a:lnTo>
                  <a:lnTo>
                    <a:pt x="1072" y="478"/>
                  </a:lnTo>
                  <a:lnTo>
                    <a:pt x="1068" y="477"/>
                  </a:lnTo>
                  <a:lnTo>
                    <a:pt x="1064" y="477"/>
                  </a:lnTo>
                  <a:lnTo>
                    <a:pt x="1060" y="476"/>
                  </a:lnTo>
                  <a:lnTo>
                    <a:pt x="1056" y="476"/>
                  </a:lnTo>
                  <a:lnTo>
                    <a:pt x="1051" y="476"/>
                  </a:lnTo>
                  <a:lnTo>
                    <a:pt x="1047" y="476"/>
                  </a:lnTo>
                  <a:lnTo>
                    <a:pt x="1042" y="476"/>
                  </a:lnTo>
                  <a:lnTo>
                    <a:pt x="1038" y="477"/>
                  </a:lnTo>
                  <a:lnTo>
                    <a:pt x="1033" y="477"/>
                  </a:lnTo>
                  <a:lnTo>
                    <a:pt x="1029" y="478"/>
                  </a:lnTo>
                  <a:lnTo>
                    <a:pt x="1025" y="479"/>
                  </a:lnTo>
                  <a:lnTo>
                    <a:pt x="1021" y="480"/>
                  </a:lnTo>
                  <a:lnTo>
                    <a:pt x="1017" y="482"/>
                  </a:lnTo>
                  <a:lnTo>
                    <a:pt x="1013" y="484"/>
                  </a:lnTo>
                  <a:lnTo>
                    <a:pt x="1009" y="486"/>
                  </a:lnTo>
                  <a:lnTo>
                    <a:pt x="1005" y="488"/>
                  </a:lnTo>
                  <a:lnTo>
                    <a:pt x="1003" y="487"/>
                  </a:lnTo>
                  <a:lnTo>
                    <a:pt x="1002" y="487"/>
                  </a:lnTo>
                  <a:lnTo>
                    <a:pt x="1000" y="486"/>
                  </a:lnTo>
                  <a:lnTo>
                    <a:pt x="999" y="485"/>
                  </a:lnTo>
                  <a:lnTo>
                    <a:pt x="996" y="472"/>
                  </a:lnTo>
                  <a:lnTo>
                    <a:pt x="993" y="447"/>
                  </a:lnTo>
                  <a:lnTo>
                    <a:pt x="990" y="413"/>
                  </a:lnTo>
                  <a:lnTo>
                    <a:pt x="988" y="375"/>
                  </a:lnTo>
                  <a:lnTo>
                    <a:pt x="985" y="337"/>
                  </a:lnTo>
                  <a:lnTo>
                    <a:pt x="982" y="305"/>
                  </a:lnTo>
                  <a:lnTo>
                    <a:pt x="980" y="280"/>
                  </a:lnTo>
                  <a:lnTo>
                    <a:pt x="978" y="268"/>
                  </a:lnTo>
                  <a:lnTo>
                    <a:pt x="977" y="262"/>
                  </a:lnTo>
                  <a:lnTo>
                    <a:pt x="975" y="257"/>
                  </a:lnTo>
                  <a:lnTo>
                    <a:pt x="971" y="252"/>
                  </a:lnTo>
                  <a:lnTo>
                    <a:pt x="968" y="248"/>
                  </a:lnTo>
                  <a:lnTo>
                    <a:pt x="963" y="245"/>
                  </a:lnTo>
                  <a:lnTo>
                    <a:pt x="959" y="241"/>
                  </a:lnTo>
                  <a:lnTo>
                    <a:pt x="954" y="239"/>
                  </a:lnTo>
                  <a:lnTo>
                    <a:pt x="949" y="236"/>
                  </a:lnTo>
                  <a:lnTo>
                    <a:pt x="944" y="234"/>
                  </a:lnTo>
                  <a:lnTo>
                    <a:pt x="938" y="232"/>
                  </a:lnTo>
                  <a:lnTo>
                    <a:pt x="933" y="229"/>
                  </a:lnTo>
                  <a:lnTo>
                    <a:pt x="928" y="227"/>
                  </a:lnTo>
                  <a:lnTo>
                    <a:pt x="922" y="225"/>
                  </a:lnTo>
                  <a:lnTo>
                    <a:pt x="917" y="222"/>
                  </a:lnTo>
                  <a:lnTo>
                    <a:pt x="913" y="219"/>
                  </a:lnTo>
                  <a:lnTo>
                    <a:pt x="908" y="216"/>
                  </a:lnTo>
                  <a:lnTo>
                    <a:pt x="900" y="211"/>
                  </a:lnTo>
                  <a:lnTo>
                    <a:pt x="895" y="207"/>
                  </a:lnTo>
                  <a:lnTo>
                    <a:pt x="892" y="204"/>
                  </a:lnTo>
                  <a:lnTo>
                    <a:pt x="891" y="200"/>
                  </a:lnTo>
                  <a:lnTo>
                    <a:pt x="891" y="197"/>
                  </a:lnTo>
                  <a:lnTo>
                    <a:pt x="893" y="194"/>
                  </a:lnTo>
                  <a:lnTo>
                    <a:pt x="896" y="191"/>
                  </a:lnTo>
                  <a:lnTo>
                    <a:pt x="900" y="188"/>
                  </a:lnTo>
                  <a:lnTo>
                    <a:pt x="904" y="186"/>
                  </a:lnTo>
                  <a:lnTo>
                    <a:pt x="908" y="183"/>
                  </a:lnTo>
                  <a:lnTo>
                    <a:pt x="913" y="180"/>
                  </a:lnTo>
                  <a:lnTo>
                    <a:pt x="918" y="177"/>
                  </a:lnTo>
                  <a:lnTo>
                    <a:pt x="921" y="173"/>
                  </a:lnTo>
                  <a:lnTo>
                    <a:pt x="924" y="169"/>
                  </a:lnTo>
                  <a:lnTo>
                    <a:pt x="926" y="166"/>
                  </a:lnTo>
                  <a:lnTo>
                    <a:pt x="926" y="161"/>
                  </a:lnTo>
                  <a:lnTo>
                    <a:pt x="923" y="149"/>
                  </a:lnTo>
                  <a:lnTo>
                    <a:pt x="919" y="137"/>
                  </a:lnTo>
                  <a:lnTo>
                    <a:pt x="914" y="124"/>
                  </a:lnTo>
                  <a:lnTo>
                    <a:pt x="909" y="112"/>
                  </a:lnTo>
                  <a:lnTo>
                    <a:pt x="903" y="101"/>
                  </a:lnTo>
                  <a:lnTo>
                    <a:pt x="897" y="89"/>
                  </a:lnTo>
                  <a:lnTo>
                    <a:pt x="891" y="77"/>
                  </a:lnTo>
                  <a:lnTo>
                    <a:pt x="885" y="66"/>
                  </a:lnTo>
                  <a:lnTo>
                    <a:pt x="881" y="59"/>
                  </a:lnTo>
                  <a:lnTo>
                    <a:pt x="877" y="52"/>
                  </a:lnTo>
                  <a:lnTo>
                    <a:pt x="873" y="45"/>
                  </a:lnTo>
                  <a:lnTo>
                    <a:pt x="869" y="39"/>
                  </a:lnTo>
                  <a:lnTo>
                    <a:pt x="865" y="33"/>
                  </a:lnTo>
                  <a:lnTo>
                    <a:pt x="859" y="28"/>
                  </a:lnTo>
                  <a:lnTo>
                    <a:pt x="852" y="24"/>
                  </a:lnTo>
                  <a:lnTo>
                    <a:pt x="845" y="21"/>
                  </a:lnTo>
                  <a:lnTo>
                    <a:pt x="836" y="19"/>
                  </a:lnTo>
                  <a:lnTo>
                    <a:pt x="827" y="16"/>
                  </a:lnTo>
                  <a:lnTo>
                    <a:pt x="819" y="11"/>
                  </a:lnTo>
                  <a:lnTo>
                    <a:pt x="811" y="7"/>
                  </a:lnTo>
                  <a:lnTo>
                    <a:pt x="804" y="4"/>
                  </a:lnTo>
                  <a:lnTo>
                    <a:pt x="796" y="1"/>
                  </a:lnTo>
                  <a:lnTo>
                    <a:pt x="789" y="0"/>
                  </a:lnTo>
                  <a:lnTo>
                    <a:pt x="782" y="1"/>
                  </a:lnTo>
                  <a:lnTo>
                    <a:pt x="773" y="6"/>
                  </a:lnTo>
                  <a:lnTo>
                    <a:pt x="764" y="12"/>
                  </a:lnTo>
                  <a:lnTo>
                    <a:pt x="757" y="18"/>
                  </a:lnTo>
                  <a:lnTo>
                    <a:pt x="750" y="26"/>
                  </a:lnTo>
                  <a:lnTo>
                    <a:pt x="744" y="34"/>
                  </a:lnTo>
                  <a:lnTo>
                    <a:pt x="739" y="43"/>
                  </a:lnTo>
                  <a:lnTo>
                    <a:pt x="735" y="52"/>
                  </a:lnTo>
                  <a:lnTo>
                    <a:pt x="730" y="61"/>
                  </a:lnTo>
                  <a:lnTo>
                    <a:pt x="726" y="71"/>
                  </a:lnTo>
                  <a:lnTo>
                    <a:pt x="722" y="80"/>
                  </a:lnTo>
                  <a:lnTo>
                    <a:pt x="719" y="90"/>
                  </a:lnTo>
                  <a:lnTo>
                    <a:pt x="717" y="99"/>
                  </a:lnTo>
                  <a:lnTo>
                    <a:pt x="714" y="108"/>
                  </a:lnTo>
                  <a:lnTo>
                    <a:pt x="712" y="116"/>
                  </a:lnTo>
                  <a:lnTo>
                    <a:pt x="711" y="125"/>
                  </a:lnTo>
                  <a:lnTo>
                    <a:pt x="709" y="132"/>
                  </a:lnTo>
                  <a:lnTo>
                    <a:pt x="707" y="142"/>
                  </a:lnTo>
                  <a:lnTo>
                    <a:pt x="702" y="151"/>
                  </a:lnTo>
                  <a:lnTo>
                    <a:pt x="698" y="161"/>
                  </a:lnTo>
                  <a:lnTo>
                    <a:pt x="694" y="171"/>
                  </a:lnTo>
                  <a:lnTo>
                    <a:pt x="691" y="181"/>
                  </a:lnTo>
                  <a:lnTo>
                    <a:pt x="689" y="190"/>
                  </a:lnTo>
                  <a:lnTo>
                    <a:pt x="689" y="200"/>
                  </a:lnTo>
                  <a:lnTo>
                    <a:pt x="691" y="209"/>
                  </a:lnTo>
                  <a:lnTo>
                    <a:pt x="694" y="216"/>
                  </a:lnTo>
                  <a:lnTo>
                    <a:pt x="694" y="222"/>
                  </a:lnTo>
                  <a:lnTo>
                    <a:pt x="691" y="226"/>
                  </a:lnTo>
                  <a:lnTo>
                    <a:pt x="687" y="229"/>
                  </a:lnTo>
                  <a:lnTo>
                    <a:pt x="681" y="232"/>
                  </a:lnTo>
                  <a:lnTo>
                    <a:pt x="674" y="236"/>
                  </a:lnTo>
                  <a:lnTo>
                    <a:pt x="669" y="240"/>
                  </a:lnTo>
                  <a:lnTo>
                    <a:pt x="665" y="245"/>
                  </a:lnTo>
                  <a:lnTo>
                    <a:pt x="655" y="257"/>
                  </a:lnTo>
                  <a:lnTo>
                    <a:pt x="649" y="274"/>
                  </a:lnTo>
                  <a:lnTo>
                    <a:pt x="646" y="293"/>
                  </a:lnTo>
                  <a:lnTo>
                    <a:pt x="644" y="313"/>
                  </a:lnTo>
                  <a:lnTo>
                    <a:pt x="643" y="332"/>
                  </a:lnTo>
                  <a:lnTo>
                    <a:pt x="640" y="350"/>
                  </a:lnTo>
                  <a:lnTo>
                    <a:pt x="635" y="367"/>
                  </a:lnTo>
                  <a:lnTo>
                    <a:pt x="626" y="380"/>
                  </a:lnTo>
                  <a:lnTo>
                    <a:pt x="622" y="395"/>
                  </a:lnTo>
                  <a:lnTo>
                    <a:pt x="619" y="411"/>
                  </a:lnTo>
                  <a:lnTo>
                    <a:pt x="615" y="429"/>
                  </a:lnTo>
                  <a:lnTo>
                    <a:pt x="611" y="447"/>
                  </a:lnTo>
                  <a:lnTo>
                    <a:pt x="605" y="464"/>
                  </a:lnTo>
                  <a:lnTo>
                    <a:pt x="598" y="480"/>
                  </a:lnTo>
                  <a:lnTo>
                    <a:pt x="589" y="495"/>
                  </a:lnTo>
                  <a:lnTo>
                    <a:pt x="578" y="506"/>
                  </a:lnTo>
                  <a:lnTo>
                    <a:pt x="576" y="514"/>
                  </a:lnTo>
                  <a:lnTo>
                    <a:pt x="573" y="522"/>
                  </a:lnTo>
                  <a:lnTo>
                    <a:pt x="568" y="529"/>
                  </a:lnTo>
                  <a:lnTo>
                    <a:pt x="562" y="537"/>
                  </a:lnTo>
                  <a:lnTo>
                    <a:pt x="557" y="543"/>
                  </a:lnTo>
                  <a:lnTo>
                    <a:pt x="553" y="550"/>
                  </a:lnTo>
                  <a:lnTo>
                    <a:pt x="553" y="558"/>
                  </a:lnTo>
                  <a:lnTo>
                    <a:pt x="556" y="567"/>
                  </a:lnTo>
                  <a:lnTo>
                    <a:pt x="554" y="577"/>
                  </a:lnTo>
                  <a:lnTo>
                    <a:pt x="549" y="584"/>
                  </a:lnTo>
                  <a:lnTo>
                    <a:pt x="543" y="589"/>
                  </a:lnTo>
                  <a:lnTo>
                    <a:pt x="536" y="592"/>
                  </a:lnTo>
                  <a:lnTo>
                    <a:pt x="527" y="595"/>
                  </a:lnTo>
                  <a:lnTo>
                    <a:pt x="521" y="597"/>
                  </a:lnTo>
                  <a:lnTo>
                    <a:pt x="513" y="600"/>
                  </a:lnTo>
                  <a:lnTo>
                    <a:pt x="506" y="603"/>
                  </a:lnTo>
                  <a:lnTo>
                    <a:pt x="504" y="606"/>
                  </a:lnTo>
                  <a:lnTo>
                    <a:pt x="503" y="609"/>
                  </a:lnTo>
                  <a:lnTo>
                    <a:pt x="501" y="612"/>
                  </a:lnTo>
                  <a:lnTo>
                    <a:pt x="500" y="615"/>
                  </a:lnTo>
                  <a:lnTo>
                    <a:pt x="498" y="618"/>
                  </a:lnTo>
                  <a:lnTo>
                    <a:pt x="496" y="621"/>
                  </a:lnTo>
                  <a:lnTo>
                    <a:pt x="494" y="623"/>
                  </a:lnTo>
                  <a:lnTo>
                    <a:pt x="491" y="625"/>
                  </a:lnTo>
                  <a:lnTo>
                    <a:pt x="484" y="628"/>
                  </a:lnTo>
                  <a:lnTo>
                    <a:pt x="478" y="631"/>
                  </a:lnTo>
                  <a:lnTo>
                    <a:pt x="472" y="634"/>
                  </a:lnTo>
                  <a:lnTo>
                    <a:pt x="467" y="637"/>
                  </a:lnTo>
                  <a:lnTo>
                    <a:pt x="462" y="640"/>
                  </a:lnTo>
                  <a:lnTo>
                    <a:pt x="458" y="643"/>
                  </a:lnTo>
                  <a:lnTo>
                    <a:pt x="453" y="646"/>
                  </a:lnTo>
                  <a:lnTo>
                    <a:pt x="450" y="650"/>
                  </a:lnTo>
                  <a:lnTo>
                    <a:pt x="445" y="653"/>
                  </a:lnTo>
                  <a:lnTo>
                    <a:pt x="441" y="656"/>
                  </a:lnTo>
                  <a:lnTo>
                    <a:pt x="437" y="660"/>
                  </a:lnTo>
                  <a:lnTo>
                    <a:pt x="432" y="663"/>
                  </a:lnTo>
                  <a:lnTo>
                    <a:pt x="426" y="667"/>
                  </a:lnTo>
                  <a:lnTo>
                    <a:pt x="420" y="671"/>
                  </a:lnTo>
                  <a:lnTo>
                    <a:pt x="413" y="675"/>
                  </a:lnTo>
                  <a:lnTo>
                    <a:pt x="406" y="678"/>
                  </a:lnTo>
                  <a:lnTo>
                    <a:pt x="399" y="676"/>
                  </a:lnTo>
                  <a:lnTo>
                    <a:pt x="393" y="675"/>
                  </a:lnTo>
                  <a:lnTo>
                    <a:pt x="387" y="674"/>
                  </a:lnTo>
                  <a:lnTo>
                    <a:pt x="380" y="673"/>
                  </a:lnTo>
                  <a:lnTo>
                    <a:pt x="374" y="673"/>
                  </a:lnTo>
                  <a:lnTo>
                    <a:pt x="367" y="672"/>
                  </a:lnTo>
                  <a:lnTo>
                    <a:pt x="361" y="671"/>
                  </a:lnTo>
                  <a:lnTo>
                    <a:pt x="355" y="670"/>
                  </a:lnTo>
                  <a:lnTo>
                    <a:pt x="350" y="665"/>
                  </a:lnTo>
                  <a:lnTo>
                    <a:pt x="344" y="661"/>
                  </a:lnTo>
                  <a:lnTo>
                    <a:pt x="338" y="659"/>
                  </a:lnTo>
                  <a:lnTo>
                    <a:pt x="331" y="657"/>
                  </a:lnTo>
                  <a:lnTo>
                    <a:pt x="325" y="655"/>
                  </a:lnTo>
                  <a:lnTo>
                    <a:pt x="319" y="653"/>
                  </a:lnTo>
                  <a:lnTo>
                    <a:pt x="314" y="650"/>
                  </a:lnTo>
                  <a:lnTo>
                    <a:pt x="310" y="647"/>
                  </a:lnTo>
                  <a:lnTo>
                    <a:pt x="319" y="638"/>
                  </a:lnTo>
                  <a:lnTo>
                    <a:pt x="324" y="628"/>
                  </a:lnTo>
                  <a:lnTo>
                    <a:pt x="327" y="618"/>
                  </a:lnTo>
                  <a:lnTo>
                    <a:pt x="328" y="607"/>
                  </a:lnTo>
                  <a:lnTo>
                    <a:pt x="327" y="596"/>
                  </a:lnTo>
                  <a:lnTo>
                    <a:pt x="325" y="585"/>
                  </a:lnTo>
                  <a:lnTo>
                    <a:pt x="323" y="574"/>
                  </a:lnTo>
                  <a:lnTo>
                    <a:pt x="321" y="563"/>
                  </a:lnTo>
                  <a:lnTo>
                    <a:pt x="324" y="558"/>
                  </a:lnTo>
                  <a:lnTo>
                    <a:pt x="325" y="552"/>
                  </a:lnTo>
                  <a:lnTo>
                    <a:pt x="326" y="547"/>
                  </a:lnTo>
                  <a:lnTo>
                    <a:pt x="325" y="542"/>
                  </a:lnTo>
                  <a:lnTo>
                    <a:pt x="323" y="538"/>
                  </a:lnTo>
                  <a:lnTo>
                    <a:pt x="321" y="533"/>
                  </a:lnTo>
                  <a:lnTo>
                    <a:pt x="320" y="527"/>
                  </a:lnTo>
                  <a:lnTo>
                    <a:pt x="318" y="522"/>
                  </a:lnTo>
                  <a:lnTo>
                    <a:pt x="316" y="518"/>
                  </a:lnTo>
                  <a:lnTo>
                    <a:pt x="313" y="515"/>
                  </a:lnTo>
                  <a:lnTo>
                    <a:pt x="309" y="511"/>
                  </a:lnTo>
                  <a:lnTo>
                    <a:pt x="306" y="508"/>
                  </a:lnTo>
                  <a:lnTo>
                    <a:pt x="302" y="506"/>
                  </a:lnTo>
                  <a:lnTo>
                    <a:pt x="297" y="503"/>
                  </a:lnTo>
                  <a:lnTo>
                    <a:pt x="293" y="501"/>
                  </a:lnTo>
                  <a:lnTo>
                    <a:pt x="289" y="500"/>
                  </a:lnTo>
                  <a:lnTo>
                    <a:pt x="284" y="498"/>
                  </a:lnTo>
                  <a:lnTo>
                    <a:pt x="280" y="497"/>
                  </a:lnTo>
                  <a:lnTo>
                    <a:pt x="275" y="495"/>
                  </a:lnTo>
                  <a:lnTo>
                    <a:pt x="270" y="495"/>
                  </a:lnTo>
                  <a:lnTo>
                    <a:pt x="266" y="494"/>
                  </a:lnTo>
                  <a:lnTo>
                    <a:pt x="261" y="492"/>
                  </a:lnTo>
                  <a:lnTo>
                    <a:pt x="256" y="492"/>
                  </a:lnTo>
                  <a:lnTo>
                    <a:pt x="252" y="491"/>
                  </a:lnTo>
                  <a:lnTo>
                    <a:pt x="247" y="491"/>
                  </a:lnTo>
                  <a:lnTo>
                    <a:pt x="242" y="492"/>
                  </a:lnTo>
                  <a:lnTo>
                    <a:pt x="237" y="494"/>
                  </a:lnTo>
                  <a:lnTo>
                    <a:pt x="232" y="496"/>
                  </a:lnTo>
                  <a:lnTo>
                    <a:pt x="227" y="498"/>
                  </a:lnTo>
                  <a:lnTo>
                    <a:pt x="222" y="502"/>
                  </a:lnTo>
                  <a:lnTo>
                    <a:pt x="218" y="505"/>
                  </a:lnTo>
                  <a:lnTo>
                    <a:pt x="213" y="509"/>
                  </a:lnTo>
                  <a:lnTo>
                    <a:pt x="209" y="512"/>
                  </a:lnTo>
                  <a:lnTo>
                    <a:pt x="205" y="517"/>
                  </a:lnTo>
                  <a:lnTo>
                    <a:pt x="201" y="522"/>
                  </a:lnTo>
                  <a:lnTo>
                    <a:pt x="197" y="526"/>
                  </a:lnTo>
                  <a:lnTo>
                    <a:pt x="193" y="531"/>
                  </a:lnTo>
                  <a:lnTo>
                    <a:pt x="191" y="536"/>
                  </a:lnTo>
                  <a:lnTo>
                    <a:pt x="188" y="540"/>
                  </a:lnTo>
                  <a:lnTo>
                    <a:pt x="185" y="546"/>
                  </a:lnTo>
                  <a:lnTo>
                    <a:pt x="182" y="559"/>
                  </a:lnTo>
                  <a:lnTo>
                    <a:pt x="182" y="572"/>
                  </a:lnTo>
                  <a:lnTo>
                    <a:pt x="184" y="584"/>
                  </a:lnTo>
                  <a:lnTo>
                    <a:pt x="188" y="596"/>
                  </a:lnTo>
                  <a:lnTo>
                    <a:pt x="191" y="608"/>
                  </a:lnTo>
                  <a:lnTo>
                    <a:pt x="192" y="620"/>
                  </a:lnTo>
                  <a:lnTo>
                    <a:pt x="191" y="632"/>
                  </a:lnTo>
                  <a:lnTo>
                    <a:pt x="185" y="645"/>
                  </a:lnTo>
                  <a:lnTo>
                    <a:pt x="189" y="648"/>
                  </a:lnTo>
                  <a:lnTo>
                    <a:pt x="192" y="649"/>
                  </a:lnTo>
                  <a:lnTo>
                    <a:pt x="196" y="649"/>
                  </a:lnTo>
                  <a:lnTo>
                    <a:pt x="200" y="649"/>
                  </a:lnTo>
                  <a:lnTo>
                    <a:pt x="203" y="648"/>
                  </a:lnTo>
                  <a:lnTo>
                    <a:pt x="207" y="647"/>
                  </a:lnTo>
                  <a:lnTo>
                    <a:pt x="211" y="647"/>
                  </a:lnTo>
                  <a:lnTo>
                    <a:pt x="215" y="647"/>
                  </a:lnTo>
                  <a:lnTo>
                    <a:pt x="216" y="651"/>
                  </a:lnTo>
                  <a:lnTo>
                    <a:pt x="217" y="655"/>
                  </a:lnTo>
                  <a:lnTo>
                    <a:pt x="216" y="658"/>
                  </a:lnTo>
                  <a:lnTo>
                    <a:pt x="214" y="661"/>
                  </a:lnTo>
                  <a:lnTo>
                    <a:pt x="209" y="663"/>
                  </a:lnTo>
                  <a:lnTo>
                    <a:pt x="203" y="666"/>
                  </a:lnTo>
                  <a:lnTo>
                    <a:pt x="198" y="669"/>
                  </a:lnTo>
                  <a:lnTo>
                    <a:pt x="193" y="672"/>
                  </a:lnTo>
                  <a:lnTo>
                    <a:pt x="188" y="675"/>
                  </a:lnTo>
                  <a:lnTo>
                    <a:pt x="183" y="678"/>
                  </a:lnTo>
                  <a:lnTo>
                    <a:pt x="177" y="680"/>
                  </a:lnTo>
                  <a:lnTo>
                    <a:pt x="171" y="682"/>
                  </a:lnTo>
                  <a:lnTo>
                    <a:pt x="165" y="687"/>
                  </a:lnTo>
                  <a:lnTo>
                    <a:pt x="160" y="693"/>
                  </a:lnTo>
                  <a:lnTo>
                    <a:pt x="155" y="700"/>
                  </a:lnTo>
                  <a:lnTo>
                    <a:pt x="150" y="707"/>
                  </a:lnTo>
                  <a:lnTo>
                    <a:pt x="146" y="714"/>
                  </a:lnTo>
                  <a:lnTo>
                    <a:pt x="141" y="720"/>
                  </a:lnTo>
                  <a:lnTo>
                    <a:pt x="135" y="726"/>
                  </a:lnTo>
                  <a:lnTo>
                    <a:pt x="129" y="730"/>
                  </a:lnTo>
                  <a:lnTo>
                    <a:pt x="130" y="732"/>
                  </a:lnTo>
                  <a:lnTo>
                    <a:pt x="131" y="734"/>
                  </a:lnTo>
                  <a:lnTo>
                    <a:pt x="131" y="736"/>
                  </a:lnTo>
                  <a:lnTo>
                    <a:pt x="133" y="737"/>
                  </a:lnTo>
                  <a:lnTo>
                    <a:pt x="130" y="741"/>
                  </a:lnTo>
                  <a:lnTo>
                    <a:pt x="127" y="744"/>
                  </a:lnTo>
                  <a:lnTo>
                    <a:pt x="125" y="749"/>
                  </a:lnTo>
                  <a:lnTo>
                    <a:pt x="122" y="753"/>
                  </a:lnTo>
                  <a:lnTo>
                    <a:pt x="120" y="756"/>
                  </a:lnTo>
                  <a:lnTo>
                    <a:pt x="117" y="760"/>
                  </a:lnTo>
                  <a:lnTo>
                    <a:pt x="115" y="764"/>
                  </a:lnTo>
                  <a:lnTo>
                    <a:pt x="112" y="768"/>
                  </a:lnTo>
                  <a:lnTo>
                    <a:pt x="105" y="768"/>
                  </a:lnTo>
                  <a:lnTo>
                    <a:pt x="97" y="768"/>
                  </a:lnTo>
                  <a:lnTo>
                    <a:pt x="89" y="768"/>
                  </a:lnTo>
                  <a:lnTo>
                    <a:pt x="81" y="768"/>
                  </a:lnTo>
                  <a:lnTo>
                    <a:pt x="73" y="768"/>
                  </a:lnTo>
                  <a:lnTo>
                    <a:pt x="66" y="770"/>
                  </a:lnTo>
                  <a:lnTo>
                    <a:pt x="59" y="771"/>
                  </a:lnTo>
                  <a:lnTo>
                    <a:pt x="52" y="773"/>
                  </a:lnTo>
                  <a:lnTo>
                    <a:pt x="47" y="773"/>
                  </a:lnTo>
                  <a:lnTo>
                    <a:pt x="42" y="772"/>
                  </a:lnTo>
                  <a:lnTo>
                    <a:pt x="38" y="770"/>
                  </a:lnTo>
                  <a:lnTo>
                    <a:pt x="33" y="767"/>
                  </a:lnTo>
                  <a:lnTo>
                    <a:pt x="28" y="766"/>
                  </a:lnTo>
                  <a:lnTo>
                    <a:pt x="23" y="765"/>
                  </a:lnTo>
                  <a:lnTo>
                    <a:pt x="17" y="767"/>
                  </a:lnTo>
                  <a:lnTo>
                    <a:pt x="10" y="771"/>
                  </a:lnTo>
                </a:path>
              </a:pathLst>
            </a:custGeom>
            <a:solidFill>
              <a:srgbClr val="000000"/>
            </a:solidFill>
            <a:ln w="12700" cap="rnd">
              <a:noFill/>
              <a:round/>
              <a:headEnd/>
              <a:tailEnd/>
            </a:ln>
          </p:spPr>
          <p:txBody>
            <a:bodyPr/>
            <a:lstStyle/>
            <a:p>
              <a:endParaRPr lang="en-US">
                <a:solidFill>
                  <a:srgbClr val="000000"/>
                </a:solidFill>
              </a:endParaRPr>
            </a:p>
          </p:txBody>
        </p:sp>
        <p:sp>
          <p:nvSpPr>
            <p:cNvPr id="23723" name="Freeform 57"/>
            <p:cNvSpPr>
              <a:spLocks/>
            </p:cNvSpPr>
            <p:nvPr/>
          </p:nvSpPr>
          <p:spPr bwMode="auto">
            <a:xfrm>
              <a:off x="5053" y="1724"/>
              <a:ext cx="46" cy="94"/>
            </a:xfrm>
            <a:custGeom>
              <a:avLst/>
              <a:gdLst>
                <a:gd name="T0" fmla="*/ 5 w 46"/>
                <a:gd name="T1" fmla="*/ 13 h 94"/>
                <a:gd name="T2" fmla="*/ 10 w 46"/>
                <a:gd name="T3" fmla="*/ 13 h 94"/>
                <a:gd name="T4" fmla="*/ 13 w 46"/>
                <a:gd name="T5" fmla="*/ 11 h 94"/>
                <a:gd name="T6" fmla="*/ 17 w 46"/>
                <a:gd name="T7" fmla="*/ 9 h 94"/>
                <a:gd name="T8" fmla="*/ 20 w 46"/>
                <a:gd name="T9" fmla="*/ 7 h 94"/>
                <a:gd name="T10" fmla="*/ 24 w 46"/>
                <a:gd name="T11" fmla="*/ 5 h 94"/>
                <a:gd name="T12" fmla="*/ 27 w 46"/>
                <a:gd name="T13" fmla="*/ 3 h 94"/>
                <a:gd name="T14" fmla="*/ 32 w 46"/>
                <a:gd name="T15" fmla="*/ 1 h 94"/>
                <a:gd name="T16" fmla="*/ 36 w 46"/>
                <a:gd name="T17" fmla="*/ 0 h 94"/>
                <a:gd name="T18" fmla="*/ 39 w 46"/>
                <a:gd name="T19" fmla="*/ 4 h 94"/>
                <a:gd name="T20" fmla="*/ 41 w 46"/>
                <a:gd name="T21" fmla="*/ 8 h 94"/>
                <a:gd name="T22" fmla="*/ 43 w 46"/>
                <a:gd name="T23" fmla="*/ 12 h 94"/>
                <a:gd name="T24" fmla="*/ 45 w 46"/>
                <a:gd name="T25" fmla="*/ 16 h 94"/>
                <a:gd name="T26" fmla="*/ 39 w 46"/>
                <a:gd name="T27" fmla="*/ 24 h 94"/>
                <a:gd name="T28" fmla="*/ 34 w 46"/>
                <a:gd name="T29" fmla="*/ 33 h 94"/>
                <a:gd name="T30" fmla="*/ 29 w 46"/>
                <a:gd name="T31" fmla="*/ 41 h 94"/>
                <a:gd name="T32" fmla="*/ 25 w 46"/>
                <a:gd name="T33" fmla="*/ 50 h 94"/>
                <a:gd name="T34" fmla="*/ 21 w 46"/>
                <a:gd name="T35" fmla="*/ 58 h 94"/>
                <a:gd name="T36" fmla="*/ 17 w 46"/>
                <a:gd name="T37" fmla="*/ 67 h 94"/>
                <a:gd name="T38" fmla="*/ 12 w 46"/>
                <a:gd name="T39" fmla="*/ 75 h 94"/>
                <a:gd name="T40" fmla="*/ 7 w 46"/>
                <a:gd name="T41" fmla="*/ 84 h 94"/>
                <a:gd name="T42" fmla="*/ 4 w 46"/>
                <a:gd name="T43" fmla="*/ 85 h 94"/>
                <a:gd name="T44" fmla="*/ 3 w 46"/>
                <a:gd name="T45" fmla="*/ 86 h 94"/>
                <a:gd name="T46" fmla="*/ 2 w 46"/>
                <a:gd name="T47" fmla="*/ 90 h 94"/>
                <a:gd name="T48" fmla="*/ 0 w 46"/>
                <a:gd name="T49" fmla="*/ 93 h 94"/>
                <a:gd name="T50" fmla="*/ 5 w 46"/>
                <a:gd name="T51" fmla="*/ 73 h 94"/>
                <a:gd name="T52" fmla="*/ 7 w 46"/>
                <a:gd name="T53" fmla="*/ 54 h 94"/>
                <a:gd name="T54" fmla="*/ 7 w 46"/>
                <a:gd name="T55" fmla="*/ 35 h 94"/>
                <a:gd name="T56" fmla="*/ 5 w 46"/>
                <a:gd name="T57" fmla="*/ 13 h 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6"/>
                <a:gd name="T88" fmla="*/ 0 h 94"/>
                <a:gd name="T89" fmla="*/ 46 w 46"/>
                <a:gd name="T90" fmla="*/ 94 h 9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6" h="94">
                  <a:moveTo>
                    <a:pt x="5" y="13"/>
                  </a:moveTo>
                  <a:lnTo>
                    <a:pt x="10" y="13"/>
                  </a:lnTo>
                  <a:lnTo>
                    <a:pt x="13" y="11"/>
                  </a:lnTo>
                  <a:lnTo>
                    <a:pt x="17" y="9"/>
                  </a:lnTo>
                  <a:lnTo>
                    <a:pt x="20" y="7"/>
                  </a:lnTo>
                  <a:lnTo>
                    <a:pt x="24" y="5"/>
                  </a:lnTo>
                  <a:lnTo>
                    <a:pt x="27" y="3"/>
                  </a:lnTo>
                  <a:lnTo>
                    <a:pt x="32" y="1"/>
                  </a:lnTo>
                  <a:lnTo>
                    <a:pt x="36" y="0"/>
                  </a:lnTo>
                  <a:lnTo>
                    <a:pt x="39" y="4"/>
                  </a:lnTo>
                  <a:lnTo>
                    <a:pt x="41" y="8"/>
                  </a:lnTo>
                  <a:lnTo>
                    <a:pt x="43" y="12"/>
                  </a:lnTo>
                  <a:lnTo>
                    <a:pt x="45" y="16"/>
                  </a:lnTo>
                  <a:lnTo>
                    <a:pt x="39" y="24"/>
                  </a:lnTo>
                  <a:lnTo>
                    <a:pt x="34" y="33"/>
                  </a:lnTo>
                  <a:lnTo>
                    <a:pt x="29" y="41"/>
                  </a:lnTo>
                  <a:lnTo>
                    <a:pt x="25" y="50"/>
                  </a:lnTo>
                  <a:lnTo>
                    <a:pt x="21" y="58"/>
                  </a:lnTo>
                  <a:lnTo>
                    <a:pt x="17" y="67"/>
                  </a:lnTo>
                  <a:lnTo>
                    <a:pt x="12" y="75"/>
                  </a:lnTo>
                  <a:lnTo>
                    <a:pt x="7" y="84"/>
                  </a:lnTo>
                  <a:lnTo>
                    <a:pt x="4" y="85"/>
                  </a:lnTo>
                  <a:lnTo>
                    <a:pt x="3" y="86"/>
                  </a:lnTo>
                  <a:lnTo>
                    <a:pt x="2" y="90"/>
                  </a:lnTo>
                  <a:lnTo>
                    <a:pt x="0" y="93"/>
                  </a:lnTo>
                  <a:lnTo>
                    <a:pt x="5" y="73"/>
                  </a:lnTo>
                  <a:lnTo>
                    <a:pt x="7" y="54"/>
                  </a:lnTo>
                  <a:lnTo>
                    <a:pt x="7" y="35"/>
                  </a:lnTo>
                  <a:lnTo>
                    <a:pt x="5" y="13"/>
                  </a:lnTo>
                </a:path>
              </a:pathLst>
            </a:custGeom>
            <a:solidFill>
              <a:srgbClr val="FFFFFF"/>
            </a:solidFill>
            <a:ln w="12700" cap="rnd">
              <a:noFill/>
              <a:round/>
              <a:headEnd/>
              <a:tailEnd/>
            </a:ln>
          </p:spPr>
          <p:txBody>
            <a:bodyPr/>
            <a:lstStyle/>
            <a:p>
              <a:endParaRPr lang="en-US">
                <a:solidFill>
                  <a:srgbClr val="000000"/>
                </a:solidFill>
              </a:endParaRPr>
            </a:p>
          </p:txBody>
        </p:sp>
      </p:grpSp>
      <p:grpSp>
        <p:nvGrpSpPr>
          <p:cNvPr id="23559" name="Group 58"/>
          <p:cNvGrpSpPr>
            <a:grpSpLocks/>
          </p:cNvGrpSpPr>
          <p:nvPr/>
        </p:nvGrpSpPr>
        <p:grpSpPr bwMode="auto">
          <a:xfrm>
            <a:off x="3810000" y="2895600"/>
            <a:ext cx="1785938" cy="1387475"/>
            <a:chOff x="2021" y="1212"/>
            <a:chExt cx="1552" cy="1342"/>
          </a:xfrm>
        </p:grpSpPr>
        <p:sp>
          <p:nvSpPr>
            <p:cNvPr id="23566" name="Freeform 59"/>
            <p:cNvSpPr>
              <a:spLocks/>
            </p:cNvSpPr>
            <p:nvPr/>
          </p:nvSpPr>
          <p:spPr bwMode="auto">
            <a:xfrm>
              <a:off x="2341" y="1890"/>
              <a:ext cx="1092" cy="664"/>
            </a:xfrm>
            <a:custGeom>
              <a:avLst/>
              <a:gdLst>
                <a:gd name="T0" fmla="*/ 44 w 1092"/>
                <a:gd name="T1" fmla="*/ 347 h 664"/>
                <a:gd name="T2" fmla="*/ 97 w 1092"/>
                <a:gd name="T3" fmla="*/ 353 h 664"/>
                <a:gd name="T4" fmla="*/ 109 w 1092"/>
                <a:gd name="T5" fmla="*/ 338 h 664"/>
                <a:gd name="T6" fmla="*/ 134 w 1092"/>
                <a:gd name="T7" fmla="*/ 376 h 664"/>
                <a:gd name="T8" fmla="*/ 168 w 1092"/>
                <a:gd name="T9" fmla="*/ 414 h 664"/>
                <a:gd name="T10" fmla="*/ 198 w 1092"/>
                <a:gd name="T11" fmla="*/ 459 h 664"/>
                <a:gd name="T12" fmla="*/ 223 w 1092"/>
                <a:gd name="T13" fmla="*/ 437 h 664"/>
                <a:gd name="T14" fmla="*/ 256 w 1092"/>
                <a:gd name="T15" fmla="*/ 433 h 664"/>
                <a:gd name="T16" fmla="*/ 292 w 1092"/>
                <a:gd name="T17" fmla="*/ 485 h 664"/>
                <a:gd name="T18" fmla="*/ 339 w 1092"/>
                <a:gd name="T19" fmla="*/ 513 h 664"/>
                <a:gd name="T20" fmla="*/ 409 w 1092"/>
                <a:gd name="T21" fmla="*/ 551 h 664"/>
                <a:gd name="T22" fmla="*/ 439 w 1092"/>
                <a:gd name="T23" fmla="*/ 457 h 664"/>
                <a:gd name="T24" fmla="*/ 460 w 1092"/>
                <a:gd name="T25" fmla="*/ 430 h 664"/>
                <a:gd name="T26" fmla="*/ 476 w 1092"/>
                <a:gd name="T27" fmla="*/ 415 h 664"/>
                <a:gd name="T28" fmla="*/ 502 w 1092"/>
                <a:gd name="T29" fmla="*/ 392 h 664"/>
                <a:gd name="T30" fmla="*/ 547 w 1092"/>
                <a:gd name="T31" fmla="*/ 355 h 664"/>
                <a:gd name="T32" fmla="*/ 573 w 1092"/>
                <a:gd name="T33" fmla="*/ 343 h 664"/>
                <a:gd name="T34" fmla="*/ 625 w 1092"/>
                <a:gd name="T35" fmla="*/ 351 h 664"/>
                <a:gd name="T36" fmla="*/ 650 w 1092"/>
                <a:gd name="T37" fmla="*/ 362 h 664"/>
                <a:gd name="T38" fmla="*/ 664 w 1092"/>
                <a:gd name="T39" fmla="*/ 376 h 664"/>
                <a:gd name="T40" fmla="*/ 687 w 1092"/>
                <a:gd name="T41" fmla="*/ 363 h 664"/>
                <a:gd name="T42" fmla="*/ 719 w 1092"/>
                <a:gd name="T43" fmla="*/ 383 h 664"/>
                <a:gd name="T44" fmla="*/ 723 w 1092"/>
                <a:gd name="T45" fmla="*/ 356 h 664"/>
                <a:gd name="T46" fmla="*/ 734 w 1092"/>
                <a:gd name="T47" fmla="*/ 332 h 664"/>
                <a:gd name="T48" fmla="*/ 759 w 1092"/>
                <a:gd name="T49" fmla="*/ 338 h 664"/>
                <a:gd name="T50" fmla="*/ 783 w 1092"/>
                <a:gd name="T51" fmla="*/ 338 h 664"/>
                <a:gd name="T52" fmla="*/ 806 w 1092"/>
                <a:gd name="T53" fmla="*/ 346 h 664"/>
                <a:gd name="T54" fmla="*/ 828 w 1092"/>
                <a:gd name="T55" fmla="*/ 350 h 664"/>
                <a:gd name="T56" fmla="*/ 867 w 1092"/>
                <a:gd name="T57" fmla="*/ 383 h 664"/>
                <a:gd name="T58" fmla="*/ 880 w 1092"/>
                <a:gd name="T59" fmla="*/ 441 h 664"/>
                <a:gd name="T60" fmla="*/ 905 w 1092"/>
                <a:gd name="T61" fmla="*/ 457 h 664"/>
                <a:gd name="T62" fmla="*/ 915 w 1092"/>
                <a:gd name="T63" fmla="*/ 503 h 664"/>
                <a:gd name="T64" fmla="*/ 946 w 1092"/>
                <a:gd name="T65" fmla="*/ 546 h 664"/>
                <a:gd name="T66" fmla="*/ 964 w 1092"/>
                <a:gd name="T67" fmla="*/ 567 h 664"/>
                <a:gd name="T68" fmla="*/ 993 w 1092"/>
                <a:gd name="T69" fmla="*/ 603 h 664"/>
                <a:gd name="T70" fmla="*/ 1014 w 1092"/>
                <a:gd name="T71" fmla="*/ 613 h 664"/>
                <a:gd name="T72" fmla="*/ 1052 w 1092"/>
                <a:gd name="T73" fmla="*/ 649 h 664"/>
                <a:gd name="T74" fmla="*/ 1085 w 1092"/>
                <a:gd name="T75" fmla="*/ 644 h 664"/>
                <a:gd name="T76" fmla="*/ 1082 w 1092"/>
                <a:gd name="T77" fmla="*/ 580 h 664"/>
                <a:gd name="T78" fmla="*/ 1053 w 1092"/>
                <a:gd name="T79" fmla="*/ 519 h 664"/>
                <a:gd name="T80" fmla="*/ 1049 w 1092"/>
                <a:gd name="T81" fmla="*/ 511 h 664"/>
                <a:gd name="T82" fmla="*/ 1031 w 1092"/>
                <a:gd name="T83" fmla="*/ 473 h 664"/>
                <a:gd name="T84" fmla="*/ 996 w 1092"/>
                <a:gd name="T85" fmla="*/ 431 h 664"/>
                <a:gd name="T86" fmla="*/ 974 w 1092"/>
                <a:gd name="T87" fmla="*/ 409 h 664"/>
                <a:gd name="T88" fmla="*/ 956 w 1092"/>
                <a:gd name="T89" fmla="*/ 379 h 664"/>
                <a:gd name="T90" fmla="*/ 937 w 1092"/>
                <a:gd name="T91" fmla="*/ 326 h 664"/>
                <a:gd name="T92" fmla="*/ 917 w 1092"/>
                <a:gd name="T93" fmla="*/ 290 h 664"/>
                <a:gd name="T94" fmla="*/ 921 w 1092"/>
                <a:gd name="T95" fmla="*/ 331 h 664"/>
                <a:gd name="T96" fmla="*/ 914 w 1092"/>
                <a:gd name="T97" fmla="*/ 353 h 664"/>
                <a:gd name="T98" fmla="*/ 904 w 1092"/>
                <a:gd name="T99" fmla="*/ 310 h 664"/>
                <a:gd name="T100" fmla="*/ 905 w 1092"/>
                <a:gd name="T101" fmla="*/ 256 h 664"/>
                <a:gd name="T102" fmla="*/ 894 w 1092"/>
                <a:gd name="T103" fmla="*/ 203 h 664"/>
                <a:gd name="T104" fmla="*/ 913 w 1092"/>
                <a:gd name="T105" fmla="*/ 181 h 664"/>
                <a:gd name="T106" fmla="*/ 929 w 1092"/>
                <a:gd name="T107" fmla="*/ 163 h 664"/>
                <a:gd name="T108" fmla="*/ 962 w 1092"/>
                <a:gd name="T109" fmla="*/ 116 h 664"/>
                <a:gd name="T110" fmla="*/ 997 w 1092"/>
                <a:gd name="T111" fmla="*/ 86 h 664"/>
                <a:gd name="T112" fmla="*/ 1006 w 1092"/>
                <a:gd name="T113" fmla="*/ 54 h 664"/>
                <a:gd name="T114" fmla="*/ 1001 w 1092"/>
                <a:gd name="T115" fmla="*/ 35 h 664"/>
                <a:gd name="T116" fmla="*/ 1020 w 1092"/>
                <a:gd name="T117" fmla="*/ 28 h 664"/>
                <a:gd name="T118" fmla="*/ 1028 w 1092"/>
                <a:gd name="T119" fmla="*/ 0 h 6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92"/>
                <a:gd name="T181" fmla="*/ 0 h 664"/>
                <a:gd name="T182" fmla="*/ 1092 w 1092"/>
                <a:gd name="T183" fmla="*/ 664 h 6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92" h="664">
                  <a:moveTo>
                    <a:pt x="0" y="326"/>
                  </a:moveTo>
                  <a:lnTo>
                    <a:pt x="4" y="327"/>
                  </a:lnTo>
                  <a:lnTo>
                    <a:pt x="7" y="330"/>
                  </a:lnTo>
                  <a:lnTo>
                    <a:pt x="11" y="332"/>
                  </a:lnTo>
                  <a:lnTo>
                    <a:pt x="14" y="336"/>
                  </a:lnTo>
                  <a:lnTo>
                    <a:pt x="18" y="338"/>
                  </a:lnTo>
                  <a:lnTo>
                    <a:pt x="21" y="340"/>
                  </a:lnTo>
                  <a:lnTo>
                    <a:pt x="24" y="342"/>
                  </a:lnTo>
                  <a:lnTo>
                    <a:pt x="25" y="344"/>
                  </a:lnTo>
                  <a:lnTo>
                    <a:pt x="28" y="345"/>
                  </a:lnTo>
                  <a:lnTo>
                    <a:pt x="32" y="346"/>
                  </a:lnTo>
                  <a:lnTo>
                    <a:pt x="38" y="347"/>
                  </a:lnTo>
                  <a:lnTo>
                    <a:pt x="44" y="347"/>
                  </a:lnTo>
                  <a:lnTo>
                    <a:pt x="50" y="349"/>
                  </a:lnTo>
                  <a:lnTo>
                    <a:pt x="55" y="349"/>
                  </a:lnTo>
                  <a:lnTo>
                    <a:pt x="60" y="349"/>
                  </a:lnTo>
                  <a:lnTo>
                    <a:pt x="64" y="350"/>
                  </a:lnTo>
                  <a:lnTo>
                    <a:pt x="68" y="350"/>
                  </a:lnTo>
                  <a:lnTo>
                    <a:pt x="70" y="351"/>
                  </a:lnTo>
                  <a:lnTo>
                    <a:pt x="75" y="352"/>
                  </a:lnTo>
                  <a:lnTo>
                    <a:pt x="77" y="352"/>
                  </a:lnTo>
                  <a:lnTo>
                    <a:pt x="82" y="353"/>
                  </a:lnTo>
                  <a:lnTo>
                    <a:pt x="84" y="355"/>
                  </a:lnTo>
                  <a:lnTo>
                    <a:pt x="89" y="355"/>
                  </a:lnTo>
                  <a:lnTo>
                    <a:pt x="92" y="355"/>
                  </a:lnTo>
                  <a:lnTo>
                    <a:pt x="97" y="353"/>
                  </a:lnTo>
                  <a:lnTo>
                    <a:pt x="97" y="351"/>
                  </a:lnTo>
                  <a:lnTo>
                    <a:pt x="96" y="347"/>
                  </a:lnTo>
                  <a:lnTo>
                    <a:pt x="96" y="345"/>
                  </a:lnTo>
                  <a:lnTo>
                    <a:pt x="95" y="342"/>
                  </a:lnTo>
                  <a:lnTo>
                    <a:pt x="95" y="339"/>
                  </a:lnTo>
                  <a:lnTo>
                    <a:pt x="96" y="338"/>
                  </a:lnTo>
                  <a:lnTo>
                    <a:pt x="100" y="340"/>
                  </a:lnTo>
                  <a:lnTo>
                    <a:pt x="103" y="343"/>
                  </a:lnTo>
                  <a:lnTo>
                    <a:pt x="104" y="343"/>
                  </a:lnTo>
                  <a:lnTo>
                    <a:pt x="106" y="342"/>
                  </a:lnTo>
                  <a:lnTo>
                    <a:pt x="107" y="340"/>
                  </a:lnTo>
                  <a:lnTo>
                    <a:pt x="108" y="339"/>
                  </a:lnTo>
                  <a:lnTo>
                    <a:pt x="109" y="338"/>
                  </a:lnTo>
                  <a:lnTo>
                    <a:pt x="111" y="338"/>
                  </a:lnTo>
                  <a:lnTo>
                    <a:pt x="114" y="340"/>
                  </a:lnTo>
                  <a:lnTo>
                    <a:pt x="117" y="343"/>
                  </a:lnTo>
                  <a:lnTo>
                    <a:pt x="119" y="345"/>
                  </a:lnTo>
                  <a:lnTo>
                    <a:pt x="121" y="349"/>
                  </a:lnTo>
                  <a:lnTo>
                    <a:pt x="121" y="353"/>
                  </a:lnTo>
                  <a:lnTo>
                    <a:pt x="122" y="357"/>
                  </a:lnTo>
                  <a:lnTo>
                    <a:pt x="123" y="360"/>
                  </a:lnTo>
                  <a:lnTo>
                    <a:pt x="123" y="364"/>
                  </a:lnTo>
                  <a:lnTo>
                    <a:pt x="125" y="368"/>
                  </a:lnTo>
                  <a:lnTo>
                    <a:pt x="127" y="370"/>
                  </a:lnTo>
                  <a:lnTo>
                    <a:pt x="129" y="373"/>
                  </a:lnTo>
                  <a:lnTo>
                    <a:pt x="134" y="376"/>
                  </a:lnTo>
                  <a:lnTo>
                    <a:pt x="138" y="379"/>
                  </a:lnTo>
                  <a:lnTo>
                    <a:pt x="142" y="382"/>
                  </a:lnTo>
                  <a:lnTo>
                    <a:pt x="147" y="385"/>
                  </a:lnTo>
                  <a:lnTo>
                    <a:pt x="152" y="389"/>
                  </a:lnTo>
                  <a:lnTo>
                    <a:pt x="157" y="392"/>
                  </a:lnTo>
                  <a:lnTo>
                    <a:pt x="160" y="395"/>
                  </a:lnTo>
                  <a:lnTo>
                    <a:pt x="164" y="398"/>
                  </a:lnTo>
                  <a:lnTo>
                    <a:pt x="165" y="402"/>
                  </a:lnTo>
                  <a:lnTo>
                    <a:pt x="166" y="405"/>
                  </a:lnTo>
                  <a:lnTo>
                    <a:pt x="167" y="408"/>
                  </a:lnTo>
                  <a:lnTo>
                    <a:pt x="167" y="410"/>
                  </a:lnTo>
                  <a:lnTo>
                    <a:pt x="167" y="412"/>
                  </a:lnTo>
                  <a:lnTo>
                    <a:pt x="168" y="414"/>
                  </a:lnTo>
                  <a:lnTo>
                    <a:pt x="168" y="416"/>
                  </a:lnTo>
                  <a:lnTo>
                    <a:pt x="171" y="420"/>
                  </a:lnTo>
                  <a:lnTo>
                    <a:pt x="173" y="424"/>
                  </a:lnTo>
                  <a:lnTo>
                    <a:pt x="176" y="428"/>
                  </a:lnTo>
                  <a:lnTo>
                    <a:pt x="178" y="429"/>
                  </a:lnTo>
                  <a:lnTo>
                    <a:pt x="179" y="431"/>
                  </a:lnTo>
                  <a:lnTo>
                    <a:pt x="181" y="435"/>
                  </a:lnTo>
                  <a:lnTo>
                    <a:pt x="184" y="438"/>
                  </a:lnTo>
                  <a:lnTo>
                    <a:pt x="186" y="442"/>
                  </a:lnTo>
                  <a:lnTo>
                    <a:pt x="189" y="446"/>
                  </a:lnTo>
                  <a:lnTo>
                    <a:pt x="191" y="450"/>
                  </a:lnTo>
                  <a:lnTo>
                    <a:pt x="194" y="454"/>
                  </a:lnTo>
                  <a:lnTo>
                    <a:pt x="198" y="459"/>
                  </a:lnTo>
                  <a:lnTo>
                    <a:pt x="203" y="461"/>
                  </a:lnTo>
                  <a:lnTo>
                    <a:pt x="206" y="463"/>
                  </a:lnTo>
                  <a:lnTo>
                    <a:pt x="211" y="466"/>
                  </a:lnTo>
                  <a:lnTo>
                    <a:pt x="216" y="467"/>
                  </a:lnTo>
                  <a:lnTo>
                    <a:pt x="219" y="468"/>
                  </a:lnTo>
                  <a:lnTo>
                    <a:pt x="222" y="468"/>
                  </a:lnTo>
                  <a:lnTo>
                    <a:pt x="224" y="468"/>
                  </a:lnTo>
                  <a:lnTo>
                    <a:pt x="225" y="466"/>
                  </a:lnTo>
                  <a:lnTo>
                    <a:pt x="227" y="460"/>
                  </a:lnTo>
                  <a:lnTo>
                    <a:pt x="227" y="453"/>
                  </a:lnTo>
                  <a:lnTo>
                    <a:pt x="225" y="447"/>
                  </a:lnTo>
                  <a:lnTo>
                    <a:pt x="224" y="443"/>
                  </a:lnTo>
                  <a:lnTo>
                    <a:pt x="223" y="437"/>
                  </a:lnTo>
                  <a:lnTo>
                    <a:pt x="223" y="433"/>
                  </a:lnTo>
                  <a:lnTo>
                    <a:pt x="223" y="427"/>
                  </a:lnTo>
                  <a:lnTo>
                    <a:pt x="224" y="424"/>
                  </a:lnTo>
                  <a:lnTo>
                    <a:pt x="227" y="423"/>
                  </a:lnTo>
                  <a:lnTo>
                    <a:pt x="230" y="422"/>
                  </a:lnTo>
                  <a:lnTo>
                    <a:pt x="234" y="423"/>
                  </a:lnTo>
                  <a:lnTo>
                    <a:pt x="237" y="424"/>
                  </a:lnTo>
                  <a:lnTo>
                    <a:pt x="241" y="425"/>
                  </a:lnTo>
                  <a:lnTo>
                    <a:pt x="245" y="427"/>
                  </a:lnTo>
                  <a:lnTo>
                    <a:pt x="249" y="428"/>
                  </a:lnTo>
                  <a:lnTo>
                    <a:pt x="253" y="429"/>
                  </a:lnTo>
                  <a:lnTo>
                    <a:pt x="255" y="431"/>
                  </a:lnTo>
                  <a:lnTo>
                    <a:pt x="256" y="433"/>
                  </a:lnTo>
                  <a:lnTo>
                    <a:pt x="257" y="435"/>
                  </a:lnTo>
                  <a:lnTo>
                    <a:pt x="260" y="438"/>
                  </a:lnTo>
                  <a:lnTo>
                    <a:pt x="261" y="441"/>
                  </a:lnTo>
                  <a:lnTo>
                    <a:pt x="263" y="444"/>
                  </a:lnTo>
                  <a:lnTo>
                    <a:pt x="267" y="448"/>
                  </a:lnTo>
                  <a:lnTo>
                    <a:pt x="267" y="450"/>
                  </a:lnTo>
                  <a:lnTo>
                    <a:pt x="268" y="453"/>
                  </a:lnTo>
                  <a:lnTo>
                    <a:pt x="270" y="456"/>
                  </a:lnTo>
                  <a:lnTo>
                    <a:pt x="273" y="461"/>
                  </a:lnTo>
                  <a:lnTo>
                    <a:pt x="277" y="467"/>
                  </a:lnTo>
                  <a:lnTo>
                    <a:pt x="282" y="473"/>
                  </a:lnTo>
                  <a:lnTo>
                    <a:pt x="288" y="481"/>
                  </a:lnTo>
                  <a:lnTo>
                    <a:pt x="292" y="485"/>
                  </a:lnTo>
                  <a:lnTo>
                    <a:pt x="295" y="488"/>
                  </a:lnTo>
                  <a:lnTo>
                    <a:pt x="299" y="490"/>
                  </a:lnTo>
                  <a:lnTo>
                    <a:pt x="302" y="494"/>
                  </a:lnTo>
                  <a:lnTo>
                    <a:pt x="306" y="496"/>
                  </a:lnTo>
                  <a:lnTo>
                    <a:pt x="311" y="500"/>
                  </a:lnTo>
                  <a:lnTo>
                    <a:pt x="314" y="502"/>
                  </a:lnTo>
                  <a:lnTo>
                    <a:pt x="318" y="505"/>
                  </a:lnTo>
                  <a:lnTo>
                    <a:pt x="323" y="506"/>
                  </a:lnTo>
                  <a:lnTo>
                    <a:pt x="326" y="508"/>
                  </a:lnTo>
                  <a:lnTo>
                    <a:pt x="330" y="509"/>
                  </a:lnTo>
                  <a:lnTo>
                    <a:pt x="333" y="512"/>
                  </a:lnTo>
                  <a:lnTo>
                    <a:pt x="337" y="513"/>
                  </a:lnTo>
                  <a:lnTo>
                    <a:pt x="339" y="513"/>
                  </a:lnTo>
                  <a:lnTo>
                    <a:pt x="342" y="514"/>
                  </a:lnTo>
                  <a:lnTo>
                    <a:pt x="345" y="515"/>
                  </a:lnTo>
                  <a:lnTo>
                    <a:pt x="350" y="516"/>
                  </a:lnTo>
                  <a:lnTo>
                    <a:pt x="357" y="520"/>
                  </a:lnTo>
                  <a:lnTo>
                    <a:pt x="363" y="524"/>
                  </a:lnTo>
                  <a:lnTo>
                    <a:pt x="370" y="529"/>
                  </a:lnTo>
                  <a:lnTo>
                    <a:pt x="376" y="534"/>
                  </a:lnTo>
                  <a:lnTo>
                    <a:pt x="383" y="539"/>
                  </a:lnTo>
                  <a:lnTo>
                    <a:pt x="388" y="542"/>
                  </a:lnTo>
                  <a:lnTo>
                    <a:pt x="393" y="546"/>
                  </a:lnTo>
                  <a:lnTo>
                    <a:pt x="397" y="547"/>
                  </a:lnTo>
                  <a:lnTo>
                    <a:pt x="403" y="550"/>
                  </a:lnTo>
                  <a:lnTo>
                    <a:pt x="409" y="551"/>
                  </a:lnTo>
                  <a:lnTo>
                    <a:pt x="415" y="552"/>
                  </a:lnTo>
                  <a:lnTo>
                    <a:pt x="421" y="551"/>
                  </a:lnTo>
                  <a:lnTo>
                    <a:pt x="425" y="547"/>
                  </a:lnTo>
                  <a:lnTo>
                    <a:pt x="427" y="542"/>
                  </a:lnTo>
                  <a:lnTo>
                    <a:pt x="427" y="535"/>
                  </a:lnTo>
                  <a:lnTo>
                    <a:pt x="426" y="520"/>
                  </a:lnTo>
                  <a:lnTo>
                    <a:pt x="427" y="503"/>
                  </a:lnTo>
                  <a:lnTo>
                    <a:pt x="429" y="489"/>
                  </a:lnTo>
                  <a:lnTo>
                    <a:pt x="434" y="479"/>
                  </a:lnTo>
                  <a:lnTo>
                    <a:pt x="439" y="473"/>
                  </a:lnTo>
                  <a:lnTo>
                    <a:pt x="439" y="468"/>
                  </a:lnTo>
                  <a:lnTo>
                    <a:pt x="438" y="463"/>
                  </a:lnTo>
                  <a:lnTo>
                    <a:pt x="439" y="457"/>
                  </a:lnTo>
                  <a:lnTo>
                    <a:pt x="439" y="455"/>
                  </a:lnTo>
                  <a:lnTo>
                    <a:pt x="439" y="453"/>
                  </a:lnTo>
                  <a:lnTo>
                    <a:pt x="438" y="450"/>
                  </a:lnTo>
                  <a:lnTo>
                    <a:pt x="436" y="448"/>
                  </a:lnTo>
                  <a:lnTo>
                    <a:pt x="436" y="446"/>
                  </a:lnTo>
                  <a:lnTo>
                    <a:pt x="438" y="444"/>
                  </a:lnTo>
                  <a:lnTo>
                    <a:pt x="441" y="443"/>
                  </a:lnTo>
                  <a:lnTo>
                    <a:pt x="446" y="442"/>
                  </a:lnTo>
                  <a:lnTo>
                    <a:pt x="453" y="441"/>
                  </a:lnTo>
                  <a:lnTo>
                    <a:pt x="458" y="438"/>
                  </a:lnTo>
                  <a:lnTo>
                    <a:pt x="460" y="436"/>
                  </a:lnTo>
                  <a:lnTo>
                    <a:pt x="461" y="433"/>
                  </a:lnTo>
                  <a:lnTo>
                    <a:pt x="460" y="430"/>
                  </a:lnTo>
                  <a:lnTo>
                    <a:pt x="460" y="428"/>
                  </a:lnTo>
                  <a:lnTo>
                    <a:pt x="459" y="425"/>
                  </a:lnTo>
                  <a:lnTo>
                    <a:pt x="458" y="425"/>
                  </a:lnTo>
                  <a:lnTo>
                    <a:pt x="457" y="423"/>
                  </a:lnTo>
                  <a:lnTo>
                    <a:pt x="457" y="422"/>
                  </a:lnTo>
                  <a:lnTo>
                    <a:pt x="458" y="420"/>
                  </a:lnTo>
                  <a:lnTo>
                    <a:pt x="460" y="417"/>
                  </a:lnTo>
                  <a:lnTo>
                    <a:pt x="462" y="415"/>
                  </a:lnTo>
                  <a:lnTo>
                    <a:pt x="465" y="414"/>
                  </a:lnTo>
                  <a:lnTo>
                    <a:pt x="468" y="411"/>
                  </a:lnTo>
                  <a:lnTo>
                    <a:pt x="471" y="410"/>
                  </a:lnTo>
                  <a:lnTo>
                    <a:pt x="473" y="410"/>
                  </a:lnTo>
                  <a:lnTo>
                    <a:pt x="476" y="415"/>
                  </a:lnTo>
                  <a:lnTo>
                    <a:pt x="477" y="418"/>
                  </a:lnTo>
                  <a:lnTo>
                    <a:pt x="479" y="421"/>
                  </a:lnTo>
                  <a:lnTo>
                    <a:pt x="483" y="418"/>
                  </a:lnTo>
                  <a:lnTo>
                    <a:pt x="485" y="416"/>
                  </a:lnTo>
                  <a:lnTo>
                    <a:pt x="487" y="412"/>
                  </a:lnTo>
                  <a:lnTo>
                    <a:pt x="489" y="409"/>
                  </a:lnTo>
                  <a:lnTo>
                    <a:pt x="489" y="408"/>
                  </a:lnTo>
                  <a:lnTo>
                    <a:pt x="490" y="407"/>
                  </a:lnTo>
                  <a:lnTo>
                    <a:pt x="491" y="404"/>
                  </a:lnTo>
                  <a:lnTo>
                    <a:pt x="492" y="402"/>
                  </a:lnTo>
                  <a:lnTo>
                    <a:pt x="496" y="399"/>
                  </a:lnTo>
                  <a:lnTo>
                    <a:pt x="498" y="396"/>
                  </a:lnTo>
                  <a:lnTo>
                    <a:pt x="502" y="392"/>
                  </a:lnTo>
                  <a:lnTo>
                    <a:pt x="506" y="389"/>
                  </a:lnTo>
                  <a:lnTo>
                    <a:pt x="511" y="384"/>
                  </a:lnTo>
                  <a:lnTo>
                    <a:pt x="515" y="381"/>
                  </a:lnTo>
                  <a:lnTo>
                    <a:pt x="519" y="377"/>
                  </a:lnTo>
                  <a:lnTo>
                    <a:pt x="523" y="372"/>
                  </a:lnTo>
                  <a:lnTo>
                    <a:pt x="528" y="370"/>
                  </a:lnTo>
                  <a:lnTo>
                    <a:pt x="530" y="365"/>
                  </a:lnTo>
                  <a:lnTo>
                    <a:pt x="534" y="363"/>
                  </a:lnTo>
                  <a:lnTo>
                    <a:pt x="536" y="359"/>
                  </a:lnTo>
                  <a:lnTo>
                    <a:pt x="538" y="357"/>
                  </a:lnTo>
                  <a:lnTo>
                    <a:pt x="541" y="356"/>
                  </a:lnTo>
                  <a:lnTo>
                    <a:pt x="543" y="355"/>
                  </a:lnTo>
                  <a:lnTo>
                    <a:pt x="547" y="355"/>
                  </a:lnTo>
                  <a:lnTo>
                    <a:pt x="549" y="355"/>
                  </a:lnTo>
                  <a:lnTo>
                    <a:pt x="551" y="356"/>
                  </a:lnTo>
                  <a:lnTo>
                    <a:pt x="555" y="356"/>
                  </a:lnTo>
                  <a:lnTo>
                    <a:pt x="557" y="356"/>
                  </a:lnTo>
                  <a:lnTo>
                    <a:pt x="560" y="356"/>
                  </a:lnTo>
                  <a:lnTo>
                    <a:pt x="561" y="356"/>
                  </a:lnTo>
                  <a:lnTo>
                    <a:pt x="562" y="355"/>
                  </a:lnTo>
                  <a:lnTo>
                    <a:pt x="563" y="352"/>
                  </a:lnTo>
                  <a:lnTo>
                    <a:pt x="564" y="351"/>
                  </a:lnTo>
                  <a:lnTo>
                    <a:pt x="566" y="349"/>
                  </a:lnTo>
                  <a:lnTo>
                    <a:pt x="567" y="347"/>
                  </a:lnTo>
                  <a:lnTo>
                    <a:pt x="569" y="345"/>
                  </a:lnTo>
                  <a:lnTo>
                    <a:pt x="573" y="343"/>
                  </a:lnTo>
                  <a:lnTo>
                    <a:pt x="579" y="343"/>
                  </a:lnTo>
                  <a:lnTo>
                    <a:pt x="586" y="343"/>
                  </a:lnTo>
                  <a:lnTo>
                    <a:pt x="594" y="343"/>
                  </a:lnTo>
                  <a:lnTo>
                    <a:pt x="602" y="344"/>
                  </a:lnTo>
                  <a:lnTo>
                    <a:pt x="608" y="345"/>
                  </a:lnTo>
                  <a:lnTo>
                    <a:pt x="614" y="347"/>
                  </a:lnTo>
                  <a:lnTo>
                    <a:pt x="617" y="349"/>
                  </a:lnTo>
                  <a:lnTo>
                    <a:pt x="618" y="350"/>
                  </a:lnTo>
                  <a:lnTo>
                    <a:pt x="619" y="351"/>
                  </a:lnTo>
                  <a:lnTo>
                    <a:pt x="620" y="352"/>
                  </a:lnTo>
                  <a:lnTo>
                    <a:pt x="621" y="352"/>
                  </a:lnTo>
                  <a:lnTo>
                    <a:pt x="624" y="352"/>
                  </a:lnTo>
                  <a:lnTo>
                    <a:pt x="625" y="351"/>
                  </a:lnTo>
                  <a:lnTo>
                    <a:pt x="626" y="351"/>
                  </a:lnTo>
                  <a:lnTo>
                    <a:pt x="629" y="350"/>
                  </a:lnTo>
                  <a:lnTo>
                    <a:pt x="630" y="349"/>
                  </a:lnTo>
                  <a:lnTo>
                    <a:pt x="632" y="350"/>
                  </a:lnTo>
                  <a:lnTo>
                    <a:pt x="633" y="350"/>
                  </a:lnTo>
                  <a:lnTo>
                    <a:pt x="636" y="352"/>
                  </a:lnTo>
                  <a:lnTo>
                    <a:pt x="637" y="353"/>
                  </a:lnTo>
                  <a:lnTo>
                    <a:pt x="639" y="355"/>
                  </a:lnTo>
                  <a:lnTo>
                    <a:pt x="640" y="356"/>
                  </a:lnTo>
                  <a:lnTo>
                    <a:pt x="644" y="356"/>
                  </a:lnTo>
                  <a:lnTo>
                    <a:pt x="649" y="357"/>
                  </a:lnTo>
                  <a:lnTo>
                    <a:pt x="650" y="359"/>
                  </a:lnTo>
                  <a:lnTo>
                    <a:pt x="650" y="362"/>
                  </a:lnTo>
                  <a:lnTo>
                    <a:pt x="649" y="365"/>
                  </a:lnTo>
                  <a:lnTo>
                    <a:pt x="650" y="368"/>
                  </a:lnTo>
                  <a:lnTo>
                    <a:pt x="651" y="370"/>
                  </a:lnTo>
                  <a:lnTo>
                    <a:pt x="652" y="370"/>
                  </a:lnTo>
                  <a:lnTo>
                    <a:pt x="653" y="371"/>
                  </a:lnTo>
                  <a:lnTo>
                    <a:pt x="655" y="371"/>
                  </a:lnTo>
                  <a:lnTo>
                    <a:pt x="657" y="371"/>
                  </a:lnTo>
                  <a:lnTo>
                    <a:pt x="658" y="371"/>
                  </a:lnTo>
                  <a:lnTo>
                    <a:pt x="659" y="371"/>
                  </a:lnTo>
                  <a:lnTo>
                    <a:pt x="661" y="372"/>
                  </a:lnTo>
                  <a:lnTo>
                    <a:pt x="662" y="372"/>
                  </a:lnTo>
                  <a:lnTo>
                    <a:pt x="663" y="373"/>
                  </a:lnTo>
                  <a:lnTo>
                    <a:pt x="664" y="376"/>
                  </a:lnTo>
                  <a:lnTo>
                    <a:pt x="666" y="377"/>
                  </a:lnTo>
                  <a:lnTo>
                    <a:pt x="668" y="378"/>
                  </a:lnTo>
                  <a:lnTo>
                    <a:pt x="670" y="379"/>
                  </a:lnTo>
                  <a:lnTo>
                    <a:pt x="672" y="379"/>
                  </a:lnTo>
                  <a:lnTo>
                    <a:pt x="675" y="379"/>
                  </a:lnTo>
                  <a:lnTo>
                    <a:pt x="676" y="378"/>
                  </a:lnTo>
                  <a:lnTo>
                    <a:pt x="678" y="376"/>
                  </a:lnTo>
                  <a:lnTo>
                    <a:pt x="678" y="373"/>
                  </a:lnTo>
                  <a:lnTo>
                    <a:pt x="680" y="370"/>
                  </a:lnTo>
                  <a:lnTo>
                    <a:pt x="681" y="368"/>
                  </a:lnTo>
                  <a:lnTo>
                    <a:pt x="682" y="365"/>
                  </a:lnTo>
                  <a:lnTo>
                    <a:pt x="684" y="363"/>
                  </a:lnTo>
                  <a:lnTo>
                    <a:pt x="687" y="363"/>
                  </a:lnTo>
                  <a:lnTo>
                    <a:pt x="689" y="364"/>
                  </a:lnTo>
                  <a:lnTo>
                    <a:pt x="690" y="365"/>
                  </a:lnTo>
                  <a:lnTo>
                    <a:pt x="693" y="368"/>
                  </a:lnTo>
                  <a:lnTo>
                    <a:pt x="694" y="371"/>
                  </a:lnTo>
                  <a:lnTo>
                    <a:pt x="696" y="375"/>
                  </a:lnTo>
                  <a:lnTo>
                    <a:pt x="697" y="377"/>
                  </a:lnTo>
                  <a:lnTo>
                    <a:pt x="700" y="381"/>
                  </a:lnTo>
                  <a:lnTo>
                    <a:pt x="702" y="383"/>
                  </a:lnTo>
                  <a:lnTo>
                    <a:pt x="704" y="384"/>
                  </a:lnTo>
                  <a:lnTo>
                    <a:pt x="708" y="384"/>
                  </a:lnTo>
                  <a:lnTo>
                    <a:pt x="712" y="384"/>
                  </a:lnTo>
                  <a:lnTo>
                    <a:pt x="715" y="384"/>
                  </a:lnTo>
                  <a:lnTo>
                    <a:pt x="719" y="383"/>
                  </a:lnTo>
                  <a:lnTo>
                    <a:pt x="721" y="382"/>
                  </a:lnTo>
                  <a:lnTo>
                    <a:pt x="722" y="381"/>
                  </a:lnTo>
                  <a:lnTo>
                    <a:pt x="722" y="377"/>
                  </a:lnTo>
                  <a:lnTo>
                    <a:pt x="721" y="373"/>
                  </a:lnTo>
                  <a:lnTo>
                    <a:pt x="717" y="370"/>
                  </a:lnTo>
                  <a:lnTo>
                    <a:pt x="715" y="364"/>
                  </a:lnTo>
                  <a:lnTo>
                    <a:pt x="715" y="362"/>
                  </a:lnTo>
                  <a:lnTo>
                    <a:pt x="715" y="359"/>
                  </a:lnTo>
                  <a:lnTo>
                    <a:pt x="716" y="358"/>
                  </a:lnTo>
                  <a:lnTo>
                    <a:pt x="717" y="357"/>
                  </a:lnTo>
                  <a:lnTo>
                    <a:pt x="719" y="357"/>
                  </a:lnTo>
                  <a:lnTo>
                    <a:pt x="721" y="357"/>
                  </a:lnTo>
                  <a:lnTo>
                    <a:pt x="723" y="356"/>
                  </a:lnTo>
                  <a:lnTo>
                    <a:pt x="725" y="356"/>
                  </a:lnTo>
                  <a:lnTo>
                    <a:pt x="728" y="356"/>
                  </a:lnTo>
                  <a:lnTo>
                    <a:pt x="729" y="355"/>
                  </a:lnTo>
                  <a:lnTo>
                    <a:pt x="729" y="351"/>
                  </a:lnTo>
                  <a:lnTo>
                    <a:pt x="727" y="349"/>
                  </a:lnTo>
                  <a:lnTo>
                    <a:pt x="726" y="345"/>
                  </a:lnTo>
                  <a:lnTo>
                    <a:pt x="726" y="343"/>
                  </a:lnTo>
                  <a:lnTo>
                    <a:pt x="727" y="339"/>
                  </a:lnTo>
                  <a:lnTo>
                    <a:pt x="728" y="334"/>
                  </a:lnTo>
                  <a:lnTo>
                    <a:pt x="729" y="332"/>
                  </a:lnTo>
                  <a:lnTo>
                    <a:pt x="730" y="331"/>
                  </a:lnTo>
                  <a:lnTo>
                    <a:pt x="733" y="331"/>
                  </a:lnTo>
                  <a:lnTo>
                    <a:pt x="734" y="332"/>
                  </a:lnTo>
                  <a:lnTo>
                    <a:pt x="735" y="333"/>
                  </a:lnTo>
                  <a:lnTo>
                    <a:pt x="738" y="336"/>
                  </a:lnTo>
                  <a:lnTo>
                    <a:pt x="739" y="337"/>
                  </a:lnTo>
                  <a:lnTo>
                    <a:pt x="740" y="338"/>
                  </a:lnTo>
                  <a:lnTo>
                    <a:pt x="741" y="339"/>
                  </a:lnTo>
                  <a:lnTo>
                    <a:pt x="744" y="339"/>
                  </a:lnTo>
                  <a:lnTo>
                    <a:pt x="746" y="340"/>
                  </a:lnTo>
                  <a:lnTo>
                    <a:pt x="748" y="340"/>
                  </a:lnTo>
                  <a:lnTo>
                    <a:pt x="751" y="340"/>
                  </a:lnTo>
                  <a:lnTo>
                    <a:pt x="753" y="340"/>
                  </a:lnTo>
                  <a:lnTo>
                    <a:pt x="754" y="339"/>
                  </a:lnTo>
                  <a:lnTo>
                    <a:pt x="755" y="339"/>
                  </a:lnTo>
                  <a:lnTo>
                    <a:pt x="759" y="338"/>
                  </a:lnTo>
                  <a:lnTo>
                    <a:pt x="760" y="337"/>
                  </a:lnTo>
                  <a:lnTo>
                    <a:pt x="763" y="337"/>
                  </a:lnTo>
                  <a:lnTo>
                    <a:pt x="765" y="339"/>
                  </a:lnTo>
                  <a:lnTo>
                    <a:pt x="766" y="340"/>
                  </a:lnTo>
                  <a:lnTo>
                    <a:pt x="768" y="342"/>
                  </a:lnTo>
                  <a:lnTo>
                    <a:pt x="771" y="343"/>
                  </a:lnTo>
                  <a:lnTo>
                    <a:pt x="772" y="343"/>
                  </a:lnTo>
                  <a:lnTo>
                    <a:pt x="774" y="343"/>
                  </a:lnTo>
                  <a:lnTo>
                    <a:pt x="777" y="342"/>
                  </a:lnTo>
                  <a:lnTo>
                    <a:pt x="778" y="340"/>
                  </a:lnTo>
                  <a:lnTo>
                    <a:pt x="780" y="339"/>
                  </a:lnTo>
                  <a:lnTo>
                    <a:pt x="781" y="338"/>
                  </a:lnTo>
                  <a:lnTo>
                    <a:pt x="783" y="338"/>
                  </a:lnTo>
                  <a:lnTo>
                    <a:pt x="785" y="338"/>
                  </a:lnTo>
                  <a:lnTo>
                    <a:pt x="787" y="338"/>
                  </a:lnTo>
                  <a:lnTo>
                    <a:pt x="790" y="338"/>
                  </a:lnTo>
                  <a:lnTo>
                    <a:pt x="792" y="337"/>
                  </a:lnTo>
                  <a:lnTo>
                    <a:pt x="795" y="336"/>
                  </a:lnTo>
                  <a:lnTo>
                    <a:pt x="797" y="334"/>
                  </a:lnTo>
                  <a:lnTo>
                    <a:pt x="799" y="333"/>
                  </a:lnTo>
                  <a:lnTo>
                    <a:pt x="800" y="334"/>
                  </a:lnTo>
                  <a:lnTo>
                    <a:pt x="803" y="336"/>
                  </a:lnTo>
                  <a:lnTo>
                    <a:pt x="803" y="338"/>
                  </a:lnTo>
                  <a:lnTo>
                    <a:pt x="804" y="340"/>
                  </a:lnTo>
                  <a:lnTo>
                    <a:pt x="805" y="344"/>
                  </a:lnTo>
                  <a:lnTo>
                    <a:pt x="806" y="346"/>
                  </a:lnTo>
                  <a:lnTo>
                    <a:pt x="808" y="349"/>
                  </a:lnTo>
                  <a:lnTo>
                    <a:pt x="809" y="351"/>
                  </a:lnTo>
                  <a:lnTo>
                    <a:pt x="810" y="352"/>
                  </a:lnTo>
                  <a:lnTo>
                    <a:pt x="811" y="353"/>
                  </a:lnTo>
                  <a:lnTo>
                    <a:pt x="812" y="355"/>
                  </a:lnTo>
                  <a:lnTo>
                    <a:pt x="815" y="355"/>
                  </a:lnTo>
                  <a:lnTo>
                    <a:pt x="816" y="355"/>
                  </a:lnTo>
                  <a:lnTo>
                    <a:pt x="818" y="356"/>
                  </a:lnTo>
                  <a:lnTo>
                    <a:pt x="822" y="356"/>
                  </a:lnTo>
                  <a:lnTo>
                    <a:pt x="824" y="355"/>
                  </a:lnTo>
                  <a:lnTo>
                    <a:pt x="827" y="353"/>
                  </a:lnTo>
                  <a:lnTo>
                    <a:pt x="828" y="352"/>
                  </a:lnTo>
                  <a:lnTo>
                    <a:pt x="828" y="350"/>
                  </a:lnTo>
                  <a:lnTo>
                    <a:pt x="829" y="349"/>
                  </a:lnTo>
                  <a:lnTo>
                    <a:pt x="830" y="347"/>
                  </a:lnTo>
                  <a:lnTo>
                    <a:pt x="830" y="346"/>
                  </a:lnTo>
                  <a:lnTo>
                    <a:pt x="832" y="346"/>
                  </a:lnTo>
                  <a:lnTo>
                    <a:pt x="835" y="347"/>
                  </a:lnTo>
                  <a:lnTo>
                    <a:pt x="838" y="350"/>
                  </a:lnTo>
                  <a:lnTo>
                    <a:pt x="842" y="353"/>
                  </a:lnTo>
                  <a:lnTo>
                    <a:pt x="847" y="358"/>
                  </a:lnTo>
                  <a:lnTo>
                    <a:pt x="851" y="363"/>
                  </a:lnTo>
                  <a:lnTo>
                    <a:pt x="855" y="368"/>
                  </a:lnTo>
                  <a:lnTo>
                    <a:pt x="860" y="373"/>
                  </a:lnTo>
                  <a:lnTo>
                    <a:pt x="864" y="378"/>
                  </a:lnTo>
                  <a:lnTo>
                    <a:pt x="867" y="383"/>
                  </a:lnTo>
                  <a:lnTo>
                    <a:pt x="869" y="388"/>
                  </a:lnTo>
                  <a:lnTo>
                    <a:pt x="872" y="392"/>
                  </a:lnTo>
                  <a:lnTo>
                    <a:pt x="872" y="397"/>
                  </a:lnTo>
                  <a:lnTo>
                    <a:pt x="873" y="401"/>
                  </a:lnTo>
                  <a:lnTo>
                    <a:pt x="873" y="405"/>
                  </a:lnTo>
                  <a:lnTo>
                    <a:pt x="872" y="409"/>
                  </a:lnTo>
                  <a:lnTo>
                    <a:pt x="872" y="412"/>
                  </a:lnTo>
                  <a:lnTo>
                    <a:pt x="872" y="418"/>
                  </a:lnTo>
                  <a:lnTo>
                    <a:pt x="872" y="423"/>
                  </a:lnTo>
                  <a:lnTo>
                    <a:pt x="874" y="428"/>
                  </a:lnTo>
                  <a:lnTo>
                    <a:pt x="876" y="433"/>
                  </a:lnTo>
                  <a:lnTo>
                    <a:pt x="879" y="437"/>
                  </a:lnTo>
                  <a:lnTo>
                    <a:pt x="880" y="441"/>
                  </a:lnTo>
                  <a:lnTo>
                    <a:pt x="880" y="444"/>
                  </a:lnTo>
                  <a:lnTo>
                    <a:pt x="881" y="448"/>
                  </a:lnTo>
                  <a:lnTo>
                    <a:pt x="881" y="451"/>
                  </a:lnTo>
                  <a:lnTo>
                    <a:pt x="883" y="453"/>
                  </a:lnTo>
                  <a:lnTo>
                    <a:pt x="886" y="454"/>
                  </a:lnTo>
                  <a:lnTo>
                    <a:pt x="891" y="454"/>
                  </a:lnTo>
                  <a:lnTo>
                    <a:pt x="894" y="451"/>
                  </a:lnTo>
                  <a:lnTo>
                    <a:pt x="895" y="448"/>
                  </a:lnTo>
                  <a:lnTo>
                    <a:pt x="897" y="446"/>
                  </a:lnTo>
                  <a:lnTo>
                    <a:pt x="899" y="447"/>
                  </a:lnTo>
                  <a:lnTo>
                    <a:pt x="901" y="450"/>
                  </a:lnTo>
                  <a:lnTo>
                    <a:pt x="904" y="454"/>
                  </a:lnTo>
                  <a:lnTo>
                    <a:pt x="905" y="457"/>
                  </a:lnTo>
                  <a:lnTo>
                    <a:pt x="906" y="462"/>
                  </a:lnTo>
                  <a:lnTo>
                    <a:pt x="907" y="467"/>
                  </a:lnTo>
                  <a:lnTo>
                    <a:pt x="908" y="470"/>
                  </a:lnTo>
                  <a:lnTo>
                    <a:pt x="908" y="474"/>
                  </a:lnTo>
                  <a:lnTo>
                    <a:pt x="908" y="476"/>
                  </a:lnTo>
                  <a:lnTo>
                    <a:pt x="907" y="481"/>
                  </a:lnTo>
                  <a:lnTo>
                    <a:pt x="906" y="485"/>
                  </a:lnTo>
                  <a:lnTo>
                    <a:pt x="907" y="488"/>
                  </a:lnTo>
                  <a:lnTo>
                    <a:pt x="908" y="490"/>
                  </a:lnTo>
                  <a:lnTo>
                    <a:pt x="911" y="493"/>
                  </a:lnTo>
                  <a:lnTo>
                    <a:pt x="913" y="495"/>
                  </a:lnTo>
                  <a:lnTo>
                    <a:pt x="914" y="499"/>
                  </a:lnTo>
                  <a:lnTo>
                    <a:pt x="915" y="503"/>
                  </a:lnTo>
                  <a:lnTo>
                    <a:pt x="917" y="507"/>
                  </a:lnTo>
                  <a:lnTo>
                    <a:pt x="919" y="511"/>
                  </a:lnTo>
                  <a:lnTo>
                    <a:pt x="921" y="515"/>
                  </a:lnTo>
                  <a:lnTo>
                    <a:pt x="924" y="519"/>
                  </a:lnTo>
                  <a:lnTo>
                    <a:pt x="926" y="524"/>
                  </a:lnTo>
                  <a:lnTo>
                    <a:pt x="930" y="527"/>
                  </a:lnTo>
                  <a:lnTo>
                    <a:pt x="932" y="531"/>
                  </a:lnTo>
                  <a:lnTo>
                    <a:pt x="936" y="533"/>
                  </a:lnTo>
                  <a:lnTo>
                    <a:pt x="938" y="535"/>
                  </a:lnTo>
                  <a:lnTo>
                    <a:pt x="940" y="538"/>
                  </a:lnTo>
                  <a:lnTo>
                    <a:pt x="943" y="540"/>
                  </a:lnTo>
                  <a:lnTo>
                    <a:pt x="945" y="542"/>
                  </a:lnTo>
                  <a:lnTo>
                    <a:pt x="946" y="546"/>
                  </a:lnTo>
                  <a:lnTo>
                    <a:pt x="949" y="548"/>
                  </a:lnTo>
                  <a:lnTo>
                    <a:pt x="951" y="551"/>
                  </a:lnTo>
                  <a:lnTo>
                    <a:pt x="952" y="553"/>
                  </a:lnTo>
                  <a:lnTo>
                    <a:pt x="955" y="554"/>
                  </a:lnTo>
                  <a:lnTo>
                    <a:pt x="956" y="551"/>
                  </a:lnTo>
                  <a:lnTo>
                    <a:pt x="958" y="547"/>
                  </a:lnTo>
                  <a:lnTo>
                    <a:pt x="961" y="546"/>
                  </a:lnTo>
                  <a:lnTo>
                    <a:pt x="963" y="548"/>
                  </a:lnTo>
                  <a:lnTo>
                    <a:pt x="963" y="552"/>
                  </a:lnTo>
                  <a:lnTo>
                    <a:pt x="962" y="557"/>
                  </a:lnTo>
                  <a:lnTo>
                    <a:pt x="962" y="561"/>
                  </a:lnTo>
                  <a:lnTo>
                    <a:pt x="963" y="565"/>
                  </a:lnTo>
                  <a:lnTo>
                    <a:pt x="964" y="567"/>
                  </a:lnTo>
                  <a:lnTo>
                    <a:pt x="966" y="571"/>
                  </a:lnTo>
                  <a:lnTo>
                    <a:pt x="969" y="574"/>
                  </a:lnTo>
                  <a:lnTo>
                    <a:pt x="971" y="577"/>
                  </a:lnTo>
                  <a:lnTo>
                    <a:pt x="974" y="579"/>
                  </a:lnTo>
                  <a:lnTo>
                    <a:pt x="977" y="581"/>
                  </a:lnTo>
                  <a:lnTo>
                    <a:pt x="980" y="583"/>
                  </a:lnTo>
                  <a:lnTo>
                    <a:pt x="985" y="585"/>
                  </a:lnTo>
                  <a:lnTo>
                    <a:pt x="988" y="587"/>
                  </a:lnTo>
                  <a:lnTo>
                    <a:pt x="989" y="592"/>
                  </a:lnTo>
                  <a:lnTo>
                    <a:pt x="990" y="597"/>
                  </a:lnTo>
                  <a:lnTo>
                    <a:pt x="990" y="600"/>
                  </a:lnTo>
                  <a:lnTo>
                    <a:pt x="990" y="602"/>
                  </a:lnTo>
                  <a:lnTo>
                    <a:pt x="993" y="603"/>
                  </a:lnTo>
                  <a:lnTo>
                    <a:pt x="994" y="604"/>
                  </a:lnTo>
                  <a:lnTo>
                    <a:pt x="995" y="604"/>
                  </a:lnTo>
                  <a:lnTo>
                    <a:pt x="997" y="604"/>
                  </a:lnTo>
                  <a:lnTo>
                    <a:pt x="1000" y="603"/>
                  </a:lnTo>
                  <a:lnTo>
                    <a:pt x="1002" y="603"/>
                  </a:lnTo>
                  <a:lnTo>
                    <a:pt x="1004" y="603"/>
                  </a:lnTo>
                  <a:lnTo>
                    <a:pt x="1007" y="603"/>
                  </a:lnTo>
                  <a:lnTo>
                    <a:pt x="1008" y="604"/>
                  </a:lnTo>
                  <a:lnTo>
                    <a:pt x="1010" y="605"/>
                  </a:lnTo>
                  <a:lnTo>
                    <a:pt x="1012" y="607"/>
                  </a:lnTo>
                  <a:lnTo>
                    <a:pt x="1013" y="609"/>
                  </a:lnTo>
                  <a:lnTo>
                    <a:pt x="1013" y="611"/>
                  </a:lnTo>
                  <a:lnTo>
                    <a:pt x="1014" y="613"/>
                  </a:lnTo>
                  <a:lnTo>
                    <a:pt x="1015" y="617"/>
                  </a:lnTo>
                  <a:lnTo>
                    <a:pt x="1017" y="619"/>
                  </a:lnTo>
                  <a:lnTo>
                    <a:pt x="1020" y="622"/>
                  </a:lnTo>
                  <a:lnTo>
                    <a:pt x="1022" y="624"/>
                  </a:lnTo>
                  <a:lnTo>
                    <a:pt x="1025" y="626"/>
                  </a:lnTo>
                  <a:lnTo>
                    <a:pt x="1028" y="629"/>
                  </a:lnTo>
                  <a:lnTo>
                    <a:pt x="1031" y="631"/>
                  </a:lnTo>
                  <a:lnTo>
                    <a:pt x="1034" y="632"/>
                  </a:lnTo>
                  <a:lnTo>
                    <a:pt x="1038" y="633"/>
                  </a:lnTo>
                  <a:lnTo>
                    <a:pt x="1040" y="637"/>
                  </a:lnTo>
                  <a:lnTo>
                    <a:pt x="1045" y="641"/>
                  </a:lnTo>
                  <a:lnTo>
                    <a:pt x="1048" y="645"/>
                  </a:lnTo>
                  <a:lnTo>
                    <a:pt x="1052" y="649"/>
                  </a:lnTo>
                  <a:lnTo>
                    <a:pt x="1055" y="654"/>
                  </a:lnTo>
                  <a:lnTo>
                    <a:pt x="1059" y="657"/>
                  </a:lnTo>
                  <a:lnTo>
                    <a:pt x="1063" y="661"/>
                  </a:lnTo>
                  <a:lnTo>
                    <a:pt x="1065" y="663"/>
                  </a:lnTo>
                  <a:lnTo>
                    <a:pt x="1067" y="663"/>
                  </a:lnTo>
                  <a:lnTo>
                    <a:pt x="1070" y="662"/>
                  </a:lnTo>
                  <a:lnTo>
                    <a:pt x="1072" y="661"/>
                  </a:lnTo>
                  <a:lnTo>
                    <a:pt x="1074" y="658"/>
                  </a:lnTo>
                  <a:lnTo>
                    <a:pt x="1077" y="656"/>
                  </a:lnTo>
                  <a:lnTo>
                    <a:pt x="1078" y="655"/>
                  </a:lnTo>
                  <a:lnTo>
                    <a:pt x="1079" y="654"/>
                  </a:lnTo>
                  <a:lnTo>
                    <a:pt x="1082" y="650"/>
                  </a:lnTo>
                  <a:lnTo>
                    <a:pt x="1085" y="644"/>
                  </a:lnTo>
                  <a:lnTo>
                    <a:pt x="1086" y="636"/>
                  </a:lnTo>
                  <a:lnTo>
                    <a:pt x="1086" y="630"/>
                  </a:lnTo>
                  <a:lnTo>
                    <a:pt x="1086" y="623"/>
                  </a:lnTo>
                  <a:lnTo>
                    <a:pt x="1086" y="616"/>
                  </a:lnTo>
                  <a:lnTo>
                    <a:pt x="1089" y="609"/>
                  </a:lnTo>
                  <a:lnTo>
                    <a:pt x="1091" y="603"/>
                  </a:lnTo>
                  <a:lnTo>
                    <a:pt x="1091" y="599"/>
                  </a:lnTo>
                  <a:lnTo>
                    <a:pt x="1091" y="597"/>
                  </a:lnTo>
                  <a:lnTo>
                    <a:pt x="1090" y="593"/>
                  </a:lnTo>
                  <a:lnTo>
                    <a:pt x="1087" y="590"/>
                  </a:lnTo>
                  <a:lnTo>
                    <a:pt x="1086" y="586"/>
                  </a:lnTo>
                  <a:lnTo>
                    <a:pt x="1084" y="583"/>
                  </a:lnTo>
                  <a:lnTo>
                    <a:pt x="1082" y="580"/>
                  </a:lnTo>
                  <a:lnTo>
                    <a:pt x="1080" y="578"/>
                  </a:lnTo>
                  <a:lnTo>
                    <a:pt x="1077" y="572"/>
                  </a:lnTo>
                  <a:lnTo>
                    <a:pt x="1074" y="565"/>
                  </a:lnTo>
                  <a:lnTo>
                    <a:pt x="1073" y="557"/>
                  </a:lnTo>
                  <a:lnTo>
                    <a:pt x="1072" y="548"/>
                  </a:lnTo>
                  <a:lnTo>
                    <a:pt x="1071" y="540"/>
                  </a:lnTo>
                  <a:lnTo>
                    <a:pt x="1067" y="534"/>
                  </a:lnTo>
                  <a:lnTo>
                    <a:pt x="1065" y="528"/>
                  </a:lnTo>
                  <a:lnTo>
                    <a:pt x="1063" y="525"/>
                  </a:lnTo>
                  <a:lnTo>
                    <a:pt x="1061" y="522"/>
                  </a:lnTo>
                  <a:lnTo>
                    <a:pt x="1059" y="521"/>
                  </a:lnTo>
                  <a:lnTo>
                    <a:pt x="1057" y="520"/>
                  </a:lnTo>
                  <a:lnTo>
                    <a:pt x="1053" y="519"/>
                  </a:lnTo>
                  <a:lnTo>
                    <a:pt x="1049" y="519"/>
                  </a:lnTo>
                  <a:lnTo>
                    <a:pt x="1047" y="518"/>
                  </a:lnTo>
                  <a:lnTo>
                    <a:pt x="1044" y="518"/>
                  </a:lnTo>
                  <a:lnTo>
                    <a:pt x="1041" y="516"/>
                  </a:lnTo>
                  <a:lnTo>
                    <a:pt x="1040" y="515"/>
                  </a:lnTo>
                  <a:lnTo>
                    <a:pt x="1039" y="515"/>
                  </a:lnTo>
                  <a:lnTo>
                    <a:pt x="1040" y="514"/>
                  </a:lnTo>
                  <a:lnTo>
                    <a:pt x="1041" y="514"/>
                  </a:lnTo>
                  <a:lnTo>
                    <a:pt x="1042" y="513"/>
                  </a:lnTo>
                  <a:lnTo>
                    <a:pt x="1045" y="513"/>
                  </a:lnTo>
                  <a:lnTo>
                    <a:pt x="1047" y="512"/>
                  </a:lnTo>
                  <a:lnTo>
                    <a:pt x="1048" y="511"/>
                  </a:lnTo>
                  <a:lnTo>
                    <a:pt x="1049" y="511"/>
                  </a:lnTo>
                  <a:lnTo>
                    <a:pt x="1049" y="508"/>
                  </a:lnTo>
                  <a:lnTo>
                    <a:pt x="1049" y="506"/>
                  </a:lnTo>
                  <a:lnTo>
                    <a:pt x="1047" y="503"/>
                  </a:lnTo>
                  <a:lnTo>
                    <a:pt x="1046" y="501"/>
                  </a:lnTo>
                  <a:lnTo>
                    <a:pt x="1044" y="499"/>
                  </a:lnTo>
                  <a:lnTo>
                    <a:pt x="1042" y="496"/>
                  </a:lnTo>
                  <a:lnTo>
                    <a:pt x="1040" y="494"/>
                  </a:lnTo>
                  <a:lnTo>
                    <a:pt x="1039" y="492"/>
                  </a:lnTo>
                  <a:lnTo>
                    <a:pt x="1038" y="488"/>
                  </a:lnTo>
                  <a:lnTo>
                    <a:pt x="1035" y="485"/>
                  </a:lnTo>
                  <a:lnTo>
                    <a:pt x="1034" y="481"/>
                  </a:lnTo>
                  <a:lnTo>
                    <a:pt x="1033" y="477"/>
                  </a:lnTo>
                  <a:lnTo>
                    <a:pt x="1031" y="473"/>
                  </a:lnTo>
                  <a:lnTo>
                    <a:pt x="1029" y="470"/>
                  </a:lnTo>
                  <a:lnTo>
                    <a:pt x="1029" y="469"/>
                  </a:lnTo>
                  <a:lnTo>
                    <a:pt x="1027" y="467"/>
                  </a:lnTo>
                  <a:lnTo>
                    <a:pt x="1025" y="463"/>
                  </a:lnTo>
                  <a:lnTo>
                    <a:pt x="1021" y="460"/>
                  </a:lnTo>
                  <a:lnTo>
                    <a:pt x="1017" y="455"/>
                  </a:lnTo>
                  <a:lnTo>
                    <a:pt x="1013" y="450"/>
                  </a:lnTo>
                  <a:lnTo>
                    <a:pt x="1009" y="447"/>
                  </a:lnTo>
                  <a:lnTo>
                    <a:pt x="1006" y="443"/>
                  </a:lnTo>
                  <a:lnTo>
                    <a:pt x="1003" y="441"/>
                  </a:lnTo>
                  <a:lnTo>
                    <a:pt x="1001" y="438"/>
                  </a:lnTo>
                  <a:lnTo>
                    <a:pt x="999" y="435"/>
                  </a:lnTo>
                  <a:lnTo>
                    <a:pt x="996" y="431"/>
                  </a:lnTo>
                  <a:lnTo>
                    <a:pt x="994" y="428"/>
                  </a:lnTo>
                  <a:lnTo>
                    <a:pt x="991" y="424"/>
                  </a:lnTo>
                  <a:lnTo>
                    <a:pt x="989" y="421"/>
                  </a:lnTo>
                  <a:lnTo>
                    <a:pt x="987" y="417"/>
                  </a:lnTo>
                  <a:lnTo>
                    <a:pt x="985" y="415"/>
                  </a:lnTo>
                  <a:lnTo>
                    <a:pt x="983" y="411"/>
                  </a:lnTo>
                  <a:lnTo>
                    <a:pt x="982" y="409"/>
                  </a:lnTo>
                  <a:lnTo>
                    <a:pt x="981" y="409"/>
                  </a:lnTo>
                  <a:lnTo>
                    <a:pt x="980" y="409"/>
                  </a:lnTo>
                  <a:lnTo>
                    <a:pt x="978" y="409"/>
                  </a:lnTo>
                  <a:lnTo>
                    <a:pt x="977" y="409"/>
                  </a:lnTo>
                  <a:lnTo>
                    <a:pt x="976" y="409"/>
                  </a:lnTo>
                  <a:lnTo>
                    <a:pt x="974" y="409"/>
                  </a:lnTo>
                  <a:lnTo>
                    <a:pt x="971" y="408"/>
                  </a:lnTo>
                  <a:lnTo>
                    <a:pt x="970" y="407"/>
                  </a:lnTo>
                  <a:lnTo>
                    <a:pt x="968" y="405"/>
                  </a:lnTo>
                  <a:lnTo>
                    <a:pt x="966" y="402"/>
                  </a:lnTo>
                  <a:lnTo>
                    <a:pt x="965" y="398"/>
                  </a:lnTo>
                  <a:lnTo>
                    <a:pt x="965" y="394"/>
                  </a:lnTo>
                  <a:lnTo>
                    <a:pt x="965" y="390"/>
                  </a:lnTo>
                  <a:lnTo>
                    <a:pt x="965" y="389"/>
                  </a:lnTo>
                  <a:lnTo>
                    <a:pt x="964" y="386"/>
                  </a:lnTo>
                  <a:lnTo>
                    <a:pt x="962" y="385"/>
                  </a:lnTo>
                  <a:lnTo>
                    <a:pt x="961" y="383"/>
                  </a:lnTo>
                  <a:lnTo>
                    <a:pt x="958" y="382"/>
                  </a:lnTo>
                  <a:lnTo>
                    <a:pt x="956" y="379"/>
                  </a:lnTo>
                  <a:lnTo>
                    <a:pt x="953" y="377"/>
                  </a:lnTo>
                  <a:lnTo>
                    <a:pt x="952" y="375"/>
                  </a:lnTo>
                  <a:lnTo>
                    <a:pt x="951" y="372"/>
                  </a:lnTo>
                  <a:lnTo>
                    <a:pt x="949" y="369"/>
                  </a:lnTo>
                  <a:lnTo>
                    <a:pt x="948" y="365"/>
                  </a:lnTo>
                  <a:lnTo>
                    <a:pt x="946" y="362"/>
                  </a:lnTo>
                  <a:lnTo>
                    <a:pt x="944" y="358"/>
                  </a:lnTo>
                  <a:lnTo>
                    <a:pt x="943" y="353"/>
                  </a:lnTo>
                  <a:lnTo>
                    <a:pt x="942" y="347"/>
                  </a:lnTo>
                  <a:lnTo>
                    <a:pt x="940" y="342"/>
                  </a:lnTo>
                  <a:lnTo>
                    <a:pt x="940" y="336"/>
                  </a:lnTo>
                  <a:lnTo>
                    <a:pt x="938" y="331"/>
                  </a:lnTo>
                  <a:lnTo>
                    <a:pt x="937" y="326"/>
                  </a:lnTo>
                  <a:lnTo>
                    <a:pt x="934" y="323"/>
                  </a:lnTo>
                  <a:lnTo>
                    <a:pt x="933" y="319"/>
                  </a:lnTo>
                  <a:lnTo>
                    <a:pt x="931" y="316"/>
                  </a:lnTo>
                  <a:lnTo>
                    <a:pt x="929" y="313"/>
                  </a:lnTo>
                  <a:lnTo>
                    <a:pt x="927" y="312"/>
                  </a:lnTo>
                  <a:lnTo>
                    <a:pt x="926" y="307"/>
                  </a:lnTo>
                  <a:lnTo>
                    <a:pt x="924" y="303"/>
                  </a:lnTo>
                  <a:lnTo>
                    <a:pt x="924" y="298"/>
                  </a:lnTo>
                  <a:lnTo>
                    <a:pt x="923" y="294"/>
                  </a:lnTo>
                  <a:lnTo>
                    <a:pt x="921" y="293"/>
                  </a:lnTo>
                  <a:lnTo>
                    <a:pt x="920" y="292"/>
                  </a:lnTo>
                  <a:lnTo>
                    <a:pt x="919" y="291"/>
                  </a:lnTo>
                  <a:lnTo>
                    <a:pt x="917" y="290"/>
                  </a:lnTo>
                  <a:lnTo>
                    <a:pt x="915" y="288"/>
                  </a:lnTo>
                  <a:lnTo>
                    <a:pt x="913" y="288"/>
                  </a:lnTo>
                  <a:lnTo>
                    <a:pt x="912" y="288"/>
                  </a:lnTo>
                  <a:lnTo>
                    <a:pt x="911" y="288"/>
                  </a:lnTo>
                  <a:lnTo>
                    <a:pt x="910" y="288"/>
                  </a:lnTo>
                  <a:lnTo>
                    <a:pt x="908" y="291"/>
                  </a:lnTo>
                  <a:lnTo>
                    <a:pt x="908" y="293"/>
                  </a:lnTo>
                  <a:lnTo>
                    <a:pt x="910" y="297"/>
                  </a:lnTo>
                  <a:lnTo>
                    <a:pt x="912" y="301"/>
                  </a:lnTo>
                  <a:lnTo>
                    <a:pt x="914" y="311"/>
                  </a:lnTo>
                  <a:lnTo>
                    <a:pt x="918" y="320"/>
                  </a:lnTo>
                  <a:lnTo>
                    <a:pt x="920" y="327"/>
                  </a:lnTo>
                  <a:lnTo>
                    <a:pt x="921" y="331"/>
                  </a:lnTo>
                  <a:lnTo>
                    <a:pt x="920" y="336"/>
                  </a:lnTo>
                  <a:lnTo>
                    <a:pt x="919" y="338"/>
                  </a:lnTo>
                  <a:lnTo>
                    <a:pt x="918" y="342"/>
                  </a:lnTo>
                  <a:lnTo>
                    <a:pt x="918" y="345"/>
                  </a:lnTo>
                  <a:lnTo>
                    <a:pt x="920" y="350"/>
                  </a:lnTo>
                  <a:lnTo>
                    <a:pt x="924" y="357"/>
                  </a:lnTo>
                  <a:lnTo>
                    <a:pt x="925" y="364"/>
                  </a:lnTo>
                  <a:lnTo>
                    <a:pt x="925" y="366"/>
                  </a:lnTo>
                  <a:lnTo>
                    <a:pt x="924" y="366"/>
                  </a:lnTo>
                  <a:lnTo>
                    <a:pt x="923" y="365"/>
                  </a:lnTo>
                  <a:lnTo>
                    <a:pt x="920" y="362"/>
                  </a:lnTo>
                  <a:lnTo>
                    <a:pt x="918" y="358"/>
                  </a:lnTo>
                  <a:lnTo>
                    <a:pt x="914" y="353"/>
                  </a:lnTo>
                  <a:lnTo>
                    <a:pt x="913" y="350"/>
                  </a:lnTo>
                  <a:lnTo>
                    <a:pt x="912" y="347"/>
                  </a:lnTo>
                  <a:lnTo>
                    <a:pt x="911" y="345"/>
                  </a:lnTo>
                  <a:lnTo>
                    <a:pt x="910" y="342"/>
                  </a:lnTo>
                  <a:lnTo>
                    <a:pt x="910" y="338"/>
                  </a:lnTo>
                  <a:lnTo>
                    <a:pt x="911" y="333"/>
                  </a:lnTo>
                  <a:lnTo>
                    <a:pt x="911" y="330"/>
                  </a:lnTo>
                  <a:lnTo>
                    <a:pt x="911" y="327"/>
                  </a:lnTo>
                  <a:lnTo>
                    <a:pt x="910" y="324"/>
                  </a:lnTo>
                  <a:lnTo>
                    <a:pt x="908" y="320"/>
                  </a:lnTo>
                  <a:lnTo>
                    <a:pt x="907" y="317"/>
                  </a:lnTo>
                  <a:lnTo>
                    <a:pt x="905" y="313"/>
                  </a:lnTo>
                  <a:lnTo>
                    <a:pt x="904" y="310"/>
                  </a:lnTo>
                  <a:lnTo>
                    <a:pt x="901" y="306"/>
                  </a:lnTo>
                  <a:lnTo>
                    <a:pt x="899" y="299"/>
                  </a:lnTo>
                  <a:lnTo>
                    <a:pt x="899" y="293"/>
                  </a:lnTo>
                  <a:lnTo>
                    <a:pt x="901" y="287"/>
                  </a:lnTo>
                  <a:lnTo>
                    <a:pt x="905" y="281"/>
                  </a:lnTo>
                  <a:lnTo>
                    <a:pt x="907" y="277"/>
                  </a:lnTo>
                  <a:lnTo>
                    <a:pt x="907" y="271"/>
                  </a:lnTo>
                  <a:lnTo>
                    <a:pt x="905" y="266"/>
                  </a:lnTo>
                  <a:lnTo>
                    <a:pt x="902" y="262"/>
                  </a:lnTo>
                  <a:lnTo>
                    <a:pt x="900" y="260"/>
                  </a:lnTo>
                  <a:lnTo>
                    <a:pt x="900" y="258"/>
                  </a:lnTo>
                  <a:lnTo>
                    <a:pt x="902" y="256"/>
                  </a:lnTo>
                  <a:lnTo>
                    <a:pt x="905" y="256"/>
                  </a:lnTo>
                  <a:lnTo>
                    <a:pt x="907" y="254"/>
                  </a:lnTo>
                  <a:lnTo>
                    <a:pt x="906" y="251"/>
                  </a:lnTo>
                  <a:lnTo>
                    <a:pt x="904" y="246"/>
                  </a:lnTo>
                  <a:lnTo>
                    <a:pt x="901" y="242"/>
                  </a:lnTo>
                  <a:lnTo>
                    <a:pt x="899" y="239"/>
                  </a:lnTo>
                  <a:lnTo>
                    <a:pt x="899" y="235"/>
                  </a:lnTo>
                  <a:lnTo>
                    <a:pt x="901" y="232"/>
                  </a:lnTo>
                  <a:lnTo>
                    <a:pt x="902" y="227"/>
                  </a:lnTo>
                  <a:lnTo>
                    <a:pt x="901" y="222"/>
                  </a:lnTo>
                  <a:lnTo>
                    <a:pt x="899" y="217"/>
                  </a:lnTo>
                  <a:lnTo>
                    <a:pt x="895" y="212"/>
                  </a:lnTo>
                  <a:lnTo>
                    <a:pt x="894" y="207"/>
                  </a:lnTo>
                  <a:lnTo>
                    <a:pt x="894" y="203"/>
                  </a:lnTo>
                  <a:lnTo>
                    <a:pt x="895" y="200"/>
                  </a:lnTo>
                  <a:lnTo>
                    <a:pt x="898" y="197"/>
                  </a:lnTo>
                  <a:lnTo>
                    <a:pt x="901" y="197"/>
                  </a:lnTo>
                  <a:lnTo>
                    <a:pt x="904" y="196"/>
                  </a:lnTo>
                  <a:lnTo>
                    <a:pt x="905" y="195"/>
                  </a:lnTo>
                  <a:lnTo>
                    <a:pt x="905" y="193"/>
                  </a:lnTo>
                  <a:lnTo>
                    <a:pt x="905" y="190"/>
                  </a:lnTo>
                  <a:lnTo>
                    <a:pt x="904" y="188"/>
                  </a:lnTo>
                  <a:lnTo>
                    <a:pt x="904" y="186"/>
                  </a:lnTo>
                  <a:lnTo>
                    <a:pt x="905" y="184"/>
                  </a:lnTo>
                  <a:lnTo>
                    <a:pt x="908" y="184"/>
                  </a:lnTo>
                  <a:lnTo>
                    <a:pt x="912" y="183"/>
                  </a:lnTo>
                  <a:lnTo>
                    <a:pt x="913" y="181"/>
                  </a:lnTo>
                  <a:lnTo>
                    <a:pt x="914" y="177"/>
                  </a:lnTo>
                  <a:lnTo>
                    <a:pt x="913" y="174"/>
                  </a:lnTo>
                  <a:lnTo>
                    <a:pt x="914" y="173"/>
                  </a:lnTo>
                  <a:lnTo>
                    <a:pt x="915" y="171"/>
                  </a:lnTo>
                  <a:lnTo>
                    <a:pt x="917" y="170"/>
                  </a:lnTo>
                  <a:lnTo>
                    <a:pt x="919" y="170"/>
                  </a:lnTo>
                  <a:lnTo>
                    <a:pt x="921" y="170"/>
                  </a:lnTo>
                  <a:lnTo>
                    <a:pt x="924" y="169"/>
                  </a:lnTo>
                  <a:lnTo>
                    <a:pt x="925" y="169"/>
                  </a:lnTo>
                  <a:lnTo>
                    <a:pt x="926" y="168"/>
                  </a:lnTo>
                  <a:lnTo>
                    <a:pt x="926" y="165"/>
                  </a:lnTo>
                  <a:lnTo>
                    <a:pt x="927" y="164"/>
                  </a:lnTo>
                  <a:lnTo>
                    <a:pt x="929" y="163"/>
                  </a:lnTo>
                  <a:lnTo>
                    <a:pt x="931" y="162"/>
                  </a:lnTo>
                  <a:lnTo>
                    <a:pt x="933" y="161"/>
                  </a:lnTo>
                  <a:lnTo>
                    <a:pt x="936" y="158"/>
                  </a:lnTo>
                  <a:lnTo>
                    <a:pt x="938" y="157"/>
                  </a:lnTo>
                  <a:lnTo>
                    <a:pt x="942" y="155"/>
                  </a:lnTo>
                  <a:lnTo>
                    <a:pt x="946" y="151"/>
                  </a:lnTo>
                  <a:lnTo>
                    <a:pt x="949" y="147"/>
                  </a:lnTo>
                  <a:lnTo>
                    <a:pt x="949" y="141"/>
                  </a:lnTo>
                  <a:lnTo>
                    <a:pt x="951" y="131"/>
                  </a:lnTo>
                  <a:lnTo>
                    <a:pt x="953" y="126"/>
                  </a:lnTo>
                  <a:lnTo>
                    <a:pt x="956" y="123"/>
                  </a:lnTo>
                  <a:lnTo>
                    <a:pt x="958" y="119"/>
                  </a:lnTo>
                  <a:lnTo>
                    <a:pt x="962" y="116"/>
                  </a:lnTo>
                  <a:lnTo>
                    <a:pt x="965" y="113"/>
                  </a:lnTo>
                  <a:lnTo>
                    <a:pt x="969" y="112"/>
                  </a:lnTo>
                  <a:lnTo>
                    <a:pt x="974" y="111"/>
                  </a:lnTo>
                  <a:lnTo>
                    <a:pt x="978" y="110"/>
                  </a:lnTo>
                  <a:lnTo>
                    <a:pt x="983" y="109"/>
                  </a:lnTo>
                  <a:lnTo>
                    <a:pt x="985" y="106"/>
                  </a:lnTo>
                  <a:lnTo>
                    <a:pt x="989" y="104"/>
                  </a:lnTo>
                  <a:lnTo>
                    <a:pt x="990" y="102"/>
                  </a:lnTo>
                  <a:lnTo>
                    <a:pt x="993" y="99"/>
                  </a:lnTo>
                  <a:lnTo>
                    <a:pt x="994" y="96"/>
                  </a:lnTo>
                  <a:lnTo>
                    <a:pt x="995" y="92"/>
                  </a:lnTo>
                  <a:lnTo>
                    <a:pt x="996" y="89"/>
                  </a:lnTo>
                  <a:lnTo>
                    <a:pt x="997" y="86"/>
                  </a:lnTo>
                  <a:lnTo>
                    <a:pt x="999" y="83"/>
                  </a:lnTo>
                  <a:lnTo>
                    <a:pt x="1001" y="82"/>
                  </a:lnTo>
                  <a:lnTo>
                    <a:pt x="1002" y="79"/>
                  </a:lnTo>
                  <a:lnTo>
                    <a:pt x="1006" y="78"/>
                  </a:lnTo>
                  <a:lnTo>
                    <a:pt x="1007" y="77"/>
                  </a:lnTo>
                  <a:lnTo>
                    <a:pt x="1009" y="74"/>
                  </a:lnTo>
                  <a:lnTo>
                    <a:pt x="1012" y="72"/>
                  </a:lnTo>
                  <a:lnTo>
                    <a:pt x="1015" y="67"/>
                  </a:lnTo>
                  <a:lnTo>
                    <a:pt x="1015" y="63"/>
                  </a:lnTo>
                  <a:lnTo>
                    <a:pt x="1013" y="59"/>
                  </a:lnTo>
                  <a:lnTo>
                    <a:pt x="1009" y="57"/>
                  </a:lnTo>
                  <a:lnTo>
                    <a:pt x="1007" y="57"/>
                  </a:lnTo>
                  <a:lnTo>
                    <a:pt x="1006" y="54"/>
                  </a:lnTo>
                  <a:lnTo>
                    <a:pt x="1006" y="51"/>
                  </a:lnTo>
                  <a:lnTo>
                    <a:pt x="1007" y="50"/>
                  </a:lnTo>
                  <a:lnTo>
                    <a:pt x="1006" y="48"/>
                  </a:lnTo>
                  <a:lnTo>
                    <a:pt x="1003" y="47"/>
                  </a:lnTo>
                  <a:lnTo>
                    <a:pt x="1001" y="47"/>
                  </a:lnTo>
                  <a:lnTo>
                    <a:pt x="1000" y="46"/>
                  </a:lnTo>
                  <a:lnTo>
                    <a:pt x="997" y="45"/>
                  </a:lnTo>
                  <a:lnTo>
                    <a:pt x="996" y="44"/>
                  </a:lnTo>
                  <a:lnTo>
                    <a:pt x="995" y="40"/>
                  </a:lnTo>
                  <a:lnTo>
                    <a:pt x="995" y="38"/>
                  </a:lnTo>
                  <a:lnTo>
                    <a:pt x="996" y="37"/>
                  </a:lnTo>
                  <a:lnTo>
                    <a:pt x="999" y="35"/>
                  </a:lnTo>
                  <a:lnTo>
                    <a:pt x="1001" y="35"/>
                  </a:lnTo>
                  <a:lnTo>
                    <a:pt x="1006" y="37"/>
                  </a:lnTo>
                  <a:lnTo>
                    <a:pt x="1009" y="37"/>
                  </a:lnTo>
                  <a:lnTo>
                    <a:pt x="1013" y="38"/>
                  </a:lnTo>
                  <a:lnTo>
                    <a:pt x="1016" y="40"/>
                  </a:lnTo>
                  <a:lnTo>
                    <a:pt x="1020" y="40"/>
                  </a:lnTo>
                  <a:lnTo>
                    <a:pt x="1022" y="40"/>
                  </a:lnTo>
                  <a:lnTo>
                    <a:pt x="1023" y="38"/>
                  </a:lnTo>
                  <a:lnTo>
                    <a:pt x="1023" y="37"/>
                  </a:lnTo>
                  <a:lnTo>
                    <a:pt x="1023" y="34"/>
                  </a:lnTo>
                  <a:lnTo>
                    <a:pt x="1023" y="32"/>
                  </a:lnTo>
                  <a:lnTo>
                    <a:pt x="1022" y="31"/>
                  </a:lnTo>
                  <a:lnTo>
                    <a:pt x="1022" y="30"/>
                  </a:lnTo>
                  <a:lnTo>
                    <a:pt x="1020" y="28"/>
                  </a:lnTo>
                  <a:lnTo>
                    <a:pt x="1017" y="26"/>
                  </a:lnTo>
                  <a:lnTo>
                    <a:pt x="1017" y="24"/>
                  </a:lnTo>
                  <a:lnTo>
                    <a:pt x="1020" y="21"/>
                  </a:lnTo>
                  <a:lnTo>
                    <a:pt x="1020" y="18"/>
                  </a:lnTo>
                  <a:lnTo>
                    <a:pt x="1020" y="13"/>
                  </a:lnTo>
                  <a:lnTo>
                    <a:pt x="1019" y="8"/>
                  </a:lnTo>
                  <a:lnTo>
                    <a:pt x="1017" y="7"/>
                  </a:lnTo>
                  <a:lnTo>
                    <a:pt x="1019" y="5"/>
                  </a:lnTo>
                  <a:lnTo>
                    <a:pt x="1020" y="4"/>
                  </a:lnTo>
                  <a:lnTo>
                    <a:pt x="1021" y="2"/>
                  </a:lnTo>
                  <a:lnTo>
                    <a:pt x="1023" y="2"/>
                  </a:lnTo>
                  <a:lnTo>
                    <a:pt x="1026" y="1"/>
                  </a:lnTo>
                  <a:lnTo>
                    <a:pt x="1028" y="0"/>
                  </a:lnTo>
                  <a:lnTo>
                    <a:pt x="1029" y="0"/>
                  </a:lnTo>
                  <a:lnTo>
                    <a:pt x="384" y="0"/>
                  </a:lnTo>
                  <a:lnTo>
                    <a:pt x="0" y="326"/>
                  </a:lnTo>
                </a:path>
              </a:pathLst>
            </a:custGeom>
            <a:solidFill>
              <a:srgbClr val="C0C0C0"/>
            </a:solidFill>
            <a:ln w="12700" cap="rnd">
              <a:noFill/>
              <a:round/>
              <a:headEnd/>
              <a:tailEnd/>
            </a:ln>
          </p:spPr>
          <p:txBody>
            <a:bodyPr/>
            <a:lstStyle/>
            <a:p>
              <a:endParaRPr lang="en-US">
                <a:solidFill>
                  <a:srgbClr val="000000"/>
                </a:solidFill>
              </a:endParaRPr>
            </a:p>
          </p:txBody>
        </p:sp>
        <p:sp>
          <p:nvSpPr>
            <p:cNvPr id="23567" name="Freeform 60"/>
            <p:cNvSpPr>
              <a:spLocks/>
            </p:cNvSpPr>
            <p:nvPr/>
          </p:nvSpPr>
          <p:spPr bwMode="auto">
            <a:xfrm>
              <a:off x="2402" y="1280"/>
              <a:ext cx="564" cy="270"/>
            </a:xfrm>
            <a:custGeom>
              <a:avLst/>
              <a:gdLst>
                <a:gd name="T0" fmla="*/ 232 w 564"/>
                <a:gd name="T1" fmla="*/ 34 h 270"/>
                <a:gd name="T2" fmla="*/ 258 w 564"/>
                <a:gd name="T3" fmla="*/ 27 h 270"/>
                <a:gd name="T4" fmla="*/ 276 w 564"/>
                <a:gd name="T5" fmla="*/ 16 h 270"/>
                <a:gd name="T6" fmla="*/ 272 w 564"/>
                <a:gd name="T7" fmla="*/ 30 h 270"/>
                <a:gd name="T8" fmla="*/ 261 w 564"/>
                <a:gd name="T9" fmla="*/ 41 h 270"/>
                <a:gd name="T10" fmla="*/ 256 w 564"/>
                <a:gd name="T11" fmla="*/ 65 h 270"/>
                <a:gd name="T12" fmla="*/ 244 w 564"/>
                <a:gd name="T13" fmla="*/ 78 h 270"/>
                <a:gd name="T14" fmla="*/ 231 w 564"/>
                <a:gd name="T15" fmla="*/ 91 h 270"/>
                <a:gd name="T16" fmla="*/ 237 w 564"/>
                <a:gd name="T17" fmla="*/ 97 h 270"/>
                <a:gd name="T18" fmla="*/ 244 w 564"/>
                <a:gd name="T19" fmla="*/ 89 h 270"/>
                <a:gd name="T20" fmla="*/ 251 w 564"/>
                <a:gd name="T21" fmla="*/ 82 h 270"/>
                <a:gd name="T22" fmla="*/ 263 w 564"/>
                <a:gd name="T23" fmla="*/ 80 h 270"/>
                <a:gd name="T24" fmla="*/ 274 w 564"/>
                <a:gd name="T25" fmla="*/ 76 h 270"/>
                <a:gd name="T26" fmla="*/ 284 w 564"/>
                <a:gd name="T27" fmla="*/ 76 h 270"/>
                <a:gd name="T28" fmla="*/ 285 w 564"/>
                <a:gd name="T29" fmla="*/ 89 h 270"/>
                <a:gd name="T30" fmla="*/ 296 w 564"/>
                <a:gd name="T31" fmla="*/ 86 h 270"/>
                <a:gd name="T32" fmla="*/ 306 w 564"/>
                <a:gd name="T33" fmla="*/ 92 h 270"/>
                <a:gd name="T34" fmla="*/ 322 w 564"/>
                <a:gd name="T35" fmla="*/ 78 h 270"/>
                <a:gd name="T36" fmla="*/ 337 w 564"/>
                <a:gd name="T37" fmla="*/ 49 h 270"/>
                <a:gd name="T38" fmla="*/ 358 w 564"/>
                <a:gd name="T39" fmla="*/ 30 h 270"/>
                <a:gd name="T40" fmla="*/ 378 w 564"/>
                <a:gd name="T41" fmla="*/ 5 h 270"/>
                <a:gd name="T42" fmla="*/ 386 w 564"/>
                <a:gd name="T43" fmla="*/ 7 h 270"/>
                <a:gd name="T44" fmla="*/ 382 w 564"/>
                <a:gd name="T45" fmla="*/ 28 h 270"/>
                <a:gd name="T46" fmla="*/ 393 w 564"/>
                <a:gd name="T47" fmla="*/ 24 h 270"/>
                <a:gd name="T48" fmla="*/ 400 w 564"/>
                <a:gd name="T49" fmla="*/ 16 h 270"/>
                <a:gd name="T50" fmla="*/ 410 w 564"/>
                <a:gd name="T51" fmla="*/ 10 h 270"/>
                <a:gd name="T52" fmla="*/ 418 w 564"/>
                <a:gd name="T53" fmla="*/ 10 h 270"/>
                <a:gd name="T54" fmla="*/ 429 w 564"/>
                <a:gd name="T55" fmla="*/ 12 h 270"/>
                <a:gd name="T56" fmla="*/ 437 w 564"/>
                <a:gd name="T57" fmla="*/ 9 h 270"/>
                <a:gd name="T58" fmla="*/ 450 w 564"/>
                <a:gd name="T59" fmla="*/ 15 h 270"/>
                <a:gd name="T60" fmla="*/ 468 w 564"/>
                <a:gd name="T61" fmla="*/ 13 h 270"/>
                <a:gd name="T62" fmla="*/ 479 w 564"/>
                <a:gd name="T63" fmla="*/ 6 h 270"/>
                <a:gd name="T64" fmla="*/ 494 w 564"/>
                <a:gd name="T65" fmla="*/ 0 h 270"/>
                <a:gd name="T66" fmla="*/ 498 w 564"/>
                <a:gd name="T67" fmla="*/ 6 h 270"/>
                <a:gd name="T68" fmla="*/ 516 w 564"/>
                <a:gd name="T69" fmla="*/ 5 h 270"/>
                <a:gd name="T70" fmla="*/ 531 w 564"/>
                <a:gd name="T71" fmla="*/ 2 h 270"/>
                <a:gd name="T72" fmla="*/ 547 w 564"/>
                <a:gd name="T73" fmla="*/ 6 h 270"/>
                <a:gd name="T74" fmla="*/ 557 w 564"/>
                <a:gd name="T75" fmla="*/ 8 h 270"/>
                <a:gd name="T76" fmla="*/ 558 w 564"/>
                <a:gd name="T77" fmla="*/ 17 h 270"/>
                <a:gd name="T78" fmla="*/ 539 w 564"/>
                <a:gd name="T79" fmla="*/ 15 h 270"/>
                <a:gd name="T80" fmla="*/ 528 w 564"/>
                <a:gd name="T81" fmla="*/ 19 h 270"/>
                <a:gd name="T82" fmla="*/ 512 w 564"/>
                <a:gd name="T83" fmla="*/ 27 h 270"/>
                <a:gd name="T84" fmla="*/ 506 w 564"/>
                <a:gd name="T85" fmla="*/ 36 h 270"/>
                <a:gd name="T86" fmla="*/ 491 w 564"/>
                <a:gd name="T87" fmla="*/ 45 h 270"/>
                <a:gd name="T88" fmla="*/ 479 w 564"/>
                <a:gd name="T89" fmla="*/ 54 h 270"/>
                <a:gd name="T90" fmla="*/ 466 w 564"/>
                <a:gd name="T91" fmla="*/ 56 h 270"/>
                <a:gd name="T92" fmla="*/ 453 w 564"/>
                <a:gd name="T93" fmla="*/ 70 h 270"/>
                <a:gd name="T94" fmla="*/ 443 w 564"/>
                <a:gd name="T95" fmla="*/ 84 h 270"/>
                <a:gd name="T96" fmla="*/ 429 w 564"/>
                <a:gd name="T97" fmla="*/ 105 h 270"/>
                <a:gd name="T98" fmla="*/ 432 w 564"/>
                <a:gd name="T99" fmla="*/ 115 h 270"/>
                <a:gd name="T100" fmla="*/ 448 w 564"/>
                <a:gd name="T101" fmla="*/ 98 h 270"/>
                <a:gd name="T102" fmla="*/ 457 w 564"/>
                <a:gd name="T103" fmla="*/ 91 h 270"/>
                <a:gd name="T104" fmla="*/ 449 w 564"/>
                <a:gd name="T105" fmla="*/ 109 h 270"/>
                <a:gd name="T106" fmla="*/ 439 w 564"/>
                <a:gd name="T107" fmla="*/ 129 h 270"/>
                <a:gd name="T108" fmla="*/ 429 w 564"/>
                <a:gd name="T109" fmla="*/ 151 h 270"/>
                <a:gd name="T110" fmla="*/ 422 w 564"/>
                <a:gd name="T111" fmla="*/ 203 h 270"/>
                <a:gd name="T112" fmla="*/ 425 w 564"/>
                <a:gd name="T113" fmla="*/ 239 h 270"/>
                <a:gd name="T114" fmla="*/ 433 w 564"/>
                <a:gd name="T115" fmla="*/ 260 h 270"/>
                <a:gd name="T116" fmla="*/ 39 w 564"/>
                <a:gd name="T117" fmla="*/ 206 h 270"/>
                <a:gd name="T118" fmla="*/ 99 w 564"/>
                <a:gd name="T119" fmla="*/ 104 h 270"/>
                <a:gd name="T120" fmla="*/ 126 w 564"/>
                <a:gd name="T121" fmla="*/ 54 h 270"/>
                <a:gd name="T122" fmla="*/ 145 w 564"/>
                <a:gd name="T123" fmla="*/ 38 h 270"/>
                <a:gd name="T124" fmla="*/ 179 w 564"/>
                <a:gd name="T125" fmla="*/ 35 h 2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4"/>
                <a:gd name="T190" fmla="*/ 0 h 270"/>
                <a:gd name="T191" fmla="*/ 564 w 564"/>
                <a:gd name="T192" fmla="*/ 270 h 27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4" h="270">
                  <a:moveTo>
                    <a:pt x="193" y="35"/>
                  </a:moveTo>
                  <a:lnTo>
                    <a:pt x="203" y="35"/>
                  </a:lnTo>
                  <a:lnTo>
                    <a:pt x="211" y="34"/>
                  </a:lnTo>
                  <a:lnTo>
                    <a:pt x="218" y="34"/>
                  </a:lnTo>
                  <a:lnTo>
                    <a:pt x="225" y="34"/>
                  </a:lnTo>
                  <a:lnTo>
                    <a:pt x="232" y="34"/>
                  </a:lnTo>
                  <a:lnTo>
                    <a:pt x="238" y="33"/>
                  </a:lnTo>
                  <a:lnTo>
                    <a:pt x="243" y="33"/>
                  </a:lnTo>
                  <a:lnTo>
                    <a:pt x="246" y="31"/>
                  </a:lnTo>
                  <a:lnTo>
                    <a:pt x="251" y="29"/>
                  </a:lnTo>
                  <a:lnTo>
                    <a:pt x="254" y="28"/>
                  </a:lnTo>
                  <a:lnTo>
                    <a:pt x="258" y="27"/>
                  </a:lnTo>
                  <a:lnTo>
                    <a:pt x="261" y="24"/>
                  </a:lnTo>
                  <a:lnTo>
                    <a:pt x="265" y="22"/>
                  </a:lnTo>
                  <a:lnTo>
                    <a:pt x="267" y="20"/>
                  </a:lnTo>
                  <a:lnTo>
                    <a:pt x="271" y="17"/>
                  </a:lnTo>
                  <a:lnTo>
                    <a:pt x="274" y="15"/>
                  </a:lnTo>
                  <a:lnTo>
                    <a:pt x="276" y="16"/>
                  </a:lnTo>
                  <a:lnTo>
                    <a:pt x="277" y="20"/>
                  </a:lnTo>
                  <a:lnTo>
                    <a:pt x="277" y="23"/>
                  </a:lnTo>
                  <a:lnTo>
                    <a:pt x="276" y="24"/>
                  </a:lnTo>
                  <a:lnTo>
                    <a:pt x="274" y="27"/>
                  </a:lnTo>
                  <a:lnTo>
                    <a:pt x="273" y="29"/>
                  </a:lnTo>
                  <a:lnTo>
                    <a:pt x="272" y="30"/>
                  </a:lnTo>
                  <a:lnTo>
                    <a:pt x="270" y="31"/>
                  </a:lnTo>
                  <a:lnTo>
                    <a:pt x="269" y="33"/>
                  </a:lnTo>
                  <a:lnTo>
                    <a:pt x="267" y="34"/>
                  </a:lnTo>
                  <a:lnTo>
                    <a:pt x="266" y="35"/>
                  </a:lnTo>
                  <a:lnTo>
                    <a:pt x="265" y="37"/>
                  </a:lnTo>
                  <a:lnTo>
                    <a:pt x="261" y="41"/>
                  </a:lnTo>
                  <a:lnTo>
                    <a:pt x="259" y="44"/>
                  </a:lnTo>
                  <a:lnTo>
                    <a:pt x="257" y="49"/>
                  </a:lnTo>
                  <a:lnTo>
                    <a:pt x="257" y="55"/>
                  </a:lnTo>
                  <a:lnTo>
                    <a:pt x="258" y="58"/>
                  </a:lnTo>
                  <a:lnTo>
                    <a:pt x="258" y="62"/>
                  </a:lnTo>
                  <a:lnTo>
                    <a:pt x="256" y="65"/>
                  </a:lnTo>
                  <a:lnTo>
                    <a:pt x="252" y="68"/>
                  </a:lnTo>
                  <a:lnTo>
                    <a:pt x="250" y="70"/>
                  </a:lnTo>
                  <a:lnTo>
                    <a:pt x="247" y="72"/>
                  </a:lnTo>
                  <a:lnTo>
                    <a:pt x="246" y="75"/>
                  </a:lnTo>
                  <a:lnTo>
                    <a:pt x="245" y="77"/>
                  </a:lnTo>
                  <a:lnTo>
                    <a:pt x="244" y="78"/>
                  </a:lnTo>
                  <a:lnTo>
                    <a:pt x="241" y="80"/>
                  </a:lnTo>
                  <a:lnTo>
                    <a:pt x="239" y="83"/>
                  </a:lnTo>
                  <a:lnTo>
                    <a:pt x="237" y="85"/>
                  </a:lnTo>
                  <a:lnTo>
                    <a:pt x="234" y="87"/>
                  </a:lnTo>
                  <a:lnTo>
                    <a:pt x="232" y="90"/>
                  </a:lnTo>
                  <a:lnTo>
                    <a:pt x="231" y="91"/>
                  </a:lnTo>
                  <a:lnTo>
                    <a:pt x="230" y="93"/>
                  </a:lnTo>
                  <a:lnTo>
                    <a:pt x="228" y="97"/>
                  </a:lnTo>
                  <a:lnTo>
                    <a:pt x="228" y="99"/>
                  </a:lnTo>
                  <a:lnTo>
                    <a:pt x="232" y="99"/>
                  </a:lnTo>
                  <a:lnTo>
                    <a:pt x="234" y="98"/>
                  </a:lnTo>
                  <a:lnTo>
                    <a:pt x="237" y="97"/>
                  </a:lnTo>
                  <a:lnTo>
                    <a:pt x="238" y="94"/>
                  </a:lnTo>
                  <a:lnTo>
                    <a:pt x="240" y="93"/>
                  </a:lnTo>
                  <a:lnTo>
                    <a:pt x="241" y="92"/>
                  </a:lnTo>
                  <a:lnTo>
                    <a:pt x="243" y="91"/>
                  </a:lnTo>
                  <a:lnTo>
                    <a:pt x="244" y="90"/>
                  </a:lnTo>
                  <a:lnTo>
                    <a:pt x="244" y="89"/>
                  </a:lnTo>
                  <a:lnTo>
                    <a:pt x="245" y="87"/>
                  </a:lnTo>
                  <a:lnTo>
                    <a:pt x="246" y="86"/>
                  </a:lnTo>
                  <a:lnTo>
                    <a:pt x="247" y="85"/>
                  </a:lnTo>
                  <a:lnTo>
                    <a:pt x="249" y="84"/>
                  </a:lnTo>
                  <a:lnTo>
                    <a:pt x="250" y="83"/>
                  </a:lnTo>
                  <a:lnTo>
                    <a:pt x="251" y="82"/>
                  </a:lnTo>
                  <a:lnTo>
                    <a:pt x="253" y="82"/>
                  </a:lnTo>
                  <a:lnTo>
                    <a:pt x="254" y="80"/>
                  </a:lnTo>
                  <a:lnTo>
                    <a:pt x="256" y="80"/>
                  </a:lnTo>
                  <a:lnTo>
                    <a:pt x="258" y="80"/>
                  </a:lnTo>
                  <a:lnTo>
                    <a:pt x="260" y="80"/>
                  </a:lnTo>
                  <a:lnTo>
                    <a:pt x="263" y="80"/>
                  </a:lnTo>
                  <a:lnTo>
                    <a:pt x="265" y="79"/>
                  </a:lnTo>
                  <a:lnTo>
                    <a:pt x="266" y="79"/>
                  </a:lnTo>
                  <a:lnTo>
                    <a:pt x="269" y="78"/>
                  </a:lnTo>
                  <a:lnTo>
                    <a:pt x="270" y="78"/>
                  </a:lnTo>
                  <a:lnTo>
                    <a:pt x="272" y="77"/>
                  </a:lnTo>
                  <a:lnTo>
                    <a:pt x="274" y="76"/>
                  </a:lnTo>
                  <a:lnTo>
                    <a:pt x="277" y="75"/>
                  </a:lnTo>
                  <a:lnTo>
                    <a:pt x="279" y="75"/>
                  </a:lnTo>
                  <a:lnTo>
                    <a:pt x="280" y="75"/>
                  </a:lnTo>
                  <a:lnTo>
                    <a:pt x="283" y="75"/>
                  </a:lnTo>
                  <a:lnTo>
                    <a:pt x="284" y="75"/>
                  </a:lnTo>
                  <a:lnTo>
                    <a:pt x="284" y="76"/>
                  </a:lnTo>
                  <a:lnTo>
                    <a:pt x="283" y="78"/>
                  </a:lnTo>
                  <a:lnTo>
                    <a:pt x="280" y="83"/>
                  </a:lnTo>
                  <a:lnTo>
                    <a:pt x="279" y="86"/>
                  </a:lnTo>
                  <a:lnTo>
                    <a:pt x="282" y="89"/>
                  </a:lnTo>
                  <a:lnTo>
                    <a:pt x="284" y="89"/>
                  </a:lnTo>
                  <a:lnTo>
                    <a:pt x="285" y="89"/>
                  </a:lnTo>
                  <a:lnTo>
                    <a:pt x="287" y="89"/>
                  </a:lnTo>
                  <a:lnTo>
                    <a:pt x="290" y="89"/>
                  </a:lnTo>
                  <a:lnTo>
                    <a:pt x="291" y="87"/>
                  </a:lnTo>
                  <a:lnTo>
                    <a:pt x="293" y="87"/>
                  </a:lnTo>
                  <a:lnTo>
                    <a:pt x="294" y="87"/>
                  </a:lnTo>
                  <a:lnTo>
                    <a:pt x="296" y="86"/>
                  </a:lnTo>
                  <a:lnTo>
                    <a:pt x="298" y="85"/>
                  </a:lnTo>
                  <a:lnTo>
                    <a:pt x="300" y="85"/>
                  </a:lnTo>
                  <a:lnTo>
                    <a:pt x="302" y="85"/>
                  </a:lnTo>
                  <a:lnTo>
                    <a:pt x="303" y="87"/>
                  </a:lnTo>
                  <a:lnTo>
                    <a:pt x="304" y="90"/>
                  </a:lnTo>
                  <a:lnTo>
                    <a:pt x="306" y="92"/>
                  </a:lnTo>
                  <a:lnTo>
                    <a:pt x="309" y="94"/>
                  </a:lnTo>
                  <a:lnTo>
                    <a:pt x="313" y="93"/>
                  </a:lnTo>
                  <a:lnTo>
                    <a:pt x="317" y="91"/>
                  </a:lnTo>
                  <a:lnTo>
                    <a:pt x="319" y="87"/>
                  </a:lnTo>
                  <a:lnTo>
                    <a:pt x="322" y="83"/>
                  </a:lnTo>
                  <a:lnTo>
                    <a:pt x="322" y="78"/>
                  </a:lnTo>
                  <a:lnTo>
                    <a:pt x="322" y="72"/>
                  </a:lnTo>
                  <a:lnTo>
                    <a:pt x="323" y="66"/>
                  </a:lnTo>
                  <a:lnTo>
                    <a:pt x="326" y="59"/>
                  </a:lnTo>
                  <a:lnTo>
                    <a:pt x="331" y="54"/>
                  </a:lnTo>
                  <a:lnTo>
                    <a:pt x="333" y="51"/>
                  </a:lnTo>
                  <a:lnTo>
                    <a:pt x="337" y="49"/>
                  </a:lnTo>
                  <a:lnTo>
                    <a:pt x="340" y="45"/>
                  </a:lnTo>
                  <a:lnTo>
                    <a:pt x="344" y="43"/>
                  </a:lnTo>
                  <a:lnTo>
                    <a:pt x="349" y="41"/>
                  </a:lnTo>
                  <a:lnTo>
                    <a:pt x="352" y="38"/>
                  </a:lnTo>
                  <a:lnTo>
                    <a:pt x="356" y="34"/>
                  </a:lnTo>
                  <a:lnTo>
                    <a:pt x="358" y="30"/>
                  </a:lnTo>
                  <a:lnTo>
                    <a:pt x="362" y="26"/>
                  </a:lnTo>
                  <a:lnTo>
                    <a:pt x="365" y="21"/>
                  </a:lnTo>
                  <a:lnTo>
                    <a:pt x="369" y="16"/>
                  </a:lnTo>
                  <a:lnTo>
                    <a:pt x="372" y="12"/>
                  </a:lnTo>
                  <a:lnTo>
                    <a:pt x="376" y="8"/>
                  </a:lnTo>
                  <a:lnTo>
                    <a:pt x="378" y="5"/>
                  </a:lnTo>
                  <a:lnTo>
                    <a:pt x="382" y="3"/>
                  </a:lnTo>
                  <a:lnTo>
                    <a:pt x="384" y="2"/>
                  </a:lnTo>
                  <a:lnTo>
                    <a:pt x="388" y="2"/>
                  </a:lnTo>
                  <a:lnTo>
                    <a:pt x="389" y="5"/>
                  </a:lnTo>
                  <a:lnTo>
                    <a:pt x="388" y="6"/>
                  </a:lnTo>
                  <a:lnTo>
                    <a:pt x="386" y="7"/>
                  </a:lnTo>
                  <a:lnTo>
                    <a:pt x="384" y="10"/>
                  </a:lnTo>
                  <a:lnTo>
                    <a:pt x="382" y="15"/>
                  </a:lnTo>
                  <a:lnTo>
                    <a:pt x="378" y="22"/>
                  </a:lnTo>
                  <a:lnTo>
                    <a:pt x="378" y="27"/>
                  </a:lnTo>
                  <a:lnTo>
                    <a:pt x="379" y="29"/>
                  </a:lnTo>
                  <a:lnTo>
                    <a:pt x="382" y="28"/>
                  </a:lnTo>
                  <a:lnTo>
                    <a:pt x="384" y="27"/>
                  </a:lnTo>
                  <a:lnTo>
                    <a:pt x="386" y="24"/>
                  </a:lnTo>
                  <a:lnTo>
                    <a:pt x="389" y="24"/>
                  </a:lnTo>
                  <a:lnTo>
                    <a:pt x="390" y="24"/>
                  </a:lnTo>
                  <a:lnTo>
                    <a:pt x="392" y="24"/>
                  </a:lnTo>
                  <a:lnTo>
                    <a:pt x="393" y="24"/>
                  </a:lnTo>
                  <a:lnTo>
                    <a:pt x="395" y="23"/>
                  </a:lnTo>
                  <a:lnTo>
                    <a:pt x="397" y="23"/>
                  </a:lnTo>
                  <a:lnTo>
                    <a:pt x="398" y="22"/>
                  </a:lnTo>
                  <a:lnTo>
                    <a:pt x="399" y="20"/>
                  </a:lnTo>
                  <a:lnTo>
                    <a:pt x="399" y="17"/>
                  </a:lnTo>
                  <a:lnTo>
                    <a:pt x="400" y="16"/>
                  </a:lnTo>
                  <a:lnTo>
                    <a:pt x="403" y="14"/>
                  </a:lnTo>
                  <a:lnTo>
                    <a:pt x="404" y="13"/>
                  </a:lnTo>
                  <a:lnTo>
                    <a:pt x="405" y="12"/>
                  </a:lnTo>
                  <a:lnTo>
                    <a:pt x="406" y="10"/>
                  </a:lnTo>
                  <a:lnTo>
                    <a:pt x="408" y="10"/>
                  </a:lnTo>
                  <a:lnTo>
                    <a:pt x="410" y="10"/>
                  </a:lnTo>
                  <a:lnTo>
                    <a:pt x="411" y="10"/>
                  </a:lnTo>
                  <a:lnTo>
                    <a:pt x="412" y="10"/>
                  </a:lnTo>
                  <a:lnTo>
                    <a:pt x="413" y="10"/>
                  </a:lnTo>
                  <a:lnTo>
                    <a:pt x="415" y="10"/>
                  </a:lnTo>
                  <a:lnTo>
                    <a:pt x="417" y="10"/>
                  </a:lnTo>
                  <a:lnTo>
                    <a:pt x="418" y="10"/>
                  </a:lnTo>
                  <a:lnTo>
                    <a:pt x="419" y="12"/>
                  </a:lnTo>
                  <a:lnTo>
                    <a:pt x="420" y="12"/>
                  </a:lnTo>
                  <a:lnTo>
                    <a:pt x="422" y="12"/>
                  </a:lnTo>
                  <a:lnTo>
                    <a:pt x="423" y="13"/>
                  </a:lnTo>
                  <a:lnTo>
                    <a:pt x="425" y="13"/>
                  </a:lnTo>
                  <a:lnTo>
                    <a:pt x="429" y="12"/>
                  </a:lnTo>
                  <a:lnTo>
                    <a:pt x="430" y="12"/>
                  </a:lnTo>
                  <a:lnTo>
                    <a:pt x="431" y="10"/>
                  </a:lnTo>
                  <a:lnTo>
                    <a:pt x="432" y="10"/>
                  </a:lnTo>
                  <a:lnTo>
                    <a:pt x="435" y="9"/>
                  </a:lnTo>
                  <a:lnTo>
                    <a:pt x="436" y="9"/>
                  </a:lnTo>
                  <a:lnTo>
                    <a:pt x="437" y="9"/>
                  </a:lnTo>
                  <a:lnTo>
                    <a:pt x="439" y="10"/>
                  </a:lnTo>
                  <a:lnTo>
                    <a:pt x="441" y="10"/>
                  </a:lnTo>
                  <a:lnTo>
                    <a:pt x="443" y="12"/>
                  </a:lnTo>
                  <a:lnTo>
                    <a:pt x="445" y="13"/>
                  </a:lnTo>
                  <a:lnTo>
                    <a:pt x="446" y="14"/>
                  </a:lnTo>
                  <a:lnTo>
                    <a:pt x="450" y="15"/>
                  </a:lnTo>
                  <a:lnTo>
                    <a:pt x="452" y="15"/>
                  </a:lnTo>
                  <a:lnTo>
                    <a:pt x="455" y="16"/>
                  </a:lnTo>
                  <a:lnTo>
                    <a:pt x="458" y="16"/>
                  </a:lnTo>
                  <a:lnTo>
                    <a:pt x="462" y="15"/>
                  </a:lnTo>
                  <a:lnTo>
                    <a:pt x="464" y="14"/>
                  </a:lnTo>
                  <a:lnTo>
                    <a:pt x="468" y="13"/>
                  </a:lnTo>
                  <a:lnTo>
                    <a:pt x="470" y="12"/>
                  </a:lnTo>
                  <a:lnTo>
                    <a:pt x="472" y="9"/>
                  </a:lnTo>
                  <a:lnTo>
                    <a:pt x="473" y="8"/>
                  </a:lnTo>
                  <a:lnTo>
                    <a:pt x="476" y="7"/>
                  </a:lnTo>
                  <a:lnTo>
                    <a:pt x="478" y="7"/>
                  </a:lnTo>
                  <a:lnTo>
                    <a:pt x="479" y="6"/>
                  </a:lnTo>
                  <a:lnTo>
                    <a:pt x="482" y="6"/>
                  </a:lnTo>
                  <a:lnTo>
                    <a:pt x="484" y="5"/>
                  </a:lnTo>
                  <a:lnTo>
                    <a:pt x="486" y="3"/>
                  </a:lnTo>
                  <a:lnTo>
                    <a:pt x="489" y="2"/>
                  </a:lnTo>
                  <a:lnTo>
                    <a:pt x="491" y="1"/>
                  </a:lnTo>
                  <a:lnTo>
                    <a:pt x="494" y="0"/>
                  </a:lnTo>
                  <a:lnTo>
                    <a:pt x="495" y="0"/>
                  </a:lnTo>
                  <a:lnTo>
                    <a:pt x="496" y="0"/>
                  </a:lnTo>
                  <a:lnTo>
                    <a:pt x="496" y="2"/>
                  </a:lnTo>
                  <a:lnTo>
                    <a:pt x="496" y="5"/>
                  </a:lnTo>
                  <a:lnTo>
                    <a:pt x="497" y="6"/>
                  </a:lnTo>
                  <a:lnTo>
                    <a:pt x="498" y="6"/>
                  </a:lnTo>
                  <a:lnTo>
                    <a:pt x="501" y="6"/>
                  </a:lnTo>
                  <a:lnTo>
                    <a:pt x="504" y="6"/>
                  </a:lnTo>
                  <a:lnTo>
                    <a:pt x="508" y="6"/>
                  </a:lnTo>
                  <a:lnTo>
                    <a:pt x="510" y="6"/>
                  </a:lnTo>
                  <a:lnTo>
                    <a:pt x="514" y="6"/>
                  </a:lnTo>
                  <a:lnTo>
                    <a:pt x="516" y="5"/>
                  </a:lnTo>
                  <a:lnTo>
                    <a:pt x="519" y="5"/>
                  </a:lnTo>
                  <a:lnTo>
                    <a:pt x="522" y="3"/>
                  </a:lnTo>
                  <a:lnTo>
                    <a:pt x="524" y="3"/>
                  </a:lnTo>
                  <a:lnTo>
                    <a:pt x="526" y="3"/>
                  </a:lnTo>
                  <a:lnTo>
                    <a:pt x="529" y="2"/>
                  </a:lnTo>
                  <a:lnTo>
                    <a:pt x="531" y="2"/>
                  </a:lnTo>
                  <a:lnTo>
                    <a:pt x="534" y="2"/>
                  </a:lnTo>
                  <a:lnTo>
                    <a:pt x="537" y="2"/>
                  </a:lnTo>
                  <a:lnTo>
                    <a:pt x="539" y="3"/>
                  </a:lnTo>
                  <a:lnTo>
                    <a:pt x="542" y="5"/>
                  </a:lnTo>
                  <a:lnTo>
                    <a:pt x="544" y="5"/>
                  </a:lnTo>
                  <a:lnTo>
                    <a:pt x="547" y="6"/>
                  </a:lnTo>
                  <a:lnTo>
                    <a:pt x="549" y="6"/>
                  </a:lnTo>
                  <a:lnTo>
                    <a:pt x="551" y="7"/>
                  </a:lnTo>
                  <a:lnTo>
                    <a:pt x="552" y="7"/>
                  </a:lnTo>
                  <a:lnTo>
                    <a:pt x="554" y="7"/>
                  </a:lnTo>
                  <a:lnTo>
                    <a:pt x="555" y="7"/>
                  </a:lnTo>
                  <a:lnTo>
                    <a:pt x="557" y="8"/>
                  </a:lnTo>
                  <a:lnTo>
                    <a:pt x="559" y="9"/>
                  </a:lnTo>
                  <a:lnTo>
                    <a:pt x="562" y="10"/>
                  </a:lnTo>
                  <a:lnTo>
                    <a:pt x="563" y="13"/>
                  </a:lnTo>
                  <a:lnTo>
                    <a:pt x="562" y="14"/>
                  </a:lnTo>
                  <a:lnTo>
                    <a:pt x="561" y="16"/>
                  </a:lnTo>
                  <a:lnTo>
                    <a:pt x="558" y="17"/>
                  </a:lnTo>
                  <a:lnTo>
                    <a:pt x="555" y="17"/>
                  </a:lnTo>
                  <a:lnTo>
                    <a:pt x="552" y="17"/>
                  </a:lnTo>
                  <a:lnTo>
                    <a:pt x="550" y="16"/>
                  </a:lnTo>
                  <a:lnTo>
                    <a:pt x="547" y="16"/>
                  </a:lnTo>
                  <a:lnTo>
                    <a:pt x="543" y="16"/>
                  </a:lnTo>
                  <a:lnTo>
                    <a:pt x="539" y="15"/>
                  </a:lnTo>
                  <a:lnTo>
                    <a:pt x="537" y="15"/>
                  </a:lnTo>
                  <a:lnTo>
                    <a:pt x="535" y="15"/>
                  </a:lnTo>
                  <a:lnTo>
                    <a:pt x="534" y="15"/>
                  </a:lnTo>
                  <a:lnTo>
                    <a:pt x="532" y="16"/>
                  </a:lnTo>
                  <a:lnTo>
                    <a:pt x="530" y="16"/>
                  </a:lnTo>
                  <a:lnTo>
                    <a:pt x="528" y="19"/>
                  </a:lnTo>
                  <a:lnTo>
                    <a:pt x="525" y="20"/>
                  </a:lnTo>
                  <a:lnTo>
                    <a:pt x="523" y="21"/>
                  </a:lnTo>
                  <a:lnTo>
                    <a:pt x="521" y="22"/>
                  </a:lnTo>
                  <a:lnTo>
                    <a:pt x="517" y="23"/>
                  </a:lnTo>
                  <a:lnTo>
                    <a:pt x="516" y="24"/>
                  </a:lnTo>
                  <a:lnTo>
                    <a:pt x="512" y="27"/>
                  </a:lnTo>
                  <a:lnTo>
                    <a:pt x="510" y="29"/>
                  </a:lnTo>
                  <a:lnTo>
                    <a:pt x="509" y="30"/>
                  </a:lnTo>
                  <a:lnTo>
                    <a:pt x="508" y="31"/>
                  </a:lnTo>
                  <a:lnTo>
                    <a:pt x="508" y="33"/>
                  </a:lnTo>
                  <a:lnTo>
                    <a:pt x="508" y="34"/>
                  </a:lnTo>
                  <a:lnTo>
                    <a:pt x="506" y="36"/>
                  </a:lnTo>
                  <a:lnTo>
                    <a:pt x="504" y="38"/>
                  </a:lnTo>
                  <a:lnTo>
                    <a:pt x="503" y="40"/>
                  </a:lnTo>
                  <a:lnTo>
                    <a:pt x="501" y="42"/>
                  </a:lnTo>
                  <a:lnTo>
                    <a:pt x="498" y="43"/>
                  </a:lnTo>
                  <a:lnTo>
                    <a:pt x="495" y="44"/>
                  </a:lnTo>
                  <a:lnTo>
                    <a:pt x="491" y="45"/>
                  </a:lnTo>
                  <a:lnTo>
                    <a:pt x="489" y="47"/>
                  </a:lnTo>
                  <a:lnTo>
                    <a:pt x="486" y="48"/>
                  </a:lnTo>
                  <a:lnTo>
                    <a:pt x="484" y="49"/>
                  </a:lnTo>
                  <a:lnTo>
                    <a:pt x="482" y="50"/>
                  </a:lnTo>
                  <a:lnTo>
                    <a:pt x="481" y="51"/>
                  </a:lnTo>
                  <a:lnTo>
                    <a:pt x="479" y="54"/>
                  </a:lnTo>
                  <a:lnTo>
                    <a:pt x="478" y="56"/>
                  </a:lnTo>
                  <a:lnTo>
                    <a:pt x="476" y="59"/>
                  </a:lnTo>
                  <a:lnTo>
                    <a:pt x="472" y="62"/>
                  </a:lnTo>
                  <a:lnTo>
                    <a:pt x="470" y="61"/>
                  </a:lnTo>
                  <a:lnTo>
                    <a:pt x="469" y="57"/>
                  </a:lnTo>
                  <a:lnTo>
                    <a:pt x="466" y="56"/>
                  </a:lnTo>
                  <a:lnTo>
                    <a:pt x="464" y="56"/>
                  </a:lnTo>
                  <a:lnTo>
                    <a:pt x="462" y="58"/>
                  </a:lnTo>
                  <a:lnTo>
                    <a:pt x="461" y="61"/>
                  </a:lnTo>
                  <a:lnTo>
                    <a:pt x="458" y="64"/>
                  </a:lnTo>
                  <a:lnTo>
                    <a:pt x="456" y="66"/>
                  </a:lnTo>
                  <a:lnTo>
                    <a:pt x="453" y="70"/>
                  </a:lnTo>
                  <a:lnTo>
                    <a:pt x="451" y="72"/>
                  </a:lnTo>
                  <a:lnTo>
                    <a:pt x="449" y="75"/>
                  </a:lnTo>
                  <a:lnTo>
                    <a:pt x="448" y="77"/>
                  </a:lnTo>
                  <a:lnTo>
                    <a:pt x="446" y="78"/>
                  </a:lnTo>
                  <a:lnTo>
                    <a:pt x="445" y="80"/>
                  </a:lnTo>
                  <a:lnTo>
                    <a:pt x="443" y="84"/>
                  </a:lnTo>
                  <a:lnTo>
                    <a:pt x="441" y="89"/>
                  </a:lnTo>
                  <a:lnTo>
                    <a:pt x="437" y="92"/>
                  </a:lnTo>
                  <a:lnTo>
                    <a:pt x="435" y="97"/>
                  </a:lnTo>
                  <a:lnTo>
                    <a:pt x="432" y="100"/>
                  </a:lnTo>
                  <a:lnTo>
                    <a:pt x="429" y="102"/>
                  </a:lnTo>
                  <a:lnTo>
                    <a:pt x="429" y="105"/>
                  </a:lnTo>
                  <a:lnTo>
                    <a:pt x="426" y="109"/>
                  </a:lnTo>
                  <a:lnTo>
                    <a:pt x="424" y="114"/>
                  </a:lnTo>
                  <a:lnTo>
                    <a:pt x="424" y="119"/>
                  </a:lnTo>
                  <a:lnTo>
                    <a:pt x="426" y="119"/>
                  </a:lnTo>
                  <a:lnTo>
                    <a:pt x="429" y="118"/>
                  </a:lnTo>
                  <a:lnTo>
                    <a:pt x="432" y="115"/>
                  </a:lnTo>
                  <a:lnTo>
                    <a:pt x="436" y="112"/>
                  </a:lnTo>
                  <a:lnTo>
                    <a:pt x="438" y="109"/>
                  </a:lnTo>
                  <a:lnTo>
                    <a:pt x="442" y="106"/>
                  </a:lnTo>
                  <a:lnTo>
                    <a:pt x="444" y="102"/>
                  </a:lnTo>
                  <a:lnTo>
                    <a:pt x="446" y="99"/>
                  </a:lnTo>
                  <a:lnTo>
                    <a:pt x="448" y="98"/>
                  </a:lnTo>
                  <a:lnTo>
                    <a:pt x="449" y="94"/>
                  </a:lnTo>
                  <a:lnTo>
                    <a:pt x="452" y="90"/>
                  </a:lnTo>
                  <a:lnTo>
                    <a:pt x="455" y="87"/>
                  </a:lnTo>
                  <a:lnTo>
                    <a:pt x="457" y="87"/>
                  </a:lnTo>
                  <a:lnTo>
                    <a:pt x="458" y="89"/>
                  </a:lnTo>
                  <a:lnTo>
                    <a:pt x="457" y="91"/>
                  </a:lnTo>
                  <a:lnTo>
                    <a:pt x="456" y="93"/>
                  </a:lnTo>
                  <a:lnTo>
                    <a:pt x="455" y="95"/>
                  </a:lnTo>
                  <a:lnTo>
                    <a:pt x="453" y="98"/>
                  </a:lnTo>
                  <a:lnTo>
                    <a:pt x="452" y="101"/>
                  </a:lnTo>
                  <a:lnTo>
                    <a:pt x="450" y="105"/>
                  </a:lnTo>
                  <a:lnTo>
                    <a:pt x="449" y="109"/>
                  </a:lnTo>
                  <a:lnTo>
                    <a:pt x="446" y="115"/>
                  </a:lnTo>
                  <a:lnTo>
                    <a:pt x="445" y="119"/>
                  </a:lnTo>
                  <a:lnTo>
                    <a:pt x="444" y="122"/>
                  </a:lnTo>
                  <a:lnTo>
                    <a:pt x="443" y="125"/>
                  </a:lnTo>
                  <a:lnTo>
                    <a:pt x="442" y="127"/>
                  </a:lnTo>
                  <a:lnTo>
                    <a:pt x="439" y="129"/>
                  </a:lnTo>
                  <a:lnTo>
                    <a:pt x="438" y="132"/>
                  </a:lnTo>
                  <a:lnTo>
                    <a:pt x="436" y="135"/>
                  </a:lnTo>
                  <a:lnTo>
                    <a:pt x="433" y="140"/>
                  </a:lnTo>
                  <a:lnTo>
                    <a:pt x="431" y="143"/>
                  </a:lnTo>
                  <a:lnTo>
                    <a:pt x="430" y="148"/>
                  </a:lnTo>
                  <a:lnTo>
                    <a:pt x="429" y="151"/>
                  </a:lnTo>
                  <a:lnTo>
                    <a:pt x="429" y="161"/>
                  </a:lnTo>
                  <a:lnTo>
                    <a:pt x="426" y="172"/>
                  </a:lnTo>
                  <a:lnTo>
                    <a:pt x="424" y="183"/>
                  </a:lnTo>
                  <a:lnTo>
                    <a:pt x="423" y="189"/>
                  </a:lnTo>
                  <a:lnTo>
                    <a:pt x="422" y="194"/>
                  </a:lnTo>
                  <a:lnTo>
                    <a:pt x="422" y="203"/>
                  </a:lnTo>
                  <a:lnTo>
                    <a:pt x="422" y="210"/>
                  </a:lnTo>
                  <a:lnTo>
                    <a:pt x="422" y="214"/>
                  </a:lnTo>
                  <a:lnTo>
                    <a:pt x="422" y="219"/>
                  </a:lnTo>
                  <a:lnTo>
                    <a:pt x="423" y="226"/>
                  </a:lnTo>
                  <a:lnTo>
                    <a:pt x="423" y="233"/>
                  </a:lnTo>
                  <a:lnTo>
                    <a:pt x="425" y="239"/>
                  </a:lnTo>
                  <a:lnTo>
                    <a:pt x="428" y="245"/>
                  </a:lnTo>
                  <a:lnTo>
                    <a:pt x="430" y="249"/>
                  </a:lnTo>
                  <a:lnTo>
                    <a:pt x="432" y="253"/>
                  </a:lnTo>
                  <a:lnTo>
                    <a:pt x="433" y="255"/>
                  </a:lnTo>
                  <a:lnTo>
                    <a:pt x="433" y="256"/>
                  </a:lnTo>
                  <a:lnTo>
                    <a:pt x="433" y="260"/>
                  </a:lnTo>
                  <a:lnTo>
                    <a:pt x="435" y="264"/>
                  </a:lnTo>
                  <a:lnTo>
                    <a:pt x="437" y="269"/>
                  </a:lnTo>
                  <a:lnTo>
                    <a:pt x="0" y="269"/>
                  </a:lnTo>
                  <a:lnTo>
                    <a:pt x="14" y="248"/>
                  </a:lnTo>
                  <a:lnTo>
                    <a:pt x="27" y="227"/>
                  </a:lnTo>
                  <a:lnTo>
                    <a:pt x="39" y="206"/>
                  </a:lnTo>
                  <a:lnTo>
                    <a:pt x="51" y="186"/>
                  </a:lnTo>
                  <a:lnTo>
                    <a:pt x="62" y="168"/>
                  </a:lnTo>
                  <a:lnTo>
                    <a:pt x="73" y="150"/>
                  </a:lnTo>
                  <a:lnTo>
                    <a:pt x="82" y="133"/>
                  </a:lnTo>
                  <a:lnTo>
                    <a:pt x="92" y="118"/>
                  </a:lnTo>
                  <a:lnTo>
                    <a:pt x="99" y="104"/>
                  </a:lnTo>
                  <a:lnTo>
                    <a:pt x="106" y="90"/>
                  </a:lnTo>
                  <a:lnTo>
                    <a:pt x="113" y="79"/>
                  </a:lnTo>
                  <a:lnTo>
                    <a:pt x="118" y="70"/>
                  </a:lnTo>
                  <a:lnTo>
                    <a:pt x="121" y="62"/>
                  </a:lnTo>
                  <a:lnTo>
                    <a:pt x="125" y="56"/>
                  </a:lnTo>
                  <a:lnTo>
                    <a:pt x="126" y="54"/>
                  </a:lnTo>
                  <a:lnTo>
                    <a:pt x="127" y="51"/>
                  </a:lnTo>
                  <a:lnTo>
                    <a:pt x="127" y="45"/>
                  </a:lnTo>
                  <a:lnTo>
                    <a:pt x="130" y="44"/>
                  </a:lnTo>
                  <a:lnTo>
                    <a:pt x="133" y="43"/>
                  </a:lnTo>
                  <a:lnTo>
                    <a:pt x="138" y="41"/>
                  </a:lnTo>
                  <a:lnTo>
                    <a:pt x="145" y="38"/>
                  </a:lnTo>
                  <a:lnTo>
                    <a:pt x="152" y="36"/>
                  </a:lnTo>
                  <a:lnTo>
                    <a:pt x="160" y="35"/>
                  </a:lnTo>
                  <a:lnTo>
                    <a:pt x="170" y="35"/>
                  </a:lnTo>
                  <a:lnTo>
                    <a:pt x="172" y="35"/>
                  </a:lnTo>
                  <a:lnTo>
                    <a:pt x="175" y="35"/>
                  </a:lnTo>
                  <a:lnTo>
                    <a:pt x="179" y="35"/>
                  </a:lnTo>
                  <a:lnTo>
                    <a:pt x="181" y="35"/>
                  </a:lnTo>
                  <a:lnTo>
                    <a:pt x="185" y="35"/>
                  </a:lnTo>
                  <a:lnTo>
                    <a:pt x="187" y="35"/>
                  </a:lnTo>
                  <a:lnTo>
                    <a:pt x="191" y="35"/>
                  </a:lnTo>
                  <a:lnTo>
                    <a:pt x="193" y="35"/>
                  </a:lnTo>
                </a:path>
              </a:pathLst>
            </a:custGeom>
            <a:solidFill>
              <a:srgbClr val="C0C0C0"/>
            </a:solidFill>
            <a:ln w="12700" cap="rnd">
              <a:noFill/>
              <a:round/>
              <a:headEnd/>
              <a:tailEnd/>
            </a:ln>
          </p:spPr>
          <p:txBody>
            <a:bodyPr/>
            <a:lstStyle/>
            <a:p>
              <a:endParaRPr lang="en-US">
                <a:solidFill>
                  <a:srgbClr val="000000"/>
                </a:solidFill>
              </a:endParaRPr>
            </a:p>
          </p:txBody>
        </p:sp>
        <p:sp>
          <p:nvSpPr>
            <p:cNvPr id="23568" name="Freeform 61"/>
            <p:cNvSpPr>
              <a:spLocks/>
            </p:cNvSpPr>
            <p:nvPr/>
          </p:nvSpPr>
          <p:spPr bwMode="auto">
            <a:xfrm>
              <a:off x="2959" y="1317"/>
              <a:ext cx="109" cy="233"/>
            </a:xfrm>
            <a:custGeom>
              <a:avLst/>
              <a:gdLst>
                <a:gd name="T0" fmla="*/ 68 w 109"/>
                <a:gd name="T1" fmla="*/ 231 h 233"/>
                <a:gd name="T2" fmla="*/ 68 w 109"/>
                <a:gd name="T3" fmla="*/ 226 h 233"/>
                <a:gd name="T4" fmla="*/ 71 w 109"/>
                <a:gd name="T5" fmla="*/ 223 h 233"/>
                <a:gd name="T6" fmla="*/ 75 w 109"/>
                <a:gd name="T7" fmla="*/ 220 h 233"/>
                <a:gd name="T8" fmla="*/ 81 w 109"/>
                <a:gd name="T9" fmla="*/ 219 h 233"/>
                <a:gd name="T10" fmla="*/ 86 w 109"/>
                <a:gd name="T11" fmla="*/ 216 h 233"/>
                <a:gd name="T12" fmla="*/ 89 w 109"/>
                <a:gd name="T13" fmla="*/ 209 h 233"/>
                <a:gd name="T14" fmla="*/ 93 w 109"/>
                <a:gd name="T15" fmla="*/ 196 h 233"/>
                <a:gd name="T16" fmla="*/ 99 w 109"/>
                <a:gd name="T17" fmla="*/ 190 h 233"/>
                <a:gd name="T18" fmla="*/ 104 w 109"/>
                <a:gd name="T19" fmla="*/ 182 h 233"/>
                <a:gd name="T20" fmla="*/ 108 w 109"/>
                <a:gd name="T21" fmla="*/ 166 h 233"/>
                <a:gd name="T22" fmla="*/ 102 w 109"/>
                <a:gd name="T23" fmla="*/ 144 h 233"/>
                <a:gd name="T24" fmla="*/ 98 w 109"/>
                <a:gd name="T25" fmla="*/ 136 h 233"/>
                <a:gd name="T26" fmla="*/ 93 w 109"/>
                <a:gd name="T27" fmla="*/ 125 h 233"/>
                <a:gd name="T28" fmla="*/ 88 w 109"/>
                <a:gd name="T29" fmla="*/ 115 h 233"/>
                <a:gd name="T30" fmla="*/ 83 w 109"/>
                <a:gd name="T31" fmla="*/ 110 h 233"/>
                <a:gd name="T32" fmla="*/ 79 w 109"/>
                <a:gd name="T33" fmla="*/ 109 h 233"/>
                <a:gd name="T34" fmla="*/ 74 w 109"/>
                <a:gd name="T35" fmla="*/ 110 h 233"/>
                <a:gd name="T36" fmla="*/ 71 w 109"/>
                <a:gd name="T37" fmla="*/ 113 h 233"/>
                <a:gd name="T38" fmla="*/ 68 w 109"/>
                <a:gd name="T39" fmla="*/ 116 h 233"/>
                <a:gd name="T40" fmla="*/ 62 w 109"/>
                <a:gd name="T41" fmla="*/ 121 h 233"/>
                <a:gd name="T42" fmla="*/ 55 w 109"/>
                <a:gd name="T43" fmla="*/ 124 h 233"/>
                <a:gd name="T44" fmla="*/ 51 w 109"/>
                <a:gd name="T45" fmla="*/ 132 h 233"/>
                <a:gd name="T46" fmla="*/ 45 w 109"/>
                <a:gd name="T47" fmla="*/ 128 h 233"/>
                <a:gd name="T48" fmla="*/ 48 w 109"/>
                <a:gd name="T49" fmla="*/ 121 h 233"/>
                <a:gd name="T50" fmla="*/ 54 w 109"/>
                <a:gd name="T51" fmla="*/ 113 h 233"/>
                <a:gd name="T52" fmla="*/ 60 w 109"/>
                <a:gd name="T53" fmla="*/ 104 h 233"/>
                <a:gd name="T54" fmla="*/ 61 w 109"/>
                <a:gd name="T55" fmla="*/ 92 h 233"/>
                <a:gd name="T56" fmla="*/ 60 w 109"/>
                <a:gd name="T57" fmla="*/ 79 h 233"/>
                <a:gd name="T58" fmla="*/ 61 w 109"/>
                <a:gd name="T59" fmla="*/ 53 h 233"/>
                <a:gd name="T60" fmla="*/ 56 w 109"/>
                <a:gd name="T61" fmla="*/ 36 h 233"/>
                <a:gd name="T62" fmla="*/ 52 w 109"/>
                <a:gd name="T63" fmla="*/ 29 h 233"/>
                <a:gd name="T64" fmla="*/ 47 w 109"/>
                <a:gd name="T65" fmla="*/ 27 h 233"/>
                <a:gd name="T66" fmla="*/ 43 w 109"/>
                <a:gd name="T67" fmla="*/ 21 h 233"/>
                <a:gd name="T68" fmla="*/ 45 w 109"/>
                <a:gd name="T69" fmla="*/ 12 h 233"/>
                <a:gd name="T70" fmla="*/ 42 w 109"/>
                <a:gd name="T71" fmla="*/ 8 h 233"/>
                <a:gd name="T72" fmla="*/ 35 w 109"/>
                <a:gd name="T73" fmla="*/ 6 h 233"/>
                <a:gd name="T74" fmla="*/ 28 w 109"/>
                <a:gd name="T75" fmla="*/ 2 h 233"/>
                <a:gd name="T76" fmla="*/ 18 w 109"/>
                <a:gd name="T77" fmla="*/ 1 h 233"/>
                <a:gd name="T78" fmla="*/ 10 w 109"/>
                <a:gd name="T79" fmla="*/ 0 h 233"/>
                <a:gd name="T80" fmla="*/ 7 w 109"/>
                <a:gd name="T81" fmla="*/ 1 h 233"/>
                <a:gd name="T82" fmla="*/ 3 w 109"/>
                <a:gd name="T83" fmla="*/ 2 h 233"/>
                <a:gd name="T84" fmla="*/ 15 w 109"/>
                <a:gd name="T85" fmla="*/ 232 h 2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9"/>
                <a:gd name="T130" fmla="*/ 0 h 233"/>
                <a:gd name="T131" fmla="*/ 109 w 109"/>
                <a:gd name="T132" fmla="*/ 233 h 2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9" h="233">
                  <a:moveTo>
                    <a:pt x="15" y="232"/>
                  </a:moveTo>
                  <a:lnTo>
                    <a:pt x="68" y="232"/>
                  </a:lnTo>
                  <a:lnTo>
                    <a:pt x="68" y="231"/>
                  </a:lnTo>
                  <a:lnTo>
                    <a:pt x="68" y="230"/>
                  </a:lnTo>
                  <a:lnTo>
                    <a:pt x="66" y="227"/>
                  </a:lnTo>
                  <a:lnTo>
                    <a:pt x="68" y="226"/>
                  </a:lnTo>
                  <a:lnTo>
                    <a:pt x="68" y="225"/>
                  </a:lnTo>
                  <a:lnTo>
                    <a:pt x="70" y="223"/>
                  </a:lnTo>
                  <a:lnTo>
                    <a:pt x="71" y="223"/>
                  </a:lnTo>
                  <a:lnTo>
                    <a:pt x="72" y="222"/>
                  </a:lnTo>
                  <a:lnTo>
                    <a:pt x="74" y="220"/>
                  </a:lnTo>
                  <a:lnTo>
                    <a:pt x="75" y="220"/>
                  </a:lnTo>
                  <a:lnTo>
                    <a:pt x="78" y="220"/>
                  </a:lnTo>
                  <a:lnTo>
                    <a:pt x="79" y="219"/>
                  </a:lnTo>
                  <a:lnTo>
                    <a:pt x="81" y="219"/>
                  </a:lnTo>
                  <a:lnTo>
                    <a:pt x="82" y="218"/>
                  </a:lnTo>
                  <a:lnTo>
                    <a:pt x="84" y="218"/>
                  </a:lnTo>
                  <a:lnTo>
                    <a:pt x="86" y="216"/>
                  </a:lnTo>
                  <a:lnTo>
                    <a:pt x="87" y="215"/>
                  </a:lnTo>
                  <a:lnTo>
                    <a:pt x="88" y="212"/>
                  </a:lnTo>
                  <a:lnTo>
                    <a:pt x="89" y="209"/>
                  </a:lnTo>
                  <a:lnTo>
                    <a:pt x="90" y="204"/>
                  </a:lnTo>
                  <a:lnTo>
                    <a:pt x="91" y="201"/>
                  </a:lnTo>
                  <a:lnTo>
                    <a:pt x="93" y="196"/>
                  </a:lnTo>
                  <a:lnTo>
                    <a:pt x="96" y="195"/>
                  </a:lnTo>
                  <a:lnTo>
                    <a:pt x="97" y="193"/>
                  </a:lnTo>
                  <a:lnTo>
                    <a:pt x="99" y="190"/>
                  </a:lnTo>
                  <a:lnTo>
                    <a:pt x="101" y="188"/>
                  </a:lnTo>
                  <a:lnTo>
                    <a:pt x="102" y="186"/>
                  </a:lnTo>
                  <a:lnTo>
                    <a:pt x="104" y="182"/>
                  </a:lnTo>
                  <a:lnTo>
                    <a:pt x="106" y="179"/>
                  </a:lnTo>
                  <a:lnTo>
                    <a:pt x="107" y="174"/>
                  </a:lnTo>
                  <a:lnTo>
                    <a:pt x="108" y="166"/>
                  </a:lnTo>
                  <a:lnTo>
                    <a:pt x="108" y="157"/>
                  </a:lnTo>
                  <a:lnTo>
                    <a:pt x="106" y="148"/>
                  </a:lnTo>
                  <a:lnTo>
                    <a:pt x="102" y="144"/>
                  </a:lnTo>
                  <a:lnTo>
                    <a:pt x="101" y="142"/>
                  </a:lnTo>
                  <a:lnTo>
                    <a:pt x="99" y="138"/>
                  </a:lnTo>
                  <a:lnTo>
                    <a:pt x="98" y="136"/>
                  </a:lnTo>
                  <a:lnTo>
                    <a:pt x="97" y="132"/>
                  </a:lnTo>
                  <a:lnTo>
                    <a:pt x="96" y="129"/>
                  </a:lnTo>
                  <a:lnTo>
                    <a:pt x="93" y="125"/>
                  </a:lnTo>
                  <a:lnTo>
                    <a:pt x="92" y="122"/>
                  </a:lnTo>
                  <a:lnTo>
                    <a:pt x="90" y="118"/>
                  </a:lnTo>
                  <a:lnTo>
                    <a:pt x="88" y="115"/>
                  </a:lnTo>
                  <a:lnTo>
                    <a:pt x="86" y="113"/>
                  </a:lnTo>
                  <a:lnTo>
                    <a:pt x="84" y="111"/>
                  </a:lnTo>
                  <a:lnTo>
                    <a:pt x="83" y="110"/>
                  </a:lnTo>
                  <a:lnTo>
                    <a:pt x="81" y="109"/>
                  </a:lnTo>
                  <a:lnTo>
                    <a:pt x="80" y="109"/>
                  </a:lnTo>
                  <a:lnTo>
                    <a:pt x="79" y="109"/>
                  </a:lnTo>
                  <a:lnTo>
                    <a:pt x="78" y="109"/>
                  </a:lnTo>
                  <a:lnTo>
                    <a:pt x="77" y="109"/>
                  </a:lnTo>
                  <a:lnTo>
                    <a:pt x="74" y="110"/>
                  </a:lnTo>
                  <a:lnTo>
                    <a:pt x="73" y="110"/>
                  </a:lnTo>
                  <a:lnTo>
                    <a:pt x="72" y="111"/>
                  </a:lnTo>
                  <a:lnTo>
                    <a:pt x="71" y="113"/>
                  </a:lnTo>
                  <a:lnTo>
                    <a:pt x="70" y="114"/>
                  </a:lnTo>
                  <a:lnTo>
                    <a:pt x="69" y="115"/>
                  </a:lnTo>
                  <a:lnTo>
                    <a:pt x="68" y="116"/>
                  </a:lnTo>
                  <a:lnTo>
                    <a:pt x="66" y="117"/>
                  </a:lnTo>
                  <a:lnTo>
                    <a:pt x="64" y="118"/>
                  </a:lnTo>
                  <a:lnTo>
                    <a:pt x="62" y="121"/>
                  </a:lnTo>
                  <a:lnTo>
                    <a:pt x="60" y="121"/>
                  </a:lnTo>
                  <a:lnTo>
                    <a:pt x="57" y="122"/>
                  </a:lnTo>
                  <a:lnTo>
                    <a:pt x="55" y="124"/>
                  </a:lnTo>
                  <a:lnTo>
                    <a:pt x="54" y="128"/>
                  </a:lnTo>
                  <a:lnTo>
                    <a:pt x="53" y="130"/>
                  </a:lnTo>
                  <a:lnTo>
                    <a:pt x="51" y="132"/>
                  </a:lnTo>
                  <a:lnTo>
                    <a:pt x="50" y="132"/>
                  </a:lnTo>
                  <a:lnTo>
                    <a:pt x="47" y="131"/>
                  </a:lnTo>
                  <a:lnTo>
                    <a:pt x="45" y="128"/>
                  </a:lnTo>
                  <a:lnTo>
                    <a:pt x="45" y="125"/>
                  </a:lnTo>
                  <a:lnTo>
                    <a:pt x="46" y="123"/>
                  </a:lnTo>
                  <a:lnTo>
                    <a:pt x="48" y="121"/>
                  </a:lnTo>
                  <a:lnTo>
                    <a:pt x="50" y="118"/>
                  </a:lnTo>
                  <a:lnTo>
                    <a:pt x="52" y="116"/>
                  </a:lnTo>
                  <a:lnTo>
                    <a:pt x="54" y="113"/>
                  </a:lnTo>
                  <a:lnTo>
                    <a:pt x="56" y="110"/>
                  </a:lnTo>
                  <a:lnTo>
                    <a:pt x="57" y="108"/>
                  </a:lnTo>
                  <a:lnTo>
                    <a:pt x="60" y="104"/>
                  </a:lnTo>
                  <a:lnTo>
                    <a:pt x="61" y="101"/>
                  </a:lnTo>
                  <a:lnTo>
                    <a:pt x="61" y="96"/>
                  </a:lnTo>
                  <a:lnTo>
                    <a:pt x="61" y="92"/>
                  </a:lnTo>
                  <a:lnTo>
                    <a:pt x="59" y="88"/>
                  </a:lnTo>
                  <a:lnTo>
                    <a:pt x="59" y="84"/>
                  </a:lnTo>
                  <a:lnTo>
                    <a:pt x="60" y="79"/>
                  </a:lnTo>
                  <a:lnTo>
                    <a:pt x="61" y="72"/>
                  </a:lnTo>
                  <a:lnTo>
                    <a:pt x="61" y="63"/>
                  </a:lnTo>
                  <a:lnTo>
                    <a:pt x="61" y="53"/>
                  </a:lnTo>
                  <a:lnTo>
                    <a:pt x="59" y="46"/>
                  </a:lnTo>
                  <a:lnTo>
                    <a:pt x="56" y="38"/>
                  </a:lnTo>
                  <a:lnTo>
                    <a:pt x="56" y="36"/>
                  </a:lnTo>
                  <a:lnTo>
                    <a:pt x="55" y="34"/>
                  </a:lnTo>
                  <a:lnTo>
                    <a:pt x="53" y="31"/>
                  </a:lnTo>
                  <a:lnTo>
                    <a:pt x="52" y="29"/>
                  </a:lnTo>
                  <a:lnTo>
                    <a:pt x="51" y="28"/>
                  </a:lnTo>
                  <a:lnTo>
                    <a:pt x="48" y="27"/>
                  </a:lnTo>
                  <a:lnTo>
                    <a:pt x="47" y="27"/>
                  </a:lnTo>
                  <a:lnTo>
                    <a:pt x="45" y="27"/>
                  </a:lnTo>
                  <a:lnTo>
                    <a:pt x="43" y="24"/>
                  </a:lnTo>
                  <a:lnTo>
                    <a:pt x="43" y="21"/>
                  </a:lnTo>
                  <a:lnTo>
                    <a:pt x="44" y="17"/>
                  </a:lnTo>
                  <a:lnTo>
                    <a:pt x="45" y="14"/>
                  </a:lnTo>
                  <a:lnTo>
                    <a:pt x="45" y="12"/>
                  </a:lnTo>
                  <a:lnTo>
                    <a:pt x="45" y="10"/>
                  </a:lnTo>
                  <a:lnTo>
                    <a:pt x="44" y="9"/>
                  </a:lnTo>
                  <a:lnTo>
                    <a:pt x="42" y="8"/>
                  </a:lnTo>
                  <a:lnTo>
                    <a:pt x="39" y="7"/>
                  </a:lnTo>
                  <a:lnTo>
                    <a:pt x="37" y="7"/>
                  </a:lnTo>
                  <a:lnTo>
                    <a:pt x="35" y="6"/>
                  </a:lnTo>
                  <a:lnTo>
                    <a:pt x="33" y="5"/>
                  </a:lnTo>
                  <a:lnTo>
                    <a:pt x="30" y="3"/>
                  </a:lnTo>
                  <a:lnTo>
                    <a:pt x="28" y="2"/>
                  </a:lnTo>
                  <a:lnTo>
                    <a:pt x="25" y="2"/>
                  </a:lnTo>
                  <a:lnTo>
                    <a:pt x="21" y="1"/>
                  </a:lnTo>
                  <a:lnTo>
                    <a:pt x="18" y="1"/>
                  </a:lnTo>
                  <a:lnTo>
                    <a:pt x="16" y="0"/>
                  </a:lnTo>
                  <a:lnTo>
                    <a:pt x="14" y="0"/>
                  </a:lnTo>
                  <a:lnTo>
                    <a:pt x="10" y="0"/>
                  </a:lnTo>
                  <a:lnTo>
                    <a:pt x="9" y="0"/>
                  </a:lnTo>
                  <a:lnTo>
                    <a:pt x="8" y="1"/>
                  </a:lnTo>
                  <a:lnTo>
                    <a:pt x="7" y="1"/>
                  </a:lnTo>
                  <a:lnTo>
                    <a:pt x="6" y="1"/>
                  </a:lnTo>
                  <a:lnTo>
                    <a:pt x="5" y="1"/>
                  </a:lnTo>
                  <a:lnTo>
                    <a:pt x="3" y="2"/>
                  </a:lnTo>
                  <a:lnTo>
                    <a:pt x="2" y="2"/>
                  </a:lnTo>
                  <a:lnTo>
                    <a:pt x="0" y="2"/>
                  </a:lnTo>
                  <a:lnTo>
                    <a:pt x="15" y="232"/>
                  </a:lnTo>
                </a:path>
              </a:pathLst>
            </a:custGeom>
            <a:solidFill>
              <a:srgbClr val="C0C0C0"/>
            </a:solidFill>
            <a:ln w="12700" cap="rnd">
              <a:noFill/>
              <a:round/>
              <a:headEnd/>
              <a:tailEnd/>
            </a:ln>
          </p:spPr>
          <p:txBody>
            <a:bodyPr/>
            <a:lstStyle/>
            <a:p>
              <a:endParaRPr lang="en-US">
                <a:solidFill>
                  <a:srgbClr val="000000"/>
                </a:solidFill>
              </a:endParaRPr>
            </a:p>
          </p:txBody>
        </p:sp>
        <p:sp>
          <p:nvSpPr>
            <p:cNvPr id="23569" name="Freeform 62"/>
            <p:cNvSpPr>
              <a:spLocks/>
            </p:cNvSpPr>
            <p:nvPr/>
          </p:nvSpPr>
          <p:spPr bwMode="auto">
            <a:xfrm>
              <a:off x="3309" y="1222"/>
              <a:ext cx="264" cy="328"/>
            </a:xfrm>
            <a:custGeom>
              <a:avLst/>
              <a:gdLst>
                <a:gd name="T0" fmla="*/ 183 w 264"/>
                <a:gd name="T1" fmla="*/ 16 h 328"/>
                <a:gd name="T2" fmla="*/ 187 w 264"/>
                <a:gd name="T3" fmla="*/ 12 h 328"/>
                <a:gd name="T4" fmla="*/ 191 w 264"/>
                <a:gd name="T5" fmla="*/ 7 h 328"/>
                <a:gd name="T6" fmla="*/ 193 w 264"/>
                <a:gd name="T7" fmla="*/ 4 h 328"/>
                <a:gd name="T8" fmla="*/ 198 w 264"/>
                <a:gd name="T9" fmla="*/ 0 h 328"/>
                <a:gd name="T10" fmla="*/ 204 w 264"/>
                <a:gd name="T11" fmla="*/ 1 h 328"/>
                <a:gd name="T12" fmla="*/ 209 w 264"/>
                <a:gd name="T13" fmla="*/ 6 h 328"/>
                <a:gd name="T14" fmla="*/ 218 w 264"/>
                <a:gd name="T15" fmla="*/ 12 h 328"/>
                <a:gd name="T16" fmla="*/ 220 w 264"/>
                <a:gd name="T17" fmla="*/ 32 h 328"/>
                <a:gd name="T18" fmla="*/ 226 w 264"/>
                <a:gd name="T19" fmla="*/ 47 h 328"/>
                <a:gd name="T20" fmla="*/ 237 w 264"/>
                <a:gd name="T21" fmla="*/ 56 h 328"/>
                <a:gd name="T22" fmla="*/ 250 w 264"/>
                <a:gd name="T23" fmla="*/ 65 h 328"/>
                <a:gd name="T24" fmla="*/ 258 w 264"/>
                <a:gd name="T25" fmla="*/ 69 h 328"/>
                <a:gd name="T26" fmla="*/ 263 w 264"/>
                <a:gd name="T27" fmla="*/ 77 h 328"/>
                <a:gd name="T28" fmla="*/ 261 w 264"/>
                <a:gd name="T29" fmla="*/ 86 h 328"/>
                <a:gd name="T30" fmla="*/ 255 w 264"/>
                <a:gd name="T31" fmla="*/ 93 h 328"/>
                <a:gd name="T32" fmla="*/ 248 w 264"/>
                <a:gd name="T33" fmla="*/ 98 h 328"/>
                <a:gd name="T34" fmla="*/ 246 w 264"/>
                <a:gd name="T35" fmla="*/ 105 h 328"/>
                <a:gd name="T36" fmla="*/ 239 w 264"/>
                <a:gd name="T37" fmla="*/ 111 h 328"/>
                <a:gd name="T38" fmla="*/ 232 w 264"/>
                <a:gd name="T39" fmla="*/ 116 h 328"/>
                <a:gd name="T40" fmla="*/ 229 w 264"/>
                <a:gd name="T41" fmla="*/ 127 h 328"/>
                <a:gd name="T42" fmla="*/ 222 w 264"/>
                <a:gd name="T43" fmla="*/ 134 h 328"/>
                <a:gd name="T44" fmla="*/ 215 w 264"/>
                <a:gd name="T45" fmla="*/ 133 h 328"/>
                <a:gd name="T46" fmla="*/ 212 w 264"/>
                <a:gd name="T47" fmla="*/ 135 h 328"/>
                <a:gd name="T48" fmla="*/ 211 w 264"/>
                <a:gd name="T49" fmla="*/ 144 h 328"/>
                <a:gd name="T50" fmla="*/ 206 w 264"/>
                <a:gd name="T51" fmla="*/ 151 h 328"/>
                <a:gd name="T52" fmla="*/ 201 w 264"/>
                <a:gd name="T53" fmla="*/ 154 h 328"/>
                <a:gd name="T54" fmla="*/ 194 w 264"/>
                <a:gd name="T55" fmla="*/ 159 h 328"/>
                <a:gd name="T56" fmla="*/ 192 w 264"/>
                <a:gd name="T57" fmla="*/ 171 h 328"/>
                <a:gd name="T58" fmla="*/ 184 w 264"/>
                <a:gd name="T59" fmla="*/ 173 h 328"/>
                <a:gd name="T60" fmla="*/ 180 w 264"/>
                <a:gd name="T61" fmla="*/ 171 h 328"/>
                <a:gd name="T62" fmla="*/ 177 w 264"/>
                <a:gd name="T63" fmla="*/ 172 h 328"/>
                <a:gd name="T64" fmla="*/ 172 w 264"/>
                <a:gd name="T65" fmla="*/ 181 h 328"/>
                <a:gd name="T66" fmla="*/ 168 w 264"/>
                <a:gd name="T67" fmla="*/ 186 h 328"/>
                <a:gd name="T68" fmla="*/ 170 w 264"/>
                <a:gd name="T69" fmla="*/ 194 h 328"/>
                <a:gd name="T70" fmla="*/ 168 w 264"/>
                <a:gd name="T71" fmla="*/ 203 h 328"/>
                <a:gd name="T72" fmla="*/ 158 w 264"/>
                <a:gd name="T73" fmla="*/ 209 h 328"/>
                <a:gd name="T74" fmla="*/ 155 w 264"/>
                <a:gd name="T75" fmla="*/ 217 h 328"/>
                <a:gd name="T76" fmla="*/ 155 w 264"/>
                <a:gd name="T77" fmla="*/ 221 h 328"/>
                <a:gd name="T78" fmla="*/ 149 w 264"/>
                <a:gd name="T79" fmla="*/ 225 h 328"/>
                <a:gd name="T80" fmla="*/ 147 w 264"/>
                <a:gd name="T81" fmla="*/ 232 h 328"/>
                <a:gd name="T82" fmla="*/ 150 w 264"/>
                <a:gd name="T83" fmla="*/ 245 h 328"/>
                <a:gd name="T84" fmla="*/ 145 w 264"/>
                <a:gd name="T85" fmla="*/ 259 h 328"/>
                <a:gd name="T86" fmla="*/ 147 w 264"/>
                <a:gd name="T87" fmla="*/ 272 h 328"/>
                <a:gd name="T88" fmla="*/ 143 w 264"/>
                <a:gd name="T89" fmla="*/ 280 h 328"/>
                <a:gd name="T90" fmla="*/ 140 w 264"/>
                <a:gd name="T91" fmla="*/ 295 h 328"/>
                <a:gd name="T92" fmla="*/ 144 w 264"/>
                <a:gd name="T93" fmla="*/ 306 h 328"/>
                <a:gd name="T94" fmla="*/ 156 w 264"/>
                <a:gd name="T95" fmla="*/ 315 h 328"/>
                <a:gd name="T96" fmla="*/ 164 w 264"/>
                <a:gd name="T97" fmla="*/ 320 h 328"/>
                <a:gd name="T98" fmla="*/ 169 w 264"/>
                <a:gd name="T99" fmla="*/ 316 h 328"/>
                <a:gd name="T100" fmla="*/ 169 w 264"/>
                <a:gd name="T101" fmla="*/ 308 h 328"/>
                <a:gd name="T102" fmla="*/ 173 w 264"/>
                <a:gd name="T103" fmla="*/ 308 h 328"/>
                <a:gd name="T104" fmla="*/ 179 w 264"/>
                <a:gd name="T105" fmla="*/ 318 h 328"/>
                <a:gd name="T106" fmla="*/ 183 w 264"/>
                <a:gd name="T107" fmla="*/ 323 h 328"/>
                <a:gd name="T108" fmla="*/ 178 w 264"/>
                <a:gd name="T109" fmla="*/ 19 h 3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64"/>
                <a:gd name="T166" fmla="*/ 0 h 328"/>
                <a:gd name="T167" fmla="*/ 264 w 264"/>
                <a:gd name="T168" fmla="*/ 328 h 32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64" h="328">
                  <a:moveTo>
                    <a:pt x="178" y="19"/>
                  </a:moveTo>
                  <a:lnTo>
                    <a:pt x="180" y="18"/>
                  </a:lnTo>
                  <a:lnTo>
                    <a:pt x="183" y="16"/>
                  </a:lnTo>
                  <a:lnTo>
                    <a:pt x="184" y="15"/>
                  </a:lnTo>
                  <a:lnTo>
                    <a:pt x="186" y="13"/>
                  </a:lnTo>
                  <a:lnTo>
                    <a:pt x="187" y="12"/>
                  </a:lnTo>
                  <a:lnTo>
                    <a:pt x="189" y="11"/>
                  </a:lnTo>
                  <a:lnTo>
                    <a:pt x="190" y="8"/>
                  </a:lnTo>
                  <a:lnTo>
                    <a:pt x="191" y="7"/>
                  </a:lnTo>
                  <a:lnTo>
                    <a:pt x="191" y="6"/>
                  </a:lnTo>
                  <a:lnTo>
                    <a:pt x="192" y="5"/>
                  </a:lnTo>
                  <a:lnTo>
                    <a:pt x="193" y="4"/>
                  </a:lnTo>
                  <a:lnTo>
                    <a:pt x="196" y="2"/>
                  </a:lnTo>
                  <a:lnTo>
                    <a:pt x="197" y="1"/>
                  </a:lnTo>
                  <a:lnTo>
                    <a:pt x="198" y="0"/>
                  </a:lnTo>
                  <a:lnTo>
                    <a:pt x="200" y="0"/>
                  </a:lnTo>
                  <a:lnTo>
                    <a:pt x="201" y="0"/>
                  </a:lnTo>
                  <a:lnTo>
                    <a:pt x="204" y="1"/>
                  </a:lnTo>
                  <a:lnTo>
                    <a:pt x="206" y="2"/>
                  </a:lnTo>
                  <a:lnTo>
                    <a:pt x="208" y="4"/>
                  </a:lnTo>
                  <a:lnTo>
                    <a:pt x="209" y="6"/>
                  </a:lnTo>
                  <a:lnTo>
                    <a:pt x="212" y="7"/>
                  </a:lnTo>
                  <a:lnTo>
                    <a:pt x="215" y="9"/>
                  </a:lnTo>
                  <a:lnTo>
                    <a:pt x="218" y="12"/>
                  </a:lnTo>
                  <a:lnTo>
                    <a:pt x="219" y="16"/>
                  </a:lnTo>
                  <a:lnTo>
                    <a:pt x="220" y="23"/>
                  </a:lnTo>
                  <a:lnTo>
                    <a:pt x="220" y="32"/>
                  </a:lnTo>
                  <a:lnTo>
                    <a:pt x="222" y="40"/>
                  </a:lnTo>
                  <a:lnTo>
                    <a:pt x="225" y="44"/>
                  </a:lnTo>
                  <a:lnTo>
                    <a:pt x="226" y="47"/>
                  </a:lnTo>
                  <a:lnTo>
                    <a:pt x="229" y="49"/>
                  </a:lnTo>
                  <a:lnTo>
                    <a:pt x="233" y="53"/>
                  </a:lnTo>
                  <a:lnTo>
                    <a:pt x="237" y="56"/>
                  </a:lnTo>
                  <a:lnTo>
                    <a:pt x="242" y="60"/>
                  </a:lnTo>
                  <a:lnTo>
                    <a:pt x="247" y="63"/>
                  </a:lnTo>
                  <a:lnTo>
                    <a:pt x="250" y="65"/>
                  </a:lnTo>
                  <a:lnTo>
                    <a:pt x="254" y="67"/>
                  </a:lnTo>
                  <a:lnTo>
                    <a:pt x="256" y="67"/>
                  </a:lnTo>
                  <a:lnTo>
                    <a:pt x="258" y="69"/>
                  </a:lnTo>
                  <a:lnTo>
                    <a:pt x="261" y="71"/>
                  </a:lnTo>
                  <a:lnTo>
                    <a:pt x="262" y="74"/>
                  </a:lnTo>
                  <a:lnTo>
                    <a:pt x="263" y="77"/>
                  </a:lnTo>
                  <a:lnTo>
                    <a:pt x="263" y="79"/>
                  </a:lnTo>
                  <a:lnTo>
                    <a:pt x="262" y="83"/>
                  </a:lnTo>
                  <a:lnTo>
                    <a:pt x="261" y="86"/>
                  </a:lnTo>
                  <a:lnTo>
                    <a:pt x="260" y="89"/>
                  </a:lnTo>
                  <a:lnTo>
                    <a:pt x="257" y="91"/>
                  </a:lnTo>
                  <a:lnTo>
                    <a:pt x="255" y="93"/>
                  </a:lnTo>
                  <a:lnTo>
                    <a:pt x="253" y="95"/>
                  </a:lnTo>
                  <a:lnTo>
                    <a:pt x="250" y="97"/>
                  </a:lnTo>
                  <a:lnTo>
                    <a:pt x="248" y="98"/>
                  </a:lnTo>
                  <a:lnTo>
                    <a:pt x="247" y="100"/>
                  </a:lnTo>
                  <a:lnTo>
                    <a:pt x="246" y="103"/>
                  </a:lnTo>
                  <a:lnTo>
                    <a:pt x="246" y="105"/>
                  </a:lnTo>
                  <a:lnTo>
                    <a:pt x="243" y="106"/>
                  </a:lnTo>
                  <a:lnTo>
                    <a:pt x="241" y="109"/>
                  </a:lnTo>
                  <a:lnTo>
                    <a:pt x="239" y="111"/>
                  </a:lnTo>
                  <a:lnTo>
                    <a:pt x="236" y="112"/>
                  </a:lnTo>
                  <a:lnTo>
                    <a:pt x="234" y="114"/>
                  </a:lnTo>
                  <a:lnTo>
                    <a:pt x="232" y="116"/>
                  </a:lnTo>
                  <a:lnTo>
                    <a:pt x="232" y="118"/>
                  </a:lnTo>
                  <a:lnTo>
                    <a:pt x="230" y="123"/>
                  </a:lnTo>
                  <a:lnTo>
                    <a:pt x="229" y="127"/>
                  </a:lnTo>
                  <a:lnTo>
                    <a:pt x="228" y="132"/>
                  </a:lnTo>
                  <a:lnTo>
                    <a:pt x="225" y="134"/>
                  </a:lnTo>
                  <a:lnTo>
                    <a:pt x="222" y="134"/>
                  </a:lnTo>
                  <a:lnTo>
                    <a:pt x="220" y="134"/>
                  </a:lnTo>
                  <a:lnTo>
                    <a:pt x="218" y="133"/>
                  </a:lnTo>
                  <a:lnTo>
                    <a:pt x="215" y="133"/>
                  </a:lnTo>
                  <a:lnTo>
                    <a:pt x="214" y="133"/>
                  </a:lnTo>
                  <a:lnTo>
                    <a:pt x="212" y="134"/>
                  </a:lnTo>
                  <a:lnTo>
                    <a:pt x="212" y="135"/>
                  </a:lnTo>
                  <a:lnTo>
                    <a:pt x="212" y="138"/>
                  </a:lnTo>
                  <a:lnTo>
                    <a:pt x="212" y="140"/>
                  </a:lnTo>
                  <a:lnTo>
                    <a:pt x="211" y="144"/>
                  </a:lnTo>
                  <a:lnTo>
                    <a:pt x="209" y="146"/>
                  </a:lnTo>
                  <a:lnTo>
                    <a:pt x="208" y="148"/>
                  </a:lnTo>
                  <a:lnTo>
                    <a:pt x="206" y="151"/>
                  </a:lnTo>
                  <a:lnTo>
                    <a:pt x="205" y="152"/>
                  </a:lnTo>
                  <a:lnTo>
                    <a:pt x="202" y="153"/>
                  </a:lnTo>
                  <a:lnTo>
                    <a:pt x="201" y="154"/>
                  </a:lnTo>
                  <a:lnTo>
                    <a:pt x="199" y="154"/>
                  </a:lnTo>
                  <a:lnTo>
                    <a:pt x="197" y="156"/>
                  </a:lnTo>
                  <a:lnTo>
                    <a:pt x="194" y="159"/>
                  </a:lnTo>
                  <a:lnTo>
                    <a:pt x="194" y="162"/>
                  </a:lnTo>
                  <a:lnTo>
                    <a:pt x="193" y="167"/>
                  </a:lnTo>
                  <a:lnTo>
                    <a:pt x="192" y="171"/>
                  </a:lnTo>
                  <a:lnTo>
                    <a:pt x="189" y="173"/>
                  </a:lnTo>
                  <a:lnTo>
                    <a:pt x="186" y="173"/>
                  </a:lnTo>
                  <a:lnTo>
                    <a:pt x="184" y="173"/>
                  </a:lnTo>
                  <a:lnTo>
                    <a:pt x="183" y="172"/>
                  </a:lnTo>
                  <a:lnTo>
                    <a:pt x="182" y="172"/>
                  </a:lnTo>
                  <a:lnTo>
                    <a:pt x="180" y="171"/>
                  </a:lnTo>
                  <a:lnTo>
                    <a:pt x="179" y="171"/>
                  </a:lnTo>
                  <a:lnTo>
                    <a:pt x="178" y="171"/>
                  </a:lnTo>
                  <a:lnTo>
                    <a:pt x="177" y="172"/>
                  </a:lnTo>
                  <a:lnTo>
                    <a:pt x="176" y="174"/>
                  </a:lnTo>
                  <a:lnTo>
                    <a:pt x="173" y="179"/>
                  </a:lnTo>
                  <a:lnTo>
                    <a:pt x="172" y="181"/>
                  </a:lnTo>
                  <a:lnTo>
                    <a:pt x="171" y="182"/>
                  </a:lnTo>
                  <a:lnTo>
                    <a:pt x="169" y="185"/>
                  </a:lnTo>
                  <a:lnTo>
                    <a:pt x="168" y="186"/>
                  </a:lnTo>
                  <a:lnTo>
                    <a:pt x="168" y="188"/>
                  </a:lnTo>
                  <a:lnTo>
                    <a:pt x="169" y="190"/>
                  </a:lnTo>
                  <a:lnTo>
                    <a:pt x="170" y="194"/>
                  </a:lnTo>
                  <a:lnTo>
                    <a:pt x="170" y="199"/>
                  </a:lnTo>
                  <a:lnTo>
                    <a:pt x="169" y="201"/>
                  </a:lnTo>
                  <a:lnTo>
                    <a:pt x="168" y="203"/>
                  </a:lnTo>
                  <a:lnTo>
                    <a:pt x="164" y="206"/>
                  </a:lnTo>
                  <a:lnTo>
                    <a:pt x="161" y="207"/>
                  </a:lnTo>
                  <a:lnTo>
                    <a:pt x="158" y="209"/>
                  </a:lnTo>
                  <a:lnTo>
                    <a:pt x="156" y="211"/>
                  </a:lnTo>
                  <a:lnTo>
                    <a:pt x="155" y="215"/>
                  </a:lnTo>
                  <a:lnTo>
                    <a:pt x="155" y="217"/>
                  </a:lnTo>
                  <a:lnTo>
                    <a:pt x="155" y="218"/>
                  </a:lnTo>
                  <a:lnTo>
                    <a:pt x="155" y="220"/>
                  </a:lnTo>
                  <a:lnTo>
                    <a:pt x="155" y="221"/>
                  </a:lnTo>
                  <a:lnTo>
                    <a:pt x="152" y="222"/>
                  </a:lnTo>
                  <a:lnTo>
                    <a:pt x="150" y="224"/>
                  </a:lnTo>
                  <a:lnTo>
                    <a:pt x="149" y="225"/>
                  </a:lnTo>
                  <a:lnTo>
                    <a:pt x="148" y="227"/>
                  </a:lnTo>
                  <a:lnTo>
                    <a:pt x="147" y="229"/>
                  </a:lnTo>
                  <a:lnTo>
                    <a:pt x="147" y="232"/>
                  </a:lnTo>
                  <a:lnTo>
                    <a:pt x="149" y="237"/>
                  </a:lnTo>
                  <a:lnTo>
                    <a:pt x="150" y="241"/>
                  </a:lnTo>
                  <a:lnTo>
                    <a:pt x="150" y="245"/>
                  </a:lnTo>
                  <a:lnTo>
                    <a:pt x="149" y="251"/>
                  </a:lnTo>
                  <a:lnTo>
                    <a:pt x="148" y="256"/>
                  </a:lnTo>
                  <a:lnTo>
                    <a:pt x="145" y="259"/>
                  </a:lnTo>
                  <a:lnTo>
                    <a:pt x="144" y="263"/>
                  </a:lnTo>
                  <a:lnTo>
                    <a:pt x="145" y="267"/>
                  </a:lnTo>
                  <a:lnTo>
                    <a:pt x="147" y="272"/>
                  </a:lnTo>
                  <a:lnTo>
                    <a:pt x="147" y="276"/>
                  </a:lnTo>
                  <a:lnTo>
                    <a:pt x="144" y="278"/>
                  </a:lnTo>
                  <a:lnTo>
                    <a:pt x="143" y="280"/>
                  </a:lnTo>
                  <a:lnTo>
                    <a:pt x="142" y="285"/>
                  </a:lnTo>
                  <a:lnTo>
                    <a:pt x="141" y="290"/>
                  </a:lnTo>
                  <a:lnTo>
                    <a:pt x="140" y="295"/>
                  </a:lnTo>
                  <a:lnTo>
                    <a:pt x="141" y="300"/>
                  </a:lnTo>
                  <a:lnTo>
                    <a:pt x="142" y="304"/>
                  </a:lnTo>
                  <a:lnTo>
                    <a:pt x="144" y="306"/>
                  </a:lnTo>
                  <a:lnTo>
                    <a:pt x="149" y="309"/>
                  </a:lnTo>
                  <a:lnTo>
                    <a:pt x="152" y="313"/>
                  </a:lnTo>
                  <a:lnTo>
                    <a:pt x="156" y="315"/>
                  </a:lnTo>
                  <a:lnTo>
                    <a:pt x="159" y="318"/>
                  </a:lnTo>
                  <a:lnTo>
                    <a:pt x="163" y="320"/>
                  </a:lnTo>
                  <a:lnTo>
                    <a:pt x="164" y="320"/>
                  </a:lnTo>
                  <a:lnTo>
                    <a:pt x="166" y="320"/>
                  </a:lnTo>
                  <a:lnTo>
                    <a:pt x="169" y="319"/>
                  </a:lnTo>
                  <a:lnTo>
                    <a:pt x="169" y="316"/>
                  </a:lnTo>
                  <a:lnTo>
                    <a:pt x="169" y="314"/>
                  </a:lnTo>
                  <a:lnTo>
                    <a:pt x="169" y="312"/>
                  </a:lnTo>
                  <a:lnTo>
                    <a:pt x="169" y="308"/>
                  </a:lnTo>
                  <a:lnTo>
                    <a:pt x="171" y="306"/>
                  </a:lnTo>
                  <a:lnTo>
                    <a:pt x="172" y="306"/>
                  </a:lnTo>
                  <a:lnTo>
                    <a:pt x="173" y="308"/>
                  </a:lnTo>
                  <a:lnTo>
                    <a:pt x="176" y="312"/>
                  </a:lnTo>
                  <a:lnTo>
                    <a:pt x="177" y="315"/>
                  </a:lnTo>
                  <a:lnTo>
                    <a:pt x="179" y="318"/>
                  </a:lnTo>
                  <a:lnTo>
                    <a:pt x="180" y="320"/>
                  </a:lnTo>
                  <a:lnTo>
                    <a:pt x="182" y="321"/>
                  </a:lnTo>
                  <a:lnTo>
                    <a:pt x="183" y="323"/>
                  </a:lnTo>
                  <a:lnTo>
                    <a:pt x="184" y="327"/>
                  </a:lnTo>
                  <a:lnTo>
                    <a:pt x="0" y="327"/>
                  </a:lnTo>
                  <a:lnTo>
                    <a:pt x="178" y="19"/>
                  </a:lnTo>
                </a:path>
              </a:pathLst>
            </a:custGeom>
            <a:solidFill>
              <a:srgbClr val="C0C0C0"/>
            </a:solidFill>
            <a:ln w="12700" cap="rnd">
              <a:noFill/>
              <a:round/>
              <a:headEnd/>
              <a:tailEnd/>
            </a:ln>
          </p:spPr>
          <p:txBody>
            <a:bodyPr/>
            <a:lstStyle/>
            <a:p>
              <a:endParaRPr lang="en-US">
                <a:solidFill>
                  <a:srgbClr val="000000"/>
                </a:solidFill>
              </a:endParaRPr>
            </a:p>
          </p:txBody>
        </p:sp>
        <p:sp>
          <p:nvSpPr>
            <p:cNvPr id="23570" name="Freeform 63"/>
            <p:cNvSpPr>
              <a:spLocks/>
            </p:cNvSpPr>
            <p:nvPr/>
          </p:nvSpPr>
          <p:spPr bwMode="auto">
            <a:xfrm>
              <a:off x="3233" y="1556"/>
              <a:ext cx="259" cy="328"/>
            </a:xfrm>
            <a:custGeom>
              <a:avLst/>
              <a:gdLst>
                <a:gd name="T0" fmla="*/ 143 w 259"/>
                <a:gd name="T1" fmla="*/ 326 h 328"/>
                <a:gd name="T2" fmla="*/ 144 w 259"/>
                <a:gd name="T3" fmla="*/ 316 h 328"/>
                <a:gd name="T4" fmla="*/ 134 w 259"/>
                <a:gd name="T5" fmla="*/ 311 h 328"/>
                <a:gd name="T6" fmla="*/ 129 w 259"/>
                <a:gd name="T7" fmla="*/ 302 h 328"/>
                <a:gd name="T8" fmla="*/ 128 w 259"/>
                <a:gd name="T9" fmla="*/ 291 h 328"/>
                <a:gd name="T10" fmla="*/ 128 w 259"/>
                <a:gd name="T11" fmla="*/ 280 h 328"/>
                <a:gd name="T12" fmla="*/ 123 w 259"/>
                <a:gd name="T13" fmla="*/ 274 h 328"/>
                <a:gd name="T14" fmla="*/ 117 w 259"/>
                <a:gd name="T15" fmla="*/ 270 h 328"/>
                <a:gd name="T16" fmla="*/ 113 w 259"/>
                <a:gd name="T17" fmla="*/ 263 h 328"/>
                <a:gd name="T18" fmla="*/ 107 w 259"/>
                <a:gd name="T19" fmla="*/ 258 h 328"/>
                <a:gd name="T20" fmla="*/ 106 w 259"/>
                <a:gd name="T21" fmla="*/ 250 h 328"/>
                <a:gd name="T22" fmla="*/ 105 w 259"/>
                <a:gd name="T23" fmla="*/ 230 h 328"/>
                <a:gd name="T24" fmla="*/ 109 w 259"/>
                <a:gd name="T25" fmla="*/ 228 h 328"/>
                <a:gd name="T26" fmla="*/ 119 w 259"/>
                <a:gd name="T27" fmla="*/ 239 h 328"/>
                <a:gd name="T28" fmla="*/ 123 w 259"/>
                <a:gd name="T29" fmla="*/ 246 h 328"/>
                <a:gd name="T30" fmla="*/ 131 w 259"/>
                <a:gd name="T31" fmla="*/ 251 h 328"/>
                <a:gd name="T32" fmla="*/ 138 w 259"/>
                <a:gd name="T33" fmla="*/ 260 h 328"/>
                <a:gd name="T34" fmla="*/ 144 w 259"/>
                <a:gd name="T35" fmla="*/ 272 h 328"/>
                <a:gd name="T36" fmla="*/ 151 w 259"/>
                <a:gd name="T37" fmla="*/ 295 h 328"/>
                <a:gd name="T38" fmla="*/ 157 w 259"/>
                <a:gd name="T39" fmla="*/ 290 h 328"/>
                <a:gd name="T40" fmla="*/ 160 w 259"/>
                <a:gd name="T41" fmla="*/ 276 h 328"/>
                <a:gd name="T42" fmla="*/ 163 w 259"/>
                <a:gd name="T43" fmla="*/ 246 h 328"/>
                <a:gd name="T44" fmla="*/ 151 w 259"/>
                <a:gd name="T45" fmla="*/ 235 h 328"/>
                <a:gd name="T46" fmla="*/ 136 w 259"/>
                <a:gd name="T47" fmla="*/ 224 h 328"/>
                <a:gd name="T48" fmla="*/ 130 w 259"/>
                <a:gd name="T49" fmla="*/ 203 h 328"/>
                <a:gd name="T50" fmla="*/ 135 w 259"/>
                <a:gd name="T51" fmla="*/ 202 h 328"/>
                <a:gd name="T52" fmla="*/ 141 w 259"/>
                <a:gd name="T53" fmla="*/ 208 h 328"/>
                <a:gd name="T54" fmla="*/ 146 w 259"/>
                <a:gd name="T55" fmla="*/ 215 h 328"/>
                <a:gd name="T56" fmla="*/ 157 w 259"/>
                <a:gd name="T57" fmla="*/ 218 h 328"/>
                <a:gd name="T58" fmla="*/ 166 w 259"/>
                <a:gd name="T59" fmla="*/ 224 h 328"/>
                <a:gd name="T60" fmla="*/ 173 w 259"/>
                <a:gd name="T61" fmla="*/ 234 h 328"/>
                <a:gd name="T62" fmla="*/ 179 w 259"/>
                <a:gd name="T63" fmla="*/ 237 h 328"/>
                <a:gd name="T64" fmla="*/ 185 w 259"/>
                <a:gd name="T65" fmla="*/ 231 h 328"/>
                <a:gd name="T66" fmla="*/ 181 w 259"/>
                <a:gd name="T67" fmla="*/ 214 h 328"/>
                <a:gd name="T68" fmla="*/ 187 w 259"/>
                <a:gd name="T69" fmla="*/ 190 h 328"/>
                <a:gd name="T70" fmla="*/ 187 w 259"/>
                <a:gd name="T71" fmla="*/ 168 h 328"/>
                <a:gd name="T72" fmla="*/ 178 w 259"/>
                <a:gd name="T73" fmla="*/ 153 h 328"/>
                <a:gd name="T74" fmla="*/ 170 w 259"/>
                <a:gd name="T75" fmla="*/ 146 h 328"/>
                <a:gd name="T76" fmla="*/ 162 w 259"/>
                <a:gd name="T77" fmla="*/ 140 h 328"/>
                <a:gd name="T78" fmla="*/ 155 w 259"/>
                <a:gd name="T79" fmla="*/ 137 h 328"/>
                <a:gd name="T80" fmla="*/ 148 w 259"/>
                <a:gd name="T81" fmla="*/ 134 h 328"/>
                <a:gd name="T82" fmla="*/ 156 w 259"/>
                <a:gd name="T83" fmla="*/ 128 h 328"/>
                <a:gd name="T84" fmla="*/ 164 w 259"/>
                <a:gd name="T85" fmla="*/ 116 h 328"/>
                <a:gd name="T86" fmla="*/ 162 w 259"/>
                <a:gd name="T87" fmla="*/ 95 h 328"/>
                <a:gd name="T88" fmla="*/ 164 w 259"/>
                <a:gd name="T89" fmla="*/ 76 h 328"/>
                <a:gd name="T90" fmla="*/ 170 w 259"/>
                <a:gd name="T91" fmla="*/ 61 h 328"/>
                <a:gd name="T92" fmla="*/ 177 w 259"/>
                <a:gd name="T93" fmla="*/ 48 h 328"/>
                <a:gd name="T94" fmla="*/ 187 w 259"/>
                <a:gd name="T95" fmla="*/ 33 h 328"/>
                <a:gd name="T96" fmla="*/ 196 w 259"/>
                <a:gd name="T97" fmla="*/ 23 h 328"/>
                <a:gd name="T98" fmla="*/ 203 w 259"/>
                <a:gd name="T99" fmla="*/ 15 h 328"/>
                <a:gd name="T100" fmla="*/ 213 w 259"/>
                <a:gd name="T101" fmla="*/ 13 h 328"/>
                <a:gd name="T102" fmla="*/ 222 w 259"/>
                <a:gd name="T103" fmla="*/ 16 h 328"/>
                <a:gd name="T104" fmla="*/ 234 w 259"/>
                <a:gd name="T105" fmla="*/ 18 h 328"/>
                <a:gd name="T106" fmla="*/ 243 w 259"/>
                <a:gd name="T107" fmla="*/ 16 h 328"/>
                <a:gd name="T108" fmla="*/ 251 w 259"/>
                <a:gd name="T109" fmla="*/ 15 h 328"/>
                <a:gd name="T110" fmla="*/ 257 w 259"/>
                <a:gd name="T111" fmla="*/ 9 h 328"/>
                <a:gd name="T112" fmla="*/ 257 w 259"/>
                <a:gd name="T113" fmla="*/ 0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59"/>
                <a:gd name="T172" fmla="*/ 0 h 328"/>
                <a:gd name="T173" fmla="*/ 259 w 259"/>
                <a:gd name="T174" fmla="*/ 328 h 3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59" h="328">
                  <a:moveTo>
                    <a:pt x="0" y="327"/>
                  </a:moveTo>
                  <a:lnTo>
                    <a:pt x="141" y="327"/>
                  </a:lnTo>
                  <a:lnTo>
                    <a:pt x="142" y="326"/>
                  </a:lnTo>
                  <a:lnTo>
                    <a:pt x="143" y="326"/>
                  </a:lnTo>
                  <a:lnTo>
                    <a:pt x="146" y="323"/>
                  </a:lnTo>
                  <a:lnTo>
                    <a:pt x="146" y="321"/>
                  </a:lnTo>
                  <a:lnTo>
                    <a:pt x="146" y="319"/>
                  </a:lnTo>
                  <a:lnTo>
                    <a:pt x="144" y="316"/>
                  </a:lnTo>
                  <a:lnTo>
                    <a:pt x="141" y="314"/>
                  </a:lnTo>
                  <a:lnTo>
                    <a:pt x="138" y="312"/>
                  </a:lnTo>
                  <a:lnTo>
                    <a:pt x="136" y="311"/>
                  </a:lnTo>
                  <a:lnTo>
                    <a:pt x="134" y="311"/>
                  </a:lnTo>
                  <a:lnTo>
                    <a:pt x="130" y="309"/>
                  </a:lnTo>
                  <a:lnTo>
                    <a:pt x="128" y="307"/>
                  </a:lnTo>
                  <a:lnTo>
                    <a:pt x="127" y="305"/>
                  </a:lnTo>
                  <a:lnTo>
                    <a:pt x="129" y="302"/>
                  </a:lnTo>
                  <a:lnTo>
                    <a:pt x="130" y="300"/>
                  </a:lnTo>
                  <a:lnTo>
                    <a:pt x="131" y="297"/>
                  </a:lnTo>
                  <a:lnTo>
                    <a:pt x="130" y="294"/>
                  </a:lnTo>
                  <a:lnTo>
                    <a:pt x="128" y="291"/>
                  </a:lnTo>
                  <a:lnTo>
                    <a:pt x="126" y="288"/>
                  </a:lnTo>
                  <a:lnTo>
                    <a:pt x="126" y="287"/>
                  </a:lnTo>
                  <a:lnTo>
                    <a:pt x="127" y="285"/>
                  </a:lnTo>
                  <a:lnTo>
                    <a:pt x="128" y="280"/>
                  </a:lnTo>
                  <a:lnTo>
                    <a:pt x="128" y="278"/>
                  </a:lnTo>
                  <a:lnTo>
                    <a:pt x="127" y="276"/>
                  </a:lnTo>
                  <a:lnTo>
                    <a:pt x="126" y="276"/>
                  </a:lnTo>
                  <a:lnTo>
                    <a:pt x="123" y="274"/>
                  </a:lnTo>
                  <a:lnTo>
                    <a:pt x="122" y="274"/>
                  </a:lnTo>
                  <a:lnTo>
                    <a:pt x="120" y="273"/>
                  </a:lnTo>
                  <a:lnTo>
                    <a:pt x="119" y="272"/>
                  </a:lnTo>
                  <a:lnTo>
                    <a:pt x="117" y="270"/>
                  </a:lnTo>
                  <a:lnTo>
                    <a:pt x="116" y="267"/>
                  </a:lnTo>
                  <a:lnTo>
                    <a:pt x="115" y="266"/>
                  </a:lnTo>
                  <a:lnTo>
                    <a:pt x="114" y="264"/>
                  </a:lnTo>
                  <a:lnTo>
                    <a:pt x="113" y="263"/>
                  </a:lnTo>
                  <a:lnTo>
                    <a:pt x="112" y="262"/>
                  </a:lnTo>
                  <a:lnTo>
                    <a:pt x="109" y="260"/>
                  </a:lnTo>
                  <a:lnTo>
                    <a:pt x="108" y="259"/>
                  </a:lnTo>
                  <a:lnTo>
                    <a:pt x="107" y="258"/>
                  </a:lnTo>
                  <a:lnTo>
                    <a:pt x="103" y="256"/>
                  </a:lnTo>
                  <a:lnTo>
                    <a:pt x="102" y="253"/>
                  </a:lnTo>
                  <a:lnTo>
                    <a:pt x="103" y="251"/>
                  </a:lnTo>
                  <a:lnTo>
                    <a:pt x="106" y="250"/>
                  </a:lnTo>
                  <a:lnTo>
                    <a:pt x="107" y="249"/>
                  </a:lnTo>
                  <a:lnTo>
                    <a:pt x="107" y="244"/>
                  </a:lnTo>
                  <a:lnTo>
                    <a:pt x="106" y="238"/>
                  </a:lnTo>
                  <a:lnTo>
                    <a:pt x="105" y="230"/>
                  </a:lnTo>
                  <a:lnTo>
                    <a:pt x="105" y="227"/>
                  </a:lnTo>
                  <a:lnTo>
                    <a:pt x="105" y="224"/>
                  </a:lnTo>
                  <a:lnTo>
                    <a:pt x="107" y="225"/>
                  </a:lnTo>
                  <a:lnTo>
                    <a:pt x="109" y="228"/>
                  </a:lnTo>
                  <a:lnTo>
                    <a:pt x="112" y="231"/>
                  </a:lnTo>
                  <a:lnTo>
                    <a:pt x="115" y="234"/>
                  </a:lnTo>
                  <a:lnTo>
                    <a:pt x="117" y="237"/>
                  </a:lnTo>
                  <a:lnTo>
                    <a:pt x="119" y="239"/>
                  </a:lnTo>
                  <a:lnTo>
                    <a:pt x="120" y="241"/>
                  </a:lnTo>
                  <a:lnTo>
                    <a:pt x="120" y="243"/>
                  </a:lnTo>
                  <a:lnTo>
                    <a:pt x="122" y="244"/>
                  </a:lnTo>
                  <a:lnTo>
                    <a:pt x="123" y="246"/>
                  </a:lnTo>
                  <a:lnTo>
                    <a:pt x="124" y="248"/>
                  </a:lnTo>
                  <a:lnTo>
                    <a:pt x="127" y="249"/>
                  </a:lnTo>
                  <a:lnTo>
                    <a:pt x="129" y="250"/>
                  </a:lnTo>
                  <a:lnTo>
                    <a:pt x="131" y="251"/>
                  </a:lnTo>
                  <a:lnTo>
                    <a:pt x="134" y="252"/>
                  </a:lnTo>
                  <a:lnTo>
                    <a:pt x="135" y="255"/>
                  </a:lnTo>
                  <a:lnTo>
                    <a:pt x="136" y="257"/>
                  </a:lnTo>
                  <a:lnTo>
                    <a:pt x="138" y="260"/>
                  </a:lnTo>
                  <a:lnTo>
                    <a:pt x="138" y="263"/>
                  </a:lnTo>
                  <a:lnTo>
                    <a:pt x="141" y="266"/>
                  </a:lnTo>
                  <a:lnTo>
                    <a:pt x="142" y="270"/>
                  </a:lnTo>
                  <a:lnTo>
                    <a:pt x="144" y="272"/>
                  </a:lnTo>
                  <a:lnTo>
                    <a:pt x="148" y="278"/>
                  </a:lnTo>
                  <a:lnTo>
                    <a:pt x="149" y="285"/>
                  </a:lnTo>
                  <a:lnTo>
                    <a:pt x="150" y="292"/>
                  </a:lnTo>
                  <a:lnTo>
                    <a:pt x="151" y="295"/>
                  </a:lnTo>
                  <a:lnTo>
                    <a:pt x="152" y="297"/>
                  </a:lnTo>
                  <a:lnTo>
                    <a:pt x="153" y="295"/>
                  </a:lnTo>
                  <a:lnTo>
                    <a:pt x="156" y="293"/>
                  </a:lnTo>
                  <a:lnTo>
                    <a:pt x="157" y="290"/>
                  </a:lnTo>
                  <a:lnTo>
                    <a:pt x="158" y="286"/>
                  </a:lnTo>
                  <a:lnTo>
                    <a:pt x="160" y="283"/>
                  </a:lnTo>
                  <a:lnTo>
                    <a:pt x="160" y="279"/>
                  </a:lnTo>
                  <a:lnTo>
                    <a:pt x="160" y="276"/>
                  </a:lnTo>
                  <a:lnTo>
                    <a:pt x="160" y="269"/>
                  </a:lnTo>
                  <a:lnTo>
                    <a:pt x="162" y="260"/>
                  </a:lnTo>
                  <a:lnTo>
                    <a:pt x="163" y="252"/>
                  </a:lnTo>
                  <a:lnTo>
                    <a:pt x="163" y="246"/>
                  </a:lnTo>
                  <a:lnTo>
                    <a:pt x="162" y="244"/>
                  </a:lnTo>
                  <a:lnTo>
                    <a:pt x="159" y="242"/>
                  </a:lnTo>
                  <a:lnTo>
                    <a:pt x="155" y="238"/>
                  </a:lnTo>
                  <a:lnTo>
                    <a:pt x="151" y="235"/>
                  </a:lnTo>
                  <a:lnTo>
                    <a:pt x="146" y="231"/>
                  </a:lnTo>
                  <a:lnTo>
                    <a:pt x="142" y="229"/>
                  </a:lnTo>
                  <a:lnTo>
                    <a:pt x="138" y="225"/>
                  </a:lnTo>
                  <a:lnTo>
                    <a:pt x="136" y="224"/>
                  </a:lnTo>
                  <a:lnTo>
                    <a:pt x="134" y="220"/>
                  </a:lnTo>
                  <a:lnTo>
                    <a:pt x="131" y="214"/>
                  </a:lnTo>
                  <a:lnTo>
                    <a:pt x="130" y="208"/>
                  </a:lnTo>
                  <a:lnTo>
                    <a:pt x="130" y="203"/>
                  </a:lnTo>
                  <a:lnTo>
                    <a:pt x="130" y="202"/>
                  </a:lnTo>
                  <a:lnTo>
                    <a:pt x="131" y="201"/>
                  </a:lnTo>
                  <a:lnTo>
                    <a:pt x="132" y="201"/>
                  </a:lnTo>
                  <a:lnTo>
                    <a:pt x="135" y="202"/>
                  </a:lnTo>
                  <a:lnTo>
                    <a:pt x="136" y="202"/>
                  </a:lnTo>
                  <a:lnTo>
                    <a:pt x="137" y="204"/>
                  </a:lnTo>
                  <a:lnTo>
                    <a:pt x="138" y="206"/>
                  </a:lnTo>
                  <a:lnTo>
                    <a:pt x="141" y="208"/>
                  </a:lnTo>
                  <a:lnTo>
                    <a:pt x="142" y="210"/>
                  </a:lnTo>
                  <a:lnTo>
                    <a:pt x="143" y="211"/>
                  </a:lnTo>
                  <a:lnTo>
                    <a:pt x="145" y="214"/>
                  </a:lnTo>
                  <a:lnTo>
                    <a:pt x="146" y="215"/>
                  </a:lnTo>
                  <a:lnTo>
                    <a:pt x="149" y="216"/>
                  </a:lnTo>
                  <a:lnTo>
                    <a:pt x="151" y="217"/>
                  </a:lnTo>
                  <a:lnTo>
                    <a:pt x="155" y="218"/>
                  </a:lnTo>
                  <a:lnTo>
                    <a:pt x="157" y="218"/>
                  </a:lnTo>
                  <a:lnTo>
                    <a:pt x="159" y="220"/>
                  </a:lnTo>
                  <a:lnTo>
                    <a:pt x="162" y="221"/>
                  </a:lnTo>
                  <a:lnTo>
                    <a:pt x="164" y="222"/>
                  </a:lnTo>
                  <a:lnTo>
                    <a:pt x="166" y="224"/>
                  </a:lnTo>
                  <a:lnTo>
                    <a:pt x="167" y="227"/>
                  </a:lnTo>
                  <a:lnTo>
                    <a:pt x="170" y="229"/>
                  </a:lnTo>
                  <a:lnTo>
                    <a:pt x="171" y="231"/>
                  </a:lnTo>
                  <a:lnTo>
                    <a:pt x="173" y="234"/>
                  </a:lnTo>
                  <a:lnTo>
                    <a:pt x="174" y="236"/>
                  </a:lnTo>
                  <a:lnTo>
                    <a:pt x="175" y="237"/>
                  </a:lnTo>
                  <a:lnTo>
                    <a:pt x="177" y="238"/>
                  </a:lnTo>
                  <a:lnTo>
                    <a:pt x="179" y="237"/>
                  </a:lnTo>
                  <a:lnTo>
                    <a:pt x="180" y="236"/>
                  </a:lnTo>
                  <a:lnTo>
                    <a:pt x="181" y="235"/>
                  </a:lnTo>
                  <a:lnTo>
                    <a:pt x="182" y="234"/>
                  </a:lnTo>
                  <a:lnTo>
                    <a:pt x="185" y="231"/>
                  </a:lnTo>
                  <a:lnTo>
                    <a:pt x="185" y="228"/>
                  </a:lnTo>
                  <a:lnTo>
                    <a:pt x="185" y="224"/>
                  </a:lnTo>
                  <a:lnTo>
                    <a:pt x="182" y="220"/>
                  </a:lnTo>
                  <a:lnTo>
                    <a:pt x="181" y="214"/>
                  </a:lnTo>
                  <a:lnTo>
                    <a:pt x="181" y="208"/>
                  </a:lnTo>
                  <a:lnTo>
                    <a:pt x="182" y="201"/>
                  </a:lnTo>
                  <a:lnTo>
                    <a:pt x="185" y="195"/>
                  </a:lnTo>
                  <a:lnTo>
                    <a:pt x="187" y="190"/>
                  </a:lnTo>
                  <a:lnTo>
                    <a:pt x="189" y="186"/>
                  </a:lnTo>
                  <a:lnTo>
                    <a:pt x="189" y="179"/>
                  </a:lnTo>
                  <a:lnTo>
                    <a:pt x="189" y="173"/>
                  </a:lnTo>
                  <a:lnTo>
                    <a:pt x="187" y="168"/>
                  </a:lnTo>
                  <a:lnTo>
                    <a:pt x="184" y="165"/>
                  </a:lnTo>
                  <a:lnTo>
                    <a:pt x="181" y="160"/>
                  </a:lnTo>
                  <a:lnTo>
                    <a:pt x="179" y="156"/>
                  </a:lnTo>
                  <a:lnTo>
                    <a:pt x="178" y="153"/>
                  </a:lnTo>
                  <a:lnTo>
                    <a:pt x="177" y="151"/>
                  </a:lnTo>
                  <a:lnTo>
                    <a:pt x="174" y="148"/>
                  </a:lnTo>
                  <a:lnTo>
                    <a:pt x="172" y="146"/>
                  </a:lnTo>
                  <a:lnTo>
                    <a:pt x="170" y="146"/>
                  </a:lnTo>
                  <a:lnTo>
                    <a:pt x="167" y="145"/>
                  </a:lnTo>
                  <a:lnTo>
                    <a:pt x="165" y="144"/>
                  </a:lnTo>
                  <a:lnTo>
                    <a:pt x="163" y="142"/>
                  </a:lnTo>
                  <a:lnTo>
                    <a:pt x="162" y="140"/>
                  </a:lnTo>
                  <a:lnTo>
                    <a:pt x="160" y="139"/>
                  </a:lnTo>
                  <a:lnTo>
                    <a:pt x="158" y="138"/>
                  </a:lnTo>
                  <a:lnTo>
                    <a:pt x="156" y="137"/>
                  </a:lnTo>
                  <a:lnTo>
                    <a:pt x="155" y="137"/>
                  </a:lnTo>
                  <a:lnTo>
                    <a:pt x="152" y="138"/>
                  </a:lnTo>
                  <a:lnTo>
                    <a:pt x="150" y="138"/>
                  </a:lnTo>
                  <a:lnTo>
                    <a:pt x="148" y="137"/>
                  </a:lnTo>
                  <a:lnTo>
                    <a:pt x="148" y="134"/>
                  </a:lnTo>
                  <a:lnTo>
                    <a:pt x="149" y="131"/>
                  </a:lnTo>
                  <a:lnTo>
                    <a:pt x="150" y="128"/>
                  </a:lnTo>
                  <a:lnTo>
                    <a:pt x="153" y="128"/>
                  </a:lnTo>
                  <a:lnTo>
                    <a:pt x="156" y="128"/>
                  </a:lnTo>
                  <a:lnTo>
                    <a:pt x="159" y="127"/>
                  </a:lnTo>
                  <a:lnTo>
                    <a:pt x="162" y="124"/>
                  </a:lnTo>
                  <a:lnTo>
                    <a:pt x="163" y="120"/>
                  </a:lnTo>
                  <a:lnTo>
                    <a:pt x="164" y="116"/>
                  </a:lnTo>
                  <a:lnTo>
                    <a:pt x="165" y="110"/>
                  </a:lnTo>
                  <a:lnTo>
                    <a:pt x="164" y="105"/>
                  </a:lnTo>
                  <a:lnTo>
                    <a:pt x="163" y="99"/>
                  </a:lnTo>
                  <a:lnTo>
                    <a:pt x="162" y="95"/>
                  </a:lnTo>
                  <a:lnTo>
                    <a:pt x="160" y="90"/>
                  </a:lnTo>
                  <a:lnTo>
                    <a:pt x="162" y="86"/>
                  </a:lnTo>
                  <a:lnTo>
                    <a:pt x="163" y="81"/>
                  </a:lnTo>
                  <a:lnTo>
                    <a:pt x="164" y="76"/>
                  </a:lnTo>
                  <a:lnTo>
                    <a:pt x="165" y="71"/>
                  </a:lnTo>
                  <a:lnTo>
                    <a:pt x="167" y="67"/>
                  </a:lnTo>
                  <a:lnTo>
                    <a:pt x="169" y="63"/>
                  </a:lnTo>
                  <a:lnTo>
                    <a:pt x="170" y="61"/>
                  </a:lnTo>
                  <a:lnTo>
                    <a:pt x="171" y="58"/>
                  </a:lnTo>
                  <a:lnTo>
                    <a:pt x="173" y="55"/>
                  </a:lnTo>
                  <a:lnTo>
                    <a:pt x="174" y="51"/>
                  </a:lnTo>
                  <a:lnTo>
                    <a:pt x="177" y="48"/>
                  </a:lnTo>
                  <a:lnTo>
                    <a:pt x="179" y="44"/>
                  </a:lnTo>
                  <a:lnTo>
                    <a:pt x="181" y="40"/>
                  </a:lnTo>
                  <a:lnTo>
                    <a:pt x="185" y="36"/>
                  </a:lnTo>
                  <a:lnTo>
                    <a:pt x="187" y="33"/>
                  </a:lnTo>
                  <a:lnTo>
                    <a:pt x="191" y="30"/>
                  </a:lnTo>
                  <a:lnTo>
                    <a:pt x="193" y="28"/>
                  </a:lnTo>
                  <a:lnTo>
                    <a:pt x="195" y="26"/>
                  </a:lnTo>
                  <a:lnTo>
                    <a:pt x="196" y="23"/>
                  </a:lnTo>
                  <a:lnTo>
                    <a:pt x="198" y="21"/>
                  </a:lnTo>
                  <a:lnTo>
                    <a:pt x="199" y="19"/>
                  </a:lnTo>
                  <a:lnTo>
                    <a:pt x="201" y="18"/>
                  </a:lnTo>
                  <a:lnTo>
                    <a:pt x="203" y="15"/>
                  </a:lnTo>
                  <a:lnTo>
                    <a:pt x="206" y="14"/>
                  </a:lnTo>
                  <a:lnTo>
                    <a:pt x="208" y="13"/>
                  </a:lnTo>
                  <a:lnTo>
                    <a:pt x="210" y="13"/>
                  </a:lnTo>
                  <a:lnTo>
                    <a:pt x="213" y="13"/>
                  </a:lnTo>
                  <a:lnTo>
                    <a:pt x="215" y="13"/>
                  </a:lnTo>
                  <a:lnTo>
                    <a:pt x="217" y="14"/>
                  </a:lnTo>
                  <a:lnTo>
                    <a:pt x="220" y="15"/>
                  </a:lnTo>
                  <a:lnTo>
                    <a:pt x="222" y="16"/>
                  </a:lnTo>
                  <a:lnTo>
                    <a:pt x="225" y="18"/>
                  </a:lnTo>
                  <a:lnTo>
                    <a:pt x="228" y="18"/>
                  </a:lnTo>
                  <a:lnTo>
                    <a:pt x="231" y="18"/>
                  </a:lnTo>
                  <a:lnTo>
                    <a:pt x="234" y="18"/>
                  </a:lnTo>
                  <a:lnTo>
                    <a:pt x="236" y="16"/>
                  </a:lnTo>
                  <a:lnTo>
                    <a:pt x="239" y="16"/>
                  </a:lnTo>
                  <a:lnTo>
                    <a:pt x="242" y="15"/>
                  </a:lnTo>
                  <a:lnTo>
                    <a:pt x="243" y="16"/>
                  </a:lnTo>
                  <a:lnTo>
                    <a:pt x="245" y="16"/>
                  </a:lnTo>
                  <a:lnTo>
                    <a:pt x="248" y="16"/>
                  </a:lnTo>
                  <a:lnTo>
                    <a:pt x="249" y="16"/>
                  </a:lnTo>
                  <a:lnTo>
                    <a:pt x="251" y="15"/>
                  </a:lnTo>
                  <a:lnTo>
                    <a:pt x="252" y="15"/>
                  </a:lnTo>
                  <a:lnTo>
                    <a:pt x="255" y="14"/>
                  </a:lnTo>
                  <a:lnTo>
                    <a:pt x="256" y="12"/>
                  </a:lnTo>
                  <a:lnTo>
                    <a:pt x="257" y="9"/>
                  </a:lnTo>
                  <a:lnTo>
                    <a:pt x="258" y="7"/>
                  </a:lnTo>
                  <a:lnTo>
                    <a:pt x="258" y="5"/>
                  </a:lnTo>
                  <a:lnTo>
                    <a:pt x="258" y="2"/>
                  </a:lnTo>
                  <a:lnTo>
                    <a:pt x="257" y="0"/>
                  </a:lnTo>
                  <a:lnTo>
                    <a:pt x="86" y="0"/>
                  </a:lnTo>
                  <a:lnTo>
                    <a:pt x="0" y="327"/>
                  </a:lnTo>
                </a:path>
              </a:pathLst>
            </a:custGeom>
            <a:solidFill>
              <a:srgbClr val="C0C0C0"/>
            </a:solidFill>
            <a:ln w="12700" cap="rnd">
              <a:noFill/>
              <a:round/>
              <a:headEnd/>
              <a:tailEnd/>
            </a:ln>
          </p:spPr>
          <p:txBody>
            <a:bodyPr/>
            <a:lstStyle/>
            <a:p>
              <a:endParaRPr lang="en-US">
                <a:solidFill>
                  <a:srgbClr val="000000"/>
                </a:solidFill>
              </a:endParaRPr>
            </a:p>
          </p:txBody>
        </p:sp>
        <p:sp>
          <p:nvSpPr>
            <p:cNvPr id="23571" name="Freeform 64"/>
            <p:cNvSpPr>
              <a:spLocks/>
            </p:cNvSpPr>
            <p:nvPr/>
          </p:nvSpPr>
          <p:spPr bwMode="auto">
            <a:xfrm>
              <a:off x="2062" y="1880"/>
              <a:ext cx="1338" cy="664"/>
            </a:xfrm>
            <a:custGeom>
              <a:avLst/>
              <a:gdLst>
                <a:gd name="T0" fmla="*/ 471 w 1338"/>
                <a:gd name="T1" fmla="*/ 424 h 664"/>
                <a:gd name="T2" fmla="*/ 451 w 1338"/>
                <a:gd name="T3" fmla="*/ 464 h 664"/>
                <a:gd name="T4" fmla="*/ 413 w 1338"/>
                <a:gd name="T5" fmla="*/ 414 h 664"/>
                <a:gd name="T6" fmla="*/ 372 w 1338"/>
                <a:gd name="T7" fmla="*/ 372 h 664"/>
                <a:gd name="T8" fmla="*/ 349 w 1338"/>
                <a:gd name="T9" fmla="*/ 343 h 664"/>
                <a:gd name="T10" fmla="*/ 319 w 1338"/>
                <a:gd name="T11" fmla="*/ 353 h 664"/>
                <a:gd name="T12" fmla="*/ 255 w 1338"/>
                <a:gd name="T13" fmla="*/ 334 h 664"/>
                <a:gd name="T14" fmla="*/ 211 w 1338"/>
                <a:gd name="T15" fmla="*/ 302 h 664"/>
                <a:gd name="T16" fmla="*/ 186 w 1338"/>
                <a:gd name="T17" fmla="*/ 287 h 664"/>
                <a:gd name="T18" fmla="*/ 152 w 1338"/>
                <a:gd name="T19" fmla="*/ 278 h 664"/>
                <a:gd name="T20" fmla="*/ 109 w 1338"/>
                <a:gd name="T21" fmla="*/ 241 h 664"/>
                <a:gd name="T22" fmla="*/ 76 w 1338"/>
                <a:gd name="T23" fmla="*/ 211 h 664"/>
                <a:gd name="T24" fmla="*/ 39 w 1338"/>
                <a:gd name="T25" fmla="*/ 190 h 664"/>
                <a:gd name="T26" fmla="*/ 26 w 1338"/>
                <a:gd name="T27" fmla="*/ 126 h 664"/>
                <a:gd name="T28" fmla="*/ 8 w 1338"/>
                <a:gd name="T29" fmla="*/ 76 h 664"/>
                <a:gd name="T30" fmla="*/ 5 w 1338"/>
                <a:gd name="T31" fmla="*/ 26 h 664"/>
                <a:gd name="T32" fmla="*/ 1266 w 1338"/>
                <a:gd name="T33" fmla="*/ 5 h 664"/>
                <a:gd name="T34" fmla="*/ 1269 w 1338"/>
                <a:gd name="T35" fmla="*/ 39 h 664"/>
                <a:gd name="T36" fmla="*/ 1247 w 1338"/>
                <a:gd name="T37" fmla="*/ 48 h 664"/>
                <a:gd name="T38" fmla="*/ 1250 w 1338"/>
                <a:gd name="T39" fmla="*/ 79 h 664"/>
                <a:gd name="T40" fmla="*/ 1215 w 1338"/>
                <a:gd name="T41" fmla="*/ 113 h 664"/>
                <a:gd name="T42" fmla="*/ 1176 w 1338"/>
                <a:gd name="T43" fmla="*/ 164 h 664"/>
                <a:gd name="T44" fmla="*/ 1154 w 1338"/>
                <a:gd name="T45" fmla="*/ 185 h 664"/>
                <a:gd name="T46" fmla="*/ 1147 w 1338"/>
                <a:gd name="T47" fmla="*/ 223 h 664"/>
                <a:gd name="T48" fmla="*/ 1153 w 1338"/>
                <a:gd name="T49" fmla="*/ 271 h 664"/>
                <a:gd name="T50" fmla="*/ 1158 w 1338"/>
                <a:gd name="T51" fmla="*/ 350 h 664"/>
                <a:gd name="T52" fmla="*/ 1166 w 1338"/>
                <a:gd name="T53" fmla="*/ 328 h 664"/>
                <a:gd name="T54" fmla="*/ 1161 w 1338"/>
                <a:gd name="T55" fmla="*/ 289 h 664"/>
                <a:gd name="T56" fmla="*/ 1185 w 1338"/>
                <a:gd name="T57" fmla="*/ 332 h 664"/>
                <a:gd name="T58" fmla="*/ 1208 w 1338"/>
                <a:gd name="T59" fmla="*/ 386 h 664"/>
                <a:gd name="T60" fmla="*/ 1227 w 1338"/>
                <a:gd name="T61" fmla="*/ 409 h 664"/>
                <a:gd name="T62" fmla="*/ 1263 w 1338"/>
                <a:gd name="T63" fmla="*/ 455 h 664"/>
                <a:gd name="T64" fmla="*/ 1292 w 1338"/>
                <a:gd name="T65" fmla="*/ 501 h 664"/>
                <a:gd name="T66" fmla="*/ 1295 w 1338"/>
                <a:gd name="T67" fmla="*/ 518 h 664"/>
                <a:gd name="T68" fmla="*/ 1330 w 1338"/>
                <a:gd name="T69" fmla="*/ 583 h 664"/>
                <a:gd name="T70" fmla="*/ 1324 w 1338"/>
                <a:gd name="T71" fmla="*/ 654 h 664"/>
                <a:gd name="T72" fmla="*/ 1280 w 1338"/>
                <a:gd name="T73" fmla="*/ 632 h 664"/>
                <a:gd name="T74" fmla="*/ 1250 w 1338"/>
                <a:gd name="T75" fmla="*/ 603 h 664"/>
                <a:gd name="T76" fmla="*/ 1230 w 1338"/>
                <a:gd name="T77" fmla="*/ 584 h 664"/>
                <a:gd name="T78" fmla="*/ 1204 w 1338"/>
                <a:gd name="T79" fmla="*/ 546 h 664"/>
                <a:gd name="T80" fmla="*/ 1168 w 1338"/>
                <a:gd name="T81" fmla="*/ 520 h 664"/>
                <a:gd name="T82" fmla="*/ 1153 w 1338"/>
                <a:gd name="T83" fmla="*/ 467 h 664"/>
                <a:gd name="T84" fmla="*/ 1126 w 1338"/>
                <a:gd name="T85" fmla="*/ 441 h 664"/>
                <a:gd name="T86" fmla="*/ 1105 w 1338"/>
                <a:gd name="T87" fmla="*/ 374 h 664"/>
                <a:gd name="T88" fmla="*/ 1067 w 1338"/>
                <a:gd name="T89" fmla="*/ 356 h 664"/>
                <a:gd name="T90" fmla="*/ 1045 w 1338"/>
                <a:gd name="T91" fmla="*/ 335 h 664"/>
                <a:gd name="T92" fmla="*/ 1014 w 1338"/>
                <a:gd name="T93" fmla="*/ 342 h 664"/>
                <a:gd name="T94" fmla="*/ 984 w 1338"/>
                <a:gd name="T95" fmla="*/ 337 h 664"/>
                <a:gd name="T96" fmla="*/ 970 w 1338"/>
                <a:gd name="T97" fmla="*/ 357 h 664"/>
                <a:gd name="T98" fmla="*/ 961 w 1338"/>
                <a:gd name="T99" fmla="*/ 385 h 664"/>
                <a:gd name="T100" fmla="*/ 926 w 1338"/>
                <a:gd name="T101" fmla="*/ 367 h 664"/>
                <a:gd name="T102" fmla="*/ 904 w 1338"/>
                <a:gd name="T103" fmla="*/ 372 h 664"/>
                <a:gd name="T104" fmla="*/ 880 w 1338"/>
                <a:gd name="T105" fmla="*/ 353 h 664"/>
                <a:gd name="T106" fmla="*/ 848 w 1338"/>
                <a:gd name="T107" fmla="*/ 344 h 664"/>
                <a:gd name="T108" fmla="*/ 797 w 1338"/>
                <a:gd name="T109" fmla="*/ 356 h 664"/>
                <a:gd name="T110" fmla="*/ 747 w 1338"/>
                <a:gd name="T111" fmla="*/ 394 h 664"/>
                <a:gd name="T112" fmla="*/ 715 w 1338"/>
                <a:gd name="T113" fmla="*/ 411 h 664"/>
                <a:gd name="T114" fmla="*/ 698 w 1338"/>
                <a:gd name="T115" fmla="*/ 441 h 664"/>
                <a:gd name="T116" fmla="*/ 672 w 1338"/>
                <a:gd name="T117" fmla="*/ 504 h 664"/>
                <a:gd name="T118" fmla="*/ 608 w 1338"/>
                <a:gd name="T119" fmla="*/ 524 h 664"/>
                <a:gd name="T120" fmla="*/ 547 w 1338"/>
                <a:gd name="T121" fmla="*/ 494 h 6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38"/>
                <a:gd name="T184" fmla="*/ 0 h 664"/>
                <a:gd name="T185" fmla="*/ 1338 w 1338"/>
                <a:gd name="T186" fmla="*/ 664 h 6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38" h="664">
                  <a:moveTo>
                    <a:pt x="512" y="448"/>
                  </a:moveTo>
                  <a:lnTo>
                    <a:pt x="508" y="445"/>
                  </a:lnTo>
                  <a:lnTo>
                    <a:pt x="506" y="441"/>
                  </a:lnTo>
                  <a:lnTo>
                    <a:pt x="503" y="439"/>
                  </a:lnTo>
                  <a:lnTo>
                    <a:pt x="502" y="436"/>
                  </a:lnTo>
                  <a:lnTo>
                    <a:pt x="501" y="434"/>
                  </a:lnTo>
                  <a:lnTo>
                    <a:pt x="499" y="432"/>
                  </a:lnTo>
                  <a:lnTo>
                    <a:pt x="498" y="429"/>
                  </a:lnTo>
                  <a:lnTo>
                    <a:pt x="494" y="428"/>
                  </a:lnTo>
                  <a:lnTo>
                    <a:pt x="490" y="427"/>
                  </a:lnTo>
                  <a:lnTo>
                    <a:pt x="487" y="426"/>
                  </a:lnTo>
                  <a:lnTo>
                    <a:pt x="482" y="425"/>
                  </a:lnTo>
                  <a:lnTo>
                    <a:pt x="479" y="424"/>
                  </a:lnTo>
                  <a:lnTo>
                    <a:pt x="475" y="424"/>
                  </a:lnTo>
                  <a:lnTo>
                    <a:pt x="471" y="424"/>
                  </a:lnTo>
                  <a:lnTo>
                    <a:pt x="469" y="425"/>
                  </a:lnTo>
                  <a:lnTo>
                    <a:pt x="468" y="427"/>
                  </a:lnTo>
                  <a:lnTo>
                    <a:pt x="468" y="433"/>
                  </a:lnTo>
                  <a:lnTo>
                    <a:pt x="468" y="439"/>
                  </a:lnTo>
                  <a:lnTo>
                    <a:pt x="469" y="444"/>
                  </a:lnTo>
                  <a:lnTo>
                    <a:pt x="470" y="447"/>
                  </a:lnTo>
                  <a:lnTo>
                    <a:pt x="471" y="453"/>
                  </a:lnTo>
                  <a:lnTo>
                    <a:pt x="471" y="460"/>
                  </a:lnTo>
                  <a:lnTo>
                    <a:pt x="471" y="466"/>
                  </a:lnTo>
                  <a:lnTo>
                    <a:pt x="469" y="468"/>
                  </a:lnTo>
                  <a:lnTo>
                    <a:pt x="467" y="468"/>
                  </a:lnTo>
                  <a:lnTo>
                    <a:pt x="464" y="468"/>
                  </a:lnTo>
                  <a:lnTo>
                    <a:pt x="461" y="467"/>
                  </a:lnTo>
                  <a:lnTo>
                    <a:pt x="456" y="466"/>
                  </a:lnTo>
                  <a:lnTo>
                    <a:pt x="451" y="464"/>
                  </a:lnTo>
                  <a:lnTo>
                    <a:pt x="448" y="461"/>
                  </a:lnTo>
                  <a:lnTo>
                    <a:pt x="443" y="458"/>
                  </a:lnTo>
                  <a:lnTo>
                    <a:pt x="439" y="454"/>
                  </a:lnTo>
                  <a:lnTo>
                    <a:pt x="436" y="451"/>
                  </a:lnTo>
                  <a:lnTo>
                    <a:pt x="433" y="446"/>
                  </a:lnTo>
                  <a:lnTo>
                    <a:pt x="431" y="442"/>
                  </a:lnTo>
                  <a:lnTo>
                    <a:pt x="429" y="439"/>
                  </a:lnTo>
                  <a:lnTo>
                    <a:pt x="426" y="435"/>
                  </a:lnTo>
                  <a:lnTo>
                    <a:pt x="424" y="432"/>
                  </a:lnTo>
                  <a:lnTo>
                    <a:pt x="423" y="431"/>
                  </a:lnTo>
                  <a:lnTo>
                    <a:pt x="420" y="428"/>
                  </a:lnTo>
                  <a:lnTo>
                    <a:pt x="417" y="425"/>
                  </a:lnTo>
                  <a:lnTo>
                    <a:pt x="416" y="421"/>
                  </a:lnTo>
                  <a:lnTo>
                    <a:pt x="414" y="416"/>
                  </a:lnTo>
                  <a:lnTo>
                    <a:pt x="413" y="414"/>
                  </a:lnTo>
                  <a:lnTo>
                    <a:pt x="412" y="413"/>
                  </a:lnTo>
                  <a:lnTo>
                    <a:pt x="412" y="411"/>
                  </a:lnTo>
                  <a:lnTo>
                    <a:pt x="412" y="408"/>
                  </a:lnTo>
                  <a:lnTo>
                    <a:pt x="411" y="406"/>
                  </a:lnTo>
                  <a:lnTo>
                    <a:pt x="410" y="402"/>
                  </a:lnTo>
                  <a:lnTo>
                    <a:pt x="407" y="399"/>
                  </a:lnTo>
                  <a:lnTo>
                    <a:pt x="405" y="395"/>
                  </a:lnTo>
                  <a:lnTo>
                    <a:pt x="401" y="392"/>
                  </a:lnTo>
                  <a:lnTo>
                    <a:pt x="397" y="389"/>
                  </a:lnTo>
                  <a:lnTo>
                    <a:pt x="392" y="386"/>
                  </a:lnTo>
                  <a:lnTo>
                    <a:pt x="387" y="382"/>
                  </a:lnTo>
                  <a:lnTo>
                    <a:pt x="382" y="380"/>
                  </a:lnTo>
                  <a:lnTo>
                    <a:pt x="379" y="378"/>
                  </a:lnTo>
                  <a:lnTo>
                    <a:pt x="374" y="374"/>
                  </a:lnTo>
                  <a:lnTo>
                    <a:pt x="372" y="372"/>
                  </a:lnTo>
                  <a:lnTo>
                    <a:pt x="369" y="368"/>
                  </a:lnTo>
                  <a:lnTo>
                    <a:pt x="369" y="365"/>
                  </a:lnTo>
                  <a:lnTo>
                    <a:pt x="368" y="361"/>
                  </a:lnTo>
                  <a:lnTo>
                    <a:pt x="367" y="357"/>
                  </a:lnTo>
                  <a:lnTo>
                    <a:pt x="367" y="354"/>
                  </a:lnTo>
                  <a:lnTo>
                    <a:pt x="366" y="350"/>
                  </a:lnTo>
                  <a:lnTo>
                    <a:pt x="365" y="347"/>
                  </a:lnTo>
                  <a:lnTo>
                    <a:pt x="362" y="343"/>
                  </a:lnTo>
                  <a:lnTo>
                    <a:pt x="359" y="341"/>
                  </a:lnTo>
                  <a:lnTo>
                    <a:pt x="356" y="340"/>
                  </a:lnTo>
                  <a:lnTo>
                    <a:pt x="354" y="340"/>
                  </a:lnTo>
                  <a:lnTo>
                    <a:pt x="353" y="340"/>
                  </a:lnTo>
                  <a:lnTo>
                    <a:pt x="351" y="341"/>
                  </a:lnTo>
                  <a:lnTo>
                    <a:pt x="350" y="342"/>
                  </a:lnTo>
                  <a:lnTo>
                    <a:pt x="349" y="343"/>
                  </a:lnTo>
                  <a:lnTo>
                    <a:pt x="347" y="343"/>
                  </a:lnTo>
                  <a:lnTo>
                    <a:pt x="344" y="341"/>
                  </a:lnTo>
                  <a:lnTo>
                    <a:pt x="341" y="339"/>
                  </a:lnTo>
                  <a:lnTo>
                    <a:pt x="340" y="340"/>
                  </a:lnTo>
                  <a:lnTo>
                    <a:pt x="340" y="343"/>
                  </a:lnTo>
                  <a:lnTo>
                    <a:pt x="341" y="346"/>
                  </a:lnTo>
                  <a:lnTo>
                    <a:pt x="342" y="348"/>
                  </a:lnTo>
                  <a:lnTo>
                    <a:pt x="342" y="352"/>
                  </a:lnTo>
                  <a:lnTo>
                    <a:pt x="342" y="355"/>
                  </a:lnTo>
                  <a:lnTo>
                    <a:pt x="337" y="355"/>
                  </a:lnTo>
                  <a:lnTo>
                    <a:pt x="332" y="355"/>
                  </a:lnTo>
                  <a:lnTo>
                    <a:pt x="330" y="355"/>
                  </a:lnTo>
                  <a:lnTo>
                    <a:pt x="325" y="355"/>
                  </a:lnTo>
                  <a:lnTo>
                    <a:pt x="322" y="354"/>
                  </a:lnTo>
                  <a:lnTo>
                    <a:pt x="319" y="353"/>
                  </a:lnTo>
                  <a:lnTo>
                    <a:pt x="315" y="352"/>
                  </a:lnTo>
                  <a:lnTo>
                    <a:pt x="312" y="350"/>
                  </a:lnTo>
                  <a:lnTo>
                    <a:pt x="309" y="350"/>
                  </a:lnTo>
                  <a:lnTo>
                    <a:pt x="305" y="349"/>
                  </a:lnTo>
                  <a:lnTo>
                    <a:pt x="300" y="349"/>
                  </a:lnTo>
                  <a:lnTo>
                    <a:pt x="294" y="349"/>
                  </a:lnTo>
                  <a:lnTo>
                    <a:pt x="289" y="348"/>
                  </a:lnTo>
                  <a:lnTo>
                    <a:pt x="283" y="348"/>
                  </a:lnTo>
                  <a:lnTo>
                    <a:pt x="277" y="347"/>
                  </a:lnTo>
                  <a:lnTo>
                    <a:pt x="273" y="346"/>
                  </a:lnTo>
                  <a:lnTo>
                    <a:pt x="270" y="344"/>
                  </a:lnTo>
                  <a:lnTo>
                    <a:pt x="267" y="342"/>
                  </a:lnTo>
                  <a:lnTo>
                    <a:pt x="264" y="340"/>
                  </a:lnTo>
                  <a:lnTo>
                    <a:pt x="260" y="336"/>
                  </a:lnTo>
                  <a:lnTo>
                    <a:pt x="255" y="334"/>
                  </a:lnTo>
                  <a:lnTo>
                    <a:pt x="252" y="330"/>
                  </a:lnTo>
                  <a:lnTo>
                    <a:pt x="247" y="328"/>
                  </a:lnTo>
                  <a:lnTo>
                    <a:pt x="243" y="326"/>
                  </a:lnTo>
                  <a:lnTo>
                    <a:pt x="241" y="324"/>
                  </a:lnTo>
                  <a:lnTo>
                    <a:pt x="239" y="323"/>
                  </a:lnTo>
                  <a:lnTo>
                    <a:pt x="235" y="322"/>
                  </a:lnTo>
                  <a:lnTo>
                    <a:pt x="232" y="320"/>
                  </a:lnTo>
                  <a:lnTo>
                    <a:pt x="229" y="319"/>
                  </a:lnTo>
                  <a:lnTo>
                    <a:pt x="226" y="316"/>
                  </a:lnTo>
                  <a:lnTo>
                    <a:pt x="223" y="314"/>
                  </a:lnTo>
                  <a:lnTo>
                    <a:pt x="220" y="310"/>
                  </a:lnTo>
                  <a:lnTo>
                    <a:pt x="218" y="308"/>
                  </a:lnTo>
                  <a:lnTo>
                    <a:pt x="216" y="306"/>
                  </a:lnTo>
                  <a:lnTo>
                    <a:pt x="214" y="303"/>
                  </a:lnTo>
                  <a:lnTo>
                    <a:pt x="211" y="302"/>
                  </a:lnTo>
                  <a:lnTo>
                    <a:pt x="209" y="301"/>
                  </a:lnTo>
                  <a:lnTo>
                    <a:pt x="205" y="300"/>
                  </a:lnTo>
                  <a:lnTo>
                    <a:pt x="203" y="298"/>
                  </a:lnTo>
                  <a:lnTo>
                    <a:pt x="201" y="298"/>
                  </a:lnTo>
                  <a:lnTo>
                    <a:pt x="198" y="298"/>
                  </a:lnTo>
                  <a:lnTo>
                    <a:pt x="196" y="298"/>
                  </a:lnTo>
                  <a:lnTo>
                    <a:pt x="192" y="297"/>
                  </a:lnTo>
                  <a:lnTo>
                    <a:pt x="190" y="297"/>
                  </a:lnTo>
                  <a:lnTo>
                    <a:pt x="186" y="296"/>
                  </a:lnTo>
                  <a:lnTo>
                    <a:pt x="185" y="295"/>
                  </a:lnTo>
                  <a:lnTo>
                    <a:pt x="183" y="294"/>
                  </a:lnTo>
                  <a:lnTo>
                    <a:pt x="183" y="293"/>
                  </a:lnTo>
                  <a:lnTo>
                    <a:pt x="184" y="290"/>
                  </a:lnTo>
                  <a:lnTo>
                    <a:pt x="185" y="288"/>
                  </a:lnTo>
                  <a:lnTo>
                    <a:pt x="186" y="287"/>
                  </a:lnTo>
                  <a:lnTo>
                    <a:pt x="189" y="284"/>
                  </a:lnTo>
                  <a:lnTo>
                    <a:pt x="190" y="282"/>
                  </a:lnTo>
                  <a:lnTo>
                    <a:pt x="191" y="281"/>
                  </a:lnTo>
                  <a:lnTo>
                    <a:pt x="190" y="280"/>
                  </a:lnTo>
                  <a:lnTo>
                    <a:pt x="189" y="278"/>
                  </a:lnTo>
                  <a:lnTo>
                    <a:pt x="184" y="278"/>
                  </a:lnTo>
                  <a:lnTo>
                    <a:pt x="182" y="278"/>
                  </a:lnTo>
                  <a:lnTo>
                    <a:pt x="179" y="278"/>
                  </a:lnTo>
                  <a:lnTo>
                    <a:pt x="176" y="278"/>
                  </a:lnTo>
                  <a:lnTo>
                    <a:pt x="172" y="278"/>
                  </a:lnTo>
                  <a:lnTo>
                    <a:pt x="169" y="278"/>
                  </a:lnTo>
                  <a:lnTo>
                    <a:pt x="164" y="278"/>
                  </a:lnTo>
                  <a:lnTo>
                    <a:pt x="160" y="278"/>
                  </a:lnTo>
                  <a:lnTo>
                    <a:pt x="157" y="278"/>
                  </a:lnTo>
                  <a:lnTo>
                    <a:pt x="152" y="278"/>
                  </a:lnTo>
                  <a:lnTo>
                    <a:pt x="148" y="278"/>
                  </a:lnTo>
                  <a:lnTo>
                    <a:pt x="145" y="277"/>
                  </a:lnTo>
                  <a:lnTo>
                    <a:pt x="141" y="276"/>
                  </a:lnTo>
                  <a:lnTo>
                    <a:pt x="138" y="276"/>
                  </a:lnTo>
                  <a:lnTo>
                    <a:pt x="134" y="275"/>
                  </a:lnTo>
                  <a:lnTo>
                    <a:pt x="132" y="274"/>
                  </a:lnTo>
                  <a:lnTo>
                    <a:pt x="129" y="271"/>
                  </a:lnTo>
                  <a:lnTo>
                    <a:pt x="125" y="268"/>
                  </a:lnTo>
                  <a:lnTo>
                    <a:pt x="121" y="264"/>
                  </a:lnTo>
                  <a:lnTo>
                    <a:pt x="118" y="261"/>
                  </a:lnTo>
                  <a:lnTo>
                    <a:pt x="115" y="257"/>
                  </a:lnTo>
                  <a:lnTo>
                    <a:pt x="113" y="252"/>
                  </a:lnTo>
                  <a:lnTo>
                    <a:pt x="112" y="249"/>
                  </a:lnTo>
                  <a:lnTo>
                    <a:pt x="110" y="245"/>
                  </a:lnTo>
                  <a:lnTo>
                    <a:pt x="109" y="241"/>
                  </a:lnTo>
                  <a:lnTo>
                    <a:pt x="109" y="237"/>
                  </a:lnTo>
                  <a:lnTo>
                    <a:pt x="108" y="234"/>
                  </a:lnTo>
                  <a:lnTo>
                    <a:pt x="107" y="230"/>
                  </a:lnTo>
                  <a:lnTo>
                    <a:pt x="106" y="228"/>
                  </a:lnTo>
                  <a:lnTo>
                    <a:pt x="103" y="225"/>
                  </a:lnTo>
                  <a:lnTo>
                    <a:pt x="101" y="223"/>
                  </a:lnTo>
                  <a:lnTo>
                    <a:pt x="99" y="222"/>
                  </a:lnTo>
                  <a:lnTo>
                    <a:pt x="96" y="221"/>
                  </a:lnTo>
                  <a:lnTo>
                    <a:pt x="93" y="219"/>
                  </a:lnTo>
                  <a:lnTo>
                    <a:pt x="90" y="218"/>
                  </a:lnTo>
                  <a:lnTo>
                    <a:pt x="87" y="217"/>
                  </a:lnTo>
                  <a:lnTo>
                    <a:pt x="84" y="216"/>
                  </a:lnTo>
                  <a:lnTo>
                    <a:pt x="81" y="215"/>
                  </a:lnTo>
                  <a:lnTo>
                    <a:pt x="78" y="214"/>
                  </a:lnTo>
                  <a:lnTo>
                    <a:pt x="76" y="211"/>
                  </a:lnTo>
                  <a:lnTo>
                    <a:pt x="74" y="209"/>
                  </a:lnTo>
                  <a:lnTo>
                    <a:pt x="72" y="206"/>
                  </a:lnTo>
                  <a:lnTo>
                    <a:pt x="70" y="203"/>
                  </a:lnTo>
                  <a:lnTo>
                    <a:pt x="68" y="201"/>
                  </a:lnTo>
                  <a:lnTo>
                    <a:pt x="65" y="198"/>
                  </a:lnTo>
                  <a:lnTo>
                    <a:pt x="63" y="195"/>
                  </a:lnTo>
                  <a:lnTo>
                    <a:pt x="61" y="193"/>
                  </a:lnTo>
                  <a:lnTo>
                    <a:pt x="58" y="192"/>
                  </a:lnTo>
                  <a:lnTo>
                    <a:pt x="56" y="192"/>
                  </a:lnTo>
                  <a:lnTo>
                    <a:pt x="53" y="192"/>
                  </a:lnTo>
                  <a:lnTo>
                    <a:pt x="50" y="192"/>
                  </a:lnTo>
                  <a:lnTo>
                    <a:pt x="47" y="192"/>
                  </a:lnTo>
                  <a:lnTo>
                    <a:pt x="44" y="192"/>
                  </a:lnTo>
                  <a:lnTo>
                    <a:pt x="42" y="191"/>
                  </a:lnTo>
                  <a:lnTo>
                    <a:pt x="39" y="190"/>
                  </a:lnTo>
                  <a:lnTo>
                    <a:pt x="38" y="188"/>
                  </a:lnTo>
                  <a:lnTo>
                    <a:pt x="37" y="185"/>
                  </a:lnTo>
                  <a:lnTo>
                    <a:pt x="37" y="179"/>
                  </a:lnTo>
                  <a:lnTo>
                    <a:pt x="38" y="176"/>
                  </a:lnTo>
                  <a:lnTo>
                    <a:pt x="39" y="172"/>
                  </a:lnTo>
                  <a:lnTo>
                    <a:pt x="38" y="169"/>
                  </a:lnTo>
                  <a:lnTo>
                    <a:pt x="36" y="163"/>
                  </a:lnTo>
                  <a:lnTo>
                    <a:pt x="33" y="159"/>
                  </a:lnTo>
                  <a:lnTo>
                    <a:pt x="33" y="156"/>
                  </a:lnTo>
                  <a:lnTo>
                    <a:pt x="32" y="151"/>
                  </a:lnTo>
                  <a:lnTo>
                    <a:pt x="32" y="146"/>
                  </a:lnTo>
                  <a:lnTo>
                    <a:pt x="32" y="142"/>
                  </a:lnTo>
                  <a:lnTo>
                    <a:pt x="31" y="137"/>
                  </a:lnTo>
                  <a:lnTo>
                    <a:pt x="28" y="131"/>
                  </a:lnTo>
                  <a:lnTo>
                    <a:pt x="26" y="126"/>
                  </a:lnTo>
                  <a:lnTo>
                    <a:pt x="25" y="122"/>
                  </a:lnTo>
                  <a:lnTo>
                    <a:pt x="23" y="114"/>
                  </a:lnTo>
                  <a:lnTo>
                    <a:pt x="20" y="109"/>
                  </a:lnTo>
                  <a:lnTo>
                    <a:pt x="18" y="103"/>
                  </a:lnTo>
                  <a:lnTo>
                    <a:pt x="17" y="98"/>
                  </a:lnTo>
                  <a:lnTo>
                    <a:pt x="15" y="93"/>
                  </a:lnTo>
                  <a:lnTo>
                    <a:pt x="15" y="91"/>
                  </a:lnTo>
                  <a:lnTo>
                    <a:pt x="17" y="87"/>
                  </a:lnTo>
                  <a:lnTo>
                    <a:pt x="19" y="83"/>
                  </a:lnTo>
                  <a:lnTo>
                    <a:pt x="20" y="79"/>
                  </a:lnTo>
                  <a:lnTo>
                    <a:pt x="18" y="77"/>
                  </a:lnTo>
                  <a:lnTo>
                    <a:pt x="15" y="76"/>
                  </a:lnTo>
                  <a:lnTo>
                    <a:pt x="13" y="76"/>
                  </a:lnTo>
                  <a:lnTo>
                    <a:pt x="11" y="76"/>
                  </a:lnTo>
                  <a:lnTo>
                    <a:pt x="8" y="76"/>
                  </a:lnTo>
                  <a:lnTo>
                    <a:pt x="6" y="76"/>
                  </a:lnTo>
                  <a:lnTo>
                    <a:pt x="5" y="74"/>
                  </a:lnTo>
                  <a:lnTo>
                    <a:pt x="4" y="72"/>
                  </a:lnTo>
                  <a:lnTo>
                    <a:pt x="4" y="67"/>
                  </a:lnTo>
                  <a:lnTo>
                    <a:pt x="4" y="59"/>
                  </a:lnTo>
                  <a:lnTo>
                    <a:pt x="4" y="54"/>
                  </a:lnTo>
                  <a:lnTo>
                    <a:pt x="2" y="51"/>
                  </a:lnTo>
                  <a:lnTo>
                    <a:pt x="0" y="48"/>
                  </a:lnTo>
                  <a:lnTo>
                    <a:pt x="0" y="46"/>
                  </a:lnTo>
                  <a:lnTo>
                    <a:pt x="1" y="42"/>
                  </a:lnTo>
                  <a:lnTo>
                    <a:pt x="2" y="40"/>
                  </a:lnTo>
                  <a:lnTo>
                    <a:pt x="2" y="39"/>
                  </a:lnTo>
                  <a:lnTo>
                    <a:pt x="4" y="38"/>
                  </a:lnTo>
                  <a:lnTo>
                    <a:pt x="4" y="33"/>
                  </a:lnTo>
                  <a:lnTo>
                    <a:pt x="5" y="26"/>
                  </a:lnTo>
                  <a:lnTo>
                    <a:pt x="5" y="19"/>
                  </a:lnTo>
                  <a:lnTo>
                    <a:pt x="5" y="18"/>
                  </a:lnTo>
                  <a:lnTo>
                    <a:pt x="6" y="17"/>
                  </a:lnTo>
                  <a:lnTo>
                    <a:pt x="8" y="15"/>
                  </a:lnTo>
                  <a:lnTo>
                    <a:pt x="11" y="13"/>
                  </a:lnTo>
                  <a:lnTo>
                    <a:pt x="13" y="11"/>
                  </a:lnTo>
                  <a:lnTo>
                    <a:pt x="17" y="7"/>
                  </a:lnTo>
                  <a:lnTo>
                    <a:pt x="20" y="5"/>
                  </a:lnTo>
                  <a:lnTo>
                    <a:pt x="25" y="0"/>
                  </a:lnTo>
                  <a:lnTo>
                    <a:pt x="1275" y="0"/>
                  </a:lnTo>
                  <a:lnTo>
                    <a:pt x="1273" y="1"/>
                  </a:lnTo>
                  <a:lnTo>
                    <a:pt x="1272" y="2"/>
                  </a:lnTo>
                  <a:lnTo>
                    <a:pt x="1269" y="2"/>
                  </a:lnTo>
                  <a:lnTo>
                    <a:pt x="1267" y="4"/>
                  </a:lnTo>
                  <a:lnTo>
                    <a:pt x="1266" y="5"/>
                  </a:lnTo>
                  <a:lnTo>
                    <a:pt x="1265" y="6"/>
                  </a:lnTo>
                  <a:lnTo>
                    <a:pt x="1263" y="8"/>
                  </a:lnTo>
                  <a:lnTo>
                    <a:pt x="1265" y="9"/>
                  </a:lnTo>
                  <a:lnTo>
                    <a:pt x="1266" y="14"/>
                  </a:lnTo>
                  <a:lnTo>
                    <a:pt x="1266" y="18"/>
                  </a:lnTo>
                  <a:lnTo>
                    <a:pt x="1265" y="21"/>
                  </a:lnTo>
                  <a:lnTo>
                    <a:pt x="1263" y="25"/>
                  </a:lnTo>
                  <a:lnTo>
                    <a:pt x="1263" y="27"/>
                  </a:lnTo>
                  <a:lnTo>
                    <a:pt x="1266" y="29"/>
                  </a:lnTo>
                  <a:lnTo>
                    <a:pt x="1267" y="31"/>
                  </a:lnTo>
                  <a:lnTo>
                    <a:pt x="1268" y="32"/>
                  </a:lnTo>
                  <a:lnTo>
                    <a:pt x="1269" y="33"/>
                  </a:lnTo>
                  <a:lnTo>
                    <a:pt x="1269" y="35"/>
                  </a:lnTo>
                  <a:lnTo>
                    <a:pt x="1269" y="38"/>
                  </a:lnTo>
                  <a:lnTo>
                    <a:pt x="1269" y="39"/>
                  </a:lnTo>
                  <a:lnTo>
                    <a:pt x="1267" y="40"/>
                  </a:lnTo>
                  <a:lnTo>
                    <a:pt x="1266" y="41"/>
                  </a:lnTo>
                  <a:lnTo>
                    <a:pt x="1262" y="40"/>
                  </a:lnTo>
                  <a:lnTo>
                    <a:pt x="1259" y="39"/>
                  </a:lnTo>
                  <a:lnTo>
                    <a:pt x="1255" y="38"/>
                  </a:lnTo>
                  <a:lnTo>
                    <a:pt x="1250" y="38"/>
                  </a:lnTo>
                  <a:lnTo>
                    <a:pt x="1247" y="37"/>
                  </a:lnTo>
                  <a:lnTo>
                    <a:pt x="1244" y="37"/>
                  </a:lnTo>
                  <a:lnTo>
                    <a:pt x="1242" y="38"/>
                  </a:lnTo>
                  <a:lnTo>
                    <a:pt x="1241" y="39"/>
                  </a:lnTo>
                  <a:lnTo>
                    <a:pt x="1241" y="41"/>
                  </a:lnTo>
                  <a:lnTo>
                    <a:pt x="1242" y="45"/>
                  </a:lnTo>
                  <a:lnTo>
                    <a:pt x="1243" y="46"/>
                  </a:lnTo>
                  <a:lnTo>
                    <a:pt x="1246" y="47"/>
                  </a:lnTo>
                  <a:lnTo>
                    <a:pt x="1247" y="48"/>
                  </a:lnTo>
                  <a:lnTo>
                    <a:pt x="1249" y="48"/>
                  </a:lnTo>
                  <a:lnTo>
                    <a:pt x="1250" y="50"/>
                  </a:lnTo>
                  <a:lnTo>
                    <a:pt x="1252" y="50"/>
                  </a:lnTo>
                  <a:lnTo>
                    <a:pt x="1253" y="51"/>
                  </a:lnTo>
                  <a:lnTo>
                    <a:pt x="1252" y="53"/>
                  </a:lnTo>
                  <a:lnTo>
                    <a:pt x="1252" y="55"/>
                  </a:lnTo>
                  <a:lnTo>
                    <a:pt x="1253" y="58"/>
                  </a:lnTo>
                  <a:lnTo>
                    <a:pt x="1255" y="58"/>
                  </a:lnTo>
                  <a:lnTo>
                    <a:pt x="1259" y="60"/>
                  </a:lnTo>
                  <a:lnTo>
                    <a:pt x="1261" y="63"/>
                  </a:lnTo>
                  <a:lnTo>
                    <a:pt x="1260" y="68"/>
                  </a:lnTo>
                  <a:lnTo>
                    <a:pt x="1257" y="73"/>
                  </a:lnTo>
                  <a:lnTo>
                    <a:pt x="1255" y="76"/>
                  </a:lnTo>
                  <a:lnTo>
                    <a:pt x="1253" y="77"/>
                  </a:lnTo>
                  <a:lnTo>
                    <a:pt x="1250" y="79"/>
                  </a:lnTo>
                  <a:lnTo>
                    <a:pt x="1249" y="80"/>
                  </a:lnTo>
                  <a:lnTo>
                    <a:pt x="1247" y="83"/>
                  </a:lnTo>
                  <a:lnTo>
                    <a:pt x="1244" y="84"/>
                  </a:lnTo>
                  <a:lnTo>
                    <a:pt x="1243" y="87"/>
                  </a:lnTo>
                  <a:lnTo>
                    <a:pt x="1242" y="90"/>
                  </a:lnTo>
                  <a:lnTo>
                    <a:pt x="1241" y="93"/>
                  </a:lnTo>
                  <a:lnTo>
                    <a:pt x="1240" y="97"/>
                  </a:lnTo>
                  <a:lnTo>
                    <a:pt x="1238" y="100"/>
                  </a:lnTo>
                  <a:lnTo>
                    <a:pt x="1236" y="103"/>
                  </a:lnTo>
                  <a:lnTo>
                    <a:pt x="1235" y="105"/>
                  </a:lnTo>
                  <a:lnTo>
                    <a:pt x="1231" y="107"/>
                  </a:lnTo>
                  <a:lnTo>
                    <a:pt x="1228" y="110"/>
                  </a:lnTo>
                  <a:lnTo>
                    <a:pt x="1224" y="111"/>
                  </a:lnTo>
                  <a:lnTo>
                    <a:pt x="1219" y="112"/>
                  </a:lnTo>
                  <a:lnTo>
                    <a:pt x="1215" y="113"/>
                  </a:lnTo>
                  <a:lnTo>
                    <a:pt x="1211" y="116"/>
                  </a:lnTo>
                  <a:lnTo>
                    <a:pt x="1208" y="118"/>
                  </a:lnTo>
                  <a:lnTo>
                    <a:pt x="1204" y="120"/>
                  </a:lnTo>
                  <a:lnTo>
                    <a:pt x="1200" y="124"/>
                  </a:lnTo>
                  <a:lnTo>
                    <a:pt x="1198" y="129"/>
                  </a:lnTo>
                  <a:lnTo>
                    <a:pt x="1197" y="132"/>
                  </a:lnTo>
                  <a:lnTo>
                    <a:pt x="1195" y="142"/>
                  </a:lnTo>
                  <a:lnTo>
                    <a:pt x="1193" y="147"/>
                  </a:lnTo>
                  <a:lnTo>
                    <a:pt x="1192" y="152"/>
                  </a:lnTo>
                  <a:lnTo>
                    <a:pt x="1187" y="156"/>
                  </a:lnTo>
                  <a:lnTo>
                    <a:pt x="1184" y="158"/>
                  </a:lnTo>
                  <a:lnTo>
                    <a:pt x="1181" y="159"/>
                  </a:lnTo>
                  <a:lnTo>
                    <a:pt x="1179" y="160"/>
                  </a:lnTo>
                  <a:lnTo>
                    <a:pt x="1177" y="163"/>
                  </a:lnTo>
                  <a:lnTo>
                    <a:pt x="1176" y="164"/>
                  </a:lnTo>
                  <a:lnTo>
                    <a:pt x="1173" y="165"/>
                  </a:lnTo>
                  <a:lnTo>
                    <a:pt x="1172" y="166"/>
                  </a:lnTo>
                  <a:lnTo>
                    <a:pt x="1172" y="169"/>
                  </a:lnTo>
                  <a:lnTo>
                    <a:pt x="1171" y="170"/>
                  </a:lnTo>
                  <a:lnTo>
                    <a:pt x="1170" y="170"/>
                  </a:lnTo>
                  <a:lnTo>
                    <a:pt x="1167" y="171"/>
                  </a:lnTo>
                  <a:lnTo>
                    <a:pt x="1165" y="171"/>
                  </a:lnTo>
                  <a:lnTo>
                    <a:pt x="1162" y="171"/>
                  </a:lnTo>
                  <a:lnTo>
                    <a:pt x="1160" y="172"/>
                  </a:lnTo>
                  <a:lnTo>
                    <a:pt x="1159" y="173"/>
                  </a:lnTo>
                  <a:lnTo>
                    <a:pt x="1159" y="175"/>
                  </a:lnTo>
                  <a:lnTo>
                    <a:pt x="1159" y="178"/>
                  </a:lnTo>
                  <a:lnTo>
                    <a:pt x="1159" y="182"/>
                  </a:lnTo>
                  <a:lnTo>
                    <a:pt x="1158" y="184"/>
                  </a:lnTo>
                  <a:lnTo>
                    <a:pt x="1154" y="185"/>
                  </a:lnTo>
                  <a:lnTo>
                    <a:pt x="1151" y="185"/>
                  </a:lnTo>
                  <a:lnTo>
                    <a:pt x="1149" y="186"/>
                  </a:lnTo>
                  <a:lnTo>
                    <a:pt x="1149" y="189"/>
                  </a:lnTo>
                  <a:lnTo>
                    <a:pt x="1151" y="191"/>
                  </a:lnTo>
                  <a:lnTo>
                    <a:pt x="1151" y="193"/>
                  </a:lnTo>
                  <a:lnTo>
                    <a:pt x="1151" y="195"/>
                  </a:lnTo>
                  <a:lnTo>
                    <a:pt x="1149" y="197"/>
                  </a:lnTo>
                  <a:lnTo>
                    <a:pt x="1147" y="198"/>
                  </a:lnTo>
                  <a:lnTo>
                    <a:pt x="1143" y="198"/>
                  </a:lnTo>
                  <a:lnTo>
                    <a:pt x="1141" y="201"/>
                  </a:lnTo>
                  <a:lnTo>
                    <a:pt x="1140" y="204"/>
                  </a:lnTo>
                  <a:lnTo>
                    <a:pt x="1140" y="208"/>
                  </a:lnTo>
                  <a:lnTo>
                    <a:pt x="1141" y="212"/>
                  </a:lnTo>
                  <a:lnTo>
                    <a:pt x="1143" y="217"/>
                  </a:lnTo>
                  <a:lnTo>
                    <a:pt x="1147" y="223"/>
                  </a:lnTo>
                  <a:lnTo>
                    <a:pt x="1148" y="228"/>
                  </a:lnTo>
                  <a:lnTo>
                    <a:pt x="1147" y="231"/>
                  </a:lnTo>
                  <a:lnTo>
                    <a:pt x="1145" y="236"/>
                  </a:lnTo>
                  <a:lnTo>
                    <a:pt x="1145" y="239"/>
                  </a:lnTo>
                  <a:lnTo>
                    <a:pt x="1147" y="243"/>
                  </a:lnTo>
                  <a:lnTo>
                    <a:pt x="1151" y="247"/>
                  </a:lnTo>
                  <a:lnTo>
                    <a:pt x="1152" y="250"/>
                  </a:lnTo>
                  <a:lnTo>
                    <a:pt x="1153" y="255"/>
                  </a:lnTo>
                  <a:lnTo>
                    <a:pt x="1151" y="256"/>
                  </a:lnTo>
                  <a:lnTo>
                    <a:pt x="1148" y="257"/>
                  </a:lnTo>
                  <a:lnTo>
                    <a:pt x="1146" y="258"/>
                  </a:lnTo>
                  <a:lnTo>
                    <a:pt x="1146" y="261"/>
                  </a:lnTo>
                  <a:lnTo>
                    <a:pt x="1148" y="263"/>
                  </a:lnTo>
                  <a:lnTo>
                    <a:pt x="1151" y="267"/>
                  </a:lnTo>
                  <a:lnTo>
                    <a:pt x="1153" y="271"/>
                  </a:lnTo>
                  <a:lnTo>
                    <a:pt x="1153" y="276"/>
                  </a:lnTo>
                  <a:lnTo>
                    <a:pt x="1151" y="282"/>
                  </a:lnTo>
                  <a:lnTo>
                    <a:pt x="1147" y="287"/>
                  </a:lnTo>
                  <a:lnTo>
                    <a:pt x="1146" y="294"/>
                  </a:lnTo>
                  <a:lnTo>
                    <a:pt x="1145" y="300"/>
                  </a:lnTo>
                  <a:lnTo>
                    <a:pt x="1147" y="307"/>
                  </a:lnTo>
                  <a:lnTo>
                    <a:pt x="1151" y="314"/>
                  </a:lnTo>
                  <a:lnTo>
                    <a:pt x="1154" y="321"/>
                  </a:lnTo>
                  <a:lnTo>
                    <a:pt x="1155" y="328"/>
                  </a:lnTo>
                  <a:lnTo>
                    <a:pt x="1155" y="334"/>
                  </a:lnTo>
                  <a:lnTo>
                    <a:pt x="1155" y="339"/>
                  </a:lnTo>
                  <a:lnTo>
                    <a:pt x="1155" y="342"/>
                  </a:lnTo>
                  <a:lnTo>
                    <a:pt x="1157" y="346"/>
                  </a:lnTo>
                  <a:lnTo>
                    <a:pt x="1158" y="348"/>
                  </a:lnTo>
                  <a:lnTo>
                    <a:pt x="1158" y="350"/>
                  </a:lnTo>
                  <a:lnTo>
                    <a:pt x="1160" y="354"/>
                  </a:lnTo>
                  <a:lnTo>
                    <a:pt x="1162" y="359"/>
                  </a:lnTo>
                  <a:lnTo>
                    <a:pt x="1166" y="362"/>
                  </a:lnTo>
                  <a:lnTo>
                    <a:pt x="1168" y="366"/>
                  </a:lnTo>
                  <a:lnTo>
                    <a:pt x="1170" y="367"/>
                  </a:lnTo>
                  <a:lnTo>
                    <a:pt x="1171" y="367"/>
                  </a:lnTo>
                  <a:lnTo>
                    <a:pt x="1171" y="365"/>
                  </a:lnTo>
                  <a:lnTo>
                    <a:pt x="1170" y="357"/>
                  </a:lnTo>
                  <a:lnTo>
                    <a:pt x="1166" y="350"/>
                  </a:lnTo>
                  <a:lnTo>
                    <a:pt x="1164" y="346"/>
                  </a:lnTo>
                  <a:lnTo>
                    <a:pt x="1164" y="342"/>
                  </a:lnTo>
                  <a:lnTo>
                    <a:pt x="1166" y="339"/>
                  </a:lnTo>
                  <a:lnTo>
                    <a:pt x="1166" y="335"/>
                  </a:lnTo>
                  <a:lnTo>
                    <a:pt x="1167" y="333"/>
                  </a:lnTo>
                  <a:lnTo>
                    <a:pt x="1166" y="328"/>
                  </a:lnTo>
                  <a:lnTo>
                    <a:pt x="1165" y="324"/>
                  </a:lnTo>
                  <a:lnTo>
                    <a:pt x="1164" y="321"/>
                  </a:lnTo>
                  <a:lnTo>
                    <a:pt x="1162" y="316"/>
                  </a:lnTo>
                  <a:lnTo>
                    <a:pt x="1160" y="310"/>
                  </a:lnTo>
                  <a:lnTo>
                    <a:pt x="1159" y="306"/>
                  </a:lnTo>
                  <a:lnTo>
                    <a:pt x="1158" y="302"/>
                  </a:lnTo>
                  <a:lnTo>
                    <a:pt x="1157" y="298"/>
                  </a:lnTo>
                  <a:lnTo>
                    <a:pt x="1155" y="296"/>
                  </a:lnTo>
                  <a:lnTo>
                    <a:pt x="1154" y="294"/>
                  </a:lnTo>
                  <a:lnTo>
                    <a:pt x="1154" y="291"/>
                  </a:lnTo>
                  <a:lnTo>
                    <a:pt x="1155" y="289"/>
                  </a:lnTo>
                  <a:lnTo>
                    <a:pt x="1157" y="289"/>
                  </a:lnTo>
                  <a:lnTo>
                    <a:pt x="1158" y="289"/>
                  </a:lnTo>
                  <a:lnTo>
                    <a:pt x="1159" y="289"/>
                  </a:lnTo>
                  <a:lnTo>
                    <a:pt x="1161" y="289"/>
                  </a:lnTo>
                  <a:lnTo>
                    <a:pt x="1162" y="290"/>
                  </a:lnTo>
                  <a:lnTo>
                    <a:pt x="1165" y="291"/>
                  </a:lnTo>
                  <a:lnTo>
                    <a:pt x="1166" y="293"/>
                  </a:lnTo>
                  <a:lnTo>
                    <a:pt x="1167" y="294"/>
                  </a:lnTo>
                  <a:lnTo>
                    <a:pt x="1168" y="295"/>
                  </a:lnTo>
                  <a:lnTo>
                    <a:pt x="1170" y="298"/>
                  </a:lnTo>
                  <a:lnTo>
                    <a:pt x="1171" y="303"/>
                  </a:lnTo>
                  <a:lnTo>
                    <a:pt x="1172" y="308"/>
                  </a:lnTo>
                  <a:lnTo>
                    <a:pt x="1173" y="313"/>
                  </a:lnTo>
                  <a:lnTo>
                    <a:pt x="1174" y="314"/>
                  </a:lnTo>
                  <a:lnTo>
                    <a:pt x="1177" y="316"/>
                  </a:lnTo>
                  <a:lnTo>
                    <a:pt x="1179" y="319"/>
                  </a:lnTo>
                  <a:lnTo>
                    <a:pt x="1180" y="322"/>
                  </a:lnTo>
                  <a:lnTo>
                    <a:pt x="1183" y="327"/>
                  </a:lnTo>
                  <a:lnTo>
                    <a:pt x="1185" y="332"/>
                  </a:lnTo>
                  <a:lnTo>
                    <a:pt x="1186" y="336"/>
                  </a:lnTo>
                  <a:lnTo>
                    <a:pt x="1186" y="342"/>
                  </a:lnTo>
                  <a:lnTo>
                    <a:pt x="1187" y="348"/>
                  </a:lnTo>
                  <a:lnTo>
                    <a:pt x="1189" y="354"/>
                  </a:lnTo>
                  <a:lnTo>
                    <a:pt x="1190" y="359"/>
                  </a:lnTo>
                  <a:lnTo>
                    <a:pt x="1191" y="362"/>
                  </a:lnTo>
                  <a:lnTo>
                    <a:pt x="1193" y="367"/>
                  </a:lnTo>
                  <a:lnTo>
                    <a:pt x="1195" y="369"/>
                  </a:lnTo>
                  <a:lnTo>
                    <a:pt x="1197" y="373"/>
                  </a:lnTo>
                  <a:lnTo>
                    <a:pt x="1198" y="375"/>
                  </a:lnTo>
                  <a:lnTo>
                    <a:pt x="1199" y="378"/>
                  </a:lnTo>
                  <a:lnTo>
                    <a:pt x="1202" y="380"/>
                  </a:lnTo>
                  <a:lnTo>
                    <a:pt x="1204" y="382"/>
                  </a:lnTo>
                  <a:lnTo>
                    <a:pt x="1206" y="383"/>
                  </a:lnTo>
                  <a:lnTo>
                    <a:pt x="1208" y="386"/>
                  </a:lnTo>
                  <a:lnTo>
                    <a:pt x="1210" y="387"/>
                  </a:lnTo>
                  <a:lnTo>
                    <a:pt x="1211" y="389"/>
                  </a:lnTo>
                  <a:lnTo>
                    <a:pt x="1212" y="390"/>
                  </a:lnTo>
                  <a:lnTo>
                    <a:pt x="1212" y="394"/>
                  </a:lnTo>
                  <a:lnTo>
                    <a:pt x="1212" y="399"/>
                  </a:lnTo>
                  <a:lnTo>
                    <a:pt x="1212" y="402"/>
                  </a:lnTo>
                  <a:lnTo>
                    <a:pt x="1215" y="406"/>
                  </a:lnTo>
                  <a:lnTo>
                    <a:pt x="1216" y="407"/>
                  </a:lnTo>
                  <a:lnTo>
                    <a:pt x="1217" y="408"/>
                  </a:lnTo>
                  <a:lnTo>
                    <a:pt x="1219" y="409"/>
                  </a:lnTo>
                  <a:lnTo>
                    <a:pt x="1221" y="409"/>
                  </a:lnTo>
                  <a:lnTo>
                    <a:pt x="1223" y="409"/>
                  </a:lnTo>
                  <a:lnTo>
                    <a:pt x="1224" y="411"/>
                  </a:lnTo>
                  <a:lnTo>
                    <a:pt x="1225" y="411"/>
                  </a:lnTo>
                  <a:lnTo>
                    <a:pt x="1227" y="409"/>
                  </a:lnTo>
                  <a:lnTo>
                    <a:pt x="1228" y="409"/>
                  </a:lnTo>
                  <a:lnTo>
                    <a:pt x="1229" y="412"/>
                  </a:lnTo>
                  <a:lnTo>
                    <a:pt x="1231" y="415"/>
                  </a:lnTo>
                  <a:lnTo>
                    <a:pt x="1233" y="418"/>
                  </a:lnTo>
                  <a:lnTo>
                    <a:pt x="1235" y="421"/>
                  </a:lnTo>
                  <a:lnTo>
                    <a:pt x="1237" y="425"/>
                  </a:lnTo>
                  <a:lnTo>
                    <a:pt x="1240" y="428"/>
                  </a:lnTo>
                  <a:lnTo>
                    <a:pt x="1242" y="432"/>
                  </a:lnTo>
                  <a:lnTo>
                    <a:pt x="1244" y="436"/>
                  </a:lnTo>
                  <a:lnTo>
                    <a:pt x="1247" y="439"/>
                  </a:lnTo>
                  <a:lnTo>
                    <a:pt x="1249" y="441"/>
                  </a:lnTo>
                  <a:lnTo>
                    <a:pt x="1252" y="444"/>
                  </a:lnTo>
                  <a:lnTo>
                    <a:pt x="1255" y="447"/>
                  </a:lnTo>
                  <a:lnTo>
                    <a:pt x="1259" y="451"/>
                  </a:lnTo>
                  <a:lnTo>
                    <a:pt x="1263" y="455"/>
                  </a:lnTo>
                  <a:lnTo>
                    <a:pt x="1267" y="460"/>
                  </a:lnTo>
                  <a:lnTo>
                    <a:pt x="1271" y="465"/>
                  </a:lnTo>
                  <a:lnTo>
                    <a:pt x="1274" y="467"/>
                  </a:lnTo>
                  <a:lnTo>
                    <a:pt x="1275" y="470"/>
                  </a:lnTo>
                  <a:lnTo>
                    <a:pt x="1275" y="471"/>
                  </a:lnTo>
                  <a:lnTo>
                    <a:pt x="1276" y="473"/>
                  </a:lnTo>
                  <a:lnTo>
                    <a:pt x="1279" y="478"/>
                  </a:lnTo>
                  <a:lnTo>
                    <a:pt x="1280" y="481"/>
                  </a:lnTo>
                  <a:lnTo>
                    <a:pt x="1281" y="485"/>
                  </a:lnTo>
                  <a:lnTo>
                    <a:pt x="1284" y="488"/>
                  </a:lnTo>
                  <a:lnTo>
                    <a:pt x="1285" y="492"/>
                  </a:lnTo>
                  <a:lnTo>
                    <a:pt x="1286" y="494"/>
                  </a:lnTo>
                  <a:lnTo>
                    <a:pt x="1288" y="497"/>
                  </a:lnTo>
                  <a:lnTo>
                    <a:pt x="1290" y="499"/>
                  </a:lnTo>
                  <a:lnTo>
                    <a:pt x="1292" y="501"/>
                  </a:lnTo>
                  <a:lnTo>
                    <a:pt x="1293" y="504"/>
                  </a:lnTo>
                  <a:lnTo>
                    <a:pt x="1294" y="506"/>
                  </a:lnTo>
                  <a:lnTo>
                    <a:pt x="1295" y="508"/>
                  </a:lnTo>
                  <a:lnTo>
                    <a:pt x="1295" y="511"/>
                  </a:lnTo>
                  <a:lnTo>
                    <a:pt x="1294" y="512"/>
                  </a:lnTo>
                  <a:lnTo>
                    <a:pt x="1293" y="512"/>
                  </a:lnTo>
                  <a:lnTo>
                    <a:pt x="1291" y="513"/>
                  </a:lnTo>
                  <a:lnTo>
                    <a:pt x="1288" y="513"/>
                  </a:lnTo>
                  <a:lnTo>
                    <a:pt x="1287" y="514"/>
                  </a:lnTo>
                  <a:lnTo>
                    <a:pt x="1286" y="514"/>
                  </a:lnTo>
                  <a:lnTo>
                    <a:pt x="1285" y="516"/>
                  </a:lnTo>
                  <a:lnTo>
                    <a:pt x="1287" y="517"/>
                  </a:lnTo>
                  <a:lnTo>
                    <a:pt x="1290" y="517"/>
                  </a:lnTo>
                  <a:lnTo>
                    <a:pt x="1292" y="518"/>
                  </a:lnTo>
                  <a:lnTo>
                    <a:pt x="1295" y="518"/>
                  </a:lnTo>
                  <a:lnTo>
                    <a:pt x="1299" y="519"/>
                  </a:lnTo>
                  <a:lnTo>
                    <a:pt x="1303" y="520"/>
                  </a:lnTo>
                  <a:lnTo>
                    <a:pt x="1305" y="521"/>
                  </a:lnTo>
                  <a:lnTo>
                    <a:pt x="1307" y="523"/>
                  </a:lnTo>
                  <a:lnTo>
                    <a:pt x="1309" y="525"/>
                  </a:lnTo>
                  <a:lnTo>
                    <a:pt x="1311" y="529"/>
                  </a:lnTo>
                  <a:lnTo>
                    <a:pt x="1314" y="534"/>
                  </a:lnTo>
                  <a:lnTo>
                    <a:pt x="1317" y="540"/>
                  </a:lnTo>
                  <a:lnTo>
                    <a:pt x="1318" y="549"/>
                  </a:lnTo>
                  <a:lnTo>
                    <a:pt x="1319" y="557"/>
                  </a:lnTo>
                  <a:lnTo>
                    <a:pt x="1322" y="565"/>
                  </a:lnTo>
                  <a:lnTo>
                    <a:pt x="1323" y="572"/>
                  </a:lnTo>
                  <a:lnTo>
                    <a:pt x="1326" y="578"/>
                  </a:lnTo>
                  <a:lnTo>
                    <a:pt x="1328" y="580"/>
                  </a:lnTo>
                  <a:lnTo>
                    <a:pt x="1330" y="583"/>
                  </a:lnTo>
                  <a:lnTo>
                    <a:pt x="1331" y="586"/>
                  </a:lnTo>
                  <a:lnTo>
                    <a:pt x="1333" y="590"/>
                  </a:lnTo>
                  <a:lnTo>
                    <a:pt x="1336" y="593"/>
                  </a:lnTo>
                  <a:lnTo>
                    <a:pt x="1337" y="596"/>
                  </a:lnTo>
                  <a:lnTo>
                    <a:pt x="1337" y="599"/>
                  </a:lnTo>
                  <a:lnTo>
                    <a:pt x="1336" y="603"/>
                  </a:lnTo>
                  <a:lnTo>
                    <a:pt x="1335" y="609"/>
                  </a:lnTo>
                  <a:lnTo>
                    <a:pt x="1332" y="616"/>
                  </a:lnTo>
                  <a:lnTo>
                    <a:pt x="1332" y="623"/>
                  </a:lnTo>
                  <a:lnTo>
                    <a:pt x="1332" y="629"/>
                  </a:lnTo>
                  <a:lnTo>
                    <a:pt x="1332" y="636"/>
                  </a:lnTo>
                  <a:lnTo>
                    <a:pt x="1331" y="644"/>
                  </a:lnTo>
                  <a:lnTo>
                    <a:pt x="1328" y="650"/>
                  </a:lnTo>
                  <a:lnTo>
                    <a:pt x="1325" y="654"/>
                  </a:lnTo>
                  <a:lnTo>
                    <a:pt x="1324" y="654"/>
                  </a:lnTo>
                  <a:lnTo>
                    <a:pt x="1322" y="656"/>
                  </a:lnTo>
                  <a:lnTo>
                    <a:pt x="1320" y="658"/>
                  </a:lnTo>
                  <a:lnTo>
                    <a:pt x="1318" y="659"/>
                  </a:lnTo>
                  <a:lnTo>
                    <a:pt x="1316" y="662"/>
                  </a:lnTo>
                  <a:lnTo>
                    <a:pt x="1313" y="663"/>
                  </a:lnTo>
                  <a:lnTo>
                    <a:pt x="1311" y="663"/>
                  </a:lnTo>
                  <a:lnTo>
                    <a:pt x="1307" y="661"/>
                  </a:lnTo>
                  <a:lnTo>
                    <a:pt x="1305" y="657"/>
                  </a:lnTo>
                  <a:lnTo>
                    <a:pt x="1301" y="654"/>
                  </a:lnTo>
                  <a:lnTo>
                    <a:pt x="1298" y="649"/>
                  </a:lnTo>
                  <a:lnTo>
                    <a:pt x="1294" y="645"/>
                  </a:lnTo>
                  <a:lnTo>
                    <a:pt x="1290" y="641"/>
                  </a:lnTo>
                  <a:lnTo>
                    <a:pt x="1286" y="637"/>
                  </a:lnTo>
                  <a:lnTo>
                    <a:pt x="1282" y="634"/>
                  </a:lnTo>
                  <a:lnTo>
                    <a:pt x="1280" y="632"/>
                  </a:lnTo>
                  <a:lnTo>
                    <a:pt x="1276" y="630"/>
                  </a:lnTo>
                  <a:lnTo>
                    <a:pt x="1274" y="629"/>
                  </a:lnTo>
                  <a:lnTo>
                    <a:pt x="1271" y="626"/>
                  </a:lnTo>
                  <a:lnTo>
                    <a:pt x="1268" y="624"/>
                  </a:lnTo>
                  <a:lnTo>
                    <a:pt x="1265" y="622"/>
                  </a:lnTo>
                  <a:lnTo>
                    <a:pt x="1263" y="619"/>
                  </a:lnTo>
                  <a:lnTo>
                    <a:pt x="1261" y="617"/>
                  </a:lnTo>
                  <a:lnTo>
                    <a:pt x="1260" y="613"/>
                  </a:lnTo>
                  <a:lnTo>
                    <a:pt x="1259" y="611"/>
                  </a:lnTo>
                  <a:lnTo>
                    <a:pt x="1257" y="609"/>
                  </a:lnTo>
                  <a:lnTo>
                    <a:pt x="1257" y="606"/>
                  </a:lnTo>
                  <a:lnTo>
                    <a:pt x="1255" y="605"/>
                  </a:lnTo>
                  <a:lnTo>
                    <a:pt x="1254" y="604"/>
                  </a:lnTo>
                  <a:lnTo>
                    <a:pt x="1253" y="603"/>
                  </a:lnTo>
                  <a:lnTo>
                    <a:pt x="1250" y="603"/>
                  </a:lnTo>
                  <a:lnTo>
                    <a:pt x="1248" y="603"/>
                  </a:lnTo>
                  <a:lnTo>
                    <a:pt x="1246" y="603"/>
                  </a:lnTo>
                  <a:lnTo>
                    <a:pt x="1243" y="603"/>
                  </a:lnTo>
                  <a:lnTo>
                    <a:pt x="1241" y="604"/>
                  </a:lnTo>
                  <a:lnTo>
                    <a:pt x="1240" y="603"/>
                  </a:lnTo>
                  <a:lnTo>
                    <a:pt x="1237" y="603"/>
                  </a:lnTo>
                  <a:lnTo>
                    <a:pt x="1237" y="602"/>
                  </a:lnTo>
                  <a:lnTo>
                    <a:pt x="1236" y="600"/>
                  </a:lnTo>
                  <a:lnTo>
                    <a:pt x="1236" y="597"/>
                  </a:lnTo>
                  <a:lnTo>
                    <a:pt x="1236" y="595"/>
                  </a:lnTo>
                  <a:lnTo>
                    <a:pt x="1235" y="592"/>
                  </a:lnTo>
                  <a:lnTo>
                    <a:pt x="1235" y="590"/>
                  </a:lnTo>
                  <a:lnTo>
                    <a:pt x="1234" y="587"/>
                  </a:lnTo>
                  <a:lnTo>
                    <a:pt x="1233" y="586"/>
                  </a:lnTo>
                  <a:lnTo>
                    <a:pt x="1230" y="584"/>
                  </a:lnTo>
                  <a:lnTo>
                    <a:pt x="1228" y="584"/>
                  </a:lnTo>
                  <a:lnTo>
                    <a:pt x="1225" y="583"/>
                  </a:lnTo>
                  <a:lnTo>
                    <a:pt x="1222" y="582"/>
                  </a:lnTo>
                  <a:lnTo>
                    <a:pt x="1219" y="579"/>
                  </a:lnTo>
                  <a:lnTo>
                    <a:pt x="1217" y="577"/>
                  </a:lnTo>
                  <a:lnTo>
                    <a:pt x="1215" y="573"/>
                  </a:lnTo>
                  <a:lnTo>
                    <a:pt x="1212" y="571"/>
                  </a:lnTo>
                  <a:lnTo>
                    <a:pt x="1210" y="567"/>
                  </a:lnTo>
                  <a:lnTo>
                    <a:pt x="1209" y="564"/>
                  </a:lnTo>
                  <a:lnTo>
                    <a:pt x="1208" y="562"/>
                  </a:lnTo>
                  <a:lnTo>
                    <a:pt x="1208" y="557"/>
                  </a:lnTo>
                  <a:lnTo>
                    <a:pt x="1209" y="552"/>
                  </a:lnTo>
                  <a:lnTo>
                    <a:pt x="1209" y="549"/>
                  </a:lnTo>
                  <a:lnTo>
                    <a:pt x="1208" y="546"/>
                  </a:lnTo>
                  <a:lnTo>
                    <a:pt x="1204" y="546"/>
                  </a:lnTo>
                  <a:lnTo>
                    <a:pt x="1202" y="551"/>
                  </a:lnTo>
                  <a:lnTo>
                    <a:pt x="1200" y="554"/>
                  </a:lnTo>
                  <a:lnTo>
                    <a:pt x="1198" y="553"/>
                  </a:lnTo>
                  <a:lnTo>
                    <a:pt x="1197" y="551"/>
                  </a:lnTo>
                  <a:lnTo>
                    <a:pt x="1195" y="549"/>
                  </a:lnTo>
                  <a:lnTo>
                    <a:pt x="1192" y="546"/>
                  </a:lnTo>
                  <a:lnTo>
                    <a:pt x="1190" y="543"/>
                  </a:lnTo>
                  <a:lnTo>
                    <a:pt x="1187" y="540"/>
                  </a:lnTo>
                  <a:lnTo>
                    <a:pt x="1185" y="538"/>
                  </a:lnTo>
                  <a:lnTo>
                    <a:pt x="1183" y="536"/>
                  </a:lnTo>
                  <a:lnTo>
                    <a:pt x="1180" y="533"/>
                  </a:lnTo>
                  <a:lnTo>
                    <a:pt x="1178" y="531"/>
                  </a:lnTo>
                  <a:lnTo>
                    <a:pt x="1176" y="527"/>
                  </a:lnTo>
                  <a:lnTo>
                    <a:pt x="1172" y="524"/>
                  </a:lnTo>
                  <a:lnTo>
                    <a:pt x="1168" y="520"/>
                  </a:lnTo>
                  <a:lnTo>
                    <a:pt x="1166" y="516"/>
                  </a:lnTo>
                  <a:lnTo>
                    <a:pt x="1164" y="511"/>
                  </a:lnTo>
                  <a:lnTo>
                    <a:pt x="1162" y="507"/>
                  </a:lnTo>
                  <a:lnTo>
                    <a:pt x="1161" y="504"/>
                  </a:lnTo>
                  <a:lnTo>
                    <a:pt x="1160" y="499"/>
                  </a:lnTo>
                  <a:lnTo>
                    <a:pt x="1158" y="495"/>
                  </a:lnTo>
                  <a:lnTo>
                    <a:pt x="1155" y="493"/>
                  </a:lnTo>
                  <a:lnTo>
                    <a:pt x="1154" y="491"/>
                  </a:lnTo>
                  <a:lnTo>
                    <a:pt x="1153" y="487"/>
                  </a:lnTo>
                  <a:lnTo>
                    <a:pt x="1152" y="485"/>
                  </a:lnTo>
                  <a:lnTo>
                    <a:pt x="1153" y="481"/>
                  </a:lnTo>
                  <a:lnTo>
                    <a:pt x="1154" y="477"/>
                  </a:lnTo>
                  <a:lnTo>
                    <a:pt x="1154" y="474"/>
                  </a:lnTo>
                  <a:lnTo>
                    <a:pt x="1154" y="471"/>
                  </a:lnTo>
                  <a:lnTo>
                    <a:pt x="1153" y="467"/>
                  </a:lnTo>
                  <a:lnTo>
                    <a:pt x="1152" y="462"/>
                  </a:lnTo>
                  <a:lnTo>
                    <a:pt x="1151" y="458"/>
                  </a:lnTo>
                  <a:lnTo>
                    <a:pt x="1149" y="454"/>
                  </a:lnTo>
                  <a:lnTo>
                    <a:pt x="1147" y="451"/>
                  </a:lnTo>
                  <a:lnTo>
                    <a:pt x="1145" y="447"/>
                  </a:lnTo>
                  <a:lnTo>
                    <a:pt x="1142" y="446"/>
                  </a:lnTo>
                  <a:lnTo>
                    <a:pt x="1141" y="448"/>
                  </a:lnTo>
                  <a:lnTo>
                    <a:pt x="1139" y="452"/>
                  </a:lnTo>
                  <a:lnTo>
                    <a:pt x="1136" y="454"/>
                  </a:lnTo>
                  <a:lnTo>
                    <a:pt x="1132" y="453"/>
                  </a:lnTo>
                  <a:lnTo>
                    <a:pt x="1129" y="453"/>
                  </a:lnTo>
                  <a:lnTo>
                    <a:pt x="1127" y="451"/>
                  </a:lnTo>
                  <a:lnTo>
                    <a:pt x="1127" y="448"/>
                  </a:lnTo>
                  <a:lnTo>
                    <a:pt x="1126" y="445"/>
                  </a:lnTo>
                  <a:lnTo>
                    <a:pt x="1126" y="441"/>
                  </a:lnTo>
                  <a:lnTo>
                    <a:pt x="1126" y="438"/>
                  </a:lnTo>
                  <a:lnTo>
                    <a:pt x="1122" y="433"/>
                  </a:lnTo>
                  <a:lnTo>
                    <a:pt x="1119" y="428"/>
                  </a:lnTo>
                  <a:lnTo>
                    <a:pt x="1117" y="424"/>
                  </a:lnTo>
                  <a:lnTo>
                    <a:pt x="1116" y="419"/>
                  </a:lnTo>
                  <a:lnTo>
                    <a:pt x="1117" y="413"/>
                  </a:lnTo>
                  <a:lnTo>
                    <a:pt x="1117" y="409"/>
                  </a:lnTo>
                  <a:lnTo>
                    <a:pt x="1119" y="406"/>
                  </a:lnTo>
                  <a:lnTo>
                    <a:pt x="1119" y="401"/>
                  </a:lnTo>
                  <a:lnTo>
                    <a:pt x="1117" y="396"/>
                  </a:lnTo>
                  <a:lnTo>
                    <a:pt x="1116" y="393"/>
                  </a:lnTo>
                  <a:lnTo>
                    <a:pt x="1115" y="388"/>
                  </a:lnTo>
                  <a:lnTo>
                    <a:pt x="1113" y="383"/>
                  </a:lnTo>
                  <a:lnTo>
                    <a:pt x="1109" y="379"/>
                  </a:lnTo>
                  <a:lnTo>
                    <a:pt x="1105" y="374"/>
                  </a:lnTo>
                  <a:lnTo>
                    <a:pt x="1101" y="368"/>
                  </a:lnTo>
                  <a:lnTo>
                    <a:pt x="1096" y="363"/>
                  </a:lnTo>
                  <a:lnTo>
                    <a:pt x="1092" y="359"/>
                  </a:lnTo>
                  <a:lnTo>
                    <a:pt x="1088" y="354"/>
                  </a:lnTo>
                  <a:lnTo>
                    <a:pt x="1084" y="350"/>
                  </a:lnTo>
                  <a:lnTo>
                    <a:pt x="1081" y="348"/>
                  </a:lnTo>
                  <a:lnTo>
                    <a:pt x="1078" y="347"/>
                  </a:lnTo>
                  <a:lnTo>
                    <a:pt x="1077" y="347"/>
                  </a:lnTo>
                  <a:lnTo>
                    <a:pt x="1076" y="348"/>
                  </a:lnTo>
                  <a:lnTo>
                    <a:pt x="1075" y="349"/>
                  </a:lnTo>
                  <a:lnTo>
                    <a:pt x="1073" y="352"/>
                  </a:lnTo>
                  <a:lnTo>
                    <a:pt x="1072" y="353"/>
                  </a:lnTo>
                  <a:lnTo>
                    <a:pt x="1071" y="355"/>
                  </a:lnTo>
                  <a:lnTo>
                    <a:pt x="1070" y="356"/>
                  </a:lnTo>
                  <a:lnTo>
                    <a:pt x="1067" y="356"/>
                  </a:lnTo>
                  <a:lnTo>
                    <a:pt x="1064" y="356"/>
                  </a:lnTo>
                  <a:lnTo>
                    <a:pt x="1062" y="356"/>
                  </a:lnTo>
                  <a:lnTo>
                    <a:pt x="1060" y="355"/>
                  </a:lnTo>
                  <a:lnTo>
                    <a:pt x="1058" y="355"/>
                  </a:lnTo>
                  <a:lnTo>
                    <a:pt x="1057" y="354"/>
                  </a:lnTo>
                  <a:lnTo>
                    <a:pt x="1056" y="353"/>
                  </a:lnTo>
                  <a:lnTo>
                    <a:pt x="1054" y="352"/>
                  </a:lnTo>
                  <a:lnTo>
                    <a:pt x="1053" y="349"/>
                  </a:lnTo>
                  <a:lnTo>
                    <a:pt x="1052" y="347"/>
                  </a:lnTo>
                  <a:lnTo>
                    <a:pt x="1051" y="344"/>
                  </a:lnTo>
                  <a:lnTo>
                    <a:pt x="1050" y="341"/>
                  </a:lnTo>
                  <a:lnTo>
                    <a:pt x="1048" y="339"/>
                  </a:lnTo>
                  <a:lnTo>
                    <a:pt x="1047" y="336"/>
                  </a:lnTo>
                  <a:lnTo>
                    <a:pt x="1046" y="335"/>
                  </a:lnTo>
                  <a:lnTo>
                    <a:pt x="1045" y="335"/>
                  </a:lnTo>
                  <a:lnTo>
                    <a:pt x="1043" y="335"/>
                  </a:lnTo>
                  <a:lnTo>
                    <a:pt x="1040" y="337"/>
                  </a:lnTo>
                  <a:lnTo>
                    <a:pt x="1038" y="337"/>
                  </a:lnTo>
                  <a:lnTo>
                    <a:pt x="1035" y="337"/>
                  </a:lnTo>
                  <a:lnTo>
                    <a:pt x="1033" y="339"/>
                  </a:lnTo>
                  <a:lnTo>
                    <a:pt x="1031" y="339"/>
                  </a:lnTo>
                  <a:lnTo>
                    <a:pt x="1028" y="339"/>
                  </a:lnTo>
                  <a:lnTo>
                    <a:pt x="1027" y="339"/>
                  </a:lnTo>
                  <a:lnTo>
                    <a:pt x="1025" y="340"/>
                  </a:lnTo>
                  <a:lnTo>
                    <a:pt x="1024" y="341"/>
                  </a:lnTo>
                  <a:lnTo>
                    <a:pt x="1022" y="342"/>
                  </a:lnTo>
                  <a:lnTo>
                    <a:pt x="1020" y="343"/>
                  </a:lnTo>
                  <a:lnTo>
                    <a:pt x="1018" y="343"/>
                  </a:lnTo>
                  <a:lnTo>
                    <a:pt x="1015" y="343"/>
                  </a:lnTo>
                  <a:lnTo>
                    <a:pt x="1014" y="342"/>
                  </a:lnTo>
                  <a:lnTo>
                    <a:pt x="1012" y="341"/>
                  </a:lnTo>
                  <a:lnTo>
                    <a:pt x="1010" y="340"/>
                  </a:lnTo>
                  <a:lnTo>
                    <a:pt x="1008" y="337"/>
                  </a:lnTo>
                  <a:lnTo>
                    <a:pt x="1006" y="337"/>
                  </a:lnTo>
                  <a:lnTo>
                    <a:pt x="1005" y="340"/>
                  </a:lnTo>
                  <a:lnTo>
                    <a:pt x="1001" y="340"/>
                  </a:lnTo>
                  <a:lnTo>
                    <a:pt x="1000" y="340"/>
                  </a:lnTo>
                  <a:lnTo>
                    <a:pt x="997" y="340"/>
                  </a:lnTo>
                  <a:lnTo>
                    <a:pt x="995" y="340"/>
                  </a:lnTo>
                  <a:lnTo>
                    <a:pt x="993" y="340"/>
                  </a:lnTo>
                  <a:lnTo>
                    <a:pt x="990" y="340"/>
                  </a:lnTo>
                  <a:lnTo>
                    <a:pt x="989" y="340"/>
                  </a:lnTo>
                  <a:lnTo>
                    <a:pt x="987" y="340"/>
                  </a:lnTo>
                  <a:lnTo>
                    <a:pt x="986" y="339"/>
                  </a:lnTo>
                  <a:lnTo>
                    <a:pt x="984" y="337"/>
                  </a:lnTo>
                  <a:lnTo>
                    <a:pt x="982" y="336"/>
                  </a:lnTo>
                  <a:lnTo>
                    <a:pt x="981" y="334"/>
                  </a:lnTo>
                  <a:lnTo>
                    <a:pt x="980" y="333"/>
                  </a:lnTo>
                  <a:lnTo>
                    <a:pt x="977" y="333"/>
                  </a:lnTo>
                  <a:lnTo>
                    <a:pt x="976" y="333"/>
                  </a:lnTo>
                  <a:lnTo>
                    <a:pt x="975" y="333"/>
                  </a:lnTo>
                  <a:lnTo>
                    <a:pt x="974" y="335"/>
                  </a:lnTo>
                  <a:lnTo>
                    <a:pt x="972" y="340"/>
                  </a:lnTo>
                  <a:lnTo>
                    <a:pt x="971" y="343"/>
                  </a:lnTo>
                  <a:lnTo>
                    <a:pt x="971" y="346"/>
                  </a:lnTo>
                  <a:lnTo>
                    <a:pt x="972" y="349"/>
                  </a:lnTo>
                  <a:lnTo>
                    <a:pt x="975" y="353"/>
                  </a:lnTo>
                  <a:lnTo>
                    <a:pt x="975" y="355"/>
                  </a:lnTo>
                  <a:lnTo>
                    <a:pt x="974" y="356"/>
                  </a:lnTo>
                  <a:lnTo>
                    <a:pt x="970" y="357"/>
                  </a:lnTo>
                  <a:lnTo>
                    <a:pt x="968" y="357"/>
                  </a:lnTo>
                  <a:lnTo>
                    <a:pt x="967" y="357"/>
                  </a:lnTo>
                  <a:lnTo>
                    <a:pt x="964" y="357"/>
                  </a:lnTo>
                  <a:lnTo>
                    <a:pt x="963" y="359"/>
                  </a:lnTo>
                  <a:lnTo>
                    <a:pt x="962" y="360"/>
                  </a:lnTo>
                  <a:lnTo>
                    <a:pt x="961" y="361"/>
                  </a:lnTo>
                  <a:lnTo>
                    <a:pt x="961" y="362"/>
                  </a:lnTo>
                  <a:lnTo>
                    <a:pt x="961" y="365"/>
                  </a:lnTo>
                  <a:lnTo>
                    <a:pt x="963" y="370"/>
                  </a:lnTo>
                  <a:lnTo>
                    <a:pt x="967" y="375"/>
                  </a:lnTo>
                  <a:lnTo>
                    <a:pt x="968" y="379"/>
                  </a:lnTo>
                  <a:lnTo>
                    <a:pt x="968" y="381"/>
                  </a:lnTo>
                  <a:lnTo>
                    <a:pt x="965" y="382"/>
                  </a:lnTo>
                  <a:lnTo>
                    <a:pt x="963" y="383"/>
                  </a:lnTo>
                  <a:lnTo>
                    <a:pt x="961" y="385"/>
                  </a:lnTo>
                  <a:lnTo>
                    <a:pt x="957" y="385"/>
                  </a:lnTo>
                  <a:lnTo>
                    <a:pt x="953" y="385"/>
                  </a:lnTo>
                  <a:lnTo>
                    <a:pt x="950" y="385"/>
                  </a:lnTo>
                  <a:lnTo>
                    <a:pt x="946" y="383"/>
                  </a:lnTo>
                  <a:lnTo>
                    <a:pt x="944" y="381"/>
                  </a:lnTo>
                  <a:lnTo>
                    <a:pt x="943" y="378"/>
                  </a:lnTo>
                  <a:lnTo>
                    <a:pt x="942" y="375"/>
                  </a:lnTo>
                  <a:lnTo>
                    <a:pt x="939" y="372"/>
                  </a:lnTo>
                  <a:lnTo>
                    <a:pt x="938" y="368"/>
                  </a:lnTo>
                  <a:lnTo>
                    <a:pt x="937" y="366"/>
                  </a:lnTo>
                  <a:lnTo>
                    <a:pt x="934" y="365"/>
                  </a:lnTo>
                  <a:lnTo>
                    <a:pt x="932" y="363"/>
                  </a:lnTo>
                  <a:lnTo>
                    <a:pt x="930" y="363"/>
                  </a:lnTo>
                  <a:lnTo>
                    <a:pt x="927" y="366"/>
                  </a:lnTo>
                  <a:lnTo>
                    <a:pt x="926" y="367"/>
                  </a:lnTo>
                  <a:lnTo>
                    <a:pt x="925" y="370"/>
                  </a:lnTo>
                  <a:lnTo>
                    <a:pt x="924" y="374"/>
                  </a:lnTo>
                  <a:lnTo>
                    <a:pt x="923" y="376"/>
                  </a:lnTo>
                  <a:lnTo>
                    <a:pt x="921" y="379"/>
                  </a:lnTo>
                  <a:lnTo>
                    <a:pt x="920" y="380"/>
                  </a:lnTo>
                  <a:lnTo>
                    <a:pt x="918" y="380"/>
                  </a:lnTo>
                  <a:lnTo>
                    <a:pt x="915" y="380"/>
                  </a:lnTo>
                  <a:lnTo>
                    <a:pt x="913" y="379"/>
                  </a:lnTo>
                  <a:lnTo>
                    <a:pt x="912" y="378"/>
                  </a:lnTo>
                  <a:lnTo>
                    <a:pt x="910" y="376"/>
                  </a:lnTo>
                  <a:lnTo>
                    <a:pt x="908" y="375"/>
                  </a:lnTo>
                  <a:lnTo>
                    <a:pt x="907" y="373"/>
                  </a:lnTo>
                  <a:lnTo>
                    <a:pt x="906" y="373"/>
                  </a:lnTo>
                  <a:lnTo>
                    <a:pt x="905" y="372"/>
                  </a:lnTo>
                  <a:lnTo>
                    <a:pt x="904" y="372"/>
                  </a:lnTo>
                  <a:lnTo>
                    <a:pt x="901" y="372"/>
                  </a:lnTo>
                  <a:lnTo>
                    <a:pt x="900" y="372"/>
                  </a:lnTo>
                  <a:lnTo>
                    <a:pt x="899" y="372"/>
                  </a:lnTo>
                  <a:lnTo>
                    <a:pt x="898" y="370"/>
                  </a:lnTo>
                  <a:lnTo>
                    <a:pt x="895" y="369"/>
                  </a:lnTo>
                  <a:lnTo>
                    <a:pt x="895" y="368"/>
                  </a:lnTo>
                  <a:lnTo>
                    <a:pt x="894" y="366"/>
                  </a:lnTo>
                  <a:lnTo>
                    <a:pt x="894" y="362"/>
                  </a:lnTo>
                  <a:lnTo>
                    <a:pt x="895" y="360"/>
                  </a:lnTo>
                  <a:lnTo>
                    <a:pt x="894" y="357"/>
                  </a:lnTo>
                  <a:lnTo>
                    <a:pt x="889" y="357"/>
                  </a:lnTo>
                  <a:lnTo>
                    <a:pt x="887" y="356"/>
                  </a:lnTo>
                  <a:lnTo>
                    <a:pt x="885" y="355"/>
                  </a:lnTo>
                  <a:lnTo>
                    <a:pt x="882" y="354"/>
                  </a:lnTo>
                  <a:lnTo>
                    <a:pt x="880" y="353"/>
                  </a:lnTo>
                  <a:lnTo>
                    <a:pt x="879" y="350"/>
                  </a:lnTo>
                  <a:lnTo>
                    <a:pt x="877" y="350"/>
                  </a:lnTo>
                  <a:lnTo>
                    <a:pt x="875" y="349"/>
                  </a:lnTo>
                  <a:lnTo>
                    <a:pt x="874" y="350"/>
                  </a:lnTo>
                  <a:lnTo>
                    <a:pt x="872" y="352"/>
                  </a:lnTo>
                  <a:lnTo>
                    <a:pt x="870" y="353"/>
                  </a:lnTo>
                  <a:lnTo>
                    <a:pt x="868" y="353"/>
                  </a:lnTo>
                  <a:lnTo>
                    <a:pt x="867" y="353"/>
                  </a:lnTo>
                  <a:lnTo>
                    <a:pt x="866" y="353"/>
                  </a:lnTo>
                  <a:lnTo>
                    <a:pt x="863" y="353"/>
                  </a:lnTo>
                  <a:lnTo>
                    <a:pt x="863" y="352"/>
                  </a:lnTo>
                  <a:lnTo>
                    <a:pt x="862" y="349"/>
                  </a:lnTo>
                  <a:lnTo>
                    <a:pt x="860" y="348"/>
                  </a:lnTo>
                  <a:lnTo>
                    <a:pt x="854" y="346"/>
                  </a:lnTo>
                  <a:lnTo>
                    <a:pt x="848" y="344"/>
                  </a:lnTo>
                  <a:lnTo>
                    <a:pt x="839" y="343"/>
                  </a:lnTo>
                  <a:lnTo>
                    <a:pt x="831" y="343"/>
                  </a:lnTo>
                  <a:lnTo>
                    <a:pt x="824" y="343"/>
                  </a:lnTo>
                  <a:lnTo>
                    <a:pt x="818" y="343"/>
                  </a:lnTo>
                  <a:lnTo>
                    <a:pt x="815" y="346"/>
                  </a:lnTo>
                  <a:lnTo>
                    <a:pt x="812" y="348"/>
                  </a:lnTo>
                  <a:lnTo>
                    <a:pt x="811" y="350"/>
                  </a:lnTo>
                  <a:lnTo>
                    <a:pt x="810" y="352"/>
                  </a:lnTo>
                  <a:lnTo>
                    <a:pt x="809" y="354"/>
                  </a:lnTo>
                  <a:lnTo>
                    <a:pt x="807" y="355"/>
                  </a:lnTo>
                  <a:lnTo>
                    <a:pt x="806" y="356"/>
                  </a:lnTo>
                  <a:lnTo>
                    <a:pt x="805" y="357"/>
                  </a:lnTo>
                  <a:lnTo>
                    <a:pt x="803" y="357"/>
                  </a:lnTo>
                  <a:lnTo>
                    <a:pt x="800" y="356"/>
                  </a:lnTo>
                  <a:lnTo>
                    <a:pt x="797" y="356"/>
                  </a:lnTo>
                  <a:lnTo>
                    <a:pt x="794" y="355"/>
                  </a:lnTo>
                  <a:lnTo>
                    <a:pt x="791" y="355"/>
                  </a:lnTo>
                  <a:lnTo>
                    <a:pt x="788" y="355"/>
                  </a:lnTo>
                  <a:lnTo>
                    <a:pt x="786" y="356"/>
                  </a:lnTo>
                  <a:lnTo>
                    <a:pt x="784" y="357"/>
                  </a:lnTo>
                  <a:lnTo>
                    <a:pt x="781" y="360"/>
                  </a:lnTo>
                  <a:lnTo>
                    <a:pt x="779" y="363"/>
                  </a:lnTo>
                  <a:lnTo>
                    <a:pt x="775" y="367"/>
                  </a:lnTo>
                  <a:lnTo>
                    <a:pt x="772" y="370"/>
                  </a:lnTo>
                  <a:lnTo>
                    <a:pt x="768" y="374"/>
                  </a:lnTo>
                  <a:lnTo>
                    <a:pt x="765" y="378"/>
                  </a:lnTo>
                  <a:lnTo>
                    <a:pt x="760" y="381"/>
                  </a:lnTo>
                  <a:lnTo>
                    <a:pt x="756" y="386"/>
                  </a:lnTo>
                  <a:lnTo>
                    <a:pt x="752" y="389"/>
                  </a:lnTo>
                  <a:lnTo>
                    <a:pt x="747" y="394"/>
                  </a:lnTo>
                  <a:lnTo>
                    <a:pt x="743" y="396"/>
                  </a:lnTo>
                  <a:lnTo>
                    <a:pt x="741" y="400"/>
                  </a:lnTo>
                  <a:lnTo>
                    <a:pt x="739" y="402"/>
                  </a:lnTo>
                  <a:lnTo>
                    <a:pt x="736" y="405"/>
                  </a:lnTo>
                  <a:lnTo>
                    <a:pt x="735" y="407"/>
                  </a:lnTo>
                  <a:lnTo>
                    <a:pt x="734" y="409"/>
                  </a:lnTo>
                  <a:lnTo>
                    <a:pt x="734" y="411"/>
                  </a:lnTo>
                  <a:lnTo>
                    <a:pt x="733" y="413"/>
                  </a:lnTo>
                  <a:lnTo>
                    <a:pt x="730" y="416"/>
                  </a:lnTo>
                  <a:lnTo>
                    <a:pt x="728" y="419"/>
                  </a:lnTo>
                  <a:lnTo>
                    <a:pt x="724" y="421"/>
                  </a:lnTo>
                  <a:lnTo>
                    <a:pt x="722" y="419"/>
                  </a:lnTo>
                  <a:lnTo>
                    <a:pt x="721" y="415"/>
                  </a:lnTo>
                  <a:lnTo>
                    <a:pt x="718" y="412"/>
                  </a:lnTo>
                  <a:lnTo>
                    <a:pt x="715" y="411"/>
                  </a:lnTo>
                  <a:lnTo>
                    <a:pt x="712" y="412"/>
                  </a:lnTo>
                  <a:lnTo>
                    <a:pt x="710" y="414"/>
                  </a:lnTo>
                  <a:lnTo>
                    <a:pt x="708" y="415"/>
                  </a:lnTo>
                  <a:lnTo>
                    <a:pt x="704" y="418"/>
                  </a:lnTo>
                  <a:lnTo>
                    <a:pt x="703" y="420"/>
                  </a:lnTo>
                  <a:lnTo>
                    <a:pt x="702" y="422"/>
                  </a:lnTo>
                  <a:lnTo>
                    <a:pt x="702" y="424"/>
                  </a:lnTo>
                  <a:lnTo>
                    <a:pt x="703" y="426"/>
                  </a:lnTo>
                  <a:lnTo>
                    <a:pt x="704" y="426"/>
                  </a:lnTo>
                  <a:lnTo>
                    <a:pt x="704" y="428"/>
                  </a:lnTo>
                  <a:lnTo>
                    <a:pt x="705" y="431"/>
                  </a:lnTo>
                  <a:lnTo>
                    <a:pt x="706" y="434"/>
                  </a:lnTo>
                  <a:lnTo>
                    <a:pt x="705" y="436"/>
                  </a:lnTo>
                  <a:lnTo>
                    <a:pt x="703" y="439"/>
                  </a:lnTo>
                  <a:lnTo>
                    <a:pt x="698" y="441"/>
                  </a:lnTo>
                  <a:lnTo>
                    <a:pt x="691" y="442"/>
                  </a:lnTo>
                  <a:lnTo>
                    <a:pt x="685" y="444"/>
                  </a:lnTo>
                  <a:lnTo>
                    <a:pt x="683" y="445"/>
                  </a:lnTo>
                  <a:lnTo>
                    <a:pt x="682" y="446"/>
                  </a:lnTo>
                  <a:lnTo>
                    <a:pt x="682" y="448"/>
                  </a:lnTo>
                  <a:lnTo>
                    <a:pt x="682" y="451"/>
                  </a:lnTo>
                  <a:lnTo>
                    <a:pt x="683" y="453"/>
                  </a:lnTo>
                  <a:lnTo>
                    <a:pt x="684" y="455"/>
                  </a:lnTo>
                  <a:lnTo>
                    <a:pt x="683" y="458"/>
                  </a:lnTo>
                  <a:lnTo>
                    <a:pt x="682" y="464"/>
                  </a:lnTo>
                  <a:lnTo>
                    <a:pt x="683" y="468"/>
                  </a:lnTo>
                  <a:lnTo>
                    <a:pt x="683" y="473"/>
                  </a:lnTo>
                  <a:lnTo>
                    <a:pt x="679" y="479"/>
                  </a:lnTo>
                  <a:lnTo>
                    <a:pt x="674" y="490"/>
                  </a:lnTo>
                  <a:lnTo>
                    <a:pt x="672" y="504"/>
                  </a:lnTo>
                  <a:lnTo>
                    <a:pt x="671" y="520"/>
                  </a:lnTo>
                  <a:lnTo>
                    <a:pt x="672" y="536"/>
                  </a:lnTo>
                  <a:lnTo>
                    <a:pt x="672" y="543"/>
                  </a:lnTo>
                  <a:lnTo>
                    <a:pt x="670" y="547"/>
                  </a:lnTo>
                  <a:lnTo>
                    <a:pt x="666" y="551"/>
                  </a:lnTo>
                  <a:lnTo>
                    <a:pt x="660" y="552"/>
                  </a:lnTo>
                  <a:lnTo>
                    <a:pt x="654" y="551"/>
                  </a:lnTo>
                  <a:lnTo>
                    <a:pt x="648" y="550"/>
                  </a:lnTo>
                  <a:lnTo>
                    <a:pt x="642" y="549"/>
                  </a:lnTo>
                  <a:lnTo>
                    <a:pt x="638" y="546"/>
                  </a:lnTo>
                  <a:lnTo>
                    <a:pt x="633" y="543"/>
                  </a:lnTo>
                  <a:lnTo>
                    <a:pt x="628" y="539"/>
                  </a:lnTo>
                  <a:lnTo>
                    <a:pt x="621" y="534"/>
                  </a:lnTo>
                  <a:lnTo>
                    <a:pt x="615" y="529"/>
                  </a:lnTo>
                  <a:lnTo>
                    <a:pt x="608" y="524"/>
                  </a:lnTo>
                  <a:lnTo>
                    <a:pt x="601" y="520"/>
                  </a:lnTo>
                  <a:lnTo>
                    <a:pt x="595" y="517"/>
                  </a:lnTo>
                  <a:lnTo>
                    <a:pt x="590" y="514"/>
                  </a:lnTo>
                  <a:lnTo>
                    <a:pt x="588" y="514"/>
                  </a:lnTo>
                  <a:lnTo>
                    <a:pt x="584" y="513"/>
                  </a:lnTo>
                  <a:lnTo>
                    <a:pt x="581" y="512"/>
                  </a:lnTo>
                  <a:lnTo>
                    <a:pt x="578" y="512"/>
                  </a:lnTo>
                  <a:lnTo>
                    <a:pt x="575" y="510"/>
                  </a:lnTo>
                  <a:lnTo>
                    <a:pt x="571" y="508"/>
                  </a:lnTo>
                  <a:lnTo>
                    <a:pt x="566" y="506"/>
                  </a:lnTo>
                  <a:lnTo>
                    <a:pt x="563" y="505"/>
                  </a:lnTo>
                  <a:lnTo>
                    <a:pt x="559" y="503"/>
                  </a:lnTo>
                  <a:lnTo>
                    <a:pt x="555" y="500"/>
                  </a:lnTo>
                  <a:lnTo>
                    <a:pt x="551" y="497"/>
                  </a:lnTo>
                  <a:lnTo>
                    <a:pt x="547" y="494"/>
                  </a:lnTo>
                  <a:lnTo>
                    <a:pt x="544" y="491"/>
                  </a:lnTo>
                  <a:lnTo>
                    <a:pt x="539" y="487"/>
                  </a:lnTo>
                  <a:lnTo>
                    <a:pt x="536" y="484"/>
                  </a:lnTo>
                  <a:lnTo>
                    <a:pt x="532" y="480"/>
                  </a:lnTo>
                  <a:lnTo>
                    <a:pt x="526" y="473"/>
                  </a:lnTo>
                  <a:lnTo>
                    <a:pt x="521" y="467"/>
                  </a:lnTo>
                  <a:lnTo>
                    <a:pt x="518" y="461"/>
                  </a:lnTo>
                  <a:lnTo>
                    <a:pt x="515" y="457"/>
                  </a:lnTo>
                  <a:lnTo>
                    <a:pt x="513" y="453"/>
                  </a:lnTo>
                  <a:lnTo>
                    <a:pt x="512" y="451"/>
                  </a:lnTo>
                  <a:lnTo>
                    <a:pt x="512" y="448"/>
                  </a:lnTo>
                </a:path>
              </a:pathLst>
            </a:custGeom>
            <a:solidFill>
              <a:srgbClr val="F00000"/>
            </a:solidFill>
            <a:ln w="12700" cap="rnd">
              <a:noFill/>
              <a:round/>
              <a:headEnd/>
              <a:tailEnd/>
            </a:ln>
          </p:spPr>
          <p:txBody>
            <a:bodyPr/>
            <a:lstStyle/>
            <a:p>
              <a:endParaRPr lang="en-US">
                <a:solidFill>
                  <a:srgbClr val="000000"/>
                </a:solidFill>
              </a:endParaRPr>
            </a:p>
          </p:txBody>
        </p:sp>
        <p:sp>
          <p:nvSpPr>
            <p:cNvPr id="23572" name="Freeform 65"/>
            <p:cNvSpPr>
              <a:spLocks/>
            </p:cNvSpPr>
            <p:nvPr/>
          </p:nvSpPr>
          <p:spPr bwMode="auto">
            <a:xfrm>
              <a:off x="2368" y="1269"/>
              <a:ext cx="565" cy="271"/>
            </a:xfrm>
            <a:custGeom>
              <a:avLst/>
              <a:gdLst>
                <a:gd name="T0" fmla="*/ 72 w 565"/>
                <a:gd name="T1" fmla="*/ 151 h 271"/>
                <a:gd name="T2" fmla="*/ 122 w 565"/>
                <a:gd name="T3" fmla="*/ 64 h 271"/>
                <a:gd name="T4" fmla="*/ 133 w 565"/>
                <a:gd name="T5" fmla="*/ 44 h 271"/>
                <a:gd name="T6" fmla="*/ 181 w 565"/>
                <a:gd name="T7" fmla="*/ 36 h 271"/>
                <a:gd name="T8" fmla="*/ 219 w 565"/>
                <a:gd name="T9" fmla="*/ 35 h 271"/>
                <a:gd name="T10" fmla="*/ 247 w 565"/>
                <a:gd name="T11" fmla="*/ 33 h 271"/>
                <a:gd name="T12" fmla="*/ 271 w 565"/>
                <a:gd name="T13" fmla="*/ 19 h 271"/>
                <a:gd name="T14" fmla="*/ 275 w 565"/>
                <a:gd name="T15" fmla="*/ 28 h 271"/>
                <a:gd name="T16" fmla="*/ 265 w 565"/>
                <a:gd name="T17" fmla="*/ 40 h 271"/>
                <a:gd name="T18" fmla="*/ 256 w 565"/>
                <a:gd name="T19" fmla="*/ 66 h 271"/>
                <a:gd name="T20" fmla="*/ 242 w 565"/>
                <a:gd name="T21" fmla="*/ 83 h 271"/>
                <a:gd name="T22" fmla="*/ 229 w 565"/>
                <a:gd name="T23" fmla="*/ 99 h 271"/>
                <a:gd name="T24" fmla="*/ 242 w 565"/>
                <a:gd name="T25" fmla="*/ 93 h 271"/>
                <a:gd name="T26" fmla="*/ 254 w 565"/>
                <a:gd name="T27" fmla="*/ 83 h 271"/>
                <a:gd name="T28" fmla="*/ 269 w 565"/>
                <a:gd name="T29" fmla="*/ 79 h 271"/>
                <a:gd name="T30" fmla="*/ 283 w 565"/>
                <a:gd name="T31" fmla="*/ 76 h 271"/>
                <a:gd name="T32" fmla="*/ 283 w 565"/>
                <a:gd name="T33" fmla="*/ 90 h 271"/>
                <a:gd name="T34" fmla="*/ 296 w 565"/>
                <a:gd name="T35" fmla="*/ 87 h 271"/>
                <a:gd name="T36" fmla="*/ 309 w 565"/>
                <a:gd name="T37" fmla="*/ 95 h 271"/>
                <a:gd name="T38" fmla="*/ 323 w 565"/>
                <a:gd name="T39" fmla="*/ 68 h 271"/>
                <a:gd name="T40" fmla="*/ 348 w 565"/>
                <a:gd name="T41" fmla="*/ 42 h 271"/>
                <a:gd name="T42" fmla="*/ 373 w 565"/>
                <a:gd name="T43" fmla="*/ 13 h 271"/>
                <a:gd name="T44" fmla="*/ 389 w 565"/>
                <a:gd name="T45" fmla="*/ 7 h 271"/>
                <a:gd name="T46" fmla="*/ 379 w 565"/>
                <a:gd name="T47" fmla="*/ 23 h 271"/>
                <a:gd name="T48" fmla="*/ 389 w 565"/>
                <a:gd name="T49" fmla="*/ 26 h 271"/>
                <a:gd name="T50" fmla="*/ 399 w 565"/>
                <a:gd name="T51" fmla="*/ 21 h 271"/>
                <a:gd name="T52" fmla="*/ 408 w 565"/>
                <a:gd name="T53" fmla="*/ 12 h 271"/>
                <a:gd name="T54" fmla="*/ 419 w 565"/>
                <a:gd name="T55" fmla="*/ 12 h 271"/>
                <a:gd name="T56" fmla="*/ 432 w 565"/>
                <a:gd name="T57" fmla="*/ 12 h 271"/>
                <a:gd name="T58" fmla="*/ 444 w 565"/>
                <a:gd name="T59" fmla="*/ 13 h 271"/>
                <a:gd name="T60" fmla="*/ 463 w 565"/>
                <a:gd name="T61" fmla="*/ 16 h 271"/>
                <a:gd name="T62" fmla="*/ 478 w 565"/>
                <a:gd name="T63" fmla="*/ 8 h 271"/>
                <a:gd name="T64" fmla="*/ 494 w 565"/>
                <a:gd name="T65" fmla="*/ 1 h 271"/>
                <a:gd name="T66" fmla="*/ 499 w 565"/>
                <a:gd name="T67" fmla="*/ 7 h 271"/>
                <a:gd name="T68" fmla="*/ 519 w 565"/>
                <a:gd name="T69" fmla="*/ 6 h 271"/>
                <a:gd name="T70" fmla="*/ 537 w 565"/>
                <a:gd name="T71" fmla="*/ 3 h 271"/>
                <a:gd name="T72" fmla="*/ 553 w 565"/>
                <a:gd name="T73" fmla="*/ 8 h 271"/>
                <a:gd name="T74" fmla="*/ 563 w 565"/>
                <a:gd name="T75" fmla="*/ 15 h 271"/>
                <a:gd name="T76" fmla="*/ 544 w 565"/>
                <a:gd name="T77" fmla="*/ 16 h 271"/>
                <a:gd name="T78" fmla="*/ 529 w 565"/>
                <a:gd name="T79" fmla="*/ 19 h 271"/>
                <a:gd name="T80" fmla="*/ 511 w 565"/>
                <a:gd name="T81" fmla="*/ 30 h 271"/>
                <a:gd name="T82" fmla="*/ 504 w 565"/>
                <a:gd name="T83" fmla="*/ 42 h 271"/>
                <a:gd name="T84" fmla="*/ 485 w 565"/>
                <a:gd name="T85" fmla="*/ 50 h 271"/>
                <a:gd name="T86" fmla="*/ 471 w 565"/>
                <a:gd name="T87" fmla="*/ 62 h 271"/>
                <a:gd name="T88" fmla="*/ 457 w 565"/>
                <a:gd name="T89" fmla="*/ 69 h 271"/>
                <a:gd name="T90" fmla="*/ 444 w 565"/>
                <a:gd name="T91" fmla="*/ 85 h 271"/>
                <a:gd name="T92" fmla="*/ 427 w 565"/>
                <a:gd name="T93" fmla="*/ 111 h 271"/>
                <a:gd name="T94" fmla="*/ 439 w 565"/>
                <a:gd name="T95" fmla="*/ 111 h 271"/>
                <a:gd name="T96" fmla="*/ 455 w 565"/>
                <a:gd name="T97" fmla="*/ 88 h 271"/>
                <a:gd name="T98" fmla="*/ 453 w 565"/>
                <a:gd name="T99" fmla="*/ 102 h 271"/>
                <a:gd name="T100" fmla="*/ 442 w 565"/>
                <a:gd name="T101" fmla="*/ 128 h 271"/>
                <a:gd name="T102" fmla="*/ 431 w 565"/>
                <a:gd name="T103" fmla="*/ 152 h 271"/>
                <a:gd name="T104" fmla="*/ 422 w 565"/>
                <a:gd name="T105" fmla="*/ 211 h 271"/>
                <a:gd name="T106" fmla="*/ 431 w 565"/>
                <a:gd name="T107" fmla="*/ 250 h 271"/>
                <a:gd name="T108" fmla="*/ 0 w 565"/>
                <a:gd name="T109" fmla="*/ 270 h 2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5"/>
                <a:gd name="T166" fmla="*/ 0 h 271"/>
                <a:gd name="T167" fmla="*/ 565 w 565"/>
                <a:gd name="T168" fmla="*/ 271 h 27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5" h="271">
                  <a:moveTo>
                    <a:pt x="0" y="270"/>
                  </a:moveTo>
                  <a:lnTo>
                    <a:pt x="14" y="249"/>
                  </a:lnTo>
                  <a:lnTo>
                    <a:pt x="27" y="228"/>
                  </a:lnTo>
                  <a:lnTo>
                    <a:pt x="39" y="207"/>
                  </a:lnTo>
                  <a:lnTo>
                    <a:pt x="51" y="187"/>
                  </a:lnTo>
                  <a:lnTo>
                    <a:pt x="61" y="169"/>
                  </a:lnTo>
                  <a:lnTo>
                    <a:pt x="72" y="151"/>
                  </a:lnTo>
                  <a:lnTo>
                    <a:pt x="83" y="134"/>
                  </a:lnTo>
                  <a:lnTo>
                    <a:pt x="91" y="119"/>
                  </a:lnTo>
                  <a:lnTo>
                    <a:pt x="99" y="105"/>
                  </a:lnTo>
                  <a:lnTo>
                    <a:pt x="106" y="92"/>
                  </a:lnTo>
                  <a:lnTo>
                    <a:pt x="112" y="80"/>
                  </a:lnTo>
                  <a:lnTo>
                    <a:pt x="118" y="71"/>
                  </a:lnTo>
                  <a:lnTo>
                    <a:pt x="122" y="64"/>
                  </a:lnTo>
                  <a:lnTo>
                    <a:pt x="125" y="58"/>
                  </a:lnTo>
                  <a:lnTo>
                    <a:pt x="126" y="55"/>
                  </a:lnTo>
                  <a:lnTo>
                    <a:pt x="127" y="54"/>
                  </a:lnTo>
                  <a:lnTo>
                    <a:pt x="126" y="48"/>
                  </a:lnTo>
                  <a:lnTo>
                    <a:pt x="127" y="47"/>
                  </a:lnTo>
                  <a:lnTo>
                    <a:pt x="130" y="45"/>
                  </a:lnTo>
                  <a:lnTo>
                    <a:pt x="133" y="44"/>
                  </a:lnTo>
                  <a:lnTo>
                    <a:pt x="138" y="42"/>
                  </a:lnTo>
                  <a:lnTo>
                    <a:pt x="144" y="40"/>
                  </a:lnTo>
                  <a:lnTo>
                    <a:pt x="151" y="38"/>
                  </a:lnTo>
                  <a:lnTo>
                    <a:pt x="159" y="37"/>
                  </a:lnTo>
                  <a:lnTo>
                    <a:pt x="170" y="36"/>
                  </a:lnTo>
                  <a:lnTo>
                    <a:pt x="175" y="36"/>
                  </a:lnTo>
                  <a:lnTo>
                    <a:pt x="181" y="36"/>
                  </a:lnTo>
                  <a:lnTo>
                    <a:pt x="185" y="36"/>
                  </a:lnTo>
                  <a:lnTo>
                    <a:pt x="191" y="36"/>
                  </a:lnTo>
                  <a:lnTo>
                    <a:pt x="197" y="36"/>
                  </a:lnTo>
                  <a:lnTo>
                    <a:pt x="203" y="36"/>
                  </a:lnTo>
                  <a:lnTo>
                    <a:pt x="209" y="35"/>
                  </a:lnTo>
                  <a:lnTo>
                    <a:pt x="215" y="35"/>
                  </a:lnTo>
                  <a:lnTo>
                    <a:pt x="219" y="35"/>
                  </a:lnTo>
                  <a:lnTo>
                    <a:pt x="225" y="35"/>
                  </a:lnTo>
                  <a:lnTo>
                    <a:pt x="230" y="35"/>
                  </a:lnTo>
                  <a:lnTo>
                    <a:pt x="235" y="35"/>
                  </a:lnTo>
                  <a:lnTo>
                    <a:pt x="238" y="34"/>
                  </a:lnTo>
                  <a:lnTo>
                    <a:pt x="242" y="34"/>
                  </a:lnTo>
                  <a:lnTo>
                    <a:pt x="244" y="34"/>
                  </a:lnTo>
                  <a:lnTo>
                    <a:pt x="247" y="33"/>
                  </a:lnTo>
                  <a:lnTo>
                    <a:pt x="251" y="31"/>
                  </a:lnTo>
                  <a:lnTo>
                    <a:pt x="255" y="29"/>
                  </a:lnTo>
                  <a:lnTo>
                    <a:pt x="258" y="28"/>
                  </a:lnTo>
                  <a:lnTo>
                    <a:pt x="262" y="26"/>
                  </a:lnTo>
                  <a:lnTo>
                    <a:pt x="265" y="23"/>
                  </a:lnTo>
                  <a:lnTo>
                    <a:pt x="268" y="21"/>
                  </a:lnTo>
                  <a:lnTo>
                    <a:pt x="271" y="19"/>
                  </a:lnTo>
                  <a:lnTo>
                    <a:pt x="274" y="16"/>
                  </a:lnTo>
                  <a:lnTo>
                    <a:pt x="275" y="16"/>
                  </a:lnTo>
                  <a:lnTo>
                    <a:pt x="276" y="17"/>
                  </a:lnTo>
                  <a:lnTo>
                    <a:pt x="277" y="20"/>
                  </a:lnTo>
                  <a:lnTo>
                    <a:pt x="277" y="23"/>
                  </a:lnTo>
                  <a:lnTo>
                    <a:pt x="276" y="26"/>
                  </a:lnTo>
                  <a:lnTo>
                    <a:pt x="275" y="28"/>
                  </a:lnTo>
                  <a:lnTo>
                    <a:pt x="274" y="30"/>
                  </a:lnTo>
                  <a:lnTo>
                    <a:pt x="271" y="31"/>
                  </a:lnTo>
                  <a:lnTo>
                    <a:pt x="270" y="33"/>
                  </a:lnTo>
                  <a:lnTo>
                    <a:pt x="269" y="35"/>
                  </a:lnTo>
                  <a:lnTo>
                    <a:pt x="268" y="35"/>
                  </a:lnTo>
                  <a:lnTo>
                    <a:pt x="267" y="37"/>
                  </a:lnTo>
                  <a:lnTo>
                    <a:pt x="265" y="40"/>
                  </a:lnTo>
                  <a:lnTo>
                    <a:pt x="262" y="42"/>
                  </a:lnTo>
                  <a:lnTo>
                    <a:pt x="258" y="47"/>
                  </a:lnTo>
                  <a:lnTo>
                    <a:pt x="257" y="51"/>
                  </a:lnTo>
                  <a:lnTo>
                    <a:pt x="257" y="56"/>
                  </a:lnTo>
                  <a:lnTo>
                    <a:pt x="258" y="59"/>
                  </a:lnTo>
                  <a:lnTo>
                    <a:pt x="258" y="64"/>
                  </a:lnTo>
                  <a:lnTo>
                    <a:pt x="256" y="66"/>
                  </a:lnTo>
                  <a:lnTo>
                    <a:pt x="253" y="70"/>
                  </a:lnTo>
                  <a:lnTo>
                    <a:pt x="250" y="72"/>
                  </a:lnTo>
                  <a:lnTo>
                    <a:pt x="248" y="74"/>
                  </a:lnTo>
                  <a:lnTo>
                    <a:pt x="247" y="77"/>
                  </a:lnTo>
                  <a:lnTo>
                    <a:pt x="245" y="78"/>
                  </a:lnTo>
                  <a:lnTo>
                    <a:pt x="244" y="80"/>
                  </a:lnTo>
                  <a:lnTo>
                    <a:pt x="242" y="83"/>
                  </a:lnTo>
                  <a:lnTo>
                    <a:pt x="240" y="84"/>
                  </a:lnTo>
                  <a:lnTo>
                    <a:pt x="237" y="86"/>
                  </a:lnTo>
                  <a:lnTo>
                    <a:pt x="235" y="88"/>
                  </a:lnTo>
                  <a:lnTo>
                    <a:pt x="232" y="91"/>
                  </a:lnTo>
                  <a:lnTo>
                    <a:pt x="231" y="92"/>
                  </a:lnTo>
                  <a:lnTo>
                    <a:pt x="229" y="95"/>
                  </a:lnTo>
                  <a:lnTo>
                    <a:pt x="229" y="99"/>
                  </a:lnTo>
                  <a:lnTo>
                    <a:pt x="229" y="101"/>
                  </a:lnTo>
                  <a:lnTo>
                    <a:pt x="232" y="100"/>
                  </a:lnTo>
                  <a:lnTo>
                    <a:pt x="235" y="99"/>
                  </a:lnTo>
                  <a:lnTo>
                    <a:pt x="237" y="98"/>
                  </a:lnTo>
                  <a:lnTo>
                    <a:pt x="238" y="97"/>
                  </a:lnTo>
                  <a:lnTo>
                    <a:pt x="241" y="95"/>
                  </a:lnTo>
                  <a:lnTo>
                    <a:pt x="242" y="93"/>
                  </a:lnTo>
                  <a:lnTo>
                    <a:pt x="243" y="92"/>
                  </a:lnTo>
                  <a:lnTo>
                    <a:pt x="244" y="91"/>
                  </a:lnTo>
                  <a:lnTo>
                    <a:pt x="244" y="90"/>
                  </a:lnTo>
                  <a:lnTo>
                    <a:pt x="247" y="87"/>
                  </a:lnTo>
                  <a:lnTo>
                    <a:pt x="249" y="85"/>
                  </a:lnTo>
                  <a:lnTo>
                    <a:pt x="251" y="83"/>
                  </a:lnTo>
                  <a:lnTo>
                    <a:pt x="254" y="83"/>
                  </a:lnTo>
                  <a:lnTo>
                    <a:pt x="256" y="81"/>
                  </a:lnTo>
                  <a:lnTo>
                    <a:pt x="258" y="81"/>
                  </a:lnTo>
                  <a:lnTo>
                    <a:pt x="260" y="81"/>
                  </a:lnTo>
                  <a:lnTo>
                    <a:pt x="262" y="81"/>
                  </a:lnTo>
                  <a:lnTo>
                    <a:pt x="264" y="80"/>
                  </a:lnTo>
                  <a:lnTo>
                    <a:pt x="267" y="80"/>
                  </a:lnTo>
                  <a:lnTo>
                    <a:pt x="269" y="79"/>
                  </a:lnTo>
                  <a:lnTo>
                    <a:pt x="270" y="79"/>
                  </a:lnTo>
                  <a:lnTo>
                    <a:pt x="273" y="78"/>
                  </a:lnTo>
                  <a:lnTo>
                    <a:pt x="274" y="77"/>
                  </a:lnTo>
                  <a:lnTo>
                    <a:pt x="276" y="77"/>
                  </a:lnTo>
                  <a:lnTo>
                    <a:pt x="278" y="76"/>
                  </a:lnTo>
                  <a:lnTo>
                    <a:pt x="281" y="76"/>
                  </a:lnTo>
                  <a:lnTo>
                    <a:pt x="283" y="76"/>
                  </a:lnTo>
                  <a:lnTo>
                    <a:pt x="283" y="77"/>
                  </a:lnTo>
                  <a:lnTo>
                    <a:pt x="284" y="77"/>
                  </a:lnTo>
                  <a:lnTo>
                    <a:pt x="283" y="80"/>
                  </a:lnTo>
                  <a:lnTo>
                    <a:pt x="281" y="84"/>
                  </a:lnTo>
                  <a:lnTo>
                    <a:pt x="280" y="87"/>
                  </a:lnTo>
                  <a:lnTo>
                    <a:pt x="282" y="90"/>
                  </a:lnTo>
                  <a:lnTo>
                    <a:pt x="283" y="90"/>
                  </a:lnTo>
                  <a:lnTo>
                    <a:pt x="286" y="90"/>
                  </a:lnTo>
                  <a:lnTo>
                    <a:pt x="288" y="90"/>
                  </a:lnTo>
                  <a:lnTo>
                    <a:pt x="290" y="90"/>
                  </a:lnTo>
                  <a:lnTo>
                    <a:pt x="291" y="90"/>
                  </a:lnTo>
                  <a:lnTo>
                    <a:pt x="294" y="88"/>
                  </a:lnTo>
                  <a:lnTo>
                    <a:pt x="295" y="88"/>
                  </a:lnTo>
                  <a:lnTo>
                    <a:pt x="296" y="87"/>
                  </a:lnTo>
                  <a:lnTo>
                    <a:pt x="299" y="86"/>
                  </a:lnTo>
                  <a:lnTo>
                    <a:pt x="301" y="86"/>
                  </a:lnTo>
                  <a:lnTo>
                    <a:pt x="303" y="86"/>
                  </a:lnTo>
                  <a:lnTo>
                    <a:pt x="303" y="88"/>
                  </a:lnTo>
                  <a:lnTo>
                    <a:pt x="304" y="91"/>
                  </a:lnTo>
                  <a:lnTo>
                    <a:pt x="307" y="93"/>
                  </a:lnTo>
                  <a:lnTo>
                    <a:pt x="309" y="95"/>
                  </a:lnTo>
                  <a:lnTo>
                    <a:pt x="313" y="94"/>
                  </a:lnTo>
                  <a:lnTo>
                    <a:pt x="316" y="92"/>
                  </a:lnTo>
                  <a:lnTo>
                    <a:pt x="320" y="88"/>
                  </a:lnTo>
                  <a:lnTo>
                    <a:pt x="321" y="84"/>
                  </a:lnTo>
                  <a:lnTo>
                    <a:pt x="322" y="79"/>
                  </a:lnTo>
                  <a:lnTo>
                    <a:pt x="322" y="74"/>
                  </a:lnTo>
                  <a:lnTo>
                    <a:pt x="323" y="68"/>
                  </a:lnTo>
                  <a:lnTo>
                    <a:pt x="327" y="62"/>
                  </a:lnTo>
                  <a:lnTo>
                    <a:pt x="330" y="55"/>
                  </a:lnTo>
                  <a:lnTo>
                    <a:pt x="334" y="52"/>
                  </a:lnTo>
                  <a:lnTo>
                    <a:pt x="337" y="50"/>
                  </a:lnTo>
                  <a:lnTo>
                    <a:pt x="341" y="48"/>
                  </a:lnTo>
                  <a:lnTo>
                    <a:pt x="345" y="45"/>
                  </a:lnTo>
                  <a:lnTo>
                    <a:pt x="348" y="42"/>
                  </a:lnTo>
                  <a:lnTo>
                    <a:pt x="352" y="40"/>
                  </a:lnTo>
                  <a:lnTo>
                    <a:pt x="355" y="36"/>
                  </a:lnTo>
                  <a:lnTo>
                    <a:pt x="359" y="31"/>
                  </a:lnTo>
                  <a:lnTo>
                    <a:pt x="362" y="27"/>
                  </a:lnTo>
                  <a:lnTo>
                    <a:pt x="366" y="22"/>
                  </a:lnTo>
                  <a:lnTo>
                    <a:pt x="369" y="17"/>
                  </a:lnTo>
                  <a:lnTo>
                    <a:pt x="373" y="13"/>
                  </a:lnTo>
                  <a:lnTo>
                    <a:pt x="376" y="9"/>
                  </a:lnTo>
                  <a:lnTo>
                    <a:pt x="380" y="6"/>
                  </a:lnTo>
                  <a:lnTo>
                    <a:pt x="382" y="5"/>
                  </a:lnTo>
                  <a:lnTo>
                    <a:pt x="385" y="3"/>
                  </a:lnTo>
                  <a:lnTo>
                    <a:pt x="388" y="3"/>
                  </a:lnTo>
                  <a:lnTo>
                    <a:pt x="389" y="6"/>
                  </a:lnTo>
                  <a:lnTo>
                    <a:pt x="389" y="7"/>
                  </a:lnTo>
                  <a:lnTo>
                    <a:pt x="387" y="8"/>
                  </a:lnTo>
                  <a:lnTo>
                    <a:pt x="387" y="9"/>
                  </a:lnTo>
                  <a:lnTo>
                    <a:pt x="385" y="12"/>
                  </a:lnTo>
                  <a:lnTo>
                    <a:pt x="383" y="14"/>
                  </a:lnTo>
                  <a:lnTo>
                    <a:pt x="382" y="16"/>
                  </a:lnTo>
                  <a:lnTo>
                    <a:pt x="380" y="20"/>
                  </a:lnTo>
                  <a:lnTo>
                    <a:pt x="379" y="23"/>
                  </a:lnTo>
                  <a:lnTo>
                    <a:pt x="379" y="26"/>
                  </a:lnTo>
                  <a:lnTo>
                    <a:pt x="379" y="28"/>
                  </a:lnTo>
                  <a:lnTo>
                    <a:pt x="380" y="30"/>
                  </a:lnTo>
                  <a:lnTo>
                    <a:pt x="382" y="30"/>
                  </a:lnTo>
                  <a:lnTo>
                    <a:pt x="385" y="28"/>
                  </a:lnTo>
                  <a:lnTo>
                    <a:pt x="387" y="27"/>
                  </a:lnTo>
                  <a:lnTo>
                    <a:pt x="389" y="26"/>
                  </a:lnTo>
                  <a:lnTo>
                    <a:pt x="391" y="26"/>
                  </a:lnTo>
                  <a:lnTo>
                    <a:pt x="393" y="26"/>
                  </a:lnTo>
                  <a:lnTo>
                    <a:pt x="394" y="26"/>
                  </a:lnTo>
                  <a:lnTo>
                    <a:pt x="395" y="24"/>
                  </a:lnTo>
                  <a:lnTo>
                    <a:pt x="396" y="24"/>
                  </a:lnTo>
                  <a:lnTo>
                    <a:pt x="399" y="22"/>
                  </a:lnTo>
                  <a:lnTo>
                    <a:pt x="399" y="21"/>
                  </a:lnTo>
                  <a:lnTo>
                    <a:pt x="400" y="19"/>
                  </a:lnTo>
                  <a:lnTo>
                    <a:pt x="401" y="17"/>
                  </a:lnTo>
                  <a:lnTo>
                    <a:pt x="402" y="15"/>
                  </a:lnTo>
                  <a:lnTo>
                    <a:pt x="404" y="14"/>
                  </a:lnTo>
                  <a:lnTo>
                    <a:pt x="406" y="13"/>
                  </a:lnTo>
                  <a:lnTo>
                    <a:pt x="407" y="13"/>
                  </a:lnTo>
                  <a:lnTo>
                    <a:pt x="408" y="12"/>
                  </a:lnTo>
                  <a:lnTo>
                    <a:pt x="409" y="12"/>
                  </a:lnTo>
                  <a:lnTo>
                    <a:pt x="412" y="12"/>
                  </a:lnTo>
                  <a:lnTo>
                    <a:pt x="413" y="12"/>
                  </a:lnTo>
                  <a:lnTo>
                    <a:pt x="414" y="12"/>
                  </a:lnTo>
                  <a:lnTo>
                    <a:pt x="415" y="12"/>
                  </a:lnTo>
                  <a:lnTo>
                    <a:pt x="417" y="12"/>
                  </a:lnTo>
                  <a:lnTo>
                    <a:pt x="419" y="12"/>
                  </a:lnTo>
                  <a:lnTo>
                    <a:pt x="420" y="13"/>
                  </a:lnTo>
                  <a:lnTo>
                    <a:pt x="422" y="14"/>
                  </a:lnTo>
                  <a:lnTo>
                    <a:pt x="424" y="14"/>
                  </a:lnTo>
                  <a:lnTo>
                    <a:pt x="426" y="14"/>
                  </a:lnTo>
                  <a:lnTo>
                    <a:pt x="428" y="13"/>
                  </a:lnTo>
                  <a:lnTo>
                    <a:pt x="431" y="13"/>
                  </a:lnTo>
                  <a:lnTo>
                    <a:pt x="432" y="12"/>
                  </a:lnTo>
                  <a:lnTo>
                    <a:pt x="433" y="12"/>
                  </a:lnTo>
                  <a:lnTo>
                    <a:pt x="435" y="12"/>
                  </a:lnTo>
                  <a:lnTo>
                    <a:pt x="437" y="12"/>
                  </a:lnTo>
                  <a:lnTo>
                    <a:pt x="438" y="12"/>
                  </a:lnTo>
                  <a:lnTo>
                    <a:pt x="440" y="12"/>
                  </a:lnTo>
                  <a:lnTo>
                    <a:pt x="441" y="13"/>
                  </a:lnTo>
                  <a:lnTo>
                    <a:pt x="444" y="13"/>
                  </a:lnTo>
                  <a:lnTo>
                    <a:pt x="446" y="14"/>
                  </a:lnTo>
                  <a:lnTo>
                    <a:pt x="448" y="15"/>
                  </a:lnTo>
                  <a:lnTo>
                    <a:pt x="451" y="16"/>
                  </a:lnTo>
                  <a:lnTo>
                    <a:pt x="453" y="16"/>
                  </a:lnTo>
                  <a:lnTo>
                    <a:pt x="455" y="17"/>
                  </a:lnTo>
                  <a:lnTo>
                    <a:pt x="459" y="16"/>
                  </a:lnTo>
                  <a:lnTo>
                    <a:pt x="463" y="16"/>
                  </a:lnTo>
                  <a:lnTo>
                    <a:pt x="465" y="15"/>
                  </a:lnTo>
                  <a:lnTo>
                    <a:pt x="468" y="14"/>
                  </a:lnTo>
                  <a:lnTo>
                    <a:pt x="471" y="13"/>
                  </a:lnTo>
                  <a:lnTo>
                    <a:pt x="473" y="10"/>
                  </a:lnTo>
                  <a:lnTo>
                    <a:pt x="474" y="9"/>
                  </a:lnTo>
                  <a:lnTo>
                    <a:pt x="477" y="8"/>
                  </a:lnTo>
                  <a:lnTo>
                    <a:pt x="478" y="8"/>
                  </a:lnTo>
                  <a:lnTo>
                    <a:pt x="480" y="8"/>
                  </a:lnTo>
                  <a:lnTo>
                    <a:pt x="483" y="7"/>
                  </a:lnTo>
                  <a:lnTo>
                    <a:pt x="485" y="6"/>
                  </a:lnTo>
                  <a:lnTo>
                    <a:pt x="487" y="5"/>
                  </a:lnTo>
                  <a:lnTo>
                    <a:pt x="490" y="3"/>
                  </a:lnTo>
                  <a:lnTo>
                    <a:pt x="492" y="2"/>
                  </a:lnTo>
                  <a:lnTo>
                    <a:pt x="494" y="1"/>
                  </a:lnTo>
                  <a:lnTo>
                    <a:pt x="496" y="0"/>
                  </a:lnTo>
                  <a:lnTo>
                    <a:pt x="497" y="0"/>
                  </a:lnTo>
                  <a:lnTo>
                    <a:pt x="498" y="1"/>
                  </a:lnTo>
                  <a:lnTo>
                    <a:pt x="497" y="3"/>
                  </a:lnTo>
                  <a:lnTo>
                    <a:pt x="497" y="6"/>
                  </a:lnTo>
                  <a:lnTo>
                    <a:pt x="498" y="7"/>
                  </a:lnTo>
                  <a:lnTo>
                    <a:pt x="499" y="7"/>
                  </a:lnTo>
                  <a:lnTo>
                    <a:pt x="501" y="7"/>
                  </a:lnTo>
                  <a:lnTo>
                    <a:pt x="505" y="7"/>
                  </a:lnTo>
                  <a:lnTo>
                    <a:pt x="507" y="7"/>
                  </a:lnTo>
                  <a:lnTo>
                    <a:pt x="511" y="7"/>
                  </a:lnTo>
                  <a:lnTo>
                    <a:pt x="514" y="7"/>
                  </a:lnTo>
                  <a:lnTo>
                    <a:pt x="517" y="6"/>
                  </a:lnTo>
                  <a:lnTo>
                    <a:pt x="519" y="6"/>
                  </a:lnTo>
                  <a:lnTo>
                    <a:pt x="522" y="5"/>
                  </a:lnTo>
                  <a:lnTo>
                    <a:pt x="525" y="5"/>
                  </a:lnTo>
                  <a:lnTo>
                    <a:pt x="527" y="3"/>
                  </a:lnTo>
                  <a:lnTo>
                    <a:pt x="530" y="3"/>
                  </a:lnTo>
                  <a:lnTo>
                    <a:pt x="532" y="3"/>
                  </a:lnTo>
                  <a:lnTo>
                    <a:pt x="535" y="3"/>
                  </a:lnTo>
                  <a:lnTo>
                    <a:pt x="537" y="3"/>
                  </a:lnTo>
                  <a:lnTo>
                    <a:pt x="540" y="5"/>
                  </a:lnTo>
                  <a:lnTo>
                    <a:pt x="543" y="6"/>
                  </a:lnTo>
                  <a:lnTo>
                    <a:pt x="545" y="6"/>
                  </a:lnTo>
                  <a:lnTo>
                    <a:pt x="547" y="7"/>
                  </a:lnTo>
                  <a:lnTo>
                    <a:pt x="549" y="7"/>
                  </a:lnTo>
                  <a:lnTo>
                    <a:pt x="551" y="8"/>
                  </a:lnTo>
                  <a:lnTo>
                    <a:pt x="553" y="8"/>
                  </a:lnTo>
                  <a:lnTo>
                    <a:pt x="555" y="8"/>
                  </a:lnTo>
                  <a:lnTo>
                    <a:pt x="556" y="8"/>
                  </a:lnTo>
                  <a:lnTo>
                    <a:pt x="558" y="9"/>
                  </a:lnTo>
                  <a:lnTo>
                    <a:pt x="560" y="10"/>
                  </a:lnTo>
                  <a:lnTo>
                    <a:pt x="563" y="12"/>
                  </a:lnTo>
                  <a:lnTo>
                    <a:pt x="564" y="14"/>
                  </a:lnTo>
                  <a:lnTo>
                    <a:pt x="563" y="15"/>
                  </a:lnTo>
                  <a:lnTo>
                    <a:pt x="562" y="17"/>
                  </a:lnTo>
                  <a:lnTo>
                    <a:pt x="559" y="17"/>
                  </a:lnTo>
                  <a:lnTo>
                    <a:pt x="556" y="19"/>
                  </a:lnTo>
                  <a:lnTo>
                    <a:pt x="553" y="19"/>
                  </a:lnTo>
                  <a:lnTo>
                    <a:pt x="550" y="17"/>
                  </a:lnTo>
                  <a:lnTo>
                    <a:pt x="547" y="17"/>
                  </a:lnTo>
                  <a:lnTo>
                    <a:pt x="544" y="16"/>
                  </a:lnTo>
                  <a:lnTo>
                    <a:pt x="542" y="16"/>
                  </a:lnTo>
                  <a:lnTo>
                    <a:pt x="538" y="16"/>
                  </a:lnTo>
                  <a:lnTo>
                    <a:pt x="536" y="15"/>
                  </a:lnTo>
                  <a:lnTo>
                    <a:pt x="535" y="16"/>
                  </a:lnTo>
                  <a:lnTo>
                    <a:pt x="533" y="16"/>
                  </a:lnTo>
                  <a:lnTo>
                    <a:pt x="531" y="17"/>
                  </a:lnTo>
                  <a:lnTo>
                    <a:pt x="529" y="19"/>
                  </a:lnTo>
                  <a:lnTo>
                    <a:pt x="526" y="21"/>
                  </a:lnTo>
                  <a:lnTo>
                    <a:pt x="524" y="22"/>
                  </a:lnTo>
                  <a:lnTo>
                    <a:pt x="520" y="23"/>
                  </a:lnTo>
                  <a:lnTo>
                    <a:pt x="518" y="24"/>
                  </a:lnTo>
                  <a:lnTo>
                    <a:pt x="517" y="26"/>
                  </a:lnTo>
                  <a:lnTo>
                    <a:pt x="513" y="27"/>
                  </a:lnTo>
                  <a:lnTo>
                    <a:pt x="511" y="30"/>
                  </a:lnTo>
                  <a:lnTo>
                    <a:pt x="510" y="31"/>
                  </a:lnTo>
                  <a:lnTo>
                    <a:pt x="509" y="33"/>
                  </a:lnTo>
                  <a:lnTo>
                    <a:pt x="509" y="34"/>
                  </a:lnTo>
                  <a:lnTo>
                    <a:pt x="507" y="36"/>
                  </a:lnTo>
                  <a:lnTo>
                    <a:pt x="507" y="37"/>
                  </a:lnTo>
                  <a:lnTo>
                    <a:pt x="505" y="40"/>
                  </a:lnTo>
                  <a:lnTo>
                    <a:pt x="504" y="42"/>
                  </a:lnTo>
                  <a:lnTo>
                    <a:pt x="501" y="43"/>
                  </a:lnTo>
                  <a:lnTo>
                    <a:pt x="498" y="44"/>
                  </a:lnTo>
                  <a:lnTo>
                    <a:pt x="496" y="45"/>
                  </a:lnTo>
                  <a:lnTo>
                    <a:pt x="492" y="47"/>
                  </a:lnTo>
                  <a:lnTo>
                    <a:pt x="490" y="48"/>
                  </a:lnTo>
                  <a:lnTo>
                    <a:pt x="487" y="49"/>
                  </a:lnTo>
                  <a:lnTo>
                    <a:pt x="485" y="50"/>
                  </a:lnTo>
                  <a:lnTo>
                    <a:pt x="483" y="51"/>
                  </a:lnTo>
                  <a:lnTo>
                    <a:pt x="481" y="54"/>
                  </a:lnTo>
                  <a:lnTo>
                    <a:pt x="480" y="55"/>
                  </a:lnTo>
                  <a:lnTo>
                    <a:pt x="479" y="58"/>
                  </a:lnTo>
                  <a:lnTo>
                    <a:pt x="477" y="62"/>
                  </a:lnTo>
                  <a:lnTo>
                    <a:pt x="473" y="63"/>
                  </a:lnTo>
                  <a:lnTo>
                    <a:pt x="471" y="62"/>
                  </a:lnTo>
                  <a:lnTo>
                    <a:pt x="470" y="59"/>
                  </a:lnTo>
                  <a:lnTo>
                    <a:pt x="467" y="57"/>
                  </a:lnTo>
                  <a:lnTo>
                    <a:pt x="465" y="57"/>
                  </a:lnTo>
                  <a:lnTo>
                    <a:pt x="463" y="61"/>
                  </a:lnTo>
                  <a:lnTo>
                    <a:pt x="461" y="63"/>
                  </a:lnTo>
                  <a:lnTo>
                    <a:pt x="459" y="65"/>
                  </a:lnTo>
                  <a:lnTo>
                    <a:pt x="457" y="69"/>
                  </a:lnTo>
                  <a:lnTo>
                    <a:pt x="454" y="71"/>
                  </a:lnTo>
                  <a:lnTo>
                    <a:pt x="452" y="73"/>
                  </a:lnTo>
                  <a:lnTo>
                    <a:pt x="450" y="76"/>
                  </a:lnTo>
                  <a:lnTo>
                    <a:pt x="447" y="78"/>
                  </a:lnTo>
                  <a:lnTo>
                    <a:pt x="446" y="80"/>
                  </a:lnTo>
                  <a:lnTo>
                    <a:pt x="446" y="83"/>
                  </a:lnTo>
                  <a:lnTo>
                    <a:pt x="444" y="85"/>
                  </a:lnTo>
                  <a:lnTo>
                    <a:pt x="441" y="90"/>
                  </a:lnTo>
                  <a:lnTo>
                    <a:pt x="438" y="93"/>
                  </a:lnTo>
                  <a:lnTo>
                    <a:pt x="434" y="98"/>
                  </a:lnTo>
                  <a:lnTo>
                    <a:pt x="432" y="101"/>
                  </a:lnTo>
                  <a:lnTo>
                    <a:pt x="429" y="105"/>
                  </a:lnTo>
                  <a:lnTo>
                    <a:pt x="428" y="106"/>
                  </a:lnTo>
                  <a:lnTo>
                    <a:pt x="427" y="111"/>
                  </a:lnTo>
                  <a:lnTo>
                    <a:pt x="425" y="115"/>
                  </a:lnTo>
                  <a:lnTo>
                    <a:pt x="425" y="120"/>
                  </a:lnTo>
                  <a:lnTo>
                    <a:pt x="427" y="120"/>
                  </a:lnTo>
                  <a:lnTo>
                    <a:pt x="429" y="119"/>
                  </a:lnTo>
                  <a:lnTo>
                    <a:pt x="433" y="116"/>
                  </a:lnTo>
                  <a:lnTo>
                    <a:pt x="437" y="114"/>
                  </a:lnTo>
                  <a:lnTo>
                    <a:pt x="439" y="111"/>
                  </a:lnTo>
                  <a:lnTo>
                    <a:pt x="442" y="107"/>
                  </a:lnTo>
                  <a:lnTo>
                    <a:pt x="445" y="104"/>
                  </a:lnTo>
                  <a:lnTo>
                    <a:pt x="446" y="101"/>
                  </a:lnTo>
                  <a:lnTo>
                    <a:pt x="448" y="99"/>
                  </a:lnTo>
                  <a:lnTo>
                    <a:pt x="450" y="95"/>
                  </a:lnTo>
                  <a:lnTo>
                    <a:pt x="453" y="92"/>
                  </a:lnTo>
                  <a:lnTo>
                    <a:pt x="455" y="88"/>
                  </a:lnTo>
                  <a:lnTo>
                    <a:pt x="458" y="88"/>
                  </a:lnTo>
                  <a:lnTo>
                    <a:pt x="458" y="90"/>
                  </a:lnTo>
                  <a:lnTo>
                    <a:pt x="458" y="92"/>
                  </a:lnTo>
                  <a:lnTo>
                    <a:pt x="457" y="94"/>
                  </a:lnTo>
                  <a:lnTo>
                    <a:pt x="455" y="97"/>
                  </a:lnTo>
                  <a:lnTo>
                    <a:pt x="454" y="99"/>
                  </a:lnTo>
                  <a:lnTo>
                    <a:pt x="453" y="102"/>
                  </a:lnTo>
                  <a:lnTo>
                    <a:pt x="451" y="107"/>
                  </a:lnTo>
                  <a:lnTo>
                    <a:pt x="450" y="112"/>
                  </a:lnTo>
                  <a:lnTo>
                    <a:pt x="447" y="116"/>
                  </a:lnTo>
                  <a:lnTo>
                    <a:pt x="446" y="121"/>
                  </a:lnTo>
                  <a:lnTo>
                    <a:pt x="444" y="125"/>
                  </a:lnTo>
                  <a:lnTo>
                    <a:pt x="444" y="127"/>
                  </a:lnTo>
                  <a:lnTo>
                    <a:pt x="442" y="128"/>
                  </a:lnTo>
                  <a:lnTo>
                    <a:pt x="440" y="130"/>
                  </a:lnTo>
                  <a:lnTo>
                    <a:pt x="439" y="134"/>
                  </a:lnTo>
                  <a:lnTo>
                    <a:pt x="437" y="136"/>
                  </a:lnTo>
                  <a:lnTo>
                    <a:pt x="434" y="141"/>
                  </a:lnTo>
                  <a:lnTo>
                    <a:pt x="432" y="144"/>
                  </a:lnTo>
                  <a:lnTo>
                    <a:pt x="431" y="149"/>
                  </a:lnTo>
                  <a:lnTo>
                    <a:pt x="431" y="152"/>
                  </a:lnTo>
                  <a:lnTo>
                    <a:pt x="429" y="162"/>
                  </a:lnTo>
                  <a:lnTo>
                    <a:pt x="427" y="173"/>
                  </a:lnTo>
                  <a:lnTo>
                    <a:pt x="425" y="184"/>
                  </a:lnTo>
                  <a:lnTo>
                    <a:pt x="422" y="191"/>
                  </a:lnTo>
                  <a:lnTo>
                    <a:pt x="421" y="197"/>
                  </a:lnTo>
                  <a:lnTo>
                    <a:pt x="421" y="204"/>
                  </a:lnTo>
                  <a:lnTo>
                    <a:pt x="422" y="211"/>
                  </a:lnTo>
                  <a:lnTo>
                    <a:pt x="422" y="216"/>
                  </a:lnTo>
                  <a:lnTo>
                    <a:pt x="422" y="221"/>
                  </a:lnTo>
                  <a:lnTo>
                    <a:pt x="422" y="227"/>
                  </a:lnTo>
                  <a:lnTo>
                    <a:pt x="424" y="235"/>
                  </a:lnTo>
                  <a:lnTo>
                    <a:pt x="425" y="241"/>
                  </a:lnTo>
                  <a:lnTo>
                    <a:pt x="428" y="246"/>
                  </a:lnTo>
                  <a:lnTo>
                    <a:pt x="431" y="250"/>
                  </a:lnTo>
                  <a:lnTo>
                    <a:pt x="433" y="255"/>
                  </a:lnTo>
                  <a:lnTo>
                    <a:pt x="433" y="256"/>
                  </a:lnTo>
                  <a:lnTo>
                    <a:pt x="433" y="257"/>
                  </a:lnTo>
                  <a:lnTo>
                    <a:pt x="434" y="261"/>
                  </a:lnTo>
                  <a:lnTo>
                    <a:pt x="435" y="265"/>
                  </a:lnTo>
                  <a:lnTo>
                    <a:pt x="438" y="270"/>
                  </a:lnTo>
                  <a:lnTo>
                    <a:pt x="0" y="270"/>
                  </a:lnTo>
                </a:path>
              </a:pathLst>
            </a:custGeom>
            <a:solidFill>
              <a:srgbClr val="F00000"/>
            </a:solidFill>
            <a:ln w="12700" cap="rnd">
              <a:noFill/>
              <a:round/>
              <a:headEnd/>
              <a:tailEnd/>
            </a:ln>
          </p:spPr>
          <p:txBody>
            <a:bodyPr/>
            <a:lstStyle/>
            <a:p>
              <a:endParaRPr lang="en-US">
                <a:solidFill>
                  <a:srgbClr val="000000"/>
                </a:solidFill>
              </a:endParaRPr>
            </a:p>
          </p:txBody>
        </p:sp>
        <p:sp>
          <p:nvSpPr>
            <p:cNvPr id="23573" name="Freeform 66"/>
            <p:cNvSpPr>
              <a:spLocks/>
            </p:cNvSpPr>
            <p:nvPr/>
          </p:nvSpPr>
          <p:spPr bwMode="auto">
            <a:xfrm>
              <a:off x="2832" y="1308"/>
              <a:ext cx="203" cy="232"/>
            </a:xfrm>
            <a:custGeom>
              <a:avLst/>
              <a:gdLst>
                <a:gd name="T0" fmla="*/ 3 w 203"/>
                <a:gd name="T1" fmla="*/ 225 h 232"/>
                <a:gd name="T2" fmla="*/ 10 w 203"/>
                <a:gd name="T3" fmla="*/ 207 h 232"/>
                <a:gd name="T4" fmla="*/ 15 w 203"/>
                <a:gd name="T5" fmla="*/ 189 h 232"/>
                <a:gd name="T6" fmla="*/ 16 w 203"/>
                <a:gd name="T7" fmla="*/ 167 h 232"/>
                <a:gd name="T8" fmla="*/ 7 w 203"/>
                <a:gd name="T9" fmla="*/ 131 h 232"/>
                <a:gd name="T10" fmla="*/ 15 w 203"/>
                <a:gd name="T11" fmla="*/ 112 h 232"/>
                <a:gd name="T12" fmla="*/ 20 w 203"/>
                <a:gd name="T13" fmla="*/ 85 h 232"/>
                <a:gd name="T14" fmla="*/ 27 w 203"/>
                <a:gd name="T15" fmla="*/ 74 h 232"/>
                <a:gd name="T16" fmla="*/ 32 w 203"/>
                <a:gd name="T17" fmla="*/ 65 h 232"/>
                <a:gd name="T18" fmla="*/ 39 w 203"/>
                <a:gd name="T19" fmla="*/ 57 h 232"/>
                <a:gd name="T20" fmla="*/ 50 w 203"/>
                <a:gd name="T21" fmla="*/ 47 h 232"/>
                <a:gd name="T22" fmla="*/ 52 w 203"/>
                <a:gd name="T23" fmla="*/ 52 h 232"/>
                <a:gd name="T24" fmla="*/ 50 w 203"/>
                <a:gd name="T25" fmla="*/ 69 h 232"/>
                <a:gd name="T26" fmla="*/ 57 w 203"/>
                <a:gd name="T27" fmla="*/ 62 h 232"/>
                <a:gd name="T28" fmla="*/ 62 w 203"/>
                <a:gd name="T29" fmla="*/ 43 h 232"/>
                <a:gd name="T30" fmla="*/ 68 w 203"/>
                <a:gd name="T31" fmla="*/ 30 h 232"/>
                <a:gd name="T32" fmla="*/ 69 w 203"/>
                <a:gd name="T33" fmla="*/ 17 h 232"/>
                <a:gd name="T34" fmla="*/ 77 w 203"/>
                <a:gd name="T35" fmla="*/ 3 h 232"/>
                <a:gd name="T36" fmla="*/ 92 w 203"/>
                <a:gd name="T37" fmla="*/ 2 h 232"/>
                <a:gd name="T38" fmla="*/ 99 w 203"/>
                <a:gd name="T39" fmla="*/ 1 h 232"/>
                <a:gd name="T40" fmla="*/ 110 w 203"/>
                <a:gd name="T41" fmla="*/ 1 h 232"/>
                <a:gd name="T42" fmla="*/ 122 w 203"/>
                <a:gd name="T43" fmla="*/ 3 h 232"/>
                <a:gd name="T44" fmla="*/ 132 w 203"/>
                <a:gd name="T45" fmla="*/ 7 h 232"/>
                <a:gd name="T46" fmla="*/ 137 w 203"/>
                <a:gd name="T47" fmla="*/ 12 h 232"/>
                <a:gd name="T48" fmla="*/ 135 w 203"/>
                <a:gd name="T49" fmla="*/ 24 h 232"/>
                <a:gd name="T50" fmla="*/ 143 w 203"/>
                <a:gd name="T51" fmla="*/ 28 h 232"/>
                <a:gd name="T52" fmla="*/ 148 w 203"/>
                <a:gd name="T53" fmla="*/ 36 h 232"/>
                <a:gd name="T54" fmla="*/ 154 w 203"/>
                <a:gd name="T55" fmla="*/ 62 h 232"/>
                <a:gd name="T56" fmla="*/ 151 w 203"/>
                <a:gd name="T57" fmla="*/ 88 h 232"/>
                <a:gd name="T58" fmla="*/ 151 w 203"/>
                <a:gd name="T59" fmla="*/ 104 h 232"/>
                <a:gd name="T60" fmla="*/ 144 w 203"/>
                <a:gd name="T61" fmla="*/ 116 h 232"/>
                <a:gd name="T62" fmla="*/ 137 w 203"/>
                <a:gd name="T63" fmla="*/ 126 h 232"/>
                <a:gd name="T64" fmla="*/ 143 w 203"/>
                <a:gd name="T65" fmla="*/ 132 h 232"/>
                <a:gd name="T66" fmla="*/ 149 w 203"/>
                <a:gd name="T67" fmla="*/ 122 h 232"/>
                <a:gd name="T68" fmla="*/ 159 w 203"/>
                <a:gd name="T69" fmla="*/ 117 h 232"/>
                <a:gd name="T70" fmla="*/ 163 w 203"/>
                <a:gd name="T71" fmla="*/ 112 h 232"/>
                <a:gd name="T72" fmla="*/ 170 w 203"/>
                <a:gd name="T73" fmla="*/ 109 h 232"/>
                <a:gd name="T74" fmla="*/ 174 w 203"/>
                <a:gd name="T75" fmla="*/ 109 h 232"/>
                <a:gd name="T76" fmla="*/ 181 w 203"/>
                <a:gd name="T77" fmla="*/ 114 h 232"/>
                <a:gd name="T78" fmla="*/ 189 w 203"/>
                <a:gd name="T79" fmla="*/ 128 h 232"/>
                <a:gd name="T80" fmla="*/ 195 w 203"/>
                <a:gd name="T81" fmla="*/ 141 h 232"/>
                <a:gd name="T82" fmla="*/ 202 w 203"/>
                <a:gd name="T83" fmla="*/ 165 h 232"/>
                <a:gd name="T84" fmla="*/ 196 w 203"/>
                <a:gd name="T85" fmla="*/ 185 h 232"/>
                <a:gd name="T86" fmla="*/ 188 w 203"/>
                <a:gd name="T87" fmla="*/ 194 h 232"/>
                <a:gd name="T88" fmla="*/ 181 w 203"/>
                <a:gd name="T89" fmla="*/ 208 h 232"/>
                <a:gd name="T90" fmla="*/ 177 w 203"/>
                <a:gd name="T91" fmla="*/ 216 h 232"/>
                <a:gd name="T92" fmla="*/ 171 w 203"/>
                <a:gd name="T93" fmla="*/ 219 h 232"/>
                <a:gd name="T94" fmla="*/ 164 w 203"/>
                <a:gd name="T95" fmla="*/ 222 h 232"/>
                <a:gd name="T96" fmla="*/ 159 w 203"/>
                <a:gd name="T97" fmla="*/ 226 h 232"/>
                <a:gd name="T98" fmla="*/ 160 w 203"/>
                <a:gd name="T99" fmla="*/ 231 h 2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3"/>
                <a:gd name="T151" fmla="*/ 0 h 232"/>
                <a:gd name="T152" fmla="*/ 203 w 203"/>
                <a:gd name="T153" fmla="*/ 232 h 2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3" h="232">
                  <a:moveTo>
                    <a:pt x="0" y="231"/>
                  </a:moveTo>
                  <a:lnTo>
                    <a:pt x="1" y="229"/>
                  </a:lnTo>
                  <a:lnTo>
                    <a:pt x="2" y="228"/>
                  </a:lnTo>
                  <a:lnTo>
                    <a:pt x="3" y="225"/>
                  </a:lnTo>
                  <a:lnTo>
                    <a:pt x="5" y="223"/>
                  </a:lnTo>
                  <a:lnTo>
                    <a:pt x="6" y="217"/>
                  </a:lnTo>
                  <a:lnTo>
                    <a:pt x="8" y="213"/>
                  </a:lnTo>
                  <a:lnTo>
                    <a:pt x="10" y="207"/>
                  </a:lnTo>
                  <a:lnTo>
                    <a:pt x="12" y="201"/>
                  </a:lnTo>
                  <a:lnTo>
                    <a:pt x="13" y="196"/>
                  </a:lnTo>
                  <a:lnTo>
                    <a:pt x="14" y="193"/>
                  </a:lnTo>
                  <a:lnTo>
                    <a:pt x="15" y="189"/>
                  </a:lnTo>
                  <a:lnTo>
                    <a:pt x="16" y="188"/>
                  </a:lnTo>
                  <a:lnTo>
                    <a:pt x="17" y="184"/>
                  </a:lnTo>
                  <a:lnTo>
                    <a:pt x="17" y="177"/>
                  </a:lnTo>
                  <a:lnTo>
                    <a:pt x="16" y="167"/>
                  </a:lnTo>
                  <a:lnTo>
                    <a:pt x="13" y="159"/>
                  </a:lnTo>
                  <a:lnTo>
                    <a:pt x="10" y="150"/>
                  </a:lnTo>
                  <a:lnTo>
                    <a:pt x="8" y="140"/>
                  </a:lnTo>
                  <a:lnTo>
                    <a:pt x="7" y="131"/>
                  </a:lnTo>
                  <a:lnTo>
                    <a:pt x="8" y="125"/>
                  </a:lnTo>
                  <a:lnTo>
                    <a:pt x="10" y="120"/>
                  </a:lnTo>
                  <a:lnTo>
                    <a:pt x="13" y="117"/>
                  </a:lnTo>
                  <a:lnTo>
                    <a:pt x="15" y="112"/>
                  </a:lnTo>
                  <a:lnTo>
                    <a:pt x="15" y="105"/>
                  </a:lnTo>
                  <a:lnTo>
                    <a:pt x="16" y="98"/>
                  </a:lnTo>
                  <a:lnTo>
                    <a:pt x="17" y="91"/>
                  </a:lnTo>
                  <a:lnTo>
                    <a:pt x="20" y="85"/>
                  </a:lnTo>
                  <a:lnTo>
                    <a:pt x="23" y="80"/>
                  </a:lnTo>
                  <a:lnTo>
                    <a:pt x="24" y="79"/>
                  </a:lnTo>
                  <a:lnTo>
                    <a:pt x="25" y="76"/>
                  </a:lnTo>
                  <a:lnTo>
                    <a:pt x="27" y="74"/>
                  </a:lnTo>
                  <a:lnTo>
                    <a:pt x="28" y="72"/>
                  </a:lnTo>
                  <a:lnTo>
                    <a:pt x="29" y="69"/>
                  </a:lnTo>
                  <a:lnTo>
                    <a:pt x="31" y="67"/>
                  </a:lnTo>
                  <a:lnTo>
                    <a:pt x="32" y="65"/>
                  </a:lnTo>
                  <a:lnTo>
                    <a:pt x="33" y="64"/>
                  </a:lnTo>
                  <a:lnTo>
                    <a:pt x="35" y="61"/>
                  </a:lnTo>
                  <a:lnTo>
                    <a:pt x="37" y="59"/>
                  </a:lnTo>
                  <a:lnTo>
                    <a:pt x="39" y="57"/>
                  </a:lnTo>
                  <a:lnTo>
                    <a:pt x="42" y="53"/>
                  </a:lnTo>
                  <a:lnTo>
                    <a:pt x="45" y="51"/>
                  </a:lnTo>
                  <a:lnTo>
                    <a:pt x="47" y="50"/>
                  </a:lnTo>
                  <a:lnTo>
                    <a:pt x="50" y="47"/>
                  </a:lnTo>
                  <a:lnTo>
                    <a:pt x="51" y="47"/>
                  </a:lnTo>
                  <a:lnTo>
                    <a:pt x="53" y="49"/>
                  </a:lnTo>
                  <a:lnTo>
                    <a:pt x="53" y="50"/>
                  </a:lnTo>
                  <a:lnTo>
                    <a:pt x="52" y="52"/>
                  </a:lnTo>
                  <a:lnTo>
                    <a:pt x="51" y="55"/>
                  </a:lnTo>
                  <a:lnTo>
                    <a:pt x="50" y="60"/>
                  </a:lnTo>
                  <a:lnTo>
                    <a:pt x="50" y="65"/>
                  </a:lnTo>
                  <a:lnTo>
                    <a:pt x="50" y="69"/>
                  </a:lnTo>
                  <a:lnTo>
                    <a:pt x="51" y="69"/>
                  </a:lnTo>
                  <a:lnTo>
                    <a:pt x="53" y="68"/>
                  </a:lnTo>
                  <a:lnTo>
                    <a:pt x="55" y="66"/>
                  </a:lnTo>
                  <a:lnTo>
                    <a:pt x="57" y="62"/>
                  </a:lnTo>
                  <a:lnTo>
                    <a:pt x="58" y="59"/>
                  </a:lnTo>
                  <a:lnTo>
                    <a:pt x="59" y="54"/>
                  </a:lnTo>
                  <a:lnTo>
                    <a:pt x="60" y="49"/>
                  </a:lnTo>
                  <a:lnTo>
                    <a:pt x="62" y="43"/>
                  </a:lnTo>
                  <a:lnTo>
                    <a:pt x="65" y="39"/>
                  </a:lnTo>
                  <a:lnTo>
                    <a:pt x="67" y="37"/>
                  </a:lnTo>
                  <a:lnTo>
                    <a:pt x="68" y="33"/>
                  </a:lnTo>
                  <a:lnTo>
                    <a:pt x="68" y="30"/>
                  </a:lnTo>
                  <a:lnTo>
                    <a:pt x="68" y="27"/>
                  </a:lnTo>
                  <a:lnTo>
                    <a:pt x="68" y="24"/>
                  </a:lnTo>
                  <a:lnTo>
                    <a:pt x="69" y="22"/>
                  </a:lnTo>
                  <a:lnTo>
                    <a:pt x="69" y="17"/>
                  </a:lnTo>
                  <a:lnTo>
                    <a:pt x="70" y="14"/>
                  </a:lnTo>
                  <a:lnTo>
                    <a:pt x="72" y="9"/>
                  </a:lnTo>
                  <a:lnTo>
                    <a:pt x="75" y="7"/>
                  </a:lnTo>
                  <a:lnTo>
                    <a:pt x="77" y="3"/>
                  </a:lnTo>
                  <a:lnTo>
                    <a:pt x="82" y="2"/>
                  </a:lnTo>
                  <a:lnTo>
                    <a:pt x="87" y="2"/>
                  </a:lnTo>
                  <a:lnTo>
                    <a:pt x="90" y="2"/>
                  </a:lnTo>
                  <a:lnTo>
                    <a:pt x="92" y="2"/>
                  </a:lnTo>
                  <a:lnTo>
                    <a:pt x="95" y="1"/>
                  </a:lnTo>
                  <a:lnTo>
                    <a:pt x="96" y="1"/>
                  </a:lnTo>
                  <a:lnTo>
                    <a:pt x="98" y="1"/>
                  </a:lnTo>
                  <a:lnTo>
                    <a:pt x="99" y="1"/>
                  </a:lnTo>
                  <a:lnTo>
                    <a:pt x="102" y="0"/>
                  </a:lnTo>
                  <a:lnTo>
                    <a:pt x="104" y="0"/>
                  </a:lnTo>
                  <a:lnTo>
                    <a:pt x="107" y="0"/>
                  </a:lnTo>
                  <a:lnTo>
                    <a:pt x="110" y="1"/>
                  </a:lnTo>
                  <a:lnTo>
                    <a:pt x="113" y="1"/>
                  </a:lnTo>
                  <a:lnTo>
                    <a:pt x="117" y="2"/>
                  </a:lnTo>
                  <a:lnTo>
                    <a:pt x="119" y="2"/>
                  </a:lnTo>
                  <a:lnTo>
                    <a:pt x="122" y="3"/>
                  </a:lnTo>
                  <a:lnTo>
                    <a:pt x="125" y="5"/>
                  </a:lnTo>
                  <a:lnTo>
                    <a:pt x="127" y="6"/>
                  </a:lnTo>
                  <a:lnTo>
                    <a:pt x="129" y="7"/>
                  </a:lnTo>
                  <a:lnTo>
                    <a:pt x="132" y="7"/>
                  </a:lnTo>
                  <a:lnTo>
                    <a:pt x="134" y="8"/>
                  </a:lnTo>
                  <a:lnTo>
                    <a:pt x="135" y="9"/>
                  </a:lnTo>
                  <a:lnTo>
                    <a:pt x="137" y="10"/>
                  </a:lnTo>
                  <a:lnTo>
                    <a:pt x="137" y="12"/>
                  </a:lnTo>
                  <a:lnTo>
                    <a:pt x="137" y="14"/>
                  </a:lnTo>
                  <a:lnTo>
                    <a:pt x="136" y="17"/>
                  </a:lnTo>
                  <a:lnTo>
                    <a:pt x="135" y="22"/>
                  </a:lnTo>
                  <a:lnTo>
                    <a:pt x="135" y="24"/>
                  </a:lnTo>
                  <a:lnTo>
                    <a:pt x="137" y="27"/>
                  </a:lnTo>
                  <a:lnTo>
                    <a:pt x="139" y="27"/>
                  </a:lnTo>
                  <a:lnTo>
                    <a:pt x="141" y="27"/>
                  </a:lnTo>
                  <a:lnTo>
                    <a:pt x="143" y="28"/>
                  </a:lnTo>
                  <a:lnTo>
                    <a:pt x="144" y="29"/>
                  </a:lnTo>
                  <a:lnTo>
                    <a:pt x="145" y="31"/>
                  </a:lnTo>
                  <a:lnTo>
                    <a:pt x="147" y="33"/>
                  </a:lnTo>
                  <a:lnTo>
                    <a:pt x="148" y="36"/>
                  </a:lnTo>
                  <a:lnTo>
                    <a:pt x="149" y="38"/>
                  </a:lnTo>
                  <a:lnTo>
                    <a:pt x="151" y="45"/>
                  </a:lnTo>
                  <a:lnTo>
                    <a:pt x="152" y="54"/>
                  </a:lnTo>
                  <a:lnTo>
                    <a:pt x="154" y="62"/>
                  </a:lnTo>
                  <a:lnTo>
                    <a:pt x="154" y="72"/>
                  </a:lnTo>
                  <a:lnTo>
                    <a:pt x="152" y="79"/>
                  </a:lnTo>
                  <a:lnTo>
                    <a:pt x="151" y="83"/>
                  </a:lnTo>
                  <a:lnTo>
                    <a:pt x="151" y="88"/>
                  </a:lnTo>
                  <a:lnTo>
                    <a:pt x="152" y="91"/>
                  </a:lnTo>
                  <a:lnTo>
                    <a:pt x="154" y="96"/>
                  </a:lnTo>
                  <a:lnTo>
                    <a:pt x="154" y="100"/>
                  </a:lnTo>
                  <a:lnTo>
                    <a:pt x="151" y="104"/>
                  </a:lnTo>
                  <a:lnTo>
                    <a:pt x="150" y="107"/>
                  </a:lnTo>
                  <a:lnTo>
                    <a:pt x="149" y="110"/>
                  </a:lnTo>
                  <a:lnTo>
                    <a:pt x="147" y="112"/>
                  </a:lnTo>
                  <a:lnTo>
                    <a:pt x="144" y="116"/>
                  </a:lnTo>
                  <a:lnTo>
                    <a:pt x="142" y="118"/>
                  </a:lnTo>
                  <a:lnTo>
                    <a:pt x="140" y="120"/>
                  </a:lnTo>
                  <a:lnTo>
                    <a:pt x="139" y="124"/>
                  </a:lnTo>
                  <a:lnTo>
                    <a:pt x="137" y="126"/>
                  </a:lnTo>
                  <a:lnTo>
                    <a:pt x="137" y="127"/>
                  </a:lnTo>
                  <a:lnTo>
                    <a:pt x="140" y="129"/>
                  </a:lnTo>
                  <a:lnTo>
                    <a:pt x="142" y="132"/>
                  </a:lnTo>
                  <a:lnTo>
                    <a:pt x="143" y="132"/>
                  </a:lnTo>
                  <a:lnTo>
                    <a:pt x="145" y="129"/>
                  </a:lnTo>
                  <a:lnTo>
                    <a:pt x="147" y="127"/>
                  </a:lnTo>
                  <a:lnTo>
                    <a:pt x="148" y="124"/>
                  </a:lnTo>
                  <a:lnTo>
                    <a:pt x="149" y="122"/>
                  </a:lnTo>
                  <a:lnTo>
                    <a:pt x="152" y="121"/>
                  </a:lnTo>
                  <a:lnTo>
                    <a:pt x="155" y="120"/>
                  </a:lnTo>
                  <a:lnTo>
                    <a:pt x="157" y="119"/>
                  </a:lnTo>
                  <a:lnTo>
                    <a:pt x="159" y="117"/>
                  </a:lnTo>
                  <a:lnTo>
                    <a:pt x="160" y="116"/>
                  </a:lnTo>
                  <a:lnTo>
                    <a:pt x="160" y="114"/>
                  </a:lnTo>
                  <a:lnTo>
                    <a:pt x="162" y="113"/>
                  </a:lnTo>
                  <a:lnTo>
                    <a:pt x="163" y="112"/>
                  </a:lnTo>
                  <a:lnTo>
                    <a:pt x="165" y="111"/>
                  </a:lnTo>
                  <a:lnTo>
                    <a:pt x="166" y="110"/>
                  </a:lnTo>
                  <a:lnTo>
                    <a:pt x="167" y="110"/>
                  </a:lnTo>
                  <a:lnTo>
                    <a:pt x="170" y="109"/>
                  </a:lnTo>
                  <a:lnTo>
                    <a:pt x="171" y="109"/>
                  </a:lnTo>
                  <a:lnTo>
                    <a:pt x="172" y="109"/>
                  </a:lnTo>
                  <a:lnTo>
                    <a:pt x="173" y="109"/>
                  </a:lnTo>
                  <a:lnTo>
                    <a:pt x="174" y="109"/>
                  </a:lnTo>
                  <a:lnTo>
                    <a:pt x="175" y="110"/>
                  </a:lnTo>
                  <a:lnTo>
                    <a:pt x="178" y="111"/>
                  </a:lnTo>
                  <a:lnTo>
                    <a:pt x="179" y="112"/>
                  </a:lnTo>
                  <a:lnTo>
                    <a:pt x="181" y="114"/>
                  </a:lnTo>
                  <a:lnTo>
                    <a:pt x="184" y="118"/>
                  </a:lnTo>
                  <a:lnTo>
                    <a:pt x="186" y="121"/>
                  </a:lnTo>
                  <a:lnTo>
                    <a:pt x="187" y="125"/>
                  </a:lnTo>
                  <a:lnTo>
                    <a:pt x="189" y="128"/>
                  </a:lnTo>
                  <a:lnTo>
                    <a:pt x="190" y="132"/>
                  </a:lnTo>
                  <a:lnTo>
                    <a:pt x="192" y="135"/>
                  </a:lnTo>
                  <a:lnTo>
                    <a:pt x="193" y="139"/>
                  </a:lnTo>
                  <a:lnTo>
                    <a:pt x="195" y="141"/>
                  </a:lnTo>
                  <a:lnTo>
                    <a:pt x="196" y="143"/>
                  </a:lnTo>
                  <a:lnTo>
                    <a:pt x="200" y="148"/>
                  </a:lnTo>
                  <a:lnTo>
                    <a:pt x="201" y="156"/>
                  </a:lnTo>
                  <a:lnTo>
                    <a:pt x="202" y="165"/>
                  </a:lnTo>
                  <a:lnTo>
                    <a:pt x="200" y="173"/>
                  </a:lnTo>
                  <a:lnTo>
                    <a:pt x="199" y="178"/>
                  </a:lnTo>
                  <a:lnTo>
                    <a:pt x="197" y="181"/>
                  </a:lnTo>
                  <a:lnTo>
                    <a:pt x="196" y="185"/>
                  </a:lnTo>
                  <a:lnTo>
                    <a:pt x="194" y="187"/>
                  </a:lnTo>
                  <a:lnTo>
                    <a:pt x="193" y="189"/>
                  </a:lnTo>
                  <a:lnTo>
                    <a:pt x="190" y="192"/>
                  </a:lnTo>
                  <a:lnTo>
                    <a:pt x="188" y="194"/>
                  </a:lnTo>
                  <a:lnTo>
                    <a:pt x="187" y="195"/>
                  </a:lnTo>
                  <a:lnTo>
                    <a:pt x="185" y="200"/>
                  </a:lnTo>
                  <a:lnTo>
                    <a:pt x="182" y="203"/>
                  </a:lnTo>
                  <a:lnTo>
                    <a:pt x="181" y="208"/>
                  </a:lnTo>
                  <a:lnTo>
                    <a:pt x="180" y="211"/>
                  </a:lnTo>
                  <a:lnTo>
                    <a:pt x="179" y="214"/>
                  </a:lnTo>
                  <a:lnTo>
                    <a:pt x="178" y="215"/>
                  </a:lnTo>
                  <a:lnTo>
                    <a:pt x="177" y="216"/>
                  </a:lnTo>
                  <a:lnTo>
                    <a:pt x="175" y="217"/>
                  </a:lnTo>
                  <a:lnTo>
                    <a:pt x="174" y="218"/>
                  </a:lnTo>
                  <a:lnTo>
                    <a:pt x="172" y="218"/>
                  </a:lnTo>
                  <a:lnTo>
                    <a:pt x="171" y="219"/>
                  </a:lnTo>
                  <a:lnTo>
                    <a:pt x="169" y="219"/>
                  </a:lnTo>
                  <a:lnTo>
                    <a:pt x="167" y="221"/>
                  </a:lnTo>
                  <a:lnTo>
                    <a:pt x="165" y="221"/>
                  </a:lnTo>
                  <a:lnTo>
                    <a:pt x="164" y="222"/>
                  </a:lnTo>
                  <a:lnTo>
                    <a:pt x="162" y="222"/>
                  </a:lnTo>
                  <a:lnTo>
                    <a:pt x="160" y="224"/>
                  </a:lnTo>
                  <a:lnTo>
                    <a:pt x="159" y="225"/>
                  </a:lnTo>
                  <a:lnTo>
                    <a:pt x="159" y="226"/>
                  </a:lnTo>
                  <a:lnTo>
                    <a:pt x="159" y="229"/>
                  </a:lnTo>
                  <a:lnTo>
                    <a:pt x="159" y="230"/>
                  </a:lnTo>
                  <a:lnTo>
                    <a:pt x="160" y="230"/>
                  </a:lnTo>
                  <a:lnTo>
                    <a:pt x="160" y="231"/>
                  </a:lnTo>
                  <a:lnTo>
                    <a:pt x="0" y="231"/>
                  </a:lnTo>
                </a:path>
              </a:pathLst>
            </a:custGeom>
            <a:solidFill>
              <a:srgbClr val="F00000"/>
            </a:solidFill>
            <a:ln w="12700" cap="rnd">
              <a:noFill/>
              <a:round/>
              <a:headEnd/>
              <a:tailEnd/>
            </a:ln>
          </p:spPr>
          <p:txBody>
            <a:bodyPr/>
            <a:lstStyle/>
            <a:p>
              <a:endParaRPr lang="en-US">
                <a:solidFill>
                  <a:srgbClr val="000000"/>
                </a:solidFill>
              </a:endParaRPr>
            </a:p>
          </p:txBody>
        </p:sp>
        <p:sp>
          <p:nvSpPr>
            <p:cNvPr id="23574" name="Freeform 67"/>
            <p:cNvSpPr>
              <a:spLocks/>
            </p:cNvSpPr>
            <p:nvPr/>
          </p:nvSpPr>
          <p:spPr bwMode="auto">
            <a:xfrm>
              <a:off x="3078" y="1212"/>
              <a:ext cx="460" cy="328"/>
            </a:xfrm>
            <a:custGeom>
              <a:avLst/>
              <a:gdLst>
                <a:gd name="T0" fmla="*/ 15 w 460"/>
                <a:gd name="T1" fmla="*/ 315 h 328"/>
                <a:gd name="T2" fmla="*/ 32 w 460"/>
                <a:gd name="T3" fmla="*/ 302 h 328"/>
                <a:gd name="T4" fmla="*/ 49 w 460"/>
                <a:gd name="T5" fmla="*/ 283 h 328"/>
                <a:gd name="T6" fmla="*/ 53 w 460"/>
                <a:gd name="T7" fmla="*/ 269 h 328"/>
                <a:gd name="T8" fmla="*/ 49 w 460"/>
                <a:gd name="T9" fmla="*/ 253 h 328"/>
                <a:gd name="T10" fmla="*/ 61 w 460"/>
                <a:gd name="T11" fmla="*/ 253 h 328"/>
                <a:gd name="T12" fmla="*/ 82 w 460"/>
                <a:gd name="T13" fmla="*/ 252 h 328"/>
                <a:gd name="T14" fmla="*/ 108 w 460"/>
                <a:gd name="T15" fmla="*/ 249 h 328"/>
                <a:gd name="T16" fmla="*/ 141 w 460"/>
                <a:gd name="T17" fmla="*/ 239 h 328"/>
                <a:gd name="T18" fmla="*/ 150 w 460"/>
                <a:gd name="T19" fmla="*/ 225 h 328"/>
                <a:gd name="T20" fmla="*/ 144 w 460"/>
                <a:gd name="T21" fmla="*/ 209 h 328"/>
                <a:gd name="T22" fmla="*/ 160 w 460"/>
                <a:gd name="T23" fmla="*/ 197 h 328"/>
                <a:gd name="T24" fmla="*/ 187 w 460"/>
                <a:gd name="T25" fmla="*/ 188 h 328"/>
                <a:gd name="T26" fmla="*/ 215 w 460"/>
                <a:gd name="T27" fmla="*/ 179 h 328"/>
                <a:gd name="T28" fmla="*/ 234 w 460"/>
                <a:gd name="T29" fmla="*/ 172 h 328"/>
                <a:gd name="T30" fmla="*/ 259 w 460"/>
                <a:gd name="T31" fmla="*/ 173 h 328"/>
                <a:gd name="T32" fmla="*/ 278 w 460"/>
                <a:gd name="T33" fmla="*/ 171 h 328"/>
                <a:gd name="T34" fmla="*/ 304 w 460"/>
                <a:gd name="T35" fmla="*/ 145 h 328"/>
                <a:gd name="T36" fmla="*/ 318 w 460"/>
                <a:gd name="T37" fmla="*/ 124 h 328"/>
                <a:gd name="T38" fmla="*/ 325 w 460"/>
                <a:gd name="T39" fmla="*/ 100 h 328"/>
                <a:gd name="T40" fmla="*/ 328 w 460"/>
                <a:gd name="T41" fmla="*/ 69 h 328"/>
                <a:gd name="T42" fmla="*/ 336 w 460"/>
                <a:gd name="T43" fmla="*/ 49 h 328"/>
                <a:gd name="T44" fmla="*/ 346 w 460"/>
                <a:gd name="T45" fmla="*/ 32 h 328"/>
                <a:gd name="T46" fmla="*/ 356 w 460"/>
                <a:gd name="T47" fmla="*/ 13 h 328"/>
                <a:gd name="T48" fmla="*/ 365 w 460"/>
                <a:gd name="T49" fmla="*/ 15 h 328"/>
                <a:gd name="T50" fmla="*/ 377 w 460"/>
                <a:gd name="T51" fmla="*/ 18 h 328"/>
                <a:gd name="T52" fmla="*/ 385 w 460"/>
                <a:gd name="T53" fmla="*/ 11 h 328"/>
                <a:gd name="T54" fmla="*/ 390 w 460"/>
                <a:gd name="T55" fmla="*/ 4 h 328"/>
                <a:gd name="T56" fmla="*/ 398 w 460"/>
                <a:gd name="T57" fmla="*/ 0 h 328"/>
                <a:gd name="T58" fmla="*/ 407 w 460"/>
                <a:gd name="T59" fmla="*/ 8 h 328"/>
                <a:gd name="T60" fmla="*/ 417 w 460"/>
                <a:gd name="T61" fmla="*/ 32 h 328"/>
                <a:gd name="T62" fmla="*/ 430 w 460"/>
                <a:gd name="T63" fmla="*/ 53 h 328"/>
                <a:gd name="T64" fmla="*/ 451 w 460"/>
                <a:gd name="T65" fmla="*/ 67 h 328"/>
                <a:gd name="T66" fmla="*/ 459 w 460"/>
                <a:gd name="T67" fmla="*/ 77 h 328"/>
                <a:gd name="T68" fmla="*/ 454 w 460"/>
                <a:gd name="T69" fmla="*/ 91 h 328"/>
                <a:gd name="T70" fmla="*/ 444 w 460"/>
                <a:gd name="T71" fmla="*/ 100 h 328"/>
                <a:gd name="T72" fmla="*/ 436 w 460"/>
                <a:gd name="T73" fmla="*/ 111 h 328"/>
                <a:gd name="T74" fmla="*/ 427 w 460"/>
                <a:gd name="T75" fmla="*/ 123 h 328"/>
                <a:gd name="T76" fmla="*/ 417 w 460"/>
                <a:gd name="T77" fmla="*/ 134 h 328"/>
                <a:gd name="T78" fmla="*/ 407 w 460"/>
                <a:gd name="T79" fmla="*/ 135 h 328"/>
                <a:gd name="T80" fmla="*/ 404 w 460"/>
                <a:gd name="T81" fmla="*/ 148 h 328"/>
                <a:gd name="T82" fmla="*/ 394 w 460"/>
                <a:gd name="T83" fmla="*/ 155 h 328"/>
                <a:gd name="T84" fmla="*/ 389 w 460"/>
                <a:gd name="T85" fmla="*/ 171 h 328"/>
                <a:gd name="T86" fmla="*/ 377 w 460"/>
                <a:gd name="T87" fmla="*/ 172 h 328"/>
                <a:gd name="T88" fmla="*/ 371 w 460"/>
                <a:gd name="T89" fmla="*/ 174 h 328"/>
                <a:gd name="T90" fmla="*/ 363 w 460"/>
                <a:gd name="T91" fmla="*/ 187 h 328"/>
                <a:gd name="T92" fmla="*/ 365 w 460"/>
                <a:gd name="T93" fmla="*/ 202 h 328"/>
                <a:gd name="T94" fmla="*/ 351 w 460"/>
                <a:gd name="T95" fmla="*/ 211 h 328"/>
                <a:gd name="T96" fmla="*/ 349 w 460"/>
                <a:gd name="T97" fmla="*/ 223 h 328"/>
                <a:gd name="T98" fmla="*/ 344 w 460"/>
                <a:gd name="T99" fmla="*/ 237 h 328"/>
                <a:gd name="T100" fmla="*/ 340 w 460"/>
                <a:gd name="T101" fmla="*/ 259 h 328"/>
                <a:gd name="T102" fmla="*/ 340 w 460"/>
                <a:gd name="T103" fmla="*/ 278 h 328"/>
                <a:gd name="T104" fmla="*/ 337 w 460"/>
                <a:gd name="T105" fmla="*/ 300 h 328"/>
                <a:gd name="T106" fmla="*/ 351 w 460"/>
                <a:gd name="T107" fmla="*/ 316 h 328"/>
                <a:gd name="T108" fmla="*/ 364 w 460"/>
                <a:gd name="T109" fmla="*/ 319 h 328"/>
                <a:gd name="T110" fmla="*/ 366 w 460"/>
                <a:gd name="T111" fmla="*/ 307 h 328"/>
                <a:gd name="T112" fmla="*/ 376 w 460"/>
                <a:gd name="T113" fmla="*/ 319 h 328"/>
                <a:gd name="T114" fmla="*/ 0 w 460"/>
                <a:gd name="T115" fmla="*/ 327 h 3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60"/>
                <a:gd name="T175" fmla="*/ 0 h 328"/>
                <a:gd name="T176" fmla="*/ 460 w 460"/>
                <a:gd name="T177" fmla="*/ 328 h 3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60" h="328">
                  <a:moveTo>
                    <a:pt x="0" y="327"/>
                  </a:moveTo>
                  <a:lnTo>
                    <a:pt x="2" y="325"/>
                  </a:lnTo>
                  <a:lnTo>
                    <a:pt x="6" y="322"/>
                  </a:lnTo>
                  <a:lnTo>
                    <a:pt x="11" y="319"/>
                  </a:lnTo>
                  <a:lnTo>
                    <a:pt x="15" y="315"/>
                  </a:lnTo>
                  <a:lnTo>
                    <a:pt x="20" y="312"/>
                  </a:lnTo>
                  <a:lnTo>
                    <a:pt x="23" y="308"/>
                  </a:lnTo>
                  <a:lnTo>
                    <a:pt x="27" y="306"/>
                  </a:lnTo>
                  <a:lnTo>
                    <a:pt x="29" y="305"/>
                  </a:lnTo>
                  <a:lnTo>
                    <a:pt x="32" y="302"/>
                  </a:lnTo>
                  <a:lnTo>
                    <a:pt x="35" y="300"/>
                  </a:lnTo>
                  <a:lnTo>
                    <a:pt x="39" y="295"/>
                  </a:lnTo>
                  <a:lnTo>
                    <a:pt x="42" y="292"/>
                  </a:lnTo>
                  <a:lnTo>
                    <a:pt x="46" y="287"/>
                  </a:lnTo>
                  <a:lnTo>
                    <a:pt x="49" y="283"/>
                  </a:lnTo>
                  <a:lnTo>
                    <a:pt x="52" y="279"/>
                  </a:lnTo>
                  <a:lnTo>
                    <a:pt x="53" y="278"/>
                  </a:lnTo>
                  <a:lnTo>
                    <a:pt x="54" y="274"/>
                  </a:lnTo>
                  <a:lnTo>
                    <a:pt x="54" y="271"/>
                  </a:lnTo>
                  <a:lnTo>
                    <a:pt x="53" y="269"/>
                  </a:lnTo>
                  <a:lnTo>
                    <a:pt x="50" y="265"/>
                  </a:lnTo>
                  <a:lnTo>
                    <a:pt x="49" y="263"/>
                  </a:lnTo>
                  <a:lnTo>
                    <a:pt x="48" y="259"/>
                  </a:lnTo>
                  <a:lnTo>
                    <a:pt x="47" y="256"/>
                  </a:lnTo>
                  <a:lnTo>
                    <a:pt x="49" y="253"/>
                  </a:lnTo>
                  <a:lnTo>
                    <a:pt x="50" y="253"/>
                  </a:lnTo>
                  <a:lnTo>
                    <a:pt x="53" y="253"/>
                  </a:lnTo>
                  <a:lnTo>
                    <a:pt x="55" y="253"/>
                  </a:lnTo>
                  <a:lnTo>
                    <a:pt x="58" y="253"/>
                  </a:lnTo>
                  <a:lnTo>
                    <a:pt x="61" y="253"/>
                  </a:lnTo>
                  <a:lnTo>
                    <a:pt x="65" y="253"/>
                  </a:lnTo>
                  <a:lnTo>
                    <a:pt x="68" y="253"/>
                  </a:lnTo>
                  <a:lnTo>
                    <a:pt x="73" y="253"/>
                  </a:lnTo>
                  <a:lnTo>
                    <a:pt x="77" y="253"/>
                  </a:lnTo>
                  <a:lnTo>
                    <a:pt x="82" y="252"/>
                  </a:lnTo>
                  <a:lnTo>
                    <a:pt x="87" y="252"/>
                  </a:lnTo>
                  <a:lnTo>
                    <a:pt x="92" y="251"/>
                  </a:lnTo>
                  <a:lnTo>
                    <a:pt x="97" y="251"/>
                  </a:lnTo>
                  <a:lnTo>
                    <a:pt x="103" y="250"/>
                  </a:lnTo>
                  <a:lnTo>
                    <a:pt x="108" y="249"/>
                  </a:lnTo>
                  <a:lnTo>
                    <a:pt x="114" y="248"/>
                  </a:lnTo>
                  <a:lnTo>
                    <a:pt x="123" y="245"/>
                  </a:lnTo>
                  <a:lnTo>
                    <a:pt x="131" y="243"/>
                  </a:lnTo>
                  <a:lnTo>
                    <a:pt x="137" y="242"/>
                  </a:lnTo>
                  <a:lnTo>
                    <a:pt x="141" y="239"/>
                  </a:lnTo>
                  <a:lnTo>
                    <a:pt x="144" y="238"/>
                  </a:lnTo>
                  <a:lnTo>
                    <a:pt x="147" y="236"/>
                  </a:lnTo>
                  <a:lnTo>
                    <a:pt x="148" y="234"/>
                  </a:lnTo>
                  <a:lnTo>
                    <a:pt x="149" y="231"/>
                  </a:lnTo>
                  <a:lnTo>
                    <a:pt x="150" y="225"/>
                  </a:lnTo>
                  <a:lnTo>
                    <a:pt x="149" y="222"/>
                  </a:lnTo>
                  <a:lnTo>
                    <a:pt x="148" y="220"/>
                  </a:lnTo>
                  <a:lnTo>
                    <a:pt x="146" y="216"/>
                  </a:lnTo>
                  <a:lnTo>
                    <a:pt x="144" y="213"/>
                  </a:lnTo>
                  <a:lnTo>
                    <a:pt x="144" y="209"/>
                  </a:lnTo>
                  <a:lnTo>
                    <a:pt x="146" y="204"/>
                  </a:lnTo>
                  <a:lnTo>
                    <a:pt x="150" y="201"/>
                  </a:lnTo>
                  <a:lnTo>
                    <a:pt x="153" y="200"/>
                  </a:lnTo>
                  <a:lnTo>
                    <a:pt x="156" y="199"/>
                  </a:lnTo>
                  <a:lnTo>
                    <a:pt x="160" y="197"/>
                  </a:lnTo>
                  <a:lnTo>
                    <a:pt x="164" y="196"/>
                  </a:lnTo>
                  <a:lnTo>
                    <a:pt x="170" y="195"/>
                  </a:lnTo>
                  <a:lnTo>
                    <a:pt x="175" y="193"/>
                  </a:lnTo>
                  <a:lnTo>
                    <a:pt x="181" y="190"/>
                  </a:lnTo>
                  <a:lnTo>
                    <a:pt x="187" y="188"/>
                  </a:lnTo>
                  <a:lnTo>
                    <a:pt x="193" y="187"/>
                  </a:lnTo>
                  <a:lnTo>
                    <a:pt x="200" y="185"/>
                  </a:lnTo>
                  <a:lnTo>
                    <a:pt x="204" y="183"/>
                  </a:lnTo>
                  <a:lnTo>
                    <a:pt x="210" y="181"/>
                  </a:lnTo>
                  <a:lnTo>
                    <a:pt x="215" y="179"/>
                  </a:lnTo>
                  <a:lnTo>
                    <a:pt x="218" y="178"/>
                  </a:lnTo>
                  <a:lnTo>
                    <a:pt x="222" y="176"/>
                  </a:lnTo>
                  <a:lnTo>
                    <a:pt x="224" y="174"/>
                  </a:lnTo>
                  <a:lnTo>
                    <a:pt x="229" y="173"/>
                  </a:lnTo>
                  <a:lnTo>
                    <a:pt x="234" y="172"/>
                  </a:lnTo>
                  <a:lnTo>
                    <a:pt x="239" y="172"/>
                  </a:lnTo>
                  <a:lnTo>
                    <a:pt x="245" y="172"/>
                  </a:lnTo>
                  <a:lnTo>
                    <a:pt x="251" y="172"/>
                  </a:lnTo>
                  <a:lnTo>
                    <a:pt x="256" y="173"/>
                  </a:lnTo>
                  <a:lnTo>
                    <a:pt x="259" y="173"/>
                  </a:lnTo>
                  <a:lnTo>
                    <a:pt x="262" y="173"/>
                  </a:lnTo>
                  <a:lnTo>
                    <a:pt x="264" y="173"/>
                  </a:lnTo>
                  <a:lnTo>
                    <a:pt x="268" y="172"/>
                  </a:lnTo>
                  <a:lnTo>
                    <a:pt x="274" y="172"/>
                  </a:lnTo>
                  <a:lnTo>
                    <a:pt x="278" y="171"/>
                  </a:lnTo>
                  <a:lnTo>
                    <a:pt x="284" y="168"/>
                  </a:lnTo>
                  <a:lnTo>
                    <a:pt x="290" y="165"/>
                  </a:lnTo>
                  <a:lnTo>
                    <a:pt x="295" y="159"/>
                  </a:lnTo>
                  <a:lnTo>
                    <a:pt x="301" y="152"/>
                  </a:lnTo>
                  <a:lnTo>
                    <a:pt x="304" y="145"/>
                  </a:lnTo>
                  <a:lnTo>
                    <a:pt x="308" y="139"/>
                  </a:lnTo>
                  <a:lnTo>
                    <a:pt x="311" y="133"/>
                  </a:lnTo>
                  <a:lnTo>
                    <a:pt x="313" y="130"/>
                  </a:lnTo>
                  <a:lnTo>
                    <a:pt x="316" y="126"/>
                  </a:lnTo>
                  <a:lnTo>
                    <a:pt x="318" y="124"/>
                  </a:lnTo>
                  <a:lnTo>
                    <a:pt x="319" y="121"/>
                  </a:lnTo>
                  <a:lnTo>
                    <a:pt x="320" y="119"/>
                  </a:lnTo>
                  <a:lnTo>
                    <a:pt x="323" y="114"/>
                  </a:lnTo>
                  <a:lnTo>
                    <a:pt x="324" y="107"/>
                  </a:lnTo>
                  <a:lnTo>
                    <a:pt x="325" y="100"/>
                  </a:lnTo>
                  <a:lnTo>
                    <a:pt x="325" y="95"/>
                  </a:lnTo>
                  <a:lnTo>
                    <a:pt x="326" y="88"/>
                  </a:lnTo>
                  <a:lnTo>
                    <a:pt x="328" y="81"/>
                  </a:lnTo>
                  <a:lnTo>
                    <a:pt x="328" y="74"/>
                  </a:lnTo>
                  <a:lnTo>
                    <a:pt x="328" y="69"/>
                  </a:lnTo>
                  <a:lnTo>
                    <a:pt x="329" y="64"/>
                  </a:lnTo>
                  <a:lnTo>
                    <a:pt x="330" y="60"/>
                  </a:lnTo>
                  <a:lnTo>
                    <a:pt x="332" y="55"/>
                  </a:lnTo>
                  <a:lnTo>
                    <a:pt x="335" y="51"/>
                  </a:lnTo>
                  <a:lnTo>
                    <a:pt x="336" y="49"/>
                  </a:lnTo>
                  <a:lnTo>
                    <a:pt x="338" y="47"/>
                  </a:lnTo>
                  <a:lnTo>
                    <a:pt x="339" y="43"/>
                  </a:lnTo>
                  <a:lnTo>
                    <a:pt x="343" y="39"/>
                  </a:lnTo>
                  <a:lnTo>
                    <a:pt x="345" y="35"/>
                  </a:lnTo>
                  <a:lnTo>
                    <a:pt x="346" y="32"/>
                  </a:lnTo>
                  <a:lnTo>
                    <a:pt x="349" y="28"/>
                  </a:lnTo>
                  <a:lnTo>
                    <a:pt x="349" y="26"/>
                  </a:lnTo>
                  <a:lnTo>
                    <a:pt x="350" y="22"/>
                  </a:lnTo>
                  <a:lnTo>
                    <a:pt x="352" y="18"/>
                  </a:lnTo>
                  <a:lnTo>
                    <a:pt x="356" y="13"/>
                  </a:lnTo>
                  <a:lnTo>
                    <a:pt x="358" y="11"/>
                  </a:lnTo>
                  <a:lnTo>
                    <a:pt x="359" y="12"/>
                  </a:lnTo>
                  <a:lnTo>
                    <a:pt x="360" y="13"/>
                  </a:lnTo>
                  <a:lnTo>
                    <a:pt x="363" y="14"/>
                  </a:lnTo>
                  <a:lnTo>
                    <a:pt x="365" y="15"/>
                  </a:lnTo>
                  <a:lnTo>
                    <a:pt x="367" y="18"/>
                  </a:lnTo>
                  <a:lnTo>
                    <a:pt x="370" y="19"/>
                  </a:lnTo>
                  <a:lnTo>
                    <a:pt x="372" y="19"/>
                  </a:lnTo>
                  <a:lnTo>
                    <a:pt x="374" y="19"/>
                  </a:lnTo>
                  <a:lnTo>
                    <a:pt x="377" y="18"/>
                  </a:lnTo>
                  <a:lnTo>
                    <a:pt x="378" y="16"/>
                  </a:lnTo>
                  <a:lnTo>
                    <a:pt x="380" y="15"/>
                  </a:lnTo>
                  <a:lnTo>
                    <a:pt x="382" y="13"/>
                  </a:lnTo>
                  <a:lnTo>
                    <a:pt x="383" y="12"/>
                  </a:lnTo>
                  <a:lnTo>
                    <a:pt x="385" y="11"/>
                  </a:lnTo>
                  <a:lnTo>
                    <a:pt x="386" y="8"/>
                  </a:lnTo>
                  <a:lnTo>
                    <a:pt x="386" y="7"/>
                  </a:lnTo>
                  <a:lnTo>
                    <a:pt x="387" y="6"/>
                  </a:lnTo>
                  <a:lnTo>
                    <a:pt x="389" y="5"/>
                  </a:lnTo>
                  <a:lnTo>
                    <a:pt x="390" y="4"/>
                  </a:lnTo>
                  <a:lnTo>
                    <a:pt x="391" y="2"/>
                  </a:lnTo>
                  <a:lnTo>
                    <a:pt x="393" y="1"/>
                  </a:lnTo>
                  <a:lnTo>
                    <a:pt x="394" y="1"/>
                  </a:lnTo>
                  <a:lnTo>
                    <a:pt x="396" y="0"/>
                  </a:lnTo>
                  <a:lnTo>
                    <a:pt x="398" y="0"/>
                  </a:lnTo>
                  <a:lnTo>
                    <a:pt x="400" y="1"/>
                  </a:lnTo>
                  <a:lnTo>
                    <a:pt x="403" y="2"/>
                  </a:lnTo>
                  <a:lnTo>
                    <a:pt x="405" y="5"/>
                  </a:lnTo>
                  <a:lnTo>
                    <a:pt x="406" y="6"/>
                  </a:lnTo>
                  <a:lnTo>
                    <a:pt x="407" y="8"/>
                  </a:lnTo>
                  <a:lnTo>
                    <a:pt x="411" y="9"/>
                  </a:lnTo>
                  <a:lnTo>
                    <a:pt x="413" y="12"/>
                  </a:lnTo>
                  <a:lnTo>
                    <a:pt x="416" y="16"/>
                  </a:lnTo>
                  <a:lnTo>
                    <a:pt x="416" y="23"/>
                  </a:lnTo>
                  <a:lnTo>
                    <a:pt x="417" y="32"/>
                  </a:lnTo>
                  <a:lnTo>
                    <a:pt x="418" y="40"/>
                  </a:lnTo>
                  <a:lnTo>
                    <a:pt x="420" y="44"/>
                  </a:lnTo>
                  <a:lnTo>
                    <a:pt x="423" y="47"/>
                  </a:lnTo>
                  <a:lnTo>
                    <a:pt x="426" y="49"/>
                  </a:lnTo>
                  <a:lnTo>
                    <a:pt x="430" y="53"/>
                  </a:lnTo>
                  <a:lnTo>
                    <a:pt x="434" y="56"/>
                  </a:lnTo>
                  <a:lnTo>
                    <a:pt x="439" y="60"/>
                  </a:lnTo>
                  <a:lnTo>
                    <a:pt x="444" y="63"/>
                  </a:lnTo>
                  <a:lnTo>
                    <a:pt x="447" y="65"/>
                  </a:lnTo>
                  <a:lnTo>
                    <a:pt x="451" y="67"/>
                  </a:lnTo>
                  <a:lnTo>
                    <a:pt x="453" y="68"/>
                  </a:lnTo>
                  <a:lnTo>
                    <a:pt x="455" y="69"/>
                  </a:lnTo>
                  <a:lnTo>
                    <a:pt x="458" y="71"/>
                  </a:lnTo>
                  <a:lnTo>
                    <a:pt x="459" y="74"/>
                  </a:lnTo>
                  <a:lnTo>
                    <a:pt x="459" y="77"/>
                  </a:lnTo>
                  <a:lnTo>
                    <a:pt x="459" y="81"/>
                  </a:lnTo>
                  <a:lnTo>
                    <a:pt x="459" y="83"/>
                  </a:lnTo>
                  <a:lnTo>
                    <a:pt x="458" y="86"/>
                  </a:lnTo>
                  <a:lnTo>
                    <a:pt x="455" y="89"/>
                  </a:lnTo>
                  <a:lnTo>
                    <a:pt x="454" y="91"/>
                  </a:lnTo>
                  <a:lnTo>
                    <a:pt x="451" y="93"/>
                  </a:lnTo>
                  <a:lnTo>
                    <a:pt x="448" y="96"/>
                  </a:lnTo>
                  <a:lnTo>
                    <a:pt x="446" y="97"/>
                  </a:lnTo>
                  <a:lnTo>
                    <a:pt x="445" y="99"/>
                  </a:lnTo>
                  <a:lnTo>
                    <a:pt x="444" y="100"/>
                  </a:lnTo>
                  <a:lnTo>
                    <a:pt x="443" y="103"/>
                  </a:lnTo>
                  <a:lnTo>
                    <a:pt x="441" y="105"/>
                  </a:lnTo>
                  <a:lnTo>
                    <a:pt x="440" y="107"/>
                  </a:lnTo>
                  <a:lnTo>
                    <a:pt x="438" y="109"/>
                  </a:lnTo>
                  <a:lnTo>
                    <a:pt x="436" y="111"/>
                  </a:lnTo>
                  <a:lnTo>
                    <a:pt x="432" y="112"/>
                  </a:lnTo>
                  <a:lnTo>
                    <a:pt x="430" y="114"/>
                  </a:lnTo>
                  <a:lnTo>
                    <a:pt x="428" y="116"/>
                  </a:lnTo>
                  <a:lnTo>
                    <a:pt x="427" y="118"/>
                  </a:lnTo>
                  <a:lnTo>
                    <a:pt x="427" y="123"/>
                  </a:lnTo>
                  <a:lnTo>
                    <a:pt x="426" y="128"/>
                  </a:lnTo>
                  <a:lnTo>
                    <a:pt x="425" y="132"/>
                  </a:lnTo>
                  <a:lnTo>
                    <a:pt x="421" y="134"/>
                  </a:lnTo>
                  <a:lnTo>
                    <a:pt x="419" y="134"/>
                  </a:lnTo>
                  <a:lnTo>
                    <a:pt x="417" y="134"/>
                  </a:lnTo>
                  <a:lnTo>
                    <a:pt x="414" y="134"/>
                  </a:lnTo>
                  <a:lnTo>
                    <a:pt x="412" y="133"/>
                  </a:lnTo>
                  <a:lnTo>
                    <a:pt x="410" y="134"/>
                  </a:lnTo>
                  <a:lnTo>
                    <a:pt x="409" y="134"/>
                  </a:lnTo>
                  <a:lnTo>
                    <a:pt x="407" y="135"/>
                  </a:lnTo>
                  <a:lnTo>
                    <a:pt x="407" y="138"/>
                  </a:lnTo>
                  <a:lnTo>
                    <a:pt x="407" y="141"/>
                  </a:lnTo>
                  <a:lnTo>
                    <a:pt x="407" y="144"/>
                  </a:lnTo>
                  <a:lnTo>
                    <a:pt x="406" y="146"/>
                  </a:lnTo>
                  <a:lnTo>
                    <a:pt x="404" y="148"/>
                  </a:lnTo>
                  <a:lnTo>
                    <a:pt x="403" y="151"/>
                  </a:lnTo>
                  <a:lnTo>
                    <a:pt x="400" y="152"/>
                  </a:lnTo>
                  <a:lnTo>
                    <a:pt x="399" y="153"/>
                  </a:lnTo>
                  <a:lnTo>
                    <a:pt x="398" y="154"/>
                  </a:lnTo>
                  <a:lnTo>
                    <a:pt x="394" y="155"/>
                  </a:lnTo>
                  <a:lnTo>
                    <a:pt x="392" y="156"/>
                  </a:lnTo>
                  <a:lnTo>
                    <a:pt x="391" y="159"/>
                  </a:lnTo>
                  <a:lnTo>
                    <a:pt x="391" y="162"/>
                  </a:lnTo>
                  <a:lnTo>
                    <a:pt x="390" y="167"/>
                  </a:lnTo>
                  <a:lnTo>
                    <a:pt x="389" y="171"/>
                  </a:lnTo>
                  <a:lnTo>
                    <a:pt x="385" y="173"/>
                  </a:lnTo>
                  <a:lnTo>
                    <a:pt x="382" y="174"/>
                  </a:lnTo>
                  <a:lnTo>
                    <a:pt x="380" y="173"/>
                  </a:lnTo>
                  <a:lnTo>
                    <a:pt x="378" y="173"/>
                  </a:lnTo>
                  <a:lnTo>
                    <a:pt x="377" y="172"/>
                  </a:lnTo>
                  <a:lnTo>
                    <a:pt x="376" y="171"/>
                  </a:lnTo>
                  <a:lnTo>
                    <a:pt x="374" y="171"/>
                  </a:lnTo>
                  <a:lnTo>
                    <a:pt x="373" y="171"/>
                  </a:lnTo>
                  <a:lnTo>
                    <a:pt x="372" y="173"/>
                  </a:lnTo>
                  <a:lnTo>
                    <a:pt x="371" y="174"/>
                  </a:lnTo>
                  <a:lnTo>
                    <a:pt x="369" y="179"/>
                  </a:lnTo>
                  <a:lnTo>
                    <a:pt x="367" y="181"/>
                  </a:lnTo>
                  <a:lnTo>
                    <a:pt x="366" y="182"/>
                  </a:lnTo>
                  <a:lnTo>
                    <a:pt x="364" y="185"/>
                  </a:lnTo>
                  <a:lnTo>
                    <a:pt x="363" y="187"/>
                  </a:lnTo>
                  <a:lnTo>
                    <a:pt x="364" y="188"/>
                  </a:lnTo>
                  <a:lnTo>
                    <a:pt x="365" y="190"/>
                  </a:lnTo>
                  <a:lnTo>
                    <a:pt x="366" y="195"/>
                  </a:lnTo>
                  <a:lnTo>
                    <a:pt x="366" y="199"/>
                  </a:lnTo>
                  <a:lnTo>
                    <a:pt x="365" y="202"/>
                  </a:lnTo>
                  <a:lnTo>
                    <a:pt x="364" y="204"/>
                  </a:lnTo>
                  <a:lnTo>
                    <a:pt x="360" y="206"/>
                  </a:lnTo>
                  <a:lnTo>
                    <a:pt x="357" y="207"/>
                  </a:lnTo>
                  <a:lnTo>
                    <a:pt x="353" y="209"/>
                  </a:lnTo>
                  <a:lnTo>
                    <a:pt x="351" y="211"/>
                  </a:lnTo>
                  <a:lnTo>
                    <a:pt x="351" y="215"/>
                  </a:lnTo>
                  <a:lnTo>
                    <a:pt x="351" y="217"/>
                  </a:lnTo>
                  <a:lnTo>
                    <a:pt x="351" y="220"/>
                  </a:lnTo>
                  <a:lnTo>
                    <a:pt x="350" y="221"/>
                  </a:lnTo>
                  <a:lnTo>
                    <a:pt x="349" y="223"/>
                  </a:lnTo>
                  <a:lnTo>
                    <a:pt x="345" y="225"/>
                  </a:lnTo>
                  <a:lnTo>
                    <a:pt x="344" y="227"/>
                  </a:lnTo>
                  <a:lnTo>
                    <a:pt x="342" y="229"/>
                  </a:lnTo>
                  <a:lnTo>
                    <a:pt x="343" y="234"/>
                  </a:lnTo>
                  <a:lnTo>
                    <a:pt x="344" y="237"/>
                  </a:lnTo>
                  <a:lnTo>
                    <a:pt x="345" y="242"/>
                  </a:lnTo>
                  <a:lnTo>
                    <a:pt x="346" y="246"/>
                  </a:lnTo>
                  <a:lnTo>
                    <a:pt x="345" y="251"/>
                  </a:lnTo>
                  <a:lnTo>
                    <a:pt x="343" y="256"/>
                  </a:lnTo>
                  <a:lnTo>
                    <a:pt x="340" y="259"/>
                  </a:lnTo>
                  <a:lnTo>
                    <a:pt x="340" y="263"/>
                  </a:lnTo>
                  <a:lnTo>
                    <a:pt x="342" y="267"/>
                  </a:lnTo>
                  <a:lnTo>
                    <a:pt x="343" y="272"/>
                  </a:lnTo>
                  <a:lnTo>
                    <a:pt x="343" y="276"/>
                  </a:lnTo>
                  <a:lnTo>
                    <a:pt x="340" y="278"/>
                  </a:lnTo>
                  <a:lnTo>
                    <a:pt x="339" y="280"/>
                  </a:lnTo>
                  <a:lnTo>
                    <a:pt x="338" y="285"/>
                  </a:lnTo>
                  <a:lnTo>
                    <a:pt x="337" y="290"/>
                  </a:lnTo>
                  <a:lnTo>
                    <a:pt x="336" y="295"/>
                  </a:lnTo>
                  <a:lnTo>
                    <a:pt x="337" y="300"/>
                  </a:lnTo>
                  <a:lnTo>
                    <a:pt x="338" y="304"/>
                  </a:lnTo>
                  <a:lnTo>
                    <a:pt x="340" y="306"/>
                  </a:lnTo>
                  <a:lnTo>
                    <a:pt x="344" y="309"/>
                  </a:lnTo>
                  <a:lnTo>
                    <a:pt x="347" y="313"/>
                  </a:lnTo>
                  <a:lnTo>
                    <a:pt x="351" y="316"/>
                  </a:lnTo>
                  <a:lnTo>
                    <a:pt x="356" y="319"/>
                  </a:lnTo>
                  <a:lnTo>
                    <a:pt x="358" y="320"/>
                  </a:lnTo>
                  <a:lnTo>
                    <a:pt x="360" y="321"/>
                  </a:lnTo>
                  <a:lnTo>
                    <a:pt x="363" y="320"/>
                  </a:lnTo>
                  <a:lnTo>
                    <a:pt x="364" y="319"/>
                  </a:lnTo>
                  <a:lnTo>
                    <a:pt x="365" y="318"/>
                  </a:lnTo>
                  <a:lnTo>
                    <a:pt x="364" y="315"/>
                  </a:lnTo>
                  <a:lnTo>
                    <a:pt x="364" y="312"/>
                  </a:lnTo>
                  <a:lnTo>
                    <a:pt x="365" y="308"/>
                  </a:lnTo>
                  <a:lnTo>
                    <a:pt x="366" y="307"/>
                  </a:lnTo>
                  <a:lnTo>
                    <a:pt x="369" y="307"/>
                  </a:lnTo>
                  <a:lnTo>
                    <a:pt x="370" y="308"/>
                  </a:lnTo>
                  <a:lnTo>
                    <a:pt x="371" y="312"/>
                  </a:lnTo>
                  <a:lnTo>
                    <a:pt x="373" y="315"/>
                  </a:lnTo>
                  <a:lnTo>
                    <a:pt x="376" y="319"/>
                  </a:lnTo>
                  <a:lnTo>
                    <a:pt x="377" y="320"/>
                  </a:lnTo>
                  <a:lnTo>
                    <a:pt x="378" y="322"/>
                  </a:lnTo>
                  <a:lnTo>
                    <a:pt x="379" y="325"/>
                  </a:lnTo>
                  <a:lnTo>
                    <a:pt x="379" y="327"/>
                  </a:lnTo>
                  <a:lnTo>
                    <a:pt x="0" y="327"/>
                  </a:lnTo>
                </a:path>
              </a:pathLst>
            </a:custGeom>
            <a:solidFill>
              <a:srgbClr val="F00000"/>
            </a:solidFill>
            <a:ln w="12700" cap="rnd">
              <a:noFill/>
              <a:round/>
              <a:headEnd/>
              <a:tailEnd/>
            </a:ln>
          </p:spPr>
          <p:txBody>
            <a:bodyPr/>
            <a:lstStyle/>
            <a:p>
              <a:endParaRPr lang="en-US">
                <a:solidFill>
                  <a:srgbClr val="000000"/>
                </a:solidFill>
              </a:endParaRPr>
            </a:p>
          </p:txBody>
        </p:sp>
        <p:sp>
          <p:nvSpPr>
            <p:cNvPr id="23575" name="Freeform 68"/>
            <p:cNvSpPr>
              <a:spLocks/>
            </p:cNvSpPr>
            <p:nvPr/>
          </p:nvSpPr>
          <p:spPr bwMode="auto">
            <a:xfrm>
              <a:off x="2087" y="1546"/>
              <a:ext cx="1371" cy="327"/>
            </a:xfrm>
            <a:custGeom>
              <a:avLst/>
              <a:gdLst>
                <a:gd name="T0" fmla="*/ 1369 w 1371"/>
                <a:gd name="T1" fmla="*/ 9 h 327"/>
                <a:gd name="T2" fmla="*/ 1361 w 1371"/>
                <a:gd name="T3" fmla="*/ 16 h 327"/>
                <a:gd name="T4" fmla="*/ 1351 w 1371"/>
                <a:gd name="T5" fmla="*/ 16 h 327"/>
                <a:gd name="T6" fmla="*/ 1337 w 1371"/>
                <a:gd name="T7" fmla="*/ 18 h 327"/>
                <a:gd name="T8" fmla="*/ 1324 w 1371"/>
                <a:gd name="T9" fmla="*/ 13 h 327"/>
                <a:gd name="T10" fmla="*/ 1312 w 1371"/>
                <a:gd name="T11" fmla="*/ 18 h 327"/>
                <a:gd name="T12" fmla="*/ 1304 w 1371"/>
                <a:gd name="T13" fmla="*/ 28 h 327"/>
                <a:gd name="T14" fmla="*/ 1289 w 1371"/>
                <a:gd name="T15" fmla="*/ 43 h 327"/>
                <a:gd name="T16" fmla="*/ 1280 w 1371"/>
                <a:gd name="T17" fmla="*/ 61 h 327"/>
                <a:gd name="T18" fmla="*/ 1273 w 1371"/>
                <a:gd name="T19" fmla="*/ 99 h 327"/>
                <a:gd name="T20" fmla="*/ 1271 w 1371"/>
                <a:gd name="T21" fmla="*/ 124 h 327"/>
                <a:gd name="T22" fmla="*/ 1258 w 1371"/>
                <a:gd name="T23" fmla="*/ 131 h 327"/>
                <a:gd name="T24" fmla="*/ 1264 w 1371"/>
                <a:gd name="T25" fmla="*/ 137 h 327"/>
                <a:gd name="T26" fmla="*/ 1273 w 1371"/>
                <a:gd name="T27" fmla="*/ 143 h 327"/>
                <a:gd name="T28" fmla="*/ 1285 w 1371"/>
                <a:gd name="T29" fmla="*/ 148 h 327"/>
                <a:gd name="T30" fmla="*/ 1294 w 1371"/>
                <a:gd name="T31" fmla="*/ 165 h 327"/>
                <a:gd name="T32" fmla="*/ 1299 w 1371"/>
                <a:gd name="T33" fmla="*/ 190 h 327"/>
                <a:gd name="T34" fmla="*/ 1294 w 1371"/>
                <a:gd name="T35" fmla="*/ 219 h 327"/>
                <a:gd name="T36" fmla="*/ 1292 w 1371"/>
                <a:gd name="T37" fmla="*/ 236 h 327"/>
                <a:gd name="T38" fmla="*/ 1283 w 1371"/>
                <a:gd name="T39" fmla="*/ 236 h 327"/>
                <a:gd name="T40" fmla="*/ 1276 w 1371"/>
                <a:gd name="T41" fmla="*/ 224 h 327"/>
                <a:gd name="T42" fmla="*/ 1264 w 1371"/>
                <a:gd name="T43" fmla="*/ 219 h 327"/>
                <a:gd name="T44" fmla="*/ 1252 w 1371"/>
                <a:gd name="T45" fmla="*/ 211 h 327"/>
                <a:gd name="T46" fmla="*/ 1245 w 1371"/>
                <a:gd name="T47" fmla="*/ 202 h 327"/>
                <a:gd name="T48" fmla="*/ 1239 w 1371"/>
                <a:gd name="T49" fmla="*/ 203 h 327"/>
                <a:gd name="T50" fmla="*/ 1248 w 1371"/>
                <a:gd name="T51" fmla="*/ 226 h 327"/>
                <a:gd name="T52" fmla="*/ 1269 w 1371"/>
                <a:gd name="T53" fmla="*/ 242 h 327"/>
                <a:gd name="T54" fmla="*/ 1270 w 1371"/>
                <a:gd name="T55" fmla="*/ 269 h 327"/>
                <a:gd name="T56" fmla="*/ 1267 w 1371"/>
                <a:gd name="T57" fmla="*/ 290 h 327"/>
                <a:gd name="T58" fmla="*/ 1260 w 1371"/>
                <a:gd name="T59" fmla="*/ 292 h 327"/>
                <a:gd name="T60" fmla="*/ 1249 w 1371"/>
                <a:gd name="T61" fmla="*/ 266 h 327"/>
                <a:gd name="T62" fmla="*/ 1243 w 1371"/>
                <a:gd name="T63" fmla="*/ 252 h 327"/>
                <a:gd name="T64" fmla="*/ 1232 w 1371"/>
                <a:gd name="T65" fmla="*/ 245 h 327"/>
                <a:gd name="T66" fmla="*/ 1225 w 1371"/>
                <a:gd name="T67" fmla="*/ 237 h 327"/>
                <a:gd name="T68" fmla="*/ 1213 w 1371"/>
                <a:gd name="T69" fmla="*/ 224 h 327"/>
                <a:gd name="T70" fmla="*/ 1217 w 1371"/>
                <a:gd name="T71" fmla="*/ 248 h 327"/>
                <a:gd name="T72" fmla="*/ 1214 w 1371"/>
                <a:gd name="T73" fmla="*/ 258 h 327"/>
                <a:gd name="T74" fmla="*/ 1223 w 1371"/>
                <a:gd name="T75" fmla="*/ 264 h 327"/>
                <a:gd name="T76" fmla="*/ 1230 w 1371"/>
                <a:gd name="T77" fmla="*/ 273 h 327"/>
                <a:gd name="T78" fmla="*/ 1237 w 1371"/>
                <a:gd name="T79" fmla="*/ 278 h 327"/>
                <a:gd name="T80" fmla="*/ 1237 w 1371"/>
                <a:gd name="T81" fmla="*/ 292 h 327"/>
                <a:gd name="T82" fmla="*/ 1237 w 1371"/>
                <a:gd name="T83" fmla="*/ 305 h 327"/>
                <a:gd name="T84" fmla="*/ 1248 w 1371"/>
                <a:gd name="T85" fmla="*/ 312 h 327"/>
                <a:gd name="T86" fmla="*/ 1256 w 1371"/>
                <a:gd name="T87" fmla="*/ 324 h 327"/>
                <a:gd name="T88" fmla="*/ 7 w 1371"/>
                <a:gd name="T89" fmla="*/ 320 h 327"/>
                <a:gd name="T90" fmla="*/ 55 w 1371"/>
                <a:gd name="T91" fmla="*/ 278 h 327"/>
                <a:gd name="T92" fmla="*/ 116 w 1371"/>
                <a:gd name="T93" fmla="*/ 217 h 327"/>
                <a:gd name="T94" fmla="*/ 184 w 1371"/>
                <a:gd name="T95" fmla="*/ 139 h 327"/>
                <a:gd name="T96" fmla="*/ 215 w 1371"/>
                <a:gd name="T97" fmla="*/ 97 h 327"/>
                <a:gd name="T98" fmla="*/ 246 w 1371"/>
                <a:gd name="T99" fmla="*/ 53 h 327"/>
                <a:gd name="T100" fmla="*/ 274 w 1371"/>
                <a:gd name="T101" fmla="*/ 8 h 327"/>
                <a:gd name="T102" fmla="*/ 724 w 1371"/>
                <a:gd name="T103" fmla="*/ 2 h 327"/>
                <a:gd name="T104" fmla="*/ 734 w 1371"/>
                <a:gd name="T105" fmla="*/ 6 h 327"/>
                <a:gd name="T106" fmla="*/ 906 w 1371"/>
                <a:gd name="T107" fmla="*/ 0 h 327"/>
                <a:gd name="T108" fmla="*/ 919 w 1371"/>
                <a:gd name="T109" fmla="*/ 7 h 327"/>
                <a:gd name="T110" fmla="*/ 952 w 1371"/>
                <a:gd name="T111" fmla="*/ 7 h 327"/>
                <a:gd name="T112" fmla="*/ 982 w 1371"/>
                <a:gd name="T113" fmla="*/ 1 h 3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71"/>
                <a:gd name="T172" fmla="*/ 0 h 327"/>
                <a:gd name="T173" fmla="*/ 1371 w 1371"/>
                <a:gd name="T174" fmla="*/ 327 h 3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71" h="327">
                  <a:moveTo>
                    <a:pt x="1370" y="0"/>
                  </a:moveTo>
                  <a:lnTo>
                    <a:pt x="1370" y="2"/>
                  </a:lnTo>
                  <a:lnTo>
                    <a:pt x="1370" y="5"/>
                  </a:lnTo>
                  <a:lnTo>
                    <a:pt x="1370" y="7"/>
                  </a:lnTo>
                  <a:lnTo>
                    <a:pt x="1369" y="9"/>
                  </a:lnTo>
                  <a:lnTo>
                    <a:pt x="1368" y="12"/>
                  </a:lnTo>
                  <a:lnTo>
                    <a:pt x="1366" y="14"/>
                  </a:lnTo>
                  <a:lnTo>
                    <a:pt x="1365" y="15"/>
                  </a:lnTo>
                  <a:lnTo>
                    <a:pt x="1363" y="15"/>
                  </a:lnTo>
                  <a:lnTo>
                    <a:pt x="1361" y="16"/>
                  </a:lnTo>
                  <a:lnTo>
                    <a:pt x="1359" y="16"/>
                  </a:lnTo>
                  <a:lnTo>
                    <a:pt x="1357" y="16"/>
                  </a:lnTo>
                  <a:lnTo>
                    <a:pt x="1355" y="16"/>
                  </a:lnTo>
                  <a:lnTo>
                    <a:pt x="1353" y="15"/>
                  </a:lnTo>
                  <a:lnTo>
                    <a:pt x="1351" y="16"/>
                  </a:lnTo>
                  <a:lnTo>
                    <a:pt x="1347" y="16"/>
                  </a:lnTo>
                  <a:lnTo>
                    <a:pt x="1345" y="16"/>
                  </a:lnTo>
                  <a:lnTo>
                    <a:pt x="1343" y="18"/>
                  </a:lnTo>
                  <a:lnTo>
                    <a:pt x="1339" y="18"/>
                  </a:lnTo>
                  <a:lnTo>
                    <a:pt x="1337" y="18"/>
                  </a:lnTo>
                  <a:lnTo>
                    <a:pt x="1333" y="16"/>
                  </a:lnTo>
                  <a:lnTo>
                    <a:pt x="1331" y="15"/>
                  </a:lnTo>
                  <a:lnTo>
                    <a:pt x="1328" y="14"/>
                  </a:lnTo>
                  <a:lnTo>
                    <a:pt x="1326" y="13"/>
                  </a:lnTo>
                  <a:lnTo>
                    <a:pt x="1324" y="13"/>
                  </a:lnTo>
                  <a:lnTo>
                    <a:pt x="1321" y="12"/>
                  </a:lnTo>
                  <a:lnTo>
                    <a:pt x="1319" y="13"/>
                  </a:lnTo>
                  <a:lnTo>
                    <a:pt x="1317" y="14"/>
                  </a:lnTo>
                  <a:lnTo>
                    <a:pt x="1314" y="15"/>
                  </a:lnTo>
                  <a:lnTo>
                    <a:pt x="1312" y="18"/>
                  </a:lnTo>
                  <a:lnTo>
                    <a:pt x="1311" y="20"/>
                  </a:lnTo>
                  <a:lnTo>
                    <a:pt x="1308" y="21"/>
                  </a:lnTo>
                  <a:lnTo>
                    <a:pt x="1307" y="23"/>
                  </a:lnTo>
                  <a:lnTo>
                    <a:pt x="1306" y="26"/>
                  </a:lnTo>
                  <a:lnTo>
                    <a:pt x="1304" y="28"/>
                  </a:lnTo>
                  <a:lnTo>
                    <a:pt x="1301" y="30"/>
                  </a:lnTo>
                  <a:lnTo>
                    <a:pt x="1299" y="33"/>
                  </a:lnTo>
                  <a:lnTo>
                    <a:pt x="1295" y="36"/>
                  </a:lnTo>
                  <a:lnTo>
                    <a:pt x="1292" y="40"/>
                  </a:lnTo>
                  <a:lnTo>
                    <a:pt x="1289" y="43"/>
                  </a:lnTo>
                  <a:lnTo>
                    <a:pt x="1287" y="48"/>
                  </a:lnTo>
                  <a:lnTo>
                    <a:pt x="1285" y="51"/>
                  </a:lnTo>
                  <a:lnTo>
                    <a:pt x="1282" y="55"/>
                  </a:lnTo>
                  <a:lnTo>
                    <a:pt x="1281" y="58"/>
                  </a:lnTo>
                  <a:lnTo>
                    <a:pt x="1280" y="61"/>
                  </a:lnTo>
                  <a:lnTo>
                    <a:pt x="1276" y="67"/>
                  </a:lnTo>
                  <a:lnTo>
                    <a:pt x="1274" y="76"/>
                  </a:lnTo>
                  <a:lnTo>
                    <a:pt x="1271" y="86"/>
                  </a:lnTo>
                  <a:lnTo>
                    <a:pt x="1271" y="93"/>
                  </a:lnTo>
                  <a:lnTo>
                    <a:pt x="1273" y="99"/>
                  </a:lnTo>
                  <a:lnTo>
                    <a:pt x="1274" y="105"/>
                  </a:lnTo>
                  <a:lnTo>
                    <a:pt x="1275" y="110"/>
                  </a:lnTo>
                  <a:lnTo>
                    <a:pt x="1274" y="116"/>
                  </a:lnTo>
                  <a:lnTo>
                    <a:pt x="1273" y="120"/>
                  </a:lnTo>
                  <a:lnTo>
                    <a:pt x="1271" y="124"/>
                  </a:lnTo>
                  <a:lnTo>
                    <a:pt x="1269" y="126"/>
                  </a:lnTo>
                  <a:lnTo>
                    <a:pt x="1266" y="129"/>
                  </a:lnTo>
                  <a:lnTo>
                    <a:pt x="1262" y="129"/>
                  </a:lnTo>
                  <a:lnTo>
                    <a:pt x="1260" y="129"/>
                  </a:lnTo>
                  <a:lnTo>
                    <a:pt x="1258" y="131"/>
                  </a:lnTo>
                  <a:lnTo>
                    <a:pt x="1257" y="133"/>
                  </a:lnTo>
                  <a:lnTo>
                    <a:pt x="1257" y="137"/>
                  </a:lnTo>
                  <a:lnTo>
                    <a:pt x="1260" y="138"/>
                  </a:lnTo>
                  <a:lnTo>
                    <a:pt x="1262" y="138"/>
                  </a:lnTo>
                  <a:lnTo>
                    <a:pt x="1264" y="137"/>
                  </a:lnTo>
                  <a:lnTo>
                    <a:pt x="1266" y="137"/>
                  </a:lnTo>
                  <a:lnTo>
                    <a:pt x="1269" y="138"/>
                  </a:lnTo>
                  <a:lnTo>
                    <a:pt x="1270" y="139"/>
                  </a:lnTo>
                  <a:lnTo>
                    <a:pt x="1271" y="140"/>
                  </a:lnTo>
                  <a:lnTo>
                    <a:pt x="1273" y="143"/>
                  </a:lnTo>
                  <a:lnTo>
                    <a:pt x="1275" y="144"/>
                  </a:lnTo>
                  <a:lnTo>
                    <a:pt x="1277" y="145"/>
                  </a:lnTo>
                  <a:lnTo>
                    <a:pt x="1280" y="146"/>
                  </a:lnTo>
                  <a:lnTo>
                    <a:pt x="1282" y="147"/>
                  </a:lnTo>
                  <a:lnTo>
                    <a:pt x="1285" y="148"/>
                  </a:lnTo>
                  <a:lnTo>
                    <a:pt x="1287" y="151"/>
                  </a:lnTo>
                  <a:lnTo>
                    <a:pt x="1288" y="153"/>
                  </a:lnTo>
                  <a:lnTo>
                    <a:pt x="1289" y="155"/>
                  </a:lnTo>
                  <a:lnTo>
                    <a:pt x="1292" y="160"/>
                  </a:lnTo>
                  <a:lnTo>
                    <a:pt x="1294" y="165"/>
                  </a:lnTo>
                  <a:lnTo>
                    <a:pt x="1298" y="168"/>
                  </a:lnTo>
                  <a:lnTo>
                    <a:pt x="1300" y="173"/>
                  </a:lnTo>
                  <a:lnTo>
                    <a:pt x="1301" y="179"/>
                  </a:lnTo>
                  <a:lnTo>
                    <a:pt x="1300" y="186"/>
                  </a:lnTo>
                  <a:lnTo>
                    <a:pt x="1299" y="190"/>
                  </a:lnTo>
                  <a:lnTo>
                    <a:pt x="1295" y="195"/>
                  </a:lnTo>
                  <a:lnTo>
                    <a:pt x="1293" y="201"/>
                  </a:lnTo>
                  <a:lnTo>
                    <a:pt x="1292" y="208"/>
                  </a:lnTo>
                  <a:lnTo>
                    <a:pt x="1292" y="214"/>
                  </a:lnTo>
                  <a:lnTo>
                    <a:pt x="1294" y="219"/>
                  </a:lnTo>
                  <a:lnTo>
                    <a:pt x="1295" y="224"/>
                  </a:lnTo>
                  <a:lnTo>
                    <a:pt x="1296" y="228"/>
                  </a:lnTo>
                  <a:lnTo>
                    <a:pt x="1294" y="233"/>
                  </a:lnTo>
                  <a:lnTo>
                    <a:pt x="1293" y="234"/>
                  </a:lnTo>
                  <a:lnTo>
                    <a:pt x="1292" y="236"/>
                  </a:lnTo>
                  <a:lnTo>
                    <a:pt x="1290" y="236"/>
                  </a:lnTo>
                  <a:lnTo>
                    <a:pt x="1289" y="237"/>
                  </a:lnTo>
                  <a:lnTo>
                    <a:pt x="1287" y="238"/>
                  </a:lnTo>
                  <a:lnTo>
                    <a:pt x="1286" y="237"/>
                  </a:lnTo>
                  <a:lnTo>
                    <a:pt x="1283" y="236"/>
                  </a:lnTo>
                  <a:lnTo>
                    <a:pt x="1282" y="235"/>
                  </a:lnTo>
                  <a:lnTo>
                    <a:pt x="1281" y="233"/>
                  </a:lnTo>
                  <a:lnTo>
                    <a:pt x="1280" y="229"/>
                  </a:lnTo>
                  <a:lnTo>
                    <a:pt x="1277" y="227"/>
                  </a:lnTo>
                  <a:lnTo>
                    <a:pt x="1276" y="224"/>
                  </a:lnTo>
                  <a:lnTo>
                    <a:pt x="1274" y="222"/>
                  </a:lnTo>
                  <a:lnTo>
                    <a:pt x="1271" y="221"/>
                  </a:lnTo>
                  <a:lnTo>
                    <a:pt x="1269" y="219"/>
                  </a:lnTo>
                  <a:lnTo>
                    <a:pt x="1267" y="219"/>
                  </a:lnTo>
                  <a:lnTo>
                    <a:pt x="1264" y="219"/>
                  </a:lnTo>
                  <a:lnTo>
                    <a:pt x="1261" y="217"/>
                  </a:lnTo>
                  <a:lnTo>
                    <a:pt x="1258" y="216"/>
                  </a:lnTo>
                  <a:lnTo>
                    <a:pt x="1256" y="215"/>
                  </a:lnTo>
                  <a:lnTo>
                    <a:pt x="1254" y="214"/>
                  </a:lnTo>
                  <a:lnTo>
                    <a:pt x="1252" y="211"/>
                  </a:lnTo>
                  <a:lnTo>
                    <a:pt x="1251" y="210"/>
                  </a:lnTo>
                  <a:lnTo>
                    <a:pt x="1250" y="208"/>
                  </a:lnTo>
                  <a:lnTo>
                    <a:pt x="1249" y="206"/>
                  </a:lnTo>
                  <a:lnTo>
                    <a:pt x="1247" y="204"/>
                  </a:lnTo>
                  <a:lnTo>
                    <a:pt x="1245" y="202"/>
                  </a:lnTo>
                  <a:lnTo>
                    <a:pt x="1244" y="202"/>
                  </a:lnTo>
                  <a:lnTo>
                    <a:pt x="1242" y="201"/>
                  </a:lnTo>
                  <a:lnTo>
                    <a:pt x="1241" y="201"/>
                  </a:lnTo>
                  <a:lnTo>
                    <a:pt x="1239" y="202"/>
                  </a:lnTo>
                  <a:lnTo>
                    <a:pt x="1239" y="203"/>
                  </a:lnTo>
                  <a:lnTo>
                    <a:pt x="1239" y="208"/>
                  </a:lnTo>
                  <a:lnTo>
                    <a:pt x="1241" y="214"/>
                  </a:lnTo>
                  <a:lnTo>
                    <a:pt x="1243" y="220"/>
                  </a:lnTo>
                  <a:lnTo>
                    <a:pt x="1245" y="224"/>
                  </a:lnTo>
                  <a:lnTo>
                    <a:pt x="1248" y="226"/>
                  </a:lnTo>
                  <a:lnTo>
                    <a:pt x="1251" y="229"/>
                  </a:lnTo>
                  <a:lnTo>
                    <a:pt x="1256" y="231"/>
                  </a:lnTo>
                  <a:lnTo>
                    <a:pt x="1261" y="235"/>
                  </a:lnTo>
                  <a:lnTo>
                    <a:pt x="1264" y="238"/>
                  </a:lnTo>
                  <a:lnTo>
                    <a:pt x="1269" y="242"/>
                  </a:lnTo>
                  <a:lnTo>
                    <a:pt x="1271" y="244"/>
                  </a:lnTo>
                  <a:lnTo>
                    <a:pt x="1273" y="247"/>
                  </a:lnTo>
                  <a:lnTo>
                    <a:pt x="1273" y="252"/>
                  </a:lnTo>
                  <a:lnTo>
                    <a:pt x="1271" y="261"/>
                  </a:lnTo>
                  <a:lnTo>
                    <a:pt x="1270" y="269"/>
                  </a:lnTo>
                  <a:lnTo>
                    <a:pt x="1270" y="276"/>
                  </a:lnTo>
                  <a:lnTo>
                    <a:pt x="1270" y="279"/>
                  </a:lnTo>
                  <a:lnTo>
                    <a:pt x="1269" y="283"/>
                  </a:lnTo>
                  <a:lnTo>
                    <a:pt x="1269" y="286"/>
                  </a:lnTo>
                  <a:lnTo>
                    <a:pt x="1267" y="290"/>
                  </a:lnTo>
                  <a:lnTo>
                    <a:pt x="1266" y="293"/>
                  </a:lnTo>
                  <a:lnTo>
                    <a:pt x="1263" y="296"/>
                  </a:lnTo>
                  <a:lnTo>
                    <a:pt x="1262" y="297"/>
                  </a:lnTo>
                  <a:lnTo>
                    <a:pt x="1261" y="297"/>
                  </a:lnTo>
                  <a:lnTo>
                    <a:pt x="1260" y="292"/>
                  </a:lnTo>
                  <a:lnTo>
                    <a:pt x="1258" y="285"/>
                  </a:lnTo>
                  <a:lnTo>
                    <a:pt x="1257" y="278"/>
                  </a:lnTo>
                  <a:lnTo>
                    <a:pt x="1254" y="272"/>
                  </a:lnTo>
                  <a:lnTo>
                    <a:pt x="1251" y="270"/>
                  </a:lnTo>
                  <a:lnTo>
                    <a:pt x="1249" y="266"/>
                  </a:lnTo>
                  <a:lnTo>
                    <a:pt x="1248" y="264"/>
                  </a:lnTo>
                  <a:lnTo>
                    <a:pt x="1247" y="261"/>
                  </a:lnTo>
                  <a:lnTo>
                    <a:pt x="1245" y="257"/>
                  </a:lnTo>
                  <a:lnTo>
                    <a:pt x="1244" y="255"/>
                  </a:lnTo>
                  <a:lnTo>
                    <a:pt x="1243" y="252"/>
                  </a:lnTo>
                  <a:lnTo>
                    <a:pt x="1241" y="251"/>
                  </a:lnTo>
                  <a:lnTo>
                    <a:pt x="1238" y="250"/>
                  </a:lnTo>
                  <a:lnTo>
                    <a:pt x="1236" y="249"/>
                  </a:lnTo>
                  <a:lnTo>
                    <a:pt x="1233" y="248"/>
                  </a:lnTo>
                  <a:lnTo>
                    <a:pt x="1232" y="245"/>
                  </a:lnTo>
                  <a:lnTo>
                    <a:pt x="1230" y="244"/>
                  </a:lnTo>
                  <a:lnTo>
                    <a:pt x="1230" y="243"/>
                  </a:lnTo>
                  <a:lnTo>
                    <a:pt x="1228" y="241"/>
                  </a:lnTo>
                  <a:lnTo>
                    <a:pt x="1226" y="240"/>
                  </a:lnTo>
                  <a:lnTo>
                    <a:pt x="1225" y="237"/>
                  </a:lnTo>
                  <a:lnTo>
                    <a:pt x="1224" y="234"/>
                  </a:lnTo>
                  <a:lnTo>
                    <a:pt x="1220" y="231"/>
                  </a:lnTo>
                  <a:lnTo>
                    <a:pt x="1218" y="228"/>
                  </a:lnTo>
                  <a:lnTo>
                    <a:pt x="1216" y="226"/>
                  </a:lnTo>
                  <a:lnTo>
                    <a:pt x="1213" y="224"/>
                  </a:lnTo>
                  <a:lnTo>
                    <a:pt x="1212" y="227"/>
                  </a:lnTo>
                  <a:lnTo>
                    <a:pt x="1212" y="230"/>
                  </a:lnTo>
                  <a:lnTo>
                    <a:pt x="1214" y="238"/>
                  </a:lnTo>
                  <a:lnTo>
                    <a:pt x="1216" y="244"/>
                  </a:lnTo>
                  <a:lnTo>
                    <a:pt x="1217" y="248"/>
                  </a:lnTo>
                  <a:lnTo>
                    <a:pt x="1214" y="250"/>
                  </a:lnTo>
                  <a:lnTo>
                    <a:pt x="1212" y="252"/>
                  </a:lnTo>
                  <a:lnTo>
                    <a:pt x="1212" y="254"/>
                  </a:lnTo>
                  <a:lnTo>
                    <a:pt x="1212" y="256"/>
                  </a:lnTo>
                  <a:lnTo>
                    <a:pt x="1214" y="258"/>
                  </a:lnTo>
                  <a:lnTo>
                    <a:pt x="1217" y="259"/>
                  </a:lnTo>
                  <a:lnTo>
                    <a:pt x="1218" y="261"/>
                  </a:lnTo>
                  <a:lnTo>
                    <a:pt x="1220" y="262"/>
                  </a:lnTo>
                  <a:lnTo>
                    <a:pt x="1222" y="263"/>
                  </a:lnTo>
                  <a:lnTo>
                    <a:pt x="1223" y="264"/>
                  </a:lnTo>
                  <a:lnTo>
                    <a:pt x="1224" y="266"/>
                  </a:lnTo>
                  <a:lnTo>
                    <a:pt x="1225" y="268"/>
                  </a:lnTo>
                  <a:lnTo>
                    <a:pt x="1226" y="270"/>
                  </a:lnTo>
                  <a:lnTo>
                    <a:pt x="1228" y="272"/>
                  </a:lnTo>
                  <a:lnTo>
                    <a:pt x="1230" y="273"/>
                  </a:lnTo>
                  <a:lnTo>
                    <a:pt x="1231" y="275"/>
                  </a:lnTo>
                  <a:lnTo>
                    <a:pt x="1232" y="275"/>
                  </a:lnTo>
                  <a:lnTo>
                    <a:pt x="1235" y="276"/>
                  </a:lnTo>
                  <a:lnTo>
                    <a:pt x="1236" y="276"/>
                  </a:lnTo>
                  <a:lnTo>
                    <a:pt x="1237" y="278"/>
                  </a:lnTo>
                  <a:lnTo>
                    <a:pt x="1237" y="280"/>
                  </a:lnTo>
                  <a:lnTo>
                    <a:pt x="1236" y="285"/>
                  </a:lnTo>
                  <a:lnTo>
                    <a:pt x="1235" y="287"/>
                  </a:lnTo>
                  <a:lnTo>
                    <a:pt x="1235" y="289"/>
                  </a:lnTo>
                  <a:lnTo>
                    <a:pt x="1237" y="292"/>
                  </a:lnTo>
                  <a:lnTo>
                    <a:pt x="1239" y="294"/>
                  </a:lnTo>
                  <a:lnTo>
                    <a:pt x="1241" y="298"/>
                  </a:lnTo>
                  <a:lnTo>
                    <a:pt x="1239" y="300"/>
                  </a:lnTo>
                  <a:lnTo>
                    <a:pt x="1238" y="303"/>
                  </a:lnTo>
                  <a:lnTo>
                    <a:pt x="1237" y="305"/>
                  </a:lnTo>
                  <a:lnTo>
                    <a:pt x="1237" y="307"/>
                  </a:lnTo>
                  <a:lnTo>
                    <a:pt x="1239" y="310"/>
                  </a:lnTo>
                  <a:lnTo>
                    <a:pt x="1243" y="311"/>
                  </a:lnTo>
                  <a:lnTo>
                    <a:pt x="1244" y="311"/>
                  </a:lnTo>
                  <a:lnTo>
                    <a:pt x="1248" y="312"/>
                  </a:lnTo>
                  <a:lnTo>
                    <a:pt x="1250" y="314"/>
                  </a:lnTo>
                  <a:lnTo>
                    <a:pt x="1254" y="317"/>
                  </a:lnTo>
                  <a:lnTo>
                    <a:pt x="1255" y="319"/>
                  </a:lnTo>
                  <a:lnTo>
                    <a:pt x="1256" y="321"/>
                  </a:lnTo>
                  <a:lnTo>
                    <a:pt x="1256" y="324"/>
                  </a:lnTo>
                  <a:lnTo>
                    <a:pt x="1252" y="326"/>
                  </a:lnTo>
                  <a:lnTo>
                    <a:pt x="1251" y="326"/>
                  </a:lnTo>
                  <a:lnTo>
                    <a:pt x="1250" y="326"/>
                  </a:lnTo>
                  <a:lnTo>
                    <a:pt x="0" y="326"/>
                  </a:lnTo>
                  <a:lnTo>
                    <a:pt x="7" y="320"/>
                  </a:lnTo>
                  <a:lnTo>
                    <a:pt x="15" y="314"/>
                  </a:lnTo>
                  <a:lnTo>
                    <a:pt x="24" y="306"/>
                  </a:lnTo>
                  <a:lnTo>
                    <a:pt x="33" y="298"/>
                  </a:lnTo>
                  <a:lnTo>
                    <a:pt x="44" y="289"/>
                  </a:lnTo>
                  <a:lnTo>
                    <a:pt x="55" y="278"/>
                  </a:lnTo>
                  <a:lnTo>
                    <a:pt x="66" y="268"/>
                  </a:lnTo>
                  <a:lnTo>
                    <a:pt x="78" y="256"/>
                  </a:lnTo>
                  <a:lnTo>
                    <a:pt x="90" y="244"/>
                  </a:lnTo>
                  <a:lnTo>
                    <a:pt x="103" y="231"/>
                  </a:lnTo>
                  <a:lnTo>
                    <a:pt x="116" y="217"/>
                  </a:lnTo>
                  <a:lnTo>
                    <a:pt x="129" y="203"/>
                  </a:lnTo>
                  <a:lnTo>
                    <a:pt x="144" y="188"/>
                  </a:lnTo>
                  <a:lnTo>
                    <a:pt x="157" y="173"/>
                  </a:lnTo>
                  <a:lnTo>
                    <a:pt x="170" y="155"/>
                  </a:lnTo>
                  <a:lnTo>
                    <a:pt x="184" y="139"/>
                  </a:lnTo>
                  <a:lnTo>
                    <a:pt x="190" y="131"/>
                  </a:lnTo>
                  <a:lnTo>
                    <a:pt x="196" y="123"/>
                  </a:lnTo>
                  <a:lnTo>
                    <a:pt x="202" y="115"/>
                  </a:lnTo>
                  <a:lnTo>
                    <a:pt x="209" y="105"/>
                  </a:lnTo>
                  <a:lnTo>
                    <a:pt x="215" y="97"/>
                  </a:lnTo>
                  <a:lnTo>
                    <a:pt x="221" y="88"/>
                  </a:lnTo>
                  <a:lnTo>
                    <a:pt x="227" y="79"/>
                  </a:lnTo>
                  <a:lnTo>
                    <a:pt x="233" y="70"/>
                  </a:lnTo>
                  <a:lnTo>
                    <a:pt x="240" y="62"/>
                  </a:lnTo>
                  <a:lnTo>
                    <a:pt x="246" y="53"/>
                  </a:lnTo>
                  <a:lnTo>
                    <a:pt x="252" y="43"/>
                  </a:lnTo>
                  <a:lnTo>
                    <a:pt x="258" y="35"/>
                  </a:lnTo>
                  <a:lnTo>
                    <a:pt x="264" y="27"/>
                  </a:lnTo>
                  <a:lnTo>
                    <a:pt x="269" y="18"/>
                  </a:lnTo>
                  <a:lnTo>
                    <a:pt x="274" y="8"/>
                  </a:lnTo>
                  <a:lnTo>
                    <a:pt x="280" y="0"/>
                  </a:lnTo>
                  <a:lnTo>
                    <a:pt x="722" y="0"/>
                  </a:lnTo>
                  <a:lnTo>
                    <a:pt x="722" y="1"/>
                  </a:lnTo>
                  <a:lnTo>
                    <a:pt x="723" y="2"/>
                  </a:lnTo>
                  <a:lnTo>
                    <a:pt x="724" y="2"/>
                  </a:lnTo>
                  <a:lnTo>
                    <a:pt x="724" y="4"/>
                  </a:lnTo>
                  <a:lnTo>
                    <a:pt x="727" y="5"/>
                  </a:lnTo>
                  <a:lnTo>
                    <a:pt x="729" y="6"/>
                  </a:lnTo>
                  <a:lnTo>
                    <a:pt x="731" y="6"/>
                  </a:lnTo>
                  <a:lnTo>
                    <a:pt x="734" y="6"/>
                  </a:lnTo>
                  <a:lnTo>
                    <a:pt x="735" y="5"/>
                  </a:lnTo>
                  <a:lnTo>
                    <a:pt x="737" y="4"/>
                  </a:lnTo>
                  <a:lnTo>
                    <a:pt x="740" y="2"/>
                  </a:lnTo>
                  <a:lnTo>
                    <a:pt x="741" y="0"/>
                  </a:lnTo>
                  <a:lnTo>
                    <a:pt x="906" y="0"/>
                  </a:lnTo>
                  <a:lnTo>
                    <a:pt x="907" y="2"/>
                  </a:lnTo>
                  <a:lnTo>
                    <a:pt x="909" y="4"/>
                  </a:lnTo>
                  <a:lnTo>
                    <a:pt x="912" y="5"/>
                  </a:lnTo>
                  <a:lnTo>
                    <a:pt x="914" y="7"/>
                  </a:lnTo>
                  <a:lnTo>
                    <a:pt x="919" y="7"/>
                  </a:lnTo>
                  <a:lnTo>
                    <a:pt x="924" y="8"/>
                  </a:lnTo>
                  <a:lnTo>
                    <a:pt x="930" y="9"/>
                  </a:lnTo>
                  <a:lnTo>
                    <a:pt x="937" y="9"/>
                  </a:lnTo>
                  <a:lnTo>
                    <a:pt x="944" y="8"/>
                  </a:lnTo>
                  <a:lnTo>
                    <a:pt x="952" y="7"/>
                  </a:lnTo>
                  <a:lnTo>
                    <a:pt x="960" y="7"/>
                  </a:lnTo>
                  <a:lnTo>
                    <a:pt x="968" y="5"/>
                  </a:lnTo>
                  <a:lnTo>
                    <a:pt x="973" y="4"/>
                  </a:lnTo>
                  <a:lnTo>
                    <a:pt x="978" y="2"/>
                  </a:lnTo>
                  <a:lnTo>
                    <a:pt x="982" y="1"/>
                  </a:lnTo>
                  <a:lnTo>
                    <a:pt x="984" y="0"/>
                  </a:lnTo>
                  <a:lnTo>
                    <a:pt x="985" y="0"/>
                  </a:lnTo>
                  <a:lnTo>
                    <a:pt x="1370" y="0"/>
                  </a:lnTo>
                </a:path>
              </a:pathLst>
            </a:custGeom>
            <a:solidFill>
              <a:srgbClr val="F00000"/>
            </a:solidFill>
            <a:ln w="12700" cap="rnd">
              <a:noFill/>
              <a:round/>
              <a:headEnd/>
              <a:tailEnd/>
            </a:ln>
          </p:spPr>
          <p:txBody>
            <a:bodyPr/>
            <a:lstStyle/>
            <a:p>
              <a:endParaRPr lang="en-US">
                <a:solidFill>
                  <a:srgbClr val="000000"/>
                </a:solidFill>
              </a:endParaRPr>
            </a:p>
          </p:txBody>
        </p:sp>
        <p:sp>
          <p:nvSpPr>
            <p:cNvPr id="23576" name="Freeform 69"/>
            <p:cNvSpPr>
              <a:spLocks/>
            </p:cNvSpPr>
            <p:nvPr/>
          </p:nvSpPr>
          <p:spPr bwMode="auto">
            <a:xfrm>
              <a:off x="2983" y="1561"/>
              <a:ext cx="192" cy="654"/>
            </a:xfrm>
            <a:custGeom>
              <a:avLst/>
              <a:gdLst>
                <a:gd name="T0" fmla="*/ 121 w 192"/>
                <a:gd name="T1" fmla="*/ 11 h 654"/>
                <a:gd name="T2" fmla="*/ 122 w 192"/>
                <a:gd name="T3" fmla="*/ 53 h 654"/>
                <a:gd name="T4" fmla="*/ 124 w 192"/>
                <a:gd name="T5" fmla="*/ 119 h 654"/>
                <a:gd name="T6" fmla="*/ 129 w 192"/>
                <a:gd name="T7" fmla="*/ 201 h 654"/>
                <a:gd name="T8" fmla="*/ 135 w 192"/>
                <a:gd name="T9" fmla="*/ 290 h 654"/>
                <a:gd name="T10" fmla="*/ 144 w 192"/>
                <a:gd name="T11" fmla="*/ 381 h 654"/>
                <a:gd name="T12" fmla="*/ 155 w 192"/>
                <a:gd name="T13" fmla="*/ 465 h 654"/>
                <a:gd name="T14" fmla="*/ 169 w 192"/>
                <a:gd name="T15" fmla="*/ 535 h 654"/>
                <a:gd name="T16" fmla="*/ 182 w 192"/>
                <a:gd name="T17" fmla="*/ 576 h 654"/>
                <a:gd name="T18" fmla="*/ 189 w 192"/>
                <a:gd name="T19" fmla="*/ 602 h 654"/>
                <a:gd name="T20" fmla="*/ 191 w 192"/>
                <a:gd name="T21" fmla="*/ 623 h 654"/>
                <a:gd name="T22" fmla="*/ 189 w 192"/>
                <a:gd name="T23" fmla="*/ 639 h 654"/>
                <a:gd name="T24" fmla="*/ 183 w 192"/>
                <a:gd name="T25" fmla="*/ 649 h 654"/>
                <a:gd name="T26" fmla="*/ 174 w 192"/>
                <a:gd name="T27" fmla="*/ 653 h 654"/>
                <a:gd name="T28" fmla="*/ 161 w 192"/>
                <a:gd name="T29" fmla="*/ 648 h 654"/>
                <a:gd name="T30" fmla="*/ 145 w 192"/>
                <a:gd name="T31" fmla="*/ 636 h 654"/>
                <a:gd name="T32" fmla="*/ 133 w 192"/>
                <a:gd name="T33" fmla="*/ 625 h 654"/>
                <a:gd name="T34" fmla="*/ 125 w 192"/>
                <a:gd name="T35" fmla="*/ 614 h 654"/>
                <a:gd name="T36" fmla="*/ 116 w 192"/>
                <a:gd name="T37" fmla="*/ 601 h 654"/>
                <a:gd name="T38" fmla="*/ 105 w 192"/>
                <a:gd name="T39" fmla="*/ 583 h 654"/>
                <a:gd name="T40" fmla="*/ 94 w 192"/>
                <a:gd name="T41" fmla="*/ 564 h 654"/>
                <a:gd name="T42" fmla="*/ 83 w 192"/>
                <a:gd name="T43" fmla="*/ 543 h 654"/>
                <a:gd name="T44" fmla="*/ 72 w 192"/>
                <a:gd name="T45" fmla="*/ 522 h 654"/>
                <a:gd name="T46" fmla="*/ 63 w 192"/>
                <a:gd name="T47" fmla="*/ 501 h 654"/>
                <a:gd name="T48" fmla="*/ 54 w 192"/>
                <a:gd name="T49" fmla="*/ 472 h 654"/>
                <a:gd name="T50" fmla="*/ 44 w 192"/>
                <a:gd name="T51" fmla="*/ 436 h 654"/>
                <a:gd name="T52" fmla="*/ 33 w 192"/>
                <a:gd name="T53" fmla="*/ 397 h 654"/>
                <a:gd name="T54" fmla="*/ 24 w 192"/>
                <a:gd name="T55" fmla="*/ 355 h 654"/>
                <a:gd name="T56" fmla="*/ 17 w 192"/>
                <a:gd name="T57" fmla="*/ 315 h 654"/>
                <a:gd name="T58" fmla="*/ 10 w 192"/>
                <a:gd name="T59" fmla="*/ 276 h 654"/>
                <a:gd name="T60" fmla="*/ 6 w 192"/>
                <a:gd name="T61" fmla="*/ 240 h 654"/>
                <a:gd name="T62" fmla="*/ 2 w 192"/>
                <a:gd name="T63" fmla="*/ 205 h 654"/>
                <a:gd name="T64" fmla="*/ 0 w 192"/>
                <a:gd name="T65" fmla="*/ 165 h 654"/>
                <a:gd name="T66" fmla="*/ 0 w 192"/>
                <a:gd name="T67" fmla="*/ 112 h 654"/>
                <a:gd name="T68" fmla="*/ 2 w 192"/>
                <a:gd name="T69" fmla="*/ 64 h 654"/>
                <a:gd name="T70" fmla="*/ 6 w 192"/>
                <a:gd name="T71" fmla="*/ 30 h 654"/>
                <a:gd name="T72" fmla="*/ 10 w 192"/>
                <a:gd name="T73" fmla="*/ 17 h 654"/>
                <a:gd name="T74" fmla="*/ 22 w 192"/>
                <a:gd name="T75" fmla="*/ 12 h 654"/>
                <a:gd name="T76" fmla="*/ 38 w 192"/>
                <a:gd name="T77" fmla="*/ 8 h 654"/>
                <a:gd name="T78" fmla="*/ 58 w 192"/>
                <a:gd name="T79" fmla="*/ 5 h 654"/>
                <a:gd name="T80" fmla="*/ 78 w 192"/>
                <a:gd name="T81" fmla="*/ 2 h 654"/>
                <a:gd name="T82" fmla="*/ 97 w 192"/>
                <a:gd name="T83" fmla="*/ 1 h 654"/>
                <a:gd name="T84" fmla="*/ 112 w 192"/>
                <a:gd name="T85" fmla="*/ 1 h 654"/>
                <a:gd name="T86" fmla="*/ 121 w 192"/>
                <a:gd name="T87" fmla="*/ 0 h 6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
                <a:gd name="T133" fmla="*/ 0 h 654"/>
                <a:gd name="T134" fmla="*/ 192 w 192"/>
                <a:gd name="T135" fmla="*/ 654 h 6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 h="654">
                  <a:moveTo>
                    <a:pt x="122" y="0"/>
                  </a:moveTo>
                  <a:lnTo>
                    <a:pt x="121" y="11"/>
                  </a:lnTo>
                  <a:lnTo>
                    <a:pt x="121" y="28"/>
                  </a:lnTo>
                  <a:lnTo>
                    <a:pt x="122" y="53"/>
                  </a:lnTo>
                  <a:lnTo>
                    <a:pt x="122" y="84"/>
                  </a:lnTo>
                  <a:lnTo>
                    <a:pt x="124" y="119"/>
                  </a:lnTo>
                  <a:lnTo>
                    <a:pt x="127" y="158"/>
                  </a:lnTo>
                  <a:lnTo>
                    <a:pt x="129" y="201"/>
                  </a:lnTo>
                  <a:lnTo>
                    <a:pt x="131" y="246"/>
                  </a:lnTo>
                  <a:lnTo>
                    <a:pt x="135" y="290"/>
                  </a:lnTo>
                  <a:lnTo>
                    <a:pt x="139" y="337"/>
                  </a:lnTo>
                  <a:lnTo>
                    <a:pt x="144" y="381"/>
                  </a:lnTo>
                  <a:lnTo>
                    <a:pt x="150" y="425"/>
                  </a:lnTo>
                  <a:lnTo>
                    <a:pt x="155" y="465"/>
                  </a:lnTo>
                  <a:lnTo>
                    <a:pt x="162" y="502"/>
                  </a:lnTo>
                  <a:lnTo>
                    <a:pt x="169" y="535"/>
                  </a:lnTo>
                  <a:lnTo>
                    <a:pt x="177" y="561"/>
                  </a:lnTo>
                  <a:lnTo>
                    <a:pt x="182" y="576"/>
                  </a:lnTo>
                  <a:lnTo>
                    <a:pt x="185" y="589"/>
                  </a:lnTo>
                  <a:lnTo>
                    <a:pt x="189" y="602"/>
                  </a:lnTo>
                  <a:lnTo>
                    <a:pt x="190" y="613"/>
                  </a:lnTo>
                  <a:lnTo>
                    <a:pt x="191" y="623"/>
                  </a:lnTo>
                  <a:lnTo>
                    <a:pt x="190" y="632"/>
                  </a:lnTo>
                  <a:lnTo>
                    <a:pt x="189" y="639"/>
                  </a:lnTo>
                  <a:lnTo>
                    <a:pt x="186" y="645"/>
                  </a:lnTo>
                  <a:lnTo>
                    <a:pt x="183" y="649"/>
                  </a:lnTo>
                  <a:lnTo>
                    <a:pt x="178" y="652"/>
                  </a:lnTo>
                  <a:lnTo>
                    <a:pt x="174" y="653"/>
                  </a:lnTo>
                  <a:lnTo>
                    <a:pt x="168" y="652"/>
                  </a:lnTo>
                  <a:lnTo>
                    <a:pt x="161" y="648"/>
                  </a:lnTo>
                  <a:lnTo>
                    <a:pt x="153" y="644"/>
                  </a:lnTo>
                  <a:lnTo>
                    <a:pt x="145" y="636"/>
                  </a:lnTo>
                  <a:lnTo>
                    <a:pt x="136" y="628"/>
                  </a:lnTo>
                  <a:lnTo>
                    <a:pt x="133" y="625"/>
                  </a:lnTo>
                  <a:lnTo>
                    <a:pt x="129" y="620"/>
                  </a:lnTo>
                  <a:lnTo>
                    <a:pt x="125" y="614"/>
                  </a:lnTo>
                  <a:lnTo>
                    <a:pt x="121" y="608"/>
                  </a:lnTo>
                  <a:lnTo>
                    <a:pt x="116" y="601"/>
                  </a:lnTo>
                  <a:lnTo>
                    <a:pt x="110" y="593"/>
                  </a:lnTo>
                  <a:lnTo>
                    <a:pt x="105" y="583"/>
                  </a:lnTo>
                  <a:lnTo>
                    <a:pt x="100" y="574"/>
                  </a:lnTo>
                  <a:lnTo>
                    <a:pt x="94" y="564"/>
                  </a:lnTo>
                  <a:lnTo>
                    <a:pt x="89" y="554"/>
                  </a:lnTo>
                  <a:lnTo>
                    <a:pt x="83" y="543"/>
                  </a:lnTo>
                  <a:lnTo>
                    <a:pt x="77" y="533"/>
                  </a:lnTo>
                  <a:lnTo>
                    <a:pt x="72" y="522"/>
                  </a:lnTo>
                  <a:lnTo>
                    <a:pt x="68" y="511"/>
                  </a:lnTo>
                  <a:lnTo>
                    <a:pt x="63" y="501"/>
                  </a:lnTo>
                  <a:lnTo>
                    <a:pt x="60" y="490"/>
                  </a:lnTo>
                  <a:lnTo>
                    <a:pt x="54" y="472"/>
                  </a:lnTo>
                  <a:lnTo>
                    <a:pt x="48" y="455"/>
                  </a:lnTo>
                  <a:lnTo>
                    <a:pt x="44" y="436"/>
                  </a:lnTo>
                  <a:lnTo>
                    <a:pt x="38" y="416"/>
                  </a:lnTo>
                  <a:lnTo>
                    <a:pt x="33" y="397"/>
                  </a:lnTo>
                  <a:lnTo>
                    <a:pt x="29" y="377"/>
                  </a:lnTo>
                  <a:lnTo>
                    <a:pt x="24" y="355"/>
                  </a:lnTo>
                  <a:lnTo>
                    <a:pt x="21" y="335"/>
                  </a:lnTo>
                  <a:lnTo>
                    <a:pt x="17" y="315"/>
                  </a:lnTo>
                  <a:lnTo>
                    <a:pt x="14" y="295"/>
                  </a:lnTo>
                  <a:lnTo>
                    <a:pt x="10" y="276"/>
                  </a:lnTo>
                  <a:lnTo>
                    <a:pt x="8" y="257"/>
                  </a:lnTo>
                  <a:lnTo>
                    <a:pt x="6" y="240"/>
                  </a:lnTo>
                  <a:lnTo>
                    <a:pt x="5" y="222"/>
                  </a:lnTo>
                  <a:lnTo>
                    <a:pt x="2" y="205"/>
                  </a:lnTo>
                  <a:lnTo>
                    <a:pt x="1" y="190"/>
                  </a:lnTo>
                  <a:lnTo>
                    <a:pt x="0" y="165"/>
                  </a:lnTo>
                  <a:lnTo>
                    <a:pt x="0" y="139"/>
                  </a:lnTo>
                  <a:lnTo>
                    <a:pt x="0" y="112"/>
                  </a:lnTo>
                  <a:lnTo>
                    <a:pt x="1" y="87"/>
                  </a:lnTo>
                  <a:lnTo>
                    <a:pt x="2" y="64"/>
                  </a:lnTo>
                  <a:lnTo>
                    <a:pt x="3" y="45"/>
                  </a:lnTo>
                  <a:lnTo>
                    <a:pt x="6" y="30"/>
                  </a:lnTo>
                  <a:lnTo>
                    <a:pt x="8" y="20"/>
                  </a:lnTo>
                  <a:lnTo>
                    <a:pt x="10" y="17"/>
                  </a:lnTo>
                  <a:lnTo>
                    <a:pt x="15" y="14"/>
                  </a:lnTo>
                  <a:lnTo>
                    <a:pt x="22" y="12"/>
                  </a:lnTo>
                  <a:lnTo>
                    <a:pt x="29" y="9"/>
                  </a:lnTo>
                  <a:lnTo>
                    <a:pt x="38" y="8"/>
                  </a:lnTo>
                  <a:lnTo>
                    <a:pt x="47" y="6"/>
                  </a:lnTo>
                  <a:lnTo>
                    <a:pt x="58" y="5"/>
                  </a:lnTo>
                  <a:lnTo>
                    <a:pt x="68" y="4"/>
                  </a:lnTo>
                  <a:lnTo>
                    <a:pt x="78" y="2"/>
                  </a:lnTo>
                  <a:lnTo>
                    <a:pt x="87" y="2"/>
                  </a:lnTo>
                  <a:lnTo>
                    <a:pt x="97" y="1"/>
                  </a:lnTo>
                  <a:lnTo>
                    <a:pt x="105" y="1"/>
                  </a:lnTo>
                  <a:lnTo>
                    <a:pt x="112" y="1"/>
                  </a:lnTo>
                  <a:lnTo>
                    <a:pt x="117" y="0"/>
                  </a:lnTo>
                  <a:lnTo>
                    <a:pt x="121" y="0"/>
                  </a:lnTo>
                  <a:lnTo>
                    <a:pt x="122" y="0"/>
                  </a:lnTo>
                </a:path>
              </a:pathLst>
            </a:custGeom>
            <a:solidFill>
              <a:srgbClr val="F00000"/>
            </a:solidFill>
            <a:ln w="12700" cap="rnd">
              <a:noFill/>
              <a:round/>
              <a:headEnd/>
              <a:tailEnd/>
            </a:ln>
          </p:spPr>
          <p:txBody>
            <a:bodyPr/>
            <a:lstStyle/>
            <a:p>
              <a:endParaRPr lang="en-US">
                <a:solidFill>
                  <a:srgbClr val="000000"/>
                </a:solidFill>
              </a:endParaRPr>
            </a:p>
          </p:txBody>
        </p:sp>
        <p:sp>
          <p:nvSpPr>
            <p:cNvPr id="23577" name="Freeform 70"/>
            <p:cNvSpPr>
              <a:spLocks/>
            </p:cNvSpPr>
            <p:nvPr/>
          </p:nvSpPr>
          <p:spPr bwMode="auto">
            <a:xfrm>
              <a:off x="2992" y="1563"/>
              <a:ext cx="177" cy="646"/>
            </a:xfrm>
            <a:custGeom>
              <a:avLst/>
              <a:gdLst>
                <a:gd name="T0" fmla="*/ 0 w 177"/>
                <a:gd name="T1" fmla="*/ 136 h 646"/>
                <a:gd name="T2" fmla="*/ 1 w 177"/>
                <a:gd name="T3" fmla="*/ 43 h 646"/>
                <a:gd name="T4" fmla="*/ 8 w 177"/>
                <a:gd name="T5" fmla="*/ 15 h 646"/>
                <a:gd name="T6" fmla="*/ 17 w 177"/>
                <a:gd name="T7" fmla="*/ 11 h 646"/>
                <a:gd name="T8" fmla="*/ 32 w 177"/>
                <a:gd name="T9" fmla="*/ 7 h 646"/>
                <a:gd name="T10" fmla="*/ 49 w 177"/>
                <a:gd name="T11" fmla="*/ 5 h 646"/>
                <a:gd name="T12" fmla="*/ 67 w 177"/>
                <a:gd name="T13" fmla="*/ 2 h 646"/>
                <a:gd name="T14" fmla="*/ 85 w 177"/>
                <a:gd name="T15" fmla="*/ 1 h 646"/>
                <a:gd name="T16" fmla="*/ 98 w 177"/>
                <a:gd name="T17" fmla="*/ 0 h 646"/>
                <a:gd name="T18" fmla="*/ 105 w 177"/>
                <a:gd name="T19" fmla="*/ 0 h 646"/>
                <a:gd name="T20" fmla="*/ 105 w 177"/>
                <a:gd name="T21" fmla="*/ 12 h 646"/>
                <a:gd name="T22" fmla="*/ 105 w 177"/>
                <a:gd name="T23" fmla="*/ 57 h 646"/>
                <a:gd name="T24" fmla="*/ 107 w 177"/>
                <a:gd name="T25" fmla="*/ 123 h 646"/>
                <a:gd name="T26" fmla="*/ 112 w 177"/>
                <a:gd name="T27" fmla="*/ 203 h 646"/>
                <a:gd name="T28" fmla="*/ 119 w 177"/>
                <a:gd name="T29" fmla="*/ 291 h 646"/>
                <a:gd name="T30" fmla="*/ 128 w 177"/>
                <a:gd name="T31" fmla="*/ 380 h 646"/>
                <a:gd name="T32" fmla="*/ 141 w 177"/>
                <a:gd name="T33" fmla="*/ 462 h 646"/>
                <a:gd name="T34" fmla="*/ 154 w 177"/>
                <a:gd name="T35" fmla="*/ 529 h 646"/>
                <a:gd name="T36" fmla="*/ 167 w 177"/>
                <a:gd name="T37" fmla="*/ 571 h 646"/>
                <a:gd name="T38" fmla="*/ 173 w 177"/>
                <a:gd name="T39" fmla="*/ 597 h 646"/>
                <a:gd name="T40" fmla="*/ 176 w 177"/>
                <a:gd name="T41" fmla="*/ 617 h 646"/>
                <a:gd name="T42" fmla="*/ 175 w 177"/>
                <a:gd name="T43" fmla="*/ 632 h 646"/>
                <a:gd name="T44" fmla="*/ 170 w 177"/>
                <a:gd name="T45" fmla="*/ 643 h 646"/>
                <a:gd name="T46" fmla="*/ 162 w 177"/>
                <a:gd name="T47" fmla="*/ 645 h 646"/>
                <a:gd name="T48" fmla="*/ 151 w 177"/>
                <a:gd name="T49" fmla="*/ 641 h 646"/>
                <a:gd name="T50" fmla="*/ 136 w 177"/>
                <a:gd name="T51" fmla="*/ 631 h 646"/>
                <a:gd name="T52" fmla="*/ 126 w 177"/>
                <a:gd name="T53" fmla="*/ 619 h 646"/>
                <a:gd name="T54" fmla="*/ 119 w 177"/>
                <a:gd name="T55" fmla="*/ 608 h 646"/>
                <a:gd name="T56" fmla="*/ 111 w 177"/>
                <a:gd name="T57" fmla="*/ 595 h 646"/>
                <a:gd name="T58" fmla="*/ 101 w 177"/>
                <a:gd name="T59" fmla="*/ 579 h 646"/>
                <a:gd name="T60" fmla="*/ 90 w 177"/>
                <a:gd name="T61" fmla="*/ 560 h 646"/>
                <a:gd name="T62" fmla="*/ 80 w 177"/>
                <a:gd name="T63" fmla="*/ 541 h 646"/>
                <a:gd name="T64" fmla="*/ 71 w 177"/>
                <a:gd name="T65" fmla="*/ 520 h 646"/>
                <a:gd name="T66" fmla="*/ 62 w 177"/>
                <a:gd name="T67" fmla="*/ 499 h 646"/>
                <a:gd name="T68" fmla="*/ 53 w 177"/>
                <a:gd name="T69" fmla="*/ 471 h 646"/>
                <a:gd name="T70" fmla="*/ 42 w 177"/>
                <a:gd name="T71" fmla="*/ 435 h 646"/>
                <a:gd name="T72" fmla="*/ 33 w 177"/>
                <a:gd name="T73" fmla="*/ 396 h 646"/>
                <a:gd name="T74" fmla="*/ 24 w 177"/>
                <a:gd name="T75" fmla="*/ 356 h 646"/>
                <a:gd name="T76" fmla="*/ 16 w 177"/>
                <a:gd name="T77" fmla="*/ 315 h 646"/>
                <a:gd name="T78" fmla="*/ 10 w 177"/>
                <a:gd name="T79" fmla="*/ 276 h 646"/>
                <a:gd name="T80" fmla="*/ 6 w 177"/>
                <a:gd name="T81" fmla="*/ 237 h 646"/>
                <a:gd name="T82" fmla="*/ 2 w 177"/>
                <a:gd name="T83" fmla="*/ 202 h 6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7"/>
                <a:gd name="T127" fmla="*/ 0 h 646"/>
                <a:gd name="T128" fmla="*/ 177 w 177"/>
                <a:gd name="T129" fmla="*/ 646 h 6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7" h="646">
                  <a:moveTo>
                    <a:pt x="1" y="187"/>
                  </a:moveTo>
                  <a:lnTo>
                    <a:pt x="0" y="136"/>
                  </a:lnTo>
                  <a:lnTo>
                    <a:pt x="0" y="85"/>
                  </a:lnTo>
                  <a:lnTo>
                    <a:pt x="1" y="43"/>
                  </a:lnTo>
                  <a:lnTo>
                    <a:pt x="6" y="19"/>
                  </a:lnTo>
                  <a:lnTo>
                    <a:pt x="8" y="15"/>
                  </a:lnTo>
                  <a:lnTo>
                    <a:pt x="11" y="13"/>
                  </a:lnTo>
                  <a:lnTo>
                    <a:pt x="17" y="11"/>
                  </a:lnTo>
                  <a:lnTo>
                    <a:pt x="24" y="8"/>
                  </a:lnTo>
                  <a:lnTo>
                    <a:pt x="32" y="7"/>
                  </a:lnTo>
                  <a:lnTo>
                    <a:pt x="40" y="6"/>
                  </a:lnTo>
                  <a:lnTo>
                    <a:pt x="49" y="5"/>
                  </a:lnTo>
                  <a:lnTo>
                    <a:pt x="58" y="4"/>
                  </a:lnTo>
                  <a:lnTo>
                    <a:pt x="67" y="2"/>
                  </a:lnTo>
                  <a:lnTo>
                    <a:pt x="77" y="1"/>
                  </a:lnTo>
                  <a:lnTo>
                    <a:pt x="85" y="1"/>
                  </a:lnTo>
                  <a:lnTo>
                    <a:pt x="91" y="1"/>
                  </a:lnTo>
                  <a:lnTo>
                    <a:pt x="98" y="0"/>
                  </a:lnTo>
                  <a:lnTo>
                    <a:pt x="103" y="0"/>
                  </a:lnTo>
                  <a:lnTo>
                    <a:pt x="105" y="0"/>
                  </a:lnTo>
                  <a:lnTo>
                    <a:pt x="106" y="0"/>
                  </a:lnTo>
                  <a:lnTo>
                    <a:pt x="105" y="12"/>
                  </a:lnTo>
                  <a:lnTo>
                    <a:pt x="105" y="31"/>
                  </a:lnTo>
                  <a:lnTo>
                    <a:pt x="105" y="57"/>
                  </a:lnTo>
                  <a:lnTo>
                    <a:pt x="106" y="87"/>
                  </a:lnTo>
                  <a:lnTo>
                    <a:pt x="107" y="123"/>
                  </a:lnTo>
                  <a:lnTo>
                    <a:pt x="110" y="162"/>
                  </a:lnTo>
                  <a:lnTo>
                    <a:pt x="112" y="203"/>
                  </a:lnTo>
                  <a:lnTo>
                    <a:pt x="115" y="247"/>
                  </a:lnTo>
                  <a:lnTo>
                    <a:pt x="119" y="291"/>
                  </a:lnTo>
                  <a:lnTo>
                    <a:pt x="123" y="337"/>
                  </a:lnTo>
                  <a:lnTo>
                    <a:pt x="128" y="380"/>
                  </a:lnTo>
                  <a:lnTo>
                    <a:pt x="134" y="422"/>
                  </a:lnTo>
                  <a:lnTo>
                    <a:pt x="141" y="462"/>
                  </a:lnTo>
                  <a:lnTo>
                    <a:pt x="146" y="497"/>
                  </a:lnTo>
                  <a:lnTo>
                    <a:pt x="154" y="529"/>
                  </a:lnTo>
                  <a:lnTo>
                    <a:pt x="162" y="555"/>
                  </a:lnTo>
                  <a:lnTo>
                    <a:pt x="167" y="571"/>
                  </a:lnTo>
                  <a:lnTo>
                    <a:pt x="170" y="584"/>
                  </a:lnTo>
                  <a:lnTo>
                    <a:pt x="173" y="597"/>
                  </a:lnTo>
                  <a:lnTo>
                    <a:pt x="175" y="607"/>
                  </a:lnTo>
                  <a:lnTo>
                    <a:pt x="176" y="617"/>
                  </a:lnTo>
                  <a:lnTo>
                    <a:pt x="176" y="625"/>
                  </a:lnTo>
                  <a:lnTo>
                    <a:pt x="175" y="632"/>
                  </a:lnTo>
                  <a:lnTo>
                    <a:pt x="173" y="638"/>
                  </a:lnTo>
                  <a:lnTo>
                    <a:pt x="170" y="643"/>
                  </a:lnTo>
                  <a:lnTo>
                    <a:pt x="167" y="645"/>
                  </a:lnTo>
                  <a:lnTo>
                    <a:pt x="162" y="645"/>
                  </a:lnTo>
                  <a:lnTo>
                    <a:pt x="157" y="644"/>
                  </a:lnTo>
                  <a:lnTo>
                    <a:pt x="151" y="641"/>
                  </a:lnTo>
                  <a:lnTo>
                    <a:pt x="144" y="637"/>
                  </a:lnTo>
                  <a:lnTo>
                    <a:pt x="136" y="631"/>
                  </a:lnTo>
                  <a:lnTo>
                    <a:pt x="128" y="621"/>
                  </a:lnTo>
                  <a:lnTo>
                    <a:pt x="126" y="619"/>
                  </a:lnTo>
                  <a:lnTo>
                    <a:pt x="122" y="614"/>
                  </a:lnTo>
                  <a:lnTo>
                    <a:pt x="119" y="608"/>
                  </a:lnTo>
                  <a:lnTo>
                    <a:pt x="114" y="602"/>
                  </a:lnTo>
                  <a:lnTo>
                    <a:pt x="111" y="595"/>
                  </a:lnTo>
                  <a:lnTo>
                    <a:pt x="105" y="587"/>
                  </a:lnTo>
                  <a:lnTo>
                    <a:pt x="101" y="579"/>
                  </a:lnTo>
                  <a:lnTo>
                    <a:pt x="96" y="571"/>
                  </a:lnTo>
                  <a:lnTo>
                    <a:pt x="90" y="560"/>
                  </a:lnTo>
                  <a:lnTo>
                    <a:pt x="86" y="550"/>
                  </a:lnTo>
                  <a:lnTo>
                    <a:pt x="80" y="541"/>
                  </a:lnTo>
                  <a:lnTo>
                    <a:pt x="75" y="530"/>
                  </a:lnTo>
                  <a:lnTo>
                    <a:pt x="71" y="520"/>
                  </a:lnTo>
                  <a:lnTo>
                    <a:pt x="66" y="509"/>
                  </a:lnTo>
                  <a:lnTo>
                    <a:pt x="62" y="499"/>
                  </a:lnTo>
                  <a:lnTo>
                    <a:pt x="58" y="488"/>
                  </a:lnTo>
                  <a:lnTo>
                    <a:pt x="53" y="471"/>
                  </a:lnTo>
                  <a:lnTo>
                    <a:pt x="47" y="452"/>
                  </a:lnTo>
                  <a:lnTo>
                    <a:pt x="42" y="435"/>
                  </a:lnTo>
                  <a:lnTo>
                    <a:pt x="38" y="415"/>
                  </a:lnTo>
                  <a:lnTo>
                    <a:pt x="33" y="396"/>
                  </a:lnTo>
                  <a:lnTo>
                    <a:pt x="29" y="376"/>
                  </a:lnTo>
                  <a:lnTo>
                    <a:pt x="24" y="356"/>
                  </a:lnTo>
                  <a:lnTo>
                    <a:pt x="21" y="335"/>
                  </a:lnTo>
                  <a:lnTo>
                    <a:pt x="16" y="315"/>
                  </a:lnTo>
                  <a:lnTo>
                    <a:pt x="14" y="295"/>
                  </a:lnTo>
                  <a:lnTo>
                    <a:pt x="10" y="276"/>
                  </a:lnTo>
                  <a:lnTo>
                    <a:pt x="8" y="256"/>
                  </a:lnTo>
                  <a:lnTo>
                    <a:pt x="6" y="237"/>
                  </a:lnTo>
                  <a:lnTo>
                    <a:pt x="3" y="220"/>
                  </a:lnTo>
                  <a:lnTo>
                    <a:pt x="2" y="202"/>
                  </a:lnTo>
                  <a:lnTo>
                    <a:pt x="1" y="187"/>
                  </a:lnTo>
                </a:path>
              </a:pathLst>
            </a:custGeom>
            <a:solidFill>
              <a:srgbClr val="F00000"/>
            </a:solidFill>
            <a:ln w="12700" cap="rnd">
              <a:noFill/>
              <a:round/>
              <a:headEnd/>
              <a:tailEnd/>
            </a:ln>
          </p:spPr>
          <p:txBody>
            <a:bodyPr/>
            <a:lstStyle/>
            <a:p>
              <a:endParaRPr lang="en-US">
                <a:solidFill>
                  <a:srgbClr val="000000"/>
                </a:solidFill>
              </a:endParaRPr>
            </a:p>
          </p:txBody>
        </p:sp>
        <p:sp>
          <p:nvSpPr>
            <p:cNvPr id="23578" name="Freeform 71"/>
            <p:cNvSpPr>
              <a:spLocks/>
            </p:cNvSpPr>
            <p:nvPr/>
          </p:nvSpPr>
          <p:spPr bwMode="auto">
            <a:xfrm>
              <a:off x="2998" y="1565"/>
              <a:ext cx="165" cy="639"/>
            </a:xfrm>
            <a:custGeom>
              <a:avLst/>
              <a:gdLst>
                <a:gd name="T0" fmla="*/ 1 w 165"/>
                <a:gd name="T1" fmla="*/ 131 h 639"/>
                <a:gd name="T2" fmla="*/ 1 w 165"/>
                <a:gd name="T3" fmla="*/ 41 h 639"/>
                <a:gd name="T4" fmla="*/ 7 w 165"/>
                <a:gd name="T5" fmla="*/ 14 h 639"/>
                <a:gd name="T6" fmla="*/ 16 w 165"/>
                <a:gd name="T7" fmla="*/ 9 h 639"/>
                <a:gd name="T8" fmla="*/ 28 w 165"/>
                <a:gd name="T9" fmla="*/ 6 h 639"/>
                <a:gd name="T10" fmla="*/ 44 w 165"/>
                <a:gd name="T11" fmla="*/ 4 h 639"/>
                <a:gd name="T12" fmla="*/ 60 w 165"/>
                <a:gd name="T13" fmla="*/ 2 h 639"/>
                <a:gd name="T14" fmla="*/ 75 w 165"/>
                <a:gd name="T15" fmla="*/ 1 h 639"/>
                <a:gd name="T16" fmla="*/ 87 w 165"/>
                <a:gd name="T17" fmla="*/ 1 h 639"/>
                <a:gd name="T18" fmla="*/ 92 w 165"/>
                <a:gd name="T19" fmla="*/ 0 h 639"/>
                <a:gd name="T20" fmla="*/ 92 w 165"/>
                <a:gd name="T21" fmla="*/ 14 h 639"/>
                <a:gd name="T22" fmla="*/ 92 w 165"/>
                <a:gd name="T23" fmla="*/ 60 h 639"/>
                <a:gd name="T24" fmla="*/ 95 w 165"/>
                <a:gd name="T25" fmla="*/ 126 h 639"/>
                <a:gd name="T26" fmla="*/ 99 w 165"/>
                <a:gd name="T27" fmla="*/ 206 h 639"/>
                <a:gd name="T28" fmla="*/ 106 w 165"/>
                <a:gd name="T29" fmla="*/ 292 h 639"/>
                <a:gd name="T30" fmla="*/ 116 w 165"/>
                <a:gd name="T31" fmla="*/ 378 h 639"/>
                <a:gd name="T32" fmla="*/ 128 w 165"/>
                <a:gd name="T33" fmla="*/ 457 h 639"/>
                <a:gd name="T34" fmla="*/ 142 w 165"/>
                <a:gd name="T35" fmla="*/ 525 h 639"/>
                <a:gd name="T36" fmla="*/ 154 w 165"/>
                <a:gd name="T37" fmla="*/ 565 h 639"/>
                <a:gd name="T38" fmla="*/ 161 w 165"/>
                <a:gd name="T39" fmla="*/ 591 h 639"/>
                <a:gd name="T40" fmla="*/ 164 w 165"/>
                <a:gd name="T41" fmla="*/ 611 h 639"/>
                <a:gd name="T42" fmla="*/ 164 w 165"/>
                <a:gd name="T43" fmla="*/ 626 h 639"/>
                <a:gd name="T44" fmla="*/ 161 w 165"/>
                <a:gd name="T45" fmla="*/ 634 h 639"/>
                <a:gd name="T46" fmla="*/ 154 w 165"/>
                <a:gd name="T47" fmla="*/ 638 h 639"/>
                <a:gd name="T48" fmla="*/ 144 w 165"/>
                <a:gd name="T49" fmla="*/ 634 h 639"/>
                <a:gd name="T50" fmla="*/ 131 w 165"/>
                <a:gd name="T51" fmla="*/ 624 h 639"/>
                <a:gd name="T52" fmla="*/ 122 w 165"/>
                <a:gd name="T53" fmla="*/ 612 h 639"/>
                <a:gd name="T54" fmla="*/ 115 w 165"/>
                <a:gd name="T55" fmla="*/ 603 h 639"/>
                <a:gd name="T56" fmla="*/ 107 w 165"/>
                <a:gd name="T57" fmla="*/ 590 h 639"/>
                <a:gd name="T58" fmla="*/ 99 w 165"/>
                <a:gd name="T59" fmla="*/ 574 h 639"/>
                <a:gd name="T60" fmla="*/ 90 w 165"/>
                <a:gd name="T61" fmla="*/ 556 h 639"/>
                <a:gd name="T62" fmla="*/ 81 w 165"/>
                <a:gd name="T63" fmla="*/ 538 h 639"/>
                <a:gd name="T64" fmla="*/ 72 w 165"/>
                <a:gd name="T65" fmla="*/ 517 h 639"/>
                <a:gd name="T66" fmla="*/ 64 w 165"/>
                <a:gd name="T67" fmla="*/ 496 h 639"/>
                <a:gd name="T68" fmla="*/ 55 w 165"/>
                <a:gd name="T69" fmla="*/ 469 h 639"/>
                <a:gd name="T70" fmla="*/ 44 w 165"/>
                <a:gd name="T71" fmla="*/ 432 h 639"/>
                <a:gd name="T72" fmla="*/ 34 w 165"/>
                <a:gd name="T73" fmla="*/ 395 h 639"/>
                <a:gd name="T74" fmla="*/ 26 w 165"/>
                <a:gd name="T75" fmla="*/ 354 h 639"/>
                <a:gd name="T76" fmla="*/ 18 w 165"/>
                <a:gd name="T77" fmla="*/ 314 h 639"/>
                <a:gd name="T78" fmla="*/ 13 w 165"/>
                <a:gd name="T79" fmla="*/ 275 h 639"/>
                <a:gd name="T80" fmla="*/ 7 w 165"/>
                <a:gd name="T81" fmla="*/ 236 h 639"/>
                <a:gd name="T82" fmla="*/ 3 w 165"/>
                <a:gd name="T83" fmla="*/ 200 h 6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5"/>
                <a:gd name="T127" fmla="*/ 0 h 639"/>
                <a:gd name="T128" fmla="*/ 165 w 165"/>
                <a:gd name="T129" fmla="*/ 639 h 6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5" h="639">
                  <a:moveTo>
                    <a:pt x="3" y="182"/>
                  </a:moveTo>
                  <a:lnTo>
                    <a:pt x="1" y="131"/>
                  </a:lnTo>
                  <a:lnTo>
                    <a:pt x="0" y="82"/>
                  </a:lnTo>
                  <a:lnTo>
                    <a:pt x="1" y="41"/>
                  </a:lnTo>
                  <a:lnTo>
                    <a:pt x="6" y="18"/>
                  </a:lnTo>
                  <a:lnTo>
                    <a:pt x="7" y="14"/>
                  </a:lnTo>
                  <a:lnTo>
                    <a:pt x="11" y="12"/>
                  </a:lnTo>
                  <a:lnTo>
                    <a:pt x="16" y="9"/>
                  </a:lnTo>
                  <a:lnTo>
                    <a:pt x="22" y="8"/>
                  </a:lnTo>
                  <a:lnTo>
                    <a:pt x="28" y="6"/>
                  </a:lnTo>
                  <a:lnTo>
                    <a:pt x="36" y="5"/>
                  </a:lnTo>
                  <a:lnTo>
                    <a:pt x="44" y="4"/>
                  </a:lnTo>
                  <a:lnTo>
                    <a:pt x="52" y="2"/>
                  </a:lnTo>
                  <a:lnTo>
                    <a:pt x="60" y="2"/>
                  </a:lnTo>
                  <a:lnTo>
                    <a:pt x="67" y="1"/>
                  </a:lnTo>
                  <a:lnTo>
                    <a:pt x="75" y="1"/>
                  </a:lnTo>
                  <a:lnTo>
                    <a:pt x="81" y="1"/>
                  </a:lnTo>
                  <a:lnTo>
                    <a:pt x="87" y="1"/>
                  </a:lnTo>
                  <a:lnTo>
                    <a:pt x="90" y="0"/>
                  </a:lnTo>
                  <a:lnTo>
                    <a:pt x="92" y="0"/>
                  </a:lnTo>
                  <a:lnTo>
                    <a:pt x="93" y="0"/>
                  </a:lnTo>
                  <a:lnTo>
                    <a:pt x="92" y="14"/>
                  </a:lnTo>
                  <a:lnTo>
                    <a:pt x="92" y="34"/>
                  </a:lnTo>
                  <a:lnTo>
                    <a:pt x="92" y="60"/>
                  </a:lnTo>
                  <a:lnTo>
                    <a:pt x="92" y="92"/>
                  </a:lnTo>
                  <a:lnTo>
                    <a:pt x="95" y="126"/>
                  </a:lnTo>
                  <a:lnTo>
                    <a:pt x="97" y="165"/>
                  </a:lnTo>
                  <a:lnTo>
                    <a:pt x="99" y="206"/>
                  </a:lnTo>
                  <a:lnTo>
                    <a:pt x="103" y="248"/>
                  </a:lnTo>
                  <a:lnTo>
                    <a:pt x="106" y="292"/>
                  </a:lnTo>
                  <a:lnTo>
                    <a:pt x="110" y="336"/>
                  </a:lnTo>
                  <a:lnTo>
                    <a:pt x="116" y="378"/>
                  </a:lnTo>
                  <a:lnTo>
                    <a:pt x="122" y="419"/>
                  </a:lnTo>
                  <a:lnTo>
                    <a:pt x="128" y="457"/>
                  </a:lnTo>
                  <a:lnTo>
                    <a:pt x="134" y="493"/>
                  </a:lnTo>
                  <a:lnTo>
                    <a:pt x="142" y="525"/>
                  </a:lnTo>
                  <a:lnTo>
                    <a:pt x="149" y="551"/>
                  </a:lnTo>
                  <a:lnTo>
                    <a:pt x="154" y="565"/>
                  </a:lnTo>
                  <a:lnTo>
                    <a:pt x="158" y="579"/>
                  </a:lnTo>
                  <a:lnTo>
                    <a:pt x="161" y="591"/>
                  </a:lnTo>
                  <a:lnTo>
                    <a:pt x="163" y="601"/>
                  </a:lnTo>
                  <a:lnTo>
                    <a:pt x="164" y="611"/>
                  </a:lnTo>
                  <a:lnTo>
                    <a:pt x="164" y="619"/>
                  </a:lnTo>
                  <a:lnTo>
                    <a:pt x="164" y="626"/>
                  </a:lnTo>
                  <a:lnTo>
                    <a:pt x="163" y="631"/>
                  </a:lnTo>
                  <a:lnTo>
                    <a:pt x="161" y="634"/>
                  </a:lnTo>
                  <a:lnTo>
                    <a:pt x="157" y="637"/>
                  </a:lnTo>
                  <a:lnTo>
                    <a:pt x="154" y="638"/>
                  </a:lnTo>
                  <a:lnTo>
                    <a:pt x="149" y="637"/>
                  </a:lnTo>
                  <a:lnTo>
                    <a:pt x="144" y="634"/>
                  </a:lnTo>
                  <a:lnTo>
                    <a:pt x="138" y="630"/>
                  </a:lnTo>
                  <a:lnTo>
                    <a:pt x="131" y="624"/>
                  </a:lnTo>
                  <a:lnTo>
                    <a:pt x="124" y="616"/>
                  </a:lnTo>
                  <a:lnTo>
                    <a:pt x="122" y="612"/>
                  </a:lnTo>
                  <a:lnTo>
                    <a:pt x="118" y="608"/>
                  </a:lnTo>
                  <a:lnTo>
                    <a:pt x="115" y="603"/>
                  </a:lnTo>
                  <a:lnTo>
                    <a:pt x="112" y="597"/>
                  </a:lnTo>
                  <a:lnTo>
                    <a:pt x="107" y="590"/>
                  </a:lnTo>
                  <a:lnTo>
                    <a:pt x="104" y="582"/>
                  </a:lnTo>
                  <a:lnTo>
                    <a:pt x="99" y="574"/>
                  </a:lnTo>
                  <a:lnTo>
                    <a:pt x="95" y="566"/>
                  </a:lnTo>
                  <a:lnTo>
                    <a:pt x="90" y="556"/>
                  </a:lnTo>
                  <a:lnTo>
                    <a:pt x="85" y="547"/>
                  </a:lnTo>
                  <a:lnTo>
                    <a:pt x="81" y="538"/>
                  </a:lnTo>
                  <a:lnTo>
                    <a:pt x="76" y="528"/>
                  </a:lnTo>
                  <a:lnTo>
                    <a:pt x="72" y="517"/>
                  </a:lnTo>
                  <a:lnTo>
                    <a:pt x="68" y="507"/>
                  </a:lnTo>
                  <a:lnTo>
                    <a:pt x="64" y="496"/>
                  </a:lnTo>
                  <a:lnTo>
                    <a:pt x="60" y="487"/>
                  </a:lnTo>
                  <a:lnTo>
                    <a:pt x="55" y="469"/>
                  </a:lnTo>
                  <a:lnTo>
                    <a:pt x="49" y="451"/>
                  </a:lnTo>
                  <a:lnTo>
                    <a:pt x="44" y="432"/>
                  </a:lnTo>
                  <a:lnTo>
                    <a:pt x="39" y="414"/>
                  </a:lnTo>
                  <a:lnTo>
                    <a:pt x="34" y="395"/>
                  </a:lnTo>
                  <a:lnTo>
                    <a:pt x="30" y="375"/>
                  </a:lnTo>
                  <a:lnTo>
                    <a:pt x="26" y="354"/>
                  </a:lnTo>
                  <a:lnTo>
                    <a:pt x="22" y="334"/>
                  </a:lnTo>
                  <a:lnTo>
                    <a:pt x="18" y="314"/>
                  </a:lnTo>
                  <a:lnTo>
                    <a:pt x="15" y="295"/>
                  </a:lnTo>
                  <a:lnTo>
                    <a:pt x="13" y="275"/>
                  </a:lnTo>
                  <a:lnTo>
                    <a:pt x="9" y="255"/>
                  </a:lnTo>
                  <a:lnTo>
                    <a:pt x="7" y="236"/>
                  </a:lnTo>
                  <a:lnTo>
                    <a:pt x="6" y="217"/>
                  </a:lnTo>
                  <a:lnTo>
                    <a:pt x="3" y="200"/>
                  </a:lnTo>
                  <a:lnTo>
                    <a:pt x="3" y="182"/>
                  </a:lnTo>
                </a:path>
              </a:pathLst>
            </a:custGeom>
            <a:solidFill>
              <a:srgbClr val="FF1010"/>
            </a:solidFill>
            <a:ln w="12700" cap="rnd">
              <a:noFill/>
              <a:round/>
              <a:headEnd/>
              <a:tailEnd/>
            </a:ln>
          </p:spPr>
          <p:txBody>
            <a:bodyPr/>
            <a:lstStyle/>
            <a:p>
              <a:endParaRPr lang="en-US">
                <a:solidFill>
                  <a:srgbClr val="000000"/>
                </a:solidFill>
              </a:endParaRPr>
            </a:p>
          </p:txBody>
        </p:sp>
        <p:sp>
          <p:nvSpPr>
            <p:cNvPr id="23579" name="Freeform 72"/>
            <p:cNvSpPr>
              <a:spLocks/>
            </p:cNvSpPr>
            <p:nvPr/>
          </p:nvSpPr>
          <p:spPr bwMode="auto">
            <a:xfrm>
              <a:off x="3005" y="1568"/>
              <a:ext cx="154" cy="630"/>
            </a:xfrm>
            <a:custGeom>
              <a:avLst/>
              <a:gdLst>
                <a:gd name="T0" fmla="*/ 1 w 154"/>
                <a:gd name="T1" fmla="*/ 127 h 630"/>
                <a:gd name="T2" fmla="*/ 1 w 154"/>
                <a:gd name="T3" fmla="*/ 40 h 630"/>
                <a:gd name="T4" fmla="*/ 6 w 154"/>
                <a:gd name="T5" fmla="*/ 13 h 630"/>
                <a:gd name="T6" fmla="*/ 14 w 154"/>
                <a:gd name="T7" fmla="*/ 8 h 630"/>
                <a:gd name="T8" fmla="*/ 25 w 154"/>
                <a:gd name="T9" fmla="*/ 5 h 630"/>
                <a:gd name="T10" fmla="*/ 38 w 154"/>
                <a:gd name="T11" fmla="*/ 2 h 630"/>
                <a:gd name="T12" fmla="*/ 51 w 154"/>
                <a:gd name="T13" fmla="*/ 1 h 630"/>
                <a:gd name="T14" fmla="*/ 64 w 154"/>
                <a:gd name="T15" fmla="*/ 0 h 630"/>
                <a:gd name="T16" fmla="*/ 74 w 154"/>
                <a:gd name="T17" fmla="*/ 0 h 630"/>
                <a:gd name="T18" fmla="*/ 80 w 154"/>
                <a:gd name="T19" fmla="*/ 0 h 630"/>
                <a:gd name="T20" fmla="*/ 79 w 154"/>
                <a:gd name="T21" fmla="*/ 15 h 630"/>
                <a:gd name="T22" fmla="*/ 79 w 154"/>
                <a:gd name="T23" fmla="*/ 64 h 630"/>
                <a:gd name="T24" fmla="*/ 81 w 154"/>
                <a:gd name="T25" fmla="*/ 130 h 630"/>
                <a:gd name="T26" fmla="*/ 86 w 154"/>
                <a:gd name="T27" fmla="*/ 208 h 630"/>
                <a:gd name="T28" fmla="*/ 92 w 154"/>
                <a:gd name="T29" fmla="*/ 291 h 630"/>
                <a:gd name="T30" fmla="*/ 103 w 154"/>
                <a:gd name="T31" fmla="*/ 375 h 630"/>
                <a:gd name="T32" fmla="*/ 114 w 154"/>
                <a:gd name="T33" fmla="*/ 453 h 630"/>
                <a:gd name="T34" fmla="*/ 129 w 154"/>
                <a:gd name="T35" fmla="*/ 518 h 630"/>
                <a:gd name="T36" fmla="*/ 145 w 154"/>
                <a:gd name="T37" fmla="*/ 572 h 630"/>
                <a:gd name="T38" fmla="*/ 153 w 154"/>
                <a:gd name="T39" fmla="*/ 611 h 630"/>
                <a:gd name="T40" fmla="*/ 147 w 154"/>
                <a:gd name="T41" fmla="*/ 629 h 630"/>
                <a:gd name="T42" fmla="*/ 130 w 154"/>
                <a:gd name="T43" fmla="*/ 622 h 630"/>
                <a:gd name="T44" fmla="*/ 116 w 154"/>
                <a:gd name="T45" fmla="*/ 605 h 630"/>
                <a:gd name="T46" fmla="*/ 111 w 154"/>
                <a:gd name="T47" fmla="*/ 596 h 630"/>
                <a:gd name="T48" fmla="*/ 104 w 154"/>
                <a:gd name="T49" fmla="*/ 584 h 630"/>
                <a:gd name="T50" fmla="*/ 97 w 154"/>
                <a:gd name="T51" fmla="*/ 569 h 630"/>
                <a:gd name="T52" fmla="*/ 88 w 154"/>
                <a:gd name="T53" fmla="*/ 552 h 630"/>
                <a:gd name="T54" fmla="*/ 81 w 154"/>
                <a:gd name="T55" fmla="*/ 533 h 630"/>
                <a:gd name="T56" fmla="*/ 72 w 154"/>
                <a:gd name="T57" fmla="*/ 515 h 630"/>
                <a:gd name="T58" fmla="*/ 65 w 154"/>
                <a:gd name="T59" fmla="*/ 494 h 630"/>
                <a:gd name="T60" fmla="*/ 56 w 154"/>
                <a:gd name="T61" fmla="*/ 466 h 630"/>
                <a:gd name="T62" fmla="*/ 45 w 154"/>
                <a:gd name="T63" fmla="*/ 431 h 630"/>
                <a:gd name="T64" fmla="*/ 35 w 154"/>
                <a:gd name="T65" fmla="*/ 393 h 630"/>
                <a:gd name="T66" fmla="*/ 26 w 154"/>
                <a:gd name="T67" fmla="*/ 354 h 630"/>
                <a:gd name="T68" fmla="*/ 19 w 154"/>
                <a:gd name="T69" fmla="*/ 314 h 630"/>
                <a:gd name="T70" fmla="*/ 14 w 154"/>
                <a:gd name="T71" fmla="*/ 274 h 630"/>
                <a:gd name="T72" fmla="*/ 8 w 154"/>
                <a:gd name="T73" fmla="*/ 235 h 630"/>
                <a:gd name="T74" fmla="*/ 5 w 154"/>
                <a:gd name="T75" fmla="*/ 196 h 63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4"/>
                <a:gd name="T115" fmla="*/ 0 h 630"/>
                <a:gd name="T116" fmla="*/ 154 w 154"/>
                <a:gd name="T117" fmla="*/ 630 h 63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4" h="630">
                  <a:moveTo>
                    <a:pt x="3" y="178"/>
                  </a:moveTo>
                  <a:lnTo>
                    <a:pt x="1" y="127"/>
                  </a:lnTo>
                  <a:lnTo>
                    <a:pt x="0" y="79"/>
                  </a:lnTo>
                  <a:lnTo>
                    <a:pt x="1" y="40"/>
                  </a:lnTo>
                  <a:lnTo>
                    <a:pt x="3" y="17"/>
                  </a:lnTo>
                  <a:lnTo>
                    <a:pt x="6" y="13"/>
                  </a:lnTo>
                  <a:lnTo>
                    <a:pt x="9" y="11"/>
                  </a:lnTo>
                  <a:lnTo>
                    <a:pt x="14" y="8"/>
                  </a:lnTo>
                  <a:lnTo>
                    <a:pt x="18" y="7"/>
                  </a:lnTo>
                  <a:lnTo>
                    <a:pt x="25" y="5"/>
                  </a:lnTo>
                  <a:lnTo>
                    <a:pt x="31" y="4"/>
                  </a:lnTo>
                  <a:lnTo>
                    <a:pt x="38" y="2"/>
                  </a:lnTo>
                  <a:lnTo>
                    <a:pt x="45" y="1"/>
                  </a:lnTo>
                  <a:lnTo>
                    <a:pt x="51" y="1"/>
                  </a:lnTo>
                  <a:lnTo>
                    <a:pt x="58" y="1"/>
                  </a:lnTo>
                  <a:lnTo>
                    <a:pt x="64" y="0"/>
                  </a:lnTo>
                  <a:lnTo>
                    <a:pt x="70" y="0"/>
                  </a:lnTo>
                  <a:lnTo>
                    <a:pt x="74" y="0"/>
                  </a:lnTo>
                  <a:lnTo>
                    <a:pt x="78" y="0"/>
                  </a:lnTo>
                  <a:lnTo>
                    <a:pt x="80" y="0"/>
                  </a:lnTo>
                  <a:lnTo>
                    <a:pt x="81" y="0"/>
                  </a:lnTo>
                  <a:lnTo>
                    <a:pt x="79" y="15"/>
                  </a:lnTo>
                  <a:lnTo>
                    <a:pt x="79" y="37"/>
                  </a:lnTo>
                  <a:lnTo>
                    <a:pt x="79" y="64"/>
                  </a:lnTo>
                  <a:lnTo>
                    <a:pt x="79" y="94"/>
                  </a:lnTo>
                  <a:lnTo>
                    <a:pt x="81" y="130"/>
                  </a:lnTo>
                  <a:lnTo>
                    <a:pt x="82" y="168"/>
                  </a:lnTo>
                  <a:lnTo>
                    <a:pt x="86" y="208"/>
                  </a:lnTo>
                  <a:lnTo>
                    <a:pt x="89" y="249"/>
                  </a:lnTo>
                  <a:lnTo>
                    <a:pt x="92" y="291"/>
                  </a:lnTo>
                  <a:lnTo>
                    <a:pt x="97" y="334"/>
                  </a:lnTo>
                  <a:lnTo>
                    <a:pt x="103" y="375"/>
                  </a:lnTo>
                  <a:lnTo>
                    <a:pt x="108" y="415"/>
                  </a:lnTo>
                  <a:lnTo>
                    <a:pt x="114" y="453"/>
                  </a:lnTo>
                  <a:lnTo>
                    <a:pt x="121" y="487"/>
                  </a:lnTo>
                  <a:lnTo>
                    <a:pt x="129" y="518"/>
                  </a:lnTo>
                  <a:lnTo>
                    <a:pt x="137" y="544"/>
                  </a:lnTo>
                  <a:lnTo>
                    <a:pt x="145" y="572"/>
                  </a:lnTo>
                  <a:lnTo>
                    <a:pt x="151" y="595"/>
                  </a:lnTo>
                  <a:lnTo>
                    <a:pt x="153" y="611"/>
                  </a:lnTo>
                  <a:lnTo>
                    <a:pt x="152" y="623"/>
                  </a:lnTo>
                  <a:lnTo>
                    <a:pt x="147" y="629"/>
                  </a:lnTo>
                  <a:lnTo>
                    <a:pt x="140" y="629"/>
                  </a:lnTo>
                  <a:lnTo>
                    <a:pt x="130" y="622"/>
                  </a:lnTo>
                  <a:lnTo>
                    <a:pt x="119" y="609"/>
                  </a:lnTo>
                  <a:lnTo>
                    <a:pt x="116" y="605"/>
                  </a:lnTo>
                  <a:lnTo>
                    <a:pt x="114" y="601"/>
                  </a:lnTo>
                  <a:lnTo>
                    <a:pt x="111" y="596"/>
                  </a:lnTo>
                  <a:lnTo>
                    <a:pt x="107" y="590"/>
                  </a:lnTo>
                  <a:lnTo>
                    <a:pt x="104" y="584"/>
                  </a:lnTo>
                  <a:lnTo>
                    <a:pt x="100" y="577"/>
                  </a:lnTo>
                  <a:lnTo>
                    <a:pt x="97" y="569"/>
                  </a:lnTo>
                  <a:lnTo>
                    <a:pt x="92" y="561"/>
                  </a:lnTo>
                  <a:lnTo>
                    <a:pt x="88" y="552"/>
                  </a:lnTo>
                  <a:lnTo>
                    <a:pt x="84" y="543"/>
                  </a:lnTo>
                  <a:lnTo>
                    <a:pt x="81" y="533"/>
                  </a:lnTo>
                  <a:lnTo>
                    <a:pt x="77" y="524"/>
                  </a:lnTo>
                  <a:lnTo>
                    <a:pt x="72" y="515"/>
                  </a:lnTo>
                  <a:lnTo>
                    <a:pt x="69" y="504"/>
                  </a:lnTo>
                  <a:lnTo>
                    <a:pt x="65" y="494"/>
                  </a:lnTo>
                  <a:lnTo>
                    <a:pt x="62" y="484"/>
                  </a:lnTo>
                  <a:lnTo>
                    <a:pt x="56" y="466"/>
                  </a:lnTo>
                  <a:lnTo>
                    <a:pt x="50" y="448"/>
                  </a:lnTo>
                  <a:lnTo>
                    <a:pt x="45" y="431"/>
                  </a:lnTo>
                  <a:lnTo>
                    <a:pt x="40" y="412"/>
                  </a:lnTo>
                  <a:lnTo>
                    <a:pt x="35" y="393"/>
                  </a:lnTo>
                  <a:lnTo>
                    <a:pt x="31" y="373"/>
                  </a:lnTo>
                  <a:lnTo>
                    <a:pt x="26" y="354"/>
                  </a:lnTo>
                  <a:lnTo>
                    <a:pt x="23" y="334"/>
                  </a:lnTo>
                  <a:lnTo>
                    <a:pt x="19" y="314"/>
                  </a:lnTo>
                  <a:lnTo>
                    <a:pt x="16" y="294"/>
                  </a:lnTo>
                  <a:lnTo>
                    <a:pt x="14" y="274"/>
                  </a:lnTo>
                  <a:lnTo>
                    <a:pt x="10" y="254"/>
                  </a:lnTo>
                  <a:lnTo>
                    <a:pt x="8" y="235"/>
                  </a:lnTo>
                  <a:lnTo>
                    <a:pt x="6" y="215"/>
                  </a:lnTo>
                  <a:lnTo>
                    <a:pt x="5" y="196"/>
                  </a:lnTo>
                  <a:lnTo>
                    <a:pt x="3" y="178"/>
                  </a:lnTo>
                </a:path>
              </a:pathLst>
            </a:custGeom>
            <a:solidFill>
              <a:srgbClr val="FF1010"/>
            </a:solidFill>
            <a:ln w="12700" cap="rnd">
              <a:noFill/>
              <a:round/>
              <a:headEnd/>
              <a:tailEnd/>
            </a:ln>
          </p:spPr>
          <p:txBody>
            <a:bodyPr/>
            <a:lstStyle/>
            <a:p>
              <a:endParaRPr lang="en-US">
                <a:solidFill>
                  <a:srgbClr val="000000"/>
                </a:solidFill>
              </a:endParaRPr>
            </a:p>
          </p:txBody>
        </p:sp>
        <p:sp>
          <p:nvSpPr>
            <p:cNvPr id="23580" name="Freeform 73"/>
            <p:cNvSpPr>
              <a:spLocks/>
            </p:cNvSpPr>
            <p:nvPr/>
          </p:nvSpPr>
          <p:spPr bwMode="auto">
            <a:xfrm>
              <a:off x="3012" y="1569"/>
              <a:ext cx="141" cy="624"/>
            </a:xfrm>
            <a:custGeom>
              <a:avLst/>
              <a:gdLst>
                <a:gd name="T0" fmla="*/ 2 w 141"/>
                <a:gd name="T1" fmla="*/ 125 h 624"/>
                <a:gd name="T2" fmla="*/ 0 w 141"/>
                <a:gd name="T3" fmla="*/ 39 h 624"/>
                <a:gd name="T4" fmla="*/ 5 w 141"/>
                <a:gd name="T5" fmla="*/ 13 h 624"/>
                <a:gd name="T6" fmla="*/ 11 w 141"/>
                <a:gd name="T7" fmla="*/ 8 h 624"/>
                <a:gd name="T8" fmla="*/ 20 w 141"/>
                <a:gd name="T9" fmla="*/ 5 h 624"/>
                <a:gd name="T10" fmla="*/ 32 w 141"/>
                <a:gd name="T11" fmla="*/ 4 h 624"/>
                <a:gd name="T12" fmla="*/ 43 w 141"/>
                <a:gd name="T13" fmla="*/ 1 h 624"/>
                <a:gd name="T14" fmla="*/ 53 w 141"/>
                <a:gd name="T15" fmla="*/ 1 h 624"/>
                <a:gd name="T16" fmla="*/ 61 w 141"/>
                <a:gd name="T17" fmla="*/ 0 h 624"/>
                <a:gd name="T18" fmla="*/ 66 w 141"/>
                <a:gd name="T19" fmla="*/ 0 h 624"/>
                <a:gd name="T20" fmla="*/ 65 w 141"/>
                <a:gd name="T21" fmla="*/ 18 h 624"/>
                <a:gd name="T22" fmla="*/ 64 w 141"/>
                <a:gd name="T23" fmla="*/ 68 h 624"/>
                <a:gd name="T24" fmla="*/ 66 w 141"/>
                <a:gd name="T25" fmla="*/ 135 h 624"/>
                <a:gd name="T26" fmla="*/ 72 w 141"/>
                <a:gd name="T27" fmla="*/ 211 h 624"/>
                <a:gd name="T28" fmla="*/ 79 w 141"/>
                <a:gd name="T29" fmla="*/ 294 h 624"/>
                <a:gd name="T30" fmla="*/ 89 w 141"/>
                <a:gd name="T31" fmla="*/ 375 h 624"/>
                <a:gd name="T32" fmla="*/ 101 w 141"/>
                <a:gd name="T33" fmla="*/ 451 h 624"/>
                <a:gd name="T34" fmla="*/ 116 w 141"/>
                <a:gd name="T35" fmla="*/ 514 h 624"/>
                <a:gd name="T36" fmla="*/ 133 w 141"/>
                <a:gd name="T37" fmla="*/ 568 h 624"/>
                <a:gd name="T38" fmla="*/ 140 w 141"/>
                <a:gd name="T39" fmla="*/ 606 h 624"/>
                <a:gd name="T40" fmla="*/ 138 w 141"/>
                <a:gd name="T41" fmla="*/ 623 h 624"/>
                <a:gd name="T42" fmla="*/ 123 w 141"/>
                <a:gd name="T43" fmla="*/ 616 h 624"/>
                <a:gd name="T44" fmla="*/ 108 w 141"/>
                <a:gd name="T45" fmla="*/ 596 h 624"/>
                <a:gd name="T46" fmla="*/ 97 w 141"/>
                <a:gd name="T47" fmla="*/ 572 h 624"/>
                <a:gd name="T48" fmla="*/ 83 w 141"/>
                <a:gd name="T49" fmla="*/ 540 h 624"/>
                <a:gd name="T50" fmla="*/ 68 w 141"/>
                <a:gd name="T51" fmla="*/ 503 h 624"/>
                <a:gd name="T52" fmla="*/ 57 w 141"/>
                <a:gd name="T53" fmla="*/ 466 h 624"/>
                <a:gd name="T54" fmla="*/ 46 w 141"/>
                <a:gd name="T55" fmla="*/ 431 h 624"/>
                <a:gd name="T56" fmla="*/ 36 w 141"/>
                <a:gd name="T57" fmla="*/ 393 h 624"/>
                <a:gd name="T58" fmla="*/ 27 w 141"/>
                <a:gd name="T59" fmla="*/ 354 h 624"/>
                <a:gd name="T60" fmla="*/ 20 w 141"/>
                <a:gd name="T61" fmla="*/ 314 h 624"/>
                <a:gd name="T62" fmla="*/ 14 w 141"/>
                <a:gd name="T63" fmla="*/ 275 h 624"/>
                <a:gd name="T64" fmla="*/ 9 w 141"/>
                <a:gd name="T65" fmla="*/ 234 h 624"/>
                <a:gd name="T66" fmla="*/ 6 w 141"/>
                <a:gd name="T67" fmla="*/ 194 h 6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1"/>
                <a:gd name="T103" fmla="*/ 0 h 624"/>
                <a:gd name="T104" fmla="*/ 141 w 141"/>
                <a:gd name="T105" fmla="*/ 624 h 62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1" h="624">
                  <a:moveTo>
                    <a:pt x="5" y="175"/>
                  </a:moveTo>
                  <a:lnTo>
                    <a:pt x="2" y="125"/>
                  </a:lnTo>
                  <a:lnTo>
                    <a:pt x="0" y="78"/>
                  </a:lnTo>
                  <a:lnTo>
                    <a:pt x="0" y="39"/>
                  </a:lnTo>
                  <a:lnTo>
                    <a:pt x="2" y="17"/>
                  </a:lnTo>
                  <a:lnTo>
                    <a:pt x="5" y="13"/>
                  </a:lnTo>
                  <a:lnTo>
                    <a:pt x="7" y="11"/>
                  </a:lnTo>
                  <a:lnTo>
                    <a:pt x="11" y="8"/>
                  </a:lnTo>
                  <a:lnTo>
                    <a:pt x="16" y="7"/>
                  </a:lnTo>
                  <a:lnTo>
                    <a:pt x="20" y="5"/>
                  </a:lnTo>
                  <a:lnTo>
                    <a:pt x="26" y="5"/>
                  </a:lnTo>
                  <a:lnTo>
                    <a:pt x="32" y="4"/>
                  </a:lnTo>
                  <a:lnTo>
                    <a:pt x="38" y="2"/>
                  </a:lnTo>
                  <a:lnTo>
                    <a:pt x="43" y="1"/>
                  </a:lnTo>
                  <a:lnTo>
                    <a:pt x="49" y="1"/>
                  </a:lnTo>
                  <a:lnTo>
                    <a:pt x="53" y="1"/>
                  </a:lnTo>
                  <a:lnTo>
                    <a:pt x="58" y="0"/>
                  </a:lnTo>
                  <a:lnTo>
                    <a:pt x="61" y="0"/>
                  </a:lnTo>
                  <a:lnTo>
                    <a:pt x="65" y="0"/>
                  </a:lnTo>
                  <a:lnTo>
                    <a:pt x="66" y="0"/>
                  </a:lnTo>
                  <a:lnTo>
                    <a:pt x="67" y="0"/>
                  </a:lnTo>
                  <a:lnTo>
                    <a:pt x="65" y="18"/>
                  </a:lnTo>
                  <a:lnTo>
                    <a:pt x="64" y="41"/>
                  </a:lnTo>
                  <a:lnTo>
                    <a:pt x="64" y="68"/>
                  </a:lnTo>
                  <a:lnTo>
                    <a:pt x="65" y="100"/>
                  </a:lnTo>
                  <a:lnTo>
                    <a:pt x="66" y="135"/>
                  </a:lnTo>
                  <a:lnTo>
                    <a:pt x="68" y="172"/>
                  </a:lnTo>
                  <a:lnTo>
                    <a:pt x="72" y="211"/>
                  </a:lnTo>
                  <a:lnTo>
                    <a:pt x="75" y="253"/>
                  </a:lnTo>
                  <a:lnTo>
                    <a:pt x="79" y="294"/>
                  </a:lnTo>
                  <a:lnTo>
                    <a:pt x="83" y="335"/>
                  </a:lnTo>
                  <a:lnTo>
                    <a:pt x="89" y="375"/>
                  </a:lnTo>
                  <a:lnTo>
                    <a:pt x="94" y="413"/>
                  </a:lnTo>
                  <a:lnTo>
                    <a:pt x="101" y="451"/>
                  </a:lnTo>
                  <a:lnTo>
                    <a:pt x="108" y="484"/>
                  </a:lnTo>
                  <a:lnTo>
                    <a:pt x="116" y="514"/>
                  </a:lnTo>
                  <a:lnTo>
                    <a:pt x="124" y="540"/>
                  </a:lnTo>
                  <a:lnTo>
                    <a:pt x="133" y="568"/>
                  </a:lnTo>
                  <a:lnTo>
                    <a:pt x="138" y="590"/>
                  </a:lnTo>
                  <a:lnTo>
                    <a:pt x="140" y="606"/>
                  </a:lnTo>
                  <a:lnTo>
                    <a:pt x="140" y="617"/>
                  </a:lnTo>
                  <a:lnTo>
                    <a:pt x="138" y="623"/>
                  </a:lnTo>
                  <a:lnTo>
                    <a:pt x="132" y="622"/>
                  </a:lnTo>
                  <a:lnTo>
                    <a:pt x="123" y="616"/>
                  </a:lnTo>
                  <a:lnTo>
                    <a:pt x="113" y="603"/>
                  </a:lnTo>
                  <a:lnTo>
                    <a:pt x="108" y="596"/>
                  </a:lnTo>
                  <a:lnTo>
                    <a:pt x="104" y="585"/>
                  </a:lnTo>
                  <a:lnTo>
                    <a:pt x="97" y="572"/>
                  </a:lnTo>
                  <a:lnTo>
                    <a:pt x="90" y="558"/>
                  </a:lnTo>
                  <a:lnTo>
                    <a:pt x="83" y="540"/>
                  </a:lnTo>
                  <a:lnTo>
                    <a:pt x="76" y="523"/>
                  </a:lnTo>
                  <a:lnTo>
                    <a:pt x="68" y="503"/>
                  </a:lnTo>
                  <a:lnTo>
                    <a:pt x="61" y="483"/>
                  </a:lnTo>
                  <a:lnTo>
                    <a:pt x="57" y="466"/>
                  </a:lnTo>
                  <a:lnTo>
                    <a:pt x="51" y="448"/>
                  </a:lnTo>
                  <a:lnTo>
                    <a:pt x="46" y="431"/>
                  </a:lnTo>
                  <a:lnTo>
                    <a:pt x="41" y="412"/>
                  </a:lnTo>
                  <a:lnTo>
                    <a:pt x="36" y="393"/>
                  </a:lnTo>
                  <a:lnTo>
                    <a:pt x="32" y="374"/>
                  </a:lnTo>
                  <a:lnTo>
                    <a:pt x="27" y="354"/>
                  </a:lnTo>
                  <a:lnTo>
                    <a:pt x="24" y="334"/>
                  </a:lnTo>
                  <a:lnTo>
                    <a:pt x="20" y="314"/>
                  </a:lnTo>
                  <a:lnTo>
                    <a:pt x="17" y="295"/>
                  </a:lnTo>
                  <a:lnTo>
                    <a:pt x="14" y="275"/>
                  </a:lnTo>
                  <a:lnTo>
                    <a:pt x="11" y="255"/>
                  </a:lnTo>
                  <a:lnTo>
                    <a:pt x="9" y="234"/>
                  </a:lnTo>
                  <a:lnTo>
                    <a:pt x="7" y="214"/>
                  </a:lnTo>
                  <a:lnTo>
                    <a:pt x="6" y="194"/>
                  </a:lnTo>
                  <a:lnTo>
                    <a:pt x="5" y="175"/>
                  </a:lnTo>
                </a:path>
              </a:pathLst>
            </a:custGeom>
            <a:solidFill>
              <a:srgbClr val="FF2020"/>
            </a:solidFill>
            <a:ln w="12700" cap="rnd">
              <a:noFill/>
              <a:round/>
              <a:headEnd/>
              <a:tailEnd/>
            </a:ln>
          </p:spPr>
          <p:txBody>
            <a:bodyPr/>
            <a:lstStyle/>
            <a:p>
              <a:endParaRPr lang="en-US">
                <a:solidFill>
                  <a:srgbClr val="000000"/>
                </a:solidFill>
              </a:endParaRPr>
            </a:p>
          </p:txBody>
        </p:sp>
        <p:sp>
          <p:nvSpPr>
            <p:cNvPr id="23581" name="Freeform 74"/>
            <p:cNvSpPr>
              <a:spLocks/>
            </p:cNvSpPr>
            <p:nvPr/>
          </p:nvSpPr>
          <p:spPr bwMode="auto">
            <a:xfrm>
              <a:off x="3018" y="1571"/>
              <a:ext cx="131" cy="616"/>
            </a:xfrm>
            <a:custGeom>
              <a:avLst/>
              <a:gdLst>
                <a:gd name="T0" fmla="*/ 6 w 131"/>
                <a:gd name="T1" fmla="*/ 145 h 616"/>
                <a:gd name="T2" fmla="*/ 2 w 131"/>
                <a:gd name="T3" fmla="*/ 98 h 616"/>
                <a:gd name="T4" fmla="*/ 0 w 131"/>
                <a:gd name="T5" fmla="*/ 54 h 616"/>
                <a:gd name="T6" fmla="*/ 0 w 131"/>
                <a:gd name="T7" fmla="*/ 24 h 616"/>
                <a:gd name="T8" fmla="*/ 3 w 131"/>
                <a:gd name="T9" fmla="*/ 12 h 616"/>
                <a:gd name="T10" fmla="*/ 10 w 131"/>
                <a:gd name="T11" fmla="*/ 7 h 616"/>
                <a:gd name="T12" fmla="*/ 17 w 131"/>
                <a:gd name="T13" fmla="*/ 5 h 616"/>
                <a:gd name="T14" fmla="*/ 27 w 131"/>
                <a:gd name="T15" fmla="*/ 2 h 616"/>
                <a:gd name="T16" fmla="*/ 36 w 131"/>
                <a:gd name="T17" fmla="*/ 1 h 616"/>
                <a:gd name="T18" fmla="*/ 44 w 131"/>
                <a:gd name="T19" fmla="*/ 0 h 616"/>
                <a:gd name="T20" fmla="*/ 51 w 131"/>
                <a:gd name="T21" fmla="*/ 0 h 616"/>
                <a:gd name="T22" fmla="*/ 54 w 131"/>
                <a:gd name="T23" fmla="*/ 0 h 616"/>
                <a:gd name="T24" fmla="*/ 53 w 131"/>
                <a:gd name="T25" fmla="*/ 19 h 616"/>
                <a:gd name="T26" fmla="*/ 51 w 131"/>
                <a:gd name="T27" fmla="*/ 72 h 616"/>
                <a:gd name="T28" fmla="*/ 53 w 131"/>
                <a:gd name="T29" fmla="*/ 138 h 616"/>
                <a:gd name="T30" fmla="*/ 58 w 131"/>
                <a:gd name="T31" fmla="*/ 214 h 616"/>
                <a:gd name="T32" fmla="*/ 66 w 131"/>
                <a:gd name="T33" fmla="*/ 294 h 616"/>
                <a:gd name="T34" fmla="*/ 77 w 131"/>
                <a:gd name="T35" fmla="*/ 373 h 616"/>
                <a:gd name="T36" fmla="*/ 89 w 131"/>
                <a:gd name="T37" fmla="*/ 446 h 616"/>
                <a:gd name="T38" fmla="*/ 104 w 131"/>
                <a:gd name="T39" fmla="*/ 509 h 616"/>
                <a:gd name="T40" fmla="*/ 120 w 131"/>
                <a:gd name="T41" fmla="*/ 562 h 616"/>
                <a:gd name="T42" fmla="*/ 129 w 131"/>
                <a:gd name="T43" fmla="*/ 600 h 616"/>
                <a:gd name="T44" fmla="*/ 128 w 131"/>
                <a:gd name="T45" fmla="*/ 615 h 616"/>
                <a:gd name="T46" fmla="*/ 116 w 131"/>
                <a:gd name="T47" fmla="*/ 609 h 616"/>
                <a:gd name="T48" fmla="*/ 104 w 131"/>
                <a:gd name="T49" fmla="*/ 590 h 616"/>
                <a:gd name="T50" fmla="*/ 94 w 131"/>
                <a:gd name="T51" fmla="*/ 568 h 616"/>
                <a:gd name="T52" fmla="*/ 83 w 131"/>
                <a:gd name="T53" fmla="*/ 538 h 616"/>
                <a:gd name="T54" fmla="*/ 70 w 131"/>
                <a:gd name="T55" fmla="*/ 502 h 616"/>
                <a:gd name="T56" fmla="*/ 58 w 131"/>
                <a:gd name="T57" fmla="*/ 464 h 616"/>
                <a:gd name="T58" fmla="*/ 47 w 131"/>
                <a:gd name="T59" fmla="*/ 428 h 616"/>
                <a:gd name="T60" fmla="*/ 38 w 131"/>
                <a:gd name="T61" fmla="*/ 392 h 616"/>
                <a:gd name="T62" fmla="*/ 29 w 131"/>
                <a:gd name="T63" fmla="*/ 353 h 616"/>
                <a:gd name="T64" fmla="*/ 21 w 131"/>
                <a:gd name="T65" fmla="*/ 314 h 616"/>
                <a:gd name="T66" fmla="*/ 16 w 131"/>
                <a:gd name="T67" fmla="*/ 274 h 616"/>
                <a:gd name="T68" fmla="*/ 11 w 131"/>
                <a:gd name="T69" fmla="*/ 233 h 616"/>
                <a:gd name="T70" fmla="*/ 8 w 131"/>
                <a:gd name="T71" fmla="*/ 191 h 6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1"/>
                <a:gd name="T109" fmla="*/ 0 h 616"/>
                <a:gd name="T110" fmla="*/ 131 w 131"/>
                <a:gd name="T111" fmla="*/ 616 h 61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1" h="616">
                  <a:moveTo>
                    <a:pt x="7" y="170"/>
                  </a:moveTo>
                  <a:lnTo>
                    <a:pt x="6" y="145"/>
                  </a:lnTo>
                  <a:lnTo>
                    <a:pt x="3" y="122"/>
                  </a:lnTo>
                  <a:lnTo>
                    <a:pt x="2" y="98"/>
                  </a:lnTo>
                  <a:lnTo>
                    <a:pt x="1" y="74"/>
                  </a:lnTo>
                  <a:lnTo>
                    <a:pt x="0" y="54"/>
                  </a:lnTo>
                  <a:lnTo>
                    <a:pt x="0" y="38"/>
                  </a:lnTo>
                  <a:lnTo>
                    <a:pt x="0" y="24"/>
                  </a:lnTo>
                  <a:lnTo>
                    <a:pt x="2" y="15"/>
                  </a:lnTo>
                  <a:lnTo>
                    <a:pt x="3" y="12"/>
                  </a:lnTo>
                  <a:lnTo>
                    <a:pt x="7" y="9"/>
                  </a:lnTo>
                  <a:lnTo>
                    <a:pt x="10" y="7"/>
                  </a:lnTo>
                  <a:lnTo>
                    <a:pt x="14" y="6"/>
                  </a:lnTo>
                  <a:lnTo>
                    <a:pt x="17" y="5"/>
                  </a:lnTo>
                  <a:lnTo>
                    <a:pt x="21" y="4"/>
                  </a:lnTo>
                  <a:lnTo>
                    <a:pt x="27" y="2"/>
                  </a:lnTo>
                  <a:lnTo>
                    <a:pt x="32" y="1"/>
                  </a:lnTo>
                  <a:lnTo>
                    <a:pt x="36" y="1"/>
                  </a:lnTo>
                  <a:lnTo>
                    <a:pt x="40" y="0"/>
                  </a:lnTo>
                  <a:lnTo>
                    <a:pt x="44" y="0"/>
                  </a:lnTo>
                  <a:lnTo>
                    <a:pt x="47" y="0"/>
                  </a:lnTo>
                  <a:lnTo>
                    <a:pt x="51" y="0"/>
                  </a:lnTo>
                  <a:lnTo>
                    <a:pt x="53" y="0"/>
                  </a:lnTo>
                  <a:lnTo>
                    <a:pt x="54" y="0"/>
                  </a:lnTo>
                  <a:lnTo>
                    <a:pt x="55" y="0"/>
                  </a:lnTo>
                  <a:lnTo>
                    <a:pt x="53" y="19"/>
                  </a:lnTo>
                  <a:lnTo>
                    <a:pt x="51" y="44"/>
                  </a:lnTo>
                  <a:lnTo>
                    <a:pt x="51" y="72"/>
                  </a:lnTo>
                  <a:lnTo>
                    <a:pt x="52" y="104"/>
                  </a:lnTo>
                  <a:lnTo>
                    <a:pt x="53" y="138"/>
                  </a:lnTo>
                  <a:lnTo>
                    <a:pt x="55" y="176"/>
                  </a:lnTo>
                  <a:lnTo>
                    <a:pt x="58" y="214"/>
                  </a:lnTo>
                  <a:lnTo>
                    <a:pt x="62" y="254"/>
                  </a:lnTo>
                  <a:lnTo>
                    <a:pt x="66" y="294"/>
                  </a:lnTo>
                  <a:lnTo>
                    <a:pt x="71" y="334"/>
                  </a:lnTo>
                  <a:lnTo>
                    <a:pt x="77" y="373"/>
                  </a:lnTo>
                  <a:lnTo>
                    <a:pt x="83" y="411"/>
                  </a:lnTo>
                  <a:lnTo>
                    <a:pt x="89" y="446"/>
                  </a:lnTo>
                  <a:lnTo>
                    <a:pt x="96" y="479"/>
                  </a:lnTo>
                  <a:lnTo>
                    <a:pt x="104" y="509"/>
                  </a:lnTo>
                  <a:lnTo>
                    <a:pt x="112" y="535"/>
                  </a:lnTo>
                  <a:lnTo>
                    <a:pt x="120" y="562"/>
                  </a:lnTo>
                  <a:lnTo>
                    <a:pt x="127" y="583"/>
                  </a:lnTo>
                  <a:lnTo>
                    <a:pt x="129" y="600"/>
                  </a:lnTo>
                  <a:lnTo>
                    <a:pt x="130" y="610"/>
                  </a:lnTo>
                  <a:lnTo>
                    <a:pt x="128" y="615"/>
                  </a:lnTo>
                  <a:lnTo>
                    <a:pt x="123" y="615"/>
                  </a:lnTo>
                  <a:lnTo>
                    <a:pt x="116" y="609"/>
                  </a:lnTo>
                  <a:lnTo>
                    <a:pt x="109" y="597"/>
                  </a:lnTo>
                  <a:lnTo>
                    <a:pt x="104" y="590"/>
                  </a:lnTo>
                  <a:lnTo>
                    <a:pt x="99" y="580"/>
                  </a:lnTo>
                  <a:lnTo>
                    <a:pt x="94" y="568"/>
                  </a:lnTo>
                  <a:lnTo>
                    <a:pt x="88" y="554"/>
                  </a:lnTo>
                  <a:lnTo>
                    <a:pt x="83" y="538"/>
                  </a:lnTo>
                  <a:lnTo>
                    <a:pt x="77" y="521"/>
                  </a:lnTo>
                  <a:lnTo>
                    <a:pt x="70" y="502"/>
                  </a:lnTo>
                  <a:lnTo>
                    <a:pt x="63" y="482"/>
                  </a:lnTo>
                  <a:lnTo>
                    <a:pt x="58" y="464"/>
                  </a:lnTo>
                  <a:lnTo>
                    <a:pt x="53" y="446"/>
                  </a:lnTo>
                  <a:lnTo>
                    <a:pt x="47" y="428"/>
                  </a:lnTo>
                  <a:lnTo>
                    <a:pt x="43" y="411"/>
                  </a:lnTo>
                  <a:lnTo>
                    <a:pt x="38" y="392"/>
                  </a:lnTo>
                  <a:lnTo>
                    <a:pt x="34" y="373"/>
                  </a:lnTo>
                  <a:lnTo>
                    <a:pt x="29" y="353"/>
                  </a:lnTo>
                  <a:lnTo>
                    <a:pt x="26" y="334"/>
                  </a:lnTo>
                  <a:lnTo>
                    <a:pt x="21" y="314"/>
                  </a:lnTo>
                  <a:lnTo>
                    <a:pt x="19" y="294"/>
                  </a:lnTo>
                  <a:lnTo>
                    <a:pt x="16" y="274"/>
                  </a:lnTo>
                  <a:lnTo>
                    <a:pt x="14" y="253"/>
                  </a:lnTo>
                  <a:lnTo>
                    <a:pt x="11" y="233"/>
                  </a:lnTo>
                  <a:lnTo>
                    <a:pt x="9" y="211"/>
                  </a:lnTo>
                  <a:lnTo>
                    <a:pt x="8" y="191"/>
                  </a:lnTo>
                  <a:lnTo>
                    <a:pt x="7" y="170"/>
                  </a:lnTo>
                </a:path>
              </a:pathLst>
            </a:custGeom>
            <a:solidFill>
              <a:srgbClr val="FF3030"/>
            </a:solidFill>
            <a:ln w="12700" cap="rnd">
              <a:noFill/>
              <a:round/>
              <a:headEnd/>
              <a:tailEnd/>
            </a:ln>
          </p:spPr>
          <p:txBody>
            <a:bodyPr/>
            <a:lstStyle/>
            <a:p>
              <a:endParaRPr lang="en-US">
                <a:solidFill>
                  <a:srgbClr val="000000"/>
                </a:solidFill>
              </a:endParaRPr>
            </a:p>
          </p:txBody>
        </p:sp>
        <p:sp>
          <p:nvSpPr>
            <p:cNvPr id="23582" name="Freeform 75"/>
            <p:cNvSpPr>
              <a:spLocks/>
            </p:cNvSpPr>
            <p:nvPr/>
          </p:nvSpPr>
          <p:spPr bwMode="auto">
            <a:xfrm>
              <a:off x="3024" y="1574"/>
              <a:ext cx="120" cy="609"/>
            </a:xfrm>
            <a:custGeom>
              <a:avLst/>
              <a:gdLst>
                <a:gd name="T0" fmla="*/ 40 w 120"/>
                <a:gd name="T1" fmla="*/ 21 h 609"/>
                <a:gd name="T2" fmla="*/ 38 w 120"/>
                <a:gd name="T3" fmla="*/ 76 h 609"/>
                <a:gd name="T4" fmla="*/ 40 w 120"/>
                <a:gd name="T5" fmla="*/ 143 h 609"/>
                <a:gd name="T6" fmla="*/ 45 w 120"/>
                <a:gd name="T7" fmla="*/ 216 h 609"/>
                <a:gd name="T8" fmla="*/ 53 w 120"/>
                <a:gd name="T9" fmla="*/ 294 h 609"/>
                <a:gd name="T10" fmla="*/ 64 w 120"/>
                <a:gd name="T11" fmla="*/ 371 h 609"/>
                <a:gd name="T12" fmla="*/ 76 w 120"/>
                <a:gd name="T13" fmla="*/ 443 h 609"/>
                <a:gd name="T14" fmla="*/ 91 w 120"/>
                <a:gd name="T15" fmla="*/ 504 h 609"/>
                <a:gd name="T16" fmla="*/ 108 w 120"/>
                <a:gd name="T17" fmla="*/ 556 h 609"/>
                <a:gd name="T18" fmla="*/ 118 w 120"/>
                <a:gd name="T19" fmla="*/ 594 h 609"/>
                <a:gd name="T20" fmla="*/ 118 w 120"/>
                <a:gd name="T21" fmla="*/ 608 h 609"/>
                <a:gd name="T22" fmla="*/ 110 w 120"/>
                <a:gd name="T23" fmla="*/ 602 h 609"/>
                <a:gd name="T24" fmla="*/ 100 w 120"/>
                <a:gd name="T25" fmla="*/ 583 h 609"/>
                <a:gd name="T26" fmla="*/ 92 w 120"/>
                <a:gd name="T27" fmla="*/ 563 h 609"/>
                <a:gd name="T28" fmla="*/ 82 w 120"/>
                <a:gd name="T29" fmla="*/ 535 h 609"/>
                <a:gd name="T30" fmla="*/ 72 w 120"/>
                <a:gd name="T31" fmla="*/ 499 h 609"/>
                <a:gd name="T32" fmla="*/ 60 w 120"/>
                <a:gd name="T33" fmla="*/ 463 h 609"/>
                <a:gd name="T34" fmla="*/ 49 w 120"/>
                <a:gd name="T35" fmla="*/ 427 h 609"/>
                <a:gd name="T36" fmla="*/ 39 w 120"/>
                <a:gd name="T37" fmla="*/ 391 h 609"/>
                <a:gd name="T38" fmla="*/ 31 w 120"/>
                <a:gd name="T39" fmla="*/ 353 h 609"/>
                <a:gd name="T40" fmla="*/ 24 w 120"/>
                <a:gd name="T41" fmla="*/ 313 h 609"/>
                <a:gd name="T42" fmla="*/ 18 w 120"/>
                <a:gd name="T43" fmla="*/ 273 h 609"/>
                <a:gd name="T44" fmla="*/ 12 w 120"/>
                <a:gd name="T45" fmla="*/ 231 h 609"/>
                <a:gd name="T46" fmla="*/ 9 w 120"/>
                <a:gd name="T47" fmla="*/ 188 h 609"/>
                <a:gd name="T48" fmla="*/ 7 w 120"/>
                <a:gd name="T49" fmla="*/ 142 h 609"/>
                <a:gd name="T50" fmla="*/ 3 w 120"/>
                <a:gd name="T51" fmla="*/ 93 h 609"/>
                <a:gd name="T52" fmla="*/ 0 w 120"/>
                <a:gd name="T53" fmla="*/ 52 h 609"/>
                <a:gd name="T54" fmla="*/ 0 w 120"/>
                <a:gd name="T55" fmla="*/ 22 h 609"/>
                <a:gd name="T56" fmla="*/ 6 w 120"/>
                <a:gd name="T57" fmla="*/ 8 h 609"/>
                <a:gd name="T58" fmla="*/ 18 w 120"/>
                <a:gd name="T59" fmla="*/ 2 h 609"/>
                <a:gd name="T60" fmla="*/ 31 w 120"/>
                <a:gd name="T61" fmla="*/ 0 h 609"/>
                <a:gd name="T62" fmla="*/ 40 w 120"/>
                <a:gd name="T63" fmla="*/ 0 h 6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609"/>
                <a:gd name="T98" fmla="*/ 120 w 120"/>
                <a:gd name="T99" fmla="*/ 609 h 60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609">
                  <a:moveTo>
                    <a:pt x="43" y="0"/>
                  </a:moveTo>
                  <a:lnTo>
                    <a:pt x="40" y="21"/>
                  </a:lnTo>
                  <a:lnTo>
                    <a:pt x="38" y="46"/>
                  </a:lnTo>
                  <a:lnTo>
                    <a:pt x="38" y="76"/>
                  </a:lnTo>
                  <a:lnTo>
                    <a:pt x="38" y="107"/>
                  </a:lnTo>
                  <a:lnTo>
                    <a:pt x="40" y="143"/>
                  </a:lnTo>
                  <a:lnTo>
                    <a:pt x="42" y="178"/>
                  </a:lnTo>
                  <a:lnTo>
                    <a:pt x="45" y="216"/>
                  </a:lnTo>
                  <a:lnTo>
                    <a:pt x="48" y="255"/>
                  </a:lnTo>
                  <a:lnTo>
                    <a:pt x="53" y="294"/>
                  </a:lnTo>
                  <a:lnTo>
                    <a:pt x="58" y="333"/>
                  </a:lnTo>
                  <a:lnTo>
                    <a:pt x="64" y="371"/>
                  </a:lnTo>
                  <a:lnTo>
                    <a:pt x="70" y="407"/>
                  </a:lnTo>
                  <a:lnTo>
                    <a:pt x="76" y="443"/>
                  </a:lnTo>
                  <a:lnTo>
                    <a:pt x="83" y="475"/>
                  </a:lnTo>
                  <a:lnTo>
                    <a:pt x="91" y="504"/>
                  </a:lnTo>
                  <a:lnTo>
                    <a:pt x="99" y="529"/>
                  </a:lnTo>
                  <a:lnTo>
                    <a:pt x="108" y="556"/>
                  </a:lnTo>
                  <a:lnTo>
                    <a:pt x="113" y="577"/>
                  </a:lnTo>
                  <a:lnTo>
                    <a:pt x="118" y="594"/>
                  </a:lnTo>
                  <a:lnTo>
                    <a:pt x="119" y="603"/>
                  </a:lnTo>
                  <a:lnTo>
                    <a:pt x="118" y="608"/>
                  </a:lnTo>
                  <a:lnTo>
                    <a:pt x="115" y="608"/>
                  </a:lnTo>
                  <a:lnTo>
                    <a:pt x="110" y="602"/>
                  </a:lnTo>
                  <a:lnTo>
                    <a:pt x="103" y="591"/>
                  </a:lnTo>
                  <a:lnTo>
                    <a:pt x="100" y="583"/>
                  </a:lnTo>
                  <a:lnTo>
                    <a:pt x="95" y="574"/>
                  </a:lnTo>
                  <a:lnTo>
                    <a:pt x="92" y="563"/>
                  </a:lnTo>
                  <a:lnTo>
                    <a:pt x="88" y="549"/>
                  </a:lnTo>
                  <a:lnTo>
                    <a:pt x="82" y="535"/>
                  </a:lnTo>
                  <a:lnTo>
                    <a:pt x="77" y="517"/>
                  </a:lnTo>
                  <a:lnTo>
                    <a:pt x="72" y="499"/>
                  </a:lnTo>
                  <a:lnTo>
                    <a:pt x="65" y="479"/>
                  </a:lnTo>
                  <a:lnTo>
                    <a:pt x="60" y="463"/>
                  </a:lnTo>
                  <a:lnTo>
                    <a:pt x="54" y="445"/>
                  </a:lnTo>
                  <a:lnTo>
                    <a:pt x="49" y="427"/>
                  </a:lnTo>
                  <a:lnTo>
                    <a:pt x="45" y="408"/>
                  </a:lnTo>
                  <a:lnTo>
                    <a:pt x="39" y="391"/>
                  </a:lnTo>
                  <a:lnTo>
                    <a:pt x="36" y="372"/>
                  </a:lnTo>
                  <a:lnTo>
                    <a:pt x="31" y="353"/>
                  </a:lnTo>
                  <a:lnTo>
                    <a:pt x="27" y="333"/>
                  </a:lnTo>
                  <a:lnTo>
                    <a:pt x="24" y="313"/>
                  </a:lnTo>
                  <a:lnTo>
                    <a:pt x="20" y="293"/>
                  </a:lnTo>
                  <a:lnTo>
                    <a:pt x="18" y="273"/>
                  </a:lnTo>
                  <a:lnTo>
                    <a:pt x="15" y="253"/>
                  </a:lnTo>
                  <a:lnTo>
                    <a:pt x="12" y="231"/>
                  </a:lnTo>
                  <a:lnTo>
                    <a:pt x="11" y="209"/>
                  </a:lnTo>
                  <a:lnTo>
                    <a:pt x="9" y="188"/>
                  </a:lnTo>
                  <a:lnTo>
                    <a:pt x="9" y="165"/>
                  </a:lnTo>
                  <a:lnTo>
                    <a:pt x="7" y="142"/>
                  </a:lnTo>
                  <a:lnTo>
                    <a:pt x="6" y="117"/>
                  </a:lnTo>
                  <a:lnTo>
                    <a:pt x="3" y="93"/>
                  </a:lnTo>
                  <a:lnTo>
                    <a:pt x="2" y="72"/>
                  </a:lnTo>
                  <a:lnTo>
                    <a:pt x="0" y="52"/>
                  </a:lnTo>
                  <a:lnTo>
                    <a:pt x="0" y="35"/>
                  </a:lnTo>
                  <a:lnTo>
                    <a:pt x="0" y="22"/>
                  </a:lnTo>
                  <a:lnTo>
                    <a:pt x="2" y="14"/>
                  </a:lnTo>
                  <a:lnTo>
                    <a:pt x="6" y="8"/>
                  </a:lnTo>
                  <a:lnTo>
                    <a:pt x="11" y="5"/>
                  </a:lnTo>
                  <a:lnTo>
                    <a:pt x="18" y="2"/>
                  </a:lnTo>
                  <a:lnTo>
                    <a:pt x="25" y="0"/>
                  </a:lnTo>
                  <a:lnTo>
                    <a:pt x="31" y="0"/>
                  </a:lnTo>
                  <a:lnTo>
                    <a:pt x="37" y="0"/>
                  </a:lnTo>
                  <a:lnTo>
                    <a:pt x="40" y="0"/>
                  </a:lnTo>
                  <a:lnTo>
                    <a:pt x="43" y="0"/>
                  </a:lnTo>
                </a:path>
              </a:pathLst>
            </a:custGeom>
            <a:solidFill>
              <a:srgbClr val="FF3030"/>
            </a:solidFill>
            <a:ln w="12700" cap="rnd">
              <a:noFill/>
              <a:round/>
              <a:headEnd/>
              <a:tailEnd/>
            </a:ln>
          </p:spPr>
          <p:txBody>
            <a:bodyPr/>
            <a:lstStyle/>
            <a:p>
              <a:endParaRPr lang="en-US">
                <a:solidFill>
                  <a:srgbClr val="000000"/>
                </a:solidFill>
              </a:endParaRPr>
            </a:p>
          </p:txBody>
        </p:sp>
        <p:sp>
          <p:nvSpPr>
            <p:cNvPr id="23583" name="Freeform 76"/>
            <p:cNvSpPr>
              <a:spLocks/>
            </p:cNvSpPr>
            <p:nvPr/>
          </p:nvSpPr>
          <p:spPr bwMode="auto">
            <a:xfrm>
              <a:off x="2103" y="1841"/>
              <a:ext cx="130" cy="296"/>
            </a:xfrm>
            <a:custGeom>
              <a:avLst/>
              <a:gdLst>
                <a:gd name="T0" fmla="*/ 121 w 130"/>
                <a:gd name="T1" fmla="*/ 57 h 296"/>
                <a:gd name="T2" fmla="*/ 121 w 130"/>
                <a:gd name="T3" fmla="*/ 84 h 296"/>
                <a:gd name="T4" fmla="*/ 122 w 130"/>
                <a:gd name="T5" fmla="*/ 146 h 296"/>
                <a:gd name="T6" fmla="*/ 124 w 130"/>
                <a:gd name="T7" fmla="*/ 212 h 296"/>
                <a:gd name="T8" fmla="*/ 128 w 130"/>
                <a:gd name="T9" fmla="*/ 254 h 296"/>
                <a:gd name="T10" fmla="*/ 129 w 130"/>
                <a:gd name="T11" fmla="*/ 259 h 296"/>
                <a:gd name="T12" fmla="*/ 129 w 130"/>
                <a:gd name="T13" fmla="*/ 265 h 296"/>
                <a:gd name="T14" fmla="*/ 129 w 130"/>
                <a:gd name="T15" fmla="*/ 269 h 296"/>
                <a:gd name="T16" fmla="*/ 129 w 130"/>
                <a:gd name="T17" fmla="*/ 275 h 296"/>
                <a:gd name="T18" fmla="*/ 128 w 130"/>
                <a:gd name="T19" fmla="*/ 280 h 296"/>
                <a:gd name="T20" fmla="*/ 126 w 130"/>
                <a:gd name="T21" fmla="*/ 285 h 296"/>
                <a:gd name="T22" fmla="*/ 123 w 130"/>
                <a:gd name="T23" fmla="*/ 288 h 296"/>
                <a:gd name="T24" fmla="*/ 121 w 130"/>
                <a:gd name="T25" fmla="*/ 292 h 296"/>
                <a:gd name="T26" fmla="*/ 119 w 130"/>
                <a:gd name="T27" fmla="*/ 294 h 296"/>
                <a:gd name="T28" fmla="*/ 114 w 130"/>
                <a:gd name="T29" fmla="*/ 295 h 296"/>
                <a:gd name="T30" fmla="*/ 111 w 130"/>
                <a:gd name="T31" fmla="*/ 294 h 296"/>
                <a:gd name="T32" fmla="*/ 105 w 130"/>
                <a:gd name="T33" fmla="*/ 293 h 296"/>
                <a:gd name="T34" fmla="*/ 100 w 130"/>
                <a:gd name="T35" fmla="*/ 289 h 296"/>
                <a:gd name="T36" fmla="*/ 93 w 130"/>
                <a:gd name="T37" fmla="*/ 285 h 296"/>
                <a:gd name="T38" fmla="*/ 86 w 130"/>
                <a:gd name="T39" fmla="*/ 278 h 296"/>
                <a:gd name="T40" fmla="*/ 78 w 130"/>
                <a:gd name="T41" fmla="*/ 268 h 296"/>
                <a:gd name="T42" fmla="*/ 68 w 130"/>
                <a:gd name="T43" fmla="*/ 257 h 296"/>
                <a:gd name="T44" fmla="*/ 59 w 130"/>
                <a:gd name="T45" fmla="*/ 244 h 296"/>
                <a:gd name="T46" fmla="*/ 51 w 130"/>
                <a:gd name="T47" fmla="*/ 232 h 296"/>
                <a:gd name="T48" fmla="*/ 43 w 130"/>
                <a:gd name="T49" fmla="*/ 220 h 296"/>
                <a:gd name="T50" fmla="*/ 36 w 130"/>
                <a:gd name="T51" fmla="*/ 209 h 296"/>
                <a:gd name="T52" fmla="*/ 29 w 130"/>
                <a:gd name="T53" fmla="*/ 196 h 296"/>
                <a:gd name="T54" fmla="*/ 25 w 130"/>
                <a:gd name="T55" fmla="*/ 183 h 296"/>
                <a:gd name="T56" fmla="*/ 19 w 130"/>
                <a:gd name="T57" fmla="*/ 170 h 296"/>
                <a:gd name="T58" fmla="*/ 15 w 130"/>
                <a:gd name="T59" fmla="*/ 157 h 296"/>
                <a:gd name="T60" fmla="*/ 11 w 130"/>
                <a:gd name="T61" fmla="*/ 143 h 296"/>
                <a:gd name="T62" fmla="*/ 8 w 130"/>
                <a:gd name="T63" fmla="*/ 128 h 296"/>
                <a:gd name="T64" fmla="*/ 6 w 130"/>
                <a:gd name="T65" fmla="*/ 113 h 296"/>
                <a:gd name="T66" fmla="*/ 3 w 130"/>
                <a:gd name="T67" fmla="*/ 98 h 296"/>
                <a:gd name="T68" fmla="*/ 2 w 130"/>
                <a:gd name="T69" fmla="*/ 80 h 296"/>
                <a:gd name="T70" fmla="*/ 1 w 130"/>
                <a:gd name="T71" fmla="*/ 63 h 296"/>
                <a:gd name="T72" fmla="*/ 0 w 130"/>
                <a:gd name="T73" fmla="*/ 43 h 296"/>
                <a:gd name="T74" fmla="*/ 1 w 130"/>
                <a:gd name="T75" fmla="*/ 26 h 296"/>
                <a:gd name="T76" fmla="*/ 5 w 130"/>
                <a:gd name="T77" fmla="*/ 13 h 296"/>
                <a:gd name="T78" fmla="*/ 10 w 130"/>
                <a:gd name="T79" fmla="*/ 6 h 296"/>
                <a:gd name="T80" fmla="*/ 18 w 130"/>
                <a:gd name="T81" fmla="*/ 1 h 296"/>
                <a:gd name="T82" fmla="*/ 27 w 130"/>
                <a:gd name="T83" fmla="*/ 0 h 296"/>
                <a:gd name="T84" fmla="*/ 37 w 130"/>
                <a:gd name="T85" fmla="*/ 1 h 296"/>
                <a:gd name="T86" fmla="*/ 49 w 130"/>
                <a:gd name="T87" fmla="*/ 5 h 296"/>
                <a:gd name="T88" fmla="*/ 60 w 130"/>
                <a:gd name="T89" fmla="*/ 10 h 296"/>
                <a:gd name="T90" fmla="*/ 71 w 130"/>
                <a:gd name="T91" fmla="*/ 17 h 296"/>
                <a:gd name="T92" fmla="*/ 83 w 130"/>
                <a:gd name="T93" fmla="*/ 26 h 296"/>
                <a:gd name="T94" fmla="*/ 93 w 130"/>
                <a:gd name="T95" fmla="*/ 33 h 296"/>
                <a:gd name="T96" fmla="*/ 102 w 130"/>
                <a:gd name="T97" fmla="*/ 40 h 296"/>
                <a:gd name="T98" fmla="*/ 110 w 130"/>
                <a:gd name="T99" fmla="*/ 47 h 296"/>
                <a:gd name="T100" fmla="*/ 115 w 130"/>
                <a:gd name="T101" fmla="*/ 52 h 296"/>
                <a:gd name="T102" fmla="*/ 120 w 130"/>
                <a:gd name="T103" fmla="*/ 56 h 296"/>
                <a:gd name="T104" fmla="*/ 121 w 130"/>
                <a:gd name="T105" fmla="*/ 57 h 2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0"/>
                <a:gd name="T160" fmla="*/ 0 h 296"/>
                <a:gd name="T161" fmla="*/ 130 w 130"/>
                <a:gd name="T162" fmla="*/ 296 h 2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0" h="296">
                  <a:moveTo>
                    <a:pt x="121" y="57"/>
                  </a:moveTo>
                  <a:lnTo>
                    <a:pt x="121" y="84"/>
                  </a:lnTo>
                  <a:lnTo>
                    <a:pt x="122" y="146"/>
                  </a:lnTo>
                  <a:lnTo>
                    <a:pt x="124" y="212"/>
                  </a:lnTo>
                  <a:lnTo>
                    <a:pt x="128" y="254"/>
                  </a:lnTo>
                  <a:lnTo>
                    <a:pt x="129" y="259"/>
                  </a:lnTo>
                  <a:lnTo>
                    <a:pt x="129" y="265"/>
                  </a:lnTo>
                  <a:lnTo>
                    <a:pt x="129" y="269"/>
                  </a:lnTo>
                  <a:lnTo>
                    <a:pt x="129" y="275"/>
                  </a:lnTo>
                  <a:lnTo>
                    <a:pt x="128" y="280"/>
                  </a:lnTo>
                  <a:lnTo>
                    <a:pt x="126" y="285"/>
                  </a:lnTo>
                  <a:lnTo>
                    <a:pt x="123" y="288"/>
                  </a:lnTo>
                  <a:lnTo>
                    <a:pt x="121" y="292"/>
                  </a:lnTo>
                  <a:lnTo>
                    <a:pt x="119" y="294"/>
                  </a:lnTo>
                  <a:lnTo>
                    <a:pt x="114" y="295"/>
                  </a:lnTo>
                  <a:lnTo>
                    <a:pt x="111" y="294"/>
                  </a:lnTo>
                  <a:lnTo>
                    <a:pt x="105" y="293"/>
                  </a:lnTo>
                  <a:lnTo>
                    <a:pt x="100" y="289"/>
                  </a:lnTo>
                  <a:lnTo>
                    <a:pt x="93" y="285"/>
                  </a:lnTo>
                  <a:lnTo>
                    <a:pt x="86" y="278"/>
                  </a:lnTo>
                  <a:lnTo>
                    <a:pt x="78" y="268"/>
                  </a:lnTo>
                  <a:lnTo>
                    <a:pt x="68" y="257"/>
                  </a:lnTo>
                  <a:lnTo>
                    <a:pt x="59" y="244"/>
                  </a:lnTo>
                  <a:lnTo>
                    <a:pt x="51" y="232"/>
                  </a:lnTo>
                  <a:lnTo>
                    <a:pt x="43" y="220"/>
                  </a:lnTo>
                  <a:lnTo>
                    <a:pt x="36" y="209"/>
                  </a:lnTo>
                  <a:lnTo>
                    <a:pt x="29" y="196"/>
                  </a:lnTo>
                  <a:lnTo>
                    <a:pt x="25" y="183"/>
                  </a:lnTo>
                  <a:lnTo>
                    <a:pt x="19" y="170"/>
                  </a:lnTo>
                  <a:lnTo>
                    <a:pt x="15" y="157"/>
                  </a:lnTo>
                  <a:lnTo>
                    <a:pt x="11" y="143"/>
                  </a:lnTo>
                  <a:lnTo>
                    <a:pt x="8" y="128"/>
                  </a:lnTo>
                  <a:lnTo>
                    <a:pt x="6" y="113"/>
                  </a:lnTo>
                  <a:lnTo>
                    <a:pt x="3" y="98"/>
                  </a:lnTo>
                  <a:lnTo>
                    <a:pt x="2" y="80"/>
                  </a:lnTo>
                  <a:lnTo>
                    <a:pt x="1" y="63"/>
                  </a:lnTo>
                  <a:lnTo>
                    <a:pt x="0" y="43"/>
                  </a:lnTo>
                  <a:lnTo>
                    <a:pt x="1" y="26"/>
                  </a:lnTo>
                  <a:lnTo>
                    <a:pt x="5" y="13"/>
                  </a:lnTo>
                  <a:lnTo>
                    <a:pt x="10" y="6"/>
                  </a:lnTo>
                  <a:lnTo>
                    <a:pt x="18" y="1"/>
                  </a:lnTo>
                  <a:lnTo>
                    <a:pt x="27" y="0"/>
                  </a:lnTo>
                  <a:lnTo>
                    <a:pt x="37" y="1"/>
                  </a:lnTo>
                  <a:lnTo>
                    <a:pt x="49" y="5"/>
                  </a:lnTo>
                  <a:lnTo>
                    <a:pt x="60" y="10"/>
                  </a:lnTo>
                  <a:lnTo>
                    <a:pt x="71" y="17"/>
                  </a:lnTo>
                  <a:lnTo>
                    <a:pt x="83" y="26"/>
                  </a:lnTo>
                  <a:lnTo>
                    <a:pt x="93" y="33"/>
                  </a:lnTo>
                  <a:lnTo>
                    <a:pt x="102" y="40"/>
                  </a:lnTo>
                  <a:lnTo>
                    <a:pt x="110" y="47"/>
                  </a:lnTo>
                  <a:lnTo>
                    <a:pt x="115" y="52"/>
                  </a:lnTo>
                  <a:lnTo>
                    <a:pt x="120" y="56"/>
                  </a:lnTo>
                  <a:lnTo>
                    <a:pt x="121" y="57"/>
                  </a:lnTo>
                </a:path>
              </a:pathLst>
            </a:custGeom>
            <a:solidFill>
              <a:srgbClr val="F00000"/>
            </a:solidFill>
            <a:ln w="12700" cap="rnd">
              <a:noFill/>
              <a:round/>
              <a:headEnd/>
              <a:tailEnd/>
            </a:ln>
          </p:spPr>
          <p:txBody>
            <a:bodyPr/>
            <a:lstStyle/>
            <a:p>
              <a:endParaRPr lang="en-US">
                <a:solidFill>
                  <a:srgbClr val="000000"/>
                </a:solidFill>
              </a:endParaRPr>
            </a:p>
          </p:txBody>
        </p:sp>
        <p:sp>
          <p:nvSpPr>
            <p:cNvPr id="23584" name="Freeform 77"/>
            <p:cNvSpPr>
              <a:spLocks/>
            </p:cNvSpPr>
            <p:nvPr/>
          </p:nvSpPr>
          <p:spPr bwMode="auto">
            <a:xfrm>
              <a:off x="2113" y="1845"/>
              <a:ext cx="113" cy="285"/>
            </a:xfrm>
            <a:custGeom>
              <a:avLst/>
              <a:gdLst>
                <a:gd name="T0" fmla="*/ 111 w 113"/>
                <a:gd name="T1" fmla="*/ 242 h 285"/>
                <a:gd name="T2" fmla="*/ 112 w 113"/>
                <a:gd name="T3" fmla="*/ 253 h 285"/>
                <a:gd name="T4" fmla="*/ 111 w 113"/>
                <a:gd name="T5" fmla="*/ 263 h 285"/>
                <a:gd name="T6" fmla="*/ 110 w 113"/>
                <a:gd name="T7" fmla="*/ 272 h 285"/>
                <a:gd name="T8" fmla="*/ 106 w 113"/>
                <a:gd name="T9" fmla="*/ 279 h 285"/>
                <a:gd name="T10" fmla="*/ 101 w 113"/>
                <a:gd name="T11" fmla="*/ 284 h 285"/>
                <a:gd name="T12" fmla="*/ 93 w 113"/>
                <a:gd name="T13" fmla="*/ 283 h 285"/>
                <a:gd name="T14" fmla="*/ 82 w 113"/>
                <a:gd name="T15" fmla="*/ 275 h 285"/>
                <a:gd name="T16" fmla="*/ 68 w 113"/>
                <a:gd name="T17" fmla="*/ 260 h 285"/>
                <a:gd name="T18" fmla="*/ 59 w 113"/>
                <a:gd name="T19" fmla="*/ 249 h 285"/>
                <a:gd name="T20" fmla="*/ 52 w 113"/>
                <a:gd name="T21" fmla="*/ 237 h 285"/>
                <a:gd name="T22" fmla="*/ 45 w 113"/>
                <a:gd name="T23" fmla="*/ 227 h 285"/>
                <a:gd name="T24" fmla="*/ 38 w 113"/>
                <a:gd name="T25" fmla="*/ 216 h 285"/>
                <a:gd name="T26" fmla="*/ 31 w 113"/>
                <a:gd name="T27" fmla="*/ 205 h 285"/>
                <a:gd name="T28" fmla="*/ 27 w 113"/>
                <a:gd name="T29" fmla="*/ 193 h 285"/>
                <a:gd name="T30" fmla="*/ 21 w 113"/>
                <a:gd name="T31" fmla="*/ 182 h 285"/>
                <a:gd name="T32" fmla="*/ 18 w 113"/>
                <a:gd name="T33" fmla="*/ 170 h 285"/>
                <a:gd name="T34" fmla="*/ 13 w 113"/>
                <a:gd name="T35" fmla="*/ 157 h 285"/>
                <a:gd name="T36" fmla="*/ 10 w 113"/>
                <a:gd name="T37" fmla="*/ 144 h 285"/>
                <a:gd name="T38" fmla="*/ 8 w 113"/>
                <a:gd name="T39" fmla="*/ 129 h 285"/>
                <a:gd name="T40" fmla="*/ 6 w 113"/>
                <a:gd name="T41" fmla="*/ 115 h 285"/>
                <a:gd name="T42" fmla="*/ 3 w 113"/>
                <a:gd name="T43" fmla="*/ 99 h 285"/>
                <a:gd name="T44" fmla="*/ 2 w 113"/>
                <a:gd name="T45" fmla="*/ 83 h 285"/>
                <a:gd name="T46" fmla="*/ 1 w 113"/>
                <a:gd name="T47" fmla="*/ 64 h 285"/>
                <a:gd name="T48" fmla="*/ 0 w 113"/>
                <a:gd name="T49" fmla="*/ 45 h 285"/>
                <a:gd name="T50" fmla="*/ 1 w 113"/>
                <a:gd name="T51" fmla="*/ 28 h 285"/>
                <a:gd name="T52" fmla="*/ 4 w 113"/>
                <a:gd name="T53" fmla="*/ 15 h 285"/>
                <a:gd name="T54" fmla="*/ 9 w 113"/>
                <a:gd name="T55" fmla="*/ 7 h 285"/>
                <a:gd name="T56" fmla="*/ 16 w 113"/>
                <a:gd name="T57" fmla="*/ 2 h 285"/>
                <a:gd name="T58" fmla="*/ 24 w 113"/>
                <a:gd name="T59" fmla="*/ 0 h 285"/>
                <a:gd name="T60" fmla="*/ 31 w 113"/>
                <a:gd name="T61" fmla="*/ 1 h 285"/>
                <a:gd name="T62" fmla="*/ 41 w 113"/>
                <a:gd name="T63" fmla="*/ 5 h 285"/>
                <a:gd name="T64" fmla="*/ 50 w 113"/>
                <a:gd name="T65" fmla="*/ 9 h 285"/>
                <a:gd name="T66" fmla="*/ 60 w 113"/>
                <a:gd name="T67" fmla="*/ 16 h 285"/>
                <a:gd name="T68" fmla="*/ 71 w 113"/>
                <a:gd name="T69" fmla="*/ 23 h 285"/>
                <a:gd name="T70" fmla="*/ 78 w 113"/>
                <a:gd name="T71" fmla="*/ 30 h 285"/>
                <a:gd name="T72" fmla="*/ 87 w 113"/>
                <a:gd name="T73" fmla="*/ 37 h 285"/>
                <a:gd name="T74" fmla="*/ 94 w 113"/>
                <a:gd name="T75" fmla="*/ 44 h 285"/>
                <a:gd name="T76" fmla="*/ 99 w 113"/>
                <a:gd name="T77" fmla="*/ 49 h 285"/>
                <a:gd name="T78" fmla="*/ 102 w 113"/>
                <a:gd name="T79" fmla="*/ 52 h 285"/>
                <a:gd name="T80" fmla="*/ 103 w 113"/>
                <a:gd name="T81" fmla="*/ 54 h 285"/>
                <a:gd name="T82" fmla="*/ 104 w 113"/>
                <a:gd name="T83" fmla="*/ 80 h 285"/>
                <a:gd name="T84" fmla="*/ 105 w 113"/>
                <a:gd name="T85" fmla="*/ 139 h 285"/>
                <a:gd name="T86" fmla="*/ 108 w 113"/>
                <a:gd name="T87" fmla="*/ 203 h 285"/>
                <a:gd name="T88" fmla="*/ 111 w 113"/>
                <a:gd name="T89" fmla="*/ 242 h 28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3"/>
                <a:gd name="T136" fmla="*/ 0 h 285"/>
                <a:gd name="T137" fmla="*/ 113 w 113"/>
                <a:gd name="T138" fmla="*/ 285 h 28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3" h="285">
                  <a:moveTo>
                    <a:pt x="111" y="242"/>
                  </a:moveTo>
                  <a:lnTo>
                    <a:pt x="112" y="253"/>
                  </a:lnTo>
                  <a:lnTo>
                    <a:pt x="111" y="263"/>
                  </a:lnTo>
                  <a:lnTo>
                    <a:pt x="110" y="272"/>
                  </a:lnTo>
                  <a:lnTo>
                    <a:pt x="106" y="279"/>
                  </a:lnTo>
                  <a:lnTo>
                    <a:pt x="101" y="284"/>
                  </a:lnTo>
                  <a:lnTo>
                    <a:pt x="93" y="283"/>
                  </a:lnTo>
                  <a:lnTo>
                    <a:pt x="82" y="275"/>
                  </a:lnTo>
                  <a:lnTo>
                    <a:pt x="68" y="260"/>
                  </a:lnTo>
                  <a:lnTo>
                    <a:pt x="59" y="249"/>
                  </a:lnTo>
                  <a:lnTo>
                    <a:pt x="52" y="237"/>
                  </a:lnTo>
                  <a:lnTo>
                    <a:pt x="45" y="227"/>
                  </a:lnTo>
                  <a:lnTo>
                    <a:pt x="38" y="216"/>
                  </a:lnTo>
                  <a:lnTo>
                    <a:pt x="31" y="205"/>
                  </a:lnTo>
                  <a:lnTo>
                    <a:pt x="27" y="193"/>
                  </a:lnTo>
                  <a:lnTo>
                    <a:pt x="21" y="182"/>
                  </a:lnTo>
                  <a:lnTo>
                    <a:pt x="18" y="170"/>
                  </a:lnTo>
                  <a:lnTo>
                    <a:pt x="13" y="157"/>
                  </a:lnTo>
                  <a:lnTo>
                    <a:pt x="10" y="144"/>
                  </a:lnTo>
                  <a:lnTo>
                    <a:pt x="8" y="129"/>
                  </a:lnTo>
                  <a:lnTo>
                    <a:pt x="6" y="115"/>
                  </a:lnTo>
                  <a:lnTo>
                    <a:pt x="3" y="99"/>
                  </a:lnTo>
                  <a:lnTo>
                    <a:pt x="2" y="83"/>
                  </a:lnTo>
                  <a:lnTo>
                    <a:pt x="1" y="64"/>
                  </a:lnTo>
                  <a:lnTo>
                    <a:pt x="0" y="45"/>
                  </a:lnTo>
                  <a:lnTo>
                    <a:pt x="1" y="28"/>
                  </a:lnTo>
                  <a:lnTo>
                    <a:pt x="4" y="15"/>
                  </a:lnTo>
                  <a:lnTo>
                    <a:pt x="9" y="7"/>
                  </a:lnTo>
                  <a:lnTo>
                    <a:pt x="16" y="2"/>
                  </a:lnTo>
                  <a:lnTo>
                    <a:pt x="24" y="0"/>
                  </a:lnTo>
                  <a:lnTo>
                    <a:pt x="31" y="1"/>
                  </a:lnTo>
                  <a:lnTo>
                    <a:pt x="41" y="5"/>
                  </a:lnTo>
                  <a:lnTo>
                    <a:pt x="50" y="9"/>
                  </a:lnTo>
                  <a:lnTo>
                    <a:pt x="60" y="16"/>
                  </a:lnTo>
                  <a:lnTo>
                    <a:pt x="71" y="23"/>
                  </a:lnTo>
                  <a:lnTo>
                    <a:pt x="78" y="30"/>
                  </a:lnTo>
                  <a:lnTo>
                    <a:pt x="87" y="37"/>
                  </a:lnTo>
                  <a:lnTo>
                    <a:pt x="94" y="44"/>
                  </a:lnTo>
                  <a:lnTo>
                    <a:pt x="99" y="49"/>
                  </a:lnTo>
                  <a:lnTo>
                    <a:pt x="102" y="52"/>
                  </a:lnTo>
                  <a:lnTo>
                    <a:pt x="103" y="54"/>
                  </a:lnTo>
                  <a:lnTo>
                    <a:pt x="104" y="80"/>
                  </a:lnTo>
                  <a:lnTo>
                    <a:pt x="105" y="139"/>
                  </a:lnTo>
                  <a:lnTo>
                    <a:pt x="108" y="203"/>
                  </a:lnTo>
                  <a:lnTo>
                    <a:pt x="111" y="242"/>
                  </a:lnTo>
                </a:path>
              </a:pathLst>
            </a:custGeom>
            <a:solidFill>
              <a:srgbClr val="F00000"/>
            </a:solidFill>
            <a:ln w="12700" cap="rnd">
              <a:noFill/>
              <a:round/>
              <a:headEnd/>
              <a:tailEnd/>
            </a:ln>
          </p:spPr>
          <p:txBody>
            <a:bodyPr/>
            <a:lstStyle/>
            <a:p>
              <a:endParaRPr lang="en-US">
                <a:solidFill>
                  <a:srgbClr val="000000"/>
                </a:solidFill>
              </a:endParaRPr>
            </a:p>
          </p:txBody>
        </p:sp>
        <p:sp>
          <p:nvSpPr>
            <p:cNvPr id="23585" name="Freeform 78"/>
            <p:cNvSpPr>
              <a:spLocks/>
            </p:cNvSpPr>
            <p:nvPr/>
          </p:nvSpPr>
          <p:spPr bwMode="auto">
            <a:xfrm>
              <a:off x="2124" y="1850"/>
              <a:ext cx="94" cy="273"/>
            </a:xfrm>
            <a:custGeom>
              <a:avLst/>
              <a:gdLst>
                <a:gd name="T0" fmla="*/ 92 w 94"/>
                <a:gd name="T1" fmla="*/ 229 h 273"/>
                <a:gd name="T2" fmla="*/ 93 w 94"/>
                <a:gd name="T3" fmla="*/ 239 h 273"/>
                <a:gd name="T4" fmla="*/ 93 w 94"/>
                <a:gd name="T5" fmla="*/ 250 h 273"/>
                <a:gd name="T6" fmla="*/ 92 w 94"/>
                <a:gd name="T7" fmla="*/ 260 h 273"/>
                <a:gd name="T8" fmla="*/ 90 w 94"/>
                <a:gd name="T9" fmla="*/ 267 h 273"/>
                <a:gd name="T10" fmla="*/ 85 w 94"/>
                <a:gd name="T11" fmla="*/ 272 h 273"/>
                <a:gd name="T12" fmla="*/ 79 w 94"/>
                <a:gd name="T13" fmla="*/ 271 h 273"/>
                <a:gd name="T14" fmla="*/ 70 w 94"/>
                <a:gd name="T15" fmla="*/ 264 h 273"/>
                <a:gd name="T16" fmla="*/ 58 w 94"/>
                <a:gd name="T17" fmla="*/ 250 h 273"/>
                <a:gd name="T18" fmla="*/ 50 w 94"/>
                <a:gd name="T19" fmla="*/ 239 h 273"/>
                <a:gd name="T20" fmla="*/ 43 w 94"/>
                <a:gd name="T21" fmla="*/ 230 h 273"/>
                <a:gd name="T22" fmla="*/ 38 w 94"/>
                <a:gd name="T23" fmla="*/ 221 h 273"/>
                <a:gd name="T24" fmla="*/ 32 w 94"/>
                <a:gd name="T25" fmla="*/ 210 h 273"/>
                <a:gd name="T26" fmla="*/ 27 w 94"/>
                <a:gd name="T27" fmla="*/ 200 h 273"/>
                <a:gd name="T28" fmla="*/ 22 w 94"/>
                <a:gd name="T29" fmla="*/ 189 h 273"/>
                <a:gd name="T30" fmla="*/ 18 w 94"/>
                <a:gd name="T31" fmla="*/ 179 h 273"/>
                <a:gd name="T32" fmla="*/ 14 w 94"/>
                <a:gd name="T33" fmla="*/ 167 h 273"/>
                <a:gd name="T34" fmla="*/ 11 w 94"/>
                <a:gd name="T35" fmla="*/ 156 h 273"/>
                <a:gd name="T36" fmla="*/ 8 w 94"/>
                <a:gd name="T37" fmla="*/ 143 h 273"/>
                <a:gd name="T38" fmla="*/ 6 w 94"/>
                <a:gd name="T39" fmla="*/ 129 h 273"/>
                <a:gd name="T40" fmla="*/ 3 w 94"/>
                <a:gd name="T41" fmla="*/ 115 h 273"/>
                <a:gd name="T42" fmla="*/ 2 w 94"/>
                <a:gd name="T43" fmla="*/ 99 h 273"/>
                <a:gd name="T44" fmla="*/ 1 w 94"/>
                <a:gd name="T45" fmla="*/ 83 h 273"/>
                <a:gd name="T46" fmla="*/ 0 w 94"/>
                <a:gd name="T47" fmla="*/ 65 h 273"/>
                <a:gd name="T48" fmla="*/ 0 w 94"/>
                <a:gd name="T49" fmla="*/ 45 h 273"/>
                <a:gd name="T50" fmla="*/ 0 w 94"/>
                <a:gd name="T51" fmla="*/ 28 h 273"/>
                <a:gd name="T52" fmla="*/ 2 w 94"/>
                <a:gd name="T53" fmla="*/ 15 h 273"/>
                <a:gd name="T54" fmla="*/ 7 w 94"/>
                <a:gd name="T55" fmla="*/ 7 h 273"/>
                <a:gd name="T56" fmla="*/ 12 w 94"/>
                <a:gd name="T57" fmla="*/ 2 h 273"/>
                <a:gd name="T58" fmla="*/ 18 w 94"/>
                <a:gd name="T59" fmla="*/ 0 h 273"/>
                <a:gd name="T60" fmla="*/ 25 w 94"/>
                <a:gd name="T61" fmla="*/ 0 h 273"/>
                <a:gd name="T62" fmla="*/ 33 w 94"/>
                <a:gd name="T63" fmla="*/ 3 h 273"/>
                <a:gd name="T64" fmla="*/ 41 w 94"/>
                <a:gd name="T65" fmla="*/ 8 h 273"/>
                <a:gd name="T66" fmla="*/ 49 w 94"/>
                <a:gd name="T67" fmla="*/ 14 h 273"/>
                <a:gd name="T68" fmla="*/ 56 w 94"/>
                <a:gd name="T69" fmla="*/ 21 h 273"/>
                <a:gd name="T70" fmla="*/ 64 w 94"/>
                <a:gd name="T71" fmla="*/ 28 h 273"/>
                <a:gd name="T72" fmla="*/ 71 w 94"/>
                <a:gd name="T73" fmla="*/ 34 h 273"/>
                <a:gd name="T74" fmla="*/ 76 w 94"/>
                <a:gd name="T75" fmla="*/ 41 h 273"/>
                <a:gd name="T76" fmla="*/ 81 w 94"/>
                <a:gd name="T77" fmla="*/ 45 h 273"/>
                <a:gd name="T78" fmla="*/ 84 w 94"/>
                <a:gd name="T79" fmla="*/ 49 h 273"/>
                <a:gd name="T80" fmla="*/ 84 w 94"/>
                <a:gd name="T81" fmla="*/ 50 h 273"/>
                <a:gd name="T82" fmla="*/ 85 w 94"/>
                <a:gd name="T83" fmla="*/ 74 h 273"/>
                <a:gd name="T84" fmla="*/ 86 w 94"/>
                <a:gd name="T85" fmla="*/ 129 h 273"/>
                <a:gd name="T86" fmla="*/ 89 w 94"/>
                <a:gd name="T87" fmla="*/ 189 h 273"/>
                <a:gd name="T88" fmla="*/ 92 w 94"/>
                <a:gd name="T89" fmla="*/ 229 h 2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
                <a:gd name="T136" fmla="*/ 0 h 273"/>
                <a:gd name="T137" fmla="*/ 94 w 94"/>
                <a:gd name="T138" fmla="*/ 273 h 2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 h="273">
                  <a:moveTo>
                    <a:pt x="92" y="229"/>
                  </a:moveTo>
                  <a:lnTo>
                    <a:pt x="93" y="239"/>
                  </a:lnTo>
                  <a:lnTo>
                    <a:pt x="93" y="250"/>
                  </a:lnTo>
                  <a:lnTo>
                    <a:pt x="92" y="260"/>
                  </a:lnTo>
                  <a:lnTo>
                    <a:pt x="90" y="267"/>
                  </a:lnTo>
                  <a:lnTo>
                    <a:pt x="85" y="272"/>
                  </a:lnTo>
                  <a:lnTo>
                    <a:pt x="79" y="271"/>
                  </a:lnTo>
                  <a:lnTo>
                    <a:pt x="70" y="264"/>
                  </a:lnTo>
                  <a:lnTo>
                    <a:pt x="58" y="250"/>
                  </a:lnTo>
                  <a:lnTo>
                    <a:pt x="50" y="239"/>
                  </a:lnTo>
                  <a:lnTo>
                    <a:pt x="43" y="230"/>
                  </a:lnTo>
                  <a:lnTo>
                    <a:pt x="38" y="221"/>
                  </a:lnTo>
                  <a:lnTo>
                    <a:pt x="32" y="210"/>
                  </a:lnTo>
                  <a:lnTo>
                    <a:pt x="27" y="200"/>
                  </a:lnTo>
                  <a:lnTo>
                    <a:pt x="22" y="189"/>
                  </a:lnTo>
                  <a:lnTo>
                    <a:pt x="18" y="179"/>
                  </a:lnTo>
                  <a:lnTo>
                    <a:pt x="14" y="167"/>
                  </a:lnTo>
                  <a:lnTo>
                    <a:pt x="11" y="156"/>
                  </a:lnTo>
                  <a:lnTo>
                    <a:pt x="8" y="143"/>
                  </a:lnTo>
                  <a:lnTo>
                    <a:pt x="6" y="129"/>
                  </a:lnTo>
                  <a:lnTo>
                    <a:pt x="3" y="115"/>
                  </a:lnTo>
                  <a:lnTo>
                    <a:pt x="2" y="99"/>
                  </a:lnTo>
                  <a:lnTo>
                    <a:pt x="1" y="83"/>
                  </a:lnTo>
                  <a:lnTo>
                    <a:pt x="0" y="65"/>
                  </a:lnTo>
                  <a:lnTo>
                    <a:pt x="0" y="45"/>
                  </a:lnTo>
                  <a:lnTo>
                    <a:pt x="0" y="28"/>
                  </a:lnTo>
                  <a:lnTo>
                    <a:pt x="2" y="15"/>
                  </a:lnTo>
                  <a:lnTo>
                    <a:pt x="7" y="7"/>
                  </a:lnTo>
                  <a:lnTo>
                    <a:pt x="12" y="2"/>
                  </a:lnTo>
                  <a:lnTo>
                    <a:pt x="18" y="0"/>
                  </a:lnTo>
                  <a:lnTo>
                    <a:pt x="25" y="0"/>
                  </a:lnTo>
                  <a:lnTo>
                    <a:pt x="33" y="3"/>
                  </a:lnTo>
                  <a:lnTo>
                    <a:pt x="41" y="8"/>
                  </a:lnTo>
                  <a:lnTo>
                    <a:pt x="49" y="14"/>
                  </a:lnTo>
                  <a:lnTo>
                    <a:pt x="56" y="21"/>
                  </a:lnTo>
                  <a:lnTo>
                    <a:pt x="64" y="28"/>
                  </a:lnTo>
                  <a:lnTo>
                    <a:pt x="71" y="34"/>
                  </a:lnTo>
                  <a:lnTo>
                    <a:pt x="76" y="41"/>
                  </a:lnTo>
                  <a:lnTo>
                    <a:pt x="81" y="45"/>
                  </a:lnTo>
                  <a:lnTo>
                    <a:pt x="84" y="49"/>
                  </a:lnTo>
                  <a:lnTo>
                    <a:pt x="84" y="50"/>
                  </a:lnTo>
                  <a:lnTo>
                    <a:pt x="85" y="74"/>
                  </a:lnTo>
                  <a:lnTo>
                    <a:pt x="86" y="129"/>
                  </a:lnTo>
                  <a:lnTo>
                    <a:pt x="89" y="189"/>
                  </a:lnTo>
                  <a:lnTo>
                    <a:pt x="92" y="229"/>
                  </a:lnTo>
                </a:path>
              </a:pathLst>
            </a:custGeom>
            <a:solidFill>
              <a:srgbClr val="FF1010"/>
            </a:solidFill>
            <a:ln w="12700" cap="rnd">
              <a:noFill/>
              <a:round/>
              <a:headEnd/>
              <a:tailEnd/>
            </a:ln>
          </p:spPr>
          <p:txBody>
            <a:bodyPr/>
            <a:lstStyle/>
            <a:p>
              <a:endParaRPr lang="en-US">
                <a:solidFill>
                  <a:srgbClr val="000000"/>
                </a:solidFill>
              </a:endParaRPr>
            </a:p>
          </p:txBody>
        </p:sp>
        <p:sp>
          <p:nvSpPr>
            <p:cNvPr id="23586" name="Freeform 79"/>
            <p:cNvSpPr>
              <a:spLocks/>
            </p:cNvSpPr>
            <p:nvPr/>
          </p:nvSpPr>
          <p:spPr bwMode="auto">
            <a:xfrm>
              <a:off x="2132" y="1853"/>
              <a:ext cx="79" cy="262"/>
            </a:xfrm>
            <a:custGeom>
              <a:avLst/>
              <a:gdLst>
                <a:gd name="T0" fmla="*/ 77 w 79"/>
                <a:gd name="T1" fmla="*/ 217 h 262"/>
                <a:gd name="T2" fmla="*/ 78 w 79"/>
                <a:gd name="T3" fmla="*/ 227 h 262"/>
                <a:gd name="T4" fmla="*/ 78 w 79"/>
                <a:gd name="T5" fmla="*/ 239 h 262"/>
                <a:gd name="T6" fmla="*/ 78 w 79"/>
                <a:gd name="T7" fmla="*/ 248 h 262"/>
                <a:gd name="T8" fmla="*/ 76 w 79"/>
                <a:gd name="T9" fmla="*/ 256 h 262"/>
                <a:gd name="T10" fmla="*/ 73 w 79"/>
                <a:gd name="T11" fmla="*/ 261 h 262"/>
                <a:gd name="T12" fmla="*/ 67 w 79"/>
                <a:gd name="T13" fmla="*/ 261 h 262"/>
                <a:gd name="T14" fmla="*/ 59 w 79"/>
                <a:gd name="T15" fmla="*/ 255 h 262"/>
                <a:gd name="T16" fmla="*/ 49 w 79"/>
                <a:gd name="T17" fmla="*/ 242 h 262"/>
                <a:gd name="T18" fmla="*/ 38 w 79"/>
                <a:gd name="T19" fmla="*/ 225 h 262"/>
                <a:gd name="T20" fmla="*/ 29 w 79"/>
                <a:gd name="T21" fmla="*/ 206 h 262"/>
                <a:gd name="T22" fmla="*/ 20 w 79"/>
                <a:gd name="T23" fmla="*/ 188 h 262"/>
                <a:gd name="T24" fmla="*/ 13 w 79"/>
                <a:gd name="T25" fmla="*/ 167 h 262"/>
                <a:gd name="T26" fmla="*/ 9 w 79"/>
                <a:gd name="T27" fmla="*/ 143 h 262"/>
                <a:gd name="T28" fmla="*/ 4 w 79"/>
                <a:gd name="T29" fmla="*/ 115 h 262"/>
                <a:gd name="T30" fmla="*/ 2 w 79"/>
                <a:gd name="T31" fmla="*/ 84 h 262"/>
                <a:gd name="T32" fmla="*/ 0 w 79"/>
                <a:gd name="T33" fmla="*/ 48 h 262"/>
                <a:gd name="T34" fmla="*/ 1 w 79"/>
                <a:gd name="T35" fmla="*/ 30 h 262"/>
                <a:gd name="T36" fmla="*/ 2 w 79"/>
                <a:gd name="T37" fmla="*/ 16 h 262"/>
                <a:gd name="T38" fmla="*/ 5 w 79"/>
                <a:gd name="T39" fmla="*/ 8 h 262"/>
                <a:gd name="T40" fmla="*/ 10 w 79"/>
                <a:gd name="T41" fmla="*/ 2 h 262"/>
                <a:gd name="T42" fmla="*/ 15 w 79"/>
                <a:gd name="T43" fmla="*/ 0 h 262"/>
                <a:gd name="T44" fmla="*/ 21 w 79"/>
                <a:gd name="T45" fmla="*/ 1 h 262"/>
                <a:gd name="T46" fmla="*/ 27 w 79"/>
                <a:gd name="T47" fmla="*/ 3 h 262"/>
                <a:gd name="T48" fmla="*/ 34 w 79"/>
                <a:gd name="T49" fmla="*/ 7 h 262"/>
                <a:gd name="T50" fmla="*/ 41 w 79"/>
                <a:gd name="T51" fmla="*/ 13 h 262"/>
                <a:gd name="T52" fmla="*/ 46 w 79"/>
                <a:gd name="T53" fmla="*/ 19 h 262"/>
                <a:gd name="T54" fmla="*/ 53 w 79"/>
                <a:gd name="T55" fmla="*/ 26 h 262"/>
                <a:gd name="T56" fmla="*/ 58 w 79"/>
                <a:gd name="T57" fmla="*/ 31 h 262"/>
                <a:gd name="T58" fmla="*/ 63 w 79"/>
                <a:gd name="T59" fmla="*/ 37 h 262"/>
                <a:gd name="T60" fmla="*/ 66 w 79"/>
                <a:gd name="T61" fmla="*/ 42 h 262"/>
                <a:gd name="T62" fmla="*/ 68 w 79"/>
                <a:gd name="T63" fmla="*/ 45 h 262"/>
                <a:gd name="T64" fmla="*/ 69 w 79"/>
                <a:gd name="T65" fmla="*/ 47 h 262"/>
                <a:gd name="T66" fmla="*/ 69 w 79"/>
                <a:gd name="T67" fmla="*/ 70 h 262"/>
                <a:gd name="T68" fmla="*/ 71 w 79"/>
                <a:gd name="T69" fmla="*/ 122 h 262"/>
                <a:gd name="T70" fmla="*/ 74 w 79"/>
                <a:gd name="T71" fmla="*/ 179 h 262"/>
                <a:gd name="T72" fmla="*/ 77 w 79"/>
                <a:gd name="T73" fmla="*/ 217 h 2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262"/>
                <a:gd name="T113" fmla="*/ 79 w 79"/>
                <a:gd name="T114" fmla="*/ 262 h 2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262">
                  <a:moveTo>
                    <a:pt x="77" y="217"/>
                  </a:moveTo>
                  <a:lnTo>
                    <a:pt x="78" y="227"/>
                  </a:lnTo>
                  <a:lnTo>
                    <a:pt x="78" y="239"/>
                  </a:lnTo>
                  <a:lnTo>
                    <a:pt x="78" y="248"/>
                  </a:lnTo>
                  <a:lnTo>
                    <a:pt x="76" y="256"/>
                  </a:lnTo>
                  <a:lnTo>
                    <a:pt x="73" y="261"/>
                  </a:lnTo>
                  <a:lnTo>
                    <a:pt x="67" y="261"/>
                  </a:lnTo>
                  <a:lnTo>
                    <a:pt x="59" y="255"/>
                  </a:lnTo>
                  <a:lnTo>
                    <a:pt x="49" y="242"/>
                  </a:lnTo>
                  <a:lnTo>
                    <a:pt x="38" y="225"/>
                  </a:lnTo>
                  <a:lnTo>
                    <a:pt x="29" y="206"/>
                  </a:lnTo>
                  <a:lnTo>
                    <a:pt x="20" y="188"/>
                  </a:lnTo>
                  <a:lnTo>
                    <a:pt x="13" y="167"/>
                  </a:lnTo>
                  <a:lnTo>
                    <a:pt x="9" y="143"/>
                  </a:lnTo>
                  <a:lnTo>
                    <a:pt x="4" y="115"/>
                  </a:lnTo>
                  <a:lnTo>
                    <a:pt x="2" y="84"/>
                  </a:lnTo>
                  <a:lnTo>
                    <a:pt x="0" y="48"/>
                  </a:lnTo>
                  <a:lnTo>
                    <a:pt x="1" y="30"/>
                  </a:lnTo>
                  <a:lnTo>
                    <a:pt x="2" y="16"/>
                  </a:lnTo>
                  <a:lnTo>
                    <a:pt x="5" y="8"/>
                  </a:lnTo>
                  <a:lnTo>
                    <a:pt x="10" y="2"/>
                  </a:lnTo>
                  <a:lnTo>
                    <a:pt x="15" y="0"/>
                  </a:lnTo>
                  <a:lnTo>
                    <a:pt x="21" y="1"/>
                  </a:lnTo>
                  <a:lnTo>
                    <a:pt x="27" y="3"/>
                  </a:lnTo>
                  <a:lnTo>
                    <a:pt x="34" y="7"/>
                  </a:lnTo>
                  <a:lnTo>
                    <a:pt x="41" y="13"/>
                  </a:lnTo>
                  <a:lnTo>
                    <a:pt x="46" y="19"/>
                  </a:lnTo>
                  <a:lnTo>
                    <a:pt x="53" y="26"/>
                  </a:lnTo>
                  <a:lnTo>
                    <a:pt x="58" y="31"/>
                  </a:lnTo>
                  <a:lnTo>
                    <a:pt x="63" y="37"/>
                  </a:lnTo>
                  <a:lnTo>
                    <a:pt x="66" y="42"/>
                  </a:lnTo>
                  <a:lnTo>
                    <a:pt x="68" y="45"/>
                  </a:lnTo>
                  <a:lnTo>
                    <a:pt x="69" y="47"/>
                  </a:lnTo>
                  <a:lnTo>
                    <a:pt x="69" y="70"/>
                  </a:lnTo>
                  <a:lnTo>
                    <a:pt x="71" y="122"/>
                  </a:lnTo>
                  <a:lnTo>
                    <a:pt x="74" y="179"/>
                  </a:lnTo>
                  <a:lnTo>
                    <a:pt x="77" y="217"/>
                  </a:lnTo>
                </a:path>
              </a:pathLst>
            </a:custGeom>
            <a:solidFill>
              <a:srgbClr val="FF1010"/>
            </a:solidFill>
            <a:ln w="12700" cap="rnd">
              <a:noFill/>
              <a:round/>
              <a:headEnd/>
              <a:tailEnd/>
            </a:ln>
          </p:spPr>
          <p:txBody>
            <a:bodyPr/>
            <a:lstStyle/>
            <a:p>
              <a:endParaRPr lang="en-US">
                <a:solidFill>
                  <a:srgbClr val="000000"/>
                </a:solidFill>
              </a:endParaRPr>
            </a:p>
          </p:txBody>
        </p:sp>
        <p:sp>
          <p:nvSpPr>
            <p:cNvPr id="23587" name="Freeform 80"/>
            <p:cNvSpPr>
              <a:spLocks/>
            </p:cNvSpPr>
            <p:nvPr/>
          </p:nvSpPr>
          <p:spPr bwMode="auto">
            <a:xfrm>
              <a:off x="2142" y="1858"/>
              <a:ext cx="63" cy="251"/>
            </a:xfrm>
            <a:custGeom>
              <a:avLst/>
              <a:gdLst>
                <a:gd name="T0" fmla="*/ 59 w 63"/>
                <a:gd name="T1" fmla="*/ 203 h 251"/>
                <a:gd name="T2" fmla="*/ 61 w 63"/>
                <a:gd name="T3" fmla="*/ 214 h 251"/>
                <a:gd name="T4" fmla="*/ 61 w 63"/>
                <a:gd name="T5" fmla="*/ 226 h 251"/>
                <a:gd name="T6" fmla="*/ 62 w 63"/>
                <a:gd name="T7" fmla="*/ 235 h 251"/>
                <a:gd name="T8" fmla="*/ 61 w 63"/>
                <a:gd name="T9" fmla="*/ 244 h 251"/>
                <a:gd name="T10" fmla="*/ 58 w 63"/>
                <a:gd name="T11" fmla="*/ 249 h 251"/>
                <a:gd name="T12" fmla="*/ 53 w 63"/>
                <a:gd name="T13" fmla="*/ 250 h 251"/>
                <a:gd name="T14" fmla="*/ 48 w 63"/>
                <a:gd name="T15" fmla="*/ 245 h 251"/>
                <a:gd name="T16" fmla="*/ 40 w 63"/>
                <a:gd name="T17" fmla="*/ 233 h 251"/>
                <a:gd name="T18" fmla="*/ 31 w 63"/>
                <a:gd name="T19" fmla="*/ 217 h 251"/>
                <a:gd name="T20" fmla="*/ 24 w 63"/>
                <a:gd name="T21" fmla="*/ 201 h 251"/>
                <a:gd name="T22" fmla="*/ 17 w 63"/>
                <a:gd name="T23" fmla="*/ 184 h 251"/>
                <a:gd name="T24" fmla="*/ 12 w 63"/>
                <a:gd name="T25" fmla="*/ 164 h 251"/>
                <a:gd name="T26" fmla="*/ 7 w 63"/>
                <a:gd name="T27" fmla="*/ 142 h 251"/>
                <a:gd name="T28" fmla="*/ 4 w 63"/>
                <a:gd name="T29" fmla="*/ 115 h 251"/>
                <a:gd name="T30" fmla="*/ 2 w 63"/>
                <a:gd name="T31" fmla="*/ 85 h 251"/>
                <a:gd name="T32" fmla="*/ 0 w 63"/>
                <a:gd name="T33" fmla="*/ 48 h 251"/>
                <a:gd name="T34" fmla="*/ 1 w 63"/>
                <a:gd name="T35" fmla="*/ 30 h 251"/>
                <a:gd name="T36" fmla="*/ 2 w 63"/>
                <a:gd name="T37" fmla="*/ 17 h 251"/>
                <a:gd name="T38" fmla="*/ 4 w 63"/>
                <a:gd name="T39" fmla="*/ 8 h 251"/>
                <a:gd name="T40" fmla="*/ 7 w 63"/>
                <a:gd name="T41" fmla="*/ 2 h 251"/>
                <a:gd name="T42" fmla="*/ 12 w 63"/>
                <a:gd name="T43" fmla="*/ 0 h 251"/>
                <a:gd name="T44" fmla="*/ 16 w 63"/>
                <a:gd name="T45" fmla="*/ 0 h 251"/>
                <a:gd name="T46" fmla="*/ 20 w 63"/>
                <a:gd name="T47" fmla="*/ 1 h 251"/>
                <a:gd name="T48" fmla="*/ 25 w 63"/>
                <a:gd name="T49" fmla="*/ 5 h 251"/>
                <a:gd name="T50" fmla="*/ 30 w 63"/>
                <a:gd name="T51" fmla="*/ 10 h 251"/>
                <a:gd name="T52" fmla="*/ 35 w 63"/>
                <a:gd name="T53" fmla="*/ 16 h 251"/>
                <a:gd name="T54" fmla="*/ 40 w 63"/>
                <a:gd name="T55" fmla="*/ 22 h 251"/>
                <a:gd name="T56" fmla="*/ 43 w 63"/>
                <a:gd name="T57" fmla="*/ 28 h 251"/>
                <a:gd name="T58" fmla="*/ 47 w 63"/>
                <a:gd name="T59" fmla="*/ 34 h 251"/>
                <a:gd name="T60" fmla="*/ 49 w 63"/>
                <a:gd name="T61" fmla="*/ 37 h 251"/>
                <a:gd name="T62" fmla="*/ 51 w 63"/>
                <a:gd name="T63" fmla="*/ 41 h 251"/>
                <a:gd name="T64" fmla="*/ 51 w 63"/>
                <a:gd name="T65" fmla="*/ 42 h 251"/>
                <a:gd name="T66" fmla="*/ 52 w 63"/>
                <a:gd name="T67" fmla="*/ 63 h 251"/>
                <a:gd name="T68" fmla="*/ 53 w 63"/>
                <a:gd name="T69" fmla="*/ 113 h 251"/>
                <a:gd name="T70" fmla="*/ 56 w 63"/>
                <a:gd name="T71" fmla="*/ 167 h 251"/>
                <a:gd name="T72" fmla="*/ 59 w 63"/>
                <a:gd name="T73" fmla="*/ 203 h 25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
                <a:gd name="T112" fmla="*/ 0 h 251"/>
                <a:gd name="T113" fmla="*/ 63 w 63"/>
                <a:gd name="T114" fmla="*/ 251 h 25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 h="251">
                  <a:moveTo>
                    <a:pt x="59" y="203"/>
                  </a:moveTo>
                  <a:lnTo>
                    <a:pt x="61" y="214"/>
                  </a:lnTo>
                  <a:lnTo>
                    <a:pt x="61" y="226"/>
                  </a:lnTo>
                  <a:lnTo>
                    <a:pt x="62" y="235"/>
                  </a:lnTo>
                  <a:lnTo>
                    <a:pt x="61" y="244"/>
                  </a:lnTo>
                  <a:lnTo>
                    <a:pt x="58" y="249"/>
                  </a:lnTo>
                  <a:lnTo>
                    <a:pt x="53" y="250"/>
                  </a:lnTo>
                  <a:lnTo>
                    <a:pt x="48" y="245"/>
                  </a:lnTo>
                  <a:lnTo>
                    <a:pt x="40" y="233"/>
                  </a:lnTo>
                  <a:lnTo>
                    <a:pt x="31" y="217"/>
                  </a:lnTo>
                  <a:lnTo>
                    <a:pt x="24" y="201"/>
                  </a:lnTo>
                  <a:lnTo>
                    <a:pt x="17" y="184"/>
                  </a:lnTo>
                  <a:lnTo>
                    <a:pt x="12" y="164"/>
                  </a:lnTo>
                  <a:lnTo>
                    <a:pt x="7" y="142"/>
                  </a:lnTo>
                  <a:lnTo>
                    <a:pt x="4" y="115"/>
                  </a:lnTo>
                  <a:lnTo>
                    <a:pt x="2" y="85"/>
                  </a:lnTo>
                  <a:lnTo>
                    <a:pt x="0" y="48"/>
                  </a:lnTo>
                  <a:lnTo>
                    <a:pt x="1" y="30"/>
                  </a:lnTo>
                  <a:lnTo>
                    <a:pt x="2" y="17"/>
                  </a:lnTo>
                  <a:lnTo>
                    <a:pt x="4" y="8"/>
                  </a:lnTo>
                  <a:lnTo>
                    <a:pt x="7" y="2"/>
                  </a:lnTo>
                  <a:lnTo>
                    <a:pt x="12" y="0"/>
                  </a:lnTo>
                  <a:lnTo>
                    <a:pt x="16" y="0"/>
                  </a:lnTo>
                  <a:lnTo>
                    <a:pt x="20" y="1"/>
                  </a:lnTo>
                  <a:lnTo>
                    <a:pt x="25" y="5"/>
                  </a:lnTo>
                  <a:lnTo>
                    <a:pt x="30" y="10"/>
                  </a:lnTo>
                  <a:lnTo>
                    <a:pt x="35" y="16"/>
                  </a:lnTo>
                  <a:lnTo>
                    <a:pt x="40" y="22"/>
                  </a:lnTo>
                  <a:lnTo>
                    <a:pt x="43" y="28"/>
                  </a:lnTo>
                  <a:lnTo>
                    <a:pt x="47" y="34"/>
                  </a:lnTo>
                  <a:lnTo>
                    <a:pt x="49" y="37"/>
                  </a:lnTo>
                  <a:lnTo>
                    <a:pt x="51" y="41"/>
                  </a:lnTo>
                  <a:lnTo>
                    <a:pt x="51" y="42"/>
                  </a:lnTo>
                  <a:lnTo>
                    <a:pt x="52" y="63"/>
                  </a:lnTo>
                  <a:lnTo>
                    <a:pt x="53" y="113"/>
                  </a:lnTo>
                  <a:lnTo>
                    <a:pt x="56" y="167"/>
                  </a:lnTo>
                  <a:lnTo>
                    <a:pt x="59" y="203"/>
                  </a:lnTo>
                </a:path>
              </a:pathLst>
            </a:custGeom>
            <a:solidFill>
              <a:srgbClr val="FF2020"/>
            </a:solidFill>
            <a:ln w="12700" cap="rnd">
              <a:noFill/>
              <a:round/>
              <a:headEnd/>
              <a:tailEnd/>
            </a:ln>
          </p:spPr>
          <p:txBody>
            <a:bodyPr/>
            <a:lstStyle/>
            <a:p>
              <a:endParaRPr lang="en-US">
                <a:solidFill>
                  <a:srgbClr val="000000"/>
                </a:solidFill>
              </a:endParaRPr>
            </a:p>
          </p:txBody>
        </p:sp>
        <p:sp>
          <p:nvSpPr>
            <p:cNvPr id="23588" name="Freeform 81"/>
            <p:cNvSpPr>
              <a:spLocks/>
            </p:cNvSpPr>
            <p:nvPr/>
          </p:nvSpPr>
          <p:spPr bwMode="auto">
            <a:xfrm>
              <a:off x="2152" y="1862"/>
              <a:ext cx="46" cy="239"/>
            </a:xfrm>
            <a:custGeom>
              <a:avLst/>
              <a:gdLst>
                <a:gd name="T0" fmla="*/ 42 w 46"/>
                <a:gd name="T1" fmla="*/ 191 h 239"/>
                <a:gd name="T2" fmla="*/ 43 w 46"/>
                <a:gd name="T3" fmla="*/ 201 h 239"/>
                <a:gd name="T4" fmla="*/ 45 w 46"/>
                <a:gd name="T5" fmla="*/ 213 h 239"/>
                <a:gd name="T6" fmla="*/ 45 w 46"/>
                <a:gd name="T7" fmla="*/ 223 h 239"/>
                <a:gd name="T8" fmla="*/ 45 w 46"/>
                <a:gd name="T9" fmla="*/ 231 h 239"/>
                <a:gd name="T10" fmla="*/ 43 w 46"/>
                <a:gd name="T11" fmla="*/ 237 h 239"/>
                <a:gd name="T12" fmla="*/ 41 w 46"/>
                <a:gd name="T13" fmla="*/ 238 h 239"/>
                <a:gd name="T14" fmla="*/ 37 w 46"/>
                <a:gd name="T15" fmla="*/ 235 h 239"/>
                <a:gd name="T16" fmla="*/ 30 w 46"/>
                <a:gd name="T17" fmla="*/ 223 h 239"/>
                <a:gd name="T18" fmla="*/ 23 w 46"/>
                <a:gd name="T19" fmla="*/ 209 h 239"/>
                <a:gd name="T20" fmla="*/ 18 w 46"/>
                <a:gd name="T21" fmla="*/ 195 h 239"/>
                <a:gd name="T22" fmla="*/ 13 w 46"/>
                <a:gd name="T23" fmla="*/ 180 h 239"/>
                <a:gd name="T24" fmla="*/ 8 w 46"/>
                <a:gd name="T25" fmla="*/ 162 h 239"/>
                <a:gd name="T26" fmla="*/ 5 w 46"/>
                <a:gd name="T27" fmla="*/ 141 h 239"/>
                <a:gd name="T28" fmla="*/ 2 w 46"/>
                <a:gd name="T29" fmla="*/ 116 h 239"/>
                <a:gd name="T30" fmla="*/ 1 w 46"/>
                <a:gd name="T31" fmla="*/ 85 h 239"/>
                <a:gd name="T32" fmla="*/ 0 w 46"/>
                <a:gd name="T33" fmla="*/ 50 h 239"/>
                <a:gd name="T34" fmla="*/ 0 w 46"/>
                <a:gd name="T35" fmla="*/ 18 h 239"/>
                <a:gd name="T36" fmla="*/ 4 w 46"/>
                <a:gd name="T37" fmla="*/ 3 h 239"/>
                <a:gd name="T38" fmla="*/ 9 w 46"/>
                <a:gd name="T39" fmla="*/ 0 h 239"/>
                <a:gd name="T40" fmla="*/ 16 w 46"/>
                <a:gd name="T41" fmla="*/ 5 h 239"/>
                <a:gd name="T42" fmla="*/ 22 w 46"/>
                <a:gd name="T43" fmla="*/ 14 h 239"/>
                <a:gd name="T44" fmla="*/ 28 w 46"/>
                <a:gd name="T45" fmla="*/ 25 h 239"/>
                <a:gd name="T46" fmla="*/ 32 w 46"/>
                <a:gd name="T47" fmla="*/ 35 h 239"/>
                <a:gd name="T48" fmla="*/ 33 w 46"/>
                <a:gd name="T49" fmla="*/ 38 h 239"/>
                <a:gd name="T50" fmla="*/ 35 w 46"/>
                <a:gd name="T51" fmla="*/ 59 h 239"/>
                <a:gd name="T52" fmla="*/ 37 w 46"/>
                <a:gd name="T53" fmla="*/ 105 h 239"/>
                <a:gd name="T54" fmla="*/ 39 w 46"/>
                <a:gd name="T55" fmla="*/ 156 h 239"/>
                <a:gd name="T56" fmla="*/ 42 w 46"/>
                <a:gd name="T57" fmla="*/ 191 h 2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6"/>
                <a:gd name="T88" fmla="*/ 0 h 239"/>
                <a:gd name="T89" fmla="*/ 46 w 46"/>
                <a:gd name="T90" fmla="*/ 239 h 23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6" h="239">
                  <a:moveTo>
                    <a:pt x="42" y="191"/>
                  </a:moveTo>
                  <a:lnTo>
                    <a:pt x="43" y="201"/>
                  </a:lnTo>
                  <a:lnTo>
                    <a:pt x="45" y="213"/>
                  </a:lnTo>
                  <a:lnTo>
                    <a:pt x="45" y="223"/>
                  </a:lnTo>
                  <a:lnTo>
                    <a:pt x="45" y="231"/>
                  </a:lnTo>
                  <a:lnTo>
                    <a:pt x="43" y="237"/>
                  </a:lnTo>
                  <a:lnTo>
                    <a:pt x="41" y="238"/>
                  </a:lnTo>
                  <a:lnTo>
                    <a:pt x="37" y="235"/>
                  </a:lnTo>
                  <a:lnTo>
                    <a:pt x="30" y="223"/>
                  </a:lnTo>
                  <a:lnTo>
                    <a:pt x="23" y="209"/>
                  </a:lnTo>
                  <a:lnTo>
                    <a:pt x="18" y="195"/>
                  </a:lnTo>
                  <a:lnTo>
                    <a:pt x="13" y="180"/>
                  </a:lnTo>
                  <a:lnTo>
                    <a:pt x="8" y="162"/>
                  </a:lnTo>
                  <a:lnTo>
                    <a:pt x="5" y="141"/>
                  </a:lnTo>
                  <a:lnTo>
                    <a:pt x="2" y="116"/>
                  </a:lnTo>
                  <a:lnTo>
                    <a:pt x="1" y="85"/>
                  </a:lnTo>
                  <a:lnTo>
                    <a:pt x="0" y="50"/>
                  </a:lnTo>
                  <a:lnTo>
                    <a:pt x="0" y="18"/>
                  </a:lnTo>
                  <a:lnTo>
                    <a:pt x="4" y="3"/>
                  </a:lnTo>
                  <a:lnTo>
                    <a:pt x="9" y="0"/>
                  </a:lnTo>
                  <a:lnTo>
                    <a:pt x="16" y="5"/>
                  </a:lnTo>
                  <a:lnTo>
                    <a:pt x="22" y="14"/>
                  </a:lnTo>
                  <a:lnTo>
                    <a:pt x="28" y="25"/>
                  </a:lnTo>
                  <a:lnTo>
                    <a:pt x="32" y="35"/>
                  </a:lnTo>
                  <a:lnTo>
                    <a:pt x="33" y="38"/>
                  </a:lnTo>
                  <a:lnTo>
                    <a:pt x="35" y="59"/>
                  </a:lnTo>
                  <a:lnTo>
                    <a:pt x="37" y="105"/>
                  </a:lnTo>
                  <a:lnTo>
                    <a:pt x="39" y="156"/>
                  </a:lnTo>
                  <a:lnTo>
                    <a:pt x="42" y="191"/>
                  </a:lnTo>
                </a:path>
              </a:pathLst>
            </a:custGeom>
            <a:solidFill>
              <a:srgbClr val="FF3030"/>
            </a:solidFill>
            <a:ln w="12700" cap="rnd">
              <a:noFill/>
              <a:round/>
              <a:headEnd/>
              <a:tailEnd/>
            </a:ln>
          </p:spPr>
          <p:txBody>
            <a:bodyPr/>
            <a:lstStyle/>
            <a:p>
              <a:endParaRPr lang="en-US">
                <a:solidFill>
                  <a:srgbClr val="000000"/>
                </a:solidFill>
              </a:endParaRPr>
            </a:p>
          </p:txBody>
        </p:sp>
        <p:sp>
          <p:nvSpPr>
            <p:cNvPr id="23589" name="Freeform 82"/>
            <p:cNvSpPr>
              <a:spLocks/>
            </p:cNvSpPr>
            <p:nvPr/>
          </p:nvSpPr>
          <p:spPr bwMode="auto">
            <a:xfrm>
              <a:off x="2162" y="1865"/>
              <a:ext cx="30" cy="230"/>
            </a:xfrm>
            <a:custGeom>
              <a:avLst/>
              <a:gdLst>
                <a:gd name="T0" fmla="*/ 16 w 30"/>
                <a:gd name="T1" fmla="*/ 35 h 230"/>
                <a:gd name="T2" fmla="*/ 17 w 30"/>
                <a:gd name="T3" fmla="*/ 53 h 230"/>
                <a:gd name="T4" fmla="*/ 19 w 30"/>
                <a:gd name="T5" fmla="*/ 97 h 230"/>
                <a:gd name="T6" fmla="*/ 22 w 30"/>
                <a:gd name="T7" fmla="*/ 146 h 230"/>
                <a:gd name="T8" fmla="*/ 24 w 30"/>
                <a:gd name="T9" fmla="*/ 179 h 230"/>
                <a:gd name="T10" fmla="*/ 26 w 30"/>
                <a:gd name="T11" fmla="*/ 190 h 230"/>
                <a:gd name="T12" fmla="*/ 28 w 30"/>
                <a:gd name="T13" fmla="*/ 200 h 230"/>
                <a:gd name="T14" fmla="*/ 28 w 30"/>
                <a:gd name="T15" fmla="*/ 212 h 230"/>
                <a:gd name="T16" fmla="*/ 29 w 30"/>
                <a:gd name="T17" fmla="*/ 221 h 230"/>
                <a:gd name="T18" fmla="*/ 29 w 30"/>
                <a:gd name="T19" fmla="*/ 227 h 230"/>
                <a:gd name="T20" fmla="*/ 27 w 30"/>
                <a:gd name="T21" fmla="*/ 229 h 230"/>
                <a:gd name="T22" fmla="*/ 24 w 30"/>
                <a:gd name="T23" fmla="*/ 226 h 230"/>
                <a:gd name="T24" fmla="*/ 19 w 30"/>
                <a:gd name="T25" fmla="*/ 215 h 230"/>
                <a:gd name="T26" fmla="*/ 15 w 30"/>
                <a:gd name="T27" fmla="*/ 204 h 230"/>
                <a:gd name="T28" fmla="*/ 12 w 30"/>
                <a:gd name="T29" fmla="*/ 192 h 230"/>
                <a:gd name="T30" fmla="*/ 9 w 30"/>
                <a:gd name="T31" fmla="*/ 178 h 230"/>
                <a:gd name="T32" fmla="*/ 6 w 30"/>
                <a:gd name="T33" fmla="*/ 162 h 230"/>
                <a:gd name="T34" fmla="*/ 4 w 30"/>
                <a:gd name="T35" fmla="*/ 141 h 230"/>
                <a:gd name="T36" fmla="*/ 2 w 30"/>
                <a:gd name="T37" fmla="*/ 117 h 230"/>
                <a:gd name="T38" fmla="*/ 0 w 30"/>
                <a:gd name="T39" fmla="*/ 87 h 230"/>
                <a:gd name="T40" fmla="*/ 0 w 30"/>
                <a:gd name="T41" fmla="*/ 51 h 230"/>
                <a:gd name="T42" fmla="*/ 0 w 30"/>
                <a:gd name="T43" fmla="*/ 21 h 230"/>
                <a:gd name="T44" fmla="*/ 1 w 30"/>
                <a:gd name="T45" fmla="*/ 5 h 230"/>
                <a:gd name="T46" fmla="*/ 4 w 30"/>
                <a:gd name="T47" fmla="*/ 0 h 230"/>
                <a:gd name="T48" fmla="*/ 8 w 30"/>
                <a:gd name="T49" fmla="*/ 3 h 230"/>
                <a:gd name="T50" fmla="*/ 11 w 30"/>
                <a:gd name="T51" fmla="*/ 13 h 230"/>
                <a:gd name="T52" fmla="*/ 14 w 30"/>
                <a:gd name="T53" fmla="*/ 22 h 230"/>
                <a:gd name="T54" fmla="*/ 16 w 30"/>
                <a:gd name="T55" fmla="*/ 31 h 230"/>
                <a:gd name="T56" fmla="*/ 16 w 30"/>
                <a:gd name="T57" fmla="*/ 35 h 2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30"/>
                <a:gd name="T89" fmla="*/ 30 w 30"/>
                <a:gd name="T90" fmla="*/ 230 h 2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30">
                  <a:moveTo>
                    <a:pt x="16" y="35"/>
                  </a:moveTo>
                  <a:lnTo>
                    <a:pt x="17" y="53"/>
                  </a:lnTo>
                  <a:lnTo>
                    <a:pt x="19" y="97"/>
                  </a:lnTo>
                  <a:lnTo>
                    <a:pt x="22" y="146"/>
                  </a:lnTo>
                  <a:lnTo>
                    <a:pt x="24" y="179"/>
                  </a:lnTo>
                  <a:lnTo>
                    <a:pt x="26" y="190"/>
                  </a:lnTo>
                  <a:lnTo>
                    <a:pt x="28" y="200"/>
                  </a:lnTo>
                  <a:lnTo>
                    <a:pt x="28" y="212"/>
                  </a:lnTo>
                  <a:lnTo>
                    <a:pt x="29" y="221"/>
                  </a:lnTo>
                  <a:lnTo>
                    <a:pt x="29" y="227"/>
                  </a:lnTo>
                  <a:lnTo>
                    <a:pt x="27" y="229"/>
                  </a:lnTo>
                  <a:lnTo>
                    <a:pt x="24" y="226"/>
                  </a:lnTo>
                  <a:lnTo>
                    <a:pt x="19" y="215"/>
                  </a:lnTo>
                  <a:lnTo>
                    <a:pt x="15" y="204"/>
                  </a:lnTo>
                  <a:lnTo>
                    <a:pt x="12" y="192"/>
                  </a:lnTo>
                  <a:lnTo>
                    <a:pt x="9" y="178"/>
                  </a:lnTo>
                  <a:lnTo>
                    <a:pt x="6" y="162"/>
                  </a:lnTo>
                  <a:lnTo>
                    <a:pt x="4" y="141"/>
                  </a:lnTo>
                  <a:lnTo>
                    <a:pt x="2" y="117"/>
                  </a:lnTo>
                  <a:lnTo>
                    <a:pt x="0" y="87"/>
                  </a:lnTo>
                  <a:lnTo>
                    <a:pt x="0" y="51"/>
                  </a:lnTo>
                  <a:lnTo>
                    <a:pt x="0" y="21"/>
                  </a:lnTo>
                  <a:lnTo>
                    <a:pt x="1" y="5"/>
                  </a:lnTo>
                  <a:lnTo>
                    <a:pt x="4" y="0"/>
                  </a:lnTo>
                  <a:lnTo>
                    <a:pt x="8" y="3"/>
                  </a:lnTo>
                  <a:lnTo>
                    <a:pt x="11" y="13"/>
                  </a:lnTo>
                  <a:lnTo>
                    <a:pt x="14" y="22"/>
                  </a:lnTo>
                  <a:lnTo>
                    <a:pt x="16" y="31"/>
                  </a:lnTo>
                  <a:lnTo>
                    <a:pt x="16" y="35"/>
                  </a:lnTo>
                </a:path>
              </a:pathLst>
            </a:custGeom>
            <a:solidFill>
              <a:srgbClr val="FF3030"/>
            </a:solidFill>
            <a:ln w="12700" cap="rnd">
              <a:noFill/>
              <a:round/>
              <a:headEnd/>
              <a:tailEnd/>
            </a:ln>
          </p:spPr>
          <p:txBody>
            <a:bodyPr/>
            <a:lstStyle/>
            <a:p>
              <a:endParaRPr lang="en-US">
                <a:solidFill>
                  <a:srgbClr val="000000"/>
                </a:solidFill>
              </a:endParaRPr>
            </a:p>
          </p:txBody>
        </p:sp>
        <p:sp>
          <p:nvSpPr>
            <p:cNvPr id="23590" name="Freeform 83"/>
            <p:cNvSpPr>
              <a:spLocks/>
            </p:cNvSpPr>
            <p:nvPr/>
          </p:nvSpPr>
          <p:spPr bwMode="auto">
            <a:xfrm>
              <a:off x="2687" y="1445"/>
              <a:ext cx="275" cy="781"/>
            </a:xfrm>
            <a:custGeom>
              <a:avLst/>
              <a:gdLst>
                <a:gd name="T0" fmla="*/ 103 w 275"/>
                <a:gd name="T1" fmla="*/ 40 h 781"/>
                <a:gd name="T2" fmla="*/ 106 w 275"/>
                <a:gd name="T3" fmla="*/ 66 h 781"/>
                <a:gd name="T4" fmla="*/ 112 w 275"/>
                <a:gd name="T5" fmla="*/ 84 h 781"/>
                <a:gd name="T6" fmla="*/ 114 w 275"/>
                <a:gd name="T7" fmla="*/ 92 h 781"/>
                <a:gd name="T8" fmla="*/ 117 w 275"/>
                <a:gd name="T9" fmla="*/ 98 h 781"/>
                <a:gd name="T10" fmla="*/ 119 w 275"/>
                <a:gd name="T11" fmla="*/ 103 h 781"/>
                <a:gd name="T12" fmla="*/ 127 w 275"/>
                <a:gd name="T13" fmla="*/ 108 h 781"/>
                <a:gd name="T14" fmla="*/ 136 w 275"/>
                <a:gd name="T15" fmla="*/ 109 h 781"/>
                <a:gd name="T16" fmla="*/ 143 w 275"/>
                <a:gd name="T17" fmla="*/ 103 h 781"/>
                <a:gd name="T18" fmla="*/ 148 w 275"/>
                <a:gd name="T19" fmla="*/ 94 h 781"/>
                <a:gd name="T20" fmla="*/ 154 w 275"/>
                <a:gd name="T21" fmla="*/ 79 h 781"/>
                <a:gd name="T22" fmla="*/ 159 w 275"/>
                <a:gd name="T23" fmla="*/ 63 h 781"/>
                <a:gd name="T24" fmla="*/ 162 w 275"/>
                <a:gd name="T25" fmla="*/ 47 h 781"/>
                <a:gd name="T26" fmla="*/ 160 w 275"/>
                <a:gd name="T27" fmla="*/ 32 h 781"/>
                <a:gd name="T28" fmla="*/ 156 w 275"/>
                <a:gd name="T29" fmla="*/ 20 h 781"/>
                <a:gd name="T30" fmla="*/ 159 w 275"/>
                <a:gd name="T31" fmla="*/ 14 h 781"/>
                <a:gd name="T32" fmla="*/ 164 w 275"/>
                <a:gd name="T33" fmla="*/ 9 h 781"/>
                <a:gd name="T34" fmla="*/ 174 w 275"/>
                <a:gd name="T35" fmla="*/ 6 h 781"/>
                <a:gd name="T36" fmla="*/ 184 w 275"/>
                <a:gd name="T37" fmla="*/ 4 h 781"/>
                <a:gd name="T38" fmla="*/ 194 w 275"/>
                <a:gd name="T39" fmla="*/ 1 h 781"/>
                <a:gd name="T40" fmla="*/ 202 w 275"/>
                <a:gd name="T41" fmla="*/ 1 h 781"/>
                <a:gd name="T42" fmla="*/ 206 w 275"/>
                <a:gd name="T43" fmla="*/ 0 h 781"/>
                <a:gd name="T44" fmla="*/ 208 w 275"/>
                <a:gd name="T45" fmla="*/ 12 h 781"/>
                <a:gd name="T46" fmla="*/ 208 w 275"/>
                <a:gd name="T47" fmla="*/ 67 h 781"/>
                <a:gd name="T48" fmla="*/ 210 w 275"/>
                <a:gd name="T49" fmla="*/ 155 h 781"/>
                <a:gd name="T50" fmla="*/ 213 w 275"/>
                <a:gd name="T51" fmla="*/ 266 h 781"/>
                <a:gd name="T52" fmla="*/ 219 w 275"/>
                <a:gd name="T53" fmla="*/ 391 h 781"/>
                <a:gd name="T54" fmla="*/ 230 w 275"/>
                <a:gd name="T55" fmla="*/ 517 h 781"/>
                <a:gd name="T56" fmla="*/ 244 w 275"/>
                <a:gd name="T57" fmla="*/ 637 h 781"/>
                <a:gd name="T58" fmla="*/ 262 w 275"/>
                <a:gd name="T59" fmla="*/ 739 h 781"/>
                <a:gd name="T60" fmla="*/ 273 w 275"/>
                <a:gd name="T61" fmla="*/ 780 h 781"/>
                <a:gd name="T62" fmla="*/ 260 w 275"/>
                <a:gd name="T63" fmla="*/ 780 h 781"/>
                <a:gd name="T64" fmla="*/ 239 w 275"/>
                <a:gd name="T65" fmla="*/ 776 h 781"/>
                <a:gd name="T66" fmla="*/ 210 w 275"/>
                <a:gd name="T67" fmla="*/ 772 h 781"/>
                <a:gd name="T68" fmla="*/ 177 w 275"/>
                <a:gd name="T69" fmla="*/ 768 h 781"/>
                <a:gd name="T70" fmla="*/ 143 w 275"/>
                <a:gd name="T71" fmla="*/ 766 h 781"/>
                <a:gd name="T72" fmla="*/ 113 w 275"/>
                <a:gd name="T73" fmla="*/ 766 h 781"/>
                <a:gd name="T74" fmla="*/ 86 w 275"/>
                <a:gd name="T75" fmla="*/ 769 h 781"/>
                <a:gd name="T76" fmla="*/ 69 w 275"/>
                <a:gd name="T77" fmla="*/ 771 h 781"/>
                <a:gd name="T78" fmla="*/ 56 w 275"/>
                <a:gd name="T79" fmla="*/ 743 h 781"/>
                <a:gd name="T80" fmla="*/ 44 w 275"/>
                <a:gd name="T81" fmla="*/ 696 h 781"/>
                <a:gd name="T82" fmla="*/ 34 w 275"/>
                <a:gd name="T83" fmla="*/ 645 h 781"/>
                <a:gd name="T84" fmla="*/ 24 w 275"/>
                <a:gd name="T85" fmla="*/ 585 h 781"/>
                <a:gd name="T86" fmla="*/ 15 w 275"/>
                <a:gd name="T87" fmla="*/ 503 h 781"/>
                <a:gd name="T88" fmla="*/ 8 w 275"/>
                <a:gd name="T89" fmla="*/ 418 h 781"/>
                <a:gd name="T90" fmla="*/ 2 w 275"/>
                <a:gd name="T91" fmla="*/ 341 h 781"/>
                <a:gd name="T92" fmla="*/ 0 w 275"/>
                <a:gd name="T93" fmla="*/ 278 h 781"/>
                <a:gd name="T94" fmla="*/ 1 w 275"/>
                <a:gd name="T95" fmla="*/ 189 h 781"/>
                <a:gd name="T96" fmla="*/ 5 w 275"/>
                <a:gd name="T97" fmla="*/ 91 h 781"/>
                <a:gd name="T98" fmla="*/ 9 w 275"/>
                <a:gd name="T99" fmla="*/ 20 h 781"/>
                <a:gd name="T100" fmla="*/ 14 w 275"/>
                <a:gd name="T101" fmla="*/ 5 h 781"/>
                <a:gd name="T102" fmla="*/ 21 w 275"/>
                <a:gd name="T103" fmla="*/ 5 h 781"/>
                <a:gd name="T104" fmla="*/ 34 w 275"/>
                <a:gd name="T105" fmla="*/ 6 h 781"/>
                <a:gd name="T106" fmla="*/ 49 w 275"/>
                <a:gd name="T107" fmla="*/ 8 h 781"/>
                <a:gd name="T108" fmla="*/ 66 w 275"/>
                <a:gd name="T109" fmla="*/ 11 h 781"/>
                <a:gd name="T110" fmla="*/ 82 w 275"/>
                <a:gd name="T111" fmla="*/ 14 h 781"/>
                <a:gd name="T112" fmla="*/ 94 w 275"/>
                <a:gd name="T113" fmla="*/ 19 h 781"/>
                <a:gd name="T114" fmla="*/ 101 w 275"/>
                <a:gd name="T115" fmla="*/ 22 h 7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75"/>
                <a:gd name="T175" fmla="*/ 0 h 781"/>
                <a:gd name="T176" fmla="*/ 275 w 275"/>
                <a:gd name="T177" fmla="*/ 781 h 7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75" h="781">
                  <a:moveTo>
                    <a:pt x="103" y="25"/>
                  </a:moveTo>
                  <a:lnTo>
                    <a:pt x="103" y="40"/>
                  </a:lnTo>
                  <a:lnTo>
                    <a:pt x="104" y="53"/>
                  </a:lnTo>
                  <a:lnTo>
                    <a:pt x="106" y="66"/>
                  </a:lnTo>
                  <a:lnTo>
                    <a:pt x="110" y="78"/>
                  </a:lnTo>
                  <a:lnTo>
                    <a:pt x="112" y="84"/>
                  </a:lnTo>
                  <a:lnTo>
                    <a:pt x="114" y="88"/>
                  </a:lnTo>
                  <a:lnTo>
                    <a:pt x="114" y="92"/>
                  </a:lnTo>
                  <a:lnTo>
                    <a:pt x="115" y="96"/>
                  </a:lnTo>
                  <a:lnTo>
                    <a:pt x="117" y="98"/>
                  </a:lnTo>
                  <a:lnTo>
                    <a:pt x="117" y="101"/>
                  </a:lnTo>
                  <a:lnTo>
                    <a:pt x="119" y="103"/>
                  </a:lnTo>
                  <a:lnTo>
                    <a:pt x="121" y="104"/>
                  </a:lnTo>
                  <a:lnTo>
                    <a:pt x="127" y="108"/>
                  </a:lnTo>
                  <a:lnTo>
                    <a:pt x="132" y="110"/>
                  </a:lnTo>
                  <a:lnTo>
                    <a:pt x="136" y="109"/>
                  </a:lnTo>
                  <a:lnTo>
                    <a:pt x="140" y="107"/>
                  </a:lnTo>
                  <a:lnTo>
                    <a:pt x="143" y="103"/>
                  </a:lnTo>
                  <a:lnTo>
                    <a:pt x="146" y="99"/>
                  </a:lnTo>
                  <a:lnTo>
                    <a:pt x="148" y="94"/>
                  </a:lnTo>
                  <a:lnTo>
                    <a:pt x="150" y="88"/>
                  </a:lnTo>
                  <a:lnTo>
                    <a:pt x="154" y="79"/>
                  </a:lnTo>
                  <a:lnTo>
                    <a:pt x="156" y="71"/>
                  </a:lnTo>
                  <a:lnTo>
                    <a:pt x="159" y="63"/>
                  </a:lnTo>
                  <a:lnTo>
                    <a:pt x="161" y="56"/>
                  </a:lnTo>
                  <a:lnTo>
                    <a:pt x="162" y="47"/>
                  </a:lnTo>
                  <a:lnTo>
                    <a:pt x="161" y="40"/>
                  </a:lnTo>
                  <a:lnTo>
                    <a:pt x="160" y="32"/>
                  </a:lnTo>
                  <a:lnTo>
                    <a:pt x="156" y="24"/>
                  </a:lnTo>
                  <a:lnTo>
                    <a:pt x="156" y="20"/>
                  </a:lnTo>
                  <a:lnTo>
                    <a:pt x="156" y="17"/>
                  </a:lnTo>
                  <a:lnTo>
                    <a:pt x="159" y="14"/>
                  </a:lnTo>
                  <a:lnTo>
                    <a:pt x="161" y="12"/>
                  </a:lnTo>
                  <a:lnTo>
                    <a:pt x="164" y="9"/>
                  </a:lnTo>
                  <a:lnTo>
                    <a:pt x="169" y="7"/>
                  </a:lnTo>
                  <a:lnTo>
                    <a:pt x="174" y="6"/>
                  </a:lnTo>
                  <a:lnTo>
                    <a:pt x="178" y="5"/>
                  </a:lnTo>
                  <a:lnTo>
                    <a:pt x="184" y="4"/>
                  </a:lnTo>
                  <a:lnTo>
                    <a:pt x="189" y="2"/>
                  </a:lnTo>
                  <a:lnTo>
                    <a:pt x="194" y="1"/>
                  </a:lnTo>
                  <a:lnTo>
                    <a:pt x="198" y="1"/>
                  </a:lnTo>
                  <a:lnTo>
                    <a:pt x="202" y="1"/>
                  </a:lnTo>
                  <a:lnTo>
                    <a:pt x="204" y="1"/>
                  </a:lnTo>
                  <a:lnTo>
                    <a:pt x="206" y="0"/>
                  </a:lnTo>
                  <a:lnTo>
                    <a:pt x="208" y="0"/>
                  </a:lnTo>
                  <a:lnTo>
                    <a:pt x="208" y="12"/>
                  </a:lnTo>
                  <a:lnTo>
                    <a:pt x="208" y="36"/>
                  </a:lnTo>
                  <a:lnTo>
                    <a:pt x="208" y="67"/>
                  </a:lnTo>
                  <a:lnTo>
                    <a:pt x="209" y="108"/>
                  </a:lnTo>
                  <a:lnTo>
                    <a:pt x="210" y="155"/>
                  </a:lnTo>
                  <a:lnTo>
                    <a:pt x="211" y="209"/>
                  </a:lnTo>
                  <a:lnTo>
                    <a:pt x="213" y="266"/>
                  </a:lnTo>
                  <a:lnTo>
                    <a:pt x="216" y="328"/>
                  </a:lnTo>
                  <a:lnTo>
                    <a:pt x="219" y="391"/>
                  </a:lnTo>
                  <a:lnTo>
                    <a:pt x="224" y="455"/>
                  </a:lnTo>
                  <a:lnTo>
                    <a:pt x="230" y="517"/>
                  </a:lnTo>
                  <a:lnTo>
                    <a:pt x="237" y="579"/>
                  </a:lnTo>
                  <a:lnTo>
                    <a:pt x="244" y="637"/>
                  </a:lnTo>
                  <a:lnTo>
                    <a:pt x="253" y="691"/>
                  </a:lnTo>
                  <a:lnTo>
                    <a:pt x="262" y="739"/>
                  </a:lnTo>
                  <a:lnTo>
                    <a:pt x="274" y="780"/>
                  </a:lnTo>
                  <a:lnTo>
                    <a:pt x="273" y="780"/>
                  </a:lnTo>
                  <a:lnTo>
                    <a:pt x="268" y="780"/>
                  </a:lnTo>
                  <a:lnTo>
                    <a:pt x="260" y="780"/>
                  </a:lnTo>
                  <a:lnTo>
                    <a:pt x="251" y="778"/>
                  </a:lnTo>
                  <a:lnTo>
                    <a:pt x="239" y="776"/>
                  </a:lnTo>
                  <a:lnTo>
                    <a:pt x="225" y="774"/>
                  </a:lnTo>
                  <a:lnTo>
                    <a:pt x="210" y="772"/>
                  </a:lnTo>
                  <a:lnTo>
                    <a:pt x="194" y="769"/>
                  </a:lnTo>
                  <a:lnTo>
                    <a:pt x="177" y="768"/>
                  </a:lnTo>
                  <a:lnTo>
                    <a:pt x="161" y="767"/>
                  </a:lnTo>
                  <a:lnTo>
                    <a:pt x="143" y="766"/>
                  </a:lnTo>
                  <a:lnTo>
                    <a:pt x="128" y="765"/>
                  </a:lnTo>
                  <a:lnTo>
                    <a:pt x="113" y="766"/>
                  </a:lnTo>
                  <a:lnTo>
                    <a:pt x="99" y="767"/>
                  </a:lnTo>
                  <a:lnTo>
                    <a:pt x="86" y="769"/>
                  </a:lnTo>
                  <a:lnTo>
                    <a:pt x="77" y="772"/>
                  </a:lnTo>
                  <a:lnTo>
                    <a:pt x="69" y="771"/>
                  </a:lnTo>
                  <a:lnTo>
                    <a:pt x="62" y="760"/>
                  </a:lnTo>
                  <a:lnTo>
                    <a:pt x="56" y="743"/>
                  </a:lnTo>
                  <a:lnTo>
                    <a:pt x="49" y="721"/>
                  </a:lnTo>
                  <a:lnTo>
                    <a:pt x="44" y="696"/>
                  </a:lnTo>
                  <a:lnTo>
                    <a:pt x="38" y="670"/>
                  </a:lnTo>
                  <a:lnTo>
                    <a:pt x="34" y="645"/>
                  </a:lnTo>
                  <a:lnTo>
                    <a:pt x="30" y="623"/>
                  </a:lnTo>
                  <a:lnTo>
                    <a:pt x="24" y="585"/>
                  </a:lnTo>
                  <a:lnTo>
                    <a:pt x="20" y="544"/>
                  </a:lnTo>
                  <a:lnTo>
                    <a:pt x="15" y="503"/>
                  </a:lnTo>
                  <a:lnTo>
                    <a:pt x="10" y="459"/>
                  </a:lnTo>
                  <a:lnTo>
                    <a:pt x="8" y="418"/>
                  </a:lnTo>
                  <a:lnTo>
                    <a:pt x="6" y="378"/>
                  </a:lnTo>
                  <a:lnTo>
                    <a:pt x="2" y="341"/>
                  </a:lnTo>
                  <a:lnTo>
                    <a:pt x="1" y="309"/>
                  </a:lnTo>
                  <a:lnTo>
                    <a:pt x="0" y="278"/>
                  </a:lnTo>
                  <a:lnTo>
                    <a:pt x="0" y="237"/>
                  </a:lnTo>
                  <a:lnTo>
                    <a:pt x="1" y="189"/>
                  </a:lnTo>
                  <a:lnTo>
                    <a:pt x="2" y="140"/>
                  </a:lnTo>
                  <a:lnTo>
                    <a:pt x="5" y="91"/>
                  </a:lnTo>
                  <a:lnTo>
                    <a:pt x="7" y="51"/>
                  </a:lnTo>
                  <a:lnTo>
                    <a:pt x="9" y="20"/>
                  </a:lnTo>
                  <a:lnTo>
                    <a:pt x="13" y="5"/>
                  </a:lnTo>
                  <a:lnTo>
                    <a:pt x="14" y="5"/>
                  </a:lnTo>
                  <a:lnTo>
                    <a:pt x="16" y="5"/>
                  </a:lnTo>
                  <a:lnTo>
                    <a:pt x="21" y="5"/>
                  </a:lnTo>
                  <a:lnTo>
                    <a:pt x="27" y="6"/>
                  </a:lnTo>
                  <a:lnTo>
                    <a:pt x="34" y="6"/>
                  </a:lnTo>
                  <a:lnTo>
                    <a:pt x="41" y="7"/>
                  </a:lnTo>
                  <a:lnTo>
                    <a:pt x="49" y="8"/>
                  </a:lnTo>
                  <a:lnTo>
                    <a:pt x="58" y="9"/>
                  </a:lnTo>
                  <a:lnTo>
                    <a:pt x="66" y="11"/>
                  </a:lnTo>
                  <a:lnTo>
                    <a:pt x="75" y="13"/>
                  </a:lnTo>
                  <a:lnTo>
                    <a:pt x="82" y="14"/>
                  </a:lnTo>
                  <a:lnTo>
                    <a:pt x="89" y="17"/>
                  </a:lnTo>
                  <a:lnTo>
                    <a:pt x="94" y="19"/>
                  </a:lnTo>
                  <a:lnTo>
                    <a:pt x="99" y="21"/>
                  </a:lnTo>
                  <a:lnTo>
                    <a:pt x="101" y="22"/>
                  </a:lnTo>
                  <a:lnTo>
                    <a:pt x="103" y="25"/>
                  </a:lnTo>
                </a:path>
              </a:pathLst>
            </a:custGeom>
            <a:solidFill>
              <a:srgbClr val="F00000"/>
            </a:solidFill>
            <a:ln w="12700" cap="rnd">
              <a:noFill/>
              <a:round/>
              <a:headEnd/>
              <a:tailEnd/>
            </a:ln>
          </p:spPr>
          <p:txBody>
            <a:bodyPr/>
            <a:lstStyle/>
            <a:p>
              <a:endParaRPr lang="en-US">
                <a:solidFill>
                  <a:srgbClr val="000000"/>
                </a:solidFill>
              </a:endParaRPr>
            </a:p>
          </p:txBody>
        </p:sp>
        <p:sp>
          <p:nvSpPr>
            <p:cNvPr id="23591" name="Freeform 84"/>
            <p:cNvSpPr>
              <a:spLocks/>
            </p:cNvSpPr>
            <p:nvPr/>
          </p:nvSpPr>
          <p:spPr bwMode="auto">
            <a:xfrm>
              <a:off x="2702" y="1447"/>
              <a:ext cx="245" cy="776"/>
            </a:xfrm>
            <a:custGeom>
              <a:avLst/>
              <a:gdLst>
                <a:gd name="T0" fmla="*/ 0 w 245"/>
                <a:gd name="T1" fmla="*/ 277 h 776"/>
                <a:gd name="T2" fmla="*/ 0 w 245"/>
                <a:gd name="T3" fmla="*/ 188 h 776"/>
                <a:gd name="T4" fmla="*/ 3 w 245"/>
                <a:gd name="T5" fmla="*/ 91 h 776"/>
                <a:gd name="T6" fmla="*/ 8 w 245"/>
                <a:gd name="T7" fmla="*/ 19 h 776"/>
                <a:gd name="T8" fmla="*/ 12 w 245"/>
                <a:gd name="T9" fmla="*/ 4 h 776"/>
                <a:gd name="T10" fmla="*/ 17 w 245"/>
                <a:gd name="T11" fmla="*/ 4 h 776"/>
                <a:gd name="T12" fmla="*/ 29 w 245"/>
                <a:gd name="T13" fmla="*/ 5 h 776"/>
                <a:gd name="T14" fmla="*/ 42 w 245"/>
                <a:gd name="T15" fmla="*/ 7 h 776"/>
                <a:gd name="T16" fmla="*/ 57 w 245"/>
                <a:gd name="T17" fmla="*/ 9 h 776"/>
                <a:gd name="T18" fmla="*/ 69 w 245"/>
                <a:gd name="T19" fmla="*/ 13 h 776"/>
                <a:gd name="T20" fmla="*/ 81 w 245"/>
                <a:gd name="T21" fmla="*/ 17 h 776"/>
                <a:gd name="T22" fmla="*/ 87 w 245"/>
                <a:gd name="T23" fmla="*/ 21 h 776"/>
                <a:gd name="T24" fmla="*/ 88 w 245"/>
                <a:gd name="T25" fmla="*/ 38 h 776"/>
                <a:gd name="T26" fmla="*/ 90 w 245"/>
                <a:gd name="T27" fmla="*/ 63 h 776"/>
                <a:gd name="T28" fmla="*/ 97 w 245"/>
                <a:gd name="T29" fmla="*/ 80 h 776"/>
                <a:gd name="T30" fmla="*/ 99 w 245"/>
                <a:gd name="T31" fmla="*/ 90 h 776"/>
                <a:gd name="T32" fmla="*/ 101 w 245"/>
                <a:gd name="T33" fmla="*/ 96 h 776"/>
                <a:gd name="T34" fmla="*/ 103 w 245"/>
                <a:gd name="T35" fmla="*/ 99 h 776"/>
                <a:gd name="T36" fmla="*/ 112 w 245"/>
                <a:gd name="T37" fmla="*/ 105 h 776"/>
                <a:gd name="T38" fmla="*/ 121 w 245"/>
                <a:gd name="T39" fmla="*/ 106 h 776"/>
                <a:gd name="T40" fmla="*/ 130 w 245"/>
                <a:gd name="T41" fmla="*/ 99 h 776"/>
                <a:gd name="T42" fmla="*/ 134 w 245"/>
                <a:gd name="T43" fmla="*/ 89 h 776"/>
                <a:gd name="T44" fmla="*/ 139 w 245"/>
                <a:gd name="T45" fmla="*/ 76 h 776"/>
                <a:gd name="T46" fmla="*/ 143 w 245"/>
                <a:gd name="T47" fmla="*/ 60 h 776"/>
                <a:gd name="T48" fmla="*/ 147 w 245"/>
                <a:gd name="T49" fmla="*/ 45 h 776"/>
                <a:gd name="T50" fmla="*/ 145 w 245"/>
                <a:gd name="T51" fmla="*/ 28 h 776"/>
                <a:gd name="T52" fmla="*/ 141 w 245"/>
                <a:gd name="T53" fmla="*/ 18 h 776"/>
                <a:gd name="T54" fmla="*/ 142 w 245"/>
                <a:gd name="T55" fmla="*/ 13 h 776"/>
                <a:gd name="T56" fmla="*/ 148 w 245"/>
                <a:gd name="T57" fmla="*/ 9 h 776"/>
                <a:gd name="T58" fmla="*/ 156 w 245"/>
                <a:gd name="T59" fmla="*/ 6 h 776"/>
                <a:gd name="T60" fmla="*/ 165 w 245"/>
                <a:gd name="T61" fmla="*/ 5 h 776"/>
                <a:gd name="T62" fmla="*/ 173 w 245"/>
                <a:gd name="T63" fmla="*/ 2 h 776"/>
                <a:gd name="T64" fmla="*/ 182 w 245"/>
                <a:gd name="T65" fmla="*/ 1 h 776"/>
                <a:gd name="T66" fmla="*/ 186 w 245"/>
                <a:gd name="T67" fmla="*/ 1 h 776"/>
                <a:gd name="T68" fmla="*/ 187 w 245"/>
                <a:gd name="T69" fmla="*/ 11 h 776"/>
                <a:gd name="T70" fmla="*/ 186 w 245"/>
                <a:gd name="T71" fmla="*/ 59 h 776"/>
                <a:gd name="T72" fmla="*/ 186 w 245"/>
                <a:gd name="T73" fmla="*/ 140 h 776"/>
                <a:gd name="T74" fmla="*/ 188 w 245"/>
                <a:gd name="T75" fmla="*/ 243 h 776"/>
                <a:gd name="T76" fmla="*/ 193 w 245"/>
                <a:gd name="T77" fmla="*/ 361 h 776"/>
                <a:gd name="T78" fmla="*/ 201 w 245"/>
                <a:gd name="T79" fmla="*/ 486 h 776"/>
                <a:gd name="T80" fmla="*/ 214 w 245"/>
                <a:gd name="T81" fmla="*/ 609 h 776"/>
                <a:gd name="T82" fmla="*/ 232 w 245"/>
                <a:gd name="T83" fmla="*/ 724 h 776"/>
                <a:gd name="T84" fmla="*/ 242 w 245"/>
                <a:gd name="T85" fmla="*/ 775 h 776"/>
                <a:gd name="T86" fmla="*/ 232 w 245"/>
                <a:gd name="T87" fmla="*/ 775 h 776"/>
                <a:gd name="T88" fmla="*/ 214 w 245"/>
                <a:gd name="T89" fmla="*/ 771 h 776"/>
                <a:gd name="T90" fmla="*/ 190 w 245"/>
                <a:gd name="T91" fmla="*/ 768 h 776"/>
                <a:gd name="T92" fmla="*/ 162 w 245"/>
                <a:gd name="T93" fmla="*/ 764 h 776"/>
                <a:gd name="T94" fmla="*/ 134 w 245"/>
                <a:gd name="T95" fmla="*/ 762 h 776"/>
                <a:gd name="T96" fmla="*/ 108 w 245"/>
                <a:gd name="T97" fmla="*/ 762 h 776"/>
                <a:gd name="T98" fmla="*/ 84 w 245"/>
                <a:gd name="T99" fmla="*/ 766 h 776"/>
                <a:gd name="T100" fmla="*/ 69 w 245"/>
                <a:gd name="T101" fmla="*/ 767 h 776"/>
                <a:gd name="T102" fmla="*/ 57 w 245"/>
                <a:gd name="T103" fmla="*/ 738 h 776"/>
                <a:gd name="T104" fmla="*/ 45 w 245"/>
                <a:gd name="T105" fmla="*/ 692 h 776"/>
                <a:gd name="T106" fmla="*/ 35 w 245"/>
                <a:gd name="T107" fmla="*/ 641 h 776"/>
                <a:gd name="T108" fmla="*/ 25 w 245"/>
                <a:gd name="T109" fmla="*/ 582 h 776"/>
                <a:gd name="T110" fmla="*/ 15 w 245"/>
                <a:gd name="T111" fmla="*/ 499 h 776"/>
                <a:gd name="T112" fmla="*/ 8 w 245"/>
                <a:gd name="T113" fmla="*/ 416 h 776"/>
                <a:gd name="T114" fmla="*/ 2 w 245"/>
                <a:gd name="T115" fmla="*/ 340 h 7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45"/>
                <a:gd name="T175" fmla="*/ 0 h 776"/>
                <a:gd name="T176" fmla="*/ 245 w 245"/>
                <a:gd name="T177" fmla="*/ 776 h 7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45" h="776">
                  <a:moveTo>
                    <a:pt x="1" y="308"/>
                  </a:moveTo>
                  <a:lnTo>
                    <a:pt x="0" y="277"/>
                  </a:lnTo>
                  <a:lnTo>
                    <a:pt x="0" y="235"/>
                  </a:lnTo>
                  <a:lnTo>
                    <a:pt x="0" y="188"/>
                  </a:lnTo>
                  <a:lnTo>
                    <a:pt x="1" y="138"/>
                  </a:lnTo>
                  <a:lnTo>
                    <a:pt x="3" y="91"/>
                  </a:lnTo>
                  <a:lnTo>
                    <a:pt x="6" y="50"/>
                  </a:lnTo>
                  <a:lnTo>
                    <a:pt x="8" y="19"/>
                  </a:lnTo>
                  <a:lnTo>
                    <a:pt x="10" y="4"/>
                  </a:lnTo>
                  <a:lnTo>
                    <a:pt x="12" y="4"/>
                  </a:lnTo>
                  <a:lnTo>
                    <a:pt x="14" y="4"/>
                  </a:lnTo>
                  <a:lnTo>
                    <a:pt x="17" y="4"/>
                  </a:lnTo>
                  <a:lnTo>
                    <a:pt x="23" y="5"/>
                  </a:lnTo>
                  <a:lnTo>
                    <a:pt x="29" y="5"/>
                  </a:lnTo>
                  <a:lnTo>
                    <a:pt x="35" y="6"/>
                  </a:lnTo>
                  <a:lnTo>
                    <a:pt x="42" y="7"/>
                  </a:lnTo>
                  <a:lnTo>
                    <a:pt x="50" y="8"/>
                  </a:lnTo>
                  <a:lnTo>
                    <a:pt x="57" y="9"/>
                  </a:lnTo>
                  <a:lnTo>
                    <a:pt x="64" y="11"/>
                  </a:lnTo>
                  <a:lnTo>
                    <a:pt x="69" y="13"/>
                  </a:lnTo>
                  <a:lnTo>
                    <a:pt x="76" y="14"/>
                  </a:lnTo>
                  <a:lnTo>
                    <a:pt x="81" y="17"/>
                  </a:lnTo>
                  <a:lnTo>
                    <a:pt x="84" y="19"/>
                  </a:lnTo>
                  <a:lnTo>
                    <a:pt x="87" y="21"/>
                  </a:lnTo>
                  <a:lnTo>
                    <a:pt x="88" y="24"/>
                  </a:lnTo>
                  <a:lnTo>
                    <a:pt x="88" y="38"/>
                  </a:lnTo>
                  <a:lnTo>
                    <a:pt x="88" y="51"/>
                  </a:lnTo>
                  <a:lnTo>
                    <a:pt x="90" y="63"/>
                  </a:lnTo>
                  <a:lnTo>
                    <a:pt x="95" y="76"/>
                  </a:lnTo>
                  <a:lnTo>
                    <a:pt x="97" y="80"/>
                  </a:lnTo>
                  <a:lnTo>
                    <a:pt x="98" y="85"/>
                  </a:lnTo>
                  <a:lnTo>
                    <a:pt x="99" y="90"/>
                  </a:lnTo>
                  <a:lnTo>
                    <a:pt x="101" y="92"/>
                  </a:lnTo>
                  <a:lnTo>
                    <a:pt x="101" y="96"/>
                  </a:lnTo>
                  <a:lnTo>
                    <a:pt x="102" y="98"/>
                  </a:lnTo>
                  <a:lnTo>
                    <a:pt x="103" y="99"/>
                  </a:lnTo>
                  <a:lnTo>
                    <a:pt x="105" y="102"/>
                  </a:lnTo>
                  <a:lnTo>
                    <a:pt x="112" y="105"/>
                  </a:lnTo>
                  <a:lnTo>
                    <a:pt x="117" y="108"/>
                  </a:lnTo>
                  <a:lnTo>
                    <a:pt x="121" y="106"/>
                  </a:lnTo>
                  <a:lnTo>
                    <a:pt x="126" y="103"/>
                  </a:lnTo>
                  <a:lnTo>
                    <a:pt x="130" y="99"/>
                  </a:lnTo>
                  <a:lnTo>
                    <a:pt x="132" y="93"/>
                  </a:lnTo>
                  <a:lnTo>
                    <a:pt x="134" y="89"/>
                  </a:lnTo>
                  <a:lnTo>
                    <a:pt x="136" y="83"/>
                  </a:lnTo>
                  <a:lnTo>
                    <a:pt x="139" y="76"/>
                  </a:lnTo>
                  <a:lnTo>
                    <a:pt x="141" y="67"/>
                  </a:lnTo>
                  <a:lnTo>
                    <a:pt x="143" y="60"/>
                  </a:lnTo>
                  <a:lnTo>
                    <a:pt x="146" y="52"/>
                  </a:lnTo>
                  <a:lnTo>
                    <a:pt x="147" y="45"/>
                  </a:lnTo>
                  <a:lnTo>
                    <a:pt x="147" y="37"/>
                  </a:lnTo>
                  <a:lnTo>
                    <a:pt x="145" y="28"/>
                  </a:lnTo>
                  <a:lnTo>
                    <a:pt x="141" y="21"/>
                  </a:lnTo>
                  <a:lnTo>
                    <a:pt x="141" y="18"/>
                  </a:lnTo>
                  <a:lnTo>
                    <a:pt x="141" y="15"/>
                  </a:lnTo>
                  <a:lnTo>
                    <a:pt x="142" y="13"/>
                  </a:lnTo>
                  <a:lnTo>
                    <a:pt x="145" y="11"/>
                  </a:lnTo>
                  <a:lnTo>
                    <a:pt x="148" y="9"/>
                  </a:lnTo>
                  <a:lnTo>
                    <a:pt x="151" y="7"/>
                  </a:lnTo>
                  <a:lnTo>
                    <a:pt x="156" y="6"/>
                  </a:lnTo>
                  <a:lnTo>
                    <a:pt x="160" y="5"/>
                  </a:lnTo>
                  <a:lnTo>
                    <a:pt x="165" y="5"/>
                  </a:lnTo>
                  <a:lnTo>
                    <a:pt x="169" y="4"/>
                  </a:lnTo>
                  <a:lnTo>
                    <a:pt x="173" y="2"/>
                  </a:lnTo>
                  <a:lnTo>
                    <a:pt x="177" y="2"/>
                  </a:lnTo>
                  <a:lnTo>
                    <a:pt x="182" y="1"/>
                  </a:lnTo>
                  <a:lnTo>
                    <a:pt x="184" y="1"/>
                  </a:lnTo>
                  <a:lnTo>
                    <a:pt x="186" y="1"/>
                  </a:lnTo>
                  <a:lnTo>
                    <a:pt x="187" y="0"/>
                  </a:lnTo>
                  <a:lnTo>
                    <a:pt x="187" y="11"/>
                  </a:lnTo>
                  <a:lnTo>
                    <a:pt x="186" y="31"/>
                  </a:lnTo>
                  <a:lnTo>
                    <a:pt x="186" y="59"/>
                  </a:lnTo>
                  <a:lnTo>
                    <a:pt x="186" y="96"/>
                  </a:lnTo>
                  <a:lnTo>
                    <a:pt x="186" y="140"/>
                  </a:lnTo>
                  <a:lnTo>
                    <a:pt x="187" y="189"/>
                  </a:lnTo>
                  <a:lnTo>
                    <a:pt x="188" y="243"/>
                  </a:lnTo>
                  <a:lnTo>
                    <a:pt x="191" y="301"/>
                  </a:lnTo>
                  <a:lnTo>
                    <a:pt x="193" y="361"/>
                  </a:lnTo>
                  <a:lnTo>
                    <a:pt x="197" y="424"/>
                  </a:lnTo>
                  <a:lnTo>
                    <a:pt x="201" y="486"/>
                  </a:lnTo>
                  <a:lnTo>
                    <a:pt x="207" y="549"/>
                  </a:lnTo>
                  <a:lnTo>
                    <a:pt x="214" y="609"/>
                  </a:lnTo>
                  <a:lnTo>
                    <a:pt x="222" y="669"/>
                  </a:lnTo>
                  <a:lnTo>
                    <a:pt x="232" y="724"/>
                  </a:lnTo>
                  <a:lnTo>
                    <a:pt x="244" y="775"/>
                  </a:lnTo>
                  <a:lnTo>
                    <a:pt x="242" y="775"/>
                  </a:lnTo>
                  <a:lnTo>
                    <a:pt x="238" y="775"/>
                  </a:lnTo>
                  <a:lnTo>
                    <a:pt x="232" y="775"/>
                  </a:lnTo>
                  <a:lnTo>
                    <a:pt x="224" y="773"/>
                  </a:lnTo>
                  <a:lnTo>
                    <a:pt x="214" y="771"/>
                  </a:lnTo>
                  <a:lnTo>
                    <a:pt x="202" y="770"/>
                  </a:lnTo>
                  <a:lnTo>
                    <a:pt x="190" y="768"/>
                  </a:lnTo>
                  <a:lnTo>
                    <a:pt x="176" y="767"/>
                  </a:lnTo>
                  <a:lnTo>
                    <a:pt x="162" y="764"/>
                  </a:lnTo>
                  <a:lnTo>
                    <a:pt x="148" y="763"/>
                  </a:lnTo>
                  <a:lnTo>
                    <a:pt x="134" y="762"/>
                  </a:lnTo>
                  <a:lnTo>
                    <a:pt x="120" y="762"/>
                  </a:lnTo>
                  <a:lnTo>
                    <a:pt x="108" y="762"/>
                  </a:lnTo>
                  <a:lnTo>
                    <a:pt x="95" y="763"/>
                  </a:lnTo>
                  <a:lnTo>
                    <a:pt x="84" y="766"/>
                  </a:lnTo>
                  <a:lnTo>
                    <a:pt x="76" y="768"/>
                  </a:lnTo>
                  <a:lnTo>
                    <a:pt x="69" y="767"/>
                  </a:lnTo>
                  <a:lnTo>
                    <a:pt x="62" y="756"/>
                  </a:lnTo>
                  <a:lnTo>
                    <a:pt x="57" y="738"/>
                  </a:lnTo>
                  <a:lnTo>
                    <a:pt x="51" y="717"/>
                  </a:lnTo>
                  <a:lnTo>
                    <a:pt x="45" y="692"/>
                  </a:lnTo>
                  <a:lnTo>
                    <a:pt x="39" y="666"/>
                  </a:lnTo>
                  <a:lnTo>
                    <a:pt x="35" y="641"/>
                  </a:lnTo>
                  <a:lnTo>
                    <a:pt x="31" y="619"/>
                  </a:lnTo>
                  <a:lnTo>
                    <a:pt x="25" y="582"/>
                  </a:lnTo>
                  <a:lnTo>
                    <a:pt x="20" y="542"/>
                  </a:lnTo>
                  <a:lnTo>
                    <a:pt x="15" y="499"/>
                  </a:lnTo>
                  <a:lnTo>
                    <a:pt x="12" y="458"/>
                  </a:lnTo>
                  <a:lnTo>
                    <a:pt x="8" y="416"/>
                  </a:lnTo>
                  <a:lnTo>
                    <a:pt x="5" y="376"/>
                  </a:lnTo>
                  <a:lnTo>
                    <a:pt x="2" y="340"/>
                  </a:lnTo>
                  <a:lnTo>
                    <a:pt x="1" y="308"/>
                  </a:lnTo>
                </a:path>
              </a:pathLst>
            </a:custGeom>
            <a:solidFill>
              <a:srgbClr val="F00000"/>
            </a:solidFill>
            <a:ln w="12700" cap="rnd">
              <a:noFill/>
              <a:round/>
              <a:headEnd/>
              <a:tailEnd/>
            </a:ln>
          </p:spPr>
          <p:txBody>
            <a:bodyPr/>
            <a:lstStyle/>
            <a:p>
              <a:endParaRPr lang="en-US">
                <a:solidFill>
                  <a:srgbClr val="000000"/>
                </a:solidFill>
              </a:endParaRPr>
            </a:p>
          </p:txBody>
        </p:sp>
        <p:sp>
          <p:nvSpPr>
            <p:cNvPr id="23592" name="Freeform 85"/>
            <p:cNvSpPr>
              <a:spLocks/>
            </p:cNvSpPr>
            <p:nvPr/>
          </p:nvSpPr>
          <p:spPr bwMode="auto">
            <a:xfrm>
              <a:off x="2715" y="1451"/>
              <a:ext cx="217" cy="770"/>
            </a:xfrm>
            <a:custGeom>
              <a:avLst/>
              <a:gdLst>
                <a:gd name="T0" fmla="*/ 0 w 217"/>
                <a:gd name="T1" fmla="*/ 274 h 770"/>
                <a:gd name="T2" fmla="*/ 0 w 217"/>
                <a:gd name="T3" fmla="*/ 186 h 770"/>
                <a:gd name="T4" fmla="*/ 3 w 217"/>
                <a:gd name="T5" fmla="*/ 89 h 770"/>
                <a:gd name="T6" fmla="*/ 7 w 217"/>
                <a:gd name="T7" fmla="*/ 17 h 770"/>
                <a:gd name="T8" fmla="*/ 13 w 217"/>
                <a:gd name="T9" fmla="*/ 1 h 770"/>
                <a:gd name="T10" fmla="*/ 21 w 217"/>
                <a:gd name="T11" fmla="*/ 1 h 770"/>
                <a:gd name="T12" fmla="*/ 31 w 217"/>
                <a:gd name="T13" fmla="*/ 4 h 770"/>
                <a:gd name="T14" fmla="*/ 43 w 217"/>
                <a:gd name="T15" fmla="*/ 5 h 770"/>
                <a:gd name="T16" fmla="*/ 54 w 217"/>
                <a:gd name="T17" fmla="*/ 8 h 770"/>
                <a:gd name="T18" fmla="*/ 65 w 217"/>
                <a:gd name="T19" fmla="*/ 12 h 770"/>
                <a:gd name="T20" fmla="*/ 72 w 217"/>
                <a:gd name="T21" fmla="*/ 15 h 770"/>
                <a:gd name="T22" fmla="*/ 74 w 217"/>
                <a:gd name="T23" fmla="*/ 20 h 770"/>
                <a:gd name="T24" fmla="*/ 75 w 217"/>
                <a:gd name="T25" fmla="*/ 47 h 770"/>
                <a:gd name="T26" fmla="*/ 82 w 217"/>
                <a:gd name="T27" fmla="*/ 71 h 770"/>
                <a:gd name="T28" fmla="*/ 84 w 217"/>
                <a:gd name="T29" fmla="*/ 82 h 770"/>
                <a:gd name="T30" fmla="*/ 87 w 217"/>
                <a:gd name="T31" fmla="*/ 89 h 770"/>
                <a:gd name="T32" fmla="*/ 89 w 217"/>
                <a:gd name="T33" fmla="*/ 93 h 770"/>
                <a:gd name="T34" fmla="*/ 92 w 217"/>
                <a:gd name="T35" fmla="*/ 97 h 770"/>
                <a:gd name="T36" fmla="*/ 105 w 217"/>
                <a:gd name="T37" fmla="*/ 104 h 770"/>
                <a:gd name="T38" fmla="*/ 114 w 217"/>
                <a:gd name="T39" fmla="*/ 98 h 770"/>
                <a:gd name="T40" fmla="*/ 120 w 217"/>
                <a:gd name="T41" fmla="*/ 88 h 770"/>
                <a:gd name="T42" fmla="*/ 124 w 217"/>
                <a:gd name="T43" fmla="*/ 77 h 770"/>
                <a:gd name="T44" fmla="*/ 128 w 217"/>
                <a:gd name="T45" fmla="*/ 63 h 770"/>
                <a:gd name="T46" fmla="*/ 133 w 217"/>
                <a:gd name="T47" fmla="*/ 49 h 770"/>
                <a:gd name="T48" fmla="*/ 133 w 217"/>
                <a:gd name="T49" fmla="*/ 33 h 770"/>
                <a:gd name="T50" fmla="*/ 128 w 217"/>
                <a:gd name="T51" fmla="*/ 17 h 770"/>
                <a:gd name="T52" fmla="*/ 131 w 217"/>
                <a:gd name="T53" fmla="*/ 8 h 770"/>
                <a:gd name="T54" fmla="*/ 144 w 217"/>
                <a:gd name="T55" fmla="*/ 5 h 770"/>
                <a:gd name="T56" fmla="*/ 159 w 217"/>
                <a:gd name="T57" fmla="*/ 2 h 770"/>
                <a:gd name="T58" fmla="*/ 169 w 217"/>
                <a:gd name="T59" fmla="*/ 0 h 770"/>
                <a:gd name="T60" fmla="*/ 169 w 217"/>
                <a:gd name="T61" fmla="*/ 25 h 770"/>
                <a:gd name="T62" fmla="*/ 167 w 217"/>
                <a:gd name="T63" fmla="*/ 84 h 770"/>
                <a:gd name="T64" fmla="*/ 166 w 217"/>
                <a:gd name="T65" fmla="*/ 168 h 770"/>
                <a:gd name="T66" fmla="*/ 167 w 217"/>
                <a:gd name="T67" fmla="*/ 272 h 770"/>
                <a:gd name="T68" fmla="*/ 172 w 217"/>
                <a:gd name="T69" fmla="*/ 392 h 770"/>
                <a:gd name="T70" fmla="*/ 180 w 217"/>
                <a:gd name="T71" fmla="*/ 517 h 770"/>
                <a:gd name="T72" fmla="*/ 195 w 217"/>
                <a:gd name="T73" fmla="*/ 645 h 770"/>
                <a:gd name="T74" fmla="*/ 216 w 217"/>
                <a:gd name="T75" fmla="*/ 769 h 770"/>
                <a:gd name="T76" fmla="*/ 213 w 217"/>
                <a:gd name="T77" fmla="*/ 769 h 770"/>
                <a:gd name="T78" fmla="*/ 200 w 217"/>
                <a:gd name="T79" fmla="*/ 767 h 770"/>
                <a:gd name="T80" fmla="*/ 183 w 217"/>
                <a:gd name="T81" fmla="*/ 764 h 770"/>
                <a:gd name="T82" fmla="*/ 161 w 217"/>
                <a:gd name="T83" fmla="*/ 762 h 770"/>
                <a:gd name="T84" fmla="*/ 137 w 217"/>
                <a:gd name="T85" fmla="*/ 760 h 770"/>
                <a:gd name="T86" fmla="*/ 114 w 217"/>
                <a:gd name="T87" fmla="*/ 758 h 770"/>
                <a:gd name="T88" fmla="*/ 94 w 217"/>
                <a:gd name="T89" fmla="*/ 760 h 770"/>
                <a:gd name="T90" fmla="*/ 77 w 217"/>
                <a:gd name="T91" fmla="*/ 763 h 770"/>
                <a:gd name="T92" fmla="*/ 65 w 217"/>
                <a:gd name="T93" fmla="*/ 750 h 770"/>
                <a:gd name="T94" fmla="*/ 53 w 217"/>
                <a:gd name="T95" fmla="*/ 711 h 770"/>
                <a:gd name="T96" fmla="*/ 42 w 217"/>
                <a:gd name="T97" fmla="*/ 661 h 770"/>
                <a:gd name="T98" fmla="*/ 33 w 217"/>
                <a:gd name="T99" fmla="*/ 614 h 770"/>
                <a:gd name="T100" fmla="*/ 22 w 217"/>
                <a:gd name="T101" fmla="*/ 537 h 770"/>
                <a:gd name="T102" fmla="*/ 13 w 217"/>
                <a:gd name="T103" fmla="*/ 454 h 770"/>
                <a:gd name="T104" fmla="*/ 6 w 217"/>
                <a:gd name="T105" fmla="*/ 374 h 770"/>
                <a:gd name="T106" fmla="*/ 1 w 217"/>
                <a:gd name="T107" fmla="*/ 306 h 7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7"/>
                <a:gd name="T163" fmla="*/ 0 h 770"/>
                <a:gd name="T164" fmla="*/ 217 w 217"/>
                <a:gd name="T165" fmla="*/ 770 h 7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7" h="770">
                  <a:moveTo>
                    <a:pt x="1" y="306"/>
                  </a:moveTo>
                  <a:lnTo>
                    <a:pt x="0" y="274"/>
                  </a:lnTo>
                  <a:lnTo>
                    <a:pt x="0" y="233"/>
                  </a:lnTo>
                  <a:lnTo>
                    <a:pt x="0" y="186"/>
                  </a:lnTo>
                  <a:lnTo>
                    <a:pt x="1" y="136"/>
                  </a:lnTo>
                  <a:lnTo>
                    <a:pt x="3" y="89"/>
                  </a:lnTo>
                  <a:lnTo>
                    <a:pt x="5" y="47"/>
                  </a:lnTo>
                  <a:lnTo>
                    <a:pt x="7" y="17"/>
                  </a:lnTo>
                  <a:lnTo>
                    <a:pt x="10" y="1"/>
                  </a:lnTo>
                  <a:lnTo>
                    <a:pt x="13" y="1"/>
                  </a:lnTo>
                  <a:lnTo>
                    <a:pt x="16" y="1"/>
                  </a:lnTo>
                  <a:lnTo>
                    <a:pt x="21" y="1"/>
                  </a:lnTo>
                  <a:lnTo>
                    <a:pt x="25" y="2"/>
                  </a:lnTo>
                  <a:lnTo>
                    <a:pt x="31" y="4"/>
                  </a:lnTo>
                  <a:lnTo>
                    <a:pt x="37" y="4"/>
                  </a:lnTo>
                  <a:lnTo>
                    <a:pt x="43" y="5"/>
                  </a:lnTo>
                  <a:lnTo>
                    <a:pt x="49" y="6"/>
                  </a:lnTo>
                  <a:lnTo>
                    <a:pt x="54" y="8"/>
                  </a:lnTo>
                  <a:lnTo>
                    <a:pt x="60" y="9"/>
                  </a:lnTo>
                  <a:lnTo>
                    <a:pt x="65" y="12"/>
                  </a:lnTo>
                  <a:lnTo>
                    <a:pt x="68" y="13"/>
                  </a:lnTo>
                  <a:lnTo>
                    <a:pt x="72" y="15"/>
                  </a:lnTo>
                  <a:lnTo>
                    <a:pt x="74" y="18"/>
                  </a:lnTo>
                  <a:lnTo>
                    <a:pt x="74" y="20"/>
                  </a:lnTo>
                  <a:lnTo>
                    <a:pt x="74" y="34"/>
                  </a:lnTo>
                  <a:lnTo>
                    <a:pt x="75" y="47"/>
                  </a:lnTo>
                  <a:lnTo>
                    <a:pt x="77" y="58"/>
                  </a:lnTo>
                  <a:lnTo>
                    <a:pt x="82" y="71"/>
                  </a:lnTo>
                  <a:lnTo>
                    <a:pt x="83" y="77"/>
                  </a:lnTo>
                  <a:lnTo>
                    <a:pt x="84" y="82"/>
                  </a:lnTo>
                  <a:lnTo>
                    <a:pt x="85" y="85"/>
                  </a:lnTo>
                  <a:lnTo>
                    <a:pt x="87" y="89"/>
                  </a:lnTo>
                  <a:lnTo>
                    <a:pt x="88" y="91"/>
                  </a:lnTo>
                  <a:lnTo>
                    <a:pt x="89" y="93"/>
                  </a:lnTo>
                  <a:lnTo>
                    <a:pt x="90" y="96"/>
                  </a:lnTo>
                  <a:lnTo>
                    <a:pt x="92" y="97"/>
                  </a:lnTo>
                  <a:lnTo>
                    <a:pt x="99" y="102"/>
                  </a:lnTo>
                  <a:lnTo>
                    <a:pt x="105" y="104"/>
                  </a:lnTo>
                  <a:lnTo>
                    <a:pt x="110" y="102"/>
                  </a:lnTo>
                  <a:lnTo>
                    <a:pt x="114" y="98"/>
                  </a:lnTo>
                  <a:lnTo>
                    <a:pt x="118" y="92"/>
                  </a:lnTo>
                  <a:lnTo>
                    <a:pt x="120" y="88"/>
                  </a:lnTo>
                  <a:lnTo>
                    <a:pt x="122" y="82"/>
                  </a:lnTo>
                  <a:lnTo>
                    <a:pt x="124" y="77"/>
                  </a:lnTo>
                  <a:lnTo>
                    <a:pt x="126" y="70"/>
                  </a:lnTo>
                  <a:lnTo>
                    <a:pt x="128" y="63"/>
                  </a:lnTo>
                  <a:lnTo>
                    <a:pt x="131" y="56"/>
                  </a:lnTo>
                  <a:lnTo>
                    <a:pt x="133" y="49"/>
                  </a:lnTo>
                  <a:lnTo>
                    <a:pt x="134" y="40"/>
                  </a:lnTo>
                  <a:lnTo>
                    <a:pt x="133" y="33"/>
                  </a:lnTo>
                  <a:lnTo>
                    <a:pt x="132" y="25"/>
                  </a:lnTo>
                  <a:lnTo>
                    <a:pt x="128" y="17"/>
                  </a:lnTo>
                  <a:lnTo>
                    <a:pt x="128" y="12"/>
                  </a:lnTo>
                  <a:lnTo>
                    <a:pt x="131" y="8"/>
                  </a:lnTo>
                  <a:lnTo>
                    <a:pt x="137" y="6"/>
                  </a:lnTo>
                  <a:lnTo>
                    <a:pt x="144" y="5"/>
                  </a:lnTo>
                  <a:lnTo>
                    <a:pt x="152" y="4"/>
                  </a:lnTo>
                  <a:lnTo>
                    <a:pt x="159" y="2"/>
                  </a:lnTo>
                  <a:lnTo>
                    <a:pt x="165" y="1"/>
                  </a:lnTo>
                  <a:lnTo>
                    <a:pt x="169" y="0"/>
                  </a:lnTo>
                  <a:lnTo>
                    <a:pt x="169" y="8"/>
                  </a:lnTo>
                  <a:lnTo>
                    <a:pt x="169" y="25"/>
                  </a:lnTo>
                  <a:lnTo>
                    <a:pt x="169" y="51"/>
                  </a:lnTo>
                  <a:lnTo>
                    <a:pt x="167" y="84"/>
                  </a:lnTo>
                  <a:lnTo>
                    <a:pt x="166" y="123"/>
                  </a:lnTo>
                  <a:lnTo>
                    <a:pt x="166" y="168"/>
                  </a:lnTo>
                  <a:lnTo>
                    <a:pt x="166" y="218"/>
                  </a:lnTo>
                  <a:lnTo>
                    <a:pt x="167" y="272"/>
                  </a:lnTo>
                  <a:lnTo>
                    <a:pt x="169" y="330"/>
                  </a:lnTo>
                  <a:lnTo>
                    <a:pt x="172" y="392"/>
                  </a:lnTo>
                  <a:lnTo>
                    <a:pt x="176" y="454"/>
                  </a:lnTo>
                  <a:lnTo>
                    <a:pt x="180" y="517"/>
                  </a:lnTo>
                  <a:lnTo>
                    <a:pt x="187" y="582"/>
                  </a:lnTo>
                  <a:lnTo>
                    <a:pt x="195" y="645"/>
                  </a:lnTo>
                  <a:lnTo>
                    <a:pt x="204" y="707"/>
                  </a:lnTo>
                  <a:lnTo>
                    <a:pt x="216" y="769"/>
                  </a:lnTo>
                  <a:lnTo>
                    <a:pt x="215" y="769"/>
                  </a:lnTo>
                  <a:lnTo>
                    <a:pt x="213" y="769"/>
                  </a:lnTo>
                  <a:lnTo>
                    <a:pt x="207" y="768"/>
                  </a:lnTo>
                  <a:lnTo>
                    <a:pt x="200" y="767"/>
                  </a:lnTo>
                  <a:lnTo>
                    <a:pt x="192" y="765"/>
                  </a:lnTo>
                  <a:lnTo>
                    <a:pt x="183" y="764"/>
                  </a:lnTo>
                  <a:lnTo>
                    <a:pt x="171" y="763"/>
                  </a:lnTo>
                  <a:lnTo>
                    <a:pt x="161" y="762"/>
                  </a:lnTo>
                  <a:lnTo>
                    <a:pt x="149" y="761"/>
                  </a:lnTo>
                  <a:lnTo>
                    <a:pt x="137" y="760"/>
                  </a:lnTo>
                  <a:lnTo>
                    <a:pt x="126" y="758"/>
                  </a:lnTo>
                  <a:lnTo>
                    <a:pt x="114" y="758"/>
                  </a:lnTo>
                  <a:lnTo>
                    <a:pt x="104" y="758"/>
                  </a:lnTo>
                  <a:lnTo>
                    <a:pt x="94" y="760"/>
                  </a:lnTo>
                  <a:lnTo>
                    <a:pt x="84" y="761"/>
                  </a:lnTo>
                  <a:lnTo>
                    <a:pt x="77" y="763"/>
                  </a:lnTo>
                  <a:lnTo>
                    <a:pt x="72" y="761"/>
                  </a:lnTo>
                  <a:lnTo>
                    <a:pt x="65" y="750"/>
                  </a:lnTo>
                  <a:lnTo>
                    <a:pt x="59" y="734"/>
                  </a:lnTo>
                  <a:lnTo>
                    <a:pt x="53" y="711"/>
                  </a:lnTo>
                  <a:lnTo>
                    <a:pt x="47" y="687"/>
                  </a:lnTo>
                  <a:lnTo>
                    <a:pt x="42" y="661"/>
                  </a:lnTo>
                  <a:lnTo>
                    <a:pt x="37" y="636"/>
                  </a:lnTo>
                  <a:lnTo>
                    <a:pt x="33" y="614"/>
                  </a:lnTo>
                  <a:lnTo>
                    <a:pt x="28" y="577"/>
                  </a:lnTo>
                  <a:lnTo>
                    <a:pt x="22" y="537"/>
                  </a:lnTo>
                  <a:lnTo>
                    <a:pt x="17" y="496"/>
                  </a:lnTo>
                  <a:lnTo>
                    <a:pt x="13" y="454"/>
                  </a:lnTo>
                  <a:lnTo>
                    <a:pt x="9" y="413"/>
                  </a:lnTo>
                  <a:lnTo>
                    <a:pt x="6" y="374"/>
                  </a:lnTo>
                  <a:lnTo>
                    <a:pt x="3" y="338"/>
                  </a:lnTo>
                  <a:lnTo>
                    <a:pt x="1" y="306"/>
                  </a:lnTo>
                </a:path>
              </a:pathLst>
            </a:custGeom>
            <a:solidFill>
              <a:srgbClr val="E00000"/>
            </a:solidFill>
            <a:ln w="12700" cap="rnd">
              <a:noFill/>
              <a:round/>
              <a:headEnd/>
              <a:tailEnd/>
            </a:ln>
          </p:spPr>
          <p:txBody>
            <a:bodyPr/>
            <a:lstStyle/>
            <a:p>
              <a:endParaRPr lang="en-US">
                <a:solidFill>
                  <a:srgbClr val="000000"/>
                </a:solidFill>
              </a:endParaRPr>
            </a:p>
          </p:txBody>
        </p:sp>
        <p:sp>
          <p:nvSpPr>
            <p:cNvPr id="23593" name="Freeform 86"/>
            <p:cNvSpPr>
              <a:spLocks/>
            </p:cNvSpPr>
            <p:nvPr/>
          </p:nvSpPr>
          <p:spPr bwMode="auto">
            <a:xfrm>
              <a:off x="2729" y="1453"/>
              <a:ext cx="188" cy="765"/>
            </a:xfrm>
            <a:custGeom>
              <a:avLst/>
              <a:gdLst>
                <a:gd name="T0" fmla="*/ 1 w 188"/>
                <a:gd name="T1" fmla="*/ 274 h 765"/>
                <a:gd name="T2" fmla="*/ 0 w 188"/>
                <a:gd name="T3" fmla="*/ 184 h 765"/>
                <a:gd name="T4" fmla="*/ 2 w 188"/>
                <a:gd name="T5" fmla="*/ 88 h 765"/>
                <a:gd name="T6" fmla="*/ 6 w 188"/>
                <a:gd name="T7" fmla="*/ 15 h 765"/>
                <a:gd name="T8" fmla="*/ 10 w 188"/>
                <a:gd name="T9" fmla="*/ 0 h 765"/>
                <a:gd name="T10" fmla="*/ 25 w 188"/>
                <a:gd name="T11" fmla="*/ 1 h 765"/>
                <a:gd name="T12" fmla="*/ 44 w 188"/>
                <a:gd name="T13" fmla="*/ 6 h 765"/>
                <a:gd name="T14" fmla="*/ 59 w 188"/>
                <a:gd name="T15" fmla="*/ 13 h 765"/>
                <a:gd name="T16" fmla="*/ 60 w 188"/>
                <a:gd name="T17" fmla="*/ 32 h 765"/>
                <a:gd name="T18" fmla="*/ 63 w 188"/>
                <a:gd name="T19" fmla="*/ 56 h 765"/>
                <a:gd name="T20" fmla="*/ 69 w 188"/>
                <a:gd name="T21" fmla="*/ 75 h 765"/>
                <a:gd name="T22" fmla="*/ 71 w 188"/>
                <a:gd name="T23" fmla="*/ 83 h 765"/>
                <a:gd name="T24" fmla="*/ 72 w 188"/>
                <a:gd name="T25" fmla="*/ 89 h 765"/>
                <a:gd name="T26" fmla="*/ 75 w 188"/>
                <a:gd name="T27" fmla="*/ 92 h 765"/>
                <a:gd name="T28" fmla="*/ 85 w 188"/>
                <a:gd name="T29" fmla="*/ 101 h 765"/>
                <a:gd name="T30" fmla="*/ 96 w 188"/>
                <a:gd name="T31" fmla="*/ 99 h 765"/>
                <a:gd name="T32" fmla="*/ 104 w 188"/>
                <a:gd name="T33" fmla="*/ 88 h 765"/>
                <a:gd name="T34" fmla="*/ 109 w 188"/>
                <a:gd name="T35" fmla="*/ 76 h 765"/>
                <a:gd name="T36" fmla="*/ 112 w 188"/>
                <a:gd name="T37" fmla="*/ 66 h 765"/>
                <a:gd name="T38" fmla="*/ 117 w 188"/>
                <a:gd name="T39" fmla="*/ 52 h 765"/>
                <a:gd name="T40" fmla="*/ 119 w 188"/>
                <a:gd name="T41" fmla="*/ 38 h 765"/>
                <a:gd name="T42" fmla="*/ 117 w 188"/>
                <a:gd name="T43" fmla="*/ 22 h 765"/>
                <a:gd name="T44" fmla="*/ 114 w 188"/>
                <a:gd name="T45" fmla="*/ 11 h 765"/>
                <a:gd name="T46" fmla="*/ 120 w 188"/>
                <a:gd name="T47" fmla="*/ 6 h 765"/>
                <a:gd name="T48" fmla="*/ 133 w 188"/>
                <a:gd name="T49" fmla="*/ 4 h 765"/>
                <a:gd name="T50" fmla="*/ 146 w 188"/>
                <a:gd name="T51" fmla="*/ 1 h 765"/>
                <a:gd name="T52" fmla="*/ 149 w 188"/>
                <a:gd name="T53" fmla="*/ 6 h 765"/>
                <a:gd name="T54" fmla="*/ 148 w 188"/>
                <a:gd name="T55" fmla="*/ 43 h 765"/>
                <a:gd name="T56" fmla="*/ 146 w 188"/>
                <a:gd name="T57" fmla="*/ 108 h 765"/>
                <a:gd name="T58" fmla="*/ 143 w 188"/>
                <a:gd name="T59" fmla="*/ 195 h 765"/>
                <a:gd name="T60" fmla="*/ 143 w 188"/>
                <a:gd name="T61" fmla="*/ 302 h 765"/>
                <a:gd name="T62" fmla="*/ 148 w 188"/>
                <a:gd name="T63" fmla="*/ 422 h 765"/>
                <a:gd name="T64" fmla="*/ 158 w 188"/>
                <a:gd name="T65" fmla="*/ 555 h 765"/>
                <a:gd name="T66" fmla="*/ 176 w 188"/>
                <a:gd name="T67" fmla="*/ 693 h 765"/>
                <a:gd name="T68" fmla="*/ 186 w 188"/>
                <a:gd name="T69" fmla="*/ 764 h 765"/>
                <a:gd name="T70" fmla="*/ 180 w 188"/>
                <a:gd name="T71" fmla="*/ 763 h 765"/>
                <a:gd name="T72" fmla="*/ 167 w 188"/>
                <a:gd name="T73" fmla="*/ 762 h 765"/>
                <a:gd name="T74" fmla="*/ 151 w 188"/>
                <a:gd name="T75" fmla="*/ 759 h 765"/>
                <a:gd name="T76" fmla="*/ 134 w 188"/>
                <a:gd name="T77" fmla="*/ 757 h 765"/>
                <a:gd name="T78" fmla="*/ 116 w 188"/>
                <a:gd name="T79" fmla="*/ 756 h 765"/>
                <a:gd name="T80" fmla="*/ 98 w 188"/>
                <a:gd name="T81" fmla="*/ 756 h 765"/>
                <a:gd name="T82" fmla="*/ 83 w 188"/>
                <a:gd name="T83" fmla="*/ 757 h 765"/>
                <a:gd name="T84" fmla="*/ 71 w 188"/>
                <a:gd name="T85" fmla="*/ 756 h 765"/>
                <a:gd name="T86" fmla="*/ 60 w 188"/>
                <a:gd name="T87" fmla="*/ 729 h 765"/>
                <a:gd name="T88" fmla="*/ 48 w 188"/>
                <a:gd name="T89" fmla="*/ 682 h 765"/>
                <a:gd name="T90" fmla="*/ 39 w 188"/>
                <a:gd name="T91" fmla="*/ 633 h 765"/>
                <a:gd name="T92" fmla="*/ 29 w 188"/>
                <a:gd name="T93" fmla="*/ 574 h 765"/>
                <a:gd name="T94" fmla="*/ 18 w 188"/>
                <a:gd name="T95" fmla="*/ 493 h 765"/>
                <a:gd name="T96" fmla="*/ 10 w 188"/>
                <a:gd name="T97" fmla="*/ 412 h 765"/>
                <a:gd name="T98" fmla="*/ 3 w 188"/>
                <a:gd name="T99" fmla="*/ 337 h 7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
                <a:gd name="T151" fmla="*/ 0 h 765"/>
                <a:gd name="T152" fmla="*/ 188 w 188"/>
                <a:gd name="T153" fmla="*/ 765 h 7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 h="765">
                  <a:moveTo>
                    <a:pt x="1" y="305"/>
                  </a:moveTo>
                  <a:lnTo>
                    <a:pt x="1" y="274"/>
                  </a:lnTo>
                  <a:lnTo>
                    <a:pt x="0" y="233"/>
                  </a:lnTo>
                  <a:lnTo>
                    <a:pt x="0" y="184"/>
                  </a:lnTo>
                  <a:lnTo>
                    <a:pt x="1" y="135"/>
                  </a:lnTo>
                  <a:lnTo>
                    <a:pt x="2" y="88"/>
                  </a:lnTo>
                  <a:lnTo>
                    <a:pt x="3" y="46"/>
                  </a:lnTo>
                  <a:lnTo>
                    <a:pt x="6" y="15"/>
                  </a:lnTo>
                  <a:lnTo>
                    <a:pt x="8" y="0"/>
                  </a:lnTo>
                  <a:lnTo>
                    <a:pt x="10" y="0"/>
                  </a:lnTo>
                  <a:lnTo>
                    <a:pt x="16" y="0"/>
                  </a:lnTo>
                  <a:lnTo>
                    <a:pt x="25" y="1"/>
                  </a:lnTo>
                  <a:lnTo>
                    <a:pt x="34" y="4"/>
                  </a:lnTo>
                  <a:lnTo>
                    <a:pt x="44" y="6"/>
                  </a:lnTo>
                  <a:lnTo>
                    <a:pt x="52" y="9"/>
                  </a:lnTo>
                  <a:lnTo>
                    <a:pt x="59" y="13"/>
                  </a:lnTo>
                  <a:lnTo>
                    <a:pt x="60" y="18"/>
                  </a:lnTo>
                  <a:lnTo>
                    <a:pt x="60" y="32"/>
                  </a:lnTo>
                  <a:lnTo>
                    <a:pt x="61" y="44"/>
                  </a:lnTo>
                  <a:lnTo>
                    <a:pt x="63" y="56"/>
                  </a:lnTo>
                  <a:lnTo>
                    <a:pt x="67" y="67"/>
                  </a:lnTo>
                  <a:lnTo>
                    <a:pt x="69" y="75"/>
                  </a:lnTo>
                  <a:lnTo>
                    <a:pt x="70" y="79"/>
                  </a:lnTo>
                  <a:lnTo>
                    <a:pt x="71" y="83"/>
                  </a:lnTo>
                  <a:lnTo>
                    <a:pt x="72" y="86"/>
                  </a:lnTo>
                  <a:lnTo>
                    <a:pt x="72" y="89"/>
                  </a:lnTo>
                  <a:lnTo>
                    <a:pt x="73" y="91"/>
                  </a:lnTo>
                  <a:lnTo>
                    <a:pt x="75" y="92"/>
                  </a:lnTo>
                  <a:lnTo>
                    <a:pt x="77" y="95"/>
                  </a:lnTo>
                  <a:lnTo>
                    <a:pt x="85" y="101"/>
                  </a:lnTo>
                  <a:lnTo>
                    <a:pt x="91" y="102"/>
                  </a:lnTo>
                  <a:lnTo>
                    <a:pt x="96" y="99"/>
                  </a:lnTo>
                  <a:lnTo>
                    <a:pt x="101" y="95"/>
                  </a:lnTo>
                  <a:lnTo>
                    <a:pt x="104" y="88"/>
                  </a:lnTo>
                  <a:lnTo>
                    <a:pt x="108" y="82"/>
                  </a:lnTo>
                  <a:lnTo>
                    <a:pt x="109" y="76"/>
                  </a:lnTo>
                  <a:lnTo>
                    <a:pt x="111" y="72"/>
                  </a:lnTo>
                  <a:lnTo>
                    <a:pt x="112" y="66"/>
                  </a:lnTo>
                  <a:lnTo>
                    <a:pt x="115" y="60"/>
                  </a:lnTo>
                  <a:lnTo>
                    <a:pt x="117" y="52"/>
                  </a:lnTo>
                  <a:lnTo>
                    <a:pt x="118" y="45"/>
                  </a:lnTo>
                  <a:lnTo>
                    <a:pt x="119" y="38"/>
                  </a:lnTo>
                  <a:lnTo>
                    <a:pt x="119" y="30"/>
                  </a:lnTo>
                  <a:lnTo>
                    <a:pt x="117" y="22"/>
                  </a:lnTo>
                  <a:lnTo>
                    <a:pt x="114" y="14"/>
                  </a:lnTo>
                  <a:lnTo>
                    <a:pt x="114" y="11"/>
                  </a:lnTo>
                  <a:lnTo>
                    <a:pt x="116" y="8"/>
                  </a:lnTo>
                  <a:lnTo>
                    <a:pt x="120" y="6"/>
                  </a:lnTo>
                  <a:lnTo>
                    <a:pt x="126" y="5"/>
                  </a:lnTo>
                  <a:lnTo>
                    <a:pt x="133" y="4"/>
                  </a:lnTo>
                  <a:lnTo>
                    <a:pt x="140" y="4"/>
                  </a:lnTo>
                  <a:lnTo>
                    <a:pt x="146" y="1"/>
                  </a:lnTo>
                  <a:lnTo>
                    <a:pt x="149" y="0"/>
                  </a:lnTo>
                  <a:lnTo>
                    <a:pt x="149" y="6"/>
                  </a:lnTo>
                  <a:lnTo>
                    <a:pt x="149" y="21"/>
                  </a:lnTo>
                  <a:lnTo>
                    <a:pt x="148" y="43"/>
                  </a:lnTo>
                  <a:lnTo>
                    <a:pt x="147" y="72"/>
                  </a:lnTo>
                  <a:lnTo>
                    <a:pt x="146" y="108"/>
                  </a:lnTo>
                  <a:lnTo>
                    <a:pt x="145" y="149"/>
                  </a:lnTo>
                  <a:lnTo>
                    <a:pt x="143" y="195"/>
                  </a:lnTo>
                  <a:lnTo>
                    <a:pt x="143" y="246"/>
                  </a:lnTo>
                  <a:lnTo>
                    <a:pt x="143" y="302"/>
                  </a:lnTo>
                  <a:lnTo>
                    <a:pt x="145" y="361"/>
                  </a:lnTo>
                  <a:lnTo>
                    <a:pt x="148" y="422"/>
                  </a:lnTo>
                  <a:lnTo>
                    <a:pt x="151" y="487"/>
                  </a:lnTo>
                  <a:lnTo>
                    <a:pt x="158" y="555"/>
                  </a:lnTo>
                  <a:lnTo>
                    <a:pt x="165" y="623"/>
                  </a:lnTo>
                  <a:lnTo>
                    <a:pt x="176" y="693"/>
                  </a:lnTo>
                  <a:lnTo>
                    <a:pt x="187" y="764"/>
                  </a:lnTo>
                  <a:lnTo>
                    <a:pt x="186" y="764"/>
                  </a:lnTo>
                  <a:lnTo>
                    <a:pt x="184" y="764"/>
                  </a:lnTo>
                  <a:lnTo>
                    <a:pt x="180" y="763"/>
                  </a:lnTo>
                  <a:lnTo>
                    <a:pt x="174" y="763"/>
                  </a:lnTo>
                  <a:lnTo>
                    <a:pt x="167" y="762"/>
                  </a:lnTo>
                  <a:lnTo>
                    <a:pt x="161" y="760"/>
                  </a:lnTo>
                  <a:lnTo>
                    <a:pt x="151" y="759"/>
                  </a:lnTo>
                  <a:lnTo>
                    <a:pt x="143" y="758"/>
                  </a:lnTo>
                  <a:lnTo>
                    <a:pt x="134" y="757"/>
                  </a:lnTo>
                  <a:lnTo>
                    <a:pt x="125" y="757"/>
                  </a:lnTo>
                  <a:lnTo>
                    <a:pt x="116" y="756"/>
                  </a:lnTo>
                  <a:lnTo>
                    <a:pt x="107" y="756"/>
                  </a:lnTo>
                  <a:lnTo>
                    <a:pt x="98" y="756"/>
                  </a:lnTo>
                  <a:lnTo>
                    <a:pt x="89" y="756"/>
                  </a:lnTo>
                  <a:lnTo>
                    <a:pt x="83" y="757"/>
                  </a:lnTo>
                  <a:lnTo>
                    <a:pt x="77" y="759"/>
                  </a:lnTo>
                  <a:lnTo>
                    <a:pt x="71" y="756"/>
                  </a:lnTo>
                  <a:lnTo>
                    <a:pt x="65" y="745"/>
                  </a:lnTo>
                  <a:lnTo>
                    <a:pt x="60" y="729"/>
                  </a:lnTo>
                  <a:lnTo>
                    <a:pt x="54" y="707"/>
                  </a:lnTo>
                  <a:lnTo>
                    <a:pt x="48" y="682"/>
                  </a:lnTo>
                  <a:lnTo>
                    <a:pt x="44" y="658"/>
                  </a:lnTo>
                  <a:lnTo>
                    <a:pt x="39" y="633"/>
                  </a:lnTo>
                  <a:lnTo>
                    <a:pt x="34" y="610"/>
                  </a:lnTo>
                  <a:lnTo>
                    <a:pt x="29" y="574"/>
                  </a:lnTo>
                  <a:lnTo>
                    <a:pt x="23" y="535"/>
                  </a:lnTo>
                  <a:lnTo>
                    <a:pt x="18" y="493"/>
                  </a:lnTo>
                  <a:lnTo>
                    <a:pt x="14" y="452"/>
                  </a:lnTo>
                  <a:lnTo>
                    <a:pt x="10" y="412"/>
                  </a:lnTo>
                  <a:lnTo>
                    <a:pt x="7" y="373"/>
                  </a:lnTo>
                  <a:lnTo>
                    <a:pt x="3" y="337"/>
                  </a:lnTo>
                  <a:lnTo>
                    <a:pt x="1" y="305"/>
                  </a:lnTo>
                </a:path>
              </a:pathLst>
            </a:custGeom>
            <a:solidFill>
              <a:srgbClr val="E00000"/>
            </a:solidFill>
            <a:ln w="12700" cap="rnd">
              <a:noFill/>
              <a:round/>
              <a:headEnd/>
              <a:tailEnd/>
            </a:ln>
          </p:spPr>
          <p:txBody>
            <a:bodyPr/>
            <a:lstStyle/>
            <a:p>
              <a:endParaRPr lang="en-US">
                <a:solidFill>
                  <a:srgbClr val="000000"/>
                </a:solidFill>
              </a:endParaRPr>
            </a:p>
          </p:txBody>
        </p:sp>
        <p:sp>
          <p:nvSpPr>
            <p:cNvPr id="23594" name="Freeform 87"/>
            <p:cNvSpPr>
              <a:spLocks/>
            </p:cNvSpPr>
            <p:nvPr/>
          </p:nvSpPr>
          <p:spPr bwMode="auto">
            <a:xfrm>
              <a:off x="2743" y="1454"/>
              <a:ext cx="160" cy="762"/>
            </a:xfrm>
            <a:custGeom>
              <a:avLst/>
              <a:gdLst>
                <a:gd name="T0" fmla="*/ 0 w 160"/>
                <a:gd name="T1" fmla="*/ 233 h 762"/>
                <a:gd name="T2" fmla="*/ 2 w 160"/>
                <a:gd name="T3" fmla="*/ 46 h 762"/>
                <a:gd name="T4" fmla="*/ 9 w 160"/>
                <a:gd name="T5" fmla="*/ 0 h 762"/>
                <a:gd name="T6" fmla="*/ 19 w 160"/>
                <a:gd name="T7" fmla="*/ 1 h 762"/>
                <a:gd name="T8" fmla="*/ 34 w 160"/>
                <a:gd name="T9" fmla="*/ 5 h 762"/>
                <a:gd name="T10" fmla="*/ 45 w 160"/>
                <a:gd name="T11" fmla="*/ 13 h 762"/>
                <a:gd name="T12" fmla="*/ 46 w 160"/>
                <a:gd name="T13" fmla="*/ 31 h 762"/>
                <a:gd name="T14" fmla="*/ 49 w 160"/>
                <a:gd name="T15" fmla="*/ 53 h 762"/>
                <a:gd name="T16" fmla="*/ 54 w 160"/>
                <a:gd name="T17" fmla="*/ 72 h 762"/>
                <a:gd name="T18" fmla="*/ 56 w 160"/>
                <a:gd name="T19" fmla="*/ 82 h 762"/>
                <a:gd name="T20" fmla="*/ 58 w 160"/>
                <a:gd name="T21" fmla="*/ 86 h 762"/>
                <a:gd name="T22" fmla="*/ 61 w 160"/>
                <a:gd name="T23" fmla="*/ 91 h 762"/>
                <a:gd name="T24" fmla="*/ 71 w 160"/>
                <a:gd name="T25" fmla="*/ 99 h 762"/>
                <a:gd name="T26" fmla="*/ 84 w 160"/>
                <a:gd name="T27" fmla="*/ 97 h 762"/>
                <a:gd name="T28" fmla="*/ 93 w 160"/>
                <a:gd name="T29" fmla="*/ 84 h 762"/>
                <a:gd name="T30" fmla="*/ 97 w 160"/>
                <a:gd name="T31" fmla="*/ 71 h 762"/>
                <a:gd name="T32" fmla="*/ 100 w 160"/>
                <a:gd name="T33" fmla="*/ 63 h 762"/>
                <a:gd name="T34" fmla="*/ 103 w 160"/>
                <a:gd name="T35" fmla="*/ 51 h 762"/>
                <a:gd name="T36" fmla="*/ 105 w 160"/>
                <a:gd name="T37" fmla="*/ 36 h 762"/>
                <a:gd name="T38" fmla="*/ 103 w 160"/>
                <a:gd name="T39" fmla="*/ 20 h 762"/>
                <a:gd name="T40" fmla="*/ 100 w 160"/>
                <a:gd name="T41" fmla="*/ 9 h 762"/>
                <a:gd name="T42" fmla="*/ 104 w 160"/>
                <a:gd name="T43" fmla="*/ 7 h 762"/>
                <a:gd name="T44" fmla="*/ 114 w 160"/>
                <a:gd name="T45" fmla="*/ 6 h 762"/>
                <a:gd name="T46" fmla="*/ 126 w 160"/>
                <a:gd name="T47" fmla="*/ 4 h 762"/>
                <a:gd name="T48" fmla="*/ 130 w 160"/>
                <a:gd name="T49" fmla="*/ 6 h 762"/>
                <a:gd name="T50" fmla="*/ 128 w 160"/>
                <a:gd name="T51" fmla="*/ 37 h 762"/>
                <a:gd name="T52" fmla="*/ 125 w 160"/>
                <a:gd name="T53" fmla="*/ 93 h 762"/>
                <a:gd name="T54" fmla="*/ 120 w 160"/>
                <a:gd name="T55" fmla="*/ 173 h 762"/>
                <a:gd name="T56" fmla="*/ 119 w 160"/>
                <a:gd name="T57" fmla="*/ 273 h 762"/>
                <a:gd name="T58" fmla="*/ 121 w 160"/>
                <a:gd name="T59" fmla="*/ 393 h 762"/>
                <a:gd name="T60" fmla="*/ 130 w 160"/>
                <a:gd name="T61" fmla="*/ 529 h 762"/>
                <a:gd name="T62" fmla="*/ 146 w 160"/>
                <a:gd name="T63" fmla="*/ 681 h 762"/>
                <a:gd name="T64" fmla="*/ 158 w 160"/>
                <a:gd name="T65" fmla="*/ 761 h 762"/>
                <a:gd name="T66" fmla="*/ 153 w 160"/>
                <a:gd name="T67" fmla="*/ 760 h 762"/>
                <a:gd name="T68" fmla="*/ 144 w 160"/>
                <a:gd name="T69" fmla="*/ 759 h 762"/>
                <a:gd name="T70" fmla="*/ 133 w 160"/>
                <a:gd name="T71" fmla="*/ 757 h 762"/>
                <a:gd name="T72" fmla="*/ 120 w 160"/>
                <a:gd name="T73" fmla="*/ 756 h 762"/>
                <a:gd name="T74" fmla="*/ 106 w 160"/>
                <a:gd name="T75" fmla="*/ 755 h 762"/>
                <a:gd name="T76" fmla="*/ 93 w 160"/>
                <a:gd name="T77" fmla="*/ 755 h 762"/>
                <a:gd name="T78" fmla="*/ 82 w 160"/>
                <a:gd name="T79" fmla="*/ 755 h 762"/>
                <a:gd name="T80" fmla="*/ 72 w 160"/>
                <a:gd name="T81" fmla="*/ 753 h 762"/>
                <a:gd name="T82" fmla="*/ 61 w 160"/>
                <a:gd name="T83" fmla="*/ 725 h 762"/>
                <a:gd name="T84" fmla="*/ 50 w 160"/>
                <a:gd name="T85" fmla="*/ 681 h 762"/>
                <a:gd name="T86" fmla="*/ 40 w 160"/>
                <a:gd name="T87" fmla="*/ 631 h 762"/>
                <a:gd name="T88" fmla="*/ 30 w 160"/>
                <a:gd name="T89" fmla="*/ 572 h 762"/>
                <a:gd name="T90" fmla="*/ 19 w 160"/>
                <a:gd name="T91" fmla="*/ 492 h 762"/>
                <a:gd name="T92" fmla="*/ 10 w 160"/>
                <a:gd name="T93" fmla="*/ 411 h 762"/>
                <a:gd name="T94" fmla="*/ 3 w 160"/>
                <a:gd name="T95" fmla="*/ 337 h 7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762"/>
                <a:gd name="T146" fmla="*/ 160 w 160"/>
                <a:gd name="T147" fmla="*/ 762 h 76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762">
                  <a:moveTo>
                    <a:pt x="1" y="305"/>
                  </a:moveTo>
                  <a:lnTo>
                    <a:pt x="0" y="233"/>
                  </a:lnTo>
                  <a:lnTo>
                    <a:pt x="0" y="135"/>
                  </a:lnTo>
                  <a:lnTo>
                    <a:pt x="2" y="46"/>
                  </a:lnTo>
                  <a:lnTo>
                    <a:pt x="7" y="0"/>
                  </a:lnTo>
                  <a:lnTo>
                    <a:pt x="9" y="0"/>
                  </a:lnTo>
                  <a:lnTo>
                    <a:pt x="14" y="0"/>
                  </a:lnTo>
                  <a:lnTo>
                    <a:pt x="19" y="1"/>
                  </a:lnTo>
                  <a:lnTo>
                    <a:pt x="26" y="2"/>
                  </a:lnTo>
                  <a:lnTo>
                    <a:pt x="34" y="5"/>
                  </a:lnTo>
                  <a:lnTo>
                    <a:pt x="40" y="8"/>
                  </a:lnTo>
                  <a:lnTo>
                    <a:pt x="45" y="13"/>
                  </a:lnTo>
                  <a:lnTo>
                    <a:pt x="46" y="17"/>
                  </a:lnTo>
                  <a:lnTo>
                    <a:pt x="46" y="31"/>
                  </a:lnTo>
                  <a:lnTo>
                    <a:pt x="47" y="43"/>
                  </a:lnTo>
                  <a:lnTo>
                    <a:pt x="49" y="53"/>
                  </a:lnTo>
                  <a:lnTo>
                    <a:pt x="53" y="65"/>
                  </a:lnTo>
                  <a:lnTo>
                    <a:pt x="54" y="72"/>
                  </a:lnTo>
                  <a:lnTo>
                    <a:pt x="56" y="77"/>
                  </a:lnTo>
                  <a:lnTo>
                    <a:pt x="56" y="82"/>
                  </a:lnTo>
                  <a:lnTo>
                    <a:pt x="57" y="84"/>
                  </a:lnTo>
                  <a:lnTo>
                    <a:pt x="58" y="86"/>
                  </a:lnTo>
                  <a:lnTo>
                    <a:pt x="59" y="89"/>
                  </a:lnTo>
                  <a:lnTo>
                    <a:pt x="61" y="91"/>
                  </a:lnTo>
                  <a:lnTo>
                    <a:pt x="63" y="93"/>
                  </a:lnTo>
                  <a:lnTo>
                    <a:pt x="71" y="99"/>
                  </a:lnTo>
                  <a:lnTo>
                    <a:pt x="78" y="101"/>
                  </a:lnTo>
                  <a:lnTo>
                    <a:pt x="84" y="97"/>
                  </a:lnTo>
                  <a:lnTo>
                    <a:pt x="88" y="91"/>
                  </a:lnTo>
                  <a:lnTo>
                    <a:pt x="93" y="84"/>
                  </a:lnTo>
                  <a:lnTo>
                    <a:pt x="95" y="77"/>
                  </a:lnTo>
                  <a:lnTo>
                    <a:pt x="97" y="71"/>
                  </a:lnTo>
                  <a:lnTo>
                    <a:pt x="97" y="67"/>
                  </a:lnTo>
                  <a:lnTo>
                    <a:pt x="100" y="63"/>
                  </a:lnTo>
                  <a:lnTo>
                    <a:pt x="101" y="57"/>
                  </a:lnTo>
                  <a:lnTo>
                    <a:pt x="103" y="51"/>
                  </a:lnTo>
                  <a:lnTo>
                    <a:pt x="104" y="44"/>
                  </a:lnTo>
                  <a:lnTo>
                    <a:pt x="105" y="36"/>
                  </a:lnTo>
                  <a:lnTo>
                    <a:pt x="105" y="28"/>
                  </a:lnTo>
                  <a:lnTo>
                    <a:pt x="103" y="20"/>
                  </a:lnTo>
                  <a:lnTo>
                    <a:pt x="100" y="12"/>
                  </a:lnTo>
                  <a:lnTo>
                    <a:pt x="100" y="9"/>
                  </a:lnTo>
                  <a:lnTo>
                    <a:pt x="101" y="8"/>
                  </a:lnTo>
                  <a:lnTo>
                    <a:pt x="104" y="7"/>
                  </a:lnTo>
                  <a:lnTo>
                    <a:pt x="109" y="7"/>
                  </a:lnTo>
                  <a:lnTo>
                    <a:pt x="114" y="6"/>
                  </a:lnTo>
                  <a:lnTo>
                    <a:pt x="120" y="5"/>
                  </a:lnTo>
                  <a:lnTo>
                    <a:pt x="126" y="4"/>
                  </a:lnTo>
                  <a:lnTo>
                    <a:pt x="130" y="1"/>
                  </a:lnTo>
                  <a:lnTo>
                    <a:pt x="130" y="6"/>
                  </a:lnTo>
                  <a:lnTo>
                    <a:pt x="130" y="18"/>
                  </a:lnTo>
                  <a:lnTo>
                    <a:pt x="128" y="37"/>
                  </a:lnTo>
                  <a:lnTo>
                    <a:pt x="126" y="62"/>
                  </a:lnTo>
                  <a:lnTo>
                    <a:pt x="125" y="93"/>
                  </a:lnTo>
                  <a:lnTo>
                    <a:pt x="122" y="130"/>
                  </a:lnTo>
                  <a:lnTo>
                    <a:pt x="120" y="173"/>
                  </a:lnTo>
                  <a:lnTo>
                    <a:pt x="119" y="220"/>
                  </a:lnTo>
                  <a:lnTo>
                    <a:pt x="119" y="273"/>
                  </a:lnTo>
                  <a:lnTo>
                    <a:pt x="119" y="330"/>
                  </a:lnTo>
                  <a:lnTo>
                    <a:pt x="121" y="393"/>
                  </a:lnTo>
                  <a:lnTo>
                    <a:pt x="125" y="459"/>
                  </a:lnTo>
                  <a:lnTo>
                    <a:pt x="130" y="529"/>
                  </a:lnTo>
                  <a:lnTo>
                    <a:pt x="137" y="602"/>
                  </a:lnTo>
                  <a:lnTo>
                    <a:pt x="146" y="681"/>
                  </a:lnTo>
                  <a:lnTo>
                    <a:pt x="159" y="761"/>
                  </a:lnTo>
                  <a:lnTo>
                    <a:pt x="158" y="761"/>
                  </a:lnTo>
                  <a:lnTo>
                    <a:pt x="157" y="761"/>
                  </a:lnTo>
                  <a:lnTo>
                    <a:pt x="153" y="760"/>
                  </a:lnTo>
                  <a:lnTo>
                    <a:pt x="150" y="760"/>
                  </a:lnTo>
                  <a:lnTo>
                    <a:pt x="144" y="759"/>
                  </a:lnTo>
                  <a:lnTo>
                    <a:pt x="140" y="759"/>
                  </a:lnTo>
                  <a:lnTo>
                    <a:pt x="133" y="757"/>
                  </a:lnTo>
                  <a:lnTo>
                    <a:pt x="127" y="756"/>
                  </a:lnTo>
                  <a:lnTo>
                    <a:pt x="120" y="756"/>
                  </a:lnTo>
                  <a:lnTo>
                    <a:pt x="113" y="755"/>
                  </a:lnTo>
                  <a:lnTo>
                    <a:pt x="106" y="755"/>
                  </a:lnTo>
                  <a:lnTo>
                    <a:pt x="100" y="755"/>
                  </a:lnTo>
                  <a:lnTo>
                    <a:pt x="93" y="755"/>
                  </a:lnTo>
                  <a:lnTo>
                    <a:pt x="87" y="755"/>
                  </a:lnTo>
                  <a:lnTo>
                    <a:pt x="82" y="755"/>
                  </a:lnTo>
                  <a:lnTo>
                    <a:pt x="77" y="756"/>
                  </a:lnTo>
                  <a:lnTo>
                    <a:pt x="72" y="753"/>
                  </a:lnTo>
                  <a:lnTo>
                    <a:pt x="66" y="742"/>
                  </a:lnTo>
                  <a:lnTo>
                    <a:pt x="61" y="725"/>
                  </a:lnTo>
                  <a:lnTo>
                    <a:pt x="56" y="704"/>
                  </a:lnTo>
                  <a:lnTo>
                    <a:pt x="50" y="681"/>
                  </a:lnTo>
                  <a:lnTo>
                    <a:pt x="45" y="656"/>
                  </a:lnTo>
                  <a:lnTo>
                    <a:pt x="40" y="631"/>
                  </a:lnTo>
                  <a:lnTo>
                    <a:pt x="35" y="610"/>
                  </a:lnTo>
                  <a:lnTo>
                    <a:pt x="30" y="572"/>
                  </a:lnTo>
                  <a:lnTo>
                    <a:pt x="24" y="533"/>
                  </a:lnTo>
                  <a:lnTo>
                    <a:pt x="19" y="492"/>
                  </a:lnTo>
                  <a:lnTo>
                    <a:pt x="14" y="451"/>
                  </a:lnTo>
                  <a:lnTo>
                    <a:pt x="10" y="411"/>
                  </a:lnTo>
                  <a:lnTo>
                    <a:pt x="6" y="373"/>
                  </a:lnTo>
                  <a:lnTo>
                    <a:pt x="3" y="337"/>
                  </a:lnTo>
                  <a:lnTo>
                    <a:pt x="1" y="305"/>
                  </a:lnTo>
                </a:path>
              </a:pathLst>
            </a:custGeom>
            <a:solidFill>
              <a:srgbClr val="E00000"/>
            </a:solidFill>
            <a:ln w="12700" cap="rnd">
              <a:noFill/>
              <a:round/>
              <a:headEnd/>
              <a:tailEnd/>
            </a:ln>
          </p:spPr>
          <p:txBody>
            <a:bodyPr/>
            <a:lstStyle/>
            <a:p>
              <a:endParaRPr lang="en-US">
                <a:solidFill>
                  <a:srgbClr val="000000"/>
                </a:solidFill>
              </a:endParaRPr>
            </a:p>
          </p:txBody>
        </p:sp>
        <p:sp>
          <p:nvSpPr>
            <p:cNvPr id="23595" name="Freeform 88"/>
            <p:cNvSpPr>
              <a:spLocks/>
            </p:cNvSpPr>
            <p:nvPr/>
          </p:nvSpPr>
          <p:spPr bwMode="auto">
            <a:xfrm>
              <a:off x="2757" y="1456"/>
              <a:ext cx="131" cy="756"/>
            </a:xfrm>
            <a:custGeom>
              <a:avLst/>
              <a:gdLst>
                <a:gd name="T0" fmla="*/ 1 w 131"/>
                <a:gd name="T1" fmla="*/ 233 h 756"/>
                <a:gd name="T2" fmla="*/ 2 w 131"/>
                <a:gd name="T3" fmla="*/ 46 h 756"/>
                <a:gd name="T4" fmla="*/ 7 w 131"/>
                <a:gd name="T5" fmla="*/ 0 h 756"/>
                <a:gd name="T6" fmla="*/ 15 w 131"/>
                <a:gd name="T7" fmla="*/ 1 h 756"/>
                <a:gd name="T8" fmla="*/ 25 w 131"/>
                <a:gd name="T9" fmla="*/ 5 h 756"/>
                <a:gd name="T10" fmla="*/ 32 w 131"/>
                <a:gd name="T11" fmla="*/ 12 h 756"/>
                <a:gd name="T12" fmla="*/ 33 w 131"/>
                <a:gd name="T13" fmla="*/ 30 h 756"/>
                <a:gd name="T14" fmla="*/ 36 w 131"/>
                <a:gd name="T15" fmla="*/ 52 h 756"/>
                <a:gd name="T16" fmla="*/ 41 w 131"/>
                <a:gd name="T17" fmla="*/ 70 h 756"/>
                <a:gd name="T18" fmla="*/ 43 w 131"/>
                <a:gd name="T19" fmla="*/ 79 h 756"/>
                <a:gd name="T20" fmla="*/ 44 w 131"/>
                <a:gd name="T21" fmla="*/ 85 h 756"/>
                <a:gd name="T22" fmla="*/ 46 w 131"/>
                <a:gd name="T23" fmla="*/ 90 h 756"/>
                <a:gd name="T24" fmla="*/ 58 w 131"/>
                <a:gd name="T25" fmla="*/ 98 h 756"/>
                <a:gd name="T26" fmla="*/ 71 w 131"/>
                <a:gd name="T27" fmla="*/ 95 h 756"/>
                <a:gd name="T28" fmla="*/ 79 w 131"/>
                <a:gd name="T29" fmla="*/ 80 h 756"/>
                <a:gd name="T30" fmla="*/ 84 w 131"/>
                <a:gd name="T31" fmla="*/ 67 h 756"/>
                <a:gd name="T32" fmla="*/ 86 w 131"/>
                <a:gd name="T33" fmla="*/ 60 h 756"/>
                <a:gd name="T34" fmla="*/ 89 w 131"/>
                <a:gd name="T35" fmla="*/ 50 h 756"/>
                <a:gd name="T36" fmla="*/ 92 w 131"/>
                <a:gd name="T37" fmla="*/ 34 h 756"/>
                <a:gd name="T38" fmla="*/ 89 w 131"/>
                <a:gd name="T39" fmla="*/ 18 h 756"/>
                <a:gd name="T40" fmla="*/ 86 w 131"/>
                <a:gd name="T41" fmla="*/ 8 h 756"/>
                <a:gd name="T42" fmla="*/ 93 w 131"/>
                <a:gd name="T43" fmla="*/ 8 h 756"/>
                <a:gd name="T44" fmla="*/ 102 w 131"/>
                <a:gd name="T45" fmla="*/ 7 h 756"/>
                <a:gd name="T46" fmla="*/ 112 w 131"/>
                <a:gd name="T47" fmla="*/ 2 h 756"/>
                <a:gd name="T48" fmla="*/ 111 w 131"/>
                <a:gd name="T49" fmla="*/ 15 h 756"/>
                <a:gd name="T50" fmla="*/ 106 w 131"/>
                <a:gd name="T51" fmla="*/ 52 h 756"/>
                <a:gd name="T52" fmla="*/ 101 w 131"/>
                <a:gd name="T53" fmla="*/ 111 h 756"/>
                <a:gd name="T54" fmla="*/ 96 w 131"/>
                <a:gd name="T55" fmla="*/ 194 h 756"/>
                <a:gd name="T56" fmla="*/ 94 w 131"/>
                <a:gd name="T57" fmla="*/ 300 h 756"/>
                <a:gd name="T58" fmla="*/ 97 w 131"/>
                <a:gd name="T59" fmla="*/ 430 h 756"/>
                <a:gd name="T60" fmla="*/ 109 w 131"/>
                <a:gd name="T61" fmla="*/ 581 h 756"/>
                <a:gd name="T62" fmla="*/ 130 w 131"/>
                <a:gd name="T63" fmla="*/ 755 h 756"/>
                <a:gd name="T64" fmla="*/ 127 w 131"/>
                <a:gd name="T65" fmla="*/ 755 h 756"/>
                <a:gd name="T66" fmla="*/ 121 w 131"/>
                <a:gd name="T67" fmla="*/ 755 h 756"/>
                <a:gd name="T68" fmla="*/ 114 w 131"/>
                <a:gd name="T69" fmla="*/ 754 h 756"/>
                <a:gd name="T70" fmla="*/ 106 w 131"/>
                <a:gd name="T71" fmla="*/ 753 h 756"/>
                <a:gd name="T72" fmla="*/ 97 w 131"/>
                <a:gd name="T73" fmla="*/ 753 h 756"/>
                <a:gd name="T74" fmla="*/ 88 w 131"/>
                <a:gd name="T75" fmla="*/ 753 h 756"/>
                <a:gd name="T76" fmla="*/ 81 w 131"/>
                <a:gd name="T77" fmla="*/ 753 h 756"/>
                <a:gd name="T78" fmla="*/ 73 w 131"/>
                <a:gd name="T79" fmla="*/ 749 h 756"/>
                <a:gd name="T80" fmla="*/ 63 w 131"/>
                <a:gd name="T81" fmla="*/ 721 h 756"/>
                <a:gd name="T82" fmla="*/ 52 w 131"/>
                <a:gd name="T83" fmla="*/ 677 h 756"/>
                <a:gd name="T84" fmla="*/ 42 w 131"/>
                <a:gd name="T85" fmla="*/ 627 h 756"/>
                <a:gd name="T86" fmla="*/ 32 w 131"/>
                <a:gd name="T87" fmla="*/ 569 h 756"/>
                <a:gd name="T88" fmla="*/ 21 w 131"/>
                <a:gd name="T89" fmla="*/ 490 h 756"/>
                <a:gd name="T90" fmla="*/ 11 w 131"/>
                <a:gd name="T91" fmla="*/ 410 h 756"/>
                <a:gd name="T92" fmla="*/ 5 w 131"/>
                <a:gd name="T93" fmla="*/ 337 h 7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1"/>
                <a:gd name="T142" fmla="*/ 0 h 756"/>
                <a:gd name="T143" fmla="*/ 131 w 131"/>
                <a:gd name="T144" fmla="*/ 756 h 7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1" h="756">
                  <a:moveTo>
                    <a:pt x="2" y="305"/>
                  </a:moveTo>
                  <a:lnTo>
                    <a:pt x="1" y="233"/>
                  </a:lnTo>
                  <a:lnTo>
                    <a:pt x="0" y="135"/>
                  </a:lnTo>
                  <a:lnTo>
                    <a:pt x="2" y="46"/>
                  </a:lnTo>
                  <a:lnTo>
                    <a:pt x="6" y="0"/>
                  </a:lnTo>
                  <a:lnTo>
                    <a:pt x="7" y="0"/>
                  </a:lnTo>
                  <a:lnTo>
                    <a:pt x="10" y="0"/>
                  </a:lnTo>
                  <a:lnTo>
                    <a:pt x="15" y="1"/>
                  </a:lnTo>
                  <a:lnTo>
                    <a:pt x="19" y="2"/>
                  </a:lnTo>
                  <a:lnTo>
                    <a:pt x="25" y="5"/>
                  </a:lnTo>
                  <a:lnTo>
                    <a:pt x="29" y="8"/>
                  </a:lnTo>
                  <a:lnTo>
                    <a:pt x="32" y="12"/>
                  </a:lnTo>
                  <a:lnTo>
                    <a:pt x="33" y="15"/>
                  </a:lnTo>
                  <a:lnTo>
                    <a:pt x="33" y="30"/>
                  </a:lnTo>
                  <a:lnTo>
                    <a:pt x="34" y="41"/>
                  </a:lnTo>
                  <a:lnTo>
                    <a:pt x="36" y="52"/>
                  </a:lnTo>
                  <a:lnTo>
                    <a:pt x="38" y="63"/>
                  </a:lnTo>
                  <a:lnTo>
                    <a:pt x="41" y="70"/>
                  </a:lnTo>
                  <a:lnTo>
                    <a:pt x="42" y="76"/>
                  </a:lnTo>
                  <a:lnTo>
                    <a:pt x="43" y="79"/>
                  </a:lnTo>
                  <a:lnTo>
                    <a:pt x="44" y="83"/>
                  </a:lnTo>
                  <a:lnTo>
                    <a:pt x="44" y="85"/>
                  </a:lnTo>
                  <a:lnTo>
                    <a:pt x="45" y="87"/>
                  </a:lnTo>
                  <a:lnTo>
                    <a:pt x="46" y="90"/>
                  </a:lnTo>
                  <a:lnTo>
                    <a:pt x="49" y="91"/>
                  </a:lnTo>
                  <a:lnTo>
                    <a:pt x="58" y="98"/>
                  </a:lnTo>
                  <a:lnTo>
                    <a:pt x="64" y="99"/>
                  </a:lnTo>
                  <a:lnTo>
                    <a:pt x="71" y="95"/>
                  </a:lnTo>
                  <a:lnTo>
                    <a:pt x="76" y="89"/>
                  </a:lnTo>
                  <a:lnTo>
                    <a:pt x="79" y="80"/>
                  </a:lnTo>
                  <a:lnTo>
                    <a:pt x="83" y="73"/>
                  </a:lnTo>
                  <a:lnTo>
                    <a:pt x="84" y="67"/>
                  </a:lnTo>
                  <a:lnTo>
                    <a:pt x="85" y="64"/>
                  </a:lnTo>
                  <a:lnTo>
                    <a:pt x="86" y="60"/>
                  </a:lnTo>
                  <a:lnTo>
                    <a:pt x="88" y="56"/>
                  </a:lnTo>
                  <a:lnTo>
                    <a:pt x="89" y="50"/>
                  </a:lnTo>
                  <a:lnTo>
                    <a:pt x="90" y="43"/>
                  </a:lnTo>
                  <a:lnTo>
                    <a:pt x="92" y="34"/>
                  </a:lnTo>
                  <a:lnTo>
                    <a:pt x="92" y="26"/>
                  </a:lnTo>
                  <a:lnTo>
                    <a:pt x="89" y="18"/>
                  </a:lnTo>
                  <a:lnTo>
                    <a:pt x="86" y="11"/>
                  </a:lnTo>
                  <a:lnTo>
                    <a:pt x="86" y="8"/>
                  </a:lnTo>
                  <a:lnTo>
                    <a:pt x="88" y="8"/>
                  </a:lnTo>
                  <a:lnTo>
                    <a:pt x="93" y="8"/>
                  </a:lnTo>
                  <a:lnTo>
                    <a:pt x="96" y="8"/>
                  </a:lnTo>
                  <a:lnTo>
                    <a:pt x="102" y="7"/>
                  </a:lnTo>
                  <a:lnTo>
                    <a:pt x="106" y="6"/>
                  </a:lnTo>
                  <a:lnTo>
                    <a:pt x="112" y="2"/>
                  </a:lnTo>
                  <a:lnTo>
                    <a:pt x="112" y="6"/>
                  </a:lnTo>
                  <a:lnTo>
                    <a:pt x="111" y="15"/>
                  </a:lnTo>
                  <a:lnTo>
                    <a:pt x="109" y="31"/>
                  </a:lnTo>
                  <a:lnTo>
                    <a:pt x="106" y="52"/>
                  </a:lnTo>
                  <a:lnTo>
                    <a:pt x="104" y="78"/>
                  </a:lnTo>
                  <a:lnTo>
                    <a:pt x="101" y="111"/>
                  </a:lnTo>
                  <a:lnTo>
                    <a:pt x="97" y="150"/>
                  </a:lnTo>
                  <a:lnTo>
                    <a:pt x="96" y="194"/>
                  </a:lnTo>
                  <a:lnTo>
                    <a:pt x="94" y="245"/>
                  </a:lnTo>
                  <a:lnTo>
                    <a:pt x="94" y="300"/>
                  </a:lnTo>
                  <a:lnTo>
                    <a:pt x="95" y="363"/>
                  </a:lnTo>
                  <a:lnTo>
                    <a:pt x="97" y="430"/>
                  </a:lnTo>
                  <a:lnTo>
                    <a:pt x="102" y="502"/>
                  </a:lnTo>
                  <a:lnTo>
                    <a:pt x="109" y="581"/>
                  </a:lnTo>
                  <a:lnTo>
                    <a:pt x="119" y="665"/>
                  </a:lnTo>
                  <a:lnTo>
                    <a:pt x="130" y="755"/>
                  </a:lnTo>
                  <a:lnTo>
                    <a:pt x="129" y="755"/>
                  </a:lnTo>
                  <a:lnTo>
                    <a:pt x="127" y="755"/>
                  </a:lnTo>
                  <a:lnTo>
                    <a:pt x="124" y="755"/>
                  </a:lnTo>
                  <a:lnTo>
                    <a:pt x="121" y="755"/>
                  </a:lnTo>
                  <a:lnTo>
                    <a:pt x="119" y="754"/>
                  </a:lnTo>
                  <a:lnTo>
                    <a:pt x="114" y="754"/>
                  </a:lnTo>
                  <a:lnTo>
                    <a:pt x="111" y="754"/>
                  </a:lnTo>
                  <a:lnTo>
                    <a:pt x="106" y="753"/>
                  </a:lnTo>
                  <a:lnTo>
                    <a:pt x="102" y="753"/>
                  </a:lnTo>
                  <a:lnTo>
                    <a:pt x="97" y="753"/>
                  </a:lnTo>
                  <a:lnTo>
                    <a:pt x="93" y="753"/>
                  </a:lnTo>
                  <a:lnTo>
                    <a:pt x="88" y="753"/>
                  </a:lnTo>
                  <a:lnTo>
                    <a:pt x="85" y="753"/>
                  </a:lnTo>
                  <a:lnTo>
                    <a:pt x="81" y="753"/>
                  </a:lnTo>
                  <a:lnTo>
                    <a:pt x="77" y="753"/>
                  </a:lnTo>
                  <a:lnTo>
                    <a:pt x="73" y="749"/>
                  </a:lnTo>
                  <a:lnTo>
                    <a:pt x="68" y="738"/>
                  </a:lnTo>
                  <a:lnTo>
                    <a:pt x="63" y="721"/>
                  </a:lnTo>
                  <a:lnTo>
                    <a:pt x="58" y="701"/>
                  </a:lnTo>
                  <a:lnTo>
                    <a:pt x="52" y="677"/>
                  </a:lnTo>
                  <a:lnTo>
                    <a:pt x="46" y="652"/>
                  </a:lnTo>
                  <a:lnTo>
                    <a:pt x="42" y="627"/>
                  </a:lnTo>
                  <a:lnTo>
                    <a:pt x="38" y="606"/>
                  </a:lnTo>
                  <a:lnTo>
                    <a:pt x="32" y="569"/>
                  </a:lnTo>
                  <a:lnTo>
                    <a:pt x="26" y="531"/>
                  </a:lnTo>
                  <a:lnTo>
                    <a:pt x="21" y="490"/>
                  </a:lnTo>
                  <a:lnTo>
                    <a:pt x="16" y="450"/>
                  </a:lnTo>
                  <a:lnTo>
                    <a:pt x="11" y="410"/>
                  </a:lnTo>
                  <a:lnTo>
                    <a:pt x="8" y="372"/>
                  </a:lnTo>
                  <a:lnTo>
                    <a:pt x="5" y="337"/>
                  </a:lnTo>
                  <a:lnTo>
                    <a:pt x="2" y="305"/>
                  </a:lnTo>
                </a:path>
              </a:pathLst>
            </a:custGeom>
            <a:solidFill>
              <a:srgbClr val="D00000"/>
            </a:solidFill>
            <a:ln w="12700" cap="rnd">
              <a:noFill/>
              <a:round/>
              <a:headEnd/>
              <a:tailEnd/>
            </a:ln>
          </p:spPr>
          <p:txBody>
            <a:bodyPr/>
            <a:lstStyle/>
            <a:p>
              <a:endParaRPr lang="en-US">
                <a:solidFill>
                  <a:srgbClr val="000000"/>
                </a:solidFill>
              </a:endParaRPr>
            </a:p>
          </p:txBody>
        </p:sp>
        <p:sp>
          <p:nvSpPr>
            <p:cNvPr id="23596" name="Freeform 89"/>
            <p:cNvSpPr>
              <a:spLocks/>
            </p:cNvSpPr>
            <p:nvPr/>
          </p:nvSpPr>
          <p:spPr bwMode="auto">
            <a:xfrm>
              <a:off x="2771" y="1457"/>
              <a:ext cx="102" cy="753"/>
            </a:xfrm>
            <a:custGeom>
              <a:avLst/>
              <a:gdLst>
                <a:gd name="T0" fmla="*/ 20 w 102"/>
                <a:gd name="T1" fmla="*/ 28 h 753"/>
                <a:gd name="T2" fmla="*/ 22 w 102"/>
                <a:gd name="T3" fmla="*/ 50 h 753"/>
                <a:gd name="T4" fmla="*/ 28 w 102"/>
                <a:gd name="T5" fmla="*/ 73 h 753"/>
                <a:gd name="T6" fmla="*/ 31 w 102"/>
                <a:gd name="T7" fmla="*/ 86 h 753"/>
                <a:gd name="T8" fmla="*/ 43 w 102"/>
                <a:gd name="T9" fmla="*/ 97 h 753"/>
                <a:gd name="T10" fmla="*/ 57 w 102"/>
                <a:gd name="T11" fmla="*/ 93 h 753"/>
                <a:gd name="T12" fmla="*/ 67 w 102"/>
                <a:gd name="T13" fmla="*/ 77 h 753"/>
                <a:gd name="T14" fmla="*/ 71 w 102"/>
                <a:gd name="T15" fmla="*/ 61 h 753"/>
                <a:gd name="T16" fmla="*/ 72 w 102"/>
                <a:gd name="T17" fmla="*/ 57 h 753"/>
                <a:gd name="T18" fmla="*/ 74 w 102"/>
                <a:gd name="T19" fmla="*/ 47 h 753"/>
                <a:gd name="T20" fmla="*/ 77 w 102"/>
                <a:gd name="T21" fmla="*/ 32 h 753"/>
                <a:gd name="T22" fmla="*/ 74 w 102"/>
                <a:gd name="T23" fmla="*/ 17 h 753"/>
                <a:gd name="T24" fmla="*/ 72 w 102"/>
                <a:gd name="T25" fmla="*/ 8 h 753"/>
                <a:gd name="T26" fmla="*/ 78 w 102"/>
                <a:gd name="T27" fmla="*/ 9 h 753"/>
                <a:gd name="T28" fmla="*/ 87 w 102"/>
                <a:gd name="T29" fmla="*/ 7 h 753"/>
                <a:gd name="T30" fmla="*/ 92 w 102"/>
                <a:gd name="T31" fmla="*/ 6 h 753"/>
                <a:gd name="T32" fmla="*/ 89 w 102"/>
                <a:gd name="T33" fmla="*/ 24 h 753"/>
                <a:gd name="T34" fmla="*/ 82 w 102"/>
                <a:gd name="T35" fmla="*/ 64 h 753"/>
                <a:gd name="T36" fmla="*/ 74 w 102"/>
                <a:gd name="T37" fmla="*/ 128 h 753"/>
                <a:gd name="T38" fmla="*/ 69 w 102"/>
                <a:gd name="T39" fmla="*/ 216 h 753"/>
                <a:gd name="T40" fmla="*/ 68 w 102"/>
                <a:gd name="T41" fmla="*/ 332 h 753"/>
                <a:gd name="T42" fmla="*/ 73 w 102"/>
                <a:gd name="T43" fmla="*/ 478 h 753"/>
                <a:gd name="T44" fmla="*/ 89 w 102"/>
                <a:gd name="T45" fmla="*/ 653 h 753"/>
                <a:gd name="T46" fmla="*/ 100 w 102"/>
                <a:gd name="T47" fmla="*/ 752 h 753"/>
                <a:gd name="T48" fmla="*/ 97 w 102"/>
                <a:gd name="T49" fmla="*/ 752 h 753"/>
                <a:gd name="T50" fmla="*/ 89 w 102"/>
                <a:gd name="T51" fmla="*/ 752 h 753"/>
                <a:gd name="T52" fmla="*/ 80 w 102"/>
                <a:gd name="T53" fmla="*/ 752 h 753"/>
                <a:gd name="T54" fmla="*/ 73 w 102"/>
                <a:gd name="T55" fmla="*/ 746 h 753"/>
                <a:gd name="T56" fmla="*/ 63 w 102"/>
                <a:gd name="T57" fmla="*/ 718 h 753"/>
                <a:gd name="T58" fmla="*/ 52 w 102"/>
                <a:gd name="T59" fmla="*/ 674 h 753"/>
                <a:gd name="T60" fmla="*/ 43 w 102"/>
                <a:gd name="T61" fmla="*/ 627 h 753"/>
                <a:gd name="T62" fmla="*/ 33 w 102"/>
                <a:gd name="T63" fmla="*/ 568 h 753"/>
                <a:gd name="T64" fmla="*/ 22 w 102"/>
                <a:gd name="T65" fmla="*/ 488 h 753"/>
                <a:gd name="T66" fmla="*/ 12 w 102"/>
                <a:gd name="T67" fmla="*/ 409 h 753"/>
                <a:gd name="T68" fmla="*/ 4 w 102"/>
                <a:gd name="T69" fmla="*/ 337 h 753"/>
                <a:gd name="T70" fmla="*/ 0 w 102"/>
                <a:gd name="T71" fmla="*/ 233 h 753"/>
                <a:gd name="T72" fmla="*/ 1 w 102"/>
                <a:gd name="T73" fmla="*/ 46 h 753"/>
                <a:gd name="T74" fmla="*/ 6 w 102"/>
                <a:gd name="T75" fmla="*/ 0 h 753"/>
                <a:gd name="T76" fmla="*/ 10 w 102"/>
                <a:gd name="T77" fmla="*/ 0 h 753"/>
                <a:gd name="T78" fmla="*/ 14 w 102"/>
                <a:gd name="T79" fmla="*/ 5 h 753"/>
                <a:gd name="T80" fmla="*/ 19 w 102"/>
                <a:gd name="T81" fmla="*/ 11 h 7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2"/>
                <a:gd name="T124" fmla="*/ 0 h 753"/>
                <a:gd name="T125" fmla="*/ 102 w 102"/>
                <a:gd name="T126" fmla="*/ 753 h 7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2" h="753">
                  <a:moveTo>
                    <a:pt x="19" y="15"/>
                  </a:moveTo>
                  <a:lnTo>
                    <a:pt x="20" y="28"/>
                  </a:lnTo>
                  <a:lnTo>
                    <a:pt x="20" y="39"/>
                  </a:lnTo>
                  <a:lnTo>
                    <a:pt x="22" y="50"/>
                  </a:lnTo>
                  <a:lnTo>
                    <a:pt x="24" y="61"/>
                  </a:lnTo>
                  <a:lnTo>
                    <a:pt x="28" y="73"/>
                  </a:lnTo>
                  <a:lnTo>
                    <a:pt x="29" y="82"/>
                  </a:lnTo>
                  <a:lnTo>
                    <a:pt x="31" y="86"/>
                  </a:lnTo>
                  <a:lnTo>
                    <a:pt x="33" y="90"/>
                  </a:lnTo>
                  <a:lnTo>
                    <a:pt x="43" y="97"/>
                  </a:lnTo>
                  <a:lnTo>
                    <a:pt x="51" y="98"/>
                  </a:lnTo>
                  <a:lnTo>
                    <a:pt x="57" y="93"/>
                  </a:lnTo>
                  <a:lnTo>
                    <a:pt x="62" y="86"/>
                  </a:lnTo>
                  <a:lnTo>
                    <a:pt x="67" y="77"/>
                  </a:lnTo>
                  <a:lnTo>
                    <a:pt x="69" y="69"/>
                  </a:lnTo>
                  <a:lnTo>
                    <a:pt x="71" y="61"/>
                  </a:lnTo>
                  <a:lnTo>
                    <a:pt x="71" y="59"/>
                  </a:lnTo>
                  <a:lnTo>
                    <a:pt x="72" y="57"/>
                  </a:lnTo>
                  <a:lnTo>
                    <a:pt x="73" y="53"/>
                  </a:lnTo>
                  <a:lnTo>
                    <a:pt x="74" y="47"/>
                  </a:lnTo>
                  <a:lnTo>
                    <a:pt x="75" y="40"/>
                  </a:lnTo>
                  <a:lnTo>
                    <a:pt x="77" y="32"/>
                  </a:lnTo>
                  <a:lnTo>
                    <a:pt x="77" y="25"/>
                  </a:lnTo>
                  <a:lnTo>
                    <a:pt x="74" y="17"/>
                  </a:lnTo>
                  <a:lnTo>
                    <a:pt x="71" y="8"/>
                  </a:lnTo>
                  <a:lnTo>
                    <a:pt x="72" y="8"/>
                  </a:lnTo>
                  <a:lnTo>
                    <a:pt x="74" y="9"/>
                  </a:lnTo>
                  <a:lnTo>
                    <a:pt x="78" y="9"/>
                  </a:lnTo>
                  <a:lnTo>
                    <a:pt x="81" y="9"/>
                  </a:lnTo>
                  <a:lnTo>
                    <a:pt x="87" y="7"/>
                  </a:lnTo>
                  <a:lnTo>
                    <a:pt x="92" y="4"/>
                  </a:lnTo>
                  <a:lnTo>
                    <a:pt x="92" y="6"/>
                  </a:lnTo>
                  <a:lnTo>
                    <a:pt x="91" y="12"/>
                  </a:lnTo>
                  <a:lnTo>
                    <a:pt x="89" y="24"/>
                  </a:lnTo>
                  <a:lnTo>
                    <a:pt x="85" y="41"/>
                  </a:lnTo>
                  <a:lnTo>
                    <a:pt x="82" y="64"/>
                  </a:lnTo>
                  <a:lnTo>
                    <a:pt x="78" y="93"/>
                  </a:lnTo>
                  <a:lnTo>
                    <a:pt x="74" y="128"/>
                  </a:lnTo>
                  <a:lnTo>
                    <a:pt x="71" y="169"/>
                  </a:lnTo>
                  <a:lnTo>
                    <a:pt x="69" y="216"/>
                  </a:lnTo>
                  <a:lnTo>
                    <a:pt x="68" y="271"/>
                  </a:lnTo>
                  <a:lnTo>
                    <a:pt x="68" y="332"/>
                  </a:lnTo>
                  <a:lnTo>
                    <a:pt x="70" y="401"/>
                  </a:lnTo>
                  <a:lnTo>
                    <a:pt x="73" y="478"/>
                  </a:lnTo>
                  <a:lnTo>
                    <a:pt x="80" y="562"/>
                  </a:lnTo>
                  <a:lnTo>
                    <a:pt x="89" y="653"/>
                  </a:lnTo>
                  <a:lnTo>
                    <a:pt x="101" y="752"/>
                  </a:lnTo>
                  <a:lnTo>
                    <a:pt x="100" y="752"/>
                  </a:lnTo>
                  <a:lnTo>
                    <a:pt x="99" y="752"/>
                  </a:lnTo>
                  <a:lnTo>
                    <a:pt x="97" y="752"/>
                  </a:lnTo>
                  <a:lnTo>
                    <a:pt x="93" y="752"/>
                  </a:lnTo>
                  <a:lnTo>
                    <a:pt x="89" y="752"/>
                  </a:lnTo>
                  <a:lnTo>
                    <a:pt x="84" y="752"/>
                  </a:lnTo>
                  <a:lnTo>
                    <a:pt x="80" y="752"/>
                  </a:lnTo>
                  <a:lnTo>
                    <a:pt x="77" y="751"/>
                  </a:lnTo>
                  <a:lnTo>
                    <a:pt x="73" y="746"/>
                  </a:lnTo>
                  <a:lnTo>
                    <a:pt x="69" y="735"/>
                  </a:lnTo>
                  <a:lnTo>
                    <a:pt x="63" y="718"/>
                  </a:lnTo>
                  <a:lnTo>
                    <a:pt x="58" y="698"/>
                  </a:lnTo>
                  <a:lnTo>
                    <a:pt x="52" y="674"/>
                  </a:lnTo>
                  <a:lnTo>
                    <a:pt x="48" y="650"/>
                  </a:lnTo>
                  <a:lnTo>
                    <a:pt x="43" y="627"/>
                  </a:lnTo>
                  <a:lnTo>
                    <a:pt x="39" y="604"/>
                  </a:lnTo>
                  <a:lnTo>
                    <a:pt x="33" y="568"/>
                  </a:lnTo>
                  <a:lnTo>
                    <a:pt x="27" y="529"/>
                  </a:lnTo>
                  <a:lnTo>
                    <a:pt x="22" y="488"/>
                  </a:lnTo>
                  <a:lnTo>
                    <a:pt x="17" y="449"/>
                  </a:lnTo>
                  <a:lnTo>
                    <a:pt x="12" y="409"/>
                  </a:lnTo>
                  <a:lnTo>
                    <a:pt x="8" y="372"/>
                  </a:lnTo>
                  <a:lnTo>
                    <a:pt x="4" y="337"/>
                  </a:lnTo>
                  <a:lnTo>
                    <a:pt x="2" y="305"/>
                  </a:lnTo>
                  <a:lnTo>
                    <a:pt x="0" y="233"/>
                  </a:lnTo>
                  <a:lnTo>
                    <a:pt x="0" y="135"/>
                  </a:lnTo>
                  <a:lnTo>
                    <a:pt x="1" y="46"/>
                  </a:lnTo>
                  <a:lnTo>
                    <a:pt x="4" y="0"/>
                  </a:lnTo>
                  <a:lnTo>
                    <a:pt x="6" y="0"/>
                  </a:lnTo>
                  <a:lnTo>
                    <a:pt x="7" y="0"/>
                  </a:lnTo>
                  <a:lnTo>
                    <a:pt x="10" y="0"/>
                  </a:lnTo>
                  <a:lnTo>
                    <a:pt x="12" y="2"/>
                  </a:lnTo>
                  <a:lnTo>
                    <a:pt x="14" y="5"/>
                  </a:lnTo>
                  <a:lnTo>
                    <a:pt x="17" y="7"/>
                  </a:lnTo>
                  <a:lnTo>
                    <a:pt x="19" y="11"/>
                  </a:lnTo>
                  <a:lnTo>
                    <a:pt x="19" y="15"/>
                  </a:lnTo>
                </a:path>
              </a:pathLst>
            </a:custGeom>
            <a:solidFill>
              <a:srgbClr val="C00000"/>
            </a:solidFill>
            <a:ln w="12700" cap="rnd">
              <a:noFill/>
              <a:round/>
              <a:headEnd/>
              <a:tailEnd/>
            </a:ln>
          </p:spPr>
          <p:txBody>
            <a:bodyPr/>
            <a:lstStyle/>
            <a:p>
              <a:endParaRPr lang="en-US">
                <a:solidFill>
                  <a:srgbClr val="000000"/>
                </a:solidFill>
              </a:endParaRPr>
            </a:p>
          </p:txBody>
        </p:sp>
        <p:sp>
          <p:nvSpPr>
            <p:cNvPr id="23597" name="Freeform 90"/>
            <p:cNvSpPr>
              <a:spLocks/>
            </p:cNvSpPr>
            <p:nvPr/>
          </p:nvSpPr>
          <p:spPr bwMode="auto">
            <a:xfrm>
              <a:off x="2254" y="1877"/>
              <a:ext cx="267" cy="363"/>
            </a:xfrm>
            <a:custGeom>
              <a:avLst/>
              <a:gdLst>
                <a:gd name="T0" fmla="*/ 211 w 267"/>
                <a:gd name="T1" fmla="*/ 49 h 363"/>
                <a:gd name="T2" fmla="*/ 215 w 267"/>
                <a:gd name="T3" fmla="*/ 95 h 363"/>
                <a:gd name="T4" fmla="*/ 222 w 267"/>
                <a:gd name="T5" fmla="*/ 148 h 363"/>
                <a:gd name="T6" fmla="*/ 231 w 267"/>
                <a:gd name="T7" fmla="*/ 203 h 363"/>
                <a:gd name="T8" fmla="*/ 242 w 267"/>
                <a:gd name="T9" fmla="*/ 257 h 363"/>
                <a:gd name="T10" fmla="*/ 252 w 267"/>
                <a:gd name="T11" fmla="*/ 303 h 363"/>
                <a:gd name="T12" fmla="*/ 260 w 267"/>
                <a:gd name="T13" fmla="*/ 339 h 363"/>
                <a:gd name="T14" fmla="*/ 266 w 267"/>
                <a:gd name="T15" fmla="*/ 360 h 363"/>
                <a:gd name="T16" fmla="*/ 265 w 267"/>
                <a:gd name="T17" fmla="*/ 362 h 363"/>
                <a:gd name="T18" fmla="*/ 258 w 267"/>
                <a:gd name="T19" fmla="*/ 362 h 363"/>
                <a:gd name="T20" fmla="*/ 246 w 267"/>
                <a:gd name="T21" fmla="*/ 361 h 363"/>
                <a:gd name="T22" fmla="*/ 230 w 267"/>
                <a:gd name="T23" fmla="*/ 360 h 363"/>
                <a:gd name="T24" fmla="*/ 214 w 267"/>
                <a:gd name="T25" fmla="*/ 357 h 363"/>
                <a:gd name="T26" fmla="*/ 197 w 267"/>
                <a:gd name="T27" fmla="*/ 356 h 363"/>
                <a:gd name="T28" fmla="*/ 184 w 267"/>
                <a:gd name="T29" fmla="*/ 354 h 363"/>
                <a:gd name="T30" fmla="*/ 175 w 267"/>
                <a:gd name="T31" fmla="*/ 350 h 363"/>
                <a:gd name="T32" fmla="*/ 172 w 267"/>
                <a:gd name="T33" fmla="*/ 348 h 363"/>
                <a:gd name="T34" fmla="*/ 170 w 267"/>
                <a:gd name="T35" fmla="*/ 346 h 363"/>
                <a:gd name="T36" fmla="*/ 167 w 267"/>
                <a:gd name="T37" fmla="*/ 342 h 363"/>
                <a:gd name="T38" fmla="*/ 163 w 267"/>
                <a:gd name="T39" fmla="*/ 340 h 363"/>
                <a:gd name="T40" fmla="*/ 158 w 267"/>
                <a:gd name="T41" fmla="*/ 339 h 363"/>
                <a:gd name="T42" fmla="*/ 156 w 267"/>
                <a:gd name="T43" fmla="*/ 342 h 363"/>
                <a:gd name="T44" fmla="*/ 152 w 267"/>
                <a:gd name="T45" fmla="*/ 342 h 363"/>
                <a:gd name="T46" fmla="*/ 148 w 267"/>
                <a:gd name="T47" fmla="*/ 339 h 363"/>
                <a:gd name="T48" fmla="*/ 144 w 267"/>
                <a:gd name="T49" fmla="*/ 339 h 363"/>
                <a:gd name="T50" fmla="*/ 146 w 267"/>
                <a:gd name="T51" fmla="*/ 346 h 363"/>
                <a:gd name="T52" fmla="*/ 148 w 267"/>
                <a:gd name="T53" fmla="*/ 353 h 363"/>
                <a:gd name="T54" fmla="*/ 145 w 267"/>
                <a:gd name="T55" fmla="*/ 354 h 363"/>
                <a:gd name="T56" fmla="*/ 142 w 267"/>
                <a:gd name="T57" fmla="*/ 355 h 363"/>
                <a:gd name="T58" fmla="*/ 134 w 267"/>
                <a:gd name="T59" fmla="*/ 354 h 363"/>
                <a:gd name="T60" fmla="*/ 122 w 267"/>
                <a:gd name="T61" fmla="*/ 351 h 363"/>
                <a:gd name="T62" fmla="*/ 118 w 267"/>
                <a:gd name="T63" fmla="*/ 350 h 363"/>
                <a:gd name="T64" fmla="*/ 112 w 267"/>
                <a:gd name="T65" fmla="*/ 349 h 363"/>
                <a:gd name="T66" fmla="*/ 101 w 267"/>
                <a:gd name="T67" fmla="*/ 348 h 363"/>
                <a:gd name="T68" fmla="*/ 94 w 267"/>
                <a:gd name="T69" fmla="*/ 348 h 363"/>
                <a:gd name="T70" fmla="*/ 91 w 267"/>
                <a:gd name="T71" fmla="*/ 348 h 363"/>
                <a:gd name="T72" fmla="*/ 84 w 267"/>
                <a:gd name="T73" fmla="*/ 347 h 363"/>
                <a:gd name="T74" fmla="*/ 78 w 267"/>
                <a:gd name="T75" fmla="*/ 344 h 363"/>
                <a:gd name="T76" fmla="*/ 74 w 267"/>
                <a:gd name="T77" fmla="*/ 342 h 363"/>
                <a:gd name="T78" fmla="*/ 69 w 267"/>
                <a:gd name="T79" fmla="*/ 337 h 363"/>
                <a:gd name="T80" fmla="*/ 60 w 267"/>
                <a:gd name="T81" fmla="*/ 330 h 363"/>
                <a:gd name="T82" fmla="*/ 50 w 267"/>
                <a:gd name="T83" fmla="*/ 325 h 363"/>
                <a:gd name="T84" fmla="*/ 43 w 267"/>
                <a:gd name="T85" fmla="*/ 322 h 363"/>
                <a:gd name="T86" fmla="*/ 38 w 267"/>
                <a:gd name="T87" fmla="*/ 319 h 363"/>
                <a:gd name="T88" fmla="*/ 33 w 267"/>
                <a:gd name="T89" fmla="*/ 314 h 363"/>
                <a:gd name="T90" fmla="*/ 28 w 267"/>
                <a:gd name="T91" fmla="*/ 309 h 363"/>
                <a:gd name="T92" fmla="*/ 22 w 267"/>
                <a:gd name="T93" fmla="*/ 287 h 363"/>
                <a:gd name="T94" fmla="*/ 14 w 267"/>
                <a:gd name="T95" fmla="*/ 241 h 363"/>
                <a:gd name="T96" fmla="*/ 7 w 267"/>
                <a:gd name="T97" fmla="*/ 196 h 363"/>
                <a:gd name="T98" fmla="*/ 2 w 267"/>
                <a:gd name="T99" fmla="*/ 170 h 363"/>
                <a:gd name="T100" fmla="*/ 0 w 267"/>
                <a:gd name="T101" fmla="*/ 83 h 363"/>
                <a:gd name="T102" fmla="*/ 2 w 267"/>
                <a:gd name="T103" fmla="*/ 7 h 363"/>
                <a:gd name="T104" fmla="*/ 12 w 267"/>
                <a:gd name="T105" fmla="*/ 0 h 363"/>
                <a:gd name="T106" fmla="*/ 36 w 267"/>
                <a:gd name="T107" fmla="*/ 0 h 363"/>
                <a:gd name="T108" fmla="*/ 70 w 267"/>
                <a:gd name="T109" fmla="*/ 2 h 363"/>
                <a:gd name="T110" fmla="*/ 108 w 267"/>
                <a:gd name="T111" fmla="*/ 9 h 363"/>
                <a:gd name="T112" fmla="*/ 146 w 267"/>
                <a:gd name="T113" fmla="*/ 16 h 363"/>
                <a:gd name="T114" fmla="*/ 179 w 267"/>
                <a:gd name="T115" fmla="*/ 23 h 363"/>
                <a:gd name="T116" fmla="*/ 202 w 267"/>
                <a:gd name="T117" fmla="*/ 29 h 363"/>
                <a:gd name="T118" fmla="*/ 211 w 267"/>
                <a:gd name="T119" fmla="*/ 32 h 3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7"/>
                <a:gd name="T181" fmla="*/ 0 h 363"/>
                <a:gd name="T182" fmla="*/ 267 w 267"/>
                <a:gd name="T183" fmla="*/ 363 h 3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7" h="363">
                  <a:moveTo>
                    <a:pt x="211" y="32"/>
                  </a:moveTo>
                  <a:lnTo>
                    <a:pt x="211" y="49"/>
                  </a:lnTo>
                  <a:lnTo>
                    <a:pt x="213" y="71"/>
                  </a:lnTo>
                  <a:lnTo>
                    <a:pt x="215" y="95"/>
                  </a:lnTo>
                  <a:lnTo>
                    <a:pt x="217" y="121"/>
                  </a:lnTo>
                  <a:lnTo>
                    <a:pt x="222" y="148"/>
                  </a:lnTo>
                  <a:lnTo>
                    <a:pt x="227" y="176"/>
                  </a:lnTo>
                  <a:lnTo>
                    <a:pt x="231" y="203"/>
                  </a:lnTo>
                  <a:lnTo>
                    <a:pt x="237" y="231"/>
                  </a:lnTo>
                  <a:lnTo>
                    <a:pt x="242" y="257"/>
                  </a:lnTo>
                  <a:lnTo>
                    <a:pt x="247" y="281"/>
                  </a:lnTo>
                  <a:lnTo>
                    <a:pt x="252" y="303"/>
                  </a:lnTo>
                  <a:lnTo>
                    <a:pt x="257" y="323"/>
                  </a:lnTo>
                  <a:lnTo>
                    <a:pt x="260" y="339"/>
                  </a:lnTo>
                  <a:lnTo>
                    <a:pt x="264" y="351"/>
                  </a:lnTo>
                  <a:lnTo>
                    <a:pt x="266" y="360"/>
                  </a:lnTo>
                  <a:lnTo>
                    <a:pt x="266" y="362"/>
                  </a:lnTo>
                  <a:lnTo>
                    <a:pt x="265" y="362"/>
                  </a:lnTo>
                  <a:lnTo>
                    <a:pt x="263" y="362"/>
                  </a:lnTo>
                  <a:lnTo>
                    <a:pt x="258" y="362"/>
                  </a:lnTo>
                  <a:lnTo>
                    <a:pt x="252" y="361"/>
                  </a:lnTo>
                  <a:lnTo>
                    <a:pt x="246" y="361"/>
                  </a:lnTo>
                  <a:lnTo>
                    <a:pt x="238" y="360"/>
                  </a:lnTo>
                  <a:lnTo>
                    <a:pt x="230" y="360"/>
                  </a:lnTo>
                  <a:lnTo>
                    <a:pt x="222" y="358"/>
                  </a:lnTo>
                  <a:lnTo>
                    <a:pt x="214" y="357"/>
                  </a:lnTo>
                  <a:lnTo>
                    <a:pt x="206" y="357"/>
                  </a:lnTo>
                  <a:lnTo>
                    <a:pt x="197" y="356"/>
                  </a:lnTo>
                  <a:lnTo>
                    <a:pt x="190" y="355"/>
                  </a:lnTo>
                  <a:lnTo>
                    <a:pt x="184" y="354"/>
                  </a:lnTo>
                  <a:lnTo>
                    <a:pt x="179" y="353"/>
                  </a:lnTo>
                  <a:lnTo>
                    <a:pt x="175" y="350"/>
                  </a:lnTo>
                  <a:lnTo>
                    <a:pt x="173" y="349"/>
                  </a:lnTo>
                  <a:lnTo>
                    <a:pt x="172" y="348"/>
                  </a:lnTo>
                  <a:lnTo>
                    <a:pt x="172" y="347"/>
                  </a:lnTo>
                  <a:lnTo>
                    <a:pt x="170" y="346"/>
                  </a:lnTo>
                  <a:lnTo>
                    <a:pt x="168" y="343"/>
                  </a:lnTo>
                  <a:lnTo>
                    <a:pt x="167" y="342"/>
                  </a:lnTo>
                  <a:lnTo>
                    <a:pt x="165" y="341"/>
                  </a:lnTo>
                  <a:lnTo>
                    <a:pt x="163" y="340"/>
                  </a:lnTo>
                  <a:lnTo>
                    <a:pt x="160" y="339"/>
                  </a:lnTo>
                  <a:lnTo>
                    <a:pt x="158" y="339"/>
                  </a:lnTo>
                  <a:lnTo>
                    <a:pt x="157" y="341"/>
                  </a:lnTo>
                  <a:lnTo>
                    <a:pt x="156" y="342"/>
                  </a:lnTo>
                  <a:lnTo>
                    <a:pt x="154" y="343"/>
                  </a:lnTo>
                  <a:lnTo>
                    <a:pt x="152" y="342"/>
                  </a:lnTo>
                  <a:lnTo>
                    <a:pt x="150" y="341"/>
                  </a:lnTo>
                  <a:lnTo>
                    <a:pt x="148" y="339"/>
                  </a:lnTo>
                  <a:lnTo>
                    <a:pt x="145" y="337"/>
                  </a:lnTo>
                  <a:lnTo>
                    <a:pt x="144" y="339"/>
                  </a:lnTo>
                  <a:lnTo>
                    <a:pt x="145" y="341"/>
                  </a:lnTo>
                  <a:lnTo>
                    <a:pt x="146" y="346"/>
                  </a:lnTo>
                  <a:lnTo>
                    <a:pt x="148" y="349"/>
                  </a:lnTo>
                  <a:lnTo>
                    <a:pt x="148" y="353"/>
                  </a:lnTo>
                  <a:lnTo>
                    <a:pt x="146" y="354"/>
                  </a:lnTo>
                  <a:lnTo>
                    <a:pt x="145" y="354"/>
                  </a:lnTo>
                  <a:lnTo>
                    <a:pt x="144" y="355"/>
                  </a:lnTo>
                  <a:lnTo>
                    <a:pt x="142" y="355"/>
                  </a:lnTo>
                  <a:lnTo>
                    <a:pt x="138" y="355"/>
                  </a:lnTo>
                  <a:lnTo>
                    <a:pt x="134" y="354"/>
                  </a:lnTo>
                  <a:lnTo>
                    <a:pt x="129" y="353"/>
                  </a:lnTo>
                  <a:lnTo>
                    <a:pt x="122" y="351"/>
                  </a:lnTo>
                  <a:lnTo>
                    <a:pt x="121" y="350"/>
                  </a:lnTo>
                  <a:lnTo>
                    <a:pt x="118" y="350"/>
                  </a:lnTo>
                  <a:lnTo>
                    <a:pt x="115" y="350"/>
                  </a:lnTo>
                  <a:lnTo>
                    <a:pt x="112" y="349"/>
                  </a:lnTo>
                  <a:lnTo>
                    <a:pt x="107" y="349"/>
                  </a:lnTo>
                  <a:lnTo>
                    <a:pt x="101" y="348"/>
                  </a:lnTo>
                  <a:lnTo>
                    <a:pt x="95" y="348"/>
                  </a:lnTo>
                  <a:lnTo>
                    <a:pt x="94" y="348"/>
                  </a:lnTo>
                  <a:lnTo>
                    <a:pt x="93" y="348"/>
                  </a:lnTo>
                  <a:lnTo>
                    <a:pt x="91" y="348"/>
                  </a:lnTo>
                  <a:lnTo>
                    <a:pt x="87" y="348"/>
                  </a:lnTo>
                  <a:lnTo>
                    <a:pt x="84" y="347"/>
                  </a:lnTo>
                  <a:lnTo>
                    <a:pt x="80" y="346"/>
                  </a:lnTo>
                  <a:lnTo>
                    <a:pt x="78" y="344"/>
                  </a:lnTo>
                  <a:lnTo>
                    <a:pt x="76" y="343"/>
                  </a:lnTo>
                  <a:lnTo>
                    <a:pt x="74" y="342"/>
                  </a:lnTo>
                  <a:lnTo>
                    <a:pt x="73" y="340"/>
                  </a:lnTo>
                  <a:lnTo>
                    <a:pt x="69" y="337"/>
                  </a:lnTo>
                  <a:lnTo>
                    <a:pt x="65" y="334"/>
                  </a:lnTo>
                  <a:lnTo>
                    <a:pt x="60" y="330"/>
                  </a:lnTo>
                  <a:lnTo>
                    <a:pt x="55" y="328"/>
                  </a:lnTo>
                  <a:lnTo>
                    <a:pt x="50" y="325"/>
                  </a:lnTo>
                  <a:lnTo>
                    <a:pt x="45" y="323"/>
                  </a:lnTo>
                  <a:lnTo>
                    <a:pt x="43" y="322"/>
                  </a:lnTo>
                  <a:lnTo>
                    <a:pt x="41" y="321"/>
                  </a:lnTo>
                  <a:lnTo>
                    <a:pt x="38" y="319"/>
                  </a:lnTo>
                  <a:lnTo>
                    <a:pt x="35" y="316"/>
                  </a:lnTo>
                  <a:lnTo>
                    <a:pt x="33" y="314"/>
                  </a:lnTo>
                  <a:lnTo>
                    <a:pt x="30" y="312"/>
                  </a:lnTo>
                  <a:lnTo>
                    <a:pt x="28" y="309"/>
                  </a:lnTo>
                  <a:lnTo>
                    <a:pt x="26" y="302"/>
                  </a:lnTo>
                  <a:lnTo>
                    <a:pt x="22" y="287"/>
                  </a:lnTo>
                  <a:lnTo>
                    <a:pt x="19" y="266"/>
                  </a:lnTo>
                  <a:lnTo>
                    <a:pt x="14" y="241"/>
                  </a:lnTo>
                  <a:lnTo>
                    <a:pt x="10" y="218"/>
                  </a:lnTo>
                  <a:lnTo>
                    <a:pt x="7" y="196"/>
                  </a:lnTo>
                  <a:lnTo>
                    <a:pt x="3" y="179"/>
                  </a:lnTo>
                  <a:lnTo>
                    <a:pt x="2" y="170"/>
                  </a:lnTo>
                  <a:lnTo>
                    <a:pt x="0" y="130"/>
                  </a:lnTo>
                  <a:lnTo>
                    <a:pt x="0" y="83"/>
                  </a:lnTo>
                  <a:lnTo>
                    <a:pt x="0" y="39"/>
                  </a:lnTo>
                  <a:lnTo>
                    <a:pt x="2" y="7"/>
                  </a:lnTo>
                  <a:lnTo>
                    <a:pt x="6" y="4"/>
                  </a:lnTo>
                  <a:lnTo>
                    <a:pt x="12" y="0"/>
                  </a:lnTo>
                  <a:lnTo>
                    <a:pt x="23" y="0"/>
                  </a:lnTo>
                  <a:lnTo>
                    <a:pt x="36" y="0"/>
                  </a:lnTo>
                  <a:lnTo>
                    <a:pt x="52" y="0"/>
                  </a:lnTo>
                  <a:lnTo>
                    <a:pt x="70" y="2"/>
                  </a:lnTo>
                  <a:lnTo>
                    <a:pt x="88" y="6"/>
                  </a:lnTo>
                  <a:lnTo>
                    <a:pt x="108" y="9"/>
                  </a:lnTo>
                  <a:lnTo>
                    <a:pt x="128" y="13"/>
                  </a:lnTo>
                  <a:lnTo>
                    <a:pt x="146" y="16"/>
                  </a:lnTo>
                  <a:lnTo>
                    <a:pt x="164" y="20"/>
                  </a:lnTo>
                  <a:lnTo>
                    <a:pt x="179" y="23"/>
                  </a:lnTo>
                  <a:lnTo>
                    <a:pt x="193" y="27"/>
                  </a:lnTo>
                  <a:lnTo>
                    <a:pt x="202" y="29"/>
                  </a:lnTo>
                  <a:lnTo>
                    <a:pt x="209" y="30"/>
                  </a:lnTo>
                  <a:lnTo>
                    <a:pt x="211" y="32"/>
                  </a:lnTo>
                </a:path>
              </a:pathLst>
            </a:custGeom>
            <a:solidFill>
              <a:srgbClr val="F00000"/>
            </a:solidFill>
            <a:ln w="12700" cap="rnd">
              <a:noFill/>
              <a:round/>
              <a:headEnd/>
              <a:tailEnd/>
            </a:ln>
          </p:spPr>
          <p:txBody>
            <a:bodyPr/>
            <a:lstStyle/>
            <a:p>
              <a:endParaRPr lang="en-US">
                <a:solidFill>
                  <a:srgbClr val="000000"/>
                </a:solidFill>
              </a:endParaRPr>
            </a:p>
          </p:txBody>
        </p:sp>
        <p:sp>
          <p:nvSpPr>
            <p:cNvPr id="23598" name="Freeform 91"/>
            <p:cNvSpPr>
              <a:spLocks/>
            </p:cNvSpPr>
            <p:nvPr/>
          </p:nvSpPr>
          <p:spPr bwMode="auto">
            <a:xfrm>
              <a:off x="2265" y="1877"/>
              <a:ext cx="241" cy="361"/>
            </a:xfrm>
            <a:custGeom>
              <a:avLst/>
              <a:gdLst>
                <a:gd name="T0" fmla="*/ 0 w 241"/>
                <a:gd name="T1" fmla="*/ 130 h 361"/>
                <a:gd name="T2" fmla="*/ 0 w 241"/>
                <a:gd name="T3" fmla="*/ 40 h 361"/>
                <a:gd name="T4" fmla="*/ 5 w 241"/>
                <a:gd name="T5" fmla="*/ 4 h 361"/>
                <a:gd name="T6" fmla="*/ 20 w 241"/>
                <a:gd name="T7" fmla="*/ 0 h 361"/>
                <a:gd name="T8" fmla="*/ 45 w 241"/>
                <a:gd name="T9" fmla="*/ 0 h 361"/>
                <a:gd name="T10" fmla="*/ 77 w 241"/>
                <a:gd name="T11" fmla="*/ 5 h 361"/>
                <a:gd name="T12" fmla="*/ 110 w 241"/>
                <a:gd name="T13" fmla="*/ 11 h 361"/>
                <a:gd name="T14" fmla="*/ 143 w 241"/>
                <a:gd name="T15" fmla="*/ 18 h 361"/>
                <a:gd name="T16" fmla="*/ 168 w 241"/>
                <a:gd name="T17" fmla="*/ 25 h 361"/>
                <a:gd name="T18" fmla="*/ 184 w 241"/>
                <a:gd name="T19" fmla="*/ 28 h 361"/>
                <a:gd name="T20" fmla="*/ 187 w 241"/>
                <a:gd name="T21" fmla="*/ 45 h 361"/>
                <a:gd name="T22" fmla="*/ 190 w 241"/>
                <a:gd name="T23" fmla="*/ 87 h 361"/>
                <a:gd name="T24" fmla="*/ 197 w 241"/>
                <a:gd name="T25" fmla="*/ 138 h 361"/>
                <a:gd name="T26" fmla="*/ 206 w 241"/>
                <a:gd name="T27" fmla="*/ 195 h 361"/>
                <a:gd name="T28" fmla="*/ 217 w 241"/>
                <a:gd name="T29" fmla="*/ 250 h 361"/>
                <a:gd name="T30" fmla="*/ 227 w 241"/>
                <a:gd name="T31" fmla="*/ 299 h 361"/>
                <a:gd name="T32" fmla="*/ 235 w 241"/>
                <a:gd name="T33" fmla="*/ 335 h 361"/>
                <a:gd name="T34" fmla="*/ 240 w 241"/>
                <a:gd name="T35" fmla="*/ 358 h 361"/>
                <a:gd name="T36" fmla="*/ 239 w 241"/>
                <a:gd name="T37" fmla="*/ 360 h 361"/>
                <a:gd name="T38" fmla="*/ 233 w 241"/>
                <a:gd name="T39" fmla="*/ 360 h 361"/>
                <a:gd name="T40" fmla="*/ 224 w 241"/>
                <a:gd name="T41" fmla="*/ 360 h 361"/>
                <a:gd name="T42" fmla="*/ 210 w 241"/>
                <a:gd name="T43" fmla="*/ 359 h 361"/>
                <a:gd name="T44" fmla="*/ 196 w 241"/>
                <a:gd name="T45" fmla="*/ 358 h 361"/>
                <a:gd name="T46" fmla="*/ 183 w 241"/>
                <a:gd name="T47" fmla="*/ 355 h 361"/>
                <a:gd name="T48" fmla="*/ 172 w 241"/>
                <a:gd name="T49" fmla="*/ 353 h 361"/>
                <a:gd name="T50" fmla="*/ 163 w 241"/>
                <a:gd name="T51" fmla="*/ 351 h 361"/>
                <a:gd name="T52" fmla="*/ 161 w 241"/>
                <a:gd name="T53" fmla="*/ 348 h 361"/>
                <a:gd name="T54" fmla="*/ 159 w 241"/>
                <a:gd name="T55" fmla="*/ 346 h 361"/>
                <a:gd name="T56" fmla="*/ 157 w 241"/>
                <a:gd name="T57" fmla="*/ 342 h 361"/>
                <a:gd name="T58" fmla="*/ 152 w 241"/>
                <a:gd name="T59" fmla="*/ 340 h 361"/>
                <a:gd name="T60" fmla="*/ 150 w 241"/>
                <a:gd name="T61" fmla="*/ 339 h 361"/>
                <a:gd name="T62" fmla="*/ 146 w 241"/>
                <a:gd name="T63" fmla="*/ 341 h 361"/>
                <a:gd name="T64" fmla="*/ 144 w 241"/>
                <a:gd name="T65" fmla="*/ 344 h 361"/>
                <a:gd name="T66" fmla="*/ 139 w 241"/>
                <a:gd name="T67" fmla="*/ 341 h 361"/>
                <a:gd name="T68" fmla="*/ 134 w 241"/>
                <a:gd name="T69" fmla="*/ 338 h 361"/>
                <a:gd name="T70" fmla="*/ 133 w 241"/>
                <a:gd name="T71" fmla="*/ 341 h 361"/>
                <a:gd name="T72" fmla="*/ 137 w 241"/>
                <a:gd name="T73" fmla="*/ 349 h 361"/>
                <a:gd name="T74" fmla="*/ 136 w 241"/>
                <a:gd name="T75" fmla="*/ 354 h 361"/>
                <a:gd name="T76" fmla="*/ 132 w 241"/>
                <a:gd name="T77" fmla="*/ 355 h 361"/>
                <a:gd name="T78" fmla="*/ 128 w 241"/>
                <a:gd name="T79" fmla="*/ 355 h 361"/>
                <a:gd name="T80" fmla="*/ 117 w 241"/>
                <a:gd name="T81" fmla="*/ 353 h 361"/>
                <a:gd name="T82" fmla="*/ 110 w 241"/>
                <a:gd name="T83" fmla="*/ 352 h 361"/>
                <a:gd name="T84" fmla="*/ 108 w 241"/>
                <a:gd name="T85" fmla="*/ 351 h 361"/>
                <a:gd name="T86" fmla="*/ 101 w 241"/>
                <a:gd name="T87" fmla="*/ 349 h 361"/>
                <a:gd name="T88" fmla="*/ 92 w 241"/>
                <a:gd name="T89" fmla="*/ 348 h 361"/>
                <a:gd name="T90" fmla="*/ 85 w 241"/>
                <a:gd name="T91" fmla="*/ 348 h 361"/>
                <a:gd name="T92" fmla="*/ 81 w 241"/>
                <a:gd name="T93" fmla="*/ 348 h 361"/>
                <a:gd name="T94" fmla="*/ 75 w 241"/>
                <a:gd name="T95" fmla="*/ 347 h 361"/>
                <a:gd name="T96" fmla="*/ 71 w 241"/>
                <a:gd name="T97" fmla="*/ 345 h 361"/>
                <a:gd name="T98" fmla="*/ 68 w 241"/>
                <a:gd name="T99" fmla="*/ 342 h 361"/>
                <a:gd name="T100" fmla="*/ 63 w 241"/>
                <a:gd name="T101" fmla="*/ 338 h 361"/>
                <a:gd name="T102" fmla="*/ 54 w 241"/>
                <a:gd name="T103" fmla="*/ 331 h 361"/>
                <a:gd name="T104" fmla="*/ 46 w 241"/>
                <a:gd name="T105" fmla="*/ 325 h 361"/>
                <a:gd name="T106" fmla="*/ 42 w 241"/>
                <a:gd name="T107" fmla="*/ 322 h 361"/>
                <a:gd name="T108" fmla="*/ 38 w 241"/>
                <a:gd name="T109" fmla="*/ 320 h 361"/>
                <a:gd name="T110" fmla="*/ 34 w 241"/>
                <a:gd name="T111" fmla="*/ 317 h 361"/>
                <a:gd name="T112" fmla="*/ 29 w 241"/>
                <a:gd name="T113" fmla="*/ 311 h 361"/>
                <a:gd name="T114" fmla="*/ 26 w 241"/>
                <a:gd name="T115" fmla="*/ 301 h 361"/>
                <a:gd name="T116" fmla="*/ 19 w 241"/>
                <a:gd name="T117" fmla="*/ 265 h 361"/>
                <a:gd name="T118" fmla="*/ 10 w 241"/>
                <a:gd name="T119" fmla="*/ 220 h 361"/>
                <a:gd name="T120" fmla="*/ 5 w 241"/>
                <a:gd name="T121" fmla="*/ 182 h 36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1"/>
                <a:gd name="T184" fmla="*/ 0 h 361"/>
                <a:gd name="T185" fmla="*/ 241 w 241"/>
                <a:gd name="T186" fmla="*/ 361 h 36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1" h="361">
                  <a:moveTo>
                    <a:pt x="3" y="172"/>
                  </a:moveTo>
                  <a:lnTo>
                    <a:pt x="0" y="130"/>
                  </a:lnTo>
                  <a:lnTo>
                    <a:pt x="0" y="83"/>
                  </a:lnTo>
                  <a:lnTo>
                    <a:pt x="0" y="40"/>
                  </a:lnTo>
                  <a:lnTo>
                    <a:pt x="2" y="8"/>
                  </a:lnTo>
                  <a:lnTo>
                    <a:pt x="5" y="4"/>
                  </a:lnTo>
                  <a:lnTo>
                    <a:pt x="10" y="1"/>
                  </a:lnTo>
                  <a:lnTo>
                    <a:pt x="20" y="0"/>
                  </a:lnTo>
                  <a:lnTo>
                    <a:pt x="31" y="0"/>
                  </a:lnTo>
                  <a:lnTo>
                    <a:pt x="45" y="0"/>
                  </a:lnTo>
                  <a:lnTo>
                    <a:pt x="60" y="2"/>
                  </a:lnTo>
                  <a:lnTo>
                    <a:pt x="77" y="5"/>
                  </a:lnTo>
                  <a:lnTo>
                    <a:pt x="94" y="7"/>
                  </a:lnTo>
                  <a:lnTo>
                    <a:pt x="110" y="11"/>
                  </a:lnTo>
                  <a:lnTo>
                    <a:pt x="128" y="14"/>
                  </a:lnTo>
                  <a:lnTo>
                    <a:pt x="143" y="18"/>
                  </a:lnTo>
                  <a:lnTo>
                    <a:pt x="157" y="21"/>
                  </a:lnTo>
                  <a:lnTo>
                    <a:pt x="168" y="25"/>
                  </a:lnTo>
                  <a:lnTo>
                    <a:pt x="177" y="27"/>
                  </a:lnTo>
                  <a:lnTo>
                    <a:pt x="184" y="28"/>
                  </a:lnTo>
                  <a:lnTo>
                    <a:pt x="187" y="29"/>
                  </a:lnTo>
                  <a:lnTo>
                    <a:pt x="187" y="45"/>
                  </a:lnTo>
                  <a:lnTo>
                    <a:pt x="188" y="64"/>
                  </a:lnTo>
                  <a:lnTo>
                    <a:pt x="190" y="87"/>
                  </a:lnTo>
                  <a:lnTo>
                    <a:pt x="192" y="113"/>
                  </a:lnTo>
                  <a:lnTo>
                    <a:pt x="197" y="138"/>
                  </a:lnTo>
                  <a:lnTo>
                    <a:pt x="202" y="167"/>
                  </a:lnTo>
                  <a:lnTo>
                    <a:pt x="206" y="195"/>
                  </a:lnTo>
                  <a:lnTo>
                    <a:pt x="212" y="223"/>
                  </a:lnTo>
                  <a:lnTo>
                    <a:pt x="217" y="250"/>
                  </a:lnTo>
                  <a:lnTo>
                    <a:pt x="221" y="276"/>
                  </a:lnTo>
                  <a:lnTo>
                    <a:pt x="227" y="299"/>
                  </a:lnTo>
                  <a:lnTo>
                    <a:pt x="231" y="319"/>
                  </a:lnTo>
                  <a:lnTo>
                    <a:pt x="235" y="335"/>
                  </a:lnTo>
                  <a:lnTo>
                    <a:pt x="238" y="349"/>
                  </a:lnTo>
                  <a:lnTo>
                    <a:pt x="240" y="358"/>
                  </a:lnTo>
                  <a:lnTo>
                    <a:pt x="240" y="360"/>
                  </a:lnTo>
                  <a:lnTo>
                    <a:pt x="239" y="360"/>
                  </a:lnTo>
                  <a:lnTo>
                    <a:pt x="237" y="360"/>
                  </a:lnTo>
                  <a:lnTo>
                    <a:pt x="233" y="360"/>
                  </a:lnTo>
                  <a:lnTo>
                    <a:pt x="228" y="360"/>
                  </a:lnTo>
                  <a:lnTo>
                    <a:pt x="224" y="360"/>
                  </a:lnTo>
                  <a:lnTo>
                    <a:pt x="217" y="359"/>
                  </a:lnTo>
                  <a:lnTo>
                    <a:pt x="210" y="359"/>
                  </a:lnTo>
                  <a:lnTo>
                    <a:pt x="203" y="358"/>
                  </a:lnTo>
                  <a:lnTo>
                    <a:pt x="196" y="358"/>
                  </a:lnTo>
                  <a:lnTo>
                    <a:pt x="189" y="356"/>
                  </a:lnTo>
                  <a:lnTo>
                    <a:pt x="183" y="355"/>
                  </a:lnTo>
                  <a:lnTo>
                    <a:pt x="176" y="354"/>
                  </a:lnTo>
                  <a:lnTo>
                    <a:pt x="172" y="353"/>
                  </a:lnTo>
                  <a:lnTo>
                    <a:pt x="167" y="352"/>
                  </a:lnTo>
                  <a:lnTo>
                    <a:pt x="163" y="351"/>
                  </a:lnTo>
                  <a:lnTo>
                    <a:pt x="161" y="349"/>
                  </a:lnTo>
                  <a:lnTo>
                    <a:pt x="161" y="348"/>
                  </a:lnTo>
                  <a:lnTo>
                    <a:pt x="160" y="347"/>
                  </a:lnTo>
                  <a:lnTo>
                    <a:pt x="159" y="346"/>
                  </a:lnTo>
                  <a:lnTo>
                    <a:pt x="158" y="344"/>
                  </a:lnTo>
                  <a:lnTo>
                    <a:pt x="157" y="342"/>
                  </a:lnTo>
                  <a:lnTo>
                    <a:pt x="154" y="341"/>
                  </a:lnTo>
                  <a:lnTo>
                    <a:pt x="152" y="340"/>
                  </a:lnTo>
                  <a:lnTo>
                    <a:pt x="151" y="340"/>
                  </a:lnTo>
                  <a:lnTo>
                    <a:pt x="150" y="339"/>
                  </a:lnTo>
                  <a:lnTo>
                    <a:pt x="147" y="339"/>
                  </a:lnTo>
                  <a:lnTo>
                    <a:pt x="146" y="341"/>
                  </a:lnTo>
                  <a:lnTo>
                    <a:pt x="145" y="342"/>
                  </a:lnTo>
                  <a:lnTo>
                    <a:pt x="144" y="344"/>
                  </a:lnTo>
                  <a:lnTo>
                    <a:pt x="141" y="342"/>
                  </a:lnTo>
                  <a:lnTo>
                    <a:pt x="139" y="341"/>
                  </a:lnTo>
                  <a:lnTo>
                    <a:pt x="137" y="339"/>
                  </a:lnTo>
                  <a:lnTo>
                    <a:pt x="134" y="338"/>
                  </a:lnTo>
                  <a:lnTo>
                    <a:pt x="133" y="339"/>
                  </a:lnTo>
                  <a:lnTo>
                    <a:pt x="133" y="341"/>
                  </a:lnTo>
                  <a:lnTo>
                    <a:pt x="136" y="346"/>
                  </a:lnTo>
                  <a:lnTo>
                    <a:pt x="137" y="349"/>
                  </a:lnTo>
                  <a:lnTo>
                    <a:pt x="137" y="353"/>
                  </a:lnTo>
                  <a:lnTo>
                    <a:pt x="136" y="354"/>
                  </a:lnTo>
                  <a:lnTo>
                    <a:pt x="134" y="354"/>
                  </a:lnTo>
                  <a:lnTo>
                    <a:pt x="132" y="355"/>
                  </a:lnTo>
                  <a:lnTo>
                    <a:pt x="130" y="355"/>
                  </a:lnTo>
                  <a:lnTo>
                    <a:pt x="128" y="355"/>
                  </a:lnTo>
                  <a:lnTo>
                    <a:pt x="123" y="354"/>
                  </a:lnTo>
                  <a:lnTo>
                    <a:pt x="117" y="353"/>
                  </a:lnTo>
                  <a:lnTo>
                    <a:pt x="111" y="352"/>
                  </a:lnTo>
                  <a:lnTo>
                    <a:pt x="110" y="352"/>
                  </a:lnTo>
                  <a:lnTo>
                    <a:pt x="109" y="351"/>
                  </a:lnTo>
                  <a:lnTo>
                    <a:pt x="108" y="351"/>
                  </a:lnTo>
                  <a:lnTo>
                    <a:pt x="104" y="351"/>
                  </a:lnTo>
                  <a:lnTo>
                    <a:pt x="101" y="349"/>
                  </a:lnTo>
                  <a:lnTo>
                    <a:pt x="96" y="349"/>
                  </a:lnTo>
                  <a:lnTo>
                    <a:pt x="92" y="348"/>
                  </a:lnTo>
                  <a:lnTo>
                    <a:pt x="86" y="348"/>
                  </a:lnTo>
                  <a:lnTo>
                    <a:pt x="85" y="348"/>
                  </a:lnTo>
                  <a:lnTo>
                    <a:pt x="83" y="348"/>
                  </a:lnTo>
                  <a:lnTo>
                    <a:pt x="81" y="348"/>
                  </a:lnTo>
                  <a:lnTo>
                    <a:pt x="79" y="348"/>
                  </a:lnTo>
                  <a:lnTo>
                    <a:pt x="75" y="347"/>
                  </a:lnTo>
                  <a:lnTo>
                    <a:pt x="73" y="346"/>
                  </a:lnTo>
                  <a:lnTo>
                    <a:pt x="71" y="345"/>
                  </a:lnTo>
                  <a:lnTo>
                    <a:pt x="68" y="344"/>
                  </a:lnTo>
                  <a:lnTo>
                    <a:pt x="68" y="342"/>
                  </a:lnTo>
                  <a:lnTo>
                    <a:pt x="66" y="340"/>
                  </a:lnTo>
                  <a:lnTo>
                    <a:pt x="63" y="338"/>
                  </a:lnTo>
                  <a:lnTo>
                    <a:pt x="59" y="334"/>
                  </a:lnTo>
                  <a:lnTo>
                    <a:pt x="54" y="331"/>
                  </a:lnTo>
                  <a:lnTo>
                    <a:pt x="51" y="328"/>
                  </a:lnTo>
                  <a:lnTo>
                    <a:pt x="46" y="325"/>
                  </a:lnTo>
                  <a:lnTo>
                    <a:pt x="43" y="324"/>
                  </a:lnTo>
                  <a:lnTo>
                    <a:pt x="42" y="322"/>
                  </a:lnTo>
                  <a:lnTo>
                    <a:pt x="41" y="321"/>
                  </a:lnTo>
                  <a:lnTo>
                    <a:pt x="38" y="320"/>
                  </a:lnTo>
                  <a:lnTo>
                    <a:pt x="36" y="318"/>
                  </a:lnTo>
                  <a:lnTo>
                    <a:pt x="34" y="317"/>
                  </a:lnTo>
                  <a:lnTo>
                    <a:pt x="31" y="314"/>
                  </a:lnTo>
                  <a:lnTo>
                    <a:pt x="29" y="311"/>
                  </a:lnTo>
                  <a:lnTo>
                    <a:pt x="28" y="308"/>
                  </a:lnTo>
                  <a:lnTo>
                    <a:pt x="26" y="301"/>
                  </a:lnTo>
                  <a:lnTo>
                    <a:pt x="22" y="285"/>
                  </a:lnTo>
                  <a:lnTo>
                    <a:pt x="19" y="265"/>
                  </a:lnTo>
                  <a:lnTo>
                    <a:pt x="15" y="243"/>
                  </a:lnTo>
                  <a:lnTo>
                    <a:pt x="10" y="220"/>
                  </a:lnTo>
                  <a:lnTo>
                    <a:pt x="7" y="199"/>
                  </a:lnTo>
                  <a:lnTo>
                    <a:pt x="5" y="182"/>
                  </a:lnTo>
                  <a:lnTo>
                    <a:pt x="3" y="172"/>
                  </a:lnTo>
                </a:path>
              </a:pathLst>
            </a:custGeom>
            <a:solidFill>
              <a:srgbClr val="F00000"/>
            </a:solidFill>
            <a:ln w="12700" cap="rnd">
              <a:noFill/>
              <a:round/>
              <a:headEnd/>
              <a:tailEnd/>
            </a:ln>
          </p:spPr>
          <p:txBody>
            <a:bodyPr/>
            <a:lstStyle/>
            <a:p>
              <a:endParaRPr lang="en-US">
                <a:solidFill>
                  <a:srgbClr val="000000"/>
                </a:solidFill>
              </a:endParaRPr>
            </a:p>
          </p:txBody>
        </p:sp>
        <p:sp>
          <p:nvSpPr>
            <p:cNvPr id="23599" name="Freeform 92"/>
            <p:cNvSpPr>
              <a:spLocks/>
            </p:cNvSpPr>
            <p:nvPr/>
          </p:nvSpPr>
          <p:spPr bwMode="auto">
            <a:xfrm>
              <a:off x="2275" y="1876"/>
              <a:ext cx="216" cy="359"/>
            </a:xfrm>
            <a:custGeom>
              <a:avLst/>
              <a:gdLst>
                <a:gd name="T0" fmla="*/ 1 w 216"/>
                <a:gd name="T1" fmla="*/ 131 h 359"/>
                <a:gd name="T2" fmla="*/ 0 w 216"/>
                <a:gd name="T3" fmla="*/ 41 h 359"/>
                <a:gd name="T4" fmla="*/ 5 w 216"/>
                <a:gd name="T5" fmla="*/ 5 h 359"/>
                <a:gd name="T6" fmla="*/ 17 w 216"/>
                <a:gd name="T7" fmla="*/ 0 h 359"/>
                <a:gd name="T8" fmla="*/ 39 w 216"/>
                <a:gd name="T9" fmla="*/ 1 h 359"/>
                <a:gd name="T10" fmla="*/ 66 w 216"/>
                <a:gd name="T11" fmla="*/ 5 h 359"/>
                <a:gd name="T12" fmla="*/ 95 w 216"/>
                <a:gd name="T13" fmla="*/ 11 h 359"/>
                <a:gd name="T14" fmla="*/ 121 w 216"/>
                <a:gd name="T15" fmla="*/ 16 h 359"/>
                <a:gd name="T16" fmla="*/ 144 w 216"/>
                <a:gd name="T17" fmla="*/ 22 h 359"/>
                <a:gd name="T18" fmla="*/ 158 w 216"/>
                <a:gd name="T19" fmla="*/ 27 h 359"/>
                <a:gd name="T20" fmla="*/ 162 w 216"/>
                <a:gd name="T21" fmla="*/ 41 h 359"/>
                <a:gd name="T22" fmla="*/ 165 w 216"/>
                <a:gd name="T23" fmla="*/ 80 h 359"/>
                <a:gd name="T24" fmla="*/ 172 w 216"/>
                <a:gd name="T25" fmla="*/ 131 h 359"/>
                <a:gd name="T26" fmla="*/ 181 w 216"/>
                <a:gd name="T27" fmla="*/ 187 h 359"/>
                <a:gd name="T28" fmla="*/ 192 w 216"/>
                <a:gd name="T29" fmla="*/ 243 h 359"/>
                <a:gd name="T30" fmla="*/ 201 w 216"/>
                <a:gd name="T31" fmla="*/ 294 h 359"/>
                <a:gd name="T32" fmla="*/ 209 w 216"/>
                <a:gd name="T33" fmla="*/ 333 h 359"/>
                <a:gd name="T34" fmla="*/ 214 w 216"/>
                <a:gd name="T35" fmla="*/ 356 h 359"/>
                <a:gd name="T36" fmla="*/ 214 w 216"/>
                <a:gd name="T37" fmla="*/ 358 h 359"/>
                <a:gd name="T38" fmla="*/ 209 w 216"/>
                <a:gd name="T39" fmla="*/ 358 h 359"/>
                <a:gd name="T40" fmla="*/ 200 w 216"/>
                <a:gd name="T41" fmla="*/ 358 h 359"/>
                <a:gd name="T42" fmla="*/ 190 w 216"/>
                <a:gd name="T43" fmla="*/ 357 h 359"/>
                <a:gd name="T44" fmla="*/ 179 w 216"/>
                <a:gd name="T45" fmla="*/ 356 h 359"/>
                <a:gd name="T46" fmla="*/ 168 w 216"/>
                <a:gd name="T47" fmla="*/ 354 h 359"/>
                <a:gd name="T48" fmla="*/ 158 w 216"/>
                <a:gd name="T49" fmla="*/ 353 h 359"/>
                <a:gd name="T50" fmla="*/ 153 w 216"/>
                <a:gd name="T51" fmla="*/ 351 h 359"/>
                <a:gd name="T52" fmla="*/ 150 w 216"/>
                <a:gd name="T53" fmla="*/ 349 h 359"/>
                <a:gd name="T54" fmla="*/ 148 w 216"/>
                <a:gd name="T55" fmla="*/ 346 h 359"/>
                <a:gd name="T56" fmla="*/ 146 w 216"/>
                <a:gd name="T57" fmla="*/ 343 h 359"/>
                <a:gd name="T58" fmla="*/ 141 w 216"/>
                <a:gd name="T59" fmla="*/ 340 h 359"/>
                <a:gd name="T60" fmla="*/ 139 w 216"/>
                <a:gd name="T61" fmla="*/ 339 h 359"/>
                <a:gd name="T62" fmla="*/ 135 w 216"/>
                <a:gd name="T63" fmla="*/ 342 h 359"/>
                <a:gd name="T64" fmla="*/ 133 w 216"/>
                <a:gd name="T65" fmla="*/ 344 h 359"/>
                <a:gd name="T66" fmla="*/ 128 w 216"/>
                <a:gd name="T67" fmla="*/ 342 h 359"/>
                <a:gd name="T68" fmla="*/ 124 w 216"/>
                <a:gd name="T69" fmla="*/ 338 h 359"/>
                <a:gd name="T70" fmla="*/ 123 w 216"/>
                <a:gd name="T71" fmla="*/ 342 h 359"/>
                <a:gd name="T72" fmla="*/ 126 w 216"/>
                <a:gd name="T73" fmla="*/ 350 h 359"/>
                <a:gd name="T74" fmla="*/ 124 w 216"/>
                <a:gd name="T75" fmla="*/ 354 h 359"/>
                <a:gd name="T76" fmla="*/ 119 w 216"/>
                <a:gd name="T77" fmla="*/ 356 h 359"/>
                <a:gd name="T78" fmla="*/ 112 w 216"/>
                <a:gd name="T79" fmla="*/ 354 h 359"/>
                <a:gd name="T80" fmla="*/ 101 w 216"/>
                <a:gd name="T81" fmla="*/ 352 h 359"/>
                <a:gd name="T82" fmla="*/ 98 w 216"/>
                <a:gd name="T83" fmla="*/ 351 h 359"/>
                <a:gd name="T84" fmla="*/ 94 w 216"/>
                <a:gd name="T85" fmla="*/ 351 h 359"/>
                <a:gd name="T86" fmla="*/ 86 w 216"/>
                <a:gd name="T87" fmla="*/ 350 h 359"/>
                <a:gd name="T88" fmla="*/ 75 w 216"/>
                <a:gd name="T89" fmla="*/ 349 h 359"/>
                <a:gd name="T90" fmla="*/ 72 w 216"/>
                <a:gd name="T91" fmla="*/ 349 h 359"/>
                <a:gd name="T92" fmla="*/ 68 w 216"/>
                <a:gd name="T93" fmla="*/ 347 h 359"/>
                <a:gd name="T94" fmla="*/ 64 w 216"/>
                <a:gd name="T95" fmla="*/ 345 h 359"/>
                <a:gd name="T96" fmla="*/ 61 w 216"/>
                <a:gd name="T97" fmla="*/ 343 h 359"/>
                <a:gd name="T98" fmla="*/ 57 w 216"/>
                <a:gd name="T99" fmla="*/ 338 h 359"/>
                <a:gd name="T100" fmla="*/ 51 w 216"/>
                <a:gd name="T101" fmla="*/ 331 h 359"/>
                <a:gd name="T102" fmla="*/ 44 w 216"/>
                <a:gd name="T103" fmla="*/ 325 h 359"/>
                <a:gd name="T104" fmla="*/ 39 w 216"/>
                <a:gd name="T105" fmla="*/ 322 h 359"/>
                <a:gd name="T106" fmla="*/ 37 w 216"/>
                <a:gd name="T107" fmla="*/ 319 h 359"/>
                <a:gd name="T108" fmla="*/ 32 w 216"/>
                <a:gd name="T109" fmla="*/ 315 h 359"/>
                <a:gd name="T110" fmla="*/ 29 w 216"/>
                <a:gd name="T111" fmla="*/ 311 h 359"/>
                <a:gd name="T112" fmla="*/ 25 w 216"/>
                <a:gd name="T113" fmla="*/ 300 h 359"/>
                <a:gd name="T114" fmla="*/ 18 w 216"/>
                <a:gd name="T115" fmla="*/ 266 h 359"/>
                <a:gd name="T116" fmla="*/ 12 w 216"/>
                <a:gd name="T117" fmla="*/ 222 h 359"/>
                <a:gd name="T118" fmla="*/ 6 w 216"/>
                <a:gd name="T119" fmla="*/ 186 h 35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
                <a:gd name="T181" fmla="*/ 0 h 359"/>
                <a:gd name="T182" fmla="*/ 216 w 216"/>
                <a:gd name="T183" fmla="*/ 359 h 35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 h="359">
                  <a:moveTo>
                    <a:pt x="5" y="174"/>
                  </a:moveTo>
                  <a:lnTo>
                    <a:pt x="1" y="131"/>
                  </a:lnTo>
                  <a:lnTo>
                    <a:pt x="0" y="84"/>
                  </a:lnTo>
                  <a:lnTo>
                    <a:pt x="0" y="41"/>
                  </a:lnTo>
                  <a:lnTo>
                    <a:pt x="2" y="9"/>
                  </a:lnTo>
                  <a:lnTo>
                    <a:pt x="5" y="5"/>
                  </a:lnTo>
                  <a:lnTo>
                    <a:pt x="9" y="2"/>
                  </a:lnTo>
                  <a:lnTo>
                    <a:pt x="17" y="0"/>
                  </a:lnTo>
                  <a:lnTo>
                    <a:pt x="28" y="0"/>
                  </a:lnTo>
                  <a:lnTo>
                    <a:pt x="39" y="1"/>
                  </a:lnTo>
                  <a:lnTo>
                    <a:pt x="52" y="2"/>
                  </a:lnTo>
                  <a:lnTo>
                    <a:pt x="66" y="5"/>
                  </a:lnTo>
                  <a:lnTo>
                    <a:pt x="80" y="7"/>
                  </a:lnTo>
                  <a:lnTo>
                    <a:pt x="95" y="11"/>
                  </a:lnTo>
                  <a:lnTo>
                    <a:pt x="109" y="14"/>
                  </a:lnTo>
                  <a:lnTo>
                    <a:pt x="121" y="16"/>
                  </a:lnTo>
                  <a:lnTo>
                    <a:pt x="134" y="20"/>
                  </a:lnTo>
                  <a:lnTo>
                    <a:pt x="144" y="22"/>
                  </a:lnTo>
                  <a:lnTo>
                    <a:pt x="153" y="25"/>
                  </a:lnTo>
                  <a:lnTo>
                    <a:pt x="158" y="27"/>
                  </a:lnTo>
                  <a:lnTo>
                    <a:pt x="162" y="27"/>
                  </a:lnTo>
                  <a:lnTo>
                    <a:pt x="162" y="41"/>
                  </a:lnTo>
                  <a:lnTo>
                    <a:pt x="163" y="58"/>
                  </a:lnTo>
                  <a:lnTo>
                    <a:pt x="165" y="80"/>
                  </a:lnTo>
                  <a:lnTo>
                    <a:pt x="169" y="104"/>
                  </a:lnTo>
                  <a:lnTo>
                    <a:pt x="172" y="131"/>
                  </a:lnTo>
                  <a:lnTo>
                    <a:pt x="177" y="158"/>
                  </a:lnTo>
                  <a:lnTo>
                    <a:pt x="181" y="187"/>
                  </a:lnTo>
                  <a:lnTo>
                    <a:pt x="187" y="215"/>
                  </a:lnTo>
                  <a:lnTo>
                    <a:pt x="192" y="243"/>
                  </a:lnTo>
                  <a:lnTo>
                    <a:pt x="197" y="269"/>
                  </a:lnTo>
                  <a:lnTo>
                    <a:pt x="201" y="294"/>
                  </a:lnTo>
                  <a:lnTo>
                    <a:pt x="206" y="315"/>
                  </a:lnTo>
                  <a:lnTo>
                    <a:pt x="209" y="333"/>
                  </a:lnTo>
                  <a:lnTo>
                    <a:pt x="213" y="346"/>
                  </a:lnTo>
                  <a:lnTo>
                    <a:pt x="214" y="356"/>
                  </a:lnTo>
                  <a:lnTo>
                    <a:pt x="215" y="358"/>
                  </a:lnTo>
                  <a:lnTo>
                    <a:pt x="214" y="358"/>
                  </a:lnTo>
                  <a:lnTo>
                    <a:pt x="212" y="358"/>
                  </a:lnTo>
                  <a:lnTo>
                    <a:pt x="209" y="358"/>
                  </a:lnTo>
                  <a:lnTo>
                    <a:pt x="205" y="358"/>
                  </a:lnTo>
                  <a:lnTo>
                    <a:pt x="200" y="358"/>
                  </a:lnTo>
                  <a:lnTo>
                    <a:pt x="195" y="358"/>
                  </a:lnTo>
                  <a:lnTo>
                    <a:pt x="190" y="357"/>
                  </a:lnTo>
                  <a:lnTo>
                    <a:pt x="184" y="357"/>
                  </a:lnTo>
                  <a:lnTo>
                    <a:pt x="179" y="356"/>
                  </a:lnTo>
                  <a:lnTo>
                    <a:pt x="173" y="356"/>
                  </a:lnTo>
                  <a:lnTo>
                    <a:pt x="168" y="354"/>
                  </a:lnTo>
                  <a:lnTo>
                    <a:pt x="163" y="353"/>
                  </a:lnTo>
                  <a:lnTo>
                    <a:pt x="158" y="353"/>
                  </a:lnTo>
                  <a:lnTo>
                    <a:pt x="155" y="352"/>
                  </a:lnTo>
                  <a:lnTo>
                    <a:pt x="153" y="351"/>
                  </a:lnTo>
                  <a:lnTo>
                    <a:pt x="150" y="350"/>
                  </a:lnTo>
                  <a:lnTo>
                    <a:pt x="150" y="349"/>
                  </a:lnTo>
                  <a:lnTo>
                    <a:pt x="149" y="347"/>
                  </a:lnTo>
                  <a:lnTo>
                    <a:pt x="148" y="346"/>
                  </a:lnTo>
                  <a:lnTo>
                    <a:pt x="147" y="344"/>
                  </a:lnTo>
                  <a:lnTo>
                    <a:pt x="146" y="343"/>
                  </a:lnTo>
                  <a:lnTo>
                    <a:pt x="143" y="342"/>
                  </a:lnTo>
                  <a:lnTo>
                    <a:pt x="141" y="340"/>
                  </a:lnTo>
                  <a:lnTo>
                    <a:pt x="140" y="340"/>
                  </a:lnTo>
                  <a:lnTo>
                    <a:pt x="139" y="339"/>
                  </a:lnTo>
                  <a:lnTo>
                    <a:pt x="136" y="339"/>
                  </a:lnTo>
                  <a:lnTo>
                    <a:pt x="135" y="342"/>
                  </a:lnTo>
                  <a:lnTo>
                    <a:pt x="134" y="343"/>
                  </a:lnTo>
                  <a:lnTo>
                    <a:pt x="133" y="344"/>
                  </a:lnTo>
                  <a:lnTo>
                    <a:pt x="131" y="343"/>
                  </a:lnTo>
                  <a:lnTo>
                    <a:pt x="128" y="342"/>
                  </a:lnTo>
                  <a:lnTo>
                    <a:pt x="126" y="339"/>
                  </a:lnTo>
                  <a:lnTo>
                    <a:pt x="124" y="338"/>
                  </a:lnTo>
                  <a:lnTo>
                    <a:pt x="123" y="339"/>
                  </a:lnTo>
                  <a:lnTo>
                    <a:pt x="123" y="342"/>
                  </a:lnTo>
                  <a:lnTo>
                    <a:pt x="124" y="346"/>
                  </a:lnTo>
                  <a:lnTo>
                    <a:pt x="126" y="350"/>
                  </a:lnTo>
                  <a:lnTo>
                    <a:pt x="126" y="353"/>
                  </a:lnTo>
                  <a:lnTo>
                    <a:pt x="124" y="354"/>
                  </a:lnTo>
                  <a:lnTo>
                    <a:pt x="121" y="356"/>
                  </a:lnTo>
                  <a:lnTo>
                    <a:pt x="119" y="356"/>
                  </a:lnTo>
                  <a:lnTo>
                    <a:pt x="117" y="356"/>
                  </a:lnTo>
                  <a:lnTo>
                    <a:pt x="112" y="354"/>
                  </a:lnTo>
                  <a:lnTo>
                    <a:pt x="106" y="353"/>
                  </a:lnTo>
                  <a:lnTo>
                    <a:pt x="101" y="352"/>
                  </a:lnTo>
                  <a:lnTo>
                    <a:pt x="99" y="352"/>
                  </a:lnTo>
                  <a:lnTo>
                    <a:pt x="98" y="351"/>
                  </a:lnTo>
                  <a:lnTo>
                    <a:pt x="97" y="351"/>
                  </a:lnTo>
                  <a:lnTo>
                    <a:pt x="94" y="351"/>
                  </a:lnTo>
                  <a:lnTo>
                    <a:pt x="90" y="350"/>
                  </a:lnTo>
                  <a:lnTo>
                    <a:pt x="86" y="350"/>
                  </a:lnTo>
                  <a:lnTo>
                    <a:pt x="81" y="349"/>
                  </a:lnTo>
                  <a:lnTo>
                    <a:pt x="75" y="349"/>
                  </a:lnTo>
                  <a:lnTo>
                    <a:pt x="74" y="349"/>
                  </a:lnTo>
                  <a:lnTo>
                    <a:pt x="72" y="349"/>
                  </a:lnTo>
                  <a:lnTo>
                    <a:pt x="71" y="347"/>
                  </a:lnTo>
                  <a:lnTo>
                    <a:pt x="68" y="347"/>
                  </a:lnTo>
                  <a:lnTo>
                    <a:pt x="66" y="346"/>
                  </a:lnTo>
                  <a:lnTo>
                    <a:pt x="64" y="345"/>
                  </a:lnTo>
                  <a:lnTo>
                    <a:pt x="62" y="344"/>
                  </a:lnTo>
                  <a:lnTo>
                    <a:pt x="61" y="343"/>
                  </a:lnTo>
                  <a:lnTo>
                    <a:pt x="59" y="340"/>
                  </a:lnTo>
                  <a:lnTo>
                    <a:pt x="57" y="338"/>
                  </a:lnTo>
                  <a:lnTo>
                    <a:pt x="54" y="335"/>
                  </a:lnTo>
                  <a:lnTo>
                    <a:pt x="51" y="331"/>
                  </a:lnTo>
                  <a:lnTo>
                    <a:pt x="46" y="329"/>
                  </a:lnTo>
                  <a:lnTo>
                    <a:pt x="44" y="325"/>
                  </a:lnTo>
                  <a:lnTo>
                    <a:pt x="40" y="323"/>
                  </a:lnTo>
                  <a:lnTo>
                    <a:pt x="39" y="322"/>
                  </a:lnTo>
                  <a:lnTo>
                    <a:pt x="38" y="321"/>
                  </a:lnTo>
                  <a:lnTo>
                    <a:pt x="37" y="319"/>
                  </a:lnTo>
                  <a:lnTo>
                    <a:pt x="35" y="317"/>
                  </a:lnTo>
                  <a:lnTo>
                    <a:pt x="32" y="315"/>
                  </a:lnTo>
                  <a:lnTo>
                    <a:pt x="31" y="314"/>
                  </a:lnTo>
                  <a:lnTo>
                    <a:pt x="29" y="311"/>
                  </a:lnTo>
                  <a:lnTo>
                    <a:pt x="28" y="309"/>
                  </a:lnTo>
                  <a:lnTo>
                    <a:pt x="25" y="300"/>
                  </a:lnTo>
                  <a:lnTo>
                    <a:pt x="22" y="284"/>
                  </a:lnTo>
                  <a:lnTo>
                    <a:pt x="18" y="266"/>
                  </a:lnTo>
                  <a:lnTo>
                    <a:pt x="15" y="245"/>
                  </a:lnTo>
                  <a:lnTo>
                    <a:pt x="12" y="222"/>
                  </a:lnTo>
                  <a:lnTo>
                    <a:pt x="8" y="202"/>
                  </a:lnTo>
                  <a:lnTo>
                    <a:pt x="6" y="186"/>
                  </a:lnTo>
                  <a:lnTo>
                    <a:pt x="5" y="174"/>
                  </a:lnTo>
                </a:path>
              </a:pathLst>
            </a:custGeom>
            <a:solidFill>
              <a:srgbClr val="E00000"/>
            </a:solidFill>
            <a:ln w="12700" cap="rnd">
              <a:noFill/>
              <a:round/>
              <a:headEnd/>
              <a:tailEnd/>
            </a:ln>
          </p:spPr>
          <p:txBody>
            <a:bodyPr/>
            <a:lstStyle/>
            <a:p>
              <a:endParaRPr lang="en-US">
                <a:solidFill>
                  <a:srgbClr val="000000"/>
                </a:solidFill>
              </a:endParaRPr>
            </a:p>
          </p:txBody>
        </p:sp>
        <p:sp>
          <p:nvSpPr>
            <p:cNvPr id="23600" name="Freeform 93"/>
            <p:cNvSpPr>
              <a:spLocks/>
            </p:cNvSpPr>
            <p:nvPr/>
          </p:nvSpPr>
          <p:spPr bwMode="auto">
            <a:xfrm>
              <a:off x="2286" y="1876"/>
              <a:ext cx="190" cy="358"/>
            </a:xfrm>
            <a:custGeom>
              <a:avLst/>
              <a:gdLst>
                <a:gd name="T0" fmla="*/ 1 w 190"/>
                <a:gd name="T1" fmla="*/ 131 h 358"/>
                <a:gd name="T2" fmla="*/ 0 w 190"/>
                <a:gd name="T3" fmla="*/ 42 h 358"/>
                <a:gd name="T4" fmla="*/ 3 w 190"/>
                <a:gd name="T5" fmla="*/ 5 h 358"/>
                <a:gd name="T6" fmla="*/ 15 w 190"/>
                <a:gd name="T7" fmla="*/ 0 h 358"/>
                <a:gd name="T8" fmla="*/ 32 w 190"/>
                <a:gd name="T9" fmla="*/ 0 h 358"/>
                <a:gd name="T10" fmla="*/ 54 w 190"/>
                <a:gd name="T11" fmla="*/ 4 h 358"/>
                <a:gd name="T12" fmla="*/ 77 w 190"/>
                <a:gd name="T13" fmla="*/ 8 h 358"/>
                <a:gd name="T14" fmla="*/ 101 w 190"/>
                <a:gd name="T15" fmla="*/ 14 h 358"/>
                <a:gd name="T16" fmla="*/ 120 w 190"/>
                <a:gd name="T17" fmla="*/ 20 h 358"/>
                <a:gd name="T18" fmla="*/ 134 w 190"/>
                <a:gd name="T19" fmla="*/ 23 h 358"/>
                <a:gd name="T20" fmla="*/ 137 w 190"/>
                <a:gd name="T21" fmla="*/ 35 h 358"/>
                <a:gd name="T22" fmla="*/ 142 w 190"/>
                <a:gd name="T23" fmla="*/ 71 h 358"/>
                <a:gd name="T24" fmla="*/ 149 w 190"/>
                <a:gd name="T25" fmla="*/ 122 h 358"/>
                <a:gd name="T26" fmla="*/ 157 w 190"/>
                <a:gd name="T27" fmla="*/ 178 h 358"/>
                <a:gd name="T28" fmla="*/ 167 w 190"/>
                <a:gd name="T29" fmla="*/ 236 h 358"/>
                <a:gd name="T30" fmla="*/ 176 w 190"/>
                <a:gd name="T31" fmla="*/ 289 h 358"/>
                <a:gd name="T32" fmla="*/ 183 w 190"/>
                <a:gd name="T33" fmla="*/ 330 h 358"/>
                <a:gd name="T34" fmla="*/ 188 w 190"/>
                <a:gd name="T35" fmla="*/ 353 h 358"/>
                <a:gd name="T36" fmla="*/ 187 w 190"/>
                <a:gd name="T37" fmla="*/ 357 h 358"/>
                <a:gd name="T38" fmla="*/ 174 w 190"/>
                <a:gd name="T39" fmla="*/ 356 h 358"/>
                <a:gd name="T40" fmla="*/ 157 w 190"/>
                <a:gd name="T41" fmla="*/ 355 h 358"/>
                <a:gd name="T42" fmla="*/ 143 w 190"/>
                <a:gd name="T43" fmla="*/ 351 h 358"/>
                <a:gd name="T44" fmla="*/ 139 w 190"/>
                <a:gd name="T45" fmla="*/ 349 h 358"/>
                <a:gd name="T46" fmla="*/ 137 w 190"/>
                <a:gd name="T47" fmla="*/ 346 h 358"/>
                <a:gd name="T48" fmla="*/ 135 w 190"/>
                <a:gd name="T49" fmla="*/ 343 h 358"/>
                <a:gd name="T50" fmla="*/ 130 w 190"/>
                <a:gd name="T51" fmla="*/ 341 h 358"/>
                <a:gd name="T52" fmla="*/ 128 w 190"/>
                <a:gd name="T53" fmla="*/ 339 h 358"/>
                <a:gd name="T54" fmla="*/ 124 w 190"/>
                <a:gd name="T55" fmla="*/ 342 h 358"/>
                <a:gd name="T56" fmla="*/ 122 w 190"/>
                <a:gd name="T57" fmla="*/ 344 h 358"/>
                <a:gd name="T58" fmla="*/ 118 w 190"/>
                <a:gd name="T59" fmla="*/ 342 h 358"/>
                <a:gd name="T60" fmla="*/ 113 w 190"/>
                <a:gd name="T61" fmla="*/ 338 h 358"/>
                <a:gd name="T62" fmla="*/ 112 w 190"/>
                <a:gd name="T63" fmla="*/ 342 h 358"/>
                <a:gd name="T64" fmla="*/ 115 w 190"/>
                <a:gd name="T65" fmla="*/ 350 h 358"/>
                <a:gd name="T66" fmla="*/ 113 w 190"/>
                <a:gd name="T67" fmla="*/ 355 h 358"/>
                <a:gd name="T68" fmla="*/ 108 w 190"/>
                <a:gd name="T69" fmla="*/ 356 h 358"/>
                <a:gd name="T70" fmla="*/ 101 w 190"/>
                <a:gd name="T71" fmla="*/ 355 h 358"/>
                <a:gd name="T72" fmla="*/ 90 w 190"/>
                <a:gd name="T73" fmla="*/ 352 h 358"/>
                <a:gd name="T74" fmla="*/ 88 w 190"/>
                <a:gd name="T75" fmla="*/ 351 h 358"/>
                <a:gd name="T76" fmla="*/ 83 w 190"/>
                <a:gd name="T77" fmla="*/ 351 h 358"/>
                <a:gd name="T78" fmla="*/ 76 w 190"/>
                <a:gd name="T79" fmla="*/ 350 h 358"/>
                <a:gd name="T80" fmla="*/ 66 w 190"/>
                <a:gd name="T81" fmla="*/ 349 h 358"/>
                <a:gd name="T82" fmla="*/ 62 w 190"/>
                <a:gd name="T83" fmla="*/ 349 h 358"/>
                <a:gd name="T84" fmla="*/ 60 w 190"/>
                <a:gd name="T85" fmla="*/ 348 h 358"/>
                <a:gd name="T86" fmla="*/ 56 w 190"/>
                <a:gd name="T87" fmla="*/ 345 h 358"/>
                <a:gd name="T88" fmla="*/ 54 w 190"/>
                <a:gd name="T89" fmla="*/ 343 h 358"/>
                <a:gd name="T90" fmla="*/ 51 w 190"/>
                <a:gd name="T91" fmla="*/ 338 h 358"/>
                <a:gd name="T92" fmla="*/ 46 w 190"/>
                <a:gd name="T93" fmla="*/ 331 h 358"/>
                <a:gd name="T94" fmla="*/ 40 w 190"/>
                <a:gd name="T95" fmla="*/ 325 h 358"/>
                <a:gd name="T96" fmla="*/ 37 w 190"/>
                <a:gd name="T97" fmla="*/ 322 h 358"/>
                <a:gd name="T98" fmla="*/ 35 w 190"/>
                <a:gd name="T99" fmla="*/ 318 h 358"/>
                <a:gd name="T100" fmla="*/ 31 w 190"/>
                <a:gd name="T101" fmla="*/ 315 h 358"/>
                <a:gd name="T102" fmla="*/ 29 w 190"/>
                <a:gd name="T103" fmla="*/ 310 h 358"/>
                <a:gd name="T104" fmla="*/ 25 w 190"/>
                <a:gd name="T105" fmla="*/ 297 h 358"/>
                <a:gd name="T106" fmla="*/ 20 w 190"/>
                <a:gd name="T107" fmla="*/ 266 h 358"/>
                <a:gd name="T108" fmla="*/ 13 w 190"/>
                <a:gd name="T109" fmla="*/ 225 h 358"/>
                <a:gd name="T110" fmla="*/ 7 w 190"/>
                <a:gd name="T111" fmla="*/ 188 h 3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90"/>
                <a:gd name="T169" fmla="*/ 0 h 358"/>
                <a:gd name="T170" fmla="*/ 190 w 190"/>
                <a:gd name="T171" fmla="*/ 358 h 3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90" h="358">
                  <a:moveTo>
                    <a:pt x="5" y="176"/>
                  </a:moveTo>
                  <a:lnTo>
                    <a:pt x="1" y="131"/>
                  </a:lnTo>
                  <a:lnTo>
                    <a:pt x="0" y="85"/>
                  </a:lnTo>
                  <a:lnTo>
                    <a:pt x="0" y="42"/>
                  </a:lnTo>
                  <a:lnTo>
                    <a:pt x="2" y="9"/>
                  </a:lnTo>
                  <a:lnTo>
                    <a:pt x="3" y="5"/>
                  </a:lnTo>
                  <a:lnTo>
                    <a:pt x="8" y="2"/>
                  </a:lnTo>
                  <a:lnTo>
                    <a:pt x="15" y="0"/>
                  </a:lnTo>
                  <a:lnTo>
                    <a:pt x="23" y="0"/>
                  </a:lnTo>
                  <a:lnTo>
                    <a:pt x="32" y="0"/>
                  </a:lnTo>
                  <a:lnTo>
                    <a:pt x="43" y="1"/>
                  </a:lnTo>
                  <a:lnTo>
                    <a:pt x="54" y="4"/>
                  </a:lnTo>
                  <a:lnTo>
                    <a:pt x="66" y="6"/>
                  </a:lnTo>
                  <a:lnTo>
                    <a:pt x="77" y="8"/>
                  </a:lnTo>
                  <a:lnTo>
                    <a:pt x="90" y="12"/>
                  </a:lnTo>
                  <a:lnTo>
                    <a:pt x="101" y="14"/>
                  </a:lnTo>
                  <a:lnTo>
                    <a:pt x="111" y="18"/>
                  </a:lnTo>
                  <a:lnTo>
                    <a:pt x="120" y="20"/>
                  </a:lnTo>
                  <a:lnTo>
                    <a:pt x="128" y="22"/>
                  </a:lnTo>
                  <a:lnTo>
                    <a:pt x="134" y="23"/>
                  </a:lnTo>
                  <a:lnTo>
                    <a:pt x="137" y="25"/>
                  </a:lnTo>
                  <a:lnTo>
                    <a:pt x="137" y="35"/>
                  </a:lnTo>
                  <a:lnTo>
                    <a:pt x="139" y="52"/>
                  </a:lnTo>
                  <a:lnTo>
                    <a:pt x="142" y="71"/>
                  </a:lnTo>
                  <a:lnTo>
                    <a:pt x="144" y="95"/>
                  </a:lnTo>
                  <a:lnTo>
                    <a:pt x="149" y="122"/>
                  </a:lnTo>
                  <a:lnTo>
                    <a:pt x="152" y="150"/>
                  </a:lnTo>
                  <a:lnTo>
                    <a:pt x="157" y="178"/>
                  </a:lnTo>
                  <a:lnTo>
                    <a:pt x="162" y="207"/>
                  </a:lnTo>
                  <a:lnTo>
                    <a:pt x="167" y="236"/>
                  </a:lnTo>
                  <a:lnTo>
                    <a:pt x="172" y="263"/>
                  </a:lnTo>
                  <a:lnTo>
                    <a:pt x="176" y="289"/>
                  </a:lnTo>
                  <a:lnTo>
                    <a:pt x="180" y="311"/>
                  </a:lnTo>
                  <a:lnTo>
                    <a:pt x="183" y="330"/>
                  </a:lnTo>
                  <a:lnTo>
                    <a:pt x="187" y="344"/>
                  </a:lnTo>
                  <a:lnTo>
                    <a:pt x="188" y="353"/>
                  </a:lnTo>
                  <a:lnTo>
                    <a:pt x="189" y="357"/>
                  </a:lnTo>
                  <a:lnTo>
                    <a:pt x="187" y="357"/>
                  </a:lnTo>
                  <a:lnTo>
                    <a:pt x="181" y="357"/>
                  </a:lnTo>
                  <a:lnTo>
                    <a:pt x="174" y="356"/>
                  </a:lnTo>
                  <a:lnTo>
                    <a:pt x="166" y="356"/>
                  </a:lnTo>
                  <a:lnTo>
                    <a:pt x="157" y="355"/>
                  </a:lnTo>
                  <a:lnTo>
                    <a:pt x="149" y="353"/>
                  </a:lnTo>
                  <a:lnTo>
                    <a:pt x="143" y="351"/>
                  </a:lnTo>
                  <a:lnTo>
                    <a:pt x="139" y="350"/>
                  </a:lnTo>
                  <a:lnTo>
                    <a:pt x="139" y="349"/>
                  </a:lnTo>
                  <a:lnTo>
                    <a:pt x="138" y="348"/>
                  </a:lnTo>
                  <a:lnTo>
                    <a:pt x="137" y="346"/>
                  </a:lnTo>
                  <a:lnTo>
                    <a:pt x="136" y="344"/>
                  </a:lnTo>
                  <a:lnTo>
                    <a:pt x="135" y="343"/>
                  </a:lnTo>
                  <a:lnTo>
                    <a:pt x="133" y="342"/>
                  </a:lnTo>
                  <a:lnTo>
                    <a:pt x="130" y="341"/>
                  </a:lnTo>
                  <a:lnTo>
                    <a:pt x="129" y="341"/>
                  </a:lnTo>
                  <a:lnTo>
                    <a:pt x="128" y="339"/>
                  </a:lnTo>
                  <a:lnTo>
                    <a:pt x="126" y="339"/>
                  </a:lnTo>
                  <a:lnTo>
                    <a:pt x="124" y="342"/>
                  </a:lnTo>
                  <a:lnTo>
                    <a:pt x="123" y="343"/>
                  </a:lnTo>
                  <a:lnTo>
                    <a:pt x="122" y="344"/>
                  </a:lnTo>
                  <a:lnTo>
                    <a:pt x="120" y="343"/>
                  </a:lnTo>
                  <a:lnTo>
                    <a:pt x="118" y="342"/>
                  </a:lnTo>
                  <a:lnTo>
                    <a:pt x="115" y="339"/>
                  </a:lnTo>
                  <a:lnTo>
                    <a:pt x="113" y="338"/>
                  </a:lnTo>
                  <a:lnTo>
                    <a:pt x="112" y="339"/>
                  </a:lnTo>
                  <a:lnTo>
                    <a:pt x="112" y="342"/>
                  </a:lnTo>
                  <a:lnTo>
                    <a:pt x="113" y="346"/>
                  </a:lnTo>
                  <a:lnTo>
                    <a:pt x="115" y="350"/>
                  </a:lnTo>
                  <a:lnTo>
                    <a:pt x="115" y="353"/>
                  </a:lnTo>
                  <a:lnTo>
                    <a:pt x="113" y="355"/>
                  </a:lnTo>
                  <a:lnTo>
                    <a:pt x="111" y="356"/>
                  </a:lnTo>
                  <a:lnTo>
                    <a:pt x="108" y="356"/>
                  </a:lnTo>
                  <a:lnTo>
                    <a:pt x="106" y="356"/>
                  </a:lnTo>
                  <a:lnTo>
                    <a:pt x="101" y="355"/>
                  </a:lnTo>
                  <a:lnTo>
                    <a:pt x="96" y="353"/>
                  </a:lnTo>
                  <a:lnTo>
                    <a:pt x="90" y="352"/>
                  </a:lnTo>
                  <a:lnTo>
                    <a:pt x="89" y="352"/>
                  </a:lnTo>
                  <a:lnTo>
                    <a:pt x="88" y="351"/>
                  </a:lnTo>
                  <a:lnTo>
                    <a:pt x="86" y="351"/>
                  </a:lnTo>
                  <a:lnTo>
                    <a:pt x="83" y="351"/>
                  </a:lnTo>
                  <a:lnTo>
                    <a:pt x="80" y="350"/>
                  </a:lnTo>
                  <a:lnTo>
                    <a:pt x="76" y="350"/>
                  </a:lnTo>
                  <a:lnTo>
                    <a:pt x="70" y="349"/>
                  </a:lnTo>
                  <a:lnTo>
                    <a:pt x="66" y="349"/>
                  </a:lnTo>
                  <a:lnTo>
                    <a:pt x="65" y="349"/>
                  </a:lnTo>
                  <a:lnTo>
                    <a:pt x="62" y="349"/>
                  </a:lnTo>
                  <a:lnTo>
                    <a:pt x="61" y="348"/>
                  </a:lnTo>
                  <a:lnTo>
                    <a:pt x="60" y="348"/>
                  </a:lnTo>
                  <a:lnTo>
                    <a:pt x="58" y="346"/>
                  </a:lnTo>
                  <a:lnTo>
                    <a:pt x="56" y="345"/>
                  </a:lnTo>
                  <a:lnTo>
                    <a:pt x="55" y="344"/>
                  </a:lnTo>
                  <a:lnTo>
                    <a:pt x="54" y="343"/>
                  </a:lnTo>
                  <a:lnTo>
                    <a:pt x="53" y="341"/>
                  </a:lnTo>
                  <a:lnTo>
                    <a:pt x="51" y="338"/>
                  </a:lnTo>
                  <a:lnTo>
                    <a:pt x="48" y="335"/>
                  </a:lnTo>
                  <a:lnTo>
                    <a:pt x="46" y="331"/>
                  </a:lnTo>
                  <a:lnTo>
                    <a:pt x="43" y="329"/>
                  </a:lnTo>
                  <a:lnTo>
                    <a:pt x="40" y="325"/>
                  </a:lnTo>
                  <a:lnTo>
                    <a:pt x="38" y="323"/>
                  </a:lnTo>
                  <a:lnTo>
                    <a:pt x="37" y="322"/>
                  </a:lnTo>
                  <a:lnTo>
                    <a:pt x="36" y="321"/>
                  </a:lnTo>
                  <a:lnTo>
                    <a:pt x="35" y="318"/>
                  </a:lnTo>
                  <a:lnTo>
                    <a:pt x="33" y="317"/>
                  </a:lnTo>
                  <a:lnTo>
                    <a:pt x="31" y="315"/>
                  </a:lnTo>
                  <a:lnTo>
                    <a:pt x="30" y="313"/>
                  </a:lnTo>
                  <a:lnTo>
                    <a:pt x="29" y="310"/>
                  </a:lnTo>
                  <a:lnTo>
                    <a:pt x="28" y="308"/>
                  </a:lnTo>
                  <a:lnTo>
                    <a:pt x="25" y="297"/>
                  </a:lnTo>
                  <a:lnTo>
                    <a:pt x="22" y="283"/>
                  </a:lnTo>
                  <a:lnTo>
                    <a:pt x="20" y="266"/>
                  </a:lnTo>
                  <a:lnTo>
                    <a:pt x="16" y="246"/>
                  </a:lnTo>
                  <a:lnTo>
                    <a:pt x="13" y="225"/>
                  </a:lnTo>
                  <a:lnTo>
                    <a:pt x="9" y="206"/>
                  </a:lnTo>
                  <a:lnTo>
                    <a:pt x="7" y="188"/>
                  </a:lnTo>
                  <a:lnTo>
                    <a:pt x="5" y="176"/>
                  </a:lnTo>
                </a:path>
              </a:pathLst>
            </a:custGeom>
            <a:solidFill>
              <a:srgbClr val="E00000"/>
            </a:solidFill>
            <a:ln w="12700" cap="rnd">
              <a:noFill/>
              <a:round/>
              <a:headEnd/>
              <a:tailEnd/>
            </a:ln>
          </p:spPr>
          <p:txBody>
            <a:bodyPr/>
            <a:lstStyle/>
            <a:p>
              <a:endParaRPr lang="en-US">
                <a:solidFill>
                  <a:srgbClr val="000000"/>
                </a:solidFill>
              </a:endParaRPr>
            </a:p>
          </p:txBody>
        </p:sp>
        <p:sp>
          <p:nvSpPr>
            <p:cNvPr id="23601" name="Freeform 94"/>
            <p:cNvSpPr>
              <a:spLocks/>
            </p:cNvSpPr>
            <p:nvPr/>
          </p:nvSpPr>
          <p:spPr bwMode="auto">
            <a:xfrm>
              <a:off x="2297" y="1875"/>
              <a:ext cx="163" cy="358"/>
            </a:xfrm>
            <a:custGeom>
              <a:avLst/>
              <a:gdLst>
                <a:gd name="T0" fmla="*/ 2 w 163"/>
                <a:gd name="T1" fmla="*/ 133 h 358"/>
                <a:gd name="T2" fmla="*/ 0 w 163"/>
                <a:gd name="T3" fmla="*/ 44 h 358"/>
                <a:gd name="T4" fmla="*/ 3 w 163"/>
                <a:gd name="T5" fmla="*/ 6 h 358"/>
                <a:gd name="T6" fmla="*/ 11 w 163"/>
                <a:gd name="T7" fmla="*/ 1 h 358"/>
                <a:gd name="T8" fmla="*/ 25 w 163"/>
                <a:gd name="T9" fmla="*/ 1 h 358"/>
                <a:gd name="T10" fmla="*/ 42 w 163"/>
                <a:gd name="T11" fmla="*/ 4 h 358"/>
                <a:gd name="T12" fmla="*/ 62 w 163"/>
                <a:gd name="T13" fmla="*/ 8 h 358"/>
                <a:gd name="T14" fmla="*/ 80 w 163"/>
                <a:gd name="T15" fmla="*/ 13 h 358"/>
                <a:gd name="T16" fmla="*/ 96 w 163"/>
                <a:gd name="T17" fmla="*/ 18 h 358"/>
                <a:gd name="T18" fmla="*/ 108 w 163"/>
                <a:gd name="T19" fmla="*/ 22 h 358"/>
                <a:gd name="T20" fmla="*/ 114 w 163"/>
                <a:gd name="T21" fmla="*/ 46 h 358"/>
                <a:gd name="T22" fmla="*/ 128 w 163"/>
                <a:gd name="T23" fmla="*/ 142 h 358"/>
                <a:gd name="T24" fmla="*/ 146 w 163"/>
                <a:gd name="T25" fmla="*/ 259 h 358"/>
                <a:gd name="T26" fmla="*/ 160 w 163"/>
                <a:gd name="T27" fmla="*/ 343 h 358"/>
                <a:gd name="T28" fmla="*/ 160 w 163"/>
                <a:gd name="T29" fmla="*/ 356 h 358"/>
                <a:gd name="T30" fmla="*/ 152 w 163"/>
                <a:gd name="T31" fmla="*/ 356 h 358"/>
                <a:gd name="T32" fmla="*/ 139 w 163"/>
                <a:gd name="T33" fmla="*/ 355 h 358"/>
                <a:gd name="T34" fmla="*/ 130 w 163"/>
                <a:gd name="T35" fmla="*/ 352 h 358"/>
                <a:gd name="T36" fmla="*/ 128 w 163"/>
                <a:gd name="T37" fmla="*/ 350 h 358"/>
                <a:gd name="T38" fmla="*/ 125 w 163"/>
                <a:gd name="T39" fmla="*/ 348 h 358"/>
                <a:gd name="T40" fmla="*/ 123 w 163"/>
                <a:gd name="T41" fmla="*/ 344 h 358"/>
                <a:gd name="T42" fmla="*/ 119 w 163"/>
                <a:gd name="T43" fmla="*/ 342 h 358"/>
                <a:gd name="T44" fmla="*/ 116 w 163"/>
                <a:gd name="T45" fmla="*/ 341 h 358"/>
                <a:gd name="T46" fmla="*/ 113 w 163"/>
                <a:gd name="T47" fmla="*/ 342 h 358"/>
                <a:gd name="T48" fmla="*/ 111 w 163"/>
                <a:gd name="T49" fmla="*/ 344 h 358"/>
                <a:gd name="T50" fmla="*/ 106 w 163"/>
                <a:gd name="T51" fmla="*/ 343 h 358"/>
                <a:gd name="T52" fmla="*/ 102 w 163"/>
                <a:gd name="T53" fmla="*/ 339 h 358"/>
                <a:gd name="T54" fmla="*/ 100 w 163"/>
                <a:gd name="T55" fmla="*/ 343 h 358"/>
                <a:gd name="T56" fmla="*/ 104 w 163"/>
                <a:gd name="T57" fmla="*/ 351 h 358"/>
                <a:gd name="T58" fmla="*/ 102 w 163"/>
                <a:gd name="T59" fmla="*/ 356 h 358"/>
                <a:gd name="T60" fmla="*/ 97 w 163"/>
                <a:gd name="T61" fmla="*/ 357 h 358"/>
                <a:gd name="T62" fmla="*/ 90 w 163"/>
                <a:gd name="T63" fmla="*/ 356 h 358"/>
                <a:gd name="T64" fmla="*/ 79 w 163"/>
                <a:gd name="T65" fmla="*/ 353 h 358"/>
                <a:gd name="T66" fmla="*/ 76 w 163"/>
                <a:gd name="T67" fmla="*/ 352 h 358"/>
                <a:gd name="T68" fmla="*/ 72 w 163"/>
                <a:gd name="T69" fmla="*/ 352 h 358"/>
                <a:gd name="T70" fmla="*/ 65 w 163"/>
                <a:gd name="T71" fmla="*/ 351 h 358"/>
                <a:gd name="T72" fmla="*/ 55 w 163"/>
                <a:gd name="T73" fmla="*/ 350 h 358"/>
                <a:gd name="T74" fmla="*/ 50 w 163"/>
                <a:gd name="T75" fmla="*/ 348 h 358"/>
                <a:gd name="T76" fmla="*/ 47 w 163"/>
                <a:gd name="T77" fmla="*/ 343 h 358"/>
                <a:gd name="T78" fmla="*/ 44 w 163"/>
                <a:gd name="T79" fmla="*/ 338 h 358"/>
                <a:gd name="T80" fmla="*/ 41 w 163"/>
                <a:gd name="T81" fmla="*/ 332 h 358"/>
                <a:gd name="T82" fmla="*/ 38 w 163"/>
                <a:gd name="T83" fmla="*/ 327 h 358"/>
                <a:gd name="T84" fmla="*/ 34 w 163"/>
                <a:gd name="T85" fmla="*/ 321 h 358"/>
                <a:gd name="T86" fmla="*/ 30 w 163"/>
                <a:gd name="T87" fmla="*/ 313 h 358"/>
                <a:gd name="T88" fmla="*/ 25 w 163"/>
                <a:gd name="T89" fmla="*/ 297 h 358"/>
                <a:gd name="T90" fmla="*/ 19 w 163"/>
                <a:gd name="T91" fmla="*/ 266 h 358"/>
                <a:gd name="T92" fmla="*/ 13 w 163"/>
                <a:gd name="T93" fmla="*/ 228 h 358"/>
                <a:gd name="T94" fmla="*/ 8 w 163"/>
                <a:gd name="T95" fmla="*/ 193 h 3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3"/>
                <a:gd name="T145" fmla="*/ 0 h 358"/>
                <a:gd name="T146" fmla="*/ 163 w 163"/>
                <a:gd name="T147" fmla="*/ 358 h 3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3" h="358">
                  <a:moveTo>
                    <a:pt x="6" y="178"/>
                  </a:moveTo>
                  <a:lnTo>
                    <a:pt x="2" y="133"/>
                  </a:lnTo>
                  <a:lnTo>
                    <a:pt x="0" y="87"/>
                  </a:lnTo>
                  <a:lnTo>
                    <a:pt x="0" y="44"/>
                  </a:lnTo>
                  <a:lnTo>
                    <a:pt x="2" y="11"/>
                  </a:lnTo>
                  <a:lnTo>
                    <a:pt x="3" y="6"/>
                  </a:lnTo>
                  <a:lnTo>
                    <a:pt x="7" y="4"/>
                  </a:lnTo>
                  <a:lnTo>
                    <a:pt x="11" y="1"/>
                  </a:lnTo>
                  <a:lnTo>
                    <a:pt x="18" y="0"/>
                  </a:lnTo>
                  <a:lnTo>
                    <a:pt x="25" y="1"/>
                  </a:lnTo>
                  <a:lnTo>
                    <a:pt x="33" y="2"/>
                  </a:lnTo>
                  <a:lnTo>
                    <a:pt x="42" y="4"/>
                  </a:lnTo>
                  <a:lnTo>
                    <a:pt x="51" y="5"/>
                  </a:lnTo>
                  <a:lnTo>
                    <a:pt x="62" y="8"/>
                  </a:lnTo>
                  <a:lnTo>
                    <a:pt x="71" y="11"/>
                  </a:lnTo>
                  <a:lnTo>
                    <a:pt x="80" y="13"/>
                  </a:lnTo>
                  <a:lnTo>
                    <a:pt x="88" y="15"/>
                  </a:lnTo>
                  <a:lnTo>
                    <a:pt x="96" y="18"/>
                  </a:lnTo>
                  <a:lnTo>
                    <a:pt x="103" y="20"/>
                  </a:lnTo>
                  <a:lnTo>
                    <a:pt x="108" y="22"/>
                  </a:lnTo>
                  <a:lnTo>
                    <a:pt x="113" y="22"/>
                  </a:lnTo>
                  <a:lnTo>
                    <a:pt x="114" y="46"/>
                  </a:lnTo>
                  <a:lnTo>
                    <a:pt x="120" y="88"/>
                  </a:lnTo>
                  <a:lnTo>
                    <a:pt x="128" y="142"/>
                  </a:lnTo>
                  <a:lnTo>
                    <a:pt x="137" y="200"/>
                  </a:lnTo>
                  <a:lnTo>
                    <a:pt x="146" y="259"/>
                  </a:lnTo>
                  <a:lnTo>
                    <a:pt x="154" y="308"/>
                  </a:lnTo>
                  <a:lnTo>
                    <a:pt x="160" y="343"/>
                  </a:lnTo>
                  <a:lnTo>
                    <a:pt x="162" y="356"/>
                  </a:lnTo>
                  <a:lnTo>
                    <a:pt x="160" y="356"/>
                  </a:lnTo>
                  <a:lnTo>
                    <a:pt x="156" y="356"/>
                  </a:lnTo>
                  <a:lnTo>
                    <a:pt x="152" y="356"/>
                  </a:lnTo>
                  <a:lnTo>
                    <a:pt x="146" y="355"/>
                  </a:lnTo>
                  <a:lnTo>
                    <a:pt x="139" y="355"/>
                  </a:lnTo>
                  <a:lnTo>
                    <a:pt x="135" y="353"/>
                  </a:lnTo>
                  <a:lnTo>
                    <a:pt x="130" y="352"/>
                  </a:lnTo>
                  <a:lnTo>
                    <a:pt x="128" y="351"/>
                  </a:lnTo>
                  <a:lnTo>
                    <a:pt x="128" y="350"/>
                  </a:lnTo>
                  <a:lnTo>
                    <a:pt x="127" y="349"/>
                  </a:lnTo>
                  <a:lnTo>
                    <a:pt x="125" y="348"/>
                  </a:lnTo>
                  <a:lnTo>
                    <a:pt x="124" y="345"/>
                  </a:lnTo>
                  <a:lnTo>
                    <a:pt x="123" y="344"/>
                  </a:lnTo>
                  <a:lnTo>
                    <a:pt x="121" y="343"/>
                  </a:lnTo>
                  <a:lnTo>
                    <a:pt x="119" y="342"/>
                  </a:lnTo>
                  <a:lnTo>
                    <a:pt x="118" y="342"/>
                  </a:lnTo>
                  <a:lnTo>
                    <a:pt x="116" y="341"/>
                  </a:lnTo>
                  <a:lnTo>
                    <a:pt x="114" y="341"/>
                  </a:lnTo>
                  <a:lnTo>
                    <a:pt x="113" y="342"/>
                  </a:lnTo>
                  <a:lnTo>
                    <a:pt x="112" y="344"/>
                  </a:lnTo>
                  <a:lnTo>
                    <a:pt x="111" y="344"/>
                  </a:lnTo>
                  <a:lnTo>
                    <a:pt x="108" y="344"/>
                  </a:lnTo>
                  <a:lnTo>
                    <a:pt x="106" y="343"/>
                  </a:lnTo>
                  <a:lnTo>
                    <a:pt x="104" y="341"/>
                  </a:lnTo>
                  <a:lnTo>
                    <a:pt x="102" y="339"/>
                  </a:lnTo>
                  <a:lnTo>
                    <a:pt x="100" y="341"/>
                  </a:lnTo>
                  <a:lnTo>
                    <a:pt x="100" y="343"/>
                  </a:lnTo>
                  <a:lnTo>
                    <a:pt x="102" y="348"/>
                  </a:lnTo>
                  <a:lnTo>
                    <a:pt x="104" y="351"/>
                  </a:lnTo>
                  <a:lnTo>
                    <a:pt x="104" y="355"/>
                  </a:lnTo>
                  <a:lnTo>
                    <a:pt x="102" y="356"/>
                  </a:lnTo>
                  <a:lnTo>
                    <a:pt x="99" y="357"/>
                  </a:lnTo>
                  <a:lnTo>
                    <a:pt x="97" y="357"/>
                  </a:lnTo>
                  <a:lnTo>
                    <a:pt x="95" y="357"/>
                  </a:lnTo>
                  <a:lnTo>
                    <a:pt x="90" y="356"/>
                  </a:lnTo>
                  <a:lnTo>
                    <a:pt x="84" y="355"/>
                  </a:lnTo>
                  <a:lnTo>
                    <a:pt x="79" y="353"/>
                  </a:lnTo>
                  <a:lnTo>
                    <a:pt x="78" y="353"/>
                  </a:lnTo>
                  <a:lnTo>
                    <a:pt x="76" y="352"/>
                  </a:lnTo>
                  <a:lnTo>
                    <a:pt x="75" y="352"/>
                  </a:lnTo>
                  <a:lnTo>
                    <a:pt x="72" y="352"/>
                  </a:lnTo>
                  <a:lnTo>
                    <a:pt x="68" y="351"/>
                  </a:lnTo>
                  <a:lnTo>
                    <a:pt x="65" y="351"/>
                  </a:lnTo>
                  <a:lnTo>
                    <a:pt x="60" y="350"/>
                  </a:lnTo>
                  <a:lnTo>
                    <a:pt x="55" y="350"/>
                  </a:lnTo>
                  <a:lnTo>
                    <a:pt x="52" y="349"/>
                  </a:lnTo>
                  <a:lnTo>
                    <a:pt x="50" y="348"/>
                  </a:lnTo>
                  <a:lnTo>
                    <a:pt x="48" y="345"/>
                  </a:lnTo>
                  <a:lnTo>
                    <a:pt x="47" y="343"/>
                  </a:lnTo>
                  <a:lnTo>
                    <a:pt x="47" y="341"/>
                  </a:lnTo>
                  <a:lnTo>
                    <a:pt x="44" y="338"/>
                  </a:lnTo>
                  <a:lnTo>
                    <a:pt x="43" y="336"/>
                  </a:lnTo>
                  <a:lnTo>
                    <a:pt x="41" y="332"/>
                  </a:lnTo>
                  <a:lnTo>
                    <a:pt x="39" y="330"/>
                  </a:lnTo>
                  <a:lnTo>
                    <a:pt x="38" y="327"/>
                  </a:lnTo>
                  <a:lnTo>
                    <a:pt x="35" y="323"/>
                  </a:lnTo>
                  <a:lnTo>
                    <a:pt x="34" y="321"/>
                  </a:lnTo>
                  <a:lnTo>
                    <a:pt x="32" y="317"/>
                  </a:lnTo>
                  <a:lnTo>
                    <a:pt x="30" y="313"/>
                  </a:lnTo>
                  <a:lnTo>
                    <a:pt x="27" y="308"/>
                  </a:lnTo>
                  <a:lnTo>
                    <a:pt x="25" y="297"/>
                  </a:lnTo>
                  <a:lnTo>
                    <a:pt x="22" y="283"/>
                  </a:lnTo>
                  <a:lnTo>
                    <a:pt x="19" y="266"/>
                  </a:lnTo>
                  <a:lnTo>
                    <a:pt x="16" y="247"/>
                  </a:lnTo>
                  <a:lnTo>
                    <a:pt x="13" y="228"/>
                  </a:lnTo>
                  <a:lnTo>
                    <a:pt x="10" y="210"/>
                  </a:lnTo>
                  <a:lnTo>
                    <a:pt x="8" y="193"/>
                  </a:lnTo>
                  <a:lnTo>
                    <a:pt x="6" y="178"/>
                  </a:lnTo>
                </a:path>
              </a:pathLst>
            </a:custGeom>
            <a:solidFill>
              <a:srgbClr val="E00000"/>
            </a:solidFill>
            <a:ln w="12700" cap="rnd">
              <a:noFill/>
              <a:round/>
              <a:headEnd/>
              <a:tailEnd/>
            </a:ln>
          </p:spPr>
          <p:txBody>
            <a:bodyPr/>
            <a:lstStyle/>
            <a:p>
              <a:endParaRPr lang="en-US">
                <a:solidFill>
                  <a:srgbClr val="000000"/>
                </a:solidFill>
              </a:endParaRPr>
            </a:p>
          </p:txBody>
        </p:sp>
        <p:sp>
          <p:nvSpPr>
            <p:cNvPr id="23602" name="Freeform 95"/>
            <p:cNvSpPr>
              <a:spLocks/>
            </p:cNvSpPr>
            <p:nvPr/>
          </p:nvSpPr>
          <p:spPr bwMode="auto">
            <a:xfrm>
              <a:off x="2308" y="1875"/>
              <a:ext cx="137" cy="358"/>
            </a:xfrm>
            <a:custGeom>
              <a:avLst/>
              <a:gdLst>
                <a:gd name="T0" fmla="*/ 5 w 137"/>
                <a:gd name="T1" fmla="*/ 157 h 358"/>
                <a:gd name="T2" fmla="*/ 1 w 137"/>
                <a:gd name="T3" fmla="*/ 110 h 358"/>
                <a:gd name="T4" fmla="*/ 0 w 137"/>
                <a:gd name="T5" fmla="*/ 66 h 358"/>
                <a:gd name="T6" fmla="*/ 0 w 137"/>
                <a:gd name="T7" fmla="*/ 27 h 358"/>
                <a:gd name="T8" fmla="*/ 3 w 137"/>
                <a:gd name="T9" fmla="*/ 6 h 358"/>
                <a:gd name="T10" fmla="*/ 9 w 137"/>
                <a:gd name="T11" fmla="*/ 1 h 358"/>
                <a:gd name="T12" fmla="*/ 18 w 137"/>
                <a:gd name="T13" fmla="*/ 0 h 358"/>
                <a:gd name="T14" fmla="*/ 31 w 137"/>
                <a:gd name="T15" fmla="*/ 2 h 358"/>
                <a:gd name="T16" fmla="*/ 44 w 137"/>
                <a:gd name="T17" fmla="*/ 6 h 358"/>
                <a:gd name="T18" fmla="*/ 59 w 137"/>
                <a:gd name="T19" fmla="*/ 11 h 358"/>
                <a:gd name="T20" fmla="*/ 73 w 137"/>
                <a:gd name="T21" fmla="*/ 15 h 358"/>
                <a:gd name="T22" fmla="*/ 84 w 137"/>
                <a:gd name="T23" fmla="*/ 19 h 358"/>
                <a:gd name="T24" fmla="*/ 90 w 137"/>
                <a:gd name="T25" fmla="*/ 39 h 358"/>
                <a:gd name="T26" fmla="*/ 103 w 137"/>
                <a:gd name="T27" fmla="*/ 132 h 358"/>
                <a:gd name="T28" fmla="*/ 121 w 137"/>
                <a:gd name="T29" fmla="*/ 253 h 358"/>
                <a:gd name="T30" fmla="*/ 134 w 137"/>
                <a:gd name="T31" fmla="*/ 341 h 358"/>
                <a:gd name="T32" fmla="*/ 135 w 137"/>
                <a:gd name="T33" fmla="*/ 355 h 358"/>
                <a:gd name="T34" fmla="*/ 130 w 137"/>
                <a:gd name="T35" fmla="*/ 353 h 358"/>
                <a:gd name="T36" fmla="*/ 124 w 137"/>
                <a:gd name="T37" fmla="*/ 353 h 358"/>
                <a:gd name="T38" fmla="*/ 119 w 137"/>
                <a:gd name="T39" fmla="*/ 351 h 358"/>
                <a:gd name="T40" fmla="*/ 117 w 137"/>
                <a:gd name="T41" fmla="*/ 350 h 358"/>
                <a:gd name="T42" fmla="*/ 114 w 137"/>
                <a:gd name="T43" fmla="*/ 348 h 358"/>
                <a:gd name="T44" fmla="*/ 111 w 137"/>
                <a:gd name="T45" fmla="*/ 344 h 358"/>
                <a:gd name="T46" fmla="*/ 108 w 137"/>
                <a:gd name="T47" fmla="*/ 342 h 358"/>
                <a:gd name="T48" fmla="*/ 105 w 137"/>
                <a:gd name="T49" fmla="*/ 341 h 358"/>
                <a:gd name="T50" fmla="*/ 102 w 137"/>
                <a:gd name="T51" fmla="*/ 343 h 358"/>
                <a:gd name="T52" fmla="*/ 100 w 137"/>
                <a:gd name="T53" fmla="*/ 345 h 358"/>
                <a:gd name="T54" fmla="*/ 95 w 137"/>
                <a:gd name="T55" fmla="*/ 343 h 358"/>
                <a:gd name="T56" fmla="*/ 91 w 137"/>
                <a:gd name="T57" fmla="*/ 339 h 358"/>
                <a:gd name="T58" fmla="*/ 90 w 137"/>
                <a:gd name="T59" fmla="*/ 343 h 358"/>
                <a:gd name="T60" fmla="*/ 93 w 137"/>
                <a:gd name="T61" fmla="*/ 351 h 358"/>
                <a:gd name="T62" fmla="*/ 91 w 137"/>
                <a:gd name="T63" fmla="*/ 356 h 358"/>
                <a:gd name="T64" fmla="*/ 86 w 137"/>
                <a:gd name="T65" fmla="*/ 357 h 358"/>
                <a:gd name="T66" fmla="*/ 79 w 137"/>
                <a:gd name="T67" fmla="*/ 356 h 358"/>
                <a:gd name="T68" fmla="*/ 68 w 137"/>
                <a:gd name="T69" fmla="*/ 353 h 358"/>
                <a:gd name="T70" fmla="*/ 66 w 137"/>
                <a:gd name="T71" fmla="*/ 353 h 358"/>
                <a:gd name="T72" fmla="*/ 62 w 137"/>
                <a:gd name="T73" fmla="*/ 352 h 358"/>
                <a:gd name="T74" fmla="*/ 54 w 137"/>
                <a:gd name="T75" fmla="*/ 351 h 358"/>
                <a:gd name="T76" fmla="*/ 45 w 137"/>
                <a:gd name="T77" fmla="*/ 350 h 358"/>
                <a:gd name="T78" fmla="*/ 43 w 137"/>
                <a:gd name="T79" fmla="*/ 348 h 358"/>
                <a:gd name="T80" fmla="*/ 40 w 137"/>
                <a:gd name="T81" fmla="*/ 341 h 358"/>
                <a:gd name="T82" fmla="*/ 35 w 137"/>
                <a:gd name="T83" fmla="*/ 330 h 358"/>
                <a:gd name="T84" fmla="*/ 32 w 137"/>
                <a:gd name="T85" fmla="*/ 320 h 358"/>
                <a:gd name="T86" fmla="*/ 28 w 137"/>
                <a:gd name="T87" fmla="*/ 311 h 358"/>
                <a:gd name="T88" fmla="*/ 25 w 137"/>
                <a:gd name="T89" fmla="*/ 296 h 358"/>
                <a:gd name="T90" fmla="*/ 19 w 137"/>
                <a:gd name="T91" fmla="*/ 266 h 358"/>
                <a:gd name="T92" fmla="*/ 14 w 137"/>
                <a:gd name="T93" fmla="*/ 231 h 358"/>
                <a:gd name="T94" fmla="*/ 9 w 137"/>
                <a:gd name="T95" fmla="*/ 195 h 3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7"/>
                <a:gd name="T145" fmla="*/ 0 h 358"/>
                <a:gd name="T146" fmla="*/ 137 w 137"/>
                <a:gd name="T147" fmla="*/ 358 h 3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7" h="358">
                  <a:moveTo>
                    <a:pt x="7" y="179"/>
                  </a:moveTo>
                  <a:lnTo>
                    <a:pt x="5" y="157"/>
                  </a:lnTo>
                  <a:lnTo>
                    <a:pt x="2" y="133"/>
                  </a:lnTo>
                  <a:lnTo>
                    <a:pt x="1" y="110"/>
                  </a:lnTo>
                  <a:lnTo>
                    <a:pt x="0" y="87"/>
                  </a:lnTo>
                  <a:lnTo>
                    <a:pt x="0" y="66"/>
                  </a:lnTo>
                  <a:lnTo>
                    <a:pt x="0" y="44"/>
                  </a:lnTo>
                  <a:lnTo>
                    <a:pt x="0" y="27"/>
                  </a:lnTo>
                  <a:lnTo>
                    <a:pt x="1" y="11"/>
                  </a:lnTo>
                  <a:lnTo>
                    <a:pt x="3" y="6"/>
                  </a:lnTo>
                  <a:lnTo>
                    <a:pt x="6" y="4"/>
                  </a:lnTo>
                  <a:lnTo>
                    <a:pt x="9" y="1"/>
                  </a:lnTo>
                  <a:lnTo>
                    <a:pt x="14" y="0"/>
                  </a:lnTo>
                  <a:lnTo>
                    <a:pt x="18" y="0"/>
                  </a:lnTo>
                  <a:lnTo>
                    <a:pt x="25" y="1"/>
                  </a:lnTo>
                  <a:lnTo>
                    <a:pt x="31" y="2"/>
                  </a:lnTo>
                  <a:lnTo>
                    <a:pt x="37" y="4"/>
                  </a:lnTo>
                  <a:lnTo>
                    <a:pt x="44" y="6"/>
                  </a:lnTo>
                  <a:lnTo>
                    <a:pt x="52" y="8"/>
                  </a:lnTo>
                  <a:lnTo>
                    <a:pt x="59" y="11"/>
                  </a:lnTo>
                  <a:lnTo>
                    <a:pt x="66" y="13"/>
                  </a:lnTo>
                  <a:lnTo>
                    <a:pt x="73" y="15"/>
                  </a:lnTo>
                  <a:lnTo>
                    <a:pt x="78" y="18"/>
                  </a:lnTo>
                  <a:lnTo>
                    <a:pt x="84" y="19"/>
                  </a:lnTo>
                  <a:lnTo>
                    <a:pt x="88" y="20"/>
                  </a:lnTo>
                  <a:lnTo>
                    <a:pt x="90" y="39"/>
                  </a:lnTo>
                  <a:lnTo>
                    <a:pt x="95" y="78"/>
                  </a:lnTo>
                  <a:lnTo>
                    <a:pt x="103" y="132"/>
                  </a:lnTo>
                  <a:lnTo>
                    <a:pt x="112" y="193"/>
                  </a:lnTo>
                  <a:lnTo>
                    <a:pt x="121" y="253"/>
                  </a:lnTo>
                  <a:lnTo>
                    <a:pt x="128" y="304"/>
                  </a:lnTo>
                  <a:lnTo>
                    <a:pt x="134" y="341"/>
                  </a:lnTo>
                  <a:lnTo>
                    <a:pt x="136" y="355"/>
                  </a:lnTo>
                  <a:lnTo>
                    <a:pt x="135" y="355"/>
                  </a:lnTo>
                  <a:lnTo>
                    <a:pt x="133" y="355"/>
                  </a:lnTo>
                  <a:lnTo>
                    <a:pt x="130" y="353"/>
                  </a:lnTo>
                  <a:lnTo>
                    <a:pt x="127" y="353"/>
                  </a:lnTo>
                  <a:lnTo>
                    <a:pt x="124" y="353"/>
                  </a:lnTo>
                  <a:lnTo>
                    <a:pt x="121" y="352"/>
                  </a:lnTo>
                  <a:lnTo>
                    <a:pt x="119" y="351"/>
                  </a:lnTo>
                  <a:lnTo>
                    <a:pt x="117" y="351"/>
                  </a:lnTo>
                  <a:lnTo>
                    <a:pt x="117" y="350"/>
                  </a:lnTo>
                  <a:lnTo>
                    <a:pt x="116" y="349"/>
                  </a:lnTo>
                  <a:lnTo>
                    <a:pt x="114" y="348"/>
                  </a:lnTo>
                  <a:lnTo>
                    <a:pt x="113" y="345"/>
                  </a:lnTo>
                  <a:lnTo>
                    <a:pt x="111" y="344"/>
                  </a:lnTo>
                  <a:lnTo>
                    <a:pt x="110" y="343"/>
                  </a:lnTo>
                  <a:lnTo>
                    <a:pt x="108" y="342"/>
                  </a:lnTo>
                  <a:lnTo>
                    <a:pt x="107" y="342"/>
                  </a:lnTo>
                  <a:lnTo>
                    <a:pt x="105" y="341"/>
                  </a:lnTo>
                  <a:lnTo>
                    <a:pt x="103" y="341"/>
                  </a:lnTo>
                  <a:lnTo>
                    <a:pt x="102" y="343"/>
                  </a:lnTo>
                  <a:lnTo>
                    <a:pt x="101" y="344"/>
                  </a:lnTo>
                  <a:lnTo>
                    <a:pt x="100" y="345"/>
                  </a:lnTo>
                  <a:lnTo>
                    <a:pt x="97" y="344"/>
                  </a:lnTo>
                  <a:lnTo>
                    <a:pt x="95" y="343"/>
                  </a:lnTo>
                  <a:lnTo>
                    <a:pt x="93" y="341"/>
                  </a:lnTo>
                  <a:lnTo>
                    <a:pt x="91" y="339"/>
                  </a:lnTo>
                  <a:lnTo>
                    <a:pt x="90" y="341"/>
                  </a:lnTo>
                  <a:lnTo>
                    <a:pt x="90" y="343"/>
                  </a:lnTo>
                  <a:lnTo>
                    <a:pt x="91" y="348"/>
                  </a:lnTo>
                  <a:lnTo>
                    <a:pt x="93" y="351"/>
                  </a:lnTo>
                  <a:lnTo>
                    <a:pt x="93" y="355"/>
                  </a:lnTo>
                  <a:lnTo>
                    <a:pt x="91" y="356"/>
                  </a:lnTo>
                  <a:lnTo>
                    <a:pt x="88" y="357"/>
                  </a:lnTo>
                  <a:lnTo>
                    <a:pt x="86" y="357"/>
                  </a:lnTo>
                  <a:lnTo>
                    <a:pt x="84" y="357"/>
                  </a:lnTo>
                  <a:lnTo>
                    <a:pt x="79" y="356"/>
                  </a:lnTo>
                  <a:lnTo>
                    <a:pt x="74" y="355"/>
                  </a:lnTo>
                  <a:lnTo>
                    <a:pt x="68" y="353"/>
                  </a:lnTo>
                  <a:lnTo>
                    <a:pt x="67" y="353"/>
                  </a:lnTo>
                  <a:lnTo>
                    <a:pt x="66" y="353"/>
                  </a:lnTo>
                  <a:lnTo>
                    <a:pt x="65" y="352"/>
                  </a:lnTo>
                  <a:lnTo>
                    <a:pt x="62" y="352"/>
                  </a:lnTo>
                  <a:lnTo>
                    <a:pt x="59" y="351"/>
                  </a:lnTo>
                  <a:lnTo>
                    <a:pt x="54" y="351"/>
                  </a:lnTo>
                  <a:lnTo>
                    <a:pt x="51" y="350"/>
                  </a:lnTo>
                  <a:lnTo>
                    <a:pt x="45" y="350"/>
                  </a:lnTo>
                  <a:lnTo>
                    <a:pt x="44" y="349"/>
                  </a:lnTo>
                  <a:lnTo>
                    <a:pt x="43" y="348"/>
                  </a:lnTo>
                  <a:lnTo>
                    <a:pt x="41" y="345"/>
                  </a:lnTo>
                  <a:lnTo>
                    <a:pt x="40" y="341"/>
                  </a:lnTo>
                  <a:lnTo>
                    <a:pt x="37" y="336"/>
                  </a:lnTo>
                  <a:lnTo>
                    <a:pt x="35" y="330"/>
                  </a:lnTo>
                  <a:lnTo>
                    <a:pt x="32" y="323"/>
                  </a:lnTo>
                  <a:lnTo>
                    <a:pt x="32" y="320"/>
                  </a:lnTo>
                  <a:lnTo>
                    <a:pt x="29" y="316"/>
                  </a:lnTo>
                  <a:lnTo>
                    <a:pt x="28" y="311"/>
                  </a:lnTo>
                  <a:lnTo>
                    <a:pt x="27" y="307"/>
                  </a:lnTo>
                  <a:lnTo>
                    <a:pt x="25" y="296"/>
                  </a:lnTo>
                  <a:lnTo>
                    <a:pt x="22" y="281"/>
                  </a:lnTo>
                  <a:lnTo>
                    <a:pt x="19" y="266"/>
                  </a:lnTo>
                  <a:lnTo>
                    <a:pt x="16" y="248"/>
                  </a:lnTo>
                  <a:lnTo>
                    <a:pt x="14" y="231"/>
                  </a:lnTo>
                  <a:lnTo>
                    <a:pt x="11" y="213"/>
                  </a:lnTo>
                  <a:lnTo>
                    <a:pt x="9" y="195"/>
                  </a:lnTo>
                  <a:lnTo>
                    <a:pt x="7" y="179"/>
                  </a:lnTo>
                </a:path>
              </a:pathLst>
            </a:custGeom>
            <a:solidFill>
              <a:srgbClr val="D00000"/>
            </a:solidFill>
            <a:ln w="12700" cap="rnd">
              <a:noFill/>
              <a:round/>
              <a:headEnd/>
              <a:tailEnd/>
            </a:ln>
          </p:spPr>
          <p:txBody>
            <a:bodyPr/>
            <a:lstStyle/>
            <a:p>
              <a:endParaRPr lang="en-US">
                <a:solidFill>
                  <a:srgbClr val="000000"/>
                </a:solidFill>
              </a:endParaRPr>
            </a:p>
          </p:txBody>
        </p:sp>
        <p:sp>
          <p:nvSpPr>
            <p:cNvPr id="23603" name="Freeform 96"/>
            <p:cNvSpPr>
              <a:spLocks/>
            </p:cNvSpPr>
            <p:nvPr/>
          </p:nvSpPr>
          <p:spPr bwMode="auto">
            <a:xfrm>
              <a:off x="2318" y="1875"/>
              <a:ext cx="111" cy="358"/>
            </a:xfrm>
            <a:custGeom>
              <a:avLst/>
              <a:gdLst>
                <a:gd name="T0" fmla="*/ 35 w 111"/>
                <a:gd name="T1" fmla="*/ 346 h 358"/>
                <a:gd name="T2" fmla="*/ 29 w 111"/>
                <a:gd name="T3" fmla="*/ 320 h 358"/>
                <a:gd name="T4" fmla="*/ 21 w 111"/>
                <a:gd name="T5" fmla="*/ 273 h 358"/>
                <a:gd name="T6" fmla="*/ 12 w 111"/>
                <a:gd name="T7" fmla="*/ 213 h 358"/>
                <a:gd name="T8" fmla="*/ 6 w 111"/>
                <a:gd name="T9" fmla="*/ 157 h 358"/>
                <a:gd name="T10" fmla="*/ 1 w 111"/>
                <a:gd name="T11" fmla="*/ 110 h 358"/>
                <a:gd name="T12" fmla="*/ 0 w 111"/>
                <a:gd name="T13" fmla="*/ 66 h 358"/>
                <a:gd name="T14" fmla="*/ 0 w 111"/>
                <a:gd name="T15" fmla="*/ 27 h 358"/>
                <a:gd name="T16" fmla="*/ 2 w 111"/>
                <a:gd name="T17" fmla="*/ 6 h 358"/>
                <a:gd name="T18" fmla="*/ 6 w 111"/>
                <a:gd name="T19" fmla="*/ 1 h 358"/>
                <a:gd name="T20" fmla="*/ 12 w 111"/>
                <a:gd name="T21" fmla="*/ 0 h 358"/>
                <a:gd name="T22" fmla="*/ 19 w 111"/>
                <a:gd name="T23" fmla="*/ 1 h 358"/>
                <a:gd name="T24" fmla="*/ 28 w 111"/>
                <a:gd name="T25" fmla="*/ 5 h 358"/>
                <a:gd name="T26" fmla="*/ 38 w 111"/>
                <a:gd name="T27" fmla="*/ 8 h 358"/>
                <a:gd name="T28" fmla="*/ 48 w 111"/>
                <a:gd name="T29" fmla="*/ 13 h 358"/>
                <a:gd name="T30" fmla="*/ 58 w 111"/>
                <a:gd name="T31" fmla="*/ 16 h 358"/>
                <a:gd name="T32" fmla="*/ 110 w 111"/>
                <a:gd name="T33" fmla="*/ 352 h 358"/>
                <a:gd name="T34" fmla="*/ 108 w 111"/>
                <a:gd name="T35" fmla="*/ 352 h 358"/>
                <a:gd name="T36" fmla="*/ 106 w 111"/>
                <a:gd name="T37" fmla="*/ 350 h 358"/>
                <a:gd name="T38" fmla="*/ 103 w 111"/>
                <a:gd name="T39" fmla="*/ 348 h 358"/>
                <a:gd name="T40" fmla="*/ 101 w 111"/>
                <a:gd name="T41" fmla="*/ 344 h 358"/>
                <a:gd name="T42" fmla="*/ 97 w 111"/>
                <a:gd name="T43" fmla="*/ 342 h 358"/>
                <a:gd name="T44" fmla="*/ 94 w 111"/>
                <a:gd name="T45" fmla="*/ 341 h 358"/>
                <a:gd name="T46" fmla="*/ 91 w 111"/>
                <a:gd name="T47" fmla="*/ 343 h 358"/>
                <a:gd name="T48" fmla="*/ 89 w 111"/>
                <a:gd name="T49" fmla="*/ 345 h 358"/>
                <a:gd name="T50" fmla="*/ 84 w 111"/>
                <a:gd name="T51" fmla="*/ 343 h 358"/>
                <a:gd name="T52" fmla="*/ 80 w 111"/>
                <a:gd name="T53" fmla="*/ 339 h 358"/>
                <a:gd name="T54" fmla="*/ 79 w 111"/>
                <a:gd name="T55" fmla="*/ 343 h 358"/>
                <a:gd name="T56" fmla="*/ 82 w 111"/>
                <a:gd name="T57" fmla="*/ 351 h 358"/>
                <a:gd name="T58" fmla="*/ 81 w 111"/>
                <a:gd name="T59" fmla="*/ 356 h 358"/>
                <a:gd name="T60" fmla="*/ 77 w 111"/>
                <a:gd name="T61" fmla="*/ 357 h 358"/>
                <a:gd name="T62" fmla="*/ 73 w 111"/>
                <a:gd name="T63" fmla="*/ 357 h 358"/>
                <a:gd name="T64" fmla="*/ 63 w 111"/>
                <a:gd name="T65" fmla="*/ 355 h 358"/>
                <a:gd name="T66" fmla="*/ 56 w 111"/>
                <a:gd name="T67" fmla="*/ 353 h 358"/>
                <a:gd name="T68" fmla="*/ 52 w 111"/>
                <a:gd name="T69" fmla="*/ 352 h 358"/>
                <a:gd name="T70" fmla="*/ 45 w 111"/>
                <a:gd name="T71" fmla="*/ 351 h 358"/>
                <a:gd name="T72" fmla="*/ 36 w 111"/>
                <a:gd name="T73" fmla="*/ 350 h 3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1"/>
                <a:gd name="T112" fmla="*/ 0 h 358"/>
                <a:gd name="T113" fmla="*/ 111 w 111"/>
                <a:gd name="T114" fmla="*/ 358 h 3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1" h="358">
                  <a:moveTo>
                    <a:pt x="36" y="350"/>
                  </a:moveTo>
                  <a:lnTo>
                    <a:pt x="35" y="346"/>
                  </a:lnTo>
                  <a:lnTo>
                    <a:pt x="33" y="336"/>
                  </a:lnTo>
                  <a:lnTo>
                    <a:pt x="29" y="320"/>
                  </a:lnTo>
                  <a:lnTo>
                    <a:pt x="26" y="298"/>
                  </a:lnTo>
                  <a:lnTo>
                    <a:pt x="21" y="273"/>
                  </a:lnTo>
                  <a:lnTo>
                    <a:pt x="17" y="245"/>
                  </a:lnTo>
                  <a:lnTo>
                    <a:pt x="12" y="213"/>
                  </a:lnTo>
                  <a:lnTo>
                    <a:pt x="8" y="181"/>
                  </a:lnTo>
                  <a:lnTo>
                    <a:pt x="6" y="157"/>
                  </a:lnTo>
                  <a:lnTo>
                    <a:pt x="3" y="133"/>
                  </a:lnTo>
                  <a:lnTo>
                    <a:pt x="1" y="110"/>
                  </a:lnTo>
                  <a:lnTo>
                    <a:pt x="0" y="88"/>
                  </a:lnTo>
                  <a:lnTo>
                    <a:pt x="0" y="66"/>
                  </a:lnTo>
                  <a:lnTo>
                    <a:pt x="0" y="46"/>
                  </a:lnTo>
                  <a:lnTo>
                    <a:pt x="0" y="27"/>
                  </a:lnTo>
                  <a:lnTo>
                    <a:pt x="1" y="11"/>
                  </a:lnTo>
                  <a:lnTo>
                    <a:pt x="2" y="6"/>
                  </a:lnTo>
                  <a:lnTo>
                    <a:pt x="4" y="4"/>
                  </a:lnTo>
                  <a:lnTo>
                    <a:pt x="6" y="1"/>
                  </a:lnTo>
                  <a:lnTo>
                    <a:pt x="9" y="0"/>
                  </a:lnTo>
                  <a:lnTo>
                    <a:pt x="12" y="0"/>
                  </a:lnTo>
                  <a:lnTo>
                    <a:pt x="16" y="0"/>
                  </a:lnTo>
                  <a:lnTo>
                    <a:pt x="19" y="1"/>
                  </a:lnTo>
                  <a:lnTo>
                    <a:pt x="24" y="2"/>
                  </a:lnTo>
                  <a:lnTo>
                    <a:pt x="28" y="5"/>
                  </a:lnTo>
                  <a:lnTo>
                    <a:pt x="34" y="6"/>
                  </a:lnTo>
                  <a:lnTo>
                    <a:pt x="38" y="8"/>
                  </a:lnTo>
                  <a:lnTo>
                    <a:pt x="44" y="11"/>
                  </a:lnTo>
                  <a:lnTo>
                    <a:pt x="48" y="13"/>
                  </a:lnTo>
                  <a:lnTo>
                    <a:pt x="54" y="14"/>
                  </a:lnTo>
                  <a:lnTo>
                    <a:pt x="58" y="16"/>
                  </a:lnTo>
                  <a:lnTo>
                    <a:pt x="64" y="18"/>
                  </a:lnTo>
                  <a:lnTo>
                    <a:pt x="110" y="352"/>
                  </a:lnTo>
                  <a:lnTo>
                    <a:pt x="109" y="352"/>
                  </a:lnTo>
                  <a:lnTo>
                    <a:pt x="108" y="352"/>
                  </a:lnTo>
                  <a:lnTo>
                    <a:pt x="107" y="351"/>
                  </a:lnTo>
                  <a:lnTo>
                    <a:pt x="106" y="350"/>
                  </a:lnTo>
                  <a:lnTo>
                    <a:pt x="104" y="349"/>
                  </a:lnTo>
                  <a:lnTo>
                    <a:pt x="103" y="348"/>
                  </a:lnTo>
                  <a:lnTo>
                    <a:pt x="102" y="345"/>
                  </a:lnTo>
                  <a:lnTo>
                    <a:pt x="101" y="344"/>
                  </a:lnTo>
                  <a:lnTo>
                    <a:pt x="99" y="343"/>
                  </a:lnTo>
                  <a:lnTo>
                    <a:pt x="97" y="342"/>
                  </a:lnTo>
                  <a:lnTo>
                    <a:pt x="95" y="342"/>
                  </a:lnTo>
                  <a:lnTo>
                    <a:pt x="94" y="341"/>
                  </a:lnTo>
                  <a:lnTo>
                    <a:pt x="92" y="341"/>
                  </a:lnTo>
                  <a:lnTo>
                    <a:pt x="91" y="343"/>
                  </a:lnTo>
                  <a:lnTo>
                    <a:pt x="90" y="344"/>
                  </a:lnTo>
                  <a:lnTo>
                    <a:pt x="89" y="345"/>
                  </a:lnTo>
                  <a:lnTo>
                    <a:pt x="86" y="344"/>
                  </a:lnTo>
                  <a:lnTo>
                    <a:pt x="84" y="343"/>
                  </a:lnTo>
                  <a:lnTo>
                    <a:pt x="82" y="341"/>
                  </a:lnTo>
                  <a:lnTo>
                    <a:pt x="80" y="339"/>
                  </a:lnTo>
                  <a:lnTo>
                    <a:pt x="79" y="341"/>
                  </a:lnTo>
                  <a:lnTo>
                    <a:pt x="79" y="343"/>
                  </a:lnTo>
                  <a:lnTo>
                    <a:pt x="81" y="348"/>
                  </a:lnTo>
                  <a:lnTo>
                    <a:pt x="82" y="351"/>
                  </a:lnTo>
                  <a:lnTo>
                    <a:pt x="82" y="355"/>
                  </a:lnTo>
                  <a:lnTo>
                    <a:pt x="81" y="356"/>
                  </a:lnTo>
                  <a:lnTo>
                    <a:pt x="80" y="356"/>
                  </a:lnTo>
                  <a:lnTo>
                    <a:pt x="77" y="357"/>
                  </a:lnTo>
                  <a:lnTo>
                    <a:pt x="75" y="357"/>
                  </a:lnTo>
                  <a:lnTo>
                    <a:pt x="73" y="357"/>
                  </a:lnTo>
                  <a:lnTo>
                    <a:pt x="68" y="356"/>
                  </a:lnTo>
                  <a:lnTo>
                    <a:pt x="63" y="355"/>
                  </a:lnTo>
                  <a:lnTo>
                    <a:pt x="57" y="353"/>
                  </a:lnTo>
                  <a:lnTo>
                    <a:pt x="56" y="353"/>
                  </a:lnTo>
                  <a:lnTo>
                    <a:pt x="54" y="352"/>
                  </a:lnTo>
                  <a:lnTo>
                    <a:pt x="52" y="352"/>
                  </a:lnTo>
                  <a:lnTo>
                    <a:pt x="48" y="351"/>
                  </a:lnTo>
                  <a:lnTo>
                    <a:pt x="45" y="351"/>
                  </a:lnTo>
                  <a:lnTo>
                    <a:pt x="40" y="350"/>
                  </a:lnTo>
                  <a:lnTo>
                    <a:pt x="36" y="350"/>
                  </a:lnTo>
                </a:path>
              </a:pathLst>
            </a:custGeom>
            <a:solidFill>
              <a:srgbClr val="C00000"/>
            </a:solidFill>
            <a:ln w="12700" cap="rnd">
              <a:noFill/>
              <a:round/>
              <a:headEnd/>
              <a:tailEnd/>
            </a:ln>
          </p:spPr>
          <p:txBody>
            <a:bodyPr/>
            <a:lstStyle/>
            <a:p>
              <a:endParaRPr lang="en-US">
                <a:solidFill>
                  <a:srgbClr val="000000"/>
                </a:solidFill>
              </a:endParaRPr>
            </a:p>
          </p:txBody>
        </p:sp>
        <p:sp>
          <p:nvSpPr>
            <p:cNvPr id="23604" name="Freeform 97"/>
            <p:cNvSpPr>
              <a:spLocks/>
            </p:cNvSpPr>
            <p:nvPr/>
          </p:nvSpPr>
          <p:spPr bwMode="auto">
            <a:xfrm>
              <a:off x="2479" y="1308"/>
              <a:ext cx="136" cy="992"/>
            </a:xfrm>
            <a:custGeom>
              <a:avLst/>
              <a:gdLst>
                <a:gd name="T0" fmla="*/ 86 w 136"/>
                <a:gd name="T1" fmla="*/ 28 h 992"/>
                <a:gd name="T2" fmla="*/ 90 w 136"/>
                <a:gd name="T3" fmla="*/ 165 h 992"/>
                <a:gd name="T4" fmla="*/ 96 w 136"/>
                <a:gd name="T5" fmla="*/ 349 h 992"/>
                <a:gd name="T6" fmla="*/ 104 w 136"/>
                <a:gd name="T7" fmla="*/ 506 h 992"/>
                <a:gd name="T8" fmla="*/ 110 w 136"/>
                <a:gd name="T9" fmla="*/ 578 h 992"/>
                <a:gd name="T10" fmla="*/ 116 w 136"/>
                <a:gd name="T11" fmla="*/ 665 h 992"/>
                <a:gd name="T12" fmla="*/ 121 w 136"/>
                <a:gd name="T13" fmla="*/ 767 h 992"/>
                <a:gd name="T14" fmla="*/ 127 w 136"/>
                <a:gd name="T15" fmla="*/ 850 h 992"/>
                <a:gd name="T16" fmla="*/ 133 w 136"/>
                <a:gd name="T17" fmla="*/ 902 h 992"/>
                <a:gd name="T18" fmla="*/ 135 w 136"/>
                <a:gd name="T19" fmla="*/ 950 h 992"/>
                <a:gd name="T20" fmla="*/ 129 w 136"/>
                <a:gd name="T21" fmla="*/ 977 h 992"/>
                <a:gd name="T22" fmla="*/ 119 w 136"/>
                <a:gd name="T23" fmla="*/ 990 h 992"/>
                <a:gd name="T24" fmla="*/ 106 w 136"/>
                <a:gd name="T25" fmla="*/ 989 h 992"/>
                <a:gd name="T26" fmla="*/ 90 w 136"/>
                <a:gd name="T27" fmla="*/ 974 h 992"/>
                <a:gd name="T28" fmla="*/ 74 w 136"/>
                <a:gd name="T29" fmla="*/ 951 h 992"/>
                <a:gd name="T30" fmla="*/ 59 w 136"/>
                <a:gd name="T31" fmla="*/ 919 h 992"/>
                <a:gd name="T32" fmla="*/ 47 w 136"/>
                <a:gd name="T33" fmla="*/ 880 h 992"/>
                <a:gd name="T34" fmla="*/ 35 w 136"/>
                <a:gd name="T35" fmla="*/ 832 h 992"/>
                <a:gd name="T36" fmla="*/ 25 w 136"/>
                <a:gd name="T37" fmla="*/ 781 h 992"/>
                <a:gd name="T38" fmla="*/ 17 w 136"/>
                <a:gd name="T39" fmla="*/ 729 h 992"/>
                <a:gd name="T40" fmla="*/ 10 w 136"/>
                <a:gd name="T41" fmla="*/ 677 h 992"/>
                <a:gd name="T42" fmla="*/ 6 w 136"/>
                <a:gd name="T43" fmla="*/ 628 h 992"/>
                <a:gd name="T44" fmla="*/ 2 w 136"/>
                <a:gd name="T45" fmla="*/ 586 h 992"/>
                <a:gd name="T46" fmla="*/ 0 w 136"/>
                <a:gd name="T47" fmla="*/ 551 h 992"/>
                <a:gd name="T48" fmla="*/ 0 w 136"/>
                <a:gd name="T49" fmla="*/ 496 h 992"/>
                <a:gd name="T50" fmla="*/ 2 w 136"/>
                <a:gd name="T51" fmla="*/ 345 h 992"/>
                <a:gd name="T52" fmla="*/ 6 w 136"/>
                <a:gd name="T53" fmla="*/ 167 h 992"/>
                <a:gd name="T54" fmla="*/ 9 w 136"/>
                <a:gd name="T55" fmla="*/ 38 h 992"/>
                <a:gd name="T56" fmla="*/ 12 w 136"/>
                <a:gd name="T57" fmla="*/ 13 h 992"/>
                <a:gd name="T58" fmla="*/ 20 w 136"/>
                <a:gd name="T59" fmla="*/ 8 h 992"/>
                <a:gd name="T60" fmla="*/ 31 w 136"/>
                <a:gd name="T61" fmla="*/ 4 h 992"/>
                <a:gd name="T62" fmla="*/ 41 w 136"/>
                <a:gd name="T63" fmla="*/ 1 h 992"/>
                <a:gd name="T64" fmla="*/ 49 w 136"/>
                <a:gd name="T65" fmla="*/ 0 h 992"/>
                <a:gd name="T66" fmla="*/ 61 w 136"/>
                <a:gd name="T67" fmla="*/ 0 h 992"/>
                <a:gd name="T68" fmla="*/ 75 w 136"/>
                <a:gd name="T69" fmla="*/ 0 h 992"/>
                <a:gd name="T70" fmla="*/ 84 w 136"/>
                <a:gd name="T71" fmla="*/ 0 h 9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6"/>
                <a:gd name="T109" fmla="*/ 0 h 992"/>
                <a:gd name="T110" fmla="*/ 136 w 136"/>
                <a:gd name="T111" fmla="*/ 992 h 99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6" h="992">
                  <a:moveTo>
                    <a:pt x="85" y="0"/>
                  </a:moveTo>
                  <a:lnTo>
                    <a:pt x="86" y="28"/>
                  </a:lnTo>
                  <a:lnTo>
                    <a:pt x="87" y="87"/>
                  </a:lnTo>
                  <a:lnTo>
                    <a:pt x="90" y="165"/>
                  </a:lnTo>
                  <a:lnTo>
                    <a:pt x="93" y="256"/>
                  </a:lnTo>
                  <a:lnTo>
                    <a:pt x="96" y="349"/>
                  </a:lnTo>
                  <a:lnTo>
                    <a:pt x="101" y="435"/>
                  </a:lnTo>
                  <a:lnTo>
                    <a:pt x="104" y="506"/>
                  </a:lnTo>
                  <a:lnTo>
                    <a:pt x="108" y="552"/>
                  </a:lnTo>
                  <a:lnTo>
                    <a:pt x="110" y="578"/>
                  </a:lnTo>
                  <a:lnTo>
                    <a:pt x="112" y="619"/>
                  </a:lnTo>
                  <a:lnTo>
                    <a:pt x="116" y="665"/>
                  </a:lnTo>
                  <a:lnTo>
                    <a:pt x="118" y="717"/>
                  </a:lnTo>
                  <a:lnTo>
                    <a:pt x="121" y="767"/>
                  </a:lnTo>
                  <a:lnTo>
                    <a:pt x="124" y="813"/>
                  </a:lnTo>
                  <a:lnTo>
                    <a:pt x="127" y="850"/>
                  </a:lnTo>
                  <a:lnTo>
                    <a:pt x="129" y="872"/>
                  </a:lnTo>
                  <a:lnTo>
                    <a:pt x="133" y="902"/>
                  </a:lnTo>
                  <a:lnTo>
                    <a:pt x="135" y="928"/>
                  </a:lnTo>
                  <a:lnTo>
                    <a:pt x="135" y="950"/>
                  </a:lnTo>
                  <a:lnTo>
                    <a:pt x="133" y="965"/>
                  </a:lnTo>
                  <a:lnTo>
                    <a:pt x="129" y="977"/>
                  </a:lnTo>
                  <a:lnTo>
                    <a:pt x="125" y="985"/>
                  </a:lnTo>
                  <a:lnTo>
                    <a:pt x="119" y="990"/>
                  </a:lnTo>
                  <a:lnTo>
                    <a:pt x="112" y="991"/>
                  </a:lnTo>
                  <a:lnTo>
                    <a:pt x="106" y="989"/>
                  </a:lnTo>
                  <a:lnTo>
                    <a:pt x="98" y="983"/>
                  </a:lnTo>
                  <a:lnTo>
                    <a:pt x="90" y="974"/>
                  </a:lnTo>
                  <a:lnTo>
                    <a:pt x="82" y="964"/>
                  </a:lnTo>
                  <a:lnTo>
                    <a:pt x="74" y="951"/>
                  </a:lnTo>
                  <a:lnTo>
                    <a:pt x="66" y="936"/>
                  </a:lnTo>
                  <a:lnTo>
                    <a:pt x="59" y="919"/>
                  </a:lnTo>
                  <a:lnTo>
                    <a:pt x="52" y="901"/>
                  </a:lnTo>
                  <a:lnTo>
                    <a:pt x="47" y="880"/>
                  </a:lnTo>
                  <a:lnTo>
                    <a:pt x="41" y="856"/>
                  </a:lnTo>
                  <a:lnTo>
                    <a:pt x="35" y="832"/>
                  </a:lnTo>
                  <a:lnTo>
                    <a:pt x="29" y="807"/>
                  </a:lnTo>
                  <a:lnTo>
                    <a:pt x="25" y="781"/>
                  </a:lnTo>
                  <a:lnTo>
                    <a:pt x="20" y="755"/>
                  </a:lnTo>
                  <a:lnTo>
                    <a:pt x="17" y="729"/>
                  </a:lnTo>
                  <a:lnTo>
                    <a:pt x="14" y="703"/>
                  </a:lnTo>
                  <a:lnTo>
                    <a:pt x="10" y="677"/>
                  </a:lnTo>
                  <a:lnTo>
                    <a:pt x="8" y="653"/>
                  </a:lnTo>
                  <a:lnTo>
                    <a:pt x="6" y="628"/>
                  </a:lnTo>
                  <a:lnTo>
                    <a:pt x="3" y="607"/>
                  </a:lnTo>
                  <a:lnTo>
                    <a:pt x="2" y="586"/>
                  </a:lnTo>
                  <a:lnTo>
                    <a:pt x="1" y="568"/>
                  </a:lnTo>
                  <a:lnTo>
                    <a:pt x="0" y="551"/>
                  </a:lnTo>
                  <a:lnTo>
                    <a:pt x="0" y="537"/>
                  </a:lnTo>
                  <a:lnTo>
                    <a:pt x="0" y="496"/>
                  </a:lnTo>
                  <a:lnTo>
                    <a:pt x="1" y="428"/>
                  </a:lnTo>
                  <a:lnTo>
                    <a:pt x="2" y="345"/>
                  </a:lnTo>
                  <a:lnTo>
                    <a:pt x="3" y="254"/>
                  </a:lnTo>
                  <a:lnTo>
                    <a:pt x="6" y="167"/>
                  </a:lnTo>
                  <a:lnTo>
                    <a:pt x="7" y="91"/>
                  </a:lnTo>
                  <a:lnTo>
                    <a:pt x="9" y="38"/>
                  </a:lnTo>
                  <a:lnTo>
                    <a:pt x="10" y="15"/>
                  </a:lnTo>
                  <a:lnTo>
                    <a:pt x="12" y="13"/>
                  </a:lnTo>
                  <a:lnTo>
                    <a:pt x="16" y="11"/>
                  </a:lnTo>
                  <a:lnTo>
                    <a:pt x="20" y="8"/>
                  </a:lnTo>
                  <a:lnTo>
                    <a:pt x="25" y="6"/>
                  </a:lnTo>
                  <a:lnTo>
                    <a:pt x="31" y="4"/>
                  </a:lnTo>
                  <a:lnTo>
                    <a:pt x="36" y="2"/>
                  </a:lnTo>
                  <a:lnTo>
                    <a:pt x="41" y="1"/>
                  </a:lnTo>
                  <a:lnTo>
                    <a:pt x="44" y="0"/>
                  </a:lnTo>
                  <a:lnTo>
                    <a:pt x="49" y="0"/>
                  </a:lnTo>
                  <a:lnTo>
                    <a:pt x="54" y="0"/>
                  </a:lnTo>
                  <a:lnTo>
                    <a:pt x="61" y="0"/>
                  </a:lnTo>
                  <a:lnTo>
                    <a:pt x="68" y="0"/>
                  </a:lnTo>
                  <a:lnTo>
                    <a:pt x="75" y="0"/>
                  </a:lnTo>
                  <a:lnTo>
                    <a:pt x="81" y="0"/>
                  </a:lnTo>
                  <a:lnTo>
                    <a:pt x="84" y="0"/>
                  </a:lnTo>
                  <a:lnTo>
                    <a:pt x="85" y="0"/>
                  </a:lnTo>
                </a:path>
              </a:pathLst>
            </a:custGeom>
            <a:solidFill>
              <a:srgbClr val="F00000"/>
            </a:solidFill>
            <a:ln w="12700" cap="rnd">
              <a:noFill/>
              <a:round/>
              <a:headEnd/>
              <a:tailEnd/>
            </a:ln>
          </p:spPr>
          <p:txBody>
            <a:bodyPr/>
            <a:lstStyle/>
            <a:p>
              <a:endParaRPr lang="en-US">
                <a:solidFill>
                  <a:srgbClr val="000000"/>
                </a:solidFill>
              </a:endParaRPr>
            </a:p>
          </p:txBody>
        </p:sp>
        <p:sp>
          <p:nvSpPr>
            <p:cNvPr id="23605" name="Freeform 98"/>
            <p:cNvSpPr>
              <a:spLocks/>
            </p:cNvSpPr>
            <p:nvPr/>
          </p:nvSpPr>
          <p:spPr bwMode="auto">
            <a:xfrm>
              <a:off x="2487" y="1308"/>
              <a:ext cx="119" cy="967"/>
            </a:xfrm>
            <a:custGeom>
              <a:avLst/>
              <a:gdLst>
                <a:gd name="T0" fmla="*/ 93 w 119"/>
                <a:gd name="T1" fmla="*/ 550 h 967"/>
                <a:gd name="T2" fmla="*/ 94 w 119"/>
                <a:gd name="T3" fmla="*/ 576 h 967"/>
                <a:gd name="T4" fmla="*/ 97 w 119"/>
                <a:gd name="T5" fmla="*/ 613 h 967"/>
                <a:gd name="T6" fmla="*/ 100 w 119"/>
                <a:gd name="T7" fmla="*/ 658 h 967"/>
                <a:gd name="T8" fmla="*/ 102 w 119"/>
                <a:gd name="T9" fmla="*/ 706 h 967"/>
                <a:gd name="T10" fmla="*/ 105 w 119"/>
                <a:gd name="T11" fmla="*/ 755 h 967"/>
                <a:gd name="T12" fmla="*/ 108 w 119"/>
                <a:gd name="T13" fmla="*/ 798 h 967"/>
                <a:gd name="T14" fmla="*/ 110 w 119"/>
                <a:gd name="T15" fmla="*/ 833 h 967"/>
                <a:gd name="T16" fmla="*/ 112 w 119"/>
                <a:gd name="T17" fmla="*/ 855 h 967"/>
                <a:gd name="T18" fmla="*/ 117 w 119"/>
                <a:gd name="T19" fmla="*/ 882 h 967"/>
                <a:gd name="T20" fmla="*/ 118 w 119"/>
                <a:gd name="T21" fmla="*/ 904 h 967"/>
                <a:gd name="T22" fmla="*/ 118 w 119"/>
                <a:gd name="T23" fmla="*/ 923 h 967"/>
                <a:gd name="T24" fmla="*/ 117 w 119"/>
                <a:gd name="T25" fmla="*/ 939 h 967"/>
                <a:gd name="T26" fmla="*/ 115 w 119"/>
                <a:gd name="T27" fmla="*/ 949 h 967"/>
                <a:gd name="T28" fmla="*/ 111 w 119"/>
                <a:gd name="T29" fmla="*/ 959 h 967"/>
                <a:gd name="T30" fmla="*/ 106 w 119"/>
                <a:gd name="T31" fmla="*/ 964 h 967"/>
                <a:gd name="T32" fmla="*/ 101 w 119"/>
                <a:gd name="T33" fmla="*/ 966 h 967"/>
                <a:gd name="T34" fmla="*/ 94 w 119"/>
                <a:gd name="T35" fmla="*/ 965 h 967"/>
                <a:gd name="T36" fmla="*/ 89 w 119"/>
                <a:gd name="T37" fmla="*/ 961 h 967"/>
                <a:gd name="T38" fmla="*/ 82 w 119"/>
                <a:gd name="T39" fmla="*/ 955 h 967"/>
                <a:gd name="T40" fmla="*/ 74 w 119"/>
                <a:gd name="T41" fmla="*/ 946 h 967"/>
                <a:gd name="T42" fmla="*/ 67 w 119"/>
                <a:gd name="T43" fmla="*/ 934 h 967"/>
                <a:gd name="T44" fmla="*/ 61 w 119"/>
                <a:gd name="T45" fmla="*/ 921 h 967"/>
                <a:gd name="T46" fmla="*/ 55 w 119"/>
                <a:gd name="T47" fmla="*/ 904 h 967"/>
                <a:gd name="T48" fmla="*/ 48 w 119"/>
                <a:gd name="T49" fmla="*/ 887 h 967"/>
                <a:gd name="T50" fmla="*/ 37 w 119"/>
                <a:gd name="T51" fmla="*/ 842 h 967"/>
                <a:gd name="T52" fmla="*/ 27 w 119"/>
                <a:gd name="T53" fmla="*/ 793 h 967"/>
                <a:gd name="T54" fmla="*/ 19 w 119"/>
                <a:gd name="T55" fmla="*/ 743 h 967"/>
                <a:gd name="T56" fmla="*/ 12 w 119"/>
                <a:gd name="T57" fmla="*/ 693 h 967"/>
                <a:gd name="T58" fmla="*/ 7 w 119"/>
                <a:gd name="T59" fmla="*/ 645 h 967"/>
                <a:gd name="T60" fmla="*/ 3 w 119"/>
                <a:gd name="T61" fmla="*/ 601 h 967"/>
                <a:gd name="T62" fmla="*/ 1 w 119"/>
                <a:gd name="T63" fmla="*/ 564 h 967"/>
                <a:gd name="T64" fmla="*/ 0 w 119"/>
                <a:gd name="T65" fmla="*/ 535 h 967"/>
                <a:gd name="T66" fmla="*/ 1 w 119"/>
                <a:gd name="T67" fmla="*/ 426 h 967"/>
                <a:gd name="T68" fmla="*/ 2 w 119"/>
                <a:gd name="T69" fmla="*/ 251 h 967"/>
                <a:gd name="T70" fmla="*/ 4 w 119"/>
                <a:gd name="T71" fmla="*/ 89 h 967"/>
                <a:gd name="T72" fmla="*/ 8 w 119"/>
                <a:gd name="T73" fmla="*/ 14 h 967"/>
                <a:gd name="T74" fmla="*/ 9 w 119"/>
                <a:gd name="T75" fmla="*/ 12 h 967"/>
                <a:gd name="T76" fmla="*/ 12 w 119"/>
                <a:gd name="T77" fmla="*/ 9 h 967"/>
                <a:gd name="T78" fmla="*/ 16 w 119"/>
                <a:gd name="T79" fmla="*/ 7 h 967"/>
                <a:gd name="T80" fmla="*/ 20 w 119"/>
                <a:gd name="T81" fmla="*/ 5 h 967"/>
                <a:gd name="T82" fmla="*/ 25 w 119"/>
                <a:gd name="T83" fmla="*/ 4 h 967"/>
                <a:gd name="T84" fmla="*/ 29 w 119"/>
                <a:gd name="T85" fmla="*/ 2 h 967"/>
                <a:gd name="T86" fmla="*/ 34 w 119"/>
                <a:gd name="T87" fmla="*/ 1 h 967"/>
                <a:gd name="T88" fmla="*/ 37 w 119"/>
                <a:gd name="T89" fmla="*/ 0 h 967"/>
                <a:gd name="T90" fmla="*/ 42 w 119"/>
                <a:gd name="T91" fmla="*/ 0 h 967"/>
                <a:gd name="T92" fmla="*/ 46 w 119"/>
                <a:gd name="T93" fmla="*/ 0 h 967"/>
                <a:gd name="T94" fmla="*/ 53 w 119"/>
                <a:gd name="T95" fmla="*/ 0 h 967"/>
                <a:gd name="T96" fmla="*/ 58 w 119"/>
                <a:gd name="T97" fmla="*/ 0 h 967"/>
                <a:gd name="T98" fmla="*/ 64 w 119"/>
                <a:gd name="T99" fmla="*/ 0 h 967"/>
                <a:gd name="T100" fmla="*/ 69 w 119"/>
                <a:gd name="T101" fmla="*/ 0 h 967"/>
                <a:gd name="T102" fmla="*/ 72 w 119"/>
                <a:gd name="T103" fmla="*/ 0 h 967"/>
                <a:gd name="T104" fmla="*/ 73 w 119"/>
                <a:gd name="T105" fmla="*/ 0 h 967"/>
                <a:gd name="T106" fmla="*/ 73 w 119"/>
                <a:gd name="T107" fmla="*/ 28 h 967"/>
                <a:gd name="T108" fmla="*/ 74 w 119"/>
                <a:gd name="T109" fmla="*/ 87 h 967"/>
                <a:gd name="T110" fmla="*/ 78 w 119"/>
                <a:gd name="T111" fmla="*/ 165 h 967"/>
                <a:gd name="T112" fmla="*/ 80 w 119"/>
                <a:gd name="T113" fmla="*/ 255 h 967"/>
                <a:gd name="T114" fmla="*/ 83 w 119"/>
                <a:gd name="T115" fmla="*/ 347 h 967"/>
                <a:gd name="T116" fmla="*/ 87 w 119"/>
                <a:gd name="T117" fmla="*/ 433 h 967"/>
                <a:gd name="T118" fmla="*/ 90 w 119"/>
                <a:gd name="T119" fmla="*/ 504 h 967"/>
                <a:gd name="T120" fmla="*/ 93 w 119"/>
                <a:gd name="T121" fmla="*/ 550 h 96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9"/>
                <a:gd name="T184" fmla="*/ 0 h 967"/>
                <a:gd name="T185" fmla="*/ 119 w 119"/>
                <a:gd name="T186" fmla="*/ 967 h 96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9" h="967">
                  <a:moveTo>
                    <a:pt x="93" y="550"/>
                  </a:moveTo>
                  <a:lnTo>
                    <a:pt x="94" y="576"/>
                  </a:lnTo>
                  <a:lnTo>
                    <a:pt x="97" y="613"/>
                  </a:lnTo>
                  <a:lnTo>
                    <a:pt x="100" y="658"/>
                  </a:lnTo>
                  <a:lnTo>
                    <a:pt x="102" y="706"/>
                  </a:lnTo>
                  <a:lnTo>
                    <a:pt x="105" y="755"/>
                  </a:lnTo>
                  <a:lnTo>
                    <a:pt x="108" y="798"/>
                  </a:lnTo>
                  <a:lnTo>
                    <a:pt x="110" y="833"/>
                  </a:lnTo>
                  <a:lnTo>
                    <a:pt x="112" y="855"/>
                  </a:lnTo>
                  <a:lnTo>
                    <a:pt x="117" y="882"/>
                  </a:lnTo>
                  <a:lnTo>
                    <a:pt x="118" y="904"/>
                  </a:lnTo>
                  <a:lnTo>
                    <a:pt x="118" y="923"/>
                  </a:lnTo>
                  <a:lnTo>
                    <a:pt x="117" y="939"/>
                  </a:lnTo>
                  <a:lnTo>
                    <a:pt x="115" y="949"/>
                  </a:lnTo>
                  <a:lnTo>
                    <a:pt x="111" y="959"/>
                  </a:lnTo>
                  <a:lnTo>
                    <a:pt x="106" y="964"/>
                  </a:lnTo>
                  <a:lnTo>
                    <a:pt x="101" y="966"/>
                  </a:lnTo>
                  <a:lnTo>
                    <a:pt x="94" y="965"/>
                  </a:lnTo>
                  <a:lnTo>
                    <a:pt x="89" y="961"/>
                  </a:lnTo>
                  <a:lnTo>
                    <a:pt x="82" y="955"/>
                  </a:lnTo>
                  <a:lnTo>
                    <a:pt x="74" y="946"/>
                  </a:lnTo>
                  <a:lnTo>
                    <a:pt x="67" y="934"/>
                  </a:lnTo>
                  <a:lnTo>
                    <a:pt x="61" y="921"/>
                  </a:lnTo>
                  <a:lnTo>
                    <a:pt x="55" y="904"/>
                  </a:lnTo>
                  <a:lnTo>
                    <a:pt x="48" y="887"/>
                  </a:lnTo>
                  <a:lnTo>
                    <a:pt x="37" y="842"/>
                  </a:lnTo>
                  <a:lnTo>
                    <a:pt x="27" y="793"/>
                  </a:lnTo>
                  <a:lnTo>
                    <a:pt x="19" y="743"/>
                  </a:lnTo>
                  <a:lnTo>
                    <a:pt x="12" y="693"/>
                  </a:lnTo>
                  <a:lnTo>
                    <a:pt x="7" y="645"/>
                  </a:lnTo>
                  <a:lnTo>
                    <a:pt x="3" y="601"/>
                  </a:lnTo>
                  <a:lnTo>
                    <a:pt x="1" y="564"/>
                  </a:lnTo>
                  <a:lnTo>
                    <a:pt x="0" y="535"/>
                  </a:lnTo>
                  <a:lnTo>
                    <a:pt x="1" y="426"/>
                  </a:lnTo>
                  <a:lnTo>
                    <a:pt x="2" y="251"/>
                  </a:lnTo>
                  <a:lnTo>
                    <a:pt x="4" y="89"/>
                  </a:lnTo>
                  <a:lnTo>
                    <a:pt x="8" y="14"/>
                  </a:lnTo>
                  <a:lnTo>
                    <a:pt x="9" y="12"/>
                  </a:lnTo>
                  <a:lnTo>
                    <a:pt x="12" y="9"/>
                  </a:lnTo>
                  <a:lnTo>
                    <a:pt x="16" y="7"/>
                  </a:lnTo>
                  <a:lnTo>
                    <a:pt x="20" y="5"/>
                  </a:lnTo>
                  <a:lnTo>
                    <a:pt x="25" y="4"/>
                  </a:lnTo>
                  <a:lnTo>
                    <a:pt x="29" y="2"/>
                  </a:lnTo>
                  <a:lnTo>
                    <a:pt x="34" y="1"/>
                  </a:lnTo>
                  <a:lnTo>
                    <a:pt x="37" y="0"/>
                  </a:lnTo>
                  <a:lnTo>
                    <a:pt x="42" y="0"/>
                  </a:lnTo>
                  <a:lnTo>
                    <a:pt x="46" y="0"/>
                  </a:lnTo>
                  <a:lnTo>
                    <a:pt x="53" y="0"/>
                  </a:lnTo>
                  <a:lnTo>
                    <a:pt x="58" y="0"/>
                  </a:lnTo>
                  <a:lnTo>
                    <a:pt x="64" y="0"/>
                  </a:lnTo>
                  <a:lnTo>
                    <a:pt x="69" y="0"/>
                  </a:lnTo>
                  <a:lnTo>
                    <a:pt x="72" y="0"/>
                  </a:lnTo>
                  <a:lnTo>
                    <a:pt x="73" y="0"/>
                  </a:lnTo>
                  <a:lnTo>
                    <a:pt x="73" y="28"/>
                  </a:lnTo>
                  <a:lnTo>
                    <a:pt x="74" y="87"/>
                  </a:lnTo>
                  <a:lnTo>
                    <a:pt x="78" y="165"/>
                  </a:lnTo>
                  <a:lnTo>
                    <a:pt x="80" y="255"/>
                  </a:lnTo>
                  <a:lnTo>
                    <a:pt x="83" y="347"/>
                  </a:lnTo>
                  <a:lnTo>
                    <a:pt x="87" y="433"/>
                  </a:lnTo>
                  <a:lnTo>
                    <a:pt x="90" y="504"/>
                  </a:lnTo>
                  <a:lnTo>
                    <a:pt x="93" y="550"/>
                  </a:lnTo>
                </a:path>
              </a:pathLst>
            </a:custGeom>
            <a:solidFill>
              <a:srgbClr val="F00000"/>
            </a:solidFill>
            <a:ln w="12700" cap="rnd">
              <a:noFill/>
              <a:round/>
              <a:headEnd/>
              <a:tailEnd/>
            </a:ln>
          </p:spPr>
          <p:txBody>
            <a:bodyPr/>
            <a:lstStyle/>
            <a:p>
              <a:endParaRPr lang="en-US">
                <a:solidFill>
                  <a:srgbClr val="000000"/>
                </a:solidFill>
              </a:endParaRPr>
            </a:p>
          </p:txBody>
        </p:sp>
        <p:sp>
          <p:nvSpPr>
            <p:cNvPr id="23606" name="Freeform 99"/>
            <p:cNvSpPr>
              <a:spLocks/>
            </p:cNvSpPr>
            <p:nvPr/>
          </p:nvSpPr>
          <p:spPr bwMode="auto">
            <a:xfrm>
              <a:off x="2495" y="1308"/>
              <a:ext cx="103" cy="943"/>
            </a:xfrm>
            <a:custGeom>
              <a:avLst/>
              <a:gdLst>
                <a:gd name="T0" fmla="*/ 77 w 103"/>
                <a:gd name="T1" fmla="*/ 547 h 943"/>
                <a:gd name="T2" fmla="*/ 78 w 103"/>
                <a:gd name="T3" fmla="*/ 572 h 943"/>
                <a:gd name="T4" fmla="*/ 81 w 103"/>
                <a:gd name="T5" fmla="*/ 609 h 943"/>
                <a:gd name="T6" fmla="*/ 83 w 103"/>
                <a:gd name="T7" fmla="*/ 652 h 943"/>
                <a:gd name="T8" fmla="*/ 86 w 103"/>
                <a:gd name="T9" fmla="*/ 697 h 943"/>
                <a:gd name="T10" fmla="*/ 89 w 103"/>
                <a:gd name="T11" fmla="*/ 742 h 943"/>
                <a:gd name="T12" fmla="*/ 92 w 103"/>
                <a:gd name="T13" fmla="*/ 783 h 943"/>
                <a:gd name="T14" fmla="*/ 94 w 103"/>
                <a:gd name="T15" fmla="*/ 815 h 943"/>
                <a:gd name="T16" fmla="*/ 96 w 103"/>
                <a:gd name="T17" fmla="*/ 838 h 943"/>
                <a:gd name="T18" fmla="*/ 100 w 103"/>
                <a:gd name="T19" fmla="*/ 860 h 943"/>
                <a:gd name="T20" fmla="*/ 101 w 103"/>
                <a:gd name="T21" fmla="*/ 879 h 943"/>
                <a:gd name="T22" fmla="*/ 102 w 103"/>
                <a:gd name="T23" fmla="*/ 897 h 943"/>
                <a:gd name="T24" fmla="*/ 101 w 103"/>
                <a:gd name="T25" fmla="*/ 911 h 943"/>
                <a:gd name="T26" fmla="*/ 99 w 103"/>
                <a:gd name="T27" fmla="*/ 922 h 943"/>
                <a:gd name="T28" fmla="*/ 96 w 103"/>
                <a:gd name="T29" fmla="*/ 931 h 943"/>
                <a:gd name="T30" fmla="*/ 93 w 103"/>
                <a:gd name="T31" fmla="*/ 937 h 943"/>
                <a:gd name="T32" fmla="*/ 89 w 103"/>
                <a:gd name="T33" fmla="*/ 941 h 943"/>
                <a:gd name="T34" fmla="*/ 84 w 103"/>
                <a:gd name="T35" fmla="*/ 942 h 943"/>
                <a:gd name="T36" fmla="*/ 78 w 103"/>
                <a:gd name="T37" fmla="*/ 940 h 943"/>
                <a:gd name="T38" fmla="*/ 73 w 103"/>
                <a:gd name="T39" fmla="*/ 935 h 943"/>
                <a:gd name="T40" fmla="*/ 67 w 103"/>
                <a:gd name="T41" fmla="*/ 928 h 943"/>
                <a:gd name="T42" fmla="*/ 62 w 103"/>
                <a:gd name="T43" fmla="*/ 918 h 943"/>
                <a:gd name="T44" fmla="*/ 55 w 103"/>
                <a:gd name="T45" fmla="*/ 905 h 943"/>
                <a:gd name="T46" fmla="*/ 49 w 103"/>
                <a:gd name="T47" fmla="*/ 890 h 943"/>
                <a:gd name="T48" fmla="*/ 44 w 103"/>
                <a:gd name="T49" fmla="*/ 872 h 943"/>
                <a:gd name="T50" fmla="*/ 33 w 103"/>
                <a:gd name="T51" fmla="*/ 827 h 943"/>
                <a:gd name="T52" fmla="*/ 24 w 103"/>
                <a:gd name="T53" fmla="*/ 780 h 943"/>
                <a:gd name="T54" fmla="*/ 16 w 103"/>
                <a:gd name="T55" fmla="*/ 731 h 943"/>
                <a:gd name="T56" fmla="*/ 10 w 103"/>
                <a:gd name="T57" fmla="*/ 684 h 943"/>
                <a:gd name="T58" fmla="*/ 6 w 103"/>
                <a:gd name="T59" fmla="*/ 639 h 943"/>
                <a:gd name="T60" fmla="*/ 2 w 103"/>
                <a:gd name="T61" fmla="*/ 597 h 943"/>
                <a:gd name="T62" fmla="*/ 0 w 103"/>
                <a:gd name="T63" fmla="*/ 560 h 943"/>
                <a:gd name="T64" fmla="*/ 0 w 103"/>
                <a:gd name="T65" fmla="*/ 532 h 943"/>
                <a:gd name="T66" fmla="*/ 0 w 103"/>
                <a:gd name="T67" fmla="*/ 423 h 943"/>
                <a:gd name="T68" fmla="*/ 0 w 103"/>
                <a:gd name="T69" fmla="*/ 249 h 943"/>
                <a:gd name="T70" fmla="*/ 1 w 103"/>
                <a:gd name="T71" fmla="*/ 86 h 943"/>
                <a:gd name="T72" fmla="*/ 3 w 103"/>
                <a:gd name="T73" fmla="*/ 12 h 943"/>
                <a:gd name="T74" fmla="*/ 6 w 103"/>
                <a:gd name="T75" fmla="*/ 9 h 943"/>
                <a:gd name="T76" fmla="*/ 8 w 103"/>
                <a:gd name="T77" fmla="*/ 8 h 943"/>
                <a:gd name="T78" fmla="*/ 11 w 103"/>
                <a:gd name="T79" fmla="*/ 6 h 943"/>
                <a:gd name="T80" fmla="*/ 15 w 103"/>
                <a:gd name="T81" fmla="*/ 5 h 943"/>
                <a:gd name="T82" fmla="*/ 18 w 103"/>
                <a:gd name="T83" fmla="*/ 4 h 943"/>
                <a:gd name="T84" fmla="*/ 22 w 103"/>
                <a:gd name="T85" fmla="*/ 2 h 943"/>
                <a:gd name="T86" fmla="*/ 26 w 103"/>
                <a:gd name="T87" fmla="*/ 1 h 943"/>
                <a:gd name="T88" fmla="*/ 29 w 103"/>
                <a:gd name="T89" fmla="*/ 0 h 943"/>
                <a:gd name="T90" fmla="*/ 33 w 103"/>
                <a:gd name="T91" fmla="*/ 0 h 943"/>
                <a:gd name="T92" fmla="*/ 38 w 103"/>
                <a:gd name="T93" fmla="*/ 0 h 943"/>
                <a:gd name="T94" fmla="*/ 43 w 103"/>
                <a:gd name="T95" fmla="*/ 0 h 943"/>
                <a:gd name="T96" fmla="*/ 48 w 103"/>
                <a:gd name="T97" fmla="*/ 0 h 943"/>
                <a:gd name="T98" fmla="*/ 53 w 103"/>
                <a:gd name="T99" fmla="*/ 0 h 943"/>
                <a:gd name="T100" fmla="*/ 57 w 103"/>
                <a:gd name="T101" fmla="*/ 0 h 943"/>
                <a:gd name="T102" fmla="*/ 59 w 103"/>
                <a:gd name="T103" fmla="*/ 0 h 943"/>
                <a:gd name="T104" fmla="*/ 61 w 103"/>
                <a:gd name="T105" fmla="*/ 0 h 943"/>
                <a:gd name="T106" fmla="*/ 61 w 103"/>
                <a:gd name="T107" fmla="*/ 28 h 943"/>
                <a:gd name="T108" fmla="*/ 62 w 103"/>
                <a:gd name="T109" fmla="*/ 86 h 943"/>
                <a:gd name="T110" fmla="*/ 64 w 103"/>
                <a:gd name="T111" fmla="*/ 164 h 943"/>
                <a:gd name="T112" fmla="*/ 66 w 103"/>
                <a:gd name="T113" fmla="*/ 254 h 943"/>
                <a:gd name="T114" fmla="*/ 68 w 103"/>
                <a:gd name="T115" fmla="*/ 345 h 943"/>
                <a:gd name="T116" fmla="*/ 72 w 103"/>
                <a:gd name="T117" fmla="*/ 431 h 943"/>
                <a:gd name="T118" fmla="*/ 75 w 103"/>
                <a:gd name="T119" fmla="*/ 501 h 943"/>
                <a:gd name="T120" fmla="*/ 77 w 103"/>
                <a:gd name="T121" fmla="*/ 547 h 94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3"/>
                <a:gd name="T184" fmla="*/ 0 h 943"/>
                <a:gd name="T185" fmla="*/ 103 w 103"/>
                <a:gd name="T186" fmla="*/ 943 h 94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3" h="943">
                  <a:moveTo>
                    <a:pt x="77" y="547"/>
                  </a:moveTo>
                  <a:lnTo>
                    <a:pt x="78" y="572"/>
                  </a:lnTo>
                  <a:lnTo>
                    <a:pt x="81" y="609"/>
                  </a:lnTo>
                  <a:lnTo>
                    <a:pt x="83" y="652"/>
                  </a:lnTo>
                  <a:lnTo>
                    <a:pt x="86" y="697"/>
                  </a:lnTo>
                  <a:lnTo>
                    <a:pt x="89" y="742"/>
                  </a:lnTo>
                  <a:lnTo>
                    <a:pt x="92" y="783"/>
                  </a:lnTo>
                  <a:lnTo>
                    <a:pt x="94" y="815"/>
                  </a:lnTo>
                  <a:lnTo>
                    <a:pt x="96" y="838"/>
                  </a:lnTo>
                  <a:lnTo>
                    <a:pt x="100" y="860"/>
                  </a:lnTo>
                  <a:lnTo>
                    <a:pt x="101" y="879"/>
                  </a:lnTo>
                  <a:lnTo>
                    <a:pt x="102" y="897"/>
                  </a:lnTo>
                  <a:lnTo>
                    <a:pt x="101" y="911"/>
                  </a:lnTo>
                  <a:lnTo>
                    <a:pt x="99" y="922"/>
                  </a:lnTo>
                  <a:lnTo>
                    <a:pt x="96" y="931"/>
                  </a:lnTo>
                  <a:lnTo>
                    <a:pt x="93" y="937"/>
                  </a:lnTo>
                  <a:lnTo>
                    <a:pt x="89" y="941"/>
                  </a:lnTo>
                  <a:lnTo>
                    <a:pt x="84" y="942"/>
                  </a:lnTo>
                  <a:lnTo>
                    <a:pt x="78" y="940"/>
                  </a:lnTo>
                  <a:lnTo>
                    <a:pt x="73" y="935"/>
                  </a:lnTo>
                  <a:lnTo>
                    <a:pt x="67" y="928"/>
                  </a:lnTo>
                  <a:lnTo>
                    <a:pt x="62" y="918"/>
                  </a:lnTo>
                  <a:lnTo>
                    <a:pt x="55" y="905"/>
                  </a:lnTo>
                  <a:lnTo>
                    <a:pt x="49" y="890"/>
                  </a:lnTo>
                  <a:lnTo>
                    <a:pt x="44" y="872"/>
                  </a:lnTo>
                  <a:lnTo>
                    <a:pt x="33" y="827"/>
                  </a:lnTo>
                  <a:lnTo>
                    <a:pt x="24" y="780"/>
                  </a:lnTo>
                  <a:lnTo>
                    <a:pt x="16" y="731"/>
                  </a:lnTo>
                  <a:lnTo>
                    <a:pt x="10" y="684"/>
                  </a:lnTo>
                  <a:lnTo>
                    <a:pt x="6" y="639"/>
                  </a:lnTo>
                  <a:lnTo>
                    <a:pt x="2" y="597"/>
                  </a:lnTo>
                  <a:lnTo>
                    <a:pt x="0" y="560"/>
                  </a:lnTo>
                  <a:lnTo>
                    <a:pt x="0" y="532"/>
                  </a:lnTo>
                  <a:lnTo>
                    <a:pt x="0" y="423"/>
                  </a:lnTo>
                  <a:lnTo>
                    <a:pt x="0" y="249"/>
                  </a:lnTo>
                  <a:lnTo>
                    <a:pt x="1" y="86"/>
                  </a:lnTo>
                  <a:lnTo>
                    <a:pt x="3" y="12"/>
                  </a:lnTo>
                  <a:lnTo>
                    <a:pt x="6" y="9"/>
                  </a:lnTo>
                  <a:lnTo>
                    <a:pt x="8" y="8"/>
                  </a:lnTo>
                  <a:lnTo>
                    <a:pt x="11" y="6"/>
                  </a:lnTo>
                  <a:lnTo>
                    <a:pt x="15" y="5"/>
                  </a:lnTo>
                  <a:lnTo>
                    <a:pt x="18" y="4"/>
                  </a:lnTo>
                  <a:lnTo>
                    <a:pt x="22" y="2"/>
                  </a:lnTo>
                  <a:lnTo>
                    <a:pt x="26" y="1"/>
                  </a:lnTo>
                  <a:lnTo>
                    <a:pt x="29" y="0"/>
                  </a:lnTo>
                  <a:lnTo>
                    <a:pt x="33" y="0"/>
                  </a:lnTo>
                  <a:lnTo>
                    <a:pt x="38" y="0"/>
                  </a:lnTo>
                  <a:lnTo>
                    <a:pt x="43" y="0"/>
                  </a:lnTo>
                  <a:lnTo>
                    <a:pt x="48" y="0"/>
                  </a:lnTo>
                  <a:lnTo>
                    <a:pt x="53" y="0"/>
                  </a:lnTo>
                  <a:lnTo>
                    <a:pt x="57" y="0"/>
                  </a:lnTo>
                  <a:lnTo>
                    <a:pt x="59" y="0"/>
                  </a:lnTo>
                  <a:lnTo>
                    <a:pt x="61" y="0"/>
                  </a:lnTo>
                  <a:lnTo>
                    <a:pt x="61" y="28"/>
                  </a:lnTo>
                  <a:lnTo>
                    <a:pt x="62" y="86"/>
                  </a:lnTo>
                  <a:lnTo>
                    <a:pt x="64" y="164"/>
                  </a:lnTo>
                  <a:lnTo>
                    <a:pt x="66" y="254"/>
                  </a:lnTo>
                  <a:lnTo>
                    <a:pt x="68" y="345"/>
                  </a:lnTo>
                  <a:lnTo>
                    <a:pt x="72" y="431"/>
                  </a:lnTo>
                  <a:lnTo>
                    <a:pt x="75" y="501"/>
                  </a:lnTo>
                  <a:lnTo>
                    <a:pt x="77" y="547"/>
                  </a:lnTo>
                </a:path>
              </a:pathLst>
            </a:custGeom>
            <a:solidFill>
              <a:srgbClr val="FF1010"/>
            </a:solidFill>
            <a:ln w="12700" cap="rnd">
              <a:noFill/>
              <a:round/>
              <a:headEnd/>
              <a:tailEnd/>
            </a:ln>
          </p:spPr>
          <p:txBody>
            <a:bodyPr/>
            <a:lstStyle/>
            <a:p>
              <a:endParaRPr lang="en-US">
                <a:solidFill>
                  <a:srgbClr val="000000"/>
                </a:solidFill>
              </a:endParaRPr>
            </a:p>
          </p:txBody>
        </p:sp>
        <p:sp>
          <p:nvSpPr>
            <p:cNvPr id="23607" name="Freeform 100"/>
            <p:cNvSpPr>
              <a:spLocks/>
            </p:cNvSpPr>
            <p:nvPr/>
          </p:nvSpPr>
          <p:spPr bwMode="auto">
            <a:xfrm>
              <a:off x="2501" y="1308"/>
              <a:ext cx="87" cy="919"/>
            </a:xfrm>
            <a:custGeom>
              <a:avLst/>
              <a:gdLst>
                <a:gd name="T0" fmla="*/ 63 w 87"/>
                <a:gd name="T1" fmla="*/ 545 h 919"/>
                <a:gd name="T2" fmla="*/ 64 w 87"/>
                <a:gd name="T3" fmla="*/ 570 h 919"/>
                <a:gd name="T4" fmla="*/ 66 w 87"/>
                <a:gd name="T5" fmla="*/ 604 h 919"/>
                <a:gd name="T6" fmla="*/ 68 w 87"/>
                <a:gd name="T7" fmla="*/ 644 h 919"/>
                <a:gd name="T8" fmla="*/ 72 w 87"/>
                <a:gd name="T9" fmla="*/ 687 h 919"/>
                <a:gd name="T10" fmla="*/ 74 w 87"/>
                <a:gd name="T11" fmla="*/ 730 h 919"/>
                <a:gd name="T12" fmla="*/ 76 w 87"/>
                <a:gd name="T13" fmla="*/ 769 h 919"/>
                <a:gd name="T14" fmla="*/ 79 w 87"/>
                <a:gd name="T15" fmla="*/ 800 h 919"/>
                <a:gd name="T16" fmla="*/ 82 w 87"/>
                <a:gd name="T17" fmla="*/ 820 h 919"/>
                <a:gd name="T18" fmla="*/ 84 w 87"/>
                <a:gd name="T19" fmla="*/ 839 h 919"/>
                <a:gd name="T20" fmla="*/ 85 w 87"/>
                <a:gd name="T21" fmla="*/ 855 h 919"/>
                <a:gd name="T22" fmla="*/ 86 w 87"/>
                <a:gd name="T23" fmla="*/ 871 h 919"/>
                <a:gd name="T24" fmla="*/ 86 w 87"/>
                <a:gd name="T25" fmla="*/ 884 h 919"/>
                <a:gd name="T26" fmla="*/ 85 w 87"/>
                <a:gd name="T27" fmla="*/ 895 h 919"/>
                <a:gd name="T28" fmla="*/ 83 w 87"/>
                <a:gd name="T29" fmla="*/ 904 h 919"/>
                <a:gd name="T30" fmla="*/ 80 w 87"/>
                <a:gd name="T31" fmla="*/ 911 h 919"/>
                <a:gd name="T32" fmla="*/ 77 w 87"/>
                <a:gd name="T33" fmla="*/ 916 h 919"/>
                <a:gd name="T34" fmla="*/ 74 w 87"/>
                <a:gd name="T35" fmla="*/ 918 h 919"/>
                <a:gd name="T36" fmla="*/ 69 w 87"/>
                <a:gd name="T37" fmla="*/ 918 h 919"/>
                <a:gd name="T38" fmla="*/ 65 w 87"/>
                <a:gd name="T39" fmla="*/ 914 h 919"/>
                <a:gd name="T40" fmla="*/ 61 w 87"/>
                <a:gd name="T41" fmla="*/ 910 h 919"/>
                <a:gd name="T42" fmla="*/ 56 w 87"/>
                <a:gd name="T43" fmla="*/ 901 h 919"/>
                <a:gd name="T44" fmla="*/ 51 w 87"/>
                <a:gd name="T45" fmla="*/ 890 h 919"/>
                <a:gd name="T46" fmla="*/ 46 w 87"/>
                <a:gd name="T47" fmla="*/ 877 h 919"/>
                <a:gd name="T48" fmla="*/ 42 w 87"/>
                <a:gd name="T49" fmla="*/ 859 h 919"/>
                <a:gd name="T50" fmla="*/ 31 w 87"/>
                <a:gd name="T51" fmla="*/ 813 h 919"/>
                <a:gd name="T52" fmla="*/ 22 w 87"/>
                <a:gd name="T53" fmla="*/ 766 h 919"/>
                <a:gd name="T54" fmla="*/ 15 w 87"/>
                <a:gd name="T55" fmla="*/ 719 h 919"/>
                <a:gd name="T56" fmla="*/ 10 w 87"/>
                <a:gd name="T57" fmla="*/ 674 h 919"/>
                <a:gd name="T58" fmla="*/ 6 w 87"/>
                <a:gd name="T59" fmla="*/ 631 h 919"/>
                <a:gd name="T60" fmla="*/ 3 w 87"/>
                <a:gd name="T61" fmla="*/ 592 h 919"/>
                <a:gd name="T62" fmla="*/ 2 w 87"/>
                <a:gd name="T63" fmla="*/ 558 h 919"/>
                <a:gd name="T64" fmla="*/ 1 w 87"/>
                <a:gd name="T65" fmla="*/ 529 h 919"/>
                <a:gd name="T66" fmla="*/ 1 w 87"/>
                <a:gd name="T67" fmla="*/ 421 h 919"/>
                <a:gd name="T68" fmla="*/ 0 w 87"/>
                <a:gd name="T69" fmla="*/ 246 h 919"/>
                <a:gd name="T70" fmla="*/ 0 w 87"/>
                <a:gd name="T71" fmla="*/ 84 h 919"/>
                <a:gd name="T72" fmla="*/ 2 w 87"/>
                <a:gd name="T73" fmla="*/ 9 h 919"/>
                <a:gd name="T74" fmla="*/ 4 w 87"/>
                <a:gd name="T75" fmla="*/ 8 h 919"/>
                <a:gd name="T76" fmla="*/ 6 w 87"/>
                <a:gd name="T77" fmla="*/ 6 h 919"/>
                <a:gd name="T78" fmla="*/ 8 w 87"/>
                <a:gd name="T79" fmla="*/ 5 h 919"/>
                <a:gd name="T80" fmla="*/ 11 w 87"/>
                <a:gd name="T81" fmla="*/ 4 h 919"/>
                <a:gd name="T82" fmla="*/ 13 w 87"/>
                <a:gd name="T83" fmla="*/ 2 h 919"/>
                <a:gd name="T84" fmla="*/ 17 w 87"/>
                <a:gd name="T85" fmla="*/ 2 h 919"/>
                <a:gd name="T86" fmla="*/ 20 w 87"/>
                <a:gd name="T87" fmla="*/ 1 h 919"/>
                <a:gd name="T88" fmla="*/ 23 w 87"/>
                <a:gd name="T89" fmla="*/ 0 h 919"/>
                <a:gd name="T90" fmla="*/ 26 w 87"/>
                <a:gd name="T91" fmla="*/ 0 h 919"/>
                <a:gd name="T92" fmla="*/ 31 w 87"/>
                <a:gd name="T93" fmla="*/ 0 h 919"/>
                <a:gd name="T94" fmla="*/ 35 w 87"/>
                <a:gd name="T95" fmla="*/ 0 h 919"/>
                <a:gd name="T96" fmla="*/ 40 w 87"/>
                <a:gd name="T97" fmla="*/ 0 h 919"/>
                <a:gd name="T98" fmla="*/ 43 w 87"/>
                <a:gd name="T99" fmla="*/ 0 h 919"/>
                <a:gd name="T100" fmla="*/ 46 w 87"/>
                <a:gd name="T101" fmla="*/ 0 h 919"/>
                <a:gd name="T102" fmla="*/ 49 w 87"/>
                <a:gd name="T103" fmla="*/ 0 h 919"/>
                <a:gd name="T104" fmla="*/ 50 w 87"/>
                <a:gd name="T105" fmla="*/ 28 h 919"/>
                <a:gd name="T106" fmla="*/ 51 w 87"/>
                <a:gd name="T107" fmla="*/ 86 h 919"/>
                <a:gd name="T108" fmla="*/ 52 w 87"/>
                <a:gd name="T109" fmla="*/ 163 h 919"/>
                <a:gd name="T110" fmla="*/ 54 w 87"/>
                <a:gd name="T111" fmla="*/ 252 h 919"/>
                <a:gd name="T112" fmla="*/ 56 w 87"/>
                <a:gd name="T113" fmla="*/ 344 h 919"/>
                <a:gd name="T114" fmla="*/ 58 w 87"/>
                <a:gd name="T115" fmla="*/ 429 h 919"/>
                <a:gd name="T116" fmla="*/ 61 w 87"/>
                <a:gd name="T117" fmla="*/ 499 h 919"/>
                <a:gd name="T118" fmla="*/ 63 w 87"/>
                <a:gd name="T119" fmla="*/ 545 h 91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
                <a:gd name="T181" fmla="*/ 0 h 919"/>
                <a:gd name="T182" fmla="*/ 87 w 87"/>
                <a:gd name="T183" fmla="*/ 919 h 91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 h="919">
                  <a:moveTo>
                    <a:pt x="63" y="545"/>
                  </a:moveTo>
                  <a:lnTo>
                    <a:pt x="64" y="570"/>
                  </a:lnTo>
                  <a:lnTo>
                    <a:pt x="66" y="604"/>
                  </a:lnTo>
                  <a:lnTo>
                    <a:pt x="68" y="644"/>
                  </a:lnTo>
                  <a:lnTo>
                    <a:pt x="72" y="687"/>
                  </a:lnTo>
                  <a:lnTo>
                    <a:pt x="74" y="730"/>
                  </a:lnTo>
                  <a:lnTo>
                    <a:pt x="76" y="769"/>
                  </a:lnTo>
                  <a:lnTo>
                    <a:pt x="79" y="800"/>
                  </a:lnTo>
                  <a:lnTo>
                    <a:pt x="82" y="820"/>
                  </a:lnTo>
                  <a:lnTo>
                    <a:pt x="84" y="839"/>
                  </a:lnTo>
                  <a:lnTo>
                    <a:pt x="85" y="855"/>
                  </a:lnTo>
                  <a:lnTo>
                    <a:pt x="86" y="871"/>
                  </a:lnTo>
                  <a:lnTo>
                    <a:pt x="86" y="884"/>
                  </a:lnTo>
                  <a:lnTo>
                    <a:pt x="85" y="895"/>
                  </a:lnTo>
                  <a:lnTo>
                    <a:pt x="83" y="904"/>
                  </a:lnTo>
                  <a:lnTo>
                    <a:pt x="80" y="911"/>
                  </a:lnTo>
                  <a:lnTo>
                    <a:pt x="77" y="916"/>
                  </a:lnTo>
                  <a:lnTo>
                    <a:pt x="74" y="918"/>
                  </a:lnTo>
                  <a:lnTo>
                    <a:pt x="69" y="918"/>
                  </a:lnTo>
                  <a:lnTo>
                    <a:pt x="65" y="914"/>
                  </a:lnTo>
                  <a:lnTo>
                    <a:pt x="61" y="910"/>
                  </a:lnTo>
                  <a:lnTo>
                    <a:pt x="56" y="901"/>
                  </a:lnTo>
                  <a:lnTo>
                    <a:pt x="51" y="890"/>
                  </a:lnTo>
                  <a:lnTo>
                    <a:pt x="46" y="877"/>
                  </a:lnTo>
                  <a:lnTo>
                    <a:pt x="42" y="859"/>
                  </a:lnTo>
                  <a:lnTo>
                    <a:pt x="31" y="813"/>
                  </a:lnTo>
                  <a:lnTo>
                    <a:pt x="22" y="766"/>
                  </a:lnTo>
                  <a:lnTo>
                    <a:pt x="15" y="719"/>
                  </a:lnTo>
                  <a:lnTo>
                    <a:pt x="10" y="674"/>
                  </a:lnTo>
                  <a:lnTo>
                    <a:pt x="6" y="631"/>
                  </a:lnTo>
                  <a:lnTo>
                    <a:pt x="3" y="592"/>
                  </a:lnTo>
                  <a:lnTo>
                    <a:pt x="2" y="558"/>
                  </a:lnTo>
                  <a:lnTo>
                    <a:pt x="1" y="529"/>
                  </a:lnTo>
                  <a:lnTo>
                    <a:pt x="1" y="421"/>
                  </a:lnTo>
                  <a:lnTo>
                    <a:pt x="0" y="246"/>
                  </a:lnTo>
                  <a:lnTo>
                    <a:pt x="0" y="84"/>
                  </a:lnTo>
                  <a:lnTo>
                    <a:pt x="2" y="9"/>
                  </a:lnTo>
                  <a:lnTo>
                    <a:pt x="4" y="8"/>
                  </a:lnTo>
                  <a:lnTo>
                    <a:pt x="6" y="6"/>
                  </a:lnTo>
                  <a:lnTo>
                    <a:pt x="8" y="5"/>
                  </a:lnTo>
                  <a:lnTo>
                    <a:pt x="11" y="4"/>
                  </a:lnTo>
                  <a:lnTo>
                    <a:pt x="13" y="2"/>
                  </a:lnTo>
                  <a:lnTo>
                    <a:pt x="17" y="2"/>
                  </a:lnTo>
                  <a:lnTo>
                    <a:pt x="20" y="1"/>
                  </a:lnTo>
                  <a:lnTo>
                    <a:pt x="23" y="0"/>
                  </a:lnTo>
                  <a:lnTo>
                    <a:pt x="26" y="0"/>
                  </a:lnTo>
                  <a:lnTo>
                    <a:pt x="31" y="0"/>
                  </a:lnTo>
                  <a:lnTo>
                    <a:pt x="35" y="0"/>
                  </a:lnTo>
                  <a:lnTo>
                    <a:pt x="40" y="0"/>
                  </a:lnTo>
                  <a:lnTo>
                    <a:pt x="43" y="0"/>
                  </a:lnTo>
                  <a:lnTo>
                    <a:pt x="46" y="0"/>
                  </a:lnTo>
                  <a:lnTo>
                    <a:pt x="49" y="0"/>
                  </a:lnTo>
                  <a:lnTo>
                    <a:pt x="50" y="28"/>
                  </a:lnTo>
                  <a:lnTo>
                    <a:pt x="51" y="86"/>
                  </a:lnTo>
                  <a:lnTo>
                    <a:pt x="52" y="163"/>
                  </a:lnTo>
                  <a:lnTo>
                    <a:pt x="54" y="252"/>
                  </a:lnTo>
                  <a:lnTo>
                    <a:pt x="56" y="344"/>
                  </a:lnTo>
                  <a:lnTo>
                    <a:pt x="58" y="429"/>
                  </a:lnTo>
                  <a:lnTo>
                    <a:pt x="61" y="499"/>
                  </a:lnTo>
                  <a:lnTo>
                    <a:pt x="63" y="545"/>
                  </a:lnTo>
                </a:path>
              </a:pathLst>
            </a:custGeom>
            <a:solidFill>
              <a:srgbClr val="FF1010"/>
            </a:solidFill>
            <a:ln w="12700" cap="rnd">
              <a:noFill/>
              <a:round/>
              <a:headEnd/>
              <a:tailEnd/>
            </a:ln>
          </p:spPr>
          <p:txBody>
            <a:bodyPr/>
            <a:lstStyle/>
            <a:p>
              <a:endParaRPr lang="en-US">
                <a:solidFill>
                  <a:srgbClr val="000000"/>
                </a:solidFill>
              </a:endParaRPr>
            </a:p>
          </p:txBody>
        </p:sp>
        <p:sp>
          <p:nvSpPr>
            <p:cNvPr id="23608" name="Freeform 101"/>
            <p:cNvSpPr>
              <a:spLocks/>
            </p:cNvSpPr>
            <p:nvPr/>
          </p:nvSpPr>
          <p:spPr bwMode="auto">
            <a:xfrm>
              <a:off x="2506" y="1308"/>
              <a:ext cx="74" cy="897"/>
            </a:xfrm>
            <a:custGeom>
              <a:avLst/>
              <a:gdLst>
                <a:gd name="T0" fmla="*/ 50 w 74"/>
                <a:gd name="T1" fmla="*/ 542 h 897"/>
                <a:gd name="T2" fmla="*/ 51 w 74"/>
                <a:gd name="T3" fmla="*/ 566 h 897"/>
                <a:gd name="T4" fmla="*/ 53 w 74"/>
                <a:gd name="T5" fmla="*/ 599 h 897"/>
                <a:gd name="T6" fmla="*/ 56 w 74"/>
                <a:gd name="T7" fmla="*/ 637 h 897"/>
                <a:gd name="T8" fmla="*/ 58 w 74"/>
                <a:gd name="T9" fmla="*/ 677 h 897"/>
                <a:gd name="T10" fmla="*/ 60 w 74"/>
                <a:gd name="T11" fmla="*/ 716 h 897"/>
                <a:gd name="T12" fmla="*/ 63 w 74"/>
                <a:gd name="T13" fmla="*/ 753 h 897"/>
                <a:gd name="T14" fmla="*/ 66 w 74"/>
                <a:gd name="T15" fmla="*/ 782 h 897"/>
                <a:gd name="T16" fmla="*/ 69 w 74"/>
                <a:gd name="T17" fmla="*/ 802 h 897"/>
                <a:gd name="T18" fmla="*/ 72 w 74"/>
                <a:gd name="T19" fmla="*/ 831 h 897"/>
                <a:gd name="T20" fmla="*/ 73 w 74"/>
                <a:gd name="T21" fmla="*/ 857 h 897"/>
                <a:gd name="T22" fmla="*/ 71 w 74"/>
                <a:gd name="T23" fmla="*/ 877 h 897"/>
                <a:gd name="T24" fmla="*/ 68 w 74"/>
                <a:gd name="T25" fmla="*/ 891 h 897"/>
                <a:gd name="T26" fmla="*/ 63 w 74"/>
                <a:gd name="T27" fmla="*/ 896 h 897"/>
                <a:gd name="T28" fmla="*/ 57 w 74"/>
                <a:gd name="T29" fmla="*/ 891 h 897"/>
                <a:gd name="T30" fmla="*/ 48 w 74"/>
                <a:gd name="T31" fmla="*/ 875 h 897"/>
                <a:gd name="T32" fmla="*/ 39 w 74"/>
                <a:gd name="T33" fmla="*/ 844 h 897"/>
                <a:gd name="T34" fmla="*/ 29 w 74"/>
                <a:gd name="T35" fmla="*/ 798 h 897"/>
                <a:gd name="T36" fmla="*/ 22 w 74"/>
                <a:gd name="T37" fmla="*/ 752 h 897"/>
                <a:gd name="T38" fmla="*/ 15 w 74"/>
                <a:gd name="T39" fmla="*/ 707 h 897"/>
                <a:gd name="T40" fmla="*/ 11 w 74"/>
                <a:gd name="T41" fmla="*/ 664 h 897"/>
                <a:gd name="T42" fmla="*/ 8 w 74"/>
                <a:gd name="T43" fmla="*/ 624 h 897"/>
                <a:gd name="T44" fmla="*/ 5 w 74"/>
                <a:gd name="T45" fmla="*/ 586 h 897"/>
                <a:gd name="T46" fmla="*/ 4 w 74"/>
                <a:gd name="T47" fmla="*/ 554 h 897"/>
                <a:gd name="T48" fmla="*/ 4 w 74"/>
                <a:gd name="T49" fmla="*/ 526 h 897"/>
                <a:gd name="T50" fmla="*/ 2 w 74"/>
                <a:gd name="T51" fmla="*/ 417 h 897"/>
                <a:gd name="T52" fmla="*/ 1 w 74"/>
                <a:gd name="T53" fmla="*/ 244 h 897"/>
                <a:gd name="T54" fmla="*/ 0 w 74"/>
                <a:gd name="T55" fmla="*/ 82 h 897"/>
                <a:gd name="T56" fmla="*/ 2 w 74"/>
                <a:gd name="T57" fmla="*/ 8 h 897"/>
                <a:gd name="T58" fmla="*/ 3 w 74"/>
                <a:gd name="T59" fmla="*/ 6 h 897"/>
                <a:gd name="T60" fmla="*/ 4 w 74"/>
                <a:gd name="T61" fmla="*/ 5 h 897"/>
                <a:gd name="T62" fmla="*/ 7 w 74"/>
                <a:gd name="T63" fmla="*/ 4 h 897"/>
                <a:gd name="T64" fmla="*/ 9 w 74"/>
                <a:gd name="T65" fmla="*/ 4 h 897"/>
                <a:gd name="T66" fmla="*/ 11 w 74"/>
                <a:gd name="T67" fmla="*/ 2 h 897"/>
                <a:gd name="T68" fmla="*/ 13 w 74"/>
                <a:gd name="T69" fmla="*/ 1 h 897"/>
                <a:gd name="T70" fmla="*/ 15 w 74"/>
                <a:gd name="T71" fmla="*/ 1 h 897"/>
                <a:gd name="T72" fmla="*/ 19 w 74"/>
                <a:gd name="T73" fmla="*/ 0 h 897"/>
                <a:gd name="T74" fmla="*/ 22 w 74"/>
                <a:gd name="T75" fmla="*/ 0 h 897"/>
                <a:gd name="T76" fmla="*/ 26 w 74"/>
                <a:gd name="T77" fmla="*/ 0 h 897"/>
                <a:gd name="T78" fmla="*/ 29 w 74"/>
                <a:gd name="T79" fmla="*/ 0 h 897"/>
                <a:gd name="T80" fmla="*/ 33 w 74"/>
                <a:gd name="T81" fmla="*/ 0 h 897"/>
                <a:gd name="T82" fmla="*/ 35 w 74"/>
                <a:gd name="T83" fmla="*/ 0 h 897"/>
                <a:gd name="T84" fmla="*/ 38 w 74"/>
                <a:gd name="T85" fmla="*/ 0 h 897"/>
                <a:gd name="T86" fmla="*/ 39 w 74"/>
                <a:gd name="T87" fmla="*/ 0 h 897"/>
                <a:gd name="T88" fmla="*/ 40 w 74"/>
                <a:gd name="T89" fmla="*/ 28 h 897"/>
                <a:gd name="T90" fmla="*/ 40 w 74"/>
                <a:gd name="T91" fmla="*/ 86 h 897"/>
                <a:gd name="T92" fmla="*/ 41 w 74"/>
                <a:gd name="T93" fmla="*/ 162 h 897"/>
                <a:gd name="T94" fmla="*/ 44 w 74"/>
                <a:gd name="T95" fmla="*/ 251 h 897"/>
                <a:gd name="T96" fmla="*/ 46 w 74"/>
                <a:gd name="T97" fmla="*/ 342 h 897"/>
                <a:gd name="T98" fmla="*/ 47 w 74"/>
                <a:gd name="T99" fmla="*/ 426 h 897"/>
                <a:gd name="T100" fmla="*/ 49 w 74"/>
                <a:gd name="T101" fmla="*/ 496 h 897"/>
                <a:gd name="T102" fmla="*/ 50 w 74"/>
                <a:gd name="T103" fmla="*/ 542 h 89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4"/>
                <a:gd name="T157" fmla="*/ 0 h 897"/>
                <a:gd name="T158" fmla="*/ 74 w 74"/>
                <a:gd name="T159" fmla="*/ 897 h 89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4" h="897">
                  <a:moveTo>
                    <a:pt x="50" y="542"/>
                  </a:moveTo>
                  <a:lnTo>
                    <a:pt x="51" y="566"/>
                  </a:lnTo>
                  <a:lnTo>
                    <a:pt x="53" y="599"/>
                  </a:lnTo>
                  <a:lnTo>
                    <a:pt x="56" y="637"/>
                  </a:lnTo>
                  <a:lnTo>
                    <a:pt x="58" y="677"/>
                  </a:lnTo>
                  <a:lnTo>
                    <a:pt x="60" y="716"/>
                  </a:lnTo>
                  <a:lnTo>
                    <a:pt x="63" y="753"/>
                  </a:lnTo>
                  <a:lnTo>
                    <a:pt x="66" y="782"/>
                  </a:lnTo>
                  <a:lnTo>
                    <a:pt x="69" y="802"/>
                  </a:lnTo>
                  <a:lnTo>
                    <a:pt x="72" y="831"/>
                  </a:lnTo>
                  <a:lnTo>
                    <a:pt x="73" y="857"/>
                  </a:lnTo>
                  <a:lnTo>
                    <a:pt x="71" y="877"/>
                  </a:lnTo>
                  <a:lnTo>
                    <a:pt x="68" y="891"/>
                  </a:lnTo>
                  <a:lnTo>
                    <a:pt x="63" y="896"/>
                  </a:lnTo>
                  <a:lnTo>
                    <a:pt x="57" y="891"/>
                  </a:lnTo>
                  <a:lnTo>
                    <a:pt x="48" y="875"/>
                  </a:lnTo>
                  <a:lnTo>
                    <a:pt x="39" y="844"/>
                  </a:lnTo>
                  <a:lnTo>
                    <a:pt x="29" y="798"/>
                  </a:lnTo>
                  <a:lnTo>
                    <a:pt x="22" y="752"/>
                  </a:lnTo>
                  <a:lnTo>
                    <a:pt x="15" y="707"/>
                  </a:lnTo>
                  <a:lnTo>
                    <a:pt x="11" y="664"/>
                  </a:lnTo>
                  <a:lnTo>
                    <a:pt x="8" y="624"/>
                  </a:lnTo>
                  <a:lnTo>
                    <a:pt x="5" y="586"/>
                  </a:lnTo>
                  <a:lnTo>
                    <a:pt x="4" y="554"/>
                  </a:lnTo>
                  <a:lnTo>
                    <a:pt x="4" y="526"/>
                  </a:lnTo>
                  <a:lnTo>
                    <a:pt x="2" y="417"/>
                  </a:lnTo>
                  <a:lnTo>
                    <a:pt x="1" y="244"/>
                  </a:lnTo>
                  <a:lnTo>
                    <a:pt x="0" y="82"/>
                  </a:lnTo>
                  <a:lnTo>
                    <a:pt x="2" y="8"/>
                  </a:lnTo>
                  <a:lnTo>
                    <a:pt x="3" y="6"/>
                  </a:lnTo>
                  <a:lnTo>
                    <a:pt x="4" y="5"/>
                  </a:lnTo>
                  <a:lnTo>
                    <a:pt x="7" y="4"/>
                  </a:lnTo>
                  <a:lnTo>
                    <a:pt x="9" y="4"/>
                  </a:lnTo>
                  <a:lnTo>
                    <a:pt x="11" y="2"/>
                  </a:lnTo>
                  <a:lnTo>
                    <a:pt x="13" y="1"/>
                  </a:lnTo>
                  <a:lnTo>
                    <a:pt x="15" y="1"/>
                  </a:lnTo>
                  <a:lnTo>
                    <a:pt x="19" y="0"/>
                  </a:lnTo>
                  <a:lnTo>
                    <a:pt x="22" y="0"/>
                  </a:lnTo>
                  <a:lnTo>
                    <a:pt x="26" y="0"/>
                  </a:lnTo>
                  <a:lnTo>
                    <a:pt x="29" y="0"/>
                  </a:lnTo>
                  <a:lnTo>
                    <a:pt x="33" y="0"/>
                  </a:lnTo>
                  <a:lnTo>
                    <a:pt x="35" y="0"/>
                  </a:lnTo>
                  <a:lnTo>
                    <a:pt x="38" y="0"/>
                  </a:lnTo>
                  <a:lnTo>
                    <a:pt x="39" y="0"/>
                  </a:lnTo>
                  <a:lnTo>
                    <a:pt x="40" y="28"/>
                  </a:lnTo>
                  <a:lnTo>
                    <a:pt x="40" y="86"/>
                  </a:lnTo>
                  <a:lnTo>
                    <a:pt x="41" y="162"/>
                  </a:lnTo>
                  <a:lnTo>
                    <a:pt x="44" y="251"/>
                  </a:lnTo>
                  <a:lnTo>
                    <a:pt x="46" y="342"/>
                  </a:lnTo>
                  <a:lnTo>
                    <a:pt x="47" y="426"/>
                  </a:lnTo>
                  <a:lnTo>
                    <a:pt x="49" y="496"/>
                  </a:lnTo>
                  <a:lnTo>
                    <a:pt x="50" y="542"/>
                  </a:lnTo>
                </a:path>
              </a:pathLst>
            </a:custGeom>
            <a:solidFill>
              <a:srgbClr val="FF2020"/>
            </a:solidFill>
            <a:ln w="12700" cap="rnd">
              <a:noFill/>
              <a:round/>
              <a:headEnd/>
              <a:tailEnd/>
            </a:ln>
          </p:spPr>
          <p:txBody>
            <a:bodyPr/>
            <a:lstStyle/>
            <a:p>
              <a:endParaRPr lang="en-US">
                <a:solidFill>
                  <a:srgbClr val="000000"/>
                </a:solidFill>
              </a:endParaRPr>
            </a:p>
          </p:txBody>
        </p:sp>
        <p:sp>
          <p:nvSpPr>
            <p:cNvPr id="23609" name="Freeform 102"/>
            <p:cNvSpPr>
              <a:spLocks/>
            </p:cNvSpPr>
            <p:nvPr/>
          </p:nvSpPr>
          <p:spPr bwMode="auto">
            <a:xfrm>
              <a:off x="2511" y="1308"/>
              <a:ext cx="59" cy="876"/>
            </a:xfrm>
            <a:custGeom>
              <a:avLst/>
              <a:gdLst>
                <a:gd name="T0" fmla="*/ 37 w 59"/>
                <a:gd name="T1" fmla="*/ 540 h 876"/>
                <a:gd name="T2" fmla="*/ 38 w 59"/>
                <a:gd name="T3" fmla="*/ 564 h 876"/>
                <a:gd name="T4" fmla="*/ 40 w 59"/>
                <a:gd name="T5" fmla="*/ 594 h 876"/>
                <a:gd name="T6" fmla="*/ 42 w 59"/>
                <a:gd name="T7" fmla="*/ 630 h 876"/>
                <a:gd name="T8" fmla="*/ 44 w 59"/>
                <a:gd name="T9" fmla="*/ 668 h 876"/>
                <a:gd name="T10" fmla="*/ 46 w 59"/>
                <a:gd name="T11" fmla="*/ 704 h 876"/>
                <a:gd name="T12" fmla="*/ 50 w 59"/>
                <a:gd name="T13" fmla="*/ 739 h 876"/>
                <a:gd name="T14" fmla="*/ 52 w 59"/>
                <a:gd name="T15" fmla="*/ 766 h 876"/>
                <a:gd name="T16" fmla="*/ 54 w 59"/>
                <a:gd name="T17" fmla="*/ 785 h 876"/>
                <a:gd name="T18" fmla="*/ 57 w 59"/>
                <a:gd name="T19" fmla="*/ 808 h 876"/>
                <a:gd name="T20" fmla="*/ 58 w 59"/>
                <a:gd name="T21" fmla="*/ 830 h 876"/>
                <a:gd name="T22" fmla="*/ 58 w 59"/>
                <a:gd name="T23" fmla="*/ 850 h 876"/>
                <a:gd name="T24" fmla="*/ 57 w 59"/>
                <a:gd name="T25" fmla="*/ 867 h 876"/>
                <a:gd name="T26" fmla="*/ 55 w 59"/>
                <a:gd name="T27" fmla="*/ 875 h 876"/>
                <a:gd name="T28" fmla="*/ 51 w 59"/>
                <a:gd name="T29" fmla="*/ 874 h 876"/>
                <a:gd name="T30" fmla="*/ 44 w 59"/>
                <a:gd name="T31" fmla="*/ 860 h 876"/>
                <a:gd name="T32" fmla="*/ 37 w 59"/>
                <a:gd name="T33" fmla="*/ 831 h 876"/>
                <a:gd name="T34" fmla="*/ 27 w 59"/>
                <a:gd name="T35" fmla="*/ 784 h 876"/>
                <a:gd name="T36" fmla="*/ 20 w 59"/>
                <a:gd name="T37" fmla="*/ 739 h 876"/>
                <a:gd name="T38" fmla="*/ 15 w 59"/>
                <a:gd name="T39" fmla="*/ 695 h 876"/>
                <a:gd name="T40" fmla="*/ 12 w 59"/>
                <a:gd name="T41" fmla="*/ 655 h 876"/>
                <a:gd name="T42" fmla="*/ 8 w 59"/>
                <a:gd name="T43" fmla="*/ 617 h 876"/>
                <a:gd name="T44" fmla="*/ 7 w 59"/>
                <a:gd name="T45" fmla="*/ 583 h 876"/>
                <a:gd name="T46" fmla="*/ 6 w 59"/>
                <a:gd name="T47" fmla="*/ 551 h 876"/>
                <a:gd name="T48" fmla="*/ 6 w 59"/>
                <a:gd name="T49" fmla="*/ 523 h 876"/>
                <a:gd name="T50" fmla="*/ 5 w 59"/>
                <a:gd name="T51" fmla="*/ 482 h 876"/>
                <a:gd name="T52" fmla="*/ 4 w 59"/>
                <a:gd name="T53" fmla="*/ 414 h 876"/>
                <a:gd name="T54" fmla="*/ 3 w 59"/>
                <a:gd name="T55" fmla="*/ 332 h 876"/>
                <a:gd name="T56" fmla="*/ 2 w 59"/>
                <a:gd name="T57" fmla="*/ 242 h 876"/>
                <a:gd name="T58" fmla="*/ 0 w 59"/>
                <a:gd name="T59" fmla="*/ 155 h 876"/>
                <a:gd name="T60" fmla="*/ 0 w 59"/>
                <a:gd name="T61" fmla="*/ 81 h 876"/>
                <a:gd name="T62" fmla="*/ 0 w 59"/>
                <a:gd name="T63" fmla="*/ 27 h 876"/>
                <a:gd name="T64" fmla="*/ 2 w 59"/>
                <a:gd name="T65" fmla="*/ 6 h 876"/>
                <a:gd name="T66" fmla="*/ 2 w 59"/>
                <a:gd name="T67" fmla="*/ 5 h 876"/>
                <a:gd name="T68" fmla="*/ 3 w 59"/>
                <a:gd name="T69" fmla="*/ 4 h 876"/>
                <a:gd name="T70" fmla="*/ 4 w 59"/>
                <a:gd name="T71" fmla="*/ 2 h 876"/>
                <a:gd name="T72" fmla="*/ 5 w 59"/>
                <a:gd name="T73" fmla="*/ 2 h 876"/>
                <a:gd name="T74" fmla="*/ 7 w 59"/>
                <a:gd name="T75" fmla="*/ 2 h 876"/>
                <a:gd name="T76" fmla="*/ 8 w 59"/>
                <a:gd name="T77" fmla="*/ 1 h 876"/>
                <a:gd name="T78" fmla="*/ 11 w 59"/>
                <a:gd name="T79" fmla="*/ 1 h 876"/>
                <a:gd name="T80" fmla="*/ 14 w 59"/>
                <a:gd name="T81" fmla="*/ 0 h 876"/>
                <a:gd name="T82" fmla="*/ 17 w 59"/>
                <a:gd name="T83" fmla="*/ 0 h 876"/>
                <a:gd name="T84" fmla="*/ 20 w 59"/>
                <a:gd name="T85" fmla="*/ 0 h 876"/>
                <a:gd name="T86" fmla="*/ 22 w 59"/>
                <a:gd name="T87" fmla="*/ 0 h 876"/>
                <a:gd name="T88" fmla="*/ 25 w 59"/>
                <a:gd name="T89" fmla="*/ 0 h 876"/>
                <a:gd name="T90" fmla="*/ 26 w 59"/>
                <a:gd name="T91" fmla="*/ 0 h 876"/>
                <a:gd name="T92" fmla="*/ 28 w 59"/>
                <a:gd name="T93" fmla="*/ 0 h 876"/>
                <a:gd name="T94" fmla="*/ 30 w 59"/>
                <a:gd name="T95" fmla="*/ 0 h 876"/>
                <a:gd name="T96" fmla="*/ 31 w 59"/>
                <a:gd name="T97" fmla="*/ 85 h 876"/>
                <a:gd name="T98" fmla="*/ 33 w 59"/>
                <a:gd name="T99" fmla="*/ 250 h 876"/>
                <a:gd name="T100" fmla="*/ 35 w 59"/>
                <a:gd name="T101" fmla="*/ 424 h 876"/>
                <a:gd name="T102" fmla="*/ 37 w 59"/>
                <a:gd name="T103" fmla="*/ 540 h 8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
                <a:gd name="T157" fmla="*/ 0 h 876"/>
                <a:gd name="T158" fmla="*/ 59 w 59"/>
                <a:gd name="T159" fmla="*/ 876 h 8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 h="876">
                  <a:moveTo>
                    <a:pt x="37" y="540"/>
                  </a:moveTo>
                  <a:lnTo>
                    <a:pt x="38" y="564"/>
                  </a:lnTo>
                  <a:lnTo>
                    <a:pt x="40" y="594"/>
                  </a:lnTo>
                  <a:lnTo>
                    <a:pt x="42" y="630"/>
                  </a:lnTo>
                  <a:lnTo>
                    <a:pt x="44" y="668"/>
                  </a:lnTo>
                  <a:lnTo>
                    <a:pt x="46" y="704"/>
                  </a:lnTo>
                  <a:lnTo>
                    <a:pt x="50" y="739"/>
                  </a:lnTo>
                  <a:lnTo>
                    <a:pt x="52" y="766"/>
                  </a:lnTo>
                  <a:lnTo>
                    <a:pt x="54" y="785"/>
                  </a:lnTo>
                  <a:lnTo>
                    <a:pt x="57" y="808"/>
                  </a:lnTo>
                  <a:lnTo>
                    <a:pt x="58" y="830"/>
                  </a:lnTo>
                  <a:lnTo>
                    <a:pt x="58" y="850"/>
                  </a:lnTo>
                  <a:lnTo>
                    <a:pt x="57" y="867"/>
                  </a:lnTo>
                  <a:lnTo>
                    <a:pt x="55" y="875"/>
                  </a:lnTo>
                  <a:lnTo>
                    <a:pt x="51" y="874"/>
                  </a:lnTo>
                  <a:lnTo>
                    <a:pt x="44" y="860"/>
                  </a:lnTo>
                  <a:lnTo>
                    <a:pt x="37" y="831"/>
                  </a:lnTo>
                  <a:lnTo>
                    <a:pt x="27" y="784"/>
                  </a:lnTo>
                  <a:lnTo>
                    <a:pt x="20" y="739"/>
                  </a:lnTo>
                  <a:lnTo>
                    <a:pt x="15" y="695"/>
                  </a:lnTo>
                  <a:lnTo>
                    <a:pt x="12" y="655"/>
                  </a:lnTo>
                  <a:lnTo>
                    <a:pt x="8" y="617"/>
                  </a:lnTo>
                  <a:lnTo>
                    <a:pt x="7" y="583"/>
                  </a:lnTo>
                  <a:lnTo>
                    <a:pt x="6" y="551"/>
                  </a:lnTo>
                  <a:lnTo>
                    <a:pt x="6" y="523"/>
                  </a:lnTo>
                  <a:lnTo>
                    <a:pt x="5" y="482"/>
                  </a:lnTo>
                  <a:lnTo>
                    <a:pt x="4" y="414"/>
                  </a:lnTo>
                  <a:lnTo>
                    <a:pt x="3" y="332"/>
                  </a:lnTo>
                  <a:lnTo>
                    <a:pt x="2" y="242"/>
                  </a:lnTo>
                  <a:lnTo>
                    <a:pt x="0" y="155"/>
                  </a:lnTo>
                  <a:lnTo>
                    <a:pt x="0" y="81"/>
                  </a:lnTo>
                  <a:lnTo>
                    <a:pt x="0" y="27"/>
                  </a:lnTo>
                  <a:lnTo>
                    <a:pt x="2" y="6"/>
                  </a:lnTo>
                  <a:lnTo>
                    <a:pt x="2" y="5"/>
                  </a:lnTo>
                  <a:lnTo>
                    <a:pt x="3" y="4"/>
                  </a:lnTo>
                  <a:lnTo>
                    <a:pt x="4" y="2"/>
                  </a:lnTo>
                  <a:lnTo>
                    <a:pt x="5" y="2"/>
                  </a:lnTo>
                  <a:lnTo>
                    <a:pt x="7" y="2"/>
                  </a:lnTo>
                  <a:lnTo>
                    <a:pt x="8" y="1"/>
                  </a:lnTo>
                  <a:lnTo>
                    <a:pt x="11" y="1"/>
                  </a:lnTo>
                  <a:lnTo>
                    <a:pt x="14" y="0"/>
                  </a:lnTo>
                  <a:lnTo>
                    <a:pt x="17" y="0"/>
                  </a:lnTo>
                  <a:lnTo>
                    <a:pt x="20" y="0"/>
                  </a:lnTo>
                  <a:lnTo>
                    <a:pt x="22" y="0"/>
                  </a:lnTo>
                  <a:lnTo>
                    <a:pt x="25" y="0"/>
                  </a:lnTo>
                  <a:lnTo>
                    <a:pt x="26" y="0"/>
                  </a:lnTo>
                  <a:lnTo>
                    <a:pt x="28" y="0"/>
                  </a:lnTo>
                  <a:lnTo>
                    <a:pt x="30" y="0"/>
                  </a:lnTo>
                  <a:lnTo>
                    <a:pt x="31" y="85"/>
                  </a:lnTo>
                  <a:lnTo>
                    <a:pt x="33" y="250"/>
                  </a:lnTo>
                  <a:lnTo>
                    <a:pt x="35" y="424"/>
                  </a:lnTo>
                  <a:lnTo>
                    <a:pt x="37" y="540"/>
                  </a:lnTo>
                </a:path>
              </a:pathLst>
            </a:custGeom>
            <a:solidFill>
              <a:srgbClr val="FF3030"/>
            </a:solidFill>
            <a:ln w="12700" cap="rnd">
              <a:noFill/>
              <a:round/>
              <a:headEnd/>
              <a:tailEnd/>
            </a:ln>
          </p:spPr>
          <p:txBody>
            <a:bodyPr/>
            <a:lstStyle/>
            <a:p>
              <a:endParaRPr lang="en-US">
                <a:solidFill>
                  <a:srgbClr val="000000"/>
                </a:solidFill>
              </a:endParaRPr>
            </a:p>
          </p:txBody>
        </p:sp>
        <p:sp>
          <p:nvSpPr>
            <p:cNvPr id="23610" name="Freeform 103"/>
            <p:cNvSpPr>
              <a:spLocks/>
            </p:cNvSpPr>
            <p:nvPr/>
          </p:nvSpPr>
          <p:spPr bwMode="auto">
            <a:xfrm>
              <a:off x="2515" y="1308"/>
              <a:ext cx="49" cy="857"/>
            </a:xfrm>
            <a:custGeom>
              <a:avLst/>
              <a:gdLst>
                <a:gd name="T0" fmla="*/ 21 w 49"/>
                <a:gd name="T1" fmla="*/ 0 h 857"/>
                <a:gd name="T2" fmla="*/ 22 w 49"/>
                <a:gd name="T3" fmla="*/ 85 h 857"/>
                <a:gd name="T4" fmla="*/ 22 w 49"/>
                <a:gd name="T5" fmla="*/ 249 h 857"/>
                <a:gd name="T6" fmla="*/ 24 w 49"/>
                <a:gd name="T7" fmla="*/ 423 h 857"/>
                <a:gd name="T8" fmla="*/ 25 w 49"/>
                <a:gd name="T9" fmla="*/ 538 h 857"/>
                <a:gd name="T10" fmla="*/ 26 w 49"/>
                <a:gd name="T11" fmla="*/ 560 h 857"/>
                <a:gd name="T12" fmla="*/ 27 w 49"/>
                <a:gd name="T13" fmla="*/ 590 h 857"/>
                <a:gd name="T14" fmla="*/ 29 w 49"/>
                <a:gd name="T15" fmla="*/ 623 h 857"/>
                <a:gd name="T16" fmla="*/ 32 w 49"/>
                <a:gd name="T17" fmla="*/ 658 h 857"/>
                <a:gd name="T18" fmla="*/ 34 w 49"/>
                <a:gd name="T19" fmla="*/ 691 h 857"/>
                <a:gd name="T20" fmla="*/ 38 w 49"/>
                <a:gd name="T21" fmla="*/ 723 h 857"/>
                <a:gd name="T22" fmla="*/ 40 w 49"/>
                <a:gd name="T23" fmla="*/ 749 h 857"/>
                <a:gd name="T24" fmla="*/ 42 w 49"/>
                <a:gd name="T25" fmla="*/ 768 h 857"/>
                <a:gd name="T26" fmla="*/ 44 w 49"/>
                <a:gd name="T27" fmla="*/ 784 h 857"/>
                <a:gd name="T28" fmla="*/ 46 w 49"/>
                <a:gd name="T29" fmla="*/ 803 h 857"/>
                <a:gd name="T30" fmla="*/ 48 w 49"/>
                <a:gd name="T31" fmla="*/ 823 h 857"/>
                <a:gd name="T32" fmla="*/ 48 w 49"/>
                <a:gd name="T33" fmla="*/ 842 h 857"/>
                <a:gd name="T34" fmla="*/ 48 w 49"/>
                <a:gd name="T35" fmla="*/ 854 h 857"/>
                <a:gd name="T36" fmla="*/ 46 w 49"/>
                <a:gd name="T37" fmla="*/ 856 h 857"/>
                <a:gd name="T38" fmla="*/ 42 w 49"/>
                <a:gd name="T39" fmla="*/ 844 h 857"/>
                <a:gd name="T40" fmla="*/ 35 w 49"/>
                <a:gd name="T41" fmla="*/ 817 h 857"/>
                <a:gd name="T42" fmla="*/ 27 w 49"/>
                <a:gd name="T43" fmla="*/ 770 h 857"/>
                <a:gd name="T44" fmla="*/ 20 w 49"/>
                <a:gd name="T45" fmla="*/ 725 h 857"/>
                <a:gd name="T46" fmla="*/ 16 w 49"/>
                <a:gd name="T47" fmla="*/ 683 h 857"/>
                <a:gd name="T48" fmla="*/ 13 w 49"/>
                <a:gd name="T49" fmla="*/ 645 h 857"/>
                <a:gd name="T50" fmla="*/ 10 w 49"/>
                <a:gd name="T51" fmla="*/ 610 h 857"/>
                <a:gd name="T52" fmla="*/ 9 w 49"/>
                <a:gd name="T53" fmla="*/ 577 h 857"/>
                <a:gd name="T54" fmla="*/ 9 w 49"/>
                <a:gd name="T55" fmla="*/ 547 h 857"/>
                <a:gd name="T56" fmla="*/ 8 w 49"/>
                <a:gd name="T57" fmla="*/ 521 h 857"/>
                <a:gd name="T58" fmla="*/ 8 w 49"/>
                <a:gd name="T59" fmla="*/ 478 h 857"/>
                <a:gd name="T60" fmla="*/ 6 w 49"/>
                <a:gd name="T61" fmla="*/ 412 h 857"/>
                <a:gd name="T62" fmla="*/ 4 w 49"/>
                <a:gd name="T63" fmla="*/ 328 h 857"/>
                <a:gd name="T64" fmla="*/ 2 w 49"/>
                <a:gd name="T65" fmla="*/ 239 h 857"/>
                <a:gd name="T66" fmla="*/ 1 w 49"/>
                <a:gd name="T67" fmla="*/ 152 h 857"/>
                <a:gd name="T68" fmla="*/ 0 w 49"/>
                <a:gd name="T69" fmla="*/ 77 h 857"/>
                <a:gd name="T70" fmla="*/ 0 w 49"/>
                <a:gd name="T71" fmla="*/ 25 h 857"/>
                <a:gd name="T72" fmla="*/ 1 w 49"/>
                <a:gd name="T73" fmla="*/ 4 h 857"/>
                <a:gd name="T74" fmla="*/ 2 w 49"/>
                <a:gd name="T75" fmla="*/ 2 h 857"/>
                <a:gd name="T76" fmla="*/ 3 w 49"/>
                <a:gd name="T77" fmla="*/ 1 h 857"/>
                <a:gd name="T78" fmla="*/ 5 w 49"/>
                <a:gd name="T79" fmla="*/ 1 h 857"/>
                <a:gd name="T80" fmla="*/ 9 w 49"/>
                <a:gd name="T81" fmla="*/ 0 h 857"/>
                <a:gd name="T82" fmla="*/ 13 w 49"/>
                <a:gd name="T83" fmla="*/ 0 h 857"/>
                <a:gd name="T84" fmla="*/ 15 w 49"/>
                <a:gd name="T85" fmla="*/ 0 h 857"/>
                <a:gd name="T86" fmla="*/ 17 w 49"/>
                <a:gd name="T87" fmla="*/ 0 h 857"/>
                <a:gd name="T88" fmla="*/ 19 w 49"/>
                <a:gd name="T89" fmla="*/ 0 h 857"/>
                <a:gd name="T90" fmla="*/ 20 w 49"/>
                <a:gd name="T91" fmla="*/ 0 h 857"/>
                <a:gd name="T92" fmla="*/ 21 w 49"/>
                <a:gd name="T93" fmla="*/ 0 h 8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9"/>
                <a:gd name="T142" fmla="*/ 0 h 857"/>
                <a:gd name="T143" fmla="*/ 49 w 49"/>
                <a:gd name="T144" fmla="*/ 857 h 85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9" h="857">
                  <a:moveTo>
                    <a:pt x="21" y="0"/>
                  </a:moveTo>
                  <a:lnTo>
                    <a:pt x="22" y="85"/>
                  </a:lnTo>
                  <a:lnTo>
                    <a:pt x="22" y="249"/>
                  </a:lnTo>
                  <a:lnTo>
                    <a:pt x="24" y="423"/>
                  </a:lnTo>
                  <a:lnTo>
                    <a:pt x="25" y="538"/>
                  </a:lnTo>
                  <a:lnTo>
                    <a:pt x="26" y="560"/>
                  </a:lnTo>
                  <a:lnTo>
                    <a:pt x="27" y="590"/>
                  </a:lnTo>
                  <a:lnTo>
                    <a:pt x="29" y="623"/>
                  </a:lnTo>
                  <a:lnTo>
                    <a:pt x="32" y="658"/>
                  </a:lnTo>
                  <a:lnTo>
                    <a:pt x="34" y="691"/>
                  </a:lnTo>
                  <a:lnTo>
                    <a:pt x="38" y="723"/>
                  </a:lnTo>
                  <a:lnTo>
                    <a:pt x="40" y="749"/>
                  </a:lnTo>
                  <a:lnTo>
                    <a:pt x="42" y="768"/>
                  </a:lnTo>
                  <a:lnTo>
                    <a:pt x="44" y="784"/>
                  </a:lnTo>
                  <a:lnTo>
                    <a:pt x="46" y="803"/>
                  </a:lnTo>
                  <a:lnTo>
                    <a:pt x="48" y="823"/>
                  </a:lnTo>
                  <a:lnTo>
                    <a:pt x="48" y="842"/>
                  </a:lnTo>
                  <a:lnTo>
                    <a:pt x="48" y="854"/>
                  </a:lnTo>
                  <a:lnTo>
                    <a:pt x="46" y="856"/>
                  </a:lnTo>
                  <a:lnTo>
                    <a:pt x="42" y="844"/>
                  </a:lnTo>
                  <a:lnTo>
                    <a:pt x="35" y="817"/>
                  </a:lnTo>
                  <a:lnTo>
                    <a:pt x="27" y="770"/>
                  </a:lnTo>
                  <a:lnTo>
                    <a:pt x="20" y="725"/>
                  </a:lnTo>
                  <a:lnTo>
                    <a:pt x="16" y="683"/>
                  </a:lnTo>
                  <a:lnTo>
                    <a:pt x="13" y="645"/>
                  </a:lnTo>
                  <a:lnTo>
                    <a:pt x="10" y="610"/>
                  </a:lnTo>
                  <a:lnTo>
                    <a:pt x="9" y="577"/>
                  </a:lnTo>
                  <a:lnTo>
                    <a:pt x="9" y="547"/>
                  </a:lnTo>
                  <a:lnTo>
                    <a:pt x="8" y="521"/>
                  </a:lnTo>
                  <a:lnTo>
                    <a:pt x="8" y="478"/>
                  </a:lnTo>
                  <a:lnTo>
                    <a:pt x="6" y="412"/>
                  </a:lnTo>
                  <a:lnTo>
                    <a:pt x="4" y="328"/>
                  </a:lnTo>
                  <a:lnTo>
                    <a:pt x="2" y="239"/>
                  </a:lnTo>
                  <a:lnTo>
                    <a:pt x="1" y="152"/>
                  </a:lnTo>
                  <a:lnTo>
                    <a:pt x="0" y="77"/>
                  </a:lnTo>
                  <a:lnTo>
                    <a:pt x="0" y="25"/>
                  </a:lnTo>
                  <a:lnTo>
                    <a:pt x="1" y="4"/>
                  </a:lnTo>
                  <a:lnTo>
                    <a:pt x="2" y="2"/>
                  </a:lnTo>
                  <a:lnTo>
                    <a:pt x="3" y="1"/>
                  </a:lnTo>
                  <a:lnTo>
                    <a:pt x="5" y="1"/>
                  </a:lnTo>
                  <a:lnTo>
                    <a:pt x="9" y="0"/>
                  </a:lnTo>
                  <a:lnTo>
                    <a:pt x="13" y="0"/>
                  </a:lnTo>
                  <a:lnTo>
                    <a:pt x="15" y="0"/>
                  </a:lnTo>
                  <a:lnTo>
                    <a:pt x="17" y="0"/>
                  </a:lnTo>
                  <a:lnTo>
                    <a:pt x="19" y="0"/>
                  </a:lnTo>
                  <a:lnTo>
                    <a:pt x="20" y="0"/>
                  </a:lnTo>
                  <a:lnTo>
                    <a:pt x="21" y="0"/>
                  </a:lnTo>
                </a:path>
              </a:pathLst>
            </a:custGeom>
            <a:solidFill>
              <a:srgbClr val="FF3030"/>
            </a:solidFill>
            <a:ln w="12700" cap="rnd">
              <a:noFill/>
              <a:round/>
              <a:headEnd/>
              <a:tailEnd/>
            </a:ln>
          </p:spPr>
          <p:txBody>
            <a:bodyPr/>
            <a:lstStyle/>
            <a:p>
              <a:endParaRPr lang="en-US">
                <a:solidFill>
                  <a:srgbClr val="000000"/>
                </a:solidFill>
              </a:endParaRPr>
            </a:p>
          </p:txBody>
        </p:sp>
        <p:sp>
          <p:nvSpPr>
            <p:cNvPr id="23611" name="Freeform 104"/>
            <p:cNvSpPr>
              <a:spLocks/>
            </p:cNvSpPr>
            <p:nvPr/>
          </p:nvSpPr>
          <p:spPr bwMode="auto">
            <a:xfrm>
              <a:off x="3177" y="2262"/>
              <a:ext cx="200" cy="156"/>
            </a:xfrm>
            <a:custGeom>
              <a:avLst/>
              <a:gdLst>
                <a:gd name="T0" fmla="*/ 97 w 200"/>
                <a:gd name="T1" fmla="*/ 18 h 156"/>
                <a:gd name="T2" fmla="*/ 82 w 200"/>
                <a:gd name="T3" fmla="*/ 16 h 156"/>
                <a:gd name="T4" fmla="*/ 60 w 200"/>
                <a:gd name="T5" fmla="*/ 10 h 156"/>
                <a:gd name="T6" fmla="*/ 33 w 200"/>
                <a:gd name="T7" fmla="*/ 6 h 156"/>
                <a:gd name="T8" fmla="*/ 12 w 200"/>
                <a:gd name="T9" fmla="*/ 1 h 156"/>
                <a:gd name="T10" fmla="*/ 1 w 200"/>
                <a:gd name="T11" fmla="*/ 2 h 156"/>
                <a:gd name="T12" fmla="*/ 7 w 200"/>
                <a:gd name="T13" fmla="*/ 13 h 156"/>
                <a:gd name="T14" fmla="*/ 9 w 200"/>
                <a:gd name="T15" fmla="*/ 28 h 156"/>
                <a:gd name="T16" fmla="*/ 8 w 200"/>
                <a:gd name="T17" fmla="*/ 43 h 156"/>
                <a:gd name="T18" fmla="*/ 15 w 200"/>
                <a:gd name="T19" fmla="*/ 59 h 156"/>
                <a:gd name="T20" fmla="*/ 16 w 200"/>
                <a:gd name="T21" fmla="*/ 68 h 156"/>
                <a:gd name="T22" fmla="*/ 22 w 200"/>
                <a:gd name="T23" fmla="*/ 74 h 156"/>
                <a:gd name="T24" fmla="*/ 30 w 200"/>
                <a:gd name="T25" fmla="*/ 73 h 156"/>
                <a:gd name="T26" fmla="*/ 32 w 200"/>
                <a:gd name="T27" fmla="*/ 66 h 156"/>
                <a:gd name="T28" fmla="*/ 39 w 200"/>
                <a:gd name="T29" fmla="*/ 75 h 156"/>
                <a:gd name="T30" fmla="*/ 44 w 200"/>
                <a:gd name="T31" fmla="*/ 91 h 156"/>
                <a:gd name="T32" fmla="*/ 41 w 200"/>
                <a:gd name="T33" fmla="*/ 106 h 156"/>
                <a:gd name="T34" fmla="*/ 48 w 200"/>
                <a:gd name="T35" fmla="*/ 113 h 156"/>
                <a:gd name="T36" fmla="*/ 52 w 200"/>
                <a:gd name="T37" fmla="*/ 122 h 156"/>
                <a:gd name="T38" fmla="*/ 59 w 200"/>
                <a:gd name="T39" fmla="*/ 125 h 156"/>
                <a:gd name="T40" fmla="*/ 67 w 200"/>
                <a:gd name="T41" fmla="*/ 127 h 156"/>
                <a:gd name="T42" fmla="*/ 72 w 200"/>
                <a:gd name="T43" fmla="*/ 128 h 156"/>
                <a:gd name="T44" fmla="*/ 93 w 200"/>
                <a:gd name="T45" fmla="*/ 132 h 156"/>
                <a:gd name="T46" fmla="*/ 124 w 200"/>
                <a:gd name="T47" fmla="*/ 138 h 156"/>
                <a:gd name="T48" fmla="*/ 158 w 200"/>
                <a:gd name="T49" fmla="*/ 145 h 156"/>
                <a:gd name="T50" fmla="*/ 186 w 200"/>
                <a:gd name="T51" fmla="*/ 152 h 156"/>
                <a:gd name="T52" fmla="*/ 199 w 200"/>
                <a:gd name="T53" fmla="*/ 154 h 156"/>
                <a:gd name="T54" fmla="*/ 196 w 200"/>
                <a:gd name="T55" fmla="*/ 146 h 156"/>
                <a:gd name="T56" fmla="*/ 192 w 200"/>
                <a:gd name="T57" fmla="*/ 141 h 156"/>
                <a:gd name="T58" fmla="*/ 183 w 200"/>
                <a:gd name="T59" fmla="*/ 136 h 156"/>
                <a:gd name="T60" fmla="*/ 178 w 200"/>
                <a:gd name="T61" fmla="*/ 136 h 156"/>
                <a:gd name="T62" fmla="*/ 173 w 200"/>
                <a:gd name="T63" fmla="*/ 134 h 156"/>
                <a:gd name="T64" fmla="*/ 173 w 200"/>
                <a:gd name="T65" fmla="*/ 132 h 156"/>
                <a:gd name="T66" fmla="*/ 179 w 200"/>
                <a:gd name="T67" fmla="*/ 130 h 156"/>
                <a:gd name="T68" fmla="*/ 179 w 200"/>
                <a:gd name="T69" fmla="*/ 122 h 156"/>
                <a:gd name="T70" fmla="*/ 175 w 200"/>
                <a:gd name="T71" fmla="*/ 116 h 156"/>
                <a:gd name="T72" fmla="*/ 169 w 200"/>
                <a:gd name="T73" fmla="*/ 108 h 156"/>
                <a:gd name="T74" fmla="*/ 166 w 200"/>
                <a:gd name="T75" fmla="*/ 100 h 156"/>
                <a:gd name="T76" fmla="*/ 162 w 200"/>
                <a:gd name="T77" fmla="*/ 92 h 156"/>
                <a:gd name="T78" fmla="*/ 158 w 200"/>
                <a:gd name="T79" fmla="*/ 84 h 156"/>
                <a:gd name="T80" fmla="*/ 151 w 200"/>
                <a:gd name="T81" fmla="*/ 76 h 156"/>
                <a:gd name="T82" fmla="*/ 143 w 200"/>
                <a:gd name="T83" fmla="*/ 67 h 156"/>
                <a:gd name="T84" fmla="*/ 136 w 200"/>
                <a:gd name="T85" fmla="*/ 62 h 156"/>
                <a:gd name="T86" fmla="*/ 132 w 200"/>
                <a:gd name="T87" fmla="*/ 58 h 156"/>
                <a:gd name="T88" fmla="*/ 124 w 200"/>
                <a:gd name="T89" fmla="*/ 46 h 156"/>
                <a:gd name="T90" fmla="*/ 118 w 200"/>
                <a:gd name="T91" fmla="*/ 35 h 156"/>
                <a:gd name="T92" fmla="*/ 113 w 200"/>
                <a:gd name="T93" fmla="*/ 31 h 156"/>
                <a:gd name="T94" fmla="*/ 106 w 200"/>
                <a:gd name="T95" fmla="*/ 30 h 156"/>
                <a:gd name="T96" fmla="*/ 101 w 200"/>
                <a:gd name="T97" fmla="*/ 25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0"/>
                <a:gd name="T148" fmla="*/ 0 h 156"/>
                <a:gd name="T149" fmla="*/ 200 w 200"/>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0" h="156">
                  <a:moveTo>
                    <a:pt x="100" y="19"/>
                  </a:moveTo>
                  <a:lnTo>
                    <a:pt x="99" y="19"/>
                  </a:lnTo>
                  <a:lnTo>
                    <a:pt x="97" y="18"/>
                  </a:lnTo>
                  <a:lnTo>
                    <a:pt x="93" y="18"/>
                  </a:lnTo>
                  <a:lnTo>
                    <a:pt x="87" y="17"/>
                  </a:lnTo>
                  <a:lnTo>
                    <a:pt x="82" y="16"/>
                  </a:lnTo>
                  <a:lnTo>
                    <a:pt x="75" y="14"/>
                  </a:lnTo>
                  <a:lnTo>
                    <a:pt x="67" y="13"/>
                  </a:lnTo>
                  <a:lnTo>
                    <a:pt x="60" y="10"/>
                  </a:lnTo>
                  <a:lnTo>
                    <a:pt x="51" y="9"/>
                  </a:lnTo>
                  <a:lnTo>
                    <a:pt x="43" y="7"/>
                  </a:lnTo>
                  <a:lnTo>
                    <a:pt x="33" y="6"/>
                  </a:lnTo>
                  <a:lnTo>
                    <a:pt x="26" y="5"/>
                  </a:lnTo>
                  <a:lnTo>
                    <a:pt x="18" y="2"/>
                  </a:lnTo>
                  <a:lnTo>
                    <a:pt x="12" y="1"/>
                  </a:lnTo>
                  <a:lnTo>
                    <a:pt x="5" y="0"/>
                  </a:lnTo>
                  <a:lnTo>
                    <a:pt x="0" y="0"/>
                  </a:lnTo>
                  <a:lnTo>
                    <a:pt x="1" y="2"/>
                  </a:lnTo>
                  <a:lnTo>
                    <a:pt x="3" y="5"/>
                  </a:lnTo>
                  <a:lnTo>
                    <a:pt x="6" y="8"/>
                  </a:lnTo>
                  <a:lnTo>
                    <a:pt x="7" y="13"/>
                  </a:lnTo>
                  <a:lnTo>
                    <a:pt x="9" y="17"/>
                  </a:lnTo>
                  <a:lnTo>
                    <a:pt x="9" y="23"/>
                  </a:lnTo>
                  <a:lnTo>
                    <a:pt x="9" y="28"/>
                  </a:lnTo>
                  <a:lnTo>
                    <a:pt x="9" y="31"/>
                  </a:lnTo>
                  <a:lnTo>
                    <a:pt x="8" y="35"/>
                  </a:lnTo>
                  <a:lnTo>
                    <a:pt x="8" y="43"/>
                  </a:lnTo>
                  <a:lnTo>
                    <a:pt x="10" y="49"/>
                  </a:lnTo>
                  <a:lnTo>
                    <a:pt x="14" y="55"/>
                  </a:lnTo>
                  <a:lnTo>
                    <a:pt x="15" y="59"/>
                  </a:lnTo>
                  <a:lnTo>
                    <a:pt x="16" y="63"/>
                  </a:lnTo>
                  <a:lnTo>
                    <a:pt x="16" y="66"/>
                  </a:lnTo>
                  <a:lnTo>
                    <a:pt x="16" y="68"/>
                  </a:lnTo>
                  <a:lnTo>
                    <a:pt x="17" y="72"/>
                  </a:lnTo>
                  <a:lnTo>
                    <a:pt x="20" y="74"/>
                  </a:lnTo>
                  <a:lnTo>
                    <a:pt x="22" y="74"/>
                  </a:lnTo>
                  <a:lnTo>
                    <a:pt x="25" y="74"/>
                  </a:lnTo>
                  <a:lnTo>
                    <a:pt x="28" y="73"/>
                  </a:lnTo>
                  <a:lnTo>
                    <a:pt x="30" y="73"/>
                  </a:lnTo>
                  <a:lnTo>
                    <a:pt x="31" y="71"/>
                  </a:lnTo>
                  <a:lnTo>
                    <a:pt x="31" y="67"/>
                  </a:lnTo>
                  <a:lnTo>
                    <a:pt x="32" y="66"/>
                  </a:lnTo>
                  <a:lnTo>
                    <a:pt x="33" y="66"/>
                  </a:lnTo>
                  <a:lnTo>
                    <a:pt x="37" y="70"/>
                  </a:lnTo>
                  <a:lnTo>
                    <a:pt x="39" y="75"/>
                  </a:lnTo>
                  <a:lnTo>
                    <a:pt x="41" y="81"/>
                  </a:lnTo>
                  <a:lnTo>
                    <a:pt x="44" y="87"/>
                  </a:lnTo>
                  <a:lnTo>
                    <a:pt x="44" y="91"/>
                  </a:lnTo>
                  <a:lnTo>
                    <a:pt x="43" y="96"/>
                  </a:lnTo>
                  <a:lnTo>
                    <a:pt x="43" y="101"/>
                  </a:lnTo>
                  <a:lnTo>
                    <a:pt x="41" y="106"/>
                  </a:lnTo>
                  <a:lnTo>
                    <a:pt x="44" y="109"/>
                  </a:lnTo>
                  <a:lnTo>
                    <a:pt x="46" y="112"/>
                  </a:lnTo>
                  <a:lnTo>
                    <a:pt x="48" y="113"/>
                  </a:lnTo>
                  <a:lnTo>
                    <a:pt x="49" y="115"/>
                  </a:lnTo>
                  <a:lnTo>
                    <a:pt x="52" y="120"/>
                  </a:lnTo>
                  <a:lnTo>
                    <a:pt x="52" y="122"/>
                  </a:lnTo>
                  <a:lnTo>
                    <a:pt x="54" y="123"/>
                  </a:lnTo>
                  <a:lnTo>
                    <a:pt x="56" y="124"/>
                  </a:lnTo>
                  <a:lnTo>
                    <a:pt x="59" y="125"/>
                  </a:lnTo>
                  <a:lnTo>
                    <a:pt x="62" y="125"/>
                  </a:lnTo>
                  <a:lnTo>
                    <a:pt x="64" y="127"/>
                  </a:lnTo>
                  <a:lnTo>
                    <a:pt x="67" y="127"/>
                  </a:lnTo>
                  <a:lnTo>
                    <a:pt x="68" y="128"/>
                  </a:lnTo>
                  <a:lnTo>
                    <a:pt x="69" y="128"/>
                  </a:lnTo>
                  <a:lnTo>
                    <a:pt x="72" y="128"/>
                  </a:lnTo>
                  <a:lnTo>
                    <a:pt x="77" y="129"/>
                  </a:lnTo>
                  <a:lnTo>
                    <a:pt x="85" y="130"/>
                  </a:lnTo>
                  <a:lnTo>
                    <a:pt x="93" y="132"/>
                  </a:lnTo>
                  <a:lnTo>
                    <a:pt x="102" y="133"/>
                  </a:lnTo>
                  <a:lnTo>
                    <a:pt x="113" y="136"/>
                  </a:lnTo>
                  <a:lnTo>
                    <a:pt x="124" y="138"/>
                  </a:lnTo>
                  <a:lnTo>
                    <a:pt x="136" y="140"/>
                  </a:lnTo>
                  <a:lnTo>
                    <a:pt x="147" y="142"/>
                  </a:lnTo>
                  <a:lnTo>
                    <a:pt x="158" y="145"/>
                  </a:lnTo>
                  <a:lnTo>
                    <a:pt x="168" y="147"/>
                  </a:lnTo>
                  <a:lnTo>
                    <a:pt x="178" y="149"/>
                  </a:lnTo>
                  <a:lnTo>
                    <a:pt x="186" y="152"/>
                  </a:lnTo>
                  <a:lnTo>
                    <a:pt x="193" y="153"/>
                  </a:lnTo>
                  <a:lnTo>
                    <a:pt x="199" y="155"/>
                  </a:lnTo>
                  <a:lnTo>
                    <a:pt x="199" y="154"/>
                  </a:lnTo>
                  <a:lnTo>
                    <a:pt x="198" y="152"/>
                  </a:lnTo>
                  <a:lnTo>
                    <a:pt x="196" y="147"/>
                  </a:lnTo>
                  <a:lnTo>
                    <a:pt x="196" y="146"/>
                  </a:lnTo>
                  <a:lnTo>
                    <a:pt x="194" y="145"/>
                  </a:lnTo>
                  <a:lnTo>
                    <a:pt x="193" y="142"/>
                  </a:lnTo>
                  <a:lnTo>
                    <a:pt x="192" y="141"/>
                  </a:lnTo>
                  <a:lnTo>
                    <a:pt x="190" y="139"/>
                  </a:lnTo>
                  <a:lnTo>
                    <a:pt x="186" y="138"/>
                  </a:lnTo>
                  <a:lnTo>
                    <a:pt x="183" y="136"/>
                  </a:lnTo>
                  <a:lnTo>
                    <a:pt x="182" y="136"/>
                  </a:lnTo>
                  <a:lnTo>
                    <a:pt x="181" y="136"/>
                  </a:lnTo>
                  <a:lnTo>
                    <a:pt x="178" y="136"/>
                  </a:lnTo>
                  <a:lnTo>
                    <a:pt x="176" y="134"/>
                  </a:lnTo>
                  <a:lnTo>
                    <a:pt x="174" y="134"/>
                  </a:lnTo>
                  <a:lnTo>
                    <a:pt x="173" y="134"/>
                  </a:lnTo>
                  <a:lnTo>
                    <a:pt x="170" y="133"/>
                  </a:lnTo>
                  <a:lnTo>
                    <a:pt x="171" y="132"/>
                  </a:lnTo>
                  <a:lnTo>
                    <a:pt x="173" y="132"/>
                  </a:lnTo>
                  <a:lnTo>
                    <a:pt x="176" y="132"/>
                  </a:lnTo>
                  <a:lnTo>
                    <a:pt x="178" y="131"/>
                  </a:lnTo>
                  <a:lnTo>
                    <a:pt x="179" y="130"/>
                  </a:lnTo>
                  <a:lnTo>
                    <a:pt x="179" y="127"/>
                  </a:lnTo>
                  <a:lnTo>
                    <a:pt x="179" y="124"/>
                  </a:lnTo>
                  <a:lnTo>
                    <a:pt x="179" y="122"/>
                  </a:lnTo>
                  <a:lnTo>
                    <a:pt x="177" y="120"/>
                  </a:lnTo>
                  <a:lnTo>
                    <a:pt x="176" y="119"/>
                  </a:lnTo>
                  <a:lnTo>
                    <a:pt x="175" y="116"/>
                  </a:lnTo>
                  <a:lnTo>
                    <a:pt x="173" y="114"/>
                  </a:lnTo>
                  <a:lnTo>
                    <a:pt x="171" y="111"/>
                  </a:lnTo>
                  <a:lnTo>
                    <a:pt x="169" y="108"/>
                  </a:lnTo>
                  <a:lnTo>
                    <a:pt x="168" y="105"/>
                  </a:lnTo>
                  <a:lnTo>
                    <a:pt x="167" y="103"/>
                  </a:lnTo>
                  <a:lnTo>
                    <a:pt x="166" y="100"/>
                  </a:lnTo>
                  <a:lnTo>
                    <a:pt x="164" y="98"/>
                  </a:lnTo>
                  <a:lnTo>
                    <a:pt x="163" y="95"/>
                  </a:lnTo>
                  <a:lnTo>
                    <a:pt x="162" y="92"/>
                  </a:lnTo>
                  <a:lnTo>
                    <a:pt x="161" y="90"/>
                  </a:lnTo>
                  <a:lnTo>
                    <a:pt x="159" y="88"/>
                  </a:lnTo>
                  <a:lnTo>
                    <a:pt x="158" y="84"/>
                  </a:lnTo>
                  <a:lnTo>
                    <a:pt x="155" y="82"/>
                  </a:lnTo>
                  <a:lnTo>
                    <a:pt x="153" y="80"/>
                  </a:lnTo>
                  <a:lnTo>
                    <a:pt x="151" y="76"/>
                  </a:lnTo>
                  <a:lnTo>
                    <a:pt x="148" y="73"/>
                  </a:lnTo>
                  <a:lnTo>
                    <a:pt x="145" y="71"/>
                  </a:lnTo>
                  <a:lnTo>
                    <a:pt x="143" y="67"/>
                  </a:lnTo>
                  <a:lnTo>
                    <a:pt x="139" y="65"/>
                  </a:lnTo>
                  <a:lnTo>
                    <a:pt x="137" y="63"/>
                  </a:lnTo>
                  <a:lnTo>
                    <a:pt x="136" y="62"/>
                  </a:lnTo>
                  <a:lnTo>
                    <a:pt x="135" y="62"/>
                  </a:lnTo>
                  <a:lnTo>
                    <a:pt x="135" y="60"/>
                  </a:lnTo>
                  <a:lnTo>
                    <a:pt x="132" y="58"/>
                  </a:lnTo>
                  <a:lnTo>
                    <a:pt x="130" y="55"/>
                  </a:lnTo>
                  <a:lnTo>
                    <a:pt x="127" y="50"/>
                  </a:lnTo>
                  <a:lnTo>
                    <a:pt x="124" y="46"/>
                  </a:lnTo>
                  <a:lnTo>
                    <a:pt x="121" y="42"/>
                  </a:lnTo>
                  <a:lnTo>
                    <a:pt x="120" y="39"/>
                  </a:lnTo>
                  <a:lnTo>
                    <a:pt x="118" y="35"/>
                  </a:lnTo>
                  <a:lnTo>
                    <a:pt x="117" y="34"/>
                  </a:lnTo>
                  <a:lnTo>
                    <a:pt x="116" y="32"/>
                  </a:lnTo>
                  <a:lnTo>
                    <a:pt x="113" y="31"/>
                  </a:lnTo>
                  <a:lnTo>
                    <a:pt x="110" y="31"/>
                  </a:lnTo>
                  <a:lnTo>
                    <a:pt x="108" y="31"/>
                  </a:lnTo>
                  <a:lnTo>
                    <a:pt x="106" y="30"/>
                  </a:lnTo>
                  <a:lnTo>
                    <a:pt x="105" y="28"/>
                  </a:lnTo>
                  <a:lnTo>
                    <a:pt x="102" y="27"/>
                  </a:lnTo>
                  <a:lnTo>
                    <a:pt x="101" y="25"/>
                  </a:lnTo>
                  <a:lnTo>
                    <a:pt x="100" y="23"/>
                  </a:lnTo>
                  <a:lnTo>
                    <a:pt x="100" y="19"/>
                  </a:lnTo>
                </a:path>
              </a:pathLst>
            </a:custGeom>
            <a:solidFill>
              <a:srgbClr val="F0F0F0"/>
            </a:solidFill>
            <a:ln w="12700" cap="rnd">
              <a:noFill/>
              <a:round/>
              <a:headEnd/>
              <a:tailEnd/>
            </a:ln>
          </p:spPr>
          <p:txBody>
            <a:bodyPr/>
            <a:lstStyle/>
            <a:p>
              <a:endParaRPr lang="en-US">
                <a:solidFill>
                  <a:srgbClr val="000000"/>
                </a:solidFill>
              </a:endParaRPr>
            </a:p>
          </p:txBody>
        </p:sp>
        <p:sp>
          <p:nvSpPr>
            <p:cNvPr id="23612" name="Freeform 105"/>
            <p:cNvSpPr>
              <a:spLocks/>
            </p:cNvSpPr>
            <p:nvPr/>
          </p:nvSpPr>
          <p:spPr bwMode="auto">
            <a:xfrm>
              <a:off x="2428" y="2198"/>
              <a:ext cx="608" cy="100"/>
            </a:xfrm>
            <a:custGeom>
              <a:avLst/>
              <a:gdLst>
                <a:gd name="T0" fmla="*/ 587 w 608"/>
                <a:gd name="T1" fmla="*/ 34 h 100"/>
                <a:gd name="T2" fmla="*/ 529 w 608"/>
                <a:gd name="T3" fmla="*/ 24 h 100"/>
                <a:gd name="T4" fmla="*/ 469 w 608"/>
                <a:gd name="T5" fmla="*/ 14 h 100"/>
                <a:gd name="T6" fmla="*/ 439 w 608"/>
                <a:gd name="T7" fmla="*/ 12 h 100"/>
                <a:gd name="T8" fmla="*/ 411 w 608"/>
                <a:gd name="T9" fmla="*/ 9 h 100"/>
                <a:gd name="T10" fmla="*/ 374 w 608"/>
                <a:gd name="T11" fmla="*/ 6 h 100"/>
                <a:gd name="T12" fmla="*/ 334 w 608"/>
                <a:gd name="T13" fmla="*/ 2 h 100"/>
                <a:gd name="T14" fmla="*/ 293 w 608"/>
                <a:gd name="T15" fmla="*/ 0 h 100"/>
                <a:gd name="T16" fmla="*/ 255 w 608"/>
                <a:gd name="T17" fmla="*/ 0 h 100"/>
                <a:gd name="T18" fmla="*/ 220 w 608"/>
                <a:gd name="T19" fmla="*/ 2 h 100"/>
                <a:gd name="T20" fmla="*/ 180 w 608"/>
                <a:gd name="T21" fmla="*/ 9 h 100"/>
                <a:gd name="T22" fmla="*/ 144 w 608"/>
                <a:gd name="T23" fmla="*/ 19 h 100"/>
                <a:gd name="T24" fmla="*/ 115 w 608"/>
                <a:gd name="T25" fmla="*/ 27 h 100"/>
                <a:gd name="T26" fmla="*/ 79 w 608"/>
                <a:gd name="T27" fmla="*/ 31 h 100"/>
                <a:gd name="T28" fmla="*/ 39 w 608"/>
                <a:gd name="T29" fmla="*/ 32 h 100"/>
                <a:gd name="T30" fmla="*/ 5 w 608"/>
                <a:gd name="T31" fmla="*/ 30 h 100"/>
                <a:gd name="T32" fmla="*/ 6 w 608"/>
                <a:gd name="T33" fmla="*/ 51 h 100"/>
                <a:gd name="T34" fmla="*/ 12 w 608"/>
                <a:gd name="T35" fmla="*/ 57 h 100"/>
                <a:gd name="T36" fmla="*/ 25 w 608"/>
                <a:gd name="T37" fmla="*/ 66 h 100"/>
                <a:gd name="T38" fmla="*/ 48 w 608"/>
                <a:gd name="T39" fmla="*/ 91 h 100"/>
                <a:gd name="T40" fmla="*/ 57 w 608"/>
                <a:gd name="T41" fmla="*/ 98 h 100"/>
                <a:gd name="T42" fmla="*/ 80 w 608"/>
                <a:gd name="T43" fmla="*/ 97 h 100"/>
                <a:gd name="T44" fmla="*/ 107 w 608"/>
                <a:gd name="T45" fmla="*/ 93 h 100"/>
                <a:gd name="T46" fmla="*/ 138 w 608"/>
                <a:gd name="T47" fmla="*/ 88 h 100"/>
                <a:gd name="T48" fmla="*/ 189 w 608"/>
                <a:gd name="T49" fmla="*/ 79 h 100"/>
                <a:gd name="T50" fmla="*/ 239 w 608"/>
                <a:gd name="T51" fmla="*/ 72 h 100"/>
                <a:gd name="T52" fmla="*/ 269 w 608"/>
                <a:gd name="T53" fmla="*/ 71 h 100"/>
                <a:gd name="T54" fmla="*/ 298 w 608"/>
                <a:gd name="T55" fmla="*/ 72 h 100"/>
                <a:gd name="T56" fmla="*/ 333 w 608"/>
                <a:gd name="T57" fmla="*/ 79 h 100"/>
                <a:gd name="T58" fmla="*/ 368 w 608"/>
                <a:gd name="T59" fmla="*/ 88 h 100"/>
                <a:gd name="T60" fmla="*/ 383 w 608"/>
                <a:gd name="T61" fmla="*/ 72 h 100"/>
                <a:gd name="T62" fmla="*/ 407 w 608"/>
                <a:gd name="T63" fmla="*/ 51 h 100"/>
                <a:gd name="T64" fmla="*/ 415 w 608"/>
                <a:gd name="T65" fmla="*/ 41 h 100"/>
                <a:gd name="T66" fmla="*/ 427 w 608"/>
                <a:gd name="T67" fmla="*/ 38 h 100"/>
                <a:gd name="T68" fmla="*/ 439 w 608"/>
                <a:gd name="T69" fmla="*/ 39 h 100"/>
                <a:gd name="T70" fmla="*/ 448 w 608"/>
                <a:gd name="T71" fmla="*/ 30 h 100"/>
                <a:gd name="T72" fmla="*/ 455 w 608"/>
                <a:gd name="T73" fmla="*/ 27 h 100"/>
                <a:gd name="T74" fmla="*/ 481 w 608"/>
                <a:gd name="T75" fmla="*/ 28 h 100"/>
                <a:gd name="T76" fmla="*/ 498 w 608"/>
                <a:gd name="T77" fmla="*/ 36 h 100"/>
                <a:gd name="T78" fmla="*/ 507 w 608"/>
                <a:gd name="T79" fmla="*/ 33 h 100"/>
                <a:gd name="T80" fmla="*/ 517 w 608"/>
                <a:gd name="T81" fmla="*/ 38 h 100"/>
                <a:gd name="T82" fmla="*/ 526 w 608"/>
                <a:gd name="T83" fmla="*/ 40 h 100"/>
                <a:gd name="T84" fmla="*/ 528 w 608"/>
                <a:gd name="T85" fmla="*/ 51 h 100"/>
                <a:gd name="T86" fmla="*/ 537 w 608"/>
                <a:gd name="T87" fmla="*/ 53 h 100"/>
                <a:gd name="T88" fmla="*/ 544 w 608"/>
                <a:gd name="T89" fmla="*/ 59 h 100"/>
                <a:gd name="T90" fmla="*/ 553 w 608"/>
                <a:gd name="T91" fmla="*/ 61 h 100"/>
                <a:gd name="T92" fmla="*/ 557 w 608"/>
                <a:gd name="T93" fmla="*/ 55 h 100"/>
                <a:gd name="T94" fmla="*/ 563 w 608"/>
                <a:gd name="T95" fmla="*/ 46 h 100"/>
                <a:gd name="T96" fmla="*/ 573 w 608"/>
                <a:gd name="T97" fmla="*/ 55 h 100"/>
                <a:gd name="T98" fmla="*/ 579 w 608"/>
                <a:gd name="T99" fmla="*/ 65 h 100"/>
                <a:gd name="T100" fmla="*/ 593 w 608"/>
                <a:gd name="T101" fmla="*/ 66 h 100"/>
                <a:gd name="T102" fmla="*/ 600 w 608"/>
                <a:gd name="T103" fmla="*/ 61 h 100"/>
                <a:gd name="T104" fmla="*/ 594 w 608"/>
                <a:gd name="T105" fmla="*/ 49 h 100"/>
                <a:gd name="T106" fmla="*/ 601 w 608"/>
                <a:gd name="T107" fmla="*/ 39 h 1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08"/>
                <a:gd name="T163" fmla="*/ 0 h 100"/>
                <a:gd name="T164" fmla="*/ 608 w 608"/>
                <a:gd name="T165" fmla="*/ 100 h 1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08" h="100">
                  <a:moveTo>
                    <a:pt x="607" y="38"/>
                  </a:moveTo>
                  <a:lnTo>
                    <a:pt x="606" y="38"/>
                  </a:lnTo>
                  <a:lnTo>
                    <a:pt x="601" y="37"/>
                  </a:lnTo>
                  <a:lnTo>
                    <a:pt x="595" y="36"/>
                  </a:lnTo>
                  <a:lnTo>
                    <a:pt x="587" y="34"/>
                  </a:lnTo>
                  <a:lnTo>
                    <a:pt x="577" y="32"/>
                  </a:lnTo>
                  <a:lnTo>
                    <a:pt x="567" y="31"/>
                  </a:lnTo>
                  <a:lnTo>
                    <a:pt x="555" y="29"/>
                  </a:lnTo>
                  <a:lnTo>
                    <a:pt x="542" y="27"/>
                  </a:lnTo>
                  <a:lnTo>
                    <a:pt x="529" y="24"/>
                  </a:lnTo>
                  <a:lnTo>
                    <a:pt x="516" y="22"/>
                  </a:lnTo>
                  <a:lnTo>
                    <a:pt x="503" y="20"/>
                  </a:lnTo>
                  <a:lnTo>
                    <a:pt x="490" y="19"/>
                  </a:lnTo>
                  <a:lnTo>
                    <a:pt x="478" y="17"/>
                  </a:lnTo>
                  <a:lnTo>
                    <a:pt x="469" y="14"/>
                  </a:lnTo>
                  <a:lnTo>
                    <a:pt x="459" y="14"/>
                  </a:lnTo>
                  <a:lnTo>
                    <a:pt x="452" y="13"/>
                  </a:lnTo>
                  <a:lnTo>
                    <a:pt x="449" y="12"/>
                  </a:lnTo>
                  <a:lnTo>
                    <a:pt x="444" y="12"/>
                  </a:lnTo>
                  <a:lnTo>
                    <a:pt x="439" y="12"/>
                  </a:lnTo>
                  <a:lnTo>
                    <a:pt x="435" y="11"/>
                  </a:lnTo>
                  <a:lnTo>
                    <a:pt x="429" y="11"/>
                  </a:lnTo>
                  <a:lnTo>
                    <a:pt x="424" y="10"/>
                  </a:lnTo>
                  <a:lnTo>
                    <a:pt x="417" y="10"/>
                  </a:lnTo>
                  <a:lnTo>
                    <a:pt x="411" y="9"/>
                  </a:lnTo>
                  <a:lnTo>
                    <a:pt x="404" y="8"/>
                  </a:lnTo>
                  <a:lnTo>
                    <a:pt x="397" y="8"/>
                  </a:lnTo>
                  <a:lnTo>
                    <a:pt x="390" y="7"/>
                  </a:lnTo>
                  <a:lnTo>
                    <a:pt x="383" y="7"/>
                  </a:lnTo>
                  <a:lnTo>
                    <a:pt x="374" y="6"/>
                  </a:lnTo>
                  <a:lnTo>
                    <a:pt x="366" y="4"/>
                  </a:lnTo>
                  <a:lnTo>
                    <a:pt x="358" y="4"/>
                  </a:lnTo>
                  <a:lnTo>
                    <a:pt x="351" y="3"/>
                  </a:lnTo>
                  <a:lnTo>
                    <a:pt x="342" y="3"/>
                  </a:lnTo>
                  <a:lnTo>
                    <a:pt x="334" y="2"/>
                  </a:lnTo>
                  <a:lnTo>
                    <a:pt x="326" y="2"/>
                  </a:lnTo>
                  <a:lnTo>
                    <a:pt x="318" y="1"/>
                  </a:lnTo>
                  <a:lnTo>
                    <a:pt x="309" y="1"/>
                  </a:lnTo>
                  <a:lnTo>
                    <a:pt x="301" y="1"/>
                  </a:lnTo>
                  <a:lnTo>
                    <a:pt x="293" y="0"/>
                  </a:lnTo>
                  <a:lnTo>
                    <a:pt x="285" y="0"/>
                  </a:lnTo>
                  <a:lnTo>
                    <a:pt x="278" y="0"/>
                  </a:lnTo>
                  <a:lnTo>
                    <a:pt x="269" y="0"/>
                  </a:lnTo>
                  <a:lnTo>
                    <a:pt x="262" y="0"/>
                  </a:lnTo>
                  <a:lnTo>
                    <a:pt x="255" y="0"/>
                  </a:lnTo>
                  <a:lnTo>
                    <a:pt x="248" y="0"/>
                  </a:lnTo>
                  <a:lnTo>
                    <a:pt x="241" y="0"/>
                  </a:lnTo>
                  <a:lnTo>
                    <a:pt x="235" y="1"/>
                  </a:lnTo>
                  <a:lnTo>
                    <a:pt x="229" y="1"/>
                  </a:lnTo>
                  <a:lnTo>
                    <a:pt x="220" y="2"/>
                  </a:lnTo>
                  <a:lnTo>
                    <a:pt x="211" y="3"/>
                  </a:lnTo>
                  <a:lnTo>
                    <a:pt x="203" y="4"/>
                  </a:lnTo>
                  <a:lnTo>
                    <a:pt x="195" y="6"/>
                  </a:lnTo>
                  <a:lnTo>
                    <a:pt x="188" y="8"/>
                  </a:lnTo>
                  <a:lnTo>
                    <a:pt x="180" y="9"/>
                  </a:lnTo>
                  <a:lnTo>
                    <a:pt x="171" y="11"/>
                  </a:lnTo>
                  <a:lnTo>
                    <a:pt x="164" y="13"/>
                  </a:lnTo>
                  <a:lnTo>
                    <a:pt x="157" y="16"/>
                  </a:lnTo>
                  <a:lnTo>
                    <a:pt x="150" y="17"/>
                  </a:lnTo>
                  <a:lnTo>
                    <a:pt x="144" y="19"/>
                  </a:lnTo>
                  <a:lnTo>
                    <a:pt x="137" y="21"/>
                  </a:lnTo>
                  <a:lnTo>
                    <a:pt x="131" y="22"/>
                  </a:lnTo>
                  <a:lnTo>
                    <a:pt x="125" y="23"/>
                  </a:lnTo>
                  <a:lnTo>
                    <a:pt x="120" y="26"/>
                  </a:lnTo>
                  <a:lnTo>
                    <a:pt x="115" y="27"/>
                  </a:lnTo>
                  <a:lnTo>
                    <a:pt x="109" y="28"/>
                  </a:lnTo>
                  <a:lnTo>
                    <a:pt x="102" y="29"/>
                  </a:lnTo>
                  <a:lnTo>
                    <a:pt x="94" y="29"/>
                  </a:lnTo>
                  <a:lnTo>
                    <a:pt x="86" y="30"/>
                  </a:lnTo>
                  <a:lnTo>
                    <a:pt x="79" y="31"/>
                  </a:lnTo>
                  <a:lnTo>
                    <a:pt x="71" y="31"/>
                  </a:lnTo>
                  <a:lnTo>
                    <a:pt x="64" y="31"/>
                  </a:lnTo>
                  <a:lnTo>
                    <a:pt x="56" y="32"/>
                  </a:lnTo>
                  <a:lnTo>
                    <a:pt x="47" y="32"/>
                  </a:lnTo>
                  <a:lnTo>
                    <a:pt x="39" y="32"/>
                  </a:lnTo>
                  <a:lnTo>
                    <a:pt x="32" y="32"/>
                  </a:lnTo>
                  <a:lnTo>
                    <a:pt x="25" y="31"/>
                  </a:lnTo>
                  <a:lnTo>
                    <a:pt x="18" y="31"/>
                  </a:lnTo>
                  <a:lnTo>
                    <a:pt x="11" y="31"/>
                  </a:lnTo>
                  <a:lnTo>
                    <a:pt x="5" y="30"/>
                  </a:lnTo>
                  <a:lnTo>
                    <a:pt x="0" y="30"/>
                  </a:lnTo>
                  <a:lnTo>
                    <a:pt x="0" y="33"/>
                  </a:lnTo>
                  <a:lnTo>
                    <a:pt x="2" y="40"/>
                  </a:lnTo>
                  <a:lnTo>
                    <a:pt x="4" y="47"/>
                  </a:lnTo>
                  <a:lnTo>
                    <a:pt x="6" y="51"/>
                  </a:lnTo>
                  <a:lnTo>
                    <a:pt x="6" y="52"/>
                  </a:lnTo>
                  <a:lnTo>
                    <a:pt x="7" y="53"/>
                  </a:lnTo>
                  <a:lnTo>
                    <a:pt x="8" y="55"/>
                  </a:lnTo>
                  <a:lnTo>
                    <a:pt x="9" y="56"/>
                  </a:lnTo>
                  <a:lnTo>
                    <a:pt x="12" y="57"/>
                  </a:lnTo>
                  <a:lnTo>
                    <a:pt x="13" y="58"/>
                  </a:lnTo>
                  <a:lnTo>
                    <a:pt x="15" y="59"/>
                  </a:lnTo>
                  <a:lnTo>
                    <a:pt x="18" y="61"/>
                  </a:lnTo>
                  <a:lnTo>
                    <a:pt x="20" y="63"/>
                  </a:lnTo>
                  <a:lnTo>
                    <a:pt x="25" y="66"/>
                  </a:lnTo>
                  <a:lnTo>
                    <a:pt x="31" y="68"/>
                  </a:lnTo>
                  <a:lnTo>
                    <a:pt x="35" y="72"/>
                  </a:lnTo>
                  <a:lnTo>
                    <a:pt x="41" y="78"/>
                  </a:lnTo>
                  <a:lnTo>
                    <a:pt x="46" y="83"/>
                  </a:lnTo>
                  <a:lnTo>
                    <a:pt x="48" y="91"/>
                  </a:lnTo>
                  <a:lnTo>
                    <a:pt x="50" y="99"/>
                  </a:lnTo>
                  <a:lnTo>
                    <a:pt x="51" y="99"/>
                  </a:lnTo>
                  <a:lnTo>
                    <a:pt x="52" y="99"/>
                  </a:lnTo>
                  <a:lnTo>
                    <a:pt x="54" y="99"/>
                  </a:lnTo>
                  <a:lnTo>
                    <a:pt x="57" y="98"/>
                  </a:lnTo>
                  <a:lnTo>
                    <a:pt x="61" y="98"/>
                  </a:lnTo>
                  <a:lnTo>
                    <a:pt x="65" y="98"/>
                  </a:lnTo>
                  <a:lnTo>
                    <a:pt x="70" y="98"/>
                  </a:lnTo>
                  <a:lnTo>
                    <a:pt x="74" y="97"/>
                  </a:lnTo>
                  <a:lnTo>
                    <a:pt x="80" y="97"/>
                  </a:lnTo>
                  <a:lnTo>
                    <a:pt x="86" y="96"/>
                  </a:lnTo>
                  <a:lnTo>
                    <a:pt x="91" y="96"/>
                  </a:lnTo>
                  <a:lnTo>
                    <a:pt x="97" y="95"/>
                  </a:lnTo>
                  <a:lnTo>
                    <a:pt x="103" y="95"/>
                  </a:lnTo>
                  <a:lnTo>
                    <a:pt x="107" y="93"/>
                  </a:lnTo>
                  <a:lnTo>
                    <a:pt x="112" y="93"/>
                  </a:lnTo>
                  <a:lnTo>
                    <a:pt x="117" y="92"/>
                  </a:lnTo>
                  <a:lnTo>
                    <a:pt x="123" y="91"/>
                  </a:lnTo>
                  <a:lnTo>
                    <a:pt x="130" y="90"/>
                  </a:lnTo>
                  <a:lnTo>
                    <a:pt x="138" y="88"/>
                  </a:lnTo>
                  <a:lnTo>
                    <a:pt x="148" y="87"/>
                  </a:lnTo>
                  <a:lnTo>
                    <a:pt x="157" y="85"/>
                  </a:lnTo>
                  <a:lnTo>
                    <a:pt x="168" y="83"/>
                  </a:lnTo>
                  <a:lnTo>
                    <a:pt x="178" y="81"/>
                  </a:lnTo>
                  <a:lnTo>
                    <a:pt x="189" y="79"/>
                  </a:lnTo>
                  <a:lnTo>
                    <a:pt x="200" y="78"/>
                  </a:lnTo>
                  <a:lnTo>
                    <a:pt x="210" y="76"/>
                  </a:lnTo>
                  <a:lnTo>
                    <a:pt x="220" y="75"/>
                  </a:lnTo>
                  <a:lnTo>
                    <a:pt x="229" y="73"/>
                  </a:lnTo>
                  <a:lnTo>
                    <a:pt x="239" y="72"/>
                  </a:lnTo>
                  <a:lnTo>
                    <a:pt x="247" y="71"/>
                  </a:lnTo>
                  <a:lnTo>
                    <a:pt x="254" y="71"/>
                  </a:lnTo>
                  <a:lnTo>
                    <a:pt x="260" y="71"/>
                  </a:lnTo>
                  <a:lnTo>
                    <a:pt x="265" y="71"/>
                  </a:lnTo>
                  <a:lnTo>
                    <a:pt x="269" y="71"/>
                  </a:lnTo>
                  <a:lnTo>
                    <a:pt x="274" y="71"/>
                  </a:lnTo>
                  <a:lnTo>
                    <a:pt x="280" y="71"/>
                  </a:lnTo>
                  <a:lnTo>
                    <a:pt x="286" y="72"/>
                  </a:lnTo>
                  <a:lnTo>
                    <a:pt x="292" y="72"/>
                  </a:lnTo>
                  <a:lnTo>
                    <a:pt x="298" y="72"/>
                  </a:lnTo>
                  <a:lnTo>
                    <a:pt x="304" y="73"/>
                  </a:lnTo>
                  <a:lnTo>
                    <a:pt x="311" y="75"/>
                  </a:lnTo>
                  <a:lnTo>
                    <a:pt x="318" y="76"/>
                  </a:lnTo>
                  <a:lnTo>
                    <a:pt x="326" y="77"/>
                  </a:lnTo>
                  <a:lnTo>
                    <a:pt x="333" y="79"/>
                  </a:lnTo>
                  <a:lnTo>
                    <a:pt x="341" y="81"/>
                  </a:lnTo>
                  <a:lnTo>
                    <a:pt x="350" y="83"/>
                  </a:lnTo>
                  <a:lnTo>
                    <a:pt x="358" y="87"/>
                  </a:lnTo>
                  <a:lnTo>
                    <a:pt x="367" y="89"/>
                  </a:lnTo>
                  <a:lnTo>
                    <a:pt x="368" y="88"/>
                  </a:lnTo>
                  <a:lnTo>
                    <a:pt x="370" y="86"/>
                  </a:lnTo>
                  <a:lnTo>
                    <a:pt x="372" y="81"/>
                  </a:lnTo>
                  <a:lnTo>
                    <a:pt x="377" y="78"/>
                  </a:lnTo>
                  <a:lnTo>
                    <a:pt x="379" y="76"/>
                  </a:lnTo>
                  <a:lnTo>
                    <a:pt x="383" y="72"/>
                  </a:lnTo>
                  <a:lnTo>
                    <a:pt x="389" y="68"/>
                  </a:lnTo>
                  <a:lnTo>
                    <a:pt x="393" y="63"/>
                  </a:lnTo>
                  <a:lnTo>
                    <a:pt x="399" y="59"/>
                  </a:lnTo>
                  <a:lnTo>
                    <a:pt x="403" y="55"/>
                  </a:lnTo>
                  <a:lnTo>
                    <a:pt x="407" y="51"/>
                  </a:lnTo>
                  <a:lnTo>
                    <a:pt x="409" y="49"/>
                  </a:lnTo>
                  <a:lnTo>
                    <a:pt x="410" y="47"/>
                  </a:lnTo>
                  <a:lnTo>
                    <a:pt x="411" y="44"/>
                  </a:lnTo>
                  <a:lnTo>
                    <a:pt x="413" y="43"/>
                  </a:lnTo>
                  <a:lnTo>
                    <a:pt x="415" y="41"/>
                  </a:lnTo>
                  <a:lnTo>
                    <a:pt x="417" y="40"/>
                  </a:lnTo>
                  <a:lnTo>
                    <a:pt x="419" y="39"/>
                  </a:lnTo>
                  <a:lnTo>
                    <a:pt x="422" y="38"/>
                  </a:lnTo>
                  <a:lnTo>
                    <a:pt x="424" y="38"/>
                  </a:lnTo>
                  <a:lnTo>
                    <a:pt x="427" y="38"/>
                  </a:lnTo>
                  <a:lnTo>
                    <a:pt x="430" y="39"/>
                  </a:lnTo>
                  <a:lnTo>
                    <a:pt x="433" y="39"/>
                  </a:lnTo>
                  <a:lnTo>
                    <a:pt x="435" y="39"/>
                  </a:lnTo>
                  <a:lnTo>
                    <a:pt x="437" y="39"/>
                  </a:lnTo>
                  <a:lnTo>
                    <a:pt x="439" y="39"/>
                  </a:lnTo>
                  <a:lnTo>
                    <a:pt x="442" y="38"/>
                  </a:lnTo>
                  <a:lnTo>
                    <a:pt x="443" y="36"/>
                  </a:lnTo>
                  <a:lnTo>
                    <a:pt x="444" y="33"/>
                  </a:lnTo>
                  <a:lnTo>
                    <a:pt x="446" y="31"/>
                  </a:lnTo>
                  <a:lnTo>
                    <a:pt x="448" y="30"/>
                  </a:lnTo>
                  <a:lnTo>
                    <a:pt x="449" y="29"/>
                  </a:lnTo>
                  <a:lnTo>
                    <a:pt x="450" y="28"/>
                  </a:lnTo>
                  <a:lnTo>
                    <a:pt x="451" y="27"/>
                  </a:lnTo>
                  <a:lnTo>
                    <a:pt x="453" y="27"/>
                  </a:lnTo>
                  <a:lnTo>
                    <a:pt x="455" y="27"/>
                  </a:lnTo>
                  <a:lnTo>
                    <a:pt x="458" y="27"/>
                  </a:lnTo>
                  <a:lnTo>
                    <a:pt x="463" y="27"/>
                  </a:lnTo>
                  <a:lnTo>
                    <a:pt x="469" y="27"/>
                  </a:lnTo>
                  <a:lnTo>
                    <a:pt x="475" y="27"/>
                  </a:lnTo>
                  <a:lnTo>
                    <a:pt x="481" y="28"/>
                  </a:lnTo>
                  <a:lnTo>
                    <a:pt x="488" y="29"/>
                  </a:lnTo>
                  <a:lnTo>
                    <a:pt x="492" y="31"/>
                  </a:lnTo>
                  <a:lnTo>
                    <a:pt x="496" y="34"/>
                  </a:lnTo>
                  <a:lnTo>
                    <a:pt x="497" y="36"/>
                  </a:lnTo>
                  <a:lnTo>
                    <a:pt x="498" y="36"/>
                  </a:lnTo>
                  <a:lnTo>
                    <a:pt x="501" y="36"/>
                  </a:lnTo>
                  <a:lnTo>
                    <a:pt x="502" y="34"/>
                  </a:lnTo>
                  <a:lnTo>
                    <a:pt x="504" y="33"/>
                  </a:lnTo>
                  <a:lnTo>
                    <a:pt x="505" y="33"/>
                  </a:lnTo>
                  <a:lnTo>
                    <a:pt x="507" y="33"/>
                  </a:lnTo>
                  <a:lnTo>
                    <a:pt x="508" y="33"/>
                  </a:lnTo>
                  <a:lnTo>
                    <a:pt x="511" y="34"/>
                  </a:lnTo>
                  <a:lnTo>
                    <a:pt x="513" y="36"/>
                  </a:lnTo>
                  <a:lnTo>
                    <a:pt x="515" y="37"/>
                  </a:lnTo>
                  <a:lnTo>
                    <a:pt x="517" y="38"/>
                  </a:lnTo>
                  <a:lnTo>
                    <a:pt x="517" y="39"/>
                  </a:lnTo>
                  <a:lnTo>
                    <a:pt x="520" y="39"/>
                  </a:lnTo>
                  <a:lnTo>
                    <a:pt x="522" y="39"/>
                  </a:lnTo>
                  <a:lnTo>
                    <a:pt x="523" y="39"/>
                  </a:lnTo>
                  <a:lnTo>
                    <a:pt x="526" y="40"/>
                  </a:lnTo>
                  <a:lnTo>
                    <a:pt x="527" y="40"/>
                  </a:lnTo>
                  <a:lnTo>
                    <a:pt x="528" y="42"/>
                  </a:lnTo>
                  <a:lnTo>
                    <a:pt x="528" y="43"/>
                  </a:lnTo>
                  <a:lnTo>
                    <a:pt x="528" y="48"/>
                  </a:lnTo>
                  <a:lnTo>
                    <a:pt x="528" y="51"/>
                  </a:lnTo>
                  <a:lnTo>
                    <a:pt x="530" y="52"/>
                  </a:lnTo>
                  <a:lnTo>
                    <a:pt x="533" y="53"/>
                  </a:lnTo>
                  <a:lnTo>
                    <a:pt x="534" y="53"/>
                  </a:lnTo>
                  <a:lnTo>
                    <a:pt x="535" y="53"/>
                  </a:lnTo>
                  <a:lnTo>
                    <a:pt x="537" y="53"/>
                  </a:lnTo>
                  <a:lnTo>
                    <a:pt x="539" y="55"/>
                  </a:lnTo>
                  <a:lnTo>
                    <a:pt x="540" y="55"/>
                  </a:lnTo>
                  <a:lnTo>
                    <a:pt x="542" y="56"/>
                  </a:lnTo>
                  <a:lnTo>
                    <a:pt x="543" y="58"/>
                  </a:lnTo>
                  <a:lnTo>
                    <a:pt x="544" y="59"/>
                  </a:lnTo>
                  <a:lnTo>
                    <a:pt x="547" y="60"/>
                  </a:lnTo>
                  <a:lnTo>
                    <a:pt x="548" y="61"/>
                  </a:lnTo>
                  <a:lnTo>
                    <a:pt x="549" y="61"/>
                  </a:lnTo>
                  <a:lnTo>
                    <a:pt x="551" y="61"/>
                  </a:lnTo>
                  <a:lnTo>
                    <a:pt x="553" y="61"/>
                  </a:lnTo>
                  <a:lnTo>
                    <a:pt x="554" y="60"/>
                  </a:lnTo>
                  <a:lnTo>
                    <a:pt x="555" y="59"/>
                  </a:lnTo>
                  <a:lnTo>
                    <a:pt x="555" y="58"/>
                  </a:lnTo>
                  <a:lnTo>
                    <a:pt x="556" y="57"/>
                  </a:lnTo>
                  <a:lnTo>
                    <a:pt x="557" y="55"/>
                  </a:lnTo>
                  <a:lnTo>
                    <a:pt x="557" y="51"/>
                  </a:lnTo>
                  <a:lnTo>
                    <a:pt x="559" y="49"/>
                  </a:lnTo>
                  <a:lnTo>
                    <a:pt x="561" y="47"/>
                  </a:lnTo>
                  <a:lnTo>
                    <a:pt x="562" y="46"/>
                  </a:lnTo>
                  <a:lnTo>
                    <a:pt x="563" y="46"/>
                  </a:lnTo>
                  <a:lnTo>
                    <a:pt x="564" y="46"/>
                  </a:lnTo>
                  <a:lnTo>
                    <a:pt x="566" y="46"/>
                  </a:lnTo>
                  <a:lnTo>
                    <a:pt x="568" y="48"/>
                  </a:lnTo>
                  <a:lnTo>
                    <a:pt x="572" y="52"/>
                  </a:lnTo>
                  <a:lnTo>
                    <a:pt x="573" y="55"/>
                  </a:lnTo>
                  <a:lnTo>
                    <a:pt x="574" y="58"/>
                  </a:lnTo>
                  <a:lnTo>
                    <a:pt x="575" y="59"/>
                  </a:lnTo>
                  <a:lnTo>
                    <a:pt x="576" y="61"/>
                  </a:lnTo>
                  <a:lnTo>
                    <a:pt x="577" y="63"/>
                  </a:lnTo>
                  <a:lnTo>
                    <a:pt x="579" y="65"/>
                  </a:lnTo>
                  <a:lnTo>
                    <a:pt x="581" y="66"/>
                  </a:lnTo>
                  <a:lnTo>
                    <a:pt x="585" y="66"/>
                  </a:lnTo>
                  <a:lnTo>
                    <a:pt x="587" y="66"/>
                  </a:lnTo>
                  <a:lnTo>
                    <a:pt x="590" y="66"/>
                  </a:lnTo>
                  <a:lnTo>
                    <a:pt x="593" y="66"/>
                  </a:lnTo>
                  <a:lnTo>
                    <a:pt x="595" y="65"/>
                  </a:lnTo>
                  <a:lnTo>
                    <a:pt x="596" y="63"/>
                  </a:lnTo>
                  <a:lnTo>
                    <a:pt x="599" y="62"/>
                  </a:lnTo>
                  <a:lnTo>
                    <a:pt x="600" y="62"/>
                  </a:lnTo>
                  <a:lnTo>
                    <a:pt x="600" y="61"/>
                  </a:lnTo>
                  <a:lnTo>
                    <a:pt x="600" y="60"/>
                  </a:lnTo>
                  <a:lnTo>
                    <a:pt x="600" y="59"/>
                  </a:lnTo>
                  <a:lnTo>
                    <a:pt x="599" y="57"/>
                  </a:lnTo>
                  <a:lnTo>
                    <a:pt x="596" y="52"/>
                  </a:lnTo>
                  <a:lnTo>
                    <a:pt x="594" y="49"/>
                  </a:lnTo>
                  <a:lnTo>
                    <a:pt x="593" y="44"/>
                  </a:lnTo>
                  <a:lnTo>
                    <a:pt x="594" y="41"/>
                  </a:lnTo>
                  <a:lnTo>
                    <a:pt x="596" y="40"/>
                  </a:lnTo>
                  <a:lnTo>
                    <a:pt x="599" y="39"/>
                  </a:lnTo>
                  <a:lnTo>
                    <a:pt x="601" y="39"/>
                  </a:lnTo>
                  <a:lnTo>
                    <a:pt x="602" y="39"/>
                  </a:lnTo>
                  <a:lnTo>
                    <a:pt x="605" y="39"/>
                  </a:lnTo>
                  <a:lnTo>
                    <a:pt x="606" y="39"/>
                  </a:lnTo>
                  <a:lnTo>
                    <a:pt x="607" y="38"/>
                  </a:lnTo>
                </a:path>
              </a:pathLst>
            </a:custGeom>
            <a:solidFill>
              <a:srgbClr val="F0F0F0"/>
            </a:solidFill>
            <a:ln w="12700" cap="rnd">
              <a:noFill/>
              <a:round/>
              <a:headEnd/>
              <a:tailEnd/>
            </a:ln>
          </p:spPr>
          <p:txBody>
            <a:bodyPr/>
            <a:lstStyle/>
            <a:p>
              <a:endParaRPr lang="en-US">
                <a:solidFill>
                  <a:srgbClr val="000000"/>
                </a:solidFill>
              </a:endParaRPr>
            </a:p>
          </p:txBody>
        </p:sp>
        <p:sp>
          <p:nvSpPr>
            <p:cNvPr id="23613" name="Freeform 106"/>
            <p:cNvSpPr>
              <a:spLocks/>
            </p:cNvSpPr>
            <p:nvPr/>
          </p:nvSpPr>
          <p:spPr bwMode="auto">
            <a:xfrm>
              <a:off x="2493" y="1392"/>
              <a:ext cx="321" cy="105"/>
            </a:xfrm>
            <a:custGeom>
              <a:avLst/>
              <a:gdLst>
                <a:gd name="T0" fmla="*/ 1 w 321"/>
                <a:gd name="T1" fmla="*/ 26 h 105"/>
                <a:gd name="T2" fmla="*/ 7 w 321"/>
                <a:gd name="T3" fmla="*/ 21 h 105"/>
                <a:gd name="T4" fmla="*/ 15 w 321"/>
                <a:gd name="T5" fmla="*/ 17 h 105"/>
                <a:gd name="T6" fmla="*/ 27 w 321"/>
                <a:gd name="T7" fmla="*/ 13 h 105"/>
                <a:gd name="T8" fmla="*/ 42 w 321"/>
                <a:gd name="T9" fmla="*/ 11 h 105"/>
                <a:gd name="T10" fmla="*/ 60 w 321"/>
                <a:gd name="T11" fmla="*/ 9 h 105"/>
                <a:gd name="T12" fmla="*/ 79 w 321"/>
                <a:gd name="T13" fmla="*/ 8 h 105"/>
                <a:gd name="T14" fmla="*/ 103 w 321"/>
                <a:gd name="T15" fmla="*/ 7 h 105"/>
                <a:gd name="T16" fmla="*/ 121 w 321"/>
                <a:gd name="T17" fmla="*/ 7 h 105"/>
                <a:gd name="T18" fmla="*/ 145 w 321"/>
                <a:gd name="T19" fmla="*/ 6 h 105"/>
                <a:gd name="T20" fmla="*/ 173 w 321"/>
                <a:gd name="T21" fmla="*/ 6 h 105"/>
                <a:gd name="T22" fmla="*/ 204 w 321"/>
                <a:gd name="T23" fmla="*/ 4 h 105"/>
                <a:gd name="T24" fmla="*/ 235 w 321"/>
                <a:gd name="T25" fmla="*/ 3 h 105"/>
                <a:gd name="T26" fmla="*/ 263 w 321"/>
                <a:gd name="T27" fmla="*/ 2 h 105"/>
                <a:gd name="T28" fmla="*/ 285 w 321"/>
                <a:gd name="T29" fmla="*/ 2 h 105"/>
                <a:gd name="T30" fmla="*/ 298 w 321"/>
                <a:gd name="T31" fmla="*/ 1 h 105"/>
                <a:gd name="T32" fmla="*/ 320 w 321"/>
                <a:gd name="T33" fmla="*/ 0 h 105"/>
                <a:gd name="T34" fmla="*/ 319 w 321"/>
                <a:gd name="T35" fmla="*/ 2 h 105"/>
                <a:gd name="T36" fmla="*/ 316 w 321"/>
                <a:gd name="T37" fmla="*/ 8 h 105"/>
                <a:gd name="T38" fmla="*/ 312 w 321"/>
                <a:gd name="T39" fmla="*/ 15 h 105"/>
                <a:gd name="T40" fmla="*/ 308 w 321"/>
                <a:gd name="T41" fmla="*/ 20 h 105"/>
                <a:gd name="T42" fmla="*/ 305 w 321"/>
                <a:gd name="T43" fmla="*/ 28 h 105"/>
                <a:gd name="T44" fmla="*/ 304 w 321"/>
                <a:gd name="T45" fmla="*/ 41 h 105"/>
                <a:gd name="T46" fmla="*/ 300 w 321"/>
                <a:gd name="T47" fmla="*/ 56 h 105"/>
                <a:gd name="T48" fmla="*/ 297 w 321"/>
                <a:gd name="T49" fmla="*/ 78 h 105"/>
                <a:gd name="T50" fmla="*/ 293 w 321"/>
                <a:gd name="T51" fmla="*/ 78 h 105"/>
                <a:gd name="T52" fmla="*/ 284 w 321"/>
                <a:gd name="T53" fmla="*/ 78 h 105"/>
                <a:gd name="T54" fmla="*/ 271 w 321"/>
                <a:gd name="T55" fmla="*/ 79 h 105"/>
                <a:gd name="T56" fmla="*/ 255 w 321"/>
                <a:gd name="T57" fmla="*/ 79 h 105"/>
                <a:gd name="T58" fmla="*/ 237 w 321"/>
                <a:gd name="T59" fmla="*/ 81 h 105"/>
                <a:gd name="T60" fmla="*/ 220 w 321"/>
                <a:gd name="T61" fmla="*/ 81 h 105"/>
                <a:gd name="T62" fmla="*/ 203 w 321"/>
                <a:gd name="T63" fmla="*/ 82 h 105"/>
                <a:gd name="T64" fmla="*/ 190 w 321"/>
                <a:gd name="T65" fmla="*/ 82 h 105"/>
                <a:gd name="T66" fmla="*/ 176 w 321"/>
                <a:gd name="T67" fmla="*/ 82 h 105"/>
                <a:gd name="T68" fmla="*/ 155 w 321"/>
                <a:gd name="T69" fmla="*/ 82 h 105"/>
                <a:gd name="T70" fmla="*/ 130 w 321"/>
                <a:gd name="T71" fmla="*/ 82 h 105"/>
                <a:gd name="T72" fmla="*/ 102 w 321"/>
                <a:gd name="T73" fmla="*/ 83 h 105"/>
                <a:gd name="T74" fmla="*/ 74 w 321"/>
                <a:gd name="T75" fmla="*/ 85 h 105"/>
                <a:gd name="T76" fmla="*/ 46 w 321"/>
                <a:gd name="T77" fmla="*/ 89 h 105"/>
                <a:gd name="T78" fmla="*/ 21 w 321"/>
                <a:gd name="T79" fmla="*/ 95 h 105"/>
                <a:gd name="T80" fmla="*/ 1 w 321"/>
                <a:gd name="T81" fmla="*/ 104 h 10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1"/>
                <a:gd name="T124" fmla="*/ 0 h 105"/>
                <a:gd name="T125" fmla="*/ 321 w 321"/>
                <a:gd name="T126" fmla="*/ 105 h 10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1" h="105">
                  <a:moveTo>
                    <a:pt x="0" y="28"/>
                  </a:moveTo>
                  <a:lnTo>
                    <a:pt x="1" y="26"/>
                  </a:lnTo>
                  <a:lnTo>
                    <a:pt x="4" y="22"/>
                  </a:lnTo>
                  <a:lnTo>
                    <a:pt x="7" y="21"/>
                  </a:lnTo>
                  <a:lnTo>
                    <a:pt x="11" y="19"/>
                  </a:lnTo>
                  <a:lnTo>
                    <a:pt x="15" y="17"/>
                  </a:lnTo>
                  <a:lnTo>
                    <a:pt x="21" y="16"/>
                  </a:lnTo>
                  <a:lnTo>
                    <a:pt x="27" y="13"/>
                  </a:lnTo>
                  <a:lnTo>
                    <a:pt x="34" y="12"/>
                  </a:lnTo>
                  <a:lnTo>
                    <a:pt x="42" y="11"/>
                  </a:lnTo>
                  <a:lnTo>
                    <a:pt x="50" y="10"/>
                  </a:lnTo>
                  <a:lnTo>
                    <a:pt x="60" y="9"/>
                  </a:lnTo>
                  <a:lnTo>
                    <a:pt x="69" y="8"/>
                  </a:lnTo>
                  <a:lnTo>
                    <a:pt x="79" y="8"/>
                  </a:lnTo>
                  <a:lnTo>
                    <a:pt x="91" y="7"/>
                  </a:lnTo>
                  <a:lnTo>
                    <a:pt x="103" y="7"/>
                  </a:lnTo>
                  <a:lnTo>
                    <a:pt x="114" y="7"/>
                  </a:lnTo>
                  <a:lnTo>
                    <a:pt x="121" y="7"/>
                  </a:lnTo>
                  <a:lnTo>
                    <a:pt x="132" y="7"/>
                  </a:lnTo>
                  <a:lnTo>
                    <a:pt x="145" y="6"/>
                  </a:lnTo>
                  <a:lnTo>
                    <a:pt x="158" y="6"/>
                  </a:lnTo>
                  <a:lnTo>
                    <a:pt x="173" y="6"/>
                  </a:lnTo>
                  <a:lnTo>
                    <a:pt x="188" y="4"/>
                  </a:lnTo>
                  <a:lnTo>
                    <a:pt x="204" y="4"/>
                  </a:lnTo>
                  <a:lnTo>
                    <a:pt x="220" y="4"/>
                  </a:lnTo>
                  <a:lnTo>
                    <a:pt x="235" y="3"/>
                  </a:lnTo>
                  <a:lnTo>
                    <a:pt x="250" y="3"/>
                  </a:lnTo>
                  <a:lnTo>
                    <a:pt x="263" y="2"/>
                  </a:lnTo>
                  <a:lnTo>
                    <a:pt x="276" y="2"/>
                  </a:lnTo>
                  <a:lnTo>
                    <a:pt x="285" y="2"/>
                  </a:lnTo>
                  <a:lnTo>
                    <a:pt x="293" y="2"/>
                  </a:lnTo>
                  <a:lnTo>
                    <a:pt x="298" y="1"/>
                  </a:lnTo>
                  <a:lnTo>
                    <a:pt x="299" y="1"/>
                  </a:lnTo>
                  <a:lnTo>
                    <a:pt x="320" y="0"/>
                  </a:lnTo>
                  <a:lnTo>
                    <a:pt x="320" y="1"/>
                  </a:lnTo>
                  <a:lnTo>
                    <a:pt x="319" y="2"/>
                  </a:lnTo>
                  <a:lnTo>
                    <a:pt x="318" y="4"/>
                  </a:lnTo>
                  <a:lnTo>
                    <a:pt x="316" y="8"/>
                  </a:lnTo>
                  <a:lnTo>
                    <a:pt x="314" y="11"/>
                  </a:lnTo>
                  <a:lnTo>
                    <a:pt x="312" y="15"/>
                  </a:lnTo>
                  <a:lnTo>
                    <a:pt x="309" y="18"/>
                  </a:lnTo>
                  <a:lnTo>
                    <a:pt x="308" y="20"/>
                  </a:lnTo>
                  <a:lnTo>
                    <a:pt x="307" y="22"/>
                  </a:lnTo>
                  <a:lnTo>
                    <a:pt x="305" y="28"/>
                  </a:lnTo>
                  <a:lnTo>
                    <a:pt x="305" y="35"/>
                  </a:lnTo>
                  <a:lnTo>
                    <a:pt x="304" y="41"/>
                  </a:lnTo>
                  <a:lnTo>
                    <a:pt x="302" y="48"/>
                  </a:lnTo>
                  <a:lnTo>
                    <a:pt x="300" y="56"/>
                  </a:lnTo>
                  <a:lnTo>
                    <a:pt x="299" y="63"/>
                  </a:lnTo>
                  <a:lnTo>
                    <a:pt x="297" y="78"/>
                  </a:lnTo>
                  <a:lnTo>
                    <a:pt x="295" y="78"/>
                  </a:lnTo>
                  <a:lnTo>
                    <a:pt x="293" y="78"/>
                  </a:lnTo>
                  <a:lnTo>
                    <a:pt x="290" y="78"/>
                  </a:lnTo>
                  <a:lnTo>
                    <a:pt x="284" y="78"/>
                  </a:lnTo>
                  <a:lnTo>
                    <a:pt x="278" y="78"/>
                  </a:lnTo>
                  <a:lnTo>
                    <a:pt x="271" y="79"/>
                  </a:lnTo>
                  <a:lnTo>
                    <a:pt x="263" y="79"/>
                  </a:lnTo>
                  <a:lnTo>
                    <a:pt x="255" y="79"/>
                  </a:lnTo>
                  <a:lnTo>
                    <a:pt x="246" y="79"/>
                  </a:lnTo>
                  <a:lnTo>
                    <a:pt x="237" y="81"/>
                  </a:lnTo>
                  <a:lnTo>
                    <a:pt x="228" y="81"/>
                  </a:lnTo>
                  <a:lnTo>
                    <a:pt x="220" y="81"/>
                  </a:lnTo>
                  <a:lnTo>
                    <a:pt x="211" y="81"/>
                  </a:lnTo>
                  <a:lnTo>
                    <a:pt x="203" y="82"/>
                  </a:lnTo>
                  <a:lnTo>
                    <a:pt x="197" y="82"/>
                  </a:lnTo>
                  <a:lnTo>
                    <a:pt x="190" y="82"/>
                  </a:lnTo>
                  <a:lnTo>
                    <a:pt x="185" y="82"/>
                  </a:lnTo>
                  <a:lnTo>
                    <a:pt x="176" y="82"/>
                  </a:lnTo>
                  <a:lnTo>
                    <a:pt x="167" y="82"/>
                  </a:lnTo>
                  <a:lnTo>
                    <a:pt x="155" y="82"/>
                  </a:lnTo>
                  <a:lnTo>
                    <a:pt x="144" y="82"/>
                  </a:lnTo>
                  <a:lnTo>
                    <a:pt x="130" y="82"/>
                  </a:lnTo>
                  <a:lnTo>
                    <a:pt x="116" y="82"/>
                  </a:lnTo>
                  <a:lnTo>
                    <a:pt x="102" y="83"/>
                  </a:lnTo>
                  <a:lnTo>
                    <a:pt x="88" y="84"/>
                  </a:lnTo>
                  <a:lnTo>
                    <a:pt x="74" y="85"/>
                  </a:lnTo>
                  <a:lnTo>
                    <a:pt x="60" y="87"/>
                  </a:lnTo>
                  <a:lnTo>
                    <a:pt x="46" y="89"/>
                  </a:lnTo>
                  <a:lnTo>
                    <a:pt x="33" y="93"/>
                  </a:lnTo>
                  <a:lnTo>
                    <a:pt x="21" y="95"/>
                  </a:lnTo>
                  <a:lnTo>
                    <a:pt x="11" y="100"/>
                  </a:lnTo>
                  <a:lnTo>
                    <a:pt x="1" y="104"/>
                  </a:lnTo>
                  <a:lnTo>
                    <a:pt x="0" y="28"/>
                  </a:lnTo>
                </a:path>
              </a:pathLst>
            </a:custGeom>
            <a:solidFill>
              <a:srgbClr val="F0F0F0"/>
            </a:solidFill>
            <a:ln w="12700" cap="rnd">
              <a:noFill/>
              <a:round/>
              <a:headEnd/>
              <a:tailEnd/>
            </a:ln>
          </p:spPr>
          <p:txBody>
            <a:bodyPr/>
            <a:lstStyle/>
            <a:p>
              <a:endParaRPr lang="en-US">
                <a:solidFill>
                  <a:srgbClr val="000000"/>
                </a:solidFill>
              </a:endParaRPr>
            </a:p>
          </p:txBody>
        </p:sp>
        <p:sp>
          <p:nvSpPr>
            <p:cNvPr id="23614" name="Freeform 107"/>
            <p:cNvSpPr>
              <a:spLocks/>
            </p:cNvSpPr>
            <p:nvPr/>
          </p:nvSpPr>
          <p:spPr bwMode="auto">
            <a:xfrm>
              <a:off x="2839" y="1335"/>
              <a:ext cx="147" cy="132"/>
            </a:xfrm>
            <a:custGeom>
              <a:avLst/>
              <a:gdLst>
                <a:gd name="T0" fmla="*/ 54 w 147"/>
                <a:gd name="T1" fmla="*/ 24 h 132"/>
                <a:gd name="T2" fmla="*/ 60 w 147"/>
                <a:gd name="T3" fmla="*/ 21 h 132"/>
                <a:gd name="T4" fmla="*/ 72 w 147"/>
                <a:gd name="T5" fmla="*/ 18 h 132"/>
                <a:gd name="T6" fmla="*/ 82 w 147"/>
                <a:gd name="T7" fmla="*/ 15 h 132"/>
                <a:gd name="T8" fmla="*/ 89 w 147"/>
                <a:gd name="T9" fmla="*/ 11 h 132"/>
                <a:gd name="T10" fmla="*/ 102 w 147"/>
                <a:gd name="T11" fmla="*/ 7 h 132"/>
                <a:gd name="T12" fmla="*/ 115 w 147"/>
                <a:gd name="T13" fmla="*/ 2 h 132"/>
                <a:gd name="T14" fmla="*/ 125 w 147"/>
                <a:gd name="T15" fmla="*/ 0 h 132"/>
                <a:gd name="T16" fmla="*/ 130 w 147"/>
                <a:gd name="T17" fmla="*/ 0 h 132"/>
                <a:gd name="T18" fmla="*/ 133 w 147"/>
                <a:gd name="T19" fmla="*/ 1 h 132"/>
                <a:gd name="T20" fmla="*/ 136 w 147"/>
                <a:gd name="T21" fmla="*/ 2 h 132"/>
                <a:gd name="T22" fmla="*/ 139 w 147"/>
                <a:gd name="T23" fmla="*/ 7 h 132"/>
                <a:gd name="T24" fmla="*/ 143 w 147"/>
                <a:gd name="T25" fmla="*/ 17 h 132"/>
                <a:gd name="T26" fmla="*/ 146 w 147"/>
                <a:gd name="T27" fmla="*/ 37 h 132"/>
                <a:gd name="T28" fmla="*/ 143 w 147"/>
                <a:gd name="T29" fmla="*/ 53 h 132"/>
                <a:gd name="T30" fmla="*/ 143 w 147"/>
                <a:gd name="T31" fmla="*/ 60 h 132"/>
                <a:gd name="T32" fmla="*/ 145 w 147"/>
                <a:gd name="T33" fmla="*/ 67 h 132"/>
                <a:gd name="T34" fmla="*/ 143 w 147"/>
                <a:gd name="T35" fmla="*/ 78 h 132"/>
                <a:gd name="T36" fmla="*/ 136 w 147"/>
                <a:gd name="T37" fmla="*/ 85 h 132"/>
                <a:gd name="T38" fmla="*/ 131 w 147"/>
                <a:gd name="T39" fmla="*/ 86 h 132"/>
                <a:gd name="T40" fmla="*/ 124 w 147"/>
                <a:gd name="T41" fmla="*/ 87 h 132"/>
                <a:gd name="T42" fmla="*/ 117 w 147"/>
                <a:gd name="T43" fmla="*/ 89 h 132"/>
                <a:gd name="T44" fmla="*/ 108 w 147"/>
                <a:gd name="T45" fmla="*/ 93 h 132"/>
                <a:gd name="T46" fmla="*/ 99 w 147"/>
                <a:gd name="T47" fmla="*/ 95 h 132"/>
                <a:gd name="T48" fmla="*/ 91 w 147"/>
                <a:gd name="T49" fmla="*/ 98 h 132"/>
                <a:gd name="T50" fmla="*/ 83 w 147"/>
                <a:gd name="T51" fmla="*/ 102 h 132"/>
                <a:gd name="T52" fmla="*/ 75 w 147"/>
                <a:gd name="T53" fmla="*/ 105 h 132"/>
                <a:gd name="T54" fmla="*/ 66 w 147"/>
                <a:gd name="T55" fmla="*/ 110 h 132"/>
                <a:gd name="T56" fmla="*/ 56 w 147"/>
                <a:gd name="T57" fmla="*/ 114 h 132"/>
                <a:gd name="T58" fmla="*/ 44 w 147"/>
                <a:gd name="T59" fmla="*/ 119 h 132"/>
                <a:gd name="T60" fmla="*/ 33 w 147"/>
                <a:gd name="T61" fmla="*/ 123 h 132"/>
                <a:gd name="T62" fmla="*/ 23 w 147"/>
                <a:gd name="T63" fmla="*/ 126 h 132"/>
                <a:gd name="T64" fmla="*/ 14 w 147"/>
                <a:gd name="T65" fmla="*/ 129 h 132"/>
                <a:gd name="T66" fmla="*/ 8 w 147"/>
                <a:gd name="T67" fmla="*/ 131 h 132"/>
                <a:gd name="T68" fmla="*/ 5 w 147"/>
                <a:gd name="T69" fmla="*/ 125 h 132"/>
                <a:gd name="T70" fmla="*/ 1 w 147"/>
                <a:gd name="T71" fmla="*/ 108 h 132"/>
                <a:gd name="T72" fmla="*/ 0 w 147"/>
                <a:gd name="T73" fmla="*/ 103 h 132"/>
                <a:gd name="T74" fmla="*/ 1 w 147"/>
                <a:gd name="T75" fmla="*/ 96 h 132"/>
                <a:gd name="T76" fmla="*/ 6 w 147"/>
                <a:gd name="T77" fmla="*/ 88 h 132"/>
                <a:gd name="T78" fmla="*/ 8 w 147"/>
                <a:gd name="T79" fmla="*/ 81 h 132"/>
                <a:gd name="T80" fmla="*/ 9 w 147"/>
                <a:gd name="T81" fmla="*/ 70 h 132"/>
                <a:gd name="T82" fmla="*/ 15 w 147"/>
                <a:gd name="T83" fmla="*/ 54 h 132"/>
                <a:gd name="T84" fmla="*/ 25 w 147"/>
                <a:gd name="T85" fmla="*/ 40 h 132"/>
                <a:gd name="T86" fmla="*/ 30 w 147"/>
                <a:gd name="T87" fmla="*/ 37 h 132"/>
                <a:gd name="T88" fmla="*/ 35 w 147"/>
                <a:gd name="T89" fmla="*/ 34 h 132"/>
                <a:gd name="T90" fmla="*/ 41 w 147"/>
                <a:gd name="T91" fmla="*/ 30 h 132"/>
                <a:gd name="T92" fmla="*/ 43 w 147"/>
                <a:gd name="T93" fmla="*/ 30 h 132"/>
                <a:gd name="T94" fmla="*/ 42 w 147"/>
                <a:gd name="T95" fmla="*/ 40 h 132"/>
                <a:gd name="T96" fmla="*/ 46 w 147"/>
                <a:gd name="T97" fmla="*/ 42 h 132"/>
                <a:gd name="T98" fmla="*/ 47 w 147"/>
                <a:gd name="T99" fmla="*/ 40 h 132"/>
                <a:gd name="T100" fmla="*/ 50 w 147"/>
                <a:gd name="T101" fmla="*/ 34 h 132"/>
                <a:gd name="T102" fmla="*/ 52 w 147"/>
                <a:gd name="T103" fmla="*/ 25 h 1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7"/>
                <a:gd name="T157" fmla="*/ 0 h 132"/>
                <a:gd name="T158" fmla="*/ 147 w 147"/>
                <a:gd name="T159" fmla="*/ 132 h 1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7" h="132">
                  <a:moveTo>
                    <a:pt x="52" y="25"/>
                  </a:moveTo>
                  <a:lnTo>
                    <a:pt x="54" y="24"/>
                  </a:lnTo>
                  <a:lnTo>
                    <a:pt x="57" y="24"/>
                  </a:lnTo>
                  <a:lnTo>
                    <a:pt x="60" y="21"/>
                  </a:lnTo>
                  <a:lnTo>
                    <a:pt x="66" y="20"/>
                  </a:lnTo>
                  <a:lnTo>
                    <a:pt x="72" y="18"/>
                  </a:lnTo>
                  <a:lnTo>
                    <a:pt x="78" y="16"/>
                  </a:lnTo>
                  <a:lnTo>
                    <a:pt x="82" y="15"/>
                  </a:lnTo>
                  <a:lnTo>
                    <a:pt x="86" y="14"/>
                  </a:lnTo>
                  <a:lnTo>
                    <a:pt x="89" y="11"/>
                  </a:lnTo>
                  <a:lnTo>
                    <a:pt x="95" y="9"/>
                  </a:lnTo>
                  <a:lnTo>
                    <a:pt x="102" y="7"/>
                  </a:lnTo>
                  <a:lnTo>
                    <a:pt x="108" y="5"/>
                  </a:lnTo>
                  <a:lnTo>
                    <a:pt x="115" y="2"/>
                  </a:lnTo>
                  <a:lnTo>
                    <a:pt x="121" y="1"/>
                  </a:lnTo>
                  <a:lnTo>
                    <a:pt x="125" y="0"/>
                  </a:lnTo>
                  <a:lnTo>
                    <a:pt x="129" y="0"/>
                  </a:lnTo>
                  <a:lnTo>
                    <a:pt x="130" y="0"/>
                  </a:lnTo>
                  <a:lnTo>
                    <a:pt x="131" y="0"/>
                  </a:lnTo>
                  <a:lnTo>
                    <a:pt x="133" y="1"/>
                  </a:lnTo>
                  <a:lnTo>
                    <a:pt x="135" y="1"/>
                  </a:lnTo>
                  <a:lnTo>
                    <a:pt x="136" y="2"/>
                  </a:lnTo>
                  <a:lnTo>
                    <a:pt x="138" y="5"/>
                  </a:lnTo>
                  <a:lnTo>
                    <a:pt x="139" y="7"/>
                  </a:lnTo>
                  <a:lnTo>
                    <a:pt x="140" y="9"/>
                  </a:lnTo>
                  <a:lnTo>
                    <a:pt x="143" y="17"/>
                  </a:lnTo>
                  <a:lnTo>
                    <a:pt x="145" y="27"/>
                  </a:lnTo>
                  <a:lnTo>
                    <a:pt x="146" y="37"/>
                  </a:lnTo>
                  <a:lnTo>
                    <a:pt x="145" y="46"/>
                  </a:lnTo>
                  <a:lnTo>
                    <a:pt x="143" y="53"/>
                  </a:lnTo>
                  <a:lnTo>
                    <a:pt x="143" y="58"/>
                  </a:lnTo>
                  <a:lnTo>
                    <a:pt x="143" y="60"/>
                  </a:lnTo>
                  <a:lnTo>
                    <a:pt x="144" y="62"/>
                  </a:lnTo>
                  <a:lnTo>
                    <a:pt x="145" y="67"/>
                  </a:lnTo>
                  <a:lnTo>
                    <a:pt x="145" y="71"/>
                  </a:lnTo>
                  <a:lnTo>
                    <a:pt x="143" y="78"/>
                  </a:lnTo>
                  <a:lnTo>
                    <a:pt x="137" y="85"/>
                  </a:lnTo>
                  <a:lnTo>
                    <a:pt x="136" y="85"/>
                  </a:lnTo>
                  <a:lnTo>
                    <a:pt x="133" y="85"/>
                  </a:lnTo>
                  <a:lnTo>
                    <a:pt x="131" y="86"/>
                  </a:lnTo>
                  <a:lnTo>
                    <a:pt x="129" y="87"/>
                  </a:lnTo>
                  <a:lnTo>
                    <a:pt x="124" y="87"/>
                  </a:lnTo>
                  <a:lnTo>
                    <a:pt x="121" y="89"/>
                  </a:lnTo>
                  <a:lnTo>
                    <a:pt x="117" y="89"/>
                  </a:lnTo>
                  <a:lnTo>
                    <a:pt x="113" y="91"/>
                  </a:lnTo>
                  <a:lnTo>
                    <a:pt x="108" y="93"/>
                  </a:lnTo>
                  <a:lnTo>
                    <a:pt x="104" y="94"/>
                  </a:lnTo>
                  <a:lnTo>
                    <a:pt x="99" y="95"/>
                  </a:lnTo>
                  <a:lnTo>
                    <a:pt x="95" y="97"/>
                  </a:lnTo>
                  <a:lnTo>
                    <a:pt x="91" y="98"/>
                  </a:lnTo>
                  <a:lnTo>
                    <a:pt x="87" y="101"/>
                  </a:lnTo>
                  <a:lnTo>
                    <a:pt x="83" y="102"/>
                  </a:lnTo>
                  <a:lnTo>
                    <a:pt x="80" y="103"/>
                  </a:lnTo>
                  <a:lnTo>
                    <a:pt x="75" y="105"/>
                  </a:lnTo>
                  <a:lnTo>
                    <a:pt x="71" y="107"/>
                  </a:lnTo>
                  <a:lnTo>
                    <a:pt x="66" y="110"/>
                  </a:lnTo>
                  <a:lnTo>
                    <a:pt x="60" y="112"/>
                  </a:lnTo>
                  <a:lnTo>
                    <a:pt x="56" y="114"/>
                  </a:lnTo>
                  <a:lnTo>
                    <a:pt x="50" y="116"/>
                  </a:lnTo>
                  <a:lnTo>
                    <a:pt x="44" y="119"/>
                  </a:lnTo>
                  <a:lnTo>
                    <a:pt x="39" y="121"/>
                  </a:lnTo>
                  <a:lnTo>
                    <a:pt x="33" y="123"/>
                  </a:lnTo>
                  <a:lnTo>
                    <a:pt x="27" y="124"/>
                  </a:lnTo>
                  <a:lnTo>
                    <a:pt x="23" y="126"/>
                  </a:lnTo>
                  <a:lnTo>
                    <a:pt x="18" y="128"/>
                  </a:lnTo>
                  <a:lnTo>
                    <a:pt x="14" y="129"/>
                  </a:lnTo>
                  <a:lnTo>
                    <a:pt x="10" y="130"/>
                  </a:lnTo>
                  <a:lnTo>
                    <a:pt x="8" y="131"/>
                  </a:lnTo>
                  <a:lnTo>
                    <a:pt x="7" y="130"/>
                  </a:lnTo>
                  <a:lnTo>
                    <a:pt x="5" y="125"/>
                  </a:lnTo>
                  <a:lnTo>
                    <a:pt x="2" y="119"/>
                  </a:lnTo>
                  <a:lnTo>
                    <a:pt x="1" y="108"/>
                  </a:lnTo>
                  <a:lnTo>
                    <a:pt x="0" y="107"/>
                  </a:lnTo>
                  <a:lnTo>
                    <a:pt x="0" y="103"/>
                  </a:lnTo>
                  <a:lnTo>
                    <a:pt x="1" y="99"/>
                  </a:lnTo>
                  <a:lnTo>
                    <a:pt x="1" y="96"/>
                  </a:lnTo>
                  <a:lnTo>
                    <a:pt x="3" y="93"/>
                  </a:lnTo>
                  <a:lnTo>
                    <a:pt x="6" y="88"/>
                  </a:lnTo>
                  <a:lnTo>
                    <a:pt x="7" y="85"/>
                  </a:lnTo>
                  <a:lnTo>
                    <a:pt x="8" y="81"/>
                  </a:lnTo>
                  <a:lnTo>
                    <a:pt x="8" y="78"/>
                  </a:lnTo>
                  <a:lnTo>
                    <a:pt x="9" y="70"/>
                  </a:lnTo>
                  <a:lnTo>
                    <a:pt x="10" y="62"/>
                  </a:lnTo>
                  <a:lnTo>
                    <a:pt x="15" y="54"/>
                  </a:lnTo>
                  <a:lnTo>
                    <a:pt x="24" y="40"/>
                  </a:lnTo>
                  <a:lnTo>
                    <a:pt x="25" y="40"/>
                  </a:lnTo>
                  <a:lnTo>
                    <a:pt x="26" y="38"/>
                  </a:lnTo>
                  <a:lnTo>
                    <a:pt x="30" y="37"/>
                  </a:lnTo>
                  <a:lnTo>
                    <a:pt x="32" y="35"/>
                  </a:lnTo>
                  <a:lnTo>
                    <a:pt x="35" y="34"/>
                  </a:lnTo>
                  <a:lnTo>
                    <a:pt x="39" y="32"/>
                  </a:lnTo>
                  <a:lnTo>
                    <a:pt x="41" y="30"/>
                  </a:lnTo>
                  <a:lnTo>
                    <a:pt x="43" y="29"/>
                  </a:lnTo>
                  <a:lnTo>
                    <a:pt x="43" y="30"/>
                  </a:lnTo>
                  <a:lnTo>
                    <a:pt x="42" y="35"/>
                  </a:lnTo>
                  <a:lnTo>
                    <a:pt x="42" y="40"/>
                  </a:lnTo>
                  <a:lnTo>
                    <a:pt x="43" y="42"/>
                  </a:lnTo>
                  <a:lnTo>
                    <a:pt x="46" y="42"/>
                  </a:lnTo>
                  <a:lnTo>
                    <a:pt x="46" y="41"/>
                  </a:lnTo>
                  <a:lnTo>
                    <a:pt x="47" y="40"/>
                  </a:lnTo>
                  <a:lnTo>
                    <a:pt x="48" y="37"/>
                  </a:lnTo>
                  <a:lnTo>
                    <a:pt x="50" y="34"/>
                  </a:lnTo>
                  <a:lnTo>
                    <a:pt x="51" y="30"/>
                  </a:lnTo>
                  <a:lnTo>
                    <a:pt x="52" y="25"/>
                  </a:lnTo>
                </a:path>
              </a:pathLst>
            </a:custGeom>
            <a:solidFill>
              <a:srgbClr val="F0F0F0"/>
            </a:solidFill>
            <a:ln w="12700" cap="rnd">
              <a:noFill/>
              <a:round/>
              <a:headEnd/>
              <a:tailEnd/>
            </a:ln>
          </p:spPr>
          <p:txBody>
            <a:bodyPr/>
            <a:lstStyle/>
            <a:p>
              <a:endParaRPr lang="en-US">
                <a:solidFill>
                  <a:srgbClr val="000000"/>
                </a:solidFill>
              </a:endParaRPr>
            </a:p>
          </p:txBody>
        </p:sp>
        <p:sp>
          <p:nvSpPr>
            <p:cNvPr id="23615" name="Freeform 108"/>
            <p:cNvSpPr>
              <a:spLocks/>
            </p:cNvSpPr>
            <p:nvPr/>
          </p:nvSpPr>
          <p:spPr bwMode="auto">
            <a:xfrm>
              <a:off x="3379" y="1266"/>
              <a:ext cx="159" cy="103"/>
            </a:xfrm>
            <a:custGeom>
              <a:avLst/>
              <a:gdLst>
                <a:gd name="T0" fmla="*/ 32 w 159"/>
                <a:gd name="T1" fmla="*/ 22 h 103"/>
                <a:gd name="T2" fmla="*/ 40 w 159"/>
                <a:gd name="T3" fmla="*/ 21 h 103"/>
                <a:gd name="T4" fmla="*/ 52 w 159"/>
                <a:gd name="T5" fmla="*/ 20 h 103"/>
                <a:gd name="T6" fmla="*/ 64 w 159"/>
                <a:gd name="T7" fmla="*/ 18 h 103"/>
                <a:gd name="T8" fmla="*/ 69 w 159"/>
                <a:gd name="T9" fmla="*/ 17 h 103"/>
                <a:gd name="T10" fmla="*/ 76 w 159"/>
                <a:gd name="T11" fmla="*/ 16 h 103"/>
                <a:gd name="T12" fmla="*/ 84 w 159"/>
                <a:gd name="T13" fmla="*/ 13 h 103"/>
                <a:gd name="T14" fmla="*/ 93 w 159"/>
                <a:gd name="T15" fmla="*/ 11 h 103"/>
                <a:gd name="T16" fmla="*/ 103 w 159"/>
                <a:gd name="T17" fmla="*/ 9 h 103"/>
                <a:gd name="T18" fmla="*/ 113 w 159"/>
                <a:gd name="T19" fmla="*/ 6 h 103"/>
                <a:gd name="T20" fmla="*/ 120 w 159"/>
                <a:gd name="T21" fmla="*/ 3 h 103"/>
                <a:gd name="T22" fmla="*/ 127 w 159"/>
                <a:gd name="T23" fmla="*/ 1 h 103"/>
                <a:gd name="T24" fmla="*/ 130 w 159"/>
                <a:gd name="T25" fmla="*/ 1 h 103"/>
                <a:gd name="T26" fmla="*/ 132 w 159"/>
                <a:gd name="T27" fmla="*/ 2 h 103"/>
                <a:gd name="T28" fmla="*/ 136 w 159"/>
                <a:gd name="T29" fmla="*/ 6 h 103"/>
                <a:gd name="T30" fmla="*/ 140 w 159"/>
                <a:gd name="T31" fmla="*/ 8 h 103"/>
                <a:gd name="T32" fmla="*/ 142 w 159"/>
                <a:gd name="T33" fmla="*/ 9 h 103"/>
                <a:gd name="T34" fmla="*/ 144 w 159"/>
                <a:gd name="T35" fmla="*/ 10 h 103"/>
                <a:gd name="T36" fmla="*/ 148 w 159"/>
                <a:gd name="T37" fmla="*/ 12 h 103"/>
                <a:gd name="T38" fmla="*/ 150 w 159"/>
                <a:gd name="T39" fmla="*/ 13 h 103"/>
                <a:gd name="T40" fmla="*/ 153 w 159"/>
                <a:gd name="T41" fmla="*/ 14 h 103"/>
                <a:gd name="T42" fmla="*/ 158 w 159"/>
                <a:gd name="T43" fmla="*/ 21 h 103"/>
                <a:gd name="T44" fmla="*/ 156 w 159"/>
                <a:gd name="T45" fmla="*/ 32 h 103"/>
                <a:gd name="T46" fmla="*/ 151 w 159"/>
                <a:gd name="T47" fmla="*/ 39 h 103"/>
                <a:gd name="T48" fmla="*/ 148 w 159"/>
                <a:gd name="T49" fmla="*/ 41 h 103"/>
                <a:gd name="T50" fmla="*/ 143 w 159"/>
                <a:gd name="T51" fmla="*/ 44 h 103"/>
                <a:gd name="T52" fmla="*/ 141 w 159"/>
                <a:gd name="T53" fmla="*/ 48 h 103"/>
                <a:gd name="T54" fmla="*/ 140 w 159"/>
                <a:gd name="T55" fmla="*/ 50 h 103"/>
                <a:gd name="T56" fmla="*/ 136 w 159"/>
                <a:gd name="T57" fmla="*/ 53 h 103"/>
                <a:gd name="T58" fmla="*/ 132 w 159"/>
                <a:gd name="T59" fmla="*/ 57 h 103"/>
                <a:gd name="T60" fmla="*/ 130 w 159"/>
                <a:gd name="T61" fmla="*/ 59 h 103"/>
                <a:gd name="T62" fmla="*/ 127 w 159"/>
                <a:gd name="T63" fmla="*/ 67 h 103"/>
                <a:gd name="T64" fmla="*/ 126 w 159"/>
                <a:gd name="T65" fmla="*/ 72 h 103"/>
                <a:gd name="T66" fmla="*/ 119 w 159"/>
                <a:gd name="T67" fmla="*/ 78 h 103"/>
                <a:gd name="T68" fmla="*/ 116 w 159"/>
                <a:gd name="T69" fmla="*/ 77 h 103"/>
                <a:gd name="T70" fmla="*/ 113 w 159"/>
                <a:gd name="T71" fmla="*/ 77 h 103"/>
                <a:gd name="T72" fmla="*/ 109 w 159"/>
                <a:gd name="T73" fmla="*/ 78 h 103"/>
                <a:gd name="T74" fmla="*/ 108 w 159"/>
                <a:gd name="T75" fmla="*/ 82 h 103"/>
                <a:gd name="T76" fmla="*/ 107 w 159"/>
                <a:gd name="T77" fmla="*/ 89 h 103"/>
                <a:gd name="T78" fmla="*/ 103 w 159"/>
                <a:gd name="T79" fmla="*/ 91 h 103"/>
                <a:gd name="T80" fmla="*/ 95 w 159"/>
                <a:gd name="T81" fmla="*/ 92 h 103"/>
                <a:gd name="T82" fmla="*/ 82 w 159"/>
                <a:gd name="T83" fmla="*/ 94 h 103"/>
                <a:gd name="T84" fmla="*/ 69 w 159"/>
                <a:gd name="T85" fmla="*/ 95 h 103"/>
                <a:gd name="T86" fmla="*/ 61 w 159"/>
                <a:gd name="T87" fmla="*/ 96 h 103"/>
                <a:gd name="T88" fmla="*/ 53 w 159"/>
                <a:gd name="T89" fmla="*/ 98 h 103"/>
                <a:gd name="T90" fmla="*/ 43 w 159"/>
                <a:gd name="T91" fmla="*/ 99 h 103"/>
                <a:gd name="T92" fmla="*/ 33 w 159"/>
                <a:gd name="T93" fmla="*/ 99 h 103"/>
                <a:gd name="T94" fmla="*/ 22 w 159"/>
                <a:gd name="T95" fmla="*/ 100 h 103"/>
                <a:gd name="T96" fmla="*/ 13 w 159"/>
                <a:gd name="T97" fmla="*/ 101 h 103"/>
                <a:gd name="T98" fmla="*/ 5 w 159"/>
                <a:gd name="T99" fmla="*/ 101 h 103"/>
                <a:gd name="T100" fmla="*/ 0 w 159"/>
                <a:gd name="T101" fmla="*/ 102 h 103"/>
                <a:gd name="T102" fmla="*/ 1 w 159"/>
                <a:gd name="T103" fmla="*/ 99 h 103"/>
                <a:gd name="T104" fmla="*/ 5 w 159"/>
                <a:gd name="T105" fmla="*/ 94 h 103"/>
                <a:gd name="T106" fmla="*/ 8 w 159"/>
                <a:gd name="T107" fmla="*/ 88 h 103"/>
                <a:gd name="T108" fmla="*/ 10 w 159"/>
                <a:gd name="T109" fmla="*/ 84 h 103"/>
                <a:gd name="T110" fmla="*/ 13 w 159"/>
                <a:gd name="T111" fmla="*/ 80 h 103"/>
                <a:gd name="T112" fmla="*/ 16 w 159"/>
                <a:gd name="T113" fmla="*/ 75 h 103"/>
                <a:gd name="T114" fmla="*/ 19 w 159"/>
                <a:gd name="T115" fmla="*/ 70 h 103"/>
                <a:gd name="T116" fmla="*/ 22 w 159"/>
                <a:gd name="T117" fmla="*/ 67 h 103"/>
                <a:gd name="T118" fmla="*/ 25 w 159"/>
                <a:gd name="T119" fmla="*/ 62 h 103"/>
                <a:gd name="T120" fmla="*/ 27 w 159"/>
                <a:gd name="T121" fmla="*/ 53 h 103"/>
                <a:gd name="T122" fmla="*/ 30 w 159"/>
                <a:gd name="T123" fmla="*/ 35 h 103"/>
                <a:gd name="T124" fmla="*/ 31 w 159"/>
                <a:gd name="T125" fmla="*/ 22 h 1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9"/>
                <a:gd name="T190" fmla="*/ 0 h 103"/>
                <a:gd name="T191" fmla="*/ 159 w 159"/>
                <a:gd name="T192" fmla="*/ 103 h 10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9" h="103">
                  <a:moveTo>
                    <a:pt x="31" y="22"/>
                  </a:moveTo>
                  <a:lnTo>
                    <a:pt x="32" y="22"/>
                  </a:lnTo>
                  <a:lnTo>
                    <a:pt x="35" y="22"/>
                  </a:lnTo>
                  <a:lnTo>
                    <a:pt x="40" y="21"/>
                  </a:lnTo>
                  <a:lnTo>
                    <a:pt x="47" y="20"/>
                  </a:lnTo>
                  <a:lnTo>
                    <a:pt x="52" y="20"/>
                  </a:lnTo>
                  <a:lnTo>
                    <a:pt x="58" y="19"/>
                  </a:lnTo>
                  <a:lnTo>
                    <a:pt x="64" y="18"/>
                  </a:lnTo>
                  <a:lnTo>
                    <a:pt x="68" y="17"/>
                  </a:lnTo>
                  <a:lnTo>
                    <a:pt x="69" y="17"/>
                  </a:lnTo>
                  <a:lnTo>
                    <a:pt x="73" y="16"/>
                  </a:lnTo>
                  <a:lnTo>
                    <a:pt x="76" y="16"/>
                  </a:lnTo>
                  <a:lnTo>
                    <a:pt x="80" y="14"/>
                  </a:lnTo>
                  <a:lnTo>
                    <a:pt x="84" y="13"/>
                  </a:lnTo>
                  <a:lnTo>
                    <a:pt x="89" y="12"/>
                  </a:lnTo>
                  <a:lnTo>
                    <a:pt x="93" y="11"/>
                  </a:lnTo>
                  <a:lnTo>
                    <a:pt x="99" y="10"/>
                  </a:lnTo>
                  <a:lnTo>
                    <a:pt x="103" y="9"/>
                  </a:lnTo>
                  <a:lnTo>
                    <a:pt x="108" y="7"/>
                  </a:lnTo>
                  <a:lnTo>
                    <a:pt x="113" y="6"/>
                  </a:lnTo>
                  <a:lnTo>
                    <a:pt x="117" y="4"/>
                  </a:lnTo>
                  <a:lnTo>
                    <a:pt x="120" y="3"/>
                  </a:lnTo>
                  <a:lnTo>
                    <a:pt x="125" y="2"/>
                  </a:lnTo>
                  <a:lnTo>
                    <a:pt x="127" y="1"/>
                  </a:lnTo>
                  <a:lnTo>
                    <a:pt x="130" y="0"/>
                  </a:lnTo>
                  <a:lnTo>
                    <a:pt x="130" y="1"/>
                  </a:lnTo>
                  <a:lnTo>
                    <a:pt x="131" y="1"/>
                  </a:lnTo>
                  <a:lnTo>
                    <a:pt x="132" y="2"/>
                  </a:lnTo>
                  <a:lnTo>
                    <a:pt x="134" y="3"/>
                  </a:lnTo>
                  <a:lnTo>
                    <a:pt x="136" y="6"/>
                  </a:lnTo>
                  <a:lnTo>
                    <a:pt x="139" y="7"/>
                  </a:lnTo>
                  <a:lnTo>
                    <a:pt x="140" y="8"/>
                  </a:lnTo>
                  <a:lnTo>
                    <a:pt x="141" y="9"/>
                  </a:lnTo>
                  <a:lnTo>
                    <a:pt x="142" y="9"/>
                  </a:lnTo>
                  <a:lnTo>
                    <a:pt x="143" y="9"/>
                  </a:lnTo>
                  <a:lnTo>
                    <a:pt x="144" y="10"/>
                  </a:lnTo>
                  <a:lnTo>
                    <a:pt x="145" y="11"/>
                  </a:lnTo>
                  <a:lnTo>
                    <a:pt x="148" y="12"/>
                  </a:lnTo>
                  <a:lnTo>
                    <a:pt x="149" y="12"/>
                  </a:lnTo>
                  <a:lnTo>
                    <a:pt x="150" y="13"/>
                  </a:lnTo>
                  <a:lnTo>
                    <a:pt x="151" y="13"/>
                  </a:lnTo>
                  <a:lnTo>
                    <a:pt x="153" y="14"/>
                  </a:lnTo>
                  <a:lnTo>
                    <a:pt x="156" y="17"/>
                  </a:lnTo>
                  <a:lnTo>
                    <a:pt x="158" y="21"/>
                  </a:lnTo>
                  <a:lnTo>
                    <a:pt x="158" y="27"/>
                  </a:lnTo>
                  <a:lnTo>
                    <a:pt x="156" y="32"/>
                  </a:lnTo>
                  <a:lnTo>
                    <a:pt x="153" y="37"/>
                  </a:lnTo>
                  <a:lnTo>
                    <a:pt x="151" y="39"/>
                  </a:lnTo>
                  <a:lnTo>
                    <a:pt x="149" y="40"/>
                  </a:lnTo>
                  <a:lnTo>
                    <a:pt x="148" y="41"/>
                  </a:lnTo>
                  <a:lnTo>
                    <a:pt x="145" y="42"/>
                  </a:lnTo>
                  <a:lnTo>
                    <a:pt x="143" y="44"/>
                  </a:lnTo>
                  <a:lnTo>
                    <a:pt x="142" y="48"/>
                  </a:lnTo>
                  <a:lnTo>
                    <a:pt x="141" y="48"/>
                  </a:lnTo>
                  <a:lnTo>
                    <a:pt x="141" y="49"/>
                  </a:lnTo>
                  <a:lnTo>
                    <a:pt x="140" y="50"/>
                  </a:lnTo>
                  <a:lnTo>
                    <a:pt x="139" y="52"/>
                  </a:lnTo>
                  <a:lnTo>
                    <a:pt x="136" y="53"/>
                  </a:lnTo>
                  <a:lnTo>
                    <a:pt x="134" y="55"/>
                  </a:lnTo>
                  <a:lnTo>
                    <a:pt x="132" y="57"/>
                  </a:lnTo>
                  <a:lnTo>
                    <a:pt x="131" y="58"/>
                  </a:lnTo>
                  <a:lnTo>
                    <a:pt x="130" y="59"/>
                  </a:lnTo>
                  <a:lnTo>
                    <a:pt x="127" y="62"/>
                  </a:lnTo>
                  <a:lnTo>
                    <a:pt x="127" y="67"/>
                  </a:lnTo>
                  <a:lnTo>
                    <a:pt x="127" y="69"/>
                  </a:lnTo>
                  <a:lnTo>
                    <a:pt x="126" y="72"/>
                  </a:lnTo>
                  <a:lnTo>
                    <a:pt x="124" y="77"/>
                  </a:lnTo>
                  <a:lnTo>
                    <a:pt x="119" y="78"/>
                  </a:lnTo>
                  <a:lnTo>
                    <a:pt x="118" y="78"/>
                  </a:lnTo>
                  <a:lnTo>
                    <a:pt x="116" y="77"/>
                  </a:lnTo>
                  <a:lnTo>
                    <a:pt x="114" y="77"/>
                  </a:lnTo>
                  <a:lnTo>
                    <a:pt x="113" y="77"/>
                  </a:lnTo>
                  <a:lnTo>
                    <a:pt x="110" y="77"/>
                  </a:lnTo>
                  <a:lnTo>
                    <a:pt x="109" y="78"/>
                  </a:lnTo>
                  <a:lnTo>
                    <a:pt x="108" y="79"/>
                  </a:lnTo>
                  <a:lnTo>
                    <a:pt x="108" y="82"/>
                  </a:lnTo>
                  <a:lnTo>
                    <a:pt x="108" y="85"/>
                  </a:lnTo>
                  <a:lnTo>
                    <a:pt x="107" y="89"/>
                  </a:lnTo>
                  <a:lnTo>
                    <a:pt x="105" y="91"/>
                  </a:lnTo>
                  <a:lnTo>
                    <a:pt x="103" y="91"/>
                  </a:lnTo>
                  <a:lnTo>
                    <a:pt x="100" y="92"/>
                  </a:lnTo>
                  <a:lnTo>
                    <a:pt x="95" y="92"/>
                  </a:lnTo>
                  <a:lnTo>
                    <a:pt x="90" y="93"/>
                  </a:lnTo>
                  <a:lnTo>
                    <a:pt x="82" y="94"/>
                  </a:lnTo>
                  <a:lnTo>
                    <a:pt x="75" y="95"/>
                  </a:lnTo>
                  <a:lnTo>
                    <a:pt x="69" y="95"/>
                  </a:lnTo>
                  <a:lnTo>
                    <a:pt x="64" y="96"/>
                  </a:lnTo>
                  <a:lnTo>
                    <a:pt x="61" y="96"/>
                  </a:lnTo>
                  <a:lnTo>
                    <a:pt x="58" y="96"/>
                  </a:lnTo>
                  <a:lnTo>
                    <a:pt x="53" y="98"/>
                  </a:lnTo>
                  <a:lnTo>
                    <a:pt x="49" y="98"/>
                  </a:lnTo>
                  <a:lnTo>
                    <a:pt x="43" y="99"/>
                  </a:lnTo>
                  <a:lnTo>
                    <a:pt x="38" y="99"/>
                  </a:lnTo>
                  <a:lnTo>
                    <a:pt x="33" y="99"/>
                  </a:lnTo>
                  <a:lnTo>
                    <a:pt x="27" y="100"/>
                  </a:lnTo>
                  <a:lnTo>
                    <a:pt x="22" y="100"/>
                  </a:lnTo>
                  <a:lnTo>
                    <a:pt x="17" y="101"/>
                  </a:lnTo>
                  <a:lnTo>
                    <a:pt x="13" y="101"/>
                  </a:lnTo>
                  <a:lnTo>
                    <a:pt x="8" y="101"/>
                  </a:lnTo>
                  <a:lnTo>
                    <a:pt x="5" y="101"/>
                  </a:lnTo>
                  <a:lnTo>
                    <a:pt x="2" y="101"/>
                  </a:lnTo>
                  <a:lnTo>
                    <a:pt x="0" y="102"/>
                  </a:lnTo>
                  <a:lnTo>
                    <a:pt x="0" y="101"/>
                  </a:lnTo>
                  <a:lnTo>
                    <a:pt x="1" y="99"/>
                  </a:lnTo>
                  <a:lnTo>
                    <a:pt x="2" y="96"/>
                  </a:lnTo>
                  <a:lnTo>
                    <a:pt x="5" y="94"/>
                  </a:lnTo>
                  <a:lnTo>
                    <a:pt x="7" y="91"/>
                  </a:lnTo>
                  <a:lnTo>
                    <a:pt x="8" y="88"/>
                  </a:lnTo>
                  <a:lnTo>
                    <a:pt x="9" y="85"/>
                  </a:lnTo>
                  <a:lnTo>
                    <a:pt x="10" y="84"/>
                  </a:lnTo>
                  <a:lnTo>
                    <a:pt x="11" y="82"/>
                  </a:lnTo>
                  <a:lnTo>
                    <a:pt x="13" y="80"/>
                  </a:lnTo>
                  <a:lnTo>
                    <a:pt x="14" y="78"/>
                  </a:lnTo>
                  <a:lnTo>
                    <a:pt x="16" y="75"/>
                  </a:lnTo>
                  <a:lnTo>
                    <a:pt x="17" y="72"/>
                  </a:lnTo>
                  <a:lnTo>
                    <a:pt x="19" y="70"/>
                  </a:lnTo>
                  <a:lnTo>
                    <a:pt x="20" y="68"/>
                  </a:lnTo>
                  <a:lnTo>
                    <a:pt x="22" y="67"/>
                  </a:lnTo>
                  <a:lnTo>
                    <a:pt x="23" y="64"/>
                  </a:lnTo>
                  <a:lnTo>
                    <a:pt x="25" y="62"/>
                  </a:lnTo>
                  <a:lnTo>
                    <a:pt x="26" y="58"/>
                  </a:lnTo>
                  <a:lnTo>
                    <a:pt x="27" y="53"/>
                  </a:lnTo>
                  <a:lnTo>
                    <a:pt x="28" y="45"/>
                  </a:lnTo>
                  <a:lnTo>
                    <a:pt x="30" y="35"/>
                  </a:lnTo>
                  <a:lnTo>
                    <a:pt x="31" y="27"/>
                  </a:lnTo>
                  <a:lnTo>
                    <a:pt x="31" y="22"/>
                  </a:lnTo>
                </a:path>
              </a:pathLst>
            </a:custGeom>
            <a:solidFill>
              <a:srgbClr val="F0F0F0"/>
            </a:solidFill>
            <a:ln w="12700" cap="rnd">
              <a:noFill/>
              <a:round/>
              <a:headEnd/>
              <a:tailEnd/>
            </a:ln>
          </p:spPr>
          <p:txBody>
            <a:bodyPr/>
            <a:lstStyle/>
            <a:p>
              <a:endParaRPr lang="en-US">
                <a:solidFill>
                  <a:srgbClr val="000000"/>
                </a:solidFill>
              </a:endParaRPr>
            </a:p>
          </p:txBody>
        </p:sp>
        <p:sp>
          <p:nvSpPr>
            <p:cNvPr id="23616" name="Freeform 109"/>
            <p:cNvSpPr>
              <a:spLocks/>
            </p:cNvSpPr>
            <p:nvPr/>
          </p:nvSpPr>
          <p:spPr bwMode="auto">
            <a:xfrm>
              <a:off x="2495" y="1477"/>
              <a:ext cx="963" cy="180"/>
            </a:xfrm>
            <a:custGeom>
              <a:avLst/>
              <a:gdLst>
                <a:gd name="T0" fmla="*/ 13 w 963"/>
                <a:gd name="T1" fmla="*/ 102 h 180"/>
                <a:gd name="T2" fmla="*/ 47 w 963"/>
                <a:gd name="T3" fmla="*/ 91 h 180"/>
                <a:gd name="T4" fmla="*/ 94 w 963"/>
                <a:gd name="T5" fmla="*/ 86 h 180"/>
                <a:gd name="T6" fmla="*/ 132 w 963"/>
                <a:gd name="T7" fmla="*/ 86 h 180"/>
                <a:gd name="T8" fmla="*/ 180 w 963"/>
                <a:gd name="T9" fmla="*/ 87 h 180"/>
                <a:gd name="T10" fmla="*/ 232 w 963"/>
                <a:gd name="T11" fmla="*/ 88 h 180"/>
                <a:gd name="T12" fmla="*/ 283 w 963"/>
                <a:gd name="T13" fmla="*/ 87 h 180"/>
                <a:gd name="T14" fmla="*/ 325 w 963"/>
                <a:gd name="T15" fmla="*/ 84 h 180"/>
                <a:gd name="T16" fmla="*/ 397 w 963"/>
                <a:gd name="T17" fmla="*/ 68 h 180"/>
                <a:gd name="T18" fmla="*/ 473 w 963"/>
                <a:gd name="T19" fmla="*/ 48 h 180"/>
                <a:gd name="T20" fmla="*/ 521 w 963"/>
                <a:gd name="T21" fmla="*/ 42 h 180"/>
                <a:gd name="T22" fmla="*/ 509 w 963"/>
                <a:gd name="T23" fmla="*/ 55 h 180"/>
                <a:gd name="T24" fmla="*/ 499 w 963"/>
                <a:gd name="T25" fmla="*/ 65 h 180"/>
                <a:gd name="T26" fmla="*/ 513 w 963"/>
                <a:gd name="T27" fmla="*/ 75 h 180"/>
                <a:gd name="T28" fmla="*/ 537 w 963"/>
                <a:gd name="T29" fmla="*/ 75 h 180"/>
                <a:gd name="T30" fmla="*/ 564 w 963"/>
                <a:gd name="T31" fmla="*/ 71 h 180"/>
                <a:gd name="T32" fmla="*/ 579 w 963"/>
                <a:gd name="T33" fmla="*/ 65 h 180"/>
                <a:gd name="T34" fmla="*/ 595 w 963"/>
                <a:gd name="T35" fmla="*/ 54 h 180"/>
                <a:gd name="T36" fmla="*/ 604 w 963"/>
                <a:gd name="T37" fmla="*/ 47 h 180"/>
                <a:gd name="T38" fmla="*/ 613 w 963"/>
                <a:gd name="T39" fmla="*/ 41 h 180"/>
                <a:gd name="T40" fmla="*/ 621 w 963"/>
                <a:gd name="T41" fmla="*/ 33 h 180"/>
                <a:gd name="T42" fmla="*/ 644 w 963"/>
                <a:gd name="T43" fmla="*/ 28 h 180"/>
                <a:gd name="T44" fmla="*/ 666 w 963"/>
                <a:gd name="T45" fmla="*/ 25 h 180"/>
                <a:gd name="T46" fmla="*/ 700 w 963"/>
                <a:gd name="T47" fmla="*/ 21 h 180"/>
                <a:gd name="T48" fmla="*/ 730 w 963"/>
                <a:gd name="T49" fmla="*/ 20 h 180"/>
                <a:gd name="T50" fmla="*/ 783 w 963"/>
                <a:gd name="T51" fmla="*/ 17 h 180"/>
                <a:gd name="T52" fmla="*/ 845 w 963"/>
                <a:gd name="T53" fmla="*/ 13 h 180"/>
                <a:gd name="T54" fmla="*/ 872 w 963"/>
                <a:gd name="T55" fmla="*/ 10 h 180"/>
                <a:gd name="T56" fmla="*/ 900 w 963"/>
                <a:gd name="T57" fmla="*/ 6 h 180"/>
                <a:gd name="T58" fmla="*/ 921 w 963"/>
                <a:gd name="T59" fmla="*/ 1 h 180"/>
                <a:gd name="T60" fmla="*/ 924 w 963"/>
                <a:gd name="T61" fmla="*/ 9 h 180"/>
                <a:gd name="T62" fmla="*/ 919 w 963"/>
                <a:gd name="T63" fmla="*/ 25 h 180"/>
                <a:gd name="T64" fmla="*/ 921 w 963"/>
                <a:gd name="T65" fmla="*/ 45 h 180"/>
                <a:gd name="T66" fmla="*/ 938 w 963"/>
                <a:gd name="T67" fmla="*/ 59 h 180"/>
                <a:gd name="T68" fmla="*/ 947 w 963"/>
                <a:gd name="T69" fmla="*/ 56 h 180"/>
                <a:gd name="T70" fmla="*/ 950 w 963"/>
                <a:gd name="T71" fmla="*/ 47 h 180"/>
                <a:gd name="T72" fmla="*/ 957 w 963"/>
                <a:gd name="T73" fmla="*/ 59 h 180"/>
                <a:gd name="T74" fmla="*/ 962 w 963"/>
                <a:gd name="T75" fmla="*/ 69 h 180"/>
                <a:gd name="T76" fmla="*/ 953 w 963"/>
                <a:gd name="T77" fmla="*/ 83 h 180"/>
                <a:gd name="T78" fmla="*/ 943 w 963"/>
                <a:gd name="T79" fmla="*/ 83 h 180"/>
                <a:gd name="T80" fmla="*/ 931 w 963"/>
                <a:gd name="T81" fmla="*/ 84 h 180"/>
                <a:gd name="T82" fmla="*/ 923 w 963"/>
                <a:gd name="T83" fmla="*/ 81 h 180"/>
                <a:gd name="T84" fmla="*/ 915 w 963"/>
                <a:gd name="T85" fmla="*/ 79 h 180"/>
                <a:gd name="T86" fmla="*/ 898 w 963"/>
                <a:gd name="T87" fmla="*/ 91 h 180"/>
                <a:gd name="T88" fmla="*/ 871 w 963"/>
                <a:gd name="T89" fmla="*/ 93 h 180"/>
                <a:gd name="T90" fmla="*/ 816 w 963"/>
                <a:gd name="T91" fmla="*/ 95 h 180"/>
                <a:gd name="T92" fmla="*/ 777 w 963"/>
                <a:gd name="T93" fmla="*/ 98 h 180"/>
                <a:gd name="T94" fmla="*/ 708 w 963"/>
                <a:gd name="T95" fmla="*/ 102 h 180"/>
                <a:gd name="T96" fmla="*/ 641 w 963"/>
                <a:gd name="T97" fmla="*/ 107 h 180"/>
                <a:gd name="T98" fmla="*/ 601 w 963"/>
                <a:gd name="T99" fmla="*/ 110 h 180"/>
                <a:gd name="T100" fmla="*/ 525 w 963"/>
                <a:gd name="T101" fmla="*/ 117 h 180"/>
                <a:gd name="T102" fmla="*/ 445 w 963"/>
                <a:gd name="T103" fmla="*/ 131 h 180"/>
                <a:gd name="T104" fmla="*/ 379 w 963"/>
                <a:gd name="T105" fmla="*/ 147 h 180"/>
                <a:gd name="T106" fmla="*/ 316 w 963"/>
                <a:gd name="T107" fmla="*/ 156 h 180"/>
                <a:gd name="T108" fmla="*/ 271 w 963"/>
                <a:gd name="T109" fmla="*/ 156 h 180"/>
                <a:gd name="T110" fmla="*/ 197 w 963"/>
                <a:gd name="T111" fmla="*/ 153 h 180"/>
                <a:gd name="T112" fmla="*/ 103 w 963"/>
                <a:gd name="T113" fmla="*/ 153 h 180"/>
                <a:gd name="T114" fmla="*/ 54 w 963"/>
                <a:gd name="T115" fmla="*/ 158 h 180"/>
                <a:gd name="T116" fmla="*/ 27 w 963"/>
                <a:gd name="T117" fmla="*/ 165 h 180"/>
                <a:gd name="T118" fmla="*/ 0 w 963"/>
                <a:gd name="T119" fmla="*/ 179 h 1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63"/>
                <a:gd name="T181" fmla="*/ 0 h 180"/>
                <a:gd name="T182" fmla="*/ 963 w 963"/>
                <a:gd name="T183" fmla="*/ 180 h 1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63" h="180">
                  <a:moveTo>
                    <a:pt x="4" y="107"/>
                  </a:moveTo>
                  <a:lnTo>
                    <a:pt x="4" y="107"/>
                  </a:lnTo>
                  <a:lnTo>
                    <a:pt x="5" y="106"/>
                  </a:lnTo>
                  <a:lnTo>
                    <a:pt x="7" y="104"/>
                  </a:lnTo>
                  <a:lnTo>
                    <a:pt x="11" y="103"/>
                  </a:lnTo>
                  <a:lnTo>
                    <a:pt x="13" y="102"/>
                  </a:lnTo>
                  <a:lnTo>
                    <a:pt x="18" y="100"/>
                  </a:lnTo>
                  <a:lnTo>
                    <a:pt x="23" y="99"/>
                  </a:lnTo>
                  <a:lnTo>
                    <a:pt x="28" y="96"/>
                  </a:lnTo>
                  <a:lnTo>
                    <a:pt x="34" y="95"/>
                  </a:lnTo>
                  <a:lnTo>
                    <a:pt x="40" y="93"/>
                  </a:lnTo>
                  <a:lnTo>
                    <a:pt x="47" y="91"/>
                  </a:lnTo>
                  <a:lnTo>
                    <a:pt x="56" y="90"/>
                  </a:lnTo>
                  <a:lnTo>
                    <a:pt x="63" y="88"/>
                  </a:lnTo>
                  <a:lnTo>
                    <a:pt x="71" y="87"/>
                  </a:lnTo>
                  <a:lnTo>
                    <a:pt x="81" y="86"/>
                  </a:lnTo>
                  <a:lnTo>
                    <a:pt x="89" y="86"/>
                  </a:lnTo>
                  <a:lnTo>
                    <a:pt x="94" y="86"/>
                  </a:lnTo>
                  <a:lnTo>
                    <a:pt x="100" y="86"/>
                  </a:lnTo>
                  <a:lnTo>
                    <a:pt x="105" y="86"/>
                  </a:lnTo>
                  <a:lnTo>
                    <a:pt x="111" y="86"/>
                  </a:lnTo>
                  <a:lnTo>
                    <a:pt x="117" y="86"/>
                  </a:lnTo>
                  <a:lnTo>
                    <a:pt x="124" y="86"/>
                  </a:lnTo>
                  <a:lnTo>
                    <a:pt x="132" y="86"/>
                  </a:lnTo>
                  <a:lnTo>
                    <a:pt x="140" y="86"/>
                  </a:lnTo>
                  <a:lnTo>
                    <a:pt x="147" y="86"/>
                  </a:lnTo>
                  <a:lnTo>
                    <a:pt x="155" y="87"/>
                  </a:lnTo>
                  <a:lnTo>
                    <a:pt x="163" y="87"/>
                  </a:lnTo>
                  <a:lnTo>
                    <a:pt x="172" y="87"/>
                  </a:lnTo>
                  <a:lnTo>
                    <a:pt x="180" y="87"/>
                  </a:lnTo>
                  <a:lnTo>
                    <a:pt x="188" y="87"/>
                  </a:lnTo>
                  <a:lnTo>
                    <a:pt x="197" y="88"/>
                  </a:lnTo>
                  <a:lnTo>
                    <a:pt x="206" y="88"/>
                  </a:lnTo>
                  <a:lnTo>
                    <a:pt x="214" y="88"/>
                  </a:lnTo>
                  <a:lnTo>
                    <a:pt x="223" y="88"/>
                  </a:lnTo>
                  <a:lnTo>
                    <a:pt x="232" y="88"/>
                  </a:lnTo>
                  <a:lnTo>
                    <a:pt x="241" y="88"/>
                  </a:lnTo>
                  <a:lnTo>
                    <a:pt x="250" y="88"/>
                  </a:lnTo>
                  <a:lnTo>
                    <a:pt x="258" y="88"/>
                  </a:lnTo>
                  <a:lnTo>
                    <a:pt x="267" y="88"/>
                  </a:lnTo>
                  <a:lnTo>
                    <a:pt x="275" y="87"/>
                  </a:lnTo>
                  <a:lnTo>
                    <a:pt x="283" y="87"/>
                  </a:lnTo>
                  <a:lnTo>
                    <a:pt x="290" y="87"/>
                  </a:lnTo>
                  <a:lnTo>
                    <a:pt x="297" y="86"/>
                  </a:lnTo>
                  <a:lnTo>
                    <a:pt x="304" y="86"/>
                  </a:lnTo>
                  <a:lnTo>
                    <a:pt x="312" y="86"/>
                  </a:lnTo>
                  <a:lnTo>
                    <a:pt x="319" y="85"/>
                  </a:lnTo>
                  <a:lnTo>
                    <a:pt x="325" y="84"/>
                  </a:lnTo>
                  <a:lnTo>
                    <a:pt x="331" y="83"/>
                  </a:lnTo>
                  <a:lnTo>
                    <a:pt x="344" y="80"/>
                  </a:lnTo>
                  <a:lnTo>
                    <a:pt x="357" y="78"/>
                  </a:lnTo>
                  <a:lnTo>
                    <a:pt x="370" y="75"/>
                  </a:lnTo>
                  <a:lnTo>
                    <a:pt x="383" y="71"/>
                  </a:lnTo>
                  <a:lnTo>
                    <a:pt x="397" y="68"/>
                  </a:lnTo>
                  <a:lnTo>
                    <a:pt x="410" y="64"/>
                  </a:lnTo>
                  <a:lnTo>
                    <a:pt x="423" y="61"/>
                  </a:lnTo>
                  <a:lnTo>
                    <a:pt x="436" y="57"/>
                  </a:lnTo>
                  <a:lnTo>
                    <a:pt x="448" y="54"/>
                  </a:lnTo>
                  <a:lnTo>
                    <a:pt x="461" y="52"/>
                  </a:lnTo>
                  <a:lnTo>
                    <a:pt x="473" y="48"/>
                  </a:lnTo>
                  <a:lnTo>
                    <a:pt x="483" y="46"/>
                  </a:lnTo>
                  <a:lnTo>
                    <a:pt x="494" y="44"/>
                  </a:lnTo>
                  <a:lnTo>
                    <a:pt x="505" y="42"/>
                  </a:lnTo>
                  <a:lnTo>
                    <a:pt x="513" y="41"/>
                  </a:lnTo>
                  <a:lnTo>
                    <a:pt x="521" y="40"/>
                  </a:lnTo>
                  <a:lnTo>
                    <a:pt x="521" y="42"/>
                  </a:lnTo>
                  <a:lnTo>
                    <a:pt x="520" y="46"/>
                  </a:lnTo>
                  <a:lnTo>
                    <a:pt x="518" y="50"/>
                  </a:lnTo>
                  <a:lnTo>
                    <a:pt x="514" y="53"/>
                  </a:lnTo>
                  <a:lnTo>
                    <a:pt x="513" y="54"/>
                  </a:lnTo>
                  <a:lnTo>
                    <a:pt x="512" y="54"/>
                  </a:lnTo>
                  <a:lnTo>
                    <a:pt x="509" y="55"/>
                  </a:lnTo>
                  <a:lnTo>
                    <a:pt x="507" y="55"/>
                  </a:lnTo>
                  <a:lnTo>
                    <a:pt x="506" y="56"/>
                  </a:lnTo>
                  <a:lnTo>
                    <a:pt x="502" y="56"/>
                  </a:lnTo>
                  <a:lnTo>
                    <a:pt x="499" y="60"/>
                  </a:lnTo>
                  <a:lnTo>
                    <a:pt x="498" y="63"/>
                  </a:lnTo>
                  <a:lnTo>
                    <a:pt x="499" y="65"/>
                  </a:lnTo>
                  <a:lnTo>
                    <a:pt x="500" y="68"/>
                  </a:lnTo>
                  <a:lnTo>
                    <a:pt x="501" y="70"/>
                  </a:lnTo>
                  <a:lnTo>
                    <a:pt x="504" y="71"/>
                  </a:lnTo>
                  <a:lnTo>
                    <a:pt x="506" y="72"/>
                  </a:lnTo>
                  <a:lnTo>
                    <a:pt x="509" y="73"/>
                  </a:lnTo>
                  <a:lnTo>
                    <a:pt x="513" y="75"/>
                  </a:lnTo>
                  <a:lnTo>
                    <a:pt x="518" y="75"/>
                  </a:lnTo>
                  <a:lnTo>
                    <a:pt x="519" y="75"/>
                  </a:lnTo>
                  <a:lnTo>
                    <a:pt x="521" y="75"/>
                  </a:lnTo>
                  <a:lnTo>
                    <a:pt x="526" y="76"/>
                  </a:lnTo>
                  <a:lnTo>
                    <a:pt x="531" y="75"/>
                  </a:lnTo>
                  <a:lnTo>
                    <a:pt x="537" y="75"/>
                  </a:lnTo>
                  <a:lnTo>
                    <a:pt x="544" y="73"/>
                  </a:lnTo>
                  <a:lnTo>
                    <a:pt x="552" y="73"/>
                  </a:lnTo>
                  <a:lnTo>
                    <a:pt x="559" y="71"/>
                  </a:lnTo>
                  <a:lnTo>
                    <a:pt x="560" y="71"/>
                  </a:lnTo>
                  <a:lnTo>
                    <a:pt x="562" y="71"/>
                  </a:lnTo>
                  <a:lnTo>
                    <a:pt x="564" y="71"/>
                  </a:lnTo>
                  <a:lnTo>
                    <a:pt x="567" y="70"/>
                  </a:lnTo>
                  <a:lnTo>
                    <a:pt x="570" y="69"/>
                  </a:lnTo>
                  <a:lnTo>
                    <a:pt x="573" y="69"/>
                  </a:lnTo>
                  <a:lnTo>
                    <a:pt x="576" y="68"/>
                  </a:lnTo>
                  <a:lnTo>
                    <a:pt x="578" y="67"/>
                  </a:lnTo>
                  <a:lnTo>
                    <a:pt x="579" y="65"/>
                  </a:lnTo>
                  <a:lnTo>
                    <a:pt x="582" y="63"/>
                  </a:lnTo>
                  <a:lnTo>
                    <a:pt x="585" y="62"/>
                  </a:lnTo>
                  <a:lnTo>
                    <a:pt x="588" y="60"/>
                  </a:lnTo>
                  <a:lnTo>
                    <a:pt x="590" y="57"/>
                  </a:lnTo>
                  <a:lnTo>
                    <a:pt x="592" y="55"/>
                  </a:lnTo>
                  <a:lnTo>
                    <a:pt x="595" y="54"/>
                  </a:lnTo>
                  <a:lnTo>
                    <a:pt x="596" y="53"/>
                  </a:lnTo>
                  <a:lnTo>
                    <a:pt x="597" y="53"/>
                  </a:lnTo>
                  <a:lnTo>
                    <a:pt x="598" y="52"/>
                  </a:lnTo>
                  <a:lnTo>
                    <a:pt x="599" y="49"/>
                  </a:lnTo>
                  <a:lnTo>
                    <a:pt x="602" y="48"/>
                  </a:lnTo>
                  <a:lnTo>
                    <a:pt x="604" y="47"/>
                  </a:lnTo>
                  <a:lnTo>
                    <a:pt x="605" y="46"/>
                  </a:lnTo>
                  <a:lnTo>
                    <a:pt x="607" y="45"/>
                  </a:lnTo>
                  <a:lnTo>
                    <a:pt x="608" y="45"/>
                  </a:lnTo>
                  <a:lnTo>
                    <a:pt x="609" y="44"/>
                  </a:lnTo>
                  <a:lnTo>
                    <a:pt x="610" y="42"/>
                  </a:lnTo>
                  <a:lnTo>
                    <a:pt x="613" y="41"/>
                  </a:lnTo>
                  <a:lnTo>
                    <a:pt x="615" y="39"/>
                  </a:lnTo>
                  <a:lnTo>
                    <a:pt x="615" y="38"/>
                  </a:lnTo>
                  <a:lnTo>
                    <a:pt x="616" y="37"/>
                  </a:lnTo>
                  <a:lnTo>
                    <a:pt x="618" y="36"/>
                  </a:lnTo>
                  <a:lnTo>
                    <a:pt x="620" y="33"/>
                  </a:lnTo>
                  <a:lnTo>
                    <a:pt x="621" y="33"/>
                  </a:lnTo>
                  <a:lnTo>
                    <a:pt x="623" y="32"/>
                  </a:lnTo>
                  <a:lnTo>
                    <a:pt x="627" y="32"/>
                  </a:lnTo>
                  <a:lnTo>
                    <a:pt x="631" y="31"/>
                  </a:lnTo>
                  <a:lnTo>
                    <a:pt x="636" y="30"/>
                  </a:lnTo>
                  <a:lnTo>
                    <a:pt x="640" y="29"/>
                  </a:lnTo>
                  <a:lnTo>
                    <a:pt x="644" y="28"/>
                  </a:lnTo>
                  <a:lnTo>
                    <a:pt x="648" y="28"/>
                  </a:lnTo>
                  <a:lnTo>
                    <a:pt x="650" y="28"/>
                  </a:lnTo>
                  <a:lnTo>
                    <a:pt x="653" y="26"/>
                  </a:lnTo>
                  <a:lnTo>
                    <a:pt x="656" y="25"/>
                  </a:lnTo>
                  <a:lnTo>
                    <a:pt x="661" y="25"/>
                  </a:lnTo>
                  <a:lnTo>
                    <a:pt x="666" y="25"/>
                  </a:lnTo>
                  <a:lnTo>
                    <a:pt x="671" y="24"/>
                  </a:lnTo>
                  <a:lnTo>
                    <a:pt x="676" y="23"/>
                  </a:lnTo>
                  <a:lnTo>
                    <a:pt x="682" y="23"/>
                  </a:lnTo>
                  <a:lnTo>
                    <a:pt x="688" y="22"/>
                  </a:lnTo>
                  <a:lnTo>
                    <a:pt x="694" y="22"/>
                  </a:lnTo>
                  <a:lnTo>
                    <a:pt x="700" y="21"/>
                  </a:lnTo>
                  <a:lnTo>
                    <a:pt x="706" y="21"/>
                  </a:lnTo>
                  <a:lnTo>
                    <a:pt x="712" y="21"/>
                  </a:lnTo>
                  <a:lnTo>
                    <a:pt x="717" y="20"/>
                  </a:lnTo>
                  <a:lnTo>
                    <a:pt x="722" y="20"/>
                  </a:lnTo>
                  <a:lnTo>
                    <a:pt x="726" y="20"/>
                  </a:lnTo>
                  <a:lnTo>
                    <a:pt x="730" y="20"/>
                  </a:lnTo>
                  <a:lnTo>
                    <a:pt x="736" y="20"/>
                  </a:lnTo>
                  <a:lnTo>
                    <a:pt x="743" y="18"/>
                  </a:lnTo>
                  <a:lnTo>
                    <a:pt x="751" y="18"/>
                  </a:lnTo>
                  <a:lnTo>
                    <a:pt x="762" y="18"/>
                  </a:lnTo>
                  <a:lnTo>
                    <a:pt x="771" y="17"/>
                  </a:lnTo>
                  <a:lnTo>
                    <a:pt x="783" y="17"/>
                  </a:lnTo>
                  <a:lnTo>
                    <a:pt x="794" y="16"/>
                  </a:lnTo>
                  <a:lnTo>
                    <a:pt x="806" y="16"/>
                  </a:lnTo>
                  <a:lnTo>
                    <a:pt x="816" y="15"/>
                  </a:lnTo>
                  <a:lnTo>
                    <a:pt x="827" y="14"/>
                  </a:lnTo>
                  <a:lnTo>
                    <a:pt x="836" y="14"/>
                  </a:lnTo>
                  <a:lnTo>
                    <a:pt x="845" y="13"/>
                  </a:lnTo>
                  <a:lnTo>
                    <a:pt x="852" y="13"/>
                  </a:lnTo>
                  <a:lnTo>
                    <a:pt x="858" y="11"/>
                  </a:lnTo>
                  <a:lnTo>
                    <a:pt x="861" y="11"/>
                  </a:lnTo>
                  <a:lnTo>
                    <a:pt x="864" y="11"/>
                  </a:lnTo>
                  <a:lnTo>
                    <a:pt x="868" y="10"/>
                  </a:lnTo>
                  <a:lnTo>
                    <a:pt x="872" y="10"/>
                  </a:lnTo>
                  <a:lnTo>
                    <a:pt x="876" y="9"/>
                  </a:lnTo>
                  <a:lnTo>
                    <a:pt x="881" y="9"/>
                  </a:lnTo>
                  <a:lnTo>
                    <a:pt x="886" y="8"/>
                  </a:lnTo>
                  <a:lnTo>
                    <a:pt x="891" y="7"/>
                  </a:lnTo>
                  <a:lnTo>
                    <a:pt x="896" y="6"/>
                  </a:lnTo>
                  <a:lnTo>
                    <a:pt x="900" y="6"/>
                  </a:lnTo>
                  <a:lnTo>
                    <a:pt x="905" y="5"/>
                  </a:lnTo>
                  <a:lnTo>
                    <a:pt x="909" y="3"/>
                  </a:lnTo>
                  <a:lnTo>
                    <a:pt x="913" y="2"/>
                  </a:lnTo>
                  <a:lnTo>
                    <a:pt x="916" y="2"/>
                  </a:lnTo>
                  <a:lnTo>
                    <a:pt x="919" y="1"/>
                  </a:lnTo>
                  <a:lnTo>
                    <a:pt x="921" y="1"/>
                  </a:lnTo>
                  <a:lnTo>
                    <a:pt x="923" y="0"/>
                  </a:lnTo>
                  <a:lnTo>
                    <a:pt x="922" y="1"/>
                  </a:lnTo>
                  <a:lnTo>
                    <a:pt x="922" y="3"/>
                  </a:lnTo>
                  <a:lnTo>
                    <a:pt x="922" y="6"/>
                  </a:lnTo>
                  <a:lnTo>
                    <a:pt x="923" y="8"/>
                  </a:lnTo>
                  <a:lnTo>
                    <a:pt x="924" y="9"/>
                  </a:lnTo>
                  <a:lnTo>
                    <a:pt x="925" y="11"/>
                  </a:lnTo>
                  <a:lnTo>
                    <a:pt x="925" y="14"/>
                  </a:lnTo>
                  <a:lnTo>
                    <a:pt x="924" y="16"/>
                  </a:lnTo>
                  <a:lnTo>
                    <a:pt x="922" y="18"/>
                  </a:lnTo>
                  <a:lnTo>
                    <a:pt x="921" y="22"/>
                  </a:lnTo>
                  <a:lnTo>
                    <a:pt x="919" y="25"/>
                  </a:lnTo>
                  <a:lnTo>
                    <a:pt x="918" y="30"/>
                  </a:lnTo>
                  <a:lnTo>
                    <a:pt x="917" y="33"/>
                  </a:lnTo>
                  <a:lnTo>
                    <a:pt x="917" y="37"/>
                  </a:lnTo>
                  <a:lnTo>
                    <a:pt x="917" y="40"/>
                  </a:lnTo>
                  <a:lnTo>
                    <a:pt x="919" y="42"/>
                  </a:lnTo>
                  <a:lnTo>
                    <a:pt x="921" y="45"/>
                  </a:lnTo>
                  <a:lnTo>
                    <a:pt x="923" y="47"/>
                  </a:lnTo>
                  <a:lnTo>
                    <a:pt x="925" y="49"/>
                  </a:lnTo>
                  <a:lnTo>
                    <a:pt x="928" y="52"/>
                  </a:lnTo>
                  <a:lnTo>
                    <a:pt x="931" y="54"/>
                  </a:lnTo>
                  <a:lnTo>
                    <a:pt x="935" y="56"/>
                  </a:lnTo>
                  <a:lnTo>
                    <a:pt x="938" y="59"/>
                  </a:lnTo>
                  <a:lnTo>
                    <a:pt x="941" y="60"/>
                  </a:lnTo>
                  <a:lnTo>
                    <a:pt x="942" y="60"/>
                  </a:lnTo>
                  <a:lnTo>
                    <a:pt x="943" y="60"/>
                  </a:lnTo>
                  <a:lnTo>
                    <a:pt x="945" y="60"/>
                  </a:lnTo>
                  <a:lnTo>
                    <a:pt x="947" y="57"/>
                  </a:lnTo>
                  <a:lnTo>
                    <a:pt x="947" y="56"/>
                  </a:lnTo>
                  <a:lnTo>
                    <a:pt x="947" y="55"/>
                  </a:lnTo>
                  <a:lnTo>
                    <a:pt x="947" y="54"/>
                  </a:lnTo>
                  <a:lnTo>
                    <a:pt x="947" y="52"/>
                  </a:lnTo>
                  <a:lnTo>
                    <a:pt x="948" y="48"/>
                  </a:lnTo>
                  <a:lnTo>
                    <a:pt x="949" y="46"/>
                  </a:lnTo>
                  <a:lnTo>
                    <a:pt x="950" y="47"/>
                  </a:lnTo>
                  <a:lnTo>
                    <a:pt x="951" y="48"/>
                  </a:lnTo>
                  <a:lnTo>
                    <a:pt x="953" y="50"/>
                  </a:lnTo>
                  <a:lnTo>
                    <a:pt x="954" y="54"/>
                  </a:lnTo>
                  <a:lnTo>
                    <a:pt x="956" y="56"/>
                  </a:lnTo>
                  <a:lnTo>
                    <a:pt x="956" y="57"/>
                  </a:lnTo>
                  <a:lnTo>
                    <a:pt x="957" y="59"/>
                  </a:lnTo>
                  <a:lnTo>
                    <a:pt x="958" y="60"/>
                  </a:lnTo>
                  <a:lnTo>
                    <a:pt x="960" y="61"/>
                  </a:lnTo>
                  <a:lnTo>
                    <a:pt x="960" y="63"/>
                  </a:lnTo>
                  <a:lnTo>
                    <a:pt x="961" y="64"/>
                  </a:lnTo>
                  <a:lnTo>
                    <a:pt x="962" y="67"/>
                  </a:lnTo>
                  <a:lnTo>
                    <a:pt x="962" y="69"/>
                  </a:lnTo>
                  <a:lnTo>
                    <a:pt x="962" y="72"/>
                  </a:lnTo>
                  <a:lnTo>
                    <a:pt x="962" y="75"/>
                  </a:lnTo>
                  <a:lnTo>
                    <a:pt x="961" y="76"/>
                  </a:lnTo>
                  <a:lnTo>
                    <a:pt x="960" y="78"/>
                  </a:lnTo>
                  <a:lnTo>
                    <a:pt x="957" y="81"/>
                  </a:lnTo>
                  <a:lnTo>
                    <a:pt x="953" y="83"/>
                  </a:lnTo>
                  <a:lnTo>
                    <a:pt x="950" y="83"/>
                  </a:lnTo>
                  <a:lnTo>
                    <a:pt x="949" y="83"/>
                  </a:lnTo>
                  <a:lnTo>
                    <a:pt x="948" y="83"/>
                  </a:lnTo>
                  <a:lnTo>
                    <a:pt x="947" y="83"/>
                  </a:lnTo>
                  <a:lnTo>
                    <a:pt x="945" y="83"/>
                  </a:lnTo>
                  <a:lnTo>
                    <a:pt x="943" y="83"/>
                  </a:lnTo>
                  <a:lnTo>
                    <a:pt x="941" y="83"/>
                  </a:lnTo>
                  <a:lnTo>
                    <a:pt x="938" y="84"/>
                  </a:lnTo>
                  <a:lnTo>
                    <a:pt x="937" y="84"/>
                  </a:lnTo>
                  <a:lnTo>
                    <a:pt x="935" y="84"/>
                  </a:lnTo>
                  <a:lnTo>
                    <a:pt x="934" y="84"/>
                  </a:lnTo>
                  <a:lnTo>
                    <a:pt x="931" y="84"/>
                  </a:lnTo>
                  <a:lnTo>
                    <a:pt x="930" y="84"/>
                  </a:lnTo>
                  <a:lnTo>
                    <a:pt x="929" y="84"/>
                  </a:lnTo>
                  <a:lnTo>
                    <a:pt x="928" y="84"/>
                  </a:lnTo>
                  <a:lnTo>
                    <a:pt x="926" y="83"/>
                  </a:lnTo>
                  <a:lnTo>
                    <a:pt x="924" y="83"/>
                  </a:lnTo>
                  <a:lnTo>
                    <a:pt x="923" y="81"/>
                  </a:lnTo>
                  <a:lnTo>
                    <a:pt x="922" y="81"/>
                  </a:lnTo>
                  <a:lnTo>
                    <a:pt x="921" y="80"/>
                  </a:lnTo>
                  <a:lnTo>
                    <a:pt x="919" y="80"/>
                  </a:lnTo>
                  <a:lnTo>
                    <a:pt x="918" y="79"/>
                  </a:lnTo>
                  <a:lnTo>
                    <a:pt x="916" y="79"/>
                  </a:lnTo>
                  <a:lnTo>
                    <a:pt x="915" y="79"/>
                  </a:lnTo>
                  <a:lnTo>
                    <a:pt x="913" y="79"/>
                  </a:lnTo>
                  <a:lnTo>
                    <a:pt x="911" y="79"/>
                  </a:lnTo>
                  <a:lnTo>
                    <a:pt x="909" y="80"/>
                  </a:lnTo>
                  <a:lnTo>
                    <a:pt x="906" y="81"/>
                  </a:lnTo>
                  <a:lnTo>
                    <a:pt x="905" y="83"/>
                  </a:lnTo>
                  <a:lnTo>
                    <a:pt x="898" y="91"/>
                  </a:lnTo>
                  <a:lnTo>
                    <a:pt x="897" y="91"/>
                  </a:lnTo>
                  <a:lnTo>
                    <a:pt x="894" y="91"/>
                  </a:lnTo>
                  <a:lnTo>
                    <a:pt x="891" y="92"/>
                  </a:lnTo>
                  <a:lnTo>
                    <a:pt x="885" y="92"/>
                  </a:lnTo>
                  <a:lnTo>
                    <a:pt x="878" y="92"/>
                  </a:lnTo>
                  <a:lnTo>
                    <a:pt x="871" y="93"/>
                  </a:lnTo>
                  <a:lnTo>
                    <a:pt x="861" y="93"/>
                  </a:lnTo>
                  <a:lnTo>
                    <a:pt x="853" y="94"/>
                  </a:lnTo>
                  <a:lnTo>
                    <a:pt x="844" y="94"/>
                  </a:lnTo>
                  <a:lnTo>
                    <a:pt x="834" y="95"/>
                  </a:lnTo>
                  <a:lnTo>
                    <a:pt x="826" y="95"/>
                  </a:lnTo>
                  <a:lnTo>
                    <a:pt x="816" y="95"/>
                  </a:lnTo>
                  <a:lnTo>
                    <a:pt x="809" y="96"/>
                  </a:lnTo>
                  <a:lnTo>
                    <a:pt x="802" y="96"/>
                  </a:lnTo>
                  <a:lnTo>
                    <a:pt x="795" y="96"/>
                  </a:lnTo>
                  <a:lnTo>
                    <a:pt x="790" y="96"/>
                  </a:lnTo>
                  <a:lnTo>
                    <a:pt x="784" y="96"/>
                  </a:lnTo>
                  <a:lnTo>
                    <a:pt x="777" y="98"/>
                  </a:lnTo>
                  <a:lnTo>
                    <a:pt x="768" y="98"/>
                  </a:lnTo>
                  <a:lnTo>
                    <a:pt x="757" y="99"/>
                  </a:lnTo>
                  <a:lnTo>
                    <a:pt x="746" y="99"/>
                  </a:lnTo>
                  <a:lnTo>
                    <a:pt x="735" y="100"/>
                  </a:lnTo>
                  <a:lnTo>
                    <a:pt x="722" y="101"/>
                  </a:lnTo>
                  <a:lnTo>
                    <a:pt x="708" y="102"/>
                  </a:lnTo>
                  <a:lnTo>
                    <a:pt x="695" y="103"/>
                  </a:lnTo>
                  <a:lnTo>
                    <a:pt x="684" y="104"/>
                  </a:lnTo>
                  <a:lnTo>
                    <a:pt x="671" y="104"/>
                  </a:lnTo>
                  <a:lnTo>
                    <a:pt x="660" y="106"/>
                  </a:lnTo>
                  <a:lnTo>
                    <a:pt x="650" y="107"/>
                  </a:lnTo>
                  <a:lnTo>
                    <a:pt x="641" y="107"/>
                  </a:lnTo>
                  <a:lnTo>
                    <a:pt x="635" y="108"/>
                  </a:lnTo>
                  <a:lnTo>
                    <a:pt x="630" y="108"/>
                  </a:lnTo>
                  <a:lnTo>
                    <a:pt x="626" y="109"/>
                  </a:lnTo>
                  <a:lnTo>
                    <a:pt x="618" y="109"/>
                  </a:lnTo>
                  <a:lnTo>
                    <a:pt x="610" y="109"/>
                  </a:lnTo>
                  <a:lnTo>
                    <a:pt x="601" y="110"/>
                  </a:lnTo>
                  <a:lnTo>
                    <a:pt x="590" y="111"/>
                  </a:lnTo>
                  <a:lnTo>
                    <a:pt x="578" y="111"/>
                  </a:lnTo>
                  <a:lnTo>
                    <a:pt x="565" y="112"/>
                  </a:lnTo>
                  <a:lnTo>
                    <a:pt x="552" y="114"/>
                  </a:lnTo>
                  <a:lnTo>
                    <a:pt x="539" y="115"/>
                  </a:lnTo>
                  <a:lnTo>
                    <a:pt x="525" y="117"/>
                  </a:lnTo>
                  <a:lnTo>
                    <a:pt x="511" y="118"/>
                  </a:lnTo>
                  <a:lnTo>
                    <a:pt x="496" y="120"/>
                  </a:lnTo>
                  <a:lnTo>
                    <a:pt x="482" y="123"/>
                  </a:lnTo>
                  <a:lnTo>
                    <a:pt x="469" y="125"/>
                  </a:lnTo>
                  <a:lnTo>
                    <a:pt x="457" y="129"/>
                  </a:lnTo>
                  <a:lnTo>
                    <a:pt x="445" y="131"/>
                  </a:lnTo>
                  <a:lnTo>
                    <a:pt x="435" y="134"/>
                  </a:lnTo>
                  <a:lnTo>
                    <a:pt x="423" y="138"/>
                  </a:lnTo>
                  <a:lnTo>
                    <a:pt x="412" y="140"/>
                  </a:lnTo>
                  <a:lnTo>
                    <a:pt x="402" y="143"/>
                  </a:lnTo>
                  <a:lnTo>
                    <a:pt x="390" y="146"/>
                  </a:lnTo>
                  <a:lnTo>
                    <a:pt x="379" y="147"/>
                  </a:lnTo>
                  <a:lnTo>
                    <a:pt x="368" y="149"/>
                  </a:lnTo>
                  <a:lnTo>
                    <a:pt x="358" y="150"/>
                  </a:lnTo>
                  <a:lnTo>
                    <a:pt x="347" y="153"/>
                  </a:lnTo>
                  <a:lnTo>
                    <a:pt x="336" y="154"/>
                  </a:lnTo>
                  <a:lnTo>
                    <a:pt x="326" y="155"/>
                  </a:lnTo>
                  <a:lnTo>
                    <a:pt x="316" y="156"/>
                  </a:lnTo>
                  <a:lnTo>
                    <a:pt x="307" y="156"/>
                  </a:lnTo>
                  <a:lnTo>
                    <a:pt x="296" y="156"/>
                  </a:lnTo>
                  <a:lnTo>
                    <a:pt x="288" y="157"/>
                  </a:lnTo>
                  <a:lnTo>
                    <a:pt x="278" y="156"/>
                  </a:lnTo>
                  <a:lnTo>
                    <a:pt x="276" y="156"/>
                  </a:lnTo>
                  <a:lnTo>
                    <a:pt x="271" y="156"/>
                  </a:lnTo>
                  <a:lnTo>
                    <a:pt x="264" y="156"/>
                  </a:lnTo>
                  <a:lnTo>
                    <a:pt x="254" y="155"/>
                  </a:lnTo>
                  <a:lnTo>
                    <a:pt x="242" y="155"/>
                  </a:lnTo>
                  <a:lnTo>
                    <a:pt x="227" y="154"/>
                  </a:lnTo>
                  <a:lnTo>
                    <a:pt x="212" y="154"/>
                  </a:lnTo>
                  <a:lnTo>
                    <a:pt x="197" y="153"/>
                  </a:lnTo>
                  <a:lnTo>
                    <a:pt x="179" y="153"/>
                  </a:lnTo>
                  <a:lnTo>
                    <a:pt x="162" y="151"/>
                  </a:lnTo>
                  <a:lnTo>
                    <a:pt x="147" y="151"/>
                  </a:lnTo>
                  <a:lnTo>
                    <a:pt x="130" y="151"/>
                  </a:lnTo>
                  <a:lnTo>
                    <a:pt x="116" y="151"/>
                  </a:lnTo>
                  <a:lnTo>
                    <a:pt x="103" y="153"/>
                  </a:lnTo>
                  <a:lnTo>
                    <a:pt x="91" y="153"/>
                  </a:lnTo>
                  <a:lnTo>
                    <a:pt x="82" y="154"/>
                  </a:lnTo>
                  <a:lnTo>
                    <a:pt x="75" y="155"/>
                  </a:lnTo>
                  <a:lnTo>
                    <a:pt x="68" y="156"/>
                  </a:lnTo>
                  <a:lnTo>
                    <a:pt x="60" y="157"/>
                  </a:lnTo>
                  <a:lnTo>
                    <a:pt x="54" y="158"/>
                  </a:lnTo>
                  <a:lnTo>
                    <a:pt x="50" y="159"/>
                  </a:lnTo>
                  <a:lnTo>
                    <a:pt x="45" y="161"/>
                  </a:lnTo>
                  <a:lnTo>
                    <a:pt x="40" y="162"/>
                  </a:lnTo>
                  <a:lnTo>
                    <a:pt x="36" y="163"/>
                  </a:lnTo>
                  <a:lnTo>
                    <a:pt x="32" y="164"/>
                  </a:lnTo>
                  <a:lnTo>
                    <a:pt x="27" y="165"/>
                  </a:lnTo>
                  <a:lnTo>
                    <a:pt x="24" y="168"/>
                  </a:lnTo>
                  <a:lnTo>
                    <a:pt x="19" y="169"/>
                  </a:lnTo>
                  <a:lnTo>
                    <a:pt x="15" y="171"/>
                  </a:lnTo>
                  <a:lnTo>
                    <a:pt x="11" y="174"/>
                  </a:lnTo>
                  <a:lnTo>
                    <a:pt x="6" y="177"/>
                  </a:lnTo>
                  <a:lnTo>
                    <a:pt x="0" y="179"/>
                  </a:lnTo>
                  <a:lnTo>
                    <a:pt x="4" y="107"/>
                  </a:lnTo>
                </a:path>
              </a:pathLst>
            </a:custGeom>
            <a:solidFill>
              <a:srgbClr val="F0F0F0"/>
            </a:solidFill>
            <a:ln w="12700" cap="rnd">
              <a:noFill/>
              <a:round/>
              <a:headEnd/>
              <a:tailEnd/>
            </a:ln>
          </p:spPr>
          <p:txBody>
            <a:bodyPr/>
            <a:lstStyle/>
            <a:p>
              <a:endParaRPr lang="en-US">
                <a:solidFill>
                  <a:srgbClr val="000000"/>
                </a:solidFill>
              </a:endParaRPr>
            </a:p>
          </p:txBody>
        </p:sp>
        <p:sp>
          <p:nvSpPr>
            <p:cNvPr id="23617" name="Freeform 110"/>
            <p:cNvSpPr>
              <a:spLocks/>
            </p:cNvSpPr>
            <p:nvPr/>
          </p:nvSpPr>
          <p:spPr bwMode="auto">
            <a:xfrm>
              <a:off x="2497" y="1671"/>
              <a:ext cx="892" cy="134"/>
            </a:xfrm>
            <a:custGeom>
              <a:avLst/>
              <a:gdLst>
                <a:gd name="T0" fmla="*/ 831 w 892"/>
                <a:gd name="T1" fmla="*/ 77 h 134"/>
                <a:gd name="T2" fmla="*/ 831 w 892"/>
                <a:gd name="T3" fmla="*/ 91 h 134"/>
                <a:gd name="T4" fmla="*/ 812 w 892"/>
                <a:gd name="T5" fmla="*/ 88 h 134"/>
                <a:gd name="T6" fmla="*/ 788 w 892"/>
                <a:gd name="T7" fmla="*/ 87 h 134"/>
                <a:gd name="T8" fmla="*/ 743 w 892"/>
                <a:gd name="T9" fmla="*/ 85 h 134"/>
                <a:gd name="T10" fmla="*/ 690 w 892"/>
                <a:gd name="T11" fmla="*/ 82 h 134"/>
                <a:gd name="T12" fmla="*/ 639 w 892"/>
                <a:gd name="T13" fmla="*/ 85 h 134"/>
                <a:gd name="T14" fmla="*/ 584 w 892"/>
                <a:gd name="T15" fmla="*/ 88 h 134"/>
                <a:gd name="T16" fmla="*/ 534 w 892"/>
                <a:gd name="T17" fmla="*/ 94 h 134"/>
                <a:gd name="T18" fmla="*/ 502 w 892"/>
                <a:gd name="T19" fmla="*/ 99 h 134"/>
                <a:gd name="T20" fmla="*/ 485 w 892"/>
                <a:gd name="T21" fmla="*/ 103 h 134"/>
                <a:gd name="T22" fmla="*/ 443 w 892"/>
                <a:gd name="T23" fmla="*/ 109 h 134"/>
                <a:gd name="T24" fmla="*/ 382 w 892"/>
                <a:gd name="T25" fmla="*/ 114 h 134"/>
                <a:gd name="T26" fmla="*/ 334 w 892"/>
                <a:gd name="T27" fmla="*/ 114 h 134"/>
                <a:gd name="T28" fmla="*/ 275 w 892"/>
                <a:gd name="T29" fmla="*/ 114 h 134"/>
                <a:gd name="T30" fmla="*/ 231 w 892"/>
                <a:gd name="T31" fmla="*/ 112 h 134"/>
                <a:gd name="T32" fmla="*/ 204 w 892"/>
                <a:gd name="T33" fmla="*/ 109 h 134"/>
                <a:gd name="T34" fmla="*/ 161 w 892"/>
                <a:gd name="T35" fmla="*/ 108 h 134"/>
                <a:gd name="T36" fmla="*/ 115 w 892"/>
                <a:gd name="T37" fmla="*/ 110 h 134"/>
                <a:gd name="T38" fmla="*/ 75 w 892"/>
                <a:gd name="T39" fmla="*/ 116 h 134"/>
                <a:gd name="T40" fmla="*/ 40 w 892"/>
                <a:gd name="T41" fmla="*/ 122 h 134"/>
                <a:gd name="T42" fmla="*/ 15 w 892"/>
                <a:gd name="T43" fmla="*/ 128 h 134"/>
                <a:gd name="T44" fmla="*/ 0 w 892"/>
                <a:gd name="T45" fmla="*/ 124 h 134"/>
                <a:gd name="T46" fmla="*/ 4 w 892"/>
                <a:gd name="T47" fmla="*/ 63 h 134"/>
                <a:gd name="T48" fmla="*/ 20 w 892"/>
                <a:gd name="T49" fmla="*/ 54 h 134"/>
                <a:gd name="T50" fmla="*/ 59 w 892"/>
                <a:gd name="T51" fmla="*/ 45 h 134"/>
                <a:gd name="T52" fmla="*/ 110 w 892"/>
                <a:gd name="T53" fmla="*/ 39 h 134"/>
                <a:gd name="T54" fmla="*/ 173 w 892"/>
                <a:gd name="T55" fmla="*/ 39 h 134"/>
                <a:gd name="T56" fmla="*/ 246 w 892"/>
                <a:gd name="T57" fmla="*/ 41 h 134"/>
                <a:gd name="T58" fmla="*/ 315 w 892"/>
                <a:gd name="T59" fmla="*/ 41 h 134"/>
                <a:gd name="T60" fmla="*/ 364 w 892"/>
                <a:gd name="T61" fmla="*/ 38 h 134"/>
                <a:gd name="T62" fmla="*/ 418 w 892"/>
                <a:gd name="T63" fmla="*/ 35 h 134"/>
                <a:gd name="T64" fmla="*/ 468 w 892"/>
                <a:gd name="T65" fmla="*/ 29 h 134"/>
                <a:gd name="T66" fmla="*/ 499 w 892"/>
                <a:gd name="T67" fmla="*/ 24 h 134"/>
                <a:gd name="T68" fmla="*/ 552 w 892"/>
                <a:gd name="T69" fmla="*/ 17 h 134"/>
                <a:gd name="T70" fmla="*/ 624 w 892"/>
                <a:gd name="T71" fmla="*/ 9 h 134"/>
                <a:gd name="T72" fmla="*/ 675 w 892"/>
                <a:gd name="T73" fmla="*/ 6 h 134"/>
                <a:gd name="T74" fmla="*/ 746 w 892"/>
                <a:gd name="T75" fmla="*/ 3 h 134"/>
                <a:gd name="T76" fmla="*/ 819 w 892"/>
                <a:gd name="T77" fmla="*/ 1 h 134"/>
                <a:gd name="T78" fmla="*/ 860 w 892"/>
                <a:gd name="T79" fmla="*/ 0 h 134"/>
                <a:gd name="T80" fmla="*/ 855 w 892"/>
                <a:gd name="T81" fmla="*/ 7 h 134"/>
                <a:gd name="T82" fmla="*/ 847 w 892"/>
                <a:gd name="T83" fmla="*/ 15 h 134"/>
                <a:gd name="T84" fmla="*/ 855 w 892"/>
                <a:gd name="T85" fmla="*/ 15 h 134"/>
                <a:gd name="T86" fmla="*/ 866 w 892"/>
                <a:gd name="T87" fmla="*/ 21 h 134"/>
                <a:gd name="T88" fmla="*/ 879 w 892"/>
                <a:gd name="T89" fmla="*/ 33 h 134"/>
                <a:gd name="T90" fmla="*/ 887 w 892"/>
                <a:gd name="T91" fmla="*/ 45 h 134"/>
                <a:gd name="T92" fmla="*/ 890 w 892"/>
                <a:gd name="T93" fmla="*/ 60 h 134"/>
                <a:gd name="T94" fmla="*/ 882 w 892"/>
                <a:gd name="T95" fmla="*/ 80 h 134"/>
                <a:gd name="T96" fmla="*/ 884 w 892"/>
                <a:gd name="T97" fmla="*/ 96 h 134"/>
                <a:gd name="T98" fmla="*/ 884 w 892"/>
                <a:gd name="T99" fmla="*/ 108 h 134"/>
                <a:gd name="T100" fmla="*/ 876 w 892"/>
                <a:gd name="T101" fmla="*/ 113 h 134"/>
                <a:gd name="T102" fmla="*/ 868 w 892"/>
                <a:gd name="T103" fmla="*/ 104 h 134"/>
                <a:gd name="T104" fmla="*/ 859 w 892"/>
                <a:gd name="T105" fmla="*/ 94 h 134"/>
                <a:gd name="T106" fmla="*/ 846 w 892"/>
                <a:gd name="T107" fmla="*/ 90 h 1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92"/>
                <a:gd name="T163" fmla="*/ 0 h 134"/>
                <a:gd name="T164" fmla="*/ 892 w 892"/>
                <a:gd name="T165" fmla="*/ 134 h 13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92" h="134">
                  <a:moveTo>
                    <a:pt x="840" y="83"/>
                  </a:moveTo>
                  <a:lnTo>
                    <a:pt x="839" y="82"/>
                  </a:lnTo>
                  <a:lnTo>
                    <a:pt x="836" y="80"/>
                  </a:lnTo>
                  <a:lnTo>
                    <a:pt x="834" y="78"/>
                  </a:lnTo>
                  <a:lnTo>
                    <a:pt x="831" y="77"/>
                  </a:lnTo>
                  <a:lnTo>
                    <a:pt x="829" y="79"/>
                  </a:lnTo>
                  <a:lnTo>
                    <a:pt x="829" y="83"/>
                  </a:lnTo>
                  <a:lnTo>
                    <a:pt x="829" y="88"/>
                  </a:lnTo>
                  <a:lnTo>
                    <a:pt x="832" y="91"/>
                  </a:lnTo>
                  <a:lnTo>
                    <a:pt x="831" y="91"/>
                  </a:lnTo>
                  <a:lnTo>
                    <a:pt x="828" y="90"/>
                  </a:lnTo>
                  <a:lnTo>
                    <a:pt x="825" y="90"/>
                  </a:lnTo>
                  <a:lnTo>
                    <a:pt x="821" y="89"/>
                  </a:lnTo>
                  <a:lnTo>
                    <a:pt x="816" y="89"/>
                  </a:lnTo>
                  <a:lnTo>
                    <a:pt x="812" y="88"/>
                  </a:lnTo>
                  <a:lnTo>
                    <a:pt x="807" y="87"/>
                  </a:lnTo>
                  <a:lnTo>
                    <a:pt x="802" y="87"/>
                  </a:lnTo>
                  <a:lnTo>
                    <a:pt x="799" y="87"/>
                  </a:lnTo>
                  <a:lnTo>
                    <a:pt x="794" y="87"/>
                  </a:lnTo>
                  <a:lnTo>
                    <a:pt x="788" y="87"/>
                  </a:lnTo>
                  <a:lnTo>
                    <a:pt x="780" y="86"/>
                  </a:lnTo>
                  <a:lnTo>
                    <a:pt x="773" y="86"/>
                  </a:lnTo>
                  <a:lnTo>
                    <a:pt x="763" y="85"/>
                  </a:lnTo>
                  <a:lnTo>
                    <a:pt x="754" y="85"/>
                  </a:lnTo>
                  <a:lnTo>
                    <a:pt x="743" y="85"/>
                  </a:lnTo>
                  <a:lnTo>
                    <a:pt x="732" y="83"/>
                  </a:lnTo>
                  <a:lnTo>
                    <a:pt x="722" y="83"/>
                  </a:lnTo>
                  <a:lnTo>
                    <a:pt x="711" y="83"/>
                  </a:lnTo>
                  <a:lnTo>
                    <a:pt x="700" y="83"/>
                  </a:lnTo>
                  <a:lnTo>
                    <a:pt x="690" y="82"/>
                  </a:lnTo>
                  <a:lnTo>
                    <a:pt x="680" y="82"/>
                  </a:lnTo>
                  <a:lnTo>
                    <a:pt x="671" y="82"/>
                  </a:lnTo>
                  <a:lnTo>
                    <a:pt x="661" y="83"/>
                  </a:lnTo>
                  <a:lnTo>
                    <a:pt x="650" y="83"/>
                  </a:lnTo>
                  <a:lnTo>
                    <a:pt x="639" y="85"/>
                  </a:lnTo>
                  <a:lnTo>
                    <a:pt x="628" y="85"/>
                  </a:lnTo>
                  <a:lnTo>
                    <a:pt x="617" y="86"/>
                  </a:lnTo>
                  <a:lnTo>
                    <a:pt x="605" y="87"/>
                  </a:lnTo>
                  <a:lnTo>
                    <a:pt x="595" y="87"/>
                  </a:lnTo>
                  <a:lnTo>
                    <a:pt x="584" y="88"/>
                  </a:lnTo>
                  <a:lnTo>
                    <a:pt x="573" y="89"/>
                  </a:lnTo>
                  <a:lnTo>
                    <a:pt x="563" y="90"/>
                  </a:lnTo>
                  <a:lnTo>
                    <a:pt x="552" y="91"/>
                  </a:lnTo>
                  <a:lnTo>
                    <a:pt x="543" y="92"/>
                  </a:lnTo>
                  <a:lnTo>
                    <a:pt x="534" y="94"/>
                  </a:lnTo>
                  <a:lnTo>
                    <a:pt x="526" y="95"/>
                  </a:lnTo>
                  <a:lnTo>
                    <a:pt x="518" y="96"/>
                  </a:lnTo>
                  <a:lnTo>
                    <a:pt x="511" y="98"/>
                  </a:lnTo>
                  <a:lnTo>
                    <a:pt x="504" y="99"/>
                  </a:lnTo>
                  <a:lnTo>
                    <a:pt x="502" y="99"/>
                  </a:lnTo>
                  <a:lnTo>
                    <a:pt x="501" y="99"/>
                  </a:lnTo>
                  <a:lnTo>
                    <a:pt x="499" y="100"/>
                  </a:lnTo>
                  <a:lnTo>
                    <a:pt x="495" y="101"/>
                  </a:lnTo>
                  <a:lnTo>
                    <a:pt x="491" y="101"/>
                  </a:lnTo>
                  <a:lnTo>
                    <a:pt x="485" y="103"/>
                  </a:lnTo>
                  <a:lnTo>
                    <a:pt x="479" y="104"/>
                  </a:lnTo>
                  <a:lnTo>
                    <a:pt x="470" y="106"/>
                  </a:lnTo>
                  <a:lnTo>
                    <a:pt x="463" y="107"/>
                  </a:lnTo>
                  <a:lnTo>
                    <a:pt x="454" y="108"/>
                  </a:lnTo>
                  <a:lnTo>
                    <a:pt x="443" y="109"/>
                  </a:lnTo>
                  <a:lnTo>
                    <a:pt x="432" y="110"/>
                  </a:lnTo>
                  <a:lnTo>
                    <a:pt x="421" y="112"/>
                  </a:lnTo>
                  <a:lnTo>
                    <a:pt x="409" y="113"/>
                  </a:lnTo>
                  <a:lnTo>
                    <a:pt x="396" y="113"/>
                  </a:lnTo>
                  <a:lnTo>
                    <a:pt x="382" y="114"/>
                  </a:lnTo>
                  <a:lnTo>
                    <a:pt x="374" y="114"/>
                  </a:lnTo>
                  <a:lnTo>
                    <a:pt x="365" y="114"/>
                  </a:lnTo>
                  <a:lnTo>
                    <a:pt x="355" y="114"/>
                  </a:lnTo>
                  <a:lnTo>
                    <a:pt x="345" y="114"/>
                  </a:lnTo>
                  <a:lnTo>
                    <a:pt x="334" y="114"/>
                  </a:lnTo>
                  <a:lnTo>
                    <a:pt x="322" y="114"/>
                  </a:lnTo>
                  <a:lnTo>
                    <a:pt x="310" y="114"/>
                  </a:lnTo>
                  <a:lnTo>
                    <a:pt x="299" y="114"/>
                  </a:lnTo>
                  <a:lnTo>
                    <a:pt x="287" y="114"/>
                  </a:lnTo>
                  <a:lnTo>
                    <a:pt x="275" y="114"/>
                  </a:lnTo>
                  <a:lnTo>
                    <a:pt x="264" y="113"/>
                  </a:lnTo>
                  <a:lnTo>
                    <a:pt x="254" y="113"/>
                  </a:lnTo>
                  <a:lnTo>
                    <a:pt x="245" y="113"/>
                  </a:lnTo>
                  <a:lnTo>
                    <a:pt x="237" y="113"/>
                  </a:lnTo>
                  <a:lnTo>
                    <a:pt x="231" y="112"/>
                  </a:lnTo>
                  <a:lnTo>
                    <a:pt x="225" y="112"/>
                  </a:lnTo>
                  <a:lnTo>
                    <a:pt x="220" y="110"/>
                  </a:lnTo>
                  <a:lnTo>
                    <a:pt x="216" y="110"/>
                  </a:lnTo>
                  <a:lnTo>
                    <a:pt x="210" y="110"/>
                  </a:lnTo>
                  <a:lnTo>
                    <a:pt x="204" y="109"/>
                  </a:lnTo>
                  <a:lnTo>
                    <a:pt x="195" y="109"/>
                  </a:lnTo>
                  <a:lnTo>
                    <a:pt x="188" y="108"/>
                  </a:lnTo>
                  <a:lnTo>
                    <a:pt x="180" y="108"/>
                  </a:lnTo>
                  <a:lnTo>
                    <a:pt x="171" y="108"/>
                  </a:lnTo>
                  <a:lnTo>
                    <a:pt x="161" y="108"/>
                  </a:lnTo>
                  <a:lnTo>
                    <a:pt x="153" y="108"/>
                  </a:lnTo>
                  <a:lnTo>
                    <a:pt x="143" y="108"/>
                  </a:lnTo>
                  <a:lnTo>
                    <a:pt x="134" y="108"/>
                  </a:lnTo>
                  <a:lnTo>
                    <a:pt x="124" y="109"/>
                  </a:lnTo>
                  <a:lnTo>
                    <a:pt x="115" y="110"/>
                  </a:lnTo>
                  <a:lnTo>
                    <a:pt x="107" y="110"/>
                  </a:lnTo>
                  <a:lnTo>
                    <a:pt x="97" y="113"/>
                  </a:lnTo>
                  <a:lnTo>
                    <a:pt x="90" y="114"/>
                  </a:lnTo>
                  <a:lnTo>
                    <a:pt x="82" y="115"/>
                  </a:lnTo>
                  <a:lnTo>
                    <a:pt x="75" y="116"/>
                  </a:lnTo>
                  <a:lnTo>
                    <a:pt x="68" y="117"/>
                  </a:lnTo>
                  <a:lnTo>
                    <a:pt x="60" y="118"/>
                  </a:lnTo>
                  <a:lnTo>
                    <a:pt x="53" y="119"/>
                  </a:lnTo>
                  <a:lnTo>
                    <a:pt x="47" y="122"/>
                  </a:lnTo>
                  <a:lnTo>
                    <a:pt x="40" y="122"/>
                  </a:lnTo>
                  <a:lnTo>
                    <a:pt x="34" y="124"/>
                  </a:lnTo>
                  <a:lnTo>
                    <a:pt x="30" y="125"/>
                  </a:lnTo>
                  <a:lnTo>
                    <a:pt x="25" y="126"/>
                  </a:lnTo>
                  <a:lnTo>
                    <a:pt x="20" y="127"/>
                  </a:lnTo>
                  <a:lnTo>
                    <a:pt x="15" y="128"/>
                  </a:lnTo>
                  <a:lnTo>
                    <a:pt x="12" y="130"/>
                  </a:lnTo>
                  <a:lnTo>
                    <a:pt x="8" y="132"/>
                  </a:lnTo>
                  <a:lnTo>
                    <a:pt x="6" y="133"/>
                  </a:lnTo>
                  <a:lnTo>
                    <a:pt x="2" y="132"/>
                  </a:lnTo>
                  <a:lnTo>
                    <a:pt x="0" y="124"/>
                  </a:lnTo>
                  <a:lnTo>
                    <a:pt x="0" y="113"/>
                  </a:lnTo>
                  <a:lnTo>
                    <a:pt x="0" y="99"/>
                  </a:lnTo>
                  <a:lnTo>
                    <a:pt x="1" y="85"/>
                  </a:lnTo>
                  <a:lnTo>
                    <a:pt x="2" y="73"/>
                  </a:lnTo>
                  <a:lnTo>
                    <a:pt x="4" y="63"/>
                  </a:lnTo>
                  <a:lnTo>
                    <a:pt x="4" y="61"/>
                  </a:lnTo>
                  <a:lnTo>
                    <a:pt x="6" y="59"/>
                  </a:lnTo>
                  <a:lnTo>
                    <a:pt x="11" y="57"/>
                  </a:lnTo>
                  <a:lnTo>
                    <a:pt x="15" y="56"/>
                  </a:lnTo>
                  <a:lnTo>
                    <a:pt x="20" y="54"/>
                  </a:lnTo>
                  <a:lnTo>
                    <a:pt x="26" y="53"/>
                  </a:lnTo>
                  <a:lnTo>
                    <a:pt x="33" y="51"/>
                  </a:lnTo>
                  <a:lnTo>
                    <a:pt x="41" y="50"/>
                  </a:lnTo>
                  <a:lnTo>
                    <a:pt x="50" y="47"/>
                  </a:lnTo>
                  <a:lnTo>
                    <a:pt x="59" y="45"/>
                  </a:lnTo>
                  <a:lnTo>
                    <a:pt x="69" y="44"/>
                  </a:lnTo>
                  <a:lnTo>
                    <a:pt x="78" y="43"/>
                  </a:lnTo>
                  <a:lnTo>
                    <a:pt x="89" y="42"/>
                  </a:lnTo>
                  <a:lnTo>
                    <a:pt x="100" y="41"/>
                  </a:lnTo>
                  <a:lnTo>
                    <a:pt x="110" y="39"/>
                  </a:lnTo>
                  <a:lnTo>
                    <a:pt x="122" y="39"/>
                  </a:lnTo>
                  <a:lnTo>
                    <a:pt x="134" y="38"/>
                  </a:lnTo>
                  <a:lnTo>
                    <a:pt x="146" y="38"/>
                  </a:lnTo>
                  <a:lnTo>
                    <a:pt x="159" y="39"/>
                  </a:lnTo>
                  <a:lnTo>
                    <a:pt x="173" y="39"/>
                  </a:lnTo>
                  <a:lnTo>
                    <a:pt x="186" y="39"/>
                  </a:lnTo>
                  <a:lnTo>
                    <a:pt x="201" y="39"/>
                  </a:lnTo>
                  <a:lnTo>
                    <a:pt x="216" y="39"/>
                  </a:lnTo>
                  <a:lnTo>
                    <a:pt x="231" y="41"/>
                  </a:lnTo>
                  <a:lnTo>
                    <a:pt x="246" y="41"/>
                  </a:lnTo>
                  <a:lnTo>
                    <a:pt x="261" y="41"/>
                  </a:lnTo>
                  <a:lnTo>
                    <a:pt x="275" y="41"/>
                  </a:lnTo>
                  <a:lnTo>
                    <a:pt x="289" y="42"/>
                  </a:lnTo>
                  <a:lnTo>
                    <a:pt x="302" y="42"/>
                  </a:lnTo>
                  <a:lnTo>
                    <a:pt x="315" y="41"/>
                  </a:lnTo>
                  <a:lnTo>
                    <a:pt x="327" y="41"/>
                  </a:lnTo>
                  <a:lnTo>
                    <a:pt x="336" y="41"/>
                  </a:lnTo>
                  <a:lnTo>
                    <a:pt x="346" y="39"/>
                  </a:lnTo>
                  <a:lnTo>
                    <a:pt x="354" y="39"/>
                  </a:lnTo>
                  <a:lnTo>
                    <a:pt x="364" y="38"/>
                  </a:lnTo>
                  <a:lnTo>
                    <a:pt x="374" y="37"/>
                  </a:lnTo>
                  <a:lnTo>
                    <a:pt x="385" y="37"/>
                  </a:lnTo>
                  <a:lnTo>
                    <a:pt x="396" y="36"/>
                  </a:lnTo>
                  <a:lnTo>
                    <a:pt x="408" y="35"/>
                  </a:lnTo>
                  <a:lnTo>
                    <a:pt x="418" y="35"/>
                  </a:lnTo>
                  <a:lnTo>
                    <a:pt x="429" y="34"/>
                  </a:lnTo>
                  <a:lnTo>
                    <a:pt x="440" y="33"/>
                  </a:lnTo>
                  <a:lnTo>
                    <a:pt x="450" y="32"/>
                  </a:lnTo>
                  <a:lnTo>
                    <a:pt x="460" y="30"/>
                  </a:lnTo>
                  <a:lnTo>
                    <a:pt x="468" y="29"/>
                  </a:lnTo>
                  <a:lnTo>
                    <a:pt x="476" y="28"/>
                  </a:lnTo>
                  <a:lnTo>
                    <a:pt x="483" y="28"/>
                  </a:lnTo>
                  <a:lnTo>
                    <a:pt x="489" y="26"/>
                  </a:lnTo>
                  <a:lnTo>
                    <a:pt x="494" y="25"/>
                  </a:lnTo>
                  <a:lnTo>
                    <a:pt x="499" y="24"/>
                  </a:lnTo>
                  <a:lnTo>
                    <a:pt x="506" y="23"/>
                  </a:lnTo>
                  <a:lnTo>
                    <a:pt x="515" y="21"/>
                  </a:lnTo>
                  <a:lnTo>
                    <a:pt x="527" y="19"/>
                  </a:lnTo>
                  <a:lnTo>
                    <a:pt x="539" y="18"/>
                  </a:lnTo>
                  <a:lnTo>
                    <a:pt x="552" y="17"/>
                  </a:lnTo>
                  <a:lnTo>
                    <a:pt x="568" y="15"/>
                  </a:lnTo>
                  <a:lnTo>
                    <a:pt x="582" y="14"/>
                  </a:lnTo>
                  <a:lnTo>
                    <a:pt x="596" y="11"/>
                  </a:lnTo>
                  <a:lnTo>
                    <a:pt x="611" y="10"/>
                  </a:lnTo>
                  <a:lnTo>
                    <a:pt x="624" y="9"/>
                  </a:lnTo>
                  <a:lnTo>
                    <a:pt x="637" y="9"/>
                  </a:lnTo>
                  <a:lnTo>
                    <a:pt x="649" y="8"/>
                  </a:lnTo>
                  <a:lnTo>
                    <a:pt x="660" y="7"/>
                  </a:lnTo>
                  <a:lnTo>
                    <a:pt x="668" y="7"/>
                  </a:lnTo>
                  <a:lnTo>
                    <a:pt x="675" y="6"/>
                  </a:lnTo>
                  <a:lnTo>
                    <a:pt x="688" y="6"/>
                  </a:lnTo>
                  <a:lnTo>
                    <a:pt x="701" y="5"/>
                  </a:lnTo>
                  <a:lnTo>
                    <a:pt x="717" y="5"/>
                  </a:lnTo>
                  <a:lnTo>
                    <a:pt x="731" y="5"/>
                  </a:lnTo>
                  <a:lnTo>
                    <a:pt x="746" y="3"/>
                  </a:lnTo>
                  <a:lnTo>
                    <a:pt x="762" y="3"/>
                  </a:lnTo>
                  <a:lnTo>
                    <a:pt x="777" y="2"/>
                  </a:lnTo>
                  <a:lnTo>
                    <a:pt x="791" y="2"/>
                  </a:lnTo>
                  <a:lnTo>
                    <a:pt x="806" y="2"/>
                  </a:lnTo>
                  <a:lnTo>
                    <a:pt x="819" y="1"/>
                  </a:lnTo>
                  <a:lnTo>
                    <a:pt x="831" y="1"/>
                  </a:lnTo>
                  <a:lnTo>
                    <a:pt x="840" y="1"/>
                  </a:lnTo>
                  <a:lnTo>
                    <a:pt x="850" y="0"/>
                  </a:lnTo>
                  <a:lnTo>
                    <a:pt x="855" y="0"/>
                  </a:lnTo>
                  <a:lnTo>
                    <a:pt x="860" y="0"/>
                  </a:lnTo>
                  <a:lnTo>
                    <a:pt x="863" y="1"/>
                  </a:lnTo>
                  <a:lnTo>
                    <a:pt x="861" y="2"/>
                  </a:lnTo>
                  <a:lnTo>
                    <a:pt x="861" y="3"/>
                  </a:lnTo>
                  <a:lnTo>
                    <a:pt x="859" y="6"/>
                  </a:lnTo>
                  <a:lnTo>
                    <a:pt x="855" y="7"/>
                  </a:lnTo>
                  <a:lnTo>
                    <a:pt x="852" y="7"/>
                  </a:lnTo>
                  <a:lnTo>
                    <a:pt x="850" y="7"/>
                  </a:lnTo>
                  <a:lnTo>
                    <a:pt x="847" y="9"/>
                  </a:lnTo>
                  <a:lnTo>
                    <a:pt x="847" y="12"/>
                  </a:lnTo>
                  <a:lnTo>
                    <a:pt x="847" y="15"/>
                  </a:lnTo>
                  <a:lnTo>
                    <a:pt x="848" y="16"/>
                  </a:lnTo>
                  <a:lnTo>
                    <a:pt x="850" y="16"/>
                  </a:lnTo>
                  <a:lnTo>
                    <a:pt x="852" y="15"/>
                  </a:lnTo>
                  <a:lnTo>
                    <a:pt x="853" y="15"/>
                  </a:lnTo>
                  <a:lnTo>
                    <a:pt x="855" y="15"/>
                  </a:lnTo>
                  <a:lnTo>
                    <a:pt x="858" y="16"/>
                  </a:lnTo>
                  <a:lnTo>
                    <a:pt x="860" y="17"/>
                  </a:lnTo>
                  <a:lnTo>
                    <a:pt x="863" y="18"/>
                  </a:lnTo>
                  <a:lnTo>
                    <a:pt x="864" y="20"/>
                  </a:lnTo>
                  <a:lnTo>
                    <a:pt x="866" y="21"/>
                  </a:lnTo>
                  <a:lnTo>
                    <a:pt x="870" y="24"/>
                  </a:lnTo>
                  <a:lnTo>
                    <a:pt x="873" y="26"/>
                  </a:lnTo>
                  <a:lnTo>
                    <a:pt x="877" y="28"/>
                  </a:lnTo>
                  <a:lnTo>
                    <a:pt x="878" y="30"/>
                  </a:lnTo>
                  <a:lnTo>
                    <a:pt x="879" y="33"/>
                  </a:lnTo>
                  <a:lnTo>
                    <a:pt x="879" y="34"/>
                  </a:lnTo>
                  <a:lnTo>
                    <a:pt x="882" y="37"/>
                  </a:lnTo>
                  <a:lnTo>
                    <a:pt x="884" y="41"/>
                  </a:lnTo>
                  <a:lnTo>
                    <a:pt x="885" y="43"/>
                  </a:lnTo>
                  <a:lnTo>
                    <a:pt x="887" y="45"/>
                  </a:lnTo>
                  <a:lnTo>
                    <a:pt x="889" y="47"/>
                  </a:lnTo>
                  <a:lnTo>
                    <a:pt x="890" y="51"/>
                  </a:lnTo>
                  <a:lnTo>
                    <a:pt x="891" y="56"/>
                  </a:lnTo>
                  <a:lnTo>
                    <a:pt x="891" y="57"/>
                  </a:lnTo>
                  <a:lnTo>
                    <a:pt x="890" y="60"/>
                  </a:lnTo>
                  <a:lnTo>
                    <a:pt x="890" y="63"/>
                  </a:lnTo>
                  <a:lnTo>
                    <a:pt x="887" y="67"/>
                  </a:lnTo>
                  <a:lnTo>
                    <a:pt x="885" y="70"/>
                  </a:lnTo>
                  <a:lnTo>
                    <a:pt x="883" y="74"/>
                  </a:lnTo>
                  <a:lnTo>
                    <a:pt x="882" y="80"/>
                  </a:lnTo>
                  <a:lnTo>
                    <a:pt x="882" y="86"/>
                  </a:lnTo>
                  <a:lnTo>
                    <a:pt x="882" y="89"/>
                  </a:lnTo>
                  <a:lnTo>
                    <a:pt x="882" y="91"/>
                  </a:lnTo>
                  <a:lnTo>
                    <a:pt x="883" y="94"/>
                  </a:lnTo>
                  <a:lnTo>
                    <a:pt x="884" y="96"/>
                  </a:lnTo>
                  <a:lnTo>
                    <a:pt x="885" y="98"/>
                  </a:lnTo>
                  <a:lnTo>
                    <a:pt x="885" y="100"/>
                  </a:lnTo>
                  <a:lnTo>
                    <a:pt x="885" y="104"/>
                  </a:lnTo>
                  <a:lnTo>
                    <a:pt x="884" y="106"/>
                  </a:lnTo>
                  <a:lnTo>
                    <a:pt x="884" y="108"/>
                  </a:lnTo>
                  <a:lnTo>
                    <a:pt x="883" y="109"/>
                  </a:lnTo>
                  <a:lnTo>
                    <a:pt x="882" y="110"/>
                  </a:lnTo>
                  <a:lnTo>
                    <a:pt x="879" y="112"/>
                  </a:lnTo>
                  <a:lnTo>
                    <a:pt x="878" y="112"/>
                  </a:lnTo>
                  <a:lnTo>
                    <a:pt x="876" y="113"/>
                  </a:lnTo>
                  <a:lnTo>
                    <a:pt x="874" y="112"/>
                  </a:lnTo>
                  <a:lnTo>
                    <a:pt x="873" y="110"/>
                  </a:lnTo>
                  <a:lnTo>
                    <a:pt x="872" y="108"/>
                  </a:lnTo>
                  <a:lnTo>
                    <a:pt x="871" y="106"/>
                  </a:lnTo>
                  <a:lnTo>
                    <a:pt x="868" y="104"/>
                  </a:lnTo>
                  <a:lnTo>
                    <a:pt x="867" y="101"/>
                  </a:lnTo>
                  <a:lnTo>
                    <a:pt x="865" y="99"/>
                  </a:lnTo>
                  <a:lnTo>
                    <a:pt x="864" y="97"/>
                  </a:lnTo>
                  <a:lnTo>
                    <a:pt x="861" y="95"/>
                  </a:lnTo>
                  <a:lnTo>
                    <a:pt x="859" y="94"/>
                  </a:lnTo>
                  <a:lnTo>
                    <a:pt x="855" y="94"/>
                  </a:lnTo>
                  <a:lnTo>
                    <a:pt x="853" y="92"/>
                  </a:lnTo>
                  <a:lnTo>
                    <a:pt x="851" y="92"/>
                  </a:lnTo>
                  <a:lnTo>
                    <a:pt x="848" y="91"/>
                  </a:lnTo>
                  <a:lnTo>
                    <a:pt x="846" y="90"/>
                  </a:lnTo>
                  <a:lnTo>
                    <a:pt x="845" y="89"/>
                  </a:lnTo>
                  <a:lnTo>
                    <a:pt x="842" y="87"/>
                  </a:lnTo>
                  <a:lnTo>
                    <a:pt x="841" y="86"/>
                  </a:lnTo>
                  <a:lnTo>
                    <a:pt x="840" y="83"/>
                  </a:lnTo>
                </a:path>
              </a:pathLst>
            </a:custGeom>
            <a:solidFill>
              <a:srgbClr val="F0F0F0"/>
            </a:solidFill>
            <a:ln w="12700" cap="rnd">
              <a:noFill/>
              <a:round/>
              <a:headEnd/>
              <a:tailEnd/>
            </a:ln>
          </p:spPr>
          <p:txBody>
            <a:bodyPr/>
            <a:lstStyle/>
            <a:p>
              <a:endParaRPr lang="en-US">
                <a:solidFill>
                  <a:srgbClr val="000000"/>
                </a:solidFill>
              </a:endParaRPr>
            </a:p>
          </p:txBody>
        </p:sp>
        <p:sp>
          <p:nvSpPr>
            <p:cNvPr id="23618" name="Freeform 111"/>
            <p:cNvSpPr>
              <a:spLocks/>
            </p:cNvSpPr>
            <p:nvPr/>
          </p:nvSpPr>
          <p:spPr bwMode="auto">
            <a:xfrm>
              <a:off x="2060" y="1862"/>
              <a:ext cx="1284" cy="157"/>
            </a:xfrm>
            <a:custGeom>
              <a:avLst/>
              <a:gdLst>
                <a:gd name="T0" fmla="*/ 472 w 1284"/>
                <a:gd name="T1" fmla="*/ 26 h 157"/>
                <a:gd name="T2" fmla="*/ 549 w 1284"/>
                <a:gd name="T3" fmla="*/ 8 h 157"/>
                <a:gd name="T4" fmla="*/ 651 w 1284"/>
                <a:gd name="T5" fmla="*/ 6 h 157"/>
                <a:gd name="T6" fmla="*/ 701 w 1284"/>
                <a:gd name="T7" fmla="*/ 10 h 157"/>
                <a:gd name="T8" fmla="*/ 754 w 1284"/>
                <a:gd name="T9" fmla="*/ 13 h 157"/>
                <a:gd name="T10" fmla="*/ 808 w 1284"/>
                <a:gd name="T11" fmla="*/ 15 h 157"/>
                <a:gd name="T12" fmla="*/ 854 w 1284"/>
                <a:gd name="T13" fmla="*/ 16 h 157"/>
                <a:gd name="T14" fmla="*/ 889 w 1284"/>
                <a:gd name="T15" fmla="*/ 14 h 157"/>
                <a:gd name="T16" fmla="*/ 910 w 1284"/>
                <a:gd name="T17" fmla="*/ 11 h 157"/>
                <a:gd name="T18" fmla="*/ 961 w 1284"/>
                <a:gd name="T19" fmla="*/ 6 h 157"/>
                <a:gd name="T20" fmla="*/ 1039 w 1284"/>
                <a:gd name="T21" fmla="*/ 1 h 157"/>
                <a:gd name="T22" fmla="*/ 1137 w 1284"/>
                <a:gd name="T23" fmla="*/ 0 h 157"/>
                <a:gd name="T24" fmla="*/ 1245 w 1284"/>
                <a:gd name="T25" fmla="*/ 8 h 157"/>
                <a:gd name="T26" fmla="*/ 1278 w 1284"/>
                <a:gd name="T27" fmla="*/ 17 h 157"/>
                <a:gd name="T28" fmla="*/ 1266 w 1284"/>
                <a:gd name="T29" fmla="*/ 25 h 157"/>
                <a:gd name="T30" fmla="*/ 1268 w 1284"/>
                <a:gd name="T31" fmla="*/ 35 h 157"/>
                <a:gd name="T32" fmla="*/ 1269 w 1284"/>
                <a:gd name="T33" fmla="*/ 47 h 157"/>
                <a:gd name="T34" fmla="*/ 1264 w 1284"/>
                <a:gd name="T35" fmla="*/ 56 h 157"/>
                <a:gd name="T36" fmla="*/ 1246 w 1284"/>
                <a:gd name="T37" fmla="*/ 52 h 157"/>
                <a:gd name="T38" fmla="*/ 1247 w 1284"/>
                <a:gd name="T39" fmla="*/ 63 h 157"/>
                <a:gd name="T40" fmla="*/ 1253 w 1284"/>
                <a:gd name="T41" fmla="*/ 69 h 157"/>
                <a:gd name="T42" fmla="*/ 1262 w 1284"/>
                <a:gd name="T43" fmla="*/ 76 h 157"/>
                <a:gd name="T44" fmla="*/ 1252 w 1284"/>
                <a:gd name="T45" fmla="*/ 93 h 157"/>
                <a:gd name="T46" fmla="*/ 1240 w 1284"/>
                <a:gd name="T47" fmla="*/ 106 h 157"/>
                <a:gd name="T48" fmla="*/ 1219 w 1284"/>
                <a:gd name="T49" fmla="*/ 102 h 157"/>
                <a:gd name="T50" fmla="*/ 1181 w 1284"/>
                <a:gd name="T51" fmla="*/ 98 h 157"/>
                <a:gd name="T52" fmla="*/ 1131 w 1284"/>
                <a:gd name="T53" fmla="*/ 93 h 157"/>
                <a:gd name="T54" fmla="*/ 1073 w 1284"/>
                <a:gd name="T55" fmla="*/ 91 h 157"/>
                <a:gd name="T56" fmla="*/ 1015 w 1284"/>
                <a:gd name="T57" fmla="*/ 91 h 157"/>
                <a:gd name="T58" fmla="*/ 971 w 1284"/>
                <a:gd name="T59" fmla="*/ 93 h 157"/>
                <a:gd name="T60" fmla="*/ 919 w 1284"/>
                <a:gd name="T61" fmla="*/ 93 h 157"/>
                <a:gd name="T62" fmla="*/ 865 w 1284"/>
                <a:gd name="T63" fmla="*/ 93 h 157"/>
                <a:gd name="T64" fmla="*/ 814 w 1284"/>
                <a:gd name="T65" fmla="*/ 92 h 157"/>
                <a:gd name="T66" fmla="*/ 770 w 1284"/>
                <a:gd name="T67" fmla="*/ 90 h 157"/>
                <a:gd name="T68" fmla="*/ 729 w 1284"/>
                <a:gd name="T69" fmla="*/ 87 h 157"/>
                <a:gd name="T70" fmla="*/ 680 w 1284"/>
                <a:gd name="T71" fmla="*/ 83 h 157"/>
                <a:gd name="T72" fmla="*/ 624 w 1284"/>
                <a:gd name="T73" fmla="*/ 83 h 157"/>
                <a:gd name="T74" fmla="*/ 570 w 1284"/>
                <a:gd name="T75" fmla="*/ 87 h 157"/>
                <a:gd name="T76" fmla="*/ 523 w 1284"/>
                <a:gd name="T77" fmla="*/ 95 h 157"/>
                <a:gd name="T78" fmla="*/ 467 w 1284"/>
                <a:gd name="T79" fmla="*/ 114 h 157"/>
                <a:gd name="T80" fmla="*/ 397 w 1284"/>
                <a:gd name="T81" fmla="*/ 143 h 157"/>
                <a:gd name="T82" fmla="*/ 311 w 1284"/>
                <a:gd name="T83" fmla="*/ 156 h 157"/>
                <a:gd name="T84" fmla="*/ 267 w 1284"/>
                <a:gd name="T85" fmla="*/ 150 h 157"/>
                <a:gd name="T86" fmla="*/ 204 w 1284"/>
                <a:gd name="T87" fmla="*/ 138 h 157"/>
                <a:gd name="T88" fmla="*/ 154 w 1284"/>
                <a:gd name="T89" fmla="*/ 126 h 157"/>
                <a:gd name="T90" fmla="*/ 113 w 1284"/>
                <a:gd name="T91" fmla="*/ 120 h 157"/>
                <a:gd name="T92" fmla="*/ 44 w 1284"/>
                <a:gd name="T93" fmla="*/ 120 h 157"/>
                <a:gd name="T94" fmla="*/ 15 w 1284"/>
                <a:gd name="T95" fmla="*/ 106 h 157"/>
                <a:gd name="T96" fmla="*/ 17 w 1284"/>
                <a:gd name="T97" fmla="*/ 90 h 157"/>
                <a:gd name="T98" fmla="*/ 5 w 1284"/>
                <a:gd name="T99" fmla="*/ 84 h 157"/>
                <a:gd name="T100" fmla="*/ 1 w 1284"/>
                <a:gd name="T101" fmla="*/ 63 h 157"/>
                <a:gd name="T102" fmla="*/ 7 w 1284"/>
                <a:gd name="T103" fmla="*/ 40 h 157"/>
                <a:gd name="T104" fmla="*/ 48 w 1284"/>
                <a:gd name="T105" fmla="*/ 39 h 157"/>
                <a:gd name="T106" fmla="*/ 147 w 1284"/>
                <a:gd name="T107" fmla="*/ 36 h 157"/>
                <a:gd name="T108" fmla="*/ 270 w 1284"/>
                <a:gd name="T109" fmla="*/ 36 h 157"/>
                <a:gd name="T110" fmla="*/ 380 w 1284"/>
                <a:gd name="T111" fmla="*/ 35 h 157"/>
                <a:gd name="T112" fmla="*/ 444 w 1284"/>
                <a:gd name="T113" fmla="*/ 35 h 15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84"/>
                <a:gd name="T172" fmla="*/ 0 h 157"/>
                <a:gd name="T173" fmla="*/ 1284 w 1284"/>
                <a:gd name="T174" fmla="*/ 157 h 15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84" h="157">
                  <a:moveTo>
                    <a:pt x="449" y="35"/>
                  </a:moveTo>
                  <a:lnTo>
                    <a:pt x="450" y="35"/>
                  </a:lnTo>
                  <a:lnTo>
                    <a:pt x="453" y="34"/>
                  </a:lnTo>
                  <a:lnTo>
                    <a:pt x="457" y="32"/>
                  </a:lnTo>
                  <a:lnTo>
                    <a:pt x="464" y="30"/>
                  </a:lnTo>
                  <a:lnTo>
                    <a:pt x="472" y="26"/>
                  </a:lnTo>
                  <a:lnTo>
                    <a:pt x="481" y="24"/>
                  </a:lnTo>
                  <a:lnTo>
                    <a:pt x="493" y="20"/>
                  </a:lnTo>
                  <a:lnTo>
                    <a:pt x="505" y="17"/>
                  </a:lnTo>
                  <a:lnTo>
                    <a:pt x="518" y="14"/>
                  </a:lnTo>
                  <a:lnTo>
                    <a:pt x="533" y="10"/>
                  </a:lnTo>
                  <a:lnTo>
                    <a:pt x="549" y="8"/>
                  </a:lnTo>
                  <a:lnTo>
                    <a:pt x="567" y="6"/>
                  </a:lnTo>
                  <a:lnTo>
                    <a:pt x="584" y="5"/>
                  </a:lnTo>
                  <a:lnTo>
                    <a:pt x="603" y="5"/>
                  </a:lnTo>
                  <a:lnTo>
                    <a:pt x="624" y="5"/>
                  </a:lnTo>
                  <a:lnTo>
                    <a:pt x="644" y="6"/>
                  </a:lnTo>
                  <a:lnTo>
                    <a:pt x="651" y="6"/>
                  </a:lnTo>
                  <a:lnTo>
                    <a:pt x="659" y="7"/>
                  </a:lnTo>
                  <a:lnTo>
                    <a:pt x="666" y="8"/>
                  </a:lnTo>
                  <a:lnTo>
                    <a:pt x="675" y="8"/>
                  </a:lnTo>
                  <a:lnTo>
                    <a:pt x="683" y="8"/>
                  </a:lnTo>
                  <a:lnTo>
                    <a:pt x="691" y="9"/>
                  </a:lnTo>
                  <a:lnTo>
                    <a:pt x="701" y="10"/>
                  </a:lnTo>
                  <a:lnTo>
                    <a:pt x="709" y="10"/>
                  </a:lnTo>
                  <a:lnTo>
                    <a:pt x="719" y="10"/>
                  </a:lnTo>
                  <a:lnTo>
                    <a:pt x="727" y="11"/>
                  </a:lnTo>
                  <a:lnTo>
                    <a:pt x="737" y="13"/>
                  </a:lnTo>
                  <a:lnTo>
                    <a:pt x="746" y="13"/>
                  </a:lnTo>
                  <a:lnTo>
                    <a:pt x="754" y="13"/>
                  </a:lnTo>
                  <a:lnTo>
                    <a:pt x="764" y="14"/>
                  </a:lnTo>
                  <a:lnTo>
                    <a:pt x="772" y="14"/>
                  </a:lnTo>
                  <a:lnTo>
                    <a:pt x="782" y="14"/>
                  </a:lnTo>
                  <a:lnTo>
                    <a:pt x="790" y="15"/>
                  </a:lnTo>
                  <a:lnTo>
                    <a:pt x="798" y="15"/>
                  </a:lnTo>
                  <a:lnTo>
                    <a:pt x="808" y="15"/>
                  </a:lnTo>
                  <a:lnTo>
                    <a:pt x="816" y="15"/>
                  </a:lnTo>
                  <a:lnTo>
                    <a:pt x="824" y="15"/>
                  </a:lnTo>
                  <a:lnTo>
                    <a:pt x="832" y="16"/>
                  </a:lnTo>
                  <a:lnTo>
                    <a:pt x="840" y="16"/>
                  </a:lnTo>
                  <a:lnTo>
                    <a:pt x="847" y="16"/>
                  </a:lnTo>
                  <a:lnTo>
                    <a:pt x="854" y="16"/>
                  </a:lnTo>
                  <a:lnTo>
                    <a:pt x="861" y="16"/>
                  </a:lnTo>
                  <a:lnTo>
                    <a:pt x="867" y="15"/>
                  </a:lnTo>
                  <a:lnTo>
                    <a:pt x="873" y="15"/>
                  </a:lnTo>
                  <a:lnTo>
                    <a:pt x="879" y="15"/>
                  </a:lnTo>
                  <a:lnTo>
                    <a:pt x="884" y="15"/>
                  </a:lnTo>
                  <a:lnTo>
                    <a:pt x="889" y="14"/>
                  </a:lnTo>
                  <a:lnTo>
                    <a:pt x="893" y="14"/>
                  </a:lnTo>
                  <a:lnTo>
                    <a:pt x="895" y="14"/>
                  </a:lnTo>
                  <a:lnTo>
                    <a:pt x="897" y="13"/>
                  </a:lnTo>
                  <a:lnTo>
                    <a:pt x="900" y="13"/>
                  </a:lnTo>
                  <a:lnTo>
                    <a:pt x="904" y="13"/>
                  </a:lnTo>
                  <a:lnTo>
                    <a:pt x="910" y="11"/>
                  </a:lnTo>
                  <a:lnTo>
                    <a:pt x="916" y="10"/>
                  </a:lnTo>
                  <a:lnTo>
                    <a:pt x="923" y="10"/>
                  </a:lnTo>
                  <a:lnTo>
                    <a:pt x="931" y="9"/>
                  </a:lnTo>
                  <a:lnTo>
                    <a:pt x="941" y="8"/>
                  </a:lnTo>
                  <a:lnTo>
                    <a:pt x="950" y="7"/>
                  </a:lnTo>
                  <a:lnTo>
                    <a:pt x="961" y="6"/>
                  </a:lnTo>
                  <a:lnTo>
                    <a:pt x="973" y="5"/>
                  </a:lnTo>
                  <a:lnTo>
                    <a:pt x="985" y="3"/>
                  </a:lnTo>
                  <a:lnTo>
                    <a:pt x="997" y="3"/>
                  </a:lnTo>
                  <a:lnTo>
                    <a:pt x="1011" y="2"/>
                  </a:lnTo>
                  <a:lnTo>
                    <a:pt x="1025" y="1"/>
                  </a:lnTo>
                  <a:lnTo>
                    <a:pt x="1039" y="1"/>
                  </a:lnTo>
                  <a:lnTo>
                    <a:pt x="1055" y="1"/>
                  </a:lnTo>
                  <a:lnTo>
                    <a:pt x="1070" y="0"/>
                  </a:lnTo>
                  <a:lnTo>
                    <a:pt x="1086" y="0"/>
                  </a:lnTo>
                  <a:lnTo>
                    <a:pt x="1102" y="0"/>
                  </a:lnTo>
                  <a:lnTo>
                    <a:pt x="1119" y="0"/>
                  </a:lnTo>
                  <a:lnTo>
                    <a:pt x="1137" y="0"/>
                  </a:lnTo>
                  <a:lnTo>
                    <a:pt x="1155" y="1"/>
                  </a:lnTo>
                  <a:lnTo>
                    <a:pt x="1173" y="1"/>
                  </a:lnTo>
                  <a:lnTo>
                    <a:pt x="1190" y="2"/>
                  </a:lnTo>
                  <a:lnTo>
                    <a:pt x="1208" y="3"/>
                  </a:lnTo>
                  <a:lnTo>
                    <a:pt x="1227" y="6"/>
                  </a:lnTo>
                  <a:lnTo>
                    <a:pt x="1245" y="8"/>
                  </a:lnTo>
                  <a:lnTo>
                    <a:pt x="1264" y="9"/>
                  </a:lnTo>
                  <a:lnTo>
                    <a:pt x="1283" y="13"/>
                  </a:lnTo>
                  <a:lnTo>
                    <a:pt x="1283" y="14"/>
                  </a:lnTo>
                  <a:lnTo>
                    <a:pt x="1283" y="15"/>
                  </a:lnTo>
                  <a:lnTo>
                    <a:pt x="1281" y="16"/>
                  </a:lnTo>
                  <a:lnTo>
                    <a:pt x="1278" y="17"/>
                  </a:lnTo>
                  <a:lnTo>
                    <a:pt x="1276" y="18"/>
                  </a:lnTo>
                  <a:lnTo>
                    <a:pt x="1273" y="18"/>
                  </a:lnTo>
                  <a:lnTo>
                    <a:pt x="1271" y="19"/>
                  </a:lnTo>
                  <a:lnTo>
                    <a:pt x="1268" y="22"/>
                  </a:lnTo>
                  <a:lnTo>
                    <a:pt x="1266" y="24"/>
                  </a:lnTo>
                  <a:lnTo>
                    <a:pt x="1266" y="25"/>
                  </a:lnTo>
                  <a:lnTo>
                    <a:pt x="1266" y="26"/>
                  </a:lnTo>
                  <a:lnTo>
                    <a:pt x="1266" y="27"/>
                  </a:lnTo>
                  <a:lnTo>
                    <a:pt x="1268" y="30"/>
                  </a:lnTo>
                  <a:lnTo>
                    <a:pt x="1268" y="32"/>
                  </a:lnTo>
                  <a:lnTo>
                    <a:pt x="1268" y="33"/>
                  </a:lnTo>
                  <a:lnTo>
                    <a:pt x="1268" y="35"/>
                  </a:lnTo>
                  <a:lnTo>
                    <a:pt x="1266" y="38"/>
                  </a:lnTo>
                  <a:lnTo>
                    <a:pt x="1266" y="39"/>
                  </a:lnTo>
                  <a:lnTo>
                    <a:pt x="1265" y="41"/>
                  </a:lnTo>
                  <a:lnTo>
                    <a:pt x="1265" y="42"/>
                  </a:lnTo>
                  <a:lnTo>
                    <a:pt x="1266" y="44"/>
                  </a:lnTo>
                  <a:lnTo>
                    <a:pt x="1269" y="47"/>
                  </a:lnTo>
                  <a:lnTo>
                    <a:pt x="1271" y="49"/>
                  </a:lnTo>
                  <a:lnTo>
                    <a:pt x="1271" y="51"/>
                  </a:lnTo>
                  <a:lnTo>
                    <a:pt x="1271" y="55"/>
                  </a:lnTo>
                  <a:lnTo>
                    <a:pt x="1270" y="56"/>
                  </a:lnTo>
                  <a:lnTo>
                    <a:pt x="1268" y="57"/>
                  </a:lnTo>
                  <a:lnTo>
                    <a:pt x="1264" y="56"/>
                  </a:lnTo>
                  <a:lnTo>
                    <a:pt x="1262" y="55"/>
                  </a:lnTo>
                  <a:lnTo>
                    <a:pt x="1259" y="55"/>
                  </a:lnTo>
                  <a:lnTo>
                    <a:pt x="1256" y="54"/>
                  </a:lnTo>
                  <a:lnTo>
                    <a:pt x="1252" y="52"/>
                  </a:lnTo>
                  <a:lnTo>
                    <a:pt x="1250" y="52"/>
                  </a:lnTo>
                  <a:lnTo>
                    <a:pt x="1246" y="52"/>
                  </a:lnTo>
                  <a:lnTo>
                    <a:pt x="1245" y="52"/>
                  </a:lnTo>
                  <a:lnTo>
                    <a:pt x="1244" y="54"/>
                  </a:lnTo>
                  <a:lnTo>
                    <a:pt x="1243" y="56"/>
                  </a:lnTo>
                  <a:lnTo>
                    <a:pt x="1244" y="59"/>
                  </a:lnTo>
                  <a:lnTo>
                    <a:pt x="1246" y="61"/>
                  </a:lnTo>
                  <a:lnTo>
                    <a:pt x="1247" y="63"/>
                  </a:lnTo>
                  <a:lnTo>
                    <a:pt x="1250" y="63"/>
                  </a:lnTo>
                  <a:lnTo>
                    <a:pt x="1252" y="64"/>
                  </a:lnTo>
                  <a:lnTo>
                    <a:pt x="1254" y="64"/>
                  </a:lnTo>
                  <a:lnTo>
                    <a:pt x="1254" y="65"/>
                  </a:lnTo>
                  <a:lnTo>
                    <a:pt x="1253" y="67"/>
                  </a:lnTo>
                  <a:lnTo>
                    <a:pt x="1253" y="69"/>
                  </a:lnTo>
                  <a:lnTo>
                    <a:pt x="1254" y="71"/>
                  </a:lnTo>
                  <a:lnTo>
                    <a:pt x="1256" y="73"/>
                  </a:lnTo>
                  <a:lnTo>
                    <a:pt x="1257" y="73"/>
                  </a:lnTo>
                  <a:lnTo>
                    <a:pt x="1259" y="73"/>
                  </a:lnTo>
                  <a:lnTo>
                    <a:pt x="1260" y="74"/>
                  </a:lnTo>
                  <a:lnTo>
                    <a:pt x="1262" y="76"/>
                  </a:lnTo>
                  <a:lnTo>
                    <a:pt x="1263" y="80"/>
                  </a:lnTo>
                  <a:lnTo>
                    <a:pt x="1263" y="83"/>
                  </a:lnTo>
                  <a:lnTo>
                    <a:pt x="1259" y="88"/>
                  </a:lnTo>
                  <a:lnTo>
                    <a:pt x="1258" y="89"/>
                  </a:lnTo>
                  <a:lnTo>
                    <a:pt x="1256" y="91"/>
                  </a:lnTo>
                  <a:lnTo>
                    <a:pt x="1252" y="93"/>
                  </a:lnTo>
                  <a:lnTo>
                    <a:pt x="1251" y="95"/>
                  </a:lnTo>
                  <a:lnTo>
                    <a:pt x="1249" y="97"/>
                  </a:lnTo>
                  <a:lnTo>
                    <a:pt x="1245" y="100"/>
                  </a:lnTo>
                  <a:lnTo>
                    <a:pt x="1243" y="106"/>
                  </a:lnTo>
                  <a:lnTo>
                    <a:pt x="1241" y="106"/>
                  </a:lnTo>
                  <a:lnTo>
                    <a:pt x="1240" y="106"/>
                  </a:lnTo>
                  <a:lnTo>
                    <a:pt x="1238" y="106"/>
                  </a:lnTo>
                  <a:lnTo>
                    <a:pt x="1235" y="105"/>
                  </a:lnTo>
                  <a:lnTo>
                    <a:pt x="1232" y="105"/>
                  </a:lnTo>
                  <a:lnTo>
                    <a:pt x="1228" y="104"/>
                  </a:lnTo>
                  <a:lnTo>
                    <a:pt x="1224" y="104"/>
                  </a:lnTo>
                  <a:lnTo>
                    <a:pt x="1219" y="102"/>
                  </a:lnTo>
                  <a:lnTo>
                    <a:pt x="1214" y="102"/>
                  </a:lnTo>
                  <a:lnTo>
                    <a:pt x="1208" y="101"/>
                  </a:lnTo>
                  <a:lnTo>
                    <a:pt x="1202" y="100"/>
                  </a:lnTo>
                  <a:lnTo>
                    <a:pt x="1195" y="99"/>
                  </a:lnTo>
                  <a:lnTo>
                    <a:pt x="1188" y="99"/>
                  </a:lnTo>
                  <a:lnTo>
                    <a:pt x="1181" y="98"/>
                  </a:lnTo>
                  <a:lnTo>
                    <a:pt x="1174" y="97"/>
                  </a:lnTo>
                  <a:lnTo>
                    <a:pt x="1165" y="97"/>
                  </a:lnTo>
                  <a:lnTo>
                    <a:pt x="1157" y="96"/>
                  </a:lnTo>
                  <a:lnTo>
                    <a:pt x="1149" y="95"/>
                  </a:lnTo>
                  <a:lnTo>
                    <a:pt x="1140" y="95"/>
                  </a:lnTo>
                  <a:lnTo>
                    <a:pt x="1131" y="93"/>
                  </a:lnTo>
                  <a:lnTo>
                    <a:pt x="1121" y="92"/>
                  </a:lnTo>
                  <a:lnTo>
                    <a:pt x="1112" y="92"/>
                  </a:lnTo>
                  <a:lnTo>
                    <a:pt x="1102" y="91"/>
                  </a:lnTo>
                  <a:lnTo>
                    <a:pt x="1093" y="91"/>
                  </a:lnTo>
                  <a:lnTo>
                    <a:pt x="1082" y="91"/>
                  </a:lnTo>
                  <a:lnTo>
                    <a:pt x="1073" y="91"/>
                  </a:lnTo>
                  <a:lnTo>
                    <a:pt x="1062" y="91"/>
                  </a:lnTo>
                  <a:lnTo>
                    <a:pt x="1051" y="91"/>
                  </a:lnTo>
                  <a:lnTo>
                    <a:pt x="1041" y="91"/>
                  </a:lnTo>
                  <a:lnTo>
                    <a:pt x="1031" y="91"/>
                  </a:lnTo>
                  <a:lnTo>
                    <a:pt x="1020" y="91"/>
                  </a:lnTo>
                  <a:lnTo>
                    <a:pt x="1015" y="91"/>
                  </a:lnTo>
                  <a:lnTo>
                    <a:pt x="1007" y="91"/>
                  </a:lnTo>
                  <a:lnTo>
                    <a:pt x="1001" y="92"/>
                  </a:lnTo>
                  <a:lnTo>
                    <a:pt x="994" y="92"/>
                  </a:lnTo>
                  <a:lnTo>
                    <a:pt x="986" y="92"/>
                  </a:lnTo>
                  <a:lnTo>
                    <a:pt x="979" y="92"/>
                  </a:lnTo>
                  <a:lnTo>
                    <a:pt x="971" y="93"/>
                  </a:lnTo>
                  <a:lnTo>
                    <a:pt x="963" y="93"/>
                  </a:lnTo>
                  <a:lnTo>
                    <a:pt x="955" y="93"/>
                  </a:lnTo>
                  <a:lnTo>
                    <a:pt x="946" y="93"/>
                  </a:lnTo>
                  <a:lnTo>
                    <a:pt x="937" y="93"/>
                  </a:lnTo>
                  <a:lnTo>
                    <a:pt x="929" y="93"/>
                  </a:lnTo>
                  <a:lnTo>
                    <a:pt x="919" y="93"/>
                  </a:lnTo>
                  <a:lnTo>
                    <a:pt x="911" y="95"/>
                  </a:lnTo>
                  <a:lnTo>
                    <a:pt x="902" y="95"/>
                  </a:lnTo>
                  <a:lnTo>
                    <a:pt x="892" y="95"/>
                  </a:lnTo>
                  <a:lnTo>
                    <a:pt x="884" y="95"/>
                  </a:lnTo>
                  <a:lnTo>
                    <a:pt x="874" y="95"/>
                  </a:lnTo>
                  <a:lnTo>
                    <a:pt x="865" y="93"/>
                  </a:lnTo>
                  <a:lnTo>
                    <a:pt x="857" y="93"/>
                  </a:lnTo>
                  <a:lnTo>
                    <a:pt x="847" y="93"/>
                  </a:lnTo>
                  <a:lnTo>
                    <a:pt x="839" y="93"/>
                  </a:lnTo>
                  <a:lnTo>
                    <a:pt x="830" y="93"/>
                  </a:lnTo>
                  <a:lnTo>
                    <a:pt x="822" y="92"/>
                  </a:lnTo>
                  <a:lnTo>
                    <a:pt x="814" y="92"/>
                  </a:lnTo>
                  <a:lnTo>
                    <a:pt x="805" y="92"/>
                  </a:lnTo>
                  <a:lnTo>
                    <a:pt x="797" y="91"/>
                  </a:lnTo>
                  <a:lnTo>
                    <a:pt x="790" y="91"/>
                  </a:lnTo>
                  <a:lnTo>
                    <a:pt x="783" y="91"/>
                  </a:lnTo>
                  <a:lnTo>
                    <a:pt x="776" y="90"/>
                  </a:lnTo>
                  <a:lnTo>
                    <a:pt x="770" y="90"/>
                  </a:lnTo>
                  <a:lnTo>
                    <a:pt x="764" y="89"/>
                  </a:lnTo>
                  <a:lnTo>
                    <a:pt x="758" y="89"/>
                  </a:lnTo>
                  <a:lnTo>
                    <a:pt x="751" y="88"/>
                  </a:lnTo>
                  <a:lnTo>
                    <a:pt x="745" y="87"/>
                  </a:lnTo>
                  <a:lnTo>
                    <a:pt x="738" y="87"/>
                  </a:lnTo>
                  <a:lnTo>
                    <a:pt x="729" y="87"/>
                  </a:lnTo>
                  <a:lnTo>
                    <a:pt x="722" y="85"/>
                  </a:lnTo>
                  <a:lnTo>
                    <a:pt x="714" y="85"/>
                  </a:lnTo>
                  <a:lnTo>
                    <a:pt x="706" y="84"/>
                  </a:lnTo>
                  <a:lnTo>
                    <a:pt x="697" y="84"/>
                  </a:lnTo>
                  <a:lnTo>
                    <a:pt x="689" y="84"/>
                  </a:lnTo>
                  <a:lnTo>
                    <a:pt x="680" y="83"/>
                  </a:lnTo>
                  <a:lnTo>
                    <a:pt x="671" y="83"/>
                  </a:lnTo>
                  <a:lnTo>
                    <a:pt x="662" y="83"/>
                  </a:lnTo>
                  <a:lnTo>
                    <a:pt x="652" y="83"/>
                  </a:lnTo>
                  <a:lnTo>
                    <a:pt x="643" y="83"/>
                  </a:lnTo>
                  <a:lnTo>
                    <a:pt x="634" y="83"/>
                  </a:lnTo>
                  <a:lnTo>
                    <a:pt x="624" y="83"/>
                  </a:lnTo>
                  <a:lnTo>
                    <a:pt x="615" y="83"/>
                  </a:lnTo>
                  <a:lnTo>
                    <a:pt x="606" y="84"/>
                  </a:lnTo>
                  <a:lnTo>
                    <a:pt x="596" y="84"/>
                  </a:lnTo>
                  <a:lnTo>
                    <a:pt x="588" y="84"/>
                  </a:lnTo>
                  <a:lnTo>
                    <a:pt x="579" y="85"/>
                  </a:lnTo>
                  <a:lnTo>
                    <a:pt x="570" y="87"/>
                  </a:lnTo>
                  <a:lnTo>
                    <a:pt x="562" y="88"/>
                  </a:lnTo>
                  <a:lnTo>
                    <a:pt x="552" y="89"/>
                  </a:lnTo>
                  <a:lnTo>
                    <a:pt x="545" y="89"/>
                  </a:lnTo>
                  <a:lnTo>
                    <a:pt x="537" y="91"/>
                  </a:lnTo>
                  <a:lnTo>
                    <a:pt x="530" y="92"/>
                  </a:lnTo>
                  <a:lnTo>
                    <a:pt x="523" y="95"/>
                  </a:lnTo>
                  <a:lnTo>
                    <a:pt x="516" y="96"/>
                  </a:lnTo>
                  <a:lnTo>
                    <a:pt x="510" y="98"/>
                  </a:lnTo>
                  <a:lnTo>
                    <a:pt x="503" y="99"/>
                  </a:lnTo>
                  <a:lnTo>
                    <a:pt x="491" y="104"/>
                  </a:lnTo>
                  <a:lnTo>
                    <a:pt x="479" y="109"/>
                  </a:lnTo>
                  <a:lnTo>
                    <a:pt x="467" y="114"/>
                  </a:lnTo>
                  <a:lnTo>
                    <a:pt x="456" y="120"/>
                  </a:lnTo>
                  <a:lnTo>
                    <a:pt x="444" y="125"/>
                  </a:lnTo>
                  <a:lnTo>
                    <a:pt x="432" y="130"/>
                  </a:lnTo>
                  <a:lnTo>
                    <a:pt x="421" y="134"/>
                  </a:lnTo>
                  <a:lnTo>
                    <a:pt x="409" y="139"/>
                  </a:lnTo>
                  <a:lnTo>
                    <a:pt x="397" y="143"/>
                  </a:lnTo>
                  <a:lnTo>
                    <a:pt x="384" y="147"/>
                  </a:lnTo>
                  <a:lnTo>
                    <a:pt x="371" y="150"/>
                  </a:lnTo>
                  <a:lnTo>
                    <a:pt x="356" y="153"/>
                  </a:lnTo>
                  <a:lnTo>
                    <a:pt x="342" y="155"/>
                  </a:lnTo>
                  <a:lnTo>
                    <a:pt x="327" y="156"/>
                  </a:lnTo>
                  <a:lnTo>
                    <a:pt x="311" y="156"/>
                  </a:lnTo>
                  <a:lnTo>
                    <a:pt x="293" y="154"/>
                  </a:lnTo>
                  <a:lnTo>
                    <a:pt x="291" y="154"/>
                  </a:lnTo>
                  <a:lnTo>
                    <a:pt x="286" y="154"/>
                  </a:lnTo>
                  <a:lnTo>
                    <a:pt x="282" y="153"/>
                  </a:lnTo>
                  <a:lnTo>
                    <a:pt x="274" y="151"/>
                  </a:lnTo>
                  <a:lnTo>
                    <a:pt x="267" y="150"/>
                  </a:lnTo>
                  <a:lnTo>
                    <a:pt x="259" y="148"/>
                  </a:lnTo>
                  <a:lnTo>
                    <a:pt x="249" y="147"/>
                  </a:lnTo>
                  <a:lnTo>
                    <a:pt x="239" y="145"/>
                  </a:lnTo>
                  <a:lnTo>
                    <a:pt x="228" y="142"/>
                  </a:lnTo>
                  <a:lnTo>
                    <a:pt x="216" y="140"/>
                  </a:lnTo>
                  <a:lnTo>
                    <a:pt x="204" y="138"/>
                  </a:lnTo>
                  <a:lnTo>
                    <a:pt x="192" y="136"/>
                  </a:lnTo>
                  <a:lnTo>
                    <a:pt x="182" y="133"/>
                  </a:lnTo>
                  <a:lnTo>
                    <a:pt x="170" y="130"/>
                  </a:lnTo>
                  <a:lnTo>
                    <a:pt x="158" y="128"/>
                  </a:lnTo>
                  <a:lnTo>
                    <a:pt x="157" y="126"/>
                  </a:lnTo>
                  <a:lnTo>
                    <a:pt x="154" y="126"/>
                  </a:lnTo>
                  <a:lnTo>
                    <a:pt x="151" y="125"/>
                  </a:lnTo>
                  <a:lnTo>
                    <a:pt x="145" y="124"/>
                  </a:lnTo>
                  <a:lnTo>
                    <a:pt x="138" y="123"/>
                  </a:lnTo>
                  <a:lnTo>
                    <a:pt x="131" y="122"/>
                  </a:lnTo>
                  <a:lnTo>
                    <a:pt x="122" y="121"/>
                  </a:lnTo>
                  <a:lnTo>
                    <a:pt x="113" y="120"/>
                  </a:lnTo>
                  <a:lnTo>
                    <a:pt x="102" y="118"/>
                  </a:lnTo>
                  <a:lnTo>
                    <a:pt x="91" y="118"/>
                  </a:lnTo>
                  <a:lnTo>
                    <a:pt x="80" y="117"/>
                  </a:lnTo>
                  <a:lnTo>
                    <a:pt x="69" y="118"/>
                  </a:lnTo>
                  <a:lnTo>
                    <a:pt x="56" y="118"/>
                  </a:lnTo>
                  <a:lnTo>
                    <a:pt x="44" y="120"/>
                  </a:lnTo>
                  <a:lnTo>
                    <a:pt x="33" y="122"/>
                  </a:lnTo>
                  <a:lnTo>
                    <a:pt x="21" y="124"/>
                  </a:lnTo>
                  <a:lnTo>
                    <a:pt x="20" y="122"/>
                  </a:lnTo>
                  <a:lnTo>
                    <a:pt x="19" y="116"/>
                  </a:lnTo>
                  <a:lnTo>
                    <a:pt x="17" y="110"/>
                  </a:lnTo>
                  <a:lnTo>
                    <a:pt x="15" y="106"/>
                  </a:lnTo>
                  <a:lnTo>
                    <a:pt x="17" y="102"/>
                  </a:lnTo>
                  <a:lnTo>
                    <a:pt x="19" y="99"/>
                  </a:lnTo>
                  <a:lnTo>
                    <a:pt x="20" y="95"/>
                  </a:lnTo>
                  <a:lnTo>
                    <a:pt x="20" y="92"/>
                  </a:lnTo>
                  <a:lnTo>
                    <a:pt x="19" y="91"/>
                  </a:lnTo>
                  <a:lnTo>
                    <a:pt x="17" y="90"/>
                  </a:lnTo>
                  <a:lnTo>
                    <a:pt x="14" y="90"/>
                  </a:lnTo>
                  <a:lnTo>
                    <a:pt x="12" y="90"/>
                  </a:lnTo>
                  <a:lnTo>
                    <a:pt x="8" y="91"/>
                  </a:lnTo>
                  <a:lnTo>
                    <a:pt x="7" y="90"/>
                  </a:lnTo>
                  <a:lnTo>
                    <a:pt x="6" y="89"/>
                  </a:lnTo>
                  <a:lnTo>
                    <a:pt x="5" y="84"/>
                  </a:lnTo>
                  <a:lnTo>
                    <a:pt x="5" y="80"/>
                  </a:lnTo>
                  <a:lnTo>
                    <a:pt x="5" y="75"/>
                  </a:lnTo>
                  <a:lnTo>
                    <a:pt x="5" y="72"/>
                  </a:lnTo>
                  <a:lnTo>
                    <a:pt x="4" y="68"/>
                  </a:lnTo>
                  <a:lnTo>
                    <a:pt x="2" y="65"/>
                  </a:lnTo>
                  <a:lnTo>
                    <a:pt x="1" y="63"/>
                  </a:lnTo>
                  <a:lnTo>
                    <a:pt x="0" y="60"/>
                  </a:lnTo>
                  <a:lnTo>
                    <a:pt x="1" y="59"/>
                  </a:lnTo>
                  <a:lnTo>
                    <a:pt x="2" y="56"/>
                  </a:lnTo>
                  <a:lnTo>
                    <a:pt x="5" y="50"/>
                  </a:lnTo>
                  <a:lnTo>
                    <a:pt x="6" y="44"/>
                  </a:lnTo>
                  <a:lnTo>
                    <a:pt x="7" y="40"/>
                  </a:lnTo>
                  <a:lnTo>
                    <a:pt x="8" y="40"/>
                  </a:lnTo>
                  <a:lnTo>
                    <a:pt x="12" y="40"/>
                  </a:lnTo>
                  <a:lnTo>
                    <a:pt x="18" y="39"/>
                  </a:lnTo>
                  <a:lnTo>
                    <a:pt x="26" y="39"/>
                  </a:lnTo>
                  <a:lnTo>
                    <a:pt x="36" y="39"/>
                  </a:lnTo>
                  <a:lnTo>
                    <a:pt x="48" y="39"/>
                  </a:lnTo>
                  <a:lnTo>
                    <a:pt x="62" y="38"/>
                  </a:lnTo>
                  <a:lnTo>
                    <a:pt x="76" y="38"/>
                  </a:lnTo>
                  <a:lnTo>
                    <a:pt x="93" y="38"/>
                  </a:lnTo>
                  <a:lnTo>
                    <a:pt x="109" y="38"/>
                  </a:lnTo>
                  <a:lnTo>
                    <a:pt x="128" y="36"/>
                  </a:lnTo>
                  <a:lnTo>
                    <a:pt x="147" y="36"/>
                  </a:lnTo>
                  <a:lnTo>
                    <a:pt x="166" y="36"/>
                  </a:lnTo>
                  <a:lnTo>
                    <a:pt x="187" y="36"/>
                  </a:lnTo>
                  <a:lnTo>
                    <a:pt x="208" y="36"/>
                  </a:lnTo>
                  <a:lnTo>
                    <a:pt x="228" y="36"/>
                  </a:lnTo>
                  <a:lnTo>
                    <a:pt x="249" y="36"/>
                  </a:lnTo>
                  <a:lnTo>
                    <a:pt x="270" y="36"/>
                  </a:lnTo>
                  <a:lnTo>
                    <a:pt x="290" y="36"/>
                  </a:lnTo>
                  <a:lnTo>
                    <a:pt x="309" y="36"/>
                  </a:lnTo>
                  <a:lnTo>
                    <a:pt x="329" y="35"/>
                  </a:lnTo>
                  <a:lnTo>
                    <a:pt x="347" y="35"/>
                  </a:lnTo>
                  <a:lnTo>
                    <a:pt x="364" y="35"/>
                  </a:lnTo>
                  <a:lnTo>
                    <a:pt x="380" y="35"/>
                  </a:lnTo>
                  <a:lnTo>
                    <a:pt x="396" y="35"/>
                  </a:lnTo>
                  <a:lnTo>
                    <a:pt x="409" y="35"/>
                  </a:lnTo>
                  <a:lnTo>
                    <a:pt x="421" y="35"/>
                  </a:lnTo>
                  <a:lnTo>
                    <a:pt x="430" y="35"/>
                  </a:lnTo>
                  <a:lnTo>
                    <a:pt x="438" y="35"/>
                  </a:lnTo>
                  <a:lnTo>
                    <a:pt x="444" y="35"/>
                  </a:lnTo>
                  <a:lnTo>
                    <a:pt x="448" y="35"/>
                  </a:lnTo>
                  <a:lnTo>
                    <a:pt x="449" y="35"/>
                  </a:lnTo>
                </a:path>
              </a:pathLst>
            </a:custGeom>
            <a:solidFill>
              <a:srgbClr val="F0F0F0"/>
            </a:solidFill>
            <a:ln w="12700" cap="rnd">
              <a:noFill/>
              <a:round/>
              <a:headEnd/>
              <a:tailEnd/>
            </a:ln>
          </p:spPr>
          <p:txBody>
            <a:bodyPr/>
            <a:lstStyle/>
            <a:p>
              <a:endParaRPr lang="en-US">
                <a:solidFill>
                  <a:srgbClr val="000000"/>
                </a:solidFill>
              </a:endParaRPr>
            </a:p>
          </p:txBody>
        </p:sp>
        <p:sp>
          <p:nvSpPr>
            <p:cNvPr id="23619" name="Freeform 112"/>
            <p:cNvSpPr>
              <a:spLocks/>
            </p:cNvSpPr>
            <p:nvPr/>
          </p:nvSpPr>
          <p:spPr bwMode="auto">
            <a:xfrm>
              <a:off x="2099" y="2028"/>
              <a:ext cx="1124" cy="131"/>
            </a:xfrm>
            <a:custGeom>
              <a:avLst/>
              <a:gdLst>
                <a:gd name="T0" fmla="*/ 9 w 1124"/>
                <a:gd name="T1" fmla="*/ 35 h 131"/>
                <a:gd name="T2" fmla="*/ 40 w 1124"/>
                <a:gd name="T3" fmla="*/ 32 h 131"/>
                <a:gd name="T4" fmla="*/ 78 w 1124"/>
                <a:gd name="T5" fmla="*/ 35 h 131"/>
                <a:gd name="T6" fmla="*/ 114 w 1124"/>
                <a:gd name="T7" fmla="*/ 43 h 131"/>
                <a:gd name="T8" fmla="*/ 166 w 1124"/>
                <a:gd name="T9" fmla="*/ 52 h 131"/>
                <a:gd name="T10" fmla="*/ 226 w 1124"/>
                <a:gd name="T11" fmla="*/ 61 h 131"/>
                <a:gd name="T12" fmla="*/ 287 w 1124"/>
                <a:gd name="T13" fmla="*/ 64 h 131"/>
                <a:gd name="T14" fmla="*/ 339 w 1124"/>
                <a:gd name="T15" fmla="*/ 61 h 131"/>
                <a:gd name="T16" fmla="*/ 382 w 1124"/>
                <a:gd name="T17" fmla="*/ 50 h 131"/>
                <a:gd name="T18" fmla="*/ 426 w 1124"/>
                <a:gd name="T19" fmla="*/ 34 h 131"/>
                <a:gd name="T20" fmla="*/ 473 w 1124"/>
                <a:gd name="T21" fmla="*/ 19 h 131"/>
                <a:gd name="T22" fmla="*/ 522 w 1124"/>
                <a:gd name="T23" fmla="*/ 7 h 131"/>
                <a:gd name="T24" fmla="*/ 574 w 1124"/>
                <a:gd name="T25" fmla="*/ 0 h 131"/>
                <a:gd name="T26" fmla="*/ 608 w 1124"/>
                <a:gd name="T27" fmla="*/ 0 h 131"/>
                <a:gd name="T28" fmla="*/ 661 w 1124"/>
                <a:gd name="T29" fmla="*/ 3 h 131"/>
                <a:gd name="T30" fmla="*/ 744 w 1124"/>
                <a:gd name="T31" fmla="*/ 7 h 131"/>
                <a:gd name="T32" fmla="*/ 835 w 1124"/>
                <a:gd name="T33" fmla="*/ 11 h 131"/>
                <a:gd name="T34" fmla="*/ 912 w 1124"/>
                <a:gd name="T35" fmla="*/ 12 h 131"/>
                <a:gd name="T36" fmla="*/ 959 w 1124"/>
                <a:gd name="T37" fmla="*/ 11 h 131"/>
                <a:gd name="T38" fmla="*/ 1033 w 1124"/>
                <a:gd name="T39" fmla="*/ 14 h 131"/>
                <a:gd name="T40" fmla="*/ 1104 w 1124"/>
                <a:gd name="T41" fmla="*/ 21 h 131"/>
                <a:gd name="T42" fmla="*/ 1121 w 1124"/>
                <a:gd name="T43" fmla="*/ 27 h 131"/>
                <a:gd name="T44" fmla="*/ 1117 w 1124"/>
                <a:gd name="T45" fmla="*/ 36 h 131"/>
                <a:gd name="T46" fmla="*/ 1112 w 1124"/>
                <a:gd name="T47" fmla="*/ 42 h 131"/>
                <a:gd name="T48" fmla="*/ 1110 w 1124"/>
                <a:gd name="T49" fmla="*/ 50 h 131"/>
                <a:gd name="T50" fmla="*/ 1102 w 1124"/>
                <a:gd name="T51" fmla="*/ 57 h 131"/>
                <a:gd name="T52" fmla="*/ 1110 w 1124"/>
                <a:gd name="T53" fmla="*/ 76 h 131"/>
                <a:gd name="T54" fmla="*/ 1106 w 1124"/>
                <a:gd name="T55" fmla="*/ 89 h 131"/>
                <a:gd name="T56" fmla="*/ 1115 w 1124"/>
                <a:gd name="T57" fmla="*/ 103 h 131"/>
                <a:gd name="T58" fmla="*/ 1108 w 1124"/>
                <a:gd name="T59" fmla="*/ 107 h 131"/>
                <a:gd name="T60" fmla="*/ 1114 w 1124"/>
                <a:gd name="T61" fmla="*/ 116 h 131"/>
                <a:gd name="T62" fmla="*/ 1103 w 1124"/>
                <a:gd name="T63" fmla="*/ 128 h 131"/>
                <a:gd name="T64" fmla="*/ 1042 w 1124"/>
                <a:gd name="T65" fmla="*/ 114 h 131"/>
                <a:gd name="T66" fmla="*/ 966 w 1124"/>
                <a:gd name="T67" fmla="*/ 102 h 131"/>
                <a:gd name="T68" fmla="*/ 921 w 1124"/>
                <a:gd name="T69" fmla="*/ 98 h 131"/>
                <a:gd name="T70" fmla="*/ 867 w 1124"/>
                <a:gd name="T71" fmla="*/ 95 h 131"/>
                <a:gd name="T72" fmla="*/ 809 w 1124"/>
                <a:gd name="T73" fmla="*/ 90 h 131"/>
                <a:gd name="T74" fmla="*/ 753 w 1124"/>
                <a:gd name="T75" fmla="*/ 86 h 131"/>
                <a:gd name="T76" fmla="*/ 709 w 1124"/>
                <a:gd name="T77" fmla="*/ 83 h 131"/>
                <a:gd name="T78" fmla="*/ 676 w 1124"/>
                <a:gd name="T79" fmla="*/ 80 h 131"/>
                <a:gd name="T80" fmla="*/ 636 w 1124"/>
                <a:gd name="T81" fmla="*/ 78 h 131"/>
                <a:gd name="T82" fmla="*/ 591 w 1124"/>
                <a:gd name="T83" fmla="*/ 78 h 131"/>
                <a:gd name="T84" fmla="*/ 544 w 1124"/>
                <a:gd name="T85" fmla="*/ 80 h 131"/>
                <a:gd name="T86" fmla="*/ 502 w 1124"/>
                <a:gd name="T87" fmla="*/ 86 h 131"/>
                <a:gd name="T88" fmla="*/ 460 w 1124"/>
                <a:gd name="T89" fmla="*/ 99 h 131"/>
                <a:gd name="T90" fmla="*/ 382 w 1124"/>
                <a:gd name="T91" fmla="*/ 119 h 131"/>
                <a:gd name="T92" fmla="*/ 301 w 1124"/>
                <a:gd name="T93" fmla="*/ 125 h 131"/>
                <a:gd name="T94" fmla="*/ 235 w 1124"/>
                <a:gd name="T95" fmla="*/ 118 h 131"/>
                <a:gd name="T96" fmla="*/ 145 w 1124"/>
                <a:gd name="T97" fmla="*/ 105 h 131"/>
                <a:gd name="T98" fmla="*/ 78 w 1124"/>
                <a:gd name="T99" fmla="*/ 97 h 131"/>
                <a:gd name="T100" fmla="*/ 70 w 1124"/>
                <a:gd name="T101" fmla="*/ 84 h 131"/>
                <a:gd name="T102" fmla="*/ 58 w 1124"/>
                <a:gd name="T103" fmla="*/ 70 h 131"/>
                <a:gd name="T104" fmla="*/ 43 w 1124"/>
                <a:gd name="T105" fmla="*/ 66 h 131"/>
                <a:gd name="T106" fmla="*/ 28 w 1124"/>
                <a:gd name="T107" fmla="*/ 49 h 131"/>
                <a:gd name="T108" fmla="*/ 11 w 1124"/>
                <a:gd name="T109" fmla="*/ 44 h 131"/>
                <a:gd name="T110" fmla="*/ 0 w 1124"/>
                <a:gd name="T111" fmla="*/ 38 h 13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24"/>
                <a:gd name="T169" fmla="*/ 0 h 131"/>
                <a:gd name="T170" fmla="*/ 1124 w 1124"/>
                <a:gd name="T171" fmla="*/ 131 h 13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24" h="131">
                  <a:moveTo>
                    <a:pt x="0" y="36"/>
                  </a:moveTo>
                  <a:lnTo>
                    <a:pt x="0" y="36"/>
                  </a:lnTo>
                  <a:lnTo>
                    <a:pt x="1" y="36"/>
                  </a:lnTo>
                  <a:lnTo>
                    <a:pt x="4" y="35"/>
                  </a:lnTo>
                  <a:lnTo>
                    <a:pt x="6" y="35"/>
                  </a:lnTo>
                  <a:lnTo>
                    <a:pt x="9" y="35"/>
                  </a:lnTo>
                  <a:lnTo>
                    <a:pt x="13" y="34"/>
                  </a:lnTo>
                  <a:lnTo>
                    <a:pt x="18" y="33"/>
                  </a:lnTo>
                  <a:lnTo>
                    <a:pt x="24" y="33"/>
                  </a:lnTo>
                  <a:lnTo>
                    <a:pt x="28" y="33"/>
                  </a:lnTo>
                  <a:lnTo>
                    <a:pt x="34" y="32"/>
                  </a:lnTo>
                  <a:lnTo>
                    <a:pt x="40" y="32"/>
                  </a:lnTo>
                  <a:lnTo>
                    <a:pt x="47" y="32"/>
                  </a:lnTo>
                  <a:lnTo>
                    <a:pt x="53" y="33"/>
                  </a:lnTo>
                  <a:lnTo>
                    <a:pt x="60" y="33"/>
                  </a:lnTo>
                  <a:lnTo>
                    <a:pt x="68" y="34"/>
                  </a:lnTo>
                  <a:lnTo>
                    <a:pt x="75" y="35"/>
                  </a:lnTo>
                  <a:lnTo>
                    <a:pt x="78" y="35"/>
                  </a:lnTo>
                  <a:lnTo>
                    <a:pt x="83" y="36"/>
                  </a:lnTo>
                  <a:lnTo>
                    <a:pt x="88" y="37"/>
                  </a:lnTo>
                  <a:lnTo>
                    <a:pt x="94" y="38"/>
                  </a:lnTo>
                  <a:lnTo>
                    <a:pt x="100" y="40"/>
                  </a:lnTo>
                  <a:lnTo>
                    <a:pt x="107" y="42"/>
                  </a:lnTo>
                  <a:lnTo>
                    <a:pt x="114" y="43"/>
                  </a:lnTo>
                  <a:lnTo>
                    <a:pt x="122" y="44"/>
                  </a:lnTo>
                  <a:lnTo>
                    <a:pt x="130" y="46"/>
                  </a:lnTo>
                  <a:lnTo>
                    <a:pt x="139" y="47"/>
                  </a:lnTo>
                  <a:lnTo>
                    <a:pt x="147" y="50"/>
                  </a:lnTo>
                  <a:lnTo>
                    <a:pt x="157" y="51"/>
                  </a:lnTo>
                  <a:lnTo>
                    <a:pt x="166" y="52"/>
                  </a:lnTo>
                  <a:lnTo>
                    <a:pt x="177" y="54"/>
                  </a:lnTo>
                  <a:lnTo>
                    <a:pt x="186" y="55"/>
                  </a:lnTo>
                  <a:lnTo>
                    <a:pt x="196" y="57"/>
                  </a:lnTo>
                  <a:lnTo>
                    <a:pt x="206" y="59"/>
                  </a:lnTo>
                  <a:lnTo>
                    <a:pt x="217" y="60"/>
                  </a:lnTo>
                  <a:lnTo>
                    <a:pt x="226" y="61"/>
                  </a:lnTo>
                  <a:lnTo>
                    <a:pt x="237" y="62"/>
                  </a:lnTo>
                  <a:lnTo>
                    <a:pt x="248" y="63"/>
                  </a:lnTo>
                  <a:lnTo>
                    <a:pt x="257" y="63"/>
                  </a:lnTo>
                  <a:lnTo>
                    <a:pt x="268" y="64"/>
                  </a:lnTo>
                  <a:lnTo>
                    <a:pt x="277" y="64"/>
                  </a:lnTo>
                  <a:lnTo>
                    <a:pt x="287" y="64"/>
                  </a:lnTo>
                  <a:lnTo>
                    <a:pt x="296" y="64"/>
                  </a:lnTo>
                  <a:lnTo>
                    <a:pt x="306" y="64"/>
                  </a:lnTo>
                  <a:lnTo>
                    <a:pt x="314" y="64"/>
                  </a:lnTo>
                  <a:lnTo>
                    <a:pt x="323" y="63"/>
                  </a:lnTo>
                  <a:lnTo>
                    <a:pt x="331" y="62"/>
                  </a:lnTo>
                  <a:lnTo>
                    <a:pt x="339" y="61"/>
                  </a:lnTo>
                  <a:lnTo>
                    <a:pt x="346" y="60"/>
                  </a:lnTo>
                  <a:lnTo>
                    <a:pt x="353" y="58"/>
                  </a:lnTo>
                  <a:lnTo>
                    <a:pt x="359" y="57"/>
                  </a:lnTo>
                  <a:lnTo>
                    <a:pt x="366" y="54"/>
                  </a:lnTo>
                  <a:lnTo>
                    <a:pt x="375" y="52"/>
                  </a:lnTo>
                  <a:lnTo>
                    <a:pt x="382" y="50"/>
                  </a:lnTo>
                  <a:lnTo>
                    <a:pt x="389" y="46"/>
                  </a:lnTo>
                  <a:lnTo>
                    <a:pt x="396" y="44"/>
                  </a:lnTo>
                  <a:lnTo>
                    <a:pt x="403" y="42"/>
                  </a:lnTo>
                  <a:lnTo>
                    <a:pt x="411" y="40"/>
                  </a:lnTo>
                  <a:lnTo>
                    <a:pt x="419" y="37"/>
                  </a:lnTo>
                  <a:lnTo>
                    <a:pt x="426" y="34"/>
                  </a:lnTo>
                  <a:lnTo>
                    <a:pt x="434" y="32"/>
                  </a:lnTo>
                  <a:lnTo>
                    <a:pt x="441" y="29"/>
                  </a:lnTo>
                  <a:lnTo>
                    <a:pt x="449" y="26"/>
                  </a:lnTo>
                  <a:lnTo>
                    <a:pt x="457" y="24"/>
                  </a:lnTo>
                  <a:lnTo>
                    <a:pt x="465" y="21"/>
                  </a:lnTo>
                  <a:lnTo>
                    <a:pt x="473" y="19"/>
                  </a:lnTo>
                  <a:lnTo>
                    <a:pt x="481" y="17"/>
                  </a:lnTo>
                  <a:lnTo>
                    <a:pt x="489" y="15"/>
                  </a:lnTo>
                  <a:lnTo>
                    <a:pt x="497" y="12"/>
                  </a:lnTo>
                  <a:lnTo>
                    <a:pt x="505" y="10"/>
                  </a:lnTo>
                  <a:lnTo>
                    <a:pt x="513" y="9"/>
                  </a:lnTo>
                  <a:lnTo>
                    <a:pt x="522" y="7"/>
                  </a:lnTo>
                  <a:lnTo>
                    <a:pt x="531" y="5"/>
                  </a:lnTo>
                  <a:lnTo>
                    <a:pt x="540" y="3"/>
                  </a:lnTo>
                  <a:lnTo>
                    <a:pt x="548" y="2"/>
                  </a:lnTo>
                  <a:lnTo>
                    <a:pt x="556" y="1"/>
                  </a:lnTo>
                  <a:lnTo>
                    <a:pt x="566" y="0"/>
                  </a:lnTo>
                  <a:lnTo>
                    <a:pt x="574" y="0"/>
                  </a:lnTo>
                  <a:lnTo>
                    <a:pt x="583" y="0"/>
                  </a:lnTo>
                  <a:lnTo>
                    <a:pt x="592" y="0"/>
                  </a:lnTo>
                  <a:lnTo>
                    <a:pt x="601" y="0"/>
                  </a:lnTo>
                  <a:lnTo>
                    <a:pt x="602" y="0"/>
                  </a:lnTo>
                  <a:lnTo>
                    <a:pt x="605" y="0"/>
                  </a:lnTo>
                  <a:lnTo>
                    <a:pt x="608" y="0"/>
                  </a:lnTo>
                  <a:lnTo>
                    <a:pt x="614" y="0"/>
                  </a:lnTo>
                  <a:lnTo>
                    <a:pt x="621" y="1"/>
                  </a:lnTo>
                  <a:lnTo>
                    <a:pt x="630" y="1"/>
                  </a:lnTo>
                  <a:lnTo>
                    <a:pt x="639" y="2"/>
                  </a:lnTo>
                  <a:lnTo>
                    <a:pt x="650" y="2"/>
                  </a:lnTo>
                  <a:lnTo>
                    <a:pt x="661" y="3"/>
                  </a:lnTo>
                  <a:lnTo>
                    <a:pt x="674" y="3"/>
                  </a:lnTo>
                  <a:lnTo>
                    <a:pt x="687" y="5"/>
                  </a:lnTo>
                  <a:lnTo>
                    <a:pt x="700" y="5"/>
                  </a:lnTo>
                  <a:lnTo>
                    <a:pt x="714" y="6"/>
                  </a:lnTo>
                  <a:lnTo>
                    <a:pt x="728" y="7"/>
                  </a:lnTo>
                  <a:lnTo>
                    <a:pt x="744" y="7"/>
                  </a:lnTo>
                  <a:lnTo>
                    <a:pt x="759" y="8"/>
                  </a:lnTo>
                  <a:lnTo>
                    <a:pt x="774" y="8"/>
                  </a:lnTo>
                  <a:lnTo>
                    <a:pt x="790" y="9"/>
                  </a:lnTo>
                  <a:lnTo>
                    <a:pt x="805" y="9"/>
                  </a:lnTo>
                  <a:lnTo>
                    <a:pt x="819" y="10"/>
                  </a:lnTo>
                  <a:lnTo>
                    <a:pt x="835" y="11"/>
                  </a:lnTo>
                  <a:lnTo>
                    <a:pt x="849" y="11"/>
                  </a:lnTo>
                  <a:lnTo>
                    <a:pt x="863" y="11"/>
                  </a:lnTo>
                  <a:lnTo>
                    <a:pt x="876" y="12"/>
                  </a:lnTo>
                  <a:lnTo>
                    <a:pt x="889" y="12"/>
                  </a:lnTo>
                  <a:lnTo>
                    <a:pt x="901" y="12"/>
                  </a:lnTo>
                  <a:lnTo>
                    <a:pt x="912" y="12"/>
                  </a:lnTo>
                  <a:lnTo>
                    <a:pt x="921" y="12"/>
                  </a:lnTo>
                  <a:lnTo>
                    <a:pt x="931" y="12"/>
                  </a:lnTo>
                  <a:lnTo>
                    <a:pt x="938" y="12"/>
                  </a:lnTo>
                  <a:lnTo>
                    <a:pt x="945" y="12"/>
                  </a:lnTo>
                  <a:lnTo>
                    <a:pt x="950" y="12"/>
                  </a:lnTo>
                  <a:lnTo>
                    <a:pt x="959" y="11"/>
                  </a:lnTo>
                  <a:lnTo>
                    <a:pt x="969" y="11"/>
                  </a:lnTo>
                  <a:lnTo>
                    <a:pt x="981" y="11"/>
                  </a:lnTo>
                  <a:lnTo>
                    <a:pt x="993" y="11"/>
                  </a:lnTo>
                  <a:lnTo>
                    <a:pt x="1006" y="11"/>
                  </a:lnTo>
                  <a:lnTo>
                    <a:pt x="1019" y="12"/>
                  </a:lnTo>
                  <a:lnTo>
                    <a:pt x="1033" y="14"/>
                  </a:lnTo>
                  <a:lnTo>
                    <a:pt x="1046" y="15"/>
                  </a:lnTo>
                  <a:lnTo>
                    <a:pt x="1059" y="16"/>
                  </a:lnTo>
                  <a:lnTo>
                    <a:pt x="1072" y="17"/>
                  </a:lnTo>
                  <a:lnTo>
                    <a:pt x="1084" y="18"/>
                  </a:lnTo>
                  <a:lnTo>
                    <a:pt x="1095" y="19"/>
                  </a:lnTo>
                  <a:lnTo>
                    <a:pt x="1104" y="21"/>
                  </a:lnTo>
                  <a:lnTo>
                    <a:pt x="1112" y="23"/>
                  </a:lnTo>
                  <a:lnTo>
                    <a:pt x="1118" y="24"/>
                  </a:lnTo>
                  <a:lnTo>
                    <a:pt x="1123" y="25"/>
                  </a:lnTo>
                  <a:lnTo>
                    <a:pt x="1122" y="25"/>
                  </a:lnTo>
                  <a:lnTo>
                    <a:pt x="1121" y="26"/>
                  </a:lnTo>
                  <a:lnTo>
                    <a:pt x="1121" y="27"/>
                  </a:lnTo>
                  <a:lnTo>
                    <a:pt x="1122" y="31"/>
                  </a:lnTo>
                  <a:lnTo>
                    <a:pt x="1122" y="33"/>
                  </a:lnTo>
                  <a:lnTo>
                    <a:pt x="1121" y="35"/>
                  </a:lnTo>
                  <a:lnTo>
                    <a:pt x="1119" y="36"/>
                  </a:lnTo>
                  <a:lnTo>
                    <a:pt x="1118" y="36"/>
                  </a:lnTo>
                  <a:lnTo>
                    <a:pt x="1117" y="36"/>
                  </a:lnTo>
                  <a:lnTo>
                    <a:pt x="1116" y="36"/>
                  </a:lnTo>
                  <a:lnTo>
                    <a:pt x="1114" y="36"/>
                  </a:lnTo>
                  <a:lnTo>
                    <a:pt x="1112" y="37"/>
                  </a:lnTo>
                  <a:lnTo>
                    <a:pt x="1111" y="38"/>
                  </a:lnTo>
                  <a:lnTo>
                    <a:pt x="1111" y="40"/>
                  </a:lnTo>
                  <a:lnTo>
                    <a:pt x="1112" y="42"/>
                  </a:lnTo>
                  <a:lnTo>
                    <a:pt x="1112" y="44"/>
                  </a:lnTo>
                  <a:lnTo>
                    <a:pt x="1112" y="45"/>
                  </a:lnTo>
                  <a:lnTo>
                    <a:pt x="1112" y="46"/>
                  </a:lnTo>
                  <a:lnTo>
                    <a:pt x="1112" y="47"/>
                  </a:lnTo>
                  <a:lnTo>
                    <a:pt x="1111" y="49"/>
                  </a:lnTo>
                  <a:lnTo>
                    <a:pt x="1110" y="50"/>
                  </a:lnTo>
                  <a:lnTo>
                    <a:pt x="1108" y="50"/>
                  </a:lnTo>
                  <a:lnTo>
                    <a:pt x="1106" y="50"/>
                  </a:lnTo>
                  <a:lnTo>
                    <a:pt x="1105" y="50"/>
                  </a:lnTo>
                  <a:lnTo>
                    <a:pt x="1103" y="51"/>
                  </a:lnTo>
                  <a:lnTo>
                    <a:pt x="1103" y="53"/>
                  </a:lnTo>
                  <a:lnTo>
                    <a:pt x="1102" y="57"/>
                  </a:lnTo>
                  <a:lnTo>
                    <a:pt x="1102" y="59"/>
                  </a:lnTo>
                  <a:lnTo>
                    <a:pt x="1103" y="61"/>
                  </a:lnTo>
                  <a:lnTo>
                    <a:pt x="1104" y="66"/>
                  </a:lnTo>
                  <a:lnTo>
                    <a:pt x="1106" y="69"/>
                  </a:lnTo>
                  <a:lnTo>
                    <a:pt x="1108" y="72"/>
                  </a:lnTo>
                  <a:lnTo>
                    <a:pt x="1110" y="76"/>
                  </a:lnTo>
                  <a:lnTo>
                    <a:pt x="1109" y="79"/>
                  </a:lnTo>
                  <a:lnTo>
                    <a:pt x="1109" y="80"/>
                  </a:lnTo>
                  <a:lnTo>
                    <a:pt x="1108" y="83"/>
                  </a:lnTo>
                  <a:lnTo>
                    <a:pt x="1106" y="86"/>
                  </a:lnTo>
                  <a:lnTo>
                    <a:pt x="1106" y="88"/>
                  </a:lnTo>
                  <a:lnTo>
                    <a:pt x="1106" y="89"/>
                  </a:lnTo>
                  <a:lnTo>
                    <a:pt x="1106" y="90"/>
                  </a:lnTo>
                  <a:lnTo>
                    <a:pt x="1108" y="92"/>
                  </a:lnTo>
                  <a:lnTo>
                    <a:pt x="1110" y="93"/>
                  </a:lnTo>
                  <a:lnTo>
                    <a:pt x="1111" y="95"/>
                  </a:lnTo>
                  <a:lnTo>
                    <a:pt x="1114" y="98"/>
                  </a:lnTo>
                  <a:lnTo>
                    <a:pt x="1115" y="103"/>
                  </a:lnTo>
                  <a:lnTo>
                    <a:pt x="1115" y="104"/>
                  </a:lnTo>
                  <a:lnTo>
                    <a:pt x="1114" y="105"/>
                  </a:lnTo>
                  <a:lnTo>
                    <a:pt x="1112" y="105"/>
                  </a:lnTo>
                  <a:lnTo>
                    <a:pt x="1110" y="106"/>
                  </a:lnTo>
                  <a:lnTo>
                    <a:pt x="1109" y="106"/>
                  </a:lnTo>
                  <a:lnTo>
                    <a:pt x="1108" y="107"/>
                  </a:lnTo>
                  <a:lnTo>
                    <a:pt x="1108" y="109"/>
                  </a:lnTo>
                  <a:lnTo>
                    <a:pt x="1108" y="110"/>
                  </a:lnTo>
                  <a:lnTo>
                    <a:pt x="1110" y="112"/>
                  </a:lnTo>
                  <a:lnTo>
                    <a:pt x="1111" y="113"/>
                  </a:lnTo>
                  <a:lnTo>
                    <a:pt x="1112" y="114"/>
                  </a:lnTo>
                  <a:lnTo>
                    <a:pt x="1114" y="116"/>
                  </a:lnTo>
                  <a:lnTo>
                    <a:pt x="1115" y="120"/>
                  </a:lnTo>
                  <a:lnTo>
                    <a:pt x="1115" y="124"/>
                  </a:lnTo>
                  <a:lnTo>
                    <a:pt x="1112" y="130"/>
                  </a:lnTo>
                  <a:lnTo>
                    <a:pt x="1111" y="129"/>
                  </a:lnTo>
                  <a:lnTo>
                    <a:pt x="1108" y="129"/>
                  </a:lnTo>
                  <a:lnTo>
                    <a:pt x="1103" y="128"/>
                  </a:lnTo>
                  <a:lnTo>
                    <a:pt x="1096" y="125"/>
                  </a:lnTo>
                  <a:lnTo>
                    <a:pt x="1087" y="123"/>
                  </a:lnTo>
                  <a:lnTo>
                    <a:pt x="1078" y="121"/>
                  </a:lnTo>
                  <a:lnTo>
                    <a:pt x="1067" y="119"/>
                  </a:lnTo>
                  <a:lnTo>
                    <a:pt x="1055" y="116"/>
                  </a:lnTo>
                  <a:lnTo>
                    <a:pt x="1042" y="114"/>
                  </a:lnTo>
                  <a:lnTo>
                    <a:pt x="1031" y="111"/>
                  </a:lnTo>
                  <a:lnTo>
                    <a:pt x="1016" y="109"/>
                  </a:lnTo>
                  <a:lnTo>
                    <a:pt x="1003" y="106"/>
                  </a:lnTo>
                  <a:lnTo>
                    <a:pt x="991" y="104"/>
                  </a:lnTo>
                  <a:lnTo>
                    <a:pt x="978" y="103"/>
                  </a:lnTo>
                  <a:lnTo>
                    <a:pt x="966" y="102"/>
                  </a:lnTo>
                  <a:lnTo>
                    <a:pt x="956" y="101"/>
                  </a:lnTo>
                  <a:lnTo>
                    <a:pt x="950" y="101"/>
                  </a:lnTo>
                  <a:lnTo>
                    <a:pt x="943" y="99"/>
                  </a:lnTo>
                  <a:lnTo>
                    <a:pt x="936" y="99"/>
                  </a:lnTo>
                  <a:lnTo>
                    <a:pt x="929" y="98"/>
                  </a:lnTo>
                  <a:lnTo>
                    <a:pt x="921" y="98"/>
                  </a:lnTo>
                  <a:lnTo>
                    <a:pt x="913" y="98"/>
                  </a:lnTo>
                  <a:lnTo>
                    <a:pt x="904" y="97"/>
                  </a:lnTo>
                  <a:lnTo>
                    <a:pt x="895" y="96"/>
                  </a:lnTo>
                  <a:lnTo>
                    <a:pt x="886" y="96"/>
                  </a:lnTo>
                  <a:lnTo>
                    <a:pt x="876" y="95"/>
                  </a:lnTo>
                  <a:lnTo>
                    <a:pt x="867" y="95"/>
                  </a:lnTo>
                  <a:lnTo>
                    <a:pt x="857" y="94"/>
                  </a:lnTo>
                  <a:lnTo>
                    <a:pt x="848" y="94"/>
                  </a:lnTo>
                  <a:lnTo>
                    <a:pt x="838" y="93"/>
                  </a:lnTo>
                  <a:lnTo>
                    <a:pt x="828" y="92"/>
                  </a:lnTo>
                  <a:lnTo>
                    <a:pt x="818" y="92"/>
                  </a:lnTo>
                  <a:lnTo>
                    <a:pt x="809" y="90"/>
                  </a:lnTo>
                  <a:lnTo>
                    <a:pt x="798" y="89"/>
                  </a:lnTo>
                  <a:lnTo>
                    <a:pt x="789" y="89"/>
                  </a:lnTo>
                  <a:lnTo>
                    <a:pt x="779" y="88"/>
                  </a:lnTo>
                  <a:lnTo>
                    <a:pt x="771" y="87"/>
                  </a:lnTo>
                  <a:lnTo>
                    <a:pt x="761" y="87"/>
                  </a:lnTo>
                  <a:lnTo>
                    <a:pt x="753" y="86"/>
                  </a:lnTo>
                  <a:lnTo>
                    <a:pt x="745" y="85"/>
                  </a:lnTo>
                  <a:lnTo>
                    <a:pt x="736" y="85"/>
                  </a:lnTo>
                  <a:lnTo>
                    <a:pt x="728" y="85"/>
                  </a:lnTo>
                  <a:lnTo>
                    <a:pt x="721" y="84"/>
                  </a:lnTo>
                  <a:lnTo>
                    <a:pt x="715" y="83"/>
                  </a:lnTo>
                  <a:lnTo>
                    <a:pt x="709" y="83"/>
                  </a:lnTo>
                  <a:lnTo>
                    <a:pt x="703" y="83"/>
                  </a:lnTo>
                  <a:lnTo>
                    <a:pt x="697" y="81"/>
                  </a:lnTo>
                  <a:lnTo>
                    <a:pt x="694" y="81"/>
                  </a:lnTo>
                  <a:lnTo>
                    <a:pt x="688" y="81"/>
                  </a:lnTo>
                  <a:lnTo>
                    <a:pt x="682" y="80"/>
                  </a:lnTo>
                  <a:lnTo>
                    <a:pt x="676" y="80"/>
                  </a:lnTo>
                  <a:lnTo>
                    <a:pt x="670" y="80"/>
                  </a:lnTo>
                  <a:lnTo>
                    <a:pt x="664" y="79"/>
                  </a:lnTo>
                  <a:lnTo>
                    <a:pt x="657" y="79"/>
                  </a:lnTo>
                  <a:lnTo>
                    <a:pt x="650" y="78"/>
                  </a:lnTo>
                  <a:lnTo>
                    <a:pt x="643" y="78"/>
                  </a:lnTo>
                  <a:lnTo>
                    <a:pt x="636" y="78"/>
                  </a:lnTo>
                  <a:lnTo>
                    <a:pt x="629" y="78"/>
                  </a:lnTo>
                  <a:lnTo>
                    <a:pt x="621" y="78"/>
                  </a:lnTo>
                  <a:lnTo>
                    <a:pt x="613" y="78"/>
                  </a:lnTo>
                  <a:lnTo>
                    <a:pt x="606" y="78"/>
                  </a:lnTo>
                  <a:lnTo>
                    <a:pt x="598" y="78"/>
                  </a:lnTo>
                  <a:lnTo>
                    <a:pt x="591" y="78"/>
                  </a:lnTo>
                  <a:lnTo>
                    <a:pt x="582" y="78"/>
                  </a:lnTo>
                  <a:lnTo>
                    <a:pt x="575" y="78"/>
                  </a:lnTo>
                  <a:lnTo>
                    <a:pt x="568" y="78"/>
                  </a:lnTo>
                  <a:lnTo>
                    <a:pt x="560" y="78"/>
                  </a:lnTo>
                  <a:lnTo>
                    <a:pt x="553" y="79"/>
                  </a:lnTo>
                  <a:lnTo>
                    <a:pt x="544" y="80"/>
                  </a:lnTo>
                  <a:lnTo>
                    <a:pt x="537" y="80"/>
                  </a:lnTo>
                  <a:lnTo>
                    <a:pt x="530" y="81"/>
                  </a:lnTo>
                  <a:lnTo>
                    <a:pt x="523" y="83"/>
                  </a:lnTo>
                  <a:lnTo>
                    <a:pt x="516" y="84"/>
                  </a:lnTo>
                  <a:lnTo>
                    <a:pt x="509" y="85"/>
                  </a:lnTo>
                  <a:lnTo>
                    <a:pt x="502" y="86"/>
                  </a:lnTo>
                  <a:lnTo>
                    <a:pt x="494" y="87"/>
                  </a:lnTo>
                  <a:lnTo>
                    <a:pt x="489" y="89"/>
                  </a:lnTo>
                  <a:lnTo>
                    <a:pt x="483" y="90"/>
                  </a:lnTo>
                  <a:lnTo>
                    <a:pt x="477" y="93"/>
                  </a:lnTo>
                  <a:lnTo>
                    <a:pt x="472" y="95"/>
                  </a:lnTo>
                  <a:lnTo>
                    <a:pt x="460" y="99"/>
                  </a:lnTo>
                  <a:lnTo>
                    <a:pt x="448" y="103"/>
                  </a:lnTo>
                  <a:lnTo>
                    <a:pt x="435" y="107"/>
                  </a:lnTo>
                  <a:lnTo>
                    <a:pt x="422" y="111"/>
                  </a:lnTo>
                  <a:lnTo>
                    <a:pt x="409" y="113"/>
                  </a:lnTo>
                  <a:lnTo>
                    <a:pt x="395" y="116"/>
                  </a:lnTo>
                  <a:lnTo>
                    <a:pt x="382" y="119"/>
                  </a:lnTo>
                  <a:lnTo>
                    <a:pt x="368" y="121"/>
                  </a:lnTo>
                  <a:lnTo>
                    <a:pt x="353" y="122"/>
                  </a:lnTo>
                  <a:lnTo>
                    <a:pt x="340" y="123"/>
                  </a:lnTo>
                  <a:lnTo>
                    <a:pt x="327" y="124"/>
                  </a:lnTo>
                  <a:lnTo>
                    <a:pt x="314" y="125"/>
                  </a:lnTo>
                  <a:lnTo>
                    <a:pt x="301" y="125"/>
                  </a:lnTo>
                  <a:lnTo>
                    <a:pt x="291" y="125"/>
                  </a:lnTo>
                  <a:lnTo>
                    <a:pt x="280" y="124"/>
                  </a:lnTo>
                  <a:lnTo>
                    <a:pt x="270" y="123"/>
                  </a:lnTo>
                  <a:lnTo>
                    <a:pt x="260" y="122"/>
                  </a:lnTo>
                  <a:lnTo>
                    <a:pt x="248" y="120"/>
                  </a:lnTo>
                  <a:lnTo>
                    <a:pt x="235" y="118"/>
                  </a:lnTo>
                  <a:lnTo>
                    <a:pt x="221" y="116"/>
                  </a:lnTo>
                  <a:lnTo>
                    <a:pt x="206" y="114"/>
                  </a:lnTo>
                  <a:lnTo>
                    <a:pt x="191" y="112"/>
                  </a:lnTo>
                  <a:lnTo>
                    <a:pt x="174" y="109"/>
                  </a:lnTo>
                  <a:lnTo>
                    <a:pt x="159" y="106"/>
                  </a:lnTo>
                  <a:lnTo>
                    <a:pt x="145" y="105"/>
                  </a:lnTo>
                  <a:lnTo>
                    <a:pt x="130" y="103"/>
                  </a:lnTo>
                  <a:lnTo>
                    <a:pt x="116" y="101"/>
                  </a:lnTo>
                  <a:lnTo>
                    <a:pt x="104" y="99"/>
                  </a:lnTo>
                  <a:lnTo>
                    <a:pt x="94" y="98"/>
                  </a:lnTo>
                  <a:lnTo>
                    <a:pt x="85" y="97"/>
                  </a:lnTo>
                  <a:lnTo>
                    <a:pt x="78" y="97"/>
                  </a:lnTo>
                  <a:lnTo>
                    <a:pt x="75" y="97"/>
                  </a:lnTo>
                  <a:lnTo>
                    <a:pt x="75" y="96"/>
                  </a:lnTo>
                  <a:lnTo>
                    <a:pt x="74" y="93"/>
                  </a:lnTo>
                  <a:lnTo>
                    <a:pt x="72" y="88"/>
                  </a:lnTo>
                  <a:lnTo>
                    <a:pt x="70" y="85"/>
                  </a:lnTo>
                  <a:lnTo>
                    <a:pt x="70" y="84"/>
                  </a:lnTo>
                  <a:lnTo>
                    <a:pt x="69" y="81"/>
                  </a:lnTo>
                  <a:lnTo>
                    <a:pt x="68" y="79"/>
                  </a:lnTo>
                  <a:lnTo>
                    <a:pt x="66" y="77"/>
                  </a:lnTo>
                  <a:lnTo>
                    <a:pt x="64" y="75"/>
                  </a:lnTo>
                  <a:lnTo>
                    <a:pt x="60" y="72"/>
                  </a:lnTo>
                  <a:lnTo>
                    <a:pt x="58" y="70"/>
                  </a:lnTo>
                  <a:lnTo>
                    <a:pt x="53" y="69"/>
                  </a:lnTo>
                  <a:lnTo>
                    <a:pt x="52" y="69"/>
                  </a:lnTo>
                  <a:lnTo>
                    <a:pt x="51" y="69"/>
                  </a:lnTo>
                  <a:lnTo>
                    <a:pt x="49" y="68"/>
                  </a:lnTo>
                  <a:lnTo>
                    <a:pt x="46" y="67"/>
                  </a:lnTo>
                  <a:lnTo>
                    <a:pt x="43" y="66"/>
                  </a:lnTo>
                  <a:lnTo>
                    <a:pt x="40" y="63"/>
                  </a:lnTo>
                  <a:lnTo>
                    <a:pt x="38" y="61"/>
                  </a:lnTo>
                  <a:lnTo>
                    <a:pt x="36" y="58"/>
                  </a:lnTo>
                  <a:lnTo>
                    <a:pt x="33" y="54"/>
                  </a:lnTo>
                  <a:lnTo>
                    <a:pt x="31" y="51"/>
                  </a:lnTo>
                  <a:lnTo>
                    <a:pt x="28" y="49"/>
                  </a:lnTo>
                  <a:lnTo>
                    <a:pt x="26" y="46"/>
                  </a:lnTo>
                  <a:lnTo>
                    <a:pt x="23" y="45"/>
                  </a:lnTo>
                  <a:lnTo>
                    <a:pt x="20" y="44"/>
                  </a:lnTo>
                  <a:lnTo>
                    <a:pt x="17" y="44"/>
                  </a:lnTo>
                  <a:lnTo>
                    <a:pt x="14" y="44"/>
                  </a:lnTo>
                  <a:lnTo>
                    <a:pt x="11" y="44"/>
                  </a:lnTo>
                  <a:lnTo>
                    <a:pt x="8" y="44"/>
                  </a:lnTo>
                  <a:lnTo>
                    <a:pt x="6" y="44"/>
                  </a:lnTo>
                  <a:lnTo>
                    <a:pt x="4" y="43"/>
                  </a:lnTo>
                  <a:lnTo>
                    <a:pt x="2" y="42"/>
                  </a:lnTo>
                  <a:lnTo>
                    <a:pt x="1" y="40"/>
                  </a:lnTo>
                  <a:lnTo>
                    <a:pt x="0" y="38"/>
                  </a:lnTo>
                  <a:lnTo>
                    <a:pt x="0" y="36"/>
                  </a:lnTo>
                </a:path>
              </a:pathLst>
            </a:custGeom>
            <a:solidFill>
              <a:srgbClr val="F0F0F0"/>
            </a:solidFill>
            <a:ln w="12700" cap="rnd">
              <a:noFill/>
              <a:round/>
              <a:headEnd/>
              <a:tailEnd/>
            </a:ln>
          </p:spPr>
          <p:txBody>
            <a:bodyPr/>
            <a:lstStyle/>
            <a:p>
              <a:endParaRPr lang="en-US">
                <a:solidFill>
                  <a:srgbClr val="000000"/>
                </a:solidFill>
              </a:endParaRPr>
            </a:p>
          </p:txBody>
        </p:sp>
        <p:sp>
          <p:nvSpPr>
            <p:cNvPr id="23620" name="Freeform 113"/>
            <p:cNvSpPr>
              <a:spLocks/>
            </p:cNvSpPr>
            <p:nvPr/>
          </p:nvSpPr>
          <p:spPr bwMode="auto">
            <a:xfrm>
              <a:off x="2495" y="1569"/>
              <a:ext cx="55" cy="88"/>
            </a:xfrm>
            <a:custGeom>
              <a:avLst/>
              <a:gdLst>
                <a:gd name="T0" fmla="*/ 54 w 55"/>
                <a:gd name="T1" fmla="*/ 0 h 88"/>
                <a:gd name="T2" fmla="*/ 54 w 55"/>
                <a:gd name="T3" fmla="*/ 66 h 88"/>
                <a:gd name="T4" fmla="*/ 53 w 55"/>
                <a:gd name="T5" fmla="*/ 67 h 88"/>
                <a:gd name="T6" fmla="*/ 52 w 55"/>
                <a:gd name="T7" fmla="*/ 67 h 88"/>
                <a:gd name="T8" fmla="*/ 50 w 55"/>
                <a:gd name="T9" fmla="*/ 67 h 88"/>
                <a:gd name="T10" fmla="*/ 48 w 55"/>
                <a:gd name="T11" fmla="*/ 68 h 88"/>
                <a:gd name="T12" fmla="*/ 44 w 55"/>
                <a:gd name="T13" fmla="*/ 68 h 88"/>
                <a:gd name="T14" fmla="*/ 40 w 55"/>
                <a:gd name="T15" fmla="*/ 69 h 88"/>
                <a:gd name="T16" fmla="*/ 37 w 55"/>
                <a:gd name="T17" fmla="*/ 70 h 88"/>
                <a:gd name="T18" fmla="*/ 33 w 55"/>
                <a:gd name="T19" fmla="*/ 73 h 88"/>
                <a:gd name="T20" fmla="*/ 29 w 55"/>
                <a:gd name="T21" fmla="*/ 74 h 88"/>
                <a:gd name="T22" fmla="*/ 24 w 55"/>
                <a:gd name="T23" fmla="*/ 75 h 88"/>
                <a:gd name="T24" fmla="*/ 20 w 55"/>
                <a:gd name="T25" fmla="*/ 77 h 88"/>
                <a:gd name="T26" fmla="*/ 15 w 55"/>
                <a:gd name="T27" fmla="*/ 79 h 88"/>
                <a:gd name="T28" fmla="*/ 10 w 55"/>
                <a:gd name="T29" fmla="*/ 83 h 88"/>
                <a:gd name="T30" fmla="*/ 5 w 55"/>
                <a:gd name="T31" fmla="*/ 85 h 88"/>
                <a:gd name="T32" fmla="*/ 0 w 55"/>
                <a:gd name="T33" fmla="*/ 87 h 88"/>
                <a:gd name="T34" fmla="*/ 3 w 55"/>
                <a:gd name="T35" fmla="*/ 18 h 88"/>
                <a:gd name="T36" fmla="*/ 4 w 55"/>
                <a:gd name="T37" fmla="*/ 17 h 88"/>
                <a:gd name="T38" fmla="*/ 6 w 55"/>
                <a:gd name="T39" fmla="*/ 15 h 88"/>
                <a:gd name="T40" fmla="*/ 7 w 55"/>
                <a:gd name="T41" fmla="*/ 14 h 88"/>
                <a:gd name="T42" fmla="*/ 10 w 55"/>
                <a:gd name="T43" fmla="*/ 13 h 88"/>
                <a:gd name="T44" fmla="*/ 13 w 55"/>
                <a:gd name="T45" fmla="*/ 12 h 88"/>
                <a:gd name="T46" fmla="*/ 15 w 55"/>
                <a:gd name="T47" fmla="*/ 11 h 88"/>
                <a:gd name="T48" fmla="*/ 18 w 55"/>
                <a:gd name="T49" fmla="*/ 10 h 88"/>
                <a:gd name="T50" fmla="*/ 22 w 55"/>
                <a:gd name="T51" fmla="*/ 9 h 88"/>
                <a:gd name="T52" fmla="*/ 26 w 55"/>
                <a:gd name="T53" fmla="*/ 7 h 88"/>
                <a:gd name="T54" fmla="*/ 31 w 55"/>
                <a:gd name="T55" fmla="*/ 6 h 88"/>
                <a:gd name="T56" fmla="*/ 36 w 55"/>
                <a:gd name="T57" fmla="*/ 4 h 88"/>
                <a:gd name="T58" fmla="*/ 41 w 55"/>
                <a:gd name="T59" fmla="*/ 2 h 88"/>
                <a:gd name="T60" fmla="*/ 48 w 55"/>
                <a:gd name="T61" fmla="*/ 1 h 88"/>
                <a:gd name="T62" fmla="*/ 54 w 55"/>
                <a:gd name="T63" fmla="*/ 0 h 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5"/>
                <a:gd name="T97" fmla="*/ 0 h 88"/>
                <a:gd name="T98" fmla="*/ 55 w 55"/>
                <a:gd name="T99" fmla="*/ 88 h 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5" h="88">
                  <a:moveTo>
                    <a:pt x="54" y="0"/>
                  </a:moveTo>
                  <a:lnTo>
                    <a:pt x="54" y="66"/>
                  </a:lnTo>
                  <a:lnTo>
                    <a:pt x="53" y="67"/>
                  </a:lnTo>
                  <a:lnTo>
                    <a:pt x="52" y="67"/>
                  </a:lnTo>
                  <a:lnTo>
                    <a:pt x="50" y="67"/>
                  </a:lnTo>
                  <a:lnTo>
                    <a:pt x="48" y="68"/>
                  </a:lnTo>
                  <a:lnTo>
                    <a:pt x="44" y="68"/>
                  </a:lnTo>
                  <a:lnTo>
                    <a:pt x="40" y="69"/>
                  </a:lnTo>
                  <a:lnTo>
                    <a:pt x="37" y="70"/>
                  </a:lnTo>
                  <a:lnTo>
                    <a:pt x="33" y="73"/>
                  </a:lnTo>
                  <a:lnTo>
                    <a:pt x="29" y="74"/>
                  </a:lnTo>
                  <a:lnTo>
                    <a:pt x="24" y="75"/>
                  </a:lnTo>
                  <a:lnTo>
                    <a:pt x="20" y="77"/>
                  </a:lnTo>
                  <a:lnTo>
                    <a:pt x="15" y="79"/>
                  </a:lnTo>
                  <a:lnTo>
                    <a:pt x="10" y="83"/>
                  </a:lnTo>
                  <a:lnTo>
                    <a:pt x="5" y="85"/>
                  </a:lnTo>
                  <a:lnTo>
                    <a:pt x="0" y="87"/>
                  </a:lnTo>
                  <a:lnTo>
                    <a:pt x="3" y="18"/>
                  </a:lnTo>
                  <a:lnTo>
                    <a:pt x="4" y="17"/>
                  </a:lnTo>
                  <a:lnTo>
                    <a:pt x="6" y="15"/>
                  </a:lnTo>
                  <a:lnTo>
                    <a:pt x="7" y="14"/>
                  </a:lnTo>
                  <a:lnTo>
                    <a:pt x="10" y="13"/>
                  </a:lnTo>
                  <a:lnTo>
                    <a:pt x="13" y="12"/>
                  </a:lnTo>
                  <a:lnTo>
                    <a:pt x="15" y="11"/>
                  </a:lnTo>
                  <a:lnTo>
                    <a:pt x="18" y="10"/>
                  </a:lnTo>
                  <a:lnTo>
                    <a:pt x="22" y="9"/>
                  </a:lnTo>
                  <a:lnTo>
                    <a:pt x="26" y="7"/>
                  </a:lnTo>
                  <a:lnTo>
                    <a:pt x="31" y="6"/>
                  </a:lnTo>
                  <a:lnTo>
                    <a:pt x="36" y="4"/>
                  </a:lnTo>
                  <a:lnTo>
                    <a:pt x="41" y="2"/>
                  </a:lnTo>
                  <a:lnTo>
                    <a:pt x="48" y="1"/>
                  </a:lnTo>
                  <a:lnTo>
                    <a:pt x="54" y="0"/>
                  </a:lnTo>
                </a:path>
              </a:pathLst>
            </a:custGeom>
            <a:solidFill>
              <a:srgbClr val="FFFFFF"/>
            </a:solidFill>
            <a:ln w="12700" cap="rnd">
              <a:noFill/>
              <a:round/>
              <a:headEnd/>
              <a:tailEnd/>
            </a:ln>
          </p:spPr>
          <p:txBody>
            <a:bodyPr/>
            <a:lstStyle/>
            <a:p>
              <a:endParaRPr lang="en-US">
                <a:solidFill>
                  <a:srgbClr val="000000"/>
                </a:solidFill>
              </a:endParaRPr>
            </a:p>
          </p:txBody>
        </p:sp>
        <p:sp>
          <p:nvSpPr>
            <p:cNvPr id="23621" name="Freeform 114"/>
            <p:cNvSpPr>
              <a:spLocks/>
            </p:cNvSpPr>
            <p:nvPr/>
          </p:nvSpPr>
          <p:spPr bwMode="auto">
            <a:xfrm>
              <a:off x="2136" y="1901"/>
              <a:ext cx="57" cy="83"/>
            </a:xfrm>
            <a:custGeom>
              <a:avLst/>
              <a:gdLst>
                <a:gd name="T0" fmla="*/ 54 w 57"/>
                <a:gd name="T1" fmla="*/ 5 h 83"/>
                <a:gd name="T2" fmla="*/ 54 w 57"/>
                <a:gd name="T3" fmla="*/ 16 h 83"/>
                <a:gd name="T4" fmla="*/ 55 w 57"/>
                <a:gd name="T5" fmla="*/ 43 h 83"/>
                <a:gd name="T6" fmla="*/ 56 w 57"/>
                <a:gd name="T7" fmla="*/ 69 h 83"/>
                <a:gd name="T8" fmla="*/ 56 w 57"/>
                <a:gd name="T9" fmla="*/ 82 h 83"/>
                <a:gd name="T10" fmla="*/ 54 w 57"/>
                <a:gd name="T11" fmla="*/ 82 h 83"/>
                <a:gd name="T12" fmla="*/ 53 w 57"/>
                <a:gd name="T13" fmla="*/ 82 h 83"/>
                <a:gd name="T14" fmla="*/ 50 w 57"/>
                <a:gd name="T15" fmla="*/ 82 h 83"/>
                <a:gd name="T16" fmla="*/ 48 w 57"/>
                <a:gd name="T17" fmla="*/ 81 h 83"/>
                <a:gd name="T18" fmla="*/ 44 w 57"/>
                <a:gd name="T19" fmla="*/ 81 h 83"/>
                <a:gd name="T20" fmla="*/ 41 w 57"/>
                <a:gd name="T21" fmla="*/ 80 h 83"/>
                <a:gd name="T22" fmla="*/ 38 w 57"/>
                <a:gd name="T23" fmla="*/ 79 h 83"/>
                <a:gd name="T24" fmla="*/ 34 w 57"/>
                <a:gd name="T25" fmla="*/ 79 h 83"/>
                <a:gd name="T26" fmla="*/ 30 w 57"/>
                <a:gd name="T27" fmla="*/ 78 h 83"/>
                <a:gd name="T28" fmla="*/ 25 w 57"/>
                <a:gd name="T29" fmla="*/ 78 h 83"/>
                <a:gd name="T30" fmla="*/ 20 w 57"/>
                <a:gd name="T31" fmla="*/ 78 h 83"/>
                <a:gd name="T32" fmla="*/ 15 w 57"/>
                <a:gd name="T33" fmla="*/ 77 h 83"/>
                <a:gd name="T34" fmla="*/ 10 w 57"/>
                <a:gd name="T35" fmla="*/ 77 h 83"/>
                <a:gd name="T36" fmla="*/ 4 w 57"/>
                <a:gd name="T37" fmla="*/ 77 h 83"/>
                <a:gd name="T38" fmla="*/ 3 w 57"/>
                <a:gd name="T39" fmla="*/ 66 h 83"/>
                <a:gd name="T40" fmla="*/ 2 w 57"/>
                <a:gd name="T41" fmla="*/ 42 h 83"/>
                <a:gd name="T42" fmla="*/ 1 w 57"/>
                <a:gd name="T43" fmla="*/ 16 h 83"/>
                <a:gd name="T44" fmla="*/ 0 w 57"/>
                <a:gd name="T45" fmla="*/ 2 h 83"/>
                <a:gd name="T46" fmla="*/ 1 w 57"/>
                <a:gd name="T47" fmla="*/ 1 h 83"/>
                <a:gd name="T48" fmla="*/ 3 w 57"/>
                <a:gd name="T49" fmla="*/ 0 h 83"/>
                <a:gd name="T50" fmla="*/ 5 w 57"/>
                <a:gd name="T51" fmla="*/ 0 h 83"/>
                <a:gd name="T52" fmla="*/ 10 w 57"/>
                <a:gd name="T53" fmla="*/ 0 h 83"/>
                <a:gd name="T54" fmla="*/ 14 w 57"/>
                <a:gd name="T55" fmla="*/ 0 h 83"/>
                <a:gd name="T56" fmla="*/ 18 w 57"/>
                <a:gd name="T57" fmla="*/ 0 h 83"/>
                <a:gd name="T58" fmla="*/ 23 w 57"/>
                <a:gd name="T59" fmla="*/ 1 h 83"/>
                <a:gd name="T60" fmla="*/ 27 w 57"/>
                <a:gd name="T61" fmla="*/ 1 h 83"/>
                <a:gd name="T62" fmla="*/ 33 w 57"/>
                <a:gd name="T63" fmla="*/ 2 h 83"/>
                <a:gd name="T64" fmla="*/ 37 w 57"/>
                <a:gd name="T65" fmla="*/ 2 h 83"/>
                <a:gd name="T66" fmla="*/ 42 w 57"/>
                <a:gd name="T67" fmla="*/ 3 h 83"/>
                <a:gd name="T68" fmla="*/ 45 w 57"/>
                <a:gd name="T69" fmla="*/ 4 h 83"/>
                <a:gd name="T70" fmla="*/ 50 w 57"/>
                <a:gd name="T71" fmla="*/ 4 h 83"/>
                <a:gd name="T72" fmla="*/ 52 w 57"/>
                <a:gd name="T73" fmla="*/ 4 h 83"/>
                <a:gd name="T74" fmla="*/ 54 w 57"/>
                <a:gd name="T75" fmla="*/ 5 h 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83"/>
                <a:gd name="T116" fmla="*/ 57 w 57"/>
                <a:gd name="T117" fmla="*/ 83 h 8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83">
                  <a:moveTo>
                    <a:pt x="54" y="5"/>
                  </a:moveTo>
                  <a:lnTo>
                    <a:pt x="54" y="16"/>
                  </a:lnTo>
                  <a:lnTo>
                    <a:pt x="55" y="43"/>
                  </a:lnTo>
                  <a:lnTo>
                    <a:pt x="56" y="69"/>
                  </a:lnTo>
                  <a:lnTo>
                    <a:pt x="56" y="82"/>
                  </a:lnTo>
                  <a:lnTo>
                    <a:pt x="54" y="82"/>
                  </a:lnTo>
                  <a:lnTo>
                    <a:pt x="53" y="82"/>
                  </a:lnTo>
                  <a:lnTo>
                    <a:pt x="50" y="82"/>
                  </a:lnTo>
                  <a:lnTo>
                    <a:pt x="48" y="81"/>
                  </a:lnTo>
                  <a:lnTo>
                    <a:pt x="44" y="81"/>
                  </a:lnTo>
                  <a:lnTo>
                    <a:pt x="41" y="80"/>
                  </a:lnTo>
                  <a:lnTo>
                    <a:pt x="38" y="79"/>
                  </a:lnTo>
                  <a:lnTo>
                    <a:pt x="34" y="79"/>
                  </a:lnTo>
                  <a:lnTo>
                    <a:pt x="30" y="78"/>
                  </a:lnTo>
                  <a:lnTo>
                    <a:pt x="25" y="78"/>
                  </a:lnTo>
                  <a:lnTo>
                    <a:pt x="20" y="78"/>
                  </a:lnTo>
                  <a:lnTo>
                    <a:pt x="15" y="77"/>
                  </a:lnTo>
                  <a:lnTo>
                    <a:pt x="10" y="77"/>
                  </a:lnTo>
                  <a:lnTo>
                    <a:pt x="4" y="77"/>
                  </a:lnTo>
                  <a:lnTo>
                    <a:pt x="3" y="66"/>
                  </a:lnTo>
                  <a:lnTo>
                    <a:pt x="2" y="42"/>
                  </a:lnTo>
                  <a:lnTo>
                    <a:pt x="1" y="16"/>
                  </a:lnTo>
                  <a:lnTo>
                    <a:pt x="0" y="2"/>
                  </a:lnTo>
                  <a:lnTo>
                    <a:pt x="1" y="1"/>
                  </a:lnTo>
                  <a:lnTo>
                    <a:pt x="3" y="0"/>
                  </a:lnTo>
                  <a:lnTo>
                    <a:pt x="5" y="0"/>
                  </a:lnTo>
                  <a:lnTo>
                    <a:pt x="10" y="0"/>
                  </a:lnTo>
                  <a:lnTo>
                    <a:pt x="14" y="0"/>
                  </a:lnTo>
                  <a:lnTo>
                    <a:pt x="18" y="0"/>
                  </a:lnTo>
                  <a:lnTo>
                    <a:pt x="23" y="1"/>
                  </a:lnTo>
                  <a:lnTo>
                    <a:pt x="27" y="1"/>
                  </a:lnTo>
                  <a:lnTo>
                    <a:pt x="33" y="2"/>
                  </a:lnTo>
                  <a:lnTo>
                    <a:pt x="37" y="2"/>
                  </a:lnTo>
                  <a:lnTo>
                    <a:pt x="42" y="3"/>
                  </a:lnTo>
                  <a:lnTo>
                    <a:pt x="45" y="4"/>
                  </a:lnTo>
                  <a:lnTo>
                    <a:pt x="50" y="4"/>
                  </a:lnTo>
                  <a:lnTo>
                    <a:pt x="52" y="4"/>
                  </a:lnTo>
                  <a:lnTo>
                    <a:pt x="54" y="5"/>
                  </a:lnTo>
                </a:path>
              </a:pathLst>
            </a:custGeom>
            <a:solidFill>
              <a:srgbClr val="FFFFFF"/>
            </a:solidFill>
            <a:ln w="12700" cap="rnd">
              <a:noFill/>
              <a:round/>
              <a:headEnd/>
              <a:tailEnd/>
            </a:ln>
          </p:spPr>
          <p:txBody>
            <a:bodyPr/>
            <a:lstStyle/>
            <a:p>
              <a:endParaRPr lang="en-US">
                <a:solidFill>
                  <a:srgbClr val="000000"/>
                </a:solidFill>
              </a:endParaRPr>
            </a:p>
          </p:txBody>
        </p:sp>
        <p:sp>
          <p:nvSpPr>
            <p:cNvPr id="23622" name="Freeform 115"/>
            <p:cNvSpPr>
              <a:spLocks/>
            </p:cNvSpPr>
            <p:nvPr/>
          </p:nvSpPr>
          <p:spPr bwMode="auto">
            <a:xfrm>
              <a:off x="2493" y="1402"/>
              <a:ext cx="54" cy="95"/>
            </a:xfrm>
            <a:custGeom>
              <a:avLst/>
              <a:gdLst>
                <a:gd name="T0" fmla="*/ 52 w 54"/>
                <a:gd name="T1" fmla="*/ 0 h 95"/>
                <a:gd name="T2" fmla="*/ 53 w 54"/>
                <a:gd name="T3" fmla="*/ 77 h 95"/>
                <a:gd name="T4" fmla="*/ 51 w 54"/>
                <a:gd name="T5" fmla="*/ 77 h 95"/>
                <a:gd name="T6" fmla="*/ 50 w 54"/>
                <a:gd name="T7" fmla="*/ 79 h 95"/>
                <a:gd name="T8" fmla="*/ 48 w 54"/>
                <a:gd name="T9" fmla="*/ 79 h 95"/>
                <a:gd name="T10" fmla="*/ 45 w 54"/>
                <a:gd name="T11" fmla="*/ 79 h 95"/>
                <a:gd name="T12" fmla="*/ 42 w 54"/>
                <a:gd name="T13" fmla="*/ 80 h 95"/>
                <a:gd name="T14" fmla="*/ 38 w 54"/>
                <a:gd name="T15" fmla="*/ 81 h 95"/>
                <a:gd name="T16" fmla="*/ 34 w 54"/>
                <a:gd name="T17" fmla="*/ 81 h 95"/>
                <a:gd name="T18" fmla="*/ 31 w 54"/>
                <a:gd name="T19" fmla="*/ 82 h 95"/>
                <a:gd name="T20" fmla="*/ 27 w 54"/>
                <a:gd name="T21" fmla="*/ 83 h 95"/>
                <a:gd name="T22" fmla="*/ 22 w 54"/>
                <a:gd name="T23" fmla="*/ 85 h 95"/>
                <a:gd name="T24" fmla="*/ 18 w 54"/>
                <a:gd name="T25" fmla="*/ 86 h 95"/>
                <a:gd name="T26" fmla="*/ 14 w 54"/>
                <a:gd name="T27" fmla="*/ 88 h 95"/>
                <a:gd name="T28" fmla="*/ 9 w 54"/>
                <a:gd name="T29" fmla="*/ 90 h 95"/>
                <a:gd name="T30" fmla="*/ 5 w 54"/>
                <a:gd name="T31" fmla="*/ 92 h 95"/>
                <a:gd name="T32" fmla="*/ 1 w 54"/>
                <a:gd name="T33" fmla="*/ 94 h 95"/>
                <a:gd name="T34" fmla="*/ 0 w 54"/>
                <a:gd name="T35" fmla="*/ 18 h 95"/>
                <a:gd name="T36" fmla="*/ 1 w 54"/>
                <a:gd name="T37" fmla="*/ 17 h 95"/>
                <a:gd name="T38" fmla="*/ 2 w 54"/>
                <a:gd name="T39" fmla="*/ 15 h 95"/>
                <a:gd name="T40" fmla="*/ 4 w 54"/>
                <a:gd name="T41" fmla="*/ 13 h 95"/>
                <a:gd name="T42" fmla="*/ 7 w 54"/>
                <a:gd name="T43" fmla="*/ 11 h 95"/>
                <a:gd name="T44" fmla="*/ 12 w 54"/>
                <a:gd name="T45" fmla="*/ 9 h 95"/>
                <a:gd name="T46" fmla="*/ 19 w 54"/>
                <a:gd name="T47" fmla="*/ 7 h 95"/>
                <a:gd name="T48" fmla="*/ 27 w 54"/>
                <a:gd name="T49" fmla="*/ 4 h 95"/>
                <a:gd name="T50" fmla="*/ 37 w 54"/>
                <a:gd name="T51" fmla="*/ 2 h 95"/>
                <a:gd name="T52" fmla="*/ 52 w 54"/>
                <a:gd name="T53" fmla="*/ 0 h 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4"/>
                <a:gd name="T82" fmla="*/ 0 h 95"/>
                <a:gd name="T83" fmla="*/ 54 w 54"/>
                <a:gd name="T84" fmla="*/ 95 h 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4" h="95">
                  <a:moveTo>
                    <a:pt x="52" y="0"/>
                  </a:moveTo>
                  <a:lnTo>
                    <a:pt x="53" y="77"/>
                  </a:lnTo>
                  <a:lnTo>
                    <a:pt x="51" y="77"/>
                  </a:lnTo>
                  <a:lnTo>
                    <a:pt x="50" y="79"/>
                  </a:lnTo>
                  <a:lnTo>
                    <a:pt x="48" y="79"/>
                  </a:lnTo>
                  <a:lnTo>
                    <a:pt x="45" y="79"/>
                  </a:lnTo>
                  <a:lnTo>
                    <a:pt x="42" y="80"/>
                  </a:lnTo>
                  <a:lnTo>
                    <a:pt x="38" y="81"/>
                  </a:lnTo>
                  <a:lnTo>
                    <a:pt x="34" y="81"/>
                  </a:lnTo>
                  <a:lnTo>
                    <a:pt x="31" y="82"/>
                  </a:lnTo>
                  <a:lnTo>
                    <a:pt x="27" y="83"/>
                  </a:lnTo>
                  <a:lnTo>
                    <a:pt x="22" y="85"/>
                  </a:lnTo>
                  <a:lnTo>
                    <a:pt x="18" y="86"/>
                  </a:lnTo>
                  <a:lnTo>
                    <a:pt x="14" y="88"/>
                  </a:lnTo>
                  <a:lnTo>
                    <a:pt x="9" y="90"/>
                  </a:lnTo>
                  <a:lnTo>
                    <a:pt x="5" y="92"/>
                  </a:lnTo>
                  <a:lnTo>
                    <a:pt x="1" y="94"/>
                  </a:lnTo>
                  <a:lnTo>
                    <a:pt x="0" y="18"/>
                  </a:lnTo>
                  <a:lnTo>
                    <a:pt x="1" y="17"/>
                  </a:lnTo>
                  <a:lnTo>
                    <a:pt x="2" y="15"/>
                  </a:lnTo>
                  <a:lnTo>
                    <a:pt x="4" y="13"/>
                  </a:lnTo>
                  <a:lnTo>
                    <a:pt x="7" y="11"/>
                  </a:lnTo>
                  <a:lnTo>
                    <a:pt x="12" y="9"/>
                  </a:lnTo>
                  <a:lnTo>
                    <a:pt x="19" y="7"/>
                  </a:lnTo>
                  <a:lnTo>
                    <a:pt x="27" y="4"/>
                  </a:lnTo>
                  <a:lnTo>
                    <a:pt x="37" y="2"/>
                  </a:lnTo>
                  <a:lnTo>
                    <a:pt x="52" y="0"/>
                  </a:lnTo>
                </a:path>
              </a:pathLst>
            </a:custGeom>
            <a:solidFill>
              <a:srgbClr val="FFFFFF"/>
            </a:solidFill>
            <a:ln w="12700" cap="rnd">
              <a:noFill/>
              <a:round/>
              <a:headEnd/>
              <a:tailEnd/>
            </a:ln>
          </p:spPr>
          <p:txBody>
            <a:bodyPr/>
            <a:lstStyle/>
            <a:p>
              <a:endParaRPr lang="en-US">
                <a:solidFill>
                  <a:srgbClr val="000000"/>
                </a:solidFill>
              </a:endParaRPr>
            </a:p>
          </p:txBody>
        </p:sp>
        <p:sp>
          <p:nvSpPr>
            <p:cNvPr id="23623" name="Freeform 116"/>
            <p:cNvSpPr>
              <a:spLocks/>
            </p:cNvSpPr>
            <p:nvPr/>
          </p:nvSpPr>
          <p:spPr bwMode="auto">
            <a:xfrm>
              <a:off x="2502" y="1718"/>
              <a:ext cx="51" cy="87"/>
            </a:xfrm>
            <a:custGeom>
              <a:avLst/>
              <a:gdLst>
                <a:gd name="T0" fmla="*/ 49 w 51"/>
                <a:gd name="T1" fmla="*/ 0 h 87"/>
                <a:gd name="T2" fmla="*/ 50 w 51"/>
                <a:gd name="T3" fmla="*/ 72 h 87"/>
                <a:gd name="T4" fmla="*/ 49 w 51"/>
                <a:gd name="T5" fmla="*/ 72 h 87"/>
                <a:gd name="T6" fmla="*/ 47 w 51"/>
                <a:gd name="T7" fmla="*/ 73 h 87"/>
                <a:gd name="T8" fmla="*/ 44 w 51"/>
                <a:gd name="T9" fmla="*/ 73 h 87"/>
                <a:gd name="T10" fmla="*/ 42 w 51"/>
                <a:gd name="T11" fmla="*/ 74 h 87"/>
                <a:gd name="T12" fmla="*/ 39 w 51"/>
                <a:gd name="T13" fmla="*/ 74 h 87"/>
                <a:gd name="T14" fmla="*/ 34 w 51"/>
                <a:gd name="T15" fmla="*/ 75 h 87"/>
                <a:gd name="T16" fmla="*/ 30 w 51"/>
                <a:gd name="T17" fmla="*/ 76 h 87"/>
                <a:gd name="T18" fmla="*/ 26 w 51"/>
                <a:gd name="T19" fmla="*/ 77 h 87"/>
                <a:gd name="T20" fmla="*/ 22 w 51"/>
                <a:gd name="T21" fmla="*/ 78 h 87"/>
                <a:gd name="T22" fmla="*/ 18 w 51"/>
                <a:gd name="T23" fmla="*/ 79 h 87"/>
                <a:gd name="T24" fmla="*/ 15 w 51"/>
                <a:gd name="T25" fmla="*/ 80 h 87"/>
                <a:gd name="T26" fmla="*/ 10 w 51"/>
                <a:gd name="T27" fmla="*/ 82 h 87"/>
                <a:gd name="T28" fmla="*/ 7 w 51"/>
                <a:gd name="T29" fmla="*/ 83 h 87"/>
                <a:gd name="T30" fmla="*/ 4 w 51"/>
                <a:gd name="T31" fmla="*/ 85 h 87"/>
                <a:gd name="T32" fmla="*/ 1 w 51"/>
                <a:gd name="T33" fmla="*/ 86 h 87"/>
                <a:gd name="T34" fmla="*/ 0 w 51"/>
                <a:gd name="T35" fmla="*/ 14 h 87"/>
                <a:gd name="T36" fmla="*/ 1 w 51"/>
                <a:gd name="T37" fmla="*/ 14 h 87"/>
                <a:gd name="T38" fmla="*/ 1 w 51"/>
                <a:gd name="T39" fmla="*/ 13 h 87"/>
                <a:gd name="T40" fmla="*/ 2 w 51"/>
                <a:gd name="T41" fmla="*/ 13 h 87"/>
                <a:gd name="T42" fmla="*/ 3 w 51"/>
                <a:gd name="T43" fmla="*/ 13 h 87"/>
                <a:gd name="T44" fmla="*/ 5 w 51"/>
                <a:gd name="T45" fmla="*/ 12 h 87"/>
                <a:gd name="T46" fmla="*/ 7 w 51"/>
                <a:gd name="T47" fmla="*/ 11 h 87"/>
                <a:gd name="T48" fmla="*/ 9 w 51"/>
                <a:gd name="T49" fmla="*/ 11 h 87"/>
                <a:gd name="T50" fmla="*/ 11 w 51"/>
                <a:gd name="T51" fmla="*/ 10 h 87"/>
                <a:gd name="T52" fmla="*/ 16 w 51"/>
                <a:gd name="T53" fmla="*/ 9 h 87"/>
                <a:gd name="T54" fmla="*/ 19 w 51"/>
                <a:gd name="T55" fmla="*/ 8 h 87"/>
                <a:gd name="T56" fmla="*/ 23 w 51"/>
                <a:gd name="T57" fmla="*/ 7 h 87"/>
                <a:gd name="T58" fmla="*/ 27 w 51"/>
                <a:gd name="T59" fmla="*/ 6 h 87"/>
                <a:gd name="T60" fmla="*/ 31 w 51"/>
                <a:gd name="T61" fmla="*/ 4 h 87"/>
                <a:gd name="T62" fmla="*/ 36 w 51"/>
                <a:gd name="T63" fmla="*/ 2 h 87"/>
                <a:gd name="T64" fmla="*/ 43 w 51"/>
                <a:gd name="T65" fmla="*/ 1 h 87"/>
                <a:gd name="T66" fmla="*/ 49 w 51"/>
                <a:gd name="T67" fmla="*/ 0 h 8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
                <a:gd name="T103" fmla="*/ 0 h 87"/>
                <a:gd name="T104" fmla="*/ 51 w 51"/>
                <a:gd name="T105" fmla="*/ 87 h 8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 h="87">
                  <a:moveTo>
                    <a:pt x="49" y="0"/>
                  </a:moveTo>
                  <a:lnTo>
                    <a:pt x="50" y="72"/>
                  </a:lnTo>
                  <a:lnTo>
                    <a:pt x="49" y="72"/>
                  </a:lnTo>
                  <a:lnTo>
                    <a:pt x="47" y="73"/>
                  </a:lnTo>
                  <a:lnTo>
                    <a:pt x="44" y="73"/>
                  </a:lnTo>
                  <a:lnTo>
                    <a:pt x="42" y="74"/>
                  </a:lnTo>
                  <a:lnTo>
                    <a:pt x="39" y="74"/>
                  </a:lnTo>
                  <a:lnTo>
                    <a:pt x="34" y="75"/>
                  </a:lnTo>
                  <a:lnTo>
                    <a:pt x="30" y="76"/>
                  </a:lnTo>
                  <a:lnTo>
                    <a:pt x="26" y="77"/>
                  </a:lnTo>
                  <a:lnTo>
                    <a:pt x="22" y="78"/>
                  </a:lnTo>
                  <a:lnTo>
                    <a:pt x="18" y="79"/>
                  </a:lnTo>
                  <a:lnTo>
                    <a:pt x="15" y="80"/>
                  </a:lnTo>
                  <a:lnTo>
                    <a:pt x="10" y="82"/>
                  </a:lnTo>
                  <a:lnTo>
                    <a:pt x="7" y="83"/>
                  </a:lnTo>
                  <a:lnTo>
                    <a:pt x="4" y="85"/>
                  </a:lnTo>
                  <a:lnTo>
                    <a:pt x="1" y="86"/>
                  </a:lnTo>
                  <a:lnTo>
                    <a:pt x="0" y="14"/>
                  </a:lnTo>
                  <a:lnTo>
                    <a:pt x="1" y="14"/>
                  </a:lnTo>
                  <a:lnTo>
                    <a:pt x="1" y="13"/>
                  </a:lnTo>
                  <a:lnTo>
                    <a:pt x="2" y="13"/>
                  </a:lnTo>
                  <a:lnTo>
                    <a:pt x="3" y="13"/>
                  </a:lnTo>
                  <a:lnTo>
                    <a:pt x="5" y="12"/>
                  </a:lnTo>
                  <a:lnTo>
                    <a:pt x="7" y="11"/>
                  </a:lnTo>
                  <a:lnTo>
                    <a:pt x="9" y="11"/>
                  </a:lnTo>
                  <a:lnTo>
                    <a:pt x="11" y="10"/>
                  </a:lnTo>
                  <a:lnTo>
                    <a:pt x="16" y="9"/>
                  </a:lnTo>
                  <a:lnTo>
                    <a:pt x="19" y="8"/>
                  </a:lnTo>
                  <a:lnTo>
                    <a:pt x="23" y="7"/>
                  </a:lnTo>
                  <a:lnTo>
                    <a:pt x="27" y="6"/>
                  </a:lnTo>
                  <a:lnTo>
                    <a:pt x="31" y="4"/>
                  </a:lnTo>
                  <a:lnTo>
                    <a:pt x="36" y="2"/>
                  </a:lnTo>
                  <a:lnTo>
                    <a:pt x="43" y="1"/>
                  </a:lnTo>
                  <a:lnTo>
                    <a:pt x="49" y="0"/>
                  </a:lnTo>
                </a:path>
              </a:pathLst>
            </a:custGeom>
            <a:solidFill>
              <a:srgbClr val="FFFFFF"/>
            </a:solidFill>
            <a:ln w="12700" cap="rnd">
              <a:noFill/>
              <a:round/>
              <a:headEnd/>
              <a:tailEnd/>
            </a:ln>
          </p:spPr>
          <p:txBody>
            <a:bodyPr/>
            <a:lstStyle/>
            <a:p>
              <a:endParaRPr lang="en-US">
                <a:solidFill>
                  <a:srgbClr val="000000"/>
                </a:solidFill>
              </a:endParaRPr>
            </a:p>
          </p:txBody>
        </p:sp>
        <p:sp>
          <p:nvSpPr>
            <p:cNvPr id="23624" name="Freeform 117"/>
            <p:cNvSpPr>
              <a:spLocks/>
            </p:cNvSpPr>
            <p:nvPr/>
          </p:nvSpPr>
          <p:spPr bwMode="auto">
            <a:xfrm>
              <a:off x="2509" y="1882"/>
              <a:ext cx="50" cy="101"/>
            </a:xfrm>
            <a:custGeom>
              <a:avLst/>
              <a:gdLst>
                <a:gd name="T0" fmla="*/ 43 w 50"/>
                <a:gd name="T1" fmla="*/ 0 h 101"/>
                <a:gd name="T2" fmla="*/ 49 w 50"/>
                <a:gd name="T3" fmla="*/ 78 h 101"/>
                <a:gd name="T4" fmla="*/ 4 w 50"/>
                <a:gd name="T5" fmla="*/ 100 h 101"/>
                <a:gd name="T6" fmla="*/ 0 w 50"/>
                <a:gd name="T7" fmla="*/ 17 h 101"/>
                <a:gd name="T8" fmla="*/ 1 w 50"/>
                <a:gd name="T9" fmla="*/ 17 h 101"/>
                <a:gd name="T10" fmla="*/ 5 w 50"/>
                <a:gd name="T11" fmla="*/ 14 h 101"/>
                <a:gd name="T12" fmla="*/ 11 w 50"/>
                <a:gd name="T13" fmla="*/ 12 h 101"/>
                <a:gd name="T14" fmla="*/ 18 w 50"/>
                <a:gd name="T15" fmla="*/ 9 h 101"/>
                <a:gd name="T16" fmla="*/ 25 w 50"/>
                <a:gd name="T17" fmla="*/ 6 h 101"/>
                <a:gd name="T18" fmla="*/ 32 w 50"/>
                <a:gd name="T19" fmla="*/ 3 h 101"/>
                <a:gd name="T20" fmla="*/ 39 w 50"/>
                <a:gd name="T21" fmla="*/ 1 h 101"/>
                <a:gd name="T22" fmla="*/ 43 w 50"/>
                <a:gd name="T23" fmla="*/ 0 h 1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
                <a:gd name="T37" fmla="*/ 0 h 101"/>
                <a:gd name="T38" fmla="*/ 50 w 50"/>
                <a:gd name="T39" fmla="*/ 101 h 1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 h="101">
                  <a:moveTo>
                    <a:pt x="43" y="0"/>
                  </a:moveTo>
                  <a:lnTo>
                    <a:pt x="49" y="78"/>
                  </a:lnTo>
                  <a:lnTo>
                    <a:pt x="4" y="100"/>
                  </a:lnTo>
                  <a:lnTo>
                    <a:pt x="0" y="17"/>
                  </a:lnTo>
                  <a:lnTo>
                    <a:pt x="1" y="17"/>
                  </a:lnTo>
                  <a:lnTo>
                    <a:pt x="5" y="14"/>
                  </a:lnTo>
                  <a:lnTo>
                    <a:pt x="11" y="12"/>
                  </a:lnTo>
                  <a:lnTo>
                    <a:pt x="18" y="9"/>
                  </a:lnTo>
                  <a:lnTo>
                    <a:pt x="25" y="6"/>
                  </a:lnTo>
                  <a:lnTo>
                    <a:pt x="32" y="3"/>
                  </a:lnTo>
                  <a:lnTo>
                    <a:pt x="39" y="1"/>
                  </a:lnTo>
                  <a:lnTo>
                    <a:pt x="43" y="0"/>
                  </a:lnTo>
                </a:path>
              </a:pathLst>
            </a:custGeom>
            <a:solidFill>
              <a:srgbClr val="FFFFFF"/>
            </a:solidFill>
            <a:ln w="12700" cap="rnd">
              <a:noFill/>
              <a:round/>
              <a:headEnd/>
              <a:tailEnd/>
            </a:ln>
          </p:spPr>
          <p:txBody>
            <a:bodyPr/>
            <a:lstStyle/>
            <a:p>
              <a:endParaRPr lang="en-US">
                <a:solidFill>
                  <a:srgbClr val="000000"/>
                </a:solidFill>
              </a:endParaRPr>
            </a:p>
          </p:txBody>
        </p:sp>
        <p:sp>
          <p:nvSpPr>
            <p:cNvPr id="23625" name="Freeform 118"/>
            <p:cNvSpPr>
              <a:spLocks/>
            </p:cNvSpPr>
            <p:nvPr/>
          </p:nvSpPr>
          <p:spPr bwMode="auto">
            <a:xfrm>
              <a:off x="2526" y="2049"/>
              <a:ext cx="46" cy="85"/>
            </a:xfrm>
            <a:custGeom>
              <a:avLst/>
              <a:gdLst>
                <a:gd name="T0" fmla="*/ 39 w 46"/>
                <a:gd name="T1" fmla="*/ 0 h 85"/>
                <a:gd name="T2" fmla="*/ 45 w 46"/>
                <a:gd name="T3" fmla="*/ 71 h 85"/>
                <a:gd name="T4" fmla="*/ 44 w 46"/>
                <a:gd name="T5" fmla="*/ 71 h 85"/>
                <a:gd name="T6" fmla="*/ 41 w 46"/>
                <a:gd name="T7" fmla="*/ 72 h 85"/>
                <a:gd name="T8" fmla="*/ 38 w 46"/>
                <a:gd name="T9" fmla="*/ 74 h 85"/>
                <a:gd name="T10" fmla="*/ 33 w 46"/>
                <a:gd name="T11" fmla="*/ 76 h 85"/>
                <a:gd name="T12" fmla="*/ 28 w 46"/>
                <a:gd name="T13" fmla="*/ 78 h 85"/>
                <a:gd name="T14" fmla="*/ 23 w 46"/>
                <a:gd name="T15" fmla="*/ 81 h 85"/>
                <a:gd name="T16" fmla="*/ 17 w 46"/>
                <a:gd name="T17" fmla="*/ 83 h 85"/>
                <a:gd name="T18" fmla="*/ 12 w 46"/>
                <a:gd name="T19" fmla="*/ 84 h 85"/>
                <a:gd name="T20" fmla="*/ 0 w 46"/>
                <a:gd name="T21" fmla="*/ 14 h 85"/>
                <a:gd name="T22" fmla="*/ 39 w 46"/>
                <a:gd name="T23" fmla="*/ 0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85"/>
                <a:gd name="T38" fmla="*/ 46 w 46"/>
                <a:gd name="T39" fmla="*/ 85 h 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85">
                  <a:moveTo>
                    <a:pt x="39" y="0"/>
                  </a:moveTo>
                  <a:lnTo>
                    <a:pt x="45" y="71"/>
                  </a:lnTo>
                  <a:lnTo>
                    <a:pt x="44" y="71"/>
                  </a:lnTo>
                  <a:lnTo>
                    <a:pt x="41" y="72"/>
                  </a:lnTo>
                  <a:lnTo>
                    <a:pt x="38" y="74"/>
                  </a:lnTo>
                  <a:lnTo>
                    <a:pt x="33" y="76"/>
                  </a:lnTo>
                  <a:lnTo>
                    <a:pt x="28" y="78"/>
                  </a:lnTo>
                  <a:lnTo>
                    <a:pt x="23" y="81"/>
                  </a:lnTo>
                  <a:lnTo>
                    <a:pt x="17" y="83"/>
                  </a:lnTo>
                  <a:lnTo>
                    <a:pt x="12" y="84"/>
                  </a:lnTo>
                  <a:lnTo>
                    <a:pt x="0" y="14"/>
                  </a:lnTo>
                  <a:lnTo>
                    <a:pt x="39" y="0"/>
                  </a:lnTo>
                </a:path>
              </a:pathLst>
            </a:custGeom>
            <a:solidFill>
              <a:srgbClr val="FFFFFF"/>
            </a:solidFill>
            <a:ln w="12700" cap="rnd">
              <a:noFill/>
              <a:round/>
              <a:headEnd/>
              <a:tailEnd/>
            </a:ln>
          </p:spPr>
          <p:txBody>
            <a:bodyPr/>
            <a:lstStyle/>
            <a:p>
              <a:endParaRPr lang="en-US">
                <a:solidFill>
                  <a:srgbClr val="000000"/>
                </a:solidFill>
              </a:endParaRPr>
            </a:p>
          </p:txBody>
        </p:sp>
        <p:sp>
          <p:nvSpPr>
            <p:cNvPr id="23626" name="Freeform 119"/>
            <p:cNvSpPr>
              <a:spLocks/>
            </p:cNvSpPr>
            <p:nvPr/>
          </p:nvSpPr>
          <p:spPr bwMode="auto">
            <a:xfrm>
              <a:off x="2167" y="2065"/>
              <a:ext cx="31" cy="38"/>
            </a:xfrm>
            <a:custGeom>
              <a:avLst/>
              <a:gdLst>
                <a:gd name="T0" fmla="*/ 26 w 31"/>
                <a:gd name="T1" fmla="*/ 5 h 38"/>
                <a:gd name="T2" fmla="*/ 26 w 31"/>
                <a:gd name="T3" fmla="*/ 6 h 38"/>
                <a:gd name="T4" fmla="*/ 27 w 31"/>
                <a:gd name="T5" fmla="*/ 10 h 38"/>
                <a:gd name="T6" fmla="*/ 28 w 31"/>
                <a:gd name="T7" fmla="*/ 15 h 38"/>
                <a:gd name="T8" fmla="*/ 29 w 31"/>
                <a:gd name="T9" fmla="*/ 21 h 38"/>
                <a:gd name="T10" fmla="*/ 30 w 31"/>
                <a:gd name="T11" fmla="*/ 27 h 38"/>
                <a:gd name="T12" fmla="*/ 29 w 31"/>
                <a:gd name="T13" fmla="*/ 33 h 38"/>
                <a:gd name="T14" fmla="*/ 28 w 31"/>
                <a:gd name="T15" fmla="*/ 36 h 38"/>
                <a:gd name="T16" fmla="*/ 26 w 31"/>
                <a:gd name="T17" fmla="*/ 37 h 38"/>
                <a:gd name="T18" fmla="*/ 22 w 31"/>
                <a:gd name="T19" fmla="*/ 35 h 38"/>
                <a:gd name="T20" fmla="*/ 17 w 31"/>
                <a:gd name="T21" fmla="*/ 31 h 38"/>
                <a:gd name="T22" fmla="*/ 14 w 31"/>
                <a:gd name="T23" fmla="*/ 26 h 38"/>
                <a:gd name="T24" fmla="*/ 11 w 31"/>
                <a:gd name="T25" fmla="*/ 20 h 38"/>
                <a:gd name="T26" fmla="*/ 7 w 31"/>
                <a:gd name="T27" fmla="*/ 14 h 38"/>
                <a:gd name="T28" fmla="*/ 4 w 31"/>
                <a:gd name="T29" fmla="*/ 8 h 38"/>
                <a:gd name="T30" fmla="*/ 2 w 31"/>
                <a:gd name="T31" fmla="*/ 3 h 38"/>
                <a:gd name="T32" fmla="*/ 0 w 31"/>
                <a:gd name="T33" fmla="*/ 0 h 38"/>
                <a:gd name="T34" fmla="*/ 1 w 31"/>
                <a:gd name="T35" fmla="*/ 0 h 38"/>
                <a:gd name="T36" fmla="*/ 3 w 31"/>
                <a:gd name="T37" fmla="*/ 0 h 38"/>
                <a:gd name="T38" fmla="*/ 5 w 31"/>
                <a:gd name="T39" fmla="*/ 0 h 38"/>
                <a:gd name="T40" fmla="*/ 8 w 31"/>
                <a:gd name="T41" fmla="*/ 1 h 38"/>
                <a:gd name="T42" fmla="*/ 13 w 31"/>
                <a:gd name="T43" fmla="*/ 2 h 38"/>
                <a:gd name="T44" fmla="*/ 16 w 31"/>
                <a:gd name="T45" fmla="*/ 2 h 38"/>
                <a:gd name="T46" fmla="*/ 21 w 31"/>
                <a:gd name="T47" fmla="*/ 4 h 38"/>
                <a:gd name="T48" fmla="*/ 26 w 31"/>
                <a:gd name="T49" fmla="*/ 5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
                <a:gd name="T76" fmla="*/ 0 h 38"/>
                <a:gd name="T77" fmla="*/ 31 w 31"/>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 h="38">
                  <a:moveTo>
                    <a:pt x="26" y="5"/>
                  </a:moveTo>
                  <a:lnTo>
                    <a:pt x="26" y="6"/>
                  </a:lnTo>
                  <a:lnTo>
                    <a:pt x="27" y="10"/>
                  </a:lnTo>
                  <a:lnTo>
                    <a:pt x="28" y="15"/>
                  </a:lnTo>
                  <a:lnTo>
                    <a:pt x="29" y="21"/>
                  </a:lnTo>
                  <a:lnTo>
                    <a:pt x="30" y="27"/>
                  </a:lnTo>
                  <a:lnTo>
                    <a:pt x="29" y="33"/>
                  </a:lnTo>
                  <a:lnTo>
                    <a:pt x="28" y="36"/>
                  </a:lnTo>
                  <a:lnTo>
                    <a:pt x="26" y="37"/>
                  </a:lnTo>
                  <a:lnTo>
                    <a:pt x="22" y="35"/>
                  </a:lnTo>
                  <a:lnTo>
                    <a:pt x="17" y="31"/>
                  </a:lnTo>
                  <a:lnTo>
                    <a:pt x="14" y="26"/>
                  </a:lnTo>
                  <a:lnTo>
                    <a:pt x="11" y="20"/>
                  </a:lnTo>
                  <a:lnTo>
                    <a:pt x="7" y="14"/>
                  </a:lnTo>
                  <a:lnTo>
                    <a:pt x="4" y="8"/>
                  </a:lnTo>
                  <a:lnTo>
                    <a:pt x="2" y="3"/>
                  </a:lnTo>
                  <a:lnTo>
                    <a:pt x="0" y="0"/>
                  </a:lnTo>
                  <a:lnTo>
                    <a:pt x="1" y="0"/>
                  </a:lnTo>
                  <a:lnTo>
                    <a:pt x="3" y="0"/>
                  </a:lnTo>
                  <a:lnTo>
                    <a:pt x="5" y="0"/>
                  </a:lnTo>
                  <a:lnTo>
                    <a:pt x="8" y="1"/>
                  </a:lnTo>
                  <a:lnTo>
                    <a:pt x="13" y="2"/>
                  </a:lnTo>
                  <a:lnTo>
                    <a:pt x="16" y="2"/>
                  </a:lnTo>
                  <a:lnTo>
                    <a:pt x="21" y="4"/>
                  </a:lnTo>
                  <a:lnTo>
                    <a:pt x="26" y="5"/>
                  </a:lnTo>
                </a:path>
              </a:pathLst>
            </a:custGeom>
            <a:solidFill>
              <a:srgbClr val="FFFFFF"/>
            </a:solidFill>
            <a:ln w="12700" cap="rnd">
              <a:noFill/>
              <a:round/>
              <a:headEnd/>
              <a:tailEnd/>
            </a:ln>
          </p:spPr>
          <p:txBody>
            <a:bodyPr/>
            <a:lstStyle/>
            <a:p>
              <a:endParaRPr lang="en-US">
                <a:solidFill>
                  <a:srgbClr val="000000"/>
                </a:solidFill>
              </a:endParaRPr>
            </a:p>
          </p:txBody>
        </p:sp>
        <p:sp>
          <p:nvSpPr>
            <p:cNvPr id="23627" name="Freeform 120"/>
            <p:cNvSpPr>
              <a:spLocks/>
            </p:cNvSpPr>
            <p:nvPr/>
          </p:nvSpPr>
          <p:spPr bwMode="auto">
            <a:xfrm>
              <a:off x="3060" y="2040"/>
              <a:ext cx="93" cy="104"/>
            </a:xfrm>
            <a:custGeom>
              <a:avLst/>
              <a:gdLst>
                <a:gd name="T0" fmla="*/ 60 w 93"/>
                <a:gd name="T1" fmla="*/ 1 h 104"/>
                <a:gd name="T2" fmla="*/ 61 w 93"/>
                <a:gd name="T3" fmla="*/ 6 h 104"/>
                <a:gd name="T4" fmla="*/ 64 w 93"/>
                <a:gd name="T5" fmla="*/ 17 h 104"/>
                <a:gd name="T6" fmla="*/ 69 w 93"/>
                <a:gd name="T7" fmla="*/ 32 h 104"/>
                <a:gd name="T8" fmla="*/ 74 w 93"/>
                <a:gd name="T9" fmla="*/ 50 h 104"/>
                <a:gd name="T10" fmla="*/ 80 w 93"/>
                <a:gd name="T11" fmla="*/ 69 h 104"/>
                <a:gd name="T12" fmla="*/ 85 w 93"/>
                <a:gd name="T13" fmla="*/ 85 h 104"/>
                <a:gd name="T14" fmla="*/ 90 w 93"/>
                <a:gd name="T15" fmla="*/ 97 h 104"/>
                <a:gd name="T16" fmla="*/ 92 w 93"/>
                <a:gd name="T17" fmla="*/ 103 h 104"/>
                <a:gd name="T18" fmla="*/ 91 w 93"/>
                <a:gd name="T19" fmla="*/ 103 h 104"/>
                <a:gd name="T20" fmla="*/ 90 w 93"/>
                <a:gd name="T21" fmla="*/ 102 h 104"/>
                <a:gd name="T22" fmla="*/ 88 w 93"/>
                <a:gd name="T23" fmla="*/ 102 h 104"/>
                <a:gd name="T24" fmla="*/ 84 w 93"/>
                <a:gd name="T25" fmla="*/ 101 h 104"/>
                <a:gd name="T26" fmla="*/ 80 w 93"/>
                <a:gd name="T27" fmla="*/ 101 h 104"/>
                <a:gd name="T28" fmla="*/ 75 w 93"/>
                <a:gd name="T29" fmla="*/ 100 h 104"/>
                <a:gd name="T30" fmla="*/ 71 w 93"/>
                <a:gd name="T31" fmla="*/ 99 h 104"/>
                <a:gd name="T32" fmla="*/ 67 w 93"/>
                <a:gd name="T33" fmla="*/ 97 h 104"/>
                <a:gd name="T34" fmla="*/ 61 w 93"/>
                <a:gd name="T35" fmla="*/ 96 h 104"/>
                <a:gd name="T36" fmla="*/ 57 w 93"/>
                <a:gd name="T37" fmla="*/ 95 h 104"/>
                <a:gd name="T38" fmla="*/ 52 w 93"/>
                <a:gd name="T39" fmla="*/ 95 h 104"/>
                <a:gd name="T40" fmla="*/ 48 w 93"/>
                <a:gd name="T41" fmla="*/ 94 h 104"/>
                <a:gd name="T42" fmla="*/ 44 w 93"/>
                <a:gd name="T43" fmla="*/ 93 h 104"/>
                <a:gd name="T44" fmla="*/ 41 w 93"/>
                <a:gd name="T45" fmla="*/ 93 h 104"/>
                <a:gd name="T46" fmla="*/ 39 w 93"/>
                <a:gd name="T47" fmla="*/ 93 h 104"/>
                <a:gd name="T48" fmla="*/ 38 w 93"/>
                <a:gd name="T49" fmla="*/ 92 h 104"/>
                <a:gd name="T50" fmla="*/ 0 w 93"/>
                <a:gd name="T51" fmla="*/ 1 h 104"/>
                <a:gd name="T52" fmla="*/ 1 w 93"/>
                <a:gd name="T53" fmla="*/ 1 h 104"/>
                <a:gd name="T54" fmla="*/ 2 w 93"/>
                <a:gd name="T55" fmla="*/ 1 h 104"/>
                <a:gd name="T56" fmla="*/ 3 w 93"/>
                <a:gd name="T57" fmla="*/ 1 h 104"/>
                <a:gd name="T58" fmla="*/ 6 w 93"/>
                <a:gd name="T59" fmla="*/ 0 h 104"/>
                <a:gd name="T60" fmla="*/ 8 w 93"/>
                <a:gd name="T61" fmla="*/ 0 h 104"/>
                <a:gd name="T62" fmla="*/ 11 w 93"/>
                <a:gd name="T63" fmla="*/ 0 h 104"/>
                <a:gd name="T64" fmla="*/ 14 w 93"/>
                <a:gd name="T65" fmla="*/ 0 h 104"/>
                <a:gd name="T66" fmla="*/ 18 w 93"/>
                <a:gd name="T67" fmla="*/ 0 h 104"/>
                <a:gd name="T68" fmla="*/ 22 w 93"/>
                <a:gd name="T69" fmla="*/ 0 h 104"/>
                <a:gd name="T70" fmla="*/ 28 w 93"/>
                <a:gd name="T71" fmla="*/ 0 h 104"/>
                <a:gd name="T72" fmla="*/ 32 w 93"/>
                <a:gd name="T73" fmla="*/ 0 h 104"/>
                <a:gd name="T74" fmla="*/ 39 w 93"/>
                <a:gd name="T75" fmla="*/ 0 h 104"/>
                <a:gd name="T76" fmla="*/ 44 w 93"/>
                <a:gd name="T77" fmla="*/ 0 h 104"/>
                <a:gd name="T78" fmla="*/ 52 w 93"/>
                <a:gd name="T79" fmla="*/ 1 h 104"/>
                <a:gd name="T80" fmla="*/ 60 w 93"/>
                <a:gd name="T81" fmla="*/ 1 h 1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3"/>
                <a:gd name="T124" fmla="*/ 0 h 104"/>
                <a:gd name="T125" fmla="*/ 93 w 93"/>
                <a:gd name="T126" fmla="*/ 104 h 1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3" h="104">
                  <a:moveTo>
                    <a:pt x="60" y="1"/>
                  </a:moveTo>
                  <a:lnTo>
                    <a:pt x="61" y="6"/>
                  </a:lnTo>
                  <a:lnTo>
                    <a:pt x="64" y="17"/>
                  </a:lnTo>
                  <a:lnTo>
                    <a:pt x="69" y="32"/>
                  </a:lnTo>
                  <a:lnTo>
                    <a:pt x="74" y="50"/>
                  </a:lnTo>
                  <a:lnTo>
                    <a:pt x="80" y="69"/>
                  </a:lnTo>
                  <a:lnTo>
                    <a:pt x="85" y="85"/>
                  </a:lnTo>
                  <a:lnTo>
                    <a:pt x="90" y="97"/>
                  </a:lnTo>
                  <a:lnTo>
                    <a:pt x="92" y="103"/>
                  </a:lnTo>
                  <a:lnTo>
                    <a:pt x="91" y="103"/>
                  </a:lnTo>
                  <a:lnTo>
                    <a:pt x="90" y="102"/>
                  </a:lnTo>
                  <a:lnTo>
                    <a:pt x="88" y="102"/>
                  </a:lnTo>
                  <a:lnTo>
                    <a:pt x="84" y="101"/>
                  </a:lnTo>
                  <a:lnTo>
                    <a:pt x="80" y="101"/>
                  </a:lnTo>
                  <a:lnTo>
                    <a:pt x="75" y="100"/>
                  </a:lnTo>
                  <a:lnTo>
                    <a:pt x="71" y="99"/>
                  </a:lnTo>
                  <a:lnTo>
                    <a:pt x="67" y="97"/>
                  </a:lnTo>
                  <a:lnTo>
                    <a:pt x="61" y="96"/>
                  </a:lnTo>
                  <a:lnTo>
                    <a:pt x="57" y="95"/>
                  </a:lnTo>
                  <a:lnTo>
                    <a:pt x="52" y="95"/>
                  </a:lnTo>
                  <a:lnTo>
                    <a:pt x="48" y="94"/>
                  </a:lnTo>
                  <a:lnTo>
                    <a:pt x="44" y="93"/>
                  </a:lnTo>
                  <a:lnTo>
                    <a:pt x="41" y="93"/>
                  </a:lnTo>
                  <a:lnTo>
                    <a:pt x="39" y="93"/>
                  </a:lnTo>
                  <a:lnTo>
                    <a:pt x="38" y="92"/>
                  </a:lnTo>
                  <a:lnTo>
                    <a:pt x="0" y="1"/>
                  </a:lnTo>
                  <a:lnTo>
                    <a:pt x="1" y="1"/>
                  </a:lnTo>
                  <a:lnTo>
                    <a:pt x="2" y="1"/>
                  </a:lnTo>
                  <a:lnTo>
                    <a:pt x="3" y="1"/>
                  </a:lnTo>
                  <a:lnTo>
                    <a:pt x="6" y="0"/>
                  </a:lnTo>
                  <a:lnTo>
                    <a:pt x="8" y="0"/>
                  </a:lnTo>
                  <a:lnTo>
                    <a:pt x="11" y="0"/>
                  </a:lnTo>
                  <a:lnTo>
                    <a:pt x="14" y="0"/>
                  </a:lnTo>
                  <a:lnTo>
                    <a:pt x="18" y="0"/>
                  </a:lnTo>
                  <a:lnTo>
                    <a:pt x="22" y="0"/>
                  </a:lnTo>
                  <a:lnTo>
                    <a:pt x="28" y="0"/>
                  </a:lnTo>
                  <a:lnTo>
                    <a:pt x="32" y="0"/>
                  </a:lnTo>
                  <a:lnTo>
                    <a:pt x="39" y="0"/>
                  </a:lnTo>
                  <a:lnTo>
                    <a:pt x="44" y="0"/>
                  </a:lnTo>
                  <a:lnTo>
                    <a:pt x="52" y="1"/>
                  </a:lnTo>
                  <a:lnTo>
                    <a:pt x="60" y="1"/>
                  </a:lnTo>
                </a:path>
              </a:pathLst>
            </a:custGeom>
            <a:solidFill>
              <a:srgbClr val="FFFFFF"/>
            </a:solidFill>
            <a:ln w="12700" cap="rnd">
              <a:noFill/>
              <a:round/>
              <a:headEnd/>
              <a:tailEnd/>
            </a:ln>
          </p:spPr>
          <p:txBody>
            <a:bodyPr/>
            <a:lstStyle/>
            <a:p>
              <a:endParaRPr lang="en-US">
                <a:solidFill>
                  <a:srgbClr val="000000"/>
                </a:solidFill>
              </a:endParaRPr>
            </a:p>
          </p:txBody>
        </p:sp>
        <p:sp>
          <p:nvSpPr>
            <p:cNvPr id="23628" name="Freeform 121"/>
            <p:cNvSpPr>
              <a:spLocks/>
            </p:cNvSpPr>
            <p:nvPr/>
          </p:nvSpPr>
          <p:spPr bwMode="auto">
            <a:xfrm>
              <a:off x="3023" y="1864"/>
              <a:ext cx="82" cy="89"/>
            </a:xfrm>
            <a:custGeom>
              <a:avLst/>
              <a:gdLst>
                <a:gd name="T0" fmla="*/ 69 w 82"/>
                <a:gd name="T1" fmla="*/ 0 h 89"/>
                <a:gd name="T2" fmla="*/ 81 w 82"/>
                <a:gd name="T3" fmla="*/ 86 h 89"/>
                <a:gd name="T4" fmla="*/ 79 w 82"/>
                <a:gd name="T5" fmla="*/ 86 h 89"/>
                <a:gd name="T6" fmla="*/ 76 w 82"/>
                <a:gd name="T7" fmla="*/ 86 h 89"/>
                <a:gd name="T8" fmla="*/ 71 w 82"/>
                <a:gd name="T9" fmla="*/ 86 h 89"/>
                <a:gd name="T10" fmla="*/ 67 w 82"/>
                <a:gd name="T11" fmla="*/ 86 h 89"/>
                <a:gd name="T12" fmla="*/ 61 w 82"/>
                <a:gd name="T13" fmla="*/ 87 h 89"/>
                <a:gd name="T14" fmla="*/ 56 w 82"/>
                <a:gd name="T15" fmla="*/ 87 h 89"/>
                <a:gd name="T16" fmla="*/ 50 w 82"/>
                <a:gd name="T17" fmla="*/ 87 h 89"/>
                <a:gd name="T18" fmla="*/ 44 w 82"/>
                <a:gd name="T19" fmla="*/ 87 h 89"/>
                <a:gd name="T20" fmla="*/ 38 w 82"/>
                <a:gd name="T21" fmla="*/ 87 h 89"/>
                <a:gd name="T22" fmla="*/ 33 w 82"/>
                <a:gd name="T23" fmla="*/ 87 h 89"/>
                <a:gd name="T24" fmla="*/ 27 w 82"/>
                <a:gd name="T25" fmla="*/ 87 h 89"/>
                <a:gd name="T26" fmla="*/ 23 w 82"/>
                <a:gd name="T27" fmla="*/ 88 h 89"/>
                <a:gd name="T28" fmla="*/ 20 w 82"/>
                <a:gd name="T29" fmla="*/ 88 h 89"/>
                <a:gd name="T30" fmla="*/ 16 w 82"/>
                <a:gd name="T31" fmla="*/ 88 h 89"/>
                <a:gd name="T32" fmla="*/ 15 w 82"/>
                <a:gd name="T33" fmla="*/ 88 h 89"/>
                <a:gd name="T34" fmla="*/ 0 w 82"/>
                <a:gd name="T35" fmla="*/ 4 h 89"/>
                <a:gd name="T36" fmla="*/ 1 w 82"/>
                <a:gd name="T37" fmla="*/ 4 h 89"/>
                <a:gd name="T38" fmla="*/ 2 w 82"/>
                <a:gd name="T39" fmla="*/ 4 h 89"/>
                <a:gd name="T40" fmla="*/ 5 w 82"/>
                <a:gd name="T41" fmla="*/ 4 h 89"/>
                <a:gd name="T42" fmla="*/ 8 w 82"/>
                <a:gd name="T43" fmla="*/ 3 h 89"/>
                <a:gd name="T44" fmla="*/ 12 w 82"/>
                <a:gd name="T45" fmla="*/ 3 h 89"/>
                <a:gd name="T46" fmla="*/ 16 w 82"/>
                <a:gd name="T47" fmla="*/ 3 h 89"/>
                <a:gd name="T48" fmla="*/ 22 w 82"/>
                <a:gd name="T49" fmla="*/ 2 h 89"/>
                <a:gd name="T50" fmla="*/ 27 w 82"/>
                <a:gd name="T51" fmla="*/ 2 h 89"/>
                <a:gd name="T52" fmla="*/ 33 w 82"/>
                <a:gd name="T53" fmla="*/ 1 h 89"/>
                <a:gd name="T54" fmla="*/ 38 w 82"/>
                <a:gd name="T55" fmla="*/ 1 h 89"/>
                <a:gd name="T56" fmla="*/ 45 w 82"/>
                <a:gd name="T57" fmla="*/ 0 h 89"/>
                <a:gd name="T58" fmla="*/ 50 w 82"/>
                <a:gd name="T59" fmla="*/ 0 h 89"/>
                <a:gd name="T60" fmla="*/ 56 w 82"/>
                <a:gd name="T61" fmla="*/ 0 h 89"/>
                <a:gd name="T62" fmla="*/ 60 w 82"/>
                <a:gd name="T63" fmla="*/ 0 h 89"/>
                <a:gd name="T64" fmla="*/ 65 w 82"/>
                <a:gd name="T65" fmla="*/ 0 h 89"/>
                <a:gd name="T66" fmla="*/ 69 w 82"/>
                <a:gd name="T67" fmla="*/ 0 h 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2"/>
                <a:gd name="T103" fmla="*/ 0 h 89"/>
                <a:gd name="T104" fmla="*/ 82 w 82"/>
                <a:gd name="T105" fmla="*/ 89 h 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2" h="89">
                  <a:moveTo>
                    <a:pt x="69" y="0"/>
                  </a:moveTo>
                  <a:lnTo>
                    <a:pt x="81" y="86"/>
                  </a:lnTo>
                  <a:lnTo>
                    <a:pt x="79" y="86"/>
                  </a:lnTo>
                  <a:lnTo>
                    <a:pt x="76" y="86"/>
                  </a:lnTo>
                  <a:lnTo>
                    <a:pt x="71" y="86"/>
                  </a:lnTo>
                  <a:lnTo>
                    <a:pt x="67" y="86"/>
                  </a:lnTo>
                  <a:lnTo>
                    <a:pt x="61" y="87"/>
                  </a:lnTo>
                  <a:lnTo>
                    <a:pt x="56" y="87"/>
                  </a:lnTo>
                  <a:lnTo>
                    <a:pt x="50" y="87"/>
                  </a:lnTo>
                  <a:lnTo>
                    <a:pt x="44" y="87"/>
                  </a:lnTo>
                  <a:lnTo>
                    <a:pt x="38" y="87"/>
                  </a:lnTo>
                  <a:lnTo>
                    <a:pt x="33" y="87"/>
                  </a:lnTo>
                  <a:lnTo>
                    <a:pt x="27" y="87"/>
                  </a:lnTo>
                  <a:lnTo>
                    <a:pt x="23" y="88"/>
                  </a:lnTo>
                  <a:lnTo>
                    <a:pt x="20" y="88"/>
                  </a:lnTo>
                  <a:lnTo>
                    <a:pt x="16" y="88"/>
                  </a:lnTo>
                  <a:lnTo>
                    <a:pt x="15" y="88"/>
                  </a:lnTo>
                  <a:lnTo>
                    <a:pt x="0" y="4"/>
                  </a:lnTo>
                  <a:lnTo>
                    <a:pt x="1" y="4"/>
                  </a:lnTo>
                  <a:lnTo>
                    <a:pt x="2" y="4"/>
                  </a:lnTo>
                  <a:lnTo>
                    <a:pt x="5" y="4"/>
                  </a:lnTo>
                  <a:lnTo>
                    <a:pt x="8" y="3"/>
                  </a:lnTo>
                  <a:lnTo>
                    <a:pt x="12" y="3"/>
                  </a:lnTo>
                  <a:lnTo>
                    <a:pt x="16" y="3"/>
                  </a:lnTo>
                  <a:lnTo>
                    <a:pt x="22" y="2"/>
                  </a:lnTo>
                  <a:lnTo>
                    <a:pt x="27" y="2"/>
                  </a:lnTo>
                  <a:lnTo>
                    <a:pt x="33" y="1"/>
                  </a:lnTo>
                  <a:lnTo>
                    <a:pt x="38" y="1"/>
                  </a:lnTo>
                  <a:lnTo>
                    <a:pt x="45" y="0"/>
                  </a:lnTo>
                  <a:lnTo>
                    <a:pt x="50" y="0"/>
                  </a:lnTo>
                  <a:lnTo>
                    <a:pt x="56" y="0"/>
                  </a:lnTo>
                  <a:lnTo>
                    <a:pt x="60" y="0"/>
                  </a:lnTo>
                  <a:lnTo>
                    <a:pt x="65" y="0"/>
                  </a:lnTo>
                  <a:lnTo>
                    <a:pt x="69" y="0"/>
                  </a:lnTo>
                </a:path>
              </a:pathLst>
            </a:custGeom>
            <a:solidFill>
              <a:srgbClr val="FFFFFF"/>
            </a:solidFill>
            <a:ln w="12700" cap="rnd">
              <a:noFill/>
              <a:round/>
              <a:headEnd/>
              <a:tailEnd/>
            </a:ln>
          </p:spPr>
          <p:txBody>
            <a:bodyPr/>
            <a:lstStyle/>
            <a:p>
              <a:endParaRPr lang="en-US">
                <a:solidFill>
                  <a:srgbClr val="000000"/>
                </a:solidFill>
              </a:endParaRPr>
            </a:p>
          </p:txBody>
        </p:sp>
        <p:sp>
          <p:nvSpPr>
            <p:cNvPr id="23629" name="Freeform 122"/>
            <p:cNvSpPr>
              <a:spLocks/>
            </p:cNvSpPr>
            <p:nvPr/>
          </p:nvSpPr>
          <p:spPr bwMode="auto">
            <a:xfrm>
              <a:off x="3011" y="1682"/>
              <a:ext cx="76" cy="86"/>
            </a:xfrm>
            <a:custGeom>
              <a:avLst/>
              <a:gdLst>
                <a:gd name="T0" fmla="*/ 72 w 76"/>
                <a:gd name="T1" fmla="*/ 0 h 86"/>
                <a:gd name="T2" fmla="*/ 75 w 76"/>
                <a:gd name="T3" fmla="*/ 74 h 86"/>
                <a:gd name="T4" fmla="*/ 74 w 76"/>
                <a:gd name="T5" fmla="*/ 74 h 86"/>
                <a:gd name="T6" fmla="*/ 73 w 76"/>
                <a:gd name="T7" fmla="*/ 75 h 86"/>
                <a:gd name="T8" fmla="*/ 70 w 76"/>
                <a:gd name="T9" fmla="*/ 75 h 86"/>
                <a:gd name="T10" fmla="*/ 66 w 76"/>
                <a:gd name="T11" fmla="*/ 75 h 86"/>
                <a:gd name="T12" fmla="*/ 62 w 76"/>
                <a:gd name="T13" fmla="*/ 76 h 86"/>
                <a:gd name="T14" fmla="*/ 57 w 76"/>
                <a:gd name="T15" fmla="*/ 76 h 86"/>
                <a:gd name="T16" fmla="*/ 51 w 76"/>
                <a:gd name="T17" fmla="*/ 77 h 86"/>
                <a:gd name="T18" fmla="*/ 45 w 76"/>
                <a:gd name="T19" fmla="*/ 78 h 86"/>
                <a:gd name="T20" fmla="*/ 39 w 76"/>
                <a:gd name="T21" fmla="*/ 78 h 86"/>
                <a:gd name="T22" fmla="*/ 33 w 76"/>
                <a:gd name="T23" fmla="*/ 79 h 86"/>
                <a:gd name="T24" fmla="*/ 26 w 76"/>
                <a:gd name="T25" fmla="*/ 81 h 86"/>
                <a:gd name="T26" fmla="*/ 21 w 76"/>
                <a:gd name="T27" fmla="*/ 81 h 86"/>
                <a:gd name="T28" fmla="*/ 15 w 76"/>
                <a:gd name="T29" fmla="*/ 82 h 86"/>
                <a:gd name="T30" fmla="*/ 10 w 76"/>
                <a:gd name="T31" fmla="*/ 83 h 86"/>
                <a:gd name="T32" fmla="*/ 5 w 76"/>
                <a:gd name="T33" fmla="*/ 84 h 86"/>
                <a:gd name="T34" fmla="*/ 2 w 76"/>
                <a:gd name="T35" fmla="*/ 85 h 86"/>
                <a:gd name="T36" fmla="*/ 0 w 76"/>
                <a:gd name="T37" fmla="*/ 10 h 86"/>
                <a:gd name="T38" fmla="*/ 1 w 76"/>
                <a:gd name="T39" fmla="*/ 10 h 86"/>
                <a:gd name="T40" fmla="*/ 4 w 76"/>
                <a:gd name="T41" fmla="*/ 10 h 86"/>
                <a:gd name="T42" fmla="*/ 10 w 76"/>
                <a:gd name="T43" fmla="*/ 9 h 86"/>
                <a:gd name="T44" fmla="*/ 15 w 76"/>
                <a:gd name="T45" fmla="*/ 8 h 86"/>
                <a:gd name="T46" fmla="*/ 23 w 76"/>
                <a:gd name="T47" fmla="*/ 7 h 86"/>
                <a:gd name="T48" fmla="*/ 28 w 76"/>
                <a:gd name="T49" fmla="*/ 6 h 86"/>
                <a:gd name="T50" fmla="*/ 35 w 76"/>
                <a:gd name="T51" fmla="*/ 6 h 86"/>
                <a:gd name="T52" fmla="*/ 39 w 76"/>
                <a:gd name="T53" fmla="*/ 6 h 86"/>
                <a:gd name="T54" fmla="*/ 43 w 76"/>
                <a:gd name="T55" fmla="*/ 4 h 86"/>
                <a:gd name="T56" fmla="*/ 49 w 76"/>
                <a:gd name="T57" fmla="*/ 4 h 86"/>
                <a:gd name="T58" fmla="*/ 53 w 76"/>
                <a:gd name="T59" fmla="*/ 3 h 86"/>
                <a:gd name="T60" fmla="*/ 59 w 76"/>
                <a:gd name="T61" fmla="*/ 2 h 86"/>
                <a:gd name="T62" fmla="*/ 64 w 76"/>
                <a:gd name="T63" fmla="*/ 2 h 86"/>
                <a:gd name="T64" fmla="*/ 67 w 76"/>
                <a:gd name="T65" fmla="*/ 1 h 86"/>
                <a:gd name="T66" fmla="*/ 71 w 76"/>
                <a:gd name="T67" fmla="*/ 1 h 86"/>
                <a:gd name="T68" fmla="*/ 72 w 76"/>
                <a:gd name="T69" fmla="*/ 0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86"/>
                <a:gd name="T107" fmla="*/ 76 w 76"/>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86">
                  <a:moveTo>
                    <a:pt x="72" y="0"/>
                  </a:moveTo>
                  <a:lnTo>
                    <a:pt x="75" y="74"/>
                  </a:lnTo>
                  <a:lnTo>
                    <a:pt x="74" y="74"/>
                  </a:lnTo>
                  <a:lnTo>
                    <a:pt x="73" y="75"/>
                  </a:lnTo>
                  <a:lnTo>
                    <a:pt x="70" y="75"/>
                  </a:lnTo>
                  <a:lnTo>
                    <a:pt x="66" y="75"/>
                  </a:lnTo>
                  <a:lnTo>
                    <a:pt x="62" y="76"/>
                  </a:lnTo>
                  <a:lnTo>
                    <a:pt x="57" y="76"/>
                  </a:lnTo>
                  <a:lnTo>
                    <a:pt x="51" y="77"/>
                  </a:lnTo>
                  <a:lnTo>
                    <a:pt x="45" y="78"/>
                  </a:lnTo>
                  <a:lnTo>
                    <a:pt x="39" y="78"/>
                  </a:lnTo>
                  <a:lnTo>
                    <a:pt x="33" y="79"/>
                  </a:lnTo>
                  <a:lnTo>
                    <a:pt x="26" y="81"/>
                  </a:lnTo>
                  <a:lnTo>
                    <a:pt x="21" y="81"/>
                  </a:lnTo>
                  <a:lnTo>
                    <a:pt x="15" y="82"/>
                  </a:lnTo>
                  <a:lnTo>
                    <a:pt x="10" y="83"/>
                  </a:lnTo>
                  <a:lnTo>
                    <a:pt x="5" y="84"/>
                  </a:lnTo>
                  <a:lnTo>
                    <a:pt x="2" y="85"/>
                  </a:lnTo>
                  <a:lnTo>
                    <a:pt x="0" y="10"/>
                  </a:lnTo>
                  <a:lnTo>
                    <a:pt x="1" y="10"/>
                  </a:lnTo>
                  <a:lnTo>
                    <a:pt x="4" y="10"/>
                  </a:lnTo>
                  <a:lnTo>
                    <a:pt x="10" y="9"/>
                  </a:lnTo>
                  <a:lnTo>
                    <a:pt x="15" y="8"/>
                  </a:lnTo>
                  <a:lnTo>
                    <a:pt x="23" y="7"/>
                  </a:lnTo>
                  <a:lnTo>
                    <a:pt x="28" y="6"/>
                  </a:lnTo>
                  <a:lnTo>
                    <a:pt x="35" y="6"/>
                  </a:lnTo>
                  <a:lnTo>
                    <a:pt x="39" y="6"/>
                  </a:lnTo>
                  <a:lnTo>
                    <a:pt x="43" y="4"/>
                  </a:lnTo>
                  <a:lnTo>
                    <a:pt x="49" y="4"/>
                  </a:lnTo>
                  <a:lnTo>
                    <a:pt x="53" y="3"/>
                  </a:lnTo>
                  <a:lnTo>
                    <a:pt x="59" y="2"/>
                  </a:lnTo>
                  <a:lnTo>
                    <a:pt x="64" y="2"/>
                  </a:lnTo>
                  <a:lnTo>
                    <a:pt x="67" y="1"/>
                  </a:lnTo>
                  <a:lnTo>
                    <a:pt x="71" y="1"/>
                  </a:lnTo>
                  <a:lnTo>
                    <a:pt x="72" y="0"/>
                  </a:lnTo>
                </a:path>
              </a:pathLst>
            </a:custGeom>
            <a:solidFill>
              <a:srgbClr val="FFFFFF"/>
            </a:solidFill>
            <a:ln w="12700" cap="rnd">
              <a:noFill/>
              <a:round/>
              <a:headEnd/>
              <a:tailEnd/>
            </a:ln>
          </p:spPr>
          <p:txBody>
            <a:bodyPr/>
            <a:lstStyle/>
            <a:p>
              <a:endParaRPr lang="en-US">
                <a:solidFill>
                  <a:srgbClr val="000000"/>
                </a:solidFill>
              </a:endParaRPr>
            </a:p>
          </p:txBody>
        </p:sp>
        <p:sp>
          <p:nvSpPr>
            <p:cNvPr id="23630" name="Freeform 123"/>
            <p:cNvSpPr>
              <a:spLocks/>
            </p:cNvSpPr>
            <p:nvPr/>
          </p:nvSpPr>
          <p:spPr bwMode="auto">
            <a:xfrm>
              <a:off x="3001" y="1542"/>
              <a:ext cx="79" cy="54"/>
            </a:xfrm>
            <a:custGeom>
              <a:avLst/>
              <a:gdLst>
                <a:gd name="T0" fmla="*/ 77 w 79"/>
                <a:gd name="T1" fmla="*/ 45 h 54"/>
                <a:gd name="T2" fmla="*/ 78 w 79"/>
                <a:gd name="T3" fmla="*/ 0 h 54"/>
                <a:gd name="T4" fmla="*/ 76 w 79"/>
                <a:gd name="T5" fmla="*/ 1 h 54"/>
                <a:gd name="T6" fmla="*/ 74 w 79"/>
                <a:gd name="T7" fmla="*/ 2 h 54"/>
                <a:gd name="T8" fmla="*/ 69 w 79"/>
                <a:gd name="T9" fmla="*/ 4 h 54"/>
                <a:gd name="T10" fmla="*/ 64 w 79"/>
                <a:gd name="T11" fmla="*/ 6 h 54"/>
                <a:gd name="T12" fmla="*/ 58 w 79"/>
                <a:gd name="T13" fmla="*/ 8 h 54"/>
                <a:gd name="T14" fmla="*/ 51 w 79"/>
                <a:gd name="T15" fmla="*/ 10 h 54"/>
                <a:gd name="T16" fmla="*/ 43 w 79"/>
                <a:gd name="T17" fmla="*/ 11 h 54"/>
                <a:gd name="T18" fmla="*/ 35 w 79"/>
                <a:gd name="T19" fmla="*/ 12 h 54"/>
                <a:gd name="T20" fmla="*/ 29 w 79"/>
                <a:gd name="T21" fmla="*/ 12 h 54"/>
                <a:gd name="T22" fmla="*/ 23 w 79"/>
                <a:gd name="T23" fmla="*/ 12 h 54"/>
                <a:gd name="T24" fmla="*/ 18 w 79"/>
                <a:gd name="T25" fmla="*/ 12 h 54"/>
                <a:gd name="T26" fmla="*/ 13 w 79"/>
                <a:gd name="T27" fmla="*/ 12 h 54"/>
                <a:gd name="T28" fmla="*/ 10 w 79"/>
                <a:gd name="T29" fmla="*/ 11 h 54"/>
                <a:gd name="T30" fmla="*/ 8 w 79"/>
                <a:gd name="T31" fmla="*/ 11 h 54"/>
                <a:gd name="T32" fmla="*/ 5 w 79"/>
                <a:gd name="T33" fmla="*/ 10 h 54"/>
                <a:gd name="T34" fmla="*/ 4 w 79"/>
                <a:gd name="T35" fmla="*/ 17 h 54"/>
                <a:gd name="T36" fmla="*/ 3 w 79"/>
                <a:gd name="T37" fmla="*/ 30 h 54"/>
                <a:gd name="T38" fmla="*/ 1 w 79"/>
                <a:gd name="T39" fmla="*/ 45 h 54"/>
                <a:gd name="T40" fmla="*/ 0 w 79"/>
                <a:gd name="T41" fmla="*/ 53 h 54"/>
                <a:gd name="T42" fmla="*/ 1 w 79"/>
                <a:gd name="T43" fmla="*/ 53 h 54"/>
                <a:gd name="T44" fmla="*/ 3 w 79"/>
                <a:gd name="T45" fmla="*/ 52 h 54"/>
                <a:gd name="T46" fmla="*/ 7 w 79"/>
                <a:gd name="T47" fmla="*/ 52 h 54"/>
                <a:gd name="T48" fmla="*/ 10 w 79"/>
                <a:gd name="T49" fmla="*/ 52 h 54"/>
                <a:gd name="T50" fmla="*/ 15 w 79"/>
                <a:gd name="T51" fmla="*/ 51 h 54"/>
                <a:gd name="T52" fmla="*/ 21 w 79"/>
                <a:gd name="T53" fmla="*/ 50 h 54"/>
                <a:gd name="T54" fmla="*/ 26 w 79"/>
                <a:gd name="T55" fmla="*/ 50 h 54"/>
                <a:gd name="T56" fmla="*/ 33 w 79"/>
                <a:gd name="T57" fmla="*/ 49 h 54"/>
                <a:gd name="T58" fmla="*/ 40 w 79"/>
                <a:gd name="T59" fmla="*/ 48 h 54"/>
                <a:gd name="T60" fmla="*/ 46 w 79"/>
                <a:gd name="T61" fmla="*/ 48 h 54"/>
                <a:gd name="T62" fmla="*/ 53 w 79"/>
                <a:gd name="T63" fmla="*/ 47 h 54"/>
                <a:gd name="T64" fmla="*/ 58 w 79"/>
                <a:gd name="T65" fmla="*/ 46 h 54"/>
                <a:gd name="T66" fmla="*/ 64 w 79"/>
                <a:gd name="T67" fmla="*/ 45 h 54"/>
                <a:gd name="T68" fmla="*/ 69 w 79"/>
                <a:gd name="T69" fmla="*/ 45 h 54"/>
                <a:gd name="T70" fmla="*/ 74 w 79"/>
                <a:gd name="T71" fmla="*/ 45 h 54"/>
                <a:gd name="T72" fmla="*/ 77 w 79"/>
                <a:gd name="T73" fmla="*/ 45 h 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54"/>
                <a:gd name="T113" fmla="*/ 79 w 79"/>
                <a:gd name="T114" fmla="*/ 54 h 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54">
                  <a:moveTo>
                    <a:pt x="77" y="45"/>
                  </a:moveTo>
                  <a:lnTo>
                    <a:pt x="78" y="0"/>
                  </a:lnTo>
                  <a:lnTo>
                    <a:pt x="76" y="1"/>
                  </a:lnTo>
                  <a:lnTo>
                    <a:pt x="74" y="2"/>
                  </a:lnTo>
                  <a:lnTo>
                    <a:pt x="69" y="4"/>
                  </a:lnTo>
                  <a:lnTo>
                    <a:pt x="64" y="6"/>
                  </a:lnTo>
                  <a:lnTo>
                    <a:pt x="58" y="8"/>
                  </a:lnTo>
                  <a:lnTo>
                    <a:pt x="51" y="10"/>
                  </a:lnTo>
                  <a:lnTo>
                    <a:pt x="43" y="11"/>
                  </a:lnTo>
                  <a:lnTo>
                    <a:pt x="35" y="12"/>
                  </a:lnTo>
                  <a:lnTo>
                    <a:pt x="29" y="12"/>
                  </a:lnTo>
                  <a:lnTo>
                    <a:pt x="23" y="12"/>
                  </a:lnTo>
                  <a:lnTo>
                    <a:pt x="18" y="12"/>
                  </a:lnTo>
                  <a:lnTo>
                    <a:pt x="13" y="12"/>
                  </a:lnTo>
                  <a:lnTo>
                    <a:pt x="10" y="11"/>
                  </a:lnTo>
                  <a:lnTo>
                    <a:pt x="8" y="11"/>
                  </a:lnTo>
                  <a:lnTo>
                    <a:pt x="5" y="10"/>
                  </a:lnTo>
                  <a:lnTo>
                    <a:pt x="4" y="17"/>
                  </a:lnTo>
                  <a:lnTo>
                    <a:pt x="3" y="30"/>
                  </a:lnTo>
                  <a:lnTo>
                    <a:pt x="1" y="45"/>
                  </a:lnTo>
                  <a:lnTo>
                    <a:pt x="0" y="53"/>
                  </a:lnTo>
                  <a:lnTo>
                    <a:pt x="1" y="53"/>
                  </a:lnTo>
                  <a:lnTo>
                    <a:pt x="3" y="52"/>
                  </a:lnTo>
                  <a:lnTo>
                    <a:pt x="7" y="52"/>
                  </a:lnTo>
                  <a:lnTo>
                    <a:pt x="10" y="52"/>
                  </a:lnTo>
                  <a:lnTo>
                    <a:pt x="15" y="51"/>
                  </a:lnTo>
                  <a:lnTo>
                    <a:pt x="21" y="50"/>
                  </a:lnTo>
                  <a:lnTo>
                    <a:pt x="26" y="50"/>
                  </a:lnTo>
                  <a:lnTo>
                    <a:pt x="33" y="49"/>
                  </a:lnTo>
                  <a:lnTo>
                    <a:pt x="40" y="48"/>
                  </a:lnTo>
                  <a:lnTo>
                    <a:pt x="46" y="48"/>
                  </a:lnTo>
                  <a:lnTo>
                    <a:pt x="53" y="47"/>
                  </a:lnTo>
                  <a:lnTo>
                    <a:pt x="58" y="46"/>
                  </a:lnTo>
                  <a:lnTo>
                    <a:pt x="64" y="45"/>
                  </a:lnTo>
                  <a:lnTo>
                    <a:pt x="69" y="45"/>
                  </a:lnTo>
                  <a:lnTo>
                    <a:pt x="74" y="45"/>
                  </a:lnTo>
                  <a:lnTo>
                    <a:pt x="77" y="45"/>
                  </a:lnTo>
                </a:path>
              </a:pathLst>
            </a:custGeom>
            <a:solidFill>
              <a:srgbClr val="FFFFFF"/>
            </a:solidFill>
            <a:ln w="12700" cap="rnd">
              <a:noFill/>
              <a:round/>
              <a:headEnd/>
              <a:tailEnd/>
            </a:ln>
          </p:spPr>
          <p:txBody>
            <a:bodyPr/>
            <a:lstStyle/>
            <a:p>
              <a:endParaRPr lang="en-US">
                <a:solidFill>
                  <a:srgbClr val="000000"/>
                </a:solidFill>
              </a:endParaRPr>
            </a:p>
          </p:txBody>
        </p:sp>
        <p:sp>
          <p:nvSpPr>
            <p:cNvPr id="23631" name="Freeform 124"/>
            <p:cNvSpPr>
              <a:spLocks/>
            </p:cNvSpPr>
            <p:nvPr/>
          </p:nvSpPr>
          <p:spPr bwMode="auto">
            <a:xfrm>
              <a:off x="2060" y="1880"/>
              <a:ext cx="1347" cy="672"/>
            </a:xfrm>
            <a:custGeom>
              <a:avLst/>
              <a:gdLst>
                <a:gd name="T0" fmla="*/ 1274 w 1347"/>
                <a:gd name="T1" fmla="*/ 29 h 672"/>
                <a:gd name="T2" fmla="*/ 1253 w 1347"/>
                <a:gd name="T3" fmla="*/ 36 h 672"/>
                <a:gd name="T4" fmla="*/ 1264 w 1347"/>
                <a:gd name="T5" fmla="*/ 59 h 672"/>
                <a:gd name="T6" fmla="*/ 1247 w 1347"/>
                <a:gd name="T7" fmla="*/ 100 h 672"/>
                <a:gd name="T8" fmla="*/ 1201 w 1347"/>
                <a:gd name="T9" fmla="*/ 148 h 672"/>
                <a:gd name="T10" fmla="*/ 1170 w 1347"/>
                <a:gd name="T11" fmla="*/ 173 h 672"/>
                <a:gd name="T12" fmla="*/ 1155 w 1347"/>
                <a:gd name="T13" fmla="*/ 199 h 672"/>
                <a:gd name="T14" fmla="*/ 1161 w 1347"/>
                <a:gd name="T15" fmla="*/ 257 h 672"/>
                <a:gd name="T16" fmla="*/ 1162 w 1347"/>
                <a:gd name="T17" fmla="*/ 325 h 672"/>
                <a:gd name="T18" fmla="*/ 1176 w 1347"/>
                <a:gd name="T19" fmla="*/ 361 h 672"/>
                <a:gd name="T20" fmla="*/ 1163 w 1347"/>
                <a:gd name="T21" fmla="*/ 300 h 672"/>
                <a:gd name="T22" fmla="*/ 1180 w 1347"/>
                <a:gd name="T23" fmla="*/ 312 h 672"/>
                <a:gd name="T24" fmla="*/ 1203 w 1347"/>
                <a:gd name="T25" fmla="*/ 374 h 672"/>
                <a:gd name="T26" fmla="*/ 1224 w 1347"/>
                <a:gd name="T27" fmla="*/ 412 h 672"/>
                <a:gd name="T28" fmla="*/ 1250 w 1347"/>
                <a:gd name="T29" fmla="*/ 437 h 672"/>
                <a:gd name="T30" fmla="*/ 1289 w 1347"/>
                <a:gd name="T31" fmla="*/ 486 h 672"/>
                <a:gd name="T32" fmla="*/ 1297 w 1347"/>
                <a:gd name="T33" fmla="*/ 519 h 672"/>
                <a:gd name="T34" fmla="*/ 1322 w 1347"/>
                <a:gd name="T35" fmla="*/ 541 h 672"/>
                <a:gd name="T36" fmla="*/ 1342 w 1347"/>
                <a:gd name="T37" fmla="*/ 616 h 672"/>
                <a:gd name="T38" fmla="*/ 1316 w 1347"/>
                <a:gd name="T39" fmla="*/ 669 h 672"/>
                <a:gd name="T40" fmla="*/ 1270 w 1347"/>
                <a:gd name="T41" fmla="*/ 623 h 672"/>
                <a:gd name="T42" fmla="*/ 1246 w 1347"/>
                <a:gd name="T43" fmla="*/ 609 h 672"/>
                <a:gd name="T44" fmla="*/ 1221 w 1347"/>
                <a:gd name="T45" fmla="*/ 577 h 672"/>
                <a:gd name="T46" fmla="*/ 1198 w 1347"/>
                <a:gd name="T47" fmla="*/ 549 h 672"/>
                <a:gd name="T48" fmla="*/ 1163 w 1347"/>
                <a:gd name="T49" fmla="*/ 499 h 672"/>
                <a:gd name="T50" fmla="*/ 1149 w 1347"/>
                <a:gd name="T51" fmla="*/ 454 h 672"/>
                <a:gd name="T52" fmla="*/ 1125 w 1347"/>
                <a:gd name="T53" fmla="*/ 413 h 672"/>
                <a:gd name="T54" fmla="*/ 1086 w 1347"/>
                <a:gd name="T55" fmla="*/ 351 h 672"/>
                <a:gd name="T56" fmla="*/ 1062 w 1347"/>
                <a:gd name="T57" fmla="*/ 355 h 672"/>
                <a:gd name="T58" fmla="*/ 1035 w 1347"/>
                <a:gd name="T59" fmla="*/ 341 h 672"/>
                <a:gd name="T60" fmla="*/ 1007 w 1347"/>
                <a:gd name="T61" fmla="*/ 344 h 672"/>
                <a:gd name="T62" fmla="*/ 981 w 1347"/>
                <a:gd name="T63" fmla="*/ 339 h 672"/>
                <a:gd name="T64" fmla="*/ 967 w 1347"/>
                <a:gd name="T65" fmla="*/ 367 h 672"/>
                <a:gd name="T66" fmla="*/ 948 w 1347"/>
                <a:gd name="T67" fmla="*/ 378 h 672"/>
                <a:gd name="T68" fmla="*/ 922 w 1347"/>
                <a:gd name="T69" fmla="*/ 384 h 672"/>
                <a:gd name="T70" fmla="*/ 901 w 1347"/>
                <a:gd name="T71" fmla="*/ 370 h 672"/>
                <a:gd name="T72" fmla="*/ 874 w 1347"/>
                <a:gd name="T73" fmla="*/ 357 h 672"/>
                <a:gd name="T74" fmla="*/ 817 w 1347"/>
                <a:gd name="T75" fmla="*/ 353 h 672"/>
                <a:gd name="T76" fmla="*/ 785 w 1347"/>
                <a:gd name="T77" fmla="*/ 367 h 672"/>
                <a:gd name="T78" fmla="*/ 739 w 1347"/>
                <a:gd name="T79" fmla="*/ 414 h 672"/>
                <a:gd name="T80" fmla="*/ 707 w 1347"/>
                <a:gd name="T81" fmla="*/ 429 h 672"/>
                <a:gd name="T82" fmla="*/ 688 w 1347"/>
                <a:gd name="T83" fmla="*/ 458 h 672"/>
                <a:gd name="T84" fmla="*/ 659 w 1347"/>
                <a:gd name="T85" fmla="*/ 558 h 672"/>
                <a:gd name="T86" fmla="*/ 583 w 1347"/>
                <a:gd name="T87" fmla="*/ 517 h 672"/>
                <a:gd name="T88" fmla="*/ 522 w 1347"/>
                <a:gd name="T89" fmla="*/ 467 h 672"/>
                <a:gd name="T90" fmla="*/ 490 w 1347"/>
                <a:gd name="T91" fmla="*/ 431 h 672"/>
                <a:gd name="T92" fmla="*/ 471 w 1347"/>
                <a:gd name="T93" fmla="*/ 474 h 672"/>
                <a:gd name="T94" fmla="*/ 424 w 1347"/>
                <a:gd name="T95" fmla="*/ 433 h 672"/>
                <a:gd name="T96" fmla="*/ 391 w 1347"/>
                <a:gd name="T97" fmla="*/ 387 h 672"/>
                <a:gd name="T98" fmla="*/ 357 w 1347"/>
                <a:gd name="T99" fmla="*/ 343 h 672"/>
                <a:gd name="T100" fmla="*/ 336 w 1347"/>
                <a:gd name="T101" fmla="*/ 359 h 672"/>
                <a:gd name="T102" fmla="*/ 272 w 1347"/>
                <a:gd name="T103" fmla="*/ 347 h 672"/>
                <a:gd name="T104" fmla="*/ 222 w 1347"/>
                <a:gd name="T105" fmla="*/ 314 h 672"/>
                <a:gd name="T106" fmla="*/ 185 w 1347"/>
                <a:gd name="T107" fmla="*/ 297 h 672"/>
                <a:gd name="T108" fmla="*/ 171 w 1347"/>
                <a:gd name="T109" fmla="*/ 282 h 672"/>
                <a:gd name="T110" fmla="*/ 117 w 1347"/>
                <a:gd name="T111" fmla="*/ 259 h 672"/>
                <a:gd name="T112" fmla="*/ 88 w 1347"/>
                <a:gd name="T113" fmla="*/ 220 h 672"/>
                <a:gd name="T114" fmla="*/ 51 w 1347"/>
                <a:gd name="T115" fmla="*/ 195 h 672"/>
                <a:gd name="T116" fmla="*/ 33 w 1347"/>
                <a:gd name="T117" fmla="*/ 148 h 672"/>
                <a:gd name="T118" fmla="*/ 18 w 1347"/>
                <a:gd name="T119" fmla="*/ 76 h 672"/>
                <a:gd name="T120" fmla="*/ 2 w 1347"/>
                <a:gd name="T121" fmla="*/ 41 h 6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7"/>
                <a:gd name="T184" fmla="*/ 0 h 672"/>
                <a:gd name="T185" fmla="*/ 1347 w 1347"/>
                <a:gd name="T186" fmla="*/ 672 h 67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7" h="672">
                  <a:moveTo>
                    <a:pt x="1284" y="0"/>
                  </a:moveTo>
                  <a:lnTo>
                    <a:pt x="1282" y="0"/>
                  </a:lnTo>
                  <a:lnTo>
                    <a:pt x="1280" y="1"/>
                  </a:lnTo>
                  <a:lnTo>
                    <a:pt x="1278" y="2"/>
                  </a:lnTo>
                  <a:lnTo>
                    <a:pt x="1276" y="2"/>
                  </a:lnTo>
                  <a:lnTo>
                    <a:pt x="1274" y="5"/>
                  </a:lnTo>
                  <a:lnTo>
                    <a:pt x="1273" y="6"/>
                  </a:lnTo>
                  <a:lnTo>
                    <a:pt x="1272" y="7"/>
                  </a:lnTo>
                  <a:lnTo>
                    <a:pt x="1273" y="10"/>
                  </a:lnTo>
                  <a:lnTo>
                    <a:pt x="1274" y="14"/>
                  </a:lnTo>
                  <a:lnTo>
                    <a:pt x="1274" y="18"/>
                  </a:lnTo>
                  <a:lnTo>
                    <a:pt x="1273" y="21"/>
                  </a:lnTo>
                  <a:lnTo>
                    <a:pt x="1272" y="24"/>
                  </a:lnTo>
                  <a:lnTo>
                    <a:pt x="1272" y="26"/>
                  </a:lnTo>
                  <a:lnTo>
                    <a:pt x="1274" y="29"/>
                  </a:lnTo>
                  <a:lnTo>
                    <a:pt x="1276" y="31"/>
                  </a:lnTo>
                  <a:lnTo>
                    <a:pt x="1277" y="31"/>
                  </a:lnTo>
                  <a:lnTo>
                    <a:pt x="1277" y="32"/>
                  </a:lnTo>
                  <a:lnTo>
                    <a:pt x="1278" y="33"/>
                  </a:lnTo>
                  <a:lnTo>
                    <a:pt x="1278" y="35"/>
                  </a:lnTo>
                  <a:lnTo>
                    <a:pt x="1278" y="37"/>
                  </a:lnTo>
                  <a:lnTo>
                    <a:pt x="1278" y="38"/>
                  </a:lnTo>
                  <a:lnTo>
                    <a:pt x="1276" y="41"/>
                  </a:lnTo>
                  <a:lnTo>
                    <a:pt x="1274" y="41"/>
                  </a:lnTo>
                  <a:lnTo>
                    <a:pt x="1271" y="41"/>
                  </a:lnTo>
                  <a:lnTo>
                    <a:pt x="1267" y="39"/>
                  </a:lnTo>
                  <a:lnTo>
                    <a:pt x="1264" y="38"/>
                  </a:lnTo>
                  <a:lnTo>
                    <a:pt x="1259" y="37"/>
                  </a:lnTo>
                  <a:lnTo>
                    <a:pt x="1255" y="36"/>
                  </a:lnTo>
                  <a:lnTo>
                    <a:pt x="1253" y="36"/>
                  </a:lnTo>
                  <a:lnTo>
                    <a:pt x="1250" y="37"/>
                  </a:lnTo>
                  <a:lnTo>
                    <a:pt x="1249" y="38"/>
                  </a:lnTo>
                  <a:lnTo>
                    <a:pt x="1249" y="42"/>
                  </a:lnTo>
                  <a:lnTo>
                    <a:pt x="1250" y="44"/>
                  </a:lnTo>
                  <a:lnTo>
                    <a:pt x="1252" y="47"/>
                  </a:lnTo>
                  <a:lnTo>
                    <a:pt x="1254" y="48"/>
                  </a:lnTo>
                  <a:lnTo>
                    <a:pt x="1255" y="48"/>
                  </a:lnTo>
                  <a:lnTo>
                    <a:pt x="1258" y="49"/>
                  </a:lnTo>
                  <a:lnTo>
                    <a:pt x="1259" y="49"/>
                  </a:lnTo>
                  <a:lnTo>
                    <a:pt x="1260" y="49"/>
                  </a:lnTo>
                  <a:lnTo>
                    <a:pt x="1261" y="50"/>
                  </a:lnTo>
                  <a:lnTo>
                    <a:pt x="1260" y="53"/>
                  </a:lnTo>
                  <a:lnTo>
                    <a:pt x="1260" y="55"/>
                  </a:lnTo>
                  <a:lnTo>
                    <a:pt x="1261" y="57"/>
                  </a:lnTo>
                  <a:lnTo>
                    <a:pt x="1264" y="59"/>
                  </a:lnTo>
                  <a:lnTo>
                    <a:pt x="1267" y="60"/>
                  </a:lnTo>
                  <a:lnTo>
                    <a:pt x="1270" y="63"/>
                  </a:lnTo>
                  <a:lnTo>
                    <a:pt x="1268" y="68"/>
                  </a:lnTo>
                  <a:lnTo>
                    <a:pt x="1266" y="73"/>
                  </a:lnTo>
                  <a:lnTo>
                    <a:pt x="1264" y="75"/>
                  </a:lnTo>
                  <a:lnTo>
                    <a:pt x="1261" y="78"/>
                  </a:lnTo>
                  <a:lnTo>
                    <a:pt x="1259" y="79"/>
                  </a:lnTo>
                  <a:lnTo>
                    <a:pt x="1256" y="81"/>
                  </a:lnTo>
                  <a:lnTo>
                    <a:pt x="1255" y="82"/>
                  </a:lnTo>
                  <a:lnTo>
                    <a:pt x="1253" y="85"/>
                  </a:lnTo>
                  <a:lnTo>
                    <a:pt x="1252" y="87"/>
                  </a:lnTo>
                  <a:lnTo>
                    <a:pt x="1250" y="91"/>
                  </a:lnTo>
                  <a:lnTo>
                    <a:pt x="1249" y="93"/>
                  </a:lnTo>
                  <a:lnTo>
                    <a:pt x="1248" y="97"/>
                  </a:lnTo>
                  <a:lnTo>
                    <a:pt x="1247" y="100"/>
                  </a:lnTo>
                  <a:lnTo>
                    <a:pt x="1244" y="103"/>
                  </a:lnTo>
                  <a:lnTo>
                    <a:pt x="1243" y="106"/>
                  </a:lnTo>
                  <a:lnTo>
                    <a:pt x="1240" y="107"/>
                  </a:lnTo>
                  <a:lnTo>
                    <a:pt x="1236" y="110"/>
                  </a:lnTo>
                  <a:lnTo>
                    <a:pt x="1233" y="111"/>
                  </a:lnTo>
                  <a:lnTo>
                    <a:pt x="1228" y="112"/>
                  </a:lnTo>
                  <a:lnTo>
                    <a:pt x="1223" y="113"/>
                  </a:lnTo>
                  <a:lnTo>
                    <a:pt x="1219" y="116"/>
                  </a:lnTo>
                  <a:lnTo>
                    <a:pt x="1216" y="118"/>
                  </a:lnTo>
                  <a:lnTo>
                    <a:pt x="1212" y="122"/>
                  </a:lnTo>
                  <a:lnTo>
                    <a:pt x="1209" y="125"/>
                  </a:lnTo>
                  <a:lnTo>
                    <a:pt x="1206" y="129"/>
                  </a:lnTo>
                  <a:lnTo>
                    <a:pt x="1205" y="134"/>
                  </a:lnTo>
                  <a:lnTo>
                    <a:pt x="1203" y="142"/>
                  </a:lnTo>
                  <a:lnTo>
                    <a:pt x="1201" y="148"/>
                  </a:lnTo>
                  <a:lnTo>
                    <a:pt x="1200" y="154"/>
                  </a:lnTo>
                  <a:lnTo>
                    <a:pt x="1196" y="158"/>
                  </a:lnTo>
                  <a:lnTo>
                    <a:pt x="1192" y="159"/>
                  </a:lnTo>
                  <a:lnTo>
                    <a:pt x="1190" y="161"/>
                  </a:lnTo>
                  <a:lnTo>
                    <a:pt x="1187" y="162"/>
                  </a:lnTo>
                  <a:lnTo>
                    <a:pt x="1185" y="164"/>
                  </a:lnTo>
                  <a:lnTo>
                    <a:pt x="1184" y="165"/>
                  </a:lnTo>
                  <a:lnTo>
                    <a:pt x="1181" y="166"/>
                  </a:lnTo>
                  <a:lnTo>
                    <a:pt x="1180" y="168"/>
                  </a:lnTo>
                  <a:lnTo>
                    <a:pt x="1180" y="170"/>
                  </a:lnTo>
                  <a:lnTo>
                    <a:pt x="1179" y="171"/>
                  </a:lnTo>
                  <a:lnTo>
                    <a:pt x="1178" y="172"/>
                  </a:lnTo>
                  <a:lnTo>
                    <a:pt x="1175" y="172"/>
                  </a:lnTo>
                  <a:lnTo>
                    <a:pt x="1173" y="172"/>
                  </a:lnTo>
                  <a:lnTo>
                    <a:pt x="1170" y="173"/>
                  </a:lnTo>
                  <a:lnTo>
                    <a:pt x="1168" y="173"/>
                  </a:lnTo>
                  <a:lnTo>
                    <a:pt x="1167" y="174"/>
                  </a:lnTo>
                  <a:lnTo>
                    <a:pt x="1167" y="176"/>
                  </a:lnTo>
                  <a:lnTo>
                    <a:pt x="1167" y="180"/>
                  </a:lnTo>
                  <a:lnTo>
                    <a:pt x="1167" y="183"/>
                  </a:lnTo>
                  <a:lnTo>
                    <a:pt x="1166" y="185"/>
                  </a:lnTo>
                  <a:lnTo>
                    <a:pt x="1162" y="186"/>
                  </a:lnTo>
                  <a:lnTo>
                    <a:pt x="1158" y="187"/>
                  </a:lnTo>
                  <a:lnTo>
                    <a:pt x="1157" y="189"/>
                  </a:lnTo>
                  <a:lnTo>
                    <a:pt x="1157" y="191"/>
                  </a:lnTo>
                  <a:lnTo>
                    <a:pt x="1158" y="192"/>
                  </a:lnTo>
                  <a:lnTo>
                    <a:pt x="1158" y="195"/>
                  </a:lnTo>
                  <a:lnTo>
                    <a:pt x="1158" y="197"/>
                  </a:lnTo>
                  <a:lnTo>
                    <a:pt x="1157" y="198"/>
                  </a:lnTo>
                  <a:lnTo>
                    <a:pt x="1155" y="199"/>
                  </a:lnTo>
                  <a:lnTo>
                    <a:pt x="1151" y="201"/>
                  </a:lnTo>
                  <a:lnTo>
                    <a:pt x="1149" y="203"/>
                  </a:lnTo>
                  <a:lnTo>
                    <a:pt x="1148" y="205"/>
                  </a:lnTo>
                  <a:lnTo>
                    <a:pt x="1148" y="210"/>
                  </a:lnTo>
                  <a:lnTo>
                    <a:pt x="1149" y="215"/>
                  </a:lnTo>
                  <a:lnTo>
                    <a:pt x="1151" y="220"/>
                  </a:lnTo>
                  <a:lnTo>
                    <a:pt x="1155" y="224"/>
                  </a:lnTo>
                  <a:lnTo>
                    <a:pt x="1156" y="229"/>
                  </a:lnTo>
                  <a:lnTo>
                    <a:pt x="1155" y="234"/>
                  </a:lnTo>
                  <a:lnTo>
                    <a:pt x="1153" y="239"/>
                  </a:lnTo>
                  <a:lnTo>
                    <a:pt x="1153" y="242"/>
                  </a:lnTo>
                  <a:lnTo>
                    <a:pt x="1155" y="245"/>
                  </a:lnTo>
                  <a:lnTo>
                    <a:pt x="1158" y="248"/>
                  </a:lnTo>
                  <a:lnTo>
                    <a:pt x="1160" y="253"/>
                  </a:lnTo>
                  <a:lnTo>
                    <a:pt x="1161" y="257"/>
                  </a:lnTo>
                  <a:lnTo>
                    <a:pt x="1158" y="259"/>
                  </a:lnTo>
                  <a:lnTo>
                    <a:pt x="1156" y="260"/>
                  </a:lnTo>
                  <a:lnTo>
                    <a:pt x="1154" y="261"/>
                  </a:lnTo>
                  <a:lnTo>
                    <a:pt x="1154" y="263"/>
                  </a:lnTo>
                  <a:lnTo>
                    <a:pt x="1156" y="265"/>
                  </a:lnTo>
                  <a:lnTo>
                    <a:pt x="1158" y="270"/>
                  </a:lnTo>
                  <a:lnTo>
                    <a:pt x="1161" y="275"/>
                  </a:lnTo>
                  <a:lnTo>
                    <a:pt x="1161" y="279"/>
                  </a:lnTo>
                  <a:lnTo>
                    <a:pt x="1158" y="284"/>
                  </a:lnTo>
                  <a:lnTo>
                    <a:pt x="1155" y="290"/>
                  </a:lnTo>
                  <a:lnTo>
                    <a:pt x="1154" y="296"/>
                  </a:lnTo>
                  <a:lnTo>
                    <a:pt x="1153" y="303"/>
                  </a:lnTo>
                  <a:lnTo>
                    <a:pt x="1155" y="310"/>
                  </a:lnTo>
                  <a:lnTo>
                    <a:pt x="1158" y="318"/>
                  </a:lnTo>
                  <a:lnTo>
                    <a:pt x="1162" y="325"/>
                  </a:lnTo>
                  <a:lnTo>
                    <a:pt x="1163" y="331"/>
                  </a:lnTo>
                  <a:lnTo>
                    <a:pt x="1163" y="337"/>
                  </a:lnTo>
                  <a:lnTo>
                    <a:pt x="1163" y="341"/>
                  </a:lnTo>
                  <a:lnTo>
                    <a:pt x="1163" y="346"/>
                  </a:lnTo>
                  <a:lnTo>
                    <a:pt x="1164" y="349"/>
                  </a:lnTo>
                  <a:lnTo>
                    <a:pt x="1166" y="352"/>
                  </a:lnTo>
                  <a:lnTo>
                    <a:pt x="1166" y="355"/>
                  </a:lnTo>
                  <a:lnTo>
                    <a:pt x="1168" y="358"/>
                  </a:lnTo>
                  <a:lnTo>
                    <a:pt x="1170" y="362"/>
                  </a:lnTo>
                  <a:lnTo>
                    <a:pt x="1174" y="367"/>
                  </a:lnTo>
                  <a:lnTo>
                    <a:pt x="1176" y="369"/>
                  </a:lnTo>
                  <a:lnTo>
                    <a:pt x="1178" y="371"/>
                  </a:lnTo>
                  <a:lnTo>
                    <a:pt x="1179" y="371"/>
                  </a:lnTo>
                  <a:lnTo>
                    <a:pt x="1179" y="368"/>
                  </a:lnTo>
                  <a:lnTo>
                    <a:pt x="1176" y="361"/>
                  </a:lnTo>
                  <a:lnTo>
                    <a:pt x="1174" y="355"/>
                  </a:lnTo>
                  <a:lnTo>
                    <a:pt x="1172" y="350"/>
                  </a:lnTo>
                  <a:lnTo>
                    <a:pt x="1172" y="345"/>
                  </a:lnTo>
                  <a:lnTo>
                    <a:pt x="1173" y="341"/>
                  </a:lnTo>
                  <a:lnTo>
                    <a:pt x="1174" y="339"/>
                  </a:lnTo>
                  <a:lnTo>
                    <a:pt x="1175" y="336"/>
                  </a:lnTo>
                  <a:lnTo>
                    <a:pt x="1174" y="331"/>
                  </a:lnTo>
                  <a:lnTo>
                    <a:pt x="1173" y="327"/>
                  </a:lnTo>
                  <a:lnTo>
                    <a:pt x="1172" y="324"/>
                  </a:lnTo>
                  <a:lnTo>
                    <a:pt x="1170" y="319"/>
                  </a:lnTo>
                  <a:lnTo>
                    <a:pt x="1168" y="314"/>
                  </a:lnTo>
                  <a:lnTo>
                    <a:pt x="1167" y="309"/>
                  </a:lnTo>
                  <a:lnTo>
                    <a:pt x="1166" y="304"/>
                  </a:lnTo>
                  <a:lnTo>
                    <a:pt x="1164" y="302"/>
                  </a:lnTo>
                  <a:lnTo>
                    <a:pt x="1163" y="300"/>
                  </a:lnTo>
                  <a:lnTo>
                    <a:pt x="1162" y="297"/>
                  </a:lnTo>
                  <a:lnTo>
                    <a:pt x="1162" y="295"/>
                  </a:lnTo>
                  <a:lnTo>
                    <a:pt x="1163" y="293"/>
                  </a:lnTo>
                  <a:lnTo>
                    <a:pt x="1164" y="291"/>
                  </a:lnTo>
                  <a:lnTo>
                    <a:pt x="1166" y="291"/>
                  </a:lnTo>
                  <a:lnTo>
                    <a:pt x="1167" y="293"/>
                  </a:lnTo>
                  <a:lnTo>
                    <a:pt x="1169" y="293"/>
                  </a:lnTo>
                  <a:lnTo>
                    <a:pt x="1170" y="294"/>
                  </a:lnTo>
                  <a:lnTo>
                    <a:pt x="1173" y="294"/>
                  </a:lnTo>
                  <a:lnTo>
                    <a:pt x="1174" y="295"/>
                  </a:lnTo>
                  <a:lnTo>
                    <a:pt x="1175" y="296"/>
                  </a:lnTo>
                  <a:lnTo>
                    <a:pt x="1176" y="297"/>
                  </a:lnTo>
                  <a:lnTo>
                    <a:pt x="1176" y="301"/>
                  </a:lnTo>
                  <a:lnTo>
                    <a:pt x="1179" y="306"/>
                  </a:lnTo>
                  <a:lnTo>
                    <a:pt x="1180" y="312"/>
                  </a:lnTo>
                  <a:lnTo>
                    <a:pt x="1181" y="315"/>
                  </a:lnTo>
                  <a:lnTo>
                    <a:pt x="1182" y="318"/>
                  </a:lnTo>
                  <a:lnTo>
                    <a:pt x="1185" y="320"/>
                  </a:lnTo>
                  <a:lnTo>
                    <a:pt x="1186" y="322"/>
                  </a:lnTo>
                  <a:lnTo>
                    <a:pt x="1188" y="326"/>
                  </a:lnTo>
                  <a:lnTo>
                    <a:pt x="1191" y="330"/>
                  </a:lnTo>
                  <a:lnTo>
                    <a:pt x="1192" y="334"/>
                  </a:lnTo>
                  <a:lnTo>
                    <a:pt x="1194" y="339"/>
                  </a:lnTo>
                  <a:lnTo>
                    <a:pt x="1194" y="346"/>
                  </a:lnTo>
                  <a:lnTo>
                    <a:pt x="1196" y="352"/>
                  </a:lnTo>
                  <a:lnTo>
                    <a:pt x="1197" y="357"/>
                  </a:lnTo>
                  <a:lnTo>
                    <a:pt x="1198" y="362"/>
                  </a:lnTo>
                  <a:lnTo>
                    <a:pt x="1199" y="367"/>
                  </a:lnTo>
                  <a:lnTo>
                    <a:pt x="1201" y="370"/>
                  </a:lnTo>
                  <a:lnTo>
                    <a:pt x="1203" y="374"/>
                  </a:lnTo>
                  <a:lnTo>
                    <a:pt x="1205" y="376"/>
                  </a:lnTo>
                  <a:lnTo>
                    <a:pt x="1206" y="380"/>
                  </a:lnTo>
                  <a:lnTo>
                    <a:pt x="1207" y="382"/>
                  </a:lnTo>
                  <a:lnTo>
                    <a:pt x="1210" y="384"/>
                  </a:lnTo>
                  <a:lnTo>
                    <a:pt x="1212" y="386"/>
                  </a:lnTo>
                  <a:lnTo>
                    <a:pt x="1215" y="388"/>
                  </a:lnTo>
                  <a:lnTo>
                    <a:pt x="1216" y="389"/>
                  </a:lnTo>
                  <a:lnTo>
                    <a:pt x="1218" y="392"/>
                  </a:lnTo>
                  <a:lnTo>
                    <a:pt x="1219" y="393"/>
                  </a:lnTo>
                  <a:lnTo>
                    <a:pt x="1221" y="394"/>
                  </a:lnTo>
                  <a:lnTo>
                    <a:pt x="1221" y="399"/>
                  </a:lnTo>
                  <a:lnTo>
                    <a:pt x="1221" y="402"/>
                  </a:lnTo>
                  <a:lnTo>
                    <a:pt x="1221" y="407"/>
                  </a:lnTo>
                  <a:lnTo>
                    <a:pt x="1223" y="411"/>
                  </a:lnTo>
                  <a:lnTo>
                    <a:pt x="1224" y="412"/>
                  </a:lnTo>
                  <a:lnTo>
                    <a:pt x="1225" y="413"/>
                  </a:lnTo>
                  <a:lnTo>
                    <a:pt x="1228" y="413"/>
                  </a:lnTo>
                  <a:lnTo>
                    <a:pt x="1229" y="414"/>
                  </a:lnTo>
                  <a:lnTo>
                    <a:pt x="1231" y="414"/>
                  </a:lnTo>
                  <a:lnTo>
                    <a:pt x="1233" y="414"/>
                  </a:lnTo>
                  <a:lnTo>
                    <a:pt x="1234" y="414"/>
                  </a:lnTo>
                  <a:lnTo>
                    <a:pt x="1235" y="414"/>
                  </a:lnTo>
                  <a:lnTo>
                    <a:pt x="1236" y="414"/>
                  </a:lnTo>
                  <a:lnTo>
                    <a:pt x="1237" y="415"/>
                  </a:lnTo>
                  <a:lnTo>
                    <a:pt x="1240" y="419"/>
                  </a:lnTo>
                  <a:lnTo>
                    <a:pt x="1241" y="421"/>
                  </a:lnTo>
                  <a:lnTo>
                    <a:pt x="1243" y="425"/>
                  </a:lnTo>
                  <a:lnTo>
                    <a:pt x="1246" y="429"/>
                  </a:lnTo>
                  <a:lnTo>
                    <a:pt x="1248" y="433"/>
                  </a:lnTo>
                  <a:lnTo>
                    <a:pt x="1250" y="437"/>
                  </a:lnTo>
                  <a:lnTo>
                    <a:pt x="1253" y="441"/>
                  </a:lnTo>
                  <a:lnTo>
                    <a:pt x="1255" y="443"/>
                  </a:lnTo>
                  <a:lnTo>
                    <a:pt x="1258" y="445"/>
                  </a:lnTo>
                  <a:lnTo>
                    <a:pt x="1260" y="448"/>
                  </a:lnTo>
                  <a:lnTo>
                    <a:pt x="1264" y="451"/>
                  </a:lnTo>
                  <a:lnTo>
                    <a:pt x="1267" y="456"/>
                  </a:lnTo>
                  <a:lnTo>
                    <a:pt x="1272" y="461"/>
                  </a:lnTo>
                  <a:lnTo>
                    <a:pt x="1276" y="466"/>
                  </a:lnTo>
                  <a:lnTo>
                    <a:pt x="1279" y="469"/>
                  </a:lnTo>
                  <a:lnTo>
                    <a:pt x="1283" y="473"/>
                  </a:lnTo>
                  <a:lnTo>
                    <a:pt x="1284" y="474"/>
                  </a:lnTo>
                  <a:lnTo>
                    <a:pt x="1284" y="476"/>
                  </a:lnTo>
                  <a:lnTo>
                    <a:pt x="1285" y="479"/>
                  </a:lnTo>
                  <a:lnTo>
                    <a:pt x="1286" y="482"/>
                  </a:lnTo>
                  <a:lnTo>
                    <a:pt x="1289" y="486"/>
                  </a:lnTo>
                  <a:lnTo>
                    <a:pt x="1290" y="491"/>
                  </a:lnTo>
                  <a:lnTo>
                    <a:pt x="1292" y="494"/>
                  </a:lnTo>
                  <a:lnTo>
                    <a:pt x="1293" y="498"/>
                  </a:lnTo>
                  <a:lnTo>
                    <a:pt x="1295" y="500"/>
                  </a:lnTo>
                  <a:lnTo>
                    <a:pt x="1296" y="501"/>
                  </a:lnTo>
                  <a:lnTo>
                    <a:pt x="1298" y="504"/>
                  </a:lnTo>
                  <a:lnTo>
                    <a:pt x="1301" y="507"/>
                  </a:lnTo>
                  <a:lnTo>
                    <a:pt x="1302" y="510"/>
                  </a:lnTo>
                  <a:lnTo>
                    <a:pt x="1303" y="512"/>
                  </a:lnTo>
                  <a:lnTo>
                    <a:pt x="1304" y="515"/>
                  </a:lnTo>
                  <a:lnTo>
                    <a:pt x="1304" y="516"/>
                  </a:lnTo>
                  <a:lnTo>
                    <a:pt x="1303" y="517"/>
                  </a:lnTo>
                  <a:lnTo>
                    <a:pt x="1302" y="518"/>
                  </a:lnTo>
                  <a:lnTo>
                    <a:pt x="1299" y="518"/>
                  </a:lnTo>
                  <a:lnTo>
                    <a:pt x="1297" y="519"/>
                  </a:lnTo>
                  <a:lnTo>
                    <a:pt x="1296" y="519"/>
                  </a:lnTo>
                  <a:lnTo>
                    <a:pt x="1295" y="521"/>
                  </a:lnTo>
                  <a:lnTo>
                    <a:pt x="1293" y="521"/>
                  </a:lnTo>
                  <a:lnTo>
                    <a:pt x="1293" y="522"/>
                  </a:lnTo>
                  <a:lnTo>
                    <a:pt x="1296" y="523"/>
                  </a:lnTo>
                  <a:lnTo>
                    <a:pt x="1298" y="523"/>
                  </a:lnTo>
                  <a:lnTo>
                    <a:pt x="1301" y="523"/>
                  </a:lnTo>
                  <a:lnTo>
                    <a:pt x="1304" y="524"/>
                  </a:lnTo>
                  <a:lnTo>
                    <a:pt x="1308" y="525"/>
                  </a:lnTo>
                  <a:lnTo>
                    <a:pt x="1310" y="527"/>
                  </a:lnTo>
                  <a:lnTo>
                    <a:pt x="1314" y="527"/>
                  </a:lnTo>
                  <a:lnTo>
                    <a:pt x="1315" y="529"/>
                  </a:lnTo>
                  <a:lnTo>
                    <a:pt x="1317" y="530"/>
                  </a:lnTo>
                  <a:lnTo>
                    <a:pt x="1320" y="535"/>
                  </a:lnTo>
                  <a:lnTo>
                    <a:pt x="1322" y="541"/>
                  </a:lnTo>
                  <a:lnTo>
                    <a:pt x="1325" y="547"/>
                  </a:lnTo>
                  <a:lnTo>
                    <a:pt x="1327" y="554"/>
                  </a:lnTo>
                  <a:lnTo>
                    <a:pt x="1328" y="562"/>
                  </a:lnTo>
                  <a:lnTo>
                    <a:pt x="1329" y="571"/>
                  </a:lnTo>
                  <a:lnTo>
                    <a:pt x="1332" y="579"/>
                  </a:lnTo>
                  <a:lnTo>
                    <a:pt x="1334" y="584"/>
                  </a:lnTo>
                  <a:lnTo>
                    <a:pt x="1336" y="586"/>
                  </a:lnTo>
                  <a:lnTo>
                    <a:pt x="1338" y="590"/>
                  </a:lnTo>
                  <a:lnTo>
                    <a:pt x="1340" y="593"/>
                  </a:lnTo>
                  <a:lnTo>
                    <a:pt x="1342" y="596"/>
                  </a:lnTo>
                  <a:lnTo>
                    <a:pt x="1344" y="599"/>
                  </a:lnTo>
                  <a:lnTo>
                    <a:pt x="1345" y="603"/>
                  </a:lnTo>
                  <a:lnTo>
                    <a:pt x="1346" y="607"/>
                  </a:lnTo>
                  <a:lnTo>
                    <a:pt x="1345" y="610"/>
                  </a:lnTo>
                  <a:lnTo>
                    <a:pt x="1342" y="616"/>
                  </a:lnTo>
                  <a:lnTo>
                    <a:pt x="1341" y="623"/>
                  </a:lnTo>
                  <a:lnTo>
                    <a:pt x="1340" y="630"/>
                  </a:lnTo>
                  <a:lnTo>
                    <a:pt x="1341" y="636"/>
                  </a:lnTo>
                  <a:lnTo>
                    <a:pt x="1341" y="644"/>
                  </a:lnTo>
                  <a:lnTo>
                    <a:pt x="1340" y="651"/>
                  </a:lnTo>
                  <a:lnTo>
                    <a:pt x="1336" y="658"/>
                  </a:lnTo>
                  <a:lnTo>
                    <a:pt x="1334" y="660"/>
                  </a:lnTo>
                  <a:lnTo>
                    <a:pt x="1333" y="661"/>
                  </a:lnTo>
                  <a:lnTo>
                    <a:pt x="1330" y="664"/>
                  </a:lnTo>
                  <a:lnTo>
                    <a:pt x="1329" y="665"/>
                  </a:lnTo>
                  <a:lnTo>
                    <a:pt x="1327" y="667"/>
                  </a:lnTo>
                  <a:lnTo>
                    <a:pt x="1325" y="670"/>
                  </a:lnTo>
                  <a:lnTo>
                    <a:pt x="1322" y="671"/>
                  </a:lnTo>
                  <a:lnTo>
                    <a:pt x="1320" y="670"/>
                  </a:lnTo>
                  <a:lnTo>
                    <a:pt x="1316" y="669"/>
                  </a:lnTo>
                  <a:lnTo>
                    <a:pt x="1314" y="665"/>
                  </a:lnTo>
                  <a:lnTo>
                    <a:pt x="1310" y="661"/>
                  </a:lnTo>
                  <a:lnTo>
                    <a:pt x="1307" y="657"/>
                  </a:lnTo>
                  <a:lnTo>
                    <a:pt x="1303" y="652"/>
                  </a:lnTo>
                  <a:lnTo>
                    <a:pt x="1298" y="648"/>
                  </a:lnTo>
                  <a:lnTo>
                    <a:pt x="1295" y="644"/>
                  </a:lnTo>
                  <a:lnTo>
                    <a:pt x="1291" y="641"/>
                  </a:lnTo>
                  <a:lnTo>
                    <a:pt x="1287" y="639"/>
                  </a:lnTo>
                  <a:lnTo>
                    <a:pt x="1285" y="638"/>
                  </a:lnTo>
                  <a:lnTo>
                    <a:pt x="1283" y="635"/>
                  </a:lnTo>
                  <a:lnTo>
                    <a:pt x="1279" y="634"/>
                  </a:lnTo>
                  <a:lnTo>
                    <a:pt x="1277" y="632"/>
                  </a:lnTo>
                  <a:lnTo>
                    <a:pt x="1273" y="629"/>
                  </a:lnTo>
                  <a:lnTo>
                    <a:pt x="1272" y="627"/>
                  </a:lnTo>
                  <a:lnTo>
                    <a:pt x="1270" y="623"/>
                  </a:lnTo>
                  <a:lnTo>
                    <a:pt x="1268" y="621"/>
                  </a:lnTo>
                  <a:lnTo>
                    <a:pt x="1267" y="618"/>
                  </a:lnTo>
                  <a:lnTo>
                    <a:pt x="1266" y="616"/>
                  </a:lnTo>
                  <a:lnTo>
                    <a:pt x="1266" y="614"/>
                  </a:lnTo>
                  <a:lnTo>
                    <a:pt x="1264" y="612"/>
                  </a:lnTo>
                  <a:lnTo>
                    <a:pt x="1262" y="610"/>
                  </a:lnTo>
                  <a:lnTo>
                    <a:pt x="1261" y="610"/>
                  </a:lnTo>
                  <a:lnTo>
                    <a:pt x="1259" y="609"/>
                  </a:lnTo>
                  <a:lnTo>
                    <a:pt x="1256" y="610"/>
                  </a:lnTo>
                  <a:lnTo>
                    <a:pt x="1254" y="610"/>
                  </a:lnTo>
                  <a:lnTo>
                    <a:pt x="1252" y="610"/>
                  </a:lnTo>
                  <a:lnTo>
                    <a:pt x="1249" y="610"/>
                  </a:lnTo>
                  <a:lnTo>
                    <a:pt x="1248" y="610"/>
                  </a:lnTo>
                  <a:lnTo>
                    <a:pt x="1246" y="610"/>
                  </a:lnTo>
                  <a:lnTo>
                    <a:pt x="1246" y="609"/>
                  </a:lnTo>
                  <a:lnTo>
                    <a:pt x="1244" y="607"/>
                  </a:lnTo>
                  <a:lnTo>
                    <a:pt x="1244" y="604"/>
                  </a:lnTo>
                  <a:lnTo>
                    <a:pt x="1244" y="602"/>
                  </a:lnTo>
                  <a:lnTo>
                    <a:pt x="1243" y="598"/>
                  </a:lnTo>
                  <a:lnTo>
                    <a:pt x="1243" y="597"/>
                  </a:lnTo>
                  <a:lnTo>
                    <a:pt x="1242" y="595"/>
                  </a:lnTo>
                  <a:lnTo>
                    <a:pt x="1241" y="593"/>
                  </a:lnTo>
                  <a:lnTo>
                    <a:pt x="1239" y="591"/>
                  </a:lnTo>
                  <a:lnTo>
                    <a:pt x="1236" y="590"/>
                  </a:lnTo>
                  <a:lnTo>
                    <a:pt x="1234" y="589"/>
                  </a:lnTo>
                  <a:lnTo>
                    <a:pt x="1230" y="587"/>
                  </a:lnTo>
                  <a:lnTo>
                    <a:pt x="1228" y="586"/>
                  </a:lnTo>
                  <a:lnTo>
                    <a:pt x="1225" y="584"/>
                  </a:lnTo>
                  <a:lnTo>
                    <a:pt x="1223" y="580"/>
                  </a:lnTo>
                  <a:lnTo>
                    <a:pt x="1221" y="577"/>
                  </a:lnTo>
                  <a:lnTo>
                    <a:pt x="1218" y="574"/>
                  </a:lnTo>
                  <a:lnTo>
                    <a:pt x="1217" y="571"/>
                  </a:lnTo>
                  <a:lnTo>
                    <a:pt x="1216" y="568"/>
                  </a:lnTo>
                  <a:lnTo>
                    <a:pt x="1216" y="564"/>
                  </a:lnTo>
                  <a:lnTo>
                    <a:pt x="1217" y="559"/>
                  </a:lnTo>
                  <a:lnTo>
                    <a:pt x="1217" y="554"/>
                  </a:lnTo>
                  <a:lnTo>
                    <a:pt x="1215" y="552"/>
                  </a:lnTo>
                  <a:lnTo>
                    <a:pt x="1211" y="553"/>
                  </a:lnTo>
                  <a:lnTo>
                    <a:pt x="1210" y="558"/>
                  </a:lnTo>
                  <a:lnTo>
                    <a:pt x="1209" y="561"/>
                  </a:lnTo>
                  <a:lnTo>
                    <a:pt x="1206" y="560"/>
                  </a:lnTo>
                  <a:lnTo>
                    <a:pt x="1205" y="558"/>
                  </a:lnTo>
                  <a:lnTo>
                    <a:pt x="1203" y="555"/>
                  </a:lnTo>
                  <a:lnTo>
                    <a:pt x="1200" y="552"/>
                  </a:lnTo>
                  <a:lnTo>
                    <a:pt x="1198" y="549"/>
                  </a:lnTo>
                  <a:lnTo>
                    <a:pt x="1196" y="547"/>
                  </a:lnTo>
                  <a:lnTo>
                    <a:pt x="1193" y="543"/>
                  </a:lnTo>
                  <a:lnTo>
                    <a:pt x="1191" y="541"/>
                  </a:lnTo>
                  <a:lnTo>
                    <a:pt x="1188" y="540"/>
                  </a:lnTo>
                  <a:lnTo>
                    <a:pt x="1186" y="537"/>
                  </a:lnTo>
                  <a:lnTo>
                    <a:pt x="1184" y="534"/>
                  </a:lnTo>
                  <a:lnTo>
                    <a:pt x="1180" y="530"/>
                  </a:lnTo>
                  <a:lnTo>
                    <a:pt x="1176" y="525"/>
                  </a:lnTo>
                  <a:lnTo>
                    <a:pt x="1174" y="521"/>
                  </a:lnTo>
                  <a:lnTo>
                    <a:pt x="1172" y="517"/>
                  </a:lnTo>
                  <a:lnTo>
                    <a:pt x="1170" y="512"/>
                  </a:lnTo>
                  <a:lnTo>
                    <a:pt x="1169" y="510"/>
                  </a:lnTo>
                  <a:lnTo>
                    <a:pt x="1168" y="505"/>
                  </a:lnTo>
                  <a:lnTo>
                    <a:pt x="1166" y="501"/>
                  </a:lnTo>
                  <a:lnTo>
                    <a:pt x="1163" y="499"/>
                  </a:lnTo>
                  <a:lnTo>
                    <a:pt x="1162" y="497"/>
                  </a:lnTo>
                  <a:lnTo>
                    <a:pt x="1161" y="493"/>
                  </a:lnTo>
                  <a:lnTo>
                    <a:pt x="1160" y="491"/>
                  </a:lnTo>
                  <a:lnTo>
                    <a:pt x="1161" y="486"/>
                  </a:lnTo>
                  <a:lnTo>
                    <a:pt x="1162" y="482"/>
                  </a:lnTo>
                  <a:lnTo>
                    <a:pt x="1162" y="480"/>
                  </a:lnTo>
                  <a:lnTo>
                    <a:pt x="1162" y="476"/>
                  </a:lnTo>
                  <a:lnTo>
                    <a:pt x="1161" y="472"/>
                  </a:lnTo>
                  <a:lnTo>
                    <a:pt x="1160" y="468"/>
                  </a:lnTo>
                  <a:lnTo>
                    <a:pt x="1158" y="463"/>
                  </a:lnTo>
                  <a:lnTo>
                    <a:pt x="1157" y="458"/>
                  </a:lnTo>
                  <a:lnTo>
                    <a:pt x="1155" y="455"/>
                  </a:lnTo>
                  <a:lnTo>
                    <a:pt x="1153" y="453"/>
                  </a:lnTo>
                  <a:lnTo>
                    <a:pt x="1150" y="450"/>
                  </a:lnTo>
                  <a:lnTo>
                    <a:pt x="1149" y="454"/>
                  </a:lnTo>
                  <a:lnTo>
                    <a:pt x="1147" y="457"/>
                  </a:lnTo>
                  <a:lnTo>
                    <a:pt x="1144" y="458"/>
                  </a:lnTo>
                  <a:lnTo>
                    <a:pt x="1139" y="458"/>
                  </a:lnTo>
                  <a:lnTo>
                    <a:pt x="1137" y="458"/>
                  </a:lnTo>
                  <a:lnTo>
                    <a:pt x="1135" y="456"/>
                  </a:lnTo>
                  <a:lnTo>
                    <a:pt x="1133" y="454"/>
                  </a:lnTo>
                  <a:lnTo>
                    <a:pt x="1133" y="450"/>
                  </a:lnTo>
                  <a:lnTo>
                    <a:pt x="1133" y="447"/>
                  </a:lnTo>
                  <a:lnTo>
                    <a:pt x="1132" y="443"/>
                  </a:lnTo>
                  <a:lnTo>
                    <a:pt x="1130" y="438"/>
                  </a:lnTo>
                  <a:lnTo>
                    <a:pt x="1126" y="432"/>
                  </a:lnTo>
                  <a:lnTo>
                    <a:pt x="1125" y="427"/>
                  </a:lnTo>
                  <a:lnTo>
                    <a:pt x="1124" y="423"/>
                  </a:lnTo>
                  <a:lnTo>
                    <a:pt x="1125" y="417"/>
                  </a:lnTo>
                  <a:lnTo>
                    <a:pt x="1125" y="413"/>
                  </a:lnTo>
                  <a:lnTo>
                    <a:pt x="1126" y="410"/>
                  </a:lnTo>
                  <a:lnTo>
                    <a:pt x="1126" y="406"/>
                  </a:lnTo>
                  <a:lnTo>
                    <a:pt x="1125" y="401"/>
                  </a:lnTo>
                  <a:lnTo>
                    <a:pt x="1124" y="396"/>
                  </a:lnTo>
                  <a:lnTo>
                    <a:pt x="1123" y="392"/>
                  </a:lnTo>
                  <a:lnTo>
                    <a:pt x="1120" y="388"/>
                  </a:lnTo>
                  <a:lnTo>
                    <a:pt x="1117" y="383"/>
                  </a:lnTo>
                  <a:lnTo>
                    <a:pt x="1113" y="378"/>
                  </a:lnTo>
                  <a:lnTo>
                    <a:pt x="1108" y="373"/>
                  </a:lnTo>
                  <a:lnTo>
                    <a:pt x="1104" y="368"/>
                  </a:lnTo>
                  <a:lnTo>
                    <a:pt x="1099" y="363"/>
                  </a:lnTo>
                  <a:lnTo>
                    <a:pt x="1095" y="358"/>
                  </a:lnTo>
                  <a:lnTo>
                    <a:pt x="1092" y="355"/>
                  </a:lnTo>
                  <a:lnTo>
                    <a:pt x="1088" y="352"/>
                  </a:lnTo>
                  <a:lnTo>
                    <a:pt x="1086" y="351"/>
                  </a:lnTo>
                  <a:lnTo>
                    <a:pt x="1083" y="351"/>
                  </a:lnTo>
                  <a:lnTo>
                    <a:pt x="1082" y="352"/>
                  </a:lnTo>
                  <a:lnTo>
                    <a:pt x="1081" y="353"/>
                  </a:lnTo>
                  <a:lnTo>
                    <a:pt x="1081" y="355"/>
                  </a:lnTo>
                  <a:lnTo>
                    <a:pt x="1080" y="357"/>
                  </a:lnTo>
                  <a:lnTo>
                    <a:pt x="1078" y="358"/>
                  </a:lnTo>
                  <a:lnTo>
                    <a:pt x="1077" y="359"/>
                  </a:lnTo>
                  <a:lnTo>
                    <a:pt x="1075" y="359"/>
                  </a:lnTo>
                  <a:lnTo>
                    <a:pt x="1071" y="359"/>
                  </a:lnTo>
                  <a:lnTo>
                    <a:pt x="1069" y="359"/>
                  </a:lnTo>
                  <a:lnTo>
                    <a:pt x="1068" y="359"/>
                  </a:lnTo>
                  <a:lnTo>
                    <a:pt x="1065" y="358"/>
                  </a:lnTo>
                  <a:lnTo>
                    <a:pt x="1064" y="358"/>
                  </a:lnTo>
                  <a:lnTo>
                    <a:pt x="1063" y="357"/>
                  </a:lnTo>
                  <a:lnTo>
                    <a:pt x="1062" y="355"/>
                  </a:lnTo>
                  <a:lnTo>
                    <a:pt x="1061" y="353"/>
                  </a:lnTo>
                  <a:lnTo>
                    <a:pt x="1059" y="351"/>
                  </a:lnTo>
                  <a:lnTo>
                    <a:pt x="1058" y="349"/>
                  </a:lnTo>
                  <a:lnTo>
                    <a:pt x="1057" y="345"/>
                  </a:lnTo>
                  <a:lnTo>
                    <a:pt x="1056" y="343"/>
                  </a:lnTo>
                  <a:lnTo>
                    <a:pt x="1055" y="340"/>
                  </a:lnTo>
                  <a:lnTo>
                    <a:pt x="1053" y="338"/>
                  </a:lnTo>
                  <a:lnTo>
                    <a:pt x="1052" y="338"/>
                  </a:lnTo>
                  <a:lnTo>
                    <a:pt x="1050" y="339"/>
                  </a:lnTo>
                  <a:lnTo>
                    <a:pt x="1047" y="340"/>
                  </a:lnTo>
                  <a:lnTo>
                    <a:pt x="1045" y="341"/>
                  </a:lnTo>
                  <a:lnTo>
                    <a:pt x="1043" y="341"/>
                  </a:lnTo>
                  <a:lnTo>
                    <a:pt x="1040" y="341"/>
                  </a:lnTo>
                  <a:lnTo>
                    <a:pt x="1038" y="341"/>
                  </a:lnTo>
                  <a:lnTo>
                    <a:pt x="1035" y="341"/>
                  </a:lnTo>
                  <a:lnTo>
                    <a:pt x="1034" y="343"/>
                  </a:lnTo>
                  <a:lnTo>
                    <a:pt x="1032" y="344"/>
                  </a:lnTo>
                  <a:lnTo>
                    <a:pt x="1031" y="345"/>
                  </a:lnTo>
                  <a:lnTo>
                    <a:pt x="1030" y="346"/>
                  </a:lnTo>
                  <a:lnTo>
                    <a:pt x="1027" y="346"/>
                  </a:lnTo>
                  <a:lnTo>
                    <a:pt x="1025" y="347"/>
                  </a:lnTo>
                  <a:lnTo>
                    <a:pt x="1022" y="346"/>
                  </a:lnTo>
                  <a:lnTo>
                    <a:pt x="1021" y="346"/>
                  </a:lnTo>
                  <a:lnTo>
                    <a:pt x="1019" y="345"/>
                  </a:lnTo>
                  <a:lnTo>
                    <a:pt x="1018" y="343"/>
                  </a:lnTo>
                  <a:lnTo>
                    <a:pt x="1015" y="340"/>
                  </a:lnTo>
                  <a:lnTo>
                    <a:pt x="1013" y="341"/>
                  </a:lnTo>
                  <a:lnTo>
                    <a:pt x="1012" y="343"/>
                  </a:lnTo>
                  <a:lnTo>
                    <a:pt x="1008" y="344"/>
                  </a:lnTo>
                  <a:lnTo>
                    <a:pt x="1007" y="344"/>
                  </a:lnTo>
                  <a:lnTo>
                    <a:pt x="1004" y="344"/>
                  </a:lnTo>
                  <a:lnTo>
                    <a:pt x="1002" y="344"/>
                  </a:lnTo>
                  <a:lnTo>
                    <a:pt x="1000" y="344"/>
                  </a:lnTo>
                  <a:lnTo>
                    <a:pt x="997" y="344"/>
                  </a:lnTo>
                  <a:lnTo>
                    <a:pt x="996" y="344"/>
                  </a:lnTo>
                  <a:lnTo>
                    <a:pt x="994" y="344"/>
                  </a:lnTo>
                  <a:lnTo>
                    <a:pt x="992" y="343"/>
                  </a:lnTo>
                  <a:lnTo>
                    <a:pt x="991" y="341"/>
                  </a:lnTo>
                  <a:lnTo>
                    <a:pt x="989" y="339"/>
                  </a:lnTo>
                  <a:lnTo>
                    <a:pt x="988" y="338"/>
                  </a:lnTo>
                  <a:lnTo>
                    <a:pt x="987" y="337"/>
                  </a:lnTo>
                  <a:lnTo>
                    <a:pt x="984" y="336"/>
                  </a:lnTo>
                  <a:lnTo>
                    <a:pt x="983" y="336"/>
                  </a:lnTo>
                  <a:lnTo>
                    <a:pt x="982" y="337"/>
                  </a:lnTo>
                  <a:lnTo>
                    <a:pt x="981" y="339"/>
                  </a:lnTo>
                  <a:lnTo>
                    <a:pt x="979" y="344"/>
                  </a:lnTo>
                  <a:lnTo>
                    <a:pt x="978" y="347"/>
                  </a:lnTo>
                  <a:lnTo>
                    <a:pt x="978" y="350"/>
                  </a:lnTo>
                  <a:lnTo>
                    <a:pt x="979" y="352"/>
                  </a:lnTo>
                  <a:lnTo>
                    <a:pt x="982" y="356"/>
                  </a:lnTo>
                  <a:lnTo>
                    <a:pt x="982" y="358"/>
                  </a:lnTo>
                  <a:lnTo>
                    <a:pt x="981" y="359"/>
                  </a:lnTo>
                  <a:lnTo>
                    <a:pt x="977" y="361"/>
                  </a:lnTo>
                  <a:lnTo>
                    <a:pt x="975" y="361"/>
                  </a:lnTo>
                  <a:lnTo>
                    <a:pt x="973" y="361"/>
                  </a:lnTo>
                  <a:lnTo>
                    <a:pt x="971" y="362"/>
                  </a:lnTo>
                  <a:lnTo>
                    <a:pt x="969" y="362"/>
                  </a:lnTo>
                  <a:lnTo>
                    <a:pt x="969" y="363"/>
                  </a:lnTo>
                  <a:lnTo>
                    <a:pt x="967" y="364"/>
                  </a:lnTo>
                  <a:lnTo>
                    <a:pt x="967" y="367"/>
                  </a:lnTo>
                  <a:lnTo>
                    <a:pt x="967" y="369"/>
                  </a:lnTo>
                  <a:lnTo>
                    <a:pt x="970" y="374"/>
                  </a:lnTo>
                  <a:lnTo>
                    <a:pt x="973" y="378"/>
                  </a:lnTo>
                  <a:lnTo>
                    <a:pt x="975" y="382"/>
                  </a:lnTo>
                  <a:lnTo>
                    <a:pt x="975" y="384"/>
                  </a:lnTo>
                  <a:lnTo>
                    <a:pt x="972" y="387"/>
                  </a:lnTo>
                  <a:lnTo>
                    <a:pt x="970" y="387"/>
                  </a:lnTo>
                  <a:lnTo>
                    <a:pt x="967" y="388"/>
                  </a:lnTo>
                  <a:lnTo>
                    <a:pt x="964" y="389"/>
                  </a:lnTo>
                  <a:lnTo>
                    <a:pt x="960" y="389"/>
                  </a:lnTo>
                  <a:lnTo>
                    <a:pt x="957" y="389"/>
                  </a:lnTo>
                  <a:lnTo>
                    <a:pt x="953" y="387"/>
                  </a:lnTo>
                  <a:lnTo>
                    <a:pt x="951" y="384"/>
                  </a:lnTo>
                  <a:lnTo>
                    <a:pt x="949" y="382"/>
                  </a:lnTo>
                  <a:lnTo>
                    <a:pt x="948" y="378"/>
                  </a:lnTo>
                  <a:lnTo>
                    <a:pt x="946" y="375"/>
                  </a:lnTo>
                  <a:lnTo>
                    <a:pt x="945" y="373"/>
                  </a:lnTo>
                  <a:lnTo>
                    <a:pt x="942" y="370"/>
                  </a:lnTo>
                  <a:lnTo>
                    <a:pt x="941" y="368"/>
                  </a:lnTo>
                  <a:lnTo>
                    <a:pt x="939" y="367"/>
                  </a:lnTo>
                  <a:lnTo>
                    <a:pt x="936" y="368"/>
                  </a:lnTo>
                  <a:lnTo>
                    <a:pt x="934" y="369"/>
                  </a:lnTo>
                  <a:lnTo>
                    <a:pt x="933" y="371"/>
                  </a:lnTo>
                  <a:lnTo>
                    <a:pt x="932" y="375"/>
                  </a:lnTo>
                  <a:lnTo>
                    <a:pt x="930" y="377"/>
                  </a:lnTo>
                  <a:lnTo>
                    <a:pt x="929" y="381"/>
                  </a:lnTo>
                  <a:lnTo>
                    <a:pt x="928" y="383"/>
                  </a:lnTo>
                  <a:lnTo>
                    <a:pt x="927" y="384"/>
                  </a:lnTo>
                  <a:lnTo>
                    <a:pt x="924" y="384"/>
                  </a:lnTo>
                  <a:lnTo>
                    <a:pt x="922" y="384"/>
                  </a:lnTo>
                  <a:lnTo>
                    <a:pt x="920" y="383"/>
                  </a:lnTo>
                  <a:lnTo>
                    <a:pt x="918" y="382"/>
                  </a:lnTo>
                  <a:lnTo>
                    <a:pt x="916" y="380"/>
                  </a:lnTo>
                  <a:lnTo>
                    <a:pt x="915" y="378"/>
                  </a:lnTo>
                  <a:lnTo>
                    <a:pt x="914" y="377"/>
                  </a:lnTo>
                  <a:lnTo>
                    <a:pt x="912" y="376"/>
                  </a:lnTo>
                  <a:lnTo>
                    <a:pt x="911" y="376"/>
                  </a:lnTo>
                  <a:lnTo>
                    <a:pt x="910" y="376"/>
                  </a:lnTo>
                  <a:lnTo>
                    <a:pt x="908" y="375"/>
                  </a:lnTo>
                  <a:lnTo>
                    <a:pt x="906" y="375"/>
                  </a:lnTo>
                  <a:lnTo>
                    <a:pt x="905" y="375"/>
                  </a:lnTo>
                  <a:lnTo>
                    <a:pt x="904" y="375"/>
                  </a:lnTo>
                  <a:lnTo>
                    <a:pt x="902" y="374"/>
                  </a:lnTo>
                  <a:lnTo>
                    <a:pt x="902" y="373"/>
                  </a:lnTo>
                  <a:lnTo>
                    <a:pt x="901" y="370"/>
                  </a:lnTo>
                  <a:lnTo>
                    <a:pt x="901" y="367"/>
                  </a:lnTo>
                  <a:lnTo>
                    <a:pt x="902" y="363"/>
                  </a:lnTo>
                  <a:lnTo>
                    <a:pt x="901" y="362"/>
                  </a:lnTo>
                  <a:lnTo>
                    <a:pt x="896" y="361"/>
                  </a:lnTo>
                  <a:lnTo>
                    <a:pt x="893" y="361"/>
                  </a:lnTo>
                  <a:lnTo>
                    <a:pt x="891" y="359"/>
                  </a:lnTo>
                  <a:lnTo>
                    <a:pt x="889" y="358"/>
                  </a:lnTo>
                  <a:lnTo>
                    <a:pt x="886" y="356"/>
                  </a:lnTo>
                  <a:lnTo>
                    <a:pt x="885" y="355"/>
                  </a:lnTo>
                  <a:lnTo>
                    <a:pt x="884" y="353"/>
                  </a:lnTo>
                  <a:lnTo>
                    <a:pt x="881" y="353"/>
                  </a:lnTo>
                  <a:lnTo>
                    <a:pt x="880" y="355"/>
                  </a:lnTo>
                  <a:lnTo>
                    <a:pt x="878" y="355"/>
                  </a:lnTo>
                  <a:lnTo>
                    <a:pt x="877" y="356"/>
                  </a:lnTo>
                  <a:lnTo>
                    <a:pt x="874" y="357"/>
                  </a:lnTo>
                  <a:lnTo>
                    <a:pt x="873" y="357"/>
                  </a:lnTo>
                  <a:lnTo>
                    <a:pt x="872" y="357"/>
                  </a:lnTo>
                  <a:lnTo>
                    <a:pt x="869" y="356"/>
                  </a:lnTo>
                  <a:lnTo>
                    <a:pt x="869" y="355"/>
                  </a:lnTo>
                  <a:lnTo>
                    <a:pt x="868" y="353"/>
                  </a:lnTo>
                  <a:lnTo>
                    <a:pt x="866" y="352"/>
                  </a:lnTo>
                  <a:lnTo>
                    <a:pt x="860" y="350"/>
                  </a:lnTo>
                  <a:lnTo>
                    <a:pt x="854" y="349"/>
                  </a:lnTo>
                  <a:lnTo>
                    <a:pt x="846" y="347"/>
                  </a:lnTo>
                  <a:lnTo>
                    <a:pt x="837" y="346"/>
                  </a:lnTo>
                  <a:lnTo>
                    <a:pt x="830" y="346"/>
                  </a:lnTo>
                  <a:lnTo>
                    <a:pt x="824" y="347"/>
                  </a:lnTo>
                  <a:lnTo>
                    <a:pt x="820" y="349"/>
                  </a:lnTo>
                  <a:lnTo>
                    <a:pt x="818" y="351"/>
                  </a:lnTo>
                  <a:lnTo>
                    <a:pt x="817" y="353"/>
                  </a:lnTo>
                  <a:lnTo>
                    <a:pt x="816" y="356"/>
                  </a:lnTo>
                  <a:lnTo>
                    <a:pt x="815" y="357"/>
                  </a:lnTo>
                  <a:lnTo>
                    <a:pt x="813" y="359"/>
                  </a:lnTo>
                  <a:lnTo>
                    <a:pt x="812" y="359"/>
                  </a:lnTo>
                  <a:lnTo>
                    <a:pt x="811" y="361"/>
                  </a:lnTo>
                  <a:lnTo>
                    <a:pt x="809" y="361"/>
                  </a:lnTo>
                  <a:lnTo>
                    <a:pt x="806" y="361"/>
                  </a:lnTo>
                  <a:lnTo>
                    <a:pt x="803" y="359"/>
                  </a:lnTo>
                  <a:lnTo>
                    <a:pt x="800" y="359"/>
                  </a:lnTo>
                  <a:lnTo>
                    <a:pt x="797" y="359"/>
                  </a:lnTo>
                  <a:lnTo>
                    <a:pt x="794" y="359"/>
                  </a:lnTo>
                  <a:lnTo>
                    <a:pt x="792" y="361"/>
                  </a:lnTo>
                  <a:lnTo>
                    <a:pt x="789" y="362"/>
                  </a:lnTo>
                  <a:lnTo>
                    <a:pt x="787" y="364"/>
                  </a:lnTo>
                  <a:lnTo>
                    <a:pt x="785" y="367"/>
                  </a:lnTo>
                  <a:lnTo>
                    <a:pt x="781" y="370"/>
                  </a:lnTo>
                  <a:lnTo>
                    <a:pt x="778" y="374"/>
                  </a:lnTo>
                  <a:lnTo>
                    <a:pt x="774" y="377"/>
                  </a:lnTo>
                  <a:lnTo>
                    <a:pt x="770" y="381"/>
                  </a:lnTo>
                  <a:lnTo>
                    <a:pt x="766" y="386"/>
                  </a:lnTo>
                  <a:lnTo>
                    <a:pt x="762" y="389"/>
                  </a:lnTo>
                  <a:lnTo>
                    <a:pt x="757" y="394"/>
                  </a:lnTo>
                  <a:lnTo>
                    <a:pt x="752" y="398"/>
                  </a:lnTo>
                  <a:lnTo>
                    <a:pt x="749" y="401"/>
                  </a:lnTo>
                  <a:lnTo>
                    <a:pt x="746" y="404"/>
                  </a:lnTo>
                  <a:lnTo>
                    <a:pt x="744" y="407"/>
                  </a:lnTo>
                  <a:lnTo>
                    <a:pt x="742" y="410"/>
                  </a:lnTo>
                  <a:lnTo>
                    <a:pt x="740" y="411"/>
                  </a:lnTo>
                  <a:lnTo>
                    <a:pt x="739" y="413"/>
                  </a:lnTo>
                  <a:lnTo>
                    <a:pt x="739" y="414"/>
                  </a:lnTo>
                  <a:lnTo>
                    <a:pt x="738" y="418"/>
                  </a:lnTo>
                  <a:lnTo>
                    <a:pt x="736" y="421"/>
                  </a:lnTo>
                  <a:lnTo>
                    <a:pt x="732" y="424"/>
                  </a:lnTo>
                  <a:lnTo>
                    <a:pt x="730" y="425"/>
                  </a:lnTo>
                  <a:lnTo>
                    <a:pt x="727" y="424"/>
                  </a:lnTo>
                  <a:lnTo>
                    <a:pt x="726" y="419"/>
                  </a:lnTo>
                  <a:lnTo>
                    <a:pt x="724" y="415"/>
                  </a:lnTo>
                  <a:lnTo>
                    <a:pt x="720" y="415"/>
                  </a:lnTo>
                  <a:lnTo>
                    <a:pt x="718" y="417"/>
                  </a:lnTo>
                  <a:lnTo>
                    <a:pt x="715" y="418"/>
                  </a:lnTo>
                  <a:lnTo>
                    <a:pt x="712" y="420"/>
                  </a:lnTo>
                  <a:lnTo>
                    <a:pt x="709" y="423"/>
                  </a:lnTo>
                  <a:lnTo>
                    <a:pt x="708" y="424"/>
                  </a:lnTo>
                  <a:lnTo>
                    <a:pt x="707" y="426"/>
                  </a:lnTo>
                  <a:lnTo>
                    <a:pt x="707" y="429"/>
                  </a:lnTo>
                  <a:lnTo>
                    <a:pt x="708" y="430"/>
                  </a:lnTo>
                  <a:lnTo>
                    <a:pt x="709" y="431"/>
                  </a:lnTo>
                  <a:lnTo>
                    <a:pt x="709" y="432"/>
                  </a:lnTo>
                  <a:lnTo>
                    <a:pt x="711" y="435"/>
                  </a:lnTo>
                  <a:lnTo>
                    <a:pt x="712" y="438"/>
                  </a:lnTo>
                  <a:lnTo>
                    <a:pt x="711" y="442"/>
                  </a:lnTo>
                  <a:lnTo>
                    <a:pt x="708" y="444"/>
                  </a:lnTo>
                  <a:lnTo>
                    <a:pt x="703" y="447"/>
                  </a:lnTo>
                  <a:lnTo>
                    <a:pt x="696" y="448"/>
                  </a:lnTo>
                  <a:lnTo>
                    <a:pt x="690" y="449"/>
                  </a:lnTo>
                  <a:lnTo>
                    <a:pt x="688" y="449"/>
                  </a:lnTo>
                  <a:lnTo>
                    <a:pt x="687" y="451"/>
                  </a:lnTo>
                  <a:lnTo>
                    <a:pt x="687" y="454"/>
                  </a:lnTo>
                  <a:lnTo>
                    <a:pt x="687" y="455"/>
                  </a:lnTo>
                  <a:lnTo>
                    <a:pt x="688" y="458"/>
                  </a:lnTo>
                  <a:lnTo>
                    <a:pt x="689" y="461"/>
                  </a:lnTo>
                  <a:lnTo>
                    <a:pt x="688" y="463"/>
                  </a:lnTo>
                  <a:lnTo>
                    <a:pt x="687" y="468"/>
                  </a:lnTo>
                  <a:lnTo>
                    <a:pt x="688" y="474"/>
                  </a:lnTo>
                  <a:lnTo>
                    <a:pt x="688" y="479"/>
                  </a:lnTo>
                  <a:lnTo>
                    <a:pt x="684" y="485"/>
                  </a:lnTo>
                  <a:lnTo>
                    <a:pt x="680" y="494"/>
                  </a:lnTo>
                  <a:lnTo>
                    <a:pt x="677" y="510"/>
                  </a:lnTo>
                  <a:lnTo>
                    <a:pt x="676" y="527"/>
                  </a:lnTo>
                  <a:lnTo>
                    <a:pt x="677" y="541"/>
                  </a:lnTo>
                  <a:lnTo>
                    <a:pt x="677" y="548"/>
                  </a:lnTo>
                  <a:lnTo>
                    <a:pt x="675" y="554"/>
                  </a:lnTo>
                  <a:lnTo>
                    <a:pt x="671" y="556"/>
                  </a:lnTo>
                  <a:lnTo>
                    <a:pt x="665" y="558"/>
                  </a:lnTo>
                  <a:lnTo>
                    <a:pt x="659" y="558"/>
                  </a:lnTo>
                  <a:lnTo>
                    <a:pt x="653" y="556"/>
                  </a:lnTo>
                  <a:lnTo>
                    <a:pt x="647" y="554"/>
                  </a:lnTo>
                  <a:lnTo>
                    <a:pt x="643" y="552"/>
                  </a:lnTo>
                  <a:lnTo>
                    <a:pt x="638" y="549"/>
                  </a:lnTo>
                  <a:lnTo>
                    <a:pt x="633" y="544"/>
                  </a:lnTo>
                  <a:lnTo>
                    <a:pt x="626" y="540"/>
                  </a:lnTo>
                  <a:lnTo>
                    <a:pt x="620" y="535"/>
                  </a:lnTo>
                  <a:lnTo>
                    <a:pt x="613" y="530"/>
                  </a:lnTo>
                  <a:lnTo>
                    <a:pt x="606" y="527"/>
                  </a:lnTo>
                  <a:lnTo>
                    <a:pt x="600" y="523"/>
                  </a:lnTo>
                  <a:lnTo>
                    <a:pt x="595" y="521"/>
                  </a:lnTo>
                  <a:lnTo>
                    <a:pt x="592" y="521"/>
                  </a:lnTo>
                  <a:lnTo>
                    <a:pt x="589" y="519"/>
                  </a:lnTo>
                  <a:lnTo>
                    <a:pt x="585" y="518"/>
                  </a:lnTo>
                  <a:lnTo>
                    <a:pt x="583" y="517"/>
                  </a:lnTo>
                  <a:lnTo>
                    <a:pt x="579" y="516"/>
                  </a:lnTo>
                  <a:lnTo>
                    <a:pt x="576" y="515"/>
                  </a:lnTo>
                  <a:lnTo>
                    <a:pt x="571" y="512"/>
                  </a:lnTo>
                  <a:lnTo>
                    <a:pt x="567" y="510"/>
                  </a:lnTo>
                  <a:lnTo>
                    <a:pt x="564" y="507"/>
                  </a:lnTo>
                  <a:lnTo>
                    <a:pt x="559" y="505"/>
                  </a:lnTo>
                  <a:lnTo>
                    <a:pt x="555" y="503"/>
                  </a:lnTo>
                  <a:lnTo>
                    <a:pt x="552" y="500"/>
                  </a:lnTo>
                  <a:lnTo>
                    <a:pt x="548" y="497"/>
                  </a:lnTo>
                  <a:lnTo>
                    <a:pt x="543" y="493"/>
                  </a:lnTo>
                  <a:lnTo>
                    <a:pt x="540" y="490"/>
                  </a:lnTo>
                  <a:lnTo>
                    <a:pt x="536" y="486"/>
                  </a:lnTo>
                  <a:lnTo>
                    <a:pt x="530" y="479"/>
                  </a:lnTo>
                  <a:lnTo>
                    <a:pt x="526" y="473"/>
                  </a:lnTo>
                  <a:lnTo>
                    <a:pt x="522" y="467"/>
                  </a:lnTo>
                  <a:lnTo>
                    <a:pt x="520" y="462"/>
                  </a:lnTo>
                  <a:lnTo>
                    <a:pt x="517" y="458"/>
                  </a:lnTo>
                  <a:lnTo>
                    <a:pt x="516" y="455"/>
                  </a:lnTo>
                  <a:lnTo>
                    <a:pt x="516" y="454"/>
                  </a:lnTo>
                  <a:lnTo>
                    <a:pt x="515" y="453"/>
                  </a:lnTo>
                  <a:lnTo>
                    <a:pt x="512" y="449"/>
                  </a:lnTo>
                  <a:lnTo>
                    <a:pt x="510" y="447"/>
                  </a:lnTo>
                  <a:lnTo>
                    <a:pt x="508" y="443"/>
                  </a:lnTo>
                  <a:lnTo>
                    <a:pt x="506" y="441"/>
                  </a:lnTo>
                  <a:lnTo>
                    <a:pt x="505" y="438"/>
                  </a:lnTo>
                  <a:lnTo>
                    <a:pt x="503" y="436"/>
                  </a:lnTo>
                  <a:lnTo>
                    <a:pt x="500" y="433"/>
                  </a:lnTo>
                  <a:lnTo>
                    <a:pt x="498" y="433"/>
                  </a:lnTo>
                  <a:lnTo>
                    <a:pt x="494" y="432"/>
                  </a:lnTo>
                  <a:lnTo>
                    <a:pt x="490" y="431"/>
                  </a:lnTo>
                  <a:lnTo>
                    <a:pt x="486" y="429"/>
                  </a:lnTo>
                  <a:lnTo>
                    <a:pt x="481" y="429"/>
                  </a:lnTo>
                  <a:lnTo>
                    <a:pt x="478" y="427"/>
                  </a:lnTo>
                  <a:lnTo>
                    <a:pt x="475" y="427"/>
                  </a:lnTo>
                  <a:lnTo>
                    <a:pt x="473" y="429"/>
                  </a:lnTo>
                  <a:lnTo>
                    <a:pt x="472" y="431"/>
                  </a:lnTo>
                  <a:lnTo>
                    <a:pt x="472" y="437"/>
                  </a:lnTo>
                  <a:lnTo>
                    <a:pt x="472" y="443"/>
                  </a:lnTo>
                  <a:lnTo>
                    <a:pt x="473" y="448"/>
                  </a:lnTo>
                  <a:lnTo>
                    <a:pt x="474" y="453"/>
                  </a:lnTo>
                  <a:lnTo>
                    <a:pt x="474" y="457"/>
                  </a:lnTo>
                  <a:lnTo>
                    <a:pt x="475" y="464"/>
                  </a:lnTo>
                  <a:lnTo>
                    <a:pt x="474" y="472"/>
                  </a:lnTo>
                  <a:lnTo>
                    <a:pt x="472" y="474"/>
                  </a:lnTo>
                  <a:lnTo>
                    <a:pt x="471" y="474"/>
                  </a:lnTo>
                  <a:lnTo>
                    <a:pt x="467" y="474"/>
                  </a:lnTo>
                  <a:lnTo>
                    <a:pt x="465" y="473"/>
                  </a:lnTo>
                  <a:lnTo>
                    <a:pt x="460" y="472"/>
                  </a:lnTo>
                  <a:lnTo>
                    <a:pt x="455" y="469"/>
                  </a:lnTo>
                  <a:lnTo>
                    <a:pt x="451" y="467"/>
                  </a:lnTo>
                  <a:lnTo>
                    <a:pt x="447" y="463"/>
                  </a:lnTo>
                  <a:lnTo>
                    <a:pt x="443" y="460"/>
                  </a:lnTo>
                  <a:lnTo>
                    <a:pt x="440" y="455"/>
                  </a:lnTo>
                  <a:lnTo>
                    <a:pt x="437" y="451"/>
                  </a:lnTo>
                  <a:lnTo>
                    <a:pt x="435" y="447"/>
                  </a:lnTo>
                  <a:lnTo>
                    <a:pt x="432" y="443"/>
                  </a:lnTo>
                  <a:lnTo>
                    <a:pt x="430" y="439"/>
                  </a:lnTo>
                  <a:lnTo>
                    <a:pt x="428" y="437"/>
                  </a:lnTo>
                  <a:lnTo>
                    <a:pt x="425" y="435"/>
                  </a:lnTo>
                  <a:lnTo>
                    <a:pt x="424" y="433"/>
                  </a:lnTo>
                  <a:lnTo>
                    <a:pt x="420" y="430"/>
                  </a:lnTo>
                  <a:lnTo>
                    <a:pt x="419" y="425"/>
                  </a:lnTo>
                  <a:lnTo>
                    <a:pt x="417" y="421"/>
                  </a:lnTo>
                  <a:lnTo>
                    <a:pt x="416" y="418"/>
                  </a:lnTo>
                  <a:lnTo>
                    <a:pt x="416" y="417"/>
                  </a:lnTo>
                  <a:lnTo>
                    <a:pt x="416" y="415"/>
                  </a:lnTo>
                  <a:lnTo>
                    <a:pt x="416" y="413"/>
                  </a:lnTo>
                  <a:lnTo>
                    <a:pt x="414" y="410"/>
                  </a:lnTo>
                  <a:lnTo>
                    <a:pt x="413" y="407"/>
                  </a:lnTo>
                  <a:lnTo>
                    <a:pt x="411" y="404"/>
                  </a:lnTo>
                  <a:lnTo>
                    <a:pt x="408" y="400"/>
                  </a:lnTo>
                  <a:lnTo>
                    <a:pt x="405" y="396"/>
                  </a:lnTo>
                  <a:lnTo>
                    <a:pt x="400" y="393"/>
                  </a:lnTo>
                  <a:lnTo>
                    <a:pt x="395" y="390"/>
                  </a:lnTo>
                  <a:lnTo>
                    <a:pt x="391" y="387"/>
                  </a:lnTo>
                  <a:lnTo>
                    <a:pt x="386" y="383"/>
                  </a:lnTo>
                  <a:lnTo>
                    <a:pt x="381" y="381"/>
                  </a:lnTo>
                  <a:lnTo>
                    <a:pt x="377" y="377"/>
                  </a:lnTo>
                  <a:lnTo>
                    <a:pt x="375" y="375"/>
                  </a:lnTo>
                  <a:lnTo>
                    <a:pt x="373" y="371"/>
                  </a:lnTo>
                  <a:lnTo>
                    <a:pt x="371" y="369"/>
                  </a:lnTo>
                  <a:lnTo>
                    <a:pt x="370" y="365"/>
                  </a:lnTo>
                  <a:lnTo>
                    <a:pt x="370" y="362"/>
                  </a:lnTo>
                  <a:lnTo>
                    <a:pt x="369" y="357"/>
                  </a:lnTo>
                  <a:lnTo>
                    <a:pt x="368" y="353"/>
                  </a:lnTo>
                  <a:lnTo>
                    <a:pt x="367" y="350"/>
                  </a:lnTo>
                  <a:lnTo>
                    <a:pt x="365" y="347"/>
                  </a:lnTo>
                  <a:lnTo>
                    <a:pt x="362" y="344"/>
                  </a:lnTo>
                  <a:lnTo>
                    <a:pt x="359" y="343"/>
                  </a:lnTo>
                  <a:lnTo>
                    <a:pt x="357" y="343"/>
                  </a:lnTo>
                  <a:lnTo>
                    <a:pt x="356" y="344"/>
                  </a:lnTo>
                  <a:lnTo>
                    <a:pt x="355" y="345"/>
                  </a:lnTo>
                  <a:lnTo>
                    <a:pt x="354" y="346"/>
                  </a:lnTo>
                  <a:lnTo>
                    <a:pt x="352" y="346"/>
                  </a:lnTo>
                  <a:lnTo>
                    <a:pt x="350" y="346"/>
                  </a:lnTo>
                  <a:lnTo>
                    <a:pt x="348" y="345"/>
                  </a:lnTo>
                  <a:lnTo>
                    <a:pt x="343" y="343"/>
                  </a:lnTo>
                  <a:lnTo>
                    <a:pt x="342" y="343"/>
                  </a:lnTo>
                  <a:lnTo>
                    <a:pt x="343" y="346"/>
                  </a:lnTo>
                  <a:lnTo>
                    <a:pt x="343" y="349"/>
                  </a:lnTo>
                  <a:lnTo>
                    <a:pt x="344" y="352"/>
                  </a:lnTo>
                  <a:lnTo>
                    <a:pt x="345" y="355"/>
                  </a:lnTo>
                  <a:lnTo>
                    <a:pt x="345" y="358"/>
                  </a:lnTo>
                  <a:lnTo>
                    <a:pt x="340" y="359"/>
                  </a:lnTo>
                  <a:lnTo>
                    <a:pt x="336" y="359"/>
                  </a:lnTo>
                  <a:lnTo>
                    <a:pt x="333" y="358"/>
                  </a:lnTo>
                  <a:lnTo>
                    <a:pt x="328" y="358"/>
                  </a:lnTo>
                  <a:lnTo>
                    <a:pt x="325" y="357"/>
                  </a:lnTo>
                  <a:lnTo>
                    <a:pt x="321" y="357"/>
                  </a:lnTo>
                  <a:lnTo>
                    <a:pt x="318" y="356"/>
                  </a:lnTo>
                  <a:lnTo>
                    <a:pt x="315" y="355"/>
                  </a:lnTo>
                  <a:lnTo>
                    <a:pt x="312" y="355"/>
                  </a:lnTo>
                  <a:lnTo>
                    <a:pt x="308" y="353"/>
                  </a:lnTo>
                  <a:lnTo>
                    <a:pt x="302" y="353"/>
                  </a:lnTo>
                  <a:lnTo>
                    <a:pt x="296" y="352"/>
                  </a:lnTo>
                  <a:lnTo>
                    <a:pt x="290" y="352"/>
                  </a:lnTo>
                  <a:lnTo>
                    <a:pt x="284" y="351"/>
                  </a:lnTo>
                  <a:lnTo>
                    <a:pt x="279" y="351"/>
                  </a:lnTo>
                  <a:lnTo>
                    <a:pt x="276" y="350"/>
                  </a:lnTo>
                  <a:lnTo>
                    <a:pt x="272" y="347"/>
                  </a:lnTo>
                  <a:lnTo>
                    <a:pt x="270" y="346"/>
                  </a:lnTo>
                  <a:lnTo>
                    <a:pt x="266" y="343"/>
                  </a:lnTo>
                  <a:lnTo>
                    <a:pt x="263" y="340"/>
                  </a:lnTo>
                  <a:lnTo>
                    <a:pt x="258" y="337"/>
                  </a:lnTo>
                  <a:lnTo>
                    <a:pt x="254" y="334"/>
                  </a:lnTo>
                  <a:lnTo>
                    <a:pt x="250" y="332"/>
                  </a:lnTo>
                  <a:lnTo>
                    <a:pt x="246" y="330"/>
                  </a:lnTo>
                  <a:lnTo>
                    <a:pt x="244" y="328"/>
                  </a:lnTo>
                  <a:lnTo>
                    <a:pt x="240" y="327"/>
                  </a:lnTo>
                  <a:lnTo>
                    <a:pt x="238" y="325"/>
                  </a:lnTo>
                  <a:lnTo>
                    <a:pt x="234" y="324"/>
                  </a:lnTo>
                  <a:lnTo>
                    <a:pt x="231" y="321"/>
                  </a:lnTo>
                  <a:lnTo>
                    <a:pt x="228" y="319"/>
                  </a:lnTo>
                  <a:lnTo>
                    <a:pt x="225" y="316"/>
                  </a:lnTo>
                  <a:lnTo>
                    <a:pt x="222" y="314"/>
                  </a:lnTo>
                  <a:lnTo>
                    <a:pt x="220" y="312"/>
                  </a:lnTo>
                  <a:lnTo>
                    <a:pt x="219" y="309"/>
                  </a:lnTo>
                  <a:lnTo>
                    <a:pt x="216" y="307"/>
                  </a:lnTo>
                  <a:lnTo>
                    <a:pt x="214" y="304"/>
                  </a:lnTo>
                  <a:lnTo>
                    <a:pt x="210" y="303"/>
                  </a:lnTo>
                  <a:lnTo>
                    <a:pt x="208" y="302"/>
                  </a:lnTo>
                  <a:lnTo>
                    <a:pt x="205" y="302"/>
                  </a:lnTo>
                  <a:lnTo>
                    <a:pt x="202" y="301"/>
                  </a:lnTo>
                  <a:lnTo>
                    <a:pt x="199" y="301"/>
                  </a:lnTo>
                  <a:lnTo>
                    <a:pt x="197" y="301"/>
                  </a:lnTo>
                  <a:lnTo>
                    <a:pt x="195" y="301"/>
                  </a:lnTo>
                  <a:lnTo>
                    <a:pt x="191" y="300"/>
                  </a:lnTo>
                  <a:lnTo>
                    <a:pt x="189" y="300"/>
                  </a:lnTo>
                  <a:lnTo>
                    <a:pt x="186" y="298"/>
                  </a:lnTo>
                  <a:lnTo>
                    <a:pt x="185" y="297"/>
                  </a:lnTo>
                  <a:lnTo>
                    <a:pt x="185" y="295"/>
                  </a:lnTo>
                  <a:lnTo>
                    <a:pt x="185" y="294"/>
                  </a:lnTo>
                  <a:lnTo>
                    <a:pt x="188" y="291"/>
                  </a:lnTo>
                  <a:lnTo>
                    <a:pt x="189" y="289"/>
                  </a:lnTo>
                  <a:lnTo>
                    <a:pt x="191" y="287"/>
                  </a:lnTo>
                  <a:lnTo>
                    <a:pt x="192" y="285"/>
                  </a:lnTo>
                  <a:lnTo>
                    <a:pt x="193" y="284"/>
                  </a:lnTo>
                  <a:lnTo>
                    <a:pt x="192" y="282"/>
                  </a:lnTo>
                  <a:lnTo>
                    <a:pt x="191" y="282"/>
                  </a:lnTo>
                  <a:lnTo>
                    <a:pt x="186" y="281"/>
                  </a:lnTo>
                  <a:lnTo>
                    <a:pt x="184" y="281"/>
                  </a:lnTo>
                  <a:lnTo>
                    <a:pt x="182" y="281"/>
                  </a:lnTo>
                  <a:lnTo>
                    <a:pt x="178" y="281"/>
                  </a:lnTo>
                  <a:lnTo>
                    <a:pt x="174" y="282"/>
                  </a:lnTo>
                  <a:lnTo>
                    <a:pt x="171" y="282"/>
                  </a:lnTo>
                  <a:lnTo>
                    <a:pt x="166" y="282"/>
                  </a:lnTo>
                  <a:lnTo>
                    <a:pt x="162" y="282"/>
                  </a:lnTo>
                  <a:lnTo>
                    <a:pt x="159" y="282"/>
                  </a:lnTo>
                  <a:lnTo>
                    <a:pt x="154" y="281"/>
                  </a:lnTo>
                  <a:lnTo>
                    <a:pt x="150" y="281"/>
                  </a:lnTo>
                  <a:lnTo>
                    <a:pt x="146" y="281"/>
                  </a:lnTo>
                  <a:lnTo>
                    <a:pt x="143" y="279"/>
                  </a:lnTo>
                  <a:lnTo>
                    <a:pt x="140" y="279"/>
                  </a:lnTo>
                  <a:lnTo>
                    <a:pt x="136" y="277"/>
                  </a:lnTo>
                  <a:lnTo>
                    <a:pt x="134" y="277"/>
                  </a:lnTo>
                  <a:lnTo>
                    <a:pt x="131" y="275"/>
                  </a:lnTo>
                  <a:lnTo>
                    <a:pt x="127" y="271"/>
                  </a:lnTo>
                  <a:lnTo>
                    <a:pt x="123" y="267"/>
                  </a:lnTo>
                  <a:lnTo>
                    <a:pt x="119" y="264"/>
                  </a:lnTo>
                  <a:lnTo>
                    <a:pt x="117" y="259"/>
                  </a:lnTo>
                  <a:lnTo>
                    <a:pt x="115" y="256"/>
                  </a:lnTo>
                  <a:lnTo>
                    <a:pt x="112" y="252"/>
                  </a:lnTo>
                  <a:lnTo>
                    <a:pt x="111" y="247"/>
                  </a:lnTo>
                  <a:lnTo>
                    <a:pt x="111" y="244"/>
                  </a:lnTo>
                  <a:lnTo>
                    <a:pt x="110" y="240"/>
                  </a:lnTo>
                  <a:lnTo>
                    <a:pt x="109" y="236"/>
                  </a:lnTo>
                  <a:lnTo>
                    <a:pt x="109" y="233"/>
                  </a:lnTo>
                  <a:lnTo>
                    <a:pt x="106" y="230"/>
                  </a:lnTo>
                  <a:lnTo>
                    <a:pt x="105" y="227"/>
                  </a:lnTo>
                  <a:lnTo>
                    <a:pt x="103" y="226"/>
                  </a:lnTo>
                  <a:lnTo>
                    <a:pt x="100" y="223"/>
                  </a:lnTo>
                  <a:lnTo>
                    <a:pt x="98" y="222"/>
                  </a:lnTo>
                  <a:lnTo>
                    <a:pt x="94" y="221"/>
                  </a:lnTo>
                  <a:lnTo>
                    <a:pt x="92" y="220"/>
                  </a:lnTo>
                  <a:lnTo>
                    <a:pt x="88" y="220"/>
                  </a:lnTo>
                  <a:lnTo>
                    <a:pt x="85" y="218"/>
                  </a:lnTo>
                  <a:lnTo>
                    <a:pt x="82" y="217"/>
                  </a:lnTo>
                  <a:lnTo>
                    <a:pt x="80" y="216"/>
                  </a:lnTo>
                  <a:lnTo>
                    <a:pt x="78" y="214"/>
                  </a:lnTo>
                  <a:lnTo>
                    <a:pt x="75" y="211"/>
                  </a:lnTo>
                  <a:lnTo>
                    <a:pt x="74" y="208"/>
                  </a:lnTo>
                  <a:lnTo>
                    <a:pt x="72" y="205"/>
                  </a:lnTo>
                  <a:lnTo>
                    <a:pt x="69" y="202"/>
                  </a:lnTo>
                  <a:lnTo>
                    <a:pt x="67" y="199"/>
                  </a:lnTo>
                  <a:lnTo>
                    <a:pt x="64" y="197"/>
                  </a:lnTo>
                  <a:lnTo>
                    <a:pt x="62" y="196"/>
                  </a:lnTo>
                  <a:lnTo>
                    <a:pt x="60" y="195"/>
                  </a:lnTo>
                  <a:lnTo>
                    <a:pt x="57" y="195"/>
                  </a:lnTo>
                  <a:lnTo>
                    <a:pt x="55" y="195"/>
                  </a:lnTo>
                  <a:lnTo>
                    <a:pt x="51" y="195"/>
                  </a:lnTo>
                  <a:lnTo>
                    <a:pt x="49" y="195"/>
                  </a:lnTo>
                  <a:lnTo>
                    <a:pt x="45" y="193"/>
                  </a:lnTo>
                  <a:lnTo>
                    <a:pt x="43" y="192"/>
                  </a:lnTo>
                  <a:lnTo>
                    <a:pt x="41" y="191"/>
                  </a:lnTo>
                  <a:lnTo>
                    <a:pt x="38" y="189"/>
                  </a:lnTo>
                  <a:lnTo>
                    <a:pt x="37" y="186"/>
                  </a:lnTo>
                  <a:lnTo>
                    <a:pt x="38" y="180"/>
                  </a:lnTo>
                  <a:lnTo>
                    <a:pt x="39" y="178"/>
                  </a:lnTo>
                  <a:lnTo>
                    <a:pt x="41" y="174"/>
                  </a:lnTo>
                  <a:lnTo>
                    <a:pt x="39" y="170"/>
                  </a:lnTo>
                  <a:lnTo>
                    <a:pt x="36" y="165"/>
                  </a:lnTo>
                  <a:lnTo>
                    <a:pt x="35" y="160"/>
                  </a:lnTo>
                  <a:lnTo>
                    <a:pt x="33" y="156"/>
                  </a:lnTo>
                  <a:lnTo>
                    <a:pt x="33" y="152"/>
                  </a:lnTo>
                  <a:lnTo>
                    <a:pt x="33" y="148"/>
                  </a:lnTo>
                  <a:lnTo>
                    <a:pt x="32" y="143"/>
                  </a:lnTo>
                  <a:lnTo>
                    <a:pt x="32" y="138"/>
                  </a:lnTo>
                  <a:lnTo>
                    <a:pt x="29" y="131"/>
                  </a:lnTo>
                  <a:lnTo>
                    <a:pt x="27" y="128"/>
                  </a:lnTo>
                  <a:lnTo>
                    <a:pt x="25" y="122"/>
                  </a:lnTo>
                  <a:lnTo>
                    <a:pt x="23" y="116"/>
                  </a:lnTo>
                  <a:lnTo>
                    <a:pt x="21" y="110"/>
                  </a:lnTo>
                  <a:lnTo>
                    <a:pt x="19" y="103"/>
                  </a:lnTo>
                  <a:lnTo>
                    <a:pt x="17" y="98"/>
                  </a:lnTo>
                  <a:lnTo>
                    <a:pt x="17" y="93"/>
                  </a:lnTo>
                  <a:lnTo>
                    <a:pt x="16" y="91"/>
                  </a:lnTo>
                  <a:lnTo>
                    <a:pt x="18" y="87"/>
                  </a:lnTo>
                  <a:lnTo>
                    <a:pt x="20" y="84"/>
                  </a:lnTo>
                  <a:lnTo>
                    <a:pt x="21" y="80"/>
                  </a:lnTo>
                  <a:lnTo>
                    <a:pt x="18" y="76"/>
                  </a:lnTo>
                  <a:lnTo>
                    <a:pt x="16" y="75"/>
                  </a:lnTo>
                  <a:lnTo>
                    <a:pt x="13" y="75"/>
                  </a:lnTo>
                  <a:lnTo>
                    <a:pt x="11" y="76"/>
                  </a:lnTo>
                  <a:lnTo>
                    <a:pt x="10" y="76"/>
                  </a:lnTo>
                  <a:lnTo>
                    <a:pt x="7" y="76"/>
                  </a:lnTo>
                  <a:lnTo>
                    <a:pt x="6" y="75"/>
                  </a:lnTo>
                  <a:lnTo>
                    <a:pt x="5" y="73"/>
                  </a:lnTo>
                  <a:lnTo>
                    <a:pt x="5" y="68"/>
                  </a:lnTo>
                  <a:lnTo>
                    <a:pt x="5" y="60"/>
                  </a:lnTo>
                  <a:lnTo>
                    <a:pt x="4" y="54"/>
                  </a:lnTo>
                  <a:lnTo>
                    <a:pt x="2" y="51"/>
                  </a:lnTo>
                  <a:lnTo>
                    <a:pt x="1" y="49"/>
                  </a:lnTo>
                  <a:lnTo>
                    <a:pt x="0" y="47"/>
                  </a:lnTo>
                  <a:lnTo>
                    <a:pt x="1" y="43"/>
                  </a:lnTo>
                  <a:lnTo>
                    <a:pt x="2" y="41"/>
                  </a:lnTo>
                  <a:lnTo>
                    <a:pt x="4" y="39"/>
                  </a:lnTo>
                  <a:lnTo>
                    <a:pt x="4" y="37"/>
                  </a:lnTo>
                  <a:lnTo>
                    <a:pt x="5" y="32"/>
                  </a:lnTo>
                  <a:lnTo>
                    <a:pt x="6" y="25"/>
                  </a:lnTo>
                  <a:lnTo>
                    <a:pt x="6" y="18"/>
                  </a:lnTo>
                  <a:lnTo>
                    <a:pt x="7" y="17"/>
                  </a:lnTo>
                  <a:lnTo>
                    <a:pt x="10" y="14"/>
                  </a:lnTo>
                  <a:lnTo>
                    <a:pt x="11" y="13"/>
                  </a:lnTo>
                  <a:lnTo>
                    <a:pt x="14" y="11"/>
                  </a:lnTo>
                  <a:lnTo>
                    <a:pt x="17" y="7"/>
                  </a:lnTo>
                  <a:lnTo>
                    <a:pt x="21" y="4"/>
                  </a:lnTo>
                  <a:lnTo>
                    <a:pt x="26" y="0"/>
                  </a:lnTo>
                </a:path>
              </a:pathLst>
            </a:custGeom>
            <a:noFill/>
            <a:ln w="12700" cap="rnd">
              <a:solidFill>
                <a:srgbClr val="000000"/>
              </a:solidFill>
              <a:round/>
              <a:headEnd/>
              <a:tailEnd/>
            </a:ln>
          </p:spPr>
          <p:txBody>
            <a:bodyPr/>
            <a:lstStyle/>
            <a:p>
              <a:endParaRPr lang="en-US">
                <a:solidFill>
                  <a:srgbClr val="000000"/>
                </a:solidFill>
              </a:endParaRPr>
            </a:p>
          </p:txBody>
        </p:sp>
        <p:sp>
          <p:nvSpPr>
            <p:cNvPr id="23632" name="Freeform 125"/>
            <p:cNvSpPr>
              <a:spLocks/>
            </p:cNvSpPr>
            <p:nvPr/>
          </p:nvSpPr>
          <p:spPr bwMode="auto">
            <a:xfrm>
              <a:off x="2368" y="1269"/>
              <a:ext cx="572" cy="277"/>
            </a:xfrm>
            <a:custGeom>
              <a:avLst/>
              <a:gdLst>
                <a:gd name="T0" fmla="*/ 73 w 572"/>
                <a:gd name="T1" fmla="*/ 155 h 277"/>
                <a:gd name="T2" fmla="*/ 123 w 572"/>
                <a:gd name="T3" fmla="*/ 65 h 277"/>
                <a:gd name="T4" fmla="*/ 135 w 572"/>
                <a:gd name="T5" fmla="*/ 44 h 277"/>
                <a:gd name="T6" fmla="*/ 183 w 572"/>
                <a:gd name="T7" fmla="*/ 36 h 277"/>
                <a:gd name="T8" fmla="*/ 222 w 572"/>
                <a:gd name="T9" fmla="*/ 36 h 277"/>
                <a:gd name="T10" fmla="*/ 250 w 572"/>
                <a:gd name="T11" fmla="*/ 33 h 277"/>
                <a:gd name="T12" fmla="*/ 275 w 572"/>
                <a:gd name="T13" fmla="*/ 19 h 277"/>
                <a:gd name="T14" fmla="*/ 278 w 572"/>
                <a:gd name="T15" fmla="*/ 27 h 277"/>
                <a:gd name="T16" fmla="*/ 269 w 572"/>
                <a:gd name="T17" fmla="*/ 39 h 277"/>
                <a:gd name="T18" fmla="*/ 259 w 572"/>
                <a:gd name="T19" fmla="*/ 68 h 277"/>
                <a:gd name="T20" fmla="*/ 245 w 572"/>
                <a:gd name="T21" fmla="*/ 84 h 277"/>
                <a:gd name="T22" fmla="*/ 232 w 572"/>
                <a:gd name="T23" fmla="*/ 100 h 277"/>
                <a:gd name="T24" fmla="*/ 245 w 572"/>
                <a:gd name="T25" fmla="*/ 96 h 277"/>
                <a:gd name="T26" fmla="*/ 257 w 572"/>
                <a:gd name="T27" fmla="*/ 84 h 277"/>
                <a:gd name="T28" fmla="*/ 272 w 572"/>
                <a:gd name="T29" fmla="*/ 81 h 277"/>
                <a:gd name="T30" fmla="*/ 287 w 572"/>
                <a:gd name="T31" fmla="*/ 78 h 277"/>
                <a:gd name="T32" fmla="*/ 289 w 572"/>
                <a:gd name="T33" fmla="*/ 92 h 277"/>
                <a:gd name="T34" fmla="*/ 302 w 572"/>
                <a:gd name="T35" fmla="*/ 88 h 277"/>
                <a:gd name="T36" fmla="*/ 317 w 572"/>
                <a:gd name="T37" fmla="*/ 97 h 277"/>
                <a:gd name="T38" fmla="*/ 331 w 572"/>
                <a:gd name="T39" fmla="*/ 62 h 277"/>
                <a:gd name="T40" fmla="*/ 356 w 572"/>
                <a:gd name="T41" fmla="*/ 39 h 277"/>
                <a:gd name="T42" fmla="*/ 381 w 572"/>
                <a:gd name="T43" fmla="*/ 8 h 277"/>
                <a:gd name="T44" fmla="*/ 392 w 572"/>
                <a:gd name="T45" fmla="*/ 8 h 277"/>
                <a:gd name="T46" fmla="*/ 383 w 572"/>
                <a:gd name="T47" fmla="*/ 25 h 277"/>
                <a:gd name="T48" fmla="*/ 395 w 572"/>
                <a:gd name="T49" fmla="*/ 25 h 277"/>
                <a:gd name="T50" fmla="*/ 405 w 572"/>
                <a:gd name="T51" fmla="*/ 19 h 277"/>
                <a:gd name="T52" fmla="*/ 415 w 572"/>
                <a:gd name="T53" fmla="*/ 11 h 277"/>
                <a:gd name="T54" fmla="*/ 425 w 572"/>
                <a:gd name="T55" fmla="*/ 12 h 277"/>
                <a:gd name="T56" fmla="*/ 437 w 572"/>
                <a:gd name="T57" fmla="*/ 12 h 277"/>
                <a:gd name="T58" fmla="*/ 449 w 572"/>
                <a:gd name="T59" fmla="*/ 13 h 277"/>
                <a:gd name="T60" fmla="*/ 468 w 572"/>
                <a:gd name="T61" fmla="*/ 16 h 277"/>
                <a:gd name="T62" fmla="*/ 484 w 572"/>
                <a:gd name="T63" fmla="*/ 7 h 277"/>
                <a:gd name="T64" fmla="*/ 501 w 572"/>
                <a:gd name="T65" fmla="*/ 0 h 277"/>
                <a:gd name="T66" fmla="*/ 505 w 572"/>
                <a:gd name="T67" fmla="*/ 7 h 277"/>
                <a:gd name="T68" fmla="*/ 526 w 572"/>
                <a:gd name="T69" fmla="*/ 5 h 277"/>
                <a:gd name="T70" fmla="*/ 544 w 572"/>
                <a:gd name="T71" fmla="*/ 4 h 277"/>
                <a:gd name="T72" fmla="*/ 560 w 572"/>
                <a:gd name="T73" fmla="*/ 8 h 277"/>
                <a:gd name="T74" fmla="*/ 570 w 572"/>
                <a:gd name="T75" fmla="*/ 16 h 277"/>
                <a:gd name="T76" fmla="*/ 551 w 572"/>
                <a:gd name="T77" fmla="*/ 17 h 277"/>
                <a:gd name="T78" fmla="*/ 535 w 572"/>
                <a:gd name="T79" fmla="*/ 19 h 277"/>
                <a:gd name="T80" fmla="*/ 517 w 572"/>
                <a:gd name="T81" fmla="*/ 30 h 277"/>
                <a:gd name="T82" fmla="*/ 510 w 572"/>
                <a:gd name="T83" fmla="*/ 42 h 277"/>
                <a:gd name="T84" fmla="*/ 491 w 572"/>
                <a:gd name="T85" fmla="*/ 51 h 277"/>
                <a:gd name="T86" fmla="*/ 477 w 572"/>
                <a:gd name="T87" fmla="*/ 63 h 277"/>
                <a:gd name="T88" fmla="*/ 462 w 572"/>
                <a:gd name="T89" fmla="*/ 69 h 277"/>
                <a:gd name="T90" fmla="*/ 449 w 572"/>
                <a:gd name="T91" fmla="*/ 87 h 277"/>
                <a:gd name="T92" fmla="*/ 432 w 572"/>
                <a:gd name="T93" fmla="*/ 112 h 277"/>
                <a:gd name="T94" fmla="*/ 444 w 572"/>
                <a:gd name="T95" fmla="*/ 112 h 277"/>
                <a:gd name="T96" fmla="*/ 461 w 572"/>
                <a:gd name="T97" fmla="*/ 91 h 277"/>
                <a:gd name="T98" fmla="*/ 459 w 572"/>
                <a:gd name="T99" fmla="*/ 104 h 277"/>
                <a:gd name="T100" fmla="*/ 448 w 572"/>
                <a:gd name="T101" fmla="*/ 130 h 277"/>
                <a:gd name="T102" fmla="*/ 436 w 572"/>
                <a:gd name="T103" fmla="*/ 157 h 277"/>
                <a:gd name="T104" fmla="*/ 428 w 572"/>
                <a:gd name="T105" fmla="*/ 216 h 277"/>
                <a:gd name="T106" fmla="*/ 436 w 572"/>
                <a:gd name="T107" fmla="*/ 257 h 2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2"/>
                <a:gd name="T163" fmla="*/ 0 h 277"/>
                <a:gd name="T164" fmla="*/ 572 w 572"/>
                <a:gd name="T165" fmla="*/ 277 h 2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2" h="277">
                  <a:moveTo>
                    <a:pt x="0" y="276"/>
                  </a:moveTo>
                  <a:lnTo>
                    <a:pt x="14" y="254"/>
                  </a:lnTo>
                  <a:lnTo>
                    <a:pt x="27" y="233"/>
                  </a:lnTo>
                  <a:lnTo>
                    <a:pt x="39" y="213"/>
                  </a:lnTo>
                  <a:lnTo>
                    <a:pt x="51" y="192"/>
                  </a:lnTo>
                  <a:lnTo>
                    <a:pt x="62" y="173"/>
                  </a:lnTo>
                  <a:lnTo>
                    <a:pt x="73" y="155"/>
                  </a:lnTo>
                  <a:lnTo>
                    <a:pt x="84" y="137"/>
                  </a:lnTo>
                  <a:lnTo>
                    <a:pt x="92" y="121"/>
                  </a:lnTo>
                  <a:lnTo>
                    <a:pt x="100" y="106"/>
                  </a:lnTo>
                  <a:lnTo>
                    <a:pt x="108" y="93"/>
                  </a:lnTo>
                  <a:lnTo>
                    <a:pt x="113" y="82"/>
                  </a:lnTo>
                  <a:lnTo>
                    <a:pt x="119" y="72"/>
                  </a:lnTo>
                  <a:lnTo>
                    <a:pt x="123" y="65"/>
                  </a:lnTo>
                  <a:lnTo>
                    <a:pt x="127" y="59"/>
                  </a:lnTo>
                  <a:lnTo>
                    <a:pt x="128" y="55"/>
                  </a:lnTo>
                  <a:lnTo>
                    <a:pt x="129" y="54"/>
                  </a:lnTo>
                  <a:lnTo>
                    <a:pt x="128" y="48"/>
                  </a:lnTo>
                  <a:lnTo>
                    <a:pt x="129" y="48"/>
                  </a:lnTo>
                  <a:lnTo>
                    <a:pt x="131" y="47"/>
                  </a:lnTo>
                  <a:lnTo>
                    <a:pt x="135" y="44"/>
                  </a:lnTo>
                  <a:lnTo>
                    <a:pt x="140" y="43"/>
                  </a:lnTo>
                  <a:lnTo>
                    <a:pt x="146" y="41"/>
                  </a:lnTo>
                  <a:lnTo>
                    <a:pt x="153" y="38"/>
                  </a:lnTo>
                  <a:lnTo>
                    <a:pt x="161" y="37"/>
                  </a:lnTo>
                  <a:lnTo>
                    <a:pt x="172" y="36"/>
                  </a:lnTo>
                  <a:lnTo>
                    <a:pt x="177" y="36"/>
                  </a:lnTo>
                  <a:lnTo>
                    <a:pt x="183" y="36"/>
                  </a:lnTo>
                  <a:lnTo>
                    <a:pt x="188" y="36"/>
                  </a:lnTo>
                  <a:lnTo>
                    <a:pt x="194" y="36"/>
                  </a:lnTo>
                  <a:lnTo>
                    <a:pt x="199" y="36"/>
                  </a:lnTo>
                  <a:lnTo>
                    <a:pt x="205" y="36"/>
                  </a:lnTo>
                  <a:lnTo>
                    <a:pt x="211" y="36"/>
                  </a:lnTo>
                  <a:lnTo>
                    <a:pt x="217" y="36"/>
                  </a:lnTo>
                  <a:lnTo>
                    <a:pt x="222" y="36"/>
                  </a:lnTo>
                  <a:lnTo>
                    <a:pt x="228" y="36"/>
                  </a:lnTo>
                  <a:lnTo>
                    <a:pt x="233" y="36"/>
                  </a:lnTo>
                  <a:lnTo>
                    <a:pt x="238" y="35"/>
                  </a:lnTo>
                  <a:lnTo>
                    <a:pt x="241" y="35"/>
                  </a:lnTo>
                  <a:lnTo>
                    <a:pt x="245" y="33"/>
                  </a:lnTo>
                  <a:lnTo>
                    <a:pt x="247" y="33"/>
                  </a:lnTo>
                  <a:lnTo>
                    <a:pt x="250" y="33"/>
                  </a:lnTo>
                  <a:lnTo>
                    <a:pt x="254" y="31"/>
                  </a:lnTo>
                  <a:lnTo>
                    <a:pt x="258" y="30"/>
                  </a:lnTo>
                  <a:lnTo>
                    <a:pt x="262" y="27"/>
                  </a:lnTo>
                  <a:lnTo>
                    <a:pt x="265" y="25"/>
                  </a:lnTo>
                  <a:lnTo>
                    <a:pt x="269" y="24"/>
                  </a:lnTo>
                  <a:lnTo>
                    <a:pt x="271" y="22"/>
                  </a:lnTo>
                  <a:lnTo>
                    <a:pt x="275" y="19"/>
                  </a:lnTo>
                  <a:lnTo>
                    <a:pt x="277" y="16"/>
                  </a:lnTo>
                  <a:lnTo>
                    <a:pt x="278" y="17"/>
                  </a:lnTo>
                  <a:lnTo>
                    <a:pt x="280" y="18"/>
                  </a:lnTo>
                  <a:lnTo>
                    <a:pt x="281" y="20"/>
                  </a:lnTo>
                  <a:lnTo>
                    <a:pt x="281" y="24"/>
                  </a:lnTo>
                  <a:lnTo>
                    <a:pt x="280" y="26"/>
                  </a:lnTo>
                  <a:lnTo>
                    <a:pt x="278" y="27"/>
                  </a:lnTo>
                  <a:lnTo>
                    <a:pt x="277" y="30"/>
                  </a:lnTo>
                  <a:lnTo>
                    <a:pt x="275" y="31"/>
                  </a:lnTo>
                  <a:lnTo>
                    <a:pt x="274" y="33"/>
                  </a:lnTo>
                  <a:lnTo>
                    <a:pt x="272" y="35"/>
                  </a:lnTo>
                  <a:lnTo>
                    <a:pt x="271" y="36"/>
                  </a:lnTo>
                  <a:lnTo>
                    <a:pt x="270" y="37"/>
                  </a:lnTo>
                  <a:lnTo>
                    <a:pt x="269" y="39"/>
                  </a:lnTo>
                  <a:lnTo>
                    <a:pt x="265" y="43"/>
                  </a:lnTo>
                  <a:lnTo>
                    <a:pt x="262" y="47"/>
                  </a:lnTo>
                  <a:lnTo>
                    <a:pt x="260" y="51"/>
                  </a:lnTo>
                  <a:lnTo>
                    <a:pt x="260" y="56"/>
                  </a:lnTo>
                  <a:lnTo>
                    <a:pt x="262" y="61"/>
                  </a:lnTo>
                  <a:lnTo>
                    <a:pt x="262" y="65"/>
                  </a:lnTo>
                  <a:lnTo>
                    <a:pt x="259" y="68"/>
                  </a:lnTo>
                  <a:lnTo>
                    <a:pt x="256" y="70"/>
                  </a:lnTo>
                  <a:lnTo>
                    <a:pt x="253" y="73"/>
                  </a:lnTo>
                  <a:lnTo>
                    <a:pt x="251" y="75"/>
                  </a:lnTo>
                  <a:lnTo>
                    <a:pt x="250" y="78"/>
                  </a:lnTo>
                  <a:lnTo>
                    <a:pt x="248" y="79"/>
                  </a:lnTo>
                  <a:lnTo>
                    <a:pt x="247" y="81"/>
                  </a:lnTo>
                  <a:lnTo>
                    <a:pt x="245" y="84"/>
                  </a:lnTo>
                  <a:lnTo>
                    <a:pt x="242" y="86"/>
                  </a:lnTo>
                  <a:lnTo>
                    <a:pt x="240" y="88"/>
                  </a:lnTo>
                  <a:lnTo>
                    <a:pt x="238" y="91"/>
                  </a:lnTo>
                  <a:lnTo>
                    <a:pt x="235" y="92"/>
                  </a:lnTo>
                  <a:lnTo>
                    <a:pt x="234" y="93"/>
                  </a:lnTo>
                  <a:lnTo>
                    <a:pt x="232" y="97"/>
                  </a:lnTo>
                  <a:lnTo>
                    <a:pt x="232" y="100"/>
                  </a:lnTo>
                  <a:lnTo>
                    <a:pt x="232" y="103"/>
                  </a:lnTo>
                  <a:lnTo>
                    <a:pt x="235" y="103"/>
                  </a:lnTo>
                  <a:lnTo>
                    <a:pt x="238" y="102"/>
                  </a:lnTo>
                  <a:lnTo>
                    <a:pt x="240" y="100"/>
                  </a:lnTo>
                  <a:lnTo>
                    <a:pt x="241" y="98"/>
                  </a:lnTo>
                  <a:lnTo>
                    <a:pt x="244" y="97"/>
                  </a:lnTo>
                  <a:lnTo>
                    <a:pt x="245" y="96"/>
                  </a:lnTo>
                  <a:lnTo>
                    <a:pt x="246" y="94"/>
                  </a:lnTo>
                  <a:lnTo>
                    <a:pt x="247" y="93"/>
                  </a:lnTo>
                  <a:lnTo>
                    <a:pt x="247" y="92"/>
                  </a:lnTo>
                  <a:lnTo>
                    <a:pt x="250" y="90"/>
                  </a:lnTo>
                  <a:lnTo>
                    <a:pt x="252" y="87"/>
                  </a:lnTo>
                  <a:lnTo>
                    <a:pt x="254" y="85"/>
                  </a:lnTo>
                  <a:lnTo>
                    <a:pt x="257" y="84"/>
                  </a:lnTo>
                  <a:lnTo>
                    <a:pt x="259" y="84"/>
                  </a:lnTo>
                  <a:lnTo>
                    <a:pt x="262" y="84"/>
                  </a:lnTo>
                  <a:lnTo>
                    <a:pt x="263" y="82"/>
                  </a:lnTo>
                  <a:lnTo>
                    <a:pt x="265" y="82"/>
                  </a:lnTo>
                  <a:lnTo>
                    <a:pt x="268" y="82"/>
                  </a:lnTo>
                  <a:lnTo>
                    <a:pt x="270" y="81"/>
                  </a:lnTo>
                  <a:lnTo>
                    <a:pt x="272" y="81"/>
                  </a:lnTo>
                  <a:lnTo>
                    <a:pt x="274" y="80"/>
                  </a:lnTo>
                  <a:lnTo>
                    <a:pt x="276" y="79"/>
                  </a:lnTo>
                  <a:lnTo>
                    <a:pt x="277" y="79"/>
                  </a:lnTo>
                  <a:lnTo>
                    <a:pt x="280" y="78"/>
                  </a:lnTo>
                  <a:lnTo>
                    <a:pt x="282" y="78"/>
                  </a:lnTo>
                  <a:lnTo>
                    <a:pt x="284" y="78"/>
                  </a:lnTo>
                  <a:lnTo>
                    <a:pt x="287" y="78"/>
                  </a:lnTo>
                  <a:lnTo>
                    <a:pt x="288" y="79"/>
                  </a:lnTo>
                  <a:lnTo>
                    <a:pt x="287" y="81"/>
                  </a:lnTo>
                  <a:lnTo>
                    <a:pt x="284" y="85"/>
                  </a:lnTo>
                  <a:lnTo>
                    <a:pt x="283" y="90"/>
                  </a:lnTo>
                  <a:lnTo>
                    <a:pt x="286" y="91"/>
                  </a:lnTo>
                  <a:lnTo>
                    <a:pt x="287" y="92"/>
                  </a:lnTo>
                  <a:lnTo>
                    <a:pt x="289" y="92"/>
                  </a:lnTo>
                  <a:lnTo>
                    <a:pt x="291" y="92"/>
                  </a:lnTo>
                  <a:lnTo>
                    <a:pt x="294" y="91"/>
                  </a:lnTo>
                  <a:lnTo>
                    <a:pt x="295" y="91"/>
                  </a:lnTo>
                  <a:lnTo>
                    <a:pt x="297" y="91"/>
                  </a:lnTo>
                  <a:lnTo>
                    <a:pt x="299" y="90"/>
                  </a:lnTo>
                  <a:lnTo>
                    <a:pt x="300" y="90"/>
                  </a:lnTo>
                  <a:lnTo>
                    <a:pt x="302" y="88"/>
                  </a:lnTo>
                  <a:lnTo>
                    <a:pt x="305" y="87"/>
                  </a:lnTo>
                  <a:lnTo>
                    <a:pt x="307" y="88"/>
                  </a:lnTo>
                  <a:lnTo>
                    <a:pt x="307" y="90"/>
                  </a:lnTo>
                  <a:lnTo>
                    <a:pt x="308" y="93"/>
                  </a:lnTo>
                  <a:lnTo>
                    <a:pt x="311" y="96"/>
                  </a:lnTo>
                  <a:lnTo>
                    <a:pt x="313" y="98"/>
                  </a:lnTo>
                  <a:lnTo>
                    <a:pt x="317" y="97"/>
                  </a:lnTo>
                  <a:lnTo>
                    <a:pt x="320" y="93"/>
                  </a:lnTo>
                  <a:lnTo>
                    <a:pt x="324" y="90"/>
                  </a:lnTo>
                  <a:lnTo>
                    <a:pt x="325" y="85"/>
                  </a:lnTo>
                  <a:lnTo>
                    <a:pt x="326" y="81"/>
                  </a:lnTo>
                  <a:lnTo>
                    <a:pt x="326" y="75"/>
                  </a:lnTo>
                  <a:lnTo>
                    <a:pt x="327" y="69"/>
                  </a:lnTo>
                  <a:lnTo>
                    <a:pt x="331" y="62"/>
                  </a:lnTo>
                  <a:lnTo>
                    <a:pt x="334" y="56"/>
                  </a:lnTo>
                  <a:lnTo>
                    <a:pt x="338" y="53"/>
                  </a:lnTo>
                  <a:lnTo>
                    <a:pt x="342" y="50"/>
                  </a:lnTo>
                  <a:lnTo>
                    <a:pt x="345" y="48"/>
                  </a:lnTo>
                  <a:lnTo>
                    <a:pt x="349" y="45"/>
                  </a:lnTo>
                  <a:lnTo>
                    <a:pt x="352" y="43"/>
                  </a:lnTo>
                  <a:lnTo>
                    <a:pt x="356" y="39"/>
                  </a:lnTo>
                  <a:lnTo>
                    <a:pt x="360" y="36"/>
                  </a:lnTo>
                  <a:lnTo>
                    <a:pt x="363" y="32"/>
                  </a:lnTo>
                  <a:lnTo>
                    <a:pt x="367" y="27"/>
                  </a:lnTo>
                  <a:lnTo>
                    <a:pt x="370" y="22"/>
                  </a:lnTo>
                  <a:lnTo>
                    <a:pt x="374" y="17"/>
                  </a:lnTo>
                  <a:lnTo>
                    <a:pt x="377" y="13"/>
                  </a:lnTo>
                  <a:lnTo>
                    <a:pt x="381" y="8"/>
                  </a:lnTo>
                  <a:lnTo>
                    <a:pt x="385" y="6"/>
                  </a:lnTo>
                  <a:lnTo>
                    <a:pt x="387" y="4"/>
                  </a:lnTo>
                  <a:lnTo>
                    <a:pt x="389" y="2"/>
                  </a:lnTo>
                  <a:lnTo>
                    <a:pt x="393" y="4"/>
                  </a:lnTo>
                  <a:lnTo>
                    <a:pt x="394" y="5"/>
                  </a:lnTo>
                  <a:lnTo>
                    <a:pt x="394" y="7"/>
                  </a:lnTo>
                  <a:lnTo>
                    <a:pt x="392" y="8"/>
                  </a:lnTo>
                  <a:lnTo>
                    <a:pt x="392" y="10"/>
                  </a:lnTo>
                  <a:lnTo>
                    <a:pt x="389" y="11"/>
                  </a:lnTo>
                  <a:lnTo>
                    <a:pt x="388" y="13"/>
                  </a:lnTo>
                  <a:lnTo>
                    <a:pt x="387" y="17"/>
                  </a:lnTo>
                  <a:lnTo>
                    <a:pt x="385" y="20"/>
                  </a:lnTo>
                  <a:lnTo>
                    <a:pt x="383" y="23"/>
                  </a:lnTo>
                  <a:lnTo>
                    <a:pt x="383" y="25"/>
                  </a:lnTo>
                  <a:lnTo>
                    <a:pt x="383" y="27"/>
                  </a:lnTo>
                  <a:lnTo>
                    <a:pt x="385" y="30"/>
                  </a:lnTo>
                  <a:lnTo>
                    <a:pt x="387" y="30"/>
                  </a:lnTo>
                  <a:lnTo>
                    <a:pt x="389" y="27"/>
                  </a:lnTo>
                  <a:lnTo>
                    <a:pt x="392" y="26"/>
                  </a:lnTo>
                  <a:lnTo>
                    <a:pt x="394" y="26"/>
                  </a:lnTo>
                  <a:lnTo>
                    <a:pt x="395" y="25"/>
                  </a:lnTo>
                  <a:lnTo>
                    <a:pt x="398" y="25"/>
                  </a:lnTo>
                  <a:lnTo>
                    <a:pt x="399" y="25"/>
                  </a:lnTo>
                  <a:lnTo>
                    <a:pt x="400" y="25"/>
                  </a:lnTo>
                  <a:lnTo>
                    <a:pt x="401" y="24"/>
                  </a:lnTo>
                  <a:lnTo>
                    <a:pt x="404" y="23"/>
                  </a:lnTo>
                  <a:lnTo>
                    <a:pt x="404" y="20"/>
                  </a:lnTo>
                  <a:lnTo>
                    <a:pt x="405" y="19"/>
                  </a:lnTo>
                  <a:lnTo>
                    <a:pt x="406" y="17"/>
                  </a:lnTo>
                  <a:lnTo>
                    <a:pt x="407" y="16"/>
                  </a:lnTo>
                  <a:lnTo>
                    <a:pt x="409" y="13"/>
                  </a:lnTo>
                  <a:lnTo>
                    <a:pt x="411" y="13"/>
                  </a:lnTo>
                  <a:lnTo>
                    <a:pt x="412" y="12"/>
                  </a:lnTo>
                  <a:lnTo>
                    <a:pt x="413" y="11"/>
                  </a:lnTo>
                  <a:lnTo>
                    <a:pt x="415" y="11"/>
                  </a:lnTo>
                  <a:lnTo>
                    <a:pt x="417" y="11"/>
                  </a:lnTo>
                  <a:lnTo>
                    <a:pt x="418" y="11"/>
                  </a:lnTo>
                  <a:lnTo>
                    <a:pt x="419" y="11"/>
                  </a:lnTo>
                  <a:lnTo>
                    <a:pt x="420" y="11"/>
                  </a:lnTo>
                  <a:lnTo>
                    <a:pt x="422" y="12"/>
                  </a:lnTo>
                  <a:lnTo>
                    <a:pt x="424" y="12"/>
                  </a:lnTo>
                  <a:lnTo>
                    <a:pt x="425" y="12"/>
                  </a:lnTo>
                  <a:lnTo>
                    <a:pt x="425" y="13"/>
                  </a:lnTo>
                  <a:lnTo>
                    <a:pt x="428" y="13"/>
                  </a:lnTo>
                  <a:lnTo>
                    <a:pt x="429" y="13"/>
                  </a:lnTo>
                  <a:lnTo>
                    <a:pt x="431" y="13"/>
                  </a:lnTo>
                  <a:lnTo>
                    <a:pt x="434" y="13"/>
                  </a:lnTo>
                  <a:lnTo>
                    <a:pt x="436" y="12"/>
                  </a:lnTo>
                  <a:lnTo>
                    <a:pt x="437" y="12"/>
                  </a:lnTo>
                  <a:lnTo>
                    <a:pt x="438" y="11"/>
                  </a:lnTo>
                  <a:lnTo>
                    <a:pt x="441" y="11"/>
                  </a:lnTo>
                  <a:lnTo>
                    <a:pt x="442" y="11"/>
                  </a:lnTo>
                  <a:lnTo>
                    <a:pt x="443" y="11"/>
                  </a:lnTo>
                  <a:lnTo>
                    <a:pt x="446" y="11"/>
                  </a:lnTo>
                  <a:lnTo>
                    <a:pt x="447" y="12"/>
                  </a:lnTo>
                  <a:lnTo>
                    <a:pt x="449" y="13"/>
                  </a:lnTo>
                  <a:lnTo>
                    <a:pt x="452" y="14"/>
                  </a:lnTo>
                  <a:lnTo>
                    <a:pt x="454" y="16"/>
                  </a:lnTo>
                  <a:lnTo>
                    <a:pt x="456" y="16"/>
                  </a:lnTo>
                  <a:lnTo>
                    <a:pt x="459" y="17"/>
                  </a:lnTo>
                  <a:lnTo>
                    <a:pt x="461" y="17"/>
                  </a:lnTo>
                  <a:lnTo>
                    <a:pt x="465" y="17"/>
                  </a:lnTo>
                  <a:lnTo>
                    <a:pt x="468" y="16"/>
                  </a:lnTo>
                  <a:lnTo>
                    <a:pt x="471" y="14"/>
                  </a:lnTo>
                  <a:lnTo>
                    <a:pt x="474" y="13"/>
                  </a:lnTo>
                  <a:lnTo>
                    <a:pt x="477" y="12"/>
                  </a:lnTo>
                  <a:lnTo>
                    <a:pt x="479" y="11"/>
                  </a:lnTo>
                  <a:lnTo>
                    <a:pt x="480" y="10"/>
                  </a:lnTo>
                  <a:lnTo>
                    <a:pt x="483" y="8"/>
                  </a:lnTo>
                  <a:lnTo>
                    <a:pt x="484" y="7"/>
                  </a:lnTo>
                  <a:lnTo>
                    <a:pt x="486" y="7"/>
                  </a:lnTo>
                  <a:lnTo>
                    <a:pt x="489" y="6"/>
                  </a:lnTo>
                  <a:lnTo>
                    <a:pt x="491" y="6"/>
                  </a:lnTo>
                  <a:lnTo>
                    <a:pt x="493" y="5"/>
                  </a:lnTo>
                  <a:lnTo>
                    <a:pt x="496" y="4"/>
                  </a:lnTo>
                  <a:lnTo>
                    <a:pt x="498" y="1"/>
                  </a:lnTo>
                  <a:lnTo>
                    <a:pt x="501" y="0"/>
                  </a:lnTo>
                  <a:lnTo>
                    <a:pt x="502" y="0"/>
                  </a:lnTo>
                  <a:lnTo>
                    <a:pt x="503" y="0"/>
                  </a:lnTo>
                  <a:lnTo>
                    <a:pt x="504" y="1"/>
                  </a:lnTo>
                  <a:lnTo>
                    <a:pt x="503" y="4"/>
                  </a:lnTo>
                  <a:lnTo>
                    <a:pt x="503" y="5"/>
                  </a:lnTo>
                  <a:lnTo>
                    <a:pt x="504" y="6"/>
                  </a:lnTo>
                  <a:lnTo>
                    <a:pt x="505" y="7"/>
                  </a:lnTo>
                  <a:lnTo>
                    <a:pt x="508" y="7"/>
                  </a:lnTo>
                  <a:lnTo>
                    <a:pt x="511" y="7"/>
                  </a:lnTo>
                  <a:lnTo>
                    <a:pt x="514" y="7"/>
                  </a:lnTo>
                  <a:lnTo>
                    <a:pt x="517" y="6"/>
                  </a:lnTo>
                  <a:lnTo>
                    <a:pt x="521" y="6"/>
                  </a:lnTo>
                  <a:lnTo>
                    <a:pt x="523" y="6"/>
                  </a:lnTo>
                  <a:lnTo>
                    <a:pt x="526" y="5"/>
                  </a:lnTo>
                  <a:lnTo>
                    <a:pt x="528" y="5"/>
                  </a:lnTo>
                  <a:lnTo>
                    <a:pt x="532" y="4"/>
                  </a:lnTo>
                  <a:lnTo>
                    <a:pt x="534" y="4"/>
                  </a:lnTo>
                  <a:lnTo>
                    <a:pt x="536" y="4"/>
                  </a:lnTo>
                  <a:lnTo>
                    <a:pt x="539" y="4"/>
                  </a:lnTo>
                  <a:lnTo>
                    <a:pt x="541" y="4"/>
                  </a:lnTo>
                  <a:lnTo>
                    <a:pt x="544" y="4"/>
                  </a:lnTo>
                  <a:lnTo>
                    <a:pt x="547" y="4"/>
                  </a:lnTo>
                  <a:lnTo>
                    <a:pt x="549" y="5"/>
                  </a:lnTo>
                  <a:lnTo>
                    <a:pt x="552" y="6"/>
                  </a:lnTo>
                  <a:lnTo>
                    <a:pt x="554" y="6"/>
                  </a:lnTo>
                  <a:lnTo>
                    <a:pt x="555" y="7"/>
                  </a:lnTo>
                  <a:lnTo>
                    <a:pt x="558" y="7"/>
                  </a:lnTo>
                  <a:lnTo>
                    <a:pt x="560" y="8"/>
                  </a:lnTo>
                  <a:lnTo>
                    <a:pt x="561" y="8"/>
                  </a:lnTo>
                  <a:lnTo>
                    <a:pt x="563" y="8"/>
                  </a:lnTo>
                  <a:lnTo>
                    <a:pt x="565" y="8"/>
                  </a:lnTo>
                  <a:lnTo>
                    <a:pt x="567" y="10"/>
                  </a:lnTo>
                  <a:lnTo>
                    <a:pt x="570" y="12"/>
                  </a:lnTo>
                  <a:lnTo>
                    <a:pt x="571" y="13"/>
                  </a:lnTo>
                  <a:lnTo>
                    <a:pt x="570" y="16"/>
                  </a:lnTo>
                  <a:lnTo>
                    <a:pt x="569" y="17"/>
                  </a:lnTo>
                  <a:lnTo>
                    <a:pt x="566" y="18"/>
                  </a:lnTo>
                  <a:lnTo>
                    <a:pt x="563" y="18"/>
                  </a:lnTo>
                  <a:lnTo>
                    <a:pt x="560" y="18"/>
                  </a:lnTo>
                  <a:lnTo>
                    <a:pt x="557" y="18"/>
                  </a:lnTo>
                  <a:lnTo>
                    <a:pt x="554" y="18"/>
                  </a:lnTo>
                  <a:lnTo>
                    <a:pt x="551" y="17"/>
                  </a:lnTo>
                  <a:lnTo>
                    <a:pt x="548" y="16"/>
                  </a:lnTo>
                  <a:lnTo>
                    <a:pt x="545" y="16"/>
                  </a:lnTo>
                  <a:lnTo>
                    <a:pt x="542" y="16"/>
                  </a:lnTo>
                  <a:lnTo>
                    <a:pt x="541" y="16"/>
                  </a:lnTo>
                  <a:lnTo>
                    <a:pt x="540" y="17"/>
                  </a:lnTo>
                  <a:lnTo>
                    <a:pt x="538" y="18"/>
                  </a:lnTo>
                  <a:lnTo>
                    <a:pt x="535" y="19"/>
                  </a:lnTo>
                  <a:lnTo>
                    <a:pt x="533" y="20"/>
                  </a:lnTo>
                  <a:lnTo>
                    <a:pt x="530" y="22"/>
                  </a:lnTo>
                  <a:lnTo>
                    <a:pt x="527" y="24"/>
                  </a:lnTo>
                  <a:lnTo>
                    <a:pt x="524" y="25"/>
                  </a:lnTo>
                  <a:lnTo>
                    <a:pt x="523" y="25"/>
                  </a:lnTo>
                  <a:lnTo>
                    <a:pt x="520" y="27"/>
                  </a:lnTo>
                  <a:lnTo>
                    <a:pt x="517" y="30"/>
                  </a:lnTo>
                  <a:lnTo>
                    <a:pt x="516" y="32"/>
                  </a:lnTo>
                  <a:lnTo>
                    <a:pt x="515" y="33"/>
                  </a:lnTo>
                  <a:lnTo>
                    <a:pt x="515" y="35"/>
                  </a:lnTo>
                  <a:lnTo>
                    <a:pt x="514" y="36"/>
                  </a:lnTo>
                  <a:lnTo>
                    <a:pt x="514" y="38"/>
                  </a:lnTo>
                  <a:lnTo>
                    <a:pt x="511" y="39"/>
                  </a:lnTo>
                  <a:lnTo>
                    <a:pt x="510" y="42"/>
                  </a:lnTo>
                  <a:lnTo>
                    <a:pt x="508" y="43"/>
                  </a:lnTo>
                  <a:lnTo>
                    <a:pt x="504" y="45"/>
                  </a:lnTo>
                  <a:lnTo>
                    <a:pt x="502" y="45"/>
                  </a:lnTo>
                  <a:lnTo>
                    <a:pt x="498" y="48"/>
                  </a:lnTo>
                  <a:lnTo>
                    <a:pt x="496" y="49"/>
                  </a:lnTo>
                  <a:lnTo>
                    <a:pt x="493" y="50"/>
                  </a:lnTo>
                  <a:lnTo>
                    <a:pt x="491" y="51"/>
                  </a:lnTo>
                  <a:lnTo>
                    <a:pt x="489" y="53"/>
                  </a:lnTo>
                  <a:lnTo>
                    <a:pt x="487" y="54"/>
                  </a:lnTo>
                  <a:lnTo>
                    <a:pt x="486" y="55"/>
                  </a:lnTo>
                  <a:lnTo>
                    <a:pt x="485" y="59"/>
                  </a:lnTo>
                  <a:lnTo>
                    <a:pt x="483" y="62"/>
                  </a:lnTo>
                  <a:lnTo>
                    <a:pt x="479" y="65"/>
                  </a:lnTo>
                  <a:lnTo>
                    <a:pt x="477" y="63"/>
                  </a:lnTo>
                  <a:lnTo>
                    <a:pt x="475" y="60"/>
                  </a:lnTo>
                  <a:lnTo>
                    <a:pt x="473" y="57"/>
                  </a:lnTo>
                  <a:lnTo>
                    <a:pt x="471" y="57"/>
                  </a:lnTo>
                  <a:lnTo>
                    <a:pt x="468" y="61"/>
                  </a:lnTo>
                  <a:lnTo>
                    <a:pt x="467" y="63"/>
                  </a:lnTo>
                  <a:lnTo>
                    <a:pt x="465" y="66"/>
                  </a:lnTo>
                  <a:lnTo>
                    <a:pt x="462" y="69"/>
                  </a:lnTo>
                  <a:lnTo>
                    <a:pt x="460" y="72"/>
                  </a:lnTo>
                  <a:lnTo>
                    <a:pt x="458" y="75"/>
                  </a:lnTo>
                  <a:lnTo>
                    <a:pt x="455" y="78"/>
                  </a:lnTo>
                  <a:lnTo>
                    <a:pt x="453" y="80"/>
                  </a:lnTo>
                  <a:lnTo>
                    <a:pt x="452" y="81"/>
                  </a:lnTo>
                  <a:lnTo>
                    <a:pt x="452" y="84"/>
                  </a:lnTo>
                  <a:lnTo>
                    <a:pt x="449" y="87"/>
                  </a:lnTo>
                  <a:lnTo>
                    <a:pt x="447" y="91"/>
                  </a:lnTo>
                  <a:lnTo>
                    <a:pt x="443" y="96"/>
                  </a:lnTo>
                  <a:lnTo>
                    <a:pt x="440" y="99"/>
                  </a:lnTo>
                  <a:lnTo>
                    <a:pt x="437" y="103"/>
                  </a:lnTo>
                  <a:lnTo>
                    <a:pt x="435" y="106"/>
                  </a:lnTo>
                  <a:lnTo>
                    <a:pt x="434" y="109"/>
                  </a:lnTo>
                  <a:lnTo>
                    <a:pt x="432" y="112"/>
                  </a:lnTo>
                  <a:lnTo>
                    <a:pt x="430" y="118"/>
                  </a:lnTo>
                  <a:lnTo>
                    <a:pt x="430" y="122"/>
                  </a:lnTo>
                  <a:lnTo>
                    <a:pt x="432" y="123"/>
                  </a:lnTo>
                  <a:lnTo>
                    <a:pt x="435" y="122"/>
                  </a:lnTo>
                  <a:lnTo>
                    <a:pt x="438" y="119"/>
                  </a:lnTo>
                  <a:lnTo>
                    <a:pt x="442" y="116"/>
                  </a:lnTo>
                  <a:lnTo>
                    <a:pt x="444" y="112"/>
                  </a:lnTo>
                  <a:lnTo>
                    <a:pt x="448" y="109"/>
                  </a:lnTo>
                  <a:lnTo>
                    <a:pt x="450" y="106"/>
                  </a:lnTo>
                  <a:lnTo>
                    <a:pt x="452" y="103"/>
                  </a:lnTo>
                  <a:lnTo>
                    <a:pt x="454" y="100"/>
                  </a:lnTo>
                  <a:lnTo>
                    <a:pt x="455" y="97"/>
                  </a:lnTo>
                  <a:lnTo>
                    <a:pt x="459" y="93"/>
                  </a:lnTo>
                  <a:lnTo>
                    <a:pt x="461" y="91"/>
                  </a:lnTo>
                  <a:lnTo>
                    <a:pt x="463" y="90"/>
                  </a:lnTo>
                  <a:lnTo>
                    <a:pt x="463" y="91"/>
                  </a:lnTo>
                  <a:lnTo>
                    <a:pt x="463" y="93"/>
                  </a:lnTo>
                  <a:lnTo>
                    <a:pt x="462" y="97"/>
                  </a:lnTo>
                  <a:lnTo>
                    <a:pt x="461" y="99"/>
                  </a:lnTo>
                  <a:lnTo>
                    <a:pt x="460" y="102"/>
                  </a:lnTo>
                  <a:lnTo>
                    <a:pt x="459" y="104"/>
                  </a:lnTo>
                  <a:lnTo>
                    <a:pt x="456" y="109"/>
                  </a:lnTo>
                  <a:lnTo>
                    <a:pt x="455" y="114"/>
                  </a:lnTo>
                  <a:lnTo>
                    <a:pt x="453" y="118"/>
                  </a:lnTo>
                  <a:lnTo>
                    <a:pt x="452" y="123"/>
                  </a:lnTo>
                  <a:lnTo>
                    <a:pt x="449" y="127"/>
                  </a:lnTo>
                  <a:lnTo>
                    <a:pt x="449" y="129"/>
                  </a:lnTo>
                  <a:lnTo>
                    <a:pt x="448" y="130"/>
                  </a:lnTo>
                  <a:lnTo>
                    <a:pt x="446" y="133"/>
                  </a:lnTo>
                  <a:lnTo>
                    <a:pt x="444" y="136"/>
                  </a:lnTo>
                  <a:lnTo>
                    <a:pt x="442" y="140"/>
                  </a:lnTo>
                  <a:lnTo>
                    <a:pt x="440" y="143"/>
                  </a:lnTo>
                  <a:lnTo>
                    <a:pt x="437" y="148"/>
                  </a:lnTo>
                  <a:lnTo>
                    <a:pt x="436" y="152"/>
                  </a:lnTo>
                  <a:lnTo>
                    <a:pt x="436" y="157"/>
                  </a:lnTo>
                  <a:lnTo>
                    <a:pt x="435" y="166"/>
                  </a:lnTo>
                  <a:lnTo>
                    <a:pt x="432" y="177"/>
                  </a:lnTo>
                  <a:lnTo>
                    <a:pt x="430" y="188"/>
                  </a:lnTo>
                  <a:lnTo>
                    <a:pt x="428" y="195"/>
                  </a:lnTo>
                  <a:lnTo>
                    <a:pt x="426" y="201"/>
                  </a:lnTo>
                  <a:lnTo>
                    <a:pt x="426" y="208"/>
                  </a:lnTo>
                  <a:lnTo>
                    <a:pt x="428" y="216"/>
                  </a:lnTo>
                  <a:lnTo>
                    <a:pt x="428" y="221"/>
                  </a:lnTo>
                  <a:lnTo>
                    <a:pt x="428" y="226"/>
                  </a:lnTo>
                  <a:lnTo>
                    <a:pt x="428" y="233"/>
                  </a:lnTo>
                  <a:lnTo>
                    <a:pt x="429" y="240"/>
                  </a:lnTo>
                  <a:lnTo>
                    <a:pt x="430" y="246"/>
                  </a:lnTo>
                  <a:lnTo>
                    <a:pt x="434" y="251"/>
                  </a:lnTo>
                  <a:lnTo>
                    <a:pt x="436" y="257"/>
                  </a:lnTo>
                  <a:lnTo>
                    <a:pt x="438" y="260"/>
                  </a:lnTo>
                  <a:lnTo>
                    <a:pt x="438" y="262"/>
                  </a:lnTo>
                  <a:lnTo>
                    <a:pt x="438" y="264"/>
                  </a:lnTo>
                  <a:lnTo>
                    <a:pt x="440" y="266"/>
                  </a:lnTo>
                  <a:lnTo>
                    <a:pt x="441" y="271"/>
                  </a:lnTo>
                  <a:lnTo>
                    <a:pt x="443" y="276"/>
                  </a:lnTo>
                </a:path>
              </a:pathLst>
            </a:custGeom>
            <a:noFill/>
            <a:ln w="12700" cap="rnd">
              <a:solidFill>
                <a:srgbClr val="000000"/>
              </a:solidFill>
              <a:round/>
              <a:headEnd/>
              <a:tailEnd/>
            </a:ln>
          </p:spPr>
          <p:txBody>
            <a:bodyPr/>
            <a:lstStyle/>
            <a:p>
              <a:endParaRPr lang="en-US">
                <a:solidFill>
                  <a:srgbClr val="000000"/>
                </a:solidFill>
              </a:endParaRPr>
            </a:p>
          </p:txBody>
        </p:sp>
        <p:sp>
          <p:nvSpPr>
            <p:cNvPr id="23633" name="Freeform 126"/>
            <p:cNvSpPr>
              <a:spLocks/>
            </p:cNvSpPr>
            <p:nvPr/>
          </p:nvSpPr>
          <p:spPr bwMode="auto">
            <a:xfrm>
              <a:off x="2832" y="1308"/>
              <a:ext cx="210" cy="238"/>
            </a:xfrm>
            <a:custGeom>
              <a:avLst/>
              <a:gdLst>
                <a:gd name="T0" fmla="*/ 4 w 210"/>
                <a:gd name="T1" fmla="*/ 232 h 238"/>
                <a:gd name="T2" fmla="*/ 11 w 210"/>
                <a:gd name="T3" fmla="*/ 212 h 238"/>
                <a:gd name="T4" fmla="*/ 16 w 210"/>
                <a:gd name="T5" fmla="*/ 195 h 238"/>
                <a:gd name="T6" fmla="*/ 17 w 210"/>
                <a:gd name="T7" fmla="*/ 173 h 238"/>
                <a:gd name="T8" fmla="*/ 7 w 210"/>
                <a:gd name="T9" fmla="*/ 135 h 238"/>
                <a:gd name="T10" fmla="*/ 16 w 210"/>
                <a:gd name="T11" fmla="*/ 114 h 238"/>
                <a:gd name="T12" fmla="*/ 20 w 210"/>
                <a:gd name="T13" fmla="*/ 87 h 238"/>
                <a:gd name="T14" fmla="*/ 27 w 210"/>
                <a:gd name="T15" fmla="*/ 75 h 238"/>
                <a:gd name="T16" fmla="*/ 33 w 210"/>
                <a:gd name="T17" fmla="*/ 67 h 238"/>
                <a:gd name="T18" fmla="*/ 41 w 210"/>
                <a:gd name="T19" fmla="*/ 57 h 238"/>
                <a:gd name="T20" fmla="*/ 51 w 210"/>
                <a:gd name="T21" fmla="*/ 49 h 238"/>
                <a:gd name="T22" fmla="*/ 54 w 210"/>
                <a:gd name="T23" fmla="*/ 54 h 238"/>
                <a:gd name="T24" fmla="*/ 51 w 210"/>
                <a:gd name="T25" fmla="*/ 70 h 238"/>
                <a:gd name="T26" fmla="*/ 59 w 210"/>
                <a:gd name="T27" fmla="*/ 64 h 238"/>
                <a:gd name="T28" fmla="*/ 64 w 210"/>
                <a:gd name="T29" fmla="*/ 44 h 238"/>
                <a:gd name="T30" fmla="*/ 70 w 210"/>
                <a:gd name="T31" fmla="*/ 30 h 238"/>
                <a:gd name="T32" fmla="*/ 72 w 210"/>
                <a:gd name="T33" fmla="*/ 18 h 238"/>
                <a:gd name="T34" fmla="*/ 80 w 210"/>
                <a:gd name="T35" fmla="*/ 4 h 238"/>
                <a:gd name="T36" fmla="*/ 96 w 210"/>
                <a:gd name="T37" fmla="*/ 1 h 238"/>
                <a:gd name="T38" fmla="*/ 103 w 210"/>
                <a:gd name="T39" fmla="*/ 0 h 238"/>
                <a:gd name="T40" fmla="*/ 113 w 210"/>
                <a:gd name="T41" fmla="*/ 0 h 238"/>
                <a:gd name="T42" fmla="*/ 127 w 210"/>
                <a:gd name="T43" fmla="*/ 4 h 238"/>
                <a:gd name="T44" fmla="*/ 136 w 210"/>
                <a:gd name="T45" fmla="*/ 7 h 238"/>
                <a:gd name="T46" fmla="*/ 142 w 210"/>
                <a:gd name="T47" fmla="*/ 12 h 238"/>
                <a:gd name="T48" fmla="*/ 140 w 210"/>
                <a:gd name="T49" fmla="*/ 25 h 238"/>
                <a:gd name="T50" fmla="*/ 148 w 210"/>
                <a:gd name="T51" fmla="*/ 29 h 238"/>
                <a:gd name="T52" fmla="*/ 153 w 210"/>
                <a:gd name="T53" fmla="*/ 36 h 238"/>
                <a:gd name="T54" fmla="*/ 159 w 210"/>
                <a:gd name="T55" fmla="*/ 64 h 238"/>
                <a:gd name="T56" fmla="*/ 156 w 210"/>
                <a:gd name="T57" fmla="*/ 89 h 238"/>
                <a:gd name="T58" fmla="*/ 156 w 210"/>
                <a:gd name="T59" fmla="*/ 106 h 238"/>
                <a:gd name="T60" fmla="*/ 149 w 210"/>
                <a:gd name="T61" fmla="*/ 118 h 238"/>
                <a:gd name="T62" fmla="*/ 142 w 210"/>
                <a:gd name="T63" fmla="*/ 129 h 238"/>
                <a:gd name="T64" fmla="*/ 148 w 210"/>
                <a:gd name="T65" fmla="*/ 135 h 238"/>
                <a:gd name="T66" fmla="*/ 154 w 210"/>
                <a:gd name="T67" fmla="*/ 125 h 238"/>
                <a:gd name="T68" fmla="*/ 165 w 210"/>
                <a:gd name="T69" fmla="*/ 119 h 238"/>
                <a:gd name="T70" fmla="*/ 168 w 210"/>
                <a:gd name="T71" fmla="*/ 114 h 238"/>
                <a:gd name="T72" fmla="*/ 176 w 210"/>
                <a:gd name="T73" fmla="*/ 112 h 238"/>
                <a:gd name="T74" fmla="*/ 180 w 210"/>
                <a:gd name="T75" fmla="*/ 112 h 238"/>
                <a:gd name="T76" fmla="*/ 188 w 210"/>
                <a:gd name="T77" fmla="*/ 117 h 238"/>
                <a:gd name="T78" fmla="*/ 196 w 210"/>
                <a:gd name="T79" fmla="*/ 132 h 238"/>
                <a:gd name="T80" fmla="*/ 202 w 210"/>
                <a:gd name="T81" fmla="*/ 144 h 238"/>
                <a:gd name="T82" fmla="*/ 209 w 210"/>
                <a:gd name="T83" fmla="*/ 169 h 238"/>
                <a:gd name="T84" fmla="*/ 203 w 210"/>
                <a:gd name="T85" fmla="*/ 189 h 238"/>
                <a:gd name="T86" fmla="*/ 195 w 210"/>
                <a:gd name="T87" fmla="*/ 199 h 238"/>
                <a:gd name="T88" fmla="*/ 188 w 210"/>
                <a:gd name="T89" fmla="*/ 213 h 238"/>
                <a:gd name="T90" fmla="*/ 183 w 210"/>
                <a:gd name="T91" fmla="*/ 223 h 238"/>
                <a:gd name="T92" fmla="*/ 177 w 210"/>
                <a:gd name="T93" fmla="*/ 225 h 238"/>
                <a:gd name="T94" fmla="*/ 170 w 210"/>
                <a:gd name="T95" fmla="*/ 227 h 238"/>
                <a:gd name="T96" fmla="*/ 165 w 210"/>
                <a:gd name="T97" fmla="*/ 233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0"/>
                <a:gd name="T148" fmla="*/ 0 h 238"/>
                <a:gd name="T149" fmla="*/ 210 w 210"/>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0" h="238">
                  <a:moveTo>
                    <a:pt x="0" y="237"/>
                  </a:moveTo>
                  <a:lnTo>
                    <a:pt x="1" y="236"/>
                  </a:lnTo>
                  <a:lnTo>
                    <a:pt x="2" y="233"/>
                  </a:lnTo>
                  <a:lnTo>
                    <a:pt x="4" y="232"/>
                  </a:lnTo>
                  <a:lnTo>
                    <a:pt x="5" y="230"/>
                  </a:lnTo>
                  <a:lnTo>
                    <a:pt x="6" y="224"/>
                  </a:lnTo>
                  <a:lnTo>
                    <a:pt x="8" y="218"/>
                  </a:lnTo>
                  <a:lnTo>
                    <a:pt x="11" y="212"/>
                  </a:lnTo>
                  <a:lnTo>
                    <a:pt x="12" y="207"/>
                  </a:lnTo>
                  <a:lnTo>
                    <a:pt x="13" y="202"/>
                  </a:lnTo>
                  <a:lnTo>
                    <a:pt x="14" y="198"/>
                  </a:lnTo>
                  <a:lnTo>
                    <a:pt x="16" y="195"/>
                  </a:lnTo>
                  <a:lnTo>
                    <a:pt x="17" y="193"/>
                  </a:lnTo>
                  <a:lnTo>
                    <a:pt x="18" y="189"/>
                  </a:lnTo>
                  <a:lnTo>
                    <a:pt x="18" y="181"/>
                  </a:lnTo>
                  <a:lnTo>
                    <a:pt x="17" y="173"/>
                  </a:lnTo>
                  <a:lnTo>
                    <a:pt x="13" y="163"/>
                  </a:lnTo>
                  <a:lnTo>
                    <a:pt x="11" y="154"/>
                  </a:lnTo>
                  <a:lnTo>
                    <a:pt x="8" y="144"/>
                  </a:lnTo>
                  <a:lnTo>
                    <a:pt x="7" y="135"/>
                  </a:lnTo>
                  <a:lnTo>
                    <a:pt x="8" y="127"/>
                  </a:lnTo>
                  <a:lnTo>
                    <a:pt x="11" y="124"/>
                  </a:lnTo>
                  <a:lnTo>
                    <a:pt x="13" y="119"/>
                  </a:lnTo>
                  <a:lnTo>
                    <a:pt x="16" y="114"/>
                  </a:lnTo>
                  <a:lnTo>
                    <a:pt x="16" y="108"/>
                  </a:lnTo>
                  <a:lnTo>
                    <a:pt x="17" y="101"/>
                  </a:lnTo>
                  <a:lnTo>
                    <a:pt x="18" y="94"/>
                  </a:lnTo>
                  <a:lnTo>
                    <a:pt x="20" y="87"/>
                  </a:lnTo>
                  <a:lnTo>
                    <a:pt x="24" y="82"/>
                  </a:lnTo>
                  <a:lnTo>
                    <a:pt x="25" y="80"/>
                  </a:lnTo>
                  <a:lnTo>
                    <a:pt x="26" y="77"/>
                  </a:lnTo>
                  <a:lnTo>
                    <a:pt x="27" y="75"/>
                  </a:lnTo>
                  <a:lnTo>
                    <a:pt x="29" y="73"/>
                  </a:lnTo>
                  <a:lnTo>
                    <a:pt x="30" y="71"/>
                  </a:lnTo>
                  <a:lnTo>
                    <a:pt x="32" y="69"/>
                  </a:lnTo>
                  <a:lnTo>
                    <a:pt x="33" y="67"/>
                  </a:lnTo>
                  <a:lnTo>
                    <a:pt x="35" y="64"/>
                  </a:lnTo>
                  <a:lnTo>
                    <a:pt x="36" y="62"/>
                  </a:lnTo>
                  <a:lnTo>
                    <a:pt x="38" y="60"/>
                  </a:lnTo>
                  <a:lnTo>
                    <a:pt x="41" y="57"/>
                  </a:lnTo>
                  <a:lnTo>
                    <a:pt x="43" y="55"/>
                  </a:lnTo>
                  <a:lnTo>
                    <a:pt x="47" y="52"/>
                  </a:lnTo>
                  <a:lnTo>
                    <a:pt x="49" y="50"/>
                  </a:lnTo>
                  <a:lnTo>
                    <a:pt x="51" y="49"/>
                  </a:lnTo>
                  <a:lnTo>
                    <a:pt x="53" y="49"/>
                  </a:lnTo>
                  <a:lnTo>
                    <a:pt x="55" y="49"/>
                  </a:lnTo>
                  <a:lnTo>
                    <a:pt x="55" y="51"/>
                  </a:lnTo>
                  <a:lnTo>
                    <a:pt x="54" y="54"/>
                  </a:lnTo>
                  <a:lnTo>
                    <a:pt x="53" y="56"/>
                  </a:lnTo>
                  <a:lnTo>
                    <a:pt x="51" y="61"/>
                  </a:lnTo>
                  <a:lnTo>
                    <a:pt x="51" y="67"/>
                  </a:lnTo>
                  <a:lnTo>
                    <a:pt x="51" y="70"/>
                  </a:lnTo>
                  <a:lnTo>
                    <a:pt x="53" y="71"/>
                  </a:lnTo>
                  <a:lnTo>
                    <a:pt x="55" y="69"/>
                  </a:lnTo>
                  <a:lnTo>
                    <a:pt x="57" y="67"/>
                  </a:lnTo>
                  <a:lnTo>
                    <a:pt x="59" y="64"/>
                  </a:lnTo>
                  <a:lnTo>
                    <a:pt x="60" y="61"/>
                  </a:lnTo>
                  <a:lnTo>
                    <a:pt x="61" y="56"/>
                  </a:lnTo>
                  <a:lnTo>
                    <a:pt x="62" y="50"/>
                  </a:lnTo>
                  <a:lnTo>
                    <a:pt x="64" y="44"/>
                  </a:lnTo>
                  <a:lnTo>
                    <a:pt x="67" y="40"/>
                  </a:lnTo>
                  <a:lnTo>
                    <a:pt x="69" y="37"/>
                  </a:lnTo>
                  <a:lnTo>
                    <a:pt x="70" y="33"/>
                  </a:lnTo>
                  <a:lnTo>
                    <a:pt x="70" y="30"/>
                  </a:lnTo>
                  <a:lnTo>
                    <a:pt x="70" y="27"/>
                  </a:lnTo>
                  <a:lnTo>
                    <a:pt x="70" y="25"/>
                  </a:lnTo>
                  <a:lnTo>
                    <a:pt x="72" y="21"/>
                  </a:lnTo>
                  <a:lnTo>
                    <a:pt x="72" y="18"/>
                  </a:lnTo>
                  <a:lnTo>
                    <a:pt x="73" y="13"/>
                  </a:lnTo>
                  <a:lnTo>
                    <a:pt x="74" y="10"/>
                  </a:lnTo>
                  <a:lnTo>
                    <a:pt x="78" y="6"/>
                  </a:lnTo>
                  <a:lnTo>
                    <a:pt x="80" y="4"/>
                  </a:lnTo>
                  <a:lnTo>
                    <a:pt x="85" y="2"/>
                  </a:lnTo>
                  <a:lnTo>
                    <a:pt x="90" y="2"/>
                  </a:lnTo>
                  <a:lnTo>
                    <a:pt x="93" y="2"/>
                  </a:lnTo>
                  <a:lnTo>
                    <a:pt x="96" y="1"/>
                  </a:lnTo>
                  <a:lnTo>
                    <a:pt x="98" y="1"/>
                  </a:lnTo>
                  <a:lnTo>
                    <a:pt x="99" y="1"/>
                  </a:lnTo>
                  <a:lnTo>
                    <a:pt x="102" y="0"/>
                  </a:lnTo>
                  <a:lnTo>
                    <a:pt x="103" y="0"/>
                  </a:lnTo>
                  <a:lnTo>
                    <a:pt x="105" y="0"/>
                  </a:lnTo>
                  <a:lnTo>
                    <a:pt x="107" y="0"/>
                  </a:lnTo>
                  <a:lnTo>
                    <a:pt x="111" y="0"/>
                  </a:lnTo>
                  <a:lnTo>
                    <a:pt x="113" y="0"/>
                  </a:lnTo>
                  <a:lnTo>
                    <a:pt x="117" y="1"/>
                  </a:lnTo>
                  <a:lnTo>
                    <a:pt x="121" y="1"/>
                  </a:lnTo>
                  <a:lnTo>
                    <a:pt x="123" y="2"/>
                  </a:lnTo>
                  <a:lnTo>
                    <a:pt x="127" y="4"/>
                  </a:lnTo>
                  <a:lnTo>
                    <a:pt x="129" y="5"/>
                  </a:lnTo>
                  <a:lnTo>
                    <a:pt x="131" y="5"/>
                  </a:lnTo>
                  <a:lnTo>
                    <a:pt x="134" y="6"/>
                  </a:lnTo>
                  <a:lnTo>
                    <a:pt x="136" y="7"/>
                  </a:lnTo>
                  <a:lnTo>
                    <a:pt x="139" y="8"/>
                  </a:lnTo>
                  <a:lnTo>
                    <a:pt x="140" y="10"/>
                  </a:lnTo>
                  <a:lnTo>
                    <a:pt x="142" y="10"/>
                  </a:lnTo>
                  <a:lnTo>
                    <a:pt x="142" y="12"/>
                  </a:lnTo>
                  <a:lnTo>
                    <a:pt x="142" y="13"/>
                  </a:lnTo>
                  <a:lnTo>
                    <a:pt x="141" y="17"/>
                  </a:lnTo>
                  <a:lnTo>
                    <a:pt x="140" y="21"/>
                  </a:lnTo>
                  <a:lnTo>
                    <a:pt x="140" y="25"/>
                  </a:lnTo>
                  <a:lnTo>
                    <a:pt x="142" y="26"/>
                  </a:lnTo>
                  <a:lnTo>
                    <a:pt x="143" y="26"/>
                  </a:lnTo>
                  <a:lnTo>
                    <a:pt x="146" y="27"/>
                  </a:lnTo>
                  <a:lnTo>
                    <a:pt x="148" y="29"/>
                  </a:lnTo>
                  <a:lnTo>
                    <a:pt x="149" y="30"/>
                  </a:lnTo>
                  <a:lnTo>
                    <a:pt x="150" y="31"/>
                  </a:lnTo>
                  <a:lnTo>
                    <a:pt x="152" y="33"/>
                  </a:lnTo>
                  <a:lnTo>
                    <a:pt x="153" y="36"/>
                  </a:lnTo>
                  <a:lnTo>
                    <a:pt x="154" y="39"/>
                  </a:lnTo>
                  <a:lnTo>
                    <a:pt x="156" y="46"/>
                  </a:lnTo>
                  <a:lnTo>
                    <a:pt x="158" y="55"/>
                  </a:lnTo>
                  <a:lnTo>
                    <a:pt x="159" y="64"/>
                  </a:lnTo>
                  <a:lnTo>
                    <a:pt x="159" y="73"/>
                  </a:lnTo>
                  <a:lnTo>
                    <a:pt x="158" y="81"/>
                  </a:lnTo>
                  <a:lnTo>
                    <a:pt x="156" y="86"/>
                  </a:lnTo>
                  <a:lnTo>
                    <a:pt x="156" y="89"/>
                  </a:lnTo>
                  <a:lnTo>
                    <a:pt x="158" y="94"/>
                  </a:lnTo>
                  <a:lnTo>
                    <a:pt x="159" y="99"/>
                  </a:lnTo>
                  <a:lnTo>
                    <a:pt x="159" y="102"/>
                  </a:lnTo>
                  <a:lnTo>
                    <a:pt x="156" y="106"/>
                  </a:lnTo>
                  <a:lnTo>
                    <a:pt x="155" y="110"/>
                  </a:lnTo>
                  <a:lnTo>
                    <a:pt x="154" y="112"/>
                  </a:lnTo>
                  <a:lnTo>
                    <a:pt x="152" y="114"/>
                  </a:lnTo>
                  <a:lnTo>
                    <a:pt x="149" y="118"/>
                  </a:lnTo>
                  <a:lnTo>
                    <a:pt x="147" y="120"/>
                  </a:lnTo>
                  <a:lnTo>
                    <a:pt x="145" y="124"/>
                  </a:lnTo>
                  <a:lnTo>
                    <a:pt x="143" y="126"/>
                  </a:lnTo>
                  <a:lnTo>
                    <a:pt x="142" y="129"/>
                  </a:lnTo>
                  <a:lnTo>
                    <a:pt x="142" y="131"/>
                  </a:lnTo>
                  <a:lnTo>
                    <a:pt x="145" y="133"/>
                  </a:lnTo>
                  <a:lnTo>
                    <a:pt x="147" y="135"/>
                  </a:lnTo>
                  <a:lnTo>
                    <a:pt x="148" y="135"/>
                  </a:lnTo>
                  <a:lnTo>
                    <a:pt x="150" y="133"/>
                  </a:lnTo>
                  <a:lnTo>
                    <a:pt x="152" y="130"/>
                  </a:lnTo>
                  <a:lnTo>
                    <a:pt x="153" y="127"/>
                  </a:lnTo>
                  <a:lnTo>
                    <a:pt x="154" y="125"/>
                  </a:lnTo>
                  <a:lnTo>
                    <a:pt x="158" y="124"/>
                  </a:lnTo>
                  <a:lnTo>
                    <a:pt x="160" y="123"/>
                  </a:lnTo>
                  <a:lnTo>
                    <a:pt x="162" y="121"/>
                  </a:lnTo>
                  <a:lnTo>
                    <a:pt x="165" y="119"/>
                  </a:lnTo>
                  <a:lnTo>
                    <a:pt x="166" y="118"/>
                  </a:lnTo>
                  <a:lnTo>
                    <a:pt x="166" y="117"/>
                  </a:lnTo>
                  <a:lnTo>
                    <a:pt x="167" y="116"/>
                  </a:lnTo>
                  <a:lnTo>
                    <a:pt x="168" y="114"/>
                  </a:lnTo>
                  <a:lnTo>
                    <a:pt x="171" y="114"/>
                  </a:lnTo>
                  <a:lnTo>
                    <a:pt x="172" y="113"/>
                  </a:lnTo>
                  <a:lnTo>
                    <a:pt x="173" y="112"/>
                  </a:lnTo>
                  <a:lnTo>
                    <a:pt x="176" y="112"/>
                  </a:lnTo>
                  <a:lnTo>
                    <a:pt x="177" y="112"/>
                  </a:lnTo>
                  <a:lnTo>
                    <a:pt x="178" y="112"/>
                  </a:lnTo>
                  <a:lnTo>
                    <a:pt x="179" y="112"/>
                  </a:lnTo>
                  <a:lnTo>
                    <a:pt x="180" y="112"/>
                  </a:lnTo>
                  <a:lnTo>
                    <a:pt x="182" y="112"/>
                  </a:lnTo>
                  <a:lnTo>
                    <a:pt x="184" y="113"/>
                  </a:lnTo>
                  <a:lnTo>
                    <a:pt x="185" y="114"/>
                  </a:lnTo>
                  <a:lnTo>
                    <a:pt x="188" y="117"/>
                  </a:lnTo>
                  <a:lnTo>
                    <a:pt x="190" y="120"/>
                  </a:lnTo>
                  <a:lnTo>
                    <a:pt x="192" y="124"/>
                  </a:lnTo>
                  <a:lnTo>
                    <a:pt x="193" y="129"/>
                  </a:lnTo>
                  <a:lnTo>
                    <a:pt x="196" y="132"/>
                  </a:lnTo>
                  <a:lnTo>
                    <a:pt x="197" y="136"/>
                  </a:lnTo>
                  <a:lnTo>
                    <a:pt x="198" y="138"/>
                  </a:lnTo>
                  <a:lnTo>
                    <a:pt x="199" y="142"/>
                  </a:lnTo>
                  <a:lnTo>
                    <a:pt x="202" y="144"/>
                  </a:lnTo>
                  <a:lnTo>
                    <a:pt x="203" y="146"/>
                  </a:lnTo>
                  <a:lnTo>
                    <a:pt x="207" y="152"/>
                  </a:lnTo>
                  <a:lnTo>
                    <a:pt x="208" y="160"/>
                  </a:lnTo>
                  <a:lnTo>
                    <a:pt x="209" y="169"/>
                  </a:lnTo>
                  <a:lnTo>
                    <a:pt x="207" y="179"/>
                  </a:lnTo>
                  <a:lnTo>
                    <a:pt x="205" y="182"/>
                  </a:lnTo>
                  <a:lnTo>
                    <a:pt x="204" y="186"/>
                  </a:lnTo>
                  <a:lnTo>
                    <a:pt x="203" y="189"/>
                  </a:lnTo>
                  <a:lnTo>
                    <a:pt x="201" y="193"/>
                  </a:lnTo>
                  <a:lnTo>
                    <a:pt x="199" y="195"/>
                  </a:lnTo>
                  <a:lnTo>
                    <a:pt x="197" y="198"/>
                  </a:lnTo>
                  <a:lnTo>
                    <a:pt x="195" y="199"/>
                  </a:lnTo>
                  <a:lnTo>
                    <a:pt x="193" y="201"/>
                  </a:lnTo>
                  <a:lnTo>
                    <a:pt x="191" y="205"/>
                  </a:lnTo>
                  <a:lnTo>
                    <a:pt x="189" y="210"/>
                  </a:lnTo>
                  <a:lnTo>
                    <a:pt x="188" y="213"/>
                  </a:lnTo>
                  <a:lnTo>
                    <a:pt x="186" y="218"/>
                  </a:lnTo>
                  <a:lnTo>
                    <a:pt x="185" y="219"/>
                  </a:lnTo>
                  <a:lnTo>
                    <a:pt x="184" y="222"/>
                  </a:lnTo>
                  <a:lnTo>
                    <a:pt x="183" y="223"/>
                  </a:lnTo>
                  <a:lnTo>
                    <a:pt x="182" y="223"/>
                  </a:lnTo>
                  <a:lnTo>
                    <a:pt x="180" y="224"/>
                  </a:lnTo>
                  <a:lnTo>
                    <a:pt x="178" y="225"/>
                  </a:lnTo>
                  <a:lnTo>
                    <a:pt x="177" y="225"/>
                  </a:lnTo>
                  <a:lnTo>
                    <a:pt x="174" y="225"/>
                  </a:lnTo>
                  <a:lnTo>
                    <a:pt x="173" y="226"/>
                  </a:lnTo>
                  <a:lnTo>
                    <a:pt x="171" y="226"/>
                  </a:lnTo>
                  <a:lnTo>
                    <a:pt x="170" y="227"/>
                  </a:lnTo>
                  <a:lnTo>
                    <a:pt x="167" y="229"/>
                  </a:lnTo>
                  <a:lnTo>
                    <a:pt x="166" y="230"/>
                  </a:lnTo>
                  <a:lnTo>
                    <a:pt x="165" y="231"/>
                  </a:lnTo>
                  <a:lnTo>
                    <a:pt x="165" y="233"/>
                  </a:lnTo>
                  <a:lnTo>
                    <a:pt x="165" y="236"/>
                  </a:lnTo>
                  <a:lnTo>
                    <a:pt x="166" y="237"/>
                  </a:lnTo>
                </a:path>
              </a:pathLst>
            </a:custGeom>
            <a:noFill/>
            <a:ln w="12700" cap="rnd">
              <a:solidFill>
                <a:srgbClr val="000000"/>
              </a:solidFill>
              <a:round/>
              <a:headEnd/>
              <a:tailEnd/>
            </a:ln>
          </p:spPr>
          <p:txBody>
            <a:bodyPr/>
            <a:lstStyle/>
            <a:p>
              <a:endParaRPr lang="en-US">
                <a:solidFill>
                  <a:srgbClr val="000000"/>
                </a:solidFill>
              </a:endParaRPr>
            </a:p>
          </p:txBody>
        </p:sp>
        <p:sp>
          <p:nvSpPr>
            <p:cNvPr id="23634" name="Freeform 127"/>
            <p:cNvSpPr>
              <a:spLocks/>
            </p:cNvSpPr>
            <p:nvPr/>
          </p:nvSpPr>
          <p:spPr bwMode="auto">
            <a:xfrm>
              <a:off x="3078" y="1212"/>
              <a:ext cx="468" cy="334"/>
            </a:xfrm>
            <a:custGeom>
              <a:avLst/>
              <a:gdLst>
                <a:gd name="T0" fmla="*/ 16 w 468"/>
                <a:gd name="T1" fmla="*/ 321 h 334"/>
                <a:gd name="T2" fmla="*/ 32 w 468"/>
                <a:gd name="T3" fmla="*/ 309 h 334"/>
                <a:gd name="T4" fmla="*/ 50 w 468"/>
                <a:gd name="T5" fmla="*/ 289 h 334"/>
                <a:gd name="T6" fmla="*/ 54 w 468"/>
                <a:gd name="T7" fmla="*/ 273 h 334"/>
                <a:gd name="T8" fmla="*/ 50 w 468"/>
                <a:gd name="T9" fmla="*/ 259 h 334"/>
                <a:gd name="T10" fmla="*/ 62 w 468"/>
                <a:gd name="T11" fmla="*/ 258 h 334"/>
                <a:gd name="T12" fmla="*/ 84 w 468"/>
                <a:gd name="T13" fmla="*/ 258 h 334"/>
                <a:gd name="T14" fmla="*/ 110 w 468"/>
                <a:gd name="T15" fmla="*/ 254 h 334"/>
                <a:gd name="T16" fmla="*/ 143 w 468"/>
                <a:gd name="T17" fmla="*/ 245 h 334"/>
                <a:gd name="T18" fmla="*/ 153 w 468"/>
                <a:gd name="T19" fmla="*/ 230 h 334"/>
                <a:gd name="T20" fmla="*/ 147 w 468"/>
                <a:gd name="T21" fmla="*/ 212 h 334"/>
                <a:gd name="T22" fmla="*/ 162 w 468"/>
                <a:gd name="T23" fmla="*/ 202 h 334"/>
                <a:gd name="T24" fmla="*/ 190 w 468"/>
                <a:gd name="T25" fmla="*/ 192 h 334"/>
                <a:gd name="T26" fmla="*/ 219 w 468"/>
                <a:gd name="T27" fmla="*/ 183 h 334"/>
                <a:gd name="T28" fmla="*/ 238 w 468"/>
                <a:gd name="T29" fmla="*/ 174 h 334"/>
                <a:gd name="T30" fmla="*/ 264 w 468"/>
                <a:gd name="T31" fmla="*/ 177 h 334"/>
                <a:gd name="T32" fmla="*/ 283 w 468"/>
                <a:gd name="T33" fmla="*/ 173 h 334"/>
                <a:gd name="T34" fmla="*/ 309 w 468"/>
                <a:gd name="T35" fmla="*/ 148 h 334"/>
                <a:gd name="T36" fmla="*/ 324 w 468"/>
                <a:gd name="T37" fmla="*/ 125 h 334"/>
                <a:gd name="T38" fmla="*/ 331 w 468"/>
                <a:gd name="T39" fmla="*/ 103 h 334"/>
                <a:gd name="T40" fmla="*/ 333 w 468"/>
                <a:gd name="T41" fmla="*/ 69 h 334"/>
                <a:gd name="T42" fmla="*/ 342 w 468"/>
                <a:gd name="T43" fmla="*/ 50 h 334"/>
                <a:gd name="T44" fmla="*/ 352 w 468"/>
                <a:gd name="T45" fmla="*/ 31 h 334"/>
                <a:gd name="T46" fmla="*/ 362 w 468"/>
                <a:gd name="T47" fmla="*/ 13 h 334"/>
                <a:gd name="T48" fmla="*/ 371 w 468"/>
                <a:gd name="T49" fmla="*/ 16 h 334"/>
                <a:gd name="T50" fmla="*/ 383 w 468"/>
                <a:gd name="T51" fmla="*/ 18 h 334"/>
                <a:gd name="T52" fmla="*/ 392 w 468"/>
                <a:gd name="T53" fmla="*/ 10 h 334"/>
                <a:gd name="T54" fmla="*/ 397 w 468"/>
                <a:gd name="T55" fmla="*/ 4 h 334"/>
                <a:gd name="T56" fmla="*/ 405 w 468"/>
                <a:gd name="T57" fmla="*/ 0 h 334"/>
                <a:gd name="T58" fmla="*/ 414 w 468"/>
                <a:gd name="T59" fmla="*/ 7 h 334"/>
                <a:gd name="T60" fmla="*/ 424 w 468"/>
                <a:gd name="T61" fmla="*/ 32 h 334"/>
                <a:gd name="T62" fmla="*/ 437 w 468"/>
                <a:gd name="T63" fmla="*/ 54 h 334"/>
                <a:gd name="T64" fmla="*/ 459 w 468"/>
                <a:gd name="T65" fmla="*/ 68 h 334"/>
                <a:gd name="T66" fmla="*/ 467 w 468"/>
                <a:gd name="T67" fmla="*/ 78 h 334"/>
                <a:gd name="T68" fmla="*/ 462 w 468"/>
                <a:gd name="T69" fmla="*/ 93 h 334"/>
                <a:gd name="T70" fmla="*/ 451 w 468"/>
                <a:gd name="T71" fmla="*/ 103 h 334"/>
                <a:gd name="T72" fmla="*/ 443 w 468"/>
                <a:gd name="T73" fmla="*/ 112 h 334"/>
                <a:gd name="T74" fmla="*/ 435 w 468"/>
                <a:gd name="T75" fmla="*/ 125 h 334"/>
                <a:gd name="T76" fmla="*/ 424 w 468"/>
                <a:gd name="T77" fmla="*/ 136 h 334"/>
                <a:gd name="T78" fmla="*/ 414 w 468"/>
                <a:gd name="T79" fmla="*/ 138 h 334"/>
                <a:gd name="T80" fmla="*/ 411 w 468"/>
                <a:gd name="T81" fmla="*/ 152 h 334"/>
                <a:gd name="T82" fmla="*/ 401 w 468"/>
                <a:gd name="T83" fmla="*/ 158 h 334"/>
                <a:gd name="T84" fmla="*/ 395 w 468"/>
                <a:gd name="T85" fmla="*/ 173 h 334"/>
                <a:gd name="T86" fmla="*/ 383 w 468"/>
                <a:gd name="T87" fmla="*/ 174 h 334"/>
                <a:gd name="T88" fmla="*/ 377 w 468"/>
                <a:gd name="T89" fmla="*/ 178 h 334"/>
                <a:gd name="T90" fmla="*/ 369 w 468"/>
                <a:gd name="T91" fmla="*/ 190 h 334"/>
                <a:gd name="T92" fmla="*/ 371 w 468"/>
                <a:gd name="T93" fmla="*/ 205 h 334"/>
                <a:gd name="T94" fmla="*/ 357 w 468"/>
                <a:gd name="T95" fmla="*/ 216 h 334"/>
                <a:gd name="T96" fmla="*/ 355 w 468"/>
                <a:gd name="T97" fmla="*/ 227 h 334"/>
                <a:gd name="T98" fmla="*/ 350 w 468"/>
                <a:gd name="T99" fmla="*/ 242 h 334"/>
                <a:gd name="T100" fmla="*/ 346 w 468"/>
                <a:gd name="T101" fmla="*/ 264 h 334"/>
                <a:gd name="T102" fmla="*/ 346 w 468"/>
                <a:gd name="T103" fmla="*/ 284 h 334"/>
                <a:gd name="T104" fmla="*/ 343 w 468"/>
                <a:gd name="T105" fmla="*/ 307 h 334"/>
                <a:gd name="T106" fmla="*/ 357 w 468"/>
                <a:gd name="T107" fmla="*/ 322 h 334"/>
                <a:gd name="T108" fmla="*/ 370 w 468"/>
                <a:gd name="T109" fmla="*/ 326 h 334"/>
                <a:gd name="T110" fmla="*/ 373 w 468"/>
                <a:gd name="T111" fmla="*/ 313 h 334"/>
                <a:gd name="T112" fmla="*/ 382 w 468"/>
                <a:gd name="T113" fmla="*/ 325 h 3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68"/>
                <a:gd name="T172" fmla="*/ 0 h 334"/>
                <a:gd name="T173" fmla="*/ 468 w 468"/>
                <a:gd name="T174" fmla="*/ 334 h 3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68" h="334">
                  <a:moveTo>
                    <a:pt x="0" y="333"/>
                  </a:moveTo>
                  <a:lnTo>
                    <a:pt x="2" y="332"/>
                  </a:lnTo>
                  <a:lnTo>
                    <a:pt x="6" y="328"/>
                  </a:lnTo>
                  <a:lnTo>
                    <a:pt x="11" y="325"/>
                  </a:lnTo>
                  <a:lnTo>
                    <a:pt x="16" y="321"/>
                  </a:lnTo>
                  <a:lnTo>
                    <a:pt x="20" y="317"/>
                  </a:lnTo>
                  <a:lnTo>
                    <a:pt x="24" y="314"/>
                  </a:lnTo>
                  <a:lnTo>
                    <a:pt x="27" y="312"/>
                  </a:lnTo>
                  <a:lnTo>
                    <a:pt x="30" y="310"/>
                  </a:lnTo>
                  <a:lnTo>
                    <a:pt x="32" y="309"/>
                  </a:lnTo>
                  <a:lnTo>
                    <a:pt x="36" y="306"/>
                  </a:lnTo>
                  <a:lnTo>
                    <a:pt x="39" y="302"/>
                  </a:lnTo>
                  <a:lnTo>
                    <a:pt x="43" y="297"/>
                  </a:lnTo>
                  <a:lnTo>
                    <a:pt x="47" y="292"/>
                  </a:lnTo>
                  <a:lnTo>
                    <a:pt x="50" y="289"/>
                  </a:lnTo>
                  <a:lnTo>
                    <a:pt x="53" y="285"/>
                  </a:lnTo>
                  <a:lnTo>
                    <a:pt x="54" y="283"/>
                  </a:lnTo>
                  <a:lnTo>
                    <a:pt x="55" y="279"/>
                  </a:lnTo>
                  <a:lnTo>
                    <a:pt x="55" y="277"/>
                  </a:lnTo>
                  <a:lnTo>
                    <a:pt x="54" y="273"/>
                  </a:lnTo>
                  <a:lnTo>
                    <a:pt x="51" y="271"/>
                  </a:lnTo>
                  <a:lnTo>
                    <a:pt x="50" y="267"/>
                  </a:lnTo>
                  <a:lnTo>
                    <a:pt x="49" y="264"/>
                  </a:lnTo>
                  <a:lnTo>
                    <a:pt x="48" y="260"/>
                  </a:lnTo>
                  <a:lnTo>
                    <a:pt x="50" y="259"/>
                  </a:lnTo>
                  <a:lnTo>
                    <a:pt x="51" y="259"/>
                  </a:lnTo>
                  <a:lnTo>
                    <a:pt x="54" y="259"/>
                  </a:lnTo>
                  <a:lnTo>
                    <a:pt x="56" y="259"/>
                  </a:lnTo>
                  <a:lnTo>
                    <a:pt x="59" y="258"/>
                  </a:lnTo>
                  <a:lnTo>
                    <a:pt x="62" y="258"/>
                  </a:lnTo>
                  <a:lnTo>
                    <a:pt x="66" y="258"/>
                  </a:lnTo>
                  <a:lnTo>
                    <a:pt x="69" y="258"/>
                  </a:lnTo>
                  <a:lnTo>
                    <a:pt x="74" y="258"/>
                  </a:lnTo>
                  <a:lnTo>
                    <a:pt x="79" y="258"/>
                  </a:lnTo>
                  <a:lnTo>
                    <a:pt x="84" y="258"/>
                  </a:lnTo>
                  <a:lnTo>
                    <a:pt x="88" y="257"/>
                  </a:lnTo>
                  <a:lnTo>
                    <a:pt x="93" y="257"/>
                  </a:lnTo>
                  <a:lnTo>
                    <a:pt x="99" y="255"/>
                  </a:lnTo>
                  <a:lnTo>
                    <a:pt x="105" y="255"/>
                  </a:lnTo>
                  <a:lnTo>
                    <a:pt x="110" y="254"/>
                  </a:lnTo>
                  <a:lnTo>
                    <a:pt x="116" y="253"/>
                  </a:lnTo>
                  <a:lnTo>
                    <a:pt x="125" y="251"/>
                  </a:lnTo>
                  <a:lnTo>
                    <a:pt x="134" y="248"/>
                  </a:lnTo>
                  <a:lnTo>
                    <a:pt x="140" y="246"/>
                  </a:lnTo>
                  <a:lnTo>
                    <a:pt x="143" y="245"/>
                  </a:lnTo>
                  <a:lnTo>
                    <a:pt x="147" y="242"/>
                  </a:lnTo>
                  <a:lnTo>
                    <a:pt x="149" y="240"/>
                  </a:lnTo>
                  <a:lnTo>
                    <a:pt x="150" y="238"/>
                  </a:lnTo>
                  <a:lnTo>
                    <a:pt x="152" y="235"/>
                  </a:lnTo>
                  <a:lnTo>
                    <a:pt x="153" y="230"/>
                  </a:lnTo>
                  <a:lnTo>
                    <a:pt x="152" y="227"/>
                  </a:lnTo>
                  <a:lnTo>
                    <a:pt x="150" y="223"/>
                  </a:lnTo>
                  <a:lnTo>
                    <a:pt x="148" y="221"/>
                  </a:lnTo>
                  <a:lnTo>
                    <a:pt x="147" y="217"/>
                  </a:lnTo>
                  <a:lnTo>
                    <a:pt x="147" y="212"/>
                  </a:lnTo>
                  <a:lnTo>
                    <a:pt x="148" y="208"/>
                  </a:lnTo>
                  <a:lnTo>
                    <a:pt x="153" y="204"/>
                  </a:lnTo>
                  <a:lnTo>
                    <a:pt x="155" y="204"/>
                  </a:lnTo>
                  <a:lnTo>
                    <a:pt x="159" y="203"/>
                  </a:lnTo>
                  <a:lnTo>
                    <a:pt x="162" y="202"/>
                  </a:lnTo>
                  <a:lnTo>
                    <a:pt x="167" y="199"/>
                  </a:lnTo>
                  <a:lnTo>
                    <a:pt x="173" y="198"/>
                  </a:lnTo>
                  <a:lnTo>
                    <a:pt x="178" y="197"/>
                  </a:lnTo>
                  <a:lnTo>
                    <a:pt x="184" y="195"/>
                  </a:lnTo>
                  <a:lnTo>
                    <a:pt x="190" y="192"/>
                  </a:lnTo>
                  <a:lnTo>
                    <a:pt x="196" y="190"/>
                  </a:lnTo>
                  <a:lnTo>
                    <a:pt x="203" y="189"/>
                  </a:lnTo>
                  <a:lnTo>
                    <a:pt x="208" y="186"/>
                  </a:lnTo>
                  <a:lnTo>
                    <a:pt x="214" y="184"/>
                  </a:lnTo>
                  <a:lnTo>
                    <a:pt x="219" y="183"/>
                  </a:lnTo>
                  <a:lnTo>
                    <a:pt x="222" y="180"/>
                  </a:lnTo>
                  <a:lnTo>
                    <a:pt x="226" y="179"/>
                  </a:lnTo>
                  <a:lnTo>
                    <a:pt x="228" y="178"/>
                  </a:lnTo>
                  <a:lnTo>
                    <a:pt x="233" y="175"/>
                  </a:lnTo>
                  <a:lnTo>
                    <a:pt x="238" y="174"/>
                  </a:lnTo>
                  <a:lnTo>
                    <a:pt x="244" y="174"/>
                  </a:lnTo>
                  <a:lnTo>
                    <a:pt x="250" y="174"/>
                  </a:lnTo>
                  <a:lnTo>
                    <a:pt x="256" y="175"/>
                  </a:lnTo>
                  <a:lnTo>
                    <a:pt x="260" y="175"/>
                  </a:lnTo>
                  <a:lnTo>
                    <a:pt x="264" y="177"/>
                  </a:lnTo>
                  <a:lnTo>
                    <a:pt x="266" y="175"/>
                  </a:lnTo>
                  <a:lnTo>
                    <a:pt x="269" y="175"/>
                  </a:lnTo>
                  <a:lnTo>
                    <a:pt x="272" y="175"/>
                  </a:lnTo>
                  <a:lnTo>
                    <a:pt x="278" y="174"/>
                  </a:lnTo>
                  <a:lnTo>
                    <a:pt x="283" y="173"/>
                  </a:lnTo>
                  <a:lnTo>
                    <a:pt x="289" y="171"/>
                  </a:lnTo>
                  <a:lnTo>
                    <a:pt x="295" y="167"/>
                  </a:lnTo>
                  <a:lnTo>
                    <a:pt x="300" y="162"/>
                  </a:lnTo>
                  <a:lnTo>
                    <a:pt x="306" y="155"/>
                  </a:lnTo>
                  <a:lnTo>
                    <a:pt x="309" y="148"/>
                  </a:lnTo>
                  <a:lnTo>
                    <a:pt x="313" y="141"/>
                  </a:lnTo>
                  <a:lnTo>
                    <a:pt x="317" y="136"/>
                  </a:lnTo>
                  <a:lnTo>
                    <a:pt x="319" y="131"/>
                  </a:lnTo>
                  <a:lnTo>
                    <a:pt x="321" y="128"/>
                  </a:lnTo>
                  <a:lnTo>
                    <a:pt x="324" y="125"/>
                  </a:lnTo>
                  <a:lnTo>
                    <a:pt x="325" y="123"/>
                  </a:lnTo>
                  <a:lnTo>
                    <a:pt x="326" y="122"/>
                  </a:lnTo>
                  <a:lnTo>
                    <a:pt x="328" y="117"/>
                  </a:lnTo>
                  <a:lnTo>
                    <a:pt x="330" y="110"/>
                  </a:lnTo>
                  <a:lnTo>
                    <a:pt x="331" y="103"/>
                  </a:lnTo>
                  <a:lnTo>
                    <a:pt x="331" y="95"/>
                  </a:lnTo>
                  <a:lnTo>
                    <a:pt x="332" y="90"/>
                  </a:lnTo>
                  <a:lnTo>
                    <a:pt x="333" y="81"/>
                  </a:lnTo>
                  <a:lnTo>
                    <a:pt x="333" y="74"/>
                  </a:lnTo>
                  <a:lnTo>
                    <a:pt x="333" y="69"/>
                  </a:lnTo>
                  <a:lnTo>
                    <a:pt x="334" y="66"/>
                  </a:lnTo>
                  <a:lnTo>
                    <a:pt x="336" y="61"/>
                  </a:lnTo>
                  <a:lnTo>
                    <a:pt x="338" y="55"/>
                  </a:lnTo>
                  <a:lnTo>
                    <a:pt x="340" y="53"/>
                  </a:lnTo>
                  <a:lnTo>
                    <a:pt x="342" y="50"/>
                  </a:lnTo>
                  <a:lnTo>
                    <a:pt x="344" y="48"/>
                  </a:lnTo>
                  <a:lnTo>
                    <a:pt x="345" y="43"/>
                  </a:lnTo>
                  <a:lnTo>
                    <a:pt x="349" y="39"/>
                  </a:lnTo>
                  <a:lnTo>
                    <a:pt x="351" y="36"/>
                  </a:lnTo>
                  <a:lnTo>
                    <a:pt x="352" y="31"/>
                  </a:lnTo>
                  <a:lnTo>
                    <a:pt x="355" y="27"/>
                  </a:lnTo>
                  <a:lnTo>
                    <a:pt x="355" y="26"/>
                  </a:lnTo>
                  <a:lnTo>
                    <a:pt x="356" y="21"/>
                  </a:lnTo>
                  <a:lnTo>
                    <a:pt x="358" y="17"/>
                  </a:lnTo>
                  <a:lnTo>
                    <a:pt x="362" y="13"/>
                  </a:lnTo>
                  <a:lnTo>
                    <a:pt x="364" y="11"/>
                  </a:lnTo>
                  <a:lnTo>
                    <a:pt x="365" y="11"/>
                  </a:lnTo>
                  <a:lnTo>
                    <a:pt x="367" y="12"/>
                  </a:lnTo>
                  <a:lnTo>
                    <a:pt x="369" y="14"/>
                  </a:lnTo>
                  <a:lnTo>
                    <a:pt x="371" y="16"/>
                  </a:lnTo>
                  <a:lnTo>
                    <a:pt x="374" y="17"/>
                  </a:lnTo>
                  <a:lnTo>
                    <a:pt x="376" y="18"/>
                  </a:lnTo>
                  <a:lnTo>
                    <a:pt x="379" y="19"/>
                  </a:lnTo>
                  <a:lnTo>
                    <a:pt x="381" y="19"/>
                  </a:lnTo>
                  <a:lnTo>
                    <a:pt x="383" y="18"/>
                  </a:lnTo>
                  <a:lnTo>
                    <a:pt x="385" y="17"/>
                  </a:lnTo>
                  <a:lnTo>
                    <a:pt x="387" y="14"/>
                  </a:lnTo>
                  <a:lnTo>
                    <a:pt x="388" y="13"/>
                  </a:lnTo>
                  <a:lnTo>
                    <a:pt x="389" y="11"/>
                  </a:lnTo>
                  <a:lnTo>
                    <a:pt x="392" y="10"/>
                  </a:lnTo>
                  <a:lnTo>
                    <a:pt x="393" y="8"/>
                  </a:lnTo>
                  <a:lnTo>
                    <a:pt x="393" y="7"/>
                  </a:lnTo>
                  <a:lnTo>
                    <a:pt x="394" y="6"/>
                  </a:lnTo>
                  <a:lnTo>
                    <a:pt x="395" y="5"/>
                  </a:lnTo>
                  <a:lnTo>
                    <a:pt x="397" y="4"/>
                  </a:lnTo>
                  <a:lnTo>
                    <a:pt x="398" y="1"/>
                  </a:lnTo>
                  <a:lnTo>
                    <a:pt x="400" y="1"/>
                  </a:lnTo>
                  <a:lnTo>
                    <a:pt x="401" y="0"/>
                  </a:lnTo>
                  <a:lnTo>
                    <a:pt x="403" y="0"/>
                  </a:lnTo>
                  <a:lnTo>
                    <a:pt x="405" y="0"/>
                  </a:lnTo>
                  <a:lnTo>
                    <a:pt x="407" y="0"/>
                  </a:lnTo>
                  <a:lnTo>
                    <a:pt x="410" y="1"/>
                  </a:lnTo>
                  <a:lnTo>
                    <a:pt x="412" y="4"/>
                  </a:lnTo>
                  <a:lnTo>
                    <a:pt x="413" y="6"/>
                  </a:lnTo>
                  <a:lnTo>
                    <a:pt x="414" y="7"/>
                  </a:lnTo>
                  <a:lnTo>
                    <a:pt x="418" y="8"/>
                  </a:lnTo>
                  <a:lnTo>
                    <a:pt x="420" y="11"/>
                  </a:lnTo>
                  <a:lnTo>
                    <a:pt x="423" y="16"/>
                  </a:lnTo>
                  <a:lnTo>
                    <a:pt x="423" y="23"/>
                  </a:lnTo>
                  <a:lnTo>
                    <a:pt x="424" y="32"/>
                  </a:lnTo>
                  <a:lnTo>
                    <a:pt x="425" y="41"/>
                  </a:lnTo>
                  <a:lnTo>
                    <a:pt x="428" y="45"/>
                  </a:lnTo>
                  <a:lnTo>
                    <a:pt x="430" y="47"/>
                  </a:lnTo>
                  <a:lnTo>
                    <a:pt x="434" y="50"/>
                  </a:lnTo>
                  <a:lnTo>
                    <a:pt x="437" y="54"/>
                  </a:lnTo>
                  <a:lnTo>
                    <a:pt x="442" y="57"/>
                  </a:lnTo>
                  <a:lnTo>
                    <a:pt x="447" y="61"/>
                  </a:lnTo>
                  <a:lnTo>
                    <a:pt x="451" y="64"/>
                  </a:lnTo>
                  <a:lnTo>
                    <a:pt x="455" y="66"/>
                  </a:lnTo>
                  <a:lnTo>
                    <a:pt x="459" y="68"/>
                  </a:lnTo>
                  <a:lnTo>
                    <a:pt x="461" y="68"/>
                  </a:lnTo>
                  <a:lnTo>
                    <a:pt x="463" y="70"/>
                  </a:lnTo>
                  <a:lnTo>
                    <a:pt x="466" y="73"/>
                  </a:lnTo>
                  <a:lnTo>
                    <a:pt x="467" y="75"/>
                  </a:lnTo>
                  <a:lnTo>
                    <a:pt x="467" y="78"/>
                  </a:lnTo>
                  <a:lnTo>
                    <a:pt x="467" y="81"/>
                  </a:lnTo>
                  <a:lnTo>
                    <a:pt x="467" y="85"/>
                  </a:lnTo>
                  <a:lnTo>
                    <a:pt x="466" y="88"/>
                  </a:lnTo>
                  <a:lnTo>
                    <a:pt x="463" y="91"/>
                  </a:lnTo>
                  <a:lnTo>
                    <a:pt x="462" y="93"/>
                  </a:lnTo>
                  <a:lnTo>
                    <a:pt x="459" y="94"/>
                  </a:lnTo>
                  <a:lnTo>
                    <a:pt x="456" y="97"/>
                  </a:lnTo>
                  <a:lnTo>
                    <a:pt x="454" y="98"/>
                  </a:lnTo>
                  <a:lnTo>
                    <a:pt x="453" y="100"/>
                  </a:lnTo>
                  <a:lnTo>
                    <a:pt x="451" y="103"/>
                  </a:lnTo>
                  <a:lnTo>
                    <a:pt x="450" y="105"/>
                  </a:lnTo>
                  <a:lnTo>
                    <a:pt x="449" y="106"/>
                  </a:lnTo>
                  <a:lnTo>
                    <a:pt x="448" y="109"/>
                  </a:lnTo>
                  <a:lnTo>
                    <a:pt x="446" y="111"/>
                  </a:lnTo>
                  <a:lnTo>
                    <a:pt x="443" y="112"/>
                  </a:lnTo>
                  <a:lnTo>
                    <a:pt x="440" y="115"/>
                  </a:lnTo>
                  <a:lnTo>
                    <a:pt x="437" y="116"/>
                  </a:lnTo>
                  <a:lnTo>
                    <a:pt x="436" y="118"/>
                  </a:lnTo>
                  <a:lnTo>
                    <a:pt x="435" y="121"/>
                  </a:lnTo>
                  <a:lnTo>
                    <a:pt x="435" y="125"/>
                  </a:lnTo>
                  <a:lnTo>
                    <a:pt x="434" y="130"/>
                  </a:lnTo>
                  <a:lnTo>
                    <a:pt x="432" y="135"/>
                  </a:lnTo>
                  <a:lnTo>
                    <a:pt x="429" y="137"/>
                  </a:lnTo>
                  <a:lnTo>
                    <a:pt x="426" y="137"/>
                  </a:lnTo>
                  <a:lnTo>
                    <a:pt x="424" y="136"/>
                  </a:lnTo>
                  <a:lnTo>
                    <a:pt x="422" y="136"/>
                  </a:lnTo>
                  <a:lnTo>
                    <a:pt x="419" y="136"/>
                  </a:lnTo>
                  <a:lnTo>
                    <a:pt x="417" y="136"/>
                  </a:lnTo>
                  <a:lnTo>
                    <a:pt x="416" y="137"/>
                  </a:lnTo>
                  <a:lnTo>
                    <a:pt x="414" y="138"/>
                  </a:lnTo>
                  <a:lnTo>
                    <a:pt x="414" y="141"/>
                  </a:lnTo>
                  <a:lnTo>
                    <a:pt x="414" y="143"/>
                  </a:lnTo>
                  <a:lnTo>
                    <a:pt x="414" y="147"/>
                  </a:lnTo>
                  <a:lnTo>
                    <a:pt x="413" y="149"/>
                  </a:lnTo>
                  <a:lnTo>
                    <a:pt x="411" y="152"/>
                  </a:lnTo>
                  <a:lnTo>
                    <a:pt x="410" y="153"/>
                  </a:lnTo>
                  <a:lnTo>
                    <a:pt x="407" y="155"/>
                  </a:lnTo>
                  <a:lnTo>
                    <a:pt x="406" y="156"/>
                  </a:lnTo>
                  <a:lnTo>
                    <a:pt x="405" y="156"/>
                  </a:lnTo>
                  <a:lnTo>
                    <a:pt x="401" y="158"/>
                  </a:lnTo>
                  <a:lnTo>
                    <a:pt x="399" y="160"/>
                  </a:lnTo>
                  <a:lnTo>
                    <a:pt x="398" y="162"/>
                  </a:lnTo>
                  <a:lnTo>
                    <a:pt x="398" y="166"/>
                  </a:lnTo>
                  <a:lnTo>
                    <a:pt x="397" y="169"/>
                  </a:lnTo>
                  <a:lnTo>
                    <a:pt x="395" y="173"/>
                  </a:lnTo>
                  <a:lnTo>
                    <a:pt x="392" y="175"/>
                  </a:lnTo>
                  <a:lnTo>
                    <a:pt x="388" y="177"/>
                  </a:lnTo>
                  <a:lnTo>
                    <a:pt x="387" y="177"/>
                  </a:lnTo>
                  <a:lnTo>
                    <a:pt x="385" y="175"/>
                  </a:lnTo>
                  <a:lnTo>
                    <a:pt x="383" y="174"/>
                  </a:lnTo>
                  <a:lnTo>
                    <a:pt x="382" y="174"/>
                  </a:lnTo>
                  <a:lnTo>
                    <a:pt x="381" y="174"/>
                  </a:lnTo>
                  <a:lnTo>
                    <a:pt x="380" y="174"/>
                  </a:lnTo>
                  <a:lnTo>
                    <a:pt x="379" y="175"/>
                  </a:lnTo>
                  <a:lnTo>
                    <a:pt x="377" y="178"/>
                  </a:lnTo>
                  <a:lnTo>
                    <a:pt x="375" y="183"/>
                  </a:lnTo>
                  <a:lnTo>
                    <a:pt x="374" y="185"/>
                  </a:lnTo>
                  <a:lnTo>
                    <a:pt x="373" y="186"/>
                  </a:lnTo>
                  <a:lnTo>
                    <a:pt x="370" y="187"/>
                  </a:lnTo>
                  <a:lnTo>
                    <a:pt x="369" y="190"/>
                  </a:lnTo>
                  <a:lnTo>
                    <a:pt x="370" y="192"/>
                  </a:lnTo>
                  <a:lnTo>
                    <a:pt x="371" y="195"/>
                  </a:lnTo>
                  <a:lnTo>
                    <a:pt x="373" y="198"/>
                  </a:lnTo>
                  <a:lnTo>
                    <a:pt x="373" y="202"/>
                  </a:lnTo>
                  <a:lnTo>
                    <a:pt x="371" y="205"/>
                  </a:lnTo>
                  <a:lnTo>
                    <a:pt x="370" y="208"/>
                  </a:lnTo>
                  <a:lnTo>
                    <a:pt x="367" y="210"/>
                  </a:lnTo>
                  <a:lnTo>
                    <a:pt x="363" y="211"/>
                  </a:lnTo>
                  <a:lnTo>
                    <a:pt x="360" y="212"/>
                  </a:lnTo>
                  <a:lnTo>
                    <a:pt x="357" y="216"/>
                  </a:lnTo>
                  <a:lnTo>
                    <a:pt x="357" y="220"/>
                  </a:lnTo>
                  <a:lnTo>
                    <a:pt x="357" y="222"/>
                  </a:lnTo>
                  <a:lnTo>
                    <a:pt x="357" y="223"/>
                  </a:lnTo>
                  <a:lnTo>
                    <a:pt x="356" y="224"/>
                  </a:lnTo>
                  <a:lnTo>
                    <a:pt x="355" y="227"/>
                  </a:lnTo>
                  <a:lnTo>
                    <a:pt x="351" y="229"/>
                  </a:lnTo>
                  <a:lnTo>
                    <a:pt x="350" y="232"/>
                  </a:lnTo>
                  <a:lnTo>
                    <a:pt x="348" y="234"/>
                  </a:lnTo>
                  <a:lnTo>
                    <a:pt x="349" y="238"/>
                  </a:lnTo>
                  <a:lnTo>
                    <a:pt x="350" y="242"/>
                  </a:lnTo>
                  <a:lnTo>
                    <a:pt x="351" y="246"/>
                  </a:lnTo>
                  <a:lnTo>
                    <a:pt x="352" y="251"/>
                  </a:lnTo>
                  <a:lnTo>
                    <a:pt x="351" y="255"/>
                  </a:lnTo>
                  <a:lnTo>
                    <a:pt x="349" y="260"/>
                  </a:lnTo>
                  <a:lnTo>
                    <a:pt x="346" y="264"/>
                  </a:lnTo>
                  <a:lnTo>
                    <a:pt x="346" y="269"/>
                  </a:lnTo>
                  <a:lnTo>
                    <a:pt x="348" y="273"/>
                  </a:lnTo>
                  <a:lnTo>
                    <a:pt x="349" y="278"/>
                  </a:lnTo>
                  <a:lnTo>
                    <a:pt x="349" y="280"/>
                  </a:lnTo>
                  <a:lnTo>
                    <a:pt x="346" y="284"/>
                  </a:lnTo>
                  <a:lnTo>
                    <a:pt x="345" y="286"/>
                  </a:lnTo>
                  <a:lnTo>
                    <a:pt x="344" y="290"/>
                  </a:lnTo>
                  <a:lnTo>
                    <a:pt x="343" y="296"/>
                  </a:lnTo>
                  <a:lnTo>
                    <a:pt x="342" y="302"/>
                  </a:lnTo>
                  <a:lnTo>
                    <a:pt x="343" y="307"/>
                  </a:lnTo>
                  <a:lnTo>
                    <a:pt x="344" y="309"/>
                  </a:lnTo>
                  <a:lnTo>
                    <a:pt x="346" y="313"/>
                  </a:lnTo>
                  <a:lnTo>
                    <a:pt x="350" y="316"/>
                  </a:lnTo>
                  <a:lnTo>
                    <a:pt x="354" y="320"/>
                  </a:lnTo>
                  <a:lnTo>
                    <a:pt x="357" y="322"/>
                  </a:lnTo>
                  <a:lnTo>
                    <a:pt x="362" y="325"/>
                  </a:lnTo>
                  <a:lnTo>
                    <a:pt x="364" y="327"/>
                  </a:lnTo>
                  <a:lnTo>
                    <a:pt x="367" y="327"/>
                  </a:lnTo>
                  <a:lnTo>
                    <a:pt x="369" y="327"/>
                  </a:lnTo>
                  <a:lnTo>
                    <a:pt x="370" y="326"/>
                  </a:lnTo>
                  <a:lnTo>
                    <a:pt x="371" y="323"/>
                  </a:lnTo>
                  <a:lnTo>
                    <a:pt x="370" y="321"/>
                  </a:lnTo>
                  <a:lnTo>
                    <a:pt x="370" y="319"/>
                  </a:lnTo>
                  <a:lnTo>
                    <a:pt x="371" y="315"/>
                  </a:lnTo>
                  <a:lnTo>
                    <a:pt x="373" y="313"/>
                  </a:lnTo>
                  <a:lnTo>
                    <a:pt x="375" y="313"/>
                  </a:lnTo>
                  <a:lnTo>
                    <a:pt x="376" y="315"/>
                  </a:lnTo>
                  <a:lnTo>
                    <a:pt x="377" y="319"/>
                  </a:lnTo>
                  <a:lnTo>
                    <a:pt x="380" y="321"/>
                  </a:lnTo>
                  <a:lnTo>
                    <a:pt x="382" y="325"/>
                  </a:lnTo>
                  <a:lnTo>
                    <a:pt x="383" y="326"/>
                  </a:lnTo>
                  <a:lnTo>
                    <a:pt x="385" y="328"/>
                  </a:lnTo>
                  <a:lnTo>
                    <a:pt x="386" y="331"/>
                  </a:lnTo>
                  <a:lnTo>
                    <a:pt x="386" y="333"/>
                  </a:lnTo>
                </a:path>
              </a:pathLst>
            </a:custGeom>
            <a:noFill/>
            <a:ln w="12700" cap="rnd">
              <a:solidFill>
                <a:srgbClr val="000000"/>
              </a:solidFill>
              <a:round/>
              <a:headEnd/>
              <a:tailEnd/>
            </a:ln>
          </p:spPr>
          <p:txBody>
            <a:bodyPr/>
            <a:lstStyle/>
            <a:p>
              <a:endParaRPr lang="en-US">
                <a:solidFill>
                  <a:srgbClr val="000000"/>
                </a:solidFill>
              </a:endParaRPr>
            </a:p>
          </p:txBody>
        </p:sp>
        <p:sp>
          <p:nvSpPr>
            <p:cNvPr id="23635" name="Freeform 128"/>
            <p:cNvSpPr>
              <a:spLocks/>
            </p:cNvSpPr>
            <p:nvPr/>
          </p:nvSpPr>
          <p:spPr bwMode="auto">
            <a:xfrm>
              <a:off x="2811" y="1545"/>
              <a:ext cx="22" cy="7"/>
            </a:xfrm>
            <a:custGeom>
              <a:avLst/>
              <a:gdLst>
                <a:gd name="T0" fmla="*/ 0 w 22"/>
                <a:gd name="T1" fmla="*/ 0 h 7"/>
                <a:gd name="T2" fmla="*/ 1 w 22"/>
                <a:gd name="T3" fmla="*/ 1 h 7"/>
                <a:gd name="T4" fmla="*/ 2 w 22"/>
                <a:gd name="T5" fmla="*/ 2 h 7"/>
                <a:gd name="T6" fmla="*/ 4 w 22"/>
                <a:gd name="T7" fmla="*/ 4 h 7"/>
                <a:gd name="T8" fmla="*/ 6 w 22"/>
                <a:gd name="T9" fmla="*/ 6 h 7"/>
                <a:gd name="T10" fmla="*/ 9 w 22"/>
                <a:gd name="T11" fmla="*/ 6 h 7"/>
                <a:gd name="T12" fmla="*/ 11 w 22"/>
                <a:gd name="T13" fmla="*/ 6 h 7"/>
                <a:gd name="T14" fmla="*/ 14 w 22"/>
                <a:gd name="T15" fmla="*/ 6 h 7"/>
                <a:gd name="T16" fmla="*/ 15 w 22"/>
                <a:gd name="T17" fmla="*/ 6 h 7"/>
                <a:gd name="T18" fmla="*/ 17 w 22"/>
                <a:gd name="T19" fmla="*/ 5 h 7"/>
                <a:gd name="T20" fmla="*/ 20 w 22"/>
                <a:gd name="T21" fmla="*/ 2 h 7"/>
                <a:gd name="T22" fmla="*/ 21 w 22"/>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7"/>
                <a:gd name="T38" fmla="*/ 22 w 22"/>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7">
                  <a:moveTo>
                    <a:pt x="0" y="0"/>
                  </a:moveTo>
                  <a:lnTo>
                    <a:pt x="1" y="1"/>
                  </a:lnTo>
                  <a:lnTo>
                    <a:pt x="2" y="2"/>
                  </a:lnTo>
                  <a:lnTo>
                    <a:pt x="4" y="4"/>
                  </a:lnTo>
                  <a:lnTo>
                    <a:pt x="6" y="6"/>
                  </a:lnTo>
                  <a:lnTo>
                    <a:pt x="9" y="6"/>
                  </a:lnTo>
                  <a:lnTo>
                    <a:pt x="11" y="6"/>
                  </a:lnTo>
                  <a:lnTo>
                    <a:pt x="14" y="6"/>
                  </a:lnTo>
                  <a:lnTo>
                    <a:pt x="15" y="6"/>
                  </a:lnTo>
                  <a:lnTo>
                    <a:pt x="17" y="5"/>
                  </a:lnTo>
                  <a:lnTo>
                    <a:pt x="20" y="2"/>
                  </a:lnTo>
                  <a:lnTo>
                    <a:pt x="21" y="0"/>
                  </a:lnTo>
                </a:path>
              </a:pathLst>
            </a:custGeom>
            <a:noFill/>
            <a:ln w="12700" cap="rnd">
              <a:solidFill>
                <a:srgbClr val="000000"/>
              </a:solidFill>
              <a:round/>
              <a:headEnd/>
              <a:tailEnd/>
            </a:ln>
          </p:spPr>
          <p:txBody>
            <a:bodyPr/>
            <a:lstStyle/>
            <a:p>
              <a:endParaRPr lang="en-US">
                <a:solidFill>
                  <a:srgbClr val="000000"/>
                </a:solidFill>
              </a:endParaRPr>
            </a:p>
          </p:txBody>
        </p:sp>
        <p:sp>
          <p:nvSpPr>
            <p:cNvPr id="23636" name="Freeform 129"/>
            <p:cNvSpPr>
              <a:spLocks/>
            </p:cNvSpPr>
            <p:nvPr/>
          </p:nvSpPr>
          <p:spPr bwMode="auto">
            <a:xfrm>
              <a:off x="2998" y="1545"/>
              <a:ext cx="81" cy="11"/>
            </a:xfrm>
            <a:custGeom>
              <a:avLst/>
              <a:gdLst>
                <a:gd name="T0" fmla="*/ 0 w 81"/>
                <a:gd name="T1" fmla="*/ 0 h 11"/>
                <a:gd name="T2" fmla="*/ 1 w 81"/>
                <a:gd name="T3" fmla="*/ 3 h 11"/>
                <a:gd name="T4" fmla="*/ 4 w 81"/>
                <a:gd name="T5" fmla="*/ 4 h 11"/>
                <a:gd name="T6" fmla="*/ 6 w 81"/>
                <a:gd name="T7" fmla="*/ 6 h 11"/>
                <a:gd name="T8" fmla="*/ 8 w 81"/>
                <a:gd name="T9" fmla="*/ 8 h 11"/>
                <a:gd name="T10" fmla="*/ 13 w 81"/>
                <a:gd name="T11" fmla="*/ 9 h 11"/>
                <a:gd name="T12" fmla="*/ 18 w 81"/>
                <a:gd name="T13" fmla="*/ 9 h 11"/>
                <a:gd name="T14" fmla="*/ 24 w 81"/>
                <a:gd name="T15" fmla="*/ 10 h 11"/>
                <a:gd name="T16" fmla="*/ 31 w 81"/>
                <a:gd name="T17" fmla="*/ 10 h 11"/>
                <a:gd name="T18" fmla="*/ 38 w 81"/>
                <a:gd name="T19" fmla="*/ 10 h 11"/>
                <a:gd name="T20" fmla="*/ 47 w 81"/>
                <a:gd name="T21" fmla="*/ 9 h 11"/>
                <a:gd name="T22" fmla="*/ 55 w 81"/>
                <a:gd name="T23" fmla="*/ 8 h 11"/>
                <a:gd name="T24" fmla="*/ 62 w 81"/>
                <a:gd name="T25" fmla="*/ 6 h 11"/>
                <a:gd name="T26" fmla="*/ 68 w 81"/>
                <a:gd name="T27" fmla="*/ 5 h 11"/>
                <a:gd name="T28" fmla="*/ 73 w 81"/>
                <a:gd name="T29" fmla="*/ 4 h 11"/>
                <a:gd name="T30" fmla="*/ 76 w 81"/>
                <a:gd name="T31" fmla="*/ 1 h 11"/>
                <a:gd name="T32" fmla="*/ 79 w 81"/>
                <a:gd name="T33" fmla="*/ 1 h 11"/>
                <a:gd name="T34" fmla="*/ 79 w 81"/>
                <a:gd name="T35" fmla="*/ 0 h 11"/>
                <a:gd name="T36" fmla="*/ 80 w 81"/>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1"/>
                <a:gd name="T58" fmla="*/ 0 h 11"/>
                <a:gd name="T59" fmla="*/ 81 w 81"/>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1" h="11">
                  <a:moveTo>
                    <a:pt x="0" y="0"/>
                  </a:moveTo>
                  <a:lnTo>
                    <a:pt x="1" y="3"/>
                  </a:lnTo>
                  <a:lnTo>
                    <a:pt x="4" y="4"/>
                  </a:lnTo>
                  <a:lnTo>
                    <a:pt x="6" y="6"/>
                  </a:lnTo>
                  <a:lnTo>
                    <a:pt x="8" y="8"/>
                  </a:lnTo>
                  <a:lnTo>
                    <a:pt x="13" y="9"/>
                  </a:lnTo>
                  <a:lnTo>
                    <a:pt x="18" y="9"/>
                  </a:lnTo>
                  <a:lnTo>
                    <a:pt x="24" y="10"/>
                  </a:lnTo>
                  <a:lnTo>
                    <a:pt x="31" y="10"/>
                  </a:lnTo>
                  <a:lnTo>
                    <a:pt x="38" y="10"/>
                  </a:lnTo>
                  <a:lnTo>
                    <a:pt x="47" y="9"/>
                  </a:lnTo>
                  <a:lnTo>
                    <a:pt x="55" y="8"/>
                  </a:lnTo>
                  <a:lnTo>
                    <a:pt x="62" y="6"/>
                  </a:lnTo>
                  <a:lnTo>
                    <a:pt x="68" y="5"/>
                  </a:lnTo>
                  <a:lnTo>
                    <a:pt x="73" y="4"/>
                  </a:lnTo>
                  <a:lnTo>
                    <a:pt x="76" y="1"/>
                  </a:lnTo>
                  <a:lnTo>
                    <a:pt x="79" y="1"/>
                  </a:lnTo>
                  <a:lnTo>
                    <a:pt x="79" y="0"/>
                  </a:lnTo>
                  <a:lnTo>
                    <a:pt x="80" y="0"/>
                  </a:lnTo>
                </a:path>
              </a:pathLst>
            </a:custGeom>
            <a:noFill/>
            <a:ln w="12700" cap="rnd">
              <a:solidFill>
                <a:srgbClr val="000000"/>
              </a:solidFill>
              <a:round/>
              <a:headEnd/>
              <a:tailEnd/>
            </a:ln>
          </p:spPr>
          <p:txBody>
            <a:bodyPr/>
            <a:lstStyle/>
            <a:p>
              <a:endParaRPr lang="en-US">
                <a:solidFill>
                  <a:srgbClr val="000000"/>
                </a:solidFill>
              </a:endParaRPr>
            </a:p>
          </p:txBody>
        </p:sp>
        <p:sp>
          <p:nvSpPr>
            <p:cNvPr id="23637" name="Freeform 130"/>
            <p:cNvSpPr>
              <a:spLocks/>
            </p:cNvSpPr>
            <p:nvPr/>
          </p:nvSpPr>
          <p:spPr bwMode="auto">
            <a:xfrm>
              <a:off x="3306" y="1545"/>
              <a:ext cx="160" cy="336"/>
            </a:xfrm>
            <a:custGeom>
              <a:avLst/>
              <a:gdLst>
                <a:gd name="T0" fmla="*/ 159 w 160"/>
                <a:gd name="T1" fmla="*/ 7 h 336"/>
                <a:gd name="T2" fmla="*/ 154 w 160"/>
                <a:gd name="T3" fmla="*/ 16 h 336"/>
                <a:gd name="T4" fmla="*/ 146 w 160"/>
                <a:gd name="T5" fmla="*/ 17 h 336"/>
                <a:gd name="T6" fmla="*/ 136 w 160"/>
                <a:gd name="T7" fmla="*/ 18 h 336"/>
                <a:gd name="T8" fmla="*/ 126 w 160"/>
                <a:gd name="T9" fmla="*/ 18 h 336"/>
                <a:gd name="T10" fmla="*/ 115 w 160"/>
                <a:gd name="T11" fmla="*/ 14 h 336"/>
                <a:gd name="T12" fmla="*/ 105 w 160"/>
                <a:gd name="T13" fmla="*/ 14 h 336"/>
                <a:gd name="T14" fmla="*/ 97 w 160"/>
                <a:gd name="T15" fmla="*/ 23 h 336"/>
                <a:gd name="T16" fmla="*/ 90 w 160"/>
                <a:gd name="T17" fmla="*/ 31 h 336"/>
                <a:gd name="T18" fmla="*/ 78 w 160"/>
                <a:gd name="T19" fmla="*/ 45 h 336"/>
                <a:gd name="T20" fmla="*/ 69 w 160"/>
                <a:gd name="T21" fmla="*/ 60 h 336"/>
                <a:gd name="T22" fmla="*/ 60 w 160"/>
                <a:gd name="T23" fmla="*/ 89 h 336"/>
                <a:gd name="T24" fmla="*/ 63 w 160"/>
                <a:gd name="T25" fmla="*/ 114 h 336"/>
                <a:gd name="T26" fmla="*/ 57 w 160"/>
                <a:gd name="T27" fmla="*/ 130 h 336"/>
                <a:gd name="T28" fmla="*/ 47 w 160"/>
                <a:gd name="T29" fmla="*/ 134 h 336"/>
                <a:gd name="T30" fmla="*/ 50 w 160"/>
                <a:gd name="T31" fmla="*/ 141 h 336"/>
                <a:gd name="T32" fmla="*/ 59 w 160"/>
                <a:gd name="T33" fmla="*/ 142 h 336"/>
                <a:gd name="T34" fmla="*/ 66 w 160"/>
                <a:gd name="T35" fmla="*/ 150 h 336"/>
                <a:gd name="T36" fmla="*/ 75 w 160"/>
                <a:gd name="T37" fmla="*/ 154 h 336"/>
                <a:gd name="T38" fmla="*/ 82 w 160"/>
                <a:gd name="T39" fmla="*/ 169 h 336"/>
                <a:gd name="T40" fmla="*/ 88 w 160"/>
                <a:gd name="T41" fmla="*/ 190 h 336"/>
                <a:gd name="T42" fmla="*/ 80 w 160"/>
                <a:gd name="T43" fmla="*/ 213 h 336"/>
                <a:gd name="T44" fmla="*/ 85 w 160"/>
                <a:gd name="T45" fmla="*/ 235 h 336"/>
                <a:gd name="T46" fmla="*/ 79 w 160"/>
                <a:gd name="T47" fmla="*/ 243 h 336"/>
                <a:gd name="T48" fmla="*/ 72 w 160"/>
                <a:gd name="T49" fmla="*/ 243 h 336"/>
                <a:gd name="T50" fmla="*/ 66 w 160"/>
                <a:gd name="T51" fmla="*/ 233 h 336"/>
                <a:gd name="T52" fmla="*/ 57 w 160"/>
                <a:gd name="T53" fmla="*/ 225 h 336"/>
                <a:gd name="T54" fmla="*/ 47 w 160"/>
                <a:gd name="T55" fmla="*/ 223 h 336"/>
                <a:gd name="T56" fmla="*/ 39 w 160"/>
                <a:gd name="T57" fmla="*/ 215 h 336"/>
                <a:gd name="T58" fmla="*/ 33 w 160"/>
                <a:gd name="T59" fmla="*/ 208 h 336"/>
                <a:gd name="T60" fmla="*/ 27 w 160"/>
                <a:gd name="T61" fmla="*/ 207 h 336"/>
                <a:gd name="T62" fmla="*/ 31 w 160"/>
                <a:gd name="T63" fmla="*/ 225 h 336"/>
                <a:gd name="T64" fmla="*/ 44 w 160"/>
                <a:gd name="T65" fmla="*/ 238 h 336"/>
                <a:gd name="T66" fmla="*/ 60 w 160"/>
                <a:gd name="T67" fmla="*/ 250 h 336"/>
                <a:gd name="T68" fmla="*/ 59 w 160"/>
                <a:gd name="T69" fmla="*/ 275 h 336"/>
                <a:gd name="T70" fmla="*/ 57 w 160"/>
                <a:gd name="T71" fmla="*/ 294 h 336"/>
                <a:gd name="T72" fmla="*/ 50 w 160"/>
                <a:gd name="T73" fmla="*/ 304 h 336"/>
                <a:gd name="T74" fmla="*/ 45 w 160"/>
                <a:gd name="T75" fmla="*/ 285 h 336"/>
                <a:gd name="T76" fmla="*/ 36 w 160"/>
                <a:gd name="T77" fmla="*/ 270 h 336"/>
                <a:gd name="T78" fmla="*/ 31 w 160"/>
                <a:gd name="T79" fmla="*/ 260 h 336"/>
                <a:gd name="T80" fmla="*/ 22 w 160"/>
                <a:gd name="T81" fmla="*/ 254 h 336"/>
                <a:gd name="T82" fmla="*/ 16 w 160"/>
                <a:gd name="T83" fmla="*/ 248 h 336"/>
                <a:gd name="T84" fmla="*/ 8 w 160"/>
                <a:gd name="T85" fmla="*/ 237 h 336"/>
                <a:gd name="T86" fmla="*/ 0 w 160"/>
                <a:gd name="T87" fmla="*/ 232 h 336"/>
                <a:gd name="T88" fmla="*/ 5 w 160"/>
                <a:gd name="T89" fmla="*/ 255 h 336"/>
                <a:gd name="T90" fmla="*/ 0 w 160"/>
                <a:gd name="T91" fmla="*/ 263 h 336"/>
                <a:gd name="T92" fmla="*/ 8 w 160"/>
                <a:gd name="T93" fmla="*/ 269 h 336"/>
                <a:gd name="T94" fmla="*/ 13 w 160"/>
                <a:gd name="T95" fmla="*/ 275 h 336"/>
                <a:gd name="T96" fmla="*/ 19 w 160"/>
                <a:gd name="T97" fmla="*/ 281 h 336"/>
                <a:gd name="T98" fmla="*/ 25 w 160"/>
                <a:gd name="T99" fmla="*/ 285 h 336"/>
                <a:gd name="T100" fmla="*/ 23 w 160"/>
                <a:gd name="T101" fmla="*/ 296 h 336"/>
                <a:gd name="T102" fmla="*/ 27 w 160"/>
                <a:gd name="T103" fmla="*/ 307 h 336"/>
                <a:gd name="T104" fmla="*/ 27 w 160"/>
                <a:gd name="T105" fmla="*/ 317 h 336"/>
                <a:gd name="T106" fmla="*/ 38 w 160"/>
                <a:gd name="T107" fmla="*/ 323 h 336"/>
                <a:gd name="T108" fmla="*/ 44 w 160"/>
                <a:gd name="T109" fmla="*/ 333 h 3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0"/>
                <a:gd name="T166" fmla="*/ 0 h 336"/>
                <a:gd name="T167" fmla="*/ 160 w 160"/>
                <a:gd name="T168" fmla="*/ 336 h 3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0" h="336">
                  <a:moveTo>
                    <a:pt x="159" y="0"/>
                  </a:moveTo>
                  <a:lnTo>
                    <a:pt x="159" y="2"/>
                  </a:lnTo>
                  <a:lnTo>
                    <a:pt x="159" y="5"/>
                  </a:lnTo>
                  <a:lnTo>
                    <a:pt x="159" y="7"/>
                  </a:lnTo>
                  <a:lnTo>
                    <a:pt x="158" y="10"/>
                  </a:lnTo>
                  <a:lnTo>
                    <a:pt x="157" y="12"/>
                  </a:lnTo>
                  <a:lnTo>
                    <a:pt x="155" y="14"/>
                  </a:lnTo>
                  <a:lnTo>
                    <a:pt x="154" y="16"/>
                  </a:lnTo>
                  <a:lnTo>
                    <a:pt x="152" y="17"/>
                  </a:lnTo>
                  <a:lnTo>
                    <a:pt x="149" y="17"/>
                  </a:lnTo>
                  <a:lnTo>
                    <a:pt x="148" y="17"/>
                  </a:lnTo>
                  <a:lnTo>
                    <a:pt x="146" y="17"/>
                  </a:lnTo>
                  <a:lnTo>
                    <a:pt x="143" y="17"/>
                  </a:lnTo>
                  <a:lnTo>
                    <a:pt x="142" y="17"/>
                  </a:lnTo>
                  <a:lnTo>
                    <a:pt x="140" y="17"/>
                  </a:lnTo>
                  <a:lnTo>
                    <a:pt x="136" y="18"/>
                  </a:lnTo>
                  <a:lnTo>
                    <a:pt x="134" y="18"/>
                  </a:lnTo>
                  <a:lnTo>
                    <a:pt x="132" y="18"/>
                  </a:lnTo>
                  <a:lnTo>
                    <a:pt x="128" y="18"/>
                  </a:lnTo>
                  <a:lnTo>
                    <a:pt x="126" y="18"/>
                  </a:lnTo>
                  <a:lnTo>
                    <a:pt x="122" y="18"/>
                  </a:lnTo>
                  <a:lnTo>
                    <a:pt x="120" y="16"/>
                  </a:lnTo>
                  <a:lnTo>
                    <a:pt x="117" y="14"/>
                  </a:lnTo>
                  <a:lnTo>
                    <a:pt x="115" y="14"/>
                  </a:lnTo>
                  <a:lnTo>
                    <a:pt x="112" y="13"/>
                  </a:lnTo>
                  <a:lnTo>
                    <a:pt x="110" y="13"/>
                  </a:lnTo>
                  <a:lnTo>
                    <a:pt x="108" y="13"/>
                  </a:lnTo>
                  <a:lnTo>
                    <a:pt x="105" y="14"/>
                  </a:lnTo>
                  <a:lnTo>
                    <a:pt x="103" y="16"/>
                  </a:lnTo>
                  <a:lnTo>
                    <a:pt x="100" y="18"/>
                  </a:lnTo>
                  <a:lnTo>
                    <a:pt x="99" y="20"/>
                  </a:lnTo>
                  <a:lnTo>
                    <a:pt x="97" y="23"/>
                  </a:lnTo>
                  <a:lnTo>
                    <a:pt x="96" y="24"/>
                  </a:lnTo>
                  <a:lnTo>
                    <a:pt x="94" y="26"/>
                  </a:lnTo>
                  <a:lnTo>
                    <a:pt x="92" y="29"/>
                  </a:lnTo>
                  <a:lnTo>
                    <a:pt x="90" y="31"/>
                  </a:lnTo>
                  <a:lnTo>
                    <a:pt x="87" y="34"/>
                  </a:lnTo>
                  <a:lnTo>
                    <a:pt x="84" y="37"/>
                  </a:lnTo>
                  <a:lnTo>
                    <a:pt x="80" y="41"/>
                  </a:lnTo>
                  <a:lnTo>
                    <a:pt x="78" y="45"/>
                  </a:lnTo>
                  <a:lnTo>
                    <a:pt x="75" y="49"/>
                  </a:lnTo>
                  <a:lnTo>
                    <a:pt x="73" y="54"/>
                  </a:lnTo>
                  <a:lnTo>
                    <a:pt x="71" y="57"/>
                  </a:lnTo>
                  <a:lnTo>
                    <a:pt x="69" y="60"/>
                  </a:lnTo>
                  <a:lnTo>
                    <a:pt x="68" y="62"/>
                  </a:lnTo>
                  <a:lnTo>
                    <a:pt x="65" y="68"/>
                  </a:lnTo>
                  <a:lnTo>
                    <a:pt x="62" y="78"/>
                  </a:lnTo>
                  <a:lnTo>
                    <a:pt x="60" y="89"/>
                  </a:lnTo>
                  <a:lnTo>
                    <a:pt x="60" y="97"/>
                  </a:lnTo>
                  <a:lnTo>
                    <a:pt x="61" y="103"/>
                  </a:lnTo>
                  <a:lnTo>
                    <a:pt x="62" y="108"/>
                  </a:lnTo>
                  <a:lnTo>
                    <a:pt x="63" y="114"/>
                  </a:lnTo>
                  <a:lnTo>
                    <a:pt x="62" y="118"/>
                  </a:lnTo>
                  <a:lnTo>
                    <a:pt x="61" y="124"/>
                  </a:lnTo>
                  <a:lnTo>
                    <a:pt x="60" y="128"/>
                  </a:lnTo>
                  <a:lnTo>
                    <a:pt x="57" y="130"/>
                  </a:lnTo>
                  <a:lnTo>
                    <a:pt x="54" y="132"/>
                  </a:lnTo>
                  <a:lnTo>
                    <a:pt x="50" y="133"/>
                  </a:lnTo>
                  <a:lnTo>
                    <a:pt x="48" y="133"/>
                  </a:lnTo>
                  <a:lnTo>
                    <a:pt x="47" y="134"/>
                  </a:lnTo>
                  <a:lnTo>
                    <a:pt x="45" y="138"/>
                  </a:lnTo>
                  <a:lnTo>
                    <a:pt x="45" y="141"/>
                  </a:lnTo>
                  <a:lnTo>
                    <a:pt x="48" y="142"/>
                  </a:lnTo>
                  <a:lnTo>
                    <a:pt x="50" y="141"/>
                  </a:lnTo>
                  <a:lnTo>
                    <a:pt x="53" y="141"/>
                  </a:lnTo>
                  <a:lnTo>
                    <a:pt x="54" y="141"/>
                  </a:lnTo>
                  <a:lnTo>
                    <a:pt x="57" y="141"/>
                  </a:lnTo>
                  <a:lnTo>
                    <a:pt x="59" y="142"/>
                  </a:lnTo>
                  <a:lnTo>
                    <a:pt x="60" y="145"/>
                  </a:lnTo>
                  <a:lnTo>
                    <a:pt x="61" y="146"/>
                  </a:lnTo>
                  <a:lnTo>
                    <a:pt x="63" y="148"/>
                  </a:lnTo>
                  <a:lnTo>
                    <a:pt x="66" y="150"/>
                  </a:lnTo>
                  <a:lnTo>
                    <a:pt x="68" y="150"/>
                  </a:lnTo>
                  <a:lnTo>
                    <a:pt x="71" y="151"/>
                  </a:lnTo>
                  <a:lnTo>
                    <a:pt x="73" y="152"/>
                  </a:lnTo>
                  <a:lnTo>
                    <a:pt x="75" y="154"/>
                  </a:lnTo>
                  <a:lnTo>
                    <a:pt x="77" y="157"/>
                  </a:lnTo>
                  <a:lnTo>
                    <a:pt x="78" y="160"/>
                  </a:lnTo>
                  <a:lnTo>
                    <a:pt x="80" y="165"/>
                  </a:lnTo>
                  <a:lnTo>
                    <a:pt x="82" y="169"/>
                  </a:lnTo>
                  <a:lnTo>
                    <a:pt x="86" y="172"/>
                  </a:lnTo>
                  <a:lnTo>
                    <a:pt x="88" y="177"/>
                  </a:lnTo>
                  <a:lnTo>
                    <a:pt x="90" y="184"/>
                  </a:lnTo>
                  <a:lnTo>
                    <a:pt x="88" y="190"/>
                  </a:lnTo>
                  <a:lnTo>
                    <a:pt x="87" y="195"/>
                  </a:lnTo>
                  <a:lnTo>
                    <a:pt x="84" y="200"/>
                  </a:lnTo>
                  <a:lnTo>
                    <a:pt x="81" y="206"/>
                  </a:lnTo>
                  <a:lnTo>
                    <a:pt x="80" y="213"/>
                  </a:lnTo>
                  <a:lnTo>
                    <a:pt x="80" y="220"/>
                  </a:lnTo>
                  <a:lnTo>
                    <a:pt x="82" y="225"/>
                  </a:lnTo>
                  <a:lnTo>
                    <a:pt x="84" y="230"/>
                  </a:lnTo>
                  <a:lnTo>
                    <a:pt x="85" y="235"/>
                  </a:lnTo>
                  <a:lnTo>
                    <a:pt x="82" y="238"/>
                  </a:lnTo>
                  <a:lnTo>
                    <a:pt x="81" y="240"/>
                  </a:lnTo>
                  <a:lnTo>
                    <a:pt x="80" y="242"/>
                  </a:lnTo>
                  <a:lnTo>
                    <a:pt x="79" y="243"/>
                  </a:lnTo>
                  <a:lnTo>
                    <a:pt x="78" y="244"/>
                  </a:lnTo>
                  <a:lnTo>
                    <a:pt x="75" y="244"/>
                  </a:lnTo>
                  <a:lnTo>
                    <a:pt x="74" y="244"/>
                  </a:lnTo>
                  <a:lnTo>
                    <a:pt x="72" y="243"/>
                  </a:lnTo>
                  <a:lnTo>
                    <a:pt x="71" y="240"/>
                  </a:lnTo>
                  <a:lnTo>
                    <a:pt x="69" y="238"/>
                  </a:lnTo>
                  <a:lnTo>
                    <a:pt x="68" y="236"/>
                  </a:lnTo>
                  <a:lnTo>
                    <a:pt x="66" y="233"/>
                  </a:lnTo>
                  <a:lnTo>
                    <a:pt x="65" y="231"/>
                  </a:lnTo>
                  <a:lnTo>
                    <a:pt x="62" y="229"/>
                  </a:lnTo>
                  <a:lnTo>
                    <a:pt x="60" y="226"/>
                  </a:lnTo>
                  <a:lnTo>
                    <a:pt x="57" y="225"/>
                  </a:lnTo>
                  <a:lnTo>
                    <a:pt x="55" y="225"/>
                  </a:lnTo>
                  <a:lnTo>
                    <a:pt x="53" y="224"/>
                  </a:lnTo>
                  <a:lnTo>
                    <a:pt x="49" y="223"/>
                  </a:lnTo>
                  <a:lnTo>
                    <a:pt x="47" y="223"/>
                  </a:lnTo>
                  <a:lnTo>
                    <a:pt x="44" y="220"/>
                  </a:lnTo>
                  <a:lnTo>
                    <a:pt x="42" y="219"/>
                  </a:lnTo>
                  <a:lnTo>
                    <a:pt x="41" y="218"/>
                  </a:lnTo>
                  <a:lnTo>
                    <a:pt x="39" y="215"/>
                  </a:lnTo>
                  <a:lnTo>
                    <a:pt x="38" y="213"/>
                  </a:lnTo>
                  <a:lnTo>
                    <a:pt x="37" y="212"/>
                  </a:lnTo>
                  <a:lnTo>
                    <a:pt x="35" y="209"/>
                  </a:lnTo>
                  <a:lnTo>
                    <a:pt x="33" y="208"/>
                  </a:lnTo>
                  <a:lnTo>
                    <a:pt x="32" y="207"/>
                  </a:lnTo>
                  <a:lnTo>
                    <a:pt x="30" y="207"/>
                  </a:lnTo>
                  <a:lnTo>
                    <a:pt x="29" y="207"/>
                  </a:lnTo>
                  <a:lnTo>
                    <a:pt x="27" y="207"/>
                  </a:lnTo>
                  <a:lnTo>
                    <a:pt x="27" y="208"/>
                  </a:lnTo>
                  <a:lnTo>
                    <a:pt x="27" y="213"/>
                  </a:lnTo>
                  <a:lnTo>
                    <a:pt x="29" y="219"/>
                  </a:lnTo>
                  <a:lnTo>
                    <a:pt x="31" y="225"/>
                  </a:lnTo>
                  <a:lnTo>
                    <a:pt x="33" y="230"/>
                  </a:lnTo>
                  <a:lnTo>
                    <a:pt x="36" y="232"/>
                  </a:lnTo>
                  <a:lnTo>
                    <a:pt x="39" y="235"/>
                  </a:lnTo>
                  <a:lnTo>
                    <a:pt x="44" y="238"/>
                  </a:lnTo>
                  <a:lnTo>
                    <a:pt x="49" y="240"/>
                  </a:lnTo>
                  <a:lnTo>
                    <a:pt x="53" y="244"/>
                  </a:lnTo>
                  <a:lnTo>
                    <a:pt x="57" y="248"/>
                  </a:lnTo>
                  <a:lnTo>
                    <a:pt x="60" y="250"/>
                  </a:lnTo>
                  <a:lnTo>
                    <a:pt x="61" y="254"/>
                  </a:lnTo>
                  <a:lnTo>
                    <a:pt x="61" y="260"/>
                  </a:lnTo>
                  <a:lnTo>
                    <a:pt x="60" y="268"/>
                  </a:lnTo>
                  <a:lnTo>
                    <a:pt x="59" y="275"/>
                  </a:lnTo>
                  <a:lnTo>
                    <a:pt x="59" y="282"/>
                  </a:lnTo>
                  <a:lnTo>
                    <a:pt x="59" y="286"/>
                  </a:lnTo>
                  <a:lnTo>
                    <a:pt x="57" y="290"/>
                  </a:lnTo>
                  <a:lnTo>
                    <a:pt x="57" y="294"/>
                  </a:lnTo>
                  <a:lnTo>
                    <a:pt x="55" y="298"/>
                  </a:lnTo>
                  <a:lnTo>
                    <a:pt x="54" y="300"/>
                  </a:lnTo>
                  <a:lnTo>
                    <a:pt x="51" y="303"/>
                  </a:lnTo>
                  <a:lnTo>
                    <a:pt x="50" y="304"/>
                  </a:lnTo>
                  <a:lnTo>
                    <a:pt x="49" y="304"/>
                  </a:lnTo>
                  <a:lnTo>
                    <a:pt x="48" y="299"/>
                  </a:lnTo>
                  <a:lnTo>
                    <a:pt x="47" y="293"/>
                  </a:lnTo>
                  <a:lnTo>
                    <a:pt x="45" y="285"/>
                  </a:lnTo>
                  <a:lnTo>
                    <a:pt x="42" y="279"/>
                  </a:lnTo>
                  <a:lnTo>
                    <a:pt x="39" y="276"/>
                  </a:lnTo>
                  <a:lnTo>
                    <a:pt x="37" y="274"/>
                  </a:lnTo>
                  <a:lnTo>
                    <a:pt x="36" y="270"/>
                  </a:lnTo>
                  <a:lnTo>
                    <a:pt x="35" y="267"/>
                  </a:lnTo>
                  <a:lnTo>
                    <a:pt x="33" y="264"/>
                  </a:lnTo>
                  <a:lnTo>
                    <a:pt x="32" y="261"/>
                  </a:lnTo>
                  <a:lnTo>
                    <a:pt x="31" y="260"/>
                  </a:lnTo>
                  <a:lnTo>
                    <a:pt x="29" y="257"/>
                  </a:lnTo>
                  <a:lnTo>
                    <a:pt x="26" y="256"/>
                  </a:lnTo>
                  <a:lnTo>
                    <a:pt x="24" y="255"/>
                  </a:lnTo>
                  <a:lnTo>
                    <a:pt x="22" y="254"/>
                  </a:lnTo>
                  <a:lnTo>
                    <a:pt x="20" y="252"/>
                  </a:lnTo>
                  <a:lnTo>
                    <a:pt x="18" y="251"/>
                  </a:lnTo>
                  <a:lnTo>
                    <a:pt x="18" y="249"/>
                  </a:lnTo>
                  <a:lnTo>
                    <a:pt x="16" y="248"/>
                  </a:lnTo>
                  <a:lnTo>
                    <a:pt x="14" y="246"/>
                  </a:lnTo>
                  <a:lnTo>
                    <a:pt x="13" y="244"/>
                  </a:lnTo>
                  <a:lnTo>
                    <a:pt x="12" y="240"/>
                  </a:lnTo>
                  <a:lnTo>
                    <a:pt x="8" y="237"/>
                  </a:lnTo>
                  <a:lnTo>
                    <a:pt x="6" y="235"/>
                  </a:lnTo>
                  <a:lnTo>
                    <a:pt x="4" y="232"/>
                  </a:lnTo>
                  <a:lnTo>
                    <a:pt x="1" y="231"/>
                  </a:lnTo>
                  <a:lnTo>
                    <a:pt x="0" y="232"/>
                  </a:lnTo>
                  <a:lnTo>
                    <a:pt x="0" y="236"/>
                  </a:lnTo>
                  <a:lnTo>
                    <a:pt x="2" y="245"/>
                  </a:lnTo>
                  <a:lnTo>
                    <a:pt x="4" y="251"/>
                  </a:lnTo>
                  <a:lnTo>
                    <a:pt x="5" y="255"/>
                  </a:lnTo>
                  <a:lnTo>
                    <a:pt x="2" y="257"/>
                  </a:lnTo>
                  <a:lnTo>
                    <a:pt x="0" y="258"/>
                  </a:lnTo>
                  <a:lnTo>
                    <a:pt x="0" y="261"/>
                  </a:lnTo>
                  <a:lnTo>
                    <a:pt x="0" y="263"/>
                  </a:lnTo>
                  <a:lnTo>
                    <a:pt x="2" y="266"/>
                  </a:lnTo>
                  <a:lnTo>
                    <a:pt x="5" y="267"/>
                  </a:lnTo>
                  <a:lnTo>
                    <a:pt x="6" y="268"/>
                  </a:lnTo>
                  <a:lnTo>
                    <a:pt x="8" y="269"/>
                  </a:lnTo>
                  <a:lnTo>
                    <a:pt x="10" y="270"/>
                  </a:lnTo>
                  <a:lnTo>
                    <a:pt x="11" y="272"/>
                  </a:lnTo>
                  <a:lnTo>
                    <a:pt x="12" y="273"/>
                  </a:lnTo>
                  <a:lnTo>
                    <a:pt x="13" y="275"/>
                  </a:lnTo>
                  <a:lnTo>
                    <a:pt x="14" y="278"/>
                  </a:lnTo>
                  <a:lnTo>
                    <a:pt x="16" y="280"/>
                  </a:lnTo>
                  <a:lnTo>
                    <a:pt x="18" y="281"/>
                  </a:lnTo>
                  <a:lnTo>
                    <a:pt x="19" y="281"/>
                  </a:lnTo>
                  <a:lnTo>
                    <a:pt x="20" y="282"/>
                  </a:lnTo>
                  <a:lnTo>
                    <a:pt x="23" y="282"/>
                  </a:lnTo>
                  <a:lnTo>
                    <a:pt x="24" y="284"/>
                  </a:lnTo>
                  <a:lnTo>
                    <a:pt x="25" y="285"/>
                  </a:lnTo>
                  <a:lnTo>
                    <a:pt x="25" y="287"/>
                  </a:lnTo>
                  <a:lnTo>
                    <a:pt x="24" y="292"/>
                  </a:lnTo>
                  <a:lnTo>
                    <a:pt x="23" y="294"/>
                  </a:lnTo>
                  <a:lnTo>
                    <a:pt x="23" y="296"/>
                  </a:lnTo>
                  <a:lnTo>
                    <a:pt x="25" y="299"/>
                  </a:lnTo>
                  <a:lnTo>
                    <a:pt x="27" y="303"/>
                  </a:lnTo>
                  <a:lnTo>
                    <a:pt x="29" y="305"/>
                  </a:lnTo>
                  <a:lnTo>
                    <a:pt x="27" y="307"/>
                  </a:lnTo>
                  <a:lnTo>
                    <a:pt x="26" y="310"/>
                  </a:lnTo>
                  <a:lnTo>
                    <a:pt x="25" y="313"/>
                  </a:lnTo>
                  <a:lnTo>
                    <a:pt x="25" y="315"/>
                  </a:lnTo>
                  <a:lnTo>
                    <a:pt x="27" y="317"/>
                  </a:lnTo>
                  <a:lnTo>
                    <a:pt x="31" y="318"/>
                  </a:lnTo>
                  <a:lnTo>
                    <a:pt x="32" y="319"/>
                  </a:lnTo>
                  <a:lnTo>
                    <a:pt x="36" y="321"/>
                  </a:lnTo>
                  <a:lnTo>
                    <a:pt x="38" y="323"/>
                  </a:lnTo>
                  <a:lnTo>
                    <a:pt x="42" y="324"/>
                  </a:lnTo>
                  <a:lnTo>
                    <a:pt x="43" y="327"/>
                  </a:lnTo>
                  <a:lnTo>
                    <a:pt x="44" y="330"/>
                  </a:lnTo>
                  <a:lnTo>
                    <a:pt x="44" y="333"/>
                  </a:lnTo>
                  <a:lnTo>
                    <a:pt x="41" y="335"/>
                  </a:lnTo>
                  <a:lnTo>
                    <a:pt x="39" y="335"/>
                  </a:lnTo>
                  <a:lnTo>
                    <a:pt x="38" y="335"/>
                  </a:lnTo>
                </a:path>
              </a:pathLst>
            </a:custGeom>
            <a:noFill/>
            <a:ln w="12700" cap="rnd">
              <a:solidFill>
                <a:srgbClr val="000000"/>
              </a:solidFill>
              <a:round/>
              <a:headEnd/>
              <a:tailEnd/>
            </a:ln>
          </p:spPr>
          <p:txBody>
            <a:bodyPr/>
            <a:lstStyle/>
            <a:p>
              <a:endParaRPr lang="en-US">
                <a:solidFill>
                  <a:srgbClr val="000000"/>
                </a:solidFill>
              </a:endParaRPr>
            </a:p>
          </p:txBody>
        </p:sp>
        <p:sp>
          <p:nvSpPr>
            <p:cNvPr id="23638" name="Freeform 131"/>
            <p:cNvSpPr>
              <a:spLocks/>
            </p:cNvSpPr>
            <p:nvPr/>
          </p:nvSpPr>
          <p:spPr bwMode="auto">
            <a:xfrm>
              <a:off x="2087" y="1546"/>
              <a:ext cx="282" cy="335"/>
            </a:xfrm>
            <a:custGeom>
              <a:avLst/>
              <a:gdLst>
                <a:gd name="T0" fmla="*/ 0 w 282"/>
                <a:gd name="T1" fmla="*/ 334 h 335"/>
                <a:gd name="T2" fmla="*/ 7 w 282"/>
                <a:gd name="T3" fmla="*/ 328 h 335"/>
                <a:gd name="T4" fmla="*/ 15 w 282"/>
                <a:gd name="T5" fmla="*/ 321 h 335"/>
                <a:gd name="T6" fmla="*/ 24 w 282"/>
                <a:gd name="T7" fmla="*/ 314 h 335"/>
                <a:gd name="T8" fmla="*/ 33 w 282"/>
                <a:gd name="T9" fmla="*/ 304 h 335"/>
                <a:gd name="T10" fmla="*/ 44 w 282"/>
                <a:gd name="T11" fmla="*/ 296 h 335"/>
                <a:gd name="T12" fmla="*/ 55 w 282"/>
                <a:gd name="T13" fmla="*/ 285 h 335"/>
                <a:gd name="T14" fmla="*/ 67 w 282"/>
                <a:gd name="T15" fmla="*/ 274 h 335"/>
                <a:gd name="T16" fmla="*/ 79 w 282"/>
                <a:gd name="T17" fmla="*/ 262 h 335"/>
                <a:gd name="T18" fmla="*/ 90 w 282"/>
                <a:gd name="T19" fmla="*/ 249 h 335"/>
                <a:gd name="T20" fmla="*/ 104 w 282"/>
                <a:gd name="T21" fmla="*/ 236 h 335"/>
                <a:gd name="T22" fmla="*/ 117 w 282"/>
                <a:gd name="T23" fmla="*/ 221 h 335"/>
                <a:gd name="T24" fmla="*/ 130 w 282"/>
                <a:gd name="T25" fmla="*/ 207 h 335"/>
                <a:gd name="T26" fmla="*/ 144 w 282"/>
                <a:gd name="T27" fmla="*/ 192 h 335"/>
                <a:gd name="T28" fmla="*/ 157 w 282"/>
                <a:gd name="T29" fmla="*/ 176 h 335"/>
                <a:gd name="T30" fmla="*/ 170 w 282"/>
                <a:gd name="T31" fmla="*/ 159 h 335"/>
                <a:gd name="T32" fmla="*/ 185 w 282"/>
                <a:gd name="T33" fmla="*/ 142 h 335"/>
                <a:gd name="T34" fmla="*/ 191 w 282"/>
                <a:gd name="T35" fmla="*/ 133 h 335"/>
                <a:gd name="T36" fmla="*/ 196 w 282"/>
                <a:gd name="T37" fmla="*/ 125 h 335"/>
                <a:gd name="T38" fmla="*/ 202 w 282"/>
                <a:gd name="T39" fmla="*/ 116 h 335"/>
                <a:gd name="T40" fmla="*/ 210 w 282"/>
                <a:gd name="T41" fmla="*/ 107 h 335"/>
                <a:gd name="T42" fmla="*/ 216 w 282"/>
                <a:gd name="T43" fmla="*/ 98 h 335"/>
                <a:gd name="T44" fmla="*/ 221 w 282"/>
                <a:gd name="T45" fmla="*/ 90 h 335"/>
                <a:gd name="T46" fmla="*/ 227 w 282"/>
                <a:gd name="T47" fmla="*/ 80 h 335"/>
                <a:gd name="T48" fmla="*/ 233 w 282"/>
                <a:gd name="T49" fmla="*/ 72 h 335"/>
                <a:gd name="T50" fmla="*/ 241 w 282"/>
                <a:gd name="T51" fmla="*/ 62 h 335"/>
                <a:gd name="T52" fmla="*/ 246 w 282"/>
                <a:gd name="T53" fmla="*/ 54 h 335"/>
                <a:gd name="T54" fmla="*/ 252 w 282"/>
                <a:gd name="T55" fmla="*/ 44 h 335"/>
                <a:gd name="T56" fmla="*/ 258 w 282"/>
                <a:gd name="T57" fmla="*/ 35 h 335"/>
                <a:gd name="T58" fmla="*/ 264 w 282"/>
                <a:gd name="T59" fmla="*/ 26 h 335"/>
                <a:gd name="T60" fmla="*/ 270 w 282"/>
                <a:gd name="T61" fmla="*/ 17 h 335"/>
                <a:gd name="T62" fmla="*/ 275 w 282"/>
                <a:gd name="T63" fmla="*/ 8 h 335"/>
                <a:gd name="T64" fmla="*/ 281 w 282"/>
                <a:gd name="T65" fmla="*/ 0 h 3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2"/>
                <a:gd name="T100" fmla="*/ 0 h 335"/>
                <a:gd name="T101" fmla="*/ 282 w 282"/>
                <a:gd name="T102" fmla="*/ 335 h 3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2" h="335">
                  <a:moveTo>
                    <a:pt x="0" y="334"/>
                  </a:moveTo>
                  <a:lnTo>
                    <a:pt x="7" y="328"/>
                  </a:lnTo>
                  <a:lnTo>
                    <a:pt x="15" y="321"/>
                  </a:lnTo>
                  <a:lnTo>
                    <a:pt x="24" y="314"/>
                  </a:lnTo>
                  <a:lnTo>
                    <a:pt x="33" y="304"/>
                  </a:lnTo>
                  <a:lnTo>
                    <a:pt x="44" y="296"/>
                  </a:lnTo>
                  <a:lnTo>
                    <a:pt x="55" y="285"/>
                  </a:lnTo>
                  <a:lnTo>
                    <a:pt x="67" y="274"/>
                  </a:lnTo>
                  <a:lnTo>
                    <a:pt x="79" y="262"/>
                  </a:lnTo>
                  <a:lnTo>
                    <a:pt x="90" y="249"/>
                  </a:lnTo>
                  <a:lnTo>
                    <a:pt x="104" y="236"/>
                  </a:lnTo>
                  <a:lnTo>
                    <a:pt x="117" y="221"/>
                  </a:lnTo>
                  <a:lnTo>
                    <a:pt x="130" y="207"/>
                  </a:lnTo>
                  <a:lnTo>
                    <a:pt x="144" y="192"/>
                  </a:lnTo>
                  <a:lnTo>
                    <a:pt x="157" y="176"/>
                  </a:lnTo>
                  <a:lnTo>
                    <a:pt x="170" y="159"/>
                  </a:lnTo>
                  <a:lnTo>
                    <a:pt x="185" y="142"/>
                  </a:lnTo>
                  <a:lnTo>
                    <a:pt x="191" y="133"/>
                  </a:lnTo>
                  <a:lnTo>
                    <a:pt x="196" y="125"/>
                  </a:lnTo>
                  <a:lnTo>
                    <a:pt x="202" y="116"/>
                  </a:lnTo>
                  <a:lnTo>
                    <a:pt x="210" y="107"/>
                  </a:lnTo>
                  <a:lnTo>
                    <a:pt x="216" y="98"/>
                  </a:lnTo>
                  <a:lnTo>
                    <a:pt x="221" y="90"/>
                  </a:lnTo>
                  <a:lnTo>
                    <a:pt x="227" y="80"/>
                  </a:lnTo>
                  <a:lnTo>
                    <a:pt x="233" y="72"/>
                  </a:lnTo>
                  <a:lnTo>
                    <a:pt x="241" y="62"/>
                  </a:lnTo>
                  <a:lnTo>
                    <a:pt x="246" y="54"/>
                  </a:lnTo>
                  <a:lnTo>
                    <a:pt x="252" y="44"/>
                  </a:lnTo>
                  <a:lnTo>
                    <a:pt x="258" y="35"/>
                  </a:lnTo>
                  <a:lnTo>
                    <a:pt x="264" y="26"/>
                  </a:lnTo>
                  <a:lnTo>
                    <a:pt x="270" y="17"/>
                  </a:lnTo>
                  <a:lnTo>
                    <a:pt x="275" y="8"/>
                  </a:lnTo>
                  <a:lnTo>
                    <a:pt x="281" y="0"/>
                  </a:lnTo>
                </a:path>
              </a:pathLst>
            </a:custGeom>
            <a:noFill/>
            <a:ln w="12700" cap="rnd">
              <a:solidFill>
                <a:srgbClr val="000000"/>
              </a:solidFill>
              <a:round/>
              <a:headEnd/>
              <a:tailEnd/>
            </a:ln>
          </p:spPr>
          <p:txBody>
            <a:bodyPr/>
            <a:lstStyle/>
            <a:p>
              <a:endParaRPr lang="en-US">
                <a:solidFill>
                  <a:srgbClr val="000000"/>
                </a:solidFill>
              </a:endParaRPr>
            </a:p>
          </p:txBody>
        </p:sp>
        <p:sp>
          <p:nvSpPr>
            <p:cNvPr id="23639" name="Freeform 132"/>
            <p:cNvSpPr>
              <a:spLocks/>
            </p:cNvSpPr>
            <p:nvPr/>
          </p:nvSpPr>
          <p:spPr bwMode="auto">
            <a:xfrm>
              <a:off x="2051" y="1432"/>
              <a:ext cx="46" cy="74"/>
            </a:xfrm>
            <a:custGeom>
              <a:avLst/>
              <a:gdLst>
                <a:gd name="T0" fmla="*/ 3 w 46"/>
                <a:gd name="T1" fmla="*/ 73 h 74"/>
                <a:gd name="T2" fmla="*/ 3 w 46"/>
                <a:gd name="T3" fmla="*/ 69 h 74"/>
                <a:gd name="T4" fmla="*/ 3 w 46"/>
                <a:gd name="T5" fmla="*/ 64 h 74"/>
                <a:gd name="T6" fmla="*/ 4 w 46"/>
                <a:gd name="T7" fmla="*/ 60 h 74"/>
                <a:gd name="T8" fmla="*/ 4 w 46"/>
                <a:gd name="T9" fmla="*/ 54 h 74"/>
                <a:gd name="T10" fmla="*/ 5 w 46"/>
                <a:gd name="T11" fmla="*/ 41 h 74"/>
                <a:gd name="T12" fmla="*/ 4 w 46"/>
                <a:gd name="T13" fmla="*/ 27 h 74"/>
                <a:gd name="T14" fmla="*/ 3 w 46"/>
                <a:gd name="T15" fmla="*/ 15 h 74"/>
                <a:gd name="T16" fmla="*/ 1 w 46"/>
                <a:gd name="T17" fmla="*/ 9 h 74"/>
                <a:gd name="T18" fmla="*/ 0 w 46"/>
                <a:gd name="T19" fmla="*/ 7 h 74"/>
                <a:gd name="T20" fmla="*/ 0 w 46"/>
                <a:gd name="T21" fmla="*/ 5 h 74"/>
                <a:gd name="T22" fmla="*/ 1 w 46"/>
                <a:gd name="T23" fmla="*/ 3 h 74"/>
                <a:gd name="T24" fmla="*/ 5 w 46"/>
                <a:gd name="T25" fmla="*/ 1 h 74"/>
                <a:gd name="T26" fmla="*/ 9 w 46"/>
                <a:gd name="T27" fmla="*/ 0 h 74"/>
                <a:gd name="T28" fmla="*/ 13 w 46"/>
                <a:gd name="T29" fmla="*/ 1 h 74"/>
                <a:gd name="T30" fmla="*/ 17 w 46"/>
                <a:gd name="T31" fmla="*/ 2 h 74"/>
                <a:gd name="T32" fmla="*/ 21 w 46"/>
                <a:gd name="T33" fmla="*/ 3 h 74"/>
                <a:gd name="T34" fmla="*/ 25 w 46"/>
                <a:gd name="T35" fmla="*/ 4 h 74"/>
                <a:gd name="T36" fmla="*/ 28 w 46"/>
                <a:gd name="T37" fmla="*/ 5 h 74"/>
                <a:gd name="T38" fmla="*/ 29 w 46"/>
                <a:gd name="T39" fmla="*/ 5 h 74"/>
                <a:gd name="T40" fmla="*/ 31 w 46"/>
                <a:gd name="T41" fmla="*/ 5 h 74"/>
                <a:gd name="T42" fmla="*/ 33 w 46"/>
                <a:gd name="T43" fmla="*/ 4 h 74"/>
                <a:gd name="T44" fmla="*/ 35 w 46"/>
                <a:gd name="T45" fmla="*/ 4 h 74"/>
                <a:gd name="T46" fmla="*/ 37 w 46"/>
                <a:gd name="T47" fmla="*/ 4 h 74"/>
                <a:gd name="T48" fmla="*/ 39 w 46"/>
                <a:gd name="T49" fmla="*/ 4 h 74"/>
                <a:gd name="T50" fmla="*/ 41 w 46"/>
                <a:gd name="T51" fmla="*/ 5 h 74"/>
                <a:gd name="T52" fmla="*/ 42 w 46"/>
                <a:gd name="T53" fmla="*/ 7 h 74"/>
                <a:gd name="T54" fmla="*/ 43 w 46"/>
                <a:gd name="T55" fmla="*/ 9 h 74"/>
                <a:gd name="T56" fmla="*/ 43 w 46"/>
                <a:gd name="T57" fmla="*/ 11 h 74"/>
                <a:gd name="T58" fmla="*/ 41 w 46"/>
                <a:gd name="T59" fmla="*/ 13 h 74"/>
                <a:gd name="T60" fmla="*/ 39 w 46"/>
                <a:gd name="T61" fmla="*/ 16 h 74"/>
                <a:gd name="T62" fmla="*/ 38 w 46"/>
                <a:gd name="T63" fmla="*/ 19 h 74"/>
                <a:gd name="T64" fmla="*/ 36 w 46"/>
                <a:gd name="T65" fmla="*/ 21 h 74"/>
                <a:gd name="T66" fmla="*/ 36 w 46"/>
                <a:gd name="T67" fmla="*/ 23 h 74"/>
                <a:gd name="T68" fmla="*/ 36 w 46"/>
                <a:gd name="T69" fmla="*/ 26 h 74"/>
                <a:gd name="T70" fmla="*/ 36 w 46"/>
                <a:gd name="T71" fmla="*/ 29 h 74"/>
                <a:gd name="T72" fmla="*/ 37 w 46"/>
                <a:gd name="T73" fmla="*/ 31 h 74"/>
                <a:gd name="T74" fmla="*/ 38 w 46"/>
                <a:gd name="T75" fmla="*/ 29 h 74"/>
                <a:gd name="T76" fmla="*/ 40 w 46"/>
                <a:gd name="T77" fmla="*/ 26 h 74"/>
                <a:gd name="T78" fmla="*/ 42 w 46"/>
                <a:gd name="T79" fmla="*/ 23 h 74"/>
                <a:gd name="T80" fmla="*/ 44 w 46"/>
                <a:gd name="T81" fmla="*/ 24 h 74"/>
                <a:gd name="T82" fmla="*/ 43 w 46"/>
                <a:gd name="T83" fmla="*/ 27 h 74"/>
                <a:gd name="T84" fmla="*/ 41 w 46"/>
                <a:gd name="T85" fmla="*/ 32 h 74"/>
                <a:gd name="T86" fmla="*/ 40 w 46"/>
                <a:gd name="T87" fmla="*/ 35 h 74"/>
                <a:gd name="T88" fmla="*/ 40 w 46"/>
                <a:gd name="T89" fmla="*/ 36 h 74"/>
                <a:gd name="T90" fmla="*/ 40 w 46"/>
                <a:gd name="T91" fmla="*/ 38 h 74"/>
                <a:gd name="T92" fmla="*/ 41 w 46"/>
                <a:gd name="T93" fmla="*/ 39 h 74"/>
                <a:gd name="T94" fmla="*/ 44 w 46"/>
                <a:gd name="T95" fmla="*/ 39 h 74"/>
                <a:gd name="T96" fmla="*/ 45 w 46"/>
                <a:gd name="T97" fmla="*/ 39 h 74"/>
                <a:gd name="T98" fmla="*/ 45 w 46"/>
                <a:gd name="T99" fmla="*/ 40 h 74"/>
                <a:gd name="T100" fmla="*/ 45 w 46"/>
                <a:gd name="T101" fmla="*/ 41 h 74"/>
                <a:gd name="T102" fmla="*/ 44 w 46"/>
                <a:gd name="T103" fmla="*/ 44 h 74"/>
                <a:gd name="T104" fmla="*/ 42 w 46"/>
                <a:gd name="T105" fmla="*/ 45 h 74"/>
                <a:gd name="T106" fmla="*/ 41 w 46"/>
                <a:gd name="T107" fmla="*/ 47 h 74"/>
                <a:gd name="T108" fmla="*/ 40 w 46"/>
                <a:gd name="T109" fmla="*/ 48 h 74"/>
                <a:gd name="T110" fmla="*/ 39 w 46"/>
                <a:gd name="T111" fmla="*/ 50 h 74"/>
                <a:gd name="T112" fmla="*/ 37 w 46"/>
                <a:gd name="T113" fmla="*/ 53 h 74"/>
                <a:gd name="T114" fmla="*/ 36 w 46"/>
                <a:gd name="T115" fmla="*/ 57 h 74"/>
                <a:gd name="T116" fmla="*/ 36 w 46"/>
                <a:gd name="T117" fmla="*/ 61 h 74"/>
                <a:gd name="T118" fmla="*/ 36 w 46"/>
                <a:gd name="T119" fmla="*/ 66 h 74"/>
                <a:gd name="T120" fmla="*/ 3 w 46"/>
                <a:gd name="T121" fmla="*/ 73 h 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6"/>
                <a:gd name="T184" fmla="*/ 0 h 74"/>
                <a:gd name="T185" fmla="*/ 46 w 46"/>
                <a:gd name="T186" fmla="*/ 74 h 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6" h="74">
                  <a:moveTo>
                    <a:pt x="3" y="73"/>
                  </a:moveTo>
                  <a:lnTo>
                    <a:pt x="3" y="69"/>
                  </a:lnTo>
                  <a:lnTo>
                    <a:pt x="3" y="64"/>
                  </a:lnTo>
                  <a:lnTo>
                    <a:pt x="4" y="60"/>
                  </a:lnTo>
                  <a:lnTo>
                    <a:pt x="4" y="54"/>
                  </a:lnTo>
                  <a:lnTo>
                    <a:pt x="5" y="41"/>
                  </a:lnTo>
                  <a:lnTo>
                    <a:pt x="4" y="27"/>
                  </a:lnTo>
                  <a:lnTo>
                    <a:pt x="3" y="15"/>
                  </a:lnTo>
                  <a:lnTo>
                    <a:pt x="1" y="9"/>
                  </a:lnTo>
                  <a:lnTo>
                    <a:pt x="0" y="7"/>
                  </a:lnTo>
                  <a:lnTo>
                    <a:pt x="0" y="5"/>
                  </a:lnTo>
                  <a:lnTo>
                    <a:pt x="1" y="3"/>
                  </a:lnTo>
                  <a:lnTo>
                    <a:pt x="5" y="1"/>
                  </a:lnTo>
                  <a:lnTo>
                    <a:pt x="9" y="0"/>
                  </a:lnTo>
                  <a:lnTo>
                    <a:pt x="13" y="1"/>
                  </a:lnTo>
                  <a:lnTo>
                    <a:pt x="17" y="2"/>
                  </a:lnTo>
                  <a:lnTo>
                    <a:pt x="21" y="3"/>
                  </a:lnTo>
                  <a:lnTo>
                    <a:pt x="25" y="4"/>
                  </a:lnTo>
                  <a:lnTo>
                    <a:pt x="28" y="5"/>
                  </a:lnTo>
                  <a:lnTo>
                    <a:pt x="29" y="5"/>
                  </a:lnTo>
                  <a:lnTo>
                    <a:pt x="31" y="5"/>
                  </a:lnTo>
                  <a:lnTo>
                    <a:pt x="33" y="4"/>
                  </a:lnTo>
                  <a:lnTo>
                    <a:pt x="35" y="4"/>
                  </a:lnTo>
                  <a:lnTo>
                    <a:pt x="37" y="4"/>
                  </a:lnTo>
                  <a:lnTo>
                    <a:pt x="39" y="4"/>
                  </a:lnTo>
                  <a:lnTo>
                    <a:pt x="41" y="5"/>
                  </a:lnTo>
                  <a:lnTo>
                    <a:pt x="42" y="7"/>
                  </a:lnTo>
                  <a:lnTo>
                    <a:pt x="43" y="9"/>
                  </a:lnTo>
                  <a:lnTo>
                    <a:pt x="43" y="11"/>
                  </a:lnTo>
                  <a:lnTo>
                    <a:pt x="41" y="13"/>
                  </a:lnTo>
                  <a:lnTo>
                    <a:pt x="39" y="16"/>
                  </a:lnTo>
                  <a:lnTo>
                    <a:pt x="38" y="19"/>
                  </a:lnTo>
                  <a:lnTo>
                    <a:pt x="36" y="21"/>
                  </a:lnTo>
                  <a:lnTo>
                    <a:pt x="36" y="23"/>
                  </a:lnTo>
                  <a:lnTo>
                    <a:pt x="36" y="26"/>
                  </a:lnTo>
                  <a:lnTo>
                    <a:pt x="36" y="29"/>
                  </a:lnTo>
                  <a:lnTo>
                    <a:pt x="37" y="31"/>
                  </a:lnTo>
                  <a:lnTo>
                    <a:pt x="38" y="29"/>
                  </a:lnTo>
                  <a:lnTo>
                    <a:pt x="40" y="26"/>
                  </a:lnTo>
                  <a:lnTo>
                    <a:pt x="42" y="23"/>
                  </a:lnTo>
                  <a:lnTo>
                    <a:pt x="44" y="24"/>
                  </a:lnTo>
                  <a:lnTo>
                    <a:pt x="43" y="27"/>
                  </a:lnTo>
                  <a:lnTo>
                    <a:pt x="41" y="32"/>
                  </a:lnTo>
                  <a:lnTo>
                    <a:pt x="40" y="35"/>
                  </a:lnTo>
                  <a:lnTo>
                    <a:pt x="40" y="36"/>
                  </a:lnTo>
                  <a:lnTo>
                    <a:pt x="40" y="38"/>
                  </a:lnTo>
                  <a:lnTo>
                    <a:pt x="41" y="39"/>
                  </a:lnTo>
                  <a:lnTo>
                    <a:pt x="44" y="39"/>
                  </a:lnTo>
                  <a:lnTo>
                    <a:pt x="45" y="39"/>
                  </a:lnTo>
                  <a:lnTo>
                    <a:pt x="45" y="40"/>
                  </a:lnTo>
                  <a:lnTo>
                    <a:pt x="45" y="41"/>
                  </a:lnTo>
                  <a:lnTo>
                    <a:pt x="44" y="44"/>
                  </a:lnTo>
                  <a:lnTo>
                    <a:pt x="42" y="45"/>
                  </a:lnTo>
                  <a:lnTo>
                    <a:pt x="41" y="47"/>
                  </a:lnTo>
                  <a:lnTo>
                    <a:pt x="40" y="48"/>
                  </a:lnTo>
                  <a:lnTo>
                    <a:pt x="39" y="50"/>
                  </a:lnTo>
                  <a:lnTo>
                    <a:pt x="37" y="53"/>
                  </a:lnTo>
                  <a:lnTo>
                    <a:pt x="36" y="57"/>
                  </a:lnTo>
                  <a:lnTo>
                    <a:pt x="36" y="61"/>
                  </a:lnTo>
                  <a:lnTo>
                    <a:pt x="36" y="66"/>
                  </a:lnTo>
                  <a:lnTo>
                    <a:pt x="3" y="73"/>
                  </a:lnTo>
                </a:path>
              </a:pathLst>
            </a:custGeom>
            <a:solidFill>
              <a:srgbClr val="C0C0C0"/>
            </a:solidFill>
            <a:ln w="12700" cap="rnd">
              <a:noFill/>
              <a:round/>
              <a:headEnd/>
              <a:tailEnd/>
            </a:ln>
          </p:spPr>
          <p:txBody>
            <a:bodyPr/>
            <a:lstStyle/>
            <a:p>
              <a:endParaRPr lang="en-US">
                <a:solidFill>
                  <a:srgbClr val="000000"/>
                </a:solidFill>
              </a:endParaRPr>
            </a:p>
          </p:txBody>
        </p:sp>
        <p:sp>
          <p:nvSpPr>
            <p:cNvPr id="23640" name="Freeform 133"/>
            <p:cNvSpPr>
              <a:spLocks/>
            </p:cNvSpPr>
            <p:nvPr/>
          </p:nvSpPr>
          <p:spPr bwMode="auto">
            <a:xfrm>
              <a:off x="2021" y="1316"/>
              <a:ext cx="485" cy="624"/>
            </a:xfrm>
            <a:custGeom>
              <a:avLst/>
              <a:gdLst>
                <a:gd name="T0" fmla="*/ 52 w 485"/>
                <a:gd name="T1" fmla="*/ 107 h 624"/>
                <a:gd name="T2" fmla="*/ 41 w 485"/>
                <a:gd name="T3" fmla="*/ 109 h 624"/>
                <a:gd name="T4" fmla="*/ 21 w 485"/>
                <a:gd name="T5" fmla="*/ 103 h 624"/>
                <a:gd name="T6" fmla="*/ 9 w 485"/>
                <a:gd name="T7" fmla="*/ 110 h 624"/>
                <a:gd name="T8" fmla="*/ 15 w 485"/>
                <a:gd name="T9" fmla="*/ 162 h 624"/>
                <a:gd name="T10" fmla="*/ 14 w 485"/>
                <a:gd name="T11" fmla="*/ 202 h 624"/>
                <a:gd name="T12" fmla="*/ 21 w 485"/>
                <a:gd name="T13" fmla="*/ 209 h 624"/>
                <a:gd name="T14" fmla="*/ 27 w 485"/>
                <a:gd name="T15" fmla="*/ 211 h 624"/>
                <a:gd name="T16" fmla="*/ 21 w 485"/>
                <a:gd name="T17" fmla="*/ 211 h 624"/>
                <a:gd name="T18" fmla="*/ 14 w 485"/>
                <a:gd name="T19" fmla="*/ 218 h 624"/>
                <a:gd name="T20" fmla="*/ 14 w 485"/>
                <a:gd name="T21" fmla="*/ 248 h 624"/>
                <a:gd name="T22" fmla="*/ 13 w 485"/>
                <a:gd name="T23" fmla="*/ 282 h 624"/>
                <a:gd name="T24" fmla="*/ 5 w 485"/>
                <a:gd name="T25" fmla="*/ 322 h 624"/>
                <a:gd name="T26" fmla="*/ 1 w 485"/>
                <a:gd name="T27" fmla="*/ 378 h 624"/>
                <a:gd name="T28" fmla="*/ 9 w 485"/>
                <a:gd name="T29" fmla="*/ 484 h 624"/>
                <a:gd name="T30" fmla="*/ 12 w 485"/>
                <a:gd name="T31" fmla="*/ 539 h 624"/>
                <a:gd name="T32" fmla="*/ 24 w 485"/>
                <a:gd name="T33" fmla="*/ 556 h 624"/>
                <a:gd name="T34" fmla="*/ 28 w 485"/>
                <a:gd name="T35" fmla="*/ 569 h 624"/>
                <a:gd name="T36" fmla="*/ 37 w 485"/>
                <a:gd name="T37" fmla="*/ 578 h 624"/>
                <a:gd name="T38" fmla="*/ 44 w 485"/>
                <a:gd name="T39" fmla="*/ 577 h 624"/>
                <a:gd name="T40" fmla="*/ 45 w 485"/>
                <a:gd name="T41" fmla="*/ 588 h 624"/>
                <a:gd name="T42" fmla="*/ 60 w 485"/>
                <a:gd name="T43" fmla="*/ 588 h 624"/>
                <a:gd name="T44" fmla="*/ 88 w 485"/>
                <a:gd name="T45" fmla="*/ 585 h 624"/>
                <a:gd name="T46" fmla="*/ 114 w 485"/>
                <a:gd name="T47" fmla="*/ 582 h 624"/>
                <a:gd name="T48" fmla="*/ 145 w 485"/>
                <a:gd name="T49" fmla="*/ 582 h 624"/>
                <a:gd name="T50" fmla="*/ 179 w 485"/>
                <a:gd name="T51" fmla="*/ 586 h 624"/>
                <a:gd name="T52" fmla="*/ 204 w 485"/>
                <a:gd name="T53" fmla="*/ 592 h 624"/>
                <a:gd name="T54" fmla="*/ 236 w 485"/>
                <a:gd name="T55" fmla="*/ 604 h 624"/>
                <a:gd name="T56" fmla="*/ 305 w 485"/>
                <a:gd name="T57" fmla="*/ 619 h 624"/>
                <a:gd name="T58" fmla="*/ 384 w 485"/>
                <a:gd name="T59" fmla="*/ 621 h 624"/>
                <a:gd name="T60" fmla="*/ 417 w 485"/>
                <a:gd name="T61" fmla="*/ 609 h 624"/>
                <a:gd name="T62" fmla="*/ 440 w 485"/>
                <a:gd name="T63" fmla="*/ 597 h 624"/>
                <a:gd name="T64" fmla="*/ 470 w 485"/>
                <a:gd name="T65" fmla="*/ 583 h 624"/>
                <a:gd name="T66" fmla="*/ 480 w 485"/>
                <a:gd name="T67" fmla="*/ 513 h 624"/>
                <a:gd name="T68" fmla="*/ 471 w 485"/>
                <a:gd name="T69" fmla="*/ 79 h 624"/>
                <a:gd name="T70" fmla="*/ 458 w 485"/>
                <a:gd name="T71" fmla="*/ 8 h 624"/>
                <a:gd name="T72" fmla="*/ 432 w 485"/>
                <a:gd name="T73" fmla="*/ 51 h 624"/>
                <a:gd name="T74" fmla="*/ 403 w 485"/>
                <a:gd name="T75" fmla="*/ 83 h 624"/>
                <a:gd name="T76" fmla="*/ 378 w 485"/>
                <a:gd name="T77" fmla="*/ 92 h 624"/>
                <a:gd name="T78" fmla="*/ 336 w 485"/>
                <a:gd name="T79" fmla="*/ 99 h 624"/>
                <a:gd name="T80" fmla="*/ 283 w 485"/>
                <a:gd name="T81" fmla="*/ 99 h 624"/>
                <a:gd name="T82" fmla="*/ 238 w 485"/>
                <a:gd name="T83" fmla="*/ 87 h 624"/>
                <a:gd name="T84" fmla="*/ 205 w 485"/>
                <a:gd name="T85" fmla="*/ 79 h 624"/>
                <a:gd name="T86" fmla="*/ 180 w 485"/>
                <a:gd name="T87" fmla="*/ 77 h 624"/>
                <a:gd name="T88" fmla="*/ 160 w 485"/>
                <a:gd name="T89" fmla="*/ 81 h 624"/>
                <a:gd name="T90" fmla="*/ 141 w 485"/>
                <a:gd name="T91" fmla="*/ 90 h 624"/>
                <a:gd name="T92" fmla="*/ 119 w 485"/>
                <a:gd name="T93" fmla="*/ 94 h 624"/>
                <a:gd name="T94" fmla="*/ 94 w 485"/>
                <a:gd name="T95" fmla="*/ 96 h 624"/>
                <a:gd name="T96" fmla="*/ 80 w 485"/>
                <a:gd name="T97" fmla="*/ 96 h 624"/>
                <a:gd name="T98" fmla="*/ 77 w 485"/>
                <a:gd name="T99" fmla="*/ 109 h 624"/>
                <a:gd name="T100" fmla="*/ 80 w 485"/>
                <a:gd name="T101" fmla="*/ 132 h 624"/>
                <a:gd name="T102" fmla="*/ 77 w 485"/>
                <a:gd name="T103" fmla="*/ 153 h 624"/>
                <a:gd name="T104" fmla="*/ 67 w 485"/>
                <a:gd name="T105" fmla="*/ 164 h 624"/>
                <a:gd name="T106" fmla="*/ 58 w 485"/>
                <a:gd name="T107" fmla="*/ 172 h 624"/>
                <a:gd name="T108" fmla="*/ 52 w 485"/>
                <a:gd name="T109" fmla="*/ 175 h 624"/>
                <a:gd name="T110" fmla="*/ 55 w 485"/>
                <a:gd name="T111" fmla="*/ 155 h 624"/>
                <a:gd name="T112" fmla="*/ 62 w 485"/>
                <a:gd name="T113" fmla="*/ 146 h 624"/>
                <a:gd name="T114" fmla="*/ 57 w 485"/>
                <a:gd name="T115" fmla="*/ 142 h 624"/>
                <a:gd name="T116" fmla="*/ 59 w 485"/>
                <a:gd name="T117" fmla="*/ 127 h 624"/>
                <a:gd name="T118" fmla="*/ 52 w 485"/>
                <a:gd name="T119" fmla="*/ 131 h 624"/>
                <a:gd name="T120" fmla="*/ 58 w 485"/>
                <a:gd name="T121" fmla="*/ 117 h 6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85"/>
                <a:gd name="T184" fmla="*/ 0 h 624"/>
                <a:gd name="T185" fmla="*/ 485 w 485"/>
                <a:gd name="T186" fmla="*/ 624 h 6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85" h="624">
                  <a:moveTo>
                    <a:pt x="60" y="112"/>
                  </a:moveTo>
                  <a:lnTo>
                    <a:pt x="59" y="110"/>
                  </a:lnTo>
                  <a:lnTo>
                    <a:pt x="57" y="109"/>
                  </a:lnTo>
                  <a:lnTo>
                    <a:pt x="54" y="109"/>
                  </a:lnTo>
                  <a:lnTo>
                    <a:pt x="52" y="107"/>
                  </a:lnTo>
                  <a:lnTo>
                    <a:pt x="49" y="107"/>
                  </a:lnTo>
                  <a:lnTo>
                    <a:pt x="47" y="107"/>
                  </a:lnTo>
                  <a:lnTo>
                    <a:pt x="46" y="109"/>
                  </a:lnTo>
                  <a:lnTo>
                    <a:pt x="44" y="109"/>
                  </a:lnTo>
                  <a:lnTo>
                    <a:pt x="41" y="109"/>
                  </a:lnTo>
                  <a:lnTo>
                    <a:pt x="39" y="107"/>
                  </a:lnTo>
                  <a:lnTo>
                    <a:pt x="35" y="106"/>
                  </a:lnTo>
                  <a:lnTo>
                    <a:pt x="31" y="105"/>
                  </a:lnTo>
                  <a:lnTo>
                    <a:pt x="26" y="104"/>
                  </a:lnTo>
                  <a:lnTo>
                    <a:pt x="21" y="103"/>
                  </a:lnTo>
                  <a:lnTo>
                    <a:pt x="16" y="104"/>
                  </a:lnTo>
                  <a:lnTo>
                    <a:pt x="12" y="106"/>
                  </a:lnTo>
                  <a:lnTo>
                    <a:pt x="11" y="106"/>
                  </a:lnTo>
                  <a:lnTo>
                    <a:pt x="11" y="109"/>
                  </a:lnTo>
                  <a:lnTo>
                    <a:pt x="9" y="110"/>
                  </a:lnTo>
                  <a:lnTo>
                    <a:pt x="12" y="112"/>
                  </a:lnTo>
                  <a:lnTo>
                    <a:pt x="14" y="119"/>
                  </a:lnTo>
                  <a:lnTo>
                    <a:pt x="15" y="132"/>
                  </a:lnTo>
                  <a:lnTo>
                    <a:pt x="16" y="147"/>
                  </a:lnTo>
                  <a:lnTo>
                    <a:pt x="15" y="162"/>
                  </a:lnTo>
                  <a:lnTo>
                    <a:pt x="14" y="175"/>
                  </a:lnTo>
                  <a:lnTo>
                    <a:pt x="14" y="185"/>
                  </a:lnTo>
                  <a:lnTo>
                    <a:pt x="14" y="195"/>
                  </a:lnTo>
                  <a:lnTo>
                    <a:pt x="14" y="199"/>
                  </a:lnTo>
                  <a:lnTo>
                    <a:pt x="14" y="202"/>
                  </a:lnTo>
                  <a:lnTo>
                    <a:pt x="14" y="205"/>
                  </a:lnTo>
                  <a:lnTo>
                    <a:pt x="15" y="206"/>
                  </a:lnTo>
                  <a:lnTo>
                    <a:pt x="18" y="208"/>
                  </a:lnTo>
                  <a:lnTo>
                    <a:pt x="19" y="209"/>
                  </a:lnTo>
                  <a:lnTo>
                    <a:pt x="21" y="209"/>
                  </a:lnTo>
                  <a:lnTo>
                    <a:pt x="22" y="210"/>
                  </a:lnTo>
                  <a:lnTo>
                    <a:pt x="24" y="210"/>
                  </a:lnTo>
                  <a:lnTo>
                    <a:pt x="26" y="210"/>
                  </a:lnTo>
                  <a:lnTo>
                    <a:pt x="27" y="210"/>
                  </a:lnTo>
                  <a:lnTo>
                    <a:pt x="27" y="211"/>
                  </a:lnTo>
                  <a:lnTo>
                    <a:pt x="28" y="211"/>
                  </a:lnTo>
                  <a:lnTo>
                    <a:pt x="27" y="211"/>
                  </a:lnTo>
                  <a:lnTo>
                    <a:pt x="26" y="211"/>
                  </a:lnTo>
                  <a:lnTo>
                    <a:pt x="24" y="211"/>
                  </a:lnTo>
                  <a:lnTo>
                    <a:pt x="21" y="211"/>
                  </a:lnTo>
                  <a:lnTo>
                    <a:pt x="19" y="212"/>
                  </a:lnTo>
                  <a:lnTo>
                    <a:pt x="16" y="212"/>
                  </a:lnTo>
                  <a:lnTo>
                    <a:pt x="15" y="214"/>
                  </a:lnTo>
                  <a:lnTo>
                    <a:pt x="14" y="214"/>
                  </a:lnTo>
                  <a:lnTo>
                    <a:pt x="14" y="218"/>
                  </a:lnTo>
                  <a:lnTo>
                    <a:pt x="15" y="225"/>
                  </a:lnTo>
                  <a:lnTo>
                    <a:pt x="16" y="232"/>
                  </a:lnTo>
                  <a:lnTo>
                    <a:pt x="16" y="237"/>
                  </a:lnTo>
                  <a:lnTo>
                    <a:pt x="15" y="242"/>
                  </a:lnTo>
                  <a:lnTo>
                    <a:pt x="14" y="248"/>
                  </a:lnTo>
                  <a:lnTo>
                    <a:pt x="15" y="253"/>
                  </a:lnTo>
                  <a:lnTo>
                    <a:pt x="15" y="256"/>
                  </a:lnTo>
                  <a:lnTo>
                    <a:pt x="15" y="261"/>
                  </a:lnTo>
                  <a:lnTo>
                    <a:pt x="14" y="271"/>
                  </a:lnTo>
                  <a:lnTo>
                    <a:pt x="13" y="282"/>
                  </a:lnTo>
                  <a:lnTo>
                    <a:pt x="12" y="290"/>
                  </a:lnTo>
                  <a:lnTo>
                    <a:pt x="9" y="295"/>
                  </a:lnTo>
                  <a:lnTo>
                    <a:pt x="8" y="303"/>
                  </a:lnTo>
                  <a:lnTo>
                    <a:pt x="6" y="312"/>
                  </a:lnTo>
                  <a:lnTo>
                    <a:pt x="5" y="322"/>
                  </a:lnTo>
                  <a:lnTo>
                    <a:pt x="4" y="333"/>
                  </a:lnTo>
                  <a:lnTo>
                    <a:pt x="2" y="343"/>
                  </a:lnTo>
                  <a:lnTo>
                    <a:pt x="1" y="353"/>
                  </a:lnTo>
                  <a:lnTo>
                    <a:pt x="1" y="360"/>
                  </a:lnTo>
                  <a:lnTo>
                    <a:pt x="1" y="378"/>
                  </a:lnTo>
                  <a:lnTo>
                    <a:pt x="0" y="404"/>
                  </a:lnTo>
                  <a:lnTo>
                    <a:pt x="1" y="432"/>
                  </a:lnTo>
                  <a:lnTo>
                    <a:pt x="5" y="454"/>
                  </a:lnTo>
                  <a:lnTo>
                    <a:pt x="9" y="471"/>
                  </a:lnTo>
                  <a:lnTo>
                    <a:pt x="9" y="484"/>
                  </a:lnTo>
                  <a:lnTo>
                    <a:pt x="8" y="493"/>
                  </a:lnTo>
                  <a:lnTo>
                    <a:pt x="8" y="503"/>
                  </a:lnTo>
                  <a:lnTo>
                    <a:pt x="8" y="513"/>
                  </a:lnTo>
                  <a:lnTo>
                    <a:pt x="9" y="526"/>
                  </a:lnTo>
                  <a:lnTo>
                    <a:pt x="12" y="539"/>
                  </a:lnTo>
                  <a:lnTo>
                    <a:pt x="15" y="546"/>
                  </a:lnTo>
                  <a:lnTo>
                    <a:pt x="18" y="549"/>
                  </a:lnTo>
                  <a:lnTo>
                    <a:pt x="20" y="551"/>
                  </a:lnTo>
                  <a:lnTo>
                    <a:pt x="21" y="553"/>
                  </a:lnTo>
                  <a:lnTo>
                    <a:pt x="24" y="556"/>
                  </a:lnTo>
                  <a:lnTo>
                    <a:pt x="25" y="558"/>
                  </a:lnTo>
                  <a:lnTo>
                    <a:pt x="26" y="560"/>
                  </a:lnTo>
                  <a:lnTo>
                    <a:pt x="26" y="563"/>
                  </a:lnTo>
                  <a:lnTo>
                    <a:pt x="27" y="564"/>
                  </a:lnTo>
                  <a:lnTo>
                    <a:pt x="28" y="569"/>
                  </a:lnTo>
                  <a:lnTo>
                    <a:pt x="29" y="575"/>
                  </a:lnTo>
                  <a:lnTo>
                    <a:pt x="31" y="578"/>
                  </a:lnTo>
                  <a:lnTo>
                    <a:pt x="33" y="579"/>
                  </a:lnTo>
                  <a:lnTo>
                    <a:pt x="34" y="578"/>
                  </a:lnTo>
                  <a:lnTo>
                    <a:pt x="37" y="578"/>
                  </a:lnTo>
                  <a:lnTo>
                    <a:pt x="38" y="577"/>
                  </a:lnTo>
                  <a:lnTo>
                    <a:pt x="40" y="577"/>
                  </a:lnTo>
                  <a:lnTo>
                    <a:pt x="41" y="576"/>
                  </a:lnTo>
                  <a:lnTo>
                    <a:pt x="42" y="577"/>
                  </a:lnTo>
                  <a:lnTo>
                    <a:pt x="44" y="577"/>
                  </a:lnTo>
                  <a:lnTo>
                    <a:pt x="44" y="578"/>
                  </a:lnTo>
                  <a:lnTo>
                    <a:pt x="44" y="582"/>
                  </a:lnTo>
                  <a:lnTo>
                    <a:pt x="44" y="585"/>
                  </a:lnTo>
                  <a:lnTo>
                    <a:pt x="44" y="588"/>
                  </a:lnTo>
                  <a:lnTo>
                    <a:pt x="45" y="588"/>
                  </a:lnTo>
                  <a:lnTo>
                    <a:pt x="46" y="588"/>
                  </a:lnTo>
                  <a:lnTo>
                    <a:pt x="48" y="588"/>
                  </a:lnTo>
                  <a:lnTo>
                    <a:pt x="52" y="588"/>
                  </a:lnTo>
                  <a:lnTo>
                    <a:pt x="55" y="588"/>
                  </a:lnTo>
                  <a:lnTo>
                    <a:pt x="60" y="588"/>
                  </a:lnTo>
                  <a:lnTo>
                    <a:pt x="65" y="586"/>
                  </a:lnTo>
                  <a:lnTo>
                    <a:pt x="71" y="586"/>
                  </a:lnTo>
                  <a:lnTo>
                    <a:pt x="77" y="585"/>
                  </a:lnTo>
                  <a:lnTo>
                    <a:pt x="82" y="585"/>
                  </a:lnTo>
                  <a:lnTo>
                    <a:pt x="88" y="585"/>
                  </a:lnTo>
                  <a:lnTo>
                    <a:pt x="94" y="584"/>
                  </a:lnTo>
                  <a:lnTo>
                    <a:pt x="100" y="584"/>
                  </a:lnTo>
                  <a:lnTo>
                    <a:pt x="105" y="583"/>
                  </a:lnTo>
                  <a:lnTo>
                    <a:pt x="110" y="583"/>
                  </a:lnTo>
                  <a:lnTo>
                    <a:pt x="114" y="582"/>
                  </a:lnTo>
                  <a:lnTo>
                    <a:pt x="120" y="582"/>
                  </a:lnTo>
                  <a:lnTo>
                    <a:pt x="126" y="582"/>
                  </a:lnTo>
                  <a:lnTo>
                    <a:pt x="132" y="582"/>
                  </a:lnTo>
                  <a:lnTo>
                    <a:pt x="139" y="582"/>
                  </a:lnTo>
                  <a:lnTo>
                    <a:pt x="145" y="582"/>
                  </a:lnTo>
                  <a:lnTo>
                    <a:pt x="152" y="583"/>
                  </a:lnTo>
                  <a:lnTo>
                    <a:pt x="159" y="583"/>
                  </a:lnTo>
                  <a:lnTo>
                    <a:pt x="166" y="584"/>
                  </a:lnTo>
                  <a:lnTo>
                    <a:pt x="172" y="585"/>
                  </a:lnTo>
                  <a:lnTo>
                    <a:pt x="179" y="586"/>
                  </a:lnTo>
                  <a:lnTo>
                    <a:pt x="185" y="588"/>
                  </a:lnTo>
                  <a:lnTo>
                    <a:pt x="191" y="589"/>
                  </a:lnTo>
                  <a:lnTo>
                    <a:pt x="195" y="590"/>
                  </a:lnTo>
                  <a:lnTo>
                    <a:pt x="200" y="591"/>
                  </a:lnTo>
                  <a:lnTo>
                    <a:pt x="204" y="592"/>
                  </a:lnTo>
                  <a:lnTo>
                    <a:pt x="207" y="594"/>
                  </a:lnTo>
                  <a:lnTo>
                    <a:pt x="211" y="596"/>
                  </a:lnTo>
                  <a:lnTo>
                    <a:pt x="217" y="598"/>
                  </a:lnTo>
                  <a:lnTo>
                    <a:pt x="225" y="601"/>
                  </a:lnTo>
                  <a:lnTo>
                    <a:pt x="236" y="604"/>
                  </a:lnTo>
                  <a:lnTo>
                    <a:pt x="247" y="608"/>
                  </a:lnTo>
                  <a:lnTo>
                    <a:pt x="260" y="611"/>
                  </a:lnTo>
                  <a:lnTo>
                    <a:pt x="274" y="615"/>
                  </a:lnTo>
                  <a:lnTo>
                    <a:pt x="290" y="617"/>
                  </a:lnTo>
                  <a:lnTo>
                    <a:pt x="305" y="619"/>
                  </a:lnTo>
                  <a:lnTo>
                    <a:pt x="321" y="622"/>
                  </a:lnTo>
                  <a:lnTo>
                    <a:pt x="338" y="623"/>
                  </a:lnTo>
                  <a:lnTo>
                    <a:pt x="353" y="623"/>
                  </a:lnTo>
                  <a:lnTo>
                    <a:pt x="370" y="623"/>
                  </a:lnTo>
                  <a:lnTo>
                    <a:pt x="384" y="621"/>
                  </a:lnTo>
                  <a:lnTo>
                    <a:pt x="399" y="617"/>
                  </a:lnTo>
                  <a:lnTo>
                    <a:pt x="412" y="612"/>
                  </a:lnTo>
                  <a:lnTo>
                    <a:pt x="412" y="611"/>
                  </a:lnTo>
                  <a:lnTo>
                    <a:pt x="415" y="610"/>
                  </a:lnTo>
                  <a:lnTo>
                    <a:pt x="417" y="609"/>
                  </a:lnTo>
                  <a:lnTo>
                    <a:pt x="420" y="608"/>
                  </a:lnTo>
                  <a:lnTo>
                    <a:pt x="424" y="605"/>
                  </a:lnTo>
                  <a:lnTo>
                    <a:pt x="429" y="603"/>
                  </a:lnTo>
                  <a:lnTo>
                    <a:pt x="435" y="599"/>
                  </a:lnTo>
                  <a:lnTo>
                    <a:pt x="440" y="597"/>
                  </a:lnTo>
                  <a:lnTo>
                    <a:pt x="445" y="594"/>
                  </a:lnTo>
                  <a:lnTo>
                    <a:pt x="452" y="591"/>
                  </a:lnTo>
                  <a:lnTo>
                    <a:pt x="458" y="588"/>
                  </a:lnTo>
                  <a:lnTo>
                    <a:pt x="464" y="585"/>
                  </a:lnTo>
                  <a:lnTo>
                    <a:pt x="470" y="583"/>
                  </a:lnTo>
                  <a:lnTo>
                    <a:pt x="475" y="581"/>
                  </a:lnTo>
                  <a:lnTo>
                    <a:pt x="479" y="577"/>
                  </a:lnTo>
                  <a:lnTo>
                    <a:pt x="484" y="576"/>
                  </a:lnTo>
                  <a:lnTo>
                    <a:pt x="483" y="559"/>
                  </a:lnTo>
                  <a:lnTo>
                    <a:pt x="480" y="513"/>
                  </a:lnTo>
                  <a:lnTo>
                    <a:pt x="478" y="444"/>
                  </a:lnTo>
                  <a:lnTo>
                    <a:pt x="475" y="359"/>
                  </a:lnTo>
                  <a:lnTo>
                    <a:pt x="472" y="265"/>
                  </a:lnTo>
                  <a:lnTo>
                    <a:pt x="471" y="170"/>
                  </a:lnTo>
                  <a:lnTo>
                    <a:pt x="471" y="79"/>
                  </a:lnTo>
                  <a:lnTo>
                    <a:pt x="473" y="0"/>
                  </a:lnTo>
                  <a:lnTo>
                    <a:pt x="472" y="0"/>
                  </a:lnTo>
                  <a:lnTo>
                    <a:pt x="469" y="1"/>
                  </a:lnTo>
                  <a:lnTo>
                    <a:pt x="464" y="4"/>
                  </a:lnTo>
                  <a:lnTo>
                    <a:pt x="458" y="8"/>
                  </a:lnTo>
                  <a:lnTo>
                    <a:pt x="452" y="13"/>
                  </a:lnTo>
                  <a:lnTo>
                    <a:pt x="446" y="20"/>
                  </a:lnTo>
                  <a:lnTo>
                    <a:pt x="440" y="28"/>
                  </a:lnTo>
                  <a:lnTo>
                    <a:pt x="437" y="40"/>
                  </a:lnTo>
                  <a:lnTo>
                    <a:pt x="432" y="51"/>
                  </a:lnTo>
                  <a:lnTo>
                    <a:pt x="427" y="60"/>
                  </a:lnTo>
                  <a:lnTo>
                    <a:pt x="422" y="67"/>
                  </a:lnTo>
                  <a:lnTo>
                    <a:pt x="416" y="74"/>
                  </a:lnTo>
                  <a:lnTo>
                    <a:pt x="409" y="79"/>
                  </a:lnTo>
                  <a:lnTo>
                    <a:pt x="403" y="83"/>
                  </a:lnTo>
                  <a:lnTo>
                    <a:pt x="397" y="86"/>
                  </a:lnTo>
                  <a:lnTo>
                    <a:pt x="392" y="88"/>
                  </a:lnTo>
                  <a:lnTo>
                    <a:pt x="389" y="90"/>
                  </a:lnTo>
                  <a:lnTo>
                    <a:pt x="384" y="91"/>
                  </a:lnTo>
                  <a:lnTo>
                    <a:pt x="378" y="92"/>
                  </a:lnTo>
                  <a:lnTo>
                    <a:pt x="371" y="94"/>
                  </a:lnTo>
                  <a:lnTo>
                    <a:pt x="364" y="96"/>
                  </a:lnTo>
                  <a:lnTo>
                    <a:pt x="354" y="97"/>
                  </a:lnTo>
                  <a:lnTo>
                    <a:pt x="345" y="98"/>
                  </a:lnTo>
                  <a:lnTo>
                    <a:pt x="336" y="99"/>
                  </a:lnTo>
                  <a:lnTo>
                    <a:pt x="325" y="99"/>
                  </a:lnTo>
                  <a:lnTo>
                    <a:pt x="314" y="100"/>
                  </a:lnTo>
                  <a:lnTo>
                    <a:pt x="304" y="100"/>
                  </a:lnTo>
                  <a:lnTo>
                    <a:pt x="293" y="100"/>
                  </a:lnTo>
                  <a:lnTo>
                    <a:pt x="283" y="99"/>
                  </a:lnTo>
                  <a:lnTo>
                    <a:pt x="273" y="98"/>
                  </a:lnTo>
                  <a:lnTo>
                    <a:pt x="264" y="96"/>
                  </a:lnTo>
                  <a:lnTo>
                    <a:pt x="254" y="93"/>
                  </a:lnTo>
                  <a:lnTo>
                    <a:pt x="246" y="91"/>
                  </a:lnTo>
                  <a:lnTo>
                    <a:pt x="238" y="87"/>
                  </a:lnTo>
                  <a:lnTo>
                    <a:pt x="231" y="86"/>
                  </a:lnTo>
                  <a:lnTo>
                    <a:pt x="224" y="84"/>
                  </a:lnTo>
                  <a:lnTo>
                    <a:pt x="217" y="83"/>
                  </a:lnTo>
                  <a:lnTo>
                    <a:pt x="211" y="80"/>
                  </a:lnTo>
                  <a:lnTo>
                    <a:pt x="205" y="79"/>
                  </a:lnTo>
                  <a:lnTo>
                    <a:pt x="200" y="78"/>
                  </a:lnTo>
                  <a:lnTo>
                    <a:pt x="194" y="78"/>
                  </a:lnTo>
                  <a:lnTo>
                    <a:pt x="190" y="77"/>
                  </a:lnTo>
                  <a:lnTo>
                    <a:pt x="185" y="77"/>
                  </a:lnTo>
                  <a:lnTo>
                    <a:pt x="180" y="77"/>
                  </a:lnTo>
                  <a:lnTo>
                    <a:pt x="175" y="78"/>
                  </a:lnTo>
                  <a:lnTo>
                    <a:pt x="172" y="78"/>
                  </a:lnTo>
                  <a:lnTo>
                    <a:pt x="168" y="79"/>
                  </a:lnTo>
                  <a:lnTo>
                    <a:pt x="164" y="80"/>
                  </a:lnTo>
                  <a:lnTo>
                    <a:pt x="160" y="81"/>
                  </a:lnTo>
                  <a:lnTo>
                    <a:pt x="157" y="83"/>
                  </a:lnTo>
                  <a:lnTo>
                    <a:pt x="153" y="85"/>
                  </a:lnTo>
                  <a:lnTo>
                    <a:pt x="148" y="86"/>
                  </a:lnTo>
                  <a:lnTo>
                    <a:pt x="145" y="87"/>
                  </a:lnTo>
                  <a:lnTo>
                    <a:pt x="141" y="90"/>
                  </a:lnTo>
                  <a:lnTo>
                    <a:pt x="137" y="91"/>
                  </a:lnTo>
                  <a:lnTo>
                    <a:pt x="133" y="92"/>
                  </a:lnTo>
                  <a:lnTo>
                    <a:pt x="128" y="93"/>
                  </a:lnTo>
                  <a:lnTo>
                    <a:pt x="124" y="94"/>
                  </a:lnTo>
                  <a:lnTo>
                    <a:pt x="119" y="94"/>
                  </a:lnTo>
                  <a:lnTo>
                    <a:pt x="115" y="96"/>
                  </a:lnTo>
                  <a:lnTo>
                    <a:pt x="110" y="96"/>
                  </a:lnTo>
                  <a:lnTo>
                    <a:pt x="105" y="97"/>
                  </a:lnTo>
                  <a:lnTo>
                    <a:pt x="100" y="96"/>
                  </a:lnTo>
                  <a:lnTo>
                    <a:pt x="94" y="96"/>
                  </a:lnTo>
                  <a:lnTo>
                    <a:pt x="93" y="96"/>
                  </a:lnTo>
                  <a:lnTo>
                    <a:pt x="91" y="96"/>
                  </a:lnTo>
                  <a:lnTo>
                    <a:pt x="87" y="96"/>
                  </a:lnTo>
                  <a:lnTo>
                    <a:pt x="84" y="96"/>
                  </a:lnTo>
                  <a:lnTo>
                    <a:pt x="80" y="96"/>
                  </a:lnTo>
                  <a:lnTo>
                    <a:pt x="75" y="96"/>
                  </a:lnTo>
                  <a:lnTo>
                    <a:pt x="73" y="97"/>
                  </a:lnTo>
                  <a:lnTo>
                    <a:pt x="73" y="100"/>
                  </a:lnTo>
                  <a:lnTo>
                    <a:pt x="74" y="105"/>
                  </a:lnTo>
                  <a:lnTo>
                    <a:pt x="77" y="109"/>
                  </a:lnTo>
                  <a:lnTo>
                    <a:pt x="80" y="112"/>
                  </a:lnTo>
                  <a:lnTo>
                    <a:pt x="82" y="116"/>
                  </a:lnTo>
                  <a:lnTo>
                    <a:pt x="82" y="120"/>
                  </a:lnTo>
                  <a:lnTo>
                    <a:pt x="82" y="126"/>
                  </a:lnTo>
                  <a:lnTo>
                    <a:pt x="80" y="132"/>
                  </a:lnTo>
                  <a:lnTo>
                    <a:pt x="79" y="138"/>
                  </a:lnTo>
                  <a:lnTo>
                    <a:pt x="78" y="143"/>
                  </a:lnTo>
                  <a:lnTo>
                    <a:pt x="78" y="146"/>
                  </a:lnTo>
                  <a:lnTo>
                    <a:pt x="78" y="150"/>
                  </a:lnTo>
                  <a:lnTo>
                    <a:pt x="77" y="153"/>
                  </a:lnTo>
                  <a:lnTo>
                    <a:pt x="75" y="157"/>
                  </a:lnTo>
                  <a:lnTo>
                    <a:pt x="72" y="160"/>
                  </a:lnTo>
                  <a:lnTo>
                    <a:pt x="69" y="163"/>
                  </a:lnTo>
                  <a:lnTo>
                    <a:pt x="68" y="164"/>
                  </a:lnTo>
                  <a:lnTo>
                    <a:pt x="67" y="164"/>
                  </a:lnTo>
                  <a:lnTo>
                    <a:pt x="65" y="166"/>
                  </a:lnTo>
                  <a:lnTo>
                    <a:pt x="64" y="168"/>
                  </a:lnTo>
                  <a:lnTo>
                    <a:pt x="61" y="169"/>
                  </a:lnTo>
                  <a:lnTo>
                    <a:pt x="60" y="171"/>
                  </a:lnTo>
                  <a:lnTo>
                    <a:pt x="58" y="172"/>
                  </a:lnTo>
                  <a:lnTo>
                    <a:pt x="58" y="175"/>
                  </a:lnTo>
                  <a:lnTo>
                    <a:pt x="55" y="177"/>
                  </a:lnTo>
                  <a:lnTo>
                    <a:pt x="54" y="179"/>
                  </a:lnTo>
                  <a:lnTo>
                    <a:pt x="53" y="178"/>
                  </a:lnTo>
                  <a:lnTo>
                    <a:pt x="52" y="175"/>
                  </a:lnTo>
                  <a:lnTo>
                    <a:pt x="51" y="169"/>
                  </a:lnTo>
                  <a:lnTo>
                    <a:pt x="52" y="164"/>
                  </a:lnTo>
                  <a:lnTo>
                    <a:pt x="53" y="159"/>
                  </a:lnTo>
                  <a:lnTo>
                    <a:pt x="54" y="157"/>
                  </a:lnTo>
                  <a:lnTo>
                    <a:pt x="55" y="155"/>
                  </a:lnTo>
                  <a:lnTo>
                    <a:pt x="58" y="153"/>
                  </a:lnTo>
                  <a:lnTo>
                    <a:pt x="59" y="151"/>
                  </a:lnTo>
                  <a:lnTo>
                    <a:pt x="60" y="149"/>
                  </a:lnTo>
                  <a:lnTo>
                    <a:pt x="61" y="147"/>
                  </a:lnTo>
                  <a:lnTo>
                    <a:pt x="62" y="146"/>
                  </a:lnTo>
                  <a:lnTo>
                    <a:pt x="61" y="145"/>
                  </a:lnTo>
                  <a:lnTo>
                    <a:pt x="60" y="145"/>
                  </a:lnTo>
                  <a:lnTo>
                    <a:pt x="58" y="145"/>
                  </a:lnTo>
                  <a:lnTo>
                    <a:pt x="57" y="144"/>
                  </a:lnTo>
                  <a:lnTo>
                    <a:pt x="57" y="142"/>
                  </a:lnTo>
                  <a:lnTo>
                    <a:pt x="57" y="140"/>
                  </a:lnTo>
                  <a:lnTo>
                    <a:pt x="58" y="137"/>
                  </a:lnTo>
                  <a:lnTo>
                    <a:pt x="60" y="132"/>
                  </a:lnTo>
                  <a:lnTo>
                    <a:pt x="60" y="127"/>
                  </a:lnTo>
                  <a:lnTo>
                    <a:pt x="59" y="127"/>
                  </a:lnTo>
                  <a:lnTo>
                    <a:pt x="57" y="130"/>
                  </a:lnTo>
                  <a:lnTo>
                    <a:pt x="54" y="133"/>
                  </a:lnTo>
                  <a:lnTo>
                    <a:pt x="53" y="136"/>
                  </a:lnTo>
                  <a:lnTo>
                    <a:pt x="52" y="135"/>
                  </a:lnTo>
                  <a:lnTo>
                    <a:pt x="52" y="131"/>
                  </a:lnTo>
                  <a:lnTo>
                    <a:pt x="52" y="127"/>
                  </a:lnTo>
                  <a:lnTo>
                    <a:pt x="52" y="124"/>
                  </a:lnTo>
                  <a:lnTo>
                    <a:pt x="53" y="122"/>
                  </a:lnTo>
                  <a:lnTo>
                    <a:pt x="55" y="120"/>
                  </a:lnTo>
                  <a:lnTo>
                    <a:pt x="58" y="117"/>
                  </a:lnTo>
                  <a:lnTo>
                    <a:pt x="59" y="114"/>
                  </a:lnTo>
                  <a:lnTo>
                    <a:pt x="60" y="112"/>
                  </a:lnTo>
                </a:path>
              </a:pathLst>
            </a:custGeom>
            <a:solidFill>
              <a:srgbClr val="0030A0"/>
            </a:solidFill>
            <a:ln w="12700" cap="rnd">
              <a:noFill/>
              <a:round/>
              <a:headEnd/>
              <a:tailEnd/>
            </a:ln>
          </p:spPr>
          <p:txBody>
            <a:bodyPr/>
            <a:lstStyle/>
            <a:p>
              <a:endParaRPr lang="en-US">
                <a:solidFill>
                  <a:srgbClr val="000000"/>
                </a:solidFill>
              </a:endParaRPr>
            </a:p>
          </p:txBody>
        </p:sp>
        <p:sp>
          <p:nvSpPr>
            <p:cNvPr id="23641" name="Freeform 134"/>
            <p:cNvSpPr>
              <a:spLocks/>
            </p:cNvSpPr>
            <p:nvPr/>
          </p:nvSpPr>
          <p:spPr bwMode="auto">
            <a:xfrm>
              <a:off x="2254" y="1377"/>
              <a:ext cx="206" cy="563"/>
            </a:xfrm>
            <a:custGeom>
              <a:avLst/>
              <a:gdLst>
                <a:gd name="T0" fmla="*/ 9 w 206"/>
                <a:gd name="T1" fmla="*/ 544 h 563"/>
                <a:gd name="T2" fmla="*/ 28 w 206"/>
                <a:gd name="T3" fmla="*/ 549 h 563"/>
                <a:gd name="T4" fmla="*/ 50 w 206"/>
                <a:gd name="T5" fmla="*/ 555 h 563"/>
                <a:gd name="T6" fmla="*/ 73 w 206"/>
                <a:gd name="T7" fmla="*/ 558 h 563"/>
                <a:gd name="T8" fmla="*/ 98 w 206"/>
                <a:gd name="T9" fmla="*/ 562 h 563"/>
                <a:gd name="T10" fmla="*/ 122 w 206"/>
                <a:gd name="T11" fmla="*/ 562 h 563"/>
                <a:gd name="T12" fmla="*/ 146 w 206"/>
                <a:gd name="T13" fmla="*/ 560 h 563"/>
                <a:gd name="T14" fmla="*/ 168 w 206"/>
                <a:gd name="T15" fmla="*/ 555 h 563"/>
                <a:gd name="T16" fmla="*/ 180 w 206"/>
                <a:gd name="T17" fmla="*/ 549 h 563"/>
                <a:gd name="T18" fmla="*/ 187 w 206"/>
                <a:gd name="T19" fmla="*/ 547 h 563"/>
                <a:gd name="T20" fmla="*/ 195 w 206"/>
                <a:gd name="T21" fmla="*/ 542 h 563"/>
                <a:gd name="T22" fmla="*/ 205 w 206"/>
                <a:gd name="T23" fmla="*/ 536 h 563"/>
                <a:gd name="T24" fmla="*/ 189 w 206"/>
                <a:gd name="T25" fmla="*/ 5 h 563"/>
                <a:gd name="T26" fmla="*/ 180 w 206"/>
                <a:gd name="T27" fmla="*/ 15 h 563"/>
                <a:gd name="T28" fmla="*/ 170 w 206"/>
                <a:gd name="T29" fmla="*/ 21 h 563"/>
                <a:gd name="T30" fmla="*/ 162 w 206"/>
                <a:gd name="T31" fmla="*/ 26 h 563"/>
                <a:gd name="T32" fmla="*/ 157 w 206"/>
                <a:gd name="T33" fmla="*/ 29 h 563"/>
                <a:gd name="T34" fmla="*/ 149 w 206"/>
                <a:gd name="T35" fmla="*/ 31 h 563"/>
                <a:gd name="T36" fmla="*/ 137 w 206"/>
                <a:gd name="T37" fmla="*/ 33 h 563"/>
                <a:gd name="T38" fmla="*/ 124 w 206"/>
                <a:gd name="T39" fmla="*/ 35 h 563"/>
                <a:gd name="T40" fmla="*/ 109 w 206"/>
                <a:gd name="T41" fmla="*/ 38 h 563"/>
                <a:gd name="T42" fmla="*/ 92 w 206"/>
                <a:gd name="T43" fmla="*/ 39 h 563"/>
                <a:gd name="T44" fmla="*/ 76 w 206"/>
                <a:gd name="T45" fmla="*/ 39 h 563"/>
                <a:gd name="T46" fmla="*/ 59 w 206"/>
                <a:gd name="T47" fmla="*/ 39 h 563"/>
                <a:gd name="T48" fmla="*/ 48 w 206"/>
                <a:gd name="T49" fmla="*/ 44 h 563"/>
                <a:gd name="T50" fmla="*/ 39 w 206"/>
                <a:gd name="T51" fmla="*/ 82 h 563"/>
                <a:gd name="T52" fmla="*/ 26 w 206"/>
                <a:gd name="T53" fmla="*/ 151 h 563"/>
                <a:gd name="T54" fmla="*/ 15 w 206"/>
                <a:gd name="T55" fmla="*/ 239 h 563"/>
                <a:gd name="T56" fmla="*/ 9 w 206"/>
                <a:gd name="T57" fmla="*/ 315 h 563"/>
                <a:gd name="T58" fmla="*/ 7 w 206"/>
                <a:gd name="T59" fmla="*/ 391 h 563"/>
                <a:gd name="T60" fmla="*/ 3 w 206"/>
                <a:gd name="T61" fmla="*/ 475 h 563"/>
                <a:gd name="T62" fmla="*/ 1 w 206"/>
                <a:gd name="T63" fmla="*/ 533 h 5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6"/>
                <a:gd name="T97" fmla="*/ 0 h 563"/>
                <a:gd name="T98" fmla="*/ 206 w 206"/>
                <a:gd name="T99" fmla="*/ 563 h 5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6" h="563">
                  <a:moveTo>
                    <a:pt x="0" y="541"/>
                  </a:moveTo>
                  <a:lnTo>
                    <a:pt x="9" y="544"/>
                  </a:lnTo>
                  <a:lnTo>
                    <a:pt x="17" y="547"/>
                  </a:lnTo>
                  <a:lnTo>
                    <a:pt x="28" y="549"/>
                  </a:lnTo>
                  <a:lnTo>
                    <a:pt x="38" y="551"/>
                  </a:lnTo>
                  <a:lnTo>
                    <a:pt x="50" y="555"/>
                  </a:lnTo>
                  <a:lnTo>
                    <a:pt x="61" y="557"/>
                  </a:lnTo>
                  <a:lnTo>
                    <a:pt x="73" y="558"/>
                  </a:lnTo>
                  <a:lnTo>
                    <a:pt x="85" y="561"/>
                  </a:lnTo>
                  <a:lnTo>
                    <a:pt x="98" y="562"/>
                  </a:lnTo>
                  <a:lnTo>
                    <a:pt x="111" y="562"/>
                  </a:lnTo>
                  <a:lnTo>
                    <a:pt x="122" y="562"/>
                  </a:lnTo>
                  <a:lnTo>
                    <a:pt x="135" y="562"/>
                  </a:lnTo>
                  <a:lnTo>
                    <a:pt x="146" y="560"/>
                  </a:lnTo>
                  <a:lnTo>
                    <a:pt x="158" y="558"/>
                  </a:lnTo>
                  <a:lnTo>
                    <a:pt x="168" y="555"/>
                  </a:lnTo>
                  <a:lnTo>
                    <a:pt x="179" y="550"/>
                  </a:lnTo>
                  <a:lnTo>
                    <a:pt x="180" y="549"/>
                  </a:lnTo>
                  <a:lnTo>
                    <a:pt x="183" y="548"/>
                  </a:lnTo>
                  <a:lnTo>
                    <a:pt x="187" y="547"/>
                  </a:lnTo>
                  <a:lnTo>
                    <a:pt x="190" y="544"/>
                  </a:lnTo>
                  <a:lnTo>
                    <a:pt x="195" y="542"/>
                  </a:lnTo>
                  <a:lnTo>
                    <a:pt x="200" y="538"/>
                  </a:lnTo>
                  <a:lnTo>
                    <a:pt x="205" y="536"/>
                  </a:lnTo>
                  <a:lnTo>
                    <a:pt x="193" y="0"/>
                  </a:lnTo>
                  <a:lnTo>
                    <a:pt x="189" y="5"/>
                  </a:lnTo>
                  <a:lnTo>
                    <a:pt x="185" y="11"/>
                  </a:lnTo>
                  <a:lnTo>
                    <a:pt x="180" y="15"/>
                  </a:lnTo>
                  <a:lnTo>
                    <a:pt x="175" y="19"/>
                  </a:lnTo>
                  <a:lnTo>
                    <a:pt x="170" y="21"/>
                  </a:lnTo>
                  <a:lnTo>
                    <a:pt x="166" y="24"/>
                  </a:lnTo>
                  <a:lnTo>
                    <a:pt x="162" y="26"/>
                  </a:lnTo>
                  <a:lnTo>
                    <a:pt x="159" y="28"/>
                  </a:lnTo>
                  <a:lnTo>
                    <a:pt x="157" y="29"/>
                  </a:lnTo>
                  <a:lnTo>
                    <a:pt x="152" y="29"/>
                  </a:lnTo>
                  <a:lnTo>
                    <a:pt x="149" y="31"/>
                  </a:lnTo>
                  <a:lnTo>
                    <a:pt x="143" y="32"/>
                  </a:lnTo>
                  <a:lnTo>
                    <a:pt x="137" y="33"/>
                  </a:lnTo>
                  <a:lnTo>
                    <a:pt x="131" y="34"/>
                  </a:lnTo>
                  <a:lnTo>
                    <a:pt x="124" y="35"/>
                  </a:lnTo>
                  <a:lnTo>
                    <a:pt x="116" y="37"/>
                  </a:lnTo>
                  <a:lnTo>
                    <a:pt x="109" y="38"/>
                  </a:lnTo>
                  <a:lnTo>
                    <a:pt x="101" y="39"/>
                  </a:lnTo>
                  <a:lnTo>
                    <a:pt x="92" y="39"/>
                  </a:lnTo>
                  <a:lnTo>
                    <a:pt x="84" y="39"/>
                  </a:lnTo>
                  <a:lnTo>
                    <a:pt x="76" y="39"/>
                  </a:lnTo>
                  <a:lnTo>
                    <a:pt x="67" y="39"/>
                  </a:lnTo>
                  <a:lnTo>
                    <a:pt x="59" y="39"/>
                  </a:lnTo>
                  <a:lnTo>
                    <a:pt x="51" y="38"/>
                  </a:lnTo>
                  <a:lnTo>
                    <a:pt x="48" y="44"/>
                  </a:lnTo>
                  <a:lnTo>
                    <a:pt x="45" y="59"/>
                  </a:lnTo>
                  <a:lnTo>
                    <a:pt x="39" y="82"/>
                  </a:lnTo>
                  <a:lnTo>
                    <a:pt x="33" y="113"/>
                  </a:lnTo>
                  <a:lnTo>
                    <a:pt x="26" y="151"/>
                  </a:lnTo>
                  <a:lnTo>
                    <a:pt x="20" y="193"/>
                  </a:lnTo>
                  <a:lnTo>
                    <a:pt x="15" y="239"/>
                  </a:lnTo>
                  <a:lnTo>
                    <a:pt x="10" y="287"/>
                  </a:lnTo>
                  <a:lnTo>
                    <a:pt x="9" y="315"/>
                  </a:lnTo>
                  <a:lnTo>
                    <a:pt x="8" y="350"/>
                  </a:lnTo>
                  <a:lnTo>
                    <a:pt x="7" y="391"/>
                  </a:lnTo>
                  <a:lnTo>
                    <a:pt x="5" y="435"/>
                  </a:lnTo>
                  <a:lnTo>
                    <a:pt x="3" y="475"/>
                  </a:lnTo>
                  <a:lnTo>
                    <a:pt x="2" y="509"/>
                  </a:lnTo>
                  <a:lnTo>
                    <a:pt x="1" y="533"/>
                  </a:lnTo>
                  <a:lnTo>
                    <a:pt x="0" y="541"/>
                  </a:lnTo>
                </a:path>
              </a:pathLst>
            </a:custGeom>
            <a:solidFill>
              <a:srgbClr val="0030A0"/>
            </a:solidFill>
            <a:ln w="12700" cap="rnd">
              <a:noFill/>
              <a:round/>
              <a:headEnd/>
              <a:tailEnd/>
            </a:ln>
          </p:spPr>
          <p:txBody>
            <a:bodyPr/>
            <a:lstStyle/>
            <a:p>
              <a:endParaRPr lang="en-US">
                <a:solidFill>
                  <a:srgbClr val="000000"/>
                </a:solidFill>
              </a:endParaRPr>
            </a:p>
          </p:txBody>
        </p:sp>
        <p:sp>
          <p:nvSpPr>
            <p:cNvPr id="23642" name="Freeform 135"/>
            <p:cNvSpPr>
              <a:spLocks/>
            </p:cNvSpPr>
            <p:nvPr/>
          </p:nvSpPr>
          <p:spPr bwMode="auto">
            <a:xfrm>
              <a:off x="2263" y="1382"/>
              <a:ext cx="189" cy="558"/>
            </a:xfrm>
            <a:custGeom>
              <a:avLst/>
              <a:gdLst>
                <a:gd name="T0" fmla="*/ 14 w 189"/>
                <a:gd name="T1" fmla="*/ 234 h 558"/>
                <a:gd name="T2" fmla="*/ 25 w 189"/>
                <a:gd name="T3" fmla="*/ 146 h 558"/>
                <a:gd name="T4" fmla="*/ 38 w 189"/>
                <a:gd name="T5" fmla="*/ 78 h 558"/>
                <a:gd name="T6" fmla="*/ 47 w 189"/>
                <a:gd name="T7" fmla="*/ 40 h 558"/>
                <a:gd name="T8" fmla="*/ 55 w 189"/>
                <a:gd name="T9" fmla="*/ 34 h 558"/>
                <a:gd name="T10" fmla="*/ 72 w 189"/>
                <a:gd name="T11" fmla="*/ 35 h 558"/>
                <a:gd name="T12" fmla="*/ 87 w 189"/>
                <a:gd name="T13" fmla="*/ 34 h 558"/>
                <a:gd name="T14" fmla="*/ 101 w 189"/>
                <a:gd name="T15" fmla="*/ 33 h 558"/>
                <a:gd name="T16" fmla="*/ 115 w 189"/>
                <a:gd name="T17" fmla="*/ 32 h 558"/>
                <a:gd name="T18" fmla="*/ 127 w 189"/>
                <a:gd name="T19" fmla="*/ 29 h 558"/>
                <a:gd name="T20" fmla="*/ 137 w 189"/>
                <a:gd name="T21" fmla="*/ 27 h 558"/>
                <a:gd name="T22" fmla="*/ 144 w 189"/>
                <a:gd name="T23" fmla="*/ 25 h 558"/>
                <a:gd name="T24" fmla="*/ 150 w 189"/>
                <a:gd name="T25" fmla="*/ 22 h 558"/>
                <a:gd name="T26" fmla="*/ 158 w 189"/>
                <a:gd name="T27" fmla="*/ 19 h 558"/>
                <a:gd name="T28" fmla="*/ 166 w 189"/>
                <a:gd name="T29" fmla="*/ 13 h 558"/>
                <a:gd name="T30" fmla="*/ 174 w 189"/>
                <a:gd name="T31" fmla="*/ 5 h 558"/>
                <a:gd name="T32" fmla="*/ 179 w 189"/>
                <a:gd name="T33" fmla="*/ 21 h 558"/>
                <a:gd name="T34" fmla="*/ 181 w 189"/>
                <a:gd name="T35" fmla="*/ 159 h 558"/>
                <a:gd name="T36" fmla="*/ 183 w 189"/>
                <a:gd name="T37" fmla="*/ 349 h 558"/>
                <a:gd name="T38" fmla="*/ 187 w 189"/>
                <a:gd name="T39" fmla="*/ 500 h 558"/>
                <a:gd name="T40" fmla="*/ 183 w 189"/>
                <a:gd name="T41" fmla="*/ 537 h 558"/>
                <a:gd name="T42" fmla="*/ 175 w 189"/>
                <a:gd name="T43" fmla="*/ 542 h 558"/>
                <a:gd name="T44" fmla="*/ 168 w 189"/>
                <a:gd name="T45" fmla="*/ 545 h 558"/>
                <a:gd name="T46" fmla="*/ 164 w 189"/>
                <a:gd name="T47" fmla="*/ 548 h 558"/>
                <a:gd name="T48" fmla="*/ 153 w 189"/>
                <a:gd name="T49" fmla="*/ 551 h 558"/>
                <a:gd name="T50" fmla="*/ 134 w 189"/>
                <a:gd name="T51" fmla="*/ 556 h 558"/>
                <a:gd name="T52" fmla="*/ 112 w 189"/>
                <a:gd name="T53" fmla="*/ 557 h 558"/>
                <a:gd name="T54" fmla="*/ 89 w 189"/>
                <a:gd name="T55" fmla="*/ 557 h 558"/>
                <a:gd name="T56" fmla="*/ 67 w 189"/>
                <a:gd name="T57" fmla="*/ 555 h 558"/>
                <a:gd name="T58" fmla="*/ 45 w 189"/>
                <a:gd name="T59" fmla="*/ 551 h 558"/>
                <a:gd name="T60" fmla="*/ 25 w 189"/>
                <a:gd name="T61" fmla="*/ 546 h 558"/>
                <a:gd name="T62" fmla="*/ 8 w 189"/>
                <a:gd name="T63" fmla="*/ 542 h 558"/>
                <a:gd name="T64" fmla="*/ 1 w 189"/>
                <a:gd name="T65" fmla="*/ 530 h 558"/>
                <a:gd name="T66" fmla="*/ 2 w 189"/>
                <a:gd name="T67" fmla="*/ 472 h 558"/>
                <a:gd name="T68" fmla="*/ 6 w 189"/>
                <a:gd name="T69" fmla="*/ 387 h 558"/>
                <a:gd name="T70" fmla="*/ 9 w 189"/>
                <a:gd name="T71" fmla="*/ 310 h 5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558"/>
                <a:gd name="T110" fmla="*/ 189 w 189"/>
                <a:gd name="T111" fmla="*/ 558 h 55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558">
                  <a:moveTo>
                    <a:pt x="10" y="284"/>
                  </a:moveTo>
                  <a:lnTo>
                    <a:pt x="14" y="234"/>
                  </a:lnTo>
                  <a:lnTo>
                    <a:pt x="20" y="188"/>
                  </a:lnTo>
                  <a:lnTo>
                    <a:pt x="25" y="146"/>
                  </a:lnTo>
                  <a:lnTo>
                    <a:pt x="32" y="110"/>
                  </a:lnTo>
                  <a:lnTo>
                    <a:pt x="38" y="78"/>
                  </a:lnTo>
                  <a:lnTo>
                    <a:pt x="44" y="54"/>
                  </a:lnTo>
                  <a:lnTo>
                    <a:pt x="47" y="40"/>
                  </a:lnTo>
                  <a:lnTo>
                    <a:pt x="48" y="34"/>
                  </a:lnTo>
                  <a:lnTo>
                    <a:pt x="55" y="34"/>
                  </a:lnTo>
                  <a:lnTo>
                    <a:pt x="63" y="35"/>
                  </a:lnTo>
                  <a:lnTo>
                    <a:pt x="72" y="35"/>
                  </a:lnTo>
                  <a:lnTo>
                    <a:pt x="80" y="34"/>
                  </a:lnTo>
                  <a:lnTo>
                    <a:pt x="87" y="34"/>
                  </a:lnTo>
                  <a:lnTo>
                    <a:pt x="95" y="34"/>
                  </a:lnTo>
                  <a:lnTo>
                    <a:pt x="101" y="33"/>
                  </a:lnTo>
                  <a:lnTo>
                    <a:pt x="108" y="32"/>
                  </a:lnTo>
                  <a:lnTo>
                    <a:pt x="115" y="32"/>
                  </a:lnTo>
                  <a:lnTo>
                    <a:pt x="121" y="31"/>
                  </a:lnTo>
                  <a:lnTo>
                    <a:pt x="127" y="29"/>
                  </a:lnTo>
                  <a:lnTo>
                    <a:pt x="133" y="28"/>
                  </a:lnTo>
                  <a:lnTo>
                    <a:pt x="137" y="27"/>
                  </a:lnTo>
                  <a:lnTo>
                    <a:pt x="141" y="26"/>
                  </a:lnTo>
                  <a:lnTo>
                    <a:pt x="144" y="25"/>
                  </a:lnTo>
                  <a:lnTo>
                    <a:pt x="146" y="25"/>
                  </a:lnTo>
                  <a:lnTo>
                    <a:pt x="150" y="22"/>
                  </a:lnTo>
                  <a:lnTo>
                    <a:pt x="155" y="21"/>
                  </a:lnTo>
                  <a:lnTo>
                    <a:pt x="158" y="19"/>
                  </a:lnTo>
                  <a:lnTo>
                    <a:pt x="163" y="15"/>
                  </a:lnTo>
                  <a:lnTo>
                    <a:pt x="166" y="13"/>
                  </a:lnTo>
                  <a:lnTo>
                    <a:pt x="171" y="9"/>
                  </a:lnTo>
                  <a:lnTo>
                    <a:pt x="174" y="5"/>
                  </a:lnTo>
                  <a:lnTo>
                    <a:pt x="179" y="0"/>
                  </a:lnTo>
                  <a:lnTo>
                    <a:pt x="179" y="21"/>
                  </a:lnTo>
                  <a:lnTo>
                    <a:pt x="180" y="78"/>
                  </a:lnTo>
                  <a:lnTo>
                    <a:pt x="181" y="159"/>
                  </a:lnTo>
                  <a:lnTo>
                    <a:pt x="182" y="252"/>
                  </a:lnTo>
                  <a:lnTo>
                    <a:pt x="183" y="349"/>
                  </a:lnTo>
                  <a:lnTo>
                    <a:pt x="186" y="435"/>
                  </a:lnTo>
                  <a:lnTo>
                    <a:pt x="187" y="500"/>
                  </a:lnTo>
                  <a:lnTo>
                    <a:pt x="188" y="535"/>
                  </a:lnTo>
                  <a:lnTo>
                    <a:pt x="183" y="537"/>
                  </a:lnTo>
                  <a:lnTo>
                    <a:pt x="179" y="539"/>
                  </a:lnTo>
                  <a:lnTo>
                    <a:pt x="175" y="542"/>
                  </a:lnTo>
                  <a:lnTo>
                    <a:pt x="172" y="544"/>
                  </a:lnTo>
                  <a:lnTo>
                    <a:pt x="168" y="545"/>
                  </a:lnTo>
                  <a:lnTo>
                    <a:pt x="166" y="546"/>
                  </a:lnTo>
                  <a:lnTo>
                    <a:pt x="164" y="548"/>
                  </a:lnTo>
                  <a:lnTo>
                    <a:pt x="163" y="548"/>
                  </a:lnTo>
                  <a:lnTo>
                    <a:pt x="153" y="551"/>
                  </a:lnTo>
                  <a:lnTo>
                    <a:pt x="144" y="553"/>
                  </a:lnTo>
                  <a:lnTo>
                    <a:pt x="134" y="556"/>
                  </a:lnTo>
                  <a:lnTo>
                    <a:pt x="123" y="557"/>
                  </a:lnTo>
                  <a:lnTo>
                    <a:pt x="112" y="557"/>
                  </a:lnTo>
                  <a:lnTo>
                    <a:pt x="100" y="557"/>
                  </a:lnTo>
                  <a:lnTo>
                    <a:pt x="89" y="557"/>
                  </a:lnTo>
                  <a:lnTo>
                    <a:pt x="78" y="556"/>
                  </a:lnTo>
                  <a:lnTo>
                    <a:pt x="67" y="555"/>
                  </a:lnTo>
                  <a:lnTo>
                    <a:pt x="55" y="552"/>
                  </a:lnTo>
                  <a:lnTo>
                    <a:pt x="45" y="551"/>
                  </a:lnTo>
                  <a:lnTo>
                    <a:pt x="36" y="549"/>
                  </a:lnTo>
                  <a:lnTo>
                    <a:pt x="25" y="546"/>
                  </a:lnTo>
                  <a:lnTo>
                    <a:pt x="16" y="544"/>
                  </a:lnTo>
                  <a:lnTo>
                    <a:pt x="8" y="542"/>
                  </a:lnTo>
                  <a:lnTo>
                    <a:pt x="0" y="538"/>
                  </a:lnTo>
                  <a:lnTo>
                    <a:pt x="1" y="530"/>
                  </a:lnTo>
                  <a:lnTo>
                    <a:pt x="1" y="506"/>
                  </a:lnTo>
                  <a:lnTo>
                    <a:pt x="2" y="472"/>
                  </a:lnTo>
                  <a:lnTo>
                    <a:pt x="5" y="431"/>
                  </a:lnTo>
                  <a:lnTo>
                    <a:pt x="6" y="387"/>
                  </a:lnTo>
                  <a:lnTo>
                    <a:pt x="8" y="346"/>
                  </a:lnTo>
                  <a:lnTo>
                    <a:pt x="9" y="310"/>
                  </a:lnTo>
                  <a:lnTo>
                    <a:pt x="10" y="284"/>
                  </a:lnTo>
                </a:path>
              </a:pathLst>
            </a:custGeom>
            <a:solidFill>
              <a:srgbClr val="003080"/>
            </a:solidFill>
            <a:ln w="12700" cap="rnd">
              <a:noFill/>
              <a:round/>
              <a:headEnd/>
              <a:tailEnd/>
            </a:ln>
          </p:spPr>
          <p:txBody>
            <a:bodyPr/>
            <a:lstStyle/>
            <a:p>
              <a:endParaRPr lang="en-US">
                <a:solidFill>
                  <a:srgbClr val="000000"/>
                </a:solidFill>
              </a:endParaRPr>
            </a:p>
          </p:txBody>
        </p:sp>
        <p:sp>
          <p:nvSpPr>
            <p:cNvPr id="23643" name="Freeform 136"/>
            <p:cNvSpPr>
              <a:spLocks/>
            </p:cNvSpPr>
            <p:nvPr/>
          </p:nvSpPr>
          <p:spPr bwMode="auto">
            <a:xfrm>
              <a:off x="2273" y="1386"/>
              <a:ext cx="172" cy="555"/>
            </a:xfrm>
            <a:custGeom>
              <a:avLst/>
              <a:gdLst>
                <a:gd name="T0" fmla="*/ 14 w 172"/>
                <a:gd name="T1" fmla="*/ 230 h 555"/>
                <a:gd name="T2" fmla="*/ 24 w 172"/>
                <a:gd name="T3" fmla="*/ 141 h 555"/>
                <a:gd name="T4" fmla="*/ 37 w 172"/>
                <a:gd name="T5" fmla="*/ 73 h 555"/>
                <a:gd name="T6" fmla="*/ 45 w 172"/>
                <a:gd name="T7" fmla="*/ 35 h 555"/>
                <a:gd name="T8" fmla="*/ 53 w 172"/>
                <a:gd name="T9" fmla="*/ 29 h 555"/>
                <a:gd name="T10" fmla="*/ 67 w 172"/>
                <a:gd name="T11" fmla="*/ 29 h 555"/>
                <a:gd name="T12" fmla="*/ 79 w 172"/>
                <a:gd name="T13" fmla="*/ 29 h 555"/>
                <a:gd name="T14" fmla="*/ 93 w 172"/>
                <a:gd name="T15" fmla="*/ 28 h 555"/>
                <a:gd name="T16" fmla="*/ 106 w 172"/>
                <a:gd name="T17" fmla="*/ 27 h 555"/>
                <a:gd name="T18" fmla="*/ 116 w 172"/>
                <a:gd name="T19" fmla="*/ 25 h 555"/>
                <a:gd name="T20" fmla="*/ 125 w 172"/>
                <a:gd name="T21" fmla="*/ 22 h 555"/>
                <a:gd name="T22" fmla="*/ 132 w 172"/>
                <a:gd name="T23" fmla="*/ 21 h 555"/>
                <a:gd name="T24" fmla="*/ 138 w 172"/>
                <a:gd name="T25" fmla="*/ 19 h 555"/>
                <a:gd name="T26" fmla="*/ 145 w 172"/>
                <a:gd name="T27" fmla="*/ 15 h 555"/>
                <a:gd name="T28" fmla="*/ 151 w 172"/>
                <a:gd name="T29" fmla="*/ 11 h 555"/>
                <a:gd name="T30" fmla="*/ 158 w 172"/>
                <a:gd name="T31" fmla="*/ 4 h 555"/>
                <a:gd name="T32" fmla="*/ 163 w 172"/>
                <a:gd name="T33" fmla="*/ 72 h 555"/>
                <a:gd name="T34" fmla="*/ 166 w 172"/>
                <a:gd name="T35" fmla="*/ 417 h 555"/>
                <a:gd name="T36" fmla="*/ 166 w 172"/>
                <a:gd name="T37" fmla="*/ 536 h 555"/>
                <a:gd name="T38" fmla="*/ 160 w 172"/>
                <a:gd name="T39" fmla="*/ 540 h 555"/>
                <a:gd name="T40" fmla="*/ 153 w 172"/>
                <a:gd name="T41" fmla="*/ 543 h 555"/>
                <a:gd name="T42" fmla="*/ 147 w 172"/>
                <a:gd name="T43" fmla="*/ 545 h 555"/>
                <a:gd name="T44" fmla="*/ 138 w 172"/>
                <a:gd name="T45" fmla="*/ 548 h 555"/>
                <a:gd name="T46" fmla="*/ 119 w 172"/>
                <a:gd name="T47" fmla="*/ 552 h 555"/>
                <a:gd name="T48" fmla="*/ 100 w 172"/>
                <a:gd name="T49" fmla="*/ 554 h 555"/>
                <a:gd name="T50" fmla="*/ 80 w 172"/>
                <a:gd name="T51" fmla="*/ 553 h 555"/>
                <a:gd name="T52" fmla="*/ 61 w 172"/>
                <a:gd name="T53" fmla="*/ 550 h 555"/>
                <a:gd name="T54" fmla="*/ 41 w 172"/>
                <a:gd name="T55" fmla="*/ 547 h 555"/>
                <a:gd name="T56" fmla="*/ 23 w 172"/>
                <a:gd name="T57" fmla="*/ 543 h 555"/>
                <a:gd name="T58" fmla="*/ 7 w 172"/>
                <a:gd name="T59" fmla="*/ 539 h 555"/>
                <a:gd name="T60" fmla="*/ 1 w 172"/>
                <a:gd name="T61" fmla="*/ 503 h 555"/>
                <a:gd name="T62" fmla="*/ 7 w 172"/>
                <a:gd name="T63" fmla="*/ 342 h 5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2"/>
                <a:gd name="T97" fmla="*/ 0 h 555"/>
                <a:gd name="T98" fmla="*/ 172 w 172"/>
                <a:gd name="T99" fmla="*/ 555 h 55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2" h="555">
                  <a:moveTo>
                    <a:pt x="10" y="279"/>
                  </a:moveTo>
                  <a:lnTo>
                    <a:pt x="14" y="230"/>
                  </a:lnTo>
                  <a:lnTo>
                    <a:pt x="18" y="184"/>
                  </a:lnTo>
                  <a:lnTo>
                    <a:pt x="24" y="141"/>
                  </a:lnTo>
                  <a:lnTo>
                    <a:pt x="30" y="105"/>
                  </a:lnTo>
                  <a:lnTo>
                    <a:pt x="37" y="73"/>
                  </a:lnTo>
                  <a:lnTo>
                    <a:pt x="41" y="50"/>
                  </a:lnTo>
                  <a:lnTo>
                    <a:pt x="45" y="35"/>
                  </a:lnTo>
                  <a:lnTo>
                    <a:pt x="46" y="29"/>
                  </a:lnTo>
                  <a:lnTo>
                    <a:pt x="53" y="29"/>
                  </a:lnTo>
                  <a:lnTo>
                    <a:pt x="60" y="29"/>
                  </a:lnTo>
                  <a:lnTo>
                    <a:pt x="67" y="29"/>
                  </a:lnTo>
                  <a:lnTo>
                    <a:pt x="73" y="29"/>
                  </a:lnTo>
                  <a:lnTo>
                    <a:pt x="79" y="29"/>
                  </a:lnTo>
                  <a:lnTo>
                    <a:pt x="87" y="29"/>
                  </a:lnTo>
                  <a:lnTo>
                    <a:pt x="93" y="28"/>
                  </a:lnTo>
                  <a:lnTo>
                    <a:pt x="99" y="27"/>
                  </a:lnTo>
                  <a:lnTo>
                    <a:pt x="106" y="27"/>
                  </a:lnTo>
                  <a:lnTo>
                    <a:pt x="111" y="26"/>
                  </a:lnTo>
                  <a:lnTo>
                    <a:pt x="116" y="25"/>
                  </a:lnTo>
                  <a:lnTo>
                    <a:pt x="121" y="24"/>
                  </a:lnTo>
                  <a:lnTo>
                    <a:pt x="125" y="22"/>
                  </a:lnTo>
                  <a:lnTo>
                    <a:pt x="129" y="22"/>
                  </a:lnTo>
                  <a:lnTo>
                    <a:pt x="132" y="21"/>
                  </a:lnTo>
                  <a:lnTo>
                    <a:pt x="134" y="20"/>
                  </a:lnTo>
                  <a:lnTo>
                    <a:pt x="138" y="19"/>
                  </a:lnTo>
                  <a:lnTo>
                    <a:pt x="141" y="18"/>
                  </a:lnTo>
                  <a:lnTo>
                    <a:pt x="145" y="15"/>
                  </a:lnTo>
                  <a:lnTo>
                    <a:pt x="148" y="13"/>
                  </a:lnTo>
                  <a:lnTo>
                    <a:pt x="151" y="11"/>
                  </a:lnTo>
                  <a:lnTo>
                    <a:pt x="155" y="7"/>
                  </a:lnTo>
                  <a:lnTo>
                    <a:pt x="158" y="4"/>
                  </a:lnTo>
                  <a:lnTo>
                    <a:pt x="162" y="0"/>
                  </a:lnTo>
                  <a:lnTo>
                    <a:pt x="163" y="72"/>
                  </a:lnTo>
                  <a:lnTo>
                    <a:pt x="164" y="237"/>
                  </a:lnTo>
                  <a:lnTo>
                    <a:pt x="166" y="417"/>
                  </a:lnTo>
                  <a:lnTo>
                    <a:pt x="171" y="534"/>
                  </a:lnTo>
                  <a:lnTo>
                    <a:pt x="166" y="536"/>
                  </a:lnTo>
                  <a:lnTo>
                    <a:pt x="163" y="537"/>
                  </a:lnTo>
                  <a:lnTo>
                    <a:pt x="160" y="540"/>
                  </a:lnTo>
                  <a:lnTo>
                    <a:pt x="156" y="541"/>
                  </a:lnTo>
                  <a:lnTo>
                    <a:pt x="153" y="543"/>
                  </a:lnTo>
                  <a:lnTo>
                    <a:pt x="149" y="545"/>
                  </a:lnTo>
                  <a:lnTo>
                    <a:pt x="147" y="545"/>
                  </a:lnTo>
                  <a:lnTo>
                    <a:pt x="146" y="545"/>
                  </a:lnTo>
                  <a:lnTo>
                    <a:pt x="138" y="548"/>
                  </a:lnTo>
                  <a:lnTo>
                    <a:pt x="129" y="550"/>
                  </a:lnTo>
                  <a:lnTo>
                    <a:pt x="119" y="552"/>
                  </a:lnTo>
                  <a:lnTo>
                    <a:pt x="110" y="553"/>
                  </a:lnTo>
                  <a:lnTo>
                    <a:pt x="100" y="554"/>
                  </a:lnTo>
                  <a:lnTo>
                    <a:pt x="91" y="553"/>
                  </a:lnTo>
                  <a:lnTo>
                    <a:pt x="80" y="553"/>
                  </a:lnTo>
                  <a:lnTo>
                    <a:pt x="70" y="552"/>
                  </a:lnTo>
                  <a:lnTo>
                    <a:pt x="61" y="550"/>
                  </a:lnTo>
                  <a:lnTo>
                    <a:pt x="50" y="549"/>
                  </a:lnTo>
                  <a:lnTo>
                    <a:pt x="41" y="547"/>
                  </a:lnTo>
                  <a:lnTo>
                    <a:pt x="32" y="546"/>
                  </a:lnTo>
                  <a:lnTo>
                    <a:pt x="23" y="543"/>
                  </a:lnTo>
                  <a:lnTo>
                    <a:pt x="15" y="541"/>
                  </a:lnTo>
                  <a:lnTo>
                    <a:pt x="7" y="539"/>
                  </a:lnTo>
                  <a:lnTo>
                    <a:pt x="0" y="536"/>
                  </a:lnTo>
                  <a:lnTo>
                    <a:pt x="1" y="503"/>
                  </a:lnTo>
                  <a:lnTo>
                    <a:pt x="3" y="428"/>
                  </a:lnTo>
                  <a:lnTo>
                    <a:pt x="7" y="342"/>
                  </a:lnTo>
                  <a:lnTo>
                    <a:pt x="10" y="279"/>
                  </a:lnTo>
                </a:path>
              </a:pathLst>
            </a:custGeom>
            <a:solidFill>
              <a:srgbClr val="002080"/>
            </a:solidFill>
            <a:ln w="12700" cap="rnd">
              <a:noFill/>
              <a:round/>
              <a:headEnd/>
              <a:tailEnd/>
            </a:ln>
          </p:spPr>
          <p:txBody>
            <a:bodyPr/>
            <a:lstStyle/>
            <a:p>
              <a:endParaRPr lang="en-US">
                <a:solidFill>
                  <a:srgbClr val="000000"/>
                </a:solidFill>
              </a:endParaRPr>
            </a:p>
          </p:txBody>
        </p:sp>
        <p:sp>
          <p:nvSpPr>
            <p:cNvPr id="23644" name="Freeform 137"/>
            <p:cNvSpPr>
              <a:spLocks/>
            </p:cNvSpPr>
            <p:nvPr/>
          </p:nvSpPr>
          <p:spPr bwMode="auto">
            <a:xfrm>
              <a:off x="2282" y="1390"/>
              <a:ext cx="154" cy="550"/>
            </a:xfrm>
            <a:custGeom>
              <a:avLst/>
              <a:gdLst>
                <a:gd name="T0" fmla="*/ 13 w 154"/>
                <a:gd name="T1" fmla="*/ 226 h 550"/>
                <a:gd name="T2" fmla="*/ 23 w 154"/>
                <a:gd name="T3" fmla="*/ 138 h 550"/>
                <a:gd name="T4" fmla="*/ 34 w 154"/>
                <a:gd name="T5" fmla="*/ 70 h 550"/>
                <a:gd name="T6" fmla="*/ 42 w 154"/>
                <a:gd name="T7" fmla="*/ 32 h 550"/>
                <a:gd name="T8" fmla="*/ 49 w 154"/>
                <a:gd name="T9" fmla="*/ 26 h 550"/>
                <a:gd name="T10" fmla="*/ 61 w 154"/>
                <a:gd name="T11" fmla="*/ 26 h 550"/>
                <a:gd name="T12" fmla="*/ 73 w 154"/>
                <a:gd name="T13" fmla="*/ 26 h 550"/>
                <a:gd name="T14" fmla="*/ 84 w 154"/>
                <a:gd name="T15" fmla="*/ 25 h 550"/>
                <a:gd name="T16" fmla="*/ 95 w 154"/>
                <a:gd name="T17" fmla="*/ 24 h 550"/>
                <a:gd name="T18" fmla="*/ 105 w 154"/>
                <a:gd name="T19" fmla="*/ 21 h 550"/>
                <a:gd name="T20" fmla="*/ 113 w 154"/>
                <a:gd name="T21" fmla="*/ 20 h 550"/>
                <a:gd name="T22" fmla="*/ 120 w 154"/>
                <a:gd name="T23" fmla="*/ 19 h 550"/>
                <a:gd name="T24" fmla="*/ 124 w 154"/>
                <a:gd name="T25" fmla="*/ 16 h 550"/>
                <a:gd name="T26" fmla="*/ 130 w 154"/>
                <a:gd name="T27" fmla="*/ 14 h 550"/>
                <a:gd name="T28" fmla="*/ 137 w 154"/>
                <a:gd name="T29" fmla="*/ 9 h 550"/>
                <a:gd name="T30" fmla="*/ 143 w 154"/>
                <a:gd name="T31" fmla="*/ 4 h 550"/>
                <a:gd name="T32" fmla="*/ 145 w 154"/>
                <a:gd name="T33" fmla="*/ 67 h 550"/>
                <a:gd name="T34" fmla="*/ 147 w 154"/>
                <a:gd name="T35" fmla="*/ 401 h 550"/>
                <a:gd name="T36" fmla="*/ 150 w 154"/>
                <a:gd name="T37" fmla="*/ 535 h 550"/>
                <a:gd name="T38" fmla="*/ 143 w 154"/>
                <a:gd name="T39" fmla="*/ 538 h 550"/>
                <a:gd name="T40" fmla="*/ 137 w 154"/>
                <a:gd name="T41" fmla="*/ 541 h 550"/>
                <a:gd name="T42" fmla="*/ 131 w 154"/>
                <a:gd name="T43" fmla="*/ 542 h 550"/>
                <a:gd name="T44" fmla="*/ 122 w 154"/>
                <a:gd name="T45" fmla="*/ 545 h 550"/>
                <a:gd name="T46" fmla="*/ 106 w 154"/>
                <a:gd name="T47" fmla="*/ 548 h 550"/>
                <a:gd name="T48" fmla="*/ 89 w 154"/>
                <a:gd name="T49" fmla="*/ 549 h 550"/>
                <a:gd name="T50" fmla="*/ 71 w 154"/>
                <a:gd name="T51" fmla="*/ 549 h 550"/>
                <a:gd name="T52" fmla="*/ 54 w 154"/>
                <a:gd name="T53" fmla="*/ 547 h 550"/>
                <a:gd name="T54" fmla="*/ 37 w 154"/>
                <a:gd name="T55" fmla="*/ 544 h 550"/>
                <a:gd name="T56" fmla="*/ 21 w 154"/>
                <a:gd name="T57" fmla="*/ 541 h 550"/>
                <a:gd name="T58" fmla="*/ 6 w 154"/>
                <a:gd name="T59" fmla="*/ 537 h 550"/>
                <a:gd name="T60" fmla="*/ 1 w 154"/>
                <a:gd name="T61" fmla="*/ 502 h 550"/>
                <a:gd name="T62" fmla="*/ 6 w 154"/>
                <a:gd name="T63" fmla="*/ 338 h 5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4"/>
                <a:gd name="T97" fmla="*/ 0 h 550"/>
                <a:gd name="T98" fmla="*/ 154 w 154"/>
                <a:gd name="T99" fmla="*/ 550 h 5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4" h="550">
                  <a:moveTo>
                    <a:pt x="9" y="276"/>
                  </a:moveTo>
                  <a:lnTo>
                    <a:pt x="13" y="226"/>
                  </a:lnTo>
                  <a:lnTo>
                    <a:pt x="17" y="180"/>
                  </a:lnTo>
                  <a:lnTo>
                    <a:pt x="23" y="138"/>
                  </a:lnTo>
                  <a:lnTo>
                    <a:pt x="29" y="101"/>
                  </a:lnTo>
                  <a:lnTo>
                    <a:pt x="34" y="70"/>
                  </a:lnTo>
                  <a:lnTo>
                    <a:pt x="39" y="46"/>
                  </a:lnTo>
                  <a:lnTo>
                    <a:pt x="42" y="32"/>
                  </a:lnTo>
                  <a:lnTo>
                    <a:pt x="43" y="26"/>
                  </a:lnTo>
                  <a:lnTo>
                    <a:pt x="49" y="26"/>
                  </a:lnTo>
                  <a:lnTo>
                    <a:pt x="55" y="26"/>
                  </a:lnTo>
                  <a:lnTo>
                    <a:pt x="61" y="26"/>
                  </a:lnTo>
                  <a:lnTo>
                    <a:pt x="67" y="26"/>
                  </a:lnTo>
                  <a:lnTo>
                    <a:pt x="73" y="26"/>
                  </a:lnTo>
                  <a:lnTo>
                    <a:pt x="79" y="26"/>
                  </a:lnTo>
                  <a:lnTo>
                    <a:pt x="84" y="25"/>
                  </a:lnTo>
                  <a:lnTo>
                    <a:pt x="90" y="24"/>
                  </a:lnTo>
                  <a:lnTo>
                    <a:pt x="95" y="24"/>
                  </a:lnTo>
                  <a:lnTo>
                    <a:pt x="100" y="22"/>
                  </a:lnTo>
                  <a:lnTo>
                    <a:pt x="105" y="21"/>
                  </a:lnTo>
                  <a:lnTo>
                    <a:pt x="108" y="21"/>
                  </a:lnTo>
                  <a:lnTo>
                    <a:pt x="113" y="20"/>
                  </a:lnTo>
                  <a:lnTo>
                    <a:pt x="116" y="19"/>
                  </a:lnTo>
                  <a:lnTo>
                    <a:pt x="120" y="19"/>
                  </a:lnTo>
                  <a:lnTo>
                    <a:pt x="122" y="18"/>
                  </a:lnTo>
                  <a:lnTo>
                    <a:pt x="124" y="16"/>
                  </a:lnTo>
                  <a:lnTo>
                    <a:pt x="128" y="15"/>
                  </a:lnTo>
                  <a:lnTo>
                    <a:pt x="130" y="14"/>
                  </a:lnTo>
                  <a:lnTo>
                    <a:pt x="134" y="12"/>
                  </a:lnTo>
                  <a:lnTo>
                    <a:pt x="137" y="9"/>
                  </a:lnTo>
                  <a:lnTo>
                    <a:pt x="139" y="7"/>
                  </a:lnTo>
                  <a:lnTo>
                    <a:pt x="143" y="4"/>
                  </a:lnTo>
                  <a:lnTo>
                    <a:pt x="146" y="0"/>
                  </a:lnTo>
                  <a:lnTo>
                    <a:pt x="145" y="67"/>
                  </a:lnTo>
                  <a:lnTo>
                    <a:pt x="146" y="223"/>
                  </a:lnTo>
                  <a:lnTo>
                    <a:pt x="147" y="401"/>
                  </a:lnTo>
                  <a:lnTo>
                    <a:pt x="153" y="534"/>
                  </a:lnTo>
                  <a:lnTo>
                    <a:pt x="150" y="535"/>
                  </a:lnTo>
                  <a:lnTo>
                    <a:pt x="146" y="537"/>
                  </a:lnTo>
                  <a:lnTo>
                    <a:pt x="143" y="538"/>
                  </a:lnTo>
                  <a:lnTo>
                    <a:pt x="139" y="540"/>
                  </a:lnTo>
                  <a:lnTo>
                    <a:pt x="137" y="541"/>
                  </a:lnTo>
                  <a:lnTo>
                    <a:pt x="134" y="542"/>
                  </a:lnTo>
                  <a:lnTo>
                    <a:pt x="131" y="542"/>
                  </a:lnTo>
                  <a:lnTo>
                    <a:pt x="129" y="543"/>
                  </a:lnTo>
                  <a:lnTo>
                    <a:pt x="122" y="545"/>
                  </a:lnTo>
                  <a:lnTo>
                    <a:pt x="114" y="547"/>
                  </a:lnTo>
                  <a:lnTo>
                    <a:pt x="106" y="548"/>
                  </a:lnTo>
                  <a:lnTo>
                    <a:pt x="98" y="549"/>
                  </a:lnTo>
                  <a:lnTo>
                    <a:pt x="89" y="549"/>
                  </a:lnTo>
                  <a:lnTo>
                    <a:pt x="80" y="549"/>
                  </a:lnTo>
                  <a:lnTo>
                    <a:pt x="71" y="549"/>
                  </a:lnTo>
                  <a:lnTo>
                    <a:pt x="63" y="548"/>
                  </a:lnTo>
                  <a:lnTo>
                    <a:pt x="54" y="547"/>
                  </a:lnTo>
                  <a:lnTo>
                    <a:pt x="45" y="545"/>
                  </a:lnTo>
                  <a:lnTo>
                    <a:pt x="37" y="544"/>
                  </a:lnTo>
                  <a:lnTo>
                    <a:pt x="27" y="543"/>
                  </a:lnTo>
                  <a:lnTo>
                    <a:pt x="21" y="541"/>
                  </a:lnTo>
                  <a:lnTo>
                    <a:pt x="13" y="538"/>
                  </a:lnTo>
                  <a:lnTo>
                    <a:pt x="6" y="537"/>
                  </a:lnTo>
                  <a:lnTo>
                    <a:pt x="0" y="535"/>
                  </a:lnTo>
                  <a:lnTo>
                    <a:pt x="1" y="502"/>
                  </a:lnTo>
                  <a:lnTo>
                    <a:pt x="3" y="425"/>
                  </a:lnTo>
                  <a:lnTo>
                    <a:pt x="6" y="338"/>
                  </a:lnTo>
                  <a:lnTo>
                    <a:pt x="9" y="276"/>
                  </a:lnTo>
                </a:path>
              </a:pathLst>
            </a:custGeom>
            <a:solidFill>
              <a:srgbClr val="002080"/>
            </a:solidFill>
            <a:ln w="12700" cap="rnd">
              <a:noFill/>
              <a:round/>
              <a:headEnd/>
              <a:tailEnd/>
            </a:ln>
          </p:spPr>
          <p:txBody>
            <a:bodyPr/>
            <a:lstStyle/>
            <a:p>
              <a:endParaRPr lang="en-US">
                <a:solidFill>
                  <a:srgbClr val="000000"/>
                </a:solidFill>
              </a:endParaRPr>
            </a:p>
          </p:txBody>
        </p:sp>
        <p:sp>
          <p:nvSpPr>
            <p:cNvPr id="23645" name="Freeform 138"/>
            <p:cNvSpPr>
              <a:spLocks/>
            </p:cNvSpPr>
            <p:nvPr/>
          </p:nvSpPr>
          <p:spPr bwMode="auto">
            <a:xfrm>
              <a:off x="2291" y="1395"/>
              <a:ext cx="137" cy="545"/>
            </a:xfrm>
            <a:custGeom>
              <a:avLst/>
              <a:gdLst>
                <a:gd name="T0" fmla="*/ 12 w 137"/>
                <a:gd name="T1" fmla="*/ 221 h 545"/>
                <a:gd name="T2" fmla="*/ 23 w 137"/>
                <a:gd name="T3" fmla="*/ 133 h 545"/>
                <a:gd name="T4" fmla="*/ 34 w 137"/>
                <a:gd name="T5" fmla="*/ 65 h 545"/>
                <a:gd name="T6" fmla="*/ 41 w 137"/>
                <a:gd name="T7" fmla="*/ 27 h 545"/>
                <a:gd name="T8" fmla="*/ 48 w 137"/>
                <a:gd name="T9" fmla="*/ 21 h 545"/>
                <a:gd name="T10" fmla="*/ 58 w 137"/>
                <a:gd name="T11" fmla="*/ 21 h 545"/>
                <a:gd name="T12" fmla="*/ 68 w 137"/>
                <a:gd name="T13" fmla="*/ 21 h 545"/>
                <a:gd name="T14" fmla="*/ 77 w 137"/>
                <a:gd name="T15" fmla="*/ 20 h 545"/>
                <a:gd name="T16" fmla="*/ 86 w 137"/>
                <a:gd name="T17" fmla="*/ 19 h 545"/>
                <a:gd name="T18" fmla="*/ 95 w 137"/>
                <a:gd name="T19" fmla="*/ 18 h 545"/>
                <a:gd name="T20" fmla="*/ 102 w 137"/>
                <a:gd name="T21" fmla="*/ 15 h 545"/>
                <a:gd name="T22" fmla="*/ 108 w 137"/>
                <a:gd name="T23" fmla="*/ 14 h 545"/>
                <a:gd name="T24" fmla="*/ 112 w 137"/>
                <a:gd name="T25" fmla="*/ 13 h 545"/>
                <a:gd name="T26" fmla="*/ 118 w 137"/>
                <a:gd name="T27" fmla="*/ 11 h 545"/>
                <a:gd name="T28" fmla="*/ 124 w 137"/>
                <a:gd name="T29" fmla="*/ 7 h 545"/>
                <a:gd name="T30" fmla="*/ 128 w 137"/>
                <a:gd name="T31" fmla="*/ 2 h 545"/>
                <a:gd name="T32" fmla="*/ 130 w 137"/>
                <a:gd name="T33" fmla="*/ 16 h 545"/>
                <a:gd name="T34" fmla="*/ 129 w 137"/>
                <a:gd name="T35" fmla="*/ 127 h 545"/>
                <a:gd name="T36" fmla="*/ 129 w 137"/>
                <a:gd name="T37" fmla="*/ 294 h 545"/>
                <a:gd name="T38" fmla="*/ 133 w 137"/>
                <a:gd name="T39" fmla="*/ 464 h 545"/>
                <a:gd name="T40" fmla="*/ 134 w 137"/>
                <a:gd name="T41" fmla="*/ 533 h 545"/>
                <a:gd name="T42" fmla="*/ 128 w 137"/>
                <a:gd name="T43" fmla="*/ 536 h 545"/>
                <a:gd name="T44" fmla="*/ 122 w 137"/>
                <a:gd name="T45" fmla="*/ 538 h 545"/>
                <a:gd name="T46" fmla="*/ 117 w 137"/>
                <a:gd name="T47" fmla="*/ 539 h 545"/>
                <a:gd name="T48" fmla="*/ 108 w 137"/>
                <a:gd name="T49" fmla="*/ 540 h 545"/>
                <a:gd name="T50" fmla="*/ 94 w 137"/>
                <a:gd name="T51" fmla="*/ 544 h 545"/>
                <a:gd name="T52" fmla="*/ 78 w 137"/>
                <a:gd name="T53" fmla="*/ 544 h 545"/>
                <a:gd name="T54" fmla="*/ 63 w 137"/>
                <a:gd name="T55" fmla="*/ 544 h 545"/>
                <a:gd name="T56" fmla="*/ 48 w 137"/>
                <a:gd name="T57" fmla="*/ 543 h 545"/>
                <a:gd name="T58" fmla="*/ 33 w 137"/>
                <a:gd name="T59" fmla="*/ 540 h 545"/>
                <a:gd name="T60" fmla="*/ 19 w 137"/>
                <a:gd name="T61" fmla="*/ 537 h 545"/>
                <a:gd name="T62" fmla="*/ 6 w 137"/>
                <a:gd name="T63" fmla="*/ 533 h 545"/>
                <a:gd name="T64" fmla="*/ 1 w 137"/>
                <a:gd name="T65" fmla="*/ 498 h 545"/>
                <a:gd name="T66" fmla="*/ 7 w 137"/>
                <a:gd name="T67" fmla="*/ 333 h 54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7"/>
                <a:gd name="T103" fmla="*/ 0 h 545"/>
                <a:gd name="T104" fmla="*/ 137 w 137"/>
                <a:gd name="T105" fmla="*/ 545 h 54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7" h="545">
                  <a:moveTo>
                    <a:pt x="9" y="271"/>
                  </a:moveTo>
                  <a:lnTo>
                    <a:pt x="12" y="221"/>
                  </a:lnTo>
                  <a:lnTo>
                    <a:pt x="17" y="175"/>
                  </a:lnTo>
                  <a:lnTo>
                    <a:pt x="23" y="133"/>
                  </a:lnTo>
                  <a:lnTo>
                    <a:pt x="28" y="97"/>
                  </a:lnTo>
                  <a:lnTo>
                    <a:pt x="34" y="65"/>
                  </a:lnTo>
                  <a:lnTo>
                    <a:pt x="39" y="41"/>
                  </a:lnTo>
                  <a:lnTo>
                    <a:pt x="41" y="27"/>
                  </a:lnTo>
                  <a:lnTo>
                    <a:pt x="42" y="21"/>
                  </a:lnTo>
                  <a:lnTo>
                    <a:pt x="48" y="21"/>
                  </a:lnTo>
                  <a:lnTo>
                    <a:pt x="52" y="21"/>
                  </a:lnTo>
                  <a:lnTo>
                    <a:pt x="58" y="21"/>
                  </a:lnTo>
                  <a:lnTo>
                    <a:pt x="62" y="21"/>
                  </a:lnTo>
                  <a:lnTo>
                    <a:pt x="68" y="21"/>
                  </a:lnTo>
                  <a:lnTo>
                    <a:pt x="73" y="20"/>
                  </a:lnTo>
                  <a:lnTo>
                    <a:pt x="77" y="20"/>
                  </a:lnTo>
                  <a:lnTo>
                    <a:pt x="82" y="19"/>
                  </a:lnTo>
                  <a:lnTo>
                    <a:pt x="86" y="19"/>
                  </a:lnTo>
                  <a:lnTo>
                    <a:pt x="91" y="18"/>
                  </a:lnTo>
                  <a:lnTo>
                    <a:pt x="95" y="18"/>
                  </a:lnTo>
                  <a:lnTo>
                    <a:pt x="99" y="16"/>
                  </a:lnTo>
                  <a:lnTo>
                    <a:pt x="102" y="15"/>
                  </a:lnTo>
                  <a:lnTo>
                    <a:pt x="105" y="15"/>
                  </a:lnTo>
                  <a:lnTo>
                    <a:pt x="108" y="14"/>
                  </a:lnTo>
                  <a:lnTo>
                    <a:pt x="110" y="14"/>
                  </a:lnTo>
                  <a:lnTo>
                    <a:pt x="112" y="13"/>
                  </a:lnTo>
                  <a:lnTo>
                    <a:pt x="116" y="12"/>
                  </a:lnTo>
                  <a:lnTo>
                    <a:pt x="118" y="11"/>
                  </a:lnTo>
                  <a:lnTo>
                    <a:pt x="120" y="9"/>
                  </a:lnTo>
                  <a:lnTo>
                    <a:pt x="124" y="7"/>
                  </a:lnTo>
                  <a:lnTo>
                    <a:pt x="126" y="5"/>
                  </a:lnTo>
                  <a:lnTo>
                    <a:pt x="128" y="2"/>
                  </a:lnTo>
                  <a:lnTo>
                    <a:pt x="130" y="0"/>
                  </a:lnTo>
                  <a:lnTo>
                    <a:pt x="130" y="16"/>
                  </a:lnTo>
                  <a:lnTo>
                    <a:pt x="130" y="61"/>
                  </a:lnTo>
                  <a:lnTo>
                    <a:pt x="129" y="127"/>
                  </a:lnTo>
                  <a:lnTo>
                    <a:pt x="129" y="207"/>
                  </a:lnTo>
                  <a:lnTo>
                    <a:pt x="129" y="294"/>
                  </a:lnTo>
                  <a:lnTo>
                    <a:pt x="130" y="383"/>
                  </a:lnTo>
                  <a:lnTo>
                    <a:pt x="133" y="464"/>
                  </a:lnTo>
                  <a:lnTo>
                    <a:pt x="136" y="532"/>
                  </a:lnTo>
                  <a:lnTo>
                    <a:pt x="134" y="533"/>
                  </a:lnTo>
                  <a:lnTo>
                    <a:pt x="130" y="535"/>
                  </a:lnTo>
                  <a:lnTo>
                    <a:pt x="128" y="536"/>
                  </a:lnTo>
                  <a:lnTo>
                    <a:pt x="125" y="537"/>
                  </a:lnTo>
                  <a:lnTo>
                    <a:pt x="122" y="538"/>
                  </a:lnTo>
                  <a:lnTo>
                    <a:pt x="119" y="538"/>
                  </a:lnTo>
                  <a:lnTo>
                    <a:pt x="117" y="539"/>
                  </a:lnTo>
                  <a:lnTo>
                    <a:pt x="113" y="539"/>
                  </a:lnTo>
                  <a:lnTo>
                    <a:pt x="108" y="540"/>
                  </a:lnTo>
                  <a:lnTo>
                    <a:pt x="101" y="543"/>
                  </a:lnTo>
                  <a:lnTo>
                    <a:pt x="94" y="544"/>
                  </a:lnTo>
                  <a:lnTo>
                    <a:pt x="86" y="544"/>
                  </a:lnTo>
                  <a:lnTo>
                    <a:pt x="78" y="544"/>
                  </a:lnTo>
                  <a:lnTo>
                    <a:pt x="71" y="544"/>
                  </a:lnTo>
                  <a:lnTo>
                    <a:pt x="63" y="544"/>
                  </a:lnTo>
                  <a:lnTo>
                    <a:pt x="56" y="543"/>
                  </a:lnTo>
                  <a:lnTo>
                    <a:pt x="48" y="543"/>
                  </a:lnTo>
                  <a:lnTo>
                    <a:pt x="41" y="542"/>
                  </a:lnTo>
                  <a:lnTo>
                    <a:pt x="33" y="540"/>
                  </a:lnTo>
                  <a:lnTo>
                    <a:pt x="26" y="538"/>
                  </a:lnTo>
                  <a:lnTo>
                    <a:pt x="19" y="537"/>
                  </a:lnTo>
                  <a:lnTo>
                    <a:pt x="12" y="536"/>
                  </a:lnTo>
                  <a:lnTo>
                    <a:pt x="6" y="533"/>
                  </a:lnTo>
                  <a:lnTo>
                    <a:pt x="0" y="532"/>
                  </a:lnTo>
                  <a:lnTo>
                    <a:pt x="1" y="498"/>
                  </a:lnTo>
                  <a:lnTo>
                    <a:pt x="3" y="422"/>
                  </a:lnTo>
                  <a:lnTo>
                    <a:pt x="7" y="333"/>
                  </a:lnTo>
                  <a:lnTo>
                    <a:pt x="9" y="271"/>
                  </a:lnTo>
                </a:path>
              </a:pathLst>
            </a:custGeom>
            <a:solidFill>
              <a:srgbClr val="001080"/>
            </a:solidFill>
            <a:ln w="12700" cap="rnd">
              <a:noFill/>
              <a:round/>
              <a:headEnd/>
              <a:tailEnd/>
            </a:ln>
          </p:spPr>
          <p:txBody>
            <a:bodyPr/>
            <a:lstStyle/>
            <a:p>
              <a:endParaRPr lang="en-US">
                <a:solidFill>
                  <a:srgbClr val="000000"/>
                </a:solidFill>
              </a:endParaRPr>
            </a:p>
          </p:txBody>
        </p:sp>
        <p:sp>
          <p:nvSpPr>
            <p:cNvPr id="23646" name="Freeform 139"/>
            <p:cNvSpPr>
              <a:spLocks/>
            </p:cNvSpPr>
            <p:nvPr/>
          </p:nvSpPr>
          <p:spPr bwMode="auto">
            <a:xfrm>
              <a:off x="2300" y="1399"/>
              <a:ext cx="120" cy="541"/>
            </a:xfrm>
            <a:custGeom>
              <a:avLst/>
              <a:gdLst>
                <a:gd name="T0" fmla="*/ 12 w 120"/>
                <a:gd name="T1" fmla="*/ 217 h 541"/>
                <a:gd name="T2" fmla="*/ 22 w 120"/>
                <a:gd name="T3" fmla="*/ 130 h 541"/>
                <a:gd name="T4" fmla="*/ 32 w 120"/>
                <a:gd name="T5" fmla="*/ 61 h 541"/>
                <a:gd name="T6" fmla="*/ 39 w 120"/>
                <a:gd name="T7" fmla="*/ 22 h 541"/>
                <a:gd name="T8" fmla="*/ 44 w 120"/>
                <a:gd name="T9" fmla="*/ 17 h 541"/>
                <a:gd name="T10" fmla="*/ 53 w 120"/>
                <a:gd name="T11" fmla="*/ 17 h 541"/>
                <a:gd name="T12" fmla="*/ 61 w 120"/>
                <a:gd name="T13" fmla="*/ 15 h 541"/>
                <a:gd name="T14" fmla="*/ 69 w 120"/>
                <a:gd name="T15" fmla="*/ 15 h 541"/>
                <a:gd name="T16" fmla="*/ 77 w 120"/>
                <a:gd name="T17" fmla="*/ 14 h 541"/>
                <a:gd name="T18" fmla="*/ 85 w 120"/>
                <a:gd name="T19" fmla="*/ 13 h 541"/>
                <a:gd name="T20" fmla="*/ 91 w 120"/>
                <a:gd name="T21" fmla="*/ 12 h 541"/>
                <a:gd name="T22" fmla="*/ 96 w 120"/>
                <a:gd name="T23" fmla="*/ 11 h 541"/>
                <a:gd name="T24" fmla="*/ 101 w 120"/>
                <a:gd name="T25" fmla="*/ 9 h 541"/>
                <a:gd name="T26" fmla="*/ 104 w 120"/>
                <a:gd name="T27" fmla="*/ 7 h 541"/>
                <a:gd name="T28" fmla="*/ 109 w 120"/>
                <a:gd name="T29" fmla="*/ 5 h 541"/>
                <a:gd name="T30" fmla="*/ 113 w 120"/>
                <a:gd name="T31" fmla="*/ 2 h 541"/>
                <a:gd name="T32" fmla="*/ 116 w 120"/>
                <a:gd name="T33" fmla="*/ 14 h 541"/>
                <a:gd name="T34" fmla="*/ 112 w 120"/>
                <a:gd name="T35" fmla="*/ 117 h 541"/>
                <a:gd name="T36" fmla="*/ 111 w 120"/>
                <a:gd name="T37" fmla="*/ 277 h 541"/>
                <a:gd name="T38" fmla="*/ 114 w 120"/>
                <a:gd name="T39" fmla="*/ 452 h 541"/>
                <a:gd name="T40" fmla="*/ 118 w 120"/>
                <a:gd name="T41" fmla="*/ 532 h 541"/>
                <a:gd name="T42" fmla="*/ 113 w 120"/>
                <a:gd name="T43" fmla="*/ 534 h 541"/>
                <a:gd name="T44" fmla="*/ 108 w 120"/>
                <a:gd name="T45" fmla="*/ 536 h 541"/>
                <a:gd name="T46" fmla="*/ 101 w 120"/>
                <a:gd name="T47" fmla="*/ 536 h 541"/>
                <a:gd name="T48" fmla="*/ 93 w 120"/>
                <a:gd name="T49" fmla="*/ 539 h 541"/>
                <a:gd name="T50" fmla="*/ 80 w 120"/>
                <a:gd name="T51" fmla="*/ 540 h 541"/>
                <a:gd name="T52" fmla="*/ 68 w 120"/>
                <a:gd name="T53" fmla="*/ 540 h 541"/>
                <a:gd name="T54" fmla="*/ 56 w 120"/>
                <a:gd name="T55" fmla="*/ 540 h 541"/>
                <a:gd name="T56" fmla="*/ 42 w 120"/>
                <a:gd name="T57" fmla="*/ 539 h 541"/>
                <a:gd name="T58" fmla="*/ 28 w 120"/>
                <a:gd name="T59" fmla="*/ 536 h 541"/>
                <a:gd name="T60" fmla="*/ 16 w 120"/>
                <a:gd name="T61" fmla="*/ 534 h 541"/>
                <a:gd name="T62" fmla="*/ 6 w 120"/>
                <a:gd name="T63" fmla="*/ 532 h 541"/>
                <a:gd name="T64" fmla="*/ 1 w 120"/>
                <a:gd name="T65" fmla="*/ 496 h 541"/>
                <a:gd name="T66" fmla="*/ 6 w 120"/>
                <a:gd name="T67" fmla="*/ 330 h 5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0"/>
                <a:gd name="T103" fmla="*/ 0 h 541"/>
                <a:gd name="T104" fmla="*/ 120 w 120"/>
                <a:gd name="T105" fmla="*/ 541 h 54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0" h="541">
                  <a:moveTo>
                    <a:pt x="9" y="266"/>
                  </a:moveTo>
                  <a:lnTo>
                    <a:pt x="12" y="217"/>
                  </a:lnTo>
                  <a:lnTo>
                    <a:pt x="17" y="171"/>
                  </a:lnTo>
                  <a:lnTo>
                    <a:pt x="22" y="130"/>
                  </a:lnTo>
                  <a:lnTo>
                    <a:pt x="27" y="92"/>
                  </a:lnTo>
                  <a:lnTo>
                    <a:pt x="32" y="61"/>
                  </a:lnTo>
                  <a:lnTo>
                    <a:pt x="36" y="37"/>
                  </a:lnTo>
                  <a:lnTo>
                    <a:pt x="39" y="22"/>
                  </a:lnTo>
                  <a:lnTo>
                    <a:pt x="40" y="17"/>
                  </a:lnTo>
                  <a:lnTo>
                    <a:pt x="44" y="17"/>
                  </a:lnTo>
                  <a:lnTo>
                    <a:pt x="49" y="17"/>
                  </a:lnTo>
                  <a:lnTo>
                    <a:pt x="53" y="17"/>
                  </a:lnTo>
                  <a:lnTo>
                    <a:pt x="58" y="17"/>
                  </a:lnTo>
                  <a:lnTo>
                    <a:pt x="61" y="15"/>
                  </a:lnTo>
                  <a:lnTo>
                    <a:pt x="66" y="15"/>
                  </a:lnTo>
                  <a:lnTo>
                    <a:pt x="69" y="15"/>
                  </a:lnTo>
                  <a:lnTo>
                    <a:pt x="74" y="14"/>
                  </a:lnTo>
                  <a:lnTo>
                    <a:pt x="77" y="14"/>
                  </a:lnTo>
                  <a:lnTo>
                    <a:pt x="80" y="13"/>
                  </a:lnTo>
                  <a:lnTo>
                    <a:pt x="85" y="13"/>
                  </a:lnTo>
                  <a:lnTo>
                    <a:pt x="88" y="12"/>
                  </a:lnTo>
                  <a:lnTo>
                    <a:pt x="91" y="12"/>
                  </a:lnTo>
                  <a:lnTo>
                    <a:pt x="94" y="11"/>
                  </a:lnTo>
                  <a:lnTo>
                    <a:pt x="96" y="11"/>
                  </a:lnTo>
                  <a:lnTo>
                    <a:pt x="99" y="9"/>
                  </a:lnTo>
                  <a:lnTo>
                    <a:pt x="101" y="9"/>
                  </a:lnTo>
                  <a:lnTo>
                    <a:pt x="103" y="8"/>
                  </a:lnTo>
                  <a:lnTo>
                    <a:pt x="104" y="7"/>
                  </a:lnTo>
                  <a:lnTo>
                    <a:pt x="107" y="6"/>
                  </a:lnTo>
                  <a:lnTo>
                    <a:pt x="109" y="5"/>
                  </a:lnTo>
                  <a:lnTo>
                    <a:pt x="111" y="4"/>
                  </a:lnTo>
                  <a:lnTo>
                    <a:pt x="113" y="2"/>
                  </a:lnTo>
                  <a:lnTo>
                    <a:pt x="116" y="0"/>
                  </a:lnTo>
                  <a:lnTo>
                    <a:pt x="116" y="14"/>
                  </a:lnTo>
                  <a:lnTo>
                    <a:pt x="114" y="55"/>
                  </a:lnTo>
                  <a:lnTo>
                    <a:pt x="112" y="117"/>
                  </a:lnTo>
                  <a:lnTo>
                    <a:pt x="112" y="192"/>
                  </a:lnTo>
                  <a:lnTo>
                    <a:pt x="111" y="277"/>
                  </a:lnTo>
                  <a:lnTo>
                    <a:pt x="112" y="366"/>
                  </a:lnTo>
                  <a:lnTo>
                    <a:pt x="114" y="452"/>
                  </a:lnTo>
                  <a:lnTo>
                    <a:pt x="119" y="532"/>
                  </a:lnTo>
                  <a:lnTo>
                    <a:pt x="118" y="532"/>
                  </a:lnTo>
                  <a:lnTo>
                    <a:pt x="116" y="533"/>
                  </a:lnTo>
                  <a:lnTo>
                    <a:pt x="113" y="534"/>
                  </a:lnTo>
                  <a:lnTo>
                    <a:pt x="110" y="535"/>
                  </a:lnTo>
                  <a:lnTo>
                    <a:pt x="108" y="536"/>
                  </a:lnTo>
                  <a:lnTo>
                    <a:pt x="104" y="536"/>
                  </a:lnTo>
                  <a:lnTo>
                    <a:pt x="101" y="536"/>
                  </a:lnTo>
                  <a:lnTo>
                    <a:pt x="99" y="536"/>
                  </a:lnTo>
                  <a:lnTo>
                    <a:pt x="93" y="539"/>
                  </a:lnTo>
                  <a:lnTo>
                    <a:pt x="87" y="539"/>
                  </a:lnTo>
                  <a:lnTo>
                    <a:pt x="80" y="540"/>
                  </a:lnTo>
                  <a:lnTo>
                    <a:pt x="75" y="540"/>
                  </a:lnTo>
                  <a:lnTo>
                    <a:pt x="68" y="540"/>
                  </a:lnTo>
                  <a:lnTo>
                    <a:pt x="61" y="540"/>
                  </a:lnTo>
                  <a:lnTo>
                    <a:pt x="56" y="540"/>
                  </a:lnTo>
                  <a:lnTo>
                    <a:pt x="48" y="539"/>
                  </a:lnTo>
                  <a:lnTo>
                    <a:pt x="42" y="539"/>
                  </a:lnTo>
                  <a:lnTo>
                    <a:pt x="35" y="538"/>
                  </a:lnTo>
                  <a:lnTo>
                    <a:pt x="28" y="536"/>
                  </a:lnTo>
                  <a:lnTo>
                    <a:pt x="22" y="535"/>
                  </a:lnTo>
                  <a:lnTo>
                    <a:pt x="16" y="534"/>
                  </a:lnTo>
                  <a:lnTo>
                    <a:pt x="10" y="533"/>
                  </a:lnTo>
                  <a:lnTo>
                    <a:pt x="6" y="532"/>
                  </a:lnTo>
                  <a:lnTo>
                    <a:pt x="0" y="531"/>
                  </a:lnTo>
                  <a:lnTo>
                    <a:pt x="1" y="496"/>
                  </a:lnTo>
                  <a:lnTo>
                    <a:pt x="3" y="417"/>
                  </a:lnTo>
                  <a:lnTo>
                    <a:pt x="6" y="330"/>
                  </a:lnTo>
                  <a:lnTo>
                    <a:pt x="9" y="266"/>
                  </a:lnTo>
                </a:path>
              </a:pathLst>
            </a:custGeom>
            <a:solidFill>
              <a:srgbClr val="001080"/>
            </a:solidFill>
            <a:ln w="12700" cap="rnd">
              <a:noFill/>
              <a:round/>
              <a:headEnd/>
              <a:tailEnd/>
            </a:ln>
          </p:spPr>
          <p:txBody>
            <a:bodyPr/>
            <a:lstStyle/>
            <a:p>
              <a:endParaRPr lang="en-US">
                <a:solidFill>
                  <a:srgbClr val="000000"/>
                </a:solidFill>
              </a:endParaRPr>
            </a:p>
          </p:txBody>
        </p:sp>
        <p:sp>
          <p:nvSpPr>
            <p:cNvPr id="23647" name="Freeform 140"/>
            <p:cNvSpPr>
              <a:spLocks/>
            </p:cNvSpPr>
            <p:nvPr/>
          </p:nvSpPr>
          <p:spPr bwMode="auto">
            <a:xfrm>
              <a:off x="2310" y="1404"/>
              <a:ext cx="102" cy="536"/>
            </a:xfrm>
            <a:custGeom>
              <a:avLst/>
              <a:gdLst>
                <a:gd name="T0" fmla="*/ 8 w 102"/>
                <a:gd name="T1" fmla="*/ 262 h 536"/>
                <a:gd name="T2" fmla="*/ 11 w 102"/>
                <a:gd name="T3" fmla="*/ 212 h 536"/>
                <a:gd name="T4" fmla="*/ 14 w 102"/>
                <a:gd name="T5" fmla="*/ 166 h 536"/>
                <a:gd name="T6" fmla="*/ 20 w 102"/>
                <a:gd name="T7" fmla="*/ 125 h 536"/>
                <a:gd name="T8" fmla="*/ 24 w 102"/>
                <a:gd name="T9" fmla="*/ 87 h 536"/>
                <a:gd name="T10" fmla="*/ 29 w 102"/>
                <a:gd name="T11" fmla="*/ 57 h 536"/>
                <a:gd name="T12" fmla="*/ 33 w 102"/>
                <a:gd name="T13" fmla="*/ 32 h 536"/>
                <a:gd name="T14" fmla="*/ 36 w 102"/>
                <a:gd name="T15" fmla="*/ 18 h 536"/>
                <a:gd name="T16" fmla="*/ 37 w 102"/>
                <a:gd name="T17" fmla="*/ 12 h 536"/>
                <a:gd name="T18" fmla="*/ 44 w 102"/>
                <a:gd name="T19" fmla="*/ 12 h 536"/>
                <a:gd name="T20" fmla="*/ 51 w 102"/>
                <a:gd name="T21" fmla="*/ 11 h 536"/>
                <a:gd name="T22" fmla="*/ 57 w 102"/>
                <a:gd name="T23" fmla="*/ 11 h 536"/>
                <a:gd name="T24" fmla="*/ 63 w 102"/>
                <a:gd name="T25" fmla="*/ 9 h 536"/>
                <a:gd name="T26" fmla="*/ 70 w 102"/>
                <a:gd name="T27" fmla="*/ 9 h 536"/>
                <a:gd name="T28" fmla="*/ 75 w 102"/>
                <a:gd name="T29" fmla="*/ 8 h 536"/>
                <a:gd name="T30" fmla="*/ 80 w 102"/>
                <a:gd name="T31" fmla="*/ 7 h 536"/>
                <a:gd name="T32" fmla="*/ 85 w 102"/>
                <a:gd name="T33" fmla="*/ 6 h 536"/>
                <a:gd name="T34" fmla="*/ 87 w 102"/>
                <a:gd name="T35" fmla="*/ 5 h 536"/>
                <a:gd name="T36" fmla="*/ 89 w 102"/>
                <a:gd name="T37" fmla="*/ 5 h 536"/>
                <a:gd name="T38" fmla="*/ 90 w 102"/>
                <a:gd name="T39" fmla="*/ 5 h 536"/>
                <a:gd name="T40" fmla="*/ 92 w 102"/>
                <a:gd name="T41" fmla="*/ 4 h 536"/>
                <a:gd name="T42" fmla="*/ 93 w 102"/>
                <a:gd name="T43" fmla="*/ 2 h 536"/>
                <a:gd name="T44" fmla="*/ 95 w 102"/>
                <a:gd name="T45" fmla="*/ 2 h 536"/>
                <a:gd name="T46" fmla="*/ 97 w 102"/>
                <a:gd name="T47" fmla="*/ 1 h 536"/>
                <a:gd name="T48" fmla="*/ 99 w 102"/>
                <a:gd name="T49" fmla="*/ 0 h 536"/>
                <a:gd name="T50" fmla="*/ 98 w 102"/>
                <a:gd name="T51" fmla="*/ 13 h 536"/>
                <a:gd name="T52" fmla="*/ 95 w 102"/>
                <a:gd name="T53" fmla="*/ 49 h 536"/>
                <a:gd name="T54" fmla="*/ 94 w 102"/>
                <a:gd name="T55" fmla="*/ 106 h 536"/>
                <a:gd name="T56" fmla="*/ 92 w 102"/>
                <a:gd name="T57" fmla="*/ 177 h 536"/>
                <a:gd name="T58" fmla="*/ 92 w 102"/>
                <a:gd name="T59" fmla="*/ 259 h 536"/>
                <a:gd name="T60" fmla="*/ 92 w 102"/>
                <a:gd name="T61" fmla="*/ 348 h 536"/>
                <a:gd name="T62" fmla="*/ 95 w 102"/>
                <a:gd name="T63" fmla="*/ 440 h 536"/>
                <a:gd name="T64" fmla="*/ 101 w 102"/>
                <a:gd name="T65" fmla="*/ 529 h 536"/>
                <a:gd name="T66" fmla="*/ 100 w 102"/>
                <a:gd name="T67" fmla="*/ 530 h 536"/>
                <a:gd name="T68" fmla="*/ 98 w 102"/>
                <a:gd name="T69" fmla="*/ 531 h 536"/>
                <a:gd name="T70" fmla="*/ 95 w 102"/>
                <a:gd name="T71" fmla="*/ 531 h 536"/>
                <a:gd name="T72" fmla="*/ 93 w 102"/>
                <a:gd name="T73" fmla="*/ 533 h 536"/>
                <a:gd name="T74" fmla="*/ 91 w 102"/>
                <a:gd name="T75" fmla="*/ 533 h 536"/>
                <a:gd name="T76" fmla="*/ 88 w 102"/>
                <a:gd name="T77" fmla="*/ 534 h 536"/>
                <a:gd name="T78" fmla="*/ 84 w 102"/>
                <a:gd name="T79" fmla="*/ 534 h 536"/>
                <a:gd name="T80" fmla="*/ 81 w 102"/>
                <a:gd name="T81" fmla="*/ 534 h 536"/>
                <a:gd name="T82" fmla="*/ 77 w 102"/>
                <a:gd name="T83" fmla="*/ 534 h 536"/>
                <a:gd name="T84" fmla="*/ 71 w 102"/>
                <a:gd name="T85" fmla="*/ 535 h 536"/>
                <a:gd name="T86" fmla="*/ 67 w 102"/>
                <a:gd name="T87" fmla="*/ 535 h 536"/>
                <a:gd name="T88" fmla="*/ 61 w 102"/>
                <a:gd name="T89" fmla="*/ 535 h 536"/>
                <a:gd name="T90" fmla="*/ 57 w 102"/>
                <a:gd name="T91" fmla="*/ 535 h 536"/>
                <a:gd name="T92" fmla="*/ 51 w 102"/>
                <a:gd name="T93" fmla="*/ 535 h 536"/>
                <a:gd name="T94" fmla="*/ 46 w 102"/>
                <a:gd name="T95" fmla="*/ 535 h 536"/>
                <a:gd name="T96" fmla="*/ 40 w 102"/>
                <a:gd name="T97" fmla="*/ 534 h 536"/>
                <a:gd name="T98" fmla="*/ 34 w 102"/>
                <a:gd name="T99" fmla="*/ 534 h 536"/>
                <a:gd name="T100" fmla="*/ 29 w 102"/>
                <a:gd name="T101" fmla="*/ 534 h 536"/>
                <a:gd name="T102" fmla="*/ 23 w 102"/>
                <a:gd name="T103" fmla="*/ 533 h 536"/>
                <a:gd name="T104" fmla="*/ 19 w 102"/>
                <a:gd name="T105" fmla="*/ 531 h 536"/>
                <a:gd name="T106" fmla="*/ 13 w 102"/>
                <a:gd name="T107" fmla="*/ 530 h 536"/>
                <a:gd name="T108" fmla="*/ 9 w 102"/>
                <a:gd name="T109" fmla="*/ 529 h 536"/>
                <a:gd name="T110" fmla="*/ 4 w 102"/>
                <a:gd name="T111" fmla="*/ 529 h 536"/>
                <a:gd name="T112" fmla="*/ 0 w 102"/>
                <a:gd name="T113" fmla="*/ 527 h 536"/>
                <a:gd name="T114" fmla="*/ 1 w 102"/>
                <a:gd name="T115" fmla="*/ 493 h 536"/>
                <a:gd name="T116" fmla="*/ 3 w 102"/>
                <a:gd name="T117" fmla="*/ 414 h 536"/>
                <a:gd name="T118" fmla="*/ 6 w 102"/>
                <a:gd name="T119" fmla="*/ 325 h 536"/>
                <a:gd name="T120" fmla="*/ 8 w 102"/>
                <a:gd name="T121" fmla="*/ 262 h 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2"/>
                <a:gd name="T184" fmla="*/ 0 h 536"/>
                <a:gd name="T185" fmla="*/ 102 w 102"/>
                <a:gd name="T186" fmla="*/ 536 h 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2" h="536">
                  <a:moveTo>
                    <a:pt x="8" y="262"/>
                  </a:moveTo>
                  <a:lnTo>
                    <a:pt x="11" y="212"/>
                  </a:lnTo>
                  <a:lnTo>
                    <a:pt x="14" y="166"/>
                  </a:lnTo>
                  <a:lnTo>
                    <a:pt x="20" y="125"/>
                  </a:lnTo>
                  <a:lnTo>
                    <a:pt x="24" y="87"/>
                  </a:lnTo>
                  <a:lnTo>
                    <a:pt x="29" y="57"/>
                  </a:lnTo>
                  <a:lnTo>
                    <a:pt x="33" y="32"/>
                  </a:lnTo>
                  <a:lnTo>
                    <a:pt x="36" y="18"/>
                  </a:lnTo>
                  <a:lnTo>
                    <a:pt x="37" y="12"/>
                  </a:lnTo>
                  <a:lnTo>
                    <a:pt x="44" y="12"/>
                  </a:lnTo>
                  <a:lnTo>
                    <a:pt x="51" y="11"/>
                  </a:lnTo>
                  <a:lnTo>
                    <a:pt x="57" y="11"/>
                  </a:lnTo>
                  <a:lnTo>
                    <a:pt x="63" y="9"/>
                  </a:lnTo>
                  <a:lnTo>
                    <a:pt x="70" y="9"/>
                  </a:lnTo>
                  <a:lnTo>
                    <a:pt x="75" y="8"/>
                  </a:lnTo>
                  <a:lnTo>
                    <a:pt x="80" y="7"/>
                  </a:lnTo>
                  <a:lnTo>
                    <a:pt x="85" y="6"/>
                  </a:lnTo>
                  <a:lnTo>
                    <a:pt x="87" y="5"/>
                  </a:lnTo>
                  <a:lnTo>
                    <a:pt x="89" y="5"/>
                  </a:lnTo>
                  <a:lnTo>
                    <a:pt x="90" y="5"/>
                  </a:lnTo>
                  <a:lnTo>
                    <a:pt x="92" y="4"/>
                  </a:lnTo>
                  <a:lnTo>
                    <a:pt x="93" y="2"/>
                  </a:lnTo>
                  <a:lnTo>
                    <a:pt x="95" y="2"/>
                  </a:lnTo>
                  <a:lnTo>
                    <a:pt x="97" y="1"/>
                  </a:lnTo>
                  <a:lnTo>
                    <a:pt x="99" y="0"/>
                  </a:lnTo>
                  <a:lnTo>
                    <a:pt x="98" y="13"/>
                  </a:lnTo>
                  <a:lnTo>
                    <a:pt x="95" y="49"/>
                  </a:lnTo>
                  <a:lnTo>
                    <a:pt x="94" y="106"/>
                  </a:lnTo>
                  <a:lnTo>
                    <a:pt x="92" y="177"/>
                  </a:lnTo>
                  <a:lnTo>
                    <a:pt x="92" y="259"/>
                  </a:lnTo>
                  <a:lnTo>
                    <a:pt x="92" y="348"/>
                  </a:lnTo>
                  <a:lnTo>
                    <a:pt x="95" y="440"/>
                  </a:lnTo>
                  <a:lnTo>
                    <a:pt x="101" y="529"/>
                  </a:lnTo>
                  <a:lnTo>
                    <a:pt x="100" y="530"/>
                  </a:lnTo>
                  <a:lnTo>
                    <a:pt x="98" y="531"/>
                  </a:lnTo>
                  <a:lnTo>
                    <a:pt x="95" y="531"/>
                  </a:lnTo>
                  <a:lnTo>
                    <a:pt x="93" y="533"/>
                  </a:lnTo>
                  <a:lnTo>
                    <a:pt x="91" y="533"/>
                  </a:lnTo>
                  <a:lnTo>
                    <a:pt x="88" y="534"/>
                  </a:lnTo>
                  <a:lnTo>
                    <a:pt x="84" y="534"/>
                  </a:lnTo>
                  <a:lnTo>
                    <a:pt x="81" y="534"/>
                  </a:lnTo>
                  <a:lnTo>
                    <a:pt x="77" y="534"/>
                  </a:lnTo>
                  <a:lnTo>
                    <a:pt x="71" y="535"/>
                  </a:lnTo>
                  <a:lnTo>
                    <a:pt x="67" y="535"/>
                  </a:lnTo>
                  <a:lnTo>
                    <a:pt x="61" y="535"/>
                  </a:lnTo>
                  <a:lnTo>
                    <a:pt x="57" y="535"/>
                  </a:lnTo>
                  <a:lnTo>
                    <a:pt x="51" y="535"/>
                  </a:lnTo>
                  <a:lnTo>
                    <a:pt x="46" y="535"/>
                  </a:lnTo>
                  <a:lnTo>
                    <a:pt x="40" y="534"/>
                  </a:lnTo>
                  <a:lnTo>
                    <a:pt x="34" y="534"/>
                  </a:lnTo>
                  <a:lnTo>
                    <a:pt x="29" y="534"/>
                  </a:lnTo>
                  <a:lnTo>
                    <a:pt x="23" y="533"/>
                  </a:lnTo>
                  <a:lnTo>
                    <a:pt x="19" y="531"/>
                  </a:lnTo>
                  <a:lnTo>
                    <a:pt x="13" y="530"/>
                  </a:lnTo>
                  <a:lnTo>
                    <a:pt x="9" y="529"/>
                  </a:lnTo>
                  <a:lnTo>
                    <a:pt x="4" y="529"/>
                  </a:lnTo>
                  <a:lnTo>
                    <a:pt x="0" y="527"/>
                  </a:lnTo>
                  <a:lnTo>
                    <a:pt x="1" y="493"/>
                  </a:lnTo>
                  <a:lnTo>
                    <a:pt x="3" y="414"/>
                  </a:lnTo>
                  <a:lnTo>
                    <a:pt x="6" y="325"/>
                  </a:lnTo>
                  <a:lnTo>
                    <a:pt x="8" y="262"/>
                  </a:lnTo>
                </a:path>
              </a:pathLst>
            </a:custGeom>
            <a:solidFill>
              <a:srgbClr val="001080"/>
            </a:solidFill>
            <a:ln w="12700" cap="rnd">
              <a:noFill/>
              <a:round/>
              <a:headEnd/>
              <a:tailEnd/>
            </a:ln>
          </p:spPr>
          <p:txBody>
            <a:bodyPr/>
            <a:lstStyle/>
            <a:p>
              <a:endParaRPr lang="en-US">
                <a:solidFill>
                  <a:srgbClr val="000000"/>
                </a:solidFill>
              </a:endParaRPr>
            </a:p>
          </p:txBody>
        </p:sp>
        <p:sp>
          <p:nvSpPr>
            <p:cNvPr id="23648" name="Freeform 141"/>
            <p:cNvSpPr>
              <a:spLocks/>
            </p:cNvSpPr>
            <p:nvPr/>
          </p:nvSpPr>
          <p:spPr bwMode="auto">
            <a:xfrm>
              <a:off x="2319" y="1408"/>
              <a:ext cx="85" cy="532"/>
            </a:xfrm>
            <a:custGeom>
              <a:avLst/>
              <a:gdLst>
                <a:gd name="T0" fmla="*/ 83 w 85"/>
                <a:gd name="T1" fmla="*/ 0 h 532"/>
                <a:gd name="T2" fmla="*/ 82 w 85"/>
                <a:gd name="T3" fmla="*/ 1 h 532"/>
                <a:gd name="T4" fmla="*/ 81 w 85"/>
                <a:gd name="T5" fmla="*/ 1 h 532"/>
                <a:gd name="T6" fmla="*/ 80 w 85"/>
                <a:gd name="T7" fmla="*/ 1 h 532"/>
                <a:gd name="T8" fmla="*/ 78 w 85"/>
                <a:gd name="T9" fmla="*/ 1 h 532"/>
                <a:gd name="T10" fmla="*/ 77 w 85"/>
                <a:gd name="T11" fmla="*/ 2 h 532"/>
                <a:gd name="T12" fmla="*/ 76 w 85"/>
                <a:gd name="T13" fmla="*/ 2 h 532"/>
                <a:gd name="T14" fmla="*/ 75 w 85"/>
                <a:gd name="T15" fmla="*/ 2 h 532"/>
                <a:gd name="T16" fmla="*/ 74 w 85"/>
                <a:gd name="T17" fmla="*/ 2 h 532"/>
                <a:gd name="T18" fmla="*/ 69 w 85"/>
                <a:gd name="T19" fmla="*/ 4 h 532"/>
                <a:gd name="T20" fmla="*/ 64 w 85"/>
                <a:gd name="T21" fmla="*/ 5 h 532"/>
                <a:gd name="T22" fmla="*/ 60 w 85"/>
                <a:gd name="T23" fmla="*/ 5 h 532"/>
                <a:gd name="T24" fmla="*/ 55 w 85"/>
                <a:gd name="T25" fmla="*/ 6 h 532"/>
                <a:gd name="T26" fmla="*/ 51 w 85"/>
                <a:gd name="T27" fmla="*/ 6 h 532"/>
                <a:gd name="T28" fmla="*/ 45 w 85"/>
                <a:gd name="T29" fmla="*/ 7 h 532"/>
                <a:gd name="T30" fmla="*/ 41 w 85"/>
                <a:gd name="T31" fmla="*/ 7 h 532"/>
                <a:gd name="T32" fmla="*/ 35 w 85"/>
                <a:gd name="T33" fmla="*/ 8 h 532"/>
                <a:gd name="T34" fmla="*/ 34 w 85"/>
                <a:gd name="T35" fmla="*/ 14 h 532"/>
                <a:gd name="T36" fmla="*/ 31 w 85"/>
                <a:gd name="T37" fmla="*/ 28 h 532"/>
                <a:gd name="T38" fmla="*/ 28 w 85"/>
                <a:gd name="T39" fmla="*/ 52 h 532"/>
                <a:gd name="T40" fmla="*/ 23 w 85"/>
                <a:gd name="T41" fmla="*/ 84 h 532"/>
                <a:gd name="T42" fmla="*/ 19 w 85"/>
                <a:gd name="T43" fmla="*/ 120 h 532"/>
                <a:gd name="T44" fmla="*/ 14 w 85"/>
                <a:gd name="T45" fmla="*/ 162 h 532"/>
                <a:gd name="T46" fmla="*/ 10 w 85"/>
                <a:gd name="T47" fmla="*/ 208 h 532"/>
                <a:gd name="T48" fmla="*/ 7 w 85"/>
                <a:gd name="T49" fmla="*/ 257 h 532"/>
                <a:gd name="T50" fmla="*/ 4 w 85"/>
                <a:gd name="T51" fmla="*/ 321 h 532"/>
                <a:gd name="T52" fmla="*/ 2 w 85"/>
                <a:gd name="T53" fmla="*/ 411 h 532"/>
                <a:gd name="T54" fmla="*/ 0 w 85"/>
                <a:gd name="T55" fmla="*/ 491 h 532"/>
                <a:gd name="T56" fmla="*/ 0 w 85"/>
                <a:gd name="T57" fmla="*/ 525 h 532"/>
                <a:gd name="T58" fmla="*/ 3 w 85"/>
                <a:gd name="T59" fmla="*/ 526 h 532"/>
                <a:gd name="T60" fmla="*/ 7 w 85"/>
                <a:gd name="T61" fmla="*/ 527 h 532"/>
                <a:gd name="T62" fmla="*/ 11 w 85"/>
                <a:gd name="T63" fmla="*/ 527 h 532"/>
                <a:gd name="T64" fmla="*/ 15 w 85"/>
                <a:gd name="T65" fmla="*/ 529 h 532"/>
                <a:gd name="T66" fmla="*/ 20 w 85"/>
                <a:gd name="T67" fmla="*/ 530 h 532"/>
                <a:gd name="T68" fmla="*/ 24 w 85"/>
                <a:gd name="T69" fmla="*/ 530 h 532"/>
                <a:gd name="T70" fmla="*/ 29 w 85"/>
                <a:gd name="T71" fmla="*/ 530 h 532"/>
                <a:gd name="T72" fmla="*/ 33 w 85"/>
                <a:gd name="T73" fmla="*/ 531 h 532"/>
                <a:gd name="T74" fmla="*/ 38 w 85"/>
                <a:gd name="T75" fmla="*/ 531 h 532"/>
                <a:gd name="T76" fmla="*/ 42 w 85"/>
                <a:gd name="T77" fmla="*/ 531 h 532"/>
                <a:gd name="T78" fmla="*/ 45 w 85"/>
                <a:gd name="T79" fmla="*/ 531 h 532"/>
                <a:gd name="T80" fmla="*/ 50 w 85"/>
                <a:gd name="T81" fmla="*/ 531 h 532"/>
                <a:gd name="T82" fmla="*/ 54 w 85"/>
                <a:gd name="T83" fmla="*/ 531 h 532"/>
                <a:gd name="T84" fmla="*/ 59 w 85"/>
                <a:gd name="T85" fmla="*/ 531 h 532"/>
                <a:gd name="T86" fmla="*/ 62 w 85"/>
                <a:gd name="T87" fmla="*/ 531 h 532"/>
                <a:gd name="T88" fmla="*/ 65 w 85"/>
                <a:gd name="T89" fmla="*/ 531 h 532"/>
                <a:gd name="T90" fmla="*/ 70 w 85"/>
                <a:gd name="T91" fmla="*/ 531 h 532"/>
                <a:gd name="T92" fmla="*/ 73 w 85"/>
                <a:gd name="T93" fmla="*/ 531 h 532"/>
                <a:gd name="T94" fmla="*/ 76 w 85"/>
                <a:gd name="T95" fmla="*/ 530 h 532"/>
                <a:gd name="T96" fmla="*/ 78 w 85"/>
                <a:gd name="T97" fmla="*/ 530 h 532"/>
                <a:gd name="T98" fmla="*/ 81 w 85"/>
                <a:gd name="T99" fmla="*/ 530 h 532"/>
                <a:gd name="T100" fmla="*/ 83 w 85"/>
                <a:gd name="T101" fmla="*/ 530 h 532"/>
                <a:gd name="T102" fmla="*/ 84 w 85"/>
                <a:gd name="T103" fmla="*/ 530 h 532"/>
                <a:gd name="T104" fmla="*/ 84 w 85"/>
                <a:gd name="T105" fmla="*/ 529 h 532"/>
                <a:gd name="T106" fmla="*/ 77 w 85"/>
                <a:gd name="T107" fmla="*/ 427 h 532"/>
                <a:gd name="T108" fmla="*/ 75 w 85"/>
                <a:gd name="T109" fmla="*/ 331 h 532"/>
                <a:gd name="T110" fmla="*/ 74 w 85"/>
                <a:gd name="T111" fmla="*/ 241 h 532"/>
                <a:gd name="T112" fmla="*/ 75 w 85"/>
                <a:gd name="T113" fmla="*/ 162 h 532"/>
                <a:gd name="T114" fmla="*/ 77 w 85"/>
                <a:gd name="T115" fmla="*/ 95 h 532"/>
                <a:gd name="T116" fmla="*/ 81 w 85"/>
                <a:gd name="T117" fmla="*/ 45 h 532"/>
                <a:gd name="T118" fmla="*/ 82 w 85"/>
                <a:gd name="T119" fmla="*/ 12 h 532"/>
                <a:gd name="T120" fmla="*/ 83 w 85"/>
                <a:gd name="T121" fmla="*/ 0 h 5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
                <a:gd name="T184" fmla="*/ 0 h 532"/>
                <a:gd name="T185" fmla="*/ 85 w 85"/>
                <a:gd name="T186" fmla="*/ 532 h 5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 h="532">
                  <a:moveTo>
                    <a:pt x="83" y="0"/>
                  </a:moveTo>
                  <a:lnTo>
                    <a:pt x="82" y="1"/>
                  </a:lnTo>
                  <a:lnTo>
                    <a:pt x="81" y="1"/>
                  </a:lnTo>
                  <a:lnTo>
                    <a:pt x="80" y="1"/>
                  </a:lnTo>
                  <a:lnTo>
                    <a:pt x="78" y="1"/>
                  </a:lnTo>
                  <a:lnTo>
                    <a:pt x="77" y="2"/>
                  </a:lnTo>
                  <a:lnTo>
                    <a:pt x="76" y="2"/>
                  </a:lnTo>
                  <a:lnTo>
                    <a:pt x="75" y="2"/>
                  </a:lnTo>
                  <a:lnTo>
                    <a:pt x="74" y="2"/>
                  </a:lnTo>
                  <a:lnTo>
                    <a:pt x="69" y="4"/>
                  </a:lnTo>
                  <a:lnTo>
                    <a:pt x="64" y="5"/>
                  </a:lnTo>
                  <a:lnTo>
                    <a:pt x="60" y="5"/>
                  </a:lnTo>
                  <a:lnTo>
                    <a:pt x="55" y="6"/>
                  </a:lnTo>
                  <a:lnTo>
                    <a:pt x="51" y="6"/>
                  </a:lnTo>
                  <a:lnTo>
                    <a:pt x="45" y="7"/>
                  </a:lnTo>
                  <a:lnTo>
                    <a:pt x="41" y="7"/>
                  </a:lnTo>
                  <a:lnTo>
                    <a:pt x="35" y="8"/>
                  </a:lnTo>
                  <a:lnTo>
                    <a:pt x="34" y="14"/>
                  </a:lnTo>
                  <a:lnTo>
                    <a:pt x="31" y="28"/>
                  </a:lnTo>
                  <a:lnTo>
                    <a:pt x="28" y="52"/>
                  </a:lnTo>
                  <a:lnTo>
                    <a:pt x="23" y="84"/>
                  </a:lnTo>
                  <a:lnTo>
                    <a:pt x="19" y="120"/>
                  </a:lnTo>
                  <a:lnTo>
                    <a:pt x="14" y="162"/>
                  </a:lnTo>
                  <a:lnTo>
                    <a:pt x="10" y="208"/>
                  </a:lnTo>
                  <a:lnTo>
                    <a:pt x="7" y="257"/>
                  </a:lnTo>
                  <a:lnTo>
                    <a:pt x="4" y="321"/>
                  </a:lnTo>
                  <a:lnTo>
                    <a:pt x="2" y="411"/>
                  </a:lnTo>
                  <a:lnTo>
                    <a:pt x="0" y="491"/>
                  </a:lnTo>
                  <a:lnTo>
                    <a:pt x="0" y="525"/>
                  </a:lnTo>
                  <a:lnTo>
                    <a:pt x="3" y="526"/>
                  </a:lnTo>
                  <a:lnTo>
                    <a:pt x="7" y="527"/>
                  </a:lnTo>
                  <a:lnTo>
                    <a:pt x="11" y="527"/>
                  </a:lnTo>
                  <a:lnTo>
                    <a:pt x="15" y="529"/>
                  </a:lnTo>
                  <a:lnTo>
                    <a:pt x="20" y="530"/>
                  </a:lnTo>
                  <a:lnTo>
                    <a:pt x="24" y="530"/>
                  </a:lnTo>
                  <a:lnTo>
                    <a:pt x="29" y="530"/>
                  </a:lnTo>
                  <a:lnTo>
                    <a:pt x="33" y="531"/>
                  </a:lnTo>
                  <a:lnTo>
                    <a:pt x="38" y="531"/>
                  </a:lnTo>
                  <a:lnTo>
                    <a:pt x="42" y="531"/>
                  </a:lnTo>
                  <a:lnTo>
                    <a:pt x="45" y="531"/>
                  </a:lnTo>
                  <a:lnTo>
                    <a:pt x="50" y="531"/>
                  </a:lnTo>
                  <a:lnTo>
                    <a:pt x="54" y="531"/>
                  </a:lnTo>
                  <a:lnTo>
                    <a:pt x="59" y="531"/>
                  </a:lnTo>
                  <a:lnTo>
                    <a:pt x="62" y="531"/>
                  </a:lnTo>
                  <a:lnTo>
                    <a:pt x="65" y="531"/>
                  </a:lnTo>
                  <a:lnTo>
                    <a:pt x="70" y="531"/>
                  </a:lnTo>
                  <a:lnTo>
                    <a:pt x="73" y="531"/>
                  </a:lnTo>
                  <a:lnTo>
                    <a:pt x="76" y="530"/>
                  </a:lnTo>
                  <a:lnTo>
                    <a:pt x="78" y="530"/>
                  </a:lnTo>
                  <a:lnTo>
                    <a:pt x="81" y="530"/>
                  </a:lnTo>
                  <a:lnTo>
                    <a:pt x="83" y="530"/>
                  </a:lnTo>
                  <a:lnTo>
                    <a:pt x="84" y="530"/>
                  </a:lnTo>
                  <a:lnTo>
                    <a:pt x="84" y="529"/>
                  </a:lnTo>
                  <a:lnTo>
                    <a:pt x="77" y="427"/>
                  </a:lnTo>
                  <a:lnTo>
                    <a:pt x="75" y="331"/>
                  </a:lnTo>
                  <a:lnTo>
                    <a:pt x="74" y="241"/>
                  </a:lnTo>
                  <a:lnTo>
                    <a:pt x="75" y="162"/>
                  </a:lnTo>
                  <a:lnTo>
                    <a:pt x="77" y="95"/>
                  </a:lnTo>
                  <a:lnTo>
                    <a:pt x="81" y="45"/>
                  </a:lnTo>
                  <a:lnTo>
                    <a:pt x="82" y="12"/>
                  </a:lnTo>
                  <a:lnTo>
                    <a:pt x="83" y="0"/>
                  </a:lnTo>
                </a:path>
              </a:pathLst>
            </a:custGeom>
            <a:solidFill>
              <a:srgbClr val="000060"/>
            </a:solidFill>
            <a:ln w="12700" cap="rnd">
              <a:noFill/>
              <a:round/>
              <a:headEnd/>
              <a:tailEnd/>
            </a:ln>
          </p:spPr>
          <p:txBody>
            <a:bodyPr/>
            <a:lstStyle/>
            <a:p>
              <a:endParaRPr lang="en-US">
                <a:solidFill>
                  <a:srgbClr val="000000"/>
                </a:solidFill>
              </a:endParaRPr>
            </a:p>
          </p:txBody>
        </p:sp>
        <p:sp>
          <p:nvSpPr>
            <p:cNvPr id="23649" name="Freeform 142"/>
            <p:cNvSpPr>
              <a:spLocks/>
            </p:cNvSpPr>
            <p:nvPr/>
          </p:nvSpPr>
          <p:spPr bwMode="auto">
            <a:xfrm>
              <a:off x="2106" y="1394"/>
              <a:ext cx="167" cy="516"/>
            </a:xfrm>
            <a:custGeom>
              <a:avLst/>
              <a:gdLst>
                <a:gd name="T0" fmla="*/ 165 w 167"/>
                <a:gd name="T1" fmla="*/ 22 h 516"/>
                <a:gd name="T2" fmla="*/ 157 w 167"/>
                <a:gd name="T3" fmla="*/ 65 h 516"/>
                <a:gd name="T4" fmla="*/ 145 w 167"/>
                <a:gd name="T5" fmla="*/ 140 h 516"/>
                <a:gd name="T6" fmla="*/ 136 w 167"/>
                <a:gd name="T7" fmla="*/ 234 h 516"/>
                <a:gd name="T8" fmla="*/ 132 w 167"/>
                <a:gd name="T9" fmla="*/ 303 h 516"/>
                <a:gd name="T10" fmla="*/ 128 w 167"/>
                <a:gd name="T11" fmla="*/ 368 h 516"/>
                <a:gd name="T12" fmla="*/ 122 w 167"/>
                <a:gd name="T13" fmla="*/ 444 h 516"/>
                <a:gd name="T14" fmla="*/ 120 w 167"/>
                <a:gd name="T15" fmla="*/ 502 h 516"/>
                <a:gd name="T16" fmla="*/ 119 w 167"/>
                <a:gd name="T17" fmla="*/ 515 h 516"/>
                <a:gd name="T18" fmla="*/ 116 w 167"/>
                <a:gd name="T19" fmla="*/ 514 h 516"/>
                <a:gd name="T20" fmla="*/ 110 w 167"/>
                <a:gd name="T21" fmla="*/ 511 h 516"/>
                <a:gd name="T22" fmla="*/ 103 w 167"/>
                <a:gd name="T23" fmla="*/ 510 h 516"/>
                <a:gd name="T24" fmla="*/ 94 w 167"/>
                <a:gd name="T25" fmla="*/ 508 h 516"/>
                <a:gd name="T26" fmla="*/ 84 w 167"/>
                <a:gd name="T27" fmla="*/ 506 h 516"/>
                <a:gd name="T28" fmla="*/ 72 w 167"/>
                <a:gd name="T29" fmla="*/ 504 h 516"/>
                <a:gd name="T30" fmla="*/ 60 w 167"/>
                <a:gd name="T31" fmla="*/ 503 h 516"/>
                <a:gd name="T32" fmla="*/ 47 w 167"/>
                <a:gd name="T33" fmla="*/ 503 h 516"/>
                <a:gd name="T34" fmla="*/ 35 w 167"/>
                <a:gd name="T35" fmla="*/ 503 h 516"/>
                <a:gd name="T36" fmla="*/ 25 w 167"/>
                <a:gd name="T37" fmla="*/ 504 h 516"/>
                <a:gd name="T38" fmla="*/ 17 w 167"/>
                <a:gd name="T39" fmla="*/ 504 h 516"/>
                <a:gd name="T40" fmla="*/ 10 w 167"/>
                <a:gd name="T41" fmla="*/ 506 h 516"/>
                <a:gd name="T42" fmla="*/ 5 w 167"/>
                <a:gd name="T43" fmla="*/ 507 h 516"/>
                <a:gd name="T44" fmla="*/ 1 w 167"/>
                <a:gd name="T45" fmla="*/ 507 h 516"/>
                <a:gd name="T46" fmla="*/ 1 w 167"/>
                <a:gd name="T47" fmla="*/ 479 h 516"/>
                <a:gd name="T48" fmla="*/ 3 w 167"/>
                <a:gd name="T49" fmla="*/ 340 h 516"/>
                <a:gd name="T50" fmla="*/ 10 w 167"/>
                <a:gd name="T51" fmla="*/ 246 h 516"/>
                <a:gd name="T52" fmla="*/ 22 w 167"/>
                <a:gd name="T53" fmla="*/ 153 h 516"/>
                <a:gd name="T54" fmla="*/ 35 w 167"/>
                <a:gd name="T55" fmla="*/ 72 h 516"/>
                <a:gd name="T56" fmla="*/ 45 w 167"/>
                <a:gd name="T57" fmla="*/ 22 h 516"/>
                <a:gd name="T58" fmla="*/ 50 w 167"/>
                <a:gd name="T59" fmla="*/ 14 h 516"/>
                <a:gd name="T60" fmla="*/ 60 w 167"/>
                <a:gd name="T61" fmla="*/ 11 h 516"/>
                <a:gd name="T62" fmla="*/ 70 w 167"/>
                <a:gd name="T63" fmla="*/ 7 h 516"/>
                <a:gd name="T64" fmla="*/ 76 w 167"/>
                <a:gd name="T65" fmla="*/ 5 h 516"/>
                <a:gd name="T66" fmla="*/ 80 w 167"/>
                <a:gd name="T67" fmla="*/ 4 h 516"/>
                <a:gd name="T68" fmla="*/ 87 w 167"/>
                <a:gd name="T69" fmla="*/ 1 h 516"/>
                <a:gd name="T70" fmla="*/ 96 w 167"/>
                <a:gd name="T71" fmla="*/ 0 h 516"/>
                <a:gd name="T72" fmla="*/ 109 w 167"/>
                <a:gd name="T73" fmla="*/ 1 h 516"/>
                <a:gd name="T74" fmla="*/ 120 w 167"/>
                <a:gd name="T75" fmla="*/ 4 h 516"/>
                <a:gd name="T76" fmla="*/ 129 w 167"/>
                <a:gd name="T77" fmla="*/ 5 h 516"/>
                <a:gd name="T78" fmla="*/ 137 w 167"/>
                <a:gd name="T79" fmla="*/ 7 h 516"/>
                <a:gd name="T80" fmla="*/ 144 w 167"/>
                <a:gd name="T81" fmla="*/ 9 h 516"/>
                <a:gd name="T82" fmla="*/ 150 w 167"/>
                <a:gd name="T83" fmla="*/ 11 h 516"/>
                <a:gd name="T84" fmla="*/ 158 w 167"/>
                <a:gd name="T85" fmla="*/ 13 h 516"/>
                <a:gd name="T86" fmla="*/ 164 w 167"/>
                <a:gd name="T87" fmla="*/ 15 h 516"/>
                <a:gd name="T88" fmla="*/ 166 w 167"/>
                <a:gd name="T89" fmla="*/ 16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7"/>
                <a:gd name="T136" fmla="*/ 0 h 516"/>
                <a:gd name="T137" fmla="*/ 167 w 167"/>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7" h="516">
                  <a:moveTo>
                    <a:pt x="166" y="16"/>
                  </a:moveTo>
                  <a:lnTo>
                    <a:pt x="165" y="22"/>
                  </a:lnTo>
                  <a:lnTo>
                    <a:pt x="161" y="39"/>
                  </a:lnTo>
                  <a:lnTo>
                    <a:pt x="157" y="65"/>
                  </a:lnTo>
                  <a:lnTo>
                    <a:pt x="151" y="99"/>
                  </a:lnTo>
                  <a:lnTo>
                    <a:pt x="145" y="140"/>
                  </a:lnTo>
                  <a:lnTo>
                    <a:pt x="141" y="185"/>
                  </a:lnTo>
                  <a:lnTo>
                    <a:pt x="136" y="234"/>
                  </a:lnTo>
                  <a:lnTo>
                    <a:pt x="133" y="285"/>
                  </a:lnTo>
                  <a:lnTo>
                    <a:pt x="132" y="303"/>
                  </a:lnTo>
                  <a:lnTo>
                    <a:pt x="131" y="332"/>
                  </a:lnTo>
                  <a:lnTo>
                    <a:pt x="128" y="368"/>
                  </a:lnTo>
                  <a:lnTo>
                    <a:pt x="125" y="407"/>
                  </a:lnTo>
                  <a:lnTo>
                    <a:pt x="122" y="444"/>
                  </a:lnTo>
                  <a:lnTo>
                    <a:pt x="121" y="477"/>
                  </a:lnTo>
                  <a:lnTo>
                    <a:pt x="120" y="502"/>
                  </a:lnTo>
                  <a:lnTo>
                    <a:pt x="120" y="515"/>
                  </a:lnTo>
                  <a:lnTo>
                    <a:pt x="119" y="515"/>
                  </a:lnTo>
                  <a:lnTo>
                    <a:pt x="118" y="514"/>
                  </a:lnTo>
                  <a:lnTo>
                    <a:pt x="116" y="514"/>
                  </a:lnTo>
                  <a:lnTo>
                    <a:pt x="113" y="513"/>
                  </a:lnTo>
                  <a:lnTo>
                    <a:pt x="110" y="511"/>
                  </a:lnTo>
                  <a:lnTo>
                    <a:pt x="106" y="511"/>
                  </a:lnTo>
                  <a:lnTo>
                    <a:pt x="103" y="510"/>
                  </a:lnTo>
                  <a:lnTo>
                    <a:pt x="98" y="509"/>
                  </a:lnTo>
                  <a:lnTo>
                    <a:pt x="94" y="508"/>
                  </a:lnTo>
                  <a:lnTo>
                    <a:pt x="89" y="507"/>
                  </a:lnTo>
                  <a:lnTo>
                    <a:pt x="84" y="506"/>
                  </a:lnTo>
                  <a:lnTo>
                    <a:pt x="78" y="504"/>
                  </a:lnTo>
                  <a:lnTo>
                    <a:pt x="72" y="504"/>
                  </a:lnTo>
                  <a:lnTo>
                    <a:pt x="66" y="504"/>
                  </a:lnTo>
                  <a:lnTo>
                    <a:pt x="60" y="503"/>
                  </a:lnTo>
                  <a:lnTo>
                    <a:pt x="54" y="503"/>
                  </a:lnTo>
                  <a:lnTo>
                    <a:pt x="47" y="503"/>
                  </a:lnTo>
                  <a:lnTo>
                    <a:pt x="41" y="503"/>
                  </a:lnTo>
                  <a:lnTo>
                    <a:pt x="35" y="503"/>
                  </a:lnTo>
                  <a:lnTo>
                    <a:pt x="31" y="504"/>
                  </a:lnTo>
                  <a:lnTo>
                    <a:pt x="25" y="504"/>
                  </a:lnTo>
                  <a:lnTo>
                    <a:pt x="21" y="504"/>
                  </a:lnTo>
                  <a:lnTo>
                    <a:pt x="17" y="504"/>
                  </a:lnTo>
                  <a:lnTo>
                    <a:pt x="13" y="506"/>
                  </a:lnTo>
                  <a:lnTo>
                    <a:pt x="10" y="506"/>
                  </a:lnTo>
                  <a:lnTo>
                    <a:pt x="7" y="506"/>
                  </a:lnTo>
                  <a:lnTo>
                    <a:pt x="5" y="507"/>
                  </a:lnTo>
                  <a:lnTo>
                    <a:pt x="2" y="507"/>
                  </a:lnTo>
                  <a:lnTo>
                    <a:pt x="1" y="507"/>
                  </a:lnTo>
                  <a:lnTo>
                    <a:pt x="0" y="507"/>
                  </a:lnTo>
                  <a:lnTo>
                    <a:pt x="1" y="479"/>
                  </a:lnTo>
                  <a:lnTo>
                    <a:pt x="2" y="413"/>
                  </a:lnTo>
                  <a:lnTo>
                    <a:pt x="3" y="340"/>
                  </a:lnTo>
                  <a:lnTo>
                    <a:pt x="6" y="290"/>
                  </a:lnTo>
                  <a:lnTo>
                    <a:pt x="10" y="246"/>
                  </a:lnTo>
                  <a:lnTo>
                    <a:pt x="16" y="199"/>
                  </a:lnTo>
                  <a:lnTo>
                    <a:pt x="22" y="153"/>
                  </a:lnTo>
                  <a:lnTo>
                    <a:pt x="29" y="109"/>
                  </a:lnTo>
                  <a:lnTo>
                    <a:pt x="35" y="72"/>
                  </a:lnTo>
                  <a:lnTo>
                    <a:pt x="41" y="42"/>
                  </a:lnTo>
                  <a:lnTo>
                    <a:pt x="45" y="22"/>
                  </a:lnTo>
                  <a:lnTo>
                    <a:pt x="47" y="15"/>
                  </a:lnTo>
                  <a:lnTo>
                    <a:pt x="50" y="14"/>
                  </a:lnTo>
                  <a:lnTo>
                    <a:pt x="55" y="13"/>
                  </a:lnTo>
                  <a:lnTo>
                    <a:pt x="60" y="11"/>
                  </a:lnTo>
                  <a:lnTo>
                    <a:pt x="64" y="9"/>
                  </a:lnTo>
                  <a:lnTo>
                    <a:pt x="70" y="7"/>
                  </a:lnTo>
                  <a:lnTo>
                    <a:pt x="73" y="6"/>
                  </a:lnTo>
                  <a:lnTo>
                    <a:pt x="76" y="5"/>
                  </a:lnTo>
                  <a:lnTo>
                    <a:pt x="77" y="4"/>
                  </a:lnTo>
                  <a:lnTo>
                    <a:pt x="80" y="4"/>
                  </a:lnTo>
                  <a:lnTo>
                    <a:pt x="82" y="2"/>
                  </a:lnTo>
                  <a:lnTo>
                    <a:pt x="87" y="1"/>
                  </a:lnTo>
                  <a:lnTo>
                    <a:pt x="92" y="0"/>
                  </a:lnTo>
                  <a:lnTo>
                    <a:pt x="96" y="0"/>
                  </a:lnTo>
                  <a:lnTo>
                    <a:pt x="102" y="0"/>
                  </a:lnTo>
                  <a:lnTo>
                    <a:pt x="109" y="1"/>
                  </a:lnTo>
                  <a:lnTo>
                    <a:pt x="114" y="1"/>
                  </a:lnTo>
                  <a:lnTo>
                    <a:pt x="120" y="4"/>
                  </a:lnTo>
                  <a:lnTo>
                    <a:pt x="125" y="4"/>
                  </a:lnTo>
                  <a:lnTo>
                    <a:pt x="129" y="5"/>
                  </a:lnTo>
                  <a:lnTo>
                    <a:pt x="134" y="6"/>
                  </a:lnTo>
                  <a:lnTo>
                    <a:pt x="137" y="7"/>
                  </a:lnTo>
                  <a:lnTo>
                    <a:pt x="141" y="8"/>
                  </a:lnTo>
                  <a:lnTo>
                    <a:pt x="144" y="9"/>
                  </a:lnTo>
                  <a:lnTo>
                    <a:pt x="147" y="11"/>
                  </a:lnTo>
                  <a:lnTo>
                    <a:pt x="150" y="11"/>
                  </a:lnTo>
                  <a:lnTo>
                    <a:pt x="153" y="13"/>
                  </a:lnTo>
                  <a:lnTo>
                    <a:pt x="158" y="13"/>
                  </a:lnTo>
                  <a:lnTo>
                    <a:pt x="161" y="14"/>
                  </a:lnTo>
                  <a:lnTo>
                    <a:pt x="164" y="15"/>
                  </a:lnTo>
                  <a:lnTo>
                    <a:pt x="166" y="15"/>
                  </a:lnTo>
                  <a:lnTo>
                    <a:pt x="166" y="16"/>
                  </a:lnTo>
                </a:path>
              </a:pathLst>
            </a:custGeom>
            <a:solidFill>
              <a:srgbClr val="0030A0"/>
            </a:solidFill>
            <a:ln w="12700" cap="rnd">
              <a:noFill/>
              <a:round/>
              <a:headEnd/>
              <a:tailEnd/>
            </a:ln>
          </p:spPr>
          <p:txBody>
            <a:bodyPr/>
            <a:lstStyle/>
            <a:p>
              <a:endParaRPr lang="en-US">
                <a:solidFill>
                  <a:srgbClr val="000000"/>
                </a:solidFill>
              </a:endParaRPr>
            </a:p>
          </p:txBody>
        </p:sp>
        <p:sp>
          <p:nvSpPr>
            <p:cNvPr id="23650" name="Freeform 143"/>
            <p:cNvSpPr>
              <a:spLocks/>
            </p:cNvSpPr>
            <p:nvPr/>
          </p:nvSpPr>
          <p:spPr bwMode="auto">
            <a:xfrm>
              <a:off x="2112" y="1394"/>
              <a:ext cx="155" cy="515"/>
            </a:xfrm>
            <a:custGeom>
              <a:avLst/>
              <a:gdLst>
                <a:gd name="T0" fmla="*/ 106 w 155"/>
                <a:gd name="T1" fmla="*/ 514 h 515"/>
                <a:gd name="T2" fmla="*/ 104 w 155"/>
                <a:gd name="T3" fmla="*/ 513 h 515"/>
                <a:gd name="T4" fmla="*/ 100 w 155"/>
                <a:gd name="T5" fmla="*/ 512 h 515"/>
                <a:gd name="T6" fmla="*/ 95 w 155"/>
                <a:gd name="T7" fmla="*/ 509 h 515"/>
                <a:gd name="T8" fmla="*/ 87 w 155"/>
                <a:gd name="T9" fmla="*/ 508 h 515"/>
                <a:gd name="T10" fmla="*/ 79 w 155"/>
                <a:gd name="T11" fmla="*/ 507 h 515"/>
                <a:gd name="T12" fmla="*/ 70 w 155"/>
                <a:gd name="T13" fmla="*/ 505 h 515"/>
                <a:gd name="T14" fmla="*/ 59 w 155"/>
                <a:gd name="T15" fmla="*/ 505 h 515"/>
                <a:gd name="T16" fmla="*/ 48 w 155"/>
                <a:gd name="T17" fmla="*/ 503 h 515"/>
                <a:gd name="T18" fmla="*/ 38 w 155"/>
                <a:gd name="T19" fmla="*/ 503 h 515"/>
                <a:gd name="T20" fmla="*/ 27 w 155"/>
                <a:gd name="T21" fmla="*/ 503 h 515"/>
                <a:gd name="T22" fmla="*/ 19 w 155"/>
                <a:gd name="T23" fmla="*/ 505 h 515"/>
                <a:gd name="T24" fmla="*/ 13 w 155"/>
                <a:gd name="T25" fmla="*/ 505 h 515"/>
                <a:gd name="T26" fmla="*/ 7 w 155"/>
                <a:gd name="T27" fmla="*/ 506 h 515"/>
                <a:gd name="T28" fmla="*/ 2 w 155"/>
                <a:gd name="T29" fmla="*/ 506 h 515"/>
                <a:gd name="T30" fmla="*/ 0 w 155"/>
                <a:gd name="T31" fmla="*/ 507 h 515"/>
                <a:gd name="T32" fmla="*/ 2 w 155"/>
                <a:gd name="T33" fmla="*/ 413 h 515"/>
                <a:gd name="T34" fmla="*/ 7 w 155"/>
                <a:gd name="T35" fmla="*/ 291 h 515"/>
                <a:gd name="T36" fmla="*/ 16 w 155"/>
                <a:gd name="T37" fmla="*/ 199 h 515"/>
                <a:gd name="T38" fmla="*/ 29 w 155"/>
                <a:gd name="T39" fmla="*/ 108 h 515"/>
                <a:gd name="T40" fmla="*/ 41 w 155"/>
                <a:gd name="T41" fmla="*/ 40 h 515"/>
                <a:gd name="T42" fmla="*/ 46 w 155"/>
                <a:gd name="T43" fmla="*/ 13 h 515"/>
                <a:gd name="T44" fmla="*/ 49 w 155"/>
                <a:gd name="T45" fmla="*/ 12 h 515"/>
                <a:gd name="T46" fmla="*/ 57 w 155"/>
                <a:gd name="T47" fmla="*/ 9 h 515"/>
                <a:gd name="T48" fmla="*/ 66 w 155"/>
                <a:gd name="T49" fmla="*/ 6 h 515"/>
                <a:gd name="T50" fmla="*/ 72 w 155"/>
                <a:gd name="T51" fmla="*/ 4 h 515"/>
                <a:gd name="T52" fmla="*/ 75 w 155"/>
                <a:gd name="T53" fmla="*/ 2 h 515"/>
                <a:gd name="T54" fmla="*/ 82 w 155"/>
                <a:gd name="T55" fmla="*/ 1 h 515"/>
                <a:gd name="T56" fmla="*/ 91 w 155"/>
                <a:gd name="T57" fmla="*/ 0 h 515"/>
                <a:gd name="T58" fmla="*/ 103 w 155"/>
                <a:gd name="T59" fmla="*/ 0 h 515"/>
                <a:gd name="T60" fmla="*/ 113 w 155"/>
                <a:gd name="T61" fmla="*/ 2 h 515"/>
                <a:gd name="T62" fmla="*/ 122 w 155"/>
                <a:gd name="T63" fmla="*/ 5 h 515"/>
                <a:gd name="T64" fmla="*/ 129 w 155"/>
                <a:gd name="T65" fmla="*/ 6 h 515"/>
                <a:gd name="T66" fmla="*/ 135 w 155"/>
                <a:gd name="T67" fmla="*/ 8 h 515"/>
                <a:gd name="T68" fmla="*/ 140 w 155"/>
                <a:gd name="T69" fmla="*/ 9 h 515"/>
                <a:gd name="T70" fmla="*/ 147 w 155"/>
                <a:gd name="T71" fmla="*/ 12 h 515"/>
                <a:gd name="T72" fmla="*/ 152 w 155"/>
                <a:gd name="T73" fmla="*/ 13 h 515"/>
                <a:gd name="T74" fmla="*/ 154 w 155"/>
                <a:gd name="T75" fmla="*/ 14 h 515"/>
                <a:gd name="T76" fmla="*/ 149 w 155"/>
                <a:gd name="T77" fmla="*/ 38 h 515"/>
                <a:gd name="T78" fmla="*/ 139 w 155"/>
                <a:gd name="T79" fmla="*/ 99 h 515"/>
                <a:gd name="T80" fmla="*/ 127 w 155"/>
                <a:gd name="T81" fmla="*/ 186 h 515"/>
                <a:gd name="T82" fmla="*/ 119 w 155"/>
                <a:gd name="T83" fmla="*/ 285 h 515"/>
                <a:gd name="T84" fmla="*/ 116 w 155"/>
                <a:gd name="T85" fmla="*/ 333 h 515"/>
                <a:gd name="T86" fmla="*/ 112 w 155"/>
                <a:gd name="T87" fmla="*/ 406 h 515"/>
                <a:gd name="T88" fmla="*/ 107 w 155"/>
                <a:gd name="T89" fmla="*/ 476 h 515"/>
                <a:gd name="T90" fmla="*/ 106 w 155"/>
                <a:gd name="T91" fmla="*/ 514 h 5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5"/>
                <a:gd name="T139" fmla="*/ 0 h 515"/>
                <a:gd name="T140" fmla="*/ 155 w 155"/>
                <a:gd name="T141" fmla="*/ 515 h 5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5" h="515">
                  <a:moveTo>
                    <a:pt x="106" y="514"/>
                  </a:moveTo>
                  <a:lnTo>
                    <a:pt x="106" y="514"/>
                  </a:lnTo>
                  <a:lnTo>
                    <a:pt x="105" y="513"/>
                  </a:lnTo>
                  <a:lnTo>
                    <a:pt x="104" y="513"/>
                  </a:lnTo>
                  <a:lnTo>
                    <a:pt x="103" y="512"/>
                  </a:lnTo>
                  <a:lnTo>
                    <a:pt x="100" y="512"/>
                  </a:lnTo>
                  <a:lnTo>
                    <a:pt x="98" y="510"/>
                  </a:lnTo>
                  <a:lnTo>
                    <a:pt x="95" y="509"/>
                  </a:lnTo>
                  <a:lnTo>
                    <a:pt x="91" y="509"/>
                  </a:lnTo>
                  <a:lnTo>
                    <a:pt x="87" y="508"/>
                  </a:lnTo>
                  <a:lnTo>
                    <a:pt x="83" y="507"/>
                  </a:lnTo>
                  <a:lnTo>
                    <a:pt x="79" y="507"/>
                  </a:lnTo>
                  <a:lnTo>
                    <a:pt x="74" y="506"/>
                  </a:lnTo>
                  <a:lnTo>
                    <a:pt x="70" y="505"/>
                  </a:lnTo>
                  <a:lnTo>
                    <a:pt x="64" y="505"/>
                  </a:lnTo>
                  <a:lnTo>
                    <a:pt x="59" y="505"/>
                  </a:lnTo>
                  <a:lnTo>
                    <a:pt x="54" y="503"/>
                  </a:lnTo>
                  <a:lnTo>
                    <a:pt x="48" y="503"/>
                  </a:lnTo>
                  <a:lnTo>
                    <a:pt x="42" y="503"/>
                  </a:lnTo>
                  <a:lnTo>
                    <a:pt x="38" y="503"/>
                  </a:lnTo>
                  <a:lnTo>
                    <a:pt x="32" y="503"/>
                  </a:lnTo>
                  <a:lnTo>
                    <a:pt x="27" y="503"/>
                  </a:lnTo>
                  <a:lnTo>
                    <a:pt x="23" y="505"/>
                  </a:lnTo>
                  <a:lnTo>
                    <a:pt x="19" y="505"/>
                  </a:lnTo>
                  <a:lnTo>
                    <a:pt x="15" y="505"/>
                  </a:lnTo>
                  <a:lnTo>
                    <a:pt x="13" y="505"/>
                  </a:lnTo>
                  <a:lnTo>
                    <a:pt x="9" y="505"/>
                  </a:lnTo>
                  <a:lnTo>
                    <a:pt x="7" y="506"/>
                  </a:lnTo>
                  <a:lnTo>
                    <a:pt x="5" y="506"/>
                  </a:lnTo>
                  <a:lnTo>
                    <a:pt x="2" y="506"/>
                  </a:lnTo>
                  <a:lnTo>
                    <a:pt x="1" y="506"/>
                  </a:lnTo>
                  <a:lnTo>
                    <a:pt x="0" y="507"/>
                  </a:lnTo>
                  <a:lnTo>
                    <a:pt x="1" y="478"/>
                  </a:lnTo>
                  <a:lnTo>
                    <a:pt x="2" y="413"/>
                  </a:lnTo>
                  <a:lnTo>
                    <a:pt x="5" y="340"/>
                  </a:lnTo>
                  <a:lnTo>
                    <a:pt x="7" y="291"/>
                  </a:lnTo>
                  <a:lnTo>
                    <a:pt x="10" y="246"/>
                  </a:lnTo>
                  <a:lnTo>
                    <a:pt x="16" y="199"/>
                  </a:lnTo>
                  <a:lnTo>
                    <a:pt x="22" y="153"/>
                  </a:lnTo>
                  <a:lnTo>
                    <a:pt x="29" y="108"/>
                  </a:lnTo>
                  <a:lnTo>
                    <a:pt x="35" y="71"/>
                  </a:lnTo>
                  <a:lnTo>
                    <a:pt x="41" y="40"/>
                  </a:lnTo>
                  <a:lnTo>
                    <a:pt x="44" y="20"/>
                  </a:lnTo>
                  <a:lnTo>
                    <a:pt x="46" y="13"/>
                  </a:lnTo>
                  <a:lnTo>
                    <a:pt x="47" y="13"/>
                  </a:lnTo>
                  <a:lnTo>
                    <a:pt x="49" y="12"/>
                  </a:lnTo>
                  <a:lnTo>
                    <a:pt x="52" y="11"/>
                  </a:lnTo>
                  <a:lnTo>
                    <a:pt x="57" y="9"/>
                  </a:lnTo>
                  <a:lnTo>
                    <a:pt x="62" y="8"/>
                  </a:lnTo>
                  <a:lnTo>
                    <a:pt x="66" y="6"/>
                  </a:lnTo>
                  <a:lnTo>
                    <a:pt x="70" y="5"/>
                  </a:lnTo>
                  <a:lnTo>
                    <a:pt x="72" y="4"/>
                  </a:lnTo>
                  <a:lnTo>
                    <a:pt x="73" y="4"/>
                  </a:lnTo>
                  <a:lnTo>
                    <a:pt x="75" y="2"/>
                  </a:lnTo>
                  <a:lnTo>
                    <a:pt x="79" y="1"/>
                  </a:lnTo>
                  <a:lnTo>
                    <a:pt x="82" y="1"/>
                  </a:lnTo>
                  <a:lnTo>
                    <a:pt x="86" y="0"/>
                  </a:lnTo>
                  <a:lnTo>
                    <a:pt x="91" y="0"/>
                  </a:lnTo>
                  <a:lnTo>
                    <a:pt x="96" y="0"/>
                  </a:lnTo>
                  <a:lnTo>
                    <a:pt x="103" y="0"/>
                  </a:lnTo>
                  <a:lnTo>
                    <a:pt x="108" y="1"/>
                  </a:lnTo>
                  <a:lnTo>
                    <a:pt x="113" y="2"/>
                  </a:lnTo>
                  <a:lnTo>
                    <a:pt x="117" y="4"/>
                  </a:lnTo>
                  <a:lnTo>
                    <a:pt x="122" y="5"/>
                  </a:lnTo>
                  <a:lnTo>
                    <a:pt x="125" y="6"/>
                  </a:lnTo>
                  <a:lnTo>
                    <a:pt x="129" y="6"/>
                  </a:lnTo>
                  <a:lnTo>
                    <a:pt x="131" y="7"/>
                  </a:lnTo>
                  <a:lnTo>
                    <a:pt x="135" y="8"/>
                  </a:lnTo>
                  <a:lnTo>
                    <a:pt x="137" y="8"/>
                  </a:lnTo>
                  <a:lnTo>
                    <a:pt x="140" y="9"/>
                  </a:lnTo>
                  <a:lnTo>
                    <a:pt x="144" y="11"/>
                  </a:lnTo>
                  <a:lnTo>
                    <a:pt x="147" y="12"/>
                  </a:lnTo>
                  <a:lnTo>
                    <a:pt x="149" y="13"/>
                  </a:lnTo>
                  <a:lnTo>
                    <a:pt x="152" y="13"/>
                  </a:lnTo>
                  <a:lnTo>
                    <a:pt x="153" y="14"/>
                  </a:lnTo>
                  <a:lnTo>
                    <a:pt x="154" y="14"/>
                  </a:lnTo>
                  <a:lnTo>
                    <a:pt x="153" y="20"/>
                  </a:lnTo>
                  <a:lnTo>
                    <a:pt x="149" y="38"/>
                  </a:lnTo>
                  <a:lnTo>
                    <a:pt x="145" y="65"/>
                  </a:lnTo>
                  <a:lnTo>
                    <a:pt x="139" y="99"/>
                  </a:lnTo>
                  <a:lnTo>
                    <a:pt x="133" y="140"/>
                  </a:lnTo>
                  <a:lnTo>
                    <a:pt x="127" y="186"/>
                  </a:lnTo>
                  <a:lnTo>
                    <a:pt x="122" y="235"/>
                  </a:lnTo>
                  <a:lnTo>
                    <a:pt x="119" y="285"/>
                  </a:lnTo>
                  <a:lnTo>
                    <a:pt x="117" y="303"/>
                  </a:lnTo>
                  <a:lnTo>
                    <a:pt x="116" y="333"/>
                  </a:lnTo>
                  <a:lnTo>
                    <a:pt x="114" y="368"/>
                  </a:lnTo>
                  <a:lnTo>
                    <a:pt x="112" y="406"/>
                  </a:lnTo>
                  <a:lnTo>
                    <a:pt x="110" y="443"/>
                  </a:lnTo>
                  <a:lnTo>
                    <a:pt x="107" y="476"/>
                  </a:lnTo>
                  <a:lnTo>
                    <a:pt x="106" y="501"/>
                  </a:lnTo>
                  <a:lnTo>
                    <a:pt x="106" y="514"/>
                  </a:lnTo>
                </a:path>
              </a:pathLst>
            </a:custGeom>
            <a:solidFill>
              <a:srgbClr val="0040A0"/>
            </a:solidFill>
            <a:ln w="12700" cap="rnd">
              <a:noFill/>
              <a:round/>
              <a:headEnd/>
              <a:tailEnd/>
            </a:ln>
          </p:spPr>
          <p:txBody>
            <a:bodyPr/>
            <a:lstStyle/>
            <a:p>
              <a:endParaRPr lang="en-US">
                <a:solidFill>
                  <a:srgbClr val="000000"/>
                </a:solidFill>
              </a:endParaRPr>
            </a:p>
          </p:txBody>
        </p:sp>
        <p:sp>
          <p:nvSpPr>
            <p:cNvPr id="23651" name="Freeform 144"/>
            <p:cNvSpPr>
              <a:spLocks/>
            </p:cNvSpPr>
            <p:nvPr/>
          </p:nvSpPr>
          <p:spPr bwMode="auto">
            <a:xfrm>
              <a:off x="2118" y="1394"/>
              <a:ext cx="143" cy="513"/>
            </a:xfrm>
            <a:custGeom>
              <a:avLst/>
              <a:gdLst>
                <a:gd name="T0" fmla="*/ 92 w 143"/>
                <a:gd name="T1" fmla="*/ 512 h 513"/>
                <a:gd name="T2" fmla="*/ 85 w 143"/>
                <a:gd name="T3" fmla="*/ 510 h 513"/>
                <a:gd name="T4" fmla="*/ 73 w 143"/>
                <a:gd name="T5" fmla="*/ 507 h 513"/>
                <a:gd name="T6" fmla="*/ 57 w 143"/>
                <a:gd name="T7" fmla="*/ 505 h 513"/>
                <a:gd name="T8" fmla="*/ 37 w 143"/>
                <a:gd name="T9" fmla="*/ 504 h 513"/>
                <a:gd name="T10" fmla="*/ 20 w 143"/>
                <a:gd name="T11" fmla="*/ 504 h 513"/>
                <a:gd name="T12" fmla="*/ 8 w 143"/>
                <a:gd name="T13" fmla="*/ 505 h 513"/>
                <a:gd name="T14" fmla="*/ 1 w 143"/>
                <a:gd name="T15" fmla="*/ 506 h 513"/>
                <a:gd name="T16" fmla="*/ 1 w 143"/>
                <a:gd name="T17" fmla="*/ 478 h 513"/>
                <a:gd name="T18" fmla="*/ 6 w 143"/>
                <a:gd name="T19" fmla="*/ 340 h 513"/>
                <a:gd name="T20" fmla="*/ 11 w 143"/>
                <a:gd name="T21" fmla="*/ 246 h 513"/>
                <a:gd name="T22" fmla="*/ 23 w 143"/>
                <a:gd name="T23" fmla="*/ 152 h 513"/>
                <a:gd name="T24" fmla="*/ 35 w 143"/>
                <a:gd name="T25" fmla="*/ 69 h 513"/>
                <a:gd name="T26" fmla="*/ 44 w 143"/>
                <a:gd name="T27" fmla="*/ 19 h 513"/>
                <a:gd name="T28" fmla="*/ 47 w 143"/>
                <a:gd name="T29" fmla="*/ 11 h 513"/>
                <a:gd name="T30" fmla="*/ 51 w 143"/>
                <a:gd name="T31" fmla="*/ 9 h 513"/>
                <a:gd name="T32" fmla="*/ 59 w 143"/>
                <a:gd name="T33" fmla="*/ 6 h 513"/>
                <a:gd name="T34" fmla="*/ 66 w 143"/>
                <a:gd name="T35" fmla="*/ 4 h 513"/>
                <a:gd name="T36" fmla="*/ 69 w 143"/>
                <a:gd name="T37" fmla="*/ 2 h 513"/>
                <a:gd name="T38" fmla="*/ 74 w 143"/>
                <a:gd name="T39" fmla="*/ 1 h 513"/>
                <a:gd name="T40" fmla="*/ 81 w 143"/>
                <a:gd name="T41" fmla="*/ 0 h 513"/>
                <a:gd name="T42" fmla="*/ 91 w 143"/>
                <a:gd name="T43" fmla="*/ 0 h 513"/>
                <a:gd name="T44" fmla="*/ 101 w 143"/>
                <a:gd name="T45" fmla="*/ 1 h 513"/>
                <a:gd name="T46" fmla="*/ 110 w 143"/>
                <a:gd name="T47" fmla="*/ 4 h 513"/>
                <a:gd name="T48" fmla="*/ 117 w 143"/>
                <a:gd name="T49" fmla="*/ 5 h 513"/>
                <a:gd name="T50" fmla="*/ 123 w 143"/>
                <a:gd name="T51" fmla="*/ 6 h 513"/>
                <a:gd name="T52" fmla="*/ 128 w 143"/>
                <a:gd name="T53" fmla="*/ 8 h 513"/>
                <a:gd name="T54" fmla="*/ 134 w 143"/>
                <a:gd name="T55" fmla="*/ 9 h 513"/>
                <a:gd name="T56" fmla="*/ 139 w 143"/>
                <a:gd name="T57" fmla="*/ 12 h 513"/>
                <a:gd name="T58" fmla="*/ 141 w 143"/>
                <a:gd name="T59" fmla="*/ 13 h 513"/>
                <a:gd name="T60" fmla="*/ 141 w 143"/>
                <a:gd name="T61" fmla="*/ 19 h 513"/>
                <a:gd name="T62" fmla="*/ 132 w 143"/>
                <a:gd name="T63" fmla="*/ 64 h 513"/>
                <a:gd name="T64" fmla="*/ 120 w 143"/>
                <a:gd name="T65" fmla="*/ 141 h 513"/>
                <a:gd name="T66" fmla="*/ 109 w 143"/>
                <a:gd name="T67" fmla="*/ 237 h 513"/>
                <a:gd name="T68" fmla="*/ 105 w 143"/>
                <a:gd name="T69" fmla="*/ 305 h 513"/>
                <a:gd name="T70" fmla="*/ 100 w 143"/>
                <a:gd name="T71" fmla="*/ 368 h 513"/>
                <a:gd name="T72" fmla="*/ 95 w 143"/>
                <a:gd name="T73" fmla="*/ 443 h 513"/>
                <a:gd name="T74" fmla="*/ 92 w 143"/>
                <a:gd name="T75" fmla="*/ 499 h 5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513"/>
                <a:gd name="T116" fmla="*/ 143 w 143"/>
                <a:gd name="T117" fmla="*/ 513 h 5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513">
                  <a:moveTo>
                    <a:pt x="93" y="512"/>
                  </a:moveTo>
                  <a:lnTo>
                    <a:pt x="92" y="512"/>
                  </a:lnTo>
                  <a:lnTo>
                    <a:pt x="90" y="511"/>
                  </a:lnTo>
                  <a:lnTo>
                    <a:pt x="85" y="510"/>
                  </a:lnTo>
                  <a:lnTo>
                    <a:pt x="80" y="508"/>
                  </a:lnTo>
                  <a:lnTo>
                    <a:pt x="73" y="507"/>
                  </a:lnTo>
                  <a:lnTo>
                    <a:pt x="65" y="506"/>
                  </a:lnTo>
                  <a:lnTo>
                    <a:pt x="57" y="505"/>
                  </a:lnTo>
                  <a:lnTo>
                    <a:pt x="48" y="504"/>
                  </a:lnTo>
                  <a:lnTo>
                    <a:pt x="37" y="504"/>
                  </a:lnTo>
                  <a:lnTo>
                    <a:pt x="28" y="504"/>
                  </a:lnTo>
                  <a:lnTo>
                    <a:pt x="20" y="504"/>
                  </a:lnTo>
                  <a:lnTo>
                    <a:pt x="14" y="505"/>
                  </a:lnTo>
                  <a:lnTo>
                    <a:pt x="8" y="505"/>
                  </a:lnTo>
                  <a:lnTo>
                    <a:pt x="5" y="505"/>
                  </a:lnTo>
                  <a:lnTo>
                    <a:pt x="1" y="506"/>
                  </a:lnTo>
                  <a:lnTo>
                    <a:pt x="0" y="506"/>
                  </a:lnTo>
                  <a:lnTo>
                    <a:pt x="1" y="478"/>
                  </a:lnTo>
                  <a:lnTo>
                    <a:pt x="3" y="413"/>
                  </a:lnTo>
                  <a:lnTo>
                    <a:pt x="6" y="340"/>
                  </a:lnTo>
                  <a:lnTo>
                    <a:pt x="8" y="291"/>
                  </a:lnTo>
                  <a:lnTo>
                    <a:pt x="11" y="246"/>
                  </a:lnTo>
                  <a:lnTo>
                    <a:pt x="16" y="199"/>
                  </a:lnTo>
                  <a:lnTo>
                    <a:pt x="23" y="152"/>
                  </a:lnTo>
                  <a:lnTo>
                    <a:pt x="30" y="108"/>
                  </a:lnTo>
                  <a:lnTo>
                    <a:pt x="35" y="69"/>
                  </a:lnTo>
                  <a:lnTo>
                    <a:pt x="41" y="39"/>
                  </a:lnTo>
                  <a:lnTo>
                    <a:pt x="44" y="19"/>
                  </a:lnTo>
                  <a:lnTo>
                    <a:pt x="45" y="12"/>
                  </a:lnTo>
                  <a:lnTo>
                    <a:pt x="47" y="11"/>
                  </a:lnTo>
                  <a:lnTo>
                    <a:pt x="49" y="11"/>
                  </a:lnTo>
                  <a:lnTo>
                    <a:pt x="51" y="9"/>
                  </a:lnTo>
                  <a:lnTo>
                    <a:pt x="56" y="8"/>
                  </a:lnTo>
                  <a:lnTo>
                    <a:pt x="59" y="6"/>
                  </a:lnTo>
                  <a:lnTo>
                    <a:pt x="62" y="5"/>
                  </a:lnTo>
                  <a:lnTo>
                    <a:pt x="66" y="4"/>
                  </a:lnTo>
                  <a:lnTo>
                    <a:pt x="67" y="4"/>
                  </a:lnTo>
                  <a:lnTo>
                    <a:pt x="69" y="2"/>
                  </a:lnTo>
                  <a:lnTo>
                    <a:pt x="72" y="1"/>
                  </a:lnTo>
                  <a:lnTo>
                    <a:pt x="74" y="1"/>
                  </a:lnTo>
                  <a:lnTo>
                    <a:pt x="77" y="0"/>
                  </a:lnTo>
                  <a:lnTo>
                    <a:pt x="81" y="0"/>
                  </a:lnTo>
                  <a:lnTo>
                    <a:pt x="85" y="0"/>
                  </a:lnTo>
                  <a:lnTo>
                    <a:pt x="91" y="0"/>
                  </a:lnTo>
                  <a:lnTo>
                    <a:pt x="95" y="0"/>
                  </a:lnTo>
                  <a:lnTo>
                    <a:pt x="101" y="1"/>
                  </a:lnTo>
                  <a:lnTo>
                    <a:pt x="107" y="2"/>
                  </a:lnTo>
                  <a:lnTo>
                    <a:pt x="110" y="4"/>
                  </a:lnTo>
                  <a:lnTo>
                    <a:pt x="114" y="4"/>
                  </a:lnTo>
                  <a:lnTo>
                    <a:pt x="117" y="5"/>
                  </a:lnTo>
                  <a:lnTo>
                    <a:pt x="120" y="6"/>
                  </a:lnTo>
                  <a:lnTo>
                    <a:pt x="123" y="6"/>
                  </a:lnTo>
                  <a:lnTo>
                    <a:pt x="125" y="7"/>
                  </a:lnTo>
                  <a:lnTo>
                    <a:pt x="128" y="8"/>
                  </a:lnTo>
                  <a:lnTo>
                    <a:pt x="131" y="8"/>
                  </a:lnTo>
                  <a:lnTo>
                    <a:pt x="134" y="9"/>
                  </a:lnTo>
                  <a:lnTo>
                    <a:pt x="136" y="11"/>
                  </a:lnTo>
                  <a:lnTo>
                    <a:pt x="139" y="12"/>
                  </a:lnTo>
                  <a:lnTo>
                    <a:pt x="140" y="12"/>
                  </a:lnTo>
                  <a:lnTo>
                    <a:pt x="141" y="13"/>
                  </a:lnTo>
                  <a:lnTo>
                    <a:pt x="142" y="13"/>
                  </a:lnTo>
                  <a:lnTo>
                    <a:pt x="141" y="19"/>
                  </a:lnTo>
                  <a:lnTo>
                    <a:pt x="137" y="36"/>
                  </a:lnTo>
                  <a:lnTo>
                    <a:pt x="132" y="64"/>
                  </a:lnTo>
                  <a:lnTo>
                    <a:pt x="126" y="99"/>
                  </a:lnTo>
                  <a:lnTo>
                    <a:pt x="120" y="141"/>
                  </a:lnTo>
                  <a:lnTo>
                    <a:pt x="114" y="187"/>
                  </a:lnTo>
                  <a:lnTo>
                    <a:pt x="109" y="237"/>
                  </a:lnTo>
                  <a:lnTo>
                    <a:pt x="106" y="286"/>
                  </a:lnTo>
                  <a:lnTo>
                    <a:pt x="105" y="305"/>
                  </a:lnTo>
                  <a:lnTo>
                    <a:pt x="102" y="333"/>
                  </a:lnTo>
                  <a:lnTo>
                    <a:pt x="100" y="368"/>
                  </a:lnTo>
                  <a:lnTo>
                    <a:pt x="98" y="406"/>
                  </a:lnTo>
                  <a:lnTo>
                    <a:pt x="95" y="443"/>
                  </a:lnTo>
                  <a:lnTo>
                    <a:pt x="93" y="476"/>
                  </a:lnTo>
                  <a:lnTo>
                    <a:pt x="92" y="499"/>
                  </a:lnTo>
                  <a:lnTo>
                    <a:pt x="93" y="512"/>
                  </a:lnTo>
                </a:path>
              </a:pathLst>
            </a:custGeom>
            <a:solidFill>
              <a:srgbClr val="0050B0"/>
            </a:solidFill>
            <a:ln w="12700" cap="rnd">
              <a:noFill/>
              <a:round/>
              <a:headEnd/>
              <a:tailEnd/>
            </a:ln>
          </p:spPr>
          <p:txBody>
            <a:bodyPr/>
            <a:lstStyle/>
            <a:p>
              <a:endParaRPr lang="en-US">
                <a:solidFill>
                  <a:srgbClr val="000000"/>
                </a:solidFill>
              </a:endParaRPr>
            </a:p>
          </p:txBody>
        </p:sp>
        <p:sp>
          <p:nvSpPr>
            <p:cNvPr id="23652" name="Freeform 145"/>
            <p:cNvSpPr>
              <a:spLocks/>
            </p:cNvSpPr>
            <p:nvPr/>
          </p:nvSpPr>
          <p:spPr bwMode="auto">
            <a:xfrm>
              <a:off x="2125" y="1394"/>
              <a:ext cx="130" cy="512"/>
            </a:xfrm>
            <a:custGeom>
              <a:avLst/>
              <a:gdLst>
                <a:gd name="T0" fmla="*/ 77 w 130"/>
                <a:gd name="T1" fmla="*/ 510 h 512"/>
                <a:gd name="T2" fmla="*/ 71 w 130"/>
                <a:gd name="T3" fmla="*/ 509 h 512"/>
                <a:gd name="T4" fmla="*/ 61 w 130"/>
                <a:gd name="T5" fmla="*/ 506 h 512"/>
                <a:gd name="T6" fmla="*/ 48 w 130"/>
                <a:gd name="T7" fmla="*/ 505 h 512"/>
                <a:gd name="T8" fmla="*/ 33 w 130"/>
                <a:gd name="T9" fmla="*/ 504 h 512"/>
                <a:gd name="T10" fmla="*/ 17 w 130"/>
                <a:gd name="T11" fmla="*/ 504 h 512"/>
                <a:gd name="T12" fmla="*/ 7 w 130"/>
                <a:gd name="T13" fmla="*/ 505 h 512"/>
                <a:gd name="T14" fmla="*/ 0 w 130"/>
                <a:gd name="T15" fmla="*/ 506 h 512"/>
                <a:gd name="T16" fmla="*/ 2 w 130"/>
                <a:gd name="T17" fmla="*/ 412 h 512"/>
                <a:gd name="T18" fmla="*/ 7 w 130"/>
                <a:gd name="T19" fmla="*/ 291 h 512"/>
                <a:gd name="T20" fmla="*/ 16 w 130"/>
                <a:gd name="T21" fmla="*/ 198 h 512"/>
                <a:gd name="T22" fmla="*/ 28 w 130"/>
                <a:gd name="T23" fmla="*/ 107 h 512"/>
                <a:gd name="T24" fmla="*/ 40 w 130"/>
                <a:gd name="T25" fmla="*/ 38 h 512"/>
                <a:gd name="T26" fmla="*/ 44 w 130"/>
                <a:gd name="T27" fmla="*/ 9 h 512"/>
                <a:gd name="T28" fmla="*/ 46 w 130"/>
                <a:gd name="T29" fmla="*/ 8 h 512"/>
                <a:gd name="T30" fmla="*/ 52 w 130"/>
                <a:gd name="T31" fmla="*/ 6 h 512"/>
                <a:gd name="T32" fmla="*/ 59 w 130"/>
                <a:gd name="T33" fmla="*/ 5 h 512"/>
                <a:gd name="T34" fmla="*/ 62 w 130"/>
                <a:gd name="T35" fmla="*/ 2 h 512"/>
                <a:gd name="T36" fmla="*/ 67 w 130"/>
                <a:gd name="T37" fmla="*/ 1 h 512"/>
                <a:gd name="T38" fmla="*/ 72 w 130"/>
                <a:gd name="T39" fmla="*/ 0 h 512"/>
                <a:gd name="T40" fmla="*/ 79 w 130"/>
                <a:gd name="T41" fmla="*/ 0 h 512"/>
                <a:gd name="T42" fmla="*/ 88 w 130"/>
                <a:gd name="T43" fmla="*/ 0 h 512"/>
                <a:gd name="T44" fmla="*/ 98 w 130"/>
                <a:gd name="T45" fmla="*/ 2 h 512"/>
                <a:gd name="T46" fmla="*/ 105 w 130"/>
                <a:gd name="T47" fmla="*/ 4 h 512"/>
                <a:gd name="T48" fmla="*/ 110 w 130"/>
                <a:gd name="T49" fmla="*/ 5 h 512"/>
                <a:gd name="T50" fmla="*/ 114 w 130"/>
                <a:gd name="T51" fmla="*/ 6 h 512"/>
                <a:gd name="T52" fmla="*/ 120 w 130"/>
                <a:gd name="T53" fmla="*/ 8 h 512"/>
                <a:gd name="T54" fmla="*/ 124 w 130"/>
                <a:gd name="T55" fmla="*/ 9 h 512"/>
                <a:gd name="T56" fmla="*/ 128 w 130"/>
                <a:gd name="T57" fmla="*/ 11 h 512"/>
                <a:gd name="T58" fmla="*/ 128 w 130"/>
                <a:gd name="T59" fmla="*/ 18 h 512"/>
                <a:gd name="T60" fmla="*/ 119 w 130"/>
                <a:gd name="T61" fmla="*/ 64 h 512"/>
                <a:gd name="T62" fmla="*/ 106 w 130"/>
                <a:gd name="T63" fmla="*/ 142 h 512"/>
                <a:gd name="T64" fmla="*/ 95 w 130"/>
                <a:gd name="T65" fmla="*/ 238 h 512"/>
                <a:gd name="T66" fmla="*/ 89 w 130"/>
                <a:gd name="T67" fmla="*/ 305 h 512"/>
                <a:gd name="T68" fmla="*/ 85 w 130"/>
                <a:gd name="T69" fmla="*/ 369 h 512"/>
                <a:gd name="T70" fmla="*/ 80 w 130"/>
                <a:gd name="T71" fmla="*/ 442 h 512"/>
                <a:gd name="T72" fmla="*/ 78 w 130"/>
                <a:gd name="T73" fmla="*/ 498 h 5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0"/>
                <a:gd name="T112" fmla="*/ 0 h 512"/>
                <a:gd name="T113" fmla="*/ 130 w 130"/>
                <a:gd name="T114" fmla="*/ 512 h 51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0" h="512">
                  <a:moveTo>
                    <a:pt x="78" y="511"/>
                  </a:moveTo>
                  <a:lnTo>
                    <a:pt x="77" y="510"/>
                  </a:lnTo>
                  <a:lnTo>
                    <a:pt x="75" y="510"/>
                  </a:lnTo>
                  <a:lnTo>
                    <a:pt x="71" y="509"/>
                  </a:lnTo>
                  <a:lnTo>
                    <a:pt x="67" y="507"/>
                  </a:lnTo>
                  <a:lnTo>
                    <a:pt x="61" y="506"/>
                  </a:lnTo>
                  <a:lnTo>
                    <a:pt x="54" y="505"/>
                  </a:lnTo>
                  <a:lnTo>
                    <a:pt x="48" y="505"/>
                  </a:lnTo>
                  <a:lnTo>
                    <a:pt x="41" y="504"/>
                  </a:lnTo>
                  <a:lnTo>
                    <a:pt x="33" y="504"/>
                  </a:lnTo>
                  <a:lnTo>
                    <a:pt x="25" y="504"/>
                  </a:lnTo>
                  <a:lnTo>
                    <a:pt x="17" y="504"/>
                  </a:lnTo>
                  <a:lnTo>
                    <a:pt x="11" y="505"/>
                  </a:lnTo>
                  <a:lnTo>
                    <a:pt x="7" y="505"/>
                  </a:lnTo>
                  <a:lnTo>
                    <a:pt x="2" y="505"/>
                  </a:lnTo>
                  <a:lnTo>
                    <a:pt x="0" y="506"/>
                  </a:lnTo>
                  <a:lnTo>
                    <a:pt x="1" y="477"/>
                  </a:lnTo>
                  <a:lnTo>
                    <a:pt x="2" y="412"/>
                  </a:lnTo>
                  <a:lnTo>
                    <a:pt x="5" y="340"/>
                  </a:lnTo>
                  <a:lnTo>
                    <a:pt x="7" y="291"/>
                  </a:lnTo>
                  <a:lnTo>
                    <a:pt x="11" y="246"/>
                  </a:lnTo>
                  <a:lnTo>
                    <a:pt x="16" y="198"/>
                  </a:lnTo>
                  <a:lnTo>
                    <a:pt x="22" y="151"/>
                  </a:lnTo>
                  <a:lnTo>
                    <a:pt x="28" y="107"/>
                  </a:lnTo>
                  <a:lnTo>
                    <a:pt x="34" y="68"/>
                  </a:lnTo>
                  <a:lnTo>
                    <a:pt x="40" y="38"/>
                  </a:lnTo>
                  <a:lnTo>
                    <a:pt x="43" y="16"/>
                  </a:lnTo>
                  <a:lnTo>
                    <a:pt x="44" y="9"/>
                  </a:lnTo>
                  <a:lnTo>
                    <a:pt x="45" y="9"/>
                  </a:lnTo>
                  <a:lnTo>
                    <a:pt x="46" y="8"/>
                  </a:lnTo>
                  <a:lnTo>
                    <a:pt x="49" y="8"/>
                  </a:lnTo>
                  <a:lnTo>
                    <a:pt x="52" y="6"/>
                  </a:lnTo>
                  <a:lnTo>
                    <a:pt x="55" y="6"/>
                  </a:lnTo>
                  <a:lnTo>
                    <a:pt x="59" y="5"/>
                  </a:lnTo>
                  <a:lnTo>
                    <a:pt x="61" y="4"/>
                  </a:lnTo>
                  <a:lnTo>
                    <a:pt x="62" y="2"/>
                  </a:lnTo>
                  <a:lnTo>
                    <a:pt x="65" y="2"/>
                  </a:lnTo>
                  <a:lnTo>
                    <a:pt x="67" y="1"/>
                  </a:lnTo>
                  <a:lnTo>
                    <a:pt x="69" y="1"/>
                  </a:lnTo>
                  <a:lnTo>
                    <a:pt x="72" y="0"/>
                  </a:lnTo>
                  <a:lnTo>
                    <a:pt x="75" y="0"/>
                  </a:lnTo>
                  <a:lnTo>
                    <a:pt x="79" y="0"/>
                  </a:lnTo>
                  <a:lnTo>
                    <a:pt x="84" y="0"/>
                  </a:lnTo>
                  <a:lnTo>
                    <a:pt x="88" y="0"/>
                  </a:lnTo>
                  <a:lnTo>
                    <a:pt x="94" y="1"/>
                  </a:lnTo>
                  <a:lnTo>
                    <a:pt x="98" y="2"/>
                  </a:lnTo>
                  <a:lnTo>
                    <a:pt x="103" y="4"/>
                  </a:lnTo>
                  <a:lnTo>
                    <a:pt x="105" y="4"/>
                  </a:lnTo>
                  <a:lnTo>
                    <a:pt x="108" y="5"/>
                  </a:lnTo>
                  <a:lnTo>
                    <a:pt x="110" y="5"/>
                  </a:lnTo>
                  <a:lnTo>
                    <a:pt x="112" y="6"/>
                  </a:lnTo>
                  <a:lnTo>
                    <a:pt x="114" y="6"/>
                  </a:lnTo>
                  <a:lnTo>
                    <a:pt x="118" y="7"/>
                  </a:lnTo>
                  <a:lnTo>
                    <a:pt x="120" y="8"/>
                  </a:lnTo>
                  <a:lnTo>
                    <a:pt x="122" y="8"/>
                  </a:lnTo>
                  <a:lnTo>
                    <a:pt x="124" y="9"/>
                  </a:lnTo>
                  <a:lnTo>
                    <a:pt x="127" y="11"/>
                  </a:lnTo>
                  <a:lnTo>
                    <a:pt x="128" y="11"/>
                  </a:lnTo>
                  <a:lnTo>
                    <a:pt x="129" y="11"/>
                  </a:lnTo>
                  <a:lnTo>
                    <a:pt x="128" y="18"/>
                  </a:lnTo>
                  <a:lnTo>
                    <a:pt x="124" y="35"/>
                  </a:lnTo>
                  <a:lnTo>
                    <a:pt x="119" y="64"/>
                  </a:lnTo>
                  <a:lnTo>
                    <a:pt x="113" y="100"/>
                  </a:lnTo>
                  <a:lnTo>
                    <a:pt x="106" y="142"/>
                  </a:lnTo>
                  <a:lnTo>
                    <a:pt x="100" y="188"/>
                  </a:lnTo>
                  <a:lnTo>
                    <a:pt x="95" y="238"/>
                  </a:lnTo>
                  <a:lnTo>
                    <a:pt x="91" y="287"/>
                  </a:lnTo>
                  <a:lnTo>
                    <a:pt x="89" y="305"/>
                  </a:lnTo>
                  <a:lnTo>
                    <a:pt x="87" y="333"/>
                  </a:lnTo>
                  <a:lnTo>
                    <a:pt x="85" y="369"/>
                  </a:lnTo>
                  <a:lnTo>
                    <a:pt x="83" y="405"/>
                  </a:lnTo>
                  <a:lnTo>
                    <a:pt x="80" y="442"/>
                  </a:lnTo>
                  <a:lnTo>
                    <a:pt x="79" y="475"/>
                  </a:lnTo>
                  <a:lnTo>
                    <a:pt x="78" y="498"/>
                  </a:lnTo>
                  <a:lnTo>
                    <a:pt x="78" y="511"/>
                  </a:lnTo>
                </a:path>
              </a:pathLst>
            </a:custGeom>
            <a:solidFill>
              <a:srgbClr val="0060C0"/>
            </a:solidFill>
            <a:ln w="12700" cap="rnd">
              <a:noFill/>
              <a:round/>
              <a:headEnd/>
              <a:tailEnd/>
            </a:ln>
          </p:spPr>
          <p:txBody>
            <a:bodyPr/>
            <a:lstStyle/>
            <a:p>
              <a:endParaRPr lang="en-US">
                <a:solidFill>
                  <a:srgbClr val="000000"/>
                </a:solidFill>
              </a:endParaRPr>
            </a:p>
          </p:txBody>
        </p:sp>
        <p:sp>
          <p:nvSpPr>
            <p:cNvPr id="23653" name="Freeform 146"/>
            <p:cNvSpPr>
              <a:spLocks/>
            </p:cNvSpPr>
            <p:nvPr/>
          </p:nvSpPr>
          <p:spPr bwMode="auto">
            <a:xfrm>
              <a:off x="2131" y="1394"/>
              <a:ext cx="118" cy="509"/>
            </a:xfrm>
            <a:custGeom>
              <a:avLst/>
              <a:gdLst>
                <a:gd name="T0" fmla="*/ 64 w 118"/>
                <a:gd name="T1" fmla="*/ 508 h 509"/>
                <a:gd name="T2" fmla="*/ 59 w 118"/>
                <a:gd name="T3" fmla="*/ 507 h 509"/>
                <a:gd name="T4" fmla="*/ 51 w 118"/>
                <a:gd name="T5" fmla="*/ 506 h 509"/>
                <a:gd name="T6" fmla="*/ 41 w 118"/>
                <a:gd name="T7" fmla="*/ 504 h 509"/>
                <a:gd name="T8" fmla="*/ 27 w 118"/>
                <a:gd name="T9" fmla="*/ 503 h 509"/>
                <a:gd name="T10" fmla="*/ 15 w 118"/>
                <a:gd name="T11" fmla="*/ 503 h 509"/>
                <a:gd name="T12" fmla="*/ 6 w 118"/>
                <a:gd name="T13" fmla="*/ 503 h 509"/>
                <a:gd name="T14" fmla="*/ 1 w 118"/>
                <a:gd name="T15" fmla="*/ 504 h 509"/>
                <a:gd name="T16" fmla="*/ 1 w 118"/>
                <a:gd name="T17" fmla="*/ 476 h 509"/>
                <a:gd name="T18" fmla="*/ 6 w 118"/>
                <a:gd name="T19" fmla="*/ 339 h 509"/>
                <a:gd name="T20" fmla="*/ 11 w 118"/>
                <a:gd name="T21" fmla="*/ 245 h 509"/>
                <a:gd name="T22" fmla="*/ 23 w 118"/>
                <a:gd name="T23" fmla="*/ 151 h 509"/>
                <a:gd name="T24" fmla="*/ 34 w 118"/>
                <a:gd name="T25" fmla="*/ 66 h 509"/>
                <a:gd name="T26" fmla="*/ 43 w 118"/>
                <a:gd name="T27" fmla="*/ 14 h 509"/>
                <a:gd name="T28" fmla="*/ 45 w 118"/>
                <a:gd name="T29" fmla="*/ 7 h 509"/>
                <a:gd name="T30" fmla="*/ 48 w 118"/>
                <a:gd name="T31" fmla="*/ 6 h 509"/>
                <a:gd name="T32" fmla="*/ 53 w 118"/>
                <a:gd name="T33" fmla="*/ 4 h 509"/>
                <a:gd name="T34" fmla="*/ 57 w 118"/>
                <a:gd name="T35" fmla="*/ 2 h 509"/>
                <a:gd name="T36" fmla="*/ 61 w 118"/>
                <a:gd name="T37" fmla="*/ 1 h 509"/>
                <a:gd name="T38" fmla="*/ 64 w 118"/>
                <a:gd name="T39" fmla="*/ 0 h 509"/>
                <a:gd name="T40" fmla="*/ 71 w 118"/>
                <a:gd name="T41" fmla="*/ 0 h 509"/>
                <a:gd name="T42" fmla="*/ 78 w 118"/>
                <a:gd name="T43" fmla="*/ 0 h 509"/>
                <a:gd name="T44" fmla="*/ 88 w 118"/>
                <a:gd name="T45" fmla="*/ 1 h 509"/>
                <a:gd name="T46" fmla="*/ 96 w 118"/>
                <a:gd name="T47" fmla="*/ 2 h 509"/>
                <a:gd name="T48" fmla="*/ 99 w 118"/>
                <a:gd name="T49" fmla="*/ 4 h 509"/>
                <a:gd name="T50" fmla="*/ 104 w 118"/>
                <a:gd name="T51" fmla="*/ 5 h 509"/>
                <a:gd name="T52" fmla="*/ 108 w 118"/>
                <a:gd name="T53" fmla="*/ 6 h 509"/>
                <a:gd name="T54" fmla="*/ 113 w 118"/>
                <a:gd name="T55" fmla="*/ 8 h 509"/>
                <a:gd name="T56" fmla="*/ 116 w 118"/>
                <a:gd name="T57" fmla="*/ 8 h 509"/>
                <a:gd name="T58" fmla="*/ 116 w 118"/>
                <a:gd name="T59" fmla="*/ 15 h 509"/>
                <a:gd name="T60" fmla="*/ 107 w 118"/>
                <a:gd name="T61" fmla="*/ 64 h 509"/>
                <a:gd name="T62" fmla="*/ 93 w 118"/>
                <a:gd name="T63" fmla="*/ 142 h 509"/>
                <a:gd name="T64" fmla="*/ 81 w 118"/>
                <a:gd name="T65" fmla="*/ 238 h 509"/>
                <a:gd name="T66" fmla="*/ 77 w 118"/>
                <a:gd name="T67" fmla="*/ 305 h 509"/>
                <a:gd name="T68" fmla="*/ 72 w 118"/>
                <a:gd name="T69" fmla="*/ 367 h 509"/>
                <a:gd name="T70" fmla="*/ 68 w 118"/>
                <a:gd name="T71" fmla="*/ 440 h 509"/>
                <a:gd name="T72" fmla="*/ 64 w 118"/>
                <a:gd name="T73" fmla="*/ 496 h 5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8"/>
                <a:gd name="T112" fmla="*/ 0 h 509"/>
                <a:gd name="T113" fmla="*/ 118 w 118"/>
                <a:gd name="T114" fmla="*/ 509 h 5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8" h="509">
                  <a:moveTo>
                    <a:pt x="65" y="508"/>
                  </a:moveTo>
                  <a:lnTo>
                    <a:pt x="64" y="508"/>
                  </a:lnTo>
                  <a:lnTo>
                    <a:pt x="62" y="507"/>
                  </a:lnTo>
                  <a:lnTo>
                    <a:pt x="59" y="507"/>
                  </a:lnTo>
                  <a:lnTo>
                    <a:pt x="55" y="506"/>
                  </a:lnTo>
                  <a:lnTo>
                    <a:pt x="51" y="506"/>
                  </a:lnTo>
                  <a:lnTo>
                    <a:pt x="45" y="504"/>
                  </a:lnTo>
                  <a:lnTo>
                    <a:pt x="41" y="504"/>
                  </a:lnTo>
                  <a:lnTo>
                    <a:pt x="35" y="503"/>
                  </a:lnTo>
                  <a:lnTo>
                    <a:pt x="27" y="503"/>
                  </a:lnTo>
                  <a:lnTo>
                    <a:pt x="21" y="503"/>
                  </a:lnTo>
                  <a:lnTo>
                    <a:pt x="15" y="503"/>
                  </a:lnTo>
                  <a:lnTo>
                    <a:pt x="10" y="503"/>
                  </a:lnTo>
                  <a:lnTo>
                    <a:pt x="6" y="503"/>
                  </a:lnTo>
                  <a:lnTo>
                    <a:pt x="2" y="504"/>
                  </a:lnTo>
                  <a:lnTo>
                    <a:pt x="1" y="504"/>
                  </a:lnTo>
                  <a:lnTo>
                    <a:pt x="0" y="504"/>
                  </a:lnTo>
                  <a:lnTo>
                    <a:pt x="1" y="476"/>
                  </a:lnTo>
                  <a:lnTo>
                    <a:pt x="3" y="412"/>
                  </a:lnTo>
                  <a:lnTo>
                    <a:pt x="6" y="339"/>
                  </a:lnTo>
                  <a:lnTo>
                    <a:pt x="8" y="290"/>
                  </a:lnTo>
                  <a:lnTo>
                    <a:pt x="11" y="245"/>
                  </a:lnTo>
                  <a:lnTo>
                    <a:pt x="17" y="198"/>
                  </a:lnTo>
                  <a:lnTo>
                    <a:pt x="23" y="151"/>
                  </a:lnTo>
                  <a:lnTo>
                    <a:pt x="28" y="106"/>
                  </a:lnTo>
                  <a:lnTo>
                    <a:pt x="34" y="66"/>
                  </a:lnTo>
                  <a:lnTo>
                    <a:pt x="39" y="35"/>
                  </a:lnTo>
                  <a:lnTo>
                    <a:pt x="43" y="14"/>
                  </a:lnTo>
                  <a:lnTo>
                    <a:pt x="44" y="7"/>
                  </a:lnTo>
                  <a:lnTo>
                    <a:pt x="45" y="7"/>
                  </a:lnTo>
                  <a:lnTo>
                    <a:pt x="46" y="6"/>
                  </a:lnTo>
                  <a:lnTo>
                    <a:pt x="48" y="6"/>
                  </a:lnTo>
                  <a:lnTo>
                    <a:pt x="51" y="5"/>
                  </a:lnTo>
                  <a:lnTo>
                    <a:pt x="53" y="4"/>
                  </a:lnTo>
                  <a:lnTo>
                    <a:pt x="55" y="4"/>
                  </a:lnTo>
                  <a:lnTo>
                    <a:pt x="57" y="2"/>
                  </a:lnTo>
                  <a:lnTo>
                    <a:pt x="59" y="1"/>
                  </a:lnTo>
                  <a:lnTo>
                    <a:pt x="61" y="1"/>
                  </a:lnTo>
                  <a:lnTo>
                    <a:pt x="62" y="1"/>
                  </a:lnTo>
                  <a:lnTo>
                    <a:pt x="64" y="0"/>
                  </a:lnTo>
                  <a:lnTo>
                    <a:pt x="68" y="0"/>
                  </a:lnTo>
                  <a:lnTo>
                    <a:pt x="71" y="0"/>
                  </a:lnTo>
                  <a:lnTo>
                    <a:pt x="74" y="0"/>
                  </a:lnTo>
                  <a:lnTo>
                    <a:pt x="78" y="0"/>
                  </a:lnTo>
                  <a:lnTo>
                    <a:pt x="82" y="0"/>
                  </a:lnTo>
                  <a:lnTo>
                    <a:pt x="88" y="1"/>
                  </a:lnTo>
                  <a:lnTo>
                    <a:pt x="92" y="2"/>
                  </a:lnTo>
                  <a:lnTo>
                    <a:pt x="96" y="2"/>
                  </a:lnTo>
                  <a:lnTo>
                    <a:pt x="98" y="4"/>
                  </a:lnTo>
                  <a:lnTo>
                    <a:pt x="99" y="4"/>
                  </a:lnTo>
                  <a:lnTo>
                    <a:pt x="101" y="4"/>
                  </a:lnTo>
                  <a:lnTo>
                    <a:pt x="104" y="5"/>
                  </a:lnTo>
                  <a:lnTo>
                    <a:pt x="106" y="6"/>
                  </a:lnTo>
                  <a:lnTo>
                    <a:pt x="108" y="6"/>
                  </a:lnTo>
                  <a:lnTo>
                    <a:pt x="110" y="7"/>
                  </a:lnTo>
                  <a:lnTo>
                    <a:pt x="113" y="8"/>
                  </a:lnTo>
                  <a:lnTo>
                    <a:pt x="114" y="8"/>
                  </a:lnTo>
                  <a:lnTo>
                    <a:pt x="116" y="8"/>
                  </a:lnTo>
                  <a:lnTo>
                    <a:pt x="117" y="9"/>
                  </a:lnTo>
                  <a:lnTo>
                    <a:pt x="116" y="15"/>
                  </a:lnTo>
                  <a:lnTo>
                    <a:pt x="111" y="34"/>
                  </a:lnTo>
                  <a:lnTo>
                    <a:pt x="107" y="64"/>
                  </a:lnTo>
                  <a:lnTo>
                    <a:pt x="100" y="100"/>
                  </a:lnTo>
                  <a:lnTo>
                    <a:pt x="93" y="142"/>
                  </a:lnTo>
                  <a:lnTo>
                    <a:pt x="87" y="189"/>
                  </a:lnTo>
                  <a:lnTo>
                    <a:pt x="81" y="238"/>
                  </a:lnTo>
                  <a:lnTo>
                    <a:pt x="78" y="287"/>
                  </a:lnTo>
                  <a:lnTo>
                    <a:pt x="77" y="305"/>
                  </a:lnTo>
                  <a:lnTo>
                    <a:pt x="74" y="333"/>
                  </a:lnTo>
                  <a:lnTo>
                    <a:pt x="72" y="367"/>
                  </a:lnTo>
                  <a:lnTo>
                    <a:pt x="70" y="405"/>
                  </a:lnTo>
                  <a:lnTo>
                    <a:pt x="68" y="440"/>
                  </a:lnTo>
                  <a:lnTo>
                    <a:pt x="65" y="472"/>
                  </a:lnTo>
                  <a:lnTo>
                    <a:pt x="64" y="496"/>
                  </a:lnTo>
                  <a:lnTo>
                    <a:pt x="65" y="508"/>
                  </a:lnTo>
                </a:path>
              </a:pathLst>
            </a:custGeom>
            <a:solidFill>
              <a:srgbClr val="0060C0"/>
            </a:solidFill>
            <a:ln w="12700" cap="rnd">
              <a:noFill/>
              <a:round/>
              <a:headEnd/>
              <a:tailEnd/>
            </a:ln>
          </p:spPr>
          <p:txBody>
            <a:bodyPr/>
            <a:lstStyle/>
            <a:p>
              <a:endParaRPr lang="en-US">
                <a:solidFill>
                  <a:srgbClr val="000000"/>
                </a:solidFill>
              </a:endParaRPr>
            </a:p>
          </p:txBody>
        </p:sp>
        <p:sp>
          <p:nvSpPr>
            <p:cNvPr id="23654" name="Freeform 147"/>
            <p:cNvSpPr>
              <a:spLocks/>
            </p:cNvSpPr>
            <p:nvPr/>
          </p:nvSpPr>
          <p:spPr bwMode="auto">
            <a:xfrm>
              <a:off x="2137" y="1394"/>
              <a:ext cx="106" cy="508"/>
            </a:xfrm>
            <a:custGeom>
              <a:avLst/>
              <a:gdLst>
                <a:gd name="T0" fmla="*/ 104 w 106"/>
                <a:gd name="T1" fmla="*/ 14 h 508"/>
                <a:gd name="T2" fmla="*/ 95 w 106"/>
                <a:gd name="T3" fmla="*/ 62 h 508"/>
                <a:gd name="T4" fmla="*/ 82 w 106"/>
                <a:gd name="T5" fmla="*/ 144 h 508"/>
                <a:gd name="T6" fmla="*/ 68 w 106"/>
                <a:gd name="T7" fmla="*/ 239 h 508"/>
                <a:gd name="T8" fmla="*/ 63 w 106"/>
                <a:gd name="T9" fmla="*/ 306 h 508"/>
                <a:gd name="T10" fmla="*/ 58 w 106"/>
                <a:gd name="T11" fmla="*/ 367 h 508"/>
                <a:gd name="T12" fmla="*/ 54 w 106"/>
                <a:gd name="T13" fmla="*/ 440 h 508"/>
                <a:gd name="T14" fmla="*/ 51 w 106"/>
                <a:gd name="T15" fmla="*/ 494 h 508"/>
                <a:gd name="T16" fmla="*/ 49 w 106"/>
                <a:gd name="T17" fmla="*/ 507 h 508"/>
                <a:gd name="T18" fmla="*/ 44 w 106"/>
                <a:gd name="T19" fmla="*/ 506 h 508"/>
                <a:gd name="T20" fmla="*/ 36 w 106"/>
                <a:gd name="T21" fmla="*/ 505 h 508"/>
                <a:gd name="T22" fmla="*/ 29 w 106"/>
                <a:gd name="T23" fmla="*/ 503 h 508"/>
                <a:gd name="T24" fmla="*/ 18 w 106"/>
                <a:gd name="T25" fmla="*/ 503 h 508"/>
                <a:gd name="T26" fmla="*/ 9 w 106"/>
                <a:gd name="T27" fmla="*/ 503 h 508"/>
                <a:gd name="T28" fmla="*/ 2 w 106"/>
                <a:gd name="T29" fmla="*/ 503 h 508"/>
                <a:gd name="T30" fmla="*/ 0 w 106"/>
                <a:gd name="T31" fmla="*/ 503 h 508"/>
                <a:gd name="T32" fmla="*/ 4 w 106"/>
                <a:gd name="T33" fmla="*/ 411 h 508"/>
                <a:gd name="T34" fmla="*/ 9 w 106"/>
                <a:gd name="T35" fmla="*/ 291 h 508"/>
                <a:gd name="T36" fmla="*/ 17 w 106"/>
                <a:gd name="T37" fmla="*/ 198 h 508"/>
                <a:gd name="T38" fmla="*/ 29 w 106"/>
                <a:gd name="T39" fmla="*/ 105 h 508"/>
                <a:gd name="T40" fmla="*/ 39 w 106"/>
                <a:gd name="T41" fmla="*/ 34 h 508"/>
                <a:gd name="T42" fmla="*/ 44 w 106"/>
                <a:gd name="T43" fmla="*/ 6 h 508"/>
                <a:gd name="T44" fmla="*/ 46 w 106"/>
                <a:gd name="T45" fmla="*/ 5 h 508"/>
                <a:gd name="T46" fmla="*/ 50 w 106"/>
                <a:gd name="T47" fmla="*/ 4 h 508"/>
                <a:gd name="T48" fmla="*/ 54 w 106"/>
                <a:gd name="T49" fmla="*/ 1 h 508"/>
                <a:gd name="T50" fmla="*/ 57 w 106"/>
                <a:gd name="T51" fmla="*/ 1 h 508"/>
                <a:gd name="T52" fmla="*/ 60 w 106"/>
                <a:gd name="T53" fmla="*/ 0 h 508"/>
                <a:gd name="T54" fmla="*/ 66 w 106"/>
                <a:gd name="T55" fmla="*/ 0 h 508"/>
                <a:gd name="T56" fmla="*/ 73 w 106"/>
                <a:gd name="T57" fmla="*/ 0 h 508"/>
                <a:gd name="T58" fmla="*/ 82 w 106"/>
                <a:gd name="T59" fmla="*/ 2 h 508"/>
                <a:gd name="T60" fmla="*/ 88 w 106"/>
                <a:gd name="T61" fmla="*/ 2 h 508"/>
                <a:gd name="T62" fmla="*/ 92 w 106"/>
                <a:gd name="T63" fmla="*/ 4 h 508"/>
                <a:gd name="T64" fmla="*/ 94 w 106"/>
                <a:gd name="T65" fmla="*/ 5 h 508"/>
                <a:gd name="T66" fmla="*/ 101 w 106"/>
                <a:gd name="T67" fmla="*/ 6 h 508"/>
                <a:gd name="T68" fmla="*/ 105 w 106"/>
                <a:gd name="T69" fmla="*/ 7 h 50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6"/>
                <a:gd name="T106" fmla="*/ 0 h 508"/>
                <a:gd name="T107" fmla="*/ 106 w 106"/>
                <a:gd name="T108" fmla="*/ 508 h 50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6" h="508">
                  <a:moveTo>
                    <a:pt x="105" y="7"/>
                  </a:moveTo>
                  <a:lnTo>
                    <a:pt x="104" y="14"/>
                  </a:lnTo>
                  <a:lnTo>
                    <a:pt x="101" y="33"/>
                  </a:lnTo>
                  <a:lnTo>
                    <a:pt x="95" y="62"/>
                  </a:lnTo>
                  <a:lnTo>
                    <a:pt x="88" y="100"/>
                  </a:lnTo>
                  <a:lnTo>
                    <a:pt x="82" y="144"/>
                  </a:lnTo>
                  <a:lnTo>
                    <a:pt x="75" y="191"/>
                  </a:lnTo>
                  <a:lnTo>
                    <a:pt x="68" y="239"/>
                  </a:lnTo>
                  <a:lnTo>
                    <a:pt x="64" y="288"/>
                  </a:lnTo>
                  <a:lnTo>
                    <a:pt x="63" y="306"/>
                  </a:lnTo>
                  <a:lnTo>
                    <a:pt x="60" y="333"/>
                  </a:lnTo>
                  <a:lnTo>
                    <a:pt x="58" y="367"/>
                  </a:lnTo>
                  <a:lnTo>
                    <a:pt x="56" y="403"/>
                  </a:lnTo>
                  <a:lnTo>
                    <a:pt x="54" y="440"/>
                  </a:lnTo>
                  <a:lnTo>
                    <a:pt x="53" y="471"/>
                  </a:lnTo>
                  <a:lnTo>
                    <a:pt x="51" y="494"/>
                  </a:lnTo>
                  <a:lnTo>
                    <a:pt x="51" y="507"/>
                  </a:lnTo>
                  <a:lnTo>
                    <a:pt x="49" y="507"/>
                  </a:lnTo>
                  <a:lnTo>
                    <a:pt x="47" y="506"/>
                  </a:lnTo>
                  <a:lnTo>
                    <a:pt x="44" y="506"/>
                  </a:lnTo>
                  <a:lnTo>
                    <a:pt x="40" y="505"/>
                  </a:lnTo>
                  <a:lnTo>
                    <a:pt x="36" y="505"/>
                  </a:lnTo>
                  <a:lnTo>
                    <a:pt x="32" y="505"/>
                  </a:lnTo>
                  <a:lnTo>
                    <a:pt x="29" y="503"/>
                  </a:lnTo>
                  <a:lnTo>
                    <a:pt x="23" y="503"/>
                  </a:lnTo>
                  <a:lnTo>
                    <a:pt x="18" y="503"/>
                  </a:lnTo>
                  <a:lnTo>
                    <a:pt x="12" y="503"/>
                  </a:lnTo>
                  <a:lnTo>
                    <a:pt x="9" y="503"/>
                  </a:lnTo>
                  <a:lnTo>
                    <a:pt x="6" y="503"/>
                  </a:lnTo>
                  <a:lnTo>
                    <a:pt x="2" y="503"/>
                  </a:lnTo>
                  <a:lnTo>
                    <a:pt x="1" y="503"/>
                  </a:lnTo>
                  <a:lnTo>
                    <a:pt x="0" y="503"/>
                  </a:lnTo>
                  <a:lnTo>
                    <a:pt x="1" y="475"/>
                  </a:lnTo>
                  <a:lnTo>
                    <a:pt x="4" y="411"/>
                  </a:lnTo>
                  <a:lnTo>
                    <a:pt x="7" y="339"/>
                  </a:lnTo>
                  <a:lnTo>
                    <a:pt x="9" y="291"/>
                  </a:lnTo>
                  <a:lnTo>
                    <a:pt x="12" y="245"/>
                  </a:lnTo>
                  <a:lnTo>
                    <a:pt x="17" y="198"/>
                  </a:lnTo>
                  <a:lnTo>
                    <a:pt x="23" y="149"/>
                  </a:lnTo>
                  <a:lnTo>
                    <a:pt x="29" y="105"/>
                  </a:lnTo>
                  <a:lnTo>
                    <a:pt x="35" y="66"/>
                  </a:lnTo>
                  <a:lnTo>
                    <a:pt x="39" y="34"/>
                  </a:lnTo>
                  <a:lnTo>
                    <a:pt x="42" y="13"/>
                  </a:lnTo>
                  <a:lnTo>
                    <a:pt x="44" y="6"/>
                  </a:lnTo>
                  <a:lnTo>
                    <a:pt x="45" y="5"/>
                  </a:lnTo>
                  <a:lnTo>
                    <a:pt x="46" y="5"/>
                  </a:lnTo>
                  <a:lnTo>
                    <a:pt x="48" y="4"/>
                  </a:lnTo>
                  <a:lnTo>
                    <a:pt x="50" y="4"/>
                  </a:lnTo>
                  <a:lnTo>
                    <a:pt x="51" y="2"/>
                  </a:lnTo>
                  <a:lnTo>
                    <a:pt x="54" y="1"/>
                  </a:lnTo>
                  <a:lnTo>
                    <a:pt x="55" y="1"/>
                  </a:lnTo>
                  <a:lnTo>
                    <a:pt x="57" y="1"/>
                  </a:lnTo>
                  <a:lnTo>
                    <a:pt x="58" y="1"/>
                  </a:lnTo>
                  <a:lnTo>
                    <a:pt x="60" y="0"/>
                  </a:lnTo>
                  <a:lnTo>
                    <a:pt x="63" y="0"/>
                  </a:lnTo>
                  <a:lnTo>
                    <a:pt x="66" y="0"/>
                  </a:lnTo>
                  <a:lnTo>
                    <a:pt x="69" y="0"/>
                  </a:lnTo>
                  <a:lnTo>
                    <a:pt x="73" y="0"/>
                  </a:lnTo>
                  <a:lnTo>
                    <a:pt x="77" y="1"/>
                  </a:lnTo>
                  <a:lnTo>
                    <a:pt x="82" y="2"/>
                  </a:lnTo>
                  <a:lnTo>
                    <a:pt x="86" y="2"/>
                  </a:lnTo>
                  <a:lnTo>
                    <a:pt x="88" y="2"/>
                  </a:lnTo>
                  <a:lnTo>
                    <a:pt x="90" y="4"/>
                  </a:lnTo>
                  <a:lnTo>
                    <a:pt x="92" y="4"/>
                  </a:lnTo>
                  <a:lnTo>
                    <a:pt x="93" y="4"/>
                  </a:lnTo>
                  <a:lnTo>
                    <a:pt x="94" y="5"/>
                  </a:lnTo>
                  <a:lnTo>
                    <a:pt x="96" y="5"/>
                  </a:lnTo>
                  <a:lnTo>
                    <a:pt x="101" y="6"/>
                  </a:lnTo>
                  <a:lnTo>
                    <a:pt x="104" y="7"/>
                  </a:lnTo>
                  <a:lnTo>
                    <a:pt x="105" y="7"/>
                  </a:lnTo>
                </a:path>
              </a:pathLst>
            </a:custGeom>
            <a:solidFill>
              <a:srgbClr val="0080C0"/>
            </a:solidFill>
            <a:ln w="12700" cap="rnd">
              <a:noFill/>
              <a:round/>
              <a:headEnd/>
              <a:tailEnd/>
            </a:ln>
          </p:spPr>
          <p:txBody>
            <a:bodyPr/>
            <a:lstStyle/>
            <a:p>
              <a:endParaRPr lang="en-US">
                <a:solidFill>
                  <a:srgbClr val="000000"/>
                </a:solidFill>
              </a:endParaRPr>
            </a:p>
          </p:txBody>
        </p:sp>
        <p:sp>
          <p:nvSpPr>
            <p:cNvPr id="23655" name="Freeform 148"/>
            <p:cNvSpPr>
              <a:spLocks/>
            </p:cNvSpPr>
            <p:nvPr/>
          </p:nvSpPr>
          <p:spPr bwMode="auto">
            <a:xfrm>
              <a:off x="2463" y="1315"/>
              <a:ext cx="43" cy="594"/>
            </a:xfrm>
            <a:custGeom>
              <a:avLst/>
              <a:gdLst>
                <a:gd name="T0" fmla="*/ 11 w 43"/>
                <a:gd name="T1" fmla="*/ 593 h 594"/>
                <a:gd name="T2" fmla="*/ 15 w 43"/>
                <a:gd name="T3" fmla="*/ 591 h 594"/>
                <a:gd name="T4" fmla="*/ 19 w 43"/>
                <a:gd name="T5" fmla="*/ 588 h 594"/>
                <a:gd name="T6" fmla="*/ 24 w 43"/>
                <a:gd name="T7" fmla="*/ 586 h 594"/>
                <a:gd name="T8" fmla="*/ 28 w 43"/>
                <a:gd name="T9" fmla="*/ 584 h 594"/>
                <a:gd name="T10" fmla="*/ 32 w 43"/>
                <a:gd name="T11" fmla="*/ 581 h 594"/>
                <a:gd name="T12" fmla="*/ 36 w 43"/>
                <a:gd name="T13" fmla="*/ 580 h 594"/>
                <a:gd name="T14" fmla="*/ 39 w 43"/>
                <a:gd name="T15" fmla="*/ 578 h 594"/>
                <a:gd name="T16" fmla="*/ 42 w 43"/>
                <a:gd name="T17" fmla="*/ 576 h 594"/>
                <a:gd name="T18" fmla="*/ 41 w 43"/>
                <a:gd name="T19" fmla="*/ 560 h 594"/>
                <a:gd name="T20" fmla="*/ 39 w 43"/>
                <a:gd name="T21" fmla="*/ 514 h 594"/>
                <a:gd name="T22" fmla="*/ 37 w 43"/>
                <a:gd name="T23" fmla="*/ 444 h 594"/>
                <a:gd name="T24" fmla="*/ 34 w 43"/>
                <a:gd name="T25" fmla="*/ 360 h 594"/>
                <a:gd name="T26" fmla="*/ 32 w 43"/>
                <a:gd name="T27" fmla="*/ 266 h 594"/>
                <a:gd name="T28" fmla="*/ 31 w 43"/>
                <a:gd name="T29" fmla="*/ 171 h 594"/>
                <a:gd name="T30" fmla="*/ 31 w 43"/>
                <a:gd name="T31" fmla="*/ 80 h 594"/>
                <a:gd name="T32" fmla="*/ 33 w 43"/>
                <a:gd name="T33" fmla="*/ 0 h 594"/>
                <a:gd name="T34" fmla="*/ 32 w 43"/>
                <a:gd name="T35" fmla="*/ 1 h 594"/>
                <a:gd name="T36" fmla="*/ 29 w 43"/>
                <a:gd name="T37" fmla="*/ 2 h 594"/>
                <a:gd name="T38" fmla="*/ 25 w 43"/>
                <a:gd name="T39" fmla="*/ 5 h 594"/>
                <a:gd name="T40" fmla="*/ 20 w 43"/>
                <a:gd name="T41" fmla="*/ 8 h 594"/>
                <a:gd name="T42" fmla="*/ 14 w 43"/>
                <a:gd name="T43" fmla="*/ 14 h 594"/>
                <a:gd name="T44" fmla="*/ 9 w 43"/>
                <a:gd name="T45" fmla="*/ 21 h 594"/>
                <a:gd name="T46" fmla="*/ 5 w 43"/>
                <a:gd name="T47" fmla="*/ 29 h 594"/>
                <a:gd name="T48" fmla="*/ 1 w 43"/>
                <a:gd name="T49" fmla="*/ 41 h 594"/>
                <a:gd name="T50" fmla="*/ 1 w 43"/>
                <a:gd name="T51" fmla="*/ 42 h 594"/>
                <a:gd name="T52" fmla="*/ 0 w 43"/>
                <a:gd name="T53" fmla="*/ 44 h 594"/>
                <a:gd name="T54" fmla="*/ 0 w 43"/>
                <a:gd name="T55" fmla="*/ 45 h 594"/>
                <a:gd name="T56" fmla="*/ 0 w 43"/>
                <a:gd name="T57" fmla="*/ 46 h 594"/>
                <a:gd name="T58" fmla="*/ 11 w 43"/>
                <a:gd name="T59" fmla="*/ 593 h 5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
                <a:gd name="T91" fmla="*/ 0 h 594"/>
                <a:gd name="T92" fmla="*/ 43 w 43"/>
                <a:gd name="T93" fmla="*/ 594 h 59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 h="594">
                  <a:moveTo>
                    <a:pt x="11" y="593"/>
                  </a:moveTo>
                  <a:lnTo>
                    <a:pt x="15" y="591"/>
                  </a:lnTo>
                  <a:lnTo>
                    <a:pt x="19" y="588"/>
                  </a:lnTo>
                  <a:lnTo>
                    <a:pt x="24" y="586"/>
                  </a:lnTo>
                  <a:lnTo>
                    <a:pt x="28" y="584"/>
                  </a:lnTo>
                  <a:lnTo>
                    <a:pt x="32" y="581"/>
                  </a:lnTo>
                  <a:lnTo>
                    <a:pt x="36" y="580"/>
                  </a:lnTo>
                  <a:lnTo>
                    <a:pt x="39" y="578"/>
                  </a:lnTo>
                  <a:lnTo>
                    <a:pt x="42" y="576"/>
                  </a:lnTo>
                  <a:lnTo>
                    <a:pt x="41" y="560"/>
                  </a:lnTo>
                  <a:lnTo>
                    <a:pt x="39" y="514"/>
                  </a:lnTo>
                  <a:lnTo>
                    <a:pt x="37" y="444"/>
                  </a:lnTo>
                  <a:lnTo>
                    <a:pt x="34" y="360"/>
                  </a:lnTo>
                  <a:lnTo>
                    <a:pt x="32" y="266"/>
                  </a:lnTo>
                  <a:lnTo>
                    <a:pt x="31" y="171"/>
                  </a:lnTo>
                  <a:lnTo>
                    <a:pt x="31" y="80"/>
                  </a:lnTo>
                  <a:lnTo>
                    <a:pt x="33" y="0"/>
                  </a:lnTo>
                  <a:lnTo>
                    <a:pt x="32" y="1"/>
                  </a:lnTo>
                  <a:lnTo>
                    <a:pt x="29" y="2"/>
                  </a:lnTo>
                  <a:lnTo>
                    <a:pt x="25" y="5"/>
                  </a:lnTo>
                  <a:lnTo>
                    <a:pt x="20" y="8"/>
                  </a:lnTo>
                  <a:lnTo>
                    <a:pt x="14" y="14"/>
                  </a:lnTo>
                  <a:lnTo>
                    <a:pt x="9" y="21"/>
                  </a:lnTo>
                  <a:lnTo>
                    <a:pt x="5" y="29"/>
                  </a:lnTo>
                  <a:lnTo>
                    <a:pt x="1" y="41"/>
                  </a:lnTo>
                  <a:lnTo>
                    <a:pt x="1" y="42"/>
                  </a:lnTo>
                  <a:lnTo>
                    <a:pt x="0" y="44"/>
                  </a:lnTo>
                  <a:lnTo>
                    <a:pt x="0" y="45"/>
                  </a:lnTo>
                  <a:lnTo>
                    <a:pt x="0" y="46"/>
                  </a:lnTo>
                  <a:lnTo>
                    <a:pt x="11" y="593"/>
                  </a:lnTo>
                </a:path>
              </a:pathLst>
            </a:custGeom>
            <a:solidFill>
              <a:srgbClr val="0030A0"/>
            </a:solidFill>
            <a:ln w="12700" cap="rnd">
              <a:noFill/>
              <a:round/>
              <a:headEnd/>
              <a:tailEnd/>
            </a:ln>
          </p:spPr>
          <p:txBody>
            <a:bodyPr/>
            <a:lstStyle/>
            <a:p>
              <a:endParaRPr lang="en-US">
                <a:solidFill>
                  <a:srgbClr val="000000"/>
                </a:solidFill>
              </a:endParaRPr>
            </a:p>
          </p:txBody>
        </p:sp>
        <p:sp>
          <p:nvSpPr>
            <p:cNvPr id="23656" name="Freeform 149"/>
            <p:cNvSpPr>
              <a:spLocks/>
            </p:cNvSpPr>
            <p:nvPr/>
          </p:nvSpPr>
          <p:spPr bwMode="auto">
            <a:xfrm>
              <a:off x="2463" y="1315"/>
              <a:ext cx="43" cy="594"/>
            </a:xfrm>
            <a:custGeom>
              <a:avLst/>
              <a:gdLst>
                <a:gd name="T0" fmla="*/ 0 w 43"/>
                <a:gd name="T1" fmla="*/ 42 h 594"/>
                <a:gd name="T2" fmla="*/ 1 w 43"/>
                <a:gd name="T3" fmla="*/ 41 h 594"/>
                <a:gd name="T4" fmla="*/ 1 w 43"/>
                <a:gd name="T5" fmla="*/ 40 h 594"/>
                <a:gd name="T6" fmla="*/ 2 w 43"/>
                <a:gd name="T7" fmla="*/ 39 h 594"/>
                <a:gd name="T8" fmla="*/ 2 w 43"/>
                <a:gd name="T9" fmla="*/ 38 h 594"/>
                <a:gd name="T10" fmla="*/ 6 w 43"/>
                <a:gd name="T11" fmla="*/ 28 h 594"/>
                <a:gd name="T12" fmla="*/ 10 w 43"/>
                <a:gd name="T13" fmla="*/ 20 h 594"/>
                <a:gd name="T14" fmla="*/ 15 w 43"/>
                <a:gd name="T15" fmla="*/ 13 h 594"/>
                <a:gd name="T16" fmla="*/ 20 w 43"/>
                <a:gd name="T17" fmla="*/ 8 h 594"/>
                <a:gd name="T18" fmla="*/ 26 w 43"/>
                <a:gd name="T19" fmla="*/ 5 h 594"/>
                <a:gd name="T20" fmla="*/ 30 w 43"/>
                <a:gd name="T21" fmla="*/ 2 h 594"/>
                <a:gd name="T22" fmla="*/ 32 w 43"/>
                <a:gd name="T23" fmla="*/ 1 h 594"/>
                <a:gd name="T24" fmla="*/ 33 w 43"/>
                <a:gd name="T25" fmla="*/ 0 h 594"/>
                <a:gd name="T26" fmla="*/ 31 w 43"/>
                <a:gd name="T27" fmla="*/ 80 h 594"/>
                <a:gd name="T28" fmla="*/ 31 w 43"/>
                <a:gd name="T29" fmla="*/ 171 h 594"/>
                <a:gd name="T30" fmla="*/ 32 w 43"/>
                <a:gd name="T31" fmla="*/ 266 h 594"/>
                <a:gd name="T32" fmla="*/ 34 w 43"/>
                <a:gd name="T33" fmla="*/ 360 h 594"/>
                <a:gd name="T34" fmla="*/ 37 w 43"/>
                <a:gd name="T35" fmla="*/ 444 h 594"/>
                <a:gd name="T36" fmla="*/ 39 w 43"/>
                <a:gd name="T37" fmla="*/ 514 h 594"/>
                <a:gd name="T38" fmla="*/ 41 w 43"/>
                <a:gd name="T39" fmla="*/ 560 h 594"/>
                <a:gd name="T40" fmla="*/ 42 w 43"/>
                <a:gd name="T41" fmla="*/ 576 h 594"/>
                <a:gd name="T42" fmla="*/ 39 w 43"/>
                <a:gd name="T43" fmla="*/ 578 h 594"/>
                <a:gd name="T44" fmla="*/ 36 w 43"/>
                <a:gd name="T45" fmla="*/ 580 h 594"/>
                <a:gd name="T46" fmla="*/ 32 w 43"/>
                <a:gd name="T47" fmla="*/ 581 h 594"/>
                <a:gd name="T48" fmla="*/ 29 w 43"/>
                <a:gd name="T49" fmla="*/ 584 h 594"/>
                <a:gd name="T50" fmla="*/ 25 w 43"/>
                <a:gd name="T51" fmla="*/ 586 h 594"/>
                <a:gd name="T52" fmla="*/ 20 w 43"/>
                <a:gd name="T53" fmla="*/ 588 h 594"/>
                <a:gd name="T54" fmla="*/ 16 w 43"/>
                <a:gd name="T55" fmla="*/ 591 h 594"/>
                <a:gd name="T56" fmla="*/ 12 w 43"/>
                <a:gd name="T57" fmla="*/ 593 h 594"/>
                <a:gd name="T58" fmla="*/ 0 w 43"/>
                <a:gd name="T59" fmla="*/ 42 h 5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
                <a:gd name="T91" fmla="*/ 0 h 594"/>
                <a:gd name="T92" fmla="*/ 43 w 43"/>
                <a:gd name="T93" fmla="*/ 594 h 59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 h="594">
                  <a:moveTo>
                    <a:pt x="0" y="42"/>
                  </a:moveTo>
                  <a:lnTo>
                    <a:pt x="1" y="41"/>
                  </a:lnTo>
                  <a:lnTo>
                    <a:pt x="1" y="40"/>
                  </a:lnTo>
                  <a:lnTo>
                    <a:pt x="2" y="39"/>
                  </a:lnTo>
                  <a:lnTo>
                    <a:pt x="2" y="38"/>
                  </a:lnTo>
                  <a:lnTo>
                    <a:pt x="6" y="28"/>
                  </a:lnTo>
                  <a:lnTo>
                    <a:pt x="10" y="20"/>
                  </a:lnTo>
                  <a:lnTo>
                    <a:pt x="15" y="13"/>
                  </a:lnTo>
                  <a:lnTo>
                    <a:pt x="20" y="8"/>
                  </a:lnTo>
                  <a:lnTo>
                    <a:pt x="26" y="5"/>
                  </a:lnTo>
                  <a:lnTo>
                    <a:pt x="30" y="2"/>
                  </a:lnTo>
                  <a:lnTo>
                    <a:pt x="32" y="1"/>
                  </a:lnTo>
                  <a:lnTo>
                    <a:pt x="33" y="0"/>
                  </a:lnTo>
                  <a:lnTo>
                    <a:pt x="31" y="80"/>
                  </a:lnTo>
                  <a:lnTo>
                    <a:pt x="31" y="171"/>
                  </a:lnTo>
                  <a:lnTo>
                    <a:pt x="32" y="266"/>
                  </a:lnTo>
                  <a:lnTo>
                    <a:pt x="34" y="360"/>
                  </a:lnTo>
                  <a:lnTo>
                    <a:pt x="37" y="444"/>
                  </a:lnTo>
                  <a:lnTo>
                    <a:pt x="39" y="514"/>
                  </a:lnTo>
                  <a:lnTo>
                    <a:pt x="41" y="560"/>
                  </a:lnTo>
                  <a:lnTo>
                    <a:pt x="42" y="576"/>
                  </a:lnTo>
                  <a:lnTo>
                    <a:pt x="39" y="578"/>
                  </a:lnTo>
                  <a:lnTo>
                    <a:pt x="36" y="580"/>
                  </a:lnTo>
                  <a:lnTo>
                    <a:pt x="32" y="581"/>
                  </a:lnTo>
                  <a:lnTo>
                    <a:pt x="29" y="584"/>
                  </a:lnTo>
                  <a:lnTo>
                    <a:pt x="25" y="586"/>
                  </a:lnTo>
                  <a:lnTo>
                    <a:pt x="20" y="588"/>
                  </a:lnTo>
                  <a:lnTo>
                    <a:pt x="16" y="591"/>
                  </a:lnTo>
                  <a:lnTo>
                    <a:pt x="12" y="593"/>
                  </a:lnTo>
                  <a:lnTo>
                    <a:pt x="0" y="42"/>
                  </a:lnTo>
                </a:path>
              </a:pathLst>
            </a:custGeom>
            <a:solidFill>
              <a:srgbClr val="0040A0"/>
            </a:solidFill>
            <a:ln w="12700" cap="rnd">
              <a:noFill/>
              <a:round/>
              <a:headEnd/>
              <a:tailEnd/>
            </a:ln>
          </p:spPr>
          <p:txBody>
            <a:bodyPr/>
            <a:lstStyle/>
            <a:p>
              <a:endParaRPr lang="en-US">
                <a:solidFill>
                  <a:srgbClr val="000000"/>
                </a:solidFill>
              </a:endParaRPr>
            </a:p>
          </p:txBody>
        </p:sp>
        <p:sp>
          <p:nvSpPr>
            <p:cNvPr id="23657" name="Freeform 150"/>
            <p:cNvSpPr>
              <a:spLocks/>
            </p:cNvSpPr>
            <p:nvPr/>
          </p:nvSpPr>
          <p:spPr bwMode="auto">
            <a:xfrm>
              <a:off x="2465" y="1315"/>
              <a:ext cx="41" cy="593"/>
            </a:xfrm>
            <a:custGeom>
              <a:avLst/>
              <a:gdLst>
                <a:gd name="T0" fmla="*/ 0 w 41"/>
                <a:gd name="T1" fmla="*/ 39 h 593"/>
                <a:gd name="T2" fmla="*/ 0 w 41"/>
                <a:gd name="T3" fmla="*/ 38 h 593"/>
                <a:gd name="T4" fmla="*/ 0 w 41"/>
                <a:gd name="T5" fmla="*/ 37 h 593"/>
                <a:gd name="T6" fmla="*/ 0 w 41"/>
                <a:gd name="T7" fmla="*/ 35 h 593"/>
                <a:gd name="T8" fmla="*/ 1 w 41"/>
                <a:gd name="T9" fmla="*/ 34 h 593"/>
                <a:gd name="T10" fmla="*/ 4 w 41"/>
                <a:gd name="T11" fmla="*/ 26 h 593"/>
                <a:gd name="T12" fmla="*/ 9 w 41"/>
                <a:gd name="T13" fmla="*/ 19 h 593"/>
                <a:gd name="T14" fmla="*/ 14 w 41"/>
                <a:gd name="T15" fmla="*/ 13 h 593"/>
                <a:gd name="T16" fmla="*/ 19 w 41"/>
                <a:gd name="T17" fmla="*/ 8 h 593"/>
                <a:gd name="T18" fmla="*/ 24 w 41"/>
                <a:gd name="T19" fmla="*/ 5 h 593"/>
                <a:gd name="T20" fmla="*/ 28 w 41"/>
                <a:gd name="T21" fmla="*/ 2 h 593"/>
                <a:gd name="T22" fmla="*/ 30 w 41"/>
                <a:gd name="T23" fmla="*/ 1 h 593"/>
                <a:gd name="T24" fmla="*/ 31 w 41"/>
                <a:gd name="T25" fmla="*/ 0 h 593"/>
                <a:gd name="T26" fmla="*/ 29 w 41"/>
                <a:gd name="T27" fmla="*/ 80 h 593"/>
                <a:gd name="T28" fmla="*/ 29 w 41"/>
                <a:gd name="T29" fmla="*/ 171 h 593"/>
                <a:gd name="T30" fmla="*/ 30 w 41"/>
                <a:gd name="T31" fmla="*/ 267 h 593"/>
                <a:gd name="T32" fmla="*/ 32 w 41"/>
                <a:gd name="T33" fmla="*/ 360 h 593"/>
                <a:gd name="T34" fmla="*/ 35 w 41"/>
                <a:gd name="T35" fmla="*/ 445 h 593"/>
                <a:gd name="T36" fmla="*/ 37 w 41"/>
                <a:gd name="T37" fmla="*/ 513 h 593"/>
                <a:gd name="T38" fmla="*/ 39 w 41"/>
                <a:gd name="T39" fmla="*/ 560 h 593"/>
                <a:gd name="T40" fmla="*/ 40 w 41"/>
                <a:gd name="T41" fmla="*/ 577 h 593"/>
                <a:gd name="T42" fmla="*/ 37 w 41"/>
                <a:gd name="T43" fmla="*/ 578 h 593"/>
                <a:gd name="T44" fmla="*/ 34 w 41"/>
                <a:gd name="T45" fmla="*/ 579 h 593"/>
                <a:gd name="T46" fmla="*/ 31 w 41"/>
                <a:gd name="T47" fmla="*/ 581 h 593"/>
                <a:gd name="T48" fmla="*/ 28 w 41"/>
                <a:gd name="T49" fmla="*/ 584 h 593"/>
                <a:gd name="T50" fmla="*/ 24 w 41"/>
                <a:gd name="T51" fmla="*/ 585 h 593"/>
                <a:gd name="T52" fmla="*/ 19 w 41"/>
                <a:gd name="T53" fmla="*/ 587 h 593"/>
                <a:gd name="T54" fmla="*/ 16 w 41"/>
                <a:gd name="T55" fmla="*/ 590 h 593"/>
                <a:gd name="T56" fmla="*/ 12 w 41"/>
                <a:gd name="T57" fmla="*/ 592 h 593"/>
                <a:gd name="T58" fmla="*/ 0 w 41"/>
                <a:gd name="T59" fmla="*/ 39 h 5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1"/>
                <a:gd name="T91" fmla="*/ 0 h 593"/>
                <a:gd name="T92" fmla="*/ 41 w 41"/>
                <a:gd name="T93" fmla="*/ 593 h 59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1" h="593">
                  <a:moveTo>
                    <a:pt x="0" y="39"/>
                  </a:moveTo>
                  <a:lnTo>
                    <a:pt x="0" y="38"/>
                  </a:lnTo>
                  <a:lnTo>
                    <a:pt x="0" y="37"/>
                  </a:lnTo>
                  <a:lnTo>
                    <a:pt x="0" y="35"/>
                  </a:lnTo>
                  <a:lnTo>
                    <a:pt x="1" y="34"/>
                  </a:lnTo>
                  <a:lnTo>
                    <a:pt x="4" y="26"/>
                  </a:lnTo>
                  <a:lnTo>
                    <a:pt x="9" y="19"/>
                  </a:lnTo>
                  <a:lnTo>
                    <a:pt x="14" y="13"/>
                  </a:lnTo>
                  <a:lnTo>
                    <a:pt x="19" y="8"/>
                  </a:lnTo>
                  <a:lnTo>
                    <a:pt x="24" y="5"/>
                  </a:lnTo>
                  <a:lnTo>
                    <a:pt x="28" y="2"/>
                  </a:lnTo>
                  <a:lnTo>
                    <a:pt x="30" y="1"/>
                  </a:lnTo>
                  <a:lnTo>
                    <a:pt x="31" y="0"/>
                  </a:lnTo>
                  <a:lnTo>
                    <a:pt x="29" y="80"/>
                  </a:lnTo>
                  <a:lnTo>
                    <a:pt x="29" y="171"/>
                  </a:lnTo>
                  <a:lnTo>
                    <a:pt x="30" y="267"/>
                  </a:lnTo>
                  <a:lnTo>
                    <a:pt x="32" y="360"/>
                  </a:lnTo>
                  <a:lnTo>
                    <a:pt x="35" y="445"/>
                  </a:lnTo>
                  <a:lnTo>
                    <a:pt x="37" y="513"/>
                  </a:lnTo>
                  <a:lnTo>
                    <a:pt x="39" y="560"/>
                  </a:lnTo>
                  <a:lnTo>
                    <a:pt x="40" y="577"/>
                  </a:lnTo>
                  <a:lnTo>
                    <a:pt x="37" y="578"/>
                  </a:lnTo>
                  <a:lnTo>
                    <a:pt x="34" y="579"/>
                  </a:lnTo>
                  <a:lnTo>
                    <a:pt x="31" y="581"/>
                  </a:lnTo>
                  <a:lnTo>
                    <a:pt x="28" y="584"/>
                  </a:lnTo>
                  <a:lnTo>
                    <a:pt x="24" y="585"/>
                  </a:lnTo>
                  <a:lnTo>
                    <a:pt x="19" y="587"/>
                  </a:lnTo>
                  <a:lnTo>
                    <a:pt x="16" y="590"/>
                  </a:lnTo>
                  <a:lnTo>
                    <a:pt x="12" y="592"/>
                  </a:lnTo>
                  <a:lnTo>
                    <a:pt x="0" y="39"/>
                  </a:lnTo>
                </a:path>
              </a:pathLst>
            </a:custGeom>
            <a:solidFill>
              <a:srgbClr val="0040A0"/>
            </a:solidFill>
            <a:ln w="12700" cap="rnd">
              <a:noFill/>
              <a:round/>
              <a:headEnd/>
              <a:tailEnd/>
            </a:ln>
          </p:spPr>
          <p:txBody>
            <a:bodyPr/>
            <a:lstStyle/>
            <a:p>
              <a:endParaRPr lang="en-US">
                <a:solidFill>
                  <a:srgbClr val="000000"/>
                </a:solidFill>
              </a:endParaRPr>
            </a:p>
          </p:txBody>
        </p:sp>
        <p:sp>
          <p:nvSpPr>
            <p:cNvPr id="23658" name="Freeform 151"/>
            <p:cNvSpPr>
              <a:spLocks/>
            </p:cNvSpPr>
            <p:nvPr/>
          </p:nvSpPr>
          <p:spPr bwMode="auto">
            <a:xfrm>
              <a:off x="2466" y="1315"/>
              <a:ext cx="40" cy="592"/>
            </a:xfrm>
            <a:custGeom>
              <a:avLst/>
              <a:gdLst>
                <a:gd name="T0" fmla="*/ 0 w 40"/>
                <a:gd name="T1" fmla="*/ 35 h 592"/>
                <a:gd name="T2" fmla="*/ 0 w 40"/>
                <a:gd name="T3" fmla="*/ 34 h 592"/>
                <a:gd name="T4" fmla="*/ 0 w 40"/>
                <a:gd name="T5" fmla="*/ 33 h 592"/>
                <a:gd name="T6" fmla="*/ 1 w 40"/>
                <a:gd name="T7" fmla="*/ 32 h 592"/>
                <a:gd name="T8" fmla="*/ 1 w 40"/>
                <a:gd name="T9" fmla="*/ 31 h 592"/>
                <a:gd name="T10" fmla="*/ 5 w 40"/>
                <a:gd name="T11" fmla="*/ 24 h 592"/>
                <a:gd name="T12" fmla="*/ 9 w 40"/>
                <a:gd name="T13" fmla="*/ 18 h 592"/>
                <a:gd name="T14" fmla="*/ 14 w 40"/>
                <a:gd name="T15" fmla="*/ 12 h 592"/>
                <a:gd name="T16" fmla="*/ 18 w 40"/>
                <a:gd name="T17" fmla="*/ 7 h 592"/>
                <a:gd name="T18" fmla="*/ 23 w 40"/>
                <a:gd name="T19" fmla="*/ 5 h 592"/>
                <a:gd name="T20" fmla="*/ 27 w 40"/>
                <a:gd name="T21" fmla="*/ 2 h 592"/>
                <a:gd name="T22" fmla="*/ 29 w 40"/>
                <a:gd name="T23" fmla="*/ 0 h 592"/>
                <a:gd name="T24" fmla="*/ 30 w 40"/>
                <a:gd name="T25" fmla="*/ 0 h 592"/>
                <a:gd name="T26" fmla="*/ 28 w 40"/>
                <a:gd name="T27" fmla="*/ 80 h 592"/>
                <a:gd name="T28" fmla="*/ 28 w 40"/>
                <a:gd name="T29" fmla="*/ 171 h 592"/>
                <a:gd name="T30" fmla="*/ 29 w 40"/>
                <a:gd name="T31" fmla="*/ 267 h 592"/>
                <a:gd name="T32" fmla="*/ 31 w 40"/>
                <a:gd name="T33" fmla="*/ 360 h 592"/>
                <a:gd name="T34" fmla="*/ 34 w 40"/>
                <a:gd name="T35" fmla="*/ 445 h 592"/>
                <a:gd name="T36" fmla="*/ 36 w 40"/>
                <a:gd name="T37" fmla="*/ 513 h 592"/>
                <a:gd name="T38" fmla="*/ 38 w 40"/>
                <a:gd name="T39" fmla="*/ 559 h 592"/>
                <a:gd name="T40" fmla="*/ 39 w 40"/>
                <a:gd name="T41" fmla="*/ 577 h 592"/>
                <a:gd name="T42" fmla="*/ 36 w 40"/>
                <a:gd name="T43" fmla="*/ 578 h 592"/>
                <a:gd name="T44" fmla="*/ 33 w 40"/>
                <a:gd name="T45" fmla="*/ 579 h 592"/>
                <a:gd name="T46" fmla="*/ 30 w 40"/>
                <a:gd name="T47" fmla="*/ 582 h 592"/>
                <a:gd name="T48" fmla="*/ 27 w 40"/>
                <a:gd name="T49" fmla="*/ 583 h 592"/>
                <a:gd name="T50" fmla="*/ 24 w 40"/>
                <a:gd name="T51" fmla="*/ 584 h 592"/>
                <a:gd name="T52" fmla="*/ 21 w 40"/>
                <a:gd name="T53" fmla="*/ 586 h 592"/>
                <a:gd name="T54" fmla="*/ 16 w 40"/>
                <a:gd name="T55" fmla="*/ 589 h 592"/>
                <a:gd name="T56" fmla="*/ 12 w 40"/>
                <a:gd name="T57" fmla="*/ 591 h 592"/>
                <a:gd name="T58" fmla="*/ 0 w 40"/>
                <a:gd name="T59" fmla="*/ 35 h 5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
                <a:gd name="T91" fmla="*/ 0 h 592"/>
                <a:gd name="T92" fmla="*/ 40 w 40"/>
                <a:gd name="T93" fmla="*/ 592 h 5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 h="592">
                  <a:moveTo>
                    <a:pt x="0" y="35"/>
                  </a:moveTo>
                  <a:lnTo>
                    <a:pt x="0" y="34"/>
                  </a:lnTo>
                  <a:lnTo>
                    <a:pt x="0" y="33"/>
                  </a:lnTo>
                  <a:lnTo>
                    <a:pt x="1" y="32"/>
                  </a:lnTo>
                  <a:lnTo>
                    <a:pt x="1" y="31"/>
                  </a:lnTo>
                  <a:lnTo>
                    <a:pt x="5" y="24"/>
                  </a:lnTo>
                  <a:lnTo>
                    <a:pt x="9" y="18"/>
                  </a:lnTo>
                  <a:lnTo>
                    <a:pt x="14" y="12"/>
                  </a:lnTo>
                  <a:lnTo>
                    <a:pt x="18" y="7"/>
                  </a:lnTo>
                  <a:lnTo>
                    <a:pt x="23" y="5"/>
                  </a:lnTo>
                  <a:lnTo>
                    <a:pt x="27" y="2"/>
                  </a:lnTo>
                  <a:lnTo>
                    <a:pt x="29" y="0"/>
                  </a:lnTo>
                  <a:lnTo>
                    <a:pt x="30" y="0"/>
                  </a:lnTo>
                  <a:lnTo>
                    <a:pt x="28" y="80"/>
                  </a:lnTo>
                  <a:lnTo>
                    <a:pt x="28" y="171"/>
                  </a:lnTo>
                  <a:lnTo>
                    <a:pt x="29" y="267"/>
                  </a:lnTo>
                  <a:lnTo>
                    <a:pt x="31" y="360"/>
                  </a:lnTo>
                  <a:lnTo>
                    <a:pt x="34" y="445"/>
                  </a:lnTo>
                  <a:lnTo>
                    <a:pt x="36" y="513"/>
                  </a:lnTo>
                  <a:lnTo>
                    <a:pt x="38" y="559"/>
                  </a:lnTo>
                  <a:lnTo>
                    <a:pt x="39" y="577"/>
                  </a:lnTo>
                  <a:lnTo>
                    <a:pt x="36" y="578"/>
                  </a:lnTo>
                  <a:lnTo>
                    <a:pt x="33" y="579"/>
                  </a:lnTo>
                  <a:lnTo>
                    <a:pt x="30" y="582"/>
                  </a:lnTo>
                  <a:lnTo>
                    <a:pt x="27" y="583"/>
                  </a:lnTo>
                  <a:lnTo>
                    <a:pt x="24" y="584"/>
                  </a:lnTo>
                  <a:lnTo>
                    <a:pt x="21" y="586"/>
                  </a:lnTo>
                  <a:lnTo>
                    <a:pt x="16" y="589"/>
                  </a:lnTo>
                  <a:lnTo>
                    <a:pt x="12" y="591"/>
                  </a:lnTo>
                  <a:lnTo>
                    <a:pt x="0" y="35"/>
                  </a:lnTo>
                </a:path>
              </a:pathLst>
            </a:custGeom>
            <a:solidFill>
              <a:srgbClr val="0040A0"/>
            </a:solidFill>
            <a:ln w="12700" cap="rnd">
              <a:noFill/>
              <a:round/>
              <a:headEnd/>
              <a:tailEnd/>
            </a:ln>
          </p:spPr>
          <p:txBody>
            <a:bodyPr/>
            <a:lstStyle/>
            <a:p>
              <a:endParaRPr lang="en-US">
                <a:solidFill>
                  <a:srgbClr val="000000"/>
                </a:solidFill>
              </a:endParaRPr>
            </a:p>
          </p:txBody>
        </p:sp>
        <p:sp>
          <p:nvSpPr>
            <p:cNvPr id="23659" name="Freeform 152"/>
            <p:cNvSpPr>
              <a:spLocks/>
            </p:cNvSpPr>
            <p:nvPr/>
          </p:nvSpPr>
          <p:spPr bwMode="auto">
            <a:xfrm>
              <a:off x="2468" y="1315"/>
              <a:ext cx="38" cy="591"/>
            </a:xfrm>
            <a:custGeom>
              <a:avLst/>
              <a:gdLst>
                <a:gd name="T0" fmla="*/ 0 w 38"/>
                <a:gd name="T1" fmla="*/ 32 h 591"/>
                <a:gd name="T2" fmla="*/ 0 w 38"/>
                <a:gd name="T3" fmla="*/ 32 h 591"/>
                <a:gd name="T4" fmla="*/ 0 w 38"/>
                <a:gd name="T5" fmla="*/ 31 h 591"/>
                <a:gd name="T6" fmla="*/ 1 w 38"/>
                <a:gd name="T7" fmla="*/ 30 h 591"/>
                <a:gd name="T8" fmla="*/ 2 w 38"/>
                <a:gd name="T9" fmla="*/ 28 h 591"/>
                <a:gd name="T10" fmla="*/ 5 w 38"/>
                <a:gd name="T11" fmla="*/ 21 h 591"/>
                <a:gd name="T12" fmla="*/ 9 w 38"/>
                <a:gd name="T13" fmla="*/ 15 h 591"/>
                <a:gd name="T14" fmla="*/ 14 w 38"/>
                <a:gd name="T15" fmla="*/ 11 h 591"/>
                <a:gd name="T16" fmla="*/ 18 w 38"/>
                <a:gd name="T17" fmla="*/ 7 h 591"/>
                <a:gd name="T18" fmla="*/ 22 w 38"/>
                <a:gd name="T19" fmla="*/ 5 h 591"/>
                <a:gd name="T20" fmla="*/ 25 w 38"/>
                <a:gd name="T21" fmla="*/ 2 h 591"/>
                <a:gd name="T22" fmla="*/ 27 w 38"/>
                <a:gd name="T23" fmla="*/ 1 h 591"/>
                <a:gd name="T24" fmla="*/ 28 w 38"/>
                <a:gd name="T25" fmla="*/ 0 h 591"/>
                <a:gd name="T26" fmla="*/ 26 w 38"/>
                <a:gd name="T27" fmla="*/ 80 h 591"/>
                <a:gd name="T28" fmla="*/ 26 w 38"/>
                <a:gd name="T29" fmla="*/ 171 h 591"/>
                <a:gd name="T30" fmla="*/ 27 w 38"/>
                <a:gd name="T31" fmla="*/ 267 h 591"/>
                <a:gd name="T32" fmla="*/ 29 w 38"/>
                <a:gd name="T33" fmla="*/ 360 h 591"/>
                <a:gd name="T34" fmla="*/ 32 w 38"/>
                <a:gd name="T35" fmla="*/ 445 h 591"/>
                <a:gd name="T36" fmla="*/ 34 w 38"/>
                <a:gd name="T37" fmla="*/ 513 h 591"/>
                <a:gd name="T38" fmla="*/ 36 w 38"/>
                <a:gd name="T39" fmla="*/ 561 h 591"/>
                <a:gd name="T40" fmla="*/ 37 w 38"/>
                <a:gd name="T41" fmla="*/ 577 h 591"/>
                <a:gd name="T42" fmla="*/ 34 w 38"/>
                <a:gd name="T43" fmla="*/ 578 h 591"/>
                <a:gd name="T44" fmla="*/ 32 w 38"/>
                <a:gd name="T45" fmla="*/ 579 h 591"/>
                <a:gd name="T46" fmla="*/ 29 w 38"/>
                <a:gd name="T47" fmla="*/ 582 h 591"/>
                <a:gd name="T48" fmla="*/ 26 w 38"/>
                <a:gd name="T49" fmla="*/ 583 h 591"/>
                <a:gd name="T50" fmla="*/ 23 w 38"/>
                <a:gd name="T51" fmla="*/ 584 h 591"/>
                <a:gd name="T52" fmla="*/ 20 w 38"/>
                <a:gd name="T53" fmla="*/ 586 h 591"/>
                <a:gd name="T54" fmla="*/ 17 w 38"/>
                <a:gd name="T55" fmla="*/ 588 h 591"/>
                <a:gd name="T56" fmla="*/ 13 w 38"/>
                <a:gd name="T57" fmla="*/ 590 h 591"/>
                <a:gd name="T58" fmla="*/ 0 w 38"/>
                <a:gd name="T59" fmla="*/ 32 h 5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
                <a:gd name="T91" fmla="*/ 0 h 591"/>
                <a:gd name="T92" fmla="*/ 38 w 38"/>
                <a:gd name="T93" fmla="*/ 591 h 59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 h="591">
                  <a:moveTo>
                    <a:pt x="0" y="32"/>
                  </a:moveTo>
                  <a:lnTo>
                    <a:pt x="0" y="32"/>
                  </a:lnTo>
                  <a:lnTo>
                    <a:pt x="0" y="31"/>
                  </a:lnTo>
                  <a:lnTo>
                    <a:pt x="1" y="30"/>
                  </a:lnTo>
                  <a:lnTo>
                    <a:pt x="2" y="28"/>
                  </a:lnTo>
                  <a:lnTo>
                    <a:pt x="5" y="21"/>
                  </a:lnTo>
                  <a:lnTo>
                    <a:pt x="9" y="15"/>
                  </a:lnTo>
                  <a:lnTo>
                    <a:pt x="14" y="11"/>
                  </a:lnTo>
                  <a:lnTo>
                    <a:pt x="18" y="7"/>
                  </a:lnTo>
                  <a:lnTo>
                    <a:pt x="22" y="5"/>
                  </a:lnTo>
                  <a:lnTo>
                    <a:pt x="25" y="2"/>
                  </a:lnTo>
                  <a:lnTo>
                    <a:pt x="27" y="1"/>
                  </a:lnTo>
                  <a:lnTo>
                    <a:pt x="28" y="0"/>
                  </a:lnTo>
                  <a:lnTo>
                    <a:pt x="26" y="80"/>
                  </a:lnTo>
                  <a:lnTo>
                    <a:pt x="26" y="171"/>
                  </a:lnTo>
                  <a:lnTo>
                    <a:pt x="27" y="267"/>
                  </a:lnTo>
                  <a:lnTo>
                    <a:pt x="29" y="360"/>
                  </a:lnTo>
                  <a:lnTo>
                    <a:pt x="32" y="445"/>
                  </a:lnTo>
                  <a:lnTo>
                    <a:pt x="34" y="513"/>
                  </a:lnTo>
                  <a:lnTo>
                    <a:pt x="36" y="561"/>
                  </a:lnTo>
                  <a:lnTo>
                    <a:pt x="37" y="577"/>
                  </a:lnTo>
                  <a:lnTo>
                    <a:pt x="34" y="578"/>
                  </a:lnTo>
                  <a:lnTo>
                    <a:pt x="32" y="579"/>
                  </a:lnTo>
                  <a:lnTo>
                    <a:pt x="29" y="582"/>
                  </a:lnTo>
                  <a:lnTo>
                    <a:pt x="26" y="583"/>
                  </a:lnTo>
                  <a:lnTo>
                    <a:pt x="23" y="584"/>
                  </a:lnTo>
                  <a:lnTo>
                    <a:pt x="20" y="586"/>
                  </a:lnTo>
                  <a:lnTo>
                    <a:pt x="17" y="588"/>
                  </a:lnTo>
                  <a:lnTo>
                    <a:pt x="13" y="590"/>
                  </a:lnTo>
                  <a:lnTo>
                    <a:pt x="0" y="32"/>
                  </a:lnTo>
                </a:path>
              </a:pathLst>
            </a:custGeom>
            <a:solidFill>
              <a:srgbClr val="0040B0"/>
            </a:solidFill>
            <a:ln w="12700" cap="rnd">
              <a:noFill/>
              <a:round/>
              <a:headEnd/>
              <a:tailEnd/>
            </a:ln>
          </p:spPr>
          <p:txBody>
            <a:bodyPr/>
            <a:lstStyle/>
            <a:p>
              <a:endParaRPr lang="en-US">
                <a:solidFill>
                  <a:srgbClr val="000000"/>
                </a:solidFill>
              </a:endParaRPr>
            </a:p>
          </p:txBody>
        </p:sp>
        <p:sp>
          <p:nvSpPr>
            <p:cNvPr id="23660" name="Freeform 153"/>
            <p:cNvSpPr>
              <a:spLocks/>
            </p:cNvSpPr>
            <p:nvPr/>
          </p:nvSpPr>
          <p:spPr bwMode="auto">
            <a:xfrm>
              <a:off x="2469" y="1315"/>
              <a:ext cx="37" cy="589"/>
            </a:xfrm>
            <a:custGeom>
              <a:avLst/>
              <a:gdLst>
                <a:gd name="T0" fmla="*/ 0 w 37"/>
                <a:gd name="T1" fmla="*/ 29 h 589"/>
                <a:gd name="T2" fmla="*/ 0 w 37"/>
                <a:gd name="T3" fmla="*/ 28 h 589"/>
                <a:gd name="T4" fmla="*/ 1 w 37"/>
                <a:gd name="T5" fmla="*/ 27 h 589"/>
                <a:gd name="T6" fmla="*/ 2 w 37"/>
                <a:gd name="T7" fmla="*/ 26 h 589"/>
                <a:gd name="T8" fmla="*/ 5 w 37"/>
                <a:gd name="T9" fmla="*/ 20 h 589"/>
                <a:gd name="T10" fmla="*/ 9 w 37"/>
                <a:gd name="T11" fmla="*/ 14 h 589"/>
                <a:gd name="T12" fmla="*/ 14 w 37"/>
                <a:gd name="T13" fmla="*/ 9 h 589"/>
                <a:gd name="T14" fmla="*/ 18 w 37"/>
                <a:gd name="T15" fmla="*/ 7 h 589"/>
                <a:gd name="T16" fmla="*/ 21 w 37"/>
                <a:gd name="T17" fmla="*/ 4 h 589"/>
                <a:gd name="T18" fmla="*/ 24 w 37"/>
                <a:gd name="T19" fmla="*/ 2 h 589"/>
                <a:gd name="T20" fmla="*/ 26 w 37"/>
                <a:gd name="T21" fmla="*/ 1 h 589"/>
                <a:gd name="T22" fmla="*/ 27 w 37"/>
                <a:gd name="T23" fmla="*/ 0 h 589"/>
                <a:gd name="T24" fmla="*/ 25 w 37"/>
                <a:gd name="T25" fmla="*/ 80 h 589"/>
                <a:gd name="T26" fmla="*/ 25 w 37"/>
                <a:gd name="T27" fmla="*/ 171 h 589"/>
                <a:gd name="T28" fmla="*/ 26 w 37"/>
                <a:gd name="T29" fmla="*/ 266 h 589"/>
                <a:gd name="T30" fmla="*/ 28 w 37"/>
                <a:gd name="T31" fmla="*/ 359 h 589"/>
                <a:gd name="T32" fmla="*/ 31 w 37"/>
                <a:gd name="T33" fmla="*/ 444 h 589"/>
                <a:gd name="T34" fmla="*/ 33 w 37"/>
                <a:gd name="T35" fmla="*/ 513 h 589"/>
                <a:gd name="T36" fmla="*/ 35 w 37"/>
                <a:gd name="T37" fmla="*/ 560 h 589"/>
                <a:gd name="T38" fmla="*/ 36 w 37"/>
                <a:gd name="T39" fmla="*/ 576 h 589"/>
                <a:gd name="T40" fmla="*/ 33 w 37"/>
                <a:gd name="T41" fmla="*/ 577 h 589"/>
                <a:gd name="T42" fmla="*/ 31 w 37"/>
                <a:gd name="T43" fmla="*/ 579 h 589"/>
                <a:gd name="T44" fmla="*/ 28 w 37"/>
                <a:gd name="T45" fmla="*/ 580 h 589"/>
                <a:gd name="T46" fmla="*/ 26 w 37"/>
                <a:gd name="T47" fmla="*/ 581 h 589"/>
                <a:gd name="T48" fmla="*/ 23 w 37"/>
                <a:gd name="T49" fmla="*/ 583 h 589"/>
                <a:gd name="T50" fmla="*/ 20 w 37"/>
                <a:gd name="T51" fmla="*/ 584 h 589"/>
                <a:gd name="T52" fmla="*/ 17 w 37"/>
                <a:gd name="T53" fmla="*/ 587 h 589"/>
                <a:gd name="T54" fmla="*/ 14 w 37"/>
                <a:gd name="T55" fmla="*/ 588 h 589"/>
                <a:gd name="T56" fmla="*/ 0 w 37"/>
                <a:gd name="T57" fmla="*/ 29 h 58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
                <a:gd name="T88" fmla="*/ 0 h 589"/>
                <a:gd name="T89" fmla="*/ 37 w 37"/>
                <a:gd name="T90" fmla="*/ 589 h 58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 h="589">
                  <a:moveTo>
                    <a:pt x="0" y="29"/>
                  </a:moveTo>
                  <a:lnTo>
                    <a:pt x="0" y="28"/>
                  </a:lnTo>
                  <a:lnTo>
                    <a:pt x="1" y="27"/>
                  </a:lnTo>
                  <a:lnTo>
                    <a:pt x="2" y="26"/>
                  </a:lnTo>
                  <a:lnTo>
                    <a:pt x="5" y="20"/>
                  </a:lnTo>
                  <a:lnTo>
                    <a:pt x="9" y="14"/>
                  </a:lnTo>
                  <a:lnTo>
                    <a:pt x="14" y="9"/>
                  </a:lnTo>
                  <a:lnTo>
                    <a:pt x="18" y="7"/>
                  </a:lnTo>
                  <a:lnTo>
                    <a:pt x="21" y="4"/>
                  </a:lnTo>
                  <a:lnTo>
                    <a:pt x="24" y="2"/>
                  </a:lnTo>
                  <a:lnTo>
                    <a:pt x="26" y="1"/>
                  </a:lnTo>
                  <a:lnTo>
                    <a:pt x="27" y="0"/>
                  </a:lnTo>
                  <a:lnTo>
                    <a:pt x="25" y="80"/>
                  </a:lnTo>
                  <a:lnTo>
                    <a:pt x="25" y="171"/>
                  </a:lnTo>
                  <a:lnTo>
                    <a:pt x="26" y="266"/>
                  </a:lnTo>
                  <a:lnTo>
                    <a:pt x="28" y="359"/>
                  </a:lnTo>
                  <a:lnTo>
                    <a:pt x="31" y="444"/>
                  </a:lnTo>
                  <a:lnTo>
                    <a:pt x="33" y="513"/>
                  </a:lnTo>
                  <a:lnTo>
                    <a:pt x="35" y="560"/>
                  </a:lnTo>
                  <a:lnTo>
                    <a:pt x="36" y="576"/>
                  </a:lnTo>
                  <a:lnTo>
                    <a:pt x="33" y="577"/>
                  </a:lnTo>
                  <a:lnTo>
                    <a:pt x="31" y="579"/>
                  </a:lnTo>
                  <a:lnTo>
                    <a:pt x="28" y="580"/>
                  </a:lnTo>
                  <a:lnTo>
                    <a:pt x="26" y="581"/>
                  </a:lnTo>
                  <a:lnTo>
                    <a:pt x="23" y="583"/>
                  </a:lnTo>
                  <a:lnTo>
                    <a:pt x="20" y="584"/>
                  </a:lnTo>
                  <a:lnTo>
                    <a:pt x="17" y="587"/>
                  </a:lnTo>
                  <a:lnTo>
                    <a:pt x="14" y="588"/>
                  </a:lnTo>
                  <a:lnTo>
                    <a:pt x="0" y="29"/>
                  </a:lnTo>
                </a:path>
              </a:pathLst>
            </a:custGeom>
            <a:solidFill>
              <a:srgbClr val="0050B0"/>
            </a:solidFill>
            <a:ln w="12700" cap="rnd">
              <a:noFill/>
              <a:round/>
              <a:headEnd/>
              <a:tailEnd/>
            </a:ln>
          </p:spPr>
          <p:txBody>
            <a:bodyPr/>
            <a:lstStyle/>
            <a:p>
              <a:endParaRPr lang="en-US">
                <a:solidFill>
                  <a:srgbClr val="000000"/>
                </a:solidFill>
              </a:endParaRPr>
            </a:p>
          </p:txBody>
        </p:sp>
        <p:sp>
          <p:nvSpPr>
            <p:cNvPr id="23661" name="Freeform 154"/>
            <p:cNvSpPr>
              <a:spLocks/>
            </p:cNvSpPr>
            <p:nvPr/>
          </p:nvSpPr>
          <p:spPr bwMode="auto">
            <a:xfrm>
              <a:off x="2470" y="1315"/>
              <a:ext cx="36" cy="589"/>
            </a:xfrm>
            <a:custGeom>
              <a:avLst/>
              <a:gdLst>
                <a:gd name="T0" fmla="*/ 0 w 36"/>
                <a:gd name="T1" fmla="*/ 27 h 589"/>
                <a:gd name="T2" fmla="*/ 1 w 36"/>
                <a:gd name="T3" fmla="*/ 26 h 589"/>
                <a:gd name="T4" fmla="*/ 1 w 36"/>
                <a:gd name="T5" fmla="*/ 25 h 589"/>
                <a:gd name="T6" fmla="*/ 2 w 36"/>
                <a:gd name="T7" fmla="*/ 24 h 589"/>
                <a:gd name="T8" fmla="*/ 2 w 36"/>
                <a:gd name="T9" fmla="*/ 22 h 589"/>
                <a:gd name="T10" fmla="*/ 6 w 36"/>
                <a:gd name="T11" fmla="*/ 18 h 589"/>
                <a:gd name="T12" fmla="*/ 10 w 36"/>
                <a:gd name="T13" fmla="*/ 13 h 589"/>
                <a:gd name="T14" fmla="*/ 13 w 36"/>
                <a:gd name="T15" fmla="*/ 9 h 589"/>
                <a:gd name="T16" fmla="*/ 17 w 36"/>
                <a:gd name="T17" fmla="*/ 6 h 589"/>
                <a:gd name="T18" fmla="*/ 21 w 36"/>
                <a:gd name="T19" fmla="*/ 4 h 589"/>
                <a:gd name="T20" fmla="*/ 23 w 36"/>
                <a:gd name="T21" fmla="*/ 2 h 589"/>
                <a:gd name="T22" fmla="*/ 25 w 36"/>
                <a:gd name="T23" fmla="*/ 1 h 589"/>
                <a:gd name="T24" fmla="*/ 26 w 36"/>
                <a:gd name="T25" fmla="*/ 0 h 589"/>
                <a:gd name="T26" fmla="*/ 24 w 36"/>
                <a:gd name="T27" fmla="*/ 80 h 589"/>
                <a:gd name="T28" fmla="*/ 24 w 36"/>
                <a:gd name="T29" fmla="*/ 171 h 589"/>
                <a:gd name="T30" fmla="*/ 25 w 36"/>
                <a:gd name="T31" fmla="*/ 266 h 589"/>
                <a:gd name="T32" fmla="*/ 27 w 36"/>
                <a:gd name="T33" fmla="*/ 359 h 589"/>
                <a:gd name="T34" fmla="*/ 30 w 36"/>
                <a:gd name="T35" fmla="*/ 444 h 589"/>
                <a:gd name="T36" fmla="*/ 32 w 36"/>
                <a:gd name="T37" fmla="*/ 514 h 589"/>
                <a:gd name="T38" fmla="*/ 34 w 36"/>
                <a:gd name="T39" fmla="*/ 560 h 589"/>
                <a:gd name="T40" fmla="*/ 35 w 36"/>
                <a:gd name="T41" fmla="*/ 576 h 589"/>
                <a:gd name="T42" fmla="*/ 32 w 36"/>
                <a:gd name="T43" fmla="*/ 577 h 589"/>
                <a:gd name="T44" fmla="*/ 30 w 36"/>
                <a:gd name="T45" fmla="*/ 579 h 589"/>
                <a:gd name="T46" fmla="*/ 27 w 36"/>
                <a:gd name="T47" fmla="*/ 580 h 589"/>
                <a:gd name="T48" fmla="*/ 25 w 36"/>
                <a:gd name="T49" fmla="*/ 581 h 589"/>
                <a:gd name="T50" fmla="*/ 23 w 36"/>
                <a:gd name="T51" fmla="*/ 583 h 589"/>
                <a:gd name="T52" fmla="*/ 21 w 36"/>
                <a:gd name="T53" fmla="*/ 584 h 589"/>
                <a:gd name="T54" fmla="*/ 18 w 36"/>
                <a:gd name="T55" fmla="*/ 586 h 589"/>
                <a:gd name="T56" fmla="*/ 15 w 36"/>
                <a:gd name="T57" fmla="*/ 588 h 589"/>
                <a:gd name="T58" fmla="*/ 0 w 36"/>
                <a:gd name="T59" fmla="*/ 27 h 5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589"/>
                <a:gd name="T92" fmla="*/ 36 w 36"/>
                <a:gd name="T93" fmla="*/ 589 h 58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589">
                  <a:moveTo>
                    <a:pt x="0" y="27"/>
                  </a:moveTo>
                  <a:lnTo>
                    <a:pt x="1" y="26"/>
                  </a:lnTo>
                  <a:lnTo>
                    <a:pt x="1" y="25"/>
                  </a:lnTo>
                  <a:lnTo>
                    <a:pt x="2" y="24"/>
                  </a:lnTo>
                  <a:lnTo>
                    <a:pt x="2" y="22"/>
                  </a:lnTo>
                  <a:lnTo>
                    <a:pt x="6" y="18"/>
                  </a:lnTo>
                  <a:lnTo>
                    <a:pt x="10" y="13"/>
                  </a:lnTo>
                  <a:lnTo>
                    <a:pt x="13" y="9"/>
                  </a:lnTo>
                  <a:lnTo>
                    <a:pt x="17" y="6"/>
                  </a:lnTo>
                  <a:lnTo>
                    <a:pt x="21" y="4"/>
                  </a:lnTo>
                  <a:lnTo>
                    <a:pt x="23" y="2"/>
                  </a:lnTo>
                  <a:lnTo>
                    <a:pt x="25" y="1"/>
                  </a:lnTo>
                  <a:lnTo>
                    <a:pt x="26" y="0"/>
                  </a:lnTo>
                  <a:lnTo>
                    <a:pt x="24" y="80"/>
                  </a:lnTo>
                  <a:lnTo>
                    <a:pt x="24" y="171"/>
                  </a:lnTo>
                  <a:lnTo>
                    <a:pt x="25" y="266"/>
                  </a:lnTo>
                  <a:lnTo>
                    <a:pt x="27" y="359"/>
                  </a:lnTo>
                  <a:lnTo>
                    <a:pt x="30" y="444"/>
                  </a:lnTo>
                  <a:lnTo>
                    <a:pt x="32" y="514"/>
                  </a:lnTo>
                  <a:lnTo>
                    <a:pt x="34" y="560"/>
                  </a:lnTo>
                  <a:lnTo>
                    <a:pt x="35" y="576"/>
                  </a:lnTo>
                  <a:lnTo>
                    <a:pt x="32" y="577"/>
                  </a:lnTo>
                  <a:lnTo>
                    <a:pt x="30" y="579"/>
                  </a:lnTo>
                  <a:lnTo>
                    <a:pt x="27" y="580"/>
                  </a:lnTo>
                  <a:lnTo>
                    <a:pt x="25" y="581"/>
                  </a:lnTo>
                  <a:lnTo>
                    <a:pt x="23" y="583"/>
                  </a:lnTo>
                  <a:lnTo>
                    <a:pt x="21" y="584"/>
                  </a:lnTo>
                  <a:lnTo>
                    <a:pt x="18" y="586"/>
                  </a:lnTo>
                  <a:lnTo>
                    <a:pt x="15" y="588"/>
                  </a:lnTo>
                  <a:lnTo>
                    <a:pt x="0" y="27"/>
                  </a:lnTo>
                </a:path>
              </a:pathLst>
            </a:custGeom>
            <a:solidFill>
              <a:srgbClr val="0050C0"/>
            </a:solidFill>
            <a:ln w="12700" cap="rnd">
              <a:noFill/>
              <a:round/>
              <a:headEnd/>
              <a:tailEnd/>
            </a:ln>
          </p:spPr>
          <p:txBody>
            <a:bodyPr/>
            <a:lstStyle/>
            <a:p>
              <a:endParaRPr lang="en-US">
                <a:solidFill>
                  <a:srgbClr val="000000"/>
                </a:solidFill>
              </a:endParaRPr>
            </a:p>
          </p:txBody>
        </p:sp>
        <p:sp>
          <p:nvSpPr>
            <p:cNvPr id="23662" name="Freeform 155"/>
            <p:cNvSpPr>
              <a:spLocks/>
            </p:cNvSpPr>
            <p:nvPr/>
          </p:nvSpPr>
          <p:spPr bwMode="auto">
            <a:xfrm>
              <a:off x="2472" y="1315"/>
              <a:ext cx="34" cy="587"/>
            </a:xfrm>
            <a:custGeom>
              <a:avLst/>
              <a:gdLst>
                <a:gd name="T0" fmla="*/ 0 w 34"/>
                <a:gd name="T1" fmla="*/ 24 h 587"/>
                <a:gd name="T2" fmla="*/ 1 w 34"/>
                <a:gd name="T3" fmla="*/ 22 h 587"/>
                <a:gd name="T4" fmla="*/ 2 w 34"/>
                <a:gd name="T5" fmla="*/ 21 h 587"/>
                <a:gd name="T6" fmla="*/ 2 w 34"/>
                <a:gd name="T7" fmla="*/ 20 h 587"/>
                <a:gd name="T8" fmla="*/ 3 w 34"/>
                <a:gd name="T9" fmla="*/ 19 h 587"/>
                <a:gd name="T10" fmla="*/ 6 w 34"/>
                <a:gd name="T11" fmla="*/ 14 h 587"/>
                <a:gd name="T12" fmla="*/ 10 w 34"/>
                <a:gd name="T13" fmla="*/ 11 h 587"/>
                <a:gd name="T14" fmla="*/ 13 w 34"/>
                <a:gd name="T15" fmla="*/ 7 h 587"/>
                <a:gd name="T16" fmla="*/ 17 w 34"/>
                <a:gd name="T17" fmla="*/ 5 h 587"/>
                <a:gd name="T18" fmla="*/ 19 w 34"/>
                <a:gd name="T19" fmla="*/ 4 h 587"/>
                <a:gd name="T20" fmla="*/ 22 w 34"/>
                <a:gd name="T21" fmla="*/ 1 h 587"/>
                <a:gd name="T22" fmla="*/ 23 w 34"/>
                <a:gd name="T23" fmla="*/ 1 h 587"/>
                <a:gd name="T24" fmla="*/ 24 w 34"/>
                <a:gd name="T25" fmla="*/ 0 h 587"/>
                <a:gd name="T26" fmla="*/ 22 w 34"/>
                <a:gd name="T27" fmla="*/ 80 h 587"/>
                <a:gd name="T28" fmla="*/ 22 w 34"/>
                <a:gd name="T29" fmla="*/ 171 h 587"/>
                <a:gd name="T30" fmla="*/ 23 w 34"/>
                <a:gd name="T31" fmla="*/ 266 h 587"/>
                <a:gd name="T32" fmla="*/ 25 w 34"/>
                <a:gd name="T33" fmla="*/ 360 h 587"/>
                <a:gd name="T34" fmla="*/ 28 w 34"/>
                <a:gd name="T35" fmla="*/ 445 h 587"/>
                <a:gd name="T36" fmla="*/ 30 w 34"/>
                <a:gd name="T37" fmla="*/ 514 h 587"/>
                <a:gd name="T38" fmla="*/ 32 w 34"/>
                <a:gd name="T39" fmla="*/ 560 h 587"/>
                <a:gd name="T40" fmla="*/ 33 w 34"/>
                <a:gd name="T41" fmla="*/ 577 h 587"/>
                <a:gd name="T42" fmla="*/ 30 w 34"/>
                <a:gd name="T43" fmla="*/ 578 h 587"/>
                <a:gd name="T44" fmla="*/ 28 w 34"/>
                <a:gd name="T45" fmla="*/ 579 h 587"/>
                <a:gd name="T46" fmla="*/ 26 w 34"/>
                <a:gd name="T47" fmla="*/ 580 h 587"/>
                <a:gd name="T48" fmla="*/ 25 w 34"/>
                <a:gd name="T49" fmla="*/ 581 h 587"/>
                <a:gd name="T50" fmla="*/ 23 w 34"/>
                <a:gd name="T51" fmla="*/ 581 h 587"/>
                <a:gd name="T52" fmla="*/ 21 w 34"/>
                <a:gd name="T53" fmla="*/ 582 h 587"/>
                <a:gd name="T54" fmla="*/ 19 w 34"/>
                <a:gd name="T55" fmla="*/ 585 h 587"/>
                <a:gd name="T56" fmla="*/ 16 w 34"/>
                <a:gd name="T57" fmla="*/ 586 h 587"/>
                <a:gd name="T58" fmla="*/ 0 w 34"/>
                <a:gd name="T59" fmla="*/ 24 h 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4"/>
                <a:gd name="T91" fmla="*/ 0 h 587"/>
                <a:gd name="T92" fmla="*/ 34 w 34"/>
                <a:gd name="T93" fmla="*/ 587 h 5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4" h="587">
                  <a:moveTo>
                    <a:pt x="0" y="24"/>
                  </a:moveTo>
                  <a:lnTo>
                    <a:pt x="1" y="22"/>
                  </a:lnTo>
                  <a:lnTo>
                    <a:pt x="2" y="21"/>
                  </a:lnTo>
                  <a:lnTo>
                    <a:pt x="2" y="20"/>
                  </a:lnTo>
                  <a:lnTo>
                    <a:pt x="3" y="19"/>
                  </a:lnTo>
                  <a:lnTo>
                    <a:pt x="6" y="14"/>
                  </a:lnTo>
                  <a:lnTo>
                    <a:pt x="10" y="11"/>
                  </a:lnTo>
                  <a:lnTo>
                    <a:pt x="13" y="7"/>
                  </a:lnTo>
                  <a:lnTo>
                    <a:pt x="17" y="5"/>
                  </a:lnTo>
                  <a:lnTo>
                    <a:pt x="19" y="4"/>
                  </a:lnTo>
                  <a:lnTo>
                    <a:pt x="22" y="1"/>
                  </a:lnTo>
                  <a:lnTo>
                    <a:pt x="23" y="1"/>
                  </a:lnTo>
                  <a:lnTo>
                    <a:pt x="24" y="0"/>
                  </a:lnTo>
                  <a:lnTo>
                    <a:pt x="22" y="80"/>
                  </a:lnTo>
                  <a:lnTo>
                    <a:pt x="22" y="171"/>
                  </a:lnTo>
                  <a:lnTo>
                    <a:pt x="23" y="266"/>
                  </a:lnTo>
                  <a:lnTo>
                    <a:pt x="25" y="360"/>
                  </a:lnTo>
                  <a:lnTo>
                    <a:pt x="28" y="445"/>
                  </a:lnTo>
                  <a:lnTo>
                    <a:pt x="30" y="514"/>
                  </a:lnTo>
                  <a:lnTo>
                    <a:pt x="32" y="560"/>
                  </a:lnTo>
                  <a:lnTo>
                    <a:pt x="33" y="577"/>
                  </a:lnTo>
                  <a:lnTo>
                    <a:pt x="30" y="578"/>
                  </a:lnTo>
                  <a:lnTo>
                    <a:pt x="28" y="579"/>
                  </a:lnTo>
                  <a:lnTo>
                    <a:pt x="26" y="580"/>
                  </a:lnTo>
                  <a:lnTo>
                    <a:pt x="25" y="581"/>
                  </a:lnTo>
                  <a:lnTo>
                    <a:pt x="23" y="581"/>
                  </a:lnTo>
                  <a:lnTo>
                    <a:pt x="21" y="582"/>
                  </a:lnTo>
                  <a:lnTo>
                    <a:pt x="19" y="585"/>
                  </a:lnTo>
                  <a:lnTo>
                    <a:pt x="16" y="586"/>
                  </a:lnTo>
                  <a:lnTo>
                    <a:pt x="0" y="24"/>
                  </a:lnTo>
                </a:path>
              </a:pathLst>
            </a:custGeom>
            <a:solidFill>
              <a:srgbClr val="0050C0"/>
            </a:solidFill>
            <a:ln w="12700" cap="rnd">
              <a:noFill/>
              <a:round/>
              <a:headEnd/>
              <a:tailEnd/>
            </a:ln>
          </p:spPr>
          <p:txBody>
            <a:bodyPr/>
            <a:lstStyle/>
            <a:p>
              <a:endParaRPr lang="en-US">
                <a:solidFill>
                  <a:srgbClr val="000000"/>
                </a:solidFill>
              </a:endParaRPr>
            </a:p>
          </p:txBody>
        </p:sp>
        <p:sp>
          <p:nvSpPr>
            <p:cNvPr id="23663" name="Freeform 156"/>
            <p:cNvSpPr>
              <a:spLocks/>
            </p:cNvSpPr>
            <p:nvPr/>
          </p:nvSpPr>
          <p:spPr bwMode="auto">
            <a:xfrm>
              <a:off x="2476" y="1315"/>
              <a:ext cx="30" cy="586"/>
            </a:xfrm>
            <a:custGeom>
              <a:avLst/>
              <a:gdLst>
                <a:gd name="T0" fmla="*/ 0 w 30"/>
                <a:gd name="T1" fmla="*/ 20 h 586"/>
                <a:gd name="T2" fmla="*/ 0 w 30"/>
                <a:gd name="T3" fmla="*/ 19 h 586"/>
                <a:gd name="T4" fmla="*/ 1 w 30"/>
                <a:gd name="T5" fmla="*/ 18 h 586"/>
                <a:gd name="T6" fmla="*/ 2 w 30"/>
                <a:gd name="T7" fmla="*/ 17 h 586"/>
                <a:gd name="T8" fmla="*/ 3 w 30"/>
                <a:gd name="T9" fmla="*/ 15 h 586"/>
                <a:gd name="T10" fmla="*/ 6 w 30"/>
                <a:gd name="T11" fmla="*/ 12 h 586"/>
                <a:gd name="T12" fmla="*/ 9 w 30"/>
                <a:gd name="T13" fmla="*/ 8 h 586"/>
                <a:gd name="T14" fmla="*/ 12 w 30"/>
                <a:gd name="T15" fmla="*/ 6 h 586"/>
                <a:gd name="T16" fmla="*/ 15 w 30"/>
                <a:gd name="T17" fmla="*/ 5 h 586"/>
                <a:gd name="T18" fmla="*/ 16 w 30"/>
                <a:gd name="T19" fmla="*/ 2 h 586"/>
                <a:gd name="T20" fmla="*/ 18 w 30"/>
                <a:gd name="T21" fmla="*/ 1 h 586"/>
                <a:gd name="T22" fmla="*/ 19 w 30"/>
                <a:gd name="T23" fmla="*/ 1 h 586"/>
                <a:gd name="T24" fmla="*/ 20 w 30"/>
                <a:gd name="T25" fmla="*/ 0 h 586"/>
                <a:gd name="T26" fmla="*/ 18 w 30"/>
                <a:gd name="T27" fmla="*/ 80 h 586"/>
                <a:gd name="T28" fmla="*/ 18 w 30"/>
                <a:gd name="T29" fmla="*/ 171 h 586"/>
                <a:gd name="T30" fmla="*/ 19 w 30"/>
                <a:gd name="T31" fmla="*/ 267 h 586"/>
                <a:gd name="T32" fmla="*/ 21 w 30"/>
                <a:gd name="T33" fmla="*/ 360 h 586"/>
                <a:gd name="T34" fmla="*/ 24 w 30"/>
                <a:gd name="T35" fmla="*/ 445 h 586"/>
                <a:gd name="T36" fmla="*/ 26 w 30"/>
                <a:gd name="T37" fmla="*/ 514 h 586"/>
                <a:gd name="T38" fmla="*/ 28 w 30"/>
                <a:gd name="T39" fmla="*/ 560 h 586"/>
                <a:gd name="T40" fmla="*/ 29 w 30"/>
                <a:gd name="T41" fmla="*/ 577 h 586"/>
                <a:gd name="T42" fmla="*/ 27 w 30"/>
                <a:gd name="T43" fmla="*/ 578 h 586"/>
                <a:gd name="T44" fmla="*/ 25 w 30"/>
                <a:gd name="T45" fmla="*/ 579 h 586"/>
                <a:gd name="T46" fmla="*/ 23 w 30"/>
                <a:gd name="T47" fmla="*/ 579 h 586"/>
                <a:gd name="T48" fmla="*/ 22 w 30"/>
                <a:gd name="T49" fmla="*/ 580 h 586"/>
                <a:gd name="T50" fmla="*/ 21 w 30"/>
                <a:gd name="T51" fmla="*/ 581 h 586"/>
                <a:gd name="T52" fmla="*/ 19 w 30"/>
                <a:gd name="T53" fmla="*/ 581 h 586"/>
                <a:gd name="T54" fmla="*/ 17 w 30"/>
                <a:gd name="T55" fmla="*/ 583 h 586"/>
                <a:gd name="T56" fmla="*/ 15 w 30"/>
                <a:gd name="T57" fmla="*/ 585 h 586"/>
                <a:gd name="T58" fmla="*/ 0 w 30"/>
                <a:gd name="T59" fmla="*/ 20 h 5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586"/>
                <a:gd name="T92" fmla="*/ 30 w 30"/>
                <a:gd name="T93" fmla="*/ 586 h 5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586">
                  <a:moveTo>
                    <a:pt x="0" y="20"/>
                  </a:moveTo>
                  <a:lnTo>
                    <a:pt x="0" y="19"/>
                  </a:lnTo>
                  <a:lnTo>
                    <a:pt x="1" y="18"/>
                  </a:lnTo>
                  <a:lnTo>
                    <a:pt x="2" y="17"/>
                  </a:lnTo>
                  <a:lnTo>
                    <a:pt x="3" y="15"/>
                  </a:lnTo>
                  <a:lnTo>
                    <a:pt x="6" y="12"/>
                  </a:lnTo>
                  <a:lnTo>
                    <a:pt x="9" y="8"/>
                  </a:lnTo>
                  <a:lnTo>
                    <a:pt x="12" y="6"/>
                  </a:lnTo>
                  <a:lnTo>
                    <a:pt x="15" y="5"/>
                  </a:lnTo>
                  <a:lnTo>
                    <a:pt x="16" y="2"/>
                  </a:lnTo>
                  <a:lnTo>
                    <a:pt x="18" y="1"/>
                  </a:lnTo>
                  <a:lnTo>
                    <a:pt x="19" y="1"/>
                  </a:lnTo>
                  <a:lnTo>
                    <a:pt x="20" y="0"/>
                  </a:lnTo>
                  <a:lnTo>
                    <a:pt x="18" y="80"/>
                  </a:lnTo>
                  <a:lnTo>
                    <a:pt x="18" y="171"/>
                  </a:lnTo>
                  <a:lnTo>
                    <a:pt x="19" y="267"/>
                  </a:lnTo>
                  <a:lnTo>
                    <a:pt x="21" y="360"/>
                  </a:lnTo>
                  <a:lnTo>
                    <a:pt x="24" y="445"/>
                  </a:lnTo>
                  <a:lnTo>
                    <a:pt x="26" y="514"/>
                  </a:lnTo>
                  <a:lnTo>
                    <a:pt x="28" y="560"/>
                  </a:lnTo>
                  <a:lnTo>
                    <a:pt x="29" y="577"/>
                  </a:lnTo>
                  <a:lnTo>
                    <a:pt x="27" y="578"/>
                  </a:lnTo>
                  <a:lnTo>
                    <a:pt x="25" y="579"/>
                  </a:lnTo>
                  <a:lnTo>
                    <a:pt x="23" y="579"/>
                  </a:lnTo>
                  <a:lnTo>
                    <a:pt x="22" y="580"/>
                  </a:lnTo>
                  <a:lnTo>
                    <a:pt x="21" y="581"/>
                  </a:lnTo>
                  <a:lnTo>
                    <a:pt x="19" y="581"/>
                  </a:lnTo>
                  <a:lnTo>
                    <a:pt x="17" y="583"/>
                  </a:lnTo>
                  <a:lnTo>
                    <a:pt x="15" y="585"/>
                  </a:lnTo>
                  <a:lnTo>
                    <a:pt x="0" y="20"/>
                  </a:lnTo>
                </a:path>
              </a:pathLst>
            </a:custGeom>
            <a:solidFill>
              <a:srgbClr val="0060C0"/>
            </a:solidFill>
            <a:ln w="12700" cap="rnd">
              <a:noFill/>
              <a:round/>
              <a:headEnd/>
              <a:tailEnd/>
            </a:ln>
          </p:spPr>
          <p:txBody>
            <a:bodyPr/>
            <a:lstStyle/>
            <a:p>
              <a:endParaRPr lang="en-US">
                <a:solidFill>
                  <a:srgbClr val="000000"/>
                </a:solidFill>
              </a:endParaRPr>
            </a:p>
          </p:txBody>
        </p:sp>
        <p:sp>
          <p:nvSpPr>
            <p:cNvPr id="23664" name="Freeform 157"/>
            <p:cNvSpPr>
              <a:spLocks/>
            </p:cNvSpPr>
            <p:nvPr/>
          </p:nvSpPr>
          <p:spPr bwMode="auto">
            <a:xfrm>
              <a:off x="2478" y="1315"/>
              <a:ext cx="28" cy="583"/>
            </a:xfrm>
            <a:custGeom>
              <a:avLst/>
              <a:gdLst>
                <a:gd name="T0" fmla="*/ 17 w 28"/>
                <a:gd name="T1" fmla="*/ 582 h 583"/>
                <a:gd name="T2" fmla="*/ 19 w 28"/>
                <a:gd name="T3" fmla="*/ 581 h 583"/>
                <a:gd name="T4" fmla="*/ 20 w 28"/>
                <a:gd name="T5" fmla="*/ 580 h 583"/>
                <a:gd name="T6" fmla="*/ 21 w 28"/>
                <a:gd name="T7" fmla="*/ 580 h 583"/>
                <a:gd name="T8" fmla="*/ 22 w 28"/>
                <a:gd name="T9" fmla="*/ 578 h 583"/>
                <a:gd name="T10" fmla="*/ 23 w 28"/>
                <a:gd name="T11" fmla="*/ 577 h 583"/>
                <a:gd name="T12" fmla="*/ 25 w 28"/>
                <a:gd name="T13" fmla="*/ 577 h 583"/>
                <a:gd name="T14" fmla="*/ 27 w 28"/>
                <a:gd name="T15" fmla="*/ 576 h 583"/>
                <a:gd name="T16" fmla="*/ 26 w 28"/>
                <a:gd name="T17" fmla="*/ 560 h 583"/>
                <a:gd name="T18" fmla="*/ 24 w 28"/>
                <a:gd name="T19" fmla="*/ 514 h 583"/>
                <a:gd name="T20" fmla="*/ 22 w 28"/>
                <a:gd name="T21" fmla="*/ 444 h 583"/>
                <a:gd name="T22" fmla="*/ 19 w 28"/>
                <a:gd name="T23" fmla="*/ 359 h 583"/>
                <a:gd name="T24" fmla="*/ 17 w 28"/>
                <a:gd name="T25" fmla="*/ 266 h 583"/>
                <a:gd name="T26" fmla="*/ 16 w 28"/>
                <a:gd name="T27" fmla="*/ 171 h 583"/>
                <a:gd name="T28" fmla="*/ 16 w 28"/>
                <a:gd name="T29" fmla="*/ 80 h 583"/>
                <a:gd name="T30" fmla="*/ 18 w 28"/>
                <a:gd name="T31" fmla="*/ 0 h 583"/>
                <a:gd name="T32" fmla="*/ 17 w 28"/>
                <a:gd name="T33" fmla="*/ 1 h 583"/>
                <a:gd name="T34" fmla="*/ 15 w 28"/>
                <a:gd name="T35" fmla="*/ 2 h 583"/>
                <a:gd name="T36" fmla="*/ 14 w 28"/>
                <a:gd name="T37" fmla="*/ 4 h 583"/>
                <a:gd name="T38" fmla="*/ 12 w 28"/>
                <a:gd name="T39" fmla="*/ 5 h 583"/>
                <a:gd name="T40" fmla="*/ 9 w 28"/>
                <a:gd name="T41" fmla="*/ 6 h 583"/>
                <a:gd name="T42" fmla="*/ 7 w 28"/>
                <a:gd name="T43" fmla="*/ 8 h 583"/>
                <a:gd name="T44" fmla="*/ 4 w 28"/>
                <a:gd name="T45" fmla="*/ 11 h 583"/>
                <a:gd name="T46" fmla="*/ 3 w 28"/>
                <a:gd name="T47" fmla="*/ 12 h 583"/>
                <a:gd name="T48" fmla="*/ 2 w 28"/>
                <a:gd name="T49" fmla="*/ 13 h 583"/>
                <a:gd name="T50" fmla="*/ 1 w 28"/>
                <a:gd name="T51" fmla="*/ 15 h 583"/>
                <a:gd name="T52" fmla="*/ 0 w 28"/>
                <a:gd name="T53" fmla="*/ 16 h 583"/>
                <a:gd name="T54" fmla="*/ 17 w 28"/>
                <a:gd name="T55" fmla="*/ 582 h 5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583"/>
                <a:gd name="T86" fmla="*/ 28 w 28"/>
                <a:gd name="T87" fmla="*/ 583 h 58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583">
                  <a:moveTo>
                    <a:pt x="17" y="582"/>
                  </a:moveTo>
                  <a:lnTo>
                    <a:pt x="19" y="581"/>
                  </a:lnTo>
                  <a:lnTo>
                    <a:pt x="20" y="580"/>
                  </a:lnTo>
                  <a:lnTo>
                    <a:pt x="21" y="580"/>
                  </a:lnTo>
                  <a:lnTo>
                    <a:pt x="22" y="578"/>
                  </a:lnTo>
                  <a:lnTo>
                    <a:pt x="23" y="577"/>
                  </a:lnTo>
                  <a:lnTo>
                    <a:pt x="25" y="577"/>
                  </a:lnTo>
                  <a:lnTo>
                    <a:pt x="27" y="576"/>
                  </a:lnTo>
                  <a:lnTo>
                    <a:pt x="26" y="560"/>
                  </a:lnTo>
                  <a:lnTo>
                    <a:pt x="24" y="514"/>
                  </a:lnTo>
                  <a:lnTo>
                    <a:pt x="22" y="444"/>
                  </a:lnTo>
                  <a:lnTo>
                    <a:pt x="19" y="359"/>
                  </a:lnTo>
                  <a:lnTo>
                    <a:pt x="17" y="266"/>
                  </a:lnTo>
                  <a:lnTo>
                    <a:pt x="16" y="171"/>
                  </a:lnTo>
                  <a:lnTo>
                    <a:pt x="16" y="80"/>
                  </a:lnTo>
                  <a:lnTo>
                    <a:pt x="18" y="0"/>
                  </a:lnTo>
                  <a:lnTo>
                    <a:pt x="17" y="1"/>
                  </a:lnTo>
                  <a:lnTo>
                    <a:pt x="15" y="2"/>
                  </a:lnTo>
                  <a:lnTo>
                    <a:pt x="14" y="4"/>
                  </a:lnTo>
                  <a:lnTo>
                    <a:pt x="12" y="5"/>
                  </a:lnTo>
                  <a:lnTo>
                    <a:pt x="9" y="6"/>
                  </a:lnTo>
                  <a:lnTo>
                    <a:pt x="7" y="8"/>
                  </a:lnTo>
                  <a:lnTo>
                    <a:pt x="4" y="11"/>
                  </a:lnTo>
                  <a:lnTo>
                    <a:pt x="3" y="12"/>
                  </a:lnTo>
                  <a:lnTo>
                    <a:pt x="2" y="13"/>
                  </a:lnTo>
                  <a:lnTo>
                    <a:pt x="1" y="15"/>
                  </a:lnTo>
                  <a:lnTo>
                    <a:pt x="0" y="16"/>
                  </a:lnTo>
                  <a:lnTo>
                    <a:pt x="17" y="582"/>
                  </a:lnTo>
                </a:path>
              </a:pathLst>
            </a:custGeom>
            <a:solidFill>
              <a:srgbClr val="0060C0"/>
            </a:solidFill>
            <a:ln w="12700" cap="rnd">
              <a:noFill/>
              <a:round/>
              <a:headEnd/>
              <a:tailEnd/>
            </a:ln>
          </p:spPr>
          <p:txBody>
            <a:bodyPr/>
            <a:lstStyle/>
            <a:p>
              <a:endParaRPr lang="en-US">
                <a:solidFill>
                  <a:srgbClr val="000000"/>
                </a:solidFill>
              </a:endParaRPr>
            </a:p>
          </p:txBody>
        </p:sp>
        <p:sp>
          <p:nvSpPr>
            <p:cNvPr id="23665" name="Freeform 158"/>
            <p:cNvSpPr>
              <a:spLocks/>
            </p:cNvSpPr>
            <p:nvPr/>
          </p:nvSpPr>
          <p:spPr bwMode="auto">
            <a:xfrm>
              <a:off x="2021" y="1315"/>
              <a:ext cx="481" cy="597"/>
            </a:xfrm>
            <a:custGeom>
              <a:avLst/>
              <a:gdLst>
                <a:gd name="T0" fmla="*/ 470 w 481"/>
                <a:gd name="T1" fmla="*/ 5 h 597"/>
                <a:gd name="T2" fmla="*/ 448 w 481"/>
                <a:gd name="T3" fmla="*/ 30 h 597"/>
                <a:gd name="T4" fmla="*/ 427 w 481"/>
                <a:gd name="T5" fmla="*/ 69 h 597"/>
                <a:gd name="T6" fmla="*/ 402 w 481"/>
                <a:gd name="T7" fmla="*/ 88 h 597"/>
                <a:gd name="T8" fmla="*/ 383 w 481"/>
                <a:gd name="T9" fmla="*/ 94 h 597"/>
                <a:gd name="T10" fmla="*/ 350 w 481"/>
                <a:gd name="T11" fmla="*/ 100 h 597"/>
                <a:gd name="T12" fmla="*/ 308 w 481"/>
                <a:gd name="T13" fmla="*/ 103 h 597"/>
                <a:gd name="T14" fmla="*/ 267 w 481"/>
                <a:gd name="T15" fmla="*/ 98 h 597"/>
                <a:gd name="T16" fmla="*/ 234 w 481"/>
                <a:gd name="T17" fmla="*/ 87 h 597"/>
                <a:gd name="T18" fmla="*/ 208 w 481"/>
                <a:gd name="T19" fmla="*/ 81 h 597"/>
                <a:gd name="T20" fmla="*/ 187 w 481"/>
                <a:gd name="T21" fmla="*/ 79 h 597"/>
                <a:gd name="T22" fmla="*/ 171 w 481"/>
                <a:gd name="T23" fmla="*/ 81 h 597"/>
                <a:gd name="T24" fmla="*/ 155 w 481"/>
                <a:gd name="T25" fmla="*/ 87 h 597"/>
                <a:gd name="T26" fmla="*/ 140 w 481"/>
                <a:gd name="T27" fmla="*/ 93 h 597"/>
                <a:gd name="T28" fmla="*/ 122 w 481"/>
                <a:gd name="T29" fmla="*/ 97 h 597"/>
                <a:gd name="T30" fmla="*/ 101 w 481"/>
                <a:gd name="T31" fmla="*/ 98 h 597"/>
                <a:gd name="T32" fmla="*/ 85 w 481"/>
                <a:gd name="T33" fmla="*/ 98 h 597"/>
                <a:gd name="T34" fmla="*/ 74 w 481"/>
                <a:gd name="T35" fmla="*/ 99 h 597"/>
                <a:gd name="T36" fmla="*/ 81 w 481"/>
                <a:gd name="T37" fmla="*/ 115 h 597"/>
                <a:gd name="T38" fmla="*/ 82 w 481"/>
                <a:gd name="T39" fmla="*/ 135 h 597"/>
                <a:gd name="T40" fmla="*/ 79 w 481"/>
                <a:gd name="T41" fmla="*/ 153 h 597"/>
                <a:gd name="T42" fmla="*/ 70 w 481"/>
                <a:gd name="T43" fmla="*/ 166 h 597"/>
                <a:gd name="T44" fmla="*/ 64 w 481"/>
                <a:gd name="T45" fmla="*/ 171 h 597"/>
                <a:gd name="T46" fmla="*/ 59 w 481"/>
                <a:gd name="T47" fmla="*/ 178 h 597"/>
                <a:gd name="T48" fmla="*/ 53 w 481"/>
                <a:gd name="T49" fmla="*/ 178 h 597"/>
                <a:gd name="T50" fmla="*/ 55 w 481"/>
                <a:gd name="T51" fmla="*/ 160 h 597"/>
                <a:gd name="T52" fmla="*/ 61 w 481"/>
                <a:gd name="T53" fmla="*/ 152 h 597"/>
                <a:gd name="T54" fmla="*/ 61 w 481"/>
                <a:gd name="T55" fmla="*/ 148 h 597"/>
                <a:gd name="T56" fmla="*/ 57 w 481"/>
                <a:gd name="T57" fmla="*/ 143 h 597"/>
                <a:gd name="T58" fmla="*/ 60 w 481"/>
                <a:gd name="T59" fmla="*/ 130 h 597"/>
                <a:gd name="T60" fmla="*/ 53 w 481"/>
                <a:gd name="T61" fmla="*/ 137 h 597"/>
                <a:gd name="T62" fmla="*/ 54 w 481"/>
                <a:gd name="T63" fmla="*/ 124 h 597"/>
                <a:gd name="T64" fmla="*/ 61 w 481"/>
                <a:gd name="T65" fmla="*/ 113 h 597"/>
                <a:gd name="T66" fmla="*/ 54 w 481"/>
                <a:gd name="T67" fmla="*/ 110 h 597"/>
                <a:gd name="T68" fmla="*/ 44 w 481"/>
                <a:gd name="T69" fmla="*/ 111 h 597"/>
                <a:gd name="T70" fmla="*/ 31 w 481"/>
                <a:gd name="T71" fmla="*/ 107 h 597"/>
                <a:gd name="T72" fmla="*/ 12 w 481"/>
                <a:gd name="T73" fmla="*/ 107 h 597"/>
                <a:gd name="T74" fmla="*/ 12 w 481"/>
                <a:gd name="T75" fmla="*/ 115 h 597"/>
                <a:gd name="T76" fmla="*/ 16 w 481"/>
                <a:gd name="T77" fmla="*/ 165 h 597"/>
                <a:gd name="T78" fmla="*/ 16 w 481"/>
                <a:gd name="T79" fmla="*/ 203 h 597"/>
                <a:gd name="T80" fmla="*/ 18 w 481"/>
                <a:gd name="T81" fmla="*/ 211 h 597"/>
                <a:gd name="T82" fmla="*/ 24 w 481"/>
                <a:gd name="T83" fmla="*/ 214 h 597"/>
                <a:gd name="T84" fmla="*/ 29 w 481"/>
                <a:gd name="T85" fmla="*/ 215 h 597"/>
                <a:gd name="T86" fmla="*/ 21 w 481"/>
                <a:gd name="T87" fmla="*/ 215 h 597"/>
                <a:gd name="T88" fmla="*/ 14 w 481"/>
                <a:gd name="T89" fmla="*/ 217 h 597"/>
                <a:gd name="T90" fmla="*/ 17 w 481"/>
                <a:gd name="T91" fmla="*/ 241 h 597"/>
                <a:gd name="T92" fmla="*/ 16 w 481"/>
                <a:gd name="T93" fmla="*/ 260 h 597"/>
                <a:gd name="T94" fmla="*/ 12 w 481"/>
                <a:gd name="T95" fmla="*/ 295 h 597"/>
                <a:gd name="T96" fmla="*/ 5 w 481"/>
                <a:gd name="T97" fmla="*/ 327 h 597"/>
                <a:gd name="T98" fmla="*/ 1 w 481"/>
                <a:gd name="T99" fmla="*/ 365 h 597"/>
                <a:gd name="T100" fmla="*/ 5 w 481"/>
                <a:gd name="T101" fmla="*/ 461 h 597"/>
                <a:gd name="T102" fmla="*/ 8 w 481"/>
                <a:gd name="T103" fmla="*/ 510 h 597"/>
                <a:gd name="T104" fmla="*/ 16 w 481"/>
                <a:gd name="T105" fmla="*/ 554 h 597"/>
                <a:gd name="T106" fmla="*/ 24 w 481"/>
                <a:gd name="T107" fmla="*/ 564 h 597"/>
                <a:gd name="T108" fmla="*/ 27 w 481"/>
                <a:gd name="T109" fmla="*/ 572 h 597"/>
                <a:gd name="T110" fmla="*/ 33 w 481"/>
                <a:gd name="T111" fmla="*/ 588 h 597"/>
                <a:gd name="T112" fmla="*/ 41 w 481"/>
                <a:gd name="T113" fmla="*/ 585 h 597"/>
                <a:gd name="T114" fmla="*/ 44 w 481"/>
                <a:gd name="T115" fmla="*/ 586 h 59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1"/>
                <a:gd name="T175" fmla="*/ 0 h 597"/>
                <a:gd name="T176" fmla="*/ 481 w 481"/>
                <a:gd name="T177" fmla="*/ 597 h 59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1" h="597">
                  <a:moveTo>
                    <a:pt x="480" y="0"/>
                  </a:moveTo>
                  <a:lnTo>
                    <a:pt x="479" y="1"/>
                  </a:lnTo>
                  <a:lnTo>
                    <a:pt x="475" y="2"/>
                  </a:lnTo>
                  <a:lnTo>
                    <a:pt x="470" y="5"/>
                  </a:lnTo>
                  <a:lnTo>
                    <a:pt x="466" y="10"/>
                  </a:lnTo>
                  <a:lnTo>
                    <a:pt x="459" y="14"/>
                  </a:lnTo>
                  <a:lnTo>
                    <a:pt x="453" y="21"/>
                  </a:lnTo>
                  <a:lnTo>
                    <a:pt x="448" y="30"/>
                  </a:lnTo>
                  <a:lnTo>
                    <a:pt x="443" y="42"/>
                  </a:lnTo>
                  <a:lnTo>
                    <a:pt x="439" y="53"/>
                  </a:lnTo>
                  <a:lnTo>
                    <a:pt x="433" y="62"/>
                  </a:lnTo>
                  <a:lnTo>
                    <a:pt x="427" y="69"/>
                  </a:lnTo>
                  <a:lnTo>
                    <a:pt x="421" y="75"/>
                  </a:lnTo>
                  <a:lnTo>
                    <a:pt x="416" y="81"/>
                  </a:lnTo>
                  <a:lnTo>
                    <a:pt x="408" y="85"/>
                  </a:lnTo>
                  <a:lnTo>
                    <a:pt x="402" y="88"/>
                  </a:lnTo>
                  <a:lnTo>
                    <a:pt x="398" y="91"/>
                  </a:lnTo>
                  <a:lnTo>
                    <a:pt x="394" y="92"/>
                  </a:lnTo>
                  <a:lnTo>
                    <a:pt x="389" y="93"/>
                  </a:lnTo>
                  <a:lnTo>
                    <a:pt x="383" y="94"/>
                  </a:lnTo>
                  <a:lnTo>
                    <a:pt x="377" y="96"/>
                  </a:lnTo>
                  <a:lnTo>
                    <a:pt x="369" y="97"/>
                  </a:lnTo>
                  <a:lnTo>
                    <a:pt x="359" y="99"/>
                  </a:lnTo>
                  <a:lnTo>
                    <a:pt x="350" y="100"/>
                  </a:lnTo>
                  <a:lnTo>
                    <a:pt x="340" y="102"/>
                  </a:lnTo>
                  <a:lnTo>
                    <a:pt x="330" y="102"/>
                  </a:lnTo>
                  <a:lnTo>
                    <a:pt x="319" y="103"/>
                  </a:lnTo>
                  <a:lnTo>
                    <a:pt x="308" y="103"/>
                  </a:lnTo>
                  <a:lnTo>
                    <a:pt x="297" y="102"/>
                  </a:lnTo>
                  <a:lnTo>
                    <a:pt x="288" y="102"/>
                  </a:lnTo>
                  <a:lnTo>
                    <a:pt x="277" y="99"/>
                  </a:lnTo>
                  <a:lnTo>
                    <a:pt x="267" y="98"/>
                  </a:lnTo>
                  <a:lnTo>
                    <a:pt x="258" y="96"/>
                  </a:lnTo>
                  <a:lnTo>
                    <a:pt x="250" y="92"/>
                  </a:lnTo>
                  <a:lnTo>
                    <a:pt x="241" y="90"/>
                  </a:lnTo>
                  <a:lnTo>
                    <a:pt x="234" y="87"/>
                  </a:lnTo>
                  <a:lnTo>
                    <a:pt x="227" y="86"/>
                  </a:lnTo>
                  <a:lnTo>
                    <a:pt x="221" y="84"/>
                  </a:lnTo>
                  <a:lnTo>
                    <a:pt x="214" y="82"/>
                  </a:lnTo>
                  <a:lnTo>
                    <a:pt x="208" y="81"/>
                  </a:lnTo>
                  <a:lnTo>
                    <a:pt x="203" y="80"/>
                  </a:lnTo>
                  <a:lnTo>
                    <a:pt x="197" y="80"/>
                  </a:lnTo>
                  <a:lnTo>
                    <a:pt x="192" y="79"/>
                  </a:lnTo>
                  <a:lnTo>
                    <a:pt x="187" y="79"/>
                  </a:lnTo>
                  <a:lnTo>
                    <a:pt x="183" y="79"/>
                  </a:lnTo>
                  <a:lnTo>
                    <a:pt x="179" y="80"/>
                  </a:lnTo>
                  <a:lnTo>
                    <a:pt x="176" y="80"/>
                  </a:lnTo>
                  <a:lnTo>
                    <a:pt x="171" y="81"/>
                  </a:lnTo>
                  <a:lnTo>
                    <a:pt x="167" y="82"/>
                  </a:lnTo>
                  <a:lnTo>
                    <a:pt x="164" y="84"/>
                  </a:lnTo>
                  <a:lnTo>
                    <a:pt x="159" y="85"/>
                  </a:lnTo>
                  <a:lnTo>
                    <a:pt x="155" y="87"/>
                  </a:lnTo>
                  <a:lnTo>
                    <a:pt x="152" y="88"/>
                  </a:lnTo>
                  <a:lnTo>
                    <a:pt x="148" y="90"/>
                  </a:lnTo>
                  <a:lnTo>
                    <a:pt x="143" y="91"/>
                  </a:lnTo>
                  <a:lnTo>
                    <a:pt x="140" y="93"/>
                  </a:lnTo>
                  <a:lnTo>
                    <a:pt x="135" y="94"/>
                  </a:lnTo>
                  <a:lnTo>
                    <a:pt x="131" y="96"/>
                  </a:lnTo>
                  <a:lnTo>
                    <a:pt x="127" y="97"/>
                  </a:lnTo>
                  <a:lnTo>
                    <a:pt x="122" y="97"/>
                  </a:lnTo>
                  <a:lnTo>
                    <a:pt x="117" y="98"/>
                  </a:lnTo>
                  <a:lnTo>
                    <a:pt x="112" y="98"/>
                  </a:lnTo>
                  <a:lnTo>
                    <a:pt x="106" y="98"/>
                  </a:lnTo>
                  <a:lnTo>
                    <a:pt x="101" y="98"/>
                  </a:lnTo>
                  <a:lnTo>
                    <a:pt x="96" y="98"/>
                  </a:lnTo>
                  <a:lnTo>
                    <a:pt x="93" y="98"/>
                  </a:lnTo>
                  <a:lnTo>
                    <a:pt x="88" y="98"/>
                  </a:lnTo>
                  <a:lnTo>
                    <a:pt x="85" y="98"/>
                  </a:lnTo>
                  <a:lnTo>
                    <a:pt x="81" y="98"/>
                  </a:lnTo>
                  <a:lnTo>
                    <a:pt x="78" y="98"/>
                  </a:lnTo>
                  <a:lnTo>
                    <a:pt x="75" y="99"/>
                  </a:lnTo>
                  <a:lnTo>
                    <a:pt x="74" y="99"/>
                  </a:lnTo>
                  <a:lnTo>
                    <a:pt x="74" y="103"/>
                  </a:lnTo>
                  <a:lnTo>
                    <a:pt x="76" y="107"/>
                  </a:lnTo>
                  <a:lnTo>
                    <a:pt x="79" y="111"/>
                  </a:lnTo>
                  <a:lnTo>
                    <a:pt x="81" y="115"/>
                  </a:lnTo>
                  <a:lnTo>
                    <a:pt x="84" y="118"/>
                  </a:lnTo>
                  <a:lnTo>
                    <a:pt x="85" y="123"/>
                  </a:lnTo>
                  <a:lnTo>
                    <a:pt x="84" y="129"/>
                  </a:lnTo>
                  <a:lnTo>
                    <a:pt x="82" y="135"/>
                  </a:lnTo>
                  <a:lnTo>
                    <a:pt x="80" y="141"/>
                  </a:lnTo>
                  <a:lnTo>
                    <a:pt x="79" y="146"/>
                  </a:lnTo>
                  <a:lnTo>
                    <a:pt x="79" y="149"/>
                  </a:lnTo>
                  <a:lnTo>
                    <a:pt x="79" y="153"/>
                  </a:lnTo>
                  <a:lnTo>
                    <a:pt x="79" y="156"/>
                  </a:lnTo>
                  <a:lnTo>
                    <a:pt x="76" y="160"/>
                  </a:lnTo>
                  <a:lnTo>
                    <a:pt x="74" y="164"/>
                  </a:lnTo>
                  <a:lnTo>
                    <a:pt x="70" y="166"/>
                  </a:lnTo>
                  <a:lnTo>
                    <a:pt x="69" y="167"/>
                  </a:lnTo>
                  <a:lnTo>
                    <a:pt x="68" y="167"/>
                  </a:lnTo>
                  <a:lnTo>
                    <a:pt x="66" y="170"/>
                  </a:lnTo>
                  <a:lnTo>
                    <a:pt x="64" y="171"/>
                  </a:lnTo>
                  <a:lnTo>
                    <a:pt x="62" y="172"/>
                  </a:lnTo>
                  <a:lnTo>
                    <a:pt x="61" y="174"/>
                  </a:lnTo>
                  <a:lnTo>
                    <a:pt x="60" y="176"/>
                  </a:lnTo>
                  <a:lnTo>
                    <a:pt x="59" y="178"/>
                  </a:lnTo>
                  <a:lnTo>
                    <a:pt x="56" y="180"/>
                  </a:lnTo>
                  <a:lnTo>
                    <a:pt x="55" y="183"/>
                  </a:lnTo>
                  <a:lnTo>
                    <a:pt x="54" y="182"/>
                  </a:lnTo>
                  <a:lnTo>
                    <a:pt x="53" y="178"/>
                  </a:lnTo>
                  <a:lnTo>
                    <a:pt x="51" y="172"/>
                  </a:lnTo>
                  <a:lnTo>
                    <a:pt x="53" y="167"/>
                  </a:lnTo>
                  <a:lnTo>
                    <a:pt x="54" y="162"/>
                  </a:lnTo>
                  <a:lnTo>
                    <a:pt x="55" y="160"/>
                  </a:lnTo>
                  <a:lnTo>
                    <a:pt x="56" y="158"/>
                  </a:lnTo>
                  <a:lnTo>
                    <a:pt x="59" y="156"/>
                  </a:lnTo>
                  <a:lnTo>
                    <a:pt x="60" y="154"/>
                  </a:lnTo>
                  <a:lnTo>
                    <a:pt x="61" y="152"/>
                  </a:lnTo>
                  <a:lnTo>
                    <a:pt x="62" y="150"/>
                  </a:lnTo>
                  <a:lnTo>
                    <a:pt x="63" y="149"/>
                  </a:lnTo>
                  <a:lnTo>
                    <a:pt x="62" y="148"/>
                  </a:lnTo>
                  <a:lnTo>
                    <a:pt x="61" y="148"/>
                  </a:lnTo>
                  <a:lnTo>
                    <a:pt x="59" y="148"/>
                  </a:lnTo>
                  <a:lnTo>
                    <a:pt x="57" y="147"/>
                  </a:lnTo>
                  <a:lnTo>
                    <a:pt x="57" y="145"/>
                  </a:lnTo>
                  <a:lnTo>
                    <a:pt x="57" y="143"/>
                  </a:lnTo>
                  <a:lnTo>
                    <a:pt x="59" y="140"/>
                  </a:lnTo>
                  <a:lnTo>
                    <a:pt x="61" y="135"/>
                  </a:lnTo>
                  <a:lnTo>
                    <a:pt x="61" y="130"/>
                  </a:lnTo>
                  <a:lnTo>
                    <a:pt x="60" y="130"/>
                  </a:lnTo>
                  <a:lnTo>
                    <a:pt x="57" y="133"/>
                  </a:lnTo>
                  <a:lnTo>
                    <a:pt x="55" y="136"/>
                  </a:lnTo>
                  <a:lnTo>
                    <a:pt x="54" y="139"/>
                  </a:lnTo>
                  <a:lnTo>
                    <a:pt x="53" y="137"/>
                  </a:lnTo>
                  <a:lnTo>
                    <a:pt x="53" y="134"/>
                  </a:lnTo>
                  <a:lnTo>
                    <a:pt x="53" y="130"/>
                  </a:lnTo>
                  <a:lnTo>
                    <a:pt x="53" y="127"/>
                  </a:lnTo>
                  <a:lnTo>
                    <a:pt x="54" y="124"/>
                  </a:lnTo>
                  <a:lnTo>
                    <a:pt x="56" y="123"/>
                  </a:lnTo>
                  <a:lnTo>
                    <a:pt x="59" y="119"/>
                  </a:lnTo>
                  <a:lnTo>
                    <a:pt x="61" y="117"/>
                  </a:lnTo>
                  <a:lnTo>
                    <a:pt x="61" y="113"/>
                  </a:lnTo>
                  <a:lnTo>
                    <a:pt x="60" y="112"/>
                  </a:lnTo>
                  <a:lnTo>
                    <a:pt x="57" y="111"/>
                  </a:lnTo>
                  <a:lnTo>
                    <a:pt x="56" y="110"/>
                  </a:lnTo>
                  <a:lnTo>
                    <a:pt x="54" y="110"/>
                  </a:lnTo>
                  <a:lnTo>
                    <a:pt x="50" y="110"/>
                  </a:lnTo>
                  <a:lnTo>
                    <a:pt x="48" y="110"/>
                  </a:lnTo>
                  <a:lnTo>
                    <a:pt x="47" y="111"/>
                  </a:lnTo>
                  <a:lnTo>
                    <a:pt x="44" y="111"/>
                  </a:lnTo>
                  <a:lnTo>
                    <a:pt x="42" y="111"/>
                  </a:lnTo>
                  <a:lnTo>
                    <a:pt x="39" y="110"/>
                  </a:lnTo>
                  <a:lnTo>
                    <a:pt x="36" y="109"/>
                  </a:lnTo>
                  <a:lnTo>
                    <a:pt x="31" y="107"/>
                  </a:lnTo>
                  <a:lnTo>
                    <a:pt x="26" y="106"/>
                  </a:lnTo>
                  <a:lnTo>
                    <a:pt x="21" y="105"/>
                  </a:lnTo>
                  <a:lnTo>
                    <a:pt x="17" y="106"/>
                  </a:lnTo>
                  <a:lnTo>
                    <a:pt x="12" y="107"/>
                  </a:lnTo>
                  <a:lnTo>
                    <a:pt x="11" y="109"/>
                  </a:lnTo>
                  <a:lnTo>
                    <a:pt x="11" y="110"/>
                  </a:lnTo>
                  <a:lnTo>
                    <a:pt x="10" y="112"/>
                  </a:lnTo>
                  <a:lnTo>
                    <a:pt x="12" y="115"/>
                  </a:lnTo>
                  <a:lnTo>
                    <a:pt x="14" y="122"/>
                  </a:lnTo>
                  <a:lnTo>
                    <a:pt x="16" y="135"/>
                  </a:lnTo>
                  <a:lnTo>
                    <a:pt x="17" y="150"/>
                  </a:lnTo>
                  <a:lnTo>
                    <a:pt x="16" y="165"/>
                  </a:lnTo>
                  <a:lnTo>
                    <a:pt x="14" y="178"/>
                  </a:lnTo>
                  <a:lnTo>
                    <a:pt x="14" y="189"/>
                  </a:lnTo>
                  <a:lnTo>
                    <a:pt x="14" y="198"/>
                  </a:lnTo>
                  <a:lnTo>
                    <a:pt x="16" y="203"/>
                  </a:lnTo>
                  <a:lnTo>
                    <a:pt x="16" y="205"/>
                  </a:lnTo>
                  <a:lnTo>
                    <a:pt x="14" y="209"/>
                  </a:lnTo>
                  <a:lnTo>
                    <a:pt x="16" y="210"/>
                  </a:lnTo>
                  <a:lnTo>
                    <a:pt x="18" y="211"/>
                  </a:lnTo>
                  <a:lnTo>
                    <a:pt x="19" y="213"/>
                  </a:lnTo>
                  <a:lnTo>
                    <a:pt x="21" y="213"/>
                  </a:lnTo>
                  <a:lnTo>
                    <a:pt x="23" y="214"/>
                  </a:lnTo>
                  <a:lnTo>
                    <a:pt x="24" y="214"/>
                  </a:lnTo>
                  <a:lnTo>
                    <a:pt x="26" y="214"/>
                  </a:lnTo>
                  <a:lnTo>
                    <a:pt x="27" y="214"/>
                  </a:lnTo>
                  <a:lnTo>
                    <a:pt x="27" y="215"/>
                  </a:lnTo>
                  <a:lnTo>
                    <a:pt x="29" y="215"/>
                  </a:lnTo>
                  <a:lnTo>
                    <a:pt x="27" y="215"/>
                  </a:lnTo>
                  <a:lnTo>
                    <a:pt x="26" y="215"/>
                  </a:lnTo>
                  <a:lnTo>
                    <a:pt x="24" y="215"/>
                  </a:lnTo>
                  <a:lnTo>
                    <a:pt x="21" y="215"/>
                  </a:lnTo>
                  <a:lnTo>
                    <a:pt x="19" y="216"/>
                  </a:lnTo>
                  <a:lnTo>
                    <a:pt x="17" y="216"/>
                  </a:lnTo>
                  <a:lnTo>
                    <a:pt x="16" y="217"/>
                  </a:lnTo>
                  <a:lnTo>
                    <a:pt x="14" y="217"/>
                  </a:lnTo>
                  <a:lnTo>
                    <a:pt x="14" y="222"/>
                  </a:lnTo>
                  <a:lnTo>
                    <a:pt x="16" y="229"/>
                  </a:lnTo>
                  <a:lnTo>
                    <a:pt x="17" y="236"/>
                  </a:lnTo>
                  <a:lnTo>
                    <a:pt x="17" y="241"/>
                  </a:lnTo>
                  <a:lnTo>
                    <a:pt x="16" y="246"/>
                  </a:lnTo>
                  <a:lnTo>
                    <a:pt x="16" y="252"/>
                  </a:lnTo>
                  <a:lnTo>
                    <a:pt x="16" y="257"/>
                  </a:lnTo>
                  <a:lnTo>
                    <a:pt x="16" y="260"/>
                  </a:lnTo>
                  <a:lnTo>
                    <a:pt x="16" y="265"/>
                  </a:lnTo>
                  <a:lnTo>
                    <a:pt x="14" y="276"/>
                  </a:lnTo>
                  <a:lnTo>
                    <a:pt x="13" y="287"/>
                  </a:lnTo>
                  <a:lnTo>
                    <a:pt x="12" y="295"/>
                  </a:lnTo>
                  <a:lnTo>
                    <a:pt x="10" y="300"/>
                  </a:lnTo>
                  <a:lnTo>
                    <a:pt x="8" y="308"/>
                  </a:lnTo>
                  <a:lnTo>
                    <a:pt x="6" y="317"/>
                  </a:lnTo>
                  <a:lnTo>
                    <a:pt x="5" y="327"/>
                  </a:lnTo>
                  <a:lnTo>
                    <a:pt x="4" y="338"/>
                  </a:lnTo>
                  <a:lnTo>
                    <a:pt x="2" y="349"/>
                  </a:lnTo>
                  <a:lnTo>
                    <a:pt x="1" y="358"/>
                  </a:lnTo>
                  <a:lnTo>
                    <a:pt x="1" y="365"/>
                  </a:lnTo>
                  <a:lnTo>
                    <a:pt x="1" y="383"/>
                  </a:lnTo>
                  <a:lnTo>
                    <a:pt x="0" y="410"/>
                  </a:lnTo>
                  <a:lnTo>
                    <a:pt x="1" y="438"/>
                  </a:lnTo>
                  <a:lnTo>
                    <a:pt x="5" y="461"/>
                  </a:lnTo>
                  <a:lnTo>
                    <a:pt x="10" y="478"/>
                  </a:lnTo>
                  <a:lnTo>
                    <a:pt x="10" y="491"/>
                  </a:lnTo>
                  <a:lnTo>
                    <a:pt x="8" y="500"/>
                  </a:lnTo>
                  <a:lnTo>
                    <a:pt x="8" y="510"/>
                  </a:lnTo>
                  <a:lnTo>
                    <a:pt x="10" y="521"/>
                  </a:lnTo>
                  <a:lnTo>
                    <a:pt x="11" y="534"/>
                  </a:lnTo>
                  <a:lnTo>
                    <a:pt x="12" y="547"/>
                  </a:lnTo>
                  <a:lnTo>
                    <a:pt x="16" y="554"/>
                  </a:lnTo>
                  <a:lnTo>
                    <a:pt x="18" y="557"/>
                  </a:lnTo>
                  <a:lnTo>
                    <a:pt x="20" y="559"/>
                  </a:lnTo>
                  <a:lnTo>
                    <a:pt x="21" y="561"/>
                  </a:lnTo>
                  <a:lnTo>
                    <a:pt x="24" y="564"/>
                  </a:lnTo>
                  <a:lnTo>
                    <a:pt x="25" y="566"/>
                  </a:lnTo>
                  <a:lnTo>
                    <a:pt x="26" y="569"/>
                  </a:lnTo>
                  <a:lnTo>
                    <a:pt x="26" y="571"/>
                  </a:lnTo>
                  <a:lnTo>
                    <a:pt x="27" y="572"/>
                  </a:lnTo>
                  <a:lnTo>
                    <a:pt x="29" y="577"/>
                  </a:lnTo>
                  <a:lnTo>
                    <a:pt x="30" y="583"/>
                  </a:lnTo>
                  <a:lnTo>
                    <a:pt x="31" y="586"/>
                  </a:lnTo>
                  <a:lnTo>
                    <a:pt x="33" y="588"/>
                  </a:lnTo>
                  <a:lnTo>
                    <a:pt x="35" y="586"/>
                  </a:lnTo>
                  <a:lnTo>
                    <a:pt x="37" y="586"/>
                  </a:lnTo>
                  <a:lnTo>
                    <a:pt x="38" y="585"/>
                  </a:lnTo>
                  <a:lnTo>
                    <a:pt x="41" y="585"/>
                  </a:lnTo>
                  <a:lnTo>
                    <a:pt x="42" y="584"/>
                  </a:lnTo>
                  <a:lnTo>
                    <a:pt x="43" y="585"/>
                  </a:lnTo>
                  <a:lnTo>
                    <a:pt x="44" y="585"/>
                  </a:lnTo>
                  <a:lnTo>
                    <a:pt x="44" y="586"/>
                  </a:lnTo>
                  <a:lnTo>
                    <a:pt x="44" y="590"/>
                  </a:lnTo>
                  <a:lnTo>
                    <a:pt x="44" y="594"/>
                  </a:lnTo>
                  <a:lnTo>
                    <a:pt x="44" y="596"/>
                  </a:lnTo>
                </a:path>
              </a:pathLst>
            </a:custGeom>
            <a:noFill/>
            <a:ln w="12700" cap="rnd">
              <a:solidFill>
                <a:srgbClr val="000000"/>
              </a:solidFill>
              <a:round/>
              <a:headEnd/>
              <a:tailEnd/>
            </a:ln>
          </p:spPr>
          <p:txBody>
            <a:bodyPr/>
            <a:lstStyle/>
            <a:p>
              <a:endParaRPr lang="en-US">
                <a:solidFill>
                  <a:srgbClr val="000000"/>
                </a:solidFill>
              </a:endParaRPr>
            </a:p>
          </p:txBody>
        </p:sp>
        <p:sp>
          <p:nvSpPr>
            <p:cNvPr id="23666" name="Freeform 159"/>
            <p:cNvSpPr>
              <a:spLocks/>
            </p:cNvSpPr>
            <p:nvPr/>
          </p:nvSpPr>
          <p:spPr bwMode="auto">
            <a:xfrm>
              <a:off x="2051" y="1515"/>
              <a:ext cx="39" cy="36"/>
            </a:xfrm>
            <a:custGeom>
              <a:avLst/>
              <a:gdLst>
                <a:gd name="T0" fmla="*/ 19 w 39"/>
                <a:gd name="T1" fmla="*/ 27 h 36"/>
                <a:gd name="T2" fmla="*/ 32 w 39"/>
                <a:gd name="T3" fmla="*/ 33 h 36"/>
                <a:gd name="T4" fmla="*/ 27 w 39"/>
                <a:gd name="T5" fmla="*/ 21 h 36"/>
                <a:gd name="T6" fmla="*/ 38 w 39"/>
                <a:gd name="T7" fmla="*/ 11 h 36"/>
                <a:gd name="T8" fmla="*/ 24 w 39"/>
                <a:gd name="T9" fmla="*/ 12 h 36"/>
                <a:gd name="T10" fmla="*/ 19 w 39"/>
                <a:gd name="T11" fmla="*/ 0 h 36"/>
                <a:gd name="T12" fmla="*/ 14 w 39"/>
                <a:gd name="T13" fmla="*/ 13 h 36"/>
                <a:gd name="T14" fmla="*/ 0 w 39"/>
                <a:gd name="T15" fmla="*/ 14 h 36"/>
                <a:gd name="T16" fmla="*/ 11 w 39"/>
                <a:gd name="T17" fmla="*/ 22 h 36"/>
                <a:gd name="T18" fmla="*/ 6 w 39"/>
                <a:gd name="T19" fmla="*/ 35 h 36"/>
                <a:gd name="T20" fmla="*/ 19 w 39"/>
                <a:gd name="T21" fmla="*/ 2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6"/>
                <a:gd name="T35" fmla="*/ 39 w 39"/>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6">
                  <a:moveTo>
                    <a:pt x="19" y="27"/>
                  </a:moveTo>
                  <a:lnTo>
                    <a:pt x="32" y="33"/>
                  </a:lnTo>
                  <a:lnTo>
                    <a:pt x="27" y="21"/>
                  </a:lnTo>
                  <a:lnTo>
                    <a:pt x="38" y="11"/>
                  </a:lnTo>
                  <a:lnTo>
                    <a:pt x="24" y="12"/>
                  </a:lnTo>
                  <a:lnTo>
                    <a:pt x="19" y="0"/>
                  </a:lnTo>
                  <a:lnTo>
                    <a:pt x="14" y="13"/>
                  </a:lnTo>
                  <a:lnTo>
                    <a:pt x="0" y="14"/>
                  </a:lnTo>
                  <a:lnTo>
                    <a:pt x="11" y="22"/>
                  </a:lnTo>
                  <a:lnTo>
                    <a:pt x="6" y="35"/>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67" name="Freeform 160"/>
            <p:cNvSpPr>
              <a:spLocks/>
            </p:cNvSpPr>
            <p:nvPr/>
          </p:nvSpPr>
          <p:spPr bwMode="auto">
            <a:xfrm>
              <a:off x="2044" y="1618"/>
              <a:ext cx="38" cy="37"/>
            </a:xfrm>
            <a:custGeom>
              <a:avLst/>
              <a:gdLst>
                <a:gd name="T0" fmla="*/ 19 w 38"/>
                <a:gd name="T1" fmla="*/ 28 h 37"/>
                <a:gd name="T2" fmla="*/ 32 w 38"/>
                <a:gd name="T3" fmla="*/ 34 h 37"/>
                <a:gd name="T4" fmla="*/ 27 w 38"/>
                <a:gd name="T5" fmla="*/ 21 h 37"/>
                <a:gd name="T6" fmla="*/ 37 w 38"/>
                <a:gd name="T7" fmla="*/ 12 h 37"/>
                <a:gd name="T8" fmla="*/ 24 w 38"/>
                <a:gd name="T9" fmla="*/ 13 h 37"/>
                <a:gd name="T10" fmla="*/ 19 w 38"/>
                <a:gd name="T11" fmla="*/ 0 h 37"/>
                <a:gd name="T12" fmla="*/ 14 w 38"/>
                <a:gd name="T13" fmla="*/ 13 h 37"/>
                <a:gd name="T14" fmla="*/ 0 w 38"/>
                <a:gd name="T15" fmla="*/ 14 h 37"/>
                <a:gd name="T16" fmla="*/ 11 w 38"/>
                <a:gd name="T17" fmla="*/ 23 h 37"/>
                <a:gd name="T18" fmla="*/ 6 w 38"/>
                <a:gd name="T19" fmla="*/ 36 h 37"/>
                <a:gd name="T20" fmla="*/ 19 w 38"/>
                <a:gd name="T21" fmla="*/ 28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7"/>
                <a:gd name="T35" fmla="*/ 38 w 38"/>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7">
                  <a:moveTo>
                    <a:pt x="19" y="28"/>
                  </a:moveTo>
                  <a:lnTo>
                    <a:pt x="32" y="34"/>
                  </a:lnTo>
                  <a:lnTo>
                    <a:pt x="27" y="21"/>
                  </a:lnTo>
                  <a:lnTo>
                    <a:pt x="37" y="12"/>
                  </a:lnTo>
                  <a:lnTo>
                    <a:pt x="24" y="13"/>
                  </a:lnTo>
                  <a:lnTo>
                    <a:pt x="19" y="0"/>
                  </a:lnTo>
                  <a:lnTo>
                    <a:pt x="14" y="13"/>
                  </a:lnTo>
                  <a:lnTo>
                    <a:pt x="0" y="14"/>
                  </a:lnTo>
                  <a:lnTo>
                    <a:pt x="11" y="23"/>
                  </a:lnTo>
                  <a:lnTo>
                    <a:pt x="6" y="36"/>
                  </a:lnTo>
                  <a:lnTo>
                    <a:pt x="19"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68" name="Freeform 161"/>
            <p:cNvSpPr>
              <a:spLocks/>
            </p:cNvSpPr>
            <p:nvPr/>
          </p:nvSpPr>
          <p:spPr bwMode="auto">
            <a:xfrm>
              <a:off x="2041" y="1709"/>
              <a:ext cx="37" cy="38"/>
            </a:xfrm>
            <a:custGeom>
              <a:avLst/>
              <a:gdLst>
                <a:gd name="T0" fmla="*/ 18 w 37"/>
                <a:gd name="T1" fmla="*/ 28 h 38"/>
                <a:gd name="T2" fmla="*/ 31 w 37"/>
                <a:gd name="T3" fmla="*/ 35 h 38"/>
                <a:gd name="T4" fmla="*/ 26 w 37"/>
                <a:gd name="T5" fmla="*/ 22 h 38"/>
                <a:gd name="T6" fmla="*/ 36 w 37"/>
                <a:gd name="T7" fmla="*/ 12 h 38"/>
                <a:gd name="T8" fmla="*/ 22 w 37"/>
                <a:gd name="T9" fmla="*/ 13 h 38"/>
                <a:gd name="T10" fmla="*/ 18 w 37"/>
                <a:gd name="T11" fmla="*/ 0 h 38"/>
                <a:gd name="T12" fmla="*/ 13 w 37"/>
                <a:gd name="T13" fmla="*/ 14 h 38"/>
                <a:gd name="T14" fmla="*/ 0 w 37"/>
                <a:gd name="T15" fmla="*/ 15 h 38"/>
                <a:gd name="T16" fmla="*/ 11 w 37"/>
                <a:gd name="T17" fmla="*/ 23 h 38"/>
                <a:gd name="T18" fmla="*/ 6 w 37"/>
                <a:gd name="T19" fmla="*/ 37 h 38"/>
                <a:gd name="T20" fmla="*/ 18 w 37"/>
                <a:gd name="T21" fmla="*/ 2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8"/>
                <a:gd name="T35" fmla="*/ 37 w 37"/>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8">
                  <a:moveTo>
                    <a:pt x="18" y="28"/>
                  </a:moveTo>
                  <a:lnTo>
                    <a:pt x="31" y="35"/>
                  </a:lnTo>
                  <a:lnTo>
                    <a:pt x="26" y="22"/>
                  </a:lnTo>
                  <a:lnTo>
                    <a:pt x="36" y="12"/>
                  </a:lnTo>
                  <a:lnTo>
                    <a:pt x="22" y="13"/>
                  </a:lnTo>
                  <a:lnTo>
                    <a:pt x="18" y="0"/>
                  </a:lnTo>
                  <a:lnTo>
                    <a:pt x="13" y="14"/>
                  </a:lnTo>
                  <a:lnTo>
                    <a:pt x="0" y="15"/>
                  </a:lnTo>
                  <a:lnTo>
                    <a:pt x="11" y="23"/>
                  </a:lnTo>
                  <a:lnTo>
                    <a:pt x="6" y="37"/>
                  </a:lnTo>
                  <a:lnTo>
                    <a:pt x="18"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69" name="Freeform 162"/>
            <p:cNvSpPr>
              <a:spLocks/>
            </p:cNvSpPr>
            <p:nvPr/>
          </p:nvSpPr>
          <p:spPr bwMode="auto">
            <a:xfrm>
              <a:off x="2045" y="1803"/>
              <a:ext cx="38" cy="37"/>
            </a:xfrm>
            <a:custGeom>
              <a:avLst/>
              <a:gdLst>
                <a:gd name="T0" fmla="*/ 19 w 38"/>
                <a:gd name="T1" fmla="*/ 28 h 37"/>
                <a:gd name="T2" fmla="*/ 32 w 38"/>
                <a:gd name="T3" fmla="*/ 34 h 37"/>
                <a:gd name="T4" fmla="*/ 27 w 38"/>
                <a:gd name="T5" fmla="*/ 21 h 37"/>
                <a:gd name="T6" fmla="*/ 37 w 38"/>
                <a:gd name="T7" fmla="*/ 11 h 37"/>
                <a:gd name="T8" fmla="*/ 23 w 38"/>
                <a:gd name="T9" fmla="*/ 13 h 37"/>
                <a:gd name="T10" fmla="*/ 19 w 38"/>
                <a:gd name="T11" fmla="*/ 0 h 37"/>
                <a:gd name="T12" fmla="*/ 14 w 38"/>
                <a:gd name="T13" fmla="*/ 14 h 37"/>
                <a:gd name="T14" fmla="*/ 0 w 38"/>
                <a:gd name="T15" fmla="*/ 15 h 37"/>
                <a:gd name="T16" fmla="*/ 11 w 38"/>
                <a:gd name="T17" fmla="*/ 23 h 37"/>
                <a:gd name="T18" fmla="*/ 6 w 38"/>
                <a:gd name="T19" fmla="*/ 36 h 37"/>
                <a:gd name="T20" fmla="*/ 19 w 38"/>
                <a:gd name="T21" fmla="*/ 28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7"/>
                <a:gd name="T35" fmla="*/ 38 w 38"/>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7">
                  <a:moveTo>
                    <a:pt x="19" y="28"/>
                  </a:moveTo>
                  <a:lnTo>
                    <a:pt x="32" y="34"/>
                  </a:lnTo>
                  <a:lnTo>
                    <a:pt x="27" y="21"/>
                  </a:lnTo>
                  <a:lnTo>
                    <a:pt x="37" y="11"/>
                  </a:lnTo>
                  <a:lnTo>
                    <a:pt x="23" y="13"/>
                  </a:lnTo>
                  <a:lnTo>
                    <a:pt x="19" y="0"/>
                  </a:lnTo>
                  <a:lnTo>
                    <a:pt x="14" y="14"/>
                  </a:lnTo>
                  <a:lnTo>
                    <a:pt x="0" y="15"/>
                  </a:lnTo>
                  <a:lnTo>
                    <a:pt x="11" y="23"/>
                  </a:lnTo>
                  <a:lnTo>
                    <a:pt x="6" y="36"/>
                  </a:lnTo>
                  <a:lnTo>
                    <a:pt x="19"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70" name="Freeform 163"/>
            <p:cNvSpPr>
              <a:spLocks/>
            </p:cNvSpPr>
            <p:nvPr/>
          </p:nvSpPr>
          <p:spPr bwMode="auto">
            <a:xfrm>
              <a:off x="2149" y="1507"/>
              <a:ext cx="37" cy="38"/>
            </a:xfrm>
            <a:custGeom>
              <a:avLst/>
              <a:gdLst>
                <a:gd name="T0" fmla="*/ 19 w 37"/>
                <a:gd name="T1" fmla="*/ 28 h 38"/>
                <a:gd name="T2" fmla="*/ 32 w 37"/>
                <a:gd name="T3" fmla="*/ 34 h 38"/>
                <a:gd name="T4" fmla="*/ 27 w 37"/>
                <a:gd name="T5" fmla="*/ 21 h 38"/>
                <a:gd name="T6" fmla="*/ 36 w 37"/>
                <a:gd name="T7" fmla="*/ 13 h 38"/>
                <a:gd name="T8" fmla="*/ 23 w 37"/>
                <a:gd name="T9" fmla="*/ 13 h 38"/>
                <a:gd name="T10" fmla="*/ 19 w 37"/>
                <a:gd name="T11" fmla="*/ 0 h 38"/>
                <a:gd name="T12" fmla="*/ 14 w 37"/>
                <a:gd name="T13" fmla="*/ 14 h 38"/>
                <a:gd name="T14" fmla="*/ 0 w 37"/>
                <a:gd name="T15" fmla="*/ 16 h 38"/>
                <a:gd name="T16" fmla="*/ 11 w 37"/>
                <a:gd name="T17" fmla="*/ 23 h 38"/>
                <a:gd name="T18" fmla="*/ 6 w 37"/>
                <a:gd name="T19" fmla="*/ 37 h 38"/>
                <a:gd name="T20" fmla="*/ 19 w 37"/>
                <a:gd name="T21" fmla="*/ 2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8"/>
                <a:gd name="T35" fmla="*/ 37 w 37"/>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8">
                  <a:moveTo>
                    <a:pt x="19" y="28"/>
                  </a:moveTo>
                  <a:lnTo>
                    <a:pt x="32" y="34"/>
                  </a:lnTo>
                  <a:lnTo>
                    <a:pt x="27" y="21"/>
                  </a:lnTo>
                  <a:lnTo>
                    <a:pt x="36" y="13"/>
                  </a:lnTo>
                  <a:lnTo>
                    <a:pt x="23" y="13"/>
                  </a:lnTo>
                  <a:lnTo>
                    <a:pt x="19" y="0"/>
                  </a:lnTo>
                  <a:lnTo>
                    <a:pt x="14" y="14"/>
                  </a:lnTo>
                  <a:lnTo>
                    <a:pt x="0" y="16"/>
                  </a:lnTo>
                  <a:lnTo>
                    <a:pt x="11" y="23"/>
                  </a:lnTo>
                  <a:lnTo>
                    <a:pt x="6" y="37"/>
                  </a:lnTo>
                  <a:lnTo>
                    <a:pt x="19"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71" name="Freeform 164"/>
            <p:cNvSpPr>
              <a:spLocks/>
            </p:cNvSpPr>
            <p:nvPr/>
          </p:nvSpPr>
          <p:spPr bwMode="auto">
            <a:xfrm>
              <a:off x="2095" y="1563"/>
              <a:ext cx="39" cy="35"/>
            </a:xfrm>
            <a:custGeom>
              <a:avLst/>
              <a:gdLst>
                <a:gd name="T0" fmla="*/ 19 w 39"/>
                <a:gd name="T1" fmla="*/ 27 h 35"/>
                <a:gd name="T2" fmla="*/ 32 w 39"/>
                <a:gd name="T3" fmla="*/ 33 h 35"/>
                <a:gd name="T4" fmla="*/ 27 w 39"/>
                <a:gd name="T5" fmla="*/ 21 h 35"/>
                <a:gd name="T6" fmla="*/ 38 w 39"/>
                <a:gd name="T7" fmla="*/ 11 h 35"/>
                <a:gd name="T8" fmla="*/ 24 w 39"/>
                <a:gd name="T9" fmla="*/ 12 h 35"/>
                <a:gd name="T10" fmla="*/ 19 w 39"/>
                <a:gd name="T11" fmla="*/ 0 h 35"/>
                <a:gd name="T12" fmla="*/ 14 w 39"/>
                <a:gd name="T13" fmla="*/ 13 h 35"/>
                <a:gd name="T14" fmla="*/ 0 w 39"/>
                <a:gd name="T15" fmla="*/ 13 h 35"/>
                <a:gd name="T16" fmla="*/ 11 w 39"/>
                <a:gd name="T17" fmla="*/ 21 h 35"/>
                <a:gd name="T18" fmla="*/ 6 w 39"/>
                <a:gd name="T19" fmla="*/ 34 h 35"/>
                <a:gd name="T20" fmla="*/ 19 w 39"/>
                <a:gd name="T21" fmla="*/ 27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5"/>
                <a:gd name="T35" fmla="*/ 39 w 39"/>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5">
                  <a:moveTo>
                    <a:pt x="19" y="27"/>
                  </a:moveTo>
                  <a:lnTo>
                    <a:pt x="32" y="33"/>
                  </a:lnTo>
                  <a:lnTo>
                    <a:pt x="27" y="21"/>
                  </a:lnTo>
                  <a:lnTo>
                    <a:pt x="38" y="11"/>
                  </a:lnTo>
                  <a:lnTo>
                    <a:pt x="24" y="12"/>
                  </a:lnTo>
                  <a:lnTo>
                    <a:pt x="19" y="0"/>
                  </a:lnTo>
                  <a:lnTo>
                    <a:pt x="14" y="13"/>
                  </a:lnTo>
                  <a:lnTo>
                    <a:pt x="0" y="13"/>
                  </a:lnTo>
                  <a:lnTo>
                    <a:pt x="11" y="21"/>
                  </a:lnTo>
                  <a:lnTo>
                    <a:pt x="6" y="34"/>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72" name="Freeform 165"/>
            <p:cNvSpPr>
              <a:spLocks/>
            </p:cNvSpPr>
            <p:nvPr/>
          </p:nvSpPr>
          <p:spPr bwMode="auto">
            <a:xfrm>
              <a:off x="2097" y="1758"/>
              <a:ext cx="38" cy="35"/>
            </a:xfrm>
            <a:custGeom>
              <a:avLst/>
              <a:gdLst>
                <a:gd name="T0" fmla="*/ 19 w 38"/>
                <a:gd name="T1" fmla="*/ 27 h 35"/>
                <a:gd name="T2" fmla="*/ 32 w 38"/>
                <a:gd name="T3" fmla="*/ 33 h 35"/>
                <a:gd name="T4" fmla="*/ 27 w 38"/>
                <a:gd name="T5" fmla="*/ 21 h 35"/>
                <a:gd name="T6" fmla="*/ 37 w 38"/>
                <a:gd name="T7" fmla="*/ 12 h 35"/>
                <a:gd name="T8" fmla="*/ 23 w 38"/>
                <a:gd name="T9" fmla="*/ 13 h 35"/>
                <a:gd name="T10" fmla="*/ 19 w 38"/>
                <a:gd name="T11" fmla="*/ 0 h 35"/>
                <a:gd name="T12" fmla="*/ 14 w 38"/>
                <a:gd name="T13" fmla="*/ 13 h 35"/>
                <a:gd name="T14" fmla="*/ 0 w 38"/>
                <a:gd name="T15" fmla="*/ 14 h 35"/>
                <a:gd name="T16" fmla="*/ 11 w 38"/>
                <a:gd name="T17" fmla="*/ 22 h 35"/>
                <a:gd name="T18" fmla="*/ 6 w 38"/>
                <a:gd name="T19" fmla="*/ 34 h 35"/>
                <a:gd name="T20" fmla="*/ 19 w 38"/>
                <a:gd name="T21" fmla="*/ 27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5"/>
                <a:gd name="T35" fmla="*/ 38 w 38"/>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5">
                  <a:moveTo>
                    <a:pt x="19" y="27"/>
                  </a:moveTo>
                  <a:lnTo>
                    <a:pt x="32" y="33"/>
                  </a:lnTo>
                  <a:lnTo>
                    <a:pt x="27" y="21"/>
                  </a:lnTo>
                  <a:lnTo>
                    <a:pt x="37" y="12"/>
                  </a:lnTo>
                  <a:lnTo>
                    <a:pt x="23" y="13"/>
                  </a:lnTo>
                  <a:lnTo>
                    <a:pt x="19" y="0"/>
                  </a:lnTo>
                  <a:lnTo>
                    <a:pt x="14" y="13"/>
                  </a:lnTo>
                  <a:lnTo>
                    <a:pt x="0" y="14"/>
                  </a:lnTo>
                  <a:lnTo>
                    <a:pt x="11" y="22"/>
                  </a:lnTo>
                  <a:lnTo>
                    <a:pt x="6" y="34"/>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73" name="Freeform 166"/>
            <p:cNvSpPr>
              <a:spLocks/>
            </p:cNvSpPr>
            <p:nvPr/>
          </p:nvSpPr>
          <p:spPr bwMode="auto">
            <a:xfrm>
              <a:off x="2096" y="1844"/>
              <a:ext cx="38" cy="34"/>
            </a:xfrm>
            <a:custGeom>
              <a:avLst/>
              <a:gdLst>
                <a:gd name="T0" fmla="*/ 19 w 38"/>
                <a:gd name="T1" fmla="*/ 26 h 34"/>
                <a:gd name="T2" fmla="*/ 32 w 38"/>
                <a:gd name="T3" fmla="*/ 33 h 34"/>
                <a:gd name="T4" fmla="*/ 27 w 38"/>
                <a:gd name="T5" fmla="*/ 21 h 34"/>
                <a:gd name="T6" fmla="*/ 37 w 38"/>
                <a:gd name="T7" fmla="*/ 13 h 34"/>
                <a:gd name="T8" fmla="*/ 24 w 38"/>
                <a:gd name="T9" fmla="*/ 13 h 34"/>
                <a:gd name="T10" fmla="*/ 19 w 38"/>
                <a:gd name="T11" fmla="*/ 0 h 34"/>
                <a:gd name="T12" fmla="*/ 14 w 38"/>
                <a:gd name="T13" fmla="*/ 13 h 34"/>
                <a:gd name="T14" fmla="*/ 0 w 38"/>
                <a:gd name="T15" fmla="*/ 13 h 34"/>
                <a:gd name="T16" fmla="*/ 11 w 38"/>
                <a:gd name="T17" fmla="*/ 21 h 34"/>
                <a:gd name="T18" fmla="*/ 6 w 38"/>
                <a:gd name="T19" fmla="*/ 33 h 34"/>
                <a:gd name="T20" fmla="*/ 19 w 38"/>
                <a:gd name="T21" fmla="*/ 26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4"/>
                <a:gd name="T35" fmla="*/ 38 w 3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4">
                  <a:moveTo>
                    <a:pt x="19" y="26"/>
                  </a:moveTo>
                  <a:lnTo>
                    <a:pt x="32" y="33"/>
                  </a:lnTo>
                  <a:lnTo>
                    <a:pt x="27" y="21"/>
                  </a:lnTo>
                  <a:lnTo>
                    <a:pt x="37" y="13"/>
                  </a:lnTo>
                  <a:lnTo>
                    <a:pt x="24" y="13"/>
                  </a:lnTo>
                  <a:lnTo>
                    <a:pt x="19" y="0"/>
                  </a:lnTo>
                  <a:lnTo>
                    <a:pt x="14" y="13"/>
                  </a:lnTo>
                  <a:lnTo>
                    <a:pt x="0" y="13"/>
                  </a:lnTo>
                  <a:lnTo>
                    <a:pt x="11" y="21"/>
                  </a:lnTo>
                  <a:lnTo>
                    <a:pt x="6" y="33"/>
                  </a:lnTo>
                  <a:lnTo>
                    <a:pt x="19" y="26"/>
                  </a:lnTo>
                </a:path>
              </a:pathLst>
            </a:custGeom>
            <a:solidFill>
              <a:srgbClr val="FFFFFF"/>
            </a:solidFill>
            <a:ln w="12700" cap="rnd">
              <a:noFill/>
              <a:round/>
              <a:headEnd/>
              <a:tailEnd/>
            </a:ln>
          </p:spPr>
          <p:txBody>
            <a:bodyPr/>
            <a:lstStyle/>
            <a:p>
              <a:endParaRPr lang="en-US">
                <a:solidFill>
                  <a:srgbClr val="000000"/>
                </a:solidFill>
              </a:endParaRPr>
            </a:p>
          </p:txBody>
        </p:sp>
        <p:sp>
          <p:nvSpPr>
            <p:cNvPr id="23674" name="Freeform 167"/>
            <p:cNvSpPr>
              <a:spLocks/>
            </p:cNvSpPr>
            <p:nvPr/>
          </p:nvSpPr>
          <p:spPr bwMode="auto">
            <a:xfrm>
              <a:off x="2192" y="1429"/>
              <a:ext cx="38" cy="35"/>
            </a:xfrm>
            <a:custGeom>
              <a:avLst/>
              <a:gdLst>
                <a:gd name="T0" fmla="*/ 19 w 38"/>
                <a:gd name="T1" fmla="*/ 27 h 35"/>
                <a:gd name="T2" fmla="*/ 32 w 38"/>
                <a:gd name="T3" fmla="*/ 34 h 35"/>
                <a:gd name="T4" fmla="*/ 27 w 38"/>
                <a:gd name="T5" fmla="*/ 22 h 35"/>
                <a:gd name="T6" fmla="*/ 37 w 38"/>
                <a:gd name="T7" fmla="*/ 15 h 35"/>
                <a:gd name="T8" fmla="*/ 24 w 38"/>
                <a:gd name="T9" fmla="*/ 13 h 35"/>
                <a:gd name="T10" fmla="*/ 19 w 38"/>
                <a:gd name="T11" fmla="*/ 0 h 35"/>
                <a:gd name="T12" fmla="*/ 15 w 38"/>
                <a:gd name="T13" fmla="*/ 13 h 35"/>
                <a:gd name="T14" fmla="*/ 0 w 38"/>
                <a:gd name="T15" fmla="*/ 14 h 35"/>
                <a:gd name="T16" fmla="*/ 12 w 38"/>
                <a:gd name="T17" fmla="*/ 22 h 35"/>
                <a:gd name="T18" fmla="*/ 7 w 38"/>
                <a:gd name="T19" fmla="*/ 34 h 35"/>
                <a:gd name="T20" fmla="*/ 19 w 38"/>
                <a:gd name="T21" fmla="*/ 27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5"/>
                <a:gd name="T35" fmla="*/ 38 w 38"/>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5">
                  <a:moveTo>
                    <a:pt x="19" y="27"/>
                  </a:moveTo>
                  <a:lnTo>
                    <a:pt x="32" y="34"/>
                  </a:lnTo>
                  <a:lnTo>
                    <a:pt x="27" y="22"/>
                  </a:lnTo>
                  <a:lnTo>
                    <a:pt x="37" y="15"/>
                  </a:lnTo>
                  <a:lnTo>
                    <a:pt x="24" y="13"/>
                  </a:lnTo>
                  <a:lnTo>
                    <a:pt x="19" y="0"/>
                  </a:lnTo>
                  <a:lnTo>
                    <a:pt x="15" y="13"/>
                  </a:lnTo>
                  <a:lnTo>
                    <a:pt x="0" y="14"/>
                  </a:lnTo>
                  <a:lnTo>
                    <a:pt x="12" y="22"/>
                  </a:lnTo>
                  <a:lnTo>
                    <a:pt x="7" y="34"/>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75" name="Freeform 168"/>
            <p:cNvSpPr>
              <a:spLocks/>
            </p:cNvSpPr>
            <p:nvPr/>
          </p:nvSpPr>
          <p:spPr bwMode="auto">
            <a:xfrm>
              <a:off x="2189" y="1567"/>
              <a:ext cx="40" cy="35"/>
            </a:xfrm>
            <a:custGeom>
              <a:avLst/>
              <a:gdLst>
                <a:gd name="T0" fmla="*/ 21 w 40"/>
                <a:gd name="T1" fmla="*/ 26 h 35"/>
                <a:gd name="T2" fmla="*/ 33 w 40"/>
                <a:gd name="T3" fmla="*/ 34 h 35"/>
                <a:gd name="T4" fmla="*/ 28 w 40"/>
                <a:gd name="T5" fmla="*/ 21 h 35"/>
                <a:gd name="T6" fmla="*/ 39 w 40"/>
                <a:gd name="T7" fmla="*/ 14 h 35"/>
                <a:gd name="T8" fmla="*/ 25 w 40"/>
                <a:gd name="T9" fmla="*/ 13 h 35"/>
                <a:gd name="T10" fmla="*/ 21 w 40"/>
                <a:gd name="T11" fmla="*/ 0 h 35"/>
                <a:gd name="T12" fmla="*/ 15 w 40"/>
                <a:gd name="T13" fmla="*/ 12 h 35"/>
                <a:gd name="T14" fmla="*/ 0 w 40"/>
                <a:gd name="T15" fmla="*/ 13 h 35"/>
                <a:gd name="T16" fmla="*/ 12 w 40"/>
                <a:gd name="T17" fmla="*/ 20 h 35"/>
                <a:gd name="T18" fmla="*/ 7 w 40"/>
                <a:gd name="T19" fmla="*/ 33 h 35"/>
                <a:gd name="T20" fmla="*/ 21 w 40"/>
                <a:gd name="T21" fmla="*/ 26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35"/>
                <a:gd name="T35" fmla="*/ 40 w 40"/>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35">
                  <a:moveTo>
                    <a:pt x="21" y="26"/>
                  </a:moveTo>
                  <a:lnTo>
                    <a:pt x="33" y="34"/>
                  </a:lnTo>
                  <a:lnTo>
                    <a:pt x="28" y="21"/>
                  </a:lnTo>
                  <a:lnTo>
                    <a:pt x="39" y="14"/>
                  </a:lnTo>
                  <a:lnTo>
                    <a:pt x="25" y="13"/>
                  </a:lnTo>
                  <a:lnTo>
                    <a:pt x="21" y="0"/>
                  </a:lnTo>
                  <a:lnTo>
                    <a:pt x="15" y="12"/>
                  </a:lnTo>
                  <a:lnTo>
                    <a:pt x="0" y="13"/>
                  </a:lnTo>
                  <a:lnTo>
                    <a:pt x="12" y="20"/>
                  </a:lnTo>
                  <a:lnTo>
                    <a:pt x="7" y="33"/>
                  </a:lnTo>
                  <a:lnTo>
                    <a:pt x="21" y="26"/>
                  </a:lnTo>
                </a:path>
              </a:pathLst>
            </a:custGeom>
            <a:solidFill>
              <a:srgbClr val="FFFFFF"/>
            </a:solidFill>
            <a:ln w="12700" cap="rnd">
              <a:noFill/>
              <a:round/>
              <a:headEnd/>
              <a:tailEnd/>
            </a:ln>
          </p:spPr>
          <p:txBody>
            <a:bodyPr/>
            <a:lstStyle/>
            <a:p>
              <a:endParaRPr lang="en-US">
                <a:solidFill>
                  <a:srgbClr val="000000"/>
                </a:solidFill>
              </a:endParaRPr>
            </a:p>
          </p:txBody>
        </p:sp>
        <p:sp>
          <p:nvSpPr>
            <p:cNvPr id="23676" name="Freeform 169"/>
            <p:cNvSpPr>
              <a:spLocks/>
            </p:cNvSpPr>
            <p:nvPr/>
          </p:nvSpPr>
          <p:spPr bwMode="auto">
            <a:xfrm>
              <a:off x="2142" y="1614"/>
              <a:ext cx="39" cy="36"/>
            </a:xfrm>
            <a:custGeom>
              <a:avLst/>
              <a:gdLst>
                <a:gd name="T0" fmla="*/ 19 w 39"/>
                <a:gd name="T1" fmla="*/ 28 h 36"/>
                <a:gd name="T2" fmla="*/ 32 w 39"/>
                <a:gd name="T3" fmla="*/ 35 h 36"/>
                <a:gd name="T4" fmla="*/ 27 w 39"/>
                <a:gd name="T5" fmla="*/ 22 h 36"/>
                <a:gd name="T6" fmla="*/ 38 w 39"/>
                <a:gd name="T7" fmla="*/ 14 h 36"/>
                <a:gd name="T8" fmla="*/ 23 w 39"/>
                <a:gd name="T9" fmla="*/ 14 h 36"/>
                <a:gd name="T10" fmla="*/ 19 w 39"/>
                <a:gd name="T11" fmla="*/ 0 h 36"/>
                <a:gd name="T12" fmla="*/ 14 w 39"/>
                <a:gd name="T13" fmla="*/ 14 h 36"/>
                <a:gd name="T14" fmla="*/ 0 w 39"/>
                <a:gd name="T15" fmla="*/ 16 h 36"/>
                <a:gd name="T16" fmla="*/ 11 w 39"/>
                <a:gd name="T17" fmla="*/ 22 h 36"/>
                <a:gd name="T18" fmla="*/ 6 w 39"/>
                <a:gd name="T19" fmla="*/ 35 h 36"/>
                <a:gd name="T20" fmla="*/ 19 w 39"/>
                <a:gd name="T21" fmla="*/ 2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6"/>
                <a:gd name="T35" fmla="*/ 39 w 39"/>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6">
                  <a:moveTo>
                    <a:pt x="19" y="28"/>
                  </a:moveTo>
                  <a:lnTo>
                    <a:pt x="32" y="35"/>
                  </a:lnTo>
                  <a:lnTo>
                    <a:pt x="27" y="22"/>
                  </a:lnTo>
                  <a:lnTo>
                    <a:pt x="38" y="14"/>
                  </a:lnTo>
                  <a:lnTo>
                    <a:pt x="23" y="14"/>
                  </a:lnTo>
                  <a:lnTo>
                    <a:pt x="19" y="0"/>
                  </a:lnTo>
                  <a:lnTo>
                    <a:pt x="14" y="14"/>
                  </a:lnTo>
                  <a:lnTo>
                    <a:pt x="0" y="16"/>
                  </a:lnTo>
                  <a:lnTo>
                    <a:pt x="11" y="22"/>
                  </a:lnTo>
                  <a:lnTo>
                    <a:pt x="6" y="35"/>
                  </a:lnTo>
                  <a:lnTo>
                    <a:pt x="19"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77" name="Freeform 170"/>
            <p:cNvSpPr>
              <a:spLocks/>
            </p:cNvSpPr>
            <p:nvPr/>
          </p:nvSpPr>
          <p:spPr bwMode="auto">
            <a:xfrm>
              <a:off x="2143" y="1710"/>
              <a:ext cx="38" cy="36"/>
            </a:xfrm>
            <a:custGeom>
              <a:avLst/>
              <a:gdLst>
                <a:gd name="T0" fmla="*/ 19 w 38"/>
                <a:gd name="T1" fmla="*/ 27 h 36"/>
                <a:gd name="T2" fmla="*/ 31 w 38"/>
                <a:gd name="T3" fmla="*/ 35 h 36"/>
                <a:gd name="T4" fmla="*/ 26 w 38"/>
                <a:gd name="T5" fmla="*/ 22 h 36"/>
                <a:gd name="T6" fmla="*/ 37 w 38"/>
                <a:gd name="T7" fmla="*/ 15 h 36"/>
                <a:gd name="T8" fmla="*/ 23 w 38"/>
                <a:gd name="T9" fmla="*/ 13 h 36"/>
                <a:gd name="T10" fmla="*/ 19 w 38"/>
                <a:gd name="T11" fmla="*/ 0 h 36"/>
                <a:gd name="T12" fmla="*/ 14 w 38"/>
                <a:gd name="T13" fmla="*/ 13 h 36"/>
                <a:gd name="T14" fmla="*/ 0 w 38"/>
                <a:gd name="T15" fmla="*/ 16 h 36"/>
                <a:gd name="T16" fmla="*/ 11 w 38"/>
                <a:gd name="T17" fmla="*/ 22 h 36"/>
                <a:gd name="T18" fmla="*/ 6 w 38"/>
                <a:gd name="T19" fmla="*/ 35 h 36"/>
                <a:gd name="T20" fmla="*/ 19 w 38"/>
                <a:gd name="T21" fmla="*/ 2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6"/>
                <a:gd name="T35" fmla="*/ 38 w 3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6">
                  <a:moveTo>
                    <a:pt x="19" y="27"/>
                  </a:moveTo>
                  <a:lnTo>
                    <a:pt x="31" y="35"/>
                  </a:lnTo>
                  <a:lnTo>
                    <a:pt x="26" y="22"/>
                  </a:lnTo>
                  <a:lnTo>
                    <a:pt x="37" y="15"/>
                  </a:lnTo>
                  <a:lnTo>
                    <a:pt x="23" y="13"/>
                  </a:lnTo>
                  <a:lnTo>
                    <a:pt x="19" y="0"/>
                  </a:lnTo>
                  <a:lnTo>
                    <a:pt x="14" y="13"/>
                  </a:lnTo>
                  <a:lnTo>
                    <a:pt x="0" y="16"/>
                  </a:lnTo>
                  <a:lnTo>
                    <a:pt x="11" y="22"/>
                  </a:lnTo>
                  <a:lnTo>
                    <a:pt x="6" y="35"/>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78" name="Freeform 171"/>
            <p:cNvSpPr>
              <a:spLocks/>
            </p:cNvSpPr>
            <p:nvPr/>
          </p:nvSpPr>
          <p:spPr bwMode="auto">
            <a:xfrm>
              <a:off x="2151" y="1802"/>
              <a:ext cx="38" cy="36"/>
            </a:xfrm>
            <a:custGeom>
              <a:avLst/>
              <a:gdLst>
                <a:gd name="T0" fmla="*/ 19 w 38"/>
                <a:gd name="T1" fmla="*/ 28 h 36"/>
                <a:gd name="T2" fmla="*/ 31 w 38"/>
                <a:gd name="T3" fmla="*/ 35 h 36"/>
                <a:gd name="T4" fmla="*/ 27 w 38"/>
                <a:gd name="T5" fmla="*/ 23 h 36"/>
                <a:gd name="T6" fmla="*/ 37 w 38"/>
                <a:gd name="T7" fmla="*/ 15 h 36"/>
                <a:gd name="T8" fmla="*/ 23 w 38"/>
                <a:gd name="T9" fmla="*/ 13 h 36"/>
                <a:gd name="T10" fmla="*/ 19 w 38"/>
                <a:gd name="T11" fmla="*/ 0 h 36"/>
                <a:gd name="T12" fmla="*/ 14 w 38"/>
                <a:gd name="T13" fmla="*/ 13 h 36"/>
                <a:gd name="T14" fmla="*/ 0 w 38"/>
                <a:gd name="T15" fmla="*/ 15 h 36"/>
                <a:gd name="T16" fmla="*/ 11 w 38"/>
                <a:gd name="T17" fmla="*/ 22 h 36"/>
                <a:gd name="T18" fmla="*/ 6 w 38"/>
                <a:gd name="T19" fmla="*/ 35 h 36"/>
                <a:gd name="T20" fmla="*/ 19 w 38"/>
                <a:gd name="T21" fmla="*/ 2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6"/>
                <a:gd name="T35" fmla="*/ 38 w 3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6">
                  <a:moveTo>
                    <a:pt x="19" y="28"/>
                  </a:moveTo>
                  <a:lnTo>
                    <a:pt x="31" y="35"/>
                  </a:lnTo>
                  <a:lnTo>
                    <a:pt x="27" y="23"/>
                  </a:lnTo>
                  <a:lnTo>
                    <a:pt x="37" y="15"/>
                  </a:lnTo>
                  <a:lnTo>
                    <a:pt x="23" y="13"/>
                  </a:lnTo>
                  <a:lnTo>
                    <a:pt x="19" y="0"/>
                  </a:lnTo>
                  <a:lnTo>
                    <a:pt x="14" y="13"/>
                  </a:lnTo>
                  <a:lnTo>
                    <a:pt x="0" y="15"/>
                  </a:lnTo>
                  <a:lnTo>
                    <a:pt x="11" y="22"/>
                  </a:lnTo>
                  <a:lnTo>
                    <a:pt x="6" y="35"/>
                  </a:lnTo>
                  <a:lnTo>
                    <a:pt x="19"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79" name="Freeform 172"/>
            <p:cNvSpPr>
              <a:spLocks/>
            </p:cNvSpPr>
            <p:nvPr/>
          </p:nvSpPr>
          <p:spPr bwMode="auto">
            <a:xfrm>
              <a:off x="2225" y="1506"/>
              <a:ext cx="39" cy="37"/>
            </a:xfrm>
            <a:custGeom>
              <a:avLst/>
              <a:gdLst>
                <a:gd name="T0" fmla="*/ 19 w 39"/>
                <a:gd name="T1" fmla="*/ 27 h 37"/>
                <a:gd name="T2" fmla="*/ 32 w 39"/>
                <a:gd name="T3" fmla="*/ 36 h 37"/>
                <a:gd name="T4" fmla="*/ 27 w 39"/>
                <a:gd name="T5" fmla="*/ 23 h 37"/>
                <a:gd name="T6" fmla="*/ 38 w 39"/>
                <a:gd name="T7" fmla="*/ 15 h 37"/>
                <a:gd name="T8" fmla="*/ 24 w 39"/>
                <a:gd name="T9" fmla="*/ 14 h 37"/>
                <a:gd name="T10" fmla="*/ 19 w 39"/>
                <a:gd name="T11" fmla="*/ 0 h 37"/>
                <a:gd name="T12" fmla="*/ 14 w 39"/>
                <a:gd name="T13" fmla="*/ 13 h 37"/>
                <a:gd name="T14" fmla="*/ 0 w 39"/>
                <a:gd name="T15" fmla="*/ 11 h 37"/>
                <a:gd name="T16" fmla="*/ 10 w 39"/>
                <a:gd name="T17" fmla="*/ 21 h 37"/>
                <a:gd name="T18" fmla="*/ 5 w 39"/>
                <a:gd name="T19" fmla="*/ 33 h 37"/>
                <a:gd name="T20" fmla="*/ 19 w 39"/>
                <a:gd name="T21" fmla="*/ 27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7"/>
                <a:gd name="T35" fmla="*/ 39 w 39"/>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7">
                  <a:moveTo>
                    <a:pt x="19" y="27"/>
                  </a:moveTo>
                  <a:lnTo>
                    <a:pt x="32" y="36"/>
                  </a:lnTo>
                  <a:lnTo>
                    <a:pt x="27" y="23"/>
                  </a:lnTo>
                  <a:lnTo>
                    <a:pt x="38" y="15"/>
                  </a:lnTo>
                  <a:lnTo>
                    <a:pt x="24" y="14"/>
                  </a:lnTo>
                  <a:lnTo>
                    <a:pt x="19" y="0"/>
                  </a:lnTo>
                  <a:lnTo>
                    <a:pt x="14" y="13"/>
                  </a:lnTo>
                  <a:lnTo>
                    <a:pt x="0" y="11"/>
                  </a:lnTo>
                  <a:lnTo>
                    <a:pt x="10" y="21"/>
                  </a:lnTo>
                  <a:lnTo>
                    <a:pt x="5" y="33"/>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80" name="Freeform 173"/>
            <p:cNvSpPr>
              <a:spLocks/>
            </p:cNvSpPr>
            <p:nvPr/>
          </p:nvSpPr>
          <p:spPr bwMode="auto">
            <a:xfrm>
              <a:off x="2192" y="1667"/>
              <a:ext cx="38" cy="36"/>
            </a:xfrm>
            <a:custGeom>
              <a:avLst/>
              <a:gdLst>
                <a:gd name="T0" fmla="*/ 18 w 38"/>
                <a:gd name="T1" fmla="*/ 27 h 36"/>
                <a:gd name="T2" fmla="*/ 31 w 38"/>
                <a:gd name="T3" fmla="*/ 35 h 36"/>
                <a:gd name="T4" fmla="*/ 26 w 38"/>
                <a:gd name="T5" fmla="*/ 22 h 36"/>
                <a:gd name="T6" fmla="*/ 37 w 38"/>
                <a:gd name="T7" fmla="*/ 14 h 36"/>
                <a:gd name="T8" fmla="*/ 23 w 38"/>
                <a:gd name="T9" fmla="*/ 13 h 36"/>
                <a:gd name="T10" fmla="*/ 18 w 38"/>
                <a:gd name="T11" fmla="*/ 0 h 36"/>
                <a:gd name="T12" fmla="*/ 13 w 38"/>
                <a:gd name="T13" fmla="*/ 12 h 36"/>
                <a:gd name="T14" fmla="*/ 0 w 38"/>
                <a:gd name="T15" fmla="*/ 11 h 36"/>
                <a:gd name="T16" fmla="*/ 10 w 38"/>
                <a:gd name="T17" fmla="*/ 21 h 36"/>
                <a:gd name="T18" fmla="*/ 6 w 38"/>
                <a:gd name="T19" fmla="*/ 34 h 36"/>
                <a:gd name="T20" fmla="*/ 18 w 38"/>
                <a:gd name="T21" fmla="*/ 2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6"/>
                <a:gd name="T35" fmla="*/ 38 w 3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6">
                  <a:moveTo>
                    <a:pt x="18" y="27"/>
                  </a:moveTo>
                  <a:lnTo>
                    <a:pt x="31" y="35"/>
                  </a:lnTo>
                  <a:lnTo>
                    <a:pt x="26" y="22"/>
                  </a:lnTo>
                  <a:lnTo>
                    <a:pt x="37" y="14"/>
                  </a:lnTo>
                  <a:lnTo>
                    <a:pt x="23" y="13"/>
                  </a:lnTo>
                  <a:lnTo>
                    <a:pt x="18" y="0"/>
                  </a:lnTo>
                  <a:lnTo>
                    <a:pt x="13" y="12"/>
                  </a:lnTo>
                  <a:lnTo>
                    <a:pt x="0" y="11"/>
                  </a:lnTo>
                  <a:lnTo>
                    <a:pt x="10" y="21"/>
                  </a:lnTo>
                  <a:lnTo>
                    <a:pt x="6" y="34"/>
                  </a:lnTo>
                  <a:lnTo>
                    <a:pt x="18"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81" name="Freeform 174"/>
            <p:cNvSpPr>
              <a:spLocks/>
            </p:cNvSpPr>
            <p:nvPr/>
          </p:nvSpPr>
          <p:spPr bwMode="auto">
            <a:xfrm>
              <a:off x="2200" y="1761"/>
              <a:ext cx="38" cy="38"/>
            </a:xfrm>
            <a:custGeom>
              <a:avLst/>
              <a:gdLst>
                <a:gd name="T0" fmla="*/ 18 w 38"/>
                <a:gd name="T1" fmla="*/ 28 h 38"/>
                <a:gd name="T2" fmla="*/ 31 w 38"/>
                <a:gd name="T3" fmla="*/ 37 h 38"/>
                <a:gd name="T4" fmla="*/ 26 w 38"/>
                <a:gd name="T5" fmla="*/ 23 h 38"/>
                <a:gd name="T6" fmla="*/ 37 w 38"/>
                <a:gd name="T7" fmla="*/ 15 h 38"/>
                <a:gd name="T8" fmla="*/ 23 w 38"/>
                <a:gd name="T9" fmla="*/ 14 h 38"/>
                <a:gd name="T10" fmla="*/ 18 w 38"/>
                <a:gd name="T11" fmla="*/ 0 h 38"/>
                <a:gd name="T12" fmla="*/ 14 w 38"/>
                <a:gd name="T13" fmla="*/ 13 h 38"/>
                <a:gd name="T14" fmla="*/ 0 w 38"/>
                <a:gd name="T15" fmla="*/ 11 h 38"/>
                <a:gd name="T16" fmla="*/ 11 w 38"/>
                <a:gd name="T17" fmla="*/ 21 h 38"/>
                <a:gd name="T18" fmla="*/ 6 w 38"/>
                <a:gd name="T19" fmla="*/ 34 h 38"/>
                <a:gd name="T20" fmla="*/ 18 w 38"/>
                <a:gd name="T21" fmla="*/ 2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8"/>
                <a:gd name="T35" fmla="*/ 38 w 38"/>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8">
                  <a:moveTo>
                    <a:pt x="18" y="28"/>
                  </a:moveTo>
                  <a:lnTo>
                    <a:pt x="31" y="37"/>
                  </a:lnTo>
                  <a:lnTo>
                    <a:pt x="26" y="23"/>
                  </a:lnTo>
                  <a:lnTo>
                    <a:pt x="37" y="15"/>
                  </a:lnTo>
                  <a:lnTo>
                    <a:pt x="23" y="14"/>
                  </a:lnTo>
                  <a:lnTo>
                    <a:pt x="18" y="0"/>
                  </a:lnTo>
                  <a:lnTo>
                    <a:pt x="14" y="13"/>
                  </a:lnTo>
                  <a:lnTo>
                    <a:pt x="0" y="11"/>
                  </a:lnTo>
                  <a:lnTo>
                    <a:pt x="11" y="21"/>
                  </a:lnTo>
                  <a:lnTo>
                    <a:pt x="6" y="34"/>
                  </a:lnTo>
                  <a:lnTo>
                    <a:pt x="18"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82" name="Freeform 175"/>
            <p:cNvSpPr>
              <a:spLocks/>
            </p:cNvSpPr>
            <p:nvPr/>
          </p:nvSpPr>
          <p:spPr bwMode="auto">
            <a:xfrm>
              <a:off x="2263" y="1441"/>
              <a:ext cx="40" cy="38"/>
            </a:xfrm>
            <a:custGeom>
              <a:avLst/>
              <a:gdLst>
                <a:gd name="T0" fmla="*/ 20 w 40"/>
                <a:gd name="T1" fmla="*/ 27 h 38"/>
                <a:gd name="T2" fmla="*/ 33 w 40"/>
                <a:gd name="T3" fmla="*/ 37 h 38"/>
                <a:gd name="T4" fmla="*/ 28 w 40"/>
                <a:gd name="T5" fmla="*/ 23 h 38"/>
                <a:gd name="T6" fmla="*/ 39 w 40"/>
                <a:gd name="T7" fmla="*/ 17 h 38"/>
                <a:gd name="T8" fmla="*/ 25 w 40"/>
                <a:gd name="T9" fmla="*/ 14 h 38"/>
                <a:gd name="T10" fmla="*/ 20 w 40"/>
                <a:gd name="T11" fmla="*/ 0 h 38"/>
                <a:gd name="T12" fmla="*/ 15 w 40"/>
                <a:gd name="T13" fmla="*/ 12 h 38"/>
                <a:gd name="T14" fmla="*/ 0 w 40"/>
                <a:gd name="T15" fmla="*/ 9 h 38"/>
                <a:gd name="T16" fmla="*/ 11 w 40"/>
                <a:gd name="T17" fmla="*/ 20 h 38"/>
                <a:gd name="T18" fmla="*/ 7 w 40"/>
                <a:gd name="T19" fmla="*/ 32 h 38"/>
                <a:gd name="T20" fmla="*/ 20 w 40"/>
                <a:gd name="T21" fmla="*/ 27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38"/>
                <a:gd name="T35" fmla="*/ 40 w 40"/>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38">
                  <a:moveTo>
                    <a:pt x="20" y="27"/>
                  </a:moveTo>
                  <a:lnTo>
                    <a:pt x="33" y="37"/>
                  </a:lnTo>
                  <a:lnTo>
                    <a:pt x="28" y="23"/>
                  </a:lnTo>
                  <a:lnTo>
                    <a:pt x="39" y="17"/>
                  </a:lnTo>
                  <a:lnTo>
                    <a:pt x="25" y="14"/>
                  </a:lnTo>
                  <a:lnTo>
                    <a:pt x="20" y="0"/>
                  </a:lnTo>
                  <a:lnTo>
                    <a:pt x="15" y="12"/>
                  </a:lnTo>
                  <a:lnTo>
                    <a:pt x="0" y="9"/>
                  </a:lnTo>
                  <a:lnTo>
                    <a:pt x="11" y="20"/>
                  </a:lnTo>
                  <a:lnTo>
                    <a:pt x="7" y="32"/>
                  </a:lnTo>
                  <a:lnTo>
                    <a:pt x="20"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83" name="Freeform 176"/>
            <p:cNvSpPr>
              <a:spLocks/>
            </p:cNvSpPr>
            <p:nvPr/>
          </p:nvSpPr>
          <p:spPr bwMode="auto">
            <a:xfrm>
              <a:off x="2272" y="1568"/>
              <a:ext cx="39" cy="37"/>
            </a:xfrm>
            <a:custGeom>
              <a:avLst/>
              <a:gdLst>
                <a:gd name="T0" fmla="*/ 19 w 39"/>
                <a:gd name="T1" fmla="*/ 27 h 37"/>
                <a:gd name="T2" fmla="*/ 32 w 39"/>
                <a:gd name="T3" fmla="*/ 36 h 37"/>
                <a:gd name="T4" fmla="*/ 27 w 39"/>
                <a:gd name="T5" fmla="*/ 23 h 37"/>
                <a:gd name="T6" fmla="*/ 38 w 39"/>
                <a:gd name="T7" fmla="*/ 16 h 37"/>
                <a:gd name="T8" fmla="*/ 24 w 39"/>
                <a:gd name="T9" fmla="*/ 13 h 37"/>
                <a:gd name="T10" fmla="*/ 19 w 39"/>
                <a:gd name="T11" fmla="*/ 0 h 37"/>
                <a:gd name="T12" fmla="*/ 14 w 39"/>
                <a:gd name="T13" fmla="*/ 12 h 37"/>
                <a:gd name="T14" fmla="*/ 0 w 39"/>
                <a:gd name="T15" fmla="*/ 10 h 37"/>
                <a:gd name="T16" fmla="*/ 11 w 39"/>
                <a:gd name="T17" fmla="*/ 20 h 37"/>
                <a:gd name="T18" fmla="*/ 6 w 39"/>
                <a:gd name="T19" fmla="*/ 32 h 37"/>
                <a:gd name="T20" fmla="*/ 19 w 39"/>
                <a:gd name="T21" fmla="*/ 27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7"/>
                <a:gd name="T35" fmla="*/ 39 w 39"/>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7">
                  <a:moveTo>
                    <a:pt x="19" y="27"/>
                  </a:moveTo>
                  <a:lnTo>
                    <a:pt x="32" y="36"/>
                  </a:lnTo>
                  <a:lnTo>
                    <a:pt x="27" y="23"/>
                  </a:lnTo>
                  <a:lnTo>
                    <a:pt x="38" y="16"/>
                  </a:lnTo>
                  <a:lnTo>
                    <a:pt x="24" y="13"/>
                  </a:lnTo>
                  <a:lnTo>
                    <a:pt x="19" y="0"/>
                  </a:lnTo>
                  <a:lnTo>
                    <a:pt x="14" y="12"/>
                  </a:lnTo>
                  <a:lnTo>
                    <a:pt x="0" y="10"/>
                  </a:lnTo>
                  <a:lnTo>
                    <a:pt x="11" y="20"/>
                  </a:lnTo>
                  <a:lnTo>
                    <a:pt x="6" y="32"/>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84" name="Freeform 177"/>
            <p:cNvSpPr>
              <a:spLocks/>
            </p:cNvSpPr>
            <p:nvPr/>
          </p:nvSpPr>
          <p:spPr bwMode="auto">
            <a:xfrm>
              <a:off x="2290" y="1770"/>
              <a:ext cx="38" cy="38"/>
            </a:xfrm>
            <a:custGeom>
              <a:avLst/>
              <a:gdLst>
                <a:gd name="T0" fmla="*/ 19 w 38"/>
                <a:gd name="T1" fmla="*/ 28 h 38"/>
                <a:gd name="T2" fmla="*/ 31 w 38"/>
                <a:gd name="T3" fmla="*/ 37 h 38"/>
                <a:gd name="T4" fmla="*/ 26 w 38"/>
                <a:gd name="T5" fmla="*/ 23 h 38"/>
                <a:gd name="T6" fmla="*/ 37 w 38"/>
                <a:gd name="T7" fmla="*/ 15 h 38"/>
                <a:gd name="T8" fmla="*/ 23 w 38"/>
                <a:gd name="T9" fmla="*/ 14 h 38"/>
                <a:gd name="T10" fmla="*/ 19 w 38"/>
                <a:gd name="T11" fmla="*/ 0 h 38"/>
                <a:gd name="T12" fmla="*/ 14 w 38"/>
                <a:gd name="T13" fmla="*/ 13 h 38"/>
                <a:gd name="T14" fmla="*/ 0 w 38"/>
                <a:gd name="T15" fmla="*/ 11 h 38"/>
                <a:gd name="T16" fmla="*/ 11 w 38"/>
                <a:gd name="T17" fmla="*/ 21 h 38"/>
                <a:gd name="T18" fmla="*/ 6 w 38"/>
                <a:gd name="T19" fmla="*/ 34 h 38"/>
                <a:gd name="T20" fmla="*/ 19 w 38"/>
                <a:gd name="T21" fmla="*/ 2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8"/>
                <a:gd name="T35" fmla="*/ 38 w 38"/>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8">
                  <a:moveTo>
                    <a:pt x="19" y="28"/>
                  </a:moveTo>
                  <a:lnTo>
                    <a:pt x="31" y="37"/>
                  </a:lnTo>
                  <a:lnTo>
                    <a:pt x="26" y="23"/>
                  </a:lnTo>
                  <a:lnTo>
                    <a:pt x="37" y="15"/>
                  </a:lnTo>
                  <a:lnTo>
                    <a:pt x="23" y="14"/>
                  </a:lnTo>
                  <a:lnTo>
                    <a:pt x="19" y="0"/>
                  </a:lnTo>
                  <a:lnTo>
                    <a:pt x="14" y="13"/>
                  </a:lnTo>
                  <a:lnTo>
                    <a:pt x="0" y="11"/>
                  </a:lnTo>
                  <a:lnTo>
                    <a:pt x="11" y="21"/>
                  </a:lnTo>
                  <a:lnTo>
                    <a:pt x="6" y="34"/>
                  </a:lnTo>
                  <a:lnTo>
                    <a:pt x="19"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85" name="Freeform 178"/>
            <p:cNvSpPr>
              <a:spLocks/>
            </p:cNvSpPr>
            <p:nvPr/>
          </p:nvSpPr>
          <p:spPr bwMode="auto">
            <a:xfrm>
              <a:off x="2286" y="1875"/>
              <a:ext cx="39" cy="37"/>
            </a:xfrm>
            <a:custGeom>
              <a:avLst/>
              <a:gdLst>
                <a:gd name="T0" fmla="*/ 19 w 39"/>
                <a:gd name="T1" fmla="*/ 27 h 37"/>
                <a:gd name="T2" fmla="*/ 31 w 39"/>
                <a:gd name="T3" fmla="*/ 36 h 37"/>
                <a:gd name="T4" fmla="*/ 27 w 39"/>
                <a:gd name="T5" fmla="*/ 23 h 37"/>
                <a:gd name="T6" fmla="*/ 38 w 39"/>
                <a:gd name="T7" fmla="*/ 15 h 37"/>
                <a:gd name="T8" fmla="*/ 23 w 39"/>
                <a:gd name="T9" fmla="*/ 13 h 37"/>
                <a:gd name="T10" fmla="*/ 19 w 39"/>
                <a:gd name="T11" fmla="*/ 0 h 37"/>
                <a:gd name="T12" fmla="*/ 14 w 39"/>
                <a:gd name="T13" fmla="*/ 12 h 37"/>
                <a:gd name="T14" fmla="*/ 0 w 39"/>
                <a:gd name="T15" fmla="*/ 11 h 37"/>
                <a:gd name="T16" fmla="*/ 11 w 39"/>
                <a:gd name="T17" fmla="*/ 21 h 37"/>
                <a:gd name="T18" fmla="*/ 6 w 39"/>
                <a:gd name="T19" fmla="*/ 33 h 37"/>
                <a:gd name="T20" fmla="*/ 19 w 39"/>
                <a:gd name="T21" fmla="*/ 27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7"/>
                <a:gd name="T35" fmla="*/ 39 w 39"/>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7">
                  <a:moveTo>
                    <a:pt x="19" y="27"/>
                  </a:moveTo>
                  <a:lnTo>
                    <a:pt x="31" y="36"/>
                  </a:lnTo>
                  <a:lnTo>
                    <a:pt x="27" y="23"/>
                  </a:lnTo>
                  <a:lnTo>
                    <a:pt x="38" y="15"/>
                  </a:lnTo>
                  <a:lnTo>
                    <a:pt x="23" y="13"/>
                  </a:lnTo>
                  <a:lnTo>
                    <a:pt x="19" y="0"/>
                  </a:lnTo>
                  <a:lnTo>
                    <a:pt x="14" y="12"/>
                  </a:lnTo>
                  <a:lnTo>
                    <a:pt x="0" y="11"/>
                  </a:lnTo>
                  <a:lnTo>
                    <a:pt x="11" y="21"/>
                  </a:lnTo>
                  <a:lnTo>
                    <a:pt x="6" y="33"/>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86" name="Freeform 179"/>
            <p:cNvSpPr>
              <a:spLocks/>
            </p:cNvSpPr>
            <p:nvPr/>
          </p:nvSpPr>
          <p:spPr bwMode="auto">
            <a:xfrm>
              <a:off x="2200" y="1853"/>
              <a:ext cx="37" cy="38"/>
            </a:xfrm>
            <a:custGeom>
              <a:avLst/>
              <a:gdLst>
                <a:gd name="T0" fmla="*/ 18 w 37"/>
                <a:gd name="T1" fmla="*/ 28 h 38"/>
                <a:gd name="T2" fmla="*/ 30 w 37"/>
                <a:gd name="T3" fmla="*/ 37 h 38"/>
                <a:gd name="T4" fmla="*/ 26 w 37"/>
                <a:gd name="T5" fmla="*/ 23 h 38"/>
                <a:gd name="T6" fmla="*/ 36 w 37"/>
                <a:gd name="T7" fmla="*/ 16 h 38"/>
                <a:gd name="T8" fmla="*/ 22 w 37"/>
                <a:gd name="T9" fmla="*/ 14 h 38"/>
                <a:gd name="T10" fmla="*/ 18 w 37"/>
                <a:gd name="T11" fmla="*/ 0 h 38"/>
                <a:gd name="T12" fmla="*/ 13 w 37"/>
                <a:gd name="T13" fmla="*/ 13 h 38"/>
                <a:gd name="T14" fmla="*/ 0 w 37"/>
                <a:gd name="T15" fmla="*/ 11 h 38"/>
                <a:gd name="T16" fmla="*/ 10 w 37"/>
                <a:gd name="T17" fmla="*/ 21 h 38"/>
                <a:gd name="T18" fmla="*/ 5 w 37"/>
                <a:gd name="T19" fmla="*/ 34 h 38"/>
                <a:gd name="T20" fmla="*/ 18 w 37"/>
                <a:gd name="T21" fmla="*/ 2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8"/>
                <a:gd name="T35" fmla="*/ 37 w 37"/>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8">
                  <a:moveTo>
                    <a:pt x="18" y="28"/>
                  </a:moveTo>
                  <a:lnTo>
                    <a:pt x="30" y="37"/>
                  </a:lnTo>
                  <a:lnTo>
                    <a:pt x="26" y="23"/>
                  </a:lnTo>
                  <a:lnTo>
                    <a:pt x="36" y="16"/>
                  </a:lnTo>
                  <a:lnTo>
                    <a:pt x="22" y="14"/>
                  </a:lnTo>
                  <a:lnTo>
                    <a:pt x="18" y="0"/>
                  </a:lnTo>
                  <a:lnTo>
                    <a:pt x="13" y="13"/>
                  </a:lnTo>
                  <a:lnTo>
                    <a:pt x="0" y="11"/>
                  </a:lnTo>
                  <a:lnTo>
                    <a:pt x="10" y="21"/>
                  </a:lnTo>
                  <a:lnTo>
                    <a:pt x="5" y="34"/>
                  </a:lnTo>
                  <a:lnTo>
                    <a:pt x="18"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87" name="Freeform 180"/>
            <p:cNvSpPr>
              <a:spLocks/>
            </p:cNvSpPr>
            <p:nvPr/>
          </p:nvSpPr>
          <p:spPr bwMode="auto">
            <a:xfrm>
              <a:off x="2328" y="1725"/>
              <a:ext cx="38" cy="36"/>
            </a:xfrm>
            <a:custGeom>
              <a:avLst/>
              <a:gdLst>
                <a:gd name="T0" fmla="*/ 18 w 38"/>
                <a:gd name="T1" fmla="*/ 28 h 36"/>
                <a:gd name="T2" fmla="*/ 31 w 38"/>
                <a:gd name="T3" fmla="*/ 35 h 36"/>
                <a:gd name="T4" fmla="*/ 26 w 38"/>
                <a:gd name="T5" fmla="*/ 22 h 36"/>
                <a:gd name="T6" fmla="*/ 37 w 38"/>
                <a:gd name="T7" fmla="*/ 13 h 36"/>
                <a:gd name="T8" fmla="*/ 23 w 38"/>
                <a:gd name="T9" fmla="*/ 13 h 36"/>
                <a:gd name="T10" fmla="*/ 18 w 38"/>
                <a:gd name="T11" fmla="*/ 0 h 36"/>
                <a:gd name="T12" fmla="*/ 13 w 38"/>
                <a:gd name="T13" fmla="*/ 13 h 36"/>
                <a:gd name="T14" fmla="*/ 0 w 38"/>
                <a:gd name="T15" fmla="*/ 13 h 36"/>
                <a:gd name="T16" fmla="*/ 10 w 38"/>
                <a:gd name="T17" fmla="*/ 22 h 36"/>
                <a:gd name="T18" fmla="*/ 6 w 38"/>
                <a:gd name="T19" fmla="*/ 35 h 36"/>
                <a:gd name="T20" fmla="*/ 18 w 38"/>
                <a:gd name="T21" fmla="*/ 2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6"/>
                <a:gd name="T35" fmla="*/ 38 w 3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6">
                  <a:moveTo>
                    <a:pt x="18" y="28"/>
                  </a:moveTo>
                  <a:lnTo>
                    <a:pt x="31" y="35"/>
                  </a:lnTo>
                  <a:lnTo>
                    <a:pt x="26" y="22"/>
                  </a:lnTo>
                  <a:lnTo>
                    <a:pt x="37" y="13"/>
                  </a:lnTo>
                  <a:lnTo>
                    <a:pt x="23" y="13"/>
                  </a:lnTo>
                  <a:lnTo>
                    <a:pt x="18" y="0"/>
                  </a:lnTo>
                  <a:lnTo>
                    <a:pt x="13" y="13"/>
                  </a:lnTo>
                  <a:lnTo>
                    <a:pt x="0" y="13"/>
                  </a:lnTo>
                  <a:lnTo>
                    <a:pt x="10" y="22"/>
                  </a:lnTo>
                  <a:lnTo>
                    <a:pt x="6" y="35"/>
                  </a:lnTo>
                  <a:lnTo>
                    <a:pt x="18" y="28"/>
                  </a:lnTo>
                </a:path>
              </a:pathLst>
            </a:custGeom>
            <a:solidFill>
              <a:srgbClr val="F0F0F0"/>
            </a:solidFill>
            <a:ln w="12700" cap="rnd">
              <a:noFill/>
              <a:round/>
              <a:headEnd/>
              <a:tailEnd/>
            </a:ln>
          </p:spPr>
          <p:txBody>
            <a:bodyPr/>
            <a:lstStyle/>
            <a:p>
              <a:endParaRPr lang="en-US">
                <a:solidFill>
                  <a:srgbClr val="000000"/>
                </a:solidFill>
              </a:endParaRPr>
            </a:p>
          </p:txBody>
        </p:sp>
        <p:sp>
          <p:nvSpPr>
            <p:cNvPr id="23688" name="Freeform 181"/>
            <p:cNvSpPr>
              <a:spLocks/>
            </p:cNvSpPr>
            <p:nvPr/>
          </p:nvSpPr>
          <p:spPr bwMode="auto">
            <a:xfrm>
              <a:off x="2281" y="1675"/>
              <a:ext cx="38" cy="37"/>
            </a:xfrm>
            <a:custGeom>
              <a:avLst/>
              <a:gdLst>
                <a:gd name="T0" fmla="*/ 19 w 38"/>
                <a:gd name="T1" fmla="*/ 27 h 37"/>
                <a:gd name="T2" fmla="*/ 32 w 38"/>
                <a:gd name="T3" fmla="*/ 36 h 37"/>
                <a:gd name="T4" fmla="*/ 27 w 38"/>
                <a:gd name="T5" fmla="*/ 23 h 37"/>
                <a:gd name="T6" fmla="*/ 37 w 38"/>
                <a:gd name="T7" fmla="*/ 15 h 37"/>
                <a:gd name="T8" fmla="*/ 24 w 38"/>
                <a:gd name="T9" fmla="*/ 14 h 37"/>
                <a:gd name="T10" fmla="*/ 19 w 38"/>
                <a:gd name="T11" fmla="*/ 0 h 37"/>
                <a:gd name="T12" fmla="*/ 14 w 38"/>
                <a:gd name="T13" fmla="*/ 13 h 37"/>
                <a:gd name="T14" fmla="*/ 0 w 38"/>
                <a:gd name="T15" fmla="*/ 11 h 37"/>
                <a:gd name="T16" fmla="*/ 11 w 38"/>
                <a:gd name="T17" fmla="*/ 21 h 37"/>
                <a:gd name="T18" fmla="*/ 6 w 38"/>
                <a:gd name="T19" fmla="*/ 33 h 37"/>
                <a:gd name="T20" fmla="*/ 19 w 38"/>
                <a:gd name="T21" fmla="*/ 27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7"/>
                <a:gd name="T35" fmla="*/ 38 w 38"/>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7">
                  <a:moveTo>
                    <a:pt x="19" y="27"/>
                  </a:moveTo>
                  <a:lnTo>
                    <a:pt x="32" y="36"/>
                  </a:lnTo>
                  <a:lnTo>
                    <a:pt x="27" y="23"/>
                  </a:lnTo>
                  <a:lnTo>
                    <a:pt x="37" y="15"/>
                  </a:lnTo>
                  <a:lnTo>
                    <a:pt x="24" y="14"/>
                  </a:lnTo>
                  <a:lnTo>
                    <a:pt x="19" y="0"/>
                  </a:lnTo>
                  <a:lnTo>
                    <a:pt x="14" y="13"/>
                  </a:lnTo>
                  <a:lnTo>
                    <a:pt x="0" y="11"/>
                  </a:lnTo>
                  <a:lnTo>
                    <a:pt x="11" y="21"/>
                  </a:lnTo>
                  <a:lnTo>
                    <a:pt x="6" y="33"/>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89" name="Freeform 182"/>
            <p:cNvSpPr>
              <a:spLocks/>
            </p:cNvSpPr>
            <p:nvPr/>
          </p:nvSpPr>
          <p:spPr bwMode="auto">
            <a:xfrm>
              <a:off x="2319" y="1622"/>
              <a:ext cx="39" cy="35"/>
            </a:xfrm>
            <a:custGeom>
              <a:avLst/>
              <a:gdLst>
                <a:gd name="T0" fmla="*/ 20 w 39"/>
                <a:gd name="T1" fmla="*/ 26 h 35"/>
                <a:gd name="T2" fmla="*/ 33 w 39"/>
                <a:gd name="T3" fmla="*/ 34 h 35"/>
                <a:gd name="T4" fmla="*/ 28 w 39"/>
                <a:gd name="T5" fmla="*/ 21 h 35"/>
                <a:gd name="T6" fmla="*/ 38 w 39"/>
                <a:gd name="T7" fmla="*/ 13 h 35"/>
                <a:gd name="T8" fmla="*/ 24 w 39"/>
                <a:gd name="T9" fmla="*/ 13 h 35"/>
                <a:gd name="T10" fmla="*/ 20 w 39"/>
                <a:gd name="T11" fmla="*/ 0 h 35"/>
                <a:gd name="T12" fmla="*/ 14 w 39"/>
                <a:gd name="T13" fmla="*/ 13 h 35"/>
                <a:gd name="T14" fmla="*/ 0 w 39"/>
                <a:gd name="T15" fmla="*/ 13 h 35"/>
                <a:gd name="T16" fmla="*/ 11 w 39"/>
                <a:gd name="T17" fmla="*/ 21 h 35"/>
                <a:gd name="T18" fmla="*/ 6 w 39"/>
                <a:gd name="T19" fmla="*/ 34 h 35"/>
                <a:gd name="T20" fmla="*/ 20 w 39"/>
                <a:gd name="T21" fmla="*/ 26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5"/>
                <a:gd name="T35" fmla="*/ 39 w 39"/>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5">
                  <a:moveTo>
                    <a:pt x="20" y="26"/>
                  </a:moveTo>
                  <a:lnTo>
                    <a:pt x="33" y="34"/>
                  </a:lnTo>
                  <a:lnTo>
                    <a:pt x="28" y="21"/>
                  </a:lnTo>
                  <a:lnTo>
                    <a:pt x="38" y="13"/>
                  </a:lnTo>
                  <a:lnTo>
                    <a:pt x="24" y="13"/>
                  </a:lnTo>
                  <a:lnTo>
                    <a:pt x="20" y="0"/>
                  </a:lnTo>
                  <a:lnTo>
                    <a:pt x="14" y="13"/>
                  </a:lnTo>
                  <a:lnTo>
                    <a:pt x="0" y="13"/>
                  </a:lnTo>
                  <a:lnTo>
                    <a:pt x="11" y="21"/>
                  </a:lnTo>
                  <a:lnTo>
                    <a:pt x="6" y="34"/>
                  </a:lnTo>
                  <a:lnTo>
                    <a:pt x="20" y="26"/>
                  </a:lnTo>
                </a:path>
              </a:pathLst>
            </a:custGeom>
            <a:solidFill>
              <a:srgbClr val="F0F0F0"/>
            </a:solidFill>
            <a:ln w="12700" cap="rnd">
              <a:noFill/>
              <a:round/>
              <a:headEnd/>
              <a:tailEnd/>
            </a:ln>
          </p:spPr>
          <p:txBody>
            <a:bodyPr/>
            <a:lstStyle/>
            <a:p>
              <a:endParaRPr lang="en-US">
                <a:solidFill>
                  <a:srgbClr val="000000"/>
                </a:solidFill>
              </a:endParaRPr>
            </a:p>
          </p:txBody>
        </p:sp>
        <p:sp>
          <p:nvSpPr>
            <p:cNvPr id="23690" name="Freeform 183"/>
            <p:cNvSpPr>
              <a:spLocks/>
            </p:cNvSpPr>
            <p:nvPr/>
          </p:nvSpPr>
          <p:spPr bwMode="auto">
            <a:xfrm>
              <a:off x="2315" y="1508"/>
              <a:ext cx="38" cy="35"/>
            </a:xfrm>
            <a:custGeom>
              <a:avLst/>
              <a:gdLst>
                <a:gd name="T0" fmla="*/ 19 w 38"/>
                <a:gd name="T1" fmla="*/ 27 h 35"/>
                <a:gd name="T2" fmla="*/ 31 w 38"/>
                <a:gd name="T3" fmla="*/ 34 h 35"/>
                <a:gd name="T4" fmla="*/ 26 w 38"/>
                <a:gd name="T5" fmla="*/ 21 h 35"/>
                <a:gd name="T6" fmla="*/ 37 w 38"/>
                <a:gd name="T7" fmla="*/ 13 h 35"/>
                <a:gd name="T8" fmla="*/ 23 w 38"/>
                <a:gd name="T9" fmla="*/ 13 h 35"/>
                <a:gd name="T10" fmla="*/ 19 w 38"/>
                <a:gd name="T11" fmla="*/ 0 h 35"/>
                <a:gd name="T12" fmla="*/ 14 w 38"/>
                <a:gd name="T13" fmla="*/ 13 h 35"/>
                <a:gd name="T14" fmla="*/ 0 w 38"/>
                <a:gd name="T15" fmla="*/ 13 h 35"/>
                <a:gd name="T16" fmla="*/ 11 w 38"/>
                <a:gd name="T17" fmla="*/ 21 h 35"/>
                <a:gd name="T18" fmla="*/ 6 w 38"/>
                <a:gd name="T19" fmla="*/ 34 h 35"/>
                <a:gd name="T20" fmla="*/ 19 w 38"/>
                <a:gd name="T21" fmla="*/ 27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5"/>
                <a:gd name="T35" fmla="*/ 38 w 38"/>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5">
                  <a:moveTo>
                    <a:pt x="19" y="27"/>
                  </a:moveTo>
                  <a:lnTo>
                    <a:pt x="31" y="34"/>
                  </a:lnTo>
                  <a:lnTo>
                    <a:pt x="26" y="21"/>
                  </a:lnTo>
                  <a:lnTo>
                    <a:pt x="37" y="13"/>
                  </a:lnTo>
                  <a:lnTo>
                    <a:pt x="23" y="13"/>
                  </a:lnTo>
                  <a:lnTo>
                    <a:pt x="19" y="0"/>
                  </a:lnTo>
                  <a:lnTo>
                    <a:pt x="14" y="13"/>
                  </a:lnTo>
                  <a:lnTo>
                    <a:pt x="0" y="13"/>
                  </a:lnTo>
                  <a:lnTo>
                    <a:pt x="11" y="21"/>
                  </a:lnTo>
                  <a:lnTo>
                    <a:pt x="6" y="34"/>
                  </a:lnTo>
                  <a:lnTo>
                    <a:pt x="19" y="27"/>
                  </a:lnTo>
                </a:path>
              </a:pathLst>
            </a:custGeom>
            <a:solidFill>
              <a:srgbClr val="F0F0F0"/>
            </a:solidFill>
            <a:ln w="12700" cap="rnd">
              <a:noFill/>
              <a:round/>
              <a:headEnd/>
              <a:tailEnd/>
            </a:ln>
          </p:spPr>
          <p:txBody>
            <a:bodyPr/>
            <a:lstStyle/>
            <a:p>
              <a:endParaRPr lang="en-US">
                <a:solidFill>
                  <a:srgbClr val="000000"/>
                </a:solidFill>
              </a:endParaRPr>
            </a:p>
          </p:txBody>
        </p:sp>
        <p:sp>
          <p:nvSpPr>
            <p:cNvPr id="23691" name="Freeform 184"/>
            <p:cNvSpPr>
              <a:spLocks/>
            </p:cNvSpPr>
            <p:nvPr/>
          </p:nvSpPr>
          <p:spPr bwMode="auto">
            <a:xfrm>
              <a:off x="2093" y="1661"/>
              <a:ext cx="38" cy="36"/>
            </a:xfrm>
            <a:custGeom>
              <a:avLst/>
              <a:gdLst>
                <a:gd name="T0" fmla="*/ 19 w 38"/>
                <a:gd name="T1" fmla="*/ 27 h 36"/>
                <a:gd name="T2" fmla="*/ 32 w 38"/>
                <a:gd name="T3" fmla="*/ 33 h 36"/>
                <a:gd name="T4" fmla="*/ 27 w 38"/>
                <a:gd name="T5" fmla="*/ 21 h 36"/>
                <a:gd name="T6" fmla="*/ 37 w 38"/>
                <a:gd name="T7" fmla="*/ 11 h 36"/>
                <a:gd name="T8" fmla="*/ 24 w 38"/>
                <a:gd name="T9" fmla="*/ 12 h 36"/>
                <a:gd name="T10" fmla="*/ 19 w 38"/>
                <a:gd name="T11" fmla="*/ 0 h 36"/>
                <a:gd name="T12" fmla="*/ 14 w 38"/>
                <a:gd name="T13" fmla="*/ 13 h 36"/>
                <a:gd name="T14" fmla="*/ 0 w 38"/>
                <a:gd name="T15" fmla="*/ 14 h 36"/>
                <a:gd name="T16" fmla="*/ 11 w 38"/>
                <a:gd name="T17" fmla="*/ 22 h 36"/>
                <a:gd name="T18" fmla="*/ 6 w 38"/>
                <a:gd name="T19" fmla="*/ 35 h 36"/>
                <a:gd name="T20" fmla="*/ 19 w 38"/>
                <a:gd name="T21" fmla="*/ 2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6"/>
                <a:gd name="T35" fmla="*/ 38 w 3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6">
                  <a:moveTo>
                    <a:pt x="19" y="27"/>
                  </a:moveTo>
                  <a:lnTo>
                    <a:pt x="32" y="33"/>
                  </a:lnTo>
                  <a:lnTo>
                    <a:pt x="27" y="21"/>
                  </a:lnTo>
                  <a:lnTo>
                    <a:pt x="37" y="11"/>
                  </a:lnTo>
                  <a:lnTo>
                    <a:pt x="24" y="12"/>
                  </a:lnTo>
                  <a:lnTo>
                    <a:pt x="19" y="0"/>
                  </a:lnTo>
                  <a:lnTo>
                    <a:pt x="14" y="13"/>
                  </a:lnTo>
                  <a:lnTo>
                    <a:pt x="0" y="14"/>
                  </a:lnTo>
                  <a:lnTo>
                    <a:pt x="11" y="22"/>
                  </a:lnTo>
                  <a:lnTo>
                    <a:pt x="6" y="35"/>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92" name="Freeform 185"/>
            <p:cNvSpPr>
              <a:spLocks/>
            </p:cNvSpPr>
            <p:nvPr/>
          </p:nvSpPr>
          <p:spPr bwMode="auto">
            <a:xfrm>
              <a:off x="2112" y="1444"/>
              <a:ext cx="38" cy="35"/>
            </a:xfrm>
            <a:custGeom>
              <a:avLst/>
              <a:gdLst>
                <a:gd name="T0" fmla="*/ 19 w 38"/>
                <a:gd name="T1" fmla="*/ 26 h 35"/>
                <a:gd name="T2" fmla="*/ 32 w 38"/>
                <a:gd name="T3" fmla="*/ 32 h 35"/>
                <a:gd name="T4" fmla="*/ 27 w 38"/>
                <a:gd name="T5" fmla="*/ 20 h 35"/>
                <a:gd name="T6" fmla="*/ 37 w 38"/>
                <a:gd name="T7" fmla="*/ 11 h 35"/>
                <a:gd name="T8" fmla="*/ 23 w 38"/>
                <a:gd name="T9" fmla="*/ 12 h 35"/>
                <a:gd name="T10" fmla="*/ 18 w 38"/>
                <a:gd name="T11" fmla="*/ 0 h 35"/>
                <a:gd name="T12" fmla="*/ 14 w 38"/>
                <a:gd name="T13" fmla="*/ 13 h 35"/>
                <a:gd name="T14" fmla="*/ 0 w 38"/>
                <a:gd name="T15" fmla="*/ 14 h 35"/>
                <a:gd name="T16" fmla="*/ 11 w 38"/>
                <a:gd name="T17" fmla="*/ 21 h 35"/>
                <a:gd name="T18" fmla="*/ 6 w 38"/>
                <a:gd name="T19" fmla="*/ 34 h 35"/>
                <a:gd name="T20" fmla="*/ 19 w 38"/>
                <a:gd name="T21" fmla="*/ 26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5"/>
                <a:gd name="T35" fmla="*/ 38 w 38"/>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5">
                  <a:moveTo>
                    <a:pt x="19" y="26"/>
                  </a:moveTo>
                  <a:lnTo>
                    <a:pt x="32" y="32"/>
                  </a:lnTo>
                  <a:lnTo>
                    <a:pt x="27" y="20"/>
                  </a:lnTo>
                  <a:lnTo>
                    <a:pt x="37" y="11"/>
                  </a:lnTo>
                  <a:lnTo>
                    <a:pt x="23" y="12"/>
                  </a:lnTo>
                  <a:lnTo>
                    <a:pt x="18" y="0"/>
                  </a:lnTo>
                  <a:lnTo>
                    <a:pt x="14" y="13"/>
                  </a:lnTo>
                  <a:lnTo>
                    <a:pt x="0" y="14"/>
                  </a:lnTo>
                  <a:lnTo>
                    <a:pt x="11" y="21"/>
                  </a:lnTo>
                  <a:lnTo>
                    <a:pt x="6" y="34"/>
                  </a:lnTo>
                  <a:lnTo>
                    <a:pt x="19" y="26"/>
                  </a:lnTo>
                </a:path>
              </a:pathLst>
            </a:custGeom>
            <a:solidFill>
              <a:srgbClr val="FFFFFF"/>
            </a:solidFill>
            <a:ln w="12700" cap="rnd">
              <a:noFill/>
              <a:round/>
              <a:headEnd/>
              <a:tailEnd/>
            </a:ln>
          </p:spPr>
          <p:txBody>
            <a:bodyPr/>
            <a:lstStyle/>
            <a:p>
              <a:endParaRPr lang="en-US">
                <a:solidFill>
                  <a:srgbClr val="000000"/>
                </a:solidFill>
              </a:endParaRPr>
            </a:p>
          </p:txBody>
        </p:sp>
        <p:sp>
          <p:nvSpPr>
            <p:cNvPr id="23693" name="Freeform 186"/>
            <p:cNvSpPr>
              <a:spLocks/>
            </p:cNvSpPr>
            <p:nvPr/>
          </p:nvSpPr>
          <p:spPr bwMode="auto">
            <a:xfrm>
              <a:off x="2240" y="1624"/>
              <a:ext cx="39" cy="37"/>
            </a:xfrm>
            <a:custGeom>
              <a:avLst/>
              <a:gdLst>
                <a:gd name="T0" fmla="*/ 19 w 39"/>
                <a:gd name="T1" fmla="*/ 28 h 37"/>
                <a:gd name="T2" fmla="*/ 32 w 39"/>
                <a:gd name="T3" fmla="*/ 36 h 37"/>
                <a:gd name="T4" fmla="*/ 27 w 39"/>
                <a:gd name="T5" fmla="*/ 23 h 37"/>
                <a:gd name="T6" fmla="*/ 38 w 39"/>
                <a:gd name="T7" fmla="*/ 15 h 37"/>
                <a:gd name="T8" fmla="*/ 24 w 39"/>
                <a:gd name="T9" fmla="*/ 14 h 37"/>
                <a:gd name="T10" fmla="*/ 19 w 39"/>
                <a:gd name="T11" fmla="*/ 0 h 37"/>
                <a:gd name="T12" fmla="*/ 14 w 39"/>
                <a:gd name="T13" fmla="*/ 13 h 37"/>
                <a:gd name="T14" fmla="*/ 0 w 39"/>
                <a:gd name="T15" fmla="*/ 11 h 37"/>
                <a:gd name="T16" fmla="*/ 11 w 39"/>
                <a:gd name="T17" fmla="*/ 21 h 37"/>
                <a:gd name="T18" fmla="*/ 6 w 39"/>
                <a:gd name="T19" fmla="*/ 34 h 37"/>
                <a:gd name="T20" fmla="*/ 19 w 39"/>
                <a:gd name="T21" fmla="*/ 28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7"/>
                <a:gd name="T35" fmla="*/ 39 w 39"/>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7">
                  <a:moveTo>
                    <a:pt x="19" y="28"/>
                  </a:moveTo>
                  <a:lnTo>
                    <a:pt x="32" y="36"/>
                  </a:lnTo>
                  <a:lnTo>
                    <a:pt x="27" y="23"/>
                  </a:lnTo>
                  <a:lnTo>
                    <a:pt x="38" y="15"/>
                  </a:lnTo>
                  <a:lnTo>
                    <a:pt x="24" y="14"/>
                  </a:lnTo>
                  <a:lnTo>
                    <a:pt x="19" y="0"/>
                  </a:lnTo>
                  <a:lnTo>
                    <a:pt x="14" y="13"/>
                  </a:lnTo>
                  <a:lnTo>
                    <a:pt x="0" y="11"/>
                  </a:lnTo>
                  <a:lnTo>
                    <a:pt x="11" y="21"/>
                  </a:lnTo>
                  <a:lnTo>
                    <a:pt x="6" y="34"/>
                  </a:lnTo>
                  <a:lnTo>
                    <a:pt x="19"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94" name="Freeform 187"/>
            <p:cNvSpPr>
              <a:spLocks/>
            </p:cNvSpPr>
            <p:nvPr/>
          </p:nvSpPr>
          <p:spPr bwMode="auto">
            <a:xfrm>
              <a:off x="2247" y="1718"/>
              <a:ext cx="39" cy="36"/>
            </a:xfrm>
            <a:custGeom>
              <a:avLst/>
              <a:gdLst>
                <a:gd name="T0" fmla="*/ 19 w 39"/>
                <a:gd name="T1" fmla="*/ 27 h 36"/>
                <a:gd name="T2" fmla="*/ 32 w 39"/>
                <a:gd name="T3" fmla="*/ 35 h 36"/>
                <a:gd name="T4" fmla="*/ 27 w 39"/>
                <a:gd name="T5" fmla="*/ 22 h 36"/>
                <a:gd name="T6" fmla="*/ 38 w 39"/>
                <a:gd name="T7" fmla="*/ 14 h 36"/>
                <a:gd name="T8" fmla="*/ 24 w 39"/>
                <a:gd name="T9" fmla="*/ 13 h 36"/>
                <a:gd name="T10" fmla="*/ 19 w 39"/>
                <a:gd name="T11" fmla="*/ 0 h 36"/>
                <a:gd name="T12" fmla="*/ 14 w 39"/>
                <a:gd name="T13" fmla="*/ 13 h 36"/>
                <a:gd name="T14" fmla="*/ 0 w 39"/>
                <a:gd name="T15" fmla="*/ 12 h 36"/>
                <a:gd name="T16" fmla="*/ 11 w 39"/>
                <a:gd name="T17" fmla="*/ 21 h 36"/>
                <a:gd name="T18" fmla="*/ 6 w 39"/>
                <a:gd name="T19" fmla="*/ 33 h 36"/>
                <a:gd name="T20" fmla="*/ 19 w 39"/>
                <a:gd name="T21" fmla="*/ 2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6"/>
                <a:gd name="T35" fmla="*/ 39 w 39"/>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6">
                  <a:moveTo>
                    <a:pt x="19" y="27"/>
                  </a:moveTo>
                  <a:lnTo>
                    <a:pt x="32" y="35"/>
                  </a:lnTo>
                  <a:lnTo>
                    <a:pt x="27" y="22"/>
                  </a:lnTo>
                  <a:lnTo>
                    <a:pt x="38" y="14"/>
                  </a:lnTo>
                  <a:lnTo>
                    <a:pt x="24" y="13"/>
                  </a:lnTo>
                  <a:lnTo>
                    <a:pt x="19" y="0"/>
                  </a:lnTo>
                  <a:lnTo>
                    <a:pt x="14" y="13"/>
                  </a:lnTo>
                  <a:lnTo>
                    <a:pt x="0" y="12"/>
                  </a:lnTo>
                  <a:lnTo>
                    <a:pt x="11" y="21"/>
                  </a:lnTo>
                  <a:lnTo>
                    <a:pt x="6" y="33"/>
                  </a:lnTo>
                  <a:lnTo>
                    <a:pt x="19" y="27"/>
                  </a:lnTo>
                </a:path>
              </a:pathLst>
            </a:custGeom>
            <a:solidFill>
              <a:srgbClr val="FFFFFF"/>
            </a:solidFill>
            <a:ln w="12700" cap="rnd">
              <a:noFill/>
              <a:round/>
              <a:headEnd/>
              <a:tailEnd/>
            </a:ln>
          </p:spPr>
          <p:txBody>
            <a:bodyPr/>
            <a:lstStyle/>
            <a:p>
              <a:endParaRPr lang="en-US">
                <a:solidFill>
                  <a:srgbClr val="000000"/>
                </a:solidFill>
              </a:endParaRPr>
            </a:p>
          </p:txBody>
        </p:sp>
        <p:sp>
          <p:nvSpPr>
            <p:cNvPr id="23695" name="Freeform 188"/>
            <p:cNvSpPr>
              <a:spLocks/>
            </p:cNvSpPr>
            <p:nvPr/>
          </p:nvSpPr>
          <p:spPr bwMode="auto">
            <a:xfrm>
              <a:off x="2251" y="1816"/>
              <a:ext cx="37" cy="38"/>
            </a:xfrm>
            <a:custGeom>
              <a:avLst/>
              <a:gdLst>
                <a:gd name="T0" fmla="*/ 18 w 37"/>
                <a:gd name="T1" fmla="*/ 28 h 38"/>
                <a:gd name="T2" fmla="*/ 31 w 37"/>
                <a:gd name="T3" fmla="*/ 37 h 38"/>
                <a:gd name="T4" fmla="*/ 26 w 37"/>
                <a:gd name="T5" fmla="*/ 23 h 38"/>
                <a:gd name="T6" fmla="*/ 36 w 37"/>
                <a:gd name="T7" fmla="*/ 15 h 38"/>
                <a:gd name="T8" fmla="*/ 23 w 37"/>
                <a:gd name="T9" fmla="*/ 14 h 38"/>
                <a:gd name="T10" fmla="*/ 18 w 37"/>
                <a:gd name="T11" fmla="*/ 0 h 38"/>
                <a:gd name="T12" fmla="*/ 14 w 37"/>
                <a:gd name="T13" fmla="*/ 13 h 38"/>
                <a:gd name="T14" fmla="*/ 0 w 37"/>
                <a:gd name="T15" fmla="*/ 11 h 38"/>
                <a:gd name="T16" fmla="*/ 10 w 37"/>
                <a:gd name="T17" fmla="*/ 21 h 38"/>
                <a:gd name="T18" fmla="*/ 6 w 37"/>
                <a:gd name="T19" fmla="*/ 34 h 38"/>
                <a:gd name="T20" fmla="*/ 18 w 37"/>
                <a:gd name="T21" fmla="*/ 2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8"/>
                <a:gd name="T35" fmla="*/ 37 w 37"/>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8">
                  <a:moveTo>
                    <a:pt x="18" y="28"/>
                  </a:moveTo>
                  <a:lnTo>
                    <a:pt x="31" y="37"/>
                  </a:lnTo>
                  <a:lnTo>
                    <a:pt x="26" y="23"/>
                  </a:lnTo>
                  <a:lnTo>
                    <a:pt x="36" y="15"/>
                  </a:lnTo>
                  <a:lnTo>
                    <a:pt x="23" y="14"/>
                  </a:lnTo>
                  <a:lnTo>
                    <a:pt x="18" y="0"/>
                  </a:lnTo>
                  <a:lnTo>
                    <a:pt x="14" y="13"/>
                  </a:lnTo>
                  <a:lnTo>
                    <a:pt x="0" y="11"/>
                  </a:lnTo>
                  <a:lnTo>
                    <a:pt x="10" y="21"/>
                  </a:lnTo>
                  <a:lnTo>
                    <a:pt x="6" y="34"/>
                  </a:lnTo>
                  <a:lnTo>
                    <a:pt x="18" y="28"/>
                  </a:lnTo>
                </a:path>
              </a:pathLst>
            </a:custGeom>
            <a:solidFill>
              <a:srgbClr val="FFFFFF"/>
            </a:solidFill>
            <a:ln w="12700" cap="rnd">
              <a:noFill/>
              <a:round/>
              <a:headEnd/>
              <a:tailEnd/>
            </a:ln>
          </p:spPr>
          <p:txBody>
            <a:bodyPr/>
            <a:lstStyle/>
            <a:p>
              <a:endParaRPr lang="en-US">
                <a:solidFill>
                  <a:srgbClr val="000000"/>
                </a:solidFill>
              </a:endParaRPr>
            </a:p>
          </p:txBody>
        </p:sp>
        <p:sp>
          <p:nvSpPr>
            <p:cNvPr id="23696" name="Freeform 189"/>
            <p:cNvSpPr>
              <a:spLocks/>
            </p:cNvSpPr>
            <p:nvPr/>
          </p:nvSpPr>
          <p:spPr bwMode="auto">
            <a:xfrm>
              <a:off x="2330" y="1825"/>
              <a:ext cx="41" cy="33"/>
            </a:xfrm>
            <a:custGeom>
              <a:avLst/>
              <a:gdLst>
                <a:gd name="T0" fmla="*/ 21 w 41"/>
                <a:gd name="T1" fmla="*/ 25 h 33"/>
                <a:gd name="T2" fmla="*/ 34 w 41"/>
                <a:gd name="T3" fmla="*/ 31 h 33"/>
                <a:gd name="T4" fmla="*/ 29 w 41"/>
                <a:gd name="T5" fmla="*/ 19 h 33"/>
                <a:gd name="T6" fmla="*/ 40 w 41"/>
                <a:gd name="T7" fmla="*/ 12 h 33"/>
                <a:gd name="T8" fmla="*/ 25 w 41"/>
                <a:gd name="T9" fmla="*/ 12 h 33"/>
                <a:gd name="T10" fmla="*/ 19 w 41"/>
                <a:gd name="T11" fmla="*/ 0 h 33"/>
                <a:gd name="T12" fmla="*/ 14 w 41"/>
                <a:gd name="T13" fmla="*/ 12 h 33"/>
                <a:gd name="T14" fmla="*/ 0 w 41"/>
                <a:gd name="T15" fmla="*/ 12 h 33"/>
                <a:gd name="T16" fmla="*/ 11 w 41"/>
                <a:gd name="T17" fmla="*/ 20 h 33"/>
                <a:gd name="T18" fmla="*/ 7 w 41"/>
                <a:gd name="T19" fmla="*/ 32 h 33"/>
                <a:gd name="T20" fmla="*/ 21 w 41"/>
                <a:gd name="T21" fmla="*/ 25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
                <a:gd name="T34" fmla="*/ 0 h 33"/>
                <a:gd name="T35" fmla="*/ 41 w 41"/>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 h="33">
                  <a:moveTo>
                    <a:pt x="21" y="25"/>
                  </a:moveTo>
                  <a:lnTo>
                    <a:pt x="34" y="31"/>
                  </a:lnTo>
                  <a:lnTo>
                    <a:pt x="29" y="19"/>
                  </a:lnTo>
                  <a:lnTo>
                    <a:pt x="40" y="12"/>
                  </a:lnTo>
                  <a:lnTo>
                    <a:pt x="25" y="12"/>
                  </a:lnTo>
                  <a:lnTo>
                    <a:pt x="19" y="0"/>
                  </a:lnTo>
                  <a:lnTo>
                    <a:pt x="14" y="12"/>
                  </a:lnTo>
                  <a:lnTo>
                    <a:pt x="0" y="12"/>
                  </a:lnTo>
                  <a:lnTo>
                    <a:pt x="11" y="20"/>
                  </a:lnTo>
                  <a:lnTo>
                    <a:pt x="7" y="32"/>
                  </a:lnTo>
                  <a:lnTo>
                    <a:pt x="21" y="25"/>
                  </a:lnTo>
                </a:path>
              </a:pathLst>
            </a:custGeom>
            <a:solidFill>
              <a:srgbClr val="F0F0F0"/>
            </a:solidFill>
            <a:ln w="12700" cap="rnd">
              <a:noFill/>
              <a:round/>
              <a:headEnd/>
              <a:tailEnd/>
            </a:ln>
          </p:spPr>
          <p:txBody>
            <a:bodyPr/>
            <a:lstStyle/>
            <a:p>
              <a:endParaRPr lang="en-US">
                <a:solidFill>
                  <a:srgbClr val="000000"/>
                </a:solidFill>
              </a:endParaRPr>
            </a:p>
          </p:txBody>
        </p:sp>
        <p:sp>
          <p:nvSpPr>
            <p:cNvPr id="23697" name="Freeform 190"/>
            <p:cNvSpPr>
              <a:spLocks/>
            </p:cNvSpPr>
            <p:nvPr/>
          </p:nvSpPr>
          <p:spPr bwMode="auto">
            <a:xfrm>
              <a:off x="2365" y="1880"/>
              <a:ext cx="35" cy="41"/>
            </a:xfrm>
            <a:custGeom>
              <a:avLst/>
              <a:gdLst>
                <a:gd name="T0" fmla="*/ 17 w 35"/>
                <a:gd name="T1" fmla="*/ 30 h 41"/>
                <a:gd name="T2" fmla="*/ 29 w 35"/>
                <a:gd name="T3" fmla="*/ 35 h 41"/>
                <a:gd name="T4" fmla="*/ 24 w 35"/>
                <a:gd name="T5" fmla="*/ 22 h 41"/>
                <a:gd name="T6" fmla="*/ 34 w 35"/>
                <a:gd name="T7" fmla="*/ 11 h 41"/>
                <a:gd name="T8" fmla="*/ 21 w 35"/>
                <a:gd name="T9" fmla="*/ 13 h 41"/>
                <a:gd name="T10" fmla="*/ 17 w 35"/>
                <a:gd name="T11" fmla="*/ 0 h 41"/>
                <a:gd name="T12" fmla="*/ 13 w 35"/>
                <a:gd name="T13" fmla="*/ 15 h 41"/>
                <a:gd name="T14" fmla="*/ 0 w 35"/>
                <a:gd name="T15" fmla="*/ 18 h 41"/>
                <a:gd name="T16" fmla="*/ 10 w 35"/>
                <a:gd name="T17" fmla="*/ 25 h 41"/>
                <a:gd name="T18" fmla="*/ 6 w 35"/>
                <a:gd name="T19" fmla="*/ 40 h 41"/>
                <a:gd name="T20" fmla="*/ 17 w 35"/>
                <a:gd name="T21" fmla="*/ 30 h 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1"/>
                <a:gd name="T35" fmla="*/ 35 w 35"/>
                <a:gd name="T36" fmla="*/ 41 h 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1">
                  <a:moveTo>
                    <a:pt x="17" y="30"/>
                  </a:moveTo>
                  <a:lnTo>
                    <a:pt x="29" y="35"/>
                  </a:lnTo>
                  <a:lnTo>
                    <a:pt x="24" y="22"/>
                  </a:lnTo>
                  <a:lnTo>
                    <a:pt x="34" y="11"/>
                  </a:lnTo>
                  <a:lnTo>
                    <a:pt x="21" y="13"/>
                  </a:lnTo>
                  <a:lnTo>
                    <a:pt x="17" y="0"/>
                  </a:lnTo>
                  <a:lnTo>
                    <a:pt x="13" y="15"/>
                  </a:lnTo>
                  <a:lnTo>
                    <a:pt x="0" y="18"/>
                  </a:lnTo>
                  <a:lnTo>
                    <a:pt x="10" y="25"/>
                  </a:lnTo>
                  <a:lnTo>
                    <a:pt x="6" y="40"/>
                  </a:lnTo>
                  <a:lnTo>
                    <a:pt x="17" y="30"/>
                  </a:lnTo>
                </a:path>
              </a:pathLst>
            </a:custGeom>
            <a:solidFill>
              <a:srgbClr val="F0F0F0"/>
            </a:solidFill>
            <a:ln w="12700" cap="rnd">
              <a:noFill/>
              <a:round/>
              <a:headEnd/>
              <a:tailEnd/>
            </a:ln>
          </p:spPr>
          <p:txBody>
            <a:bodyPr/>
            <a:lstStyle/>
            <a:p>
              <a:endParaRPr lang="en-US">
                <a:solidFill>
                  <a:srgbClr val="000000"/>
                </a:solidFill>
              </a:endParaRPr>
            </a:p>
          </p:txBody>
        </p:sp>
        <p:sp>
          <p:nvSpPr>
            <p:cNvPr id="23698" name="Freeform 191"/>
            <p:cNvSpPr>
              <a:spLocks/>
            </p:cNvSpPr>
            <p:nvPr/>
          </p:nvSpPr>
          <p:spPr bwMode="auto">
            <a:xfrm>
              <a:off x="2365" y="1776"/>
              <a:ext cx="38" cy="35"/>
            </a:xfrm>
            <a:custGeom>
              <a:avLst/>
              <a:gdLst>
                <a:gd name="T0" fmla="*/ 19 w 38"/>
                <a:gd name="T1" fmla="*/ 26 h 35"/>
                <a:gd name="T2" fmla="*/ 31 w 38"/>
                <a:gd name="T3" fmla="*/ 32 h 35"/>
                <a:gd name="T4" fmla="*/ 26 w 38"/>
                <a:gd name="T5" fmla="*/ 20 h 35"/>
                <a:gd name="T6" fmla="*/ 37 w 38"/>
                <a:gd name="T7" fmla="*/ 11 h 35"/>
                <a:gd name="T8" fmla="*/ 23 w 38"/>
                <a:gd name="T9" fmla="*/ 12 h 35"/>
                <a:gd name="T10" fmla="*/ 19 w 38"/>
                <a:gd name="T11" fmla="*/ 0 h 35"/>
                <a:gd name="T12" fmla="*/ 14 w 38"/>
                <a:gd name="T13" fmla="*/ 13 h 35"/>
                <a:gd name="T14" fmla="*/ 0 w 38"/>
                <a:gd name="T15" fmla="*/ 14 h 35"/>
                <a:gd name="T16" fmla="*/ 11 w 38"/>
                <a:gd name="T17" fmla="*/ 21 h 35"/>
                <a:gd name="T18" fmla="*/ 6 w 38"/>
                <a:gd name="T19" fmla="*/ 34 h 35"/>
                <a:gd name="T20" fmla="*/ 19 w 38"/>
                <a:gd name="T21" fmla="*/ 26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5"/>
                <a:gd name="T35" fmla="*/ 38 w 38"/>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5">
                  <a:moveTo>
                    <a:pt x="19" y="26"/>
                  </a:moveTo>
                  <a:lnTo>
                    <a:pt x="31" y="32"/>
                  </a:lnTo>
                  <a:lnTo>
                    <a:pt x="26" y="20"/>
                  </a:lnTo>
                  <a:lnTo>
                    <a:pt x="37" y="11"/>
                  </a:lnTo>
                  <a:lnTo>
                    <a:pt x="23" y="12"/>
                  </a:lnTo>
                  <a:lnTo>
                    <a:pt x="19" y="0"/>
                  </a:lnTo>
                  <a:lnTo>
                    <a:pt x="14" y="13"/>
                  </a:lnTo>
                  <a:lnTo>
                    <a:pt x="0" y="14"/>
                  </a:lnTo>
                  <a:lnTo>
                    <a:pt x="11" y="21"/>
                  </a:lnTo>
                  <a:lnTo>
                    <a:pt x="6" y="34"/>
                  </a:lnTo>
                  <a:lnTo>
                    <a:pt x="19" y="26"/>
                  </a:lnTo>
                </a:path>
              </a:pathLst>
            </a:custGeom>
            <a:solidFill>
              <a:srgbClr val="F0F0F0"/>
            </a:solidFill>
            <a:ln w="12700" cap="rnd">
              <a:noFill/>
              <a:round/>
              <a:headEnd/>
              <a:tailEnd/>
            </a:ln>
          </p:spPr>
          <p:txBody>
            <a:bodyPr/>
            <a:lstStyle/>
            <a:p>
              <a:endParaRPr lang="en-US">
                <a:solidFill>
                  <a:srgbClr val="000000"/>
                </a:solidFill>
              </a:endParaRPr>
            </a:p>
          </p:txBody>
        </p:sp>
        <p:sp>
          <p:nvSpPr>
            <p:cNvPr id="23699" name="Freeform 192"/>
            <p:cNvSpPr>
              <a:spLocks/>
            </p:cNvSpPr>
            <p:nvPr/>
          </p:nvSpPr>
          <p:spPr bwMode="auto">
            <a:xfrm>
              <a:off x="2362" y="1674"/>
              <a:ext cx="37" cy="38"/>
            </a:xfrm>
            <a:custGeom>
              <a:avLst/>
              <a:gdLst>
                <a:gd name="T0" fmla="*/ 18 w 37"/>
                <a:gd name="T1" fmla="*/ 28 h 38"/>
                <a:gd name="T2" fmla="*/ 30 w 37"/>
                <a:gd name="T3" fmla="*/ 35 h 38"/>
                <a:gd name="T4" fmla="*/ 26 w 37"/>
                <a:gd name="T5" fmla="*/ 22 h 38"/>
                <a:gd name="T6" fmla="*/ 36 w 37"/>
                <a:gd name="T7" fmla="*/ 12 h 38"/>
                <a:gd name="T8" fmla="*/ 23 w 37"/>
                <a:gd name="T9" fmla="*/ 13 h 38"/>
                <a:gd name="T10" fmla="*/ 18 w 37"/>
                <a:gd name="T11" fmla="*/ 0 h 38"/>
                <a:gd name="T12" fmla="*/ 13 w 37"/>
                <a:gd name="T13" fmla="*/ 14 h 38"/>
                <a:gd name="T14" fmla="*/ 0 w 37"/>
                <a:gd name="T15" fmla="*/ 15 h 38"/>
                <a:gd name="T16" fmla="*/ 10 w 37"/>
                <a:gd name="T17" fmla="*/ 23 h 38"/>
                <a:gd name="T18" fmla="*/ 5 w 37"/>
                <a:gd name="T19" fmla="*/ 37 h 38"/>
                <a:gd name="T20" fmla="*/ 18 w 37"/>
                <a:gd name="T21" fmla="*/ 2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8"/>
                <a:gd name="T35" fmla="*/ 37 w 37"/>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8">
                  <a:moveTo>
                    <a:pt x="18" y="28"/>
                  </a:moveTo>
                  <a:lnTo>
                    <a:pt x="30" y="35"/>
                  </a:lnTo>
                  <a:lnTo>
                    <a:pt x="26" y="22"/>
                  </a:lnTo>
                  <a:lnTo>
                    <a:pt x="36" y="12"/>
                  </a:lnTo>
                  <a:lnTo>
                    <a:pt x="23" y="13"/>
                  </a:lnTo>
                  <a:lnTo>
                    <a:pt x="18" y="0"/>
                  </a:lnTo>
                  <a:lnTo>
                    <a:pt x="13" y="14"/>
                  </a:lnTo>
                  <a:lnTo>
                    <a:pt x="0" y="15"/>
                  </a:lnTo>
                  <a:lnTo>
                    <a:pt x="10" y="23"/>
                  </a:lnTo>
                  <a:lnTo>
                    <a:pt x="5" y="37"/>
                  </a:lnTo>
                  <a:lnTo>
                    <a:pt x="18" y="28"/>
                  </a:lnTo>
                </a:path>
              </a:pathLst>
            </a:custGeom>
            <a:solidFill>
              <a:srgbClr val="F0F0F0"/>
            </a:solidFill>
            <a:ln w="12700" cap="rnd">
              <a:noFill/>
              <a:round/>
              <a:headEnd/>
              <a:tailEnd/>
            </a:ln>
          </p:spPr>
          <p:txBody>
            <a:bodyPr/>
            <a:lstStyle/>
            <a:p>
              <a:endParaRPr lang="en-US">
                <a:solidFill>
                  <a:srgbClr val="000000"/>
                </a:solidFill>
              </a:endParaRPr>
            </a:p>
          </p:txBody>
        </p:sp>
        <p:sp>
          <p:nvSpPr>
            <p:cNvPr id="23700" name="Freeform 193"/>
            <p:cNvSpPr>
              <a:spLocks/>
            </p:cNvSpPr>
            <p:nvPr/>
          </p:nvSpPr>
          <p:spPr bwMode="auto">
            <a:xfrm>
              <a:off x="2354" y="1567"/>
              <a:ext cx="38" cy="35"/>
            </a:xfrm>
            <a:custGeom>
              <a:avLst/>
              <a:gdLst>
                <a:gd name="T0" fmla="*/ 18 w 38"/>
                <a:gd name="T1" fmla="*/ 26 h 35"/>
                <a:gd name="T2" fmla="*/ 31 w 38"/>
                <a:gd name="T3" fmla="*/ 32 h 35"/>
                <a:gd name="T4" fmla="*/ 26 w 38"/>
                <a:gd name="T5" fmla="*/ 20 h 35"/>
                <a:gd name="T6" fmla="*/ 37 w 38"/>
                <a:gd name="T7" fmla="*/ 11 h 35"/>
                <a:gd name="T8" fmla="*/ 23 w 38"/>
                <a:gd name="T9" fmla="*/ 12 h 35"/>
                <a:gd name="T10" fmla="*/ 18 w 38"/>
                <a:gd name="T11" fmla="*/ 0 h 35"/>
                <a:gd name="T12" fmla="*/ 14 w 38"/>
                <a:gd name="T13" fmla="*/ 13 h 35"/>
                <a:gd name="T14" fmla="*/ 0 w 38"/>
                <a:gd name="T15" fmla="*/ 14 h 35"/>
                <a:gd name="T16" fmla="*/ 11 w 38"/>
                <a:gd name="T17" fmla="*/ 21 h 35"/>
                <a:gd name="T18" fmla="*/ 6 w 38"/>
                <a:gd name="T19" fmla="*/ 34 h 35"/>
                <a:gd name="T20" fmla="*/ 18 w 38"/>
                <a:gd name="T21" fmla="*/ 26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5"/>
                <a:gd name="T35" fmla="*/ 38 w 38"/>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5">
                  <a:moveTo>
                    <a:pt x="18" y="26"/>
                  </a:moveTo>
                  <a:lnTo>
                    <a:pt x="31" y="32"/>
                  </a:lnTo>
                  <a:lnTo>
                    <a:pt x="26" y="20"/>
                  </a:lnTo>
                  <a:lnTo>
                    <a:pt x="37" y="11"/>
                  </a:lnTo>
                  <a:lnTo>
                    <a:pt x="23" y="12"/>
                  </a:lnTo>
                  <a:lnTo>
                    <a:pt x="18" y="0"/>
                  </a:lnTo>
                  <a:lnTo>
                    <a:pt x="14" y="13"/>
                  </a:lnTo>
                  <a:lnTo>
                    <a:pt x="0" y="14"/>
                  </a:lnTo>
                  <a:lnTo>
                    <a:pt x="11" y="21"/>
                  </a:lnTo>
                  <a:lnTo>
                    <a:pt x="6" y="34"/>
                  </a:lnTo>
                  <a:lnTo>
                    <a:pt x="18" y="26"/>
                  </a:lnTo>
                </a:path>
              </a:pathLst>
            </a:custGeom>
            <a:solidFill>
              <a:srgbClr val="F0F0F0"/>
            </a:solidFill>
            <a:ln w="12700" cap="rnd">
              <a:noFill/>
              <a:round/>
              <a:headEnd/>
              <a:tailEnd/>
            </a:ln>
          </p:spPr>
          <p:txBody>
            <a:bodyPr/>
            <a:lstStyle/>
            <a:p>
              <a:endParaRPr lang="en-US">
                <a:solidFill>
                  <a:srgbClr val="000000"/>
                </a:solidFill>
              </a:endParaRPr>
            </a:p>
          </p:txBody>
        </p:sp>
        <p:sp>
          <p:nvSpPr>
            <p:cNvPr id="23701" name="Freeform 194"/>
            <p:cNvSpPr>
              <a:spLocks/>
            </p:cNvSpPr>
            <p:nvPr/>
          </p:nvSpPr>
          <p:spPr bwMode="auto">
            <a:xfrm>
              <a:off x="2340" y="1441"/>
              <a:ext cx="38" cy="36"/>
            </a:xfrm>
            <a:custGeom>
              <a:avLst/>
              <a:gdLst>
                <a:gd name="T0" fmla="*/ 19 w 38"/>
                <a:gd name="T1" fmla="*/ 28 h 36"/>
                <a:gd name="T2" fmla="*/ 31 w 38"/>
                <a:gd name="T3" fmla="*/ 35 h 36"/>
                <a:gd name="T4" fmla="*/ 26 w 38"/>
                <a:gd name="T5" fmla="*/ 22 h 36"/>
                <a:gd name="T6" fmla="*/ 37 w 38"/>
                <a:gd name="T7" fmla="*/ 13 h 36"/>
                <a:gd name="T8" fmla="*/ 23 w 38"/>
                <a:gd name="T9" fmla="*/ 13 h 36"/>
                <a:gd name="T10" fmla="*/ 19 w 38"/>
                <a:gd name="T11" fmla="*/ 0 h 36"/>
                <a:gd name="T12" fmla="*/ 14 w 38"/>
                <a:gd name="T13" fmla="*/ 13 h 36"/>
                <a:gd name="T14" fmla="*/ 0 w 38"/>
                <a:gd name="T15" fmla="*/ 13 h 36"/>
                <a:gd name="T16" fmla="*/ 11 w 38"/>
                <a:gd name="T17" fmla="*/ 22 h 36"/>
                <a:gd name="T18" fmla="*/ 6 w 38"/>
                <a:gd name="T19" fmla="*/ 35 h 36"/>
                <a:gd name="T20" fmla="*/ 19 w 38"/>
                <a:gd name="T21" fmla="*/ 2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6"/>
                <a:gd name="T35" fmla="*/ 38 w 3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6">
                  <a:moveTo>
                    <a:pt x="19" y="28"/>
                  </a:moveTo>
                  <a:lnTo>
                    <a:pt x="31" y="35"/>
                  </a:lnTo>
                  <a:lnTo>
                    <a:pt x="26" y="22"/>
                  </a:lnTo>
                  <a:lnTo>
                    <a:pt x="37" y="13"/>
                  </a:lnTo>
                  <a:lnTo>
                    <a:pt x="23" y="13"/>
                  </a:lnTo>
                  <a:lnTo>
                    <a:pt x="19" y="0"/>
                  </a:lnTo>
                  <a:lnTo>
                    <a:pt x="14" y="13"/>
                  </a:lnTo>
                  <a:lnTo>
                    <a:pt x="0" y="13"/>
                  </a:lnTo>
                  <a:lnTo>
                    <a:pt x="11" y="22"/>
                  </a:lnTo>
                  <a:lnTo>
                    <a:pt x="6" y="35"/>
                  </a:lnTo>
                  <a:lnTo>
                    <a:pt x="19" y="28"/>
                  </a:lnTo>
                </a:path>
              </a:pathLst>
            </a:custGeom>
            <a:solidFill>
              <a:srgbClr val="F0F0F0"/>
            </a:solidFill>
            <a:ln w="12700" cap="rnd">
              <a:noFill/>
              <a:round/>
              <a:headEnd/>
              <a:tailEnd/>
            </a:ln>
          </p:spPr>
          <p:txBody>
            <a:bodyPr/>
            <a:lstStyle/>
            <a:p>
              <a:endParaRPr lang="en-US">
                <a:solidFill>
                  <a:srgbClr val="000000"/>
                </a:solidFill>
              </a:endParaRPr>
            </a:p>
          </p:txBody>
        </p:sp>
        <p:sp>
          <p:nvSpPr>
            <p:cNvPr id="23702" name="Freeform 195"/>
            <p:cNvSpPr>
              <a:spLocks/>
            </p:cNvSpPr>
            <p:nvPr/>
          </p:nvSpPr>
          <p:spPr bwMode="auto">
            <a:xfrm>
              <a:off x="2388" y="1500"/>
              <a:ext cx="35" cy="39"/>
            </a:xfrm>
            <a:custGeom>
              <a:avLst/>
              <a:gdLst>
                <a:gd name="T0" fmla="*/ 17 w 35"/>
                <a:gd name="T1" fmla="*/ 28 h 39"/>
                <a:gd name="T2" fmla="*/ 29 w 35"/>
                <a:gd name="T3" fmla="*/ 34 h 39"/>
                <a:gd name="T4" fmla="*/ 25 w 35"/>
                <a:gd name="T5" fmla="*/ 22 h 39"/>
                <a:gd name="T6" fmla="*/ 34 w 35"/>
                <a:gd name="T7" fmla="*/ 11 h 39"/>
                <a:gd name="T8" fmla="*/ 21 w 35"/>
                <a:gd name="T9" fmla="*/ 13 h 39"/>
                <a:gd name="T10" fmla="*/ 17 w 35"/>
                <a:gd name="T11" fmla="*/ 0 h 39"/>
                <a:gd name="T12" fmla="*/ 13 w 35"/>
                <a:gd name="T13" fmla="*/ 14 h 39"/>
                <a:gd name="T14" fmla="*/ 0 w 35"/>
                <a:gd name="T15" fmla="*/ 16 h 39"/>
                <a:gd name="T16" fmla="*/ 11 w 35"/>
                <a:gd name="T17" fmla="*/ 24 h 39"/>
                <a:gd name="T18" fmla="*/ 6 w 35"/>
                <a:gd name="T19" fmla="*/ 38 h 39"/>
                <a:gd name="T20" fmla="*/ 17 w 35"/>
                <a:gd name="T21" fmla="*/ 28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39"/>
                <a:gd name="T35" fmla="*/ 35 w 35"/>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39">
                  <a:moveTo>
                    <a:pt x="17" y="28"/>
                  </a:moveTo>
                  <a:lnTo>
                    <a:pt x="29" y="34"/>
                  </a:lnTo>
                  <a:lnTo>
                    <a:pt x="25" y="22"/>
                  </a:lnTo>
                  <a:lnTo>
                    <a:pt x="34" y="11"/>
                  </a:lnTo>
                  <a:lnTo>
                    <a:pt x="21" y="13"/>
                  </a:lnTo>
                  <a:lnTo>
                    <a:pt x="17" y="0"/>
                  </a:lnTo>
                  <a:lnTo>
                    <a:pt x="13" y="14"/>
                  </a:lnTo>
                  <a:lnTo>
                    <a:pt x="0" y="16"/>
                  </a:lnTo>
                  <a:lnTo>
                    <a:pt x="11" y="24"/>
                  </a:lnTo>
                  <a:lnTo>
                    <a:pt x="6" y="38"/>
                  </a:lnTo>
                  <a:lnTo>
                    <a:pt x="17" y="28"/>
                  </a:lnTo>
                </a:path>
              </a:pathLst>
            </a:custGeom>
            <a:solidFill>
              <a:srgbClr val="F0F0F0"/>
            </a:solidFill>
            <a:ln w="12700" cap="rnd">
              <a:noFill/>
              <a:round/>
              <a:headEnd/>
              <a:tailEnd/>
            </a:ln>
          </p:spPr>
          <p:txBody>
            <a:bodyPr/>
            <a:lstStyle/>
            <a:p>
              <a:endParaRPr lang="en-US">
                <a:solidFill>
                  <a:srgbClr val="000000"/>
                </a:solidFill>
              </a:endParaRPr>
            </a:p>
          </p:txBody>
        </p:sp>
        <p:sp>
          <p:nvSpPr>
            <p:cNvPr id="23703" name="Freeform 196"/>
            <p:cNvSpPr>
              <a:spLocks/>
            </p:cNvSpPr>
            <p:nvPr/>
          </p:nvSpPr>
          <p:spPr bwMode="auto">
            <a:xfrm>
              <a:off x="2396" y="1616"/>
              <a:ext cx="36" cy="39"/>
            </a:xfrm>
            <a:custGeom>
              <a:avLst/>
              <a:gdLst>
                <a:gd name="T0" fmla="*/ 18 w 36"/>
                <a:gd name="T1" fmla="*/ 29 h 39"/>
                <a:gd name="T2" fmla="*/ 30 w 36"/>
                <a:gd name="T3" fmla="*/ 35 h 39"/>
                <a:gd name="T4" fmla="*/ 25 w 36"/>
                <a:gd name="T5" fmla="*/ 22 h 39"/>
                <a:gd name="T6" fmla="*/ 35 w 36"/>
                <a:gd name="T7" fmla="*/ 11 h 39"/>
                <a:gd name="T8" fmla="*/ 22 w 36"/>
                <a:gd name="T9" fmla="*/ 13 h 39"/>
                <a:gd name="T10" fmla="*/ 18 w 36"/>
                <a:gd name="T11" fmla="*/ 0 h 39"/>
                <a:gd name="T12" fmla="*/ 13 w 36"/>
                <a:gd name="T13" fmla="*/ 14 h 39"/>
                <a:gd name="T14" fmla="*/ 0 w 36"/>
                <a:gd name="T15" fmla="*/ 16 h 39"/>
                <a:gd name="T16" fmla="*/ 10 w 36"/>
                <a:gd name="T17" fmla="*/ 24 h 39"/>
                <a:gd name="T18" fmla="*/ 6 w 36"/>
                <a:gd name="T19" fmla="*/ 38 h 39"/>
                <a:gd name="T20" fmla="*/ 18 w 36"/>
                <a:gd name="T21" fmla="*/ 29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39"/>
                <a:gd name="T35" fmla="*/ 36 w 36"/>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39">
                  <a:moveTo>
                    <a:pt x="18" y="29"/>
                  </a:moveTo>
                  <a:lnTo>
                    <a:pt x="30" y="35"/>
                  </a:lnTo>
                  <a:lnTo>
                    <a:pt x="25" y="22"/>
                  </a:lnTo>
                  <a:lnTo>
                    <a:pt x="35" y="11"/>
                  </a:lnTo>
                  <a:lnTo>
                    <a:pt x="22" y="13"/>
                  </a:lnTo>
                  <a:lnTo>
                    <a:pt x="18" y="0"/>
                  </a:lnTo>
                  <a:lnTo>
                    <a:pt x="13" y="14"/>
                  </a:lnTo>
                  <a:lnTo>
                    <a:pt x="0" y="16"/>
                  </a:lnTo>
                  <a:lnTo>
                    <a:pt x="10" y="24"/>
                  </a:lnTo>
                  <a:lnTo>
                    <a:pt x="6" y="38"/>
                  </a:lnTo>
                  <a:lnTo>
                    <a:pt x="18" y="29"/>
                  </a:lnTo>
                </a:path>
              </a:pathLst>
            </a:custGeom>
            <a:solidFill>
              <a:srgbClr val="FFFFFF"/>
            </a:solidFill>
            <a:ln w="12700" cap="rnd">
              <a:noFill/>
              <a:round/>
              <a:headEnd/>
              <a:tailEnd/>
            </a:ln>
          </p:spPr>
          <p:txBody>
            <a:bodyPr/>
            <a:lstStyle/>
            <a:p>
              <a:endParaRPr lang="en-US">
                <a:solidFill>
                  <a:srgbClr val="000000"/>
                </a:solidFill>
              </a:endParaRPr>
            </a:p>
          </p:txBody>
        </p:sp>
        <p:sp>
          <p:nvSpPr>
            <p:cNvPr id="23704" name="Freeform 197"/>
            <p:cNvSpPr>
              <a:spLocks/>
            </p:cNvSpPr>
            <p:nvPr/>
          </p:nvSpPr>
          <p:spPr bwMode="auto">
            <a:xfrm>
              <a:off x="2402" y="1723"/>
              <a:ext cx="36" cy="38"/>
            </a:xfrm>
            <a:custGeom>
              <a:avLst/>
              <a:gdLst>
                <a:gd name="T0" fmla="*/ 18 w 36"/>
                <a:gd name="T1" fmla="*/ 29 h 38"/>
                <a:gd name="T2" fmla="*/ 31 w 36"/>
                <a:gd name="T3" fmla="*/ 35 h 38"/>
                <a:gd name="T4" fmla="*/ 26 w 36"/>
                <a:gd name="T5" fmla="*/ 22 h 38"/>
                <a:gd name="T6" fmla="*/ 35 w 36"/>
                <a:gd name="T7" fmla="*/ 12 h 38"/>
                <a:gd name="T8" fmla="*/ 22 w 36"/>
                <a:gd name="T9" fmla="*/ 13 h 38"/>
                <a:gd name="T10" fmla="*/ 18 w 36"/>
                <a:gd name="T11" fmla="*/ 0 h 38"/>
                <a:gd name="T12" fmla="*/ 14 w 36"/>
                <a:gd name="T13" fmla="*/ 14 h 38"/>
                <a:gd name="T14" fmla="*/ 0 w 36"/>
                <a:gd name="T15" fmla="*/ 15 h 38"/>
                <a:gd name="T16" fmla="*/ 11 w 36"/>
                <a:gd name="T17" fmla="*/ 23 h 38"/>
                <a:gd name="T18" fmla="*/ 7 w 36"/>
                <a:gd name="T19" fmla="*/ 37 h 38"/>
                <a:gd name="T20" fmla="*/ 18 w 36"/>
                <a:gd name="T21" fmla="*/ 29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38"/>
                <a:gd name="T35" fmla="*/ 36 w 36"/>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38">
                  <a:moveTo>
                    <a:pt x="18" y="29"/>
                  </a:moveTo>
                  <a:lnTo>
                    <a:pt x="31" y="35"/>
                  </a:lnTo>
                  <a:lnTo>
                    <a:pt x="26" y="22"/>
                  </a:lnTo>
                  <a:lnTo>
                    <a:pt x="35" y="12"/>
                  </a:lnTo>
                  <a:lnTo>
                    <a:pt x="22" y="13"/>
                  </a:lnTo>
                  <a:lnTo>
                    <a:pt x="18" y="0"/>
                  </a:lnTo>
                  <a:lnTo>
                    <a:pt x="14" y="14"/>
                  </a:lnTo>
                  <a:lnTo>
                    <a:pt x="0" y="15"/>
                  </a:lnTo>
                  <a:lnTo>
                    <a:pt x="11" y="23"/>
                  </a:lnTo>
                  <a:lnTo>
                    <a:pt x="7" y="37"/>
                  </a:lnTo>
                  <a:lnTo>
                    <a:pt x="18" y="29"/>
                  </a:lnTo>
                </a:path>
              </a:pathLst>
            </a:custGeom>
            <a:solidFill>
              <a:srgbClr val="FFFFFF"/>
            </a:solidFill>
            <a:ln w="12700" cap="rnd">
              <a:noFill/>
              <a:round/>
              <a:headEnd/>
              <a:tailEnd/>
            </a:ln>
          </p:spPr>
          <p:txBody>
            <a:bodyPr/>
            <a:lstStyle/>
            <a:p>
              <a:endParaRPr lang="en-US">
                <a:solidFill>
                  <a:srgbClr val="000000"/>
                </a:solidFill>
              </a:endParaRPr>
            </a:p>
          </p:txBody>
        </p:sp>
        <p:sp>
          <p:nvSpPr>
            <p:cNvPr id="23705" name="Freeform 198"/>
            <p:cNvSpPr>
              <a:spLocks/>
            </p:cNvSpPr>
            <p:nvPr/>
          </p:nvSpPr>
          <p:spPr bwMode="auto">
            <a:xfrm>
              <a:off x="2404" y="1822"/>
              <a:ext cx="35" cy="43"/>
            </a:xfrm>
            <a:custGeom>
              <a:avLst/>
              <a:gdLst>
                <a:gd name="T0" fmla="*/ 18 w 35"/>
                <a:gd name="T1" fmla="*/ 31 h 43"/>
                <a:gd name="T2" fmla="*/ 29 w 35"/>
                <a:gd name="T3" fmla="*/ 36 h 43"/>
                <a:gd name="T4" fmla="*/ 25 w 35"/>
                <a:gd name="T5" fmla="*/ 23 h 43"/>
                <a:gd name="T6" fmla="*/ 34 w 35"/>
                <a:gd name="T7" fmla="*/ 10 h 43"/>
                <a:gd name="T8" fmla="*/ 21 w 35"/>
                <a:gd name="T9" fmla="*/ 13 h 43"/>
                <a:gd name="T10" fmla="*/ 17 w 35"/>
                <a:gd name="T11" fmla="*/ 0 h 43"/>
                <a:gd name="T12" fmla="*/ 13 w 35"/>
                <a:gd name="T13" fmla="*/ 15 h 43"/>
                <a:gd name="T14" fmla="*/ 0 w 35"/>
                <a:gd name="T15" fmla="*/ 19 h 43"/>
                <a:gd name="T16" fmla="*/ 10 w 35"/>
                <a:gd name="T17" fmla="*/ 27 h 43"/>
                <a:gd name="T18" fmla="*/ 6 w 35"/>
                <a:gd name="T19" fmla="*/ 42 h 43"/>
                <a:gd name="T20" fmla="*/ 18 w 35"/>
                <a:gd name="T21" fmla="*/ 31 h 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3"/>
                <a:gd name="T35" fmla="*/ 35 w 35"/>
                <a:gd name="T36" fmla="*/ 43 h 4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3">
                  <a:moveTo>
                    <a:pt x="18" y="31"/>
                  </a:moveTo>
                  <a:lnTo>
                    <a:pt x="29" y="36"/>
                  </a:lnTo>
                  <a:lnTo>
                    <a:pt x="25" y="23"/>
                  </a:lnTo>
                  <a:lnTo>
                    <a:pt x="34" y="10"/>
                  </a:lnTo>
                  <a:lnTo>
                    <a:pt x="21" y="13"/>
                  </a:lnTo>
                  <a:lnTo>
                    <a:pt x="17" y="0"/>
                  </a:lnTo>
                  <a:lnTo>
                    <a:pt x="13" y="15"/>
                  </a:lnTo>
                  <a:lnTo>
                    <a:pt x="0" y="19"/>
                  </a:lnTo>
                  <a:lnTo>
                    <a:pt x="10" y="27"/>
                  </a:lnTo>
                  <a:lnTo>
                    <a:pt x="6" y="42"/>
                  </a:lnTo>
                  <a:lnTo>
                    <a:pt x="18" y="31"/>
                  </a:lnTo>
                </a:path>
              </a:pathLst>
            </a:custGeom>
            <a:solidFill>
              <a:srgbClr val="FFFFFF"/>
            </a:solidFill>
            <a:ln w="12700" cap="rnd">
              <a:noFill/>
              <a:round/>
              <a:headEnd/>
              <a:tailEnd/>
            </a:ln>
          </p:spPr>
          <p:txBody>
            <a:bodyPr/>
            <a:lstStyle/>
            <a:p>
              <a:endParaRPr lang="en-US">
                <a:solidFill>
                  <a:srgbClr val="000000"/>
                </a:solidFill>
              </a:endParaRPr>
            </a:p>
          </p:txBody>
        </p:sp>
        <p:sp>
          <p:nvSpPr>
            <p:cNvPr id="23706" name="Freeform 199"/>
            <p:cNvSpPr>
              <a:spLocks/>
            </p:cNvSpPr>
            <p:nvPr/>
          </p:nvSpPr>
          <p:spPr bwMode="auto">
            <a:xfrm>
              <a:off x="2408" y="1420"/>
              <a:ext cx="31" cy="50"/>
            </a:xfrm>
            <a:custGeom>
              <a:avLst/>
              <a:gdLst>
                <a:gd name="T0" fmla="*/ 15 w 31"/>
                <a:gd name="T1" fmla="*/ 33 h 50"/>
                <a:gd name="T2" fmla="*/ 26 w 31"/>
                <a:gd name="T3" fmla="*/ 34 h 50"/>
                <a:gd name="T4" fmla="*/ 21 w 31"/>
                <a:gd name="T5" fmla="*/ 22 h 50"/>
                <a:gd name="T6" fmla="*/ 30 w 31"/>
                <a:gd name="T7" fmla="*/ 5 h 50"/>
                <a:gd name="T8" fmla="*/ 18 w 31"/>
                <a:gd name="T9" fmla="*/ 13 h 50"/>
                <a:gd name="T10" fmla="*/ 15 w 31"/>
                <a:gd name="T11" fmla="*/ 0 h 50"/>
                <a:gd name="T12" fmla="*/ 11 w 31"/>
                <a:gd name="T13" fmla="*/ 19 h 50"/>
                <a:gd name="T14" fmla="*/ 0 w 31"/>
                <a:gd name="T15" fmla="*/ 27 h 50"/>
                <a:gd name="T16" fmla="*/ 9 w 31"/>
                <a:gd name="T17" fmla="*/ 31 h 50"/>
                <a:gd name="T18" fmla="*/ 6 w 31"/>
                <a:gd name="T19" fmla="*/ 49 h 50"/>
                <a:gd name="T20" fmla="*/ 15 w 31"/>
                <a:gd name="T21" fmla="*/ 33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
                <a:gd name="T34" fmla="*/ 0 h 50"/>
                <a:gd name="T35" fmla="*/ 31 w 31"/>
                <a:gd name="T36" fmla="*/ 50 h 5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 h="50">
                  <a:moveTo>
                    <a:pt x="15" y="33"/>
                  </a:moveTo>
                  <a:lnTo>
                    <a:pt x="26" y="34"/>
                  </a:lnTo>
                  <a:lnTo>
                    <a:pt x="21" y="22"/>
                  </a:lnTo>
                  <a:lnTo>
                    <a:pt x="30" y="5"/>
                  </a:lnTo>
                  <a:lnTo>
                    <a:pt x="18" y="13"/>
                  </a:lnTo>
                  <a:lnTo>
                    <a:pt x="15" y="0"/>
                  </a:lnTo>
                  <a:lnTo>
                    <a:pt x="11" y="19"/>
                  </a:lnTo>
                  <a:lnTo>
                    <a:pt x="0" y="27"/>
                  </a:lnTo>
                  <a:lnTo>
                    <a:pt x="9" y="31"/>
                  </a:lnTo>
                  <a:lnTo>
                    <a:pt x="6" y="49"/>
                  </a:lnTo>
                  <a:lnTo>
                    <a:pt x="15" y="33"/>
                  </a:lnTo>
                </a:path>
              </a:pathLst>
            </a:custGeom>
            <a:solidFill>
              <a:srgbClr val="FFFFFF"/>
            </a:solidFill>
            <a:ln w="12700" cap="rnd">
              <a:noFill/>
              <a:round/>
              <a:headEnd/>
              <a:tailEnd/>
            </a:ln>
          </p:spPr>
          <p:txBody>
            <a:bodyPr/>
            <a:lstStyle/>
            <a:p>
              <a:endParaRPr lang="en-US">
                <a:solidFill>
                  <a:srgbClr val="000000"/>
                </a:solidFill>
              </a:endParaRPr>
            </a:p>
          </p:txBody>
        </p:sp>
        <p:sp>
          <p:nvSpPr>
            <p:cNvPr id="23707" name="Freeform 200"/>
            <p:cNvSpPr>
              <a:spLocks/>
            </p:cNvSpPr>
            <p:nvPr/>
          </p:nvSpPr>
          <p:spPr bwMode="auto">
            <a:xfrm>
              <a:off x="2423" y="1550"/>
              <a:ext cx="37" cy="44"/>
            </a:xfrm>
            <a:custGeom>
              <a:avLst/>
              <a:gdLst>
                <a:gd name="T0" fmla="*/ 19 w 37"/>
                <a:gd name="T1" fmla="*/ 29 h 44"/>
                <a:gd name="T2" fmla="*/ 31 w 37"/>
                <a:gd name="T3" fmla="*/ 30 h 44"/>
                <a:gd name="T4" fmla="*/ 26 w 37"/>
                <a:gd name="T5" fmla="*/ 19 h 44"/>
                <a:gd name="T6" fmla="*/ 36 w 37"/>
                <a:gd name="T7" fmla="*/ 4 h 44"/>
                <a:gd name="T8" fmla="*/ 23 w 37"/>
                <a:gd name="T9" fmla="*/ 11 h 44"/>
                <a:gd name="T10" fmla="*/ 19 w 37"/>
                <a:gd name="T11" fmla="*/ 0 h 44"/>
                <a:gd name="T12" fmla="*/ 14 w 37"/>
                <a:gd name="T13" fmla="*/ 16 h 44"/>
                <a:gd name="T14" fmla="*/ 0 w 37"/>
                <a:gd name="T15" fmla="*/ 23 h 44"/>
                <a:gd name="T16" fmla="*/ 11 w 37"/>
                <a:gd name="T17" fmla="*/ 27 h 44"/>
                <a:gd name="T18" fmla="*/ 6 w 37"/>
                <a:gd name="T19" fmla="*/ 43 h 44"/>
                <a:gd name="T20" fmla="*/ 19 w 37"/>
                <a:gd name="T21" fmla="*/ 29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44"/>
                <a:gd name="T35" fmla="*/ 37 w 37"/>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44">
                  <a:moveTo>
                    <a:pt x="19" y="29"/>
                  </a:moveTo>
                  <a:lnTo>
                    <a:pt x="31" y="30"/>
                  </a:lnTo>
                  <a:lnTo>
                    <a:pt x="26" y="19"/>
                  </a:lnTo>
                  <a:lnTo>
                    <a:pt x="36" y="4"/>
                  </a:lnTo>
                  <a:lnTo>
                    <a:pt x="23" y="11"/>
                  </a:lnTo>
                  <a:lnTo>
                    <a:pt x="19" y="0"/>
                  </a:lnTo>
                  <a:lnTo>
                    <a:pt x="14" y="16"/>
                  </a:lnTo>
                  <a:lnTo>
                    <a:pt x="0" y="23"/>
                  </a:lnTo>
                  <a:lnTo>
                    <a:pt x="11" y="27"/>
                  </a:lnTo>
                  <a:lnTo>
                    <a:pt x="6" y="43"/>
                  </a:lnTo>
                  <a:lnTo>
                    <a:pt x="19" y="29"/>
                  </a:lnTo>
                </a:path>
              </a:pathLst>
            </a:custGeom>
            <a:solidFill>
              <a:srgbClr val="FFFFFF"/>
            </a:solidFill>
            <a:ln w="12700" cap="rnd">
              <a:noFill/>
              <a:round/>
              <a:headEnd/>
              <a:tailEnd/>
            </a:ln>
          </p:spPr>
          <p:txBody>
            <a:bodyPr/>
            <a:lstStyle/>
            <a:p>
              <a:endParaRPr lang="en-US">
                <a:solidFill>
                  <a:srgbClr val="000000"/>
                </a:solidFill>
              </a:endParaRPr>
            </a:p>
          </p:txBody>
        </p:sp>
        <p:sp>
          <p:nvSpPr>
            <p:cNvPr id="23708" name="Freeform 201"/>
            <p:cNvSpPr>
              <a:spLocks/>
            </p:cNvSpPr>
            <p:nvPr/>
          </p:nvSpPr>
          <p:spPr bwMode="auto">
            <a:xfrm>
              <a:off x="2433" y="1659"/>
              <a:ext cx="34" cy="44"/>
            </a:xfrm>
            <a:custGeom>
              <a:avLst/>
              <a:gdLst>
                <a:gd name="T0" fmla="*/ 17 w 34"/>
                <a:gd name="T1" fmla="*/ 31 h 44"/>
                <a:gd name="T2" fmla="*/ 28 w 34"/>
                <a:gd name="T3" fmla="*/ 34 h 44"/>
                <a:gd name="T4" fmla="*/ 24 w 34"/>
                <a:gd name="T5" fmla="*/ 20 h 44"/>
                <a:gd name="T6" fmla="*/ 33 w 34"/>
                <a:gd name="T7" fmla="*/ 7 h 44"/>
                <a:gd name="T8" fmla="*/ 20 w 34"/>
                <a:gd name="T9" fmla="*/ 12 h 44"/>
                <a:gd name="T10" fmla="*/ 17 w 34"/>
                <a:gd name="T11" fmla="*/ 0 h 44"/>
                <a:gd name="T12" fmla="*/ 13 w 34"/>
                <a:gd name="T13" fmla="*/ 16 h 44"/>
                <a:gd name="T14" fmla="*/ 0 w 34"/>
                <a:gd name="T15" fmla="*/ 22 h 44"/>
                <a:gd name="T16" fmla="*/ 10 w 34"/>
                <a:gd name="T17" fmla="*/ 28 h 44"/>
                <a:gd name="T18" fmla="*/ 6 w 34"/>
                <a:gd name="T19" fmla="*/ 43 h 44"/>
                <a:gd name="T20" fmla="*/ 17 w 34"/>
                <a:gd name="T21" fmla="*/ 3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44"/>
                <a:gd name="T35" fmla="*/ 34 w 34"/>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44">
                  <a:moveTo>
                    <a:pt x="17" y="31"/>
                  </a:moveTo>
                  <a:lnTo>
                    <a:pt x="28" y="34"/>
                  </a:lnTo>
                  <a:lnTo>
                    <a:pt x="24" y="20"/>
                  </a:lnTo>
                  <a:lnTo>
                    <a:pt x="33" y="7"/>
                  </a:lnTo>
                  <a:lnTo>
                    <a:pt x="20" y="12"/>
                  </a:lnTo>
                  <a:lnTo>
                    <a:pt x="17" y="0"/>
                  </a:lnTo>
                  <a:lnTo>
                    <a:pt x="13" y="16"/>
                  </a:lnTo>
                  <a:lnTo>
                    <a:pt x="0" y="22"/>
                  </a:lnTo>
                  <a:lnTo>
                    <a:pt x="10" y="28"/>
                  </a:lnTo>
                  <a:lnTo>
                    <a:pt x="6" y="43"/>
                  </a:lnTo>
                  <a:lnTo>
                    <a:pt x="17" y="31"/>
                  </a:lnTo>
                </a:path>
              </a:pathLst>
            </a:custGeom>
            <a:solidFill>
              <a:srgbClr val="FFFFFF"/>
            </a:solidFill>
            <a:ln w="12700" cap="rnd">
              <a:noFill/>
              <a:round/>
              <a:headEnd/>
              <a:tailEnd/>
            </a:ln>
          </p:spPr>
          <p:txBody>
            <a:bodyPr/>
            <a:lstStyle/>
            <a:p>
              <a:endParaRPr lang="en-US">
                <a:solidFill>
                  <a:srgbClr val="000000"/>
                </a:solidFill>
              </a:endParaRPr>
            </a:p>
          </p:txBody>
        </p:sp>
        <p:sp>
          <p:nvSpPr>
            <p:cNvPr id="23709" name="Freeform 202"/>
            <p:cNvSpPr>
              <a:spLocks/>
            </p:cNvSpPr>
            <p:nvPr/>
          </p:nvSpPr>
          <p:spPr bwMode="auto">
            <a:xfrm>
              <a:off x="2437" y="1762"/>
              <a:ext cx="33" cy="47"/>
            </a:xfrm>
            <a:custGeom>
              <a:avLst/>
              <a:gdLst>
                <a:gd name="T0" fmla="*/ 16 w 33"/>
                <a:gd name="T1" fmla="*/ 31 h 47"/>
                <a:gd name="T2" fmla="*/ 28 w 33"/>
                <a:gd name="T3" fmla="*/ 35 h 47"/>
                <a:gd name="T4" fmla="*/ 23 w 33"/>
                <a:gd name="T5" fmla="*/ 22 h 47"/>
                <a:gd name="T6" fmla="*/ 32 w 33"/>
                <a:gd name="T7" fmla="*/ 7 h 47"/>
                <a:gd name="T8" fmla="*/ 20 w 33"/>
                <a:gd name="T9" fmla="*/ 14 h 47"/>
                <a:gd name="T10" fmla="*/ 16 w 33"/>
                <a:gd name="T11" fmla="*/ 0 h 47"/>
                <a:gd name="T12" fmla="*/ 12 w 33"/>
                <a:gd name="T13" fmla="*/ 17 h 47"/>
                <a:gd name="T14" fmla="*/ 0 w 33"/>
                <a:gd name="T15" fmla="*/ 23 h 47"/>
                <a:gd name="T16" fmla="*/ 10 w 33"/>
                <a:gd name="T17" fmla="*/ 28 h 47"/>
                <a:gd name="T18" fmla="*/ 6 w 33"/>
                <a:gd name="T19" fmla="*/ 46 h 47"/>
                <a:gd name="T20" fmla="*/ 16 w 33"/>
                <a:gd name="T21" fmla="*/ 31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47"/>
                <a:gd name="T35" fmla="*/ 33 w 33"/>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47">
                  <a:moveTo>
                    <a:pt x="16" y="31"/>
                  </a:moveTo>
                  <a:lnTo>
                    <a:pt x="28" y="35"/>
                  </a:lnTo>
                  <a:lnTo>
                    <a:pt x="23" y="22"/>
                  </a:lnTo>
                  <a:lnTo>
                    <a:pt x="32" y="7"/>
                  </a:lnTo>
                  <a:lnTo>
                    <a:pt x="20" y="14"/>
                  </a:lnTo>
                  <a:lnTo>
                    <a:pt x="16" y="0"/>
                  </a:lnTo>
                  <a:lnTo>
                    <a:pt x="12" y="17"/>
                  </a:lnTo>
                  <a:lnTo>
                    <a:pt x="0" y="23"/>
                  </a:lnTo>
                  <a:lnTo>
                    <a:pt x="10" y="28"/>
                  </a:lnTo>
                  <a:lnTo>
                    <a:pt x="6" y="46"/>
                  </a:lnTo>
                  <a:lnTo>
                    <a:pt x="16" y="31"/>
                  </a:lnTo>
                </a:path>
              </a:pathLst>
            </a:custGeom>
            <a:solidFill>
              <a:srgbClr val="FFFFFF"/>
            </a:solidFill>
            <a:ln w="12700" cap="rnd">
              <a:noFill/>
              <a:round/>
              <a:headEnd/>
              <a:tailEnd/>
            </a:ln>
          </p:spPr>
          <p:txBody>
            <a:bodyPr/>
            <a:lstStyle/>
            <a:p>
              <a:endParaRPr lang="en-US">
                <a:solidFill>
                  <a:srgbClr val="000000"/>
                </a:solidFill>
              </a:endParaRPr>
            </a:p>
          </p:txBody>
        </p:sp>
        <p:sp>
          <p:nvSpPr>
            <p:cNvPr id="23710" name="Freeform 203"/>
            <p:cNvSpPr>
              <a:spLocks/>
            </p:cNvSpPr>
            <p:nvPr/>
          </p:nvSpPr>
          <p:spPr bwMode="auto">
            <a:xfrm>
              <a:off x="2442" y="1860"/>
              <a:ext cx="37" cy="44"/>
            </a:xfrm>
            <a:custGeom>
              <a:avLst/>
              <a:gdLst>
                <a:gd name="T0" fmla="*/ 18 w 37"/>
                <a:gd name="T1" fmla="*/ 30 h 44"/>
                <a:gd name="T2" fmla="*/ 31 w 37"/>
                <a:gd name="T3" fmla="*/ 33 h 44"/>
                <a:gd name="T4" fmla="*/ 25 w 37"/>
                <a:gd name="T5" fmla="*/ 20 h 44"/>
                <a:gd name="T6" fmla="*/ 36 w 37"/>
                <a:gd name="T7" fmla="*/ 7 h 44"/>
                <a:gd name="T8" fmla="*/ 22 w 37"/>
                <a:gd name="T9" fmla="*/ 12 h 44"/>
                <a:gd name="T10" fmla="*/ 18 w 37"/>
                <a:gd name="T11" fmla="*/ 0 h 44"/>
                <a:gd name="T12" fmla="*/ 13 w 37"/>
                <a:gd name="T13" fmla="*/ 16 h 44"/>
                <a:gd name="T14" fmla="*/ 0 w 37"/>
                <a:gd name="T15" fmla="*/ 22 h 44"/>
                <a:gd name="T16" fmla="*/ 11 w 37"/>
                <a:gd name="T17" fmla="*/ 27 h 44"/>
                <a:gd name="T18" fmla="*/ 7 w 37"/>
                <a:gd name="T19" fmla="*/ 43 h 44"/>
                <a:gd name="T20" fmla="*/ 18 w 37"/>
                <a:gd name="T21" fmla="*/ 30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44"/>
                <a:gd name="T35" fmla="*/ 37 w 37"/>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44">
                  <a:moveTo>
                    <a:pt x="18" y="30"/>
                  </a:moveTo>
                  <a:lnTo>
                    <a:pt x="31" y="33"/>
                  </a:lnTo>
                  <a:lnTo>
                    <a:pt x="25" y="20"/>
                  </a:lnTo>
                  <a:lnTo>
                    <a:pt x="36" y="7"/>
                  </a:lnTo>
                  <a:lnTo>
                    <a:pt x="22" y="12"/>
                  </a:lnTo>
                  <a:lnTo>
                    <a:pt x="18" y="0"/>
                  </a:lnTo>
                  <a:lnTo>
                    <a:pt x="13" y="16"/>
                  </a:lnTo>
                  <a:lnTo>
                    <a:pt x="0" y="22"/>
                  </a:lnTo>
                  <a:lnTo>
                    <a:pt x="11" y="27"/>
                  </a:lnTo>
                  <a:lnTo>
                    <a:pt x="7" y="43"/>
                  </a:lnTo>
                  <a:lnTo>
                    <a:pt x="18" y="30"/>
                  </a:lnTo>
                </a:path>
              </a:pathLst>
            </a:custGeom>
            <a:solidFill>
              <a:srgbClr val="FFFFFF"/>
            </a:solidFill>
            <a:ln w="12700" cap="rnd">
              <a:noFill/>
              <a:round/>
              <a:headEnd/>
              <a:tailEnd/>
            </a:ln>
          </p:spPr>
          <p:txBody>
            <a:bodyPr/>
            <a:lstStyle/>
            <a:p>
              <a:endParaRPr lang="en-US">
                <a:solidFill>
                  <a:srgbClr val="000000"/>
                </a:solidFill>
              </a:endParaRPr>
            </a:p>
          </p:txBody>
        </p:sp>
        <p:sp>
          <p:nvSpPr>
            <p:cNvPr id="23711" name="Freeform 204"/>
            <p:cNvSpPr>
              <a:spLocks/>
            </p:cNvSpPr>
            <p:nvPr/>
          </p:nvSpPr>
          <p:spPr bwMode="auto">
            <a:xfrm>
              <a:off x="2456" y="1469"/>
              <a:ext cx="26" cy="52"/>
            </a:xfrm>
            <a:custGeom>
              <a:avLst/>
              <a:gdLst>
                <a:gd name="T0" fmla="*/ 13 w 26"/>
                <a:gd name="T1" fmla="*/ 35 h 52"/>
                <a:gd name="T2" fmla="*/ 22 w 26"/>
                <a:gd name="T3" fmla="*/ 37 h 52"/>
                <a:gd name="T4" fmla="*/ 18 w 26"/>
                <a:gd name="T5" fmla="*/ 24 h 52"/>
                <a:gd name="T6" fmla="*/ 25 w 26"/>
                <a:gd name="T7" fmla="*/ 6 h 52"/>
                <a:gd name="T8" fmla="*/ 15 w 26"/>
                <a:gd name="T9" fmla="*/ 15 h 52"/>
                <a:gd name="T10" fmla="*/ 10 w 26"/>
                <a:gd name="T11" fmla="*/ 0 h 52"/>
                <a:gd name="T12" fmla="*/ 7 w 26"/>
                <a:gd name="T13" fmla="*/ 20 h 52"/>
                <a:gd name="T14" fmla="*/ 0 w 26"/>
                <a:gd name="T15" fmla="*/ 29 h 52"/>
                <a:gd name="T16" fmla="*/ 6 w 26"/>
                <a:gd name="T17" fmla="*/ 32 h 52"/>
                <a:gd name="T18" fmla="*/ 4 w 26"/>
                <a:gd name="T19" fmla="*/ 51 h 52"/>
                <a:gd name="T20" fmla="*/ 13 w 26"/>
                <a:gd name="T21" fmla="*/ 35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52"/>
                <a:gd name="T35" fmla="*/ 26 w 26"/>
                <a:gd name="T36" fmla="*/ 52 h 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52">
                  <a:moveTo>
                    <a:pt x="13" y="35"/>
                  </a:moveTo>
                  <a:lnTo>
                    <a:pt x="22" y="37"/>
                  </a:lnTo>
                  <a:lnTo>
                    <a:pt x="18" y="24"/>
                  </a:lnTo>
                  <a:lnTo>
                    <a:pt x="25" y="6"/>
                  </a:lnTo>
                  <a:lnTo>
                    <a:pt x="15" y="15"/>
                  </a:lnTo>
                  <a:lnTo>
                    <a:pt x="10" y="0"/>
                  </a:lnTo>
                  <a:lnTo>
                    <a:pt x="7" y="20"/>
                  </a:lnTo>
                  <a:lnTo>
                    <a:pt x="0" y="29"/>
                  </a:lnTo>
                  <a:lnTo>
                    <a:pt x="6" y="32"/>
                  </a:lnTo>
                  <a:lnTo>
                    <a:pt x="4" y="51"/>
                  </a:lnTo>
                  <a:lnTo>
                    <a:pt x="13" y="35"/>
                  </a:lnTo>
                </a:path>
              </a:pathLst>
            </a:custGeom>
            <a:solidFill>
              <a:srgbClr val="FFFFFF"/>
            </a:solidFill>
            <a:ln w="12700" cap="rnd">
              <a:noFill/>
              <a:round/>
              <a:headEnd/>
              <a:tailEnd/>
            </a:ln>
          </p:spPr>
          <p:txBody>
            <a:bodyPr/>
            <a:lstStyle/>
            <a:p>
              <a:endParaRPr lang="en-US">
                <a:solidFill>
                  <a:srgbClr val="000000"/>
                </a:solidFill>
              </a:endParaRPr>
            </a:p>
          </p:txBody>
        </p:sp>
        <p:sp>
          <p:nvSpPr>
            <p:cNvPr id="23712" name="Freeform 205"/>
            <p:cNvSpPr>
              <a:spLocks/>
            </p:cNvSpPr>
            <p:nvPr/>
          </p:nvSpPr>
          <p:spPr bwMode="auto">
            <a:xfrm>
              <a:off x="2460" y="1372"/>
              <a:ext cx="23" cy="51"/>
            </a:xfrm>
            <a:custGeom>
              <a:avLst/>
              <a:gdLst>
                <a:gd name="T0" fmla="*/ 9 w 23"/>
                <a:gd name="T1" fmla="*/ 34 h 51"/>
                <a:gd name="T2" fmla="*/ 19 w 23"/>
                <a:gd name="T3" fmla="*/ 36 h 51"/>
                <a:gd name="T4" fmla="*/ 16 w 23"/>
                <a:gd name="T5" fmla="*/ 23 h 51"/>
                <a:gd name="T6" fmla="*/ 22 w 23"/>
                <a:gd name="T7" fmla="*/ 6 h 51"/>
                <a:gd name="T8" fmla="*/ 12 w 23"/>
                <a:gd name="T9" fmla="*/ 14 h 51"/>
                <a:gd name="T10" fmla="*/ 7 w 23"/>
                <a:gd name="T11" fmla="*/ 0 h 51"/>
                <a:gd name="T12" fmla="*/ 6 w 23"/>
                <a:gd name="T13" fmla="*/ 19 h 51"/>
                <a:gd name="T14" fmla="*/ 0 w 23"/>
                <a:gd name="T15" fmla="*/ 30 h 51"/>
                <a:gd name="T16" fmla="*/ 4 w 23"/>
                <a:gd name="T17" fmla="*/ 32 h 51"/>
                <a:gd name="T18" fmla="*/ 4 w 23"/>
                <a:gd name="T19" fmla="*/ 50 h 51"/>
                <a:gd name="T20" fmla="*/ 9 w 23"/>
                <a:gd name="T21" fmla="*/ 34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51"/>
                <a:gd name="T35" fmla="*/ 23 w 23"/>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51">
                  <a:moveTo>
                    <a:pt x="9" y="34"/>
                  </a:moveTo>
                  <a:lnTo>
                    <a:pt x="19" y="36"/>
                  </a:lnTo>
                  <a:lnTo>
                    <a:pt x="16" y="23"/>
                  </a:lnTo>
                  <a:lnTo>
                    <a:pt x="22" y="6"/>
                  </a:lnTo>
                  <a:lnTo>
                    <a:pt x="12" y="14"/>
                  </a:lnTo>
                  <a:lnTo>
                    <a:pt x="7" y="0"/>
                  </a:lnTo>
                  <a:lnTo>
                    <a:pt x="6" y="19"/>
                  </a:lnTo>
                  <a:lnTo>
                    <a:pt x="0" y="30"/>
                  </a:lnTo>
                  <a:lnTo>
                    <a:pt x="4" y="32"/>
                  </a:lnTo>
                  <a:lnTo>
                    <a:pt x="4" y="50"/>
                  </a:lnTo>
                  <a:lnTo>
                    <a:pt x="9" y="34"/>
                  </a:lnTo>
                </a:path>
              </a:pathLst>
            </a:custGeom>
            <a:solidFill>
              <a:srgbClr val="FFFFFF"/>
            </a:solidFill>
            <a:ln w="12700" cap="rnd">
              <a:noFill/>
              <a:round/>
              <a:headEnd/>
              <a:tailEnd/>
            </a:ln>
          </p:spPr>
          <p:txBody>
            <a:bodyPr/>
            <a:lstStyle/>
            <a:p>
              <a:endParaRPr lang="en-US">
                <a:solidFill>
                  <a:srgbClr val="000000"/>
                </a:solidFill>
              </a:endParaRPr>
            </a:p>
          </p:txBody>
        </p:sp>
        <p:sp>
          <p:nvSpPr>
            <p:cNvPr id="23713" name="Freeform 206"/>
            <p:cNvSpPr>
              <a:spLocks/>
            </p:cNvSpPr>
            <p:nvPr/>
          </p:nvSpPr>
          <p:spPr bwMode="auto">
            <a:xfrm>
              <a:off x="2463" y="1581"/>
              <a:ext cx="27" cy="51"/>
            </a:xfrm>
            <a:custGeom>
              <a:avLst/>
              <a:gdLst>
                <a:gd name="T0" fmla="*/ 14 w 27"/>
                <a:gd name="T1" fmla="*/ 34 h 51"/>
                <a:gd name="T2" fmla="*/ 23 w 27"/>
                <a:gd name="T3" fmla="*/ 36 h 51"/>
                <a:gd name="T4" fmla="*/ 19 w 27"/>
                <a:gd name="T5" fmla="*/ 23 h 51"/>
                <a:gd name="T6" fmla="*/ 26 w 27"/>
                <a:gd name="T7" fmla="*/ 6 h 51"/>
                <a:gd name="T8" fmla="*/ 16 w 27"/>
                <a:gd name="T9" fmla="*/ 14 h 51"/>
                <a:gd name="T10" fmla="*/ 11 w 27"/>
                <a:gd name="T11" fmla="*/ 0 h 51"/>
                <a:gd name="T12" fmla="*/ 9 w 27"/>
                <a:gd name="T13" fmla="*/ 19 h 51"/>
                <a:gd name="T14" fmla="*/ 0 w 27"/>
                <a:gd name="T15" fmla="*/ 28 h 51"/>
                <a:gd name="T16" fmla="*/ 7 w 27"/>
                <a:gd name="T17" fmla="*/ 31 h 51"/>
                <a:gd name="T18" fmla="*/ 5 w 27"/>
                <a:gd name="T19" fmla="*/ 50 h 51"/>
                <a:gd name="T20" fmla="*/ 14 w 27"/>
                <a:gd name="T21" fmla="*/ 34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51"/>
                <a:gd name="T35" fmla="*/ 27 w 27"/>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51">
                  <a:moveTo>
                    <a:pt x="14" y="34"/>
                  </a:moveTo>
                  <a:lnTo>
                    <a:pt x="23" y="36"/>
                  </a:lnTo>
                  <a:lnTo>
                    <a:pt x="19" y="23"/>
                  </a:lnTo>
                  <a:lnTo>
                    <a:pt x="26" y="6"/>
                  </a:lnTo>
                  <a:lnTo>
                    <a:pt x="16" y="14"/>
                  </a:lnTo>
                  <a:lnTo>
                    <a:pt x="11" y="0"/>
                  </a:lnTo>
                  <a:lnTo>
                    <a:pt x="9" y="19"/>
                  </a:lnTo>
                  <a:lnTo>
                    <a:pt x="0" y="28"/>
                  </a:lnTo>
                  <a:lnTo>
                    <a:pt x="7" y="31"/>
                  </a:lnTo>
                  <a:lnTo>
                    <a:pt x="5" y="50"/>
                  </a:lnTo>
                  <a:lnTo>
                    <a:pt x="14" y="34"/>
                  </a:lnTo>
                </a:path>
              </a:pathLst>
            </a:custGeom>
            <a:solidFill>
              <a:srgbClr val="FFFFFF"/>
            </a:solidFill>
            <a:ln w="12700" cap="rnd">
              <a:noFill/>
              <a:round/>
              <a:headEnd/>
              <a:tailEnd/>
            </a:ln>
          </p:spPr>
          <p:txBody>
            <a:bodyPr/>
            <a:lstStyle/>
            <a:p>
              <a:endParaRPr lang="en-US">
                <a:solidFill>
                  <a:srgbClr val="000000"/>
                </a:solidFill>
              </a:endParaRPr>
            </a:p>
          </p:txBody>
        </p:sp>
        <p:sp>
          <p:nvSpPr>
            <p:cNvPr id="23714" name="Freeform 207"/>
            <p:cNvSpPr>
              <a:spLocks/>
            </p:cNvSpPr>
            <p:nvPr/>
          </p:nvSpPr>
          <p:spPr bwMode="auto">
            <a:xfrm>
              <a:off x="2465" y="1702"/>
              <a:ext cx="27" cy="48"/>
            </a:xfrm>
            <a:custGeom>
              <a:avLst/>
              <a:gdLst>
                <a:gd name="T0" fmla="*/ 13 w 27"/>
                <a:gd name="T1" fmla="*/ 33 h 48"/>
                <a:gd name="T2" fmla="*/ 23 w 27"/>
                <a:gd name="T3" fmla="*/ 36 h 48"/>
                <a:gd name="T4" fmla="*/ 19 w 27"/>
                <a:gd name="T5" fmla="*/ 22 h 48"/>
                <a:gd name="T6" fmla="*/ 26 w 27"/>
                <a:gd name="T7" fmla="*/ 7 h 48"/>
                <a:gd name="T8" fmla="*/ 16 w 27"/>
                <a:gd name="T9" fmla="*/ 13 h 48"/>
                <a:gd name="T10" fmla="*/ 11 w 27"/>
                <a:gd name="T11" fmla="*/ 0 h 48"/>
                <a:gd name="T12" fmla="*/ 8 w 27"/>
                <a:gd name="T13" fmla="*/ 17 h 48"/>
                <a:gd name="T14" fmla="*/ 0 w 27"/>
                <a:gd name="T15" fmla="*/ 26 h 48"/>
                <a:gd name="T16" fmla="*/ 7 w 27"/>
                <a:gd name="T17" fmla="*/ 29 h 48"/>
                <a:gd name="T18" fmla="*/ 4 w 27"/>
                <a:gd name="T19" fmla="*/ 47 h 48"/>
                <a:gd name="T20" fmla="*/ 13 w 27"/>
                <a:gd name="T21" fmla="*/ 33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48"/>
                <a:gd name="T35" fmla="*/ 27 w 27"/>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48">
                  <a:moveTo>
                    <a:pt x="13" y="33"/>
                  </a:moveTo>
                  <a:lnTo>
                    <a:pt x="23" y="36"/>
                  </a:lnTo>
                  <a:lnTo>
                    <a:pt x="19" y="22"/>
                  </a:lnTo>
                  <a:lnTo>
                    <a:pt x="26" y="7"/>
                  </a:lnTo>
                  <a:lnTo>
                    <a:pt x="16" y="13"/>
                  </a:lnTo>
                  <a:lnTo>
                    <a:pt x="11" y="0"/>
                  </a:lnTo>
                  <a:lnTo>
                    <a:pt x="8" y="17"/>
                  </a:lnTo>
                  <a:lnTo>
                    <a:pt x="0" y="26"/>
                  </a:lnTo>
                  <a:lnTo>
                    <a:pt x="7" y="29"/>
                  </a:lnTo>
                  <a:lnTo>
                    <a:pt x="4" y="47"/>
                  </a:lnTo>
                  <a:lnTo>
                    <a:pt x="13" y="33"/>
                  </a:lnTo>
                </a:path>
              </a:pathLst>
            </a:custGeom>
            <a:solidFill>
              <a:srgbClr val="FFFFFF"/>
            </a:solidFill>
            <a:ln w="12700" cap="rnd">
              <a:noFill/>
              <a:round/>
              <a:headEnd/>
              <a:tailEnd/>
            </a:ln>
          </p:spPr>
          <p:txBody>
            <a:bodyPr/>
            <a:lstStyle/>
            <a:p>
              <a:endParaRPr lang="en-US">
                <a:solidFill>
                  <a:srgbClr val="000000"/>
                </a:solidFill>
              </a:endParaRPr>
            </a:p>
          </p:txBody>
        </p:sp>
        <p:sp>
          <p:nvSpPr>
            <p:cNvPr id="23715" name="Freeform 208"/>
            <p:cNvSpPr>
              <a:spLocks/>
            </p:cNvSpPr>
            <p:nvPr/>
          </p:nvSpPr>
          <p:spPr bwMode="auto">
            <a:xfrm>
              <a:off x="2468" y="1800"/>
              <a:ext cx="28" cy="48"/>
            </a:xfrm>
            <a:custGeom>
              <a:avLst/>
              <a:gdLst>
                <a:gd name="T0" fmla="*/ 13 w 28"/>
                <a:gd name="T1" fmla="*/ 33 h 48"/>
                <a:gd name="T2" fmla="*/ 23 w 28"/>
                <a:gd name="T3" fmla="*/ 35 h 48"/>
                <a:gd name="T4" fmla="*/ 20 w 28"/>
                <a:gd name="T5" fmla="*/ 22 h 48"/>
                <a:gd name="T6" fmla="*/ 27 w 28"/>
                <a:gd name="T7" fmla="*/ 7 h 48"/>
                <a:gd name="T8" fmla="*/ 16 w 28"/>
                <a:gd name="T9" fmla="*/ 13 h 48"/>
                <a:gd name="T10" fmla="*/ 12 w 28"/>
                <a:gd name="T11" fmla="*/ 0 h 48"/>
                <a:gd name="T12" fmla="*/ 8 w 28"/>
                <a:gd name="T13" fmla="*/ 17 h 48"/>
                <a:gd name="T14" fmla="*/ 0 w 28"/>
                <a:gd name="T15" fmla="*/ 26 h 48"/>
                <a:gd name="T16" fmla="*/ 7 w 28"/>
                <a:gd name="T17" fmla="*/ 30 h 48"/>
                <a:gd name="T18" fmla="*/ 4 w 28"/>
                <a:gd name="T19" fmla="*/ 47 h 48"/>
                <a:gd name="T20" fmla="*/ 13 w 28"/>
                <a:gd name="T21" fmla="*/ 33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48"/>
                <a:gd name="T35" fmla="*/ 28 w 28"/>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48">
                  <a:moveTo>
                    <a:pt x="13" y="33"/>
                  </a:moveTo>
                  <a:lnTo>
                    <a:pt x="23" y="35"/>
                  </a:lnTo>
                  <a:lnTo>
                    <a:pt x="20" y="22"/>
                  </a:lnTo>
                  <a:lnTo>
                    <a:pt x="27" y="7"/>
                  </a:lnTo>
                  <a:lnTo>
                    <a:pt x="16" y="13"/>
                  </a:lnTo>
                  <a:lnTo>
                    <a:pt x="12" y="0"/>
                  </a:lnTo>
                  <a:lnTo>
                    <a:pt x="8" y="17"/>
                  </a:lnTo>
                  <a:lnTo>
                    <a:pt x="0" y="26"/>
                  </a:lnTo>
                  <a:lnTo>
                    <a:pt x="7" y="30"/>
                  </a:lnTo>
                  <a:lnTo>
                    <a:pt x="4" y="47"/>
                  </a:lnTo>
                  <a:lnTo>
                    <a:pt x="13" y="33"/>
                  </a:lnTo>
                </a:path>
              </a:pathLst>
            </a:custGeom>
            <a:solidFill>
              <a:srgbClr val="FFFFFF"/>
            </a:solidFill>
            <a:ln w="12700" cap="rnd">
              <a:noFill/>
              <a:round/>
              <a:headEnd/>
              <a:tailEnd/>
            </a:ln>
          </p:spPr>
          <p:txBody>
            <a:bodyPr/>
            <a:lstStyle/>
            <a:p>
              <a:endParaRPr lang="en-US">
                <a:solidFill>
                  <a:srgbClr val="000000"/>
                </a:solidFill>
              </a:endParaRPr>
            </a:p>
          </p:txBody>
        </p:sp>
        <p:sp>
          <p:nvSpPr>
            <p:cNvPr id="23716" name="Freeform 209"/>
            <p:cNvSpPr>
              <a:spLocks/>
            </p:cNvSpPr>
            <p:nvPr/>
          </p:nvSpPr>
          <p:spPr bwMode="auto">
            <a:xfrm>
              <a:off x="2746" y="1555"/>
              <a:ext cx="114" cy="80"/>
            </a:xfrm>
            <a:custGeom>
              <a:avLst/>
              <a:gdLst>
                <a:gd name="T0" fmla="*/ 113 w 114"/>
                <a:gd name="T1" fmla="*/ 0 h 80"/>
                <a:gd name="T2" fmla="*/ 112 w 114"/>
                <a:gd name="T3" fmla="*/ 71 h 80"/>
                <a:gd name="T4" fmla="*/ 110 w 114"/>
                <a:gd name="T5" fmla="*/ 72 h 80"/>
                <a:gd name="T6" fmla="*/ 107 w 114"/>
                <a:gd name="T7" fmla="*/ 72 h 80"/>
                <a:gd name="T8" fmla="*/ 104 w 114"/>
                <a:gd name="T9" fmla="*/ 72 h 80"/>
                <a:gd name="T10" fmla="*/ 100 w 114"/>
                <a:gd name="T11" fmla="*/ 74 h 80"/>
                <a:gd name="T12" fmla="*/ 94 w 114"/>
                <a:gd name="T13" fmla="*/ 75 h 80"/>
                <a:gd name="T14" fmla="*/ 87 w 114"/>
                <a:gd name="T15" fmla="*/ 76 h 80"/>
                <a:gd name="T16" fmla="*/ 81 w 114"/>
                <a:gd name="T17" fmla="*/ 77 h 80"/>
                <a:gd name="T18" fmla="*/ 73 w 114"/>
                <a:gd name="T19" fmla="*/ 77 h 80"/>
                <a:gd name="T20" fmla="*/ 64 w 114"/>
                <a:gd name="T21" fmla="*/ 78 h 80"/>
                <a:gd name="T22" fmla="*/ 55 w 114"/>
                <a:gd name="T23" fmla="*/ 78 h 80"/>
                <a:gd name="T24" fmla="*/ 45 w 114"/>
                <a:gd name="T25" fmla="*/ 79 h 80"/>
                <a:gd name="T26" fmla="*/ 35 w 114"/>
                <a:gd name="T27" fmla="*/ 79 h 80"/>
                <a:gd name="T28" fmla="*/ 23 w 114"/>
                <a:gd name="T29" fmla="*/ 79 h 80"/>
                <a:gd name="T30" fmla="*/ 11 w 114"/>
                <a:gd name="T31" fmla="*/ 78 h 80"/>
                <a:gd name="T32" fmla="*/ 0 w 114"/>
                <a:gd name="T33" fmla="*/ 77 h 80"/>
                <a:gd name="T34" fmla="*/ 0 w 114"/>
                <a:gd name="T35" fmla="*/ 12 h 80"/>
                <a:gd name="T36" fmla="*/ 1 w 114"/>
                <a:gd name="T37" fmla="*/ 12 h 80"/>
                <a:gd name="T38" fmla="*/ 3 w 114"/>
                <a:gd name="T39" fmla="*/ 12 h 80"/>
                <a:gd name="T40" fmla="*/ 7 w 114"/>
                <a:gd name="T41" fmla="*/ 12 h 80"/>
                <a:gd name="T42" fmla="*/ 11 w 114"/>
                <a:gd name="T43" fmla="*/ 12 h 80"/>
                <a:gd name="T44" fmla="*/ 17 w 114"/>
                <a:gd name="T45" fmla="*/ 12 h 80"/>
                <a:gd name="T46" fmla="*/ 23 w 114"/>
                <a:gd name="T47" fmla="*/ 12 h 80"/>
                <a:gd name="T48" fmla="*/ 30 w 114"/>
                <a:gd name="T49" fmla="*/ 12 h 80"/>
                <a:gd name="T50" fmla="*/ 39 w 114"/>
                <a:gd name="T51" fmla="*/ 11 h 80"/>
                <a:gd name="T52" fmla="*/ 47 w 114"/>
                <a:gd name="T53" fmla="*/ 11 h 80"/>
                <a:gd name="T54" fmla="*/ 56 w 114"/>
                <a:gd name="T55" fmla="*/ 10 h 80"/>
                <a:gd name="T56" fmla="*/ 66 w 114"/>
                <a:gd name="T57" fmla="*/ 9 h 80"/>
                <a:gd name="T58" fmla="*/ 76 w 114"/>
                <a:gd name="T59" fmla="*/ 8 h 80"/>
                <a:gd name="T60" fmla="*/ 85 w 114"/>
                <a:gd name="T61" fmla="*/ 5 h 80"/>
                <a:gd name="T62" fmla="*/ 95 w 114"/>
                <a:gd name="T63" fmla="*/ 4 h 80"/>
                <a:gd name="T64" fmla="*/ 104 w 114"/>
                <a:gd name="T65" fmla="*/ 2 h 80"/>
                <a:gd name="T66" fmla="*/ 113 w 114"/>
                <a:gd name="T67" fmla="*/ 0 h 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4"/>
                <a:gd name="T103" fmla="*/ 0 h 80"/>
                <a:gd name="T104" fmla="*/ 114 w 114"/>
                <a:gd name="T105" fmla="*/ 80 h 8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4" h="80">
                  <a:moveTo>
                    <a:pt x="113" y="0"/>
                  </a:moveTo>
                  <a:lnTo>
                    <a:pt x="112" y="71"/>
                  </a:lnTo>
                  <a:lnTo>
                    <a:pt x="110" y="72"/>
                  </a:lnTo>
                  <a:lnTo>
                    <a:pt x="107" y="72"/>
                  </a:lnTo>
                  <a:lnTo>
                    <a:pt x="104" y="72"/>
                  </a:lnTo>
                  <a:lnTo>
                    <a:pt x="100" y="74"/>
                  </a:lnTo>
                  <a:lnTo>
                    <a:pt x="94" y="75"/>
                  </a:lnTo>
                  <a:lnTo>
                    <a:pt x="87" y="76"/>
                  </a:lnTo>
                  <a:lnTo>
                    <a:pt x="81" y="77"/>
                  </a:lnTo>
                  <a:lnTo>
                    <a:pt x="73" y="77"/>
                  </a:lnTo>
                  <a:lnTo>
                    <a:pt x="64" y="78"/>
                  </a:lnTo>
                  <a:lnTo>
                    <a:pt x="55" y="78"/>
                  </a:lnTo>
                  <a:lnTo>
                    <a:pt x="45" y="79"/>
                  </a:lnTo>
                  <a:lnTo>
                    <a:pt x="35" y="79"/>
                  </a:lnTo>
                  <a:lnTo>
                    <a:pt x="23" y="79"/>
                  </a:lnTo>
                  <a:lnTo>
                    <a:pt x="11" y="78"/>
                  </a:lnTo>
                  <a:lnTo>
                    <a:pt x="0" y="77"/>
                  </a:lnTo>
                  <a:lnTo>
                    <a:pt x="0" y="12"/>
                  </a:lnTo>
                  <a:lnTo>
                    <a:pt x="1" y="12"/>
                  </a:lnTo>
                  <a:lnTo>
                    <a:pt x="3" y="12"/>
                  </a:lnTo>
                  <a:lnTo>
                    <a:pt x="7" y="12"/>
                  </a:lnTo>
                  <a:lnTo>
                    <a:pt x="11" y="12"/>
                  </a:lnTo>
                  <a:lnTo>
                    <a:pt x="17" y="12"/>
                  </a:lnTo>
                  <a:lnTo>
                    <a:pt x="23" y="12"/>
                  </a:lnTo>
                  <a:lnTo>
                    <a:pt x="30" y="12"/>
                  </a:lnTo>
                  <a:lnTo>
                    <a:pt x="39" y="11"/>
                  </a:lnTo>
                  <a:lnTo>
                    <a:pt x="47" y="11"/>
                  </a:lnTo>
                  <a:lnTo>
                    <a:pt x="56" y="10"/>
                  </a:lnTo>
                  <a:lnTo>
                    <a:pt x="66" y="9"/>
                  </a:lnTo>
                  <a:lnTo>
                    <a:pt x="76" y="8"/>
                  </a:lnTo>
                  <a:lnTo>
                    <a:pt x="85" y="5"/>
                  </a:lnTo>
                  <a:lnTo>
                    <a:pt x="95" y="4"/>
                  </a:lnTo>
                  <a:lnTo>
                    <a:pt x="104" y="2"/>
                  </a:lnTo>
                  <a:lnTo>
                    <a:pt x="113" y="0"/>
                  </a:lnTo>
                </a:path>
              </a:pathLst>
            </a:custGeom>
            <a:solidFill>
              <a:srgbClr val="F0F0F0"/>
            </a:solidFill>
            <a:ln w="12700" cap="rnd">
              <a:noFill/>
              <a:round/>
              <a:headEnd/>
              <a:tailEnd/>
            </a:ln>
          </p:spPr>
          <p:txBody>
            <a:bodyPr/>
            <a:lstStyle/>
            <a:p>
              <a:endParaRPr lang="en-US">
                <a:solidFill>
                  <a:srgbClr val="000000"/>
                </a:solidFill>
              </a:endParaRPr>
            </a:p>
          </p:txBody>
        </p:sp>
        <p:sp>
          <p:nvSpPr>
            <p:cNvPr id="23717" name="Freeform 210"/>
            <p:cNvSpPr>
              <a:spLocks/>
            </p:cNvSpPr>
            <p:nvPr/>
          </p:nvSpPr>
          <p:spPr bwMode="auto">
            <a:xfrm>
              <a:off x="2733" y="1711"/>
              <a:ext cx="125" cy="75"/>
            </a:xfrm>
            <a:custGeom>
              <a:avLst/>
              <a:gdLst>
                <a:gd name="T0" fmla="*/ 124 w 125"/>
                <a:gd name="T1" fmla="*/ 0 h 75"/>
                <a:gd name="T2" fmla="*/ 124 w 125"/>
                <a:gd name="T3" fmla="*/ 74 h 75"/>
                <a:gd name="T4" fmla="*/ 123 w 125"/>
                <a:gd name="T5" fmla="*/ 74 h 75"/>
                <a:gd name="T6" fmla="*/ 119 w 125"/>
                <a:gd name="T7" fmla="*/ 74 h 75"/>
                <a:gd name="T8" fmla="*/ 115 w 125"/>
                <a:gd name="T9" fmla="*/ 74 h 75"/>
                <a:gd name="T10" fmla="*/ 109 w 125"/>
                <a:gd name="T11" fmla="*/ 73 h 75"/>
                <a:gd name="T12" fmla="*/ 101 w 125"/>
                <a:gd name="T13" fmla="*/ 73 h 75"/>
                <a:gd name="T14" fmla="*/ 94 w 125"/>
                <a:gd name="T15" fmla="*/ 73 h 75"/>
                <a:gd name="T16" fmla="*/ 83 w 125"/>
                <a:gd name="T17" fmla="*/ 73 h 75"/>
                <a:gd name="T18" fmla="*/ 74 w 125"/>
                <a:gd name="T19" fmla="*/ 73 h 75"/>
                <a:gd name="T20" fmla="*/ 63 w 125"/>
                <a:gd name="T21" fmla="*/ 73 h 75"/>
                <a:gd name="T22" fmla="*/ 54 w 125"/>
                <a:gd name="T23" fmla="*/ 72 h 75"/>
                <a:gd name="T24" fmla="*/ 43 w 125"/>
                <a:gd name="T25" fmla="*/ 72 h 75"/>
                <a:gd name="T26" fmla="*/ 34 w 125"/>
                <a:gd name="T27" fmla="*/ 72 h 75"/>
                <a:gd name="T28" fmla="*/ 24 w 125"/>
                <a:gd name="T29" fmla="*/ 72 h 75"/>
                <a:gd name="T30" fmla="*/ 16 w 125"/>
                <a:gd name="T31" fmla="*/ 72 h 75"/>
                <a:gd name="T32" fmla="*/ 9 w 125"/>
                <a:gd name="T33" fmla="*/ 71 h 75"/>
                <a:gd name="T34" fmla="*/ 2 w 125"/>
                <a:gd name="T35" fmla="*/ 71 h 75"/>
                <a:gd name="T36" fmla="*/ 2 w 125"/>
                <a:gd name="T37" fmla="*/ 61 h 75"/>
                <a:gd name="T38" fmla="*/ 1 w 125"/>
                <a:gd name="T39" fmla="*/ 39 h 75"/>
                <a:gd name="T40" fmla="*/ 1 w 125"/>
                <a:gd name="T41" fmla="*/ 16 h 75"/>
                <a:gd name="T42" fmla="*/ 0 w 125"/>
                <a:gd name="T43" fmla="*/ 1 h 75"/>
                <a:gd name="T44" fmla="*/ 1 w 125"/>
                <a:gd name="T45" fmla="*/ 1 h 75"/>
                <a:gd name="T46" fmla="*/ 3 w 125"/>
                <a:gd name="T47" fmla="*/ 1 h 75"/>
                <a:gd name="T48" fmla="*/ 7 w 125"/>
                <a:gd name="T49" fmla="*/ 1 h 75"/>
                <a:gd name="T50" fmla="*/ 10 w 125"/>
                <a:gd name="T51" fmla="*/ 1 h 75"/>
                <a:gd name="T52" fmla="*/ 15 w 125"/>
                <a:gd name="T53" fmla="*/ 1 h 75"/>
                <a:gd name="T54" fmla="*/ 20 w 125"/>
                <a:gd name="T55" fmla="*/ 2 h 75"/>
                <a:gd name="T56" fmla="*/ 27 w 125"/>
                <a:gd name="T57" fmla="*/ 2 h 75"/>
                <a:gd name="T58" fmla="*/ 33 w 125"/>
                <a:gd name="T59" fmla="*/ 2 h 75"/>
                <a:gd name="T60" fmla="*/ 39 w 125"/>
                <a:gd name="T61" fmla="*/ 2 h 75"/>
                <a:gd name="T62" fmla="*/ 46 w 125"/>
                <a:gd name="T63" fmla="*/ 2 h 75"/>
                <a:gd name="T64" fmla="*/ 52 w 125"/>
                <a:gd name="T65" fmla="*/ 2 h 75"/>
                <a:gd name="T66" fmla="*/ 59 w 125"/>
                <a:gd name="T67" fmla="*/ 2 h 75"/>
                <a:gd name="T68" fmla="*/ 64 w 125"/>
                <a:gd name="T69" fmla="*/ 2 h 75"/>
                <a:gd name="T70" fmla="*/ 69 w 125"/>
                <a:gd name="T71" fmla="*/ 2 h 75"/>
                <a:gd name="T72" fmla="*/ 73 w 125"/>
                <a:gd name="T73" fmla="*/ 2 h 75"/>
                <a:gd name="T74" fmla="*/ 76 w 125"/>
                <a:gd name="T75" fmla="*/ 2 h 75"/>
                <a:gd name="T76" fmla="*/ 82 w 125"/>
                <a:gd name="T77" fmla="*/ 2 h 75"/>
                <a:gd name="T78" fmla="*/ 89 w 125"/>
                <a:gd name="T79" fmla="*/ 2 h 75"/>
                <a:gd name="T80" fmla="*/ 98 w 125"/>
                <a:gd name="T81" fmla="*/ 1 h 75"/>
                <a:gd name="T82" fmla="*/ 106 w 125"/>
                <a:gd name="T83" fmla="*/ 1 h 75"/>
                <a:gd name="T84" fmla="*/ 113 w 125"/>
                <a:gd name="T85" fmla="*/ 1 h 75"/>
                <a:gd name="T86" fmla="*/ 118 w 125"/>
                <a:gd name="T87" fmla="*/ 0 h 75"/>
                <a:gd name="T88" fmla="*/ 123 w 125"/>
                <a:gd name="T89" fmla="*/ 0 h 75"/>
                <a:gd name="T90" fmla="*/ 124 w 125"/>
                <a:gd name="T91" fmla="*/ 0 h 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5"/>
                <a:gd name="T139" fmla="*/ 0 h 75"/>
                <a:gd name="T140" fmla="*/ 125 w 125"/>
                <a:gd name="T141" fmla="*/ 75 h 7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5" h="75">
                  <a:moveTo>
                    <a:pt x="124" y="0"/>
                  </a:moveTo>
                  <a:lnTo>
                    <a:pt x="124" y="74"/>
                  </a:lnTo>
                  <a:lnTo>
                    <a:pt x="123" y="74"/>
                  </a:lnTo>
                  <a:lnTo>
                    <a:pt x="119" y="74"/>
                  </a:lnTo>
                  <a:lnTo>
                    <a:pt x="115" y="74"/>
                  </a:lnTo>
                  <a:lnTo>
                    <a:pt x="109" y="73"/>
                  </a:lnTo>
                  <a:lnTo>
                    <a:pt x="101" y="73"/>
                  </a:lnTo>
                  <a:lnTo>
                    <a:pt x="94" y="73"/>
                  </a:lnTo>
                  <a:lnTo>
                    <a:pt x="83" y="73"/>
                  </a:lnTo>
                  <a:lnTo>
                    <a:pt x="74" y="73"/>
                  </a:lnTo>
                  <a:lnTo>
                    <a:pt x="63" y="73"/>
                  </a:lnTo>
                  <a:lnTo>
                    <a:pt x="54" y="72"/>
                  </a:lnTo>
                  <a:lnTo>
                    <a:pt x="43" y="72"/>
                  </a:lnTo>
                  <a:lnTo>
                    <a:pt x="34" y="72"/>
                  </a:lnTo>
                  <a:lnTo>
                    <a:pt x="24" y="72"/>
                  </a:lnTo>
                  <a:lnTo>
                    <a:pt x="16" y="72"/>
                  </a:lnTo>
                  <a:lnTo>
                    <a:pt x="9" y="71"/>
                  </a:lnTo>
                  <a:lnTo>
                    <a:pt x="2" y="71"/>
                  </a:lnTo>
                  <a:lnTo>
                    <a:pt x="2" y="61"/>
                  </a:lnTo>
                  <a:lnTo>
                    <a:pt x="1" y="39"/>
                  </a:lnTo>
                  <a:lnTo>
                    <a:pt x="1" y="16"/>
                  </a:lnTo>
                  <a:lnTo>
                    <a:pt x="0" y="1"/>
                  </a:lnTo>
                  <a:lnTo>
                    <a:pt x="1" y="1"/>
                  </a:lnTo>
                  <a:lnTo>
                    <a:pt x="3" y="1"/>
                  </a:lnTo>
                  <a:lnTo>
                    <a:pt x="7" y="1"/>
                  </a:lnTo>
                  <a:lnTo>
                    <a:pt x="10" y="1"/>
                  </a:lnTo>
                  <a:lnTo>
                    <a:pt x="15" y="1"/>
                  </a:lnTo>
                  <a:lnTo>
                    <a:pt x="20" y="2"/>
                  </a:lnTo>
                  <a:lnTo>
                    <a:pt x="27" y="2"/>
                  </a:lnTo>
                  <a:lnTo>
                    <a:pt x="33" y="2"/>
                  </a:lnTo>
                  <a:lnTo>
                    <a:pt x="39" y="2"/>
                  </a:lnTo>
                  <a:lnTo>
                    <a:pt x="46" y="2"/>
                  </a:lnTo>
                  <a:lnTo>
                    <a:pt x="52" y="2"/>
                  </a:lnTo>
                  <a:lnTo>
                    <a:pt x="59" y="2"/>
                  </a:lnTo>
                  <a:lnTo>
                    <a:pt x="64" y="2"/>
                  </a:lnTo>
                  <a:lnTo>
                    <a:pt x="69" y="2"/>
                  </a:lnTo>
                  <a:lnTo>
                    <a:pt x="73" y="2"/>
                  </a:lnTo>
                  <a:lnTo>
                    <a:pt x="76" y="2"/>
                  </a:lnTo>
                  <a:lnTo>
                    <a:pt x="82" y="2"/>
                  </a:lnTo>
                  <a:lnTo>
                    <a:pt x="89" y="2"/>
                  </a:lnTo>
                  <a:lnTo>
                    <a:pt x="98" y="1"/>
                  </a:lnTo>
                  <a:lnTo>
                    <a:pt x="106" y="1"/>
                  </a:lnTo>
                  <a:lnTo>
                    <a:pt x="113" y="1"/>
                  </a:lnTo>
                  <a:lnTo>
                    <a:pt x="118" y="0"/>
                  </a:lnTo>
                  <a:lnTo>
                    <a:pt x="123" y="0"/>
                  </a:lnTo>
                  <a:lnTo>
                    <a:pt x="124" y="0"/>
                  </a:lnTo>
                </a:path>
              </a:pathLst>
            </a:custGeom>
            <a:solidFill>
              <a:srgbClr val="F0F0F0"/>
            </a:solidFill>
            <a:ln w="12700" cap="rnd">
              <a:noFill/>
              <a:round/>
              <a:headEnd/>
              <a:tailEnd/>
            </a:ln>
          </p:spPr>
          <p:txBody>
            <a:bodyPr/>
            <a:lstStyle/>
            <a:p>
              <a:endParaRPr lang="en-US">
                <a:solidFill>
                  <a:srgbClr val="000000"/>
                </a:solidFill>
              </a:endParaRPr>
            </a:p>
          </p:txBody>
        </p:sp>
        <p:sp>
          <p:nvSpPr>
            <p:cNvPr id="23718" name="Freeform 211"/>
            <p:cNvSpPr>
              <a:spLocks/>
            </p:cNvSpPr>
            <p:nvPr/>
          </p:nvSpPr>
          <p:spPr bwMode="auto">
            <a:xfrm>
              <a:off x="2751" y="1871"/>
              <a:ext cx="120" cy="81"/>
            </a:xfrm>
            <a:custGeom>
              <a:avLst/>
              <a:gdLst>
                <a:gd name="T0" fmla="*/ 112 w 120"/>
                <a:gd name="T1" fmla="*/ 5 h 81"/>
                <a:gd name="T2" fmla="*/ 119 w 120"/>
                <a:gd name="T3" fmla="*/ 80 h 81"/>
                <a:gd name="T4" fmla="*/ 117 w 120"/>
                <a:gd name="T5" fmla="*/ 80 h 81"/>
                <a:gd name="T6" fmla="*/ 112 w 120"/>
                <a:gd name="T7" fmla="*/ 80 h 81"/>
                <a:gd name="T8" fmla="*/ 106 w 120"/>
                <a:gd name="T9" fmla="*/ 80 h 81"/>
                <a:gd name="T10" fmla="*/ 98 w 120"/>
                <a:gd name="T11" fmla="*/ 79 h 81"/>
                <a:gd name="T12" fmla="*/ 90 w 120"/>
                <a:gd name="T13" fmla="*/ 79 h 81"/>
                <a:gd name="T14" fmla="*/ 81 w 120"/>
                <a:gd name="T15" fmla="*/ 79 h 81"/>
                <a:gd name="T16" fmla="*/ 74 w 120"/>
                <a:gd name="T17" fmla="*/ 78 h 81"/>
                <a:gd name="T18" fmla="*/ 68 w 120"/>
                <a:gd name="T19" fmla="*/ 78 h 81"/>
                <a:gd name="T20" fmla="*/ 66 w 120"/>
                <a:gd name="T21" fmla="*/ 77 h 81"/>
                <a:gd name="T22" fmla="*/ 64 w 120"/>
                <a:gd name="T23" fmla="*/ 77 h 81"/>
                <a:gd name="T24" fmla="*/ 61 w 120"/>
                <a:gd name="T25" fmla="*/ 77 h 81"/>
                <a:gd name="T26" fmla="*/ 57 w 120"/>
                <a:gd name="T27" fmla="*/ 77 h 81"/>
                <a:gd name="T28" fmla="*/ 53 w 120"/>
                <a:gd name="T29" fmla="*/ 76 h 81"/>
                <a:gd name="T30" fmla="*/ 49 w 120"/>
                <a:gd name="T31" fmla="*/ 76 h 81"/>
                <a:gd name="T32" fmla="*/ 45 w 120"/>
                <a:gd name="T33" fmla="*/ 75 h 81"/>
                <a:gd name="T34" fmla="*/ 40 w 120"/>
                <a:gd name="T35" fmla="*/ 75 h 81"/>
                <a:gd name="T36" fmla="*/ 36 w 120"/>
                <a:gd name="T37" fmla="*/ 75 h 81"/>
                <a:gd name="T38" fmla="*/ 31 w 120"/>
                <a:gd name="T39" fmla="*/ 73 h 81"/>
                <a:gd name="T40" fmla="*/ 27 w 120"/>
                <a:gd name="T41" fmla="*/ 73 h 81"/>
                <a:gd name="T42" fmla="*/ 22 w 120"/>
                <a:gd name="T43" fmla="*/ 73 h 81"/>
                <a:gd name="T44" fmla="*/ 18 w 120"/>
                <a:gd name="T45" fmla="*/ 72 h 81"/>
                <a:gd name="T46" fmla="*/ 13 w 120"/>
                <a:gd name="T47" fmla="*/ 72 h 81"/>
                <a:gd name="T48" fmla="*/ 10 w 120"/>
                <a:gd name="T49" fmla="*/ 72 h 81"/>
                <a:gd name="T50" fmla="*/ 7 w 120"/>
                <a:gd name="T51" fmla="*/ 72 h 81"/>
                <a:gd name="T52" fmla="*/ 0 w 120"/>
                <a:gd name="T53" fmla="*/ 0 h 81"/>
                <a:gd name="T54" fmla="*/ 2 w 120"/>
                <a:gd name="T55" fmla="*/ 0 h 81"/>
                <a:gd name="T56" fmla="*/ 4 w 120"/>
                <a:gd name="T57" fmla="*/ 0 h 81"/>
                <a:gd name="T58" fmla="*/ 8 w 120"/>
                <a:gd name="T59" fmla="*/ 0 h 81"/>
                <a:gd name="T60" fmla="*/ 11 w 120"/>
                <a:gd name="T61" fmla="*/ 1 h 81"/>
                <a:gd name="T62" fmla="*/ 16 w 120"/>
                <a:gd name="T63" fmla="*/ 1 h 81"/>
                <a:gd name="T64" fmla="*/ 20 w 120"/>
                <a:gd name="T65" fmla="*/ 1 h 81"/>
                <a:gd name="T66" fmla="*/ 25 w 120"/>
                <a:gd name="T67" fmla="*/ 1 h 81"/>
                <a:gd name="T68" fmla="*/ 30 w 120"/>
                <a:gd name="T69" fmla="*/ 2 h 81"/>
                <a:gd name="T70" fmla="*/ 35 w 120"/>
                <a:gd name="T71" fmla="*/ 2 h 81"/>
                <a:gd name="T72" fmla="*/ 39 w 120"/>
                <a:gd name="T73" fmla="*/ 2 h 81"/>
                <a:gd name="T74" fmla="*/ 44 w 120"/>
                <a:gd name="T75" fmla="*/ 3 h 81"/>
                <a:gd name="T76" fmla="*/ 48 w 120"/>
                <a:gd name="T77" fmla="*/ 3 h 81"/>
                <a:gd name="T78" fmla="*/ 52 w 120"/>
                <a:gd name="T79" fmla="*/ 3 h 81"/>
                <a:gd name="T80" fmla="*/ 54 w 120"/>
                <a:gd name="T81" fmla="*/ 3 h 81"/>
                <a:gd name="T82" fmla="*/ 56 w 120"/>
                <a:gd name="T83" fmla="*/ 3 h 81"/>
                <a:gd name="T84" fmla="*/ 57 w 120"/>
                <a:gd name="T85" fmla="*/ 3 h 81"/>
                <a:gd name="T86" fmla="*/ 60 w 120"/>
                <a:gd name="T87" fmla="*/ 3 h 81"/>
                <a:gd name="T88" fmla="*/ 63 w 120"/>
                <a:gd name="T89" fmla="*/ 3 h 81"/>
                <a:gd name="T90" fmla="*/ 67 w 120"/>
                <a:gd name="T91" fmla="*/ 3 h 81"/>
                <a:gd name="T92" fmla="*/ 72 w 120"/>
                <a:gd name="T93" fmla="*/ 4 h 81"/>
                <a:gd name="T94" fmla="*/ 76 w 120"/>
                <a:gd name="T95" fmla="*/ 4 h 81"/>
                <a:gd name="T96" fmla="*/ 81 w 120"/>
                <a:gd name="T97" fmla="*/ 4 h 81"/>
                <a:gd name="T98" fmla="*/ 86 w 120"/>
                <a:gd name="T99" fmla="*/ 4 h 81"/>
                <a:gd name="T100" fmla="*/ 91 w 120"/>
                <a:gd name="T101" fmla="*/ 5 h 81"/>
                <a:gd name="T102" fmla="*/ 97 w 120"/>
                <a:gd name="T103" fmla="*/ 5 h 81"/>
                <a:gd name="T104" fmla="*/ 101 w 120"/>
                <a:gd name="T105" fmla="*/ 5 h 81"/>
                <a:gd name="T106" fmla="*/ 104 w 120"/>
                <a:gd name="T107" fmla="*/ 5 h 81"/>
                <a:gd name="T108" fmla="*/ 108 w 120"/>
                <a:gd name="T109" fmla="*/ 5 h 81"/>
                <a:gd name="T110" fmla="*/ 110 w 120"/>
                <a:gd name="T111" fmla="*/ 5 h 81"/>
                <a:gd name="T112" fmla="*/ 112 w 120"/>
                <a:gd name="T113" fmla="*/ 5 h 8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0"/>
                <a:gd name="T172" fmla="*/ 0 h 81"/>
                <a:gd name="T173" fmla="*/ 120 w 120"/>
                <a:gd name="T174" fmla="*/ 81 h 8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0" h="81">
                  <a:moveTo>
                    <a:pt x="112" y="5"/>
                  </a:moveTo>
                  <a:lnTo>
                    <a:pt x="119" y="80"/>
                  </a:lnTo>
                  <a:lnTo>
                    <a:pt x="117" y="80"/>
                  </a:lnTo>
                  <a:lnTo>
                    <a:pt x="112" y="80"/>
                  </a:lnTo>
                  <a:lnTo>
                    <a:pt x="106" y="80"/>
                  </a:lnTo>
                  <a:lnTo>
                    <a:pt x="98" y="79"/>
                  </a:lnTo>
                  <a:lnTo>
                    <a:pt x="90" y="79"/>
                  </a:lnTo>
                  <a:lnTo>
                    <a:pt x="81" y="79"/>
                  </a:lnTo>
                  <a:lnTo>
                    <a:pt x="74" y="78"/>
                  </a:lnTo>
                  <a:lnTo>
                    <a:pt x="68" y="78"/>
                  </a:lnTo>
                  <a:lnTo>
                    <a:pt x="66" y="77"/>
                  </a:lnTo>
                  <a:lnTo>
                    <a:pt x="64" y="77"/>
                  </a:lnTo>
                  <a:lnTo>
                    <a:pt x="61" y="77"/>
                  </a:lnTo>
                  <a:lnTo>
                    <a:pt x="57" y="77"/>
                  </a:lnTo>
                  <a:lnTo>
                    <a:pt x="53" y="76"/>
                  </a:lnTo>
                  <a:lnTo>
                    <a:pt x="49" y="76"/>
                  </a:lnTo>
                  <a:lnTo>
                    <a:pt x="45" y="75"/>
                  </a:lnTo>
                  <a:lnTo>
                    <a:pt x="40" y="75"/>
                  </a:lnTo>
                  <a:lnTo>
                    <a:pt x="36" y="75"/>
                  </a:lnTo>
                  <a:lnTo>
                    <a:pt x="31" y="73"/>
                  </a:lnTo>
                  <a:lnTo>
                    <a:pt x="27" y="73"/>
                  </a:lnTo>
                  <a:lnTo>
                    <a:pt x="22" y="73"/>
                  </a:lnTo>
                  <a:lnTo>
                    <a:pt x="18" y="72"/>
                  </a:lnTo>
                  <a:lnTo>
                    <a:pt x="13" y="72"/>
                  </a:lnTo>
                  <a:lnTo>
                    <a:pt x="10" y="72"/>
                  </a:lnTo>
                  <a:lnTo>
                    <a:pt x="7" y="72"/>
                  </a:lnTo>
                  <a:lnTo>
                    <a:pt x="0" y="0"/>
                  </a:lnTo>
                  <a:lnTo>
                    <a:pt x="2" y="0"/>
                  </a:lnTo>
                  <a:lnTo>
                    <a:pt x="4" y="0"/>
                  </a:lnTo>
                  <a:lnTo>
                    <a:pt x="8" y="0"/>
                  </a:lnTo>
                  <a:lnTo>
                    <a:pt x="11" y="1"/>
                  </a:lnTo>
                  <a:lnTo>
                    <a:pt x="16" y="1"/>
                  </a:lnTo>
                  <a:lnTo>
                    <a:pt x="20" y="1"/>
                  </a:lnTo>
                  <a:lnTo>
                    <a:pt x="25" y="1"/>
                  </a:lnTo>
                  <a:lnTo>
                    <a:pt x="30" y="2"/>
                  </a:lnTo>
                  <a:lnTo>
                    <a:pt x="35" y="2"/>
                  </a:lnTo>
                  <a:lnTo>
                    <a:pt x="39" y="2"/>
                  </a:lnTo>
                  <a:lnTo>
                    <a:pt x="44" y="3"/>
                  </a:lnTo>
                  <a:lnTo>
                    <a:pt x="48" y="3"/>
                  </a:lnTo>
                  <a:lnTo>
                    <a:pt x="52" y="3"/>
                  </a:lnTo>
                  <a:lnTo>
                    <a:pt x="54" y="3"/>
                  </a:lnTo>
                  <a:lnTo>
                    <a:pt x="56" y="3"/>
                  </a:lnTo>
                  <a:lnTo>
                    <a:pt x="57" y="3"/>
                  </a:lnTo>
                  <a:lnTo>
                    <a:pt x="60" y="3"/>
                  </a:lnTo>
                  <a:lnTo>
                    <a:pt x="63" y="3"/>
                  </a:lnTo>
                  <a:lnTo>
                    <a:pt x="67" y="3"/>
                  </a:lnTo>
                  <a:lnTo>
                    <a:pt x="72" y="4"/>
                  </a:lnTo>
                  <a:lnTo>
                    <a:pt x="76" y="4"/>
                  </a:lnTo>
                  <a:lnTo>
                    <a:pt x="81" y="4"/>
                  </a:lnTo>
                  <a:lnTo>
                    <a:pt x="86" y="4"/>
                  </a:lnTo>
                  <a:lnTo>
                    <a:pt x="91" y="5"/>
                  </a:lnTo>
                  <a:lnTo>
                    <a:pt x="97" y="5"/>
                  </a:lnTo>
                  <a:lnTo>
                    <a:pt x="101" y="5"/>
                  </a:lnTo>
                  <a:lnTo>
                    <a:pt x="104" y="5"/>
                  </a:lnTo>
                  <a:lnTo>
                    <a:pt x="108" y="5"/>
                  </a:lnTo>
                  <a:lnTo>
                    <a:pt x="110" y="5"/>
                  </a:lnTo>
                  <a:lnTo>
                    <a:pt x="112" y="5"/>
                  </a:lnTo>
                </a:path>
              </a:pathLst>
            </a:custGeom>
            <a:solidFill>
              <a:srgbClr val="F0F0F0"/>
            </a:solidFill>
            <a:ln w="12700" cap="rnd">
              <a:noFill/>
              <a:round/>
              <a:headEnd/>
              <a:tailEnd/>
            </a:ln>
          </p:spPr>
          <p:txBody>
            <a:bodyPr/>
            <a:lstStyle/>
            <a:p>
              <a:endParaRPr lang="en-US">
                <a:solidFill>
                  <a:srgbClr val="000000"/>
                </a:solidFill>
              </a:endParaRPr>
            </a:p>
          </p:txBody>
        </p:sp>
        <p:sp>
          <p:nvSpPr>
            <p:cNvPr id="23719" name="Freeform 212"/>
            <p:cNvSpPr>
              <a:spLocks/>
            </p:cNvSpPr>
            <p:nvPr/>
          </p:nvSpPr>
          <p:spPr bwMode="auto">
            <a:xfrm>
              <a:off x="2765" y="2031"/>
              <a:ext cx="132" cy="85"/>
            </a:xfrm>
            <a:custGeom>
              <a:avLst/>
              <a:gdLst>
                <a:gd name="T0" fmla="*/ 120 w 132"/>
                <a:gd name="T1" fmla="*/ 6 h 85"/>
                <a:gd name="T2" fmla="*/ 120 w 132"/>
                <a:gd name="T3" fmla="*/ 9 h 85"/>
                <a:gd name="T4" fmla="*/ 121 w 132"/>
                <a:gd name="T5" fmla="*/ 18 h 85"/>
                <a:gd name="T6" fmla="*/ 123 w 132"/>
                <a:gd name="T7" fmla="*/ 29 h 85"/>
                <a:gd name="T8" fmla="*/ 124 w 132"/>
                <a:gd name="T9" fmla="*/ 43 h 85"/>
                <a:gd name="T10" fmla="*/ 126 w 132"/>
                <a:gd name="T11" fmla="*/ 57 h 85"/>
                <a:gd name="T12" fmla="*/ 129 w 132"/>
                <a:gd name="T13" fmla="*/ 70 h 85"/>
                <a:gd name="T14" fmla="*/ 130 w 132"/>
                <a:gd name="T15" fmla="*/ 80 h 85"/>
                <a:gd name="T16" fmla="*/ 131 w 132"/>
                <a:gd name="T17" fmla="*/ 84 h 85"/>
                <a:gd name="T18" fmla="*/ 12 w 132"/>
                <a:gd name="T19" fmla="*/ 76 h 85"/>
                <a:gd name="T20" fmla="*/ 0 w 132"/>
                <a:gd name="T21" fmla="*/ 0 h 85"/>
                <a:gd name="T22" fmla="*/ 1 w 132"/>
                <a:gd name="T23" fmla="*/ 0 h 85"/>
                <a:gd name="T24" fmla="*/ 3 w 132"/>
                <a:gd name="T25" fmla="*/ 0 h 85"/>
                <a:gd name="T26" fmla="*/ 7 w 132"/>
                <a:gd name="T27" fmla="*/ 0 h 85"/>
                <a:gd name="T28" fmla="*/ 10 w 132"/>
                <a:gd name="T29" fmla="*/ 0 h 85"/>
                <a:gd name="T30" fmla="*/ 15 w 132"/>
                <a:gd name="T31" fmla="*/ 1 h 85"/>
                <a:gd name="T32" fmla="*/ 20 w 132"/>
                <a:gd name="T33" fmla="*/ 1 h 85"/>
                <a:gd name="T34" fmla="*/ 26 w 132"/>
                <a:gd name="T35" fmla="*/ 1 h 85"/>
                <a:gd name="T36" fmla="*/ 32 w 132"/>
                <a:gd name="T37" fmla="*/ 1 h 85"/>
                <a:gd name="T38" fmla="*/ 38 w 132"/>
                <a:gd name="T39" fmla="*/ 2 h 85"/>
                <a:gd name="T40" fmla="*/ 44 w 132"/>
                <a:gd name="T41" fmla="*/ 2 h 85"/>
                <a:gd name="T42" fmla="*/ 50 w 132"/>
                <a:gd name="T43" fmla="*/ 2 h 85"/>
                <a:gd name="T44" fmla="*/ 54 w 132"/>
                <a:gd name="T45" fmla="*/ 2 h 85"/>
                <a:gd name="T46" fmla="*/ 59 w 132"/>
                <a:gd name="T47" fmla="*/ 3 h 85"/>
                <a:gd name="T48" fmla="*/ 63 w 132"/>
                <a:gd name="T49" fmla="*/ 3 h 85"/>
                <a:gd name="T50" fmla="*/ 66 w 132"/>
                <a:gd name="T51" fmla="*/ 3 h 85"/>
                <a:gd name="T52" fmla="*/ 68 w 132"/>
                <a:gd name="T53" fmla="*/ 3 h 85"/>
                <a:gd name="T54" fmla="*/ 69 w 132"/>
                <a:gd name="T55" fmla="*/ 3 h 85"/>
                <a:gd name="T56" fmla="*/ 71 w 132"/>
                <a:gd name="T57" fmla="*/ 3 h 85"/>
                <a:gd name="T58" fmla="*/ 73 w 132"/>
                <a:gd name="T59" fmla="*/ 3 h 85"/>
                <a:gd name="T60" fmla="*/ 78 w 132"/>
                <a:gd name="T61" fmla="*/ 3 h 85"/>
                <a:gd name="T62" fmla="*/ 81 w 132"/>
                <a:gd name="T63" fmla="*/ 3 h 85"/>
                <a:gd name="T64" fmla="*/ 86 w 132"/>
                <a:gd name="T65" fmla="*/ 3 h 85"/>
                <a:gd name="T66" fmla="*/ 90 w 132"/>
                <a:gd name="T67" fmla="*/ 4 h 85"/>
                <a:gd name="T68" fmla="*/ 95 w 132"/>
                <a:gd name="T69" fmla="*/ 4 h 85"/>
                <a:gd name="T70" fmla="*/ 99 w 132"/>
                <a:gd name="T71" fmla="*/ 4 h 85"/>
                <a:gd name="T72" fmla="*/ 104 w 132"/>
                <a:gd name="T73" fmla="*/ 4 h 85"/>
                <a:gd name="T74" fmla="*/ 108 w 132"/>
                <a:gd name="T75" fmla="*/ 4 h 85"/>
                <a:gd name="T76" fmla="*/ 112 w 132"/>
                <a:gd name="T77" fmla="*/ 6 h 85"/>
                <a:gd name="T78" fmla="*/ 115 w 132"/>
                <a:gd name="T79" fmla="*/ 6 h 85"/>
                <a:gd name="T80" fmla="*/ 117 w 132"/>
                <a:gd name="T81" fmla="*/ 6 h 85"/>
                <a:gd name="T82" fmla="*/ 119 w 132"/>
                <a:gd name="T83" fmla="*/ 6 h 85"/>
                <a:gd name="T84" fmla="*/ 120 w 132"/>
                <a:gd name="T85" fmla="*/ 6 h 8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5"/>
                <a:gd name="T131" fmla="*/ 132 w 132"/>
                <a:gd name="T132" fmla="*/ 85 h 8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5">
                  <a:moveTo>
                    <a:pt x="120" y="6"/>
                  </a:moveTo>
                  <a:lnTo>
                    <a:pt x="120" y="9"/>
                  </a:lnTo>
                  <a:lnTo>
                    <a:pt x="121" y="18"/>
                  </a:lnTo>
                  <a:lnTo>
                    <a:pt x="123" y="29"/>
                  </a:lnTo>
                  <a:lnTo>
                    <a:pt x="124" y="43"/>
                  </a:lnTo>
                  <a:lnTo>
                    <a:pt x="126" y="57"/>
                  </a:lnTo>
                  <a:lnTo>
                    <a:pt x="129" y="70"/>
                  </a:lnTo>
                  <a:lnTo>
                    <a:pt x="130" y="80"/>
                  </a:lnTo>
                  <a:lnTo>
                    <a:pt x="131" y="84"/>
                  </a:lnTo>
                  <a:lnTo>
                    <a:pt x="12" y="76"/>
                  </a:lnTo>
                  <a:lnTo>
                    <a:pt x="0" y="0"/>
                  </a:lnTo>
                  <a:lnTo>
                    <a:pt x="1" y="0"/>
                  </a:lnTo>
                  <a:lnTo>
                    <a:pt x="3" y="0"/>
                  </a:lnTo>
                  <a:lnTo>
                    <a:pt x="7" y="0"/>
                  </a:lnTo>
                  <a:lnTo>
                    <a:pt x="10" y="0"/>
                  </a:lnTo>
                  <a:lnTo>
                    <a:pt x="15" y="1"/>
                  </a:lnTo>
                  <a:lnTo>
                    <a:pt x="20" y="1"/>
                  </a:lnTo>
                  <a:lnTo>
                    <a:pt x="26" y="1"/>
                  </a:lnTo>
                  <a:lnTo>
                    <a:pt x="32" y="1"/>
                  </a:lnTo>
                  <a:lnTo>
                    <a:pt x="38" y="2"/>
                  </a:lnTo>
                  <a:lnTo>
                    <a:pt x="44" y="2"/>
                  </a:lnTo>
                  <a:lnTo>
                    <a:pt x="50" y="2"/>
                  </a:lnTo>
                  <a:lnTo>
                    <a:pt x="54" y="2"/>
                  </a:lnTo>
                  <a:lnTo>
                    <a:pt x="59" y="3"/>
                  </a:lnTo>
                  <a:lnTo>
                    <a:pt x="63" y="3"/>
                  </a:lnTo>
                  <a:lnTo>
                    <a:pt x="66" y="3"/>
                  </a:lnTo>
                  <a:lnTo>
                    <a:pt x="68" y="3"/>
                  </a:lnTo>
                  <a:lnTo>
                    <a:pt x="69" y="3"/>
                  </a:lnTo>
                  <a:lnTo>
                    <a:pt x="71" y="3"/>
                  </a:lnTo>
                  <a:lnTo>
                    <a:pt x="73" y="3"/>
                  </a:lnTo>
                  <a:lnTo>
                    <a:pt x="78" y="3"/>
                  </a:lnTo>
                  <a:lnTo>
                    <a:pt x="81" y="3"/>
                  </a:lnTo>
                  <a:lnTo>
                    <a:pt x="86" y="3"/>
                  </a:lnTo>
                  <a:lnTo>
                    <a:pt x="90" y="4"/>
                  </a:lnTo>
                  <a:lnTo>
                    <a:pt x="95" y="4"/>
                  </a:lnTo>
                  <a:lnTo>
                    <a:pt x="99" y="4"/>
                  </a:lnTo>
                  <a:lnTo>
                    <a:pt x="104" y="4"/>
                  </a:lnTo>
                  <a:lnTo>
                    <a:pt x="108" y="4"/>
                  </a:lnTo>
                  <a:lnTo>
                    <a:pt x="112" y="6"/>
                  </a:lnTo>
                  <a:lnTo>
                    <a:pt x="115" y="6"/>
                  </a:lnTo>
                  <a:lnTo>
                    <a:pt x="117" y="6"/>
                  </a:lnTo>
                  <a:lnTo>
                    <a:pt x="119" y="6"/>
                  </a:lnTo>
                  <a:lnTo>
                    <a:pt x="120" y="6"/>
                  </a:lnTo>
                </a:path>
              </a:pathLst>
            </a:custGeom>
            <a:solidFill>
              <a:srgbClr val="F0F0F0"/>
            </a:solidFill>
            <a:ln w="12700" cap="rnd">
              <a:noFill/>
              <a:round/>
              <a:headEnd/>
              <a:tailEnd/>
            </a:ln>
          </p:spPr>
          <p:txBody>
            <a:bodyPr/>
            <a:lstStyle/>
            <a:p>
              <a:endParaRPr lang="en-US">
                <a:solidFill>
                  <a:srgbClr val="000000"/>
                </a:solidFill>
              </a:endParaRPr>
            </a:p>
          </p:txBody>
        </p:sp>
        <p:sp>
          <p:nvSpPr>
            <p:cNvPr id="23720" name="Freeform 213"/>
            <p:cNvSpPr>
              <a:spLocks/>
            </p:cNvSpPr>
            <p:nvPr/>
          </p:nvSpPr>
          <p:spPr bwMode="auto">
            <a:xfrm>
              <a:off x="2305" y="2090"/>
              <a:ext cx="138" cy="65"/>
            </a:xfrm>
            <a:custGeom>
              <a:avLst/>
              <a:gdLst>
                <a:gd name="T0" fmla="*/ 137 w 138"/>
                <a:gd name="T1" fmla="*/ 60 h 65"/>
                <a:gd name="T2" fmla="*/ 129 w 138"/>
                <a:gd name="T3" fmla="*/ 2 h 65"/>
                <a:gd name="T4" fmla="*/ 128 w 138"/>
                <a:gd name="T5" fmla="*/ 2 h 65"/>
                <a:gd name="T6" fmla="*/ 126 w 138"/>
                <a:gd name="T7" fmla="*/ 2 h 65"/>
                <a:gd name="T8" fmla="*/ 122 w 138"/>
                <a:gd name="T9" fmla="*/ 3 h 65"/>
                <a:gd name="T10" fmla="*/ 118 w 138"/>
                <a:gd name="T11" fmla="*/ 3 h 65"/>
                <a:gd name="T12" fmla="*/ 112 w 138"/>
                <a:gd name="T13" fmla="*/ 4 h 65"/>
                <a:gd name="T14" fmla="*/ 105 w 138"/>
                <a:gd name="T15" fmla="*/ 4 h 65"/>
                <a:gd name="T16" fmla="*/ 97 w 138"/>
                <a:gd name="T17" fmla="*/ 4 h 65"/>
                <a:gd name="T18" fmla="*/ 89 w 138"/>
                <a:gd name="T19" fmla="*/ 4 h 65"/>
                <a:gd name="T20" fmla="*/ 80 w 138"/>
                <a:gd name="T21" fmla="*/ 5 h 65"/>
                <a:gd name="T22" fmla="*/ 70 w 138"/>
                <a:gd name="T23" fmla="*/ 5 h 65"/>
                <a:gd name="T24" fmla="*/ 60 w 138"/>
                <a:gd name="T25" fmla="*/ 4 h 65"/>
                <a:gd name="T26" fmla="*/ 49 w 138"/>
                <a:gd name="T27" fmla="*/ 4 h 65"/>
                <a:gd name="T28" fmla="*/ 36 w 138"/>
                <a:gd name="T29" fmla="*/ 4 h 65"/>
                <a:gd name="T30" fmla="*/ 25 w 138"/>
                <a:gd name="T31" fmla="*/ 3 h 65"/>
                <a:gd name="T32" fmla="*/ 12 w 138"/>
                <a:gd name="T33" fmla="*/ 1 h 65"/>
                <a:gd name="T34" fmla="*/ 0 w 138"/>
                <a:gd name="T35" fmla="*/ 0 h 65"/>
                <a:gd name="T36" fmla="*/ 9 w 138"/>
                <a:gd name="T37" fmla="*/ 54 h 65"/>
                <a:gd name="T38" fmla="*/ 10 w 138"/>
                <a:gd name="T39" fmla="*/ 54 h 65"/>
                <a:gd name="T40" fmla="*/ 11 w 138"/>
                <a:gd name="T41" fmla="*/ 54 h 65"/>
                <a:gd name="T42" fmla="*/ 14 w 138"/>
                <a:gd name="T43" fmla="*/ 55 h 65"/>
                <a:gd name="T44" fmla="*/ 17 w 138"/>
                <a:gd name="T45" fmla="*/ 55 h 65"/>
                <a:gd name="T46" fmla="*/ 22 w 138"/>
                <a:gd name="T47" fmla="*/ 57 h 65"/>
                <a:gd name="T48" fmla="*/ 27 w 138"/>
                <a:gd name="T49" fmla="*/ 58 h 65"/>
                <a:gd name="T50" fmla="*/ 32 w 138"/>
                <a:gd name="T51" fmla="*/ 58 h 65"/>
                <a:gd name="T52" fmla="*/ 38 w 138"/>
                <a:gd name="T53" fmla="*/ 59 h 65"/>
                <a:gd name="T54" fmla="*/ 44 w 138"/>
                <a:gd name="T55" fmla="*/ 60 h 65"/>
                <a:gd name="T56" fmla="*/ 51 w 138"/>
                <a:gd name="T57" fmla="*/ 61 h 65"/>
                <a:gd name="T58" fmla="*/ 57 w 138"/>
                <a:gd name="T59" fmla="*/ 62 h 65"/>
                <a:gd name="T60" fmla="*/ 63 w 138"/>
                <a:gd name="T61" fmla="*/ 62 h 65"/>
                <a:gd name="T62" fmla="*/ 69 w 138"/>
                <a:gd name="T63" fmla="*/ 63 h 65"/>
                <a:gd name="T64" fmla="*/ 75 w 138"/>
                <a:gd name="T65" fmla="*/ 64 h 65"/>
                <a:gd name="T66" fmla="*/ 80 w 138"/>
                <a:gd name="T67" fmla="*/ 64 h 65"/>
                <a:gd name="T68" fmla="*/ 86 w 138"/>
                <a:gd name="T69" fmla="*/ 64 h 65"/>
                <a:gd name="T70" fmla="*/ 95 w 138"/>
                <a:gd name="T71" fmla="*/ 64 h 65"/>
                <a:gd name="T72" fmla="*/ 104 w 138"/>
                <a:gd name="T73" fmla="*/ 63 h 65"/>
                <a:gd name="T74" fmla="*/ 113 w 138"/>
                <a:gd name="T75" fmla="*/ 63 h 65"/>
                <a:gd name="T76" fmla="*/ 121 w 138"/>
                <a:gd name="T77" fmla="*/ 62 h 65"/>
                <a:gd name="T78" fmla="*/ 128 w 138"/>
                <a:gd name="T79" fmla="*/ 61 h 65"/>
                <a:gd name="T80" fmla="*/ 132 w 138"/>
                <a:gd name="T81" fmla="*/ 61 h 65"/>
                <a:gd name="T82" fmla="*/ 136 w 138"/>
                <a:gd name="T83" fmla="*/ 60 h 65"/>
                <a:gd name="T84" fmla="*/ 137 w 138"/>
                <a:gd name="T85" fmla="*/ 60 h 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8"/>
                <a:gd name="T130" fmla="*/ 0 h 65"/>
                <a:gd name="T131" fmla="*/ 138 w 138"/>
                <a:gd name="T132" fmla="*/ 65 h 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8" h="65">
                  <a:moveTo>
                    <a:pt x="137" y="60"/>
                  </a:moveTo>
                  <a:lnTo>
                    <a:pt x="129" y="2"/>
                  </a:lnTo>
                  <a:lnTo>
                    <a:pt x="128" y="2"/>
                  </a:lnTo>
                  <a:lnTo>
                    <a:pt x="126" y="2"/>
                  </a:lnTo>
                  <a:lnTo>
                    <a:pt x="122" y="3"/>
                  </a:lnTo>
                  <a:lnTo>
                    <a:pt x="118" y="3"/>
                  </a:lnTo>
                  <a:lnTo>
                    <a:pt x="112" y="4"/>
                  </a:lnTo>
                  <a:lnTo>
                    <a:pt x="105" y="4"/>
                  </a:lnTo>
                  <a:lnTo>
                    <a:pt x="97" y="4"/>
                  </a:lnTo>
                  <a:lnTo>
                    <a:pt x="89" y="4"/>
                  </a:lnTo>
                  <a:lnTo>
                    <a:pt x="80" y="5"/>
                  </a:lnTo>
                  <a:lnTo>
                    <a:pt x="70" y="5"/>
                  </a:lnTo>
                  <a:lnTo>
                    <a:pt x="60" y="4"/>
                  </a:lnTo>
                  <a:lnTo>
                    <a:pt x="49" y="4"/>
                  </a:lnTo>
                  <a:lnTo>
                    <a:pt x="36" y="4"/>
                  </a:lnTo>
                  <a:lnTo>
                    <a:pt x="25" y="3"/>
                  </a:lnTo>
                  <a:lnTo>
                    <a:pt x="12" y="1"/>
                  </a:lnTo>
                  <a:lnTo>
                    <a:pt x="0" y="0"/>
                  </a:lnTo>
                  <a:lnTo>
                    <a:pt x="9" y="54"/>
                  </a:lnTo>
                  <a:lnTo>
                    <a:pt x="10" y="54"/>
                  </a:lnTo>
                  <a:lnTo>
                    <a:pt x="11" y="54"/>
                  </a:lnTo>
                  <a:lnTo>
                    <a:pt x="14" y="55"/>
                  </a:lnTo>
                  <a:lnTo>
                    <a:pt x="17" y="55"/>
                  </a:lnTo>
                  <a:lnTo>
                    <a:pt x="22" y="57"/>
                  </a:lnTo>
                  <a:lnTo>
                    <a:pt x="27" y="58"/>
                  </a:lnTo>
                  <a:lnTo>
                    <a:pt x="32" y="58"/>
                  </a:lnTo>
                  <a:lnTo>
                    <a:pt x="38" y="59"/>
                  </a:lnTo>
                  <a:lnTo>
                    <a:pt x="44" y="60"/>
                  </a:lnTo>
                  <a:lnTo>
                    <a:pt x="51" y="61"/>
                  </a:lnTo>
                  <a:lnTo>
                    <a:pt x="57" y="62"/>
                  </a:lnTo>
                  <a:lnTo>
                    <a:pt x="63" y="62"/>
                  </a:lnTo>
                  <a:lnTo>
                    <a:pt x="69" y="63"/>
                  </a:lnTo>
                  <a:lnTo>
                    <a:pt x="75" y="64"/>
                  </a:lnTo>
                  <a:lnTo>
                    <a:pt x="80" y="64"/>
                  </a:lnTo>
                  <a:lnTo>
                    <a:pt x="86" y="64"/>
                  </a:lnTo>
                  <a:lnTo>
                    <a:pt x="95" y="64"/>
                  </a:lnTo>
                  <a:lnTo>
                    <a:pt x="104" y="63"/>
                  </a:lnTo>
                  <a:lnTo>
                    <a:pt x="113" y="63"/>
                  </a:lnTo>
                  <a:lnTo>
                    <a:pt x="121" y="62"/>
                  </a:lnTo>
                  <a:lnTo>
                    <a:pt x="128" y="61"/>
                  </a:lnTo>
                  <a:lnTo>
                    <a:pt x="132" y="61"/>
                  </a:lnTo>
                  <a:lnTo>
                    <a:pt x="136" y="60"/>
                  </a:lnTo>
                  <a:lnTo>
                    <a:pt x="137" y="60"/>
                  </a:lnTo>
                </a:path>
              </a:pathLst>
            </a:custGeom>
            <a:solidFill>
              <a:srgbClr val="F0F0F0"/>
            </a:solidFill>
            <a:ln w="12700" cap="rnd">
              <a:noFill/>
              <a:round/>
              <a:headEnd/>
              <a:tailEnd/>
            </a:ln>
          </p:spPr>
          <p:txBody>
            <a:bodyPr/>
            <a:lstStyle/>
            <a:p>
              <a:endParaRPr lang="en-US">
                <a:solidFill>
                  <a:srgbClr val="000000"/>
                </a:solidFill>
              </a:endParaRPr>
            </a:p>
          </p:txBody>
        </p:sp>
        <p:sp>
          <p:nvSpPr>
            <p:cNvPr id="23721" name="Freeform 214"/>
            <p:cNvSpPr>
              <a:spLocks/>
            </p:cNvSpPr>
            <p:nvPr/>
          </p:nvSpPr>
          <p:spPr bwMode="auto">
            <a:xfrm>
              <a:off x="2299" y="1937"/>
              <a:ext cx="124" cy="82"/>
            </a:xfrm>
            <a:custGeom>
              <a:avLst/>
              <a:gdLst>
                <a:gd name="T0" fmla="*/ 123 w 124"/>
                <a:gd name="T1" fmla="*/ 77 h 82"/>
                <a:gd name="T2" fmla="*/ 120 w 124"/>
                <a:gd name="T3" fmla="*/ 77 h 82"/>
                <a:gd name="T4" fmla="*/ 115 w 124"/>
                <a:gd name="T5" fmla="*/ 78 h 82"/>
                <a:gd name="T6" fmla="*/ 108 w 124"/>
                <a:gd name="T7" fmla="*/ 79 h 82"/>
                <a:gd name="T8" fmla="*/ 99 w 124"/>
                <a:gd name="T9" fmla="*/ 80 h 82"/>
                <a:gd name="T10" fmla="*/ 90 w 124"/>
                <a:gd name="T11" fmla="*/ 81 h 82"/>
                <a:gd name="T12" fmla="*/ 81 w 124"/>
                <a:gd name="T13" fmla="*/ 81 h 82"/>
                <a:gd name="T14" fmla="*/ 71 w 124"/>
                <a:gd name="T15" fmla="*/ 81 h 82"/>
                <a:gd name="T16" fmla="*/ 62 w 124"/>
                <a:gd name="T17" fmla="*/ 81 h 82"/>
                <a:gd name="T18" fmla="*/ 51 w 124"/>
                <a:gd name="T19" fmla="*/ 80 h 82"/>
                <a:gd name="T20" fmla="*/ 41 w 124"/>
                <a:gd name="T21" fmla="*/ 78 h 82"/>
                <a:gd name="T22" fmla="*/ 30 w 124"/>
                <a:gd name="T23" fmla="*/ 77 h 82"/>
                <a:gd name="T24" fmla="*/ 20 w 124"/>
                <a:gd name="T25" fmla="*/ 74 h 82"/>
                <a:gd name="T26" fmla="*/ 11 w 124"/>
                <a:gd name="T27" fmla="*/ 72 h 82"/>
                <a:gd name="T28" fmla="*/ 6 w 124"/>
                <a:gd name="T29" fmla="*/ 71 h 82"/>
                <a:gd name="T30" fmla="*/ 2 w 124"/>
                <a:gd name="T31" fmla="*/ 71 h 82"/>
                <a:gd name="T32" fmla="*/ 0 w 124"/>
                <a:gd name="T33" fmla="*/ 0 h 82"/>
                <a:gd name="T34" fmla="*/ 2 w 124"/>
                <a:gd name="T35" fmla="*/ 0 h 82"/>
                <a:gd name="T36" fmla="*/ 7 w 124"/>
                <a:gd name="T37" fmla="*/ 1 h 82"/>
                <a:gd name="T38" fmla="*/ 15 w 124"/>
                <a:gd name="T39" fmla="*/ 2 h 82"/>
                <a:gd name="T40" fmla="*/ 24 w 124"/>
                <a:gd name="T41" fmla="*/ 3 h 82"/>
                <a:gd name="T42" fmla="*/ 33 w 124"/>
                <a:gd name="T43" fmla="*/ 5 h 82"/>
                <a:gd name="T44" fmla="*/ 42 w 124"/>
                <a:gd name="T45" fmla="*/ 7 h 82"/>
                <a:gd name="T46" fmla="*/ 51 w 124"/>
                <a:gd name="T47" fmla="*/ 8 h 82"/>
                <a:gd name="T48" fmla="*/ 56 w 124"/>
                <a:gd name="T49" fmla="*/ 9 h 82"/>
                <a:gd name="T50" fmla="*/ 63 w 124"/>
                <a:gd name="T51" fmla="*/ 9 h 82"/>
                <a:gd name="T52" fmla="*/ 71 w 124"/>
                <a:gd name="T53" fmla="*/ 10 h 82"/>
                <a:gd name="T54" fmla="*/ 80 w 124"/>
                <a:gd name="T55" fmla="*/ 9 h 82"/>
                <a:gd name="T56" fmla="*/ 89 w 124"/>
                <a:gd name="T57" fmla="*/ 9 h 82"/>
                <a:gd name="T58" fmla="*/ 97 w 124"/>
                <a:gd name="T59" fmla="*/ 8 h 82"/>
                <a:gd name="T60" fmla="*/ 105 w 124"/>
                <a:gd name="T61" fmla="*/ 7 h 82"/>
                <a:gd name="T62" fmla="*/ 109 w 124"/>
                <a:gd name="T63" fmla="*/ 5 h 82"/>
                <a:gd name="T64" fmla="*/ 112 w 124"/>
                <a:gd name="T65" fmla="*/ 4 h 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82"/>
                <a:gd name="T101" fmla="*/ 124 w 124"/>
                <a:gd name="T102" fmla="*/ 82 h 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82">
                  <a:moveTo>
                    <a:pt x="112" y="4"/>
                  </a:moveTo>
                  <a:lnTo>
                    <a:pt x="123" y="77"/>
                  </a:lnTo>
                  <a:lnTo>
                    <a:pt x="122" y="77"/>
                  </a:lnTo>
                  <a:lnTo>
                    <a:pt x="120" y="77"/>
                  </a:lnTo>
                  <a:lnTo>
                    <a:pt x="117" y="78"/>
                  </a:lnTo>
                  <a:lnTo>
                    <a:pt x="115" y="78"/>
                  </a:lnTo>
                  <a:lnTo>
                    <a:pt x="112" y="79"/>
                  </a:lnTo>
                  <a:lnTo>
                    <a:pt x="108" y="79"/>
                  </a:lnTo>
                  <a:lnTo>
                    <a:pt x="104" y="80"/>
                  </a:lnTo>
                  <a:lnTo>
                    <a:pt x="99" y="80"/>
                  </a:lnTo>
                  <a:lnTo>
                    <a:pt x="96" y="81"/>
                  </a:lnTo>
                  <a:lnTo>
                    <a:pt x="90" y="81"/>
                  </a:lnTo>
                  <a:lnTo>
                    <a:pt x="86" y="81"/>
                  </a:lnTo>
                  <a:lnTo>
                    <a:pt x="81" y="81"/>
                  </a:lnTo>
                  <a:lnTo>
                    <a:pt x="77" y="81"/>
                  </a:lnTo>
                  <a:lnTo>
                    <a:pt x="71" y="81"/>
                  </a:lnTo>
                  <a:lnTo>
                    <a:pt x="67" y="81"/>
                  </a:lnTo>
                  <a:lnTo>
                    <a:pt x="62" y="81"/>
                  </a:lnTo>
                  <a:lnTo>
                    <a:pt x="56" y="80"/>
                  </a:lnTo>
                  <a:lnTo>
                    <a:pt x="51" y="80"/>
                  </a:lnTo>
                  <a:lnTo>
                    <a:pt x="46" y="79"/>
                  </a:lnTo>
                  <a:lnTo>
                    <a:pt x="41" y="78"/>
                  </a:lnTo>
                  <a:lnTo>
                    <a:pt x="35" y="77"/>
                  </a:lnTo>
                  <a:lnTo>
                    <a:pt x="30" y="77"/>
                  </a:lnTo>
                  <a:lnTo>
                    <a:pt x="25" y="76"/>
                  </a:lnTo>
                  <a:lnTo>
                    <a:pt x="20" y="74"/>
                  </a:lnTo>
                  <a:lnTo>
                    <a:pt x="16" y="73"/>
                  </a:lnTo>
                  <a:lnTo>
                    <a:pt x="11" y="72"/>
                  </a:lnTo>
                  <a:lnTo>
                    <a:pt x="8" y="72"/>
                  </a:lnTo>
                  <a:lnTo>
                    <a:pt x="6" y="71"/>
                  </a:lnTo>
                  <a:lnTo>
                    <a:pt x="3" y="71"/>
                  </a:lnTo>
                  <a:lnTo>
                    <a:pt x="2" y="71"/>
                  </a:lnTo>
                  <a:lnTo>
                    <a:pt x="1" y="71"/>
                  </a:lnTo>
                  <a:lnTo>
                    <a:pt x="0" y="0"/>
                  </a:lnTo>
                  <a:lnTo>
                    <a:pt x="1" y="0"/>
                  </a:lnTo>
                  <a:lnTo>
                    <a:pt x="2" y="0"/>
                  </a:lnTo>
                  <a:lnTo>
                    <a:pt x="5" y="1"/>
                  </a:lnTo>
                  <a:lnTo>
                    <a:pt x="7" y="1"/>
                  </a:lnTo>
                  <a:lnTo>
                    <a:pt x="10" y="2"/>
                  </a:lnTo>
                  <a:lnTo>
                    <a:pt x="15" y="2"/>
                  </a:lnTo>
                  <a:lnTo>
                    <a:pt x="19" y="3"/>
                  </a:lnTo>
                  <a:lnTo>
                    <a:pt x="24" y="3"/>
                  </a:lnTo>
                  <a:lnTo>
                    <a:pt x="28" y="4"/>
                  </a:lnTo>
                  <a:lnTo>
                    <a:pt x="33" y="5"/>
                  </a:lnTo>
                  <a:lnTo>
                    <a:pt x="37" y="7"/>
                  </a:lnTo>
                  <a:lnTo>
                    <a:pt x="42" y="7"/>
                  </a:lnTo>
                  <a:lnTo>
                    <a:pt x="46" y="8"/>
                  </a:lnTo>
                  <a:lnTo>
                    <a:pt x="51" y="8"/>
                  </a:lnTo>
                  <a:lnTo>
                    <a:pt x="54" y="9"/>
                  </a:lnTo>
                  <a:lnTo>
                    <a:pt x="56" y="9"/>
                  </a:lnTo>
                  <a:lnTo>
                    <a:pt x="60" y="9"/>
                  </a:lnTo>
                  <a:lnTo>
                    <a:pt x="63" y="9"/>
                  </a:lnTo>
                  <a:lnTo>
                    <a:pt x="67" y="10"/>
                  </a:lnTo>
                  <a:lnTo>
                    <a:pt x="71" y="10"/>
                  </a:lnTo>
                  <a:lnTo>
                    <a:pt x="76" y="9"/>
                  </a:lnTo>
                  <a:lnTo>
                    <a:pt x="80" y="9"/>
                  </a:lnTo>
                  <a:lnTo>
                    <a:pt x="85" y="9"/>
                  </a:lnTo>
                  <a:lnTo>
                    <a:pt x="89" y="9"/>
                  </a:lnTo>
                  <a:lnTo>
                    <a:pt x="94" y="8"/>
                  </a:lnTo>
                  <a:lnTo>
                    <a:pt x="97" y="8"/>
                  </a:lnTo>
                  <a:lnTo>
                    <a:pt x="100" y="8"/>
                  </a:lnTo>
                  <a:lnTo>
                    <a:pt x="105" y="7"/>
                  </a:lnTo>
                  <a:lnTo>
                    <a:pt x="107" y="7"/>
                  </a:lnTo>
                  <a:lnTo>
                    <a:pt x="109" y="5"/>
                  </a:lnTo>
                  <a:lnTo>
                    <a:pt x="112" y="5"/>
                  </a:lnTo>
                  <a:lnTo>
                    <a:pt x="112" y="4"/>
                  </a:lnTo>
                </a:path>
              </a:pathLst>
            </a:custGeom>
            <a:solidFill>
              <a:srgbClr val="F0F0F0"/>
            </a:solidFill>
            <a:ln w="12700" cap="rnd">
              <a:noFill/>
              <a:round/>
              <a:headEnd/>
              <a:tailEnd/>
            </a:ln>
          </p:spPr>
          <p:txBody>
            <a:bodyPr/>
            <a:lstStyle/>
            <a:p>
              <a:endParaRPr lang="en-US">
                <a:solidFill>
                  <a:srgbClr val="000000"/>
                </a:solidFill>
              </a:endParaRPr>
            </a:p>
          </p:txBody>
        </p:sp>
      </p:grpSp>
      <p:sp>
        <p:nvSpPr>
          <p:cNvPr id="23560" name="Text Box 215"/>
          <p:cNvSpPr txBox="1">
            <a:spLocks noChangeArrowheads="1"/>
          </p:cNvSpPr>
          <p:nvPr/>
        </p:nvSpPr>
        <p:spPr bwMode="auto">
          <a:xfrm>
            <a:off x="1066800" y="2743200"/>
            <a:ext cx="1447800" cy="579438"/>
          </a:xfrm>
          <a:prstGeom prst="rect">
            <a:avLst/>
          </a:prstGeom>
          <a:noFill/>
          <a:ln w="9525">
            <a:noFill/>
            <a:miter lim="800000"/>
            <a:headEnd/>
            <a:tailEnd/>
          </a:ln>
        </p:spPr>
        <p:txBody>
          <a:bodyPr>
            <a:spAutoFit/>
          </a:bodyPr>
          <a:lstStyle/>
          <a:p>
            <a:pPr eaLnBrk="0" hangingPunct="0">
              <a:spcBef>
                <a:spcPct val="50000"/>
              </a:spcBef>
            </a:pPr>
            <a:r>
              <a:rPr lang="en-US" sz="3200" b="1" dirty="0">
                <a:solidFill>
                  <a:srgbClr val="005596"/>
                </a:solidFill>
                <a:latin typeface="Times New Roman" pitchFamily="18" charset="0"/>
              </a:rPr>
              <a:t>Ethnic</a:t>
            </a:r>
            <a:endParaRPr lang="en-US" sz="3200" dirty="0">
              <a:solidFill>
                <a:srgbClr val="005596"/>
              </a:solidFill>
              <a:latin typeface="Times New Roman" pitchFamily="18" charset="0"/>
            </a:endParaRPr>
          </a:p>
        </p:txBody>
      </p:sp>
      <p:sp>
        <p:nvSpPr>
          <p:cNvPr id="23561" name="Text Box 216"/>
          <p:cNvSpPr txBox="1">
            <a:spLocks noChangeArrowheads="1"/>
          </p:cNvSpPr>
          <p:nvPr/>
        </p:nvSpPr>
        <p:spPr bwMode="auto">
          <a:xfrm>
            <a:off x="3619500" y="4343400"/>
            <a:ext cx="2247900" cy="579438"/>
          </a:xfrm>
          <a:prstGeom prst="rect">
            <a:avLst/>
          </a:prstGeom>
          <a:noFill/>
          <a:ln w="9525">
            <a:noFill/>
            <a:miter lim="800000"/>
            <a:headEnd/>
            <a:tailEnd/>
          </a:ln>
        </p:spPr>
        <p:txBody>
          <a:bodyPr>
            <a:spAutoFit/>
          </a:bodyPr>
          <a:lstStyle/>
          <a:p>
            <a:pPr eaLnBrk="0" hangingPunct="0">
              <a:spcBef>
                <a:spcPct val="50000"/>
              </a:spcBef>
            </a:pPr>
            <a:r>
              <a:rPr lang="en-US" sz="3200" b="1" dirty="0">
                <a:solidFill>
                  <a:srgbClr val="005596"/>
                </a:solidFill>
                <a:latin typeface="Times New Roman" pitchFamily="18" charset="0"/>
              </a:rPr>
              <a:t>Geographic</a:t>
            </a:r>
            <a:endParaRPr lang="en-US" sz="3200" dirty="0">
              <a:solidFill>
                <a:srgbClr val="005596"/>
              </a:solidFill>
              <a:latin typeface="Times New Roman" pitchFamily="18" charset="0"/>
            </a:endParaRPr>
          </a:p>
        </p:txBody>
      </p:sp>
      <p:sp>
        <p:nvSpPr>
          <p:cNvPr id="23562" name="Text Box 217"/>
          <p:cNvSpPr txBox="1">
            <a:spLocks noChangeArrowheads="1"/>
          </p:cNvSpPr>
          <p:nvPr/>
        </p:nvSpPr>
        <p:spPr bwMode="auto">
          <a:xfrm>
            <a:off x="6781800" y="3200400"/>
            <a:ext cx="1752600" cy="579438"/>
          </a:xfrm>
          <a:prstGeom prst="rect">
            <a:avLst/>
          </a:prstGeom>
          <a:noFill/>
          <a:ln w="9525">
            <a:noFill/>
            <a:miter lim="800000"/>
            <a:headEnd/>
            <a:tailEnd/>
          </a:ln>
        </p:spPr>
        <p:txBody>
          <a:bodyPr>
            <a:spAutoFit/>
          </a:bodyPr>
          <a:lstStyle/>
          <a:p>
            <a:pPr eaLnBrk="0" hangingPunct="0">
              <a:spcBef>
                <a:spcPct val="50000"/>
              </a:spcBef>
            </a:pPr>
            <a:r>
              <a:rPr lang="en-US" sz="3200" b="1" dirty="0">
                <a:solidFill>
                  <a:srgbClr val="005596"/>
                </a:solidFill>
                <a:latin typeface="Times New Roman" pitchFamily="18" charset="0"/>
              </a:rPr>
              <a:t>Family</a:t>
            </a:r>
            <a:endParaRPr lang="en-US" sz="3200" dirty="0">
              <a:solidFill>
                <a:srgbClr val="005596"/>
              </a:solidFill>
              <a:latin typeface="Times New Roman" pitchFamily="18" charset="0"/>
            </a:endParaRPr>
          </a:p>
        </p:txBody>
      </p:sp>
      <p:sp>
        <p:nvSpPr>
          <p:cNvPr id="23563" name="Text Box 218"/>
          <p:cNvSpPr txBox="1">
            <a:spLocks noChangeArrowheads="1"/>
          </p:cNvSpPr>
          <p:nvPr/>
        </p:nvSpPr>
        <p:spPr bwMode="auto">
          <a:xfrm>
            <a:off x="6477000" y="5334000"/>
            <a:ext cx="1828800" cy="579438"/>
          </a:xfrm>
          <a:prstGeom prst="rect">
            <a:avLst/>
          </a:prstGeom>
          <a:noFill/>
          <a:ln w="9525">
            <a:noFill/>
            <a:miter lim="800000"/>
            <a:headEnd/>
            <a:tailEnd/>
          </a:ln>
        </p:spPr>
        <p:txBody>
          <a:bodyPr>
            <a:spAutoFit/>
          </a:bodyPr>
          <a:lstStyle/>
          <a:p>
            <a:pPr eaLnBrk="0" hangingPunct="0">
              <a:spcBef>
                <a:spcPct val="50000"/>
              </a:spcBef>
            </a:pPr>
            <a:r>
              <a:rPr lang="en-US" sz="3200" b="1" dirty="0">
                <a:solidFill>
                  <a:srgbClr val="005596"/>
                </a:solidFill>
                <a:latin typeface="Times New Roman" pitchFamily="18" charset="0"/>
              </a:rPr>
              <a:t>Religious</a:t>
            </a:r>
            <a:endParaRPr lang="en-US" sz="3200" dirty="0">
              <a:solidFill>
                <a:srgbClr val="005596"/>
              </a:solidFill>
              <a:latin typeface="Times New Roman" pitchFamily="18" charset="0"/>
            </a:endParaRPr>
          </a:p>
        </p:txBody>
      </p:sp>
      <p:sp>
        <p:nvSpPr>
          <p:cNvPr id="23564" name="Text Box 219"/>
          <p:cNvSpPr txBox="1">
            <a:spLocks noChangeArrowheads="1"/>
          </p:cNvSpPr>
          <p:nvPr/>
        </p:nvSpPr>
        <p:spPr bwMode="auto">
          <a:xfrm>
            <a:off x="609600" y="4953000"/>
            <a:ext cx="2971800" cy="579438"/>
          </a:xfrm>
          <a:prstGeom prst="rect">
            <a:avLst/>
          </a:prstGeom>
          <a:noFill/>
          <a:ln w="9525">
            <a:noFill/>
            <a:miter lim="800000"/>
            <a:headEnd/>
            <a:tailEnd/>
          </a:ln>
        </p:spPr>
        <p:txBody>
          <a:bodyPr>
            <a:spAutoFit/>
          </a:bodyPr>
          <a:lstStyle/>
          <a:p>
            <a:pPr eaLnBrk="0" hangingPunct="0">
              <a:spcBef>
                <a:spcPct val="50000"/>
              </a:spcBef>
            </a:pPr>
            <a:r>
              <a:rPr lang="en-US" sz="3200" b="1" dirty="0">
                <a:solidFill>
                  <a:srgbClr val="005596"/>
                </a:solidFill>
                <a:latin typeface="Times New Roman" pitchFamily="18" charset="0"/>
              </a:rPr>
              <a:t>Organizational</a:t>
            </a:r>
          </a:p>
        </p:txBody>
      </p:sp>
      <p:pic>
        <p:nvPicPr>
          <p:cNvPr id="23565" name="Picture 220" descr="Conimar"/>
          <p:cNvPicPr>
            <a:picLocks noChangeAspect="1" noChangeArrowheads="1"/>
          </p:cNvPicPr>
          <p:nvPr/>
        </p:nvPicPr>
        <p:blipFill>
          <a:blip r:embed="rId4" cstate="print"/>
          <a:srcRect/>
          <a:stretch>
            <a:fillRect/>
          </a:stretch>
        </p:blipFill>
        <p:spPr bwMode="auto">
          <a:xfrm>
            <a:off x="1066800" y="3505200"/>
            <a:ext cx="1905000" cy="1430338"/>
          </a:xfrm>
          <a:prstGeom prst="rect">
            <a:avLst/>
          </a:prstGeom>
          <a:noFill/>
          <a:ln w="9525">
            <a:noFill/>
            <a:miter lim="800000"/>
            <a:headEnd/>
            <a:tailEnd/>
          </a:ln>
        </p:spPr>
      </p:pic>
      <p:sp>
        <p:nvSpPr>
          <p:cNvPr id="223"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03007859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312" y="304800"/>
            <a:ext cx="9140687" cy="1143000"/>
          </a:xfrm>
        </p:spPr>
        <p:txBody>
          <a:bodyPr>
            <a:normAutofit/>
          </a:bodyPr>
          <a:lstStyle/>
          <a:p>
            <a:r>
              <a:rPr lang="en-US" sz="4000" dirty="0" smtClean="0"/>
              <a:t>Values Questions</a:t>
            </a:r>
          </a:p>
        </p:txBody>
      </p:sp>
      <p:sp>
        <p:nvSpPr>
          <p:cNvPr id="3" name="Content Placeholder 2"/>
          <p:cNvSpPr>
            <a:spLocks noGrp="1"/>
          </p:cNvSpPr>
          <p:nvPr>
            <p:ph idx="1"/>
          </p:nvPr>
        </p:nvSpPr>
        <p:spPr/>
        <p:txBody>
          <a:bodyPr/>
          <a:lstStyle/>
          <a:p>
            <a:r>
              <a:rPr lang="en-US" dirty="0" smtClean="0"/>
              <a:t>What are some of the factors that can influence an individual’s values?</a:t>
            </a:r>
          </a:p>
          <a:p>
            <a:r>
              <a:rPr lang="en-US" dirty="0" smtClean="0"/>
              <a:t>How does the family unit affect your values?</a:t>
            </a:r>
          </a:p>
          <a:p>
            <a:r>
              <a:rPr lang="en-US" dirty="0" smtClean="0"/>
              <a:t>How does religion affect your values?</a:t>
            </a:r>
          </a:p>
          <a:p>
            <a:r>
              <a:rPr lang="en-US" dirty="0" smtClean="0"/>
              <a:t>Why must we understand that people of different ethnic groups have different values?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92176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4"/>
          <p:cNvSpPr>
            <a:spLocks noGrp="1" noChangeArrowheads="1"/>
          </p:cNvSpPr>
          <p:nvPr>
            <p:ph type="title"/>
          </p:nvPr>
        </p:nvSpPr>
        <p:spPr>
          <a:xfrm>
            <a:off x="6096" y="304800"/>
            <a:ext cx="9137904" cy="838200"/>
          </a:xfrm>
        </p:spPr>
        <p:txBody>
          <a:bodyPr lIns="90488" tIns="44450" rIns="90488" bIns="44450">
            <a:normAutofit/>
          </a:bodyPr>
          <a:lstStyle/>
          <a:p>
            <a:pPr eaLnBrk="1" hangingPunct="1"/>
            <a:r>
              <a:rPr lang="en-US" sz="4000" dirty="0" smtClean="0"/>
              <a:t>Impact of Values</a:t>
            </a:r>
          </a:p>
        </p:txBody>
      </p:sp>
      <p:sp>
        <p:nvSpPr>
          <p:cNvPr id="25608" name="Rectangle 7"/>
          <p:cNvSpPr>
            <a:spLocks noGrp="1" noChangeArrowheads="1"/>
          </p:cNvSpPr>
          <p:nvPr>
            <p:ph idx="1"/>
          </p:nvPr>
        </p:nvSpPr>
        <p:spPr>
          <a:xfrm rot="19442172">
            <a:off x="685800" y="4724400"/>
            <a:ext cx="1808163" cy="487363"/>
          </a:xfrm>
        </p:spPr>
        <p:txBody>
          <a:bodyPr lIns="0" tIns="0" rIns="0" bIns="0" anchor="ctr" anchorCtr="1">
            <a:spAutoFit/>
          </a:bodyPr>
          <a:lstStyle/>
          <a:p>
            <a:pPr marL="0" indent="0" algn="ctr" eaLnBrk="1" hangingPunct="1">
              <a:spcBef>
                <a:spcPct val="50000"/>
              </a:spcBef>
              <a:buFontTx/>
              <a:buNone/>
            </a:pPr>
            <a:r>
              <a:rPr lang="en-US" b="1" smtClean="0"/>
              <a:t>Values</a:t>
            </a:r>
          </a:p>
        </p:txBody>
      </p:sp>
      <p:sp>
        <p:nvSpPr>
          <p:cNvPr id="25603" name="AutoShape 2"/>
          <p:cNvSpPr>
            <a:spLocks noChangeArrowheads="1"/>
          </p:cNvSpPr>
          <p:nvPr/>
        </p:nvSpPr>
        <p:spPr bwMode="auto">
          <a:xfrm>
            <a:off x="5334000" y="1219200"/>
            <a:ext cx="3175000" cy="1841500"/>
          </a:xfrm>
          <a:prstGeom prst="star16">
            <a:avLst>
              <a:gd name="adj" fmla="val 37500"/>
            </a:avLst>
          </a:prstGeom>
          <a:solidFill>
            <a:srgbClr val="FF0000"/>
          </a:solidFill>
          <a:ln w="12700">
            <a:solidFill>
              <a:schemeClr val="tx1"/>
            </a:solidFill>
            <a:miter lim="800000"/>
            <a:headEnd/>
            <a:tailEnd/>
          </a:ln>
        </p:spPr>
        <p:txBody>
          <a:bodyPr wrap="none" anchor="ctr"/>
          <a:lstStyle/>
          <a:p>
            <a:endParaRPr lang="en-US">
              <a:solidFill>
                <a:srgbClr val="000000"/>
              </a:solidFill>
            </a:endParaRPr>
          </a:p>
        </p:txBody>
      </p:sp>
      <p:sp>
        <p:nvSpPr>
          <p:cNvPr id="25604" name="AutoShape 3"/>
          <p:cNvSpPr>
            <a:spLocks noChangeArrowheads="1"/>
          </p:cNvSpPr>
          <p:nvPr/>
        </p:nvSpPr>
        <p:spPr bwMode="auto">
          <a:xfrm rot="-1920000">
            <a:off x="2696524" y="2156582"/>
            <a:ext cx="2971800" cy="2339975"/>
          </a:xfrm>
          <a:prstGeom prst="rightArrow">
            <a:avLst>
              <a:gd name="adj1" fmla="val 50000"/>
              <a:gd name="adj2" fmla="val 63507"/>
            </a:avLst>
          </a:prstGeom>
          <a:solidFill>
            <a:srgbClr val="00FF00"/>
          </a:solidFill>
          <a:ln w="12700">
            <a:solidFill>
              <a:schemeClr val="tx1"/>
            </a:solidFill>
            <a:miter lim="800000"/>
            <a:headEnd/>
            <a:tailEnd/>
          </a:ln>
        </p:spPr>
        <p:txBody>
          <a:bodyPr wrap="none" anchor="ctr"/>
          <a:lstStyle/>
          <a:p>
            <a:endParaRPr lang="en-US">
              <a:solidFill>
                <a:srgbClr val="000000"/>
              </a:solidFill>
            </a:endParaRPr>
          </a:p>
        </p:txBody>
      </p:sp>
      <p:sp>
        <p:nvSpPr>
          <p:cNvPr id="25606" name="Rectangle 5"/>
          <p:cNvSpPr>
            <a:spLocks noChangeArrowheads="1"/>
          </p:cNvSpPr>
          <p:nvPr/>
        </p:nvSpPr>
        <p:spPr bwMode="auto">
          <a:xfrm>
            <a:off x="5410200" y="1905000"/>
            <a:ext cx="3079750" cy="487363"/>
          </a:xfrm>
          <a:prstGeom prst="rect">
            <a:avLst/>
          </a:prstGeom>
          <a:noFill/>
          <a:ln w="12700">
            <a:noFill/>
            <a:miter lim="800000"/>
            <a:headEnd/>
            <a:tailEnd/>
          </a:ln>
        </p:spPr>
        <p:txBody>
          <a:bodyPr lIns="0" tIns="0" rIns="0" bIns="0" anchor="ctr" anchorCtr="1">
            <a:spAutoFit/>
          </a:bodyPr>
          <a:lstStyle/>
          <a:p>
            <a:pPr algn="ctr" eaLnBrk="0" hangingPunct="0">
              <a:spcBef>
                <a:spcPct val="50000"/>
              </a:spcBef>
            </a:pPr>
            <a:r>
              <a:rPr lang="en-US" sz="3200" b="1" dirty="0">
                <a:solidFill>
                  <a:srgbClr val="FFFFFF"/>
                </a:solidFill>
              </a:rPr>
              <a:t>Behaviors</a:t>
            </a:r>
          </a:p>
        </p:txBody>
      </p:sp>
      <p:sp>
        <p:nvSpPr>
          <p:cNvPr id="25607" name="AutoShape 6"/>
          <p:cNvSpPr>
            <a:spLocks noChangeArrowheads="1"/>
          </p:cNvSpPr>
          <p:nvPr/>
        </p:nvSpPr>
        <p:spPr bwMode="auto">
          <a:xfrm rot="-2244240">
            <a:off x="761625" y="3715726"/>
            <a:ext cx="2401888" cy="2333625"/>
          </a:xfrm>
          <a:prstGeom prst="rightArrow">
            <a:avLst>
              <a:gd name="adj1" fmla="val 50000"/>
              <a:gd name="adj2" fmla="val 51467"/>
            </a:avLst>
          </a:prstGeom>
          <a:solidFill>
            <a:srgbClr val="00FFFF"/>
          </a:solidFill>
          <a:ln w="12700">
            <a:solidFill>
              <a:schemeClr val="tx1"/>
            </a:solidFill>
            <a:miter lim="800000"/>
            <a:headEnd/>
            <a:tailEnd/>
          </a:ln>
        </p:spPr>
        <p:txBody>
          <a:bodyPr wrap="none" anchor="ctr"/>
          <a:lstStyle/>
          <a:p>
            <a:endParaRPr lang="en-US">
              <a:solidFill>
                <a:srgbClr val="000000"/>
              </a:solidFill>
            </a:endParaRPr>
          </a:p>
        </p:txBody>
      </p:sp>
      <p:sp>
        <p:nvSpPr>
          <p:cNvPr id="25609" name="Rectangle 8"/>
          <p:cNvSpPr>
            <a:spLocks noChangeArrowheads="1"/>
          </p:cNvSpPr>
          <p:nvPr/>
        </p:nvSpPr>
        <p:spPr bwMode="auto">
          <a:xfrm rot="-1980000">
            <a:off x="2819400" y="3200400"/>
            <a:ext cx="2049463" cy="487363"/>
          </a:xfrm>
          <a:prstGeom prst="rect">
            <a:avLst/>
          </a:prstGeom>
          <a:noFill/>
          <a:ln w="12700">
            <a:noFill/>
            <a:miter lim="800000"/>
            <a:headEnd/>
            <a:tailEnd/>
          </a:ln>
        </p:spPr>
        <p:txBody>
          <a:bodyPr lIns="0" tIns="0" rIns="0" bIns="0" anchor="ctr" anchorCtr="1">
            <a:spAutoFit/>
          </a:bodyPr>
          <a:lstStyle/>
          <a:p>
            <a:pPr algn="ctr" eaLnBrk="0" hangingPunct="0">
              <a:spcBef>
                <a:spcPct val="50000"/>
              </a:spcBef>
            </a:pPr>
            <a:r>
              <a:rPr lang="en-US" sz="3200" b="1" dirty="0">
                <a:solidFill>
                  <a:srgbClr val="000000"/>
                </a:solidFill>
              </a:rPr>
              <a:t>Attitudes</a:t>
            </a:r>
          </a:p>
        </p:txBody>
      </p:sp>
      <p:sp>
        <p:nvSpPr>
          <p:cNvPr id="16393" name="Comment 9"/>
          <p:cNvSpPr>
            <a:spLocks noChangeArrowheads="1"/>
          </p:cNvSpPr>
          <p:nvPr/>
        </p:nvSpPr>
        <p:spPr bwMode="auto">
          <a:xfrm>
            <a:off x="3505200" y="4648200"/>
            <a:ext cx="5181600" cy="1019175"/>
          </a:xfrm>
          <a:prstGeom prst="rect">
            <a:avLst/>
          </a:prstGeom>
          <a:solidFill>
            <a:srgbClr val="FCFDC6"/>
          </a:solidFill>
          <a:ln w="12700">
            <a:solidFill>
              <a:schemeClr val="tx1"/>
            </a:solidFill>
            <a:miter lim="800000"/>
            <a:headEnd/>
            <a:tailEnd/>
          </a:ln>
          <a:effectLst>
            <a:outerShdw dist="107763" dir="2700000" algn="ctr" rotWithShape="0">
              <a:schemeClr val="bg2"/>
            </a:outerShdw>
          </a:effectLst>
        </p:spPr>
        <p:txBody>
          <a:bodyPr>
            <a:spAutoFit/>
          </a:bodyPr>
          <a:lstStyle/>
          <a:p>
            <a:pPr eaLnBrk="0" hangingPunct="0">
              <a:spcBef>
                <a:spcPct val="50000"/>
              </a:spcBef>
              <a:defRPr/>
            </a:pPr>
            <a:r>
              <a:rPr lang="en-US" sz="2000" b="1" dirty="0">
                <a:solidFill>
                  <a:srgbClr val="000000"/>
                </a:solidFill>
              </a:rPr>
              <a:t>Individuals are more likely to “like” a situation that supports their values and to “dislike” those situations that do not.</a:t>
            </a:r>
          </a:p>
        </p:txBody>
      </p:sp>
      <p:sp>
        <p:nvSpPr>
          <p:cNvPr id="12"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22552112"/>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93"/>
                                        </p:tgtEl>
                                        <p:attrNameLst>
                                          <p:attrName>style.visibility</p:attrName>
                                        </p:attrNameLst>
                                      </p:cBhvr>
                                      <p:to>
                                        <p:strVal val="visible"/>
                                      </p:to>
                                    </p:set>
                                    <p:anim calcmode="lin" valueType="num">
                                      <p:cBhvr additive="base">
                                        <p:cTn id="7" dur="500" fill="hold"/>
                                        <p:tgtEl>
                                          <p:spTgt spid="16393"/>
                                        </p:tgtEl>
                                        <p:attrNameLst>
                                          <p:attrName>ppt_x</p:attrName>
                                        </p:attrNameLst>
                                      </p:cBhvr>
                                      <p:tavLst>
                                        <p:tav tm="0">
                                          <p:val>
                                            <p:strVal val="#ppt_x"/>
                                          </p:val>
                                        </p:tav>
                                        <p:tav tm="100000">
                                          <p:val>
                                            <p:strVal val="#ppt_x"/>
                                          </p:val>
                                        </p:tav>
                                      </p:tavLst>
                                    </p:anim>
                                    <p:anim calcmode="lin" valueType="num">
                                      <p:cBhvr additive="base">
                                        <p:cTn id="8" dur="500" fill="hold"/>
                                        <p:tgtEl>
                                          <p:spTgt spid="163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3" grpId="0" animBg="1"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3130" y="304800"/>
            <a:ext cx="9110870" cy="1143000"/>
          </a:xfrm>
        </p:spPr>
        <p:txBody>
          <a:bodyPr>
            <a:normAutofit/>
          </a:bodyPr>
          <a:lstStyle/>
          <a:p>
            <a:r>
              <a:rPr lang="en-US" sz="4000" dirty="0" smtClean="0"/>
              <a:t>Values Impact Questions</a:t>
            </a:r>
          </a:p>
        </p:txBody>
      </p:sp>
      <p:sp>
        <p:nvSpPr>
          <p:cNvPr id="3" name="Content Placeholder 2"/>
          <p:cNvSpPr>
            <a:spLocks noGrp="1"/>
          </p:cNvSpPr>
          <p:nvPr>
            <p:ph idx="1"/>
          </p:nvPr>
        </p:nvSpPr>
        <p:spPr/>
        <p:txBody>
          <a:bodyPr/>
          <a:lstStyle/>
          <a:p>
            <a:r>
              <a:rPr lang="en-US" sz="4000" dirty="0" smtClean="0"/>
              <a:t>How can values affect attitudes?</a:t>
            </a:r>
          </a:p>
          <a:p>
            <a:r>
              <a:rPr lang="en-US" sz="4000" dirty="0" smtClean="0"/>
              <a:t>Why does every place of employment have a different set of values?  </a:t>
            </a:r>
          </a:p>
          <a:p>
            <a:endParaRPr lang="en-US" sz="4000" dirty="0" smtClean="0"/>
          </a:p>
        </p:txBody>
      </p:sp>
      <p:sp>
        <p:nvSpPr>
          <p:cNvPr id="6"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70EEAA16-F7F9-E74D-9075-57333C9B7BDA}" type="slidenum">
              <a:rPr lang="en-US" smtClean="0">
                <a:solidFill>
                  <a:srgbClr val="000000"/>
                </a:solidFill>
              </a:rPr>
              <a:pPr/>
              <a:t>59</a:t>
            </a:fld>
            <a:r>
              <a:rPr lang="en-US"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70962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28572" y="-32955"/>
            <a:ext cx="9172571" cy="1143000"/>
          </a:xfrm>
        </p:spPr>
        <p:txBody>
          <a:bodyPr>
            <a:normAutofit/>
          </a:bodyPr>
          <a:lstStyle/>
          <a:p>
            <a:pPr eaLnBrk="1" hangingPunct="1"/>
            <a:r>
              <a:rPr lang="en-US" sz="4000" dirty="0" smtClean="0"/>
              <a:t>Morals</a:t>
            </a:r>
          </a:p>
        </p:txBody>
      </p:sp>
      <p:grpSp>
        <p:nvGrpSpPr>
          <p:cNvPr id="27652" name="Group 3"/>
          <p:cNvGrpSpPr>
            <a:grpSpLocks/>
          </p:cNvGrpSpPr>
          <p:nvPr/>
        </p:nvGrpSpPr>
        <p:grpSpPr bwMode="auto">
          <a:xfrm>
            <a:off x="1828800" y="1143000"/>
            <a:ext cx="5029200" cy="5334000"/>
            <a:chOff x="1218" y="878"/>
            <a:chExt cx="3333" cy="3110"/>
          </a:xfrm>
        </p:grpSpPr>
        <p:sp>
          <p:nvSpPr>
            <p:cNvPr id="27653" name="Freeform 4"/>
            <p:cNvSpPr>
              <a:spLocks/>
            </p:cNvSpPr>
            <p:nvPr/>
          </p:nvSpPr>
          <p:spPr bwMode="auto">
            <a:xfrm>
              <a:off x="4223" y="2333"/>
              <a:ext cx="123" cy="192"/>
            </a:xfrm>
            <a:custGeom>
              <a:avLst/>
              <a:gdLst>
                <a:gd name="T0" fmla="*/ 30 w 123"/>
                <a:gd name="T1" fmla="*/ 191 h 192"/>
                <a:gd name="T2" fmla="*/ 30 w 123"/>
                <a:gd name="T3" fmla="*/ 56 h 192"/>
                <a:gd name="T4" fmla="*/ 0 w 123"/>
                <a:gd name="T5" fmla="*/ 56 h 192"/>
                <a:gd name="T6" fmla="*/ 0 w 123"/>
                <a:gd name="T7" fmla="*/ 0 h 192"/>
                <a:gd name="T8" fmla="*/ 122 w 123"/>
                <a:gd name="T9" fmla="*/ 0 h 192"/>
                <a:gd name="T10" fmla="*/ 122 w 123"/>
                <a:gd name="T11" fmla="*/ 56 h 192"/>
                <a:gd name="T12" fmla="*/ 89 w 123"/>
                <a:gd name="T13" fmla="*/ 56 h 192"/>
                <a:gd name="T14" fmla="*/ 89 w 123"/>
                <a:gd name="T15" fmla="*/ 191 h 192"/>
                <a:gd name="T16" fmla="*/ 30 w 123"/>
                <a:gd name="T17" fmla="*/ 191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192"/>
                <a:gd name="T29" fmla="*/ 123 w 123"/>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192">
                  <a:moveTo>
                    <a:pt x="30" y="191"/>
                  </a:moveTo>
                  <a:lnTo>
                    <a:pt x="30" y="56"/>
                  </a:lnTo>
                  <a:lnTo>
                    <a:pt x="0" y="56"/>
                  </a:lnTo>
                  <a:lnTo>
                    <a:pt x="0" y="0"/>
                  </a:lnTo>
                  <a:lnTo>
                    <a:pt x="122" y="0"/>
                  </a:lnTo>
                  <a:lnTo>
                    <a:pt x="122" y="56"/>
                  </a:lnTo>
                  <a:lnTo>
                    <a:pt x="89" y="56"/>
                  </a:lnTo>
                  <a:lnTo>
                    <a:pt x="89" y="191"/>
                  </a:lnTo>
                  <a:lnTo>
                    <a:pt x="30" y="191"/>
                  </a:lnTo>
                </a:path>
              </a:pathLst>
            </a:custGeom>
            <a:solidFill>
              <a:srgbClr val="00FF00"/>
            </a:solidFill>
            <a:ln w="12700" cap="rnd">
              <a:noFill/>
              <a:round/>
              <a:headEnd/>
              <a:tailEnd/>
            </a:ln>
          </p:spPr>
          <p:txBody>
            <a:bodyPr/>
            <a:lstStyle/>
            <a:p>
              <a:endParaRPr lang="en-US">
                <a:solidFill>
                  <a:srgbClr val="000000"/>
                </a:solidFill>
              </a:endParaRPr>
            </a:p>
          </p:txBody>
        </p:sp>
        <p:sp>
          <p:nvSpPr>
            <p:cNvPr id="27654" name="Freeform 5"/>
            <p:cNvSpPr>
              <a:spLocks/>
            </p:cNvSpPr>
            <p:nvPr/>
          </p:nvSpPr>
          <p:spPr bwMode="auto">
            <a:xfrm>
              <a:off x="4223" y="2333"/>
              <a:ext cx="129" cy="198"/>
            </a:xfrm>
            <a:custGeom>
              <a:avLst/>
              <a:gdLst>
                <a:gd name="T0" fmla="*/ 31 w 129"/>
                <a:gd name="T1" fmla="*/ 197 h 198"/>
                <a:gd name="T2" fmla="*/ 31 w 129"/>
                <a:gd name="T3" fmla="*/ 58 h 198"/>
                <a:gd name="T4" fmla="*/ 0 w 129"/>
                <a:gd name="T5" fmla="*/ 58 h 198"/>
                <a:gd name="T6" fmla="*/ 0 w 129"/>
                <a:gd name="T7" fmla="*/ 0 h 198"/>
                <a:gd name="T8" fmla="*/ 128 w 129"/>
                <a:gd name="T9" fmla="*/ 0 h 198"/>
                <a:gd name="T10" fmla="*/ 128 w 129"/>
                <a:gd name="T11" fmla="*/ 58 h 198"/>
                <a:gd name="T12" fmla="*/ 93 w 129"/>
                <a:gd name="T13" fmla="*/ 58 h 198"/>
                <a:gd name="T14" fmla="*/ 93 w 129"/>
                <a:gd name="T15" fmla="*/ 197 h 198"/>
                <a:gd name="T16" fmla="*/ 31 w 129"/>
                <a:gd name="T17" fmla="*/ 197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9"/>
                <a:gd name="T28" fmla="*/ 0 h 198"/>
                <a:gd name="T29" fmla="*/ 129 w 129"/>
                <a:gd name="T30" fmla="*/ 198 h 1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9" h="198">
                  <a:moveTo>
                    <a:pt x="31" y="197"/>
                  </a:moveTo>
                  <a:lnTo>
                    <a:pt x="31" y="58"/>
                  </a:lnTo>
                  <a:lnTo>
                    <a:pt x="0" y="58"/>
                  </a:lnTo>
                  <a:lnTo>
                    <a:pt x="0" y="0"/>
                  </a:lnTo>
                  <a:lnTo>
                    <a:pt x="128" y="0"/>
                  </a:lnTo>
                  <a:lnTo>
                    <a:pt x="128" y="58"/>
                  </a:lnTo>
                  <a:lnTo>
                    <a:pt x="93" y="58"/>
                  </a:lnTo>
                  <a:lnTo>
                    <a:pt x="93" y="197"/>
                  </a:lnTo>
                  <a:lnTo>
                    <a:pt x="31" y="197"/>
                  </a:lnTo>
                </a:path>
              </a:pathLst>
            </a:custGeom>
            <a:noFill/>
            <a:ln w="12700" cap="rnd">
              <a:solidFill>
                <a:srgbClr val="000000"/>
              </a:solidFill>
              <a:round/>
              <a:headEnd/>
              <a:tailEnd/>
            </a:ln>
          </p:spPr>
          <p:txBody>
            <a:bodyPr/>
            <a:lstStyle/>
            <a:p>
              <a:endParaRPr lang="en-US">
                <a:solidFill>
                  <a:srgbClr val="000000"/>
                </a:solidFill>
              </a:endParaRPr>
            </a:p>
          </p:txBody>
        </p:sp>
        <p:sp>
          <p:nvSpPr>
            <p:cNvPr id="27655" name="Freeform 6"/>
            <p:cNvSpPr>
              <a:spLocks/>
            </p:cNvSpPr>
            <p:nvPr/>
          </p:nvSpPr>
          <p:spPr bwMode="auto">
            <a:xfrm>
              <a:off x="4046" y="2333"/>
              <a:ext cx="148" cy="192"/>
            </a:xfrm>
            <a:custGeom>
              <a:avLst/>
              <a:gdLst>
                <a:gd name="T0" fmla="*/ 0 w 148"/>
                <a:gd name="T1" fmla="*/ 191 h 192"/>
                <a:gd name="T2" fmla="*/ 0 w 148"/>
                <a:gd name="T3" fmla="*/ 0 h 192"/>
                <a:gd name="T4" fmla="*/ 60 w 148"/>
                <a:gd name="T5" fmla="*/ 0 h 192"/>
                <a:gd name="T6" fmla="*/ 60 w 148"/>
                <a:gd name="T7" fmla="*/ 67 h 192"/>
                <a:gd name="T8" fmla="*/ 87 w 148"/>
                <a:gd name="T9" fmla="*/ 67 h 192"/>
                <a:gd name="T10" fmla="*/ 87 w 148"/>
                <a:gd name="T11" fmla="*/ 0 h 192"/>
                <a:gd name="T12" fmla="*/ 147 w 148"/>
                <a:gd name="T13" fmla="*/ 0 h 192"/>
                <a:gd name="T14" fmla="*/ 147 w 148"/>
                <a:gd name="T15" fmla="*/ 191 h 192"/>
                <a:gd name="T16" fmla="*/ 87 w 148"/>
                <a:gd name="T17" fmla="*/ 191 h 192"/>
                <a:gd name="T18" fmla="*/ 87 w 148"/>
                <a:gd name="T19" fmla="*/ 116 h 192"/>
                <a:gd name="T20" fmla="*/ 60 w 148"/>
                <a:gd name="T21" fmla="*/ 116 h 192"/>
                <a:gd name="T22" fmla="*/ 60 w 148"/>
                <a:gd name="T23" fmla="*/ 191 h 192"/>
                <a:gd name="T24" fmla="*/ 0 w 148"/>
                <a:gd name="T25" fmla="*/ 191 h 1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192"/>
                <a:gd name="T41" fmla="*/ 148 w 148"/>
                <a:gd name="T42" fmla="*/ 192 h 1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192">
                  <a:moveTo>
                    <a:pt x="0" y="191"/>
                  </a:moveTo>
                  <a:lnTo>
                    <a:pt x="0" y="0"/>
                  </a:lnTo>
                  <a:lnTo>
                    <a:pt x="60" y="0"/>
                  </a:lnTo>
                  <a:lnTo>
                    <a:pt x="60" y="67"/>
                  </a:lnTo>
                  <a:lnTo>
                    <a:pt x="87" y="67"/>
                  </a:lnTo>
                  <a:lnTo>
                    <a:pt x="87" y="0"/>
                  </a:lnTo>
                  <a:lnTo>
                    <a:pt x="147" y="0"/>
                  </a:lnTo>
                  <a:lnTo>
                    <a:pt x="147" y="191"/>
                  </a:lnTo>
                  <a:lnTo>
                    <a:pt x="87" y="191"/>
                  </a:lnTo>
                  <a:lnTo>
                    <a:pt x="87" y="116"/>
                  </a:lnTo>
                  <a:lnTo>
                    <a:pt x="60" y="116"/>
                  </a:lnTo>
                  <a:lnTo>
                    <a:pt x="60" y="191"/>
                  </a:lnTo>
                  <a:lnTo>
                    <a:pt x="0" y="191"/>
                  </a:lnTo>
                </a:path>
              </a:pathLst>
            </a:custGeom>
            <a:solidFill>
              <a:srgbClr val="00FF00"/>
            </a:solidFill>
            <a:ln w="12700" cap="rnd">
              <a:noFill/>
              <a:round/>
              <a:headEnd/>
              <a:tailEnd/>
            </a:ln>
          </p:spPr>
          <p:txBody>
            <a:bodyPr/>
            <a:lstStyle/>
            <a:p>
              <a:endParaRPr lang="en-US">
                <a:solidFill>
                  <a:srgbClr val="000000"/>
                </a:solidFill>
              </a:endParaRPr>
            </a:p>
          </p:txBody>
        </p:sp>
        <p:sp>
          <p:nvSpPr>
            <p:cNvPr id="27656" name="Freeform 7"/>
            <p:cNvSpPr>
              <a:spLocks/>
            </p:cNvSpPr>
            <p:nvPr/>
          </p:nvSpPr>
          <p:spPr bwMode="auto">
            <a:xfrm>
              <a:off x="4046" y="2333"/>
              <a:ext cx="154" cy="198"/>
            </a:xfrm>
            <a:custGeom>
              <a:avLst/>
              <a:gdLst>
                <a:gd name="T0" fmla="*/ 0 w 154"/>
                <a:gd name="T1" fmla="*/ 197 h 198"/>
                <a:gd name="T2" fmla="*/ 0 w 154"/>
                <a:gd name="T3" fmla="*/ 0 h 198"/>
                <a:gd name="T4" fmla="*/ 62 w 154"/>
                <a:gd name="T5" fmla="*/ 0 h 198"/>
                <a:gd name="T6" fmla="*/ 62 w 154"/>
                <a:gd name="T7" fmla="*/ 69 h 198"/>
                <a:gd name="T8" fmla="*/ 91 w 154"/>
                <a:gd name="T9" fmla="*/ 69 h 198"/>
                <a:gd name="T10" fmla="*/ 91 w 154"/>
                <a:gd name="T11" fmla="*/ 0 h 198"/>
                <a:gd name="T12" fmla="*/ 153 w 154"/>
                <a:gd name="T13" fmla="*/ 0 h 198"/>
                <a:gd name="T14" fmla="*/ 153 w 154"/>
                <a:gd name="T15" fmla="*/ 197 h 198"/>
                <a:gd name="T16" fmla="*/ 91 w 154"/>
                <a:gd name="T17" fmla="*/ 197 h 198"/>
                <a:gd name="T18" fmla="*/ 91 w 154"/>
                <a:gd name="T19" fmla="*/ 120 h 198"/>
                <a:gd name="T20" fmla="*/ 62 w 154"/>
                <a:gd name="T21" fmla="*/ 120 h 198"/>
                <a:gd name="T22" fmla="*/ 62 w 154"/>
                <a:gd name="T23" fmla="*/ 197 h 198"/>
                <a:gd name="T24" fmla="*/ 0 w 154"/>
                <a:gd name="T25" fmla="*/ 197 h 1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
                <a:gd name="T40" fmla="*/ 0 h 198"/>
                <a:gd name="T41" fmla="*/ 154 w 154"/>
                <a:gd name="T42" fmla="*/ 198 h 1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 h="198">
                  <a:moveTo>
                    <a:pt x="0" y="197"/>
                  </a:moveTo>
                  <a:lnTo>
                    <a:pt x="0" y="0"/>
                  </a:lnTo>
                  <a:lnTo>
                    <a:pt x="62" y="0"/>
                  </a:lnTo>
                  <a:lnTo>
                    <a:pt x="62" y="69"/>
                  </a:lnTo>
                  <a:lnTo>
                    <a:pt x="91" y="69"/>
                  </a:lnTo>
                  <a:lnTo>
                    <a:pt x="91" y="0"/>
                  </a:lnTo>
                  <a:lnTo>
                    <a:pt x="153" y="0"/>
                  </a:lnTo>
                  <a:lnTo>
                    <a:pt x="153" y="197"/>
                  </a:lnTo>
                  <a:lnTo>
                    <a:pt x="91" y="197"/>
                  </a:lnTo>
                  <a:lnTo>
                    <a:pt x="91" y="120"/>
                  </a:lnTo>
                  <a:lnTo>
                    <a:pt x="62" y="120"/>
                  </a:lnTo>
                  <a:lnTo>
                    <a:pt x="62" y="197"/>
                  </a:lnTo>
                  <a:lnTo>
                    <a:pt x="0" y="197"/>
                  </a:lnTo>
                </a:path>
              </a:pathLst>
            </a:custGeom>
            <a:noFill/>
            <a:ln w="12700" cap="rnd">
              <a:solidFill>
                <a:srgbClr val="000000"/>
              </a:solidFill>
              <a:round/>
              <a:headEnd/>
              <a:tailEnd/>
            </a:ln>
          </p:spPr>
          <p:txBody>
            <a:bodyPr/>
            <a:lstStyle/>
            <a:p>
              <a:endParaRPr lang="en-US">
                <a:solidFill>
                  <a:srgbClr val="000000"/>
                </a:solidFill>
              </a:endParaRPr>
            </a:p>
          </p:txBody>
        </p:sp>
        <p:sp>
          <p:nvSpPr>
            <p:cNvPr id="27657" name="Freeform 8"/>
            <p:cNvSpPr>
              <a:spLocks/>
            </p:cNvSpPr>
            <p:nvPr/>
          </p:nvSpPr>
          <p:spPr bwMode="auto">
            <a:xfrm>
              <a:off x="3807" y="2329"/>
              <a:ext cx="202" cy="201"/>
            </a:xfrm>
            <a:custGeom>
              <a:avLst/>
              <a:gdLst>
                <a:gd name="T0" fmla="*/ 91 w 202"/>
                <a:gd name="T1" fmla="*/ 78 h 201"/>
                <a:gd name="T2" fmla="*/ 200 w 202"/>
                <a:gd name="T3" fmla="*/ 98 h 201"/>
                <a:gd name="T4" fmla="*/ 195 w 202"/>
                <a:gd name="T5" fmla="*/ 125 h 201"/>
                <a:gd name="T6" fmla="*/ 186 w 202"/>
                <a:gd name="T7" fmla="*/ 148 h 201"/>
                <a:gd name="T8" fmla="*/ 175 w 202"/>
                <a:gd name="T9" fmla="*/ 166 h 201"/>
                <a:gd name="T10" fmla="*/ 160 w 202"/>
                <a:gd name="T11" fmla="*/ 181 h 201"/>
                <a:gd name="T12" fmla="*/ 145 w 202"/>
                <a:gd name="T13" fmla="*/ 190 h 201"/>
                <a:gd name="T14" fmla="*/ 127 w 202"/>
                <a:gd name="T15" fmla="*/ 197 h 201"/>
                <a:gd name="T16" fmla="*/ 109 w 202"/>
                <a:gd name="T17" fmla="*/ 200 h 201"/>
                <a:gd name="T18" fmla="*/ 93 w 202"/>
                <a:gd name="T19" fmla="*/ 200 h 201"/>
                <a:gd name="T20" fmla="*/ 79 w 202"/>
                <a:gd name="T21" fmla="*/ 198 h 201"/>
                <a:gd name="T22" fmla="*/ 66 w 202"/>
                <a:gd name="T23" fmla="*/ 193 h 201"/>
                <a:gd name="T24" fmla="*/ 52 w 202"/>
                <a:gd name="T25" fmla="*/ 187 h 201"/>
                <a:gd name="T26" fmla="*/ 41 w 202"/>
                <a:gd name="T27" fmla="*/ 180 h 201"/>
                <a:gd name="T28" fmla="*/ 29 w 202"/>
                <a:gd name="T29" fmla="*/ 171 h 201"/>
                <a:gd name="T30" fmla="*/ 19 w 202"/>
                <a:gd name="T31" fmla="*/ 159 h 201"/>
                <a:gd name="T32" fmla="*/ 12 w 202"/>
                <a:gd name="T33" fmla="*/ 147 h 201"/>
                <a:gd name="T34" fmla="*/ 5 w 202"/>
                <a:gd name="T35" fmla="*/ 132 h 201"/>
                <a:gd name="T36" fmla="*/ 1 w 202"/>
                <a:gd name="T37" fmla="*/ 117 h 201"/>
                <a:gd name="T38" fmla="*/ 0 w 202"/>
                <a:gd name="T39" fmla="*/ 101 h 201"/>
                <a:gd name="T40" fmla="*/ 1 w 202"/>
                <a:gd name="T41" fmla="*/ 95 h 201"/>
                <a:gd name="T42" fmla="*/ 2 w 202"/>
                <a:gd name="T43" fmla="*/ 83 h 201"/>
                <a:gd name="T44" fmla="*/ 6 w 202"/>
                <a:gd name="T45" fmla="*/ 66 h 201"/>
                <a:gd name="T46" fmla="*/ 12 w 202"/>
                <a:gd name="T47" fmla="*/ 52 h 201"/>
                <a:gd name="T48" fmla="*/ 18 w 202"/>
                <a:gd name="T49" fmla="*/ 40 h 201"/>
                <a:gd name="T50" fmla="*/ 27 w 202"/>
                <a:gd name="T51" fmla="*/ 29 h 201"/>
                <a:gd name="T52" fmla="*/ 37 w 202"/>
                <a:gd name="T53" fmla="*/ 20 h 201"/>
                <a:gd name="T54" fmla="*/ 48 w 202"/>
                <a:gd name="T55" fmla="*/ 13 h 201"/>
                <a:gd name="T56" fmla="*/ 60 w 202"/>
                <a:gd name="T57" fmla="*/ 7 h 201"/>
                <a:gd name="T58" fmla="*/ 72 w 202"/>
                <a:gd name="T59" fmla="*/ 3 h 201"/>
                <a:gd name="T60" fmla="*/ 85 w 202"/>
                <a:gd name="T61" fmla="*/ 1 h 201"/>
                <a:gd name="T62" fmla="*/ 99 w 202"/>
                <a:gd name="T63" fmla="*/ 0 h 201"/>
                <a:gd name="T64" fmla="*/ 116 w 202"/>
                <a:gd name="T65" fmla="*/ 1 h 201"/>
                <a:gd name="T66" fmla="*/ 132 w 202"/>
                <a:gd name="T67" fmla="*/ 4 h 201"/>
                <a:gd name="T68" fmla="*/ 147 w 202"/>
                <a:gd name="T69" fmla="*/ 10 h 201"/>
                <a:gd name="T70" fmla="*/ 160 w 202"/>
                <a:gd name="T71" fmla="*/ 17 h 201"/>
                <a:gd name="T72" fmla="*/ 174 w 202"/>
                <a:gd name="T73" fmla="*/ 28 h 201"/>
                <a:gd name="T74" fmla="*/ 132 w 202"/>
                <a:gd name="T75" fmla="*/ 68 h 201"/>
                <a:gd name="T76" fmla="*/ 120 w 202"/>
                <a:gd name="T77" fmla="*/ 59 h 201"/>
                <a:gd name="T78" fmla="*/ 107 w 202"/>
                <a:gd name="T79" fmla="*/ 56 h 201"/>
                <a:gd name="T80" fmla="*/ 97 w 202"/>
                <a:gd name="T81" fmla="*/ 57 h 201"/>
                <a:gd name="T82" fmla="*/ 89 w 202"/>
                <a:gd name="T83" fmla="*/ 58 h 201"/>
                <a:gd name="T84" fmla="*/ 82 w 202"/>
                <a:gd name="T85" fmla="*/ 62 h 201"/>
                <a:gd name="T86" fmla="*/ 70 w 202"/>
                <a:gd name="T87" fmla="*/ 73 h 201"/>
                <a:gd name="T88" fmla="*/ 64 w 202"/>
                <a:gd name="T89" fmla="*/ 83 h 201"/>
                <a:gd name="T90" fmla="*/ 61 w 202"/>
                <a:gd name="T91" fmla="*/ 92 h 201"/>
                <a:gd name="T92" fmla="*/ 60 w 202"/>
                <a:gd name="T93" fmla="*/ 103 h 201"/>
                <a:gd name="T94" fmla="*/ 61 w 202"/>
                <a:gd name="T95" fmla="*/ 111 h 201"/>
                <a:gd name="T96" fmla="*/ 64 w 202"/>
                <a:gd name="T97" fmla="*/ 118 h 201"/>
                <a:gd name="T98" fmla="*/ 70 w 202"/>
                <a:gd name="T99" fmla="*/ 127 h 201"/>
                <a:gd name="T100" fmla="*/ 83 w 202"/>
                <a:gd name="T101" fmla="*/ 138 h 201"/>
                <a:gd name="T102" fmla="*/ 89 w 202"/>
                <a:gd name="T103" fmla="*/ 142 h 201"/>
                <a:gd name="T104" fmla="*/ 97 w 202"/>
                <a:gd name="T105" fmla="*/ 144 h 201"/>
                <a:gd name="T106" fmla="*/ 105 w 202"/>
                <a:gd name="T107" fmla="*/ 144 h 201"/>
                <a:gd name="T108" fmla="*/ 112 w 202"/>
                <a:gd name="T109" fmla="*/ 143 h 201"/>
                <a:gd name="T110" fmla="*/ 118 w 202"/>
                <a:gd name="T111" fmla="*/ 140 h 201"/>
                <a:gd name="T112" fmla="*/ 128 w 202"/>
                <a:gd name="T113" fmla="*/ 133 h 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2"/>
                <a:gd name="T172" fmla="*/ 0 h 201"/>
                <a:gd name="T173" fmla="*/ 202 w 202"/>
                <a:gd name="T174" fmla="*/ 201 h 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2" h="201">
                  <a:moveTo>
                    <a:pt x="133" y="124"/>
                  </a:moveTo>
                  <a:lnTo>
                    <a:pt x="91" y="124"/>
                  </a:lnTo>
                  <a:lnTo>
                    <a:pt x="91" y="78"/>
                  </a:lnTo>
                  <a:lnTo>
                    <a:pt x="201" y="78"/>
                  </a:lnTo>
                  <a:lnTo>
                    <a:pt x="201" y="87"/>
                  </a:lnTo>
                  <a:lnTo>
                    <a:pt x="200" y="98"/>
                  </a:lnTo>
                  <a:lnTo>
                    <a:pt x="199" y="107"/>
                  </a:lnTo>
                  <a:lnTo>
                    <a:pt x="197" y="117"/>
                  </a:lnTo>
                  <a:lnTo>
                    <a:pt x="195" y="125"/>
                  </a:lnTo>
                  <a:lnTo>
                    <a:pt x="193" y="133"/>
                  </a:lnTo>
                  <a:lnTo>
                    <a:pt x="189" y="141"/>
                  </a:lnTo>
                  <a:lnTo>
                    <a:pt x="186" y="148"/>
                  </a:lnTo>
                  <a:lnTo>
                    <a:pt x="183" y="154"/>
                  </a:lnTo>
                  <a:lnTo>
                    <a:pt x="179" y="161"/>
                  </a:lnTo>
                  <a:lnTo>
                    <a:pt x="175" y="166"/>
                  </a:lnTo>
                  <a:lnTo>
                    <a:pt x="171" y="172"/>
                  </a:lnTo>
                  <a:lnTo>
                    <a:pt x="166" y="177"/>
                  </a:lnTo>
                  <a:lnTo>
                    <a:pt x="160" y="181"/>
                  </a:lnTo>
                  <a:lnTo>
                    <a:pt x="155" y="184"/>
                  </a:lnTo>
                  <a:lnTo>
                    <a:pt x="151" y="187"/>
                  </a:lnTo>
                  <a:lnTo>
                    <a:pt x="145" y="190"/>
                  </a:lnTo>
                  <a:lnTo>
                    <a:pt x="139" y="193"/>
                  </a:lnTo>
                  <a:lnTo>
                    <a:pt x="133" y="195"/>
                  </a:lnTo>
                  <a:lnTo>
                    <a:pt x="127" y="197"/>
                  </a:lnTo>
                  <a:lnTo>
                    <a:pt x="121" y="198"/>
                  </a:lnTo>
                  <a:lnTo>
                    <a:pt x="116" y="199"/>
                  </a:lnTo>
                  <a:lnTo>
                    <a:pt x="109" y="200"/>
                  </a:lnTo>
                  <a:lnTo>
                    <a:pt x="103" y="200"/>
                  </a:lnTo>
                  <a:lnTo>
                    <a:pt x="97" y="200"/>
                  </a:lnTo>
                  <a:lnTo>
                    <a:pt x="93" y="200"/>
                  </a:lnTo>
                  <a:lnTo>
                    <a:pt x="88" y="199"/>
                  </a:lnTo>
                  <a:lnTo>
                    <a:pt x="84" y="199"/>
                  </a:lnTo>
                  <a:lnTo>
                    <a:pt x="79" y="198"/>
                  </a:lnTo>
                  <a:lnTo>
                    <a:pt x="75" y="197"/>
                  </a:lnTo>
                  <a:lnTo>
                    <a:pt x="70" y="195"/>
                  </a:lnTo>
                  <a:lnTo>
                    <a:pt x="66" y="193"/>
                  </a:lnTo>
                  <a:lnTo>
                    <a:pt x="61" y="191"/>
                  </a:lnTo>
                  <a:lnTo>
                    <a:pt x="56" y="189"/>
                  </a:lnTo>
                  <a:lnTo>
                    <a:pt x="52" y="187"/>
                  </a:lnTo>
                  <a:lnTo>
                    <a:pt x="49" y="184"/>
                  </a:lnTo>
                  <a:lnTo>
                    <a:pt x="45" y="183"/>
                  </a:lnTo>
                  <a:lnTo>
                    <a:pt x="41" y="180"/>
                  </a:lnTo>
                  <a:lnTo>
                    <a:pt x="37" y="177"/>
                  </a:lnTo>
                  <a:lnTo>
                    <a:pt x="33" y="174"/>
                  </a:lnTo>
                  <a:lnTo>
                    <a:pt x="29" y="171"/>
                  </a:lnTo>
                  <a:lnTo>
                    <a:pt x="25" y="167"/>
                  </a:lnTo>
                  <a:lnTo>
                    <a:pt x="22" y="163"/>
                  </a:lnTo>
                  <a:lnTo>
                    <a:pt x="19" y="159"/>
                  </a:lnTo>
                  <a:lnTo>
                    <a:pt x="17" y="155"/>
                  </a:lnTo>
                  <a:lnTo>
                    <a:pt x="15" y="150"/>
                  </a:lnTo>
                  <a:lnTo>
                    <a:pt x="12" y="147"/>
                  </a:lnTo>
                  <a:lnTo>
                    <a:pt x="9" y="142"/>
                  </a:lnTo>
                  <a:lnTo>
                    <a:pt x="7" y="138"/>
                  </a:lnTo>
                  <a:lnTo>
                    <a:pt x="5" y="132"/>
                  </a:lnTo>
                  <a:lnTo>
                    <a:pt x="4" y="127"/>
                  </a:lnTo>
                  <a:lnTo>
                    <a:pt x="2" y="122"/>
                  </a:lnTo>
                  <a:lnTo>
                    <a:pt x="1" y="117"/>
                  </a:lnTo>
                  <a:lnTo>
                    <a:pt x="1" y="112"/>
                  </a:lnTo>
                  <a:lnTo>
                    <a:pt x="0" y="107"/>
                  </a:lnTo>
                  <a:lnTo>
                    <a:pt x="0" y="101"/>
                  </a:lnTo>
                  <a:lnTo>
                    <a:pt x="0" y="99"/>
                  </a:lnTo>
                  <a:lnTo>
                    <a:pt x="1" y="98"/>
                  </a:lnTo>
                  <a:lnTo>
                    <a:pt x="1" y="95"/>
                  </a:lnTo>
                  <a:lnTo>
                    <a:pt x="1" y="93"/>
                  </a:lnTo>
                  <a:lnTo>
                    <a:pt x="2" y="87"/>
                  </a:lnTo>
                  <a:lnTo>
                    <a:pt x="2" y="83"/>
                  </a:lnTo>
                  <a:lnTo>
                    <a:pt x="4" y="77"/>
                  </a:lnTo>
                  <a:lnTo>
                    <a:pt x="5" y="72"/>
                  </a:lnTo>
                  <a:lnTo>
                    <a:pt x="6" y="66"/>
                  </a:lnTo>
                  <a:lnTo>
                    <a:pt x="8" y="61"/>
                  </a:lnTo>
                  <a:lnTo>
                    <a:pt x="9" y="57"/>
                  </a:lnTo>
                  <a:lnTo>
                    <a:pt x="12" y="52"/>
                  </a:lnTo>
                  <a:lnTo>
                    <a:pt x="14" y="49"/>
                  </a:lnTo>
                  <a:lnTo>
                    <a:pt x="16" y="44"/>
                  </a:lnTo>
                  <a:lnTo>
                    <a:pt x="18" y="40"/>
                  </a:lnTo>
                  <a:lnTo>
                    <a:pt x="20" y="37"/>
                  </a:lnTo>
                  <a:lnTo>
                    <a:pt x="23" y="33"/>
                  </a:lnTo>
                  <a:lnTo>
                    <a:pt x="27" y="29"/>
                  </a:lnTo>
                  <a:lnTo>
                    <a:pt x="30" y="26"/>
                  </a:lnTo>
                  <a:lnTo>
                    <a:pt x="33" y="22"/>
                  </a:lnTo>
                  <a:lnTo>
                    <a:pt x="37" y="20"/>
                  </a:lnTo>
                  <a:lnTo>
                    <a:pt x="41" y="17"/>
                  </a:lnTo>
                  <a:lnTo>
                    <a:pt x="44" y="15"/>
                  </a:lnTo>
                  <a:lnTo>
                    <a:pt x="48" y="13"/>
                  </a:lnTo>
                  <a:lnTo>
                    <a:pt x="51" y="11"/>
                  </a:lnTo>
                  <a:lnTo>
                    <a:pt x="55" y="9"/>
                  </a:lnTo>
                  <a:lnTo>
                    <a:pt x="60" y="7"/>
                  </a:lnTo>
                  <a:lnTo>
                    <a:pt x="64" y="6"/>
                  </a:lnTo>
                  <a:lnTo>
                    <a:pt x="68" y="4"/>
                  </a:lnTo>
                  <a:lnTo>
                    <a:pt x="72" y="3"/>
                  </a:lnTo>
                  <a:lnTo>
                    <a:pt x="77" y="2"/>
                  </a:lnTo>
                  <a:lnTo>
                    <a:pt x="81" y="2"/>
                  </a:lnTo>
                  <a:lnTo>
                    <a:pt x="85" y="1"/>
                  </a:lnTo>
                  <a:lnTo>
                    <a:pt x="89" y="0"/>
                  </a:lnTo>
                  <a:lnTo>
                    <a:pt x="94" y="0"/>
                  </a:lnTo>
                  <a:lnTo>
                    <a:pt x="99" y="0"/>
                  </a:lnTo>
                  <a:lnTo>
                    <a:pt x="104" y="0"/>
                  </a:lnTo>
                  <a:lnTo>
                    <a:pt x="110" y="0"/>
                  </a:lnTo>
                  <a:lnTo>
                    <a:pt x="116" y="1"/>
                  </a:lnTo>
                  <a:lnTo>
                    <a:pt x="121" y="2"/>
                  </a:lnTo>
                  <a:lnTo>
                    <a:pt x="126" y="3"/>
                  </a:lnTo>
                  <a:lnTo>
                    <a:pt x="132" y="4"/>
                  </a:lnTo>
                  <a:lnTo>
                    <a:pt x="137" y="6"/>
                  </a:lnTo>
                  <a:lnTo>
                    <a:pt x="142" y="8"/>
                  </a:lnTo>
                  <a:lnTo>
                    <a:pt x="147" y="10"/>
                  </a:lnTo>
                  <a:lnTo>
                    <a:pt x="151" y="13"/>
                  </a:lnTo>
                  <a:lnTo>
                    <a:pt x="156" y="15"/>
                  </a:lnTo>
                  <a:lnTo>
                    <a:pt x="160" y="17"/>
                  </a:lnTo>
                  <a:lnTo>
                    <a:pt x="165" y="21"/>
                  </a:lnTo>
                  <a:lnTo>
                    <a:pt x="170" y="24"/>
                  </a:lnTo>
                  <a:lnTo>
                    <a:pt x="174" y="28"/>
                  </a:lnTo>
                  <a:lnTo>
                    <a:pt x="178" y="31"/>
                  </a:lnTo>
                  <a:lnTo>
                    <a:pt x="136" y="71"/>
                  </a:lnTo>
                  <a:lnTo>
                    <a:pt x="132" y="68"/>
                  </a:lnTo>
                  <a:lnTo>
                    <a:pt x="128" y="64"/>
                  </a:lnTo>
                  <a:lnTo>
                    <a:pt x="124" y="62"/>
                  </a:lnTo>
                  <a:lnTo>
                    <a:pt x="120" y="59"/>
                  </a:lnTo>
                  <a:lnTo>
                    <a:pt x="116" y="58"/>
                  </a:lnTo>
                  <a:lnTo>
                    <a:pt x="112" y="57"/>
                  </a:lnTo>
                  <a:lnTo>
                    <a:pt x="107" y="56"/>
                  </a:lnTo>
                  <a:lnTo>
                    <a:pt x="103" y="56"/>
                  </a:lnTo>
                  <a:lnTo>
                    <a:pt x="100" y="56"/>
                  </a:lnTo>
                  <a:lnTo>
                    <a:pt x="97" y="57"/>
                  </a:lnTo>
                  <a:lnTo>
                    <a:pt x="94" y="57"/>
                  </a:lnTo>
                  <a:lnTo>
                    <a:pt x="91" y="57"/>
                  </a:lnTo>
                  <a:lnTo>
                    <a:pt x="89" y="58"/>
                  </a:lnTo>
                  <a:lnTo>
                    <a:pt x="86" y="59"/>
                  </a:lnTo>
                  <a:lnTo>
                    <a:pt x="84" y="61"/>
                  </a:lnTo>
                  <a:lnTo>
                    <a:pt x="82" y="62"/>
                  </a:lnTo>
                  <a:lnTo>
                    <a:pt x="77" y="65"/>
                  </a:lnTo>
                  <a:lnTo>
                    <a:pt x="73" y="69"/>
                  </a:lnTo>
                  <a:lnTo>
                    <a:pt x="70" y="73"/>
                  </a:lnTo>
                  <a:lnTo>
                    <a:pt x="67" y="78"/>
                  </a:lnTo>
                  <a:lnTo>
                    <a:pt x="65" y="81"/>
                  </a:lnTo>
                  <a:lnTo>
                    <a:pt x="64" y="83"/>
                  </a:lnTo>
                  <a:lnTo>
                    <a:pt x="63" y="86"/>
                  </a:lnTo>
                  <a:lnTo>
                    <a:pt x="62" y="89"/>
                  </a:lnTo>
                  <a:lnTo>
                    <a:pt x="61" y="92"/>
                  </a:lnTo>
                  <a:lnTo>
                    <a:pt x="61" y="96"/>
                  </a:lnTo>
                  <a:lnTo>
                    <a:pt x="60" y="99"/>
                  </a:lnTo>
                  <a:lnTo>
                    <a:pt x="60" y="103"/>
                  </a:lnTo>
                  <a:lnTo>
                    <a:pt x="60" y="106"/>
                  </a:lnTo>
                  <a:lnTo>
                    <a:pt x="61" y="109"/>
                  </a:lnTo>
                  <a:lnTo>
                    <a:pt x="61" y="111"/>
                  </a:lnTo>
                  <a:lnTo>
                    <a:pt x="62" y="114"/>
                  </a:lnTo>
                  <a:lnTo>
                    <a:pt x="63" y="117"/>
                  </a:lnTo>
                  <a:lnTo>
                    <a:pt x="64" y="118"/>
                  </a:lnTo>
                  <a:lnTo>
                    <a:pt x="65" y="120"/>
                  </a:lnTo>
                  <a:lnTo>
                    <a:pt x="67" y="123"/>
                  </a:lnTo>
                  <a:lnTo>
                    <a:pt x="70" y="127"/>
                  </a:lnTo>
                  <a:lnTo>
                    <a:pt x="74" y="132"/>
                  </a:lnTo>
                  <a:lnTo>
                    <a:pt x="78" y="135"/>
                  </a:lnTo>
                  <a:lnTo>
                    <a:pt x="83" y="138"/>
                  </a:lnTo>
                  <a:lnTo>
                    <a:pt x="84" y="139"/>
                  </a:lnTo>
                  <a:lnTo>
                    <a:pt x="86" y="141"/>
                  </a:lnTo>
                  <a:lnTo>
                    <a:pt x="89" y="142"/>
                  </a:lnTo>
                  <a:lnTo>
                    <a:pt x="92" y="143"/>
                  </a:lnTo>
                  <a:lnTo>
                    <a:pt x="94" y="143"/>
                  </a:lnTo>
                  <a:lnTo>
                    <a:pt x="97" y="144"/>
                  </a:lnTo>
                  <a:lnTo>
                    <a:pt x="100" y="144"/>
                  </a:lnTo>
                  <a:lnTo>
                    <a:pt x="103" y="144"/>
                  </a:lnTo>
                  <a:lnTo>
                    <a:pt x="105" y="144"/>
                  </a:lnTo>
                  <a:lnTo>
                    <a:pt x="108" y="144"/>
                  </a:lnTo>
                  <a:lnTo>
                    <a:pt x="109" y="143"/>
                  </a:lnTo>
                  <a:lnTo>
                    <a:pt x="112" y="143"/>
                  </a:lnTo>
                  <a:lnTo>
                    <a:pt x="114" y="142"/>
                  </a:lnTo>
                  <a:lnTo>
                    <a:pt x="116" y="141"/>
                  </a:lnTo>
                  <a:lnTo>
                    <a:pt x="118" y="140"/>
                  </a:lnTo>
                  <a:lnTo>
                    <a:pt x="120" y="139"/>
                  </a:lnTo>
                  <a:lnTo>
                    <a:pt x="125" y="136"/>
                  </a:lnTo>
                  <a:lnTo>
                    <a:pt x="128" y="133"/>
                  </a:lnTo>
                  <a:lnTo>
                    <a:pt x="130" y="129"/>
                  </a:lnTo>
                  <a:lnTo>
                    <a:pt x="133" y="124"/>
                  </a:lnTo>
                </a:path>
              </a:pathLst>
            </a:custGeom>
            <a:solidFill>
              <a:srgbClr val="00FF00"/>
            </a:solidFill>
            <a:ln w="12700" cap="rnd">
              <a:noFill/>
              <a:round/>
              <a:headEnd/>
              <a:tailEnd/>
            </a:ln>
          </p:spPr>
          <p:txBody>
            <a:bodyPr/>
            <a:lstStyle/>
            <a:p>
              <a:endParaRPr lang="en-US">
                <a:solidFill>
                  <a:srgbClr val="000000"/>
                </a:solidFill>
              </a:endParaRPr>
            </a:p>
          </p:txBody>
        </p:sp>
        <p:sp>
          <p:nvSpPr>
            <p:cNvPr id="27658" name="Freeform 9"/>
            <p:cNvSpPr>
              <a:spLocks/>
            </p:cNvSpPr>
            <p:nvPr/>
          </p:nvSpPr>
          <p:spPr bwMode="auto">
            <a:xfrm>
              <a:off x="3807" y="2329"/>
              <a:ext cx="208" cy="207"/>
            </a:xfrm>
            <a:custGeom>
              <a:avLst/>
              <a:gdLst>
                <a:gd name="T0" fmla="*/ 94 w 208"/>
                <a:gd name="T1" fmla="*/ 80 h 207"/>
                <a:gd name="T2" fmla="*/ 206 w 208"/>
                <a:gd name="T3" fmla="*/ 101 h 207"/>
                <a:gd name="T4" fmla="*/ 201 w 208"/>
                <a:gd name="T5" fmla="*/ 129 h 207"/>
                <a:gd name="T6" fmla="*/ 192 w 208"/>
                <a:gd name="T7" fmla="*/ 152 h 207"/>
                <a:gd name="T8" fmla="*/ 180 w 208"/>
                <a:gd name="T9" fmla="*/ 171 h 207"/>
                <a:gd name="T10" fmla="*/ 165 w 208"/>
                <a:gd name="T11" fmla="*/ 186 h 207"/>
                <a:gd name="T12" fmla="*/ 149 w 208"/>
                <a:gd name="T13" fmla="*/ 196 h 207"/>
                <a:gd name="T14" fmla="*/ 131 w 208"/>
                <a:gd name="T15" fmla="*/ 203 h 207"/>
                <a:gd name="T16" fmla="*/ 112 w 208"/>
                <a:gd name="T17" fmla="*/ 206 h 207"/>
                <a:gd name="T18" fmla="*/ 96 w 208"/>
                <a:gd name="T19" fmla="*/ 206 h 207"/>
                <a:gd name="T20" fmla="*/ 81 w 208"/>
                <a:gd name="T21" fmla="*/ 204 h 207"/>
                <a:gd name="T22" fmla="*/ 68 w 208"/>
                <a:gd name="T23" fmla="*/ 199 h 207"/>
                <a:gd name="T24" fmla="*/ 54 w 208"/>
                <a:gd name="T25" fmla="*/ 193 h 207"/>
                <a:gd name="T26" fmla="*/ 42 w 208"/>
                <a:gd name="T27" fmla="*/ 185 h 207"/>
                <a:gd name="T28" fmla="*/ 30 w 208"/>
                <a:gd name="T29" fmla="*/ 176 h 207"/>
                <a:gd name="T30" fmla="*/ 20 w 208"/>
                <a:gd name="T31" fmla="*/ 164 h 207"/>
                <a:gd name="T32" fmla="*/ 12 w 208"/>
                <a:gd name="T33" fmla="*/ 151 h 207"/>
                <a:gd name="T34" fmla="*/ 5 w 208"/>
                <a:gd name="T35" fmla="*/ 136 h 207"/>
                <a:gd name="T36" fmla="*/ 1 w 208"/>
                <a:gd name="T37" fmla="*/ 121 h 207"/>
                <a:gd name="T38" fmla="*/ 0 w 208"/>
                <a:gd name="T39" fmla="*/ 104 h 207"/>
                <a:gd name="T40" fmla="*/ 1 w 208"/>
                <a:gd name="T41" fmla="*/ 98 h 207"/>
                <a:gd name="T42" fmla="*/ 2 w 208"/>
                <a:gd name="T43" fmla="*/ 85 h 207"/>
                <a:gd name="T44" fmla="*/ 6 w 208"/>
                <a:gd name="T45" fmla="*/ 68 h 207"/>
                <a:gd name="T46" fmla="*/ 12 w 208"/>
                <a:gd name="T47" fmla="*/ 54 h 207"/>
                <a:gd name="T48" fmla="*/ 19 w 208"/>
                <a:gd name="T49" fmla="*/ 41 h 207"/>
                <a:gd name="T50" fmla="*/ 28 w 208"/>
                <a:gd name="T51" fmla="*/ 30 h 207"/>
                <a:gd name="T52" fmla="*/ 38 w 208"/>
                <a:gd name="T53" fmla="*/ 21 h 207"/>
                <a:gd name="T54" fmla="*/ 49 w 208"/>
                <a:gd name="T55" fmla="*/ 13 h 207"/>
                <a:gd name="T56" fmla="*/ 62 w 208"/>
                <a:gd name="T57" fmla="*/ 7 h 207"/>
                <a:gd name="T58" fmla="*/ 74 w 208"/>
                <a:gd name="T59" fmla="*/ 3 h 207"/>
                <a:gd name="T60" fmla="*/ 88 w 208"/>
                <a:gd name="T61" fmla="*/ 1 h 207"/>
                <a:gd name="T62" fmla="*/ 102 w 208"/>
                <a:gd name="T63" fmla="*/ 0 h 207"/>
                <a:gd name="T64" fmla="*/ 119 w 208"/>
                <a:gd name="T65" fmla="*/ 1 h 207"/>
                <a:gd name="T66" fmla="*/ 136 w 208"/>
                <a:gd name="T67" fmla="*/ 4 h 207"/>
                <a:gd name="T68" fmla="*/ 151 w 208"/>
                <a:gd name="T69" fmla="*/ 10 h 207"/>
                <a:gd name="T70" fmla="*/ 165 w 208"/>
                <a:gd name="T71" fmla="*/ 18 h 207"/>
                <a:gd name="T72" fmla="*/ 179 w 208"/>
                <a:gd name="T73" fmla="*/ 29 h 207"/>
                <a:gd name="T74" fmla="*/ 136 w 208"/>
                <a:gd name="T75" fmla="*/ 70 h 207"/>
                <a:gd name="T76" fmla="*/ 124 w 208"/>
                <a:gd name="T77" fmla="*/ 61 h 207"/>
                <a:gd name="T78" fmla="*/ 110 w 208"/>
                <a:gd name="T79" fmla="*/ 58 h 207"/>
                <a:gd name="T80" fmla="*/ 100 w 208"/>
                <a:gd name="T81" fmla="*/ 59 h 207"/>
                <a:gd name="T82" fmla="*/ 92 w 208"/>
                <a:gd name="T83" fmla="*/ 60 h 207"/>
                <a:gd name="T84" fmla="*/ 84 w 208"/>
                <a:gd name="T85" fmla="*/ 64 h 207"/>
                <a:gd name="T86" fmla="*/ 72 w 208"/>
                <a:gd name="T87" fmla="*/ 75 h 207"/>
                <a:gd name="T88" fmla="*/ 66 w 208"/>
                <a:gd name="T89" fmla="*/ 86 h 207"/>
                <a:gd name="T90" fmla="*/ 63 w 208"/>
                <a:gd name="T91" fmla="*/ 95 h 207"/>
                <a:gd name="T92" fmla="*/ 62 w 208"/>
                <a:gd name="T93" fmla="*/ 106 h 207"/>
                <a:gd name="T94" fmla="*/ 63 w 208"/>
                <a:gd name="T95" fmla="*/ 114 h 207"/>
                <a:gd name="T96" fmla="*/ 66 w 208"/>
                <a:gd name="T97" fmla="*/ 122 h 207"/>
                <a:gd name="T98" fmla="*/ 72 w 208"/>
                <a:gd name="T99" fmla="*/ 131 h 207"/>
                <a:gd name="T100" fmla="*/ 85 w 208"/>
                <a:gd name="T101" fmla="*/ 142 h 207"/>
                <a:gd name="T102" fmla="*/ 92 w 208"/>
                <a:gd name="T103" fmla="*/ 146 h 207"/>
                <a:gd name="T104" fmla="*/ 100 w 208"/>
                <a:gd name="T105" fmla="*/ 148 h 207"/>
                <a:gd name="T106" fmla="*/ 108 w 208"/>
                <a:gd name="T107" fmla="*/ 148 h 207"/>
                <a:gd name="T108" fmla="*/ 115 w 208"/>
                <a:gd name="T109" fmla="*/ 147 h 207"/>
                <a:gd name="T110" fmla="*/ 122 w 208"/>
                <a:gd name="T111" fmla="*/ 144 h 207"/>
                <a:gd name="T112" fmla="*/ 132 w 208"/>
                <a:gd name="T113" fmla="*/ 137 h 2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8"/>
                <a:gd name="T172" fmla="*/ 0 h 207"/>
                <a:gd name="T173" fmla="*/ 208 w 208"/>
                <a:gd name="T174" fmla="*/ 207 h 20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8" h="207">
                  <a:moveTo>
                    <a:pt x="137" y="128"/>
                  </a:moveTo>
                  <a:lnTo>
                    <a:pt x="94" y="128"/>
                  </a:lnTo>
                  <a:lnTo>
                    <a:pt x="94" y="80"/>
                  </a:lnTo>
                  <a:lnTo>
                    <a:pt x="207" y="80"/>
                  </a:lnTo>
                  <a:lnTo>
                    <a:pt x="207" y="90"/>
                  </a:lnTo>
                  <a:lnTo>
                    <a:pt x="206" y="101"/>
                  </a:lnTo>
                  <a:lnTo>
                    <a:pt x="205" y="110"/>
                  </a:lnTo>
                  <a:lnTo>
                    <a:pt x="203" y="120"/>
                  </a:lnTo>
                  <a:lnTo>
                    <a:pt x="201" y="129"/>
                  </a:lnTo>
                  <a:lnTo>
                    <a:pt x="199" y="137"/>
                  </a:lnTo>
                  <a:lnTo>
                    <a:pt x="195" y="145"/>
                  </a:lnTo>
                  <a:lnTo>
                    <a:pt x="192" y="152"/>
                  </a:lnTo>
                  <a:lnTo>
                    <a:pt x="188" y="159"/>
                  </a:lnTo>
                  <a:lnTo>
                    <a:pt x="184" y="166"/>
                  </a:lnTo>
                  <a:lnTo>
                    <a:pt x="180" y="171"/>
                  </a:lnTo>
                  <a:lnTo>
                    <a:pt x="176" y="177"/>
                  </a:lnTo>
                  <a:lnTo>
                    <a:pt x="171" y="182"/>
                  </a:lnTo>
                  <a:lnTo>
                    <a:pt x="165" y="186"/>
                  </a:lnTo>
                  <a:lnTo>
                    <a:pt x="160" y="190"/>
                  </a:lnTo>
                  <a:lnTo>
                    <a:pt x="155" y="193"/>
                  </a:lnTo>
                  <a:lnTo>
                    <a:pt x="149" y="196"/>
                  </a:lnTo>
                  <a:lnTo>
                    <a:pt x="143" y="199"/>
                  </a:lnTo>
                  <a:lnTo>
                    <a:pt x="137" y="201"/>
                  </a:lnTo>
                  <a:lnTo>
                    <a:pt x="131" y="203"/>
                  </a:lnTo>
                  <a:lnTo>
                    <a:pt x="125" y="204"/>
                  </a:lnTo>
                  <a:lnTo>
                    <a:pt x="119" y="205"/>
                  </a:lnTo>
                  <a:lnTo>
                    <a:pt x="112" y="206"/>
                  </a:lnTo>
                  <a:lnTo>
                    <a:pt x="106" y="206"/>
                  </a:lnTo>
                  <a:lnTo>
                    <a:pt x="100" y="206"/>
                  </a:lnTo>
                  <a:lnTo>
                    <a:pt x="96" y="206"/>
                  </a:lnTo>
                  <a:lnTo>
                    <a:pt x="91" y="205"/>
                  </a:lnTo>
                  <a:lnTo>
                    <a:pt x="86" y="205"/>
                  </a:lnTo>
                  <a:lnTo>
                    <a:pt x="81" y="204"/>
                  </a:lnTo>
                  <a:lnTo>
                    <a:pt x="77" y="203"/>
                  </a:lnTo>
                  <a:lnTo>
                    <a:pt x="72" y="201"/>
                  </a:lnTo>
                  <a:lnTo>
                    <a:pt x="68" y="199"/>
                  </a:lnTo>
                  <a:lnTo>
                    <a:pt x="63" y="197"/>
                  </a:lnTo>
                  <a:lnTo>
                    <a:pt x="58" y="195"/>
                  </a:lnTo>
                  <a:lnTo>
                    <a:pt x="54" y="193"/>
                  </a:lnTo>
                  <a:lnTo>
                    <a:pt x="50" y="190"/>
                  </a:lnTo>
                  <a:lnTo>
                    <a:pt x="46" y="188"/>
                  </a:lnTo>
                  <a:lnTo>
                    <a:pt x="42" y="185"/>
                  </a:lnTo>
                  <a:lnTo>
                    <a:pt x="38" y="182"/>
                  </a:lnTo>
                  <a:lnTo>
                    <a:pt x="34" y="179"/>
                  </a:lnTo>
                  <a:lnTo>
                    <a:pt x="30" y="176"/>
                  </a:lnTo>
                  <a:lnTo>
                    <a:pt x="26" y="172"/>
                  </a:lnTo>
                  <a:lnTo>
                    <a:pt x="23" y="168"/>
                  </a:lnTo>
                  <a:lnTo>
                    <a:pt x="20" y="164"/>
                  </a:lnTo>
                  <a:lnTo>
                    <a:pt x="17" y="160"/>
                  </a:lnTo>
                  <a:lnTo>
                    <a:pt x="15" y="155"/>
                  </a:lnTo>
                  <a:lnTo>
                    <a:pt x="12" y="151"/>
                  </a:lnTo>
                  <a:lnTo>
                    <a:pt x="9" y="146"/>
                  </a:lnTo>
                  <a:lnTo>
                    <a:pt x="7" y="142"/>
                  </a:lnTo>
                  <a:lnTo>
                    <a:pt x="5" y="136"/>
                  </a:lnTo>
                  <a:lnTo>
                    <a:pt x="4" y="131"/>
                  </a:lnTo>
                  <a:lnTo>
                    <a:pt x="2" y="126"/>
                  </a:lnTo>
                  <a:lnTo>
                    <a:pt x="1" y="121"/>
                  </a:lnTo>
                  <a:lnTo>
                    <a:pt x="1" y="115"/>
                  </a:lnTo>
                  <a:lnTo>
                    <a:pt x="0" y="110"/>
                  </a:lnTo>
                  <a:lnTo>
                    <a:pt x="0" y="104"/>
                  </a:lnTo>
                  <a:lnTo>
                    <a:pt x="0" y="102"/>
                  </a:lnTo>
                  <a:lnTo>
                    <a:pt x="1" y="101"/>
                  </a:lnTo>
                  <a:lnTo>
                    <a:pt x="1" y="98"/>
                  </a:lnTo>
                  <a:lnTo>
                    <a:pt x="1" y="96"/>
                  </a:lnTo>
                  <a:lnTo>
                    <a:pt x="2" y="90"/>
                  </a:lnTo>
                  <a:lnTo>
                    <a:pt x="2" y="85"/>
                  </a:lnTo>
                  <a:lnTo>
                    <a:pt x="4" y="79"/>
                  </a:lnTo>
                  <a:lnTo>
                    <a:pt x="5" y="74"/>
                  </a:lnTo>
                  <a:lnTo>
                    <a:pt x="6" y="68"/>
                  </a:lnTo>
                  <a:lnTo>
                    <a:pt x="8" y="63"/>
                  </a:lnTo>
                  <a:lnTo>
                    <a:pt x="9" y="59"/>
                  </a:lnTo>
                  <a:lnTo>
                    <a:pt x="12" y="54"/>
                  </a:lnTo>
                  <a:lnTo>
                    <a:pt x="14" y="50"/>
                  </a:lnTo>
                  <a:lnTo>
                    <a:pt x="16" y="45"/>
                  </a:lnTo>
                  <a:lnTo>
                    <a:pt x="19" y="41"/>
                  </a:lnTo>
                  <a:lnTo>
                    <a:pt x="21" y="38"/>
                  </a:lnTo>
                  <a:lnTo>
                    <a:pt x="24" y="34"/>
                  </a:lnTo>
                  <a:lnTo>
                    <a:pt x="28" y="30"/>
                  </a:lnTo>
                  <a:lnTo>
                    <a:pt x="31" y="27"/>
                  </a:lnTo>
                  <a:lnTo>
                    <a:pt x="34" y="23"/>
                  </a:lnTo>
                  <a:lnTo>
                    <a:pt x="38" y="21"/>
                  </a:lnTo>
                  <a:lnTo>
                    <a:pt x="42" y="18"/>
                  </a:lnTo>
                  <a:lnTo>
                    <a:pt x="45" y="15"/>
                  </a:lnTo>
                  <a:lnTo>
                    <a:pt x="49" y="13"/>
                  </a:lnTo>
                  <a:lnTo>
                    <a:pt x="53" y="11"/>
                  </a:lnTo>
                  <a:lnTo>
                    <a:pt x="57" y="9"/>
                  </a:lnTo>
                  <a:lnTo>
                    <a:pt x="62" y="7"/>
                  </a:lnTo>
                  <a:lnTo>
                    <a:pt x="66" y="6"/>
                  </a:lnTo>
                  <a:lnTo>
                    <a:pt x="70" y="4"/>
                  </a:lnTo>
                  <a:lnTo>
                    <a:pt x="74" y="3"/>
                  </a:lnTo>
                  <a:lnTo>
                    <a:pt x="79" y="2"/>
                  </a:lnTo>
                  <a:lnTo>
                    <a:pt x="83" y="2"/>
                  </a:lnTo>
                  <a:lnTo>
                    <a:pt x="88" y="1"/>
                  </a:lnTo>
                  <a:lnTo>
                    <a:pt x="92" y="0"/>
                  </a:lnTo>
                  <a:lnTo>
                    <a:pt x="97" y="0"/>
                  </a:lnTo>
                  <a:lnTo>
                    <a:pt x="102" y="0"/>
                  </a:lnTo>
                  <a:lnTo>
                    <a:pt x="107" y="0"/>
                  </a:lnTo>
                  <a:lnTo>
                    <a:pt x="113" y="0"/>
                  </a:lnTo>
                  <a:lnTo>
                    <a:pt x="119" y="1"/>
                  </a:lnTo>
                  <a:lnTo>
                    <a:pt x="125" y="2"/>
                  </a:lnTo>
                  <a:lnTo>
                    <a:pt x="130" y="3"/>
                  </a:lnTo>
                  <a:lnTo>
                    <a:pt x="136" y="4"/>
                  </a:lnTo>
                  <a:lnTo>
                    <a:pt x="141" y="6"/>
                  </a:lnTo>
                  <a:lnTo>
                    <a:pt x="146" y="8"/>
                  </a:lnTo>
                  <a:lnTo>
                    <a:pt x="151" y="10"/>
                  </a:lnTo>
                  <a:lnTo>
                    <a:pt x="156" y="13"/>
                  </a:lnTo>
                  <a:lnTo>
                    <a:pt x="161" y="15"/>
                  </a:lnTo>
                  <a:lnTo>
                    <a:pt x="165" y="18"/>
                  </a:lnTo>
                  <a:lnTo>
                    <a:pt x="170" y="22"/>
                  </a:lnTo>
                  <a:lnTo>
                    <a:pt x="175" y="25"/>
                  </a:lnTo>
                  <a:lnTo>
                    <a:pt x="179" y="29"/>
                  </a:lnTo>
                  <a:lnTo>
                    <a:pt x="183" y="32"/>
                  </a:lnTo>
                  <a:lnTo>
                    <a:pt x="140" y="73"/>
                  </a:lnTo>
                  <a:lnTo>
                    <a:pt x="136" y="70"/>
                  </a:lnTo>
                  <a:lnTo>
                    <a:pt x="132" y="66"/>
                  </a:lnTo>
                  <a:lnTo>
                    <a:pt x="128" y="64"/>
                  </a:lnTo>
                  <a:lnTo>
                    <a:pt x="124" y="61"/>
                  </a:lnTo>
                  <a:lnTo>
                    <a:pt x="119" y="60"/>
                  </a:lnTo>
                  <a:lnTo>
                    <a:pt x="115" y="59"/>
                  </a:lnTo>
                  <a:lnTo>
                    <a:pt x="110" y="58"/>
                  </a:lnTo>
                  <a:lnTo>
                    <a:pt x="106" y="58"/>
                  </a:lnTo>
                  <a:lnTo>
                    <a:pt x="103" y="58"/>
                  </a:lnTo>
                  <a:lnTo>
                    <a:pt x="100" y="59"/>
                  </a:lnTo>
                  <a:lnTo>
                    <a:pt x="97" y="59"/>
                  </a:lnTo>
                  <a:lnTo>
                    <a:pt x="94" y="59"/>
                  </a:lnTo>
                  <a:lnTo>
                    <a:pt x="92" y="60"/>
                  </a:lnTo>
                  <a:lnTo>
                    <a:pt x="89" y="61"/>
                  </a:lnTo>
                  <a:lnTo>
                    <a:pt x="87" y="63"/>
                  </a:lnTo>
                  <a:lnTo>
                    <a:pt x="84" y="64"/>
                  </a:lnTo>
                  <a:lnTo>
                    <a:pt x="79" y="67"/>
                  </a:lnTo>
                  <a:lnTo>
                    <a:pt x="75" y="71"/>
                  </a:lnTo>
                  <a:lnTo>
                    <a:pt x="72" y="75"/>
                  </a:lnTo>
                  <a:lnTo>
                    <a:pt x="69" y="80"/>
                  </a:lnTo>
                  <a:lnTo>
                    <a:pt x="67" y="83"/>
                  </a:lnTo>
                  <a:lnTo>
                    <a:pt x="66" y="86"/>
                  </a:lnTo>
                  <a:lnTo>
                    <a:pt x="65" y="89"/>
                  </a:lnTo>
                  <a:lnTo>
                    <a:pt x="64" y="92"/>
                  </a:lnTo>
                  <a:lnTo>
                    <a:pt x="63" y="95"/>
                  </a:lnTo>
                  <a:lnTo>
                    <a:pt x="63" y="99"/>
                  </a:lnTo>
                  <a:lnTo>
                    <a:pt x="62" y="102"/>
                  </a:lnTo>
                  <a:lnTo>
                    <a:pt x="62" y="106"/>
                  </a:lnTo>
                  <a:lnTo>
                    <a:pt x="62" y="109"/>
                  </a:lnTo>
                  <a:lnTo>
                    <a:pt x="63" y="112"/>
                  </a:lnTo>
                  <a:lnTo>
                    <a:pt x="63" y="114"/>
                  </a:lnTo>
                  <a:lnTo>
                    <a:pt x="64" y="117"/>
                  </a:lnTo>
                  <a:lnTo>
                    <a:pt x="65" y="120"/>
                  </a:lnTo>
                  <a:lnTo>
                    <a:pt x="66" y="122"/>
                  </a:lnTo>
                  <a:lnTo>
                    <a:pt x="67" y="124"/>
                  </a:lnTo>
                  <a:lnTo>
                    <a:pt x="69" y="127"/>
                  </a:lnTo>
                  <a:lnTo>
                    <a:pt x="72" y="131"/>
                  </a:lnTo>
                  <a:lnTo>
                    <a:pt x="76" y="136"/>
                  </a:lnTo>
                  <a:lnTo>
                    <a:pt x="80" y="139"/>
                  </a:lnTo>
                  <a:lnTo>
                    <a:pt x="85" y="142"/>
                  </a:lnTo>
                  <a:lnTo>
                    <a:pt x="87" y="143"/>
                  </a:lnTo>
                  <a:lnTo>
                    <a:pt x="89" y="145"/>
                  </a:lnTo>
                  <a:lnTo>
                    <a:pt x="92" y="146"/>
                  </a:lnTo>
                  <a:lnTo>
                    <a:pt x="95" y="147"/>
                  </a:lnTo>
                  <a:lnTo>
                    <a:pt x="97" y="147"/>
                  </a:lnTo>
                  <a:lnTo>
                    <a:pt x="100" y="148"/>
                  </a:lnTo>
                  <a:lnTo>
                    <a:pt x="103" y="148"/>
                  </a:lnTo>
                  <a:lnTo>
                    <a:pt x="106" y="148"/>
                  </a:lnTo>
                  <a:lnTo>
                    <a:pt x="108" y="148"/>
                  </a:lnTo>
                  <a:lnTo>
                    <a:pt x="111" y="148"/>
                  </a:lnTo>
                  <a:lnTo>
                    <a:pt x="112" y="147"/>
                  </a:lnTo>
                  <a:lnTo>
                    <a:pt x="115" y="147"/>
                  </a:lnTo>
                  <a:lnTo>
                    <a:pt x="117" y="146"/>
                  </a:lnTo>
                  <a:lnTo>
                    <a:pt x="119" y="145"/>
                  </a:lnTo>
                  <a:lnTo>
                    <a:pt x="122" y="144"/>
                  </a:lnTo>
                  <a:lnTo>
                    <a:pt x="124" y="143"/>
                  </a:lnTo>
                  <a:lnTo>
                    <a:pt x="129" y="140"/>
                  </a:lnTo>
                  <a:lnTo>
                    <a:pt x="132" y="137"/>
                  </a:lnTo>
                  <a:lnTo>
                    <a:pt x="134" y="133"/>
                  </a:lnTo>
                  <a:lnTo>
                    <a:pt x="137" y="128"/>
                  </a:lnTo>
                </a:path>
              </a:pathLst>
            </a:custGeom>
            <a:noFill/>
            <a:ln w="12700" cap="rnd">
              <a:solidFill>
                <a:srgbClr val="000000"/>
              </a:solidFill>
              <a:round/>
              <a:headEnd/>
              <a:tailEnd/>
            </a:ln>
          </p:spPr>
          <p:txBody>
            <a:bodyPr/>
            <a:lstStyle/>
            <a:p>
              <a:endParaRPr lang="en-US">
                <a:solidFill>
                  <a:srgbClr val="000000"/>
                </a:solidFill>
              </a:endParaRPr>
            </a:p>
          </p:txBody>
        </p:sp>
        <p:sp>
          <p:nvSpPr>
            <p:cNvPr id="27659" name="Freeform 10"/>
            <p:cNvSpPr>
              <a:spLocks/>
            </p:cNvSpPr>
            <p:nvPr/>
          </p:nvSpPr>
          <p:spPr bwMode="auto">
            <a:xfrm>
              <a:off x="3712" y="2333"/>
              <a:ext cx="56" cy="192"/>
            </a:xfrm>
            <a:custGeom>
              <a:avLst/>
              <a:gdLst>
                <a:gd name="T0" fmla="*/ 0 w 56"/>
                <a:gd name="T1" fmla="*/ 191 h 192"/>
                <a:gd name="T2" fmla="*/ 0 w 56"/>
                <a:gd name="T3" fmla="*/ 0 h 192"/>
                <a:gd name="T4" fmla="*/ 55 w 56"/>
                <a:gd name="T5" fmla="*/ 0 h 192"/>
                <a:gd name="T6" fmla="*/ 55 w 56"/>
                <a:gd name="T7" fmla="*/ 191 h 192"/>
                <a:gd name="T8" fmla="*/ 0 w 56"/>
                <a:gd name="T9" fmla="*/ 191 h 192"/>
                <a:gd name="T10" fmla="*/ 0 60000 65536"/>
                <a:gd name="T11" fmla="*/ 0 60000 65536"/>
                <a:gd name="T12" fmla="*/ 0 60000 65536"/>
                <a:gd name="T13" fmla="*/ 0 60000 65536"/>
                <a:gd name="T14" fmla="*/ 0 60000 65536"/>
                <a:gd name="T15" fmla="*/ 0 w 56"/>
                <a:gd name="T16" fmla="*/ 0 h 192"/>
                <a:gd name="T17" fmla="*/ 56 w 56"/>
                <a:gd name="T18" fmla="*/ 192 h 192"/>
              </a:gdLst>
              <a:ahLst/>
              <a:cxnLst>
                <a:cxn ang="T10">
                  <a:pos x="T0" y="T1"/>
                </a:cxn>
                <a:cxn ang="T11">
                  <a:pos x="T2" y="T3"/>
                </a:cxn>
                <a:cxn ang="T12">
                  <a:pos x="T4" y="T5"/>
                </a:cxn>
                <a:cxn ang="T13">
                  <a:pos x="T6" y="T7"/>
                </a:cxn>
                <a:cxn ang="T14">
                  <a:pos x="T8" y="T9"/>
                </a:cxn>
              </a:cxnLst>
              <a:rect l="T15" t="T16" r="T17" b="T18"/>
              <a:pathLst>
                <a:path w="56" h="192">
                  <a:moveTo>
                    <a:pt x="0" y="191"/>
                  </a:moveTo>
                  <a:lnTo>
                    <a:pt x="0" y="0"/>
                  </a:lnTo>
                  <a:lnTo>
                    <a:pt x="55" y="0"/>
                  </a:lnTo>
                  <a:lnTo>
                    <a:pt x="55" y="191"/>
                  </a:lnTo>
                  <a:lnTo>
                    <a:pt x="0" y="191"/>
                  </a:lnTo>
                </a:path>
              </a:pathLst>
            </a:custGeom>
            <a:solidFill>
              <a:srgbClr val="00FF00"/>
            </a:solidFill>
            <a:ln w="12700" cap="rnd">
              <a:noFill/>
              <a:round/>
              <a:headEnd/>
              <a:tailEnd/>
            </a:ln>
          </p:spPr>
          <p:txBody>
            <a:bodyPr/>
            <a:lstStyle/>
            <a:p>
              <a:endParaRPr lang="en-US">
                <a:solidFill>
                  <a:srgbClr val="000000"/>
                </a:solidFill>
              </a:endParaRPr>
            </a:p>
          </p:txBody>
        </p:sp>
        <p:sp>
          <p:nvSpPr>
            <p:cNvPr id="27660" name="Freeform 11"/>
            <p:cNvSpPr>
              <a:spLocks/>
            </p:cNvSpPr>
            <p:nvPr/>
          </p:nvSpPr>
          <p:spPr bwMode="auto">
            <a:xfrm>
              <a:off x="3712" y="2333"/>
              <a:ext cx="62" cy="198"/>
            </a:xfrm>
            <a:custGeom>
              <a:avLst/>
              <a:gdLst>
                <a:gd name="T0" fmla="*/ 0 w 62"/>
                <a:gd name="T1" fmla="*/ 197 h 198"/>
                <a:gd name="T2" fmla="*/ 0 w 62"/>
                <a:gd name="T3" fmla="*/ 0 h 198"/>
                <a:gd name="T4" fmla="*/ 61 w 62"/>
                <a:gd name="T5" fmla="*/ 0 h 198"/>
                <a:gd name="T6" fmla="*/ 61 w 62"/>
                <a:gd name="T7" fmla="*/ 197 h 198"/>
                <a:gd name="T8" fmla="*/ 0 w 62"/>
                <a:gd name="T9" fmla="*/ 197 h 198"/>
                <a:gd name="T10" fmla="*/ 0 60000 65536"/>
                <a:gd name="T11" fmla="*/ 0 60000 65536"/>
                <a:gd name="T12" fmla="*/ 0 60000 65536"/>
                <a:gd name="T13" fmla="*/ 0 60000 65536"/>
                <a:gd name="T14" fmla="*/ 0 60000 65536"/>
                <a:gd name="T15" fmla="*/ 0 w 62"/>
                <a:gd name="T16" fmla="*/ 0 h 198"/>
                <a:gd name="T17" fmla="*/ 62 w 62"/>
                <a:gd name="T18" fmla="*/ 198 h 198"/>
              </a:gdLst>
              <a:ahLst/>
              <a:cxnLst>
                <a:cxn ang="T10">
                  <a:pos x="T0" y="T1"/>
                </a:cxn>
                <a:cxn ang="T11">
                  <a:pos x="T2" y="T3"/>
                </a:cxn>
                <a:cxn ang="T12">
                  <a:pos x="T4" y="T5"/>
                </a:cxn>
                <a:cxn ang="T13">
                  <a:pos x="T6" y="T7"/>
                </a:cxn>
                <a:cxn ang="T14">
                  <a:pos x="T8" y="T9"/>
                </a:cxn>
              </a:cxnLst>
              <a:rect l="T15" t="T16" r="T17" b="T18"/>
              <a:pathLst>
                <a:path w="62" h="198">
                  <a:moveTo>
                    <a:pt x="0" y="197"/>
                  </a:moveTo>
                  <a:lnTo>
                    <a:pt x="0" y="0"/>
                  </a:lnTo>
                  <a:lnTo>
                    <a:pt x="61" y="0"/>
                  </a:lnTo>
                  <a:lnTo>
                    <a:pt x="61" y="197"/>
                  </a:lnTo>
                  <a:lnTo>
                    <a:pt x="0" y="197"/>
                  </a:lnTo>
                </a:path>
              </a:pathLst>
            </a:custGeom>
            <a:noFill/>
            <a:ln w="12700" cap="rnd">
              <a:solidFill>
                <a:srgbClr val="000000"/>
              </a:solidFill>
              <a:round/>
              <a:headEnd/>
              <a:tailEnd/>
            </a:ln>
          </p:spPr>
          <p:txBody>
            <a:bodyPr/>
            <a:lstStyle/>
            <a:p>
              <a:endParaRPr lang="en-US">
                <a:solidFill>
                  <a:srgbClr val="000000"/>
                </a:solidFill>
              </a:endParaRPr>
            </a:p>
          </p:txBody>
        </p:sp>
        <p:sp>
          <p:nvSpPr>
            <p:cNvPr id="27661" name="Freeform 12"/>
            <p:cNvSpPr>
              <a:spLocks/>
            </p:cNvSpPr>
            <p:nvPr/>
          </p:nvSpPr>
          <p:spPr bwMode="auto">
            <a:xfrm>
              <a:off x="3530" y="2329"/>
              <a:ext cx="146" cy="196"/>
            </a:xfrm>
            <a:custGeom>
              <a:avLst/>
              <a:gdLst>
                <a:gd name="T0" fmla="*/ 0 w 146"/>
                <a:gd name="T1" fmla="*/ 73 h 196"/>
                <a:gd name="T2" fmla="*/ 0 w 146"/>
                <a:gd name="T3" fmla="*/ 64 h 196"/>
                <a:gd name="T4" fmla="*/ 1 w 146"/>
                <a:gd name="T5" fmla="*/ 55 h 196"/>
                <a:gd name="T6" fmla="*/ 3 w 146"/>
                <a:gd name="T7" fmla="*/ 49 h 196"/>
                <a:gd name="T8" fmla="*/ 5 w 146"/>
                <a:gd name="T9" fmla="*/ 41 h 196"/>
                <a:gd name="T10" fmla="*/ 9 w 146"/>
                <a:gd name="T11" fmla="*/ 35 h 196"/>
                <a:gd name="T12" fmla="*/ 12 w 146"/>
                <a:gd name="T13" fmla="*/ 28 h 196"/>
                <a:gd name="T14" fmla="*/ 16 w 146"/>
                <a:gd name="T15" fmla="*/ 22 h 196"/>
                <a:gd name="T16" fmla="*/ 20 w 146"/>
                <a:gd name="T17" fmla="*/ 17 h 196"/>
                <a:gd name="T18" fmla="*/ 26 w 146"/>
                <a:gd name="T19" fmla="*/ 14 h 196"/>
                <a:gd name="T20" fmla="*/ 31 w 146"/>
                <a:gd name="T21" fmla="*/ 10 h 196"/>
                <a:gd name="T22" fmla="*/ 37 w 146"/>
                <a:gd name="T23" fmla="*/ 7 h 196"/>
                <a:gd name="T24" fmla="*/ 43 w 146"/>
                <a:gd name="T25" fmla="*/ 5 h 196"/>
                <a:gd name="T26" fmla="*/ 50 w 146"/>
                <a:gd name="T27" fmla="*/ 3 h 196"/>
                <a:gd name="T28" fmla="*/ 57 w 146"/>
                <a:gd name="T29" fmla="*/ 1 h 196"/>
                <a:gd name="T30" fmla="*/ 63 w 146"/>
                <a:gd name="T31" fmla="*/ 0 h 196"/>
                <a:gd name="T32" fmla="*/ 71 w 146"/>
                <a:gd name="T33" fmla="*/ 0 h 196"/>
                <a:gd name="T34" fmla="*/ 82 w 146"/>
                <a:gd name="T35" fmla="*/ 0 h 196"/>
                <a:gd name="T36" fmla="*/ 92 w 146"/>
                <a:gd name="T37" fmla="*/ 2 h 196"/>
                <a:gd name="T38" fmla="*/ 102 w 146"/>
                <a:gd name="T39" fmla="*/ 5 h 196"/>
                <a:gd name="T40" fmla="*/ 110 w 146"/>
                <a:gd name="T41" fmla="*/ 9 h 196"/>
                <a:gd name="T42" fmla="*/ 117 w 146"/>
                <a:gd name="T43" fmla="*/ 14 h 196"/>
                <a:gd name="T44" fmla="*/ 124 w 146"/>
                <a:gd name="T45" fmla="*/ 18 h 196"/>
                <a:gd name="T46" fmla="*/ 130 w 146"/>
                <a:gd name="T47" fmla="*/ 25 h 196"/>
                <a:gd name="T48" fmla="*/ 133 w 146"/>
                <a:gd name="T49" fmla="*/ 31 h 196"/>
                <a:gd name="T50" fmla="*/ 136 w 146"/>
                <a:gd name="T51" fmla="*/ 39 h 196"/>
                <a:gd name="T52" fmla="*/ 139 w 146"/>
                <a:gd name="T53" fmla="*/ 46 h 196"/>
                <a:gd name="T54" fmla="*/ 141 w 146"/>
                <a:gd name="T55" fmla="*/ 53 h 196"/>
                <a:gd name="T56" fmla="*/ 142 w 146"/>
                <a:gd name="T57" fmla="*/ 61 h 196"/>
                <a:gd name="T58" fmla="*/ 141 w 146"/>
                <a:gd name="T59" fmla="*/ 66 h 196"/>
                <a:gd name="T60" fmla="*/ 140 w 146"/>
                <a:gd name="T61" fmla="*/ 72 h 196"/>
                <a:gd name="T62" fmla="*/ 139 w 146"/>
                <a:gd name="T63" fmla="*/ 77 h 196"/>
                <a:gd name="T64" fmla="*/ 137 w 146"/>
                <a:gd name="T65" fmla="*/ 82 h 196"/>
                <a:gd name="T66" fmla="*/ 132 w 146"/>
                <a:gd name="T67" fmla="*/ 91 h 196"/>
                <a:gd name="T68" fmla="*/ 123 w 146"/>
                <a:gd name="T69" fmla="*/ 98 h 196"/>
                <a:gd name="T70" fmla="*/ 133 w 146"/>
                <a:gd name="T71" fmla="*/ 103 h 196"/>
                <a:gd name="T72" fmla="*/ 138 w 146"/>
                <a:gd name="T73" fmla="*/ 111 h 196"/>
                <a:gd name="T74" fmla="*/ 141 w 146"/>
                <a:gd name="T75" fmla="*/ 116 h 196"/>
                <a:gd name="T76" fmla="*/ 143 w 146"/>
                <a:gd name="T77" fmla="*/ 121 h 196"/>
                <a:gd name="T78" fmla="*/ 144 w 146"/>
                <a:gd name="T79" fmla="*/ 127 h 196"/>
                <a:gd name="T80" fmla="*/ 145 w 146"/>
                <a:gd name="T81" fmla="*/ 135 h 196"/>
                <a:gd name="T82" fmla="*/ 85 w 146"/>
                <a:gd name="T83" fmla="*/ 195 h 196"/>
                <a:gd name="T84" fmla="*/ 85 w 146"/>
                <a:gd name="T85" fmla="*/ 141 h 196"/>
                <a:gd name="T86" fmla="*/ 83 w 146"/>
                <a:gd name="T87" fmla="*/ 134 h 196"/>
                <a:gd name="T88" fmla="*/ 79 w 146"/>
                <a:gd name="T89" fmla="*/ 131 h 196"/>
                <a:gd name="T90" fmla="*/ 73 w 146"/>
                <a:gd name="T91" fmla="*/ 129 h 196"/>
                <a:gd name="T92" fmla="*/ 68 w 146"/>
                <a:gd name="T93" fmla="*/ 82 h 196"/>
                <a:gd name="T94" fmla="*/ 77 w 146"/>
                <a:gd name="T95" fmla="*/ 81 h 196"/>
                <a:gd name="T96" fmla="*/ 84 w 146"/>
                <a:gd name="T97" fmla="*/ 78 h 196"/>
                <a:gd name="T98" fmla="*/ 85 w 146"/>
                <a:gd name="T99" fmla="*/ 74 h 196"/>
                <a:gd name="T100" fmla="*/ 87 w 146"/>
                <a:gd name="T101" fmla="*/ 69 h 196"/>
                <a:gd name="T102" fmla="*/ 86 w 146"/>
                <a:gd name="T103" fmla="*/ 62 h 196"/>
                <a:gd name="T104" fmla="*/ 84 w 146"/>
                <a:gd name="T105" fmla="*/ 58 h 196"/>
                <a:gd name="T106" fmla="*/ 79 w 146"/>
                <a:gd name="T107" fmla="*/ 54 h 196"/>
                <a:gd name="T108" fmla="*/ 73 w 146"/>
                <a:gd name="T109" fmla="*/ 53 h 196"/>
                <a:gd name="T110" fmla="*/ 66 w 146"/>
                <a:gd name="T111" fmla="*/ 55 h 196"/>
                <a:gd name="T112" fmla="*/ 62 w 146"/>
                <a:gd name="T113" fmla="*/ 60 h 196"/>
                <a:gd name="T114" fmla="*/ 61 w 146"/>
                <a:gd name="T115" fmla="*/ 63 h 196"/>
                <a:gd name="T116" fmla="*/ 60 w 146"/>
                <a:gd name="T117" fmla="*/ 67 h 196"/>
                <a:gd name="T118" fmla="*/ 60 w 146"/>
                <a:gd name="T119" fmla="*/ 72 h 196"/>
                <a:gd name="T120" fmla="*/ 60 w 146"/>
                <a:gd name="T121" fmla="*/ 77 h 196"/>
                <a:gd name="T122" fmla="*/ 0 w 146"/>
                <a:gd name="T123" fmla="*/ 195 h 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6"/>
                <a:gd name="T187" fmla="*/ 0 h 196"/>
                <a:gd name="T188" fmla="*/ 146 w 146"/>
                <a:gd name="T189" fmla="*/ 196 h 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6" h="196">
                  <a:moveTo>
                    <a:pt x="0" y="195"/>
                  </a:moveTo>
                  <a:lnTo>
                    <a:pt x="0" y="73"/>
                  </a:lnTo>
                  <a:lnTo>
                    <a:pt x="0" y="69"/>
                  </a:lnTo>
                  <a:lnTo>
                    <a:pt x="0" y="64"/>
                  </a:lnTo>
                  <a:lnTo>
                    <a:pt x="1" y="60"/>
                  </a:lnTo>
                  <a:lnTo>
                    <a:pt x="1" y="55"/>
                  </a:lnTo>
                  <a:lnTo>
                    <a:pt x="2" y="51"/>
                  </a:lnTo>
                  <a:lnTo>
                    <a:pt x="3" y="49"/>
                  </a:lnTo>
                  <a:lnTo>
                    <a:pt x="4" y="45"/>
                  </a:lnTo>
                  <a:lnTo>
                    <a:pt x="5" y="41"/>
                  </a:lnTo>
                  <a:lnTo>
                    <a:pt x="7" y="38"/>
                  </a:lnTo>
                  <a:lnTo>
                    <a:pt x="9" y="35"/>
                  </a:lnTo>
                  <a:lnTo>
                    <a:pt x="11" y="32"/>
                  </a:lnTo>
                  <a:lnTo>
                    <a:pt x="12" y="28"/>
                  </a:lnTo>
                  <a:lnTo>
                    <a:pt x="14" y="25"/>
                  </a:lnTo>
                  <a:lnTo>
                    <a:pt x="16" y="22"/>
                  </a:lnTo>
                  <a:lnTo>
                    <a:pt x="18" y="20"/>
                  </a:lnTo>
                  <a:lnTo>
                    <a:pt x="20" y="17"/>
                  </a:lnTo>
                  <a:lnTo>
                    <a:pt x="23" y="16"/>
                  </a:lnTo>
                  <a:lnTo>
                    <a:pt x="26" y="14"/>
                  </a:lnTo>
                  <a:lnTo>
                    <a:pt x="29" y="12"/>
                  </a:lnTo>
                  <a:lnTo>
                    <a:pt x="31" y="10"/>
                  </a:lnTo>
                  <a:lnTo>
                    <a:pt x="34" y="9"/>
                  </a:lnTo>
                  <a:lnTo>
                    <a:pt x="37" y="7"/>
                  </a:lnTo>
                  <a:lnTo>
                    <a:pt x="40" y="6"/>
                  </a:lnTo>
                  <a:lnTo>
                    <a:pt x="43" y="5"/>
                  </a:lnTo>
                  <a:lnTo>
                    <a:pt x="47" y="4"/>
                  </a:lnTo>
                  <a:lnTo>
                    <a:pt x="50" y="3"/>
                  </a:lnTo>
                  <a:lnTo>
                    <a:pt x="53" y="2"/>
                  </a:lnTo>
                  <a:lnTo>
                    <a:pt x="57" y="1"/>
                  </a:lnTo>
                  <a:lnTo>
                    <a:pt x="60" y="0"/>
                  </a:lnTo>
                  <a:lnTo>
                    <a:pt x="63" y="0"/>
                  </a:lnTo>
                  <a:lnTo>
                    <a:pt x="67" y="0"/>
                  </a:lnTo>
                  <a:lnTo>
                    <a:pt x="71" y="0"/>
                  </a:lnTo>
                  <a:lnTo>
                    <a:pt x="77" y="0"/>
                  </a:lnTo>
                  <a:lnTo>
                    <a:pt x="82" y="0"/>
                  </a:lnTo>
                  <a:lnTo>
                    <a:pt x="87" y="1"/>
                  </a:lnTo>
                  <a:lnTo>
                    <a:pt x="92" y="2"/>
                  </a:lnTo>
                  <a:lnTo>
                    <a:pt x="97" y="4"/>
                  </a:lnTo>
                  <a:lnTo>
                    <a:pt x="102" y="5"/>
                  </a:lnTo>
                  <a:lnTo>
                    <a:pt x="106" y="7"/>
                  </a:lnTo>
                  <a:lnTo>
                    <a:pt x="110" y="9"/>
                  </a:lnTo>
                  <a:lnTo>
                    <a:pt x="114" y="11"/>
                  </a:lnTo>
                  <a:lnTo>
                    <a:pt x="117" y="14"/>
                  </a:lnTo>
                  <a:lnTo>
                    <a:pt x="121" y="16"/>
                  </a:lnTo>
                  <a:lnTo>
                    <a:pt x="124" y="18"/>
                  </a:lnTo>
                  <a:lnTo>
                    <a:pt x="127" y="21"/>
                  </a:lnTo>
                  <a:lnTo>
                    <a:pt x="130" y="25"/>
                  </a:lnTo>
                  <a:lnTo>
                    <a:pt x="132" y="28"/>
                  </a:lnTo>
                  <a:lnTo>
                    <a:pt x="133" y="31"/>
                  </a:lnTo>
                  <a:lnTo>
                    <a:pt x="135" y="35"/>
                  </a:lnTo>
                  <a:lnTo>
                    <a:pt x="136" y="39"/>
                  </a:lnTo>
                  <a:lnTo>
                    <a:pt x="138" y="43"/>
                  </a:lnTo>
                  <a:lnTo>
                    <a:pt x="139" y="46"/>
                  </a:lnTo>
                  <a:lnTo>
                    <a:pt x="140" y="49"/>
                  </a:lnTo>
                  <a:lnTo>
                    <a:pt x="141" y="53"/>
                  </a:lnTo>
                  <a:lnTo>
                    <a:pt x="142" y="57"/>
                  </a:lnTo>
                  <a:lnTo>
                    <a:pt x="142" y="61"/>
                  </a:lnTo>
                  <a:lnTo>
                    <a:pt x="142" y="64"/>
                  </a:lnTo>
                  <a:lnTo>
                    <a:pt x="141" y="66"/>
                  </a:lnTo>
                  <a:lnTo>
                    <a:pt x="141" y="69"/>
                  </a:lnTo>
                  <a:lnTo>
                    <a:pt x="140" y="72"/>
                  </a:lnTo>
                  <a:lnTo>
                    <a:pt x="140" y="75"/>
                  </a:lnTo>
                  <a:lnTo>
                    <a:pt x="139" y="77"/>
                  </a:lnTo>
                  <a:lnTo>
                    <a:pt x="138" y="80"/>
                  </a:lnTo>
                  <a:lnTo>
                    <a:pt x="137" y="82"/>
                  </a:lnTo>
                  <a:lnTo>
                    <a:pt x="134" y="87"/>
                  </a:lnTo>
                  <a:lnTo>
                    <a:pt x="132" y="91"/>
                  </a:lnTo>
                  <a:lnTo>
                    <a:pt x="128" y="95"/>
                  </a:lnTo>
                  <a:lnTo>
                    <a:pt x="123" y="98"/>
                  </a:lnTo>
                  <a:lnTo>
                    <a:pt x="128" y="101"/>
                  </a:lnTo>
                  <a:lnTo>
                    <a:pt x="133" y="103"/>
                  </a:lnTo>
                  <a:lnTo>
                    <a:pt x="135" y="107"/>
                  </a:lnTo>
                  <a:lnTo>
                    <a:pt x="138" y="111"/>
                  </a:lnTo>
                  <a:lnTo>
                    <a:pt x="140" y="114"/>
                  </a:lnTo>
                  <a:lnTo>
                    <a:pt x="141" y="116"/>
                  </a:lnTo>
                  <a:lnTo>
                    <a:pt x="142" y="118"/>
                  </a:lnTo>
                  <a:lnTo>
                    <a:pt x="143" y="121"/>
                  </a:lnTo>
                  <a:lnTo>
                    <a:pt x="144" y="124"/>
                  </a:lnTo>
                  <a:lnTo>
                    <a:pt x="144" y="127"/>
                  </a:lnTo>
                  <a:lnTo>
                    <a:pt x="145" y="131"/>
                  </a:lnTo>
                  <a:lnTo>
                    <a:pt x="145" y="135"/>
                  </a:lnTo>
                  <a:lnTo>
                    <a:pt x="145" y="195"/>
                  </a:lnTo>
                  <a:lnTo>
                    <a:pt x="85" y="195"/>
                  </a:lnTo>
                  <a:lnTo>
                    <a:pt x="85" y="146"/>
                  </a:lnTo>
                  <a:lnTo>
                    <a:pt x="85" y="141"/>
                  </a:lnTo>
                  <a:lnTo>
                    <a:pt x="85" y="137"/>
                  </a:lnTo>
                  <a:lnTo>
                    <a:pt x="83" y="134"/>
                  </a:lnTo>
                  <a:lnTo>
                    <a:pt x="81" y="132"/>
                  </a:lnTo>
                  <a:lnTo>
                    <a:pt x="79" y="131"/>
                  </a:lnTo>
                  <a:lnTo>
                    <a:pt x="77" y="130"/>
                  </a:lnTo>
                  <a:lnTo>
                    <a:pt x="73" y="129"/>
                  </a:lnTo>
                  <a:lnTo>
                    <a:pt x="68" y="129"/>
                  </a:lnTo>
                  <a:lnTo>
                    <a:pt x="68" y="82"/>
                  </a:lnTo>
                  <a:lnTo>
                    <a:pt x="73" y="82"/>
                  </a:lnTo>
                  <a:lnTo>
                    <a:pt x="77" y="81"/>
                  </a:lnTo>
                  <a:lnTo>
                    <a:pt x="81" y="80"/>
                  </a:lnTo>
                  <a:lnTo>
                    <a:pt x="84" y="78"/>
                  </a:lnTo>
                  <a:lnTo>
                    <a:pt x="85" y="77"/>
                  </a:lnTo>
                  <a:lnTo>
                    <a:pt x="85" y="74"/>
                  </a:lnTo>
                  <a:lnTo>
                    <a:pt x="86" y="72"/>
                  </a:lnTo>
                  <a:lnTo>
                    <a:pt x="87" y="69"/>
                  </a:lnTo>
                  <a:lnTo>
                    <a:pt x="87" y="65"/>
                  </a:lnTo>
                  <a:lnTo>
                    <a:pt x="86" y="62"/>
                  </a:lnTo>
                  <a:lnTo>
                    <a:pt x="85" y="60"/>
                  </a:lnTo>
                  <a:lnTo>
                    <a:pt x="84" y="58"/>
                  </a:lnTo>
                  <a:lnTo>
                    <a:pt x="81" y="56"/>
                  </a:lnTo>
                  <a:lnTo>
                    <a:pt x="79" y="54"/>
                  </a:lnTo>
                  <a:lnTo>
                    <a:pt x="76" y="54"/>
                  </a:lnTo>
                  <a:lnTo>
                    <a:pt x="73" y="53"/>
                  </a:lnTo>
                  <a:lnTo>
                    <a:pt x="69" y="54"/>
                  </a:lnTo>
                  <a:lnTo>
                    <a:pt x="66" y="55"/>
                  </a:lnTo>
                  <a:lnTo>
                    <a:pt x="63" y="57"/>
                  </a:lnTo>
                  <a:lnTo>
                    <a:pt x="62" y="60"/>
                  </a:lnTo>
                  <a:lnTo>
                    <a:pt x="61" y="61"/>
                  </a:lnTo>
                  <a:lnTo>
                    <a:pt x="61" y="63"/>
                  </a:lnTo>
                  <a:lnTo>
                    <a:pt x="60" y="65"/>
                  </a:lnTo>
                  <a:lnTo>
                    <a:pt x="60" y="67"/>
                  </a:lnTo>
                  <a:lnTo>
                    <a:pt x="60" y="69"/>
                  </a:lnTo>
                  <a:lnTo>
                    <a:pt x="60" y="72"/>
                  </a:lnTo>
                  <a:lnTo>
                    <a:pt x="60" y="74"/>
                  </a:lnTo>
                  <a:lnTo>
                    <a:pt x="60" y="77"/>
                  </a:lnTo>
                  <a:lnTo>
                    <a:pt x="60" y="195"/>
                  </a:lnTo>
                  <a:lnTo>
                    <a:pt x="0" y="195"/>
                  </a:lnTo>
                </a:path>
              </a:pathLst>
            </a:custGeom>
            <a:solidFill>
              <a:srgbClr val="00FF00"/>
            </a:solidFill>
            <a:ln w="12700" cap="rnd">
              <a:noFill/>
              <a:round/>
              <a:headEnd/>
              <a:tailEnd/>
            </a:ln>
          </p:spPr>
          <p:txBody>
            <a:bodyPr/>
            <a:lstStyle/>
            <a:p>
              <a:endParaRPr lang="en-US">
                <a:solidFill>
                  <a:srgbClr val="000000"/>
                </a:solidFill>
              </a:endParaRPr>
            </a:p>
          </p:txBody>
        </p:sp>
        <p:sp>
          <p:nvSpPr>
            <p:cNvPr id="27662" name="Freeform 13"/>
            <p:cNvSpPr>
              <a:spLocks/>
            </p:cNvSpPr>
            <p:nvPr/>
          </p:nvSpPr>
          <p:spPr bwMode="auto">
            <a:xfrm>
              <a:off x="3530" y="2329"/>
              <a:ext cx="152" cy="202"/>
            </a:xfrm>
            <a:custGeom>
              <a:avLst/>
              <a:gdLst>
                <a:gd name="T0" fmla="*/ 0 w 152"/>
                <a:gd name="T1" fmla="*/ 75 h 202"/>
                <a:gd name="T2" fmla="*/ 0 w 152"/>
                <a:gd name="T3" fmla="*/ 66 h 202"/>
                <a:gd name="T4" fmla="*/ 1 w 152"/>
                <a:gd name="T5" fmla="*/ 57 h 202"/>
                <a:gd name="T6" fmla="*/ 3 w 152"/>
                <a:gd name="T7" fmla="*/ 50 h 202"/>
                <a:gd name="T8" fmla="*/ 5 w 152"/>
                <a:gd name="T9" fmla="*/ 42 h 202"/>
                <a:gd name="T10" fmla="*/ 9 w 152"/>
                <a:gd name="T11" fmla="*/ 36 h 202"/>
                <a:gd name="T12" fmla="*/ 12 w 152"/>
                <a:gd name="T13" fmla="*/ 29 h 202"/>
                <a:gd name="T14" fmla="*/ 17 w 152"/>
                <a:gd name="T15" fmla="*/ 23 h 202"/>
                <a:gd name="T16" fmla="*/ 21 w 152"/>
                <a:gd name="T17" fmla="*/ 18 h 202"/>
                <a:gd name="T18" fmla="*/ 27 w 152"/>
                <a:gd name="T19" fmla="*/ 14 h 202"/>
                <a:gd name="T20" fmla="*/ 32 w 152"/>
                <a:gd name="T21" fmla="*/ 10 h 202"/>
                <a:gd name="T22" fmla="*/ 39 w 152"/>
                <a:gd name="T23" fmla="*/ 7 h 202"/>
                <a:gd name="T24" fmla="*/ 45 w 152"/>
                <a:gd name="T25" fmla="*/ 5 h 202"/>
                <a:gd name="T26" fmla="*/ 52 w 152"/>
                <a:gd name="T27" fmla="*/ 3 h 202"/>
                <a:gd name="T28" fmla="*/ 59 w 152"/>
                <a:gd name="T29" fmla="*/ 1 h 202"/>
                <a:gd name="T30" fmla="*/ 66 w 152"/>
                <a:gd name="T31" fmla="*/ 0 h 202"/>
                <a:gd name="T32" fmla="*/ 74 w 152"/>
                <a:gd name="T33" fmla="*/ 0 h 202"/>
                <a:gd name="T34" fmla="*/ 85 w 152"/>
                <a:gd name="T35" fmla="*/ 0 h 202"/>
                <a:gd name="T36" fmla="*/ 96 w 152"/>
                <a:gd name="T37" fmla="*/ 2 h 202"/>
                <a:gd name="T38" fmla="*/ 106 w 152"/>
                <a:gd name="T39" fmla="*/ 5 h 202"/>
                <a:gd name="T40" fmla="*/ 115 w 152"/>
                <a:gd name="T41" fmla="*/ 9 h 202"/>
                <a:gd name="T42" fmla="*/ 122 w 152"/>
                <a:gd name="T43" fmla="*/ 14 h 202"/>
                <a:gd name="T44" fmla="*/ 129 w 152"/>
                <a:gd name="T45" fmla="*/ 19 h 202"/>
                <a:gd name="T46" fmla="*/ 135 w 152"/>
                <a:gd name="T47" fmla="*/ 26 h 202"/>
                <a:gd name="T48" fmla="*/ 139 w 152"/>
                <a:gd name="T49" fmla="*/ 32 h 202"/>
                <a:gd name="T50" fmla="*/ 142 w 152"/>
                <a:gd name="T51" fmla="*/ 40 h 202"/>
                <a:gd name="T52" fmla="*/ 145 w 152"/>
                <a:gd name="T53" fmla="*/ 47 h 202"/>
                <a:gd name="T54" fmla="*/ 147 w 152"/>
                <a:gd name="T55" fmla="*/ 55 h 202"/>
                <a:gd name="T56" fmla="*/ 148 w 152"/>
                <a:gd name="T57" fmla="*/ 63 h 202"/>
                <a:gd name="T58" fmla="*/ 147 w 152"/>
                <a:gd name="T59" fmla="*/ 68 h 202"/>
                <a:gd name="T60" fmla="*/ 146 w 152"/>
                <a:gd name="T61" fmla="*/ 74 h 202"/>
                <a:gd name="T62" fmla="*/ 145 w 152"/>
                <a:gd name="T63" fmla="*/ 79 h 202"/>
                <a:gd name="T64" fmla="*/ 143 w 152"/>
                <a:gd name="T65" fmla="*/ 85 h 202"/>
                <a:gd name="T66" fmla="*/ 137 w 152"/>
                <a:gd name="T67" fmla="*/ 94 h 202"/>
                <a:gd name="T68" fmla="*/ 128 w 152"/>
                <a:gd name="T69" fmla="*/ 101 h 202"/>
                <a:gd name="T70" fmla="*/ 138 w 152"/>
                <a:gd name="T71" fmla="*/ 106 h 202"/>
                <a:gd name="T72" fmla="*/ 144 w 152"/>
                <a:gd name="T73" fmla="*/ 114 h 202"/>
                <a:gd name="T74" fmla="*/ 147 w 152"/>
                <a:gd name="T75" fmla="*/ 120 h 202"/>
                <a:gd name="T76" fmla="*/ 149 w 152"/>
                <a:gd name="T77" fmla="*/ 125 h 202"/>
                <a:gd name="T78" fmla="*/ 150 w 152"/>
                <a:gd name="T79" fmla="*/ 131 h 202"/>
                <a:gd name="T80" fmla="*/ 151 w 152"/>
                <a:gd name="T81" fmla="*/ 139 h 202"/>
                <a:gd name="T82" fmla="*/ 89 w 152"/>
                <a:gd name="T83" fmla="*/ 201 h 202"/>
                <a:gd name="T84" fmla="*/ 88 w 152"/>
                <a:gd name="T85" fmla="*/ 145 h 202"/>
                <a:gd name="T86" fmla="*/ 86 w 152"/>
                <a:gd name="T87" fmla="*/ 138 h 202"/>
                <a:gd name="T88" fmla="*/ 82 w 152"/>
                <a:gd name="T89" fmla="*/ 135 h 202"/>
                <a:gd name="T90" fmla="*/ 76 w 152"/>
                <a:gd name="T91" fmla="*/ 133 h 202"/>
                <a:gd name="T92" fmla="*/ 71 w 152"/>
                <a:gd name="T93" fmla="*/ 85 h 202"/>
                <a:gd name="T94" fmla="*/ 80 w 152"/>
                <a:gd name="T95" fmla="*/ 83 h 202"/>
                <a:gd name="T96" fmla="*/ 87 w 152"/>
                <a:gd name="T97" fmla="*/ 80 h 202"/>
                <a:gd name="T98" fmla="*/ 89 w 152"/>
                <a:gd name="T99" fmla="*/ 76 h 202"/>
                <a:gd name="T100" fmla="*/ 91 w 152"/>
                <a:gd name="T101" fmla="*/ 71 h 202"/>
                <a:gd name="T102" fmla="*/ 90 w 152"/>
                <a:gd name="T103" fmla="*/ 64 h 202"/>
                <a:gd name="T104" fmla="*/ 87 w 152"/>
                <a:gd name="T105" fmla="*/ 60 h 202"/>
                <a:gd name="T106" fmla="*/ 82 w 152"/>
                <a:gd name="T107" fmla="*/ 56 h 202"/>
                <a:gd name="T108" fmla="*/ 76 w 152"/>
                <a:gd name="T109" fmla="*/ 55 h 202"/>
                <a:gd name="T110" fmla="*/ 69 w 152"/>
                <a:gd name="T111" fmla="*/ 57 h 202"/>
                <a:gd name="T112" fmla="*/ 65 w 152"/>
                <a:gd name="T113" fmla="*/ 62 h 202"/>
                <a:gd name="T114" fmla="*/ 64 w 152"/>
                <a:gd name="T115" fmla="*/ 65 h 202"/>
                <a:gd name="T116" fmla="*/ 62 w 152"/>
                <a:gd name="T117" fmla="*/ 69 h 202"/>
                <a:gd name="T118" fmla="*/ 62 w 152"/>
                <a:gd name="T119" fmla="*/ 74 h 202"/>
                <a:gd name="T120" fmla="*/ 62 w 152"/>
                <a:gd name="T121" fmla="*/ 79 h 202"/>
                <a:gd name="T122" fmla="*/ 0 w 152"/>
                <a:gd name="T123" fmla="*/ 201 h 2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2"/>
                <a:gd name="T187" fmla="*/ 0 h 202"/>
                <a:gd name="T188" fmla="*/ 152 w 152"/>
                <a:gd name="T189" fmla="*/ 202 h 2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2" h="202">
                  <a:moveTo>
                    <a:pt x="0" y="201"/>
                  </a:moveTo>
                  <a:lnTo>
                    <a:pt x="0" y="75"/>
                  </a:lnTo>
                  <a:lnTo>
                    <a:pt x="0" y="71"/>
                  </a:lnTo>
                  <a:lnTo>
                    <a:pt x="0" y="66"/>
                  </a:lnTo>
                  <a:lnTo>
                    <a:pt x="1" y="62"/>
                  </a:lnTo>
                  <a:lnTo>
                    <a:pt x="1" y="57"/>
                  </a:lnTo>
                  <a:lnTo>
                    <a:pt x="2" y="53"/>
                  </a:lnTo>
                  <a:lnTo>
                    <a:pt x="3" y="50"/>
                  </a:lnTo>
                  <a:lnTo>
                    <a:pt x="4" y="46"/>
                  </a:lnTo>
                  <a:lnTo>
                    <a:pt x="5" y="42"/>
                  </a:lnTo>
                  <a:lnTo>
                    <a:pt x="7" y="39"/>
                  </a:lnTo>
                  <a:lnTo>
                    <a:pt x="9" y="36"/>
                  </a:lnTo>
                  <a:lnTo>
                    <a:pt x="11" y="33"/>
                  </a:lnTo>
                  <a:lnTo>
                    <a:pt x="12" y="29"/>
                  </a:lnTo>
                  <a:lnTo>
                    <a:pt x="15" y="26"/>
                  </a:lnTo>
                  <a:lnTo>
                    <a:pt x="17" y="23"/>
                  </a:lnTo>
                  <a:lnTo>
                    <a:pt x="19" y="21"/>
                  </a:lnTo>
                  <a:lnTo>
                    <a:pt x="21" y="18"/>
                  </a:lnTo>
                  <a:lnTo>
                    <a:pt x="24" y="16"/>
                  </a:lnTo>
                  <a:lnTo>
                    <a:pt x="27" y="14"/>
                  </a:lnTo>
                  <a:lnTo>
                    <a:pt x="30" y="12"/>
                  </a:lnTo>
                  <a:lnTo>
                    <a:pt x="32" y="10"/>
                  </a:lnTo>
                  <a:lnTo>
                    <a:pt x="35" y="9"/>
                  </a:lnTo>
                  <a:lnTo>
                    <a:pt x="39" y="7"/>
                  </a:lnTo>
                  <a:lnTo>
                    <a:pt x="42" y="6"/>
                  </a:lnTo>
                  <a:lnTo>
                    <a:pt x="45" y="5"/>
                  </a:lnTo>
                  <a:lnTo>
                    <a:pt x="49" y="4"/>
                  </a:lnTo>
                  <a:lnTo>
                    <a:pt x="52" y="3"/>
                  </a:lnTo>
                  <a:lnTo>
                    <a:pt x="55" y="2"/>
                  </a:lnTo>
                  <a:lnTo>
                    <a:pt x="59" y="1"/>
                  </a:lnTo>
                  <a:lnTo>
                    <a:pt x="63" y="0"/>
                  </a:lnTo>
                  <a:lnTo>
                    <a:pt x="66" y="0"/>
                  </a:lnTo>
                  <a:lnTo>
                    <a:pt x="70" y="0"/>
                  </a:lnTo>
                  <a:lnTo>
                    <a:pt x="74" y="0"/>
                  </a:lnTo>
                  <a:lnTo>
                    <a:pt x="80" y="0"/>
                  </a:lnTo>
                  <a:lnTo>
                    <a:pt x="85" y="0"/>
                  </a:lnTo>
                  <a:lnTo>
                    <a:pt x="91" y="1"/>
                  </a:lnTo>
                  <a:lnTo>
                    <a:pt x="96" y="2"/>
                  </a:lnTo>
                  <a:lnTo>
                    <a:pt x="101" y="4"/>
                  </a:lnTo>
                  <a:lnTo>
                    <a:pt x="106" y="5"/>
                  </a:lnTo>
                  <a:lnTo>
                    <a:pt x="110" y="7"/>
                  </a:lnTo>
                  <a:lnTo>
                    <a:pt x="115" y="9"/>
                  </a:lnTo>
                  <a:lnTo>
                    <a:pt x="119" y="11"/>
                  </a:lnTo>
                  <a:lnTo>
                    <a:pt x="122" y="14"/>
                  </a:lnTo>
                  <a:lnTo>
                    <a:pt x="126" y="17"/>
                  </a:lnTo>
                  <a:lnTo>
                    <a:pt x="129" y="19"/>
                  </a:lnTo>
                  <a:lnTo>
                    <a:pt x="132" y="22"/>
                  </a:lnTo>
                  <a:lnTo>
                    <a:pt x="135" y="26"/>
                  </a:lnTo>
                  <a:lnTo>
                    <a:pt x="137" y="29"/>
                  </a:lnTo>
                  <a:lnTo>
                    <a:pt x="139" y="32"/>
                  </a:lnTo>
                  <a:lnTo>
                    <a:pt x="141" y="36"/>
                  </a:lnTo>
                  <a:lnTo>
                    <a:pt x="142" y="40"/>
                  </a:lnTo>
                  <a:lnTo>
                    <a:pt x="144" y="44"/>
                  </a:lnTo>
                  <a:lnTo>
                    <a:pt x="145" y="47"/>
                  </a:lnTo>
                  <a:lnTo>
                    <a:pt x="146" y="51"/>
                  </a:lnTo>
                  <a:lnTo>
                    <a:pt x="147" y="55"/>
                  </a:lnTo>
                  <a:lnTo>
                    <a:pt x="148" y="59"/>
                  </a:lnTo>
                  <a:lnTo>
                    <a:pt x="148" y="63"/>
                  </a:lnTo>
                  <a:lnTo>
                    <a:pt x="148" y="66"/>
                  </a:lnTo>
                  <a:lnTo>
                    <a:pt x="147" y="68"/>
                  </a:lnTo>
                  <a:lnTo>
                    <a:pt x="147" y="71"/>
                  </a:lnTo>
                  <a:lnTo>
                    <a:pt x="146" y="74"/>
                  </a:lnTo>
                  <a:lnTo>
                    <a:pt x="146" y="77"/>
                  </a:lnTo>
                  <a:lnTo>
                    <a:pt x="145" y="79"/>
                  </a:lnTo>
                  <a:lnTo>
                    <a:pt x="144" y="82"/>
                  </a:lnTo>
                  <a:lnTo>
                    <a:pt x="143" y="85"/>
                  </a:lnTo>
                  <a:lnTo>
                    <a:pt x="140" y="90"/>
                  </a:lnTo>
                  <a:lnTo>
                    <a:pt x="137" y="94"/>
                  </a:lnTo>
                  <a:lnTo>
                    <a:pt x="133" y="98"/>
                  </a:lnTo>
                  <a:lnTo>
                    <a:pt x="128" y="101"/>
                  </a:lnTo>
                  <a:lnTo>
                    <a:pt x="133" y="104"/>
                  </a:lnTo>
                  <a:lnTo>
                    <a:pt x="138" y="106"/>
                  </a:lnTo>
                  <a:lnTo>
                    <a:pt x="141" y="110"/>
                  </a:lnTo>
                  <a:lnTo>
                    <a:pt x="144" y="114"/>
                  </a:lnTo>
                  <a:lnTo>
                    <a:pt x="146" y="117"/>
                  </a:lnTo>
                  <a:lnTo>
                    <a:pt x="147" y="120"/>
                  </a:lnTo>
                  <a:lnTo>
                    <a:pt x="148" y="122"/>
                  </a:lnTo>
                  <a:lnTo>
                    <a:pt x="149" y="125"/>
                  </a:lnTo>
                  <a:lnTo>
                    <a:pt x="150" y="128"/>
                  </a:lnTo>
                  <a:lnTo>
                    <a:pt x="150" y="131"/>
                  </a:lnTo>
                  <a:lnTo>
                    <a:pt x="151" y="135"/>
                  </a:lnTo>
                  <a:lnTo>
                    <a:pt x="151" y="139"/>
                  </a:lnTo>
                  <a:lnTo>
                    <a:pt x="151" y="201"/>
                  </a:lnTo>
                  <a:lnTo>
                    <a:pt x="89" y="201"/>
                  </a:lnTo>
                  <a:lnTo>
                    <a:pt x="89" y="150"/>
                  </a:lnTo>
                  <a:lnTo>
                    <a:pt x="88" y="145"/>
                  </a:lnTo>
                  <a:lnTo>
                    <a:pt x="88" y="141"/>
                  </a:lnTo>
                  <a:lnTo>
                    <a:pt x="86" y="138"/>
                  </a:lnTo>
                  <a:lnTo>
                    <a:pt x="84" y="136"/>
                  </a:lnTo>
                  <a:lnTo>
                    <a:pt x="82" y="135"/>
                  </a:lnTo>
                  <a:lnTo>
                    <a:pt x="80" y="134"/>
                  </a:lnTo>
                  <a:lnTo>
                    <a:pt x="76" y="133"/>
                  </a:lnTo>
                  <a:lnTo>
                    <a:pt x="71" y="133"/>
                  </a:lnTo>
                  <a:lnTo>
                    <a:pt x="71" y="85"/>
                  </a:lnTo>
                  <a:lnTo>
                    <a:pt x="76" y="85"/>
                  </a:lnTo>
                  <a:lnTo>
                    <a:pt x="80" y="83"/>
                  </a:lnTo>
                  <a:lnTo>
                    <a:pt x="84" y="82"/>
                  </a:lnTo>
                  <a:lnTo>
                    <a:pt x="87" y="80"/>
                  </a:lnTo>
                  <a:lnTo>
                    <a:pt x="88" y="79"/>
                  </a:lnTo>
                  <a:lnTo>
                    <a:pt x="89" y="76"/>
                  </a:lnTo>
                  <a:lnTo>
                    <a:pt x="90" y="74"/>
                  </a:lnTo>
                  <a:lnTo>
                    <a:pt x="91" y="71"/>
                  </a:lnTo>
                  <a:lnTo>
                    <a:pt x="91" y="67"/>
                  </a:lnTo>
                  <a:lnTo>
                    <a:pt x="90" y="64"/>
                  </a:lnTo>
                  <a:lnTo>
                    <a:pt x="89" y="62"/>
                  </a:lnTo>
                  <a:lnTo>
                    <a:pt x="87" y="60"/>
                  </a:lnTo>
                  <a:lnTo>
                    <a:pt x="84" y="58"/>
                  </a:lnTo>
                  <a:lnTo>
                    <a:pt x="82" y="56"/>
                  </a:lnTo>
                  <a:lnTo>
                    <a:pt x="79" y="56"/>
                  </a:lnTo>
                  <a:lnTo>
                    <a:pt x="76" y="55"/>
                  </a:lnTo>
                  <a:lnTo>
                    <a:pt x="72" y="56"/>
                  </a:lnTo>
                  <a:lnTo>
                    <a:pt x="69" y="57"/>
                  </a:lnTo>
                  <a:lnTo>
                    <a:pt x="66" y="59"/>
                  </a:lnTo>
                  <a:lnTo>
                    <a:pt x="65" y="62"/>
                  </a:lnTo>
                  <a:lnTo>
                    <a:pt x="64" y="63"/>
                  </a:lnTo>
                  <a:lnTo>
                    <a:pt x="64" y="65"/>
                  </a:lnTo>
                  <a:lnTo>
                    <a:pt x="63" y="67"/>
                  </a:lnTo>
                  <a:lnTo>
                    <a:pt x="62" y="69"/>
                  </a:lnTo>
                  <a:lnTo>
                    <a:pt x="62" y="71"/>
                  </a:lnTo>
                  <a:lnTo>
                    <a:pt x="62" y="74"/>
                  </a:lnTo>
                  <a:lnTo>
                    <a:pt x="62" y="76"/>
                  </a:lnTo>
                  <a:lnTo>
                    <a:pt x="62" y="79"/>
                  </a:lnTo>
                  <a:lnTo>
                    <a:pt x="62" y="201"/>
                  </a:lnTo>
                  <a:lnTo>
                    <a:pt x="0" y="201"/>
                  </a:lnTo>
                </a:path>
              </a:pathLst>
            </a:custGeom>
            <a:noFill/>
            <a:ln w="12700" cap="rnd">
              <a:solidFill>
                <a:srgbClr val="000000"/>
              </a:solidFill>
              <a:round/>
              <a:headEnd/>
              <a:tailEnd/>
            </a:ln>
          </p:spPr>
          <p:txBody>
            <a:bodyPr/>
            <a:lstStyle/>
            <a:p>
              <a:endParaRPr lang="en-US">
                <a:solidFill>
                  <a:srgbClr val="000000"/>
                </a:solidFill>
              </a:endParaRPr>
            </a:p>
          </p:txBody>
        </p:sp>
        <p:sp>
          <p:nvSpPr>
            <p:cNvPr id="27663" name="Freeform 14"/>
            <p:cNvSpPr>
              <a:spLocks/>
            </p:cNvSpPr>
            <p:nvPr/>
          </p:nvSpPr>
          <p:spPr bwMode="auto">
            <a:xfrm>
              <a:off x="1782" y="1663"/>
              <a:ext cx="369" cy="428"/>
            </a:xfrm>
            <a:custGeom>
              <a:avLst/>
              <a:gdLst>
                <a:gd name="T0" fmla="*/ 0 w 369"/>
                <a:gd name="T1" fmla="*/ 11 h 428"/>
                <a:gd name="T2" fmla="*/ 4 w 369"/>
                <a:gd name="T3" fmla="*/ 34 h 428"/>
                <a:gd name="T4" fmla="*/ 12 w 369"/>
                <a:gd name="T5" fmla="*/ 63 h 428"/>
                <a:gd name="T6" fmla="*/ 20 w 369"/>
                <a:gd name="T7" fmla="*/ 95 h 428"/>
                <a:gd name="T8" fmla="*/ 27 w 369"/>
                <a:gd name="T9" fmla="*/ 126 h 428"/>
                <a:gd name="T10" fmla="*/ 30 w 369"/>
                <a:gd name="T11" fmla="*/ 154 h 428"/>
                <a:gd name="T12" fmla="*/ 25 w 369"/>
                <a:gd name="T13" fmla="*/ 170 h 428"/>
                <a:gd name="T14" fmla="*/ 19 w 369"/>
                <a:gd name="T15" fmla="*/ 183 h 428"/>
                <a:gd name="T16" fmla="*/ 30 w 369"/>
                <a:gd name="T17" fmla="*/ 229 h 428"/>
                <a:gd name="T18" fmla="*/ 47 w 369"/>
                <a:gd name="T19" fmla="*/ 284 h 428"/>
                <a:gd name="T20" fmla="*/ 66 w 369"/>
                <a:gd name="T21" fmla="*/ 333 h 428"/>
                <a:gd name="T22" fmla="*/ 86 w 369"/>
                <a:gd name="T23" fmla="*/ 376 h 428"/>
                <a:gd name="T24" fmla="*/ 102 w 369"/>
                <a:gd name="T25" fmla="*/ 409 h 428"/>
                <a:gd name="T26" fmla="*/ 116 w 369"/>
                <a:gd name="T27" fmla="*/ 417 h 428"/>
                <a:gd name="T28" fmla="*/ 141 w 369"/>
                <a:gd name="T29" fmla="*/ 417 h 428"/>
                <a:gd name="T30" fmla="*/ 169 w 369"/>
                <a:gd name="T31" fmla="*/ 427 h 428"/>
                <a:gd name="T32" fmla="*/ 198 w 369"/>
                <a:gd name="T33" fmla="*/ 419 h 428"/>
                <a:gd name="T34" fmla="*/ 231 w 369"/>
                <a:gd name="T35" fmla="*/ 398 h 428"/>
                <a:gd name="T36" fmla="*/ 261 w 369"/>
                <a:gd name="T37" fmla="*/ 372 h 428"/>
                <a:gd name="T38" fmla="*/ 281 w 369"/>
                <a:gd name="T39" fmla="*/ 341 h 428"/>
                <a:gd name="T40" fmla="*/ 291 w 369"/>
                <a:gd name="T41" fmla="*/ 310 h 428"/>
                <a:gd name="T42" fmla="*/ 290 w 369"/>
                <a:gd name="T43" fmla="*/ 280 h 428"/>
                <a:gd name="T44" fmla="*/ 291 w 369"/>
                <a:gd name="T45" fmla="*/ 252 h 428"/>
                <a:gd name="T46" fmla="*/ 294 w 369"/>
                <a:gd name="T47" fmla="*/ 222 h 428"/>
                <a:gd name="T48" fmla="*/ 306 w 369"/>
                <a:gd name="T49" fmla="*/ 190 h 428"/>
                <a:gd name="T50" fmla="*/ 322 w 369"/>
                <a:gd name="T51" fmla="*/ 162 h 428"/>
                <a:gd name="T52" fmla="*/ 338 w 369"/>
                <a:gd name="T53" fmla="*/ 132 h 428"/>
                <a:gd name="T54" fmla="*/ 353 w 369"/>
                <a:gd name="T55" fmla="*/ 106 h 428"/>
                <a:gd name="T56" fmla="*/ 364 w 369"/>
                <a:gd name="T57" fmla="*/ 84 h 428"/>
                <a:gd name="T58" fmla="*/ 364 w 369"/>
                <a:gd name="T59" fmla="*/ 80 h 428"/>
                <a:gd name="T60" fmla="*/ 350 w 369"/>
                <a:gd name="T61" fmla="*/ 106 h 428"/>
                <a:gd name="T62" fmla="*/ 332 w 369"/>
                <a:gd name="T63" fmla="*/ 132 h 428"/>
                <a:gd name="T64" fmla="*/ 311 w 369"/>
                <a:gd name="T65" fmla="*/ 160 h 428"/>
                <a:gd name="T66" fmla="*/ 287 w 369"/>
                <a:gd name="T67" fmla="*/ 186 h 428"/>
                <a:gd name="T68" fmla="*/ 265 w 369"/>
                <a:gd name="T69" fmla="*/ 210 h 428"/>
                <a:gd name="T70" fmla="*/ 240 w 369"/>
                <a:gd name="T71" fmla="*/ 217 h 428"/>
                <a:gd name="T72" fmla="*/ 208 w 369"/>
                <a:gd name="T73" fmla="*/ 221 h 428"/>
                <a:gd name="T74" fmla="*/ 171 w 369"/>
                <a:gd name="T75" fmla="*/ 219 h 428"/>
                <a:gd name="T76" fmla="*/ 139 w 369"/>
                <a:gd name="T77" fmla="*/ 212 h 428"/>
                <a:gd name="T78" fmla="*/ 115 w 369"/>
                <a:gd name="T79" fmla="*/ 196 h 428"/>
                <a:gd name="T80" fmla="*/ 92 w 369"/>
                <a:gd name="T81" fmla="*/ 173 h 428"/>
                <a:gd name="T82" fmla="*/ 66 w 369"/>
                <a:gd name="T83" fmla="*/ 143 h 428"/>
                <a:gd name="T84" fmla="*/ 39 w 369"/>
                <a:gd name="T85" fmla="*/ 111 h 428"/>
                <a:gd name="T86" fmla="*/ 18 w 369"/>
                <a:gd name="T87" fmla="*/ 74 h 428"/>
                <a:gd name="T88" fmla="*/ 3 w 369"/>
                <a:gd name="T89" fmla="*/ 32 h 4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9"/>
                <a:gd name="T136" fmla="*/ 0 h 428"/>
                <a:gd name="T137" fmla="*/ 369 w 369"/>
                <a:gd name="T138" fmla="*/ 428 h 4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9" h="428">
                  <a:moveTo>
                    <a:pt x="0" y="0"/>
                  </a:moveTo>
                  <a:lnTo>
                    <a:pt x="0" y="5"/>
                  </a:lnTo>
                  <a:lnTo>
                    <a:pt x="0" y="11"/>
                  </a:lnTo>
                  <a:lnTo>
                    <a:pt x="1" y="17"/>
                  </a:lnTo>
                  <a:lnTo>
                    <a:pt x="3" y="26"/>
                  </a:lnTo>
                  <a:lnTo>
                    <a:pt x="4" y="34"/>
                  </a:lnTo>
                  <a:lnTo>
                    <a:pt x="7" y="42"/>
                  </a:lnTo>
                  <a:lnTo>
                    <a:pt x="9" y="52"/>
                  </a:lnTo>
                  <a:lnTo>
                    <a:pt x="12" y="63"/>
                  </a:lnTo>
                  <a:lnTo>
                    <a:pt x="14" y="73"/>
                  </a:lnTo>
                  <a:lnTo>
                    <a:pt x="17" y="84"/>
                  </a:lnTo>
                  <a:lnTo>
                    <a:pt x="20" y="95"/>
                  </a:lnTo>
                  <a:lnTo>
                    <a:pt x="22" y="106"/>
                  </a:lnTo>
                  <a:lnTo>
                    <a:pt x="25" y="116"/>
                  </a:lnTo>
                  <a:lnTo>
                    <a:pt x="27" y="126"/>
                  </a:lnTo>
                  <a:lnTo>
                    <a:pt x="29" y="136"/>
                  </a:lnTo>
                  <a:lnTo>
                    <a:pt x="30" y="146"/>
                  </a:lnTo>
                  <a:lnTo>
                    <a:pt x="30" y="154"/>
                  </a:lnTo>
                  <a:lnTo>
                    <a:pt x="29" y="160"/>
                  </a:lnTo>
                  <a:lnTo>
                    <a:pt x="27" y="165"/>
                  </a:lnTo>
                  <a:lnTo>
                    <a:pt x="25" y="170"/>
                  </a:lnTo>
                  <a:lnTo>
                    <a:pt x="22" y="174"/>
                  </a:lnTo>
                  <a:lnTo>
                    <a:pt x="20" y="178"/>
                  </a:lnTo>
                  <a:lnTo>
                    <a:pt x="19" y="183"/>
                  </a:lnTo>
                  <a:lnTo>
                    <a:pt x="21" y="190"/>
                  </a:lnTo>
                  <a:lnTo>
                    <a:pt x="25" y="210"/>
                  </a:lnTo>
                  <a:lnTo>
                    <a:pt x="30" y="229"/>
                  </a:lnTo>
                  <a:lnTo>
                    <a:pt x="35" y="248"/>
                  </a:lnTo>
                  <a:lnTo>
                    <a:pt x="41" y="265"/>
                  </a:lnTo>
                  <a:lnTo>
                    <a:pt x="47" y="284"/>
                  </a:lnTo>
                  <a:lnTo>
                    <a:pt x="53" y="301"/>
                  </a:lnTo>
                  <a:lnTo>
                    <a:pt x="60" y="318"/>
                  </a:lnTo>
                  <a:lnTo>
                    <a:pt x="66" y="333"/>
                  </a:lnTo>
                  <a:lnTo>
                    <a:pt x="73" y="348"/>
                  </a:lnTo>
                  <a:lnTo>
                    <a:pt x="79" y="363"/>
                  </a:lnTo>
                  <a:lnTo>
                    <a:pt x="86" y="376"/>
                  </a:lnTo>
                  <a:lnTo>
                    <a:pt x="92" y="389"/>
                  </a:lnTo>
                  <a:lnTo>
                    <a:pt x="96" y="399"/>
                  </a:lnTo>
                  <a:lnTo>
                    <a:pt x="102" y="409"/>
                  </a:lnTo>
                  <a:lnTo>
                    <a:pt x="107" y="419"/>
                  </a:lnTo>
                  <a:lnTo>
                    <a:pt x="112" y="426"/>
                  </a:lnTo>
                  <a:lnTo>
                    <a:pt x="116" y="417"/>
                  </a:lnTo>
                  <a:lnTo>
                    <a:pt x="122" y="414"/>
                  </a:lnTo>
                  <a:lnTo>
                    <a:pt x="131" y="415"/>
                  </a:lnTo>
                  <a:lnTo>
                    <a:pt x="141" y="417"/>
                  </a:lnTo>
                  <a:lnTo>
                    <a:pt x="151" y="421"/>
                  </a:lnTo>
                  <a:lnTo>
                    <a:pt x="160" y="424"/>
                  </a:lnTo>
                  <a:lnTo>
                    <a:pt x="169" y="427"/>
                  </a:lnTo>
                  <a:lnTo>
                    <a:pt x="176" y="427"/>
                  </a:lnTo>
                  <a:lnTo>
                    <a:pt x="187" y="424"/>
                  </a:lnTo>
                  <a:lnTo>
                    <a:pt x="198" y="419"/>
                  </a:lnTo>
                  <a:lnTo>
                    <a:pt x="210" y="413"/>
                  </a:lnTo>
                  <a:lnTo>
                    <a:pt x="220" y="406"/>
                  </a:lnTo>
                  <a:lnTo>
                    <a:pt x="231" y="398"/>
                  </a:lnTo>
                  <a:lnTo>
                    <a:pt x="241" y="391"/>
                  </a:lnTo>
                  <a:lnTo>
                    <a:pt x="251" y="382"/>
                  </a:lnTo>
                  <a:lnTo>
                    <a:pt x="261" y="372"/>
                  </a:lnTo>
                  <a:lnTo>
                    <a:pt x="269" y="363"/>
                  </a:lnTo>
                  <a:lnTo>
                    <a:pt x="276" y="352"/>
                  </a:lnTo>
                  <a:lnTo>
                    <a:pt x="281" y="341"/>
                  </a:lnTo>
                  <a:lnTo>
                    <a:pt x="286" y="331"/>
                  </a:lnTo>
                  <a:lnTo>
                    <a:pt x="289" y="320"/>
                  </a:lnTo>
                  <a:lnTo>
                    <a:pt x="291" y="310"/>
                  </a:lnTo>
                  <a:lnTo>
                    <a:pt x="290" y="300"/>
                  </a:lnTo>
                  <a:lnTo>
                    <a:pt x="288" y="289"/>
                  </a:lnTo>
                  <a:lnTo>
                    <a:pt x="290" y="280"/>
                  </a:lnTo>
                  <a:lnTo>
                    <a:pt x="291" y="271"/>
                  </a:lnTo>
                  <a:lnTo>
                    <a:pt x="291" y="262"/>
                  </a:lnTo>
                  <a:lnTo>
                    <a:pt x="291" y="252"/>
                  </a:lnTo>
                  <a:lnTo>
                    <a:pt x="291" y="244"/>
                  </a:lnTo>
                  <a:lnTo>
                    <a:pt x="291" y="233"/>
                  </a:lnTo>
                  <a:lnTo>
                    <a:pt x="294" y="222"/>
                  </a:lnTo>
                  <a:lnTo>
                    <a:pt x="297" y="209"/>
                  </a:lnTo>
                  <a:lnTo>
                    <a:pt x="301" y="200"/>
                  </a:lnTo>
                  <a:lnTo>
                    <a:pt x="306" y="190"/>
                  </a:lnTo>
                  <a:lnTo>
                    <a:pt x="311" y="180"/>
                  </a:lnTo>
                  <a:lnTo>
                    <a:pt x="316" y="172"/>
                  </a:lnTo>
                  <a:lnTo>
                    <a:pt x="322" y="162"/>
                  </a:lnTo>
                  <a:lnTo>
                    <a:pt x="328" y="151"/>
                  </a:lnTo>
                  <a:lnTo>
                    <a:pt x="333" y="142"/>
                  </a:lnTo>
                  <a:lnTo>
                    <a:pt x="338" y="132"/>
                  </a:lnTo>
                  <a:lnTo>
                    <a:pt x="343" y="123"/>
                  </a:lnTo>
                  <a:lnTo>
                    <a:pt x="348" y="113"/>
                  </a:lnTo>
                  <a:lnTo>
                    <a:pt x="353" y="106"/>
                  </a:lnTo>
                  <a:lnTo>
                    <a:pt x="357" y="98"/>
                  </a:lnTo>
                  <a:lnTo>
                    <a:pt x="361" y="90"/>
                  </a:lnTo>
                  <a:lnTo>
                    <a:pt x="364" y="84"/>
                  </a:lnTo>
                  <a:lnTo>
                    <a:pt x="366" y="78"/>
                  </a:lnTo>
                  <a:lnTo>
                    <a:pt x="368" y="72"/>
                  </a:lnTo>
                  <a:lnTo>
                    <a:pt x="364" y="80"/>
                  </a:lnTo>
                  <a:lnTo>
                    <a:pt x="360" y="88"/>
                  </a:lnTo>
                  <a:lnTo>
                    <a:pt x="355" y="97"/>
                  </a:lnTo>
                  <a:lnTo>
                    <a:pt x="350" y="106"/>
                  </a:lnTo>
                  <a:lnTo>
                    <a:pt x="345" y="114"/>
                  </a:lnTo>
                  <a:lnTo>
                    <a:pt x="338" y="123"/>
                  </a:lnTo>
                  <a:lnTo>
                    <a:pt x="332" y="132"/>
                  </a:lnTo>
                  <a:lnTo>
                    <a:pt x="325" y="142"/>
                  </a:lnTo>
                  <a:lnTo>
                    <a:pt x="318" y="151"/>
                  </a:lnTo>
                  <a:lnTo>
                    <a:pt x="311" y="160"/>
                  </a:lnTo>
                  <a:lnTo>
                    <a:pt x="303" y="169"/>
                  </a:lnTo>
                  <a:lnTo>
                    <a:pt x="295" y="178"/>
                  </a:lnTo>
                  <a:lnTo>
                    <a:pt x="287" y="186"/>
                  </a:lnTo>
                  <a:lnTo>
                    <a:pt x="280" y="194"/>
                  </a:lnTo>
                  <a:lnTo>
                    <a:pt x="273" y="202"/>
                  </a:lnTo>
                  <a:lnTo>
                    <a:pt x="265" y="210"/>
                  </a:lnTo>
                  <a:lnTo>
                    <a:pt x="258" y="213"/>
                  </a:lnTo>
                  <a:lnTo>
                    <a:pt x="249" y="215"/>
                  </a:lnTo>
                  <a:lnTo>
                    <a:pt x="240" y="217"/>
                  </a:lnTo>
                  <a:lnTo>
                    <a:pt x="229" y="219"/>
                  </a:lnTo>
                  <a:lnTo>
                    <a:pt x="218" y="220"/>
                  </a:lnTo>
                  <a:lnTo>
                    <a:pt x="208" y="221"/>
                  </a:lnTo>
                  <a:lnTo>
                    <a:pt x="195" y="221"/>
                  </a:lnTo>
                  <a:lnTo>
                    <a:pt x="183" y="221"/>
                  </a:lnTo>
                  <a:lnTo>
                    <a:pt x="171" y="219"/>
                  </a:lnTo>
                  <a:lnTo>
                    <a:pt x="160" y="218"/>
                  </a:lnTo>
                  <a:lnTo>
                    <a:pt x="150" y="215"/>
                  </a:lnTo>
                  <a:lnTo>
                    <a:pt x="139" y="212"/>
                  </a:lnTo>
                  <a:lnTo>
                    <a:pt x="130" y="208"/>
                  </a:lnTo>
                  <a:lnTo>
                    <a:pt x="122" y="203"/>
                  </a:lnTo>
                  <a:lnTo>
                    <a:pt x="115" y="196"/>
                  </a:lnTo>
                  <a:lnTo>
                    <a:pt x="109" y="190"/>
                  </a:lnTo>
                  <a:lnTo>
                    <a:pt x="101" y="180"/>
                  </a:lnTo>
                  <a:lnTo>
                    <a:pt x="92" y="173"/>
                  </a:lnTo>
                  <a:lnTo>
                    <a:pt x="84" y="163"/>
                  </a:lnTo>
                  <a:lnTo>
                    <a:pt x="75" y="153"/>
                  </a:lnTo>
                  <a:lnTo>
                    <a:pt x="66" y="143"/>
                  </a:lnTo>
                  <a:lnTo>
                    <a:pt x="56" y="133"/>
                  </a:lnTo>
                  <a:lnTo>
                    <a:pt x="48" y="122"/>
                  </a:lnTo>
                  <a:lnTo>
                    <a:pt x="39" y="111"/>
                  </a:lnTo>
                  <a:lnTo>
                    <a:pt x="31" y="99"/>
                  </a:lnTo>
                  <a:lnTo>
                    <a:pt x="25" y="87"/>
                  </a:lnTo>
                  <a:lnTo>
                    <a:pt x="18" y="74"/>
                  </a:lnTo>
                  <a:lnTo>
                    <a:pt x="12" y="60"/>
                  </a:lnTo>
                  <a:lnTo>
                    <a:pt x="7" y="46"/>
                  </a:lnTo>
                  <a:lnTo>
                    <a:pt x="3" y="32"/>
                  </a:lnTo>
                  <a:lnTo>
                    <a:pt x="1" y="16"/>
                  </a:lnTo>
                  <a:lnTo>
                    <a:pt x="0" y="0"/>
                  </a:lnTo>
                </a:path>
              </a:pathLst>
            </a:custGeom>
            <a:solidFill>
              <a:srgbClr val="FFC080"/>
            </a:solidFill>
            <a:ln w="12700" cap="rnd">
              <a:noFill/>
              <a:round/>
              <a:headEnd/>
              <a:tailEnd/>
            </a:ln>
          </p:spPr>
          <p:txBody>
            <a:bodyPr/>
            <a:lstStyle/>
            <a:p>
              <a:endParaRPr lang="en-US">
                <a:solidFill>
                  <a:srgbClr val="000000"/>
                </a:solidFill>
              </a:endParaRPr>
            </a:p>
          </p:txBody>
        </p:sp>
        <p:sp>
          <p:nvSpPr>
            <p:cNvPr id="27664" name="Freeform 15"/>
            <p:cNvSpPr>
              <a:spLocks/>
            </p:cNvSpPr>
            <p:nvPr/>
          </p:nvSpPr>
          <p:spPr bwMode="auto">
            <a:xfrm>
              <a:off x="1782" y="1663"/>
              <a:ext cx="375" cy="434"/>
            </a:xfrm>
            <a:custGeom>
              <a:avLst/>
              <a:gdLst>
                <a:gd name="T0" fmla="*/ 0 w 375"/>
                <a:gd name="T1" fmla="*/ 5 h 434"/>
                <a:gd name="T2" fmla="*/ 3 w 375"/>
                <a:gd name="T3" fmla="*/ 26 h 434"/>
                <a:gd name="T4" fmla="*/ 9 w 375"/>
                <a:gd name="T5" fmla="*/ 53 h 434"/>
                <a:gd name="T6" fmla="*/ 17 w 375"/>
                <a:gd name="T7" fmla="*/ 85 h 434"/>
                <a:gd name="T8" fmla="*/ 25 w 375"/>
                <a:gd name="T9" fmla="*/ 118 h 434"/>
                <a:gd name="T10" fmla="*/ 30 w 375"/>
                <a:gd name="T11" fmla="*/ 148 h 434"/>
                <a:gd name="T12" fmla="*/ 27 w 375"/>
                <a:gd name="T13" fmla="*/ 167 h 434"/>
                <a:gd name="T14" fmla="*/ 20 w 375"/>
                <a:gd name="T15" fmla="*/ 181 h 434"/>
                <a:gd name="T16" fmla="*/ 25 w 375"/>
                <a:gd name="T17" fmla="*/ 213 h 434"/>
                <a:gd name="T18" fmla="*/ 42 w 375"/>
                <a:gd name="T19" fmla="*/ 269 h 434"/>
                <a:gd name="T20" fmla="*/ 61 w 375"/>
                <a:gd name="T21" fmla="*/ 322 h 434"/>
                <a:gd name="T22" fmla="*/ 80 w 375"/>
                <a:gd name="T23" fmla="*/ 368 h 434"/>
                <a:gd name="T24" fmla="*/ 98 w 375"/>
                <a:gd name="T25" fmla="*/ 405 h 434"/>
                <a:gd name="T26" fmla="*/ 114 w 375"/>
                <a:gd name="T27" fmla="*/ 432 h 434"/>
                <a:gd name="T28" fmla="*/ 133 w 375"/>
                <a:gd name="T29" fmla="*/ 421 h 434"/>
                <a:gd name="T30" fmla="*/ 163 w 375"/>
                <a:gd name="T31" fmla="*/ 430 h 434"/>
                <a:gd name="T32" fmla="*/ 190 w 375"/>
                <a:gd name="T33" fmla="*/ 430 h 434"/>
                <a:gd name="T34" fmla="*/ 224 w 375"/>
                <a:gd name="T35" fmla="*/ 412 h 434"/>
                <a:gd name="T36" fmla="*/ 255 w 375"/>
                <a:gd name="T37" fmla="*/ 387 h 434"/>
                <a:gd name="T38" fmla="*/ 280 w 375"/>
                <a:gd name="T39" fmla="*/ 357 h 434"/>
                <a:gd name="T40" fmla="*/ 294 w 375"/>
                <a:gd name="T41" fmla="*/ 325 h 434"/>
                <a:gd name="T42" fmla="*/ 293 w 375"/>
                <a:gd name="T43" fmla="*/ 293 h 434"/>
                <a:gd name="T44" fmla="*/ 296 w 375"/>
                <a:gd name="T45" fmla="*/ 266 h 434"/>
                <a:gd name="T46" fmla="*/ 296 w 375"/>
                <a:gd name="T47" fmla="*/ 236 h 434"/>
                <a:gd name="T48" fmla="*/ 306 w 375"/>
                <a:gd name="T49" fmla="*/ 203 h 434"/>
                <a:gd name="T50" fmla="*/ 321 w 375"/>
                <a:gd name="T51" fmla="*/ 174 h 434"/>
                <a:gd name="T52" fmla="*/ 338 w 375"/>
                <a:gd name="T53" fmla="*/ 144 h 434"/>
                <a:gd name="T54" fmla="*/ 354 w 375"/>
                <a:gd name="T55" fmla="*/ 115 h 434"/>
                <a:gd name="T56" fmla="*/ 367 w 375"/>
                <a:gd name="T57" fmla="*/ 91 h 434"/>
                <a:gd name="T58" fmla="*/ 374 w 375"/>
                <a:gd name="T59" fmla="*/ 73 h 434"/>
                <a:gd name="T60" fmla="*/ 361 w 375"/>
                <a:gd name="T61" fmla="*/ 98 h 434"/>
                <a:gd name="T62" fmla="*/ 344 w 375"/>
                <a:gd name="T63" fmla="*/ 125 h 434"/>
                <a:gd name="T64" fmla="*/ 323 w 375"/>
                <a:gd name="T65" fmla="*/ 153 h 434"/>
                <a:gd name="T66" fmla="*/ 300 w 375"/>
                <a:gd name="T67" fmla="*/ 180 h 434"/>
                <a:gd name="T68" fmla="*/ 277 w 375"/>
                <a:gd name="T69" fmla="*/ 205 h 434"/>
                <a:gd name="T70" fmla="*/ 253 w 375"/>
                <a:gd name="T71" fmla="*/ 218 h 434"/>
                <a:gd name="T72" fmla="*/ 222 w 375"/>
                <a:gd name="T73" fmla="*/ 223 h 434"/>
                <a:gd name="T74" fmla="*/ 186 w 375"/>
                <a:gd name="T75" fmla="*/ 224 h 434"/>
                <a:gd name="T76" fmla="*/ 152 w 375"/>
                <a:gd name="T77" fmla="*/ 218 h 434"/>
                <a:gd name="T78" fmla="*/ 124 w 375"/>
                <a:gd name="T79" fmla="*/ 206 h 434"/>
                <a:gd name="T80" fmla="*/ 103 w 375"/>
                <a:gd name="T81" fmla="*/ 183 h 434"/>
                <a:gd name="T82" fmla="*/ 76 w 375"/>
                <a:gd name="T83" fmla="*/ 155 h 434"/>
                <a:gd name="T84" fmla="*/ 49 w 375"/>
                <a:gd name="T85" fmla="*/ 124 h 434"/>
                <a:gd name="T86" fmla="*/ 25 w 375"/>
                <a:gd name="T87" fmla="*/ 88 h 434"/>
                <a:gd name="T88" fmla="*/ 7 w 375"/>
                <a:gd name="T89" fmla="*/ 47 h 434"/>
                <a:gd name="T90" fmla="*/ 0 w 375"/>
                <a:gd name="T91" fmla="*/ 0 h 4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5"/>
                <a:gd name="T139" fmla="*/ 0 h 434"/>
                <a:gd name="T140" fmla="*/ 375 w 375"/>
                <a:gd name="T141" fmla="*/ 434 h 4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5" h="434">
                  <a:moveTo>
                    <a:pt x="0" y="0"/>
                  </a:moveTo>
                  <a:lnTo>
                    <a:pt x="0" y="0"/>
                  </a:lnTo>
                  <a:lnTo>
                    <a:pt x="0" y="5"/>
                  </a:lnTo>
                  <a:lnTo>
                    <a:pt x="0" y="11"/>
                  </a:lnTo>
                  <a:lnTo>
                    <a:pt x="1" y="17"/>
                  </a:lnTo>
                  <a:lnTo>
                    <a:pt x="3" y="26"/>
                  </a:lnTo>
                  <a:lnTo>
                    <a:pt x="4" y="34"/>
                  </a:lnTo>
                  <a:lnTo>
                    <a:pt x="7" y="43"/>
                  </a:lnTo>
                  <a:lnTo>
                    <a:pt x="9" y="53"/>
                  </a:lnTo>
                  <a:lnTo>
                    <a:pt x="12" y="64"/>
                  </a:lnTo>
                  <a:lnTo>
                    <a:pt x="14" y="74"/>
                  </a:lnTo>
                  <a:lnTo>
                    <a:pt x="17" y="85"/>
                  </a:lnTo>
                  <a:lnTo>
                    <a:pt x="20" y="96"/>
                  </a:lnTo>
                  <a:lnTo>
                    <a:pt x="22" y="107"/>
                  </a:lnTo>
                  <a:lnTo>
                    <a:pt x="25" y="118"/>
                  </a:lnTo>
                  <a:lnTo>
                    <a:pt x="27" y="128"/>
                  </a:lnTo>
                  <a:lnTo>
                    <a:pt x="29" y="138"/>
                  </a:lnTo>
                  <a:lnTo>
                    <a:pt x="30" y="148"/>
                  </a:lnTo>
                  <a:lnTo>
                    <a:pt x="30" y="156"/>
                  </a:lnTo>
                  <a:lnTo>
                    <a:pt x="29" y="162"/>
                  </a:lnTo>
                  <a:lnTo>
                    <a:pt x="27" y="167"/>
                  </a:lnTo>
                  <a:lnTo>
                    <a:pt x="25" y="172"/>
                  </a:lnTo>
                  <a:lnTo>
                    <a:pt x="22" y="176"/>
                  </a:lnTo>
                  <a:lnTo>
                    <a:pt x="20" y="181"/>
                  </a:lnTo>
                  <a:lnTo>
                    <a:pt x="19" y="186"/>
                  </a:lnTo>
                  <a:lnTo>
                    <a:pt x="21" y="193"/>
                  </a:lnTo>
                  <a:lnTo>
                    <a:pt x="25" y="213"/>
                  </a:lnTo>
                  <a:lnTo>
                    <a:pt x="30" y="232"/>
                  </a:lnTo>
                  <a:lnTo>
                    <a:pt x="36" y="251"/>
                  </a:lnTo>
                  <a:lnTo>
                    <a:pt x="42" y="269"/>
                  </a:lnTo>
                  <a:lnTo>
                    <a:pt x="48" y="288"/>
                  </a:lnTo>
                  <a:lnTo>
                    <a:pt x="54" y="305"/>
                  </a:lnTo>
                  <a:lnTo>
                    <a:pt x="61" y="322"/>
                  </a:lnTo>
                  <a:lnTo>
                    <a:pt x="67" y="338"/>
                  </a:lnTo>
                  <a:lnTo>
                    <a:pt x="74" y="353"/>
                  </a:lnTo>
                  <a:lnTo>
                    <a:pt x="80" y="368"/>
                  </a:lnTo>
                  <a:lnTo>
                    <a:pt x="87" y="381"/>
                  </a:lnTo>
                  <a:lnTo>
                    <a:pt x="93" y="394"/>
                  </a:lnTo>
                  <a:lnTo>
                    <a:pt x="98" y="405"/>
                  </a:lnTo>
                  <a:lnTo>
                    <a:pt x="104" y="415"/>
                  </a:lnTo>
                  <a:lnTo>
                    <a:pt x="109" y="425"/>
                  </a:lnTo>
                  <a:lnTo>
                    <a:pt x="114" y="432"/>
                  </a:lnTo>
                  <a:lnTo>
                    <a:pt x="118" y="423"/>
                  </a:lnTo>
                  <a:lnTo>
                    <a:pt x="124" y="420"/>
                  </a:lnTo>
                  <a:lnTo>
                    <a:pt x="133" y="421"/>
                  </a:lnTo>
                  <a:lnTo>
                    <a:pt x="143" y="423"/>
                  </a:lnTo>
                  <a:lnTo>
                    <a:pt x="153" y="427"/>
                  </a:lnTo>
                  <a:lnTo>
                    <a:pt x="163" y="430"/>
                  </a:lnTo>
                  <a:lnTo>
                    <a:pt x="172" y="433"/>
                  </a:lnTo>
                  <a:lnTo>
                    <a:pt x="179" y="433"/>
                  </a:lnTo>
                  <a:lnTo>
                    <a:pt x="190" y="430"/>
                  </a:lnTo>
                  <a:lnTo>
                    <a:pt x="201" y="425"/>
                  </a:lnTo>
                  <a:lnTo>
                    <a:pt x="213" y="419"/>
                  </a:lnTo>
                  <a:lnTo>
                    <a:pt x="224" y="412"/>
                  </a:lnTo>
                  <a:lnTo>
                    <a:pt x="235" y="404"/>
                  </a:lnTo>
                  <a:lnTo>
                    <a:pt x="245" y="396"/>
                  </a:lnTo>
                  <a:lnTo>
                    <a:pt x="255" y="387"/>
                  </a:lnTo>
                  <a:lnTo>
                    <a:pt x="265" y="377"/>
                  </a:lnTo>
                  <a:lnTo>
                    <a:pt x="273" y="368"/>
                  </a:lnTo>
                  <a:lnTo>
                    <a:pt x="280" y="357"/>
                  </a:lnTo>
                  <a:lnTo>
                    <a:pt x="286" y="346"/>
                  </a:lnTo>
                  <a:lnTo>
                    <a:pt x="291" y="336"/>
                  </a:lnTo>
                  <a:lnTo>
                    <a:pt x="294" y="325"/>
                  </a:lnTo>
                  <a:lnTo>
                    <a:pt x="296" y="314"/>
                  </a:lnTo>
                  <a:lnTo>
                    <a:pt x="295" y="304"/>
                  </a:lnTo>
                  <a:lnTo>
                    <a:pt x="293" y="293"/>
                  </a:lnTo>
                  <a:lnTo>
                    <a:pt x="295" y="284"/>
                  </a:lnTo>
                  <a:lnTo>
                    <a:pt x="296" y="275"/>
                  </a:lnTo>
                  <a:lnTo>
                    <a:pt x="296" y="266"/>
                  </a:lnTo>
                  <a:lnTo>
                    <a:pt x="296" y="256"/>
                  </a:lnTo>
                  <a:lnTo>
                    <a:pt x="296" y="247"/>
                  </a:lnTo>
                  <a:lnTo>
                    <a:pt x="296" y="236"/>
                  </a:lnTo>
                  <a:lnTo>
                    <a:pt x="299" y="225"/>
                  </a:lnTo>
                  <a:lnTo>
                    <a:pt x="302" y="212"/>
                  </a:lnTo>
                  <a:lnTo>
                    <a:pt x="306" y="203"/>
                  </a:lnTo>
                  <a:lnTo>
                    <a:pt x="311" y="193"/>
                  </a:lnTo>
                  <a:lnTo>
                    <a:pt x="316" y="183"/>
                  </a:lnTo>
                  <a:lnTo>
                    <a:pt x="321" y="174"/>
                  </a:lnTo>
                  <a:lnTo>
                    <a:pt x="327" y="164"/>
                  </a:lnTo>
                  <a:lnTo>
                    <a:pt x="333" y="153"/>
                  </a:lnTo>
                  <a:lnTo>
                    <a:pt x="338" y="144"/>
                  </a:lnTo>
                  <a:lnTo>
                    <a:pt x="344" y="134"/>
                  </a:lnTo>
                  <a:lnTo>
                    <a:pt x="349" y="125"/>
                  </a:lnTo>
                  <a:lnTo>
                    <a:pt x="354" y="115"/>
                  </a:lnTo>
                  <a:lnTo>
                    <a:pt x="359" y="107"/>
                  </a:lnTo>
                  <a:lnTo>
                    <a:pt x="363" y="99"/>
                  </a:lnTo>
                  <a:lnTo>
                    <a:pt x="367" y="91"/>
                  </a:lnTo>
                  <a:lnTo>
                    <a:pt x="370" y="85"/>
                  </a:lnTo>
                  <a:lnTo>
                    <a:pt x="372" y="79"/>
                  </a:lnTo>
                  <a:lnTo>
                    <a:pt x="374" y="73"/>
                  </a:lnTo>
                  <a:lnTo>
                    <a:pt x="370" y="81"/>
                  </a:lnTo>
                  <a:lnTo>
                    <a:pt x="366" y="89"/>
                  </a:lnTo>
                  <a:lnTo>
                    <a:pt x="361" y="98"/>
                  </a:lnTo>
                  <a:lnTo>
                    <a:pt x="356" y="107"/>
                  </a:lnTo>
                  <a:lnTo>
                    <a:pt x="351" y="116"/>
                  </a:lnTo>
                  <a:lnTo>
                    <a:pt x="344" y="125"/>
                  </a:lnTo>
                  <a:lnTo>
                    <a:pt x="337" y="134"/>
                  </a:lnTo>
                  <a:lnTo>
                    <a:pt x="330" y="144"/>
                  </a:lnTo>
                  <a:lnTo>
                    <a:pt x="323" y="153"/>
                  </a:lnTo>
                  <a:lnTo>
                    <a:pt x="316" y="162"/>
                  </a:lnTo>
                  <a:lnTo>
                    <a:pt x="308" y="171"/>
                  </a:lnTo>
                  <a:lnTo>
                    <a:pt x="300" y="180"/>
                  </a:lnTo>
                  <a:lnTo>
                    <a:pt x="292" y="189"/>
                  </a:lnTo>
                  <a:lnTo>
                    <a:pt x="285" y="197"/>
                  </a:lnTo>
                  <a:lnTo>
                    <a:pt x="277" y="205"/>
                  </a:lnTo>
                  <a:lnTo>
                    <a:pt x="269" y="213"/>
                  </a:lnTo>
                  <a:lnTo>
                    <a:pt x="262" y="216"/>
                  </a:lnTo>
                  <a:lnTo>
                    <a:pt x="253" y="218"/>
                  </a:lnTo>
                  <a:lnTo>
                    <a:pt x="244" y="220"/>
                  </a:lnTo>
                  <a:lnTo>
                    <a:pt x="233" y="222"/>
                  </a:lnTo>
                  <a:lnTo>
                    <a:pt x="222" y="223"/>
                  </a:lnTo>
                  <a:lnTo>
                    <a:pt x="211" y="224"/>
                  </a:lnTo>
                  <a:lnTo>
                    <a:pt x="198" y="224"/>
                  </a:lnTo>
                  <a:lnTo>
                    <a:pt x="186" y="224"/>
                  </a:lnTo>
                  <a:lnTo>
                    <a:pt x="174" y="222"/>
                  </a:lnTo>
                  <a:lnTo>
                    <a:pt x="163" y="221"/>
                  </a:lnTo>
                  <a:lnTo>
                    <a:pt x="152" y="218"/>
                  </a:lnTo>
                  <a:lnTo>
                    <a:pt x="141" y="215"/>
                  </a:lnTo>
                  <a:lnTo>
                    <a:pt x="132" y="211"/>
                  </a:lnTo>
                  <a:lnTo>
                    <a:pt x="124" y="206"/>
                  </a:lnTo>
                  <a:lnTo>
                    <a:pt x="117" y="199"/>
                  </a:lnTo>
                  <a:lnTo>
                    <a:pt x="111" y="193"/>
                  </a:lnTo>
                  <a:lnTo>
                    <a:pt x="103" y="183"/>
                  </a:lnTo>
                  <a:lnTo>
                    <a:pt x="94" y="175"/>
                  </a:lnTo>
                  <a:lnTo>
                    <a:pt x="85" y="165"/>
                  </a:lnTo>
                  <a:lnTo>
                    <a:pt x="76" y="155"/>
                  </a:lnTo>
                  <a:lnTo>
                    <a:pt x="67" y="145"/>
                  </a:lnTo>
                  <a:lnTo>
                    <a:pt x="57" y="135"/>
                  </a:lnTo>
                  <a:lnTo>
                    <a:pt x="49" y="124"/>
                  </a:lnTo>
                  <a:lnTo>
                    <a:pt x="40" y="113"/>
                  </a:lnTo>
                  <a:lnTo>
                    <a:pt x="32" y="100"/>
                  </a:lnTo>
                  <a:lnTo>
                    <a:pt x="25" y="88"/>
                  </a:lnTo>
                  <a:lnTo>
                    <a:pt x="18" y="75"/>
                  </a:lnTo>
                  <a:lnTo>
                    <a:pt x="12" y="61"/>
                  </a:lnTo>
                  <a:lnTo>
                    <a:pt x="7" y="47"/>
                  </a:lnTo>
                  <a:lnTo>
                    <a:pt x="3" y="32"/>
                  </a:lnTo>
                  <a:lnTo>
                    <a:pt x="1" y="16"/>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7665" name="Freeform 16"/>
            <p:cNvSpPr>
              <a:spLocks/>
            </p:cNvSpPr>
            <p:nvPr/>
          </p:nvSpPr>
          <p:spPr bwMode="auto">
            <a:xfrm>
              <a:off x="1683" y="1290"/>
              <a:ext cx="581" cy="592"/>
            </a:xfrm>
            <a:custGeom>
              <a:avLst/>
              <a:gdLst>
                <a:gd name="T0" fmla="*/ 116 w 581"/>
                <a:gd name="T1" fmla="*/ 15 h 592"/>
                <a:gd name="T2" fmla="*/ 94 w 581"/>
                <a:gd name="T3" fmla="*/ 68 h 592"/>
                <a:gd name="T4" fmla="*/ 88 w 581"/>
                <a:gd name="T5" fmla="*/ 134 h 592"/>
                <a:gd name="T6" fmla="*/ 90 w 581"/>
                <a:gd name="T7" fmla="*/ 184 h 592"/>
                <a:gd name="T8" fmla="*/ 75 w 581"/>
                <a:gd name="T9" fmla="*/ 169 h 592"/>
                <a:gd name="T10" fmla="*/ 53 w 581"/>
                <a:gd name="T11" fmla="*/ 144 h 592"/>
                <a:gd name="T12" fmla="*/ 16 w 581"/>
                <a:gd name="T13" fmla="*/ 148 h 592"/>
                <a:gd name="T14" fmla="*/ 1 w 581"/>
                <a:gd name="T15" fmla="*/ 174 h 592"/>
                <a:gd name="T16" fmla="*/ 6 w 581"/>
                <a:gd name="T17" fmla="*/ 211 h 592"/>
                <a:gd name="T18" fmla="*/ 19 w 581"/>
                <a:gd name="T19" fmla="*/ 245 h 592"/>
                <a:gd name="T20" fmla="*/ 45 w 581"/>
                <a:gd name="T21" fmla="*/ 272 h 592"/>
                <a:gd name="T22" fmla="*/ 79 w 581"/>
                <a:gd name="T23" fmla="*/ 274 h 592"/>
                <a:gd name="T24" fmla="*/ 93 w 581"/>
                <a:gd name="T25" fmla="*/ 303 h 592"/>
                <a:gd name="T26" fmla="*/ 97 w 581"/>
                <a:gd name="T27" fmla="*/ 346 h 592"/>
                <a:gd name="T28" fmla="*/ 100 w 581"/>
                <a:gd name="T29" fmla="*/ 388 h 592"/>
                <a:gd name="T30" fmla="*/ 108 w 581"/>
                <a:gd name="T31" fmla="*/ 428 h 592"/>
                <a:gd name="T32" fmla="*/ 126 w 581"/>
                <a:gd name="T33" fmla="*/ 462 h 592"/>
                <a:gd name="T34" fmla="*/ 147 w 581"/>
                <a:gd name="T35" fmla="*/ 494 h 592"/>
                <a:gd name="T36" fmla="*/ 172 w 581"/>
                <a:gd name="T37" fmla="*/ 524 h 592"/>
                <a:gd name="T38" fmla="*/ 199 w 581"/>
                <a:gd name="T39" fmla="*/ 550 h 592"/>
                <a:gd name="T40" fmla="*/ 225 w 581"/>
                <a:gd name="T41" fmla="*/ 576 h 592"/>
                <a:gd name="T42" fmla="*/ 263 w 581"/>
                <a:gd name="T43" fmla="*/ 589 h 592"/>
                <a:gd name="T44" fmla="*/ 311 w 581"/>
                <a:gd name="T45" fmla="*/ 591 h 592"/>
                <a:gd name="T46" fmla="*/ 354 w 581"/>
                <a:gd name="T47" fmla="*/ 583 h 592"/>
                <a:gd name="T48" fmla="*/ 388 w 581"/>
                <a:gd name="T49" fmla="*/ 553 h 592"/>
                <a:gd name="T50" fmla="*/ 419 w 581"/>
                <a:gd name="T51" fmla="*/ 517 h 592"/>
                <a:gd name="T52" fmla="*/ 444 w 581"/>
                <a:gd name="T53" fmla="*/ 480 h 592"/>
                <a:gd name="T54" fmla="*/ 463 w 581"/>
                <a:gd name="T55" fmla="*/ 446 h 592"/>
                <a:gd name="T56" fmla="*/ 475 w 581"/>
                <a:gd name="T57" fmla="*/ 410 h 592"/>
                <a:gd name="T58" fmla="*/ 480 w 581"/>
                <a:gd name="T59" fmla="*/ 361 h 592"/>
                <a:gd name="T60" fmla="*/ 485 w 581"/>
                <a:gd name="T61" fmla="*/ 309 h 592"/>
                <a:gd name="T62" fmla="*/ 498 w 581"/>
                <a:gd name="T63" fmla="*/ 261 h 592"/>
                <a:gd name="T64" fmla="*/ 529 w 581"/>
                <a:gd name="T65" fmla="*/ 254 h 592"/>
                <a:gd name="T66" fmla="*/ 558 w 581"/>
                <a:gd name="T67" fmla="*/ 241 h 592"/>
                <a:gd name="T68" fmla="*/ 574 w 581"/>
                <a:gd name="T69" fmla="*/ 202 h 592"/>
                <a:gd name="T70" fmla="*/ 580 w 581"/>
                <a:gd name="T71" fmla="*/ 160 h 592"/>
                <a:gd name="T72" fmla="*/ 571 w 581"/>
                <a:gd name="T73" fmla="*/ 129 h 592"/>
                <a:gd name="T74" fmla="*/ 540 w 581"/>
                <a:gd name="T75" fmla="*/ 117 h 592"/>
                <a:gd name="T76" fmla="*/ 512 w 581"/>
                <a:gd name="T77" fmla="*/ 133 h 592"/>
                <a:gd name="T78" fmla="*/ 494 w 581"/>
                <a:gd name="T79" fmla="*/ 164 h 592"/>
                <a:gd name="T80" fmla="*/ 490 w 581"/>
                <a:gd name="T81" fmla="*/ 144 h 592"/>
                <a:gd name="T82" fmla="*/ 489 w 581"/>
                <a:gd name="T83" fmla="*/ 108 h 592"/>
                <a:gd name="T84" fmla="*/ 485 w 581"/>
                <a:gd name="T85" fmla="*/ 72 h 592"/>
                <a:gd name="T86" fmla="*/ 472 w 581"/>
                <a:gd name="T87" fmla="*/ 35 h 592"/>
                <a:gd name="T88" fmla="*/ 462 w 581"/>
                <a:gd name="T89" fmla="*/ 14 h 592"/>
                <a:gd name="T90" fmla="*/ 450 w 581"/>
                <a:gd name="T91" fmla="*/ 5 h 592"/>
                <a:gd name="T92" fmla="*/ 413 w 581"/>
                <a:gd name="T93" fmla="*/ 19 h 592"/>
                <a:gd name="T94" fmla="*/ 356 w 581"/>
                <a:gd name="T95" fmla="*/ 49 h 592"/>
                <a:gd name="T96" fmla="*/ 296 w 581"/>
                <a:gd name="T97" fmla="*/ 65 h 592"/>
                <a:gd name="T98" fmla="*/ 242 w 581"/>
                <a:gd name="T99" fmla="*/ 35 h 592"/>
                <a:gd name="T100" fmla="*/ 194 w 581"/>
                <a:gd name="T101" fmla="*/ 29 h 592"/>
                <a:gd name="T102" fmla="*/ 155 w 581"/>
                <a:gd name="T103" fmla="*/ 11 h 5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81"/>
                <a:gd name="T157" fmla="*/ 0 h 592"/>
                <a:gd name="T158" fmla="*/ 581 w 581"/>
                <a:gd name="T159" fmla="*/ 592 h 5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81" h="592">
                  <a:moveTo>
                    <a:pt x="149" y="0"/>
                  </a:moveTo>
                  <a:lnTo>
                    <a:pt x="136" y="1"/>
                  </a:lnTo>
                  <a:lnTo>
                    <a:pt x="125" y="6"/>
                  </a:lnTo>
                  <a:lnTo>
                    <a:pt x="116" y="15"/>
                  </a:lnTo>
                  <a:lnTo>
                    <a:pt x="109" y="26"/>
                  </a:lnTo>
                  <a:lnTo>
                    <a:pt x="102" y="39"/>
                  </a:lnTo>
                  <a:lnTo>
                    <a:pt x="97" y="52"/>
                  </a:lnTo>
                  <a:lnTo>
                    <a:pt x="94" y="68"/>
                  </a:lnTo>
                  <a:lnTo>
                    <a:pt x="91" y="85"/>
                  </a:lnTo>
                  <a:lnTo>
                    <a:pt x="89" y="102"/>
                  </a:lnTo>
                  <a:lnTo>
                    <a:pt x="89" y="118"/>
                  </a:lnTo>
                  <a:lnTo>
                    <a:pt x="88" y="134"/>
                  </a:lnTo>
                  <a:lnTo>
                    <a:pt x="89" y="149"/>
                  </a:lnTo>
                  <a:lnTo>
                    <a:pt x="89" y="163"/>
                  </a:lnTo>
                  <a:lnTo>
                    <a:pt x="90" y="174"/>
                  </a:lnTo>
                  <a:lnTo>
                    <a:pt x="90" y="184"/>
                  </a:lnTo>
                  <a:lnTo>
                    <a:pt x="91" y="191"/>
                  </a:lnTo>
                  <a:lnTo>
                    <a:pt x="86" y="184"/>
                  </a:lnTo>
                  <a:lnTo>
                    <a:pt x="80" y="176"/>
                  </a:lnTo>
                  <a:lnTo>
                    <a:pt x="75" y="169"/>
                  </a:lnTo>
                  <a:lnTo>
                    <a:pt x="70" y="161"/>
                  </a:lnTo>
                  <a:lnTo>
                    <a:pt x="64" y="154"/>
                  </a:lnTo>
                  <a:lnTo>
                    <a:pt x="59" y="148"/>
                  </a:lnTo>
                  <a:lnTo>
                    <a:pt x="53" y="144"/>
                  </a:lnTo>
                  <a:lnTo>
                    <a:pt x="48" y="141"/>
                  </a:lnTo>
                  <a:lnTo>
                    <a:pt x="35" y="141"/>
                  </a:lnTo>
                  <a:lnTo>
                    <a:pt x="25" y="144"/>
                  </a:lnTo>
                  <a:lnTo>
                    <a:pt x="16" y="148"/>
                  </a:lnTo>
                  <a:lnTo>
                    <a:pt x="10" y="152"/>
                  </a:lnTo>
                  <a:lnTo>
                    <a:pt x="6" y="158"/>
                  </a:lnTo>
                  <a:lnTo>
                    <a:pt x="3" y="166"/>
                  </a:lnTo>
                  <a:lnTo>
                    <a:pt x="1" y="174"/>
                  </a:lnTo>
                  <a:lnTo>
                    <a:pt x="0" y="182"/>
                  </a:lnTo>
                  <a:lnTo>
                    <a:pt x="1" y="192"/>
                  </a:lnTo>
                  <a:lnTo>
                    <a:pt x="3" y="201"/>
                  </a:lnTo>
                  <a:lnTo>
                    <a:pt x="6" y="211"/>
                  </a:lnTo>
                  <a:lnTo>
                    <a:pt x="8" y="220"/>
                  </a:lnTo>
                  <a:lnTo>
                    <a:pt x="12" y="229"/>
                  </a:lnTo>
                  <a:lnTo>
                    <a:pt x="15" y="238"/>
                  </a:lnTo>
                  <a:lnTo>
                    <a:pt x="19" y="245"/>
                  </a:lnTo>
                  <a:lnTo>
                    <a:pt x="23" y="251"/>
                  </a:lnTo>
                  <a:lnTo>
                    <a:pt x="29" y="260"/>
                  </a:lnTo>
                  <a:lnTo>
                    <a:pt x="37" y="267"/>
                  </a:lnTo>
                  <a:lnTo>
                    <a:pt x="45" y="272"/>
                  </a:lnTo>
                  <a:lnTo>
                    <a:pt x="53" y="275"/>
                  </a:lnTo>
                  <a:lnTo>
                    <a:pt x="63" y="276"/>
                  </a:lnTo>
                  <a:lnTo>
                    <a:pt x="71" y="275"/>
                  </a:lnTo>
                  <a:lnTo>
                    <a:pt x="79" y="274"/>
                  </a:lnTo>
                  <a:lnTo>
                    <a:pt x="86" y="271"/>
                  </a:lnTo>
                  <a:lnTo>
                    <a:pt x="89" y="282"/>
                  </a:lnTo>
                  <a:lnTo>
                    <a:pt x="91" y="292"/>
                  </a:lnTo>
                  <a:lnTo>
                    <a:pt x="93" y="303"/>
                  </a:lnTo>
                  <a:lnTo>
                    <a:pt x="95" y="314"/>
                  </a:lnTo>
                  <a:lnTo>
                    <a:pt x="95" y="325"/>
                  </a:lnTo>
                  <a:lnTo>
                    <a:pt x="97" y="336"/>
                  </a:lnTo>
                  <a:lnTo>
                    <a:pt x="97" y="346"/>
                  </a:lnTo>
                  <a:lnTo>
                    <a:pt x="97" y="356"/>
                  </a:lnTo>
                  <a:lnTo>
                    <a:pt x="98" y="367"/>
                  </a:lnTo>
                  <a:lnTo>
                    <a:pt x="98" y="378"/>
                  </a:lnTo>
                  <a:lnTo>
                    <a:pt x="100" y="388"/>
                  </a:lnTo>
                  <a:lnTo>
                    <a:pt x="101" y="399"/>
                  </a:lnTo>
                  <a:lnTo>
                    <a:pt x="102" y="409"/>
                  </a:lnTo>
                  <a:lnTo>
                    <a:pt x="105" y="419"/>
                  </a:lnTo>
                  <a:lnTo>
                    <a:pt x="108" y="428"/>
                  </a:lnTo>
                  <a:lnTo>
                    <a:pt x="112" y="437"/>
                  </a:lnTo>
                  <a:lnTo>
                    <a:pt x="116" y="445"/>
                  </a:lnTo>
                  <a:lnTo>
                    <a:pt x="121" y="454"/>
                  </a:lnTo>
                  <a:lnTo>
                    <a:pt x="126" y="462"/>
                  </a:lnTo>
                  <a:lnTo>
                    <a:pt x="131" y="471"/>
                  </a:lnTo>
                  <a:lnTo>
                    <a:pt x="136" y="479"/>
                  </a:lnTo>
                  <a:lnTo>
                    <a:pt x="142" y="486"/>
                  </a:lnTo>
                  <a:lnTo>
                    <a:pt x="147" y="494"/>
                  </a:lnTo>
                  <a:lnTo>
                    <a:pt x="153" y="502"/>
                  </a:lnTo>
                  <a:lnTo>
                    <a:pt x="159" y="509"/>
                  </a:lnTo>
                  <a:lnTo>
                    <a:pt x="165" y="516"/>
                  </a:lnTo>
                  <a:lnTo>
                    <a:pt x="172" y="524"/>
                  </a:lnTo>
                  <a:lnTo>
                    <a:pt x="179" y="531"/>
                  </a:lnTo>
                  <a:lnTo>
                    <a:pt x="185" y="538"/>
                  </a:lnTo>
                  <a:lnTo>
                    <a:pt x="192" y="543"/>
                  </a:lnTo>
                  <a:lnTo>
                    <a:pt x="199" y="550"/>
                  </a:lnTo>
                  <a:lnTo>
                    <a:pt x="206" y="557"/>
                  </a:lnTo>
                  <a:lnTo>
                    <a:pt x="211" y="564"/>
                  </a:lnTo>
                  <a:lnTo>
                    <a:pt x="217" y="570"/>
                  </a:lnTo>
                  <a:lnTo>
                    <a:pt x="225" y="576"/>
                  </a:lnTo>
                  <a:lnTo>
                    <a:pt x="233" y="580"/>
                  </a:lnTo>
                  <a:lnTo>
                    <a:pt x="242" y="584"/>
                  </a:lnTo>
                  <a:lnTo>
                    <a:pt x="252" y="587"/>
                  </a:lnTo>
                  <a:lnTo>
                    <a:pt x="263" y="589"/>
                  </a:lnTo>
                  <a:lnTo>
                    <a:pt x="275" y="590"/>
                  </a:lnTo>
                  <a:lnTo>
                    <a:pt x="287" y="591"/>
                  </a:lnTo>
                  <a:lnTo>
                    <a:pt x="299" y="591"/>
                  </a:lnTo>
                  <a:lnTo>
                    <a:pt x="311" y="591"/>
                  </a:lnTo>
                  <a:lnTo>
                    <a:pt x="323" y="589"/>
                  </a:lnTo>
                  <a:lnTo>
                    <a:pt x="334" y="588"/>
                  </a:lnTo>
                  <a:lnTo>
                    <a:pt x="344" y="586"/>
                  </a:lnTo>
                  <a:lnTo>
                    <a:pt x="354" y="583"/>
                  </a:lnTo>
                  <a:lnTo>
                    <a:pt x="363" y="580"/>
                  </a:lnTo>
                  <a:lnTo>
                    <a:pt x="372" y="571"/>
                  </a:lnTo>
                  <a:lnTo>
                    <a:pt x="380" y="562"/>
                  </a:lnTo>
                  <a:lnTo>
                    <a:pt x="388" y="553"/>
                  </a:lnTo>
                  <a:lnTo>
                    <a:pt x="397" y="544"/>
                  </a:lnTo>
                  <a:lnTo>
                    <a:pt x="405" y="536"/>
                  </a:lnTo>
                  <a:lnTo>
                    <a:pt x="412" y="527"/>
                  </a:lnTo>
                  <a:lnTo>
                    <a:pt x="419" y="517"/>
                  </a:lnTo>
                  <a:lnTo>
                    <a:pt x="426" y="508"/>
                  </a:lnTo>
                  <a:lnTo>
                    <a:pt x="433" y="498"/>
                  </a:lnTo>
                  <a:lnTo>
                    <a:pt x="438" y="489"/>
                  </a:lnTo>
                  <a:lnTo>
                    <a:pt x="444" y="480"/>
                  </a:lnTo>
                  <a:lnTo>
                    <a:pt x="449" y="471"/>
                  </a:lnTo>
                  <a:lnTo>
                    <a:pt x="454" y="463"/>
                  </a:lnTo>
                  <a:lnTo>
                    <a:pt x="459" y="454"/>
                  </a:lnTo>
                  <a:lnTo>
                    <a:pt x="463" y="446"/>
                  </a:lnTo>
                  <a:lnTo>
                    <a:pt x="467" y="439"/>
                  </a:lnTo>
                  <a:lnTo>
                    <a:pt x="470" y="430"/>
                  </a:lnTo>
                  <a:lnTo>
                    <a:pt x="473" y="420"/>
                  </a:lnTo>
                  <a:lnTo>
                    <a:pt x="475" y="410"/>
                  </a:lnTo>
                  <a:lnTo>
                    <a:pt x="476" y="398"/>
                  </a:lnTo>
                  <a:lnTo>
                    <a:pt x="478" y="386"/>
                  </a:lnTo>
                  <a:lnTo>
                    <a:pt x="479" y="374"/>
                  </a:lnTo>
                  <a:lnTo>
                    <a:pt x="480" y="361"/>
                  </a:lnTo>
                  <a:lnTo>
                    <a:pt x="481" y="348"/>
                  </a:lnTo>
                  <a:lnTo>
                    <a:pt x="482" y="336"/>
                  </a:lnTo>
                  <a:lnTo>
                    <a:pt x="484" y="322"/>
                  </a:lnTo>
                  <a:lnTo>
                    <a:pt x="485" y="309"/>
                  </a:lnTo>
                  <a:lnTo>
                    <a:pt x="488" y="297"/>
                  </a:lnTo>
                  <a:lnTo>
                    <a:pt x="491" y="284"/>
                  </a:lnTo>
                  <a:lnTo>
                    <a:pt x="494" y="272"/>
                  </a:lnTo>
                  <a:lnTo>
                    <a:pt x="498" y="261"/>
                  </a:lnTo>
                  <a:lnTo>
                    <a:pt x="503" y="251"/>
                  </a:lnTo>
                  <a:lnTo>
                    <a:pt x="512" y="252"/>
                  </a:lnTo>
                  <a:lnTo>
                    <a:pt x="521" y="253"/>
                  </a:lnTo>
                  <a:lnTo>
                    <a:pt x="529" y="254"/>
                  </a:lnTo>
                  <a:lnTo>
                    <a:pt x="536" y="253"/>
                  </a:lnTo>
                  <a:lnTo>
                    <a:pt x="544" y="250"/>
                  </a:lnTo>
                  <a:lnTo>
                    <a:pt x="551" y="246"/>
                  </a:lnTo>
                  <a:lnTo>
                    <a:pt x="558" y="241"/>
                  </a:lnTo>
                  <a:lnTo>
                    <a:pt x="564" y="231"/>
                  </a:lnTo>
                  <a:lnTo>
                    <a:pt x="567" y="222"/>
                  </a:lnTo>
                  <a:lnTo>
                    <a:pt x="571" y="212"/>
                  </a:lnTo>
                  <a:lnTo>
                    <a:pt x="574" y="202"/>
                  </a:lnTo>
                  <a:lnTo>
                    <a:pt x="577" y="192"/>
                  </a:lnTo>
                  <a:lnTo>
                    <a:pt x="578" y="181"/>
                  </a:lnTo>
                  <a:lnTo>
                    <a:pt x="579" y="170"/>
                  </a:lnTo>
                  <a:lnTo>
                    <a:pt x="580" y="160"/>
                  </a:lnTo>
                  <a:lnTo>
                    <a:pt x="579" y="151"/>
                  </a:lnTo>
                  <a:lnTo>
                    <a:pt x="578" y="143"/>
                  </a:lnTo>
                  <a:lnTo>
                    <a:pt x="575" y="135"/>
                  </a:lnTo>
                  <a:lnTo>
                    <a:pt x="571" y="129"/>
                  </a:lnTo>
                  <a:lnTo>
                    <a:pt x="566" y="123"/>
                  </a:lnTo>
                  <a:lnTo>
                    <a:pt x="559" y="119"/>
                  </a:lnTo>
                  <a:lnTo>
                    <a:pt x="550" y="117"/>
                  </a:lnTo>
                  <a:lnTo>
                    <a:pt x="540" y="117"/>
                  </a:lnTo>
                  <a:lnTo>
                    <a:pt x="528" y="119"/>
                  </a:lnTo>
                  <a:lnTo>
                    <a:pt x="523" y="121"/>
                  </a:lnTo>
                  <a:lnTo>
                    <a:pt x="518" y="126"/>
                  </a:lnTo>
                  <a:lnTo>
                    <a:pt x="512" y="133"/>
                  </a:lnTo>
                  <a:lnTo>
                    <a:pt x="507" y="141"/>
                  </a:lnTo>
                  <a:lnTo>
                    <a:pt x="502" y="149"/>
                  </a:lnTo>
                  <a:lnTo>
                    <a:pt x="497" y="157"/>
                  </a:lnTo>
                  <a:lnTo>
                    <a:pt x="494" y="164"/>
                  </a:lnTo>
                  <a:lnTo>
                    <a:pt x="492" y="170"/>
                  </a:lnTo>
                  <a:lnTo>
                    <a:pt x="491" y="161"/>
                  </a:lnTo>
                  <a:lnTo>
                    <a:pt x="490" y="152"/>
                  </a:lnTo>
                  <a:lnTo>
                    <a:pt x="490" y="144"/>
                  </a:lnTo>
                  <a:lnTo>
                    <a:pt x="489" y="135"/>
                  </a:lnTo>
                  <a:lnTo>
                    <a:pt x="489" y="126"/>
                  </a:lnTo>
                  <a:lnTo>
                    <a:pt x="489" y="117"/>
                  </a:lnTo>
                  <a:lnTo>
                    <a:pt x="489" y="108"/>
                  </a:lnTo>
                  <a:lnTo>
                    <a:pt x="488" y="99"/>
                  </a:lnTo>
                  <a:lnTo>
                    <a:pt x="488" y="90"/>
                  </a:lnTo>
                  <a:lnTo>
                    <a:pt x="487" y="81"/>
                  </a:lnTo>
                  <a:lnTo>
                    <a:pt x="485" y="72"/>
                  </a:lnTo>
                  <a:lnTo>
                    <a:pt x="483" y="63"/>
                  </a:lnTo>
                  <a:lnTo>
                    <a:pt x="480" y="53"/>
                  </a:lnTo>
                  <a:lnTo>
                    <a:pt x="476" y="45"/>
                  </a:lnTo>
                  <a:lnTo>
                    <a:pt x="472" y="35"/>
                  </a:lnTo>
                  <a:lnTo>
                    <a:pt x="467" y="25"/>
                  </a:lnTo>
                  <a:lnTo>
                    <a:pt x="465" y="21"/>
                  </a:lnTo>
                  <a:lnTo>
                    <a:pt x="464" y="17"/>
                  </a:lnTo>
                  <a:lnTo>
                    <a:pt x="462" y="14"/>
                  </a:lnTo>
                  <a:lnTo>
                    <a:pt x="459" y="11"/>
                  </a:lnTo>
                  <a:lnTo>
                    <a:pt x="457" y="9"/>
                  </a:lnTo>
                  <a:lnTo>
                    <a:pt x="454" y="6"/>
                  </a:lnTo>
                  <a:lnTo>
                    <a:pt x="450" y="5"/>
                  </a:lnTo>
                  <a:lnTo>
                    <a:pt x="447" y="4"/>
                  </a:lnTo>
                  <a:lnTo>
                    <a:pt x="436" y="7"/>
                  </a:lnTo>
                  <a:lnTo>
                    <a:pt x="425" y="12"/>
                  </a:lnTo>
                  <a:lnTo>
                    <a:pt x="413" y="19"/>
                  </a:lnTo>
                  <a:lnTo>
                    <a:pt x="399" y="26"/>
                  </a:lnTo>
                  <a:lnTo>
                    <a:pt x="385" y="34"/>
                  </a:lnTo>
                  <a:lnTo>
                    <a:pt x="371" y="42"/>
                  </a:lnTo>
                  <a:lnTo>
                    <a:pt x="356" y="49"/>
                  </a:lnTo>
                  <a:lnTo>
                    <a:pt x="340" y="56"/>
                  </a:lnTo>
                  <a:lnTo>
                    <a:pt x="326" y="61"/>
                  </a:lnTo>
                  <a:lnTo>
                    <a:pt x="311" y="65"/>
                  </a:lnTo>
                  <a:lnTo>
                    <a:pt x="296" y="65"/>
                  </a:lnTo>
                  <a:lnTo>
                    <a:pt x="281" y="63"/>
                  </a:lnTo>
                  <a:lnTo>
                    <a:pt x="267" y="58"/>
                  </a:lnTo>
                  <a:lnTo>
                    <a:pt x="254" y="49"/>
                  </a:lnTo>
                  <a:lnTo>
                    <a:pt x="242" y="35"/>
                  </a:lnTo>
                  <a:lnTo>
                    <a:pt x="231" y="15"/>
                  </a:lnTo>
                  <a:lnTo>
                    <a:pt x="218" y="22"/>
                  </a:lnTo>
                  <a:lnTo>
                    <a:pt x="206" y="27"/>
                  </a:lnTo>
                  <a:lnTo>
                    <a:pt x="194" y="29"/>
                  </a:lnTo>
                  <a:lnTo>
                    <a:pt x="183" y="29"/>
                  </a:lnTo>
                  <a:lnTo>
                    <a:pt x="173" y="25"/>
                  </a:lnTo>
                  <a:lnTo>
                    <a:pt x="163" y="20"/>
                  </a:lnTo>
                  <a:lnTo>
                    <a:pt x="155" y="11"/>
                  </a:lnTo>
                  <a:lnTo>
                    <a:pt x="149" y="0"/>
                  </a:lnTo>
                </a:path>
              </a:pathLst>
            </a:custGeom>
            <a:solidFill>
              <a:srgbClr val="FFC080"/>
            </a:solidFill>
            <a:ln w="12700" cap="rnd">
              <a:noFill/>
              <a:round/>
              <a:headEnd/>
              <a:tailEnd/>
            </a:ln>
          </p:spPr>
          <p:txBody>
            <a:bodyPr/>
            <a:lstStyle/>
            <a:p>
              <a:endParaRPr lang="en-US">
                <a:solidFill>
                  <a:srgbClr val="000000"/>
                </a:solidFill>
              </a:endParaRPr>
            </a:p>
          </p:txBody>
        </p:sp>
        <p:sp>
          <p:nvSpPr>
            <p:cNvPr id="27666" name="Freeform 17"/>
            <p:cNvSpPr>
              <a:spLocks/>
            </p:cNvSpPr>
            <p:nvPr/>
          </p:nvSpPr>
          <p:spPr bwMode="auto">
            <a:xfrm>
              <a:off x="1683" y="1290"/>
              <a:ext cx="587" cy="598"/>
            </a:xfrm>
            <a:custGeom>
              <a:avLst/>
              <a:gdLst>
                <a:gd name="T0" fmla="*/ 126 w 587"/>
                <a:gd name="T1" fmla="*/ 6 h 598"/>
                <a:gd name="T2" fmla="*/ 98 w 587"/>
                <a:gd name="T3" fmla="*/ 53 h 598"/>
                <a:gd name="T4" fmla="*/ 90 w 587"/>
                <a:gd name="T5" fmla="*/ 119 h 598"/>
                <a:gd name="T6" fmla="*/ 91 w 587"/>
                <a:gd name="T7" fmla="*/ 176 h 598"/>
                <a:gd name="T8" fmla="*/ 81 w 587"/>
                <a:gd name="T9" fmla="*/ 178 h 598"/>
                <a:gd name="T10" fmla="*/ 60 w 587"/>
                <a:gd name="T11" fmla="*/ 150 h 598"/>
                <a:gd name="T12" fmla="*/ 25 w 587"/>
                <a:gd name="T13" fmla="*/ 145 h 598"/>
                <a:gd name="T14" fmla="*/ 3 w 587"/>
                <a:gd name="T15" fmla="*/ 168 h 598"/>
                <a:gd name="T16" fmla="*/ 3 w 587"/>
                <a:gd name="T17" fmla="*/ 203 h 598"/>
                <a:gd name="T18" fmla="*/ 15 w 587"/>
                <a:gd name="T19" fmla="*/ 240 h 598"/>
                <a:gd name="T20" fmla="*/ 37 w 587"/>
                <a:gd name="T21" fmla="*/ 270 h 598"/>
                <a:gd name="T22" fmla="*/ 72 w 587"/>
                <a:gd name="T23" fmla="*/ 278 h 598"/>
                <a:gd name="T24" fmla="*/ 92 w 587"/>
                <a:gd name="T25" fmla="*/ 295 h 598"/>
                <a:gd name="T26" fmla="*/ 98 w 587"/>
                <a:gd name="T27" fmla="*/ 339 h 598"/>
                <a:gd name="T28" fmla="*/ 99 w 587"/>
                <a:gd name="T29" fmla="*/ 382 h 598"/>
                <a:gd name="T30" fmla="*/ 106 w 587"/>
                <a:gd name="T31" fmla="*/ 423 h 598"/>
                <a:gd name="T32" fmla="*/ 122 w 587"/>
                <a:gd name="T33" fmla="*/ 459 h 598"/>
                <a:gd name="T34" fmla="*/ 143 w 587"/>
                <a:gd name="T35" fmla="*/ 491 h 598"/>
                <a:gd name="T36" fmla="*/ 167 w 587"/>
                <a:gd name="T37" fmla="*/ 521 h 598"/>
                <a:gd name="T38" fmla="*/ 194 w 587"/>
                <a:gd name="T39" fmla="*/ 549 h 598"/>
                <a:gd name="T40" fmla="*/ 219 w 587"/>
                <a:gd name="T41" fmla="*/ 576 h 598"/>
                <a:gd name="T42" fmla="*/ 255 w 587"/>
                <a:gd name="T43" fmla="*/ 593 h 598"/>
                <a:gd name="T44" fmla="*/ 302 w 587"/>
                <a:gd name="T45" fmla="*/ 597 h 598"/>
                <a:gd name="T46" fmla="*/ 348 w 587"/>
                <a:gd name="T47" fmla="*/ 592 h 598"/>
                <a:gd name="T48" fmla="*/ 384 w 587"/>
                <a:gd name="T49" fmla="*/ 568 h 598"/>
                <a:gd name="T50" fmla="*/ 416 w 587"/>
                <a:gd name="T51" fmla="*/ 532 h 598"/>
                <a:gd name="T52" fmla="*/ 443 w 587"/>
                <a:gd name="T53" fmla="*/ 494 h 598"/>
                <a:gd name="T54" fmla="*/ 464 w 587"/>
                <a:gd name="T55" fmla="*/ 459 h 598"/>
                <a:gd name="T56" fmla="*/ 478 w 587"/>
                <a:gd name="T57" fmla="*/ 424 h 598"/>
                <a:gd name="T58" fmla="*/ 484 w 587"/>
                <a:gd name="T59" fmla="*/ 378 h 598"/>
                <a:gd name="T60" fmla="*/ 489 w 587"/>
                <a:gd name="T61" fmla="*/ 325 h 598"/>
                <a:gd name="T62" fmla="*/ 499 w 587"/>
                <a:gd name="T63" fmla="*/ 275 h 598"/>
                <a:gd name="T64" fmla="*/ 526 w 587"/>
                <a:gd name="T65" fmla="*/ 256 h 598"/>
                <a:gd name="T66" fmla="*/ 557 w 587"/>
                <a:gd name="T67" fmla="*/ 249 h 598"/>
                <a:gd name="T68" fmla="*/ 577 w 587"/>
                <a:gd name="T69" fmla="*/ 214 h 598"/>
                <a:gd name="T70" fmla="*/ 585 w 587"/>
                <a:gd name="T71" fmla="*/ 172 h 598"/>
                <a:gd name="T72" fmla="*/ 581 w 587"/>
                <a:gd name="T73" fmla="*/ 136 h 598"/>
                <a:gd name="T74" fmla="*/ 556 w 587"/>
                <a:gd name="T75" fmla="*/ 118 h 598"/>
                <a:gd name="T76" fmla="*/ 523 w 587"/>
                <a:gd name="T77" fmla="*/ 127 h 598"/>
                <a:gd name="T78" fmla="*/ 502 w 587"/>
                <a:gd name="T79" fmla="*/ 159 h 598"/>
                <a:gd name="T80" fmla="*/ 495 w 587"/>
                <a:gd name="T81" fmla="*/ 154 h 598"/>
                <a:gd name="T82" fmla="*/ 494 w 587"/>
                <a:gd name="T83" fmla="*/ 118 h 598"/>
                <a:gd name="T84" fmla="*/ 492 w 587"/>
                <a:gd name="T85" fmla="*/ 82 h 598"/>
                <a:gd name="T86" fmla="*/ 481 w 587"/>
                <a:gd name="T87" fmla="*/ 45 h 598"/>
                <a:gd name="T88" fmla="*/ 469 w 587"/>
                <a:gd name="T89" fmla="*/ 17 h 598"/>
                <a:gd name="T90" fmla="*/ 459 w 587"/>
                <a:gd name="T91" fmla="*/ 6 h 598"/>
                <a:gd name="T92" fmla="*/ 429 w 587"/>
                <a:gd name="T93" fmla="*/ 12 h 598"/>
                <a:gd name="T94" fmla="*/ 375 w 587"/>
                <a:gd name="T95" fmla="*/ 42 h 598"/>
                <a:gd name="T96" fmla="*/ 314 w 587"/>
                <a:gd name="T97" fmla="*/ 66 h 598"/>
                <a:gd name="T98" fmla="*/ 257 w 587"/>
                <a:gd name="T99" fmla="*/ 49 h 598"/>
                <a:gd name="T100" fmla="*/ 208 w 587"/>
                <a:gd name="T101" fmla="*/ 27 h 598"/>
                <a:gd name="T102" fmla="*/ 165 w 587"/>
                <a:gd name="T103" fmla="*/ 20 h 5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87"/>
                <a:gd name="T157" fmla="*/ 0 h 598"/>
                <a:gd name="T158" fmla="*/ 587 w 587"/>
                <a:gd name="T159" fmla="*/ 598 h 5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87" h="598">
                  <a:moveTo>
                    <a:pt x="151" y="0"/>
                  </a:moveTo>
                  <a:lnTo>
                    <a:pt x="151" y="0"/>
                  </a:lnTo>
                  <a:lnTo>
                    <a:pt x="137" y="1"/>
                  </a:lnTo>
                  <a:lnTo>
                    <a:pt x="126" y="6"/>
                  </a:lnTo>
                  <a:lnTo>
                    <a:pt x="117" y="15"/>
                  </a:lnTo>
                  <a:lnTo>
                    <a:pt x="110" y="26"/>
                  </a:lnTo>
                  <a:lnTo>
                    <a:pt x="103" y="39"/>
                  </a:lnTo>
                  <a:lnTo>
                    <a:pt x="98" y="53"/>
                  </a:lnTo>
                  <a:lnTo>
                    <a:pt x="95" y="69"/>
                  </a:lnTo>
                  <a:lnTo>
                    <a:pt x="92" y="86"/>
                  </a:lnTo>
                  <a:lnTo>
                    <a:pt x="90" y="103"/>
                  </a:lnTo>
                  <a:lnTo>
                    <a:pt x="90" y="119"/>
                  </a:lnTo>
                  <a:lnTo>
                    <a:pt x="89" y="135"/>
                  </a:lnTo>
                  <a:lnTo>
                    <a:pt x="90" y="151"/>
                  </a:lnTo>
                  <a:lnTo>
                    <a:pt x="90" y="165"/>
                  </a:lnTo>
                  <a:lnTo>
                    <a:pt x="91" y="176"/>
                  </a:lnTo>
                  <a:lnTo>
                    <a:pt x="91" y="186"/>
                  </a:lnTo>
                  <a:lnTo>
                    <a:pt x="92" y="193"/>
                  </a:lnTo>
                  <a:lnTo>
                    <a:pt x="87" y="186"/>
                  </a:lnTo>
                  <a:lnTo>
                    <a:pt x="81" y="178"/>
                  </a:lnTo>
                  <a:lnTo>
                    <a:pt x="76" y="171"/>
                  </a:lnTo>
                  <a:lnTo>
                    <a:pt x="71" y="163"/>
                  </a:lnTo>
                  <a:lnTo>
                    <a:pt x="65" y="156"/>
                  </a:lnTo>
                  <a:lnTo>
                    <a:pt x="60" y="150"/>
                  </a:lnTo>
                  <a:lnTo>
                    <a:pt x="54" y="145"/>
                  </a:lnTo>
                  <a:lnTo>
                    <a:pt x="48" y="142"/>
                  </a:lnTo>
                  <a:lnTo>
                    <a:pt x="35" y="142"/>
                  </a:lnTo>
                  <a:lnTo>
                    <a:pt x="25" y="145"/>
                  </a:lnTo>
                  <a:lnTo>
                    <a:pt x="16" y="149"/>
                  </a:lnTo>
                  <a:lnTo>
                    <a:pt x="10" y="154"/>
                  </a:lnTo>
                  <a:lnTo>
                    <a:pt x="6" y="160"/>
                  </a:lnTo>
                  <a:lnTo>
                    <a:pt x="3" y="168"/>
                  </a:lnTo>
                  <a:lnTo>
                    <a:pt x="1" y="176"/>
                  </a:lnTo>
                  <a:lnTo>
                    <a:pt x="0" y="184"/>
                  </a:lnTo>
                  <a:lnTo>
                    <a:pt x="1" y="194"/>
                  </a:lnTo>
                  <a:lnTo>
                    <a:pt x="3" y="203"/>
                  </a:lnTo>
                  <a:lnTo>
                    <a:pt x="6" y="213"/>
                  </a:lnTo>
                  <a:lnTo>
                    <a:pt x="8" y="222"/>
                  </a:lnTo>
                  <a:lnTo>
                    <a:pt x="12" y="231"/>
                  </a:lnTo>
                  <a:lnTo>
                    <a:pt x="15" y="240"/>
                  </a:lnTo>
                  <a:lnTo>
                    <a:pt x="19" y="247"/>
                  </a:lnTo>
                  <a:lnTo>
                    <a:pt x="23" y="254"/>
                  </a:lnTo>
                  <a:lnTo>
                    <a:pt x="29" y="263"/>
                  </a:lnTo>
                  <a:lnTo>
                    <a:pt x="37" y="270"/>
                  </a:lnTo>
                  <a:lnTo>
                    <a:pt x="45" y="275"/>
                  </a:lnTo>
                  <a:lnTo>
                    <a:pt x="54" y="278"/>
                  </a:lnTo>
                  <a:lnTo>
                    <a:pt x="64" y="279"/>
                  </a:lnTo>
                  <a:lnTo>
                    <a:pt x="72" y="278"/>
                  </a:lnTo>
                  <a:lnTo>
                    <a:pt x="80" y="277"/>
                  </a:lnTo>
                  <a:lnTo>
                    <a:pt x="87" y="274"/>
                  </a:lnTo>
                  <a:lnTo>
                    <a:pt x="90" y="285"/>
                  </a:lnTo>
                  <a:lnTo>
                    <a:pt x="92" y="295"/>
                  </a:lnTo>
                  <a:lnTo>
                    <a:pt x="94" y="306"/>
                  </a:lnTo>
                  <a:lnTo>
                    <a:pt x="96" y="317"/>
                  </a:lnTo>
                  <a:lnTo>
                    <a:pt x="96" y="328"/>
                  </a:lnTo>
                  <a:lnTo>
                    <a:pt x="98" y="339"/>
                  </a:lnTo>
                  <a:lnTo>
                    <a:pt x="98" y="350"/>
                  </a:lnTo>
                  <a:lnTo>
                    <a:pt x="98" y="360"/>
                  </a:lnTo>
                  <a:lnTo>
                    <a:pt x="99" y="371"/>
                  </a:lnTo>
                  <a:lnTo>
                    <a:pt x="99" y="382"/>
                  </a:lnTo>
                  <a:lnTo>
                    <a:pt x="101" y="392"/>
                  </a:lnTo>
                  <a:lnTo>
                    <a:pt x="102" y="403"/>
                  </a:lnTo>
                  <a:lnTo>
                    <a:pt x="103" y="413"/>
                  </a:lnTo>
                  <a:lnTo>
                    <a:pt x="106" y="423"/>
                  </a:lnTo>
                  <a:lnTo>
                    <a:pt x="109" y="432"/>
                  </a:lnTo>
                  <a:lnTo>
                    <a:pt x="113" y="441"/>
                  </a:lnTo>
                  <a:lnTo>
                    <a:pt x="117" y="450"/>
                  </a:lnTo>
                  <a:lnTo>
                    <a:pt x="122" y="459"/>
                  </a:lnTo>
                  <a:lnTo>
                    <a:pt x="127" y="467"/>
                  </a:lnTo>
                  <a:lnTo>
                    <a:pt x="132" y="476"/>
                  </a:lnTo>
                  <a:lnTo>
                    <a:pt x="137" y="484"/>
                  </a:lnTo>
                  <a:lnTo>
                    <a:pt x="143" y="491"/>
                  </a:lnTo>
                  <a:lnTo>
                    <a:pt x="149" y="499"/>
                  </a:lnTo>
                  <a:lnTo>
                    <a:pt x="155" y="507"/>
                  </a:lnTo>
                  <a:lnTo>
                    <a:pt x="161" y="514"/>
                  </a:lnTo>
                  <a:lnTo>
                    <a:pt x="167" y="521"/>
                  </a:lnTo>
                  <a:lnTo>
                    <a:pt x="174" y="529"/>
                  </a:lnTo>
                  <a:lnTo>
                    <a:pt x="181" y="536"/>
                  </a:lnTo>
                  <a:lnTo>
                    <a:pt x="187" y="543"/>
                  </a:lnTo>
                  <a:lnTo>
                    <a:pt x="194" y="549"/>
                  </a:lnTo>
                  <a:lnTo>
                    <a:pt x="201" y="556"/>
                  </a:lnTo>
                  <a:lnTo>
                    <a:pt x="208" y="563"/>
                  </a:lnTo>
                  <a:lnTo>
                    <a:pt x="213" y="570"/>
                  </a:lnTo>
                  <a:lnTo>
                    <a:pt x="219" y="576"/>
                  </a:lnTo>
                  <a:lnTo>
                    <a:pt x="227" y="582"/>
                  </a:lnTo>
                  <a:lnTo>
                    <a:pt x="235" y="586"/>
                  </a:lnTo>
                  <a:lnTo>
                    <a:pt x="245" y="590"/>
                  </a:lnTo>
                  <a:lnTo>
                    <a:pt x="255" y="593"/>
                  </a:lnTo>
                  <a:lnTo>
                    <a:pt x="266" y="595"/>
                  </a:lnTo>
                  <a:lnTo>
                    <a:pt x="278" y="596"/>
                  </a:lnTo>
                  <a:lnTo>
                    <a:pt x="290" y="597"/>
                  </a:lnTo>
                  <a:lnTo>
                    <a:pt x="302" y="597"/>
                  </a:lnTo>
                  <a:lnTo>
                    <a:pt x="314" y="597"/>
                  </a:lnTo>
                  <a:lnTo>
                    <a:pt x="326" y="595"/>
                  </a:lnTo>
                  <a:lnTo>
                    <a:pt x="337" y="594"/>
                  </a:lnTo>
                  <a:lnTo>
                    <a:pt x="348" y="592"/>
                  </a:lnTo>
                  <a:lnTo>
                    <a:pt x="358" y="589"/>
                  </a:lnTo>
                  <a:lnTo>
                    <a:pt x="367" y="586"/>
                  </a:lnTo>
                  <a:lnTo>
                    <a:pt x="376" y="577"/>
                  </a:lnTo>
                  <a:lnTo>
                    <a:pt x="384" y="568"/>
                  </a:lnTo>
                  <a:lnTo>
                    <a:pt x="392" y="559"/>
                  </a:lnTo>
                  <a:lnTo>
                    <a:pt x="401" y="550"/>
                  </a:lnTo>
                  <a:lnTo>
                    <a:pt x="409" y="541"/>
                  </a:lnTo>
                  <a:lnTo>
                    <a:pt x="416" y="532"/>
                  </a:lnTo>
                  <a:lnTo>
                    <a:pt x="423" y="522"/>
                  </a:lnTo>
                  <a:lnTo>
                    <a:pt x="430" y="513"/>
                  </a:lnTo>
                  <a:lnTo>
                    <a:pt x="437" y="503"/>
                  </a:lnTo>
                  <a:lnTo>
                    <a:pt x="443" y="494"/>
                  </a:lnTo>
                  <a:lnTo>
                    <a:pt x="449" y="485"/>
                  </a:lnTo>
                  <a:lnTo>
                    <a:pt x="454" y="476"/>
                  </a:lnTo>
                  <a:lnTo>
                    <a:pt x="459" y="468"/>
                  </a:lnTo>
                  <a:lnTo>
                    <a:pt x="464" y="459"/>
                  </a:lnTo>
                  <a:lnTo>
                    <a:pt x="468" y="451"/>
                  </a:lnTo>
                  <a:lnTo>
                    <a:pt x="472" y="443"/>
                  </a:lnTo>
                  <a:lnTo>
                    <a:pt x="475" y="434"/>
                  </a:lnTo>
                  <a:lnTo>
                    <a:pt x="478" y="424"/>
                  </a:lnTo>
                  <a:lnTo>
                    <a:pt x="480" y="414"/>
                  </a:lnTo>
                  <a:lnTo>
                    <a:pt x="481" y="402"/>
                  </a:lnTo>
                  <a:lnTo>
                    <a:pt x="483" y="390"/>
                  </a:lnTo>
                  <a:lnTo>
                    <a:pt x="484" y="378"/>
                  </a:lnTo>
                  <a:lnTo>
                    <a:pt x="485" y="365"/>
                  </a:lnTo>
                  <a:lnTo>
                    <a:pt x="486" y="352"/>
                  </a:lnTo>
                  <a:lnTo>
                    <a:pt x="487" y="339"/>
                  </a:lnTo>
                  <a:lnTo>
                    <a:pt x="489" y="325"/>
                  </a:lnTo>
                  <a:lnTo>
                    <a:pt x="490" y="312"/>
                  </a:lnTo>
                  <a:lnTo>
                    <a:pt x="493" y="300"/>
                  </a:lnTo>
                  <a:lnTo>
                    <a:pt x="496" y="287"/>
                  </a:lnTo>
                  <a:lnTo>
                    <a:pt x="499" y="275"/>
                  </a:lnTo>
                  <a:lnTo>
                    <a:pt x="503" y="264"/>
                  </a:lnTo>
                  <a:lnTo>
                    <a:pt x="508" y="254"/>
                  </a:lnTo>
                  <a:lnTo>
                    <a:pt x="517" y="255"/>
                  </a:lnTo>
                  <a:lnTo>
                    <a:pt x="526" y="256"/>
                  </a:lnTo>
                  <a:lnTo>
                    <a:pt x="534" y="257"/>
                  </a:lnTo>
                  <a:lnTo>
                    <a:pt x="542" y="256"/>
                  </a:lnTo>
                  <a:lnTo>
                    <a:pt x="550" y="253"/>
                  </a:lnTo>
                  <a:lnTo>
                    <a:pt x="557" y="249"/>
                  </a:lnTo>
                  <a:lnTo>
                    <a:pt x="564" y="243"/>
                  </a:lnTo>
                  <a:lnTo>
                    <a:pt x="570" y="233"/>
                  </a:lnTo>
                  <a:lnTo>
                    <a:pt x="573" y="224"/>
                  </a:lnTo>
                  <a:lnTo>
                    <a:pt x="577" y="214"/>
                  </a:lnTo>
                  <a:lnTo>
                    <a:pt x="580" y="204"/>
                  </a:lnTo>
                  <a:lnTo>
                    <a:pt x="583" y="194"/>
                  </a:lnTo>
                  <a:lnTo>
                    <a:pt x="584" y="183"/>
                  </a:lnTo>
                  <a:lnTo>
                    <a:pt x="585" y="172"/>
                  </a:lnTo>
                  <a:lnTo>
                    <a:pt x="586" y="162"/>
                  </a:lnTo>
                  <a:lnTo>
                    <a:pt x="585" y="153"/>
                  </a:lnTo>
                  <a:lnTo>
                    <a:pt x="584" y="144"/>
                  </a:lnTo>
                  <a:lnTo>
                    <a:pt x="581" y="136"/>
                  </a:lnTo>
                  <a:lnTo>
                    <a:pt x="577" y="130"/>
                  </a:lnTo>
                  <a:lnTo>
                    <a:pt x="572" y="124"/>
                  </a:lnTo>
                  <a:lnTo>
                    <a:pt x="565" y="120"/>
                  </a:lnTo>
                  <a:lnTo>
                    <a:pt x="556" y="118"/>
                  </a:lnTo>
                  <a:lnTo>
                    <a:pt x="546" y="118"/>
                  </a:lnTo>
                  <a:lnTo>
                    <a:pt x="533" y="120"/>
                  </a:lnTo>
                  <a:lnTo>
                    <a:pt x="528" y="122"/>
                  </a:lnTo>
                  <a:lnTo>
                    <a:pt x="523" y="127"/>
                  </a:lnTo>
                  <a:lnTo>
                    <a:pt x="517" y="134"/>
                  </a:lnTo>
                  <a:lnTo>
                    <a:pt x="512" y="142"/>
                  </a:lnTo>
                  <a:lnTo>
                    <a:pt x="507" y="151"/>
                  </a:lnTo>
                  <a:lnTo>
                    <a:pt x="502" y="159"/>
                  </a:lnTo>
                  <a:lnTo>
                    <a:pt x="499" y="166"/>
                  </a:lnTo>
                  <a:lnTo>
                    <a:pt x="497" y="172"/>
                  </a:lnTo>
                  <a:lnTo>
                    <a:pt x="496" y="163"/>
                  </a:lnTo>
                  <a:lnTo>
                    <a:pt x="495" y="154"/>
                  </a:lnTo>
                  <a:lnTo>
                    <a:pt x="495" y="145"/>
                  </a:lnTo>
                  <a:lnTo>
                    <a:pt x="494" y="136"/>
                  </a:lnTo>
                  <a:lnTo>
                    <a:pt x="494" y="127"/>
                  </a:lnTo>
                  <a:lnTo>
                    <a:pt x="494" y="118"/>
                  </a:lnTo>
                  <a:lnTo>
                    <a:pt x="494" y="109"/>
                  </a:lnTo>
                  <a:lnTo>
                    <a:pt x="493" y="100"/>
                  </a:lnTo>
                  <a:lnTo>
                    <a:pt x="493" y="91"/>
                  </a:lnTo>
                  <a:lnTo>
                    <a:pt x="492" y="82"/>
                  </a:lnTo>
                  <a:lnTo>
                    <a:pt x="490" y="73"/>
                  </a:lnTo>
                  <a:lnTo>
                    <a:pt x="488" y="64"/>
                  </a:lnTo>
                  <a:lnTo>
                    <a:pt x="485" y="54"/>
                  </a:lnTo>
                  <a:lnTo>
                    <a:pt x="481" y="45"/>
                  </a:lnTo>
                  <a:lnTo>
                    <a:pt x="477" y="35"/>
                  </a:lnTo>
                  <a:lnTo>
                    <a:pt x="472" y="25"/>
                  </a:lnTo>
                  <a:lnTo>
                    <a:pt x="470" y="21"/>
                  </a:lnTo>
                  <a:lnTo>
                    <a:pt x="469" y="17"/>
                  </a:lnTo>
                  <a:lnTo>
                    <a:pt x="467" y="14"/>
                  </a:lnTo>
                  <a:lnTo>
                    <a:pt x="464" y="11"/>
                  </a:lnTo>
                  <a:lnTo>
                    <a:pt x="462" y="9"/>
                  </a:lnTo>
                  <a:lnTo>
                    <a:pt x="459" y="6"/>
                  </a:lnTo>
                  <a:lnTo>
                    <a:pt x="455" y="5"/>
                  </a:lnTo>
                  <a:lnTo>
                    <a:pt x="452" y="4"/>
                  </a:lnTo>
                  <a:lnTo>
                    <a:pt x="441" y="7"/>
                  </a:lnTo>
                  <a:lnTo>
                    <a:pt x="429" y="12"/>
                  </a:lnTo>
                  <a:lnTo>
                    <a:pt x="417" y="19"/>
                  </a:lnTo>
                  <a:lnTo>
                    <a:pt x="403" y="26"/>
                  </a:lnTo>
                  <a:lnTo>
                    <a:pt x="389" y="34"/>
                  </a:lnTo>
                  <a:lnTo>
                    <a:pt x="375" y="42"/>
                  </a:lnTo>
                  <a:lnTo>
                    <a:pt x="360" y="50"/>
                  </a:lnTo>
                  <a:lnTo>
                    <a:pt x="344" y="57"/>
                  </a:lnTo>
                  <a:lnTo>
                    <a:pt x="329" y="62"/>
                  </a:lnTo>
                  <a:lnTo>
                    <a:pt x="314" y="66"/>
                  </a:lnTo>
                  <a:lnTo>
                    <a:pt x="299" y="66"/>
                  </a:lnTo>
                  <a:lnTo>
                    <a:pt x="284" y="64"/>
                  </a:lnTo>
                  <a:lnTo>
                    <a:pt x="270" y="59"/>
                  </a:lnTo>
                  <a:lnTo>
                    <a:pt x="257" y="49"/>
                  </a:lnTo>
                  <a:lnTo>
                    <a:pt x="244" y="35"/>
                  </a:lnTo>
                  <a:lnTo>
                    <a:pt x="233" y="15"/>
                  </a:lnTo>
                  <a:lnTo>
                    <a:pt x="220" y="22"/>
                  </a:lnTo>
                  <a:lnTo>
                    <a:pt x="208" y="27"/>
                  </a:lnTo>
                  <a:lnTo>
                    <a:pt x="196" y="29"/>
                  </a:lnTo>
                  <a:lnTo>
                    <a:pt x="185" y="29"/>
                  </a:lnTo>
                  <a:lnTo>
                    <a:pt x="175" y="25"/>
                  </a:lnTo>
                  <a:lnTo>
                    <a:pt x="165" y="20"/>
                  </a:lnTo>
                  <a:lnTo>
                    <a:pt x="157" y="11"/>
                  </a:lnTo>
                  <a:lnTo>
                    <a:pt x="151" y="0"/>
                  </a:lnTo>
                </a:path>
              </a:pathLst>
            </a:custGeom>
            <a:noFill/>
            <a:ln w="12700" cap="rnd">
              <a:solidFill>
                <a:srgbClr val="000000"/>
              </a:solidFill>
              <a:round/>
              <a:headEnd/>
              <a:tailEnd/>
            </a:ln>
          </p:spPr>
          <p:txBody>
            <a:bodyPr/>
            <a:lstStyle/>
            <a:p>
              <a:endParaRPr lang="en-US">
                <a:solidFill>
                  <a:srgbClr val="000000"/>
                </a:solidFill>
              </a:endParaRPr>
            </a:p>
          </p:txBody>
        </p:sp>
        <p:sp>
          <p:nvSpPr>
            <p:cNvPr id="27667" name="Freeform 18"/>
            <p:cNvSpPr>
              <a:spLocks/>
            </p:cNvSpPr>
            <p:nvPr/>
          </p:nvSpPr>
          <p:spPr bwMode="auto">
            <a:xfrm>
              <a:off x="1888" y="1421"/>
              <a:ext cx="30" cy="30"/>
            </a:xfrm>
            <a:custGeom>
              <a:avLst/>
              <a:gdLst>
                <a:gd name="T0" fmla="*/ 15 w 30"/>
                <a:gd name="T1" fmla="*/ 0 h 30"/>
                <a:gd name="T2" fmla="*/ 21 w 30"/>
                <a:gd name="T3" fmla="*/ 2 h 30"/>
                <a:gd name="T4" fmla="*/ 26 w 30"/>
                <a:gd name="T5" fmla="*/ 5 h 30"/>
                <a:gd name="T6" fmla="*/ 28 w 30"/>
                <a:gd name="T7" fmla="*/ 9 h 30"/>
                <a:gd name="T8" fmla="*/ 29 w 30"/>
                <a:gd name="T9" fmla="*/ 15 h 30"/>
                <a:gd name="T10" fmla="*/ 28 w 30"/>
                <a:gd name="T11" fmla="*/ 20 h 30"/>
                <a:gd name="T12" fmla="*/ 26 w 30"/>
                <a:gd name="T13" fmla="*/ 25 h 30"/>
                <a:gd name="T14" fmla="*/ 21 w 30"/>
                <a:gd name="T15" fmla="*/ 28 h 30"/>
                <a:gd name="T16" fmla="*/ 15 w 30"/>
                <a:gd name="T17" fmla="*/ 29 h 30"/>
                <a:gd name="T18" fmla="*/ 8 w 30"/>
                <a:gd name="T19" fmla="*/ 28 h 30"/>
                <a:gd name="T20" fmla="*/ 4 w 30"/>
                <a:gd name="T21" fmla="*/ 25 h 30"/>
                <a:gd name="T22" fmla="*/ 1 w 30"/>
                <a:gd name="T23" fmla="*/ 20 h 30"/>
                <a:gd name="T24" fmla="*/ 0 w 30"/>
                <a:gd name="T25" fmla="*/ 15 h 30"/>
                <a:gd name="T26" fmla="*/ 1 w 30"/>
                <a:gd name="T27" fmla="*/ 9 h 30"/>
                <a:gd name="T28" fmla="*/ 4 w 30"/>
                <a:gd name="T29" fmla="*/ 5 h 30"/>
                <a:gd name="T30" fmla="*/ 8 w 30"/>
                <a:gd name="T31" fmla="*/ 2 h 30"/>
                <a:gd name="T32" fmla="*/ 15 w 30"/>
                <a:gd name="T33" fmla="*/ 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
                <a:gd name="T52" fmla="*/ 0 h 30"/>
                <a:gd name="T53" fmla="*/ 30 w 30"/>
                <a:gd name="T54" fmla="*/ 30 h 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 h="30">
                  <a:moveTo>
                    <a:pt x="15" y="0"/>
                  </a:moveTo>
                  <a:lnTo>
                    <a:pt x="21" y="2"/>
                  </a:lnTo>
                  <a:lnTo>
                    <a:pt x="26" y="5"/>
                  </a:lnTo>
                  <a:lnTo>
                    <a:pt x="28" y="9"/>
                  </a:lnTo>
                  <a:lnTo>
                    <a:pt x="29" y="15"/>
                  </a:lnTo>
                  <a:lnTo>
                    <a:pt x="28" y="20"/>
                  </a:lnTo>
                  <a:lnTo>
                    <a:pt x="26" y="25"/>
                  </a:lnTo>
                  <a:lnTo>
                    <a:pt x="21" y="28"/>
                  </a:lnTo>
                  <a:lnTo>
                    <a:pt x="15" y="29"/>
                  </a:lnTo>
                  <a:lnTo>
                    <a:pt x="8" y="28"/>
                  </a:lnTo>
                  <a:lnTo>
                    <a:pt x="4" y="25"/>
                  </a:lnTo>
                  <a:lnTo>
                    <a:pt x="1" y="20"/>
                  </a:lnTo>
                  <a:lnTo>
                    <a:pt x="0" y="15"/>
                  </a:lnTo>
                  <a:lnTo>
                    <a:pt x="1" y="9"/>
                  </a:lnTo>
                  <a:lnTo>
                    <a:pt x="4" y="5"/>
                  </a:lnTo>
                  <a:lnTo>
                    <a:pt x="8" y="2"/>
                  </a:lnTo>
                  <a:lnTo>
                    <a:pt x="15" y="0"/>
                  </a:lnTo>
                </a:path>
              </a:pathLst>
            </a:custGeom>
            <a:solidFill>
              <a:srgbClr val="000000"/>
            </a:solidFill>
            <a:ln w="12700" cap="rnd">
              <a:noFill/>
              <a:round/>
              <a:headEnd/>
              <a:tailEnd/>
            </a:ln>
          </p:spPr>
          <p:txBody>
            <a:bodyPr/>
            <a:lstStyle/>
            <a:p>
              <a:endParaRPr lang="en-US">
                <a:solidFill>
                  <a:srgbClr val="000000"/>
                </a:solidFill>
              </a:endParaRPr>
            </a:p>
          </p:txBody>
        </p:sp>
        <p:sp>
          <p:nvSpPr>
            <p:cNvPr id="27668" name="Freeform 19"/>
            <p:cNvSpPr>
              <a:spLocks/>
            </p:cNvSpPr>
            <p:nvPr/>
          </p:nvSpPr>
          <p:spPr bwMode="auto">
            <a:xfrm>
              <a:off x="1888" y="1421"/>
              <a:ext cx="36" cy="36"/>
            </a:xfrm>
            <a:custGeom>
              <a:avLst/>
              <a:gdLst>
                <a:gd name="T0" fmla="*/ 18 w 36"/>
                <a:gd name="T1" fmla="*/ 0 h 36"/>
                <a:gd name="T2" fmla="*/ 18 w 36"/>
                <a:gd name="T3" fmla="*/ 0 h 36"/>
                <a:gd name="T4" fmla="*/ 25 w 36"/>
                <a:gd name="T5" fmla="*/ 2 h 36"/>
                <a:gd name="T6" fmla="*/ 31 w 36"/>
                <a:gd name="T7" fmla="*/ 6 h 36"/>
                <a:gd name="T8" fmla="*/ 34 w 36"/>
                <a:gd name="T9" fmla="*/ 11 h 36"/>
                <a:gd name="T10" fmla="*/ 35 w 36"/>
                <a:gd name="T11" fmla="*/ 18 h 36"/>
                <a:gd name="T12" fmla="*/ 34 w 36"/>
                <a:gd name="T13" fmla="*/ 24 h 36"/>
                <a:gd name="T14" fmla="*/ 31 w 36"/>
                <a:gd name="T15" fmla="*/ 30 h 36"/>
                <a:gd name="T16" fmla="*/ 25 w 36"/>
                <a:gd name="T17" fmla="*/ 34 h 36"/>
                <a:gd name="T18" fmla="*/ 18 w 36"/>
                <a:gd name="T19" fmla="*/ 35 h 36"/>
                <a:gd name="T20" fmla="*/ 10 w 36"/>
                <a:gd name="T21" fmla="*/ 34 h 36"/>
                <a:gd name="T22" fmla="*/ 5 w 36"/>
                <a:gd name="T23" fmla="*/ 30 h 36"/>
                <a:gd name="T24" fmla="*/ 1 w 36"/>
                <a:gd name="T25" fmla="*/ 24 h 36"/>
                <a:gd name="T26" fmla="*/ 0 w 36"/>
                <a:gd name="T27" fmla="*/ 18 h 36"/>
                <a:gd name="T28" fmla="*/ 1 w 36"/>
                <a:gd name="T29" fmla="*/ 11 h 36"/>
                <a:gd name="T30" fmla="*/ 5 w 36"/>
                <a:gd name="T31" fmla="*/ 6 h 36"/>
                <a:gd name="T32" fmla="*/ 10 w 36"/>
                <a:gd name="T33" fmla="*/ 2 h 36"/>
                <a:gd name="T34" fmla="*/ 18 w 36"/>
                <a:gd name="T35" fmla="*/ 0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6"/>
                <a:gd name="T55" fmla="*/ 0 h 36"/>
                <a:gd name="T56" fmla="*/ 36 w 36"/>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6" h="36">
                  <a:moveTo>
                    <a:pt x="18" y="0"/>
                  </a:moveTo>
                  <a:lnTo>
                    <a:pt x="18" y="0"/>
                  </a:lnTo>
                  <a:lnTo>
                    <a:pt x="25" y="2"/>
                  </a:lnTo>
                  <a:lnTo>
                    <a:pt x="31" y="6"/>
                  </a:lnTo>
                  <a:lnTo>
                    <a:pt x="34" y="11"/>
                  </a:lnTo>
                  <a:lnTo>
                    <a:pt x="35" y="18"/>
                  </a:lnTo>
                  <a:lnTo>
                    <a:pt x="34" y="24"/>
                  </a:lnTo>
                  <a:lnTo>
                    <a:pt x="31" y="30"/>
                  </a:lnTo>
                  <a:lnTo>
                    <a:pt x="25" y="34"/>
                  </a:lnTo>
                  <a:lnTo>
                    <a:pt x="18" y="35"/>
                  </a:lnTo>
                  <a:lnTo>
                    <a:pt x="10" y="34"/>
                  </a:lnTo>
                  <a:lnTo>
                    <a:pt x="5" y="30"/>
                  </a:lnTo>
                  <a:lnTo>
                    <a:pt x="1" y="24"/>
                  </a:lnTo>
                  <a:lnTo>
                    <a:pt x="0" y="18"/>
                  </a:lnTo>
                  <a:lnTo>
                    <a:pt x="1" y="11"/>
                  </a:lnTo>
                  <a:lnTo>
                    <a:pt x="5" y="6"/>
                  </a:lnTo>
                  <a:lnTo>
                    <a:pt x="10" y="2"/>
                  </a:lnTo>
                  <a:lnTo>
                    <a:pt x="18" y="0"/>
                  </a:lnTo>
                </a:path>
              </a:pathLst>
            </a:custGeom>
            <a:noFill/>
            <a:ln w="12700" cap="rnd">
              <a:solidFill>
                <a:srgbClr val="000000"/>
              </a:solidFill>
              <a:round/>
              <a:headEnd/>
              <a:tailEnd/>
            </a:ln>
          </p:spPr>
          <p:txBody>
            <a:bodyPr/>
            <a:lstStyle/>
            <a:p>
              <a:endParaRPr lang="en-US">
                <a:solidFill>
                  <a:srgbClr val="000000"/>
                </a:solidFill>
              </a:endParaRPr>
            </a:p>
          </p:txBody>
        </p:sp>
        <p:sp>
          <p:nvSpPr>
            <p:cNvPr id="27669" name="Freeform 20"/>
            <p:cNvSpPr>
              <a:spLocks/>
            </p:cNvSpPr>
            <p:nvPr/>
          </p:nvSpPr>
          <p:spPr bwMode="auto">
            <a:xfrm>
              <a:off x="2019" y="1421"/>
              <a:ext cx="28" cy="30"/>
            </a:xfrm>
            <a:custGeom>
              <a:avLst/>
              <a:gdLst>
                <a:gd name="T0" fmla="*/ 13 w 28"/>
                <a:gd name="T1" fmla="*/ 0 h 30"/>
                <a:gd name="T2" fmla="*/ 20 w 28"/>
                <a:gd name="T3" fmla="*/ 2 h 30"/>
                <a:gd name="T4" fmla="*/ 24 w 28"/>
                <a:gd name="T5" fmla="*/ 5 h 30"/>
                <a:gd name="T6" fmla="*/ 26 w 28"/>
                <a:gd name="T7" fmla="*/ 9 h 30"/>
                <a:gd name="T8" fmla="*/ 27 w 28"/>
                <a:gd name="T9" fmla="*/ 15 h 30"/>
                <a:gd name="T10" fmla="*/ 26 w 28"/>
                <a:gd name="T11" fmla="*/ 20 h 30"/>
                <a:gd name="T12" fmla="*/ 24 w 28"/>
                <a:gd name="T13" fmla="*/ 25 h 30"/>
                <a:gd name="T14" fmla="*/ 20 w 28"/>
                <a:gd name="T15" fmla="*/ 28 h 30"/>
                <a:gd name="T16" fmla="*/ 13 w 28"/>
                <a:gd name="T17" fmla="*/ 29 h 30"/>
                <a:gd name="T18" fmla="*/ 7 w 28"/>
                <a:gd name="T19" fmla="*/ 28 h 30"/>
                <a:gd name="T20" fmla="*/ 3 w 28"/>
                <a:gd name="T21" fmla="*/ 25 h 30"/>
                <a:gd name="T22" fmla="*/ 1 w 28"/>
                <a:gd name="T23" fmla="*/ 20 h 30"/>
                <a:gd name="T24" fmla="*/ 0 w 28"/>
                <a:gd name="T25" fmla="*/ 15 h 30"/>
                <a:gd name="T26" fmla="*/ 1 w 28"/>
                <a:gd name="T27" fmla="*/ 9 h 30"/>
                <a:gd name="T28" fmla="*/ 3 w 28"/>
                <a:gd name="T29" fmla="*/ 5 h 30"/>
                <a:gd name="T30" fmla="*/ 7 w 28"/>
                <a:gd name="T31" fmla="*/ 2 h 30"/>
                <a:gd name="T32" fmla="*/ 13 w 28"/>
                <a:gd name="T33" fmla="*/ 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30"/>
                <a:gd name="T53" fmla="*/ 28 w 28"/>
                <a:gd name="T54" fmla="*/ 30 h 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30">
                  <a:moveTo>
                    <a:pt x="13" y="0"/>
                  </a:moveTo>
                  <a:lnTo>
                    <a:pt x="20" y="2"/>
                  </a:lnTo>
                  <a:lnTo>
                    <a:pt x="24" y="5"/>
                  </a:lnTo>
                  <a:lnTo>
                    <a:pt x="26" y="9"/>
                  </a:lnTo>
                  <a:lnTo>
                    <a:pt x="27" y="15"/>
                  </a:lnTo>
                  <a:lnTo>
                    <a:pt x="26" y="20"/>
                  </a:lnTo>
                  <a:lnTo>
                    <a:pt x="24" y="25"/>
                  </a:lnTo>
                  <a:lnTo>
                    <a:pt x="20" y="28"/>
                  </a:lnTo>
                  <a:lnTo>
                    <a:pt x="13" y="29"/>
                  </a:lnTo>
                  <a:lnTo>
                    <a:pt x="7" y="28"/>
                  </a:lnTo>
                  <a:lnTo>
                    <a:pt x="3" y="25"/>
                  </a:lnTo>
                  <a:lnTo>
                    <a:pt x="1" y="20"/>
                  </a:lnTo>
                  <a:lnTo>
                    <a:pt x="0" y="15"/>
                  </a:lnTo>
                  <a:lnTo>
                    <a:pt x="1" y="9"/>
                  </a:lnTo>
                  <a:lnTo>
                    <a:pt x="3" y="5"/>
                  </a:lnTo>
                  <a:lnTo>
                    <a:pt x="7" y="2"/>
                  </a:lnTo>
                  <a:lnTo>
                    <a:pt x="13" y="0"/>
                  </a:lnTo>
                </a:path>
              </a:pathLst>
            </a:custGeom>
            <a:solidFill>
              <a:srgbClr val="000000"/>
            </a:solidFill>
            <a:ln w="12700" cap="rnd">
              <a:noFill/>
              <a:round/>
              <a:headEnd/>
              <a:tailEnd/>
            </a:ln>
          </p:spPr>
          <p:txBody>
            <a:bodyPr/>
            <a:lstStyle/>
            <a:p>
              <a:endParaRPr lang="en-US">
                <a:solidFill>
                  <a:srgbClr val="000000"/>
                </a:solidFill>
              </a:endParaRPr>
            </a:p>
          </p:txBody>
        </p:sp>
        <p:sp>
          <p:nvSpPr>
            <p:cNvPr id="27670" name="Freeform 21"/>
            <p:cNvSpPr>
              <a:spLocks/>
            </p:cNvSpPr>
            <p:nvPr/>
          </p:nvSpPr>
          <p:spPr bwMode="auto">
            <a:xfrm>
              <a:off x="2019" y="1421"/>
              <a:ext cx="34" cy="36"/>
            </a:xfrm>
            <a:custGeom>
              <a:avLst/>
              <a:gdLst>
                <a:gd name="T0" fmla="*/ 16 w 34"/>
                <a:gd name="T1" fmla="*/ 0 h 36"/>
                <a:gd name="T2" fmla="*/ 16 w 34"/>
                <a:gd name="T3" fmla="*/ 0 h 36"/>
                <a:gd name="T4" fmla="*/ 24 w 34"/>
                <a:gd name="T5" fmla="*/ 2 h 36"/>
                <a:gd name="T6" fmla="*/ 29 w 34"/>
                <a:gd name="T7" fmla="*/ 6 h 36"/>
                <a:gd name="T8" fmla="*/ 32 w 34"/>
                <a:gd name="T9" fmla="*/ 11 h 36"/>
                <a:gd name="T10" fmla="*/ 33 w 34"/>
                <a:gd name="T11" fmla="*/ 18 h 36"/>
                <a:gd name="T12" fmla="*/ 32 w 34"/>
                <a:gd name="T13" fmla="*/ 24 h 36"/>
                <a:gd name="T14" fmla="*/ 29 w 34"/>
                <a:gd name="T15" fmla="*/ 30 h 36"/>
                <a:gd name="T16" fmla="*/ 24 w 34"/>
                <a:gd name="T17" fmla="*/ 34 h 36"/>
                <a:gd name="T18" fmla="*/ 16 w 34"/>
                <a:gd name="T19" fmla="*/ 35 h 36"/>
                <a:gd name="T20" fmla="*/ 9 w 34"/>
                <a:gd name="T21" fmla="*/ 34 h 36"/>
                <a:gd name="T22" fmla="*/ 4 w 34"/>
                <a:gd name="T23" fmla="*/ 30 h 36"/>
                <a:gd name="T24" fmla="*/ 1 w 34"/>
                <a:gd name="T25" fmla="*/ 24 h 36"/>
                <a:gd name="T26" fmla="*/ 0 w 34"/>
                <a:gd name="T27" fmla="*/ 18 h 36"/>
                <a:gd name="T28" fmla="*/ 1 w 34"/>
                <a:gd name="T29" fmla="*/ 11 h 36"/>
                <a:gd name="T30" fmla="*/ 4 w 34"/>
                <a:gd name="T31" fmla="*/ 6 h 36"/>
                <a:gd name="T32" fmla="*/ 9 w 34"/>
                <a:gd name="T33" fmla="*/ 2 h 36"/>
                <a:gd name="T34" fmla="*/ 16 w 34"/>
                <a:gd name="T35" fmla="*/ 0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
                <a:gd name="T55" fmla="*/ 0 h 36"/>
                <a:gd name="T56" fmla="*/ 34 w 34"/>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 h="36">
                  <a:moveTo>
                    <a:pt x="16" y="0"/>
                  </a:moveTo>
                  <a:lnTo>
                    <a:pt x="16" y="0"/>
                  </a:lnTo>
                  <a:lnTo>
                    <a:pt x="24" y="2"/>
                  </a:lnTo>
                  <a:lnTo>
                    <a:pt x="29" y="6"/>
                  </a:lnTo>
                  <a:lnTo>
                    <a:pt x="32" y="11"/>
                  </a:lnTo>
                  <a:lnTo>
                    <a:pt x="33" y="18"/>
                  </a:lnTo>
                  <a:lnTo>
                    <a:pt x="32" y="24"/>
                  </a:lnTo>
                  <a:lnTo>
                    <a:pt x="29" y="30"/>
                  </a:lnTo>
                  <a:lnTo>
                    <a:pt x="24" y="34"/>
                  </a:lnTo>
                  <a:lnTo>
                    <a:pt x="16" y="35"/>
                  </a:lnTo>
                  <a:lnTo>
                    <a:pt x="9" y="34"/>
                  </a:lnTo>
                  <a:lnTo>
                    <a:pt x="4" y="30"/>
                  </a:lnTo>
                  <a:lnTo>
                    <a:pt x="1" y="24"/>
                  </a:lnTo>
                  <a:lnTo>
                    <a:pt x="0" y="18"/>
                  </a:lnTo>
                  <a:lnTo>
                    <a:pt x="1" y="11"/>
                  </a:lnTo>
                  <a:lnTo>
                    <a:pt x="4" y="6"/>
                  </a:lnTo>
                  <a:lnTo>
                    <a:pt x="9" y="2"/>
                  </a:lnTo>
                  <a:lnTo>
                    <a:pt x="16" y="0"/>
                  </a:lnTo>
                </a:path>
              </a:pathLst>
            </a:custGeom>
            <a:noFill/>
            <a:ln w="12700" cap="rnd">
              <a:solidFill>
                <a:srgbClr val="000000"/>
              </a:solidFill>
              <a:round/>
              <a:headEnd/>
              <a:tailEnd/>
            </a:ln>
          </p:spPr>
          <p:txBody>
            <a:bodyPr/>
            <a:lstStyle/>
            <a:p>
              <a:endParaRPr lang="en-US">
                <a:solidFill>
                  <a:srgbClr val="000000"/>
                </a:solidFill>
              </a:endParaRPr>
            </a:p>
          </p:txBody>
        </p:sp>
        <p:sp>
          <p:nvSpPr>
            <p:cNvPr id="27671" name="Freeform 22"/>
            <p:cNvSpPr>
              <a:spLocks/>
            </p:cNvSpPr>
            <p:nvPr/>
          </p:nvSpPr>
          <p:spPr bwMode="auto">
            <a:xfrm>
              <a:off x="1711" y="1097"/>
              <a:ext cx="512" cy="381"/>
            </a:xfrm>
            <a:custGeom>
              <a:avLst/>
              <a:gdLst>
                <a:gd name="T0" fmla="*/ 505 w 512"/>
                <a:gd name="T1" fmla="*/ 291 h 381"/>
                <a:gd name="T2" fmla="*/ 508 w 512"/>
                <a:gd name="T3" fmla="*/ 267 h 381"/>
                <a:gd name="T4" fmla="*/ 510 w 512"/>
                <a:gd name="T5" fmla="*/ 239 h 381"/>
                <a:gd name="T6" fmla="*/ 510 w 512"/>
                <a:gd name="T7" fmla="*/ 211 h 381"/>
                <a:gd name="T8" fmla="*/ 508 w 512"/>
                <a:gd name="T9" fmla="*/ 183 h 381"/>
                <a:gd name="T10" fmla="*/ 497 w 512"/>
                <a:gd name="T11" fmla="*/ 146 h 381"/>
                <a:gd name="T12" fmla="*/ 467 w 512"/>
                <a:gd name="T13" fmla="*/ 95 h 381"/>
                <a:gd name="T14" fmla="*/ 426 w 512"/>
                <a:gd name="T15" fmla="*/ 56 h 381"/>
                <a:gd name="T16" fmla="*/ 379 w 512"/>
                <a:gd name="T17" fmla="*/ 28 h 381"/>
                <a:gd name="T18" fmla="*/ 326 w 512"/>
                <a:gd name="T19" fmla="*/ 9 h 381"/>
                <a:gd name="T20" fmla="*/ 272 w 512"/>
                <a:gd name="T21" fmla="*/ 1 h 381"/>
                <a:gd name="T22" fmla="*/ 215 w 512"/>
                <a:gd name="T23" fmla="*/ 2 h 381"/>
                <a:gd name="T24" fmla="*/ 163 w 512"/>
                <a:gd name="T25" fmla="*/ 13 h 381"/>
                <a:gd name="T26" fmla="*/ 115 w 512"/>
                <a:gd name="T27" fmla="*/ 33 h 381"/>
                <a:gd name="T28" fmla="*/ 73 w 512"/>
                <a:gd name="T29" fmla="*/ 62 h 381"/>
                <a:gd name="T30" fmla="*/ 41 w 512"/>
                <a:gd name="T31" fmla="*/ 100 h 381"/>
                <a:gd name="T32" fmla="*/ 20 w 512"/>
                <a:gd name="T33" fmla="*/ 147 h 381"/>
                <a:gd name="T34" fmla="*/ 6 w 512"/>
                <a:gd name="T35" fmla="*/ 194 h 381"/>
                <a:gd name="T36" fmla="*/ 1 w 512"/>
                <a:gd name="T37" fmla="*/ 239 h 381"/>
                <a:gd name="T38" fmla="*/ 1 w 512"/>
                <a:gd name="T39" fmla="*/ 280 h 381"/>
                <a:gd name="T40" fmla="*/ 4 w 512"/>
                <a:gd name="T41" fmla="*/ 313 h 381"/>
                <a:gd name="T42" fmla="*/ 17 w 512"/>
                <a:gd name="T43" fmla="*/ 329 h 381"/>
                <a:gd name="T44" fmla="*/ 42 w 512"/>
                <a:gd name="T45" fmla="*/ 348 h 381"/>
                <a:gd name="T46" fmla="*/ 58 w 512"/>
                <a:gd name="T47" fmla="*/ 374 h 381"/>
                <a:gd name="T48" fmla="*/ 61 w 512"/>
                <a:gd name="T49" fmla="*/ 362 h 381"/>
                <a:gd name="T50" fmla="*/ 61 w 512"/>
                <a:gd name="T51" fmla="*/ 321 h 381"/>
                <a:gd name="T52" fmla="*/ 64 w 512"/>
                <a:gd name="T53" fmla="*/ 272 h 381"/>
                <a:gd name="T54" fmla="*/ 75 w 512"/>
                <a:gd name="T55" fmla="*/ 227 h 381"/>
                <a:gd name="T56" fmla="*/ 99 w 512"/>
                <a:gd name="T57" fmla="*/ 197 h 381"/>
                <a:gd name="T58" fmla="*/ 126 w 512"/>
                <a:gd name="T59" fmla="*/ 199 h 381"/>
                <a:gd name="T60" fmla="*/ 148 w 512"/>
                <a:gd name="T61" fmla="*/ 218 h 381"/>
                <a:gd name="T62" fmla="*/ 187 w 512"/>
                <a:gd name="T63" fmla="*/ 214 h 381"/>
                <a:gd name="T64" fmla="*/ 226 w 512"/>
                <a:gd name="T65" fmla="*/ 237 h 381"/>
                <a:gd name="T66" fmla="*/ 268 w 512"/>
                <a:gd name="T67" fmla="*/ 255 h 381"/>
                <a:gd name="T68" fmla="*/ 314 w 512"/>
                <a:gd name="T69" fmla="*/ 245 h 381"/>
                <a:gd name="T70" fmla="*/ 362 w 512"/>
                <a:gd name="T71" fmla="*/ 222 h 381"/>
                <a:gd name="T72" fmla="*/ 402 w 512"/>
                <a:gd name="T73" fmla="*/ 200 h 381"/>
                <a:gd name="T74" fmla="*/ 430 w 512"/>
                <a:gd name="T75" fmla="*/ 200 h 381"/>
                <a:gd name="T76" fmla="*/ 445 w 512"/>
                <a:gd name="T77" fmla="*/ 223 h 381"/>
                <a:gd name="T78" fmla="*/ 454 w 512"/>
                <a:gd name="T79" fmla="*/ 253 h 381"/>
                <a:gd name="T80" fmla="*/ 459 w 512"/>
                <a:gd name="T81" fmla="*/ 287 h 381"/>
                <a:gd name="T82" fmla="*/ 462 w 512"/>
                <a:gd name="T83" fmla="*/ 323 h 381"/>
                <a:gd name="T84" fmla="*/ 465 w 512"/>
                <a:gd name="T85" fmla="*/ 358 h 381"/>
                <a:gd name="T86" fmla="*/ 479 w 512"/>
                <a:gd name="T87" fmla="*/ 329 h 381"/>
                <a:gd name="T88" fmla="*/ 493 w 512"/>
                <a:gd name="T89" fmla="*/ 312 h 38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12"/>
                <a:gd name="T136" fmla="*/ 0 h 381"/>
                <a:gd name="T137" fmla="*/ 512 w 512"/>
                <a:gd name="T138" fmla="*/ 381 h 38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12" h="381">
                  <a:moveTo>
                    <a:pt x="503" y="306"/>
                  </a:moveTo>
                  <a:lnTo>
                    <a:pt x="504" y="299"/>
                  </a:lnTo>
                  <a:lnTo>
                    <a:pt x="505" y="291"/>
                  </a:lnTo>
                  <a:lnTo>
                    <a:pt x="506" y="284"/>
                  </a:lnTo>
                  <a:lnTo>
                    <a:pt x="508" y="275"/>
                  </a:lnTo>
                  <a:lnTo>
                    <a:pt x="508" y="267"/>
                  </a:lnTo>
                  <a:lnTo>
                    <a:pt x="509" y="258"/>
                  </a:lnTo>
                  <a:lnTo>
                    <a:pt x="510" y="248"/>
                  </a:lnTo>
                  <a:lnTo>
                    <a:pt x="510" y="239"/>
                  </a:lnTo>
                  <a:lnTo>
                    <a:pt x="511" y="229"/>
                  </a:lnTo>
                  <a:lnTo>
                    <a:pt x="510" y="221"/>
                  </a:lnTo>
                  <a:lnTo>
                    <a:pt x="510" y="211"/>
                  </a:lnTo>
                  <a:lnTo>
                    <a:pt x="509" y="202"/>
                  </a:lnTo>
                  <a:lnTo>
                    <a:pt x="509" y="192"/>
                  </a:lnTo>
                  <a:lnTo>
                    <a:pt x="508" y="183"/>
                  </a:lnTo>
                  <a:lnTo>
                    <a:pt x="506" y="173"/>
                  </a:lnTo>
                  <a:lnTo>
                    <a:pt x="504" y="164"/>
                  </a:lnTo>
                  <a:lnTo>
                    <a:pt x="497" y="146"/>
                  </a:lnTo>
                  <a:lnTo>
                    <a:pt x="487" y="127"/>
                  </a:lnTo>
                  <a:lnTo>
                    <a:pt x="477" y="110"/>
                  </a:lnTo>
                  <a:lnTo>
                    <a:pt x="467" y="95"/>
                  </a:lnTo>
                  <a:lnTo>
                    <a:pt x="455" y="81"/>
                  </a:lnTo>
                  <a:lnTo>
                    <a:pt x="441" y="68"/>
                  </a:lnTo>
                  <a:lnTo>
                    <a:pt x="426" y="56"/>
                  </a:lnTo>
                  <a:lnTo>
                    <a:pt x="411" y="45"/>
                  </a:lnTo>
                  <a:lnTo>
                    <a:pt x="395" y="35"/>
                  </a:lnTo>
                  <a:lnTo>
                    <a:pt x="379" y="28"/>
                  </a:lnTo>
                  <a:lnTo>
                    <a:pt x="362" y="20"/>
                  </a:lnTo>
                  <a:lnTo>
                    <a:pt x="344" y="14"/>
                  </a:lnTo>
                  <a:lnTo>
                    <a:pt x="326" y="9"/>
                  </a:lnTo>
                  <a:lnTo>
                    <a:pt x="308" y="5"/>
                  </a:lnTo>
                  <a:lnTo>
                    <a:pt x="290" y="2"/>
                  </a:lnTo>
                  <a:lnTo>
                    <a:pt x="272" y="1"/>
                  </a:lnTo>
                  <a:lnTo>
                    <a:pt x="253" y="0"/>
                  </a:lnTo>
                  <a:lnTo>
                    <a:pt x="234" y="1"/>
                  </a:lnTo>
                  <a:lnTo>
                    <a:pt x="215" y="2"/>
                  </a:lnTo>
                  <a:lnTo>
                    <a:pt x="198" y="5"/>
                  </a:lnTo>
                  <a:lnTo>
                    <a:pt x="181" y="9"/>
                  </a:lnTo>
                  <a:lnTo>
                    <a:pt x="163" y="13"/>
                  </a:lnTo>
                  <a:lnTo>
                    <a:pt x="146" y="19"/>
                  </a:lnTo>
                  <a:lnTo>
                    <a:pt x="129" y="26"/>
                  </a:lnTo>
                  <a:lnTo>
                    <a:pt x="115" y="33"/>
                  </a:lnTo>
                  <a:lnTo>
                    <a:pt x="100" y="42"/>
                  </a:lnTo>
                  <a:lnTo>
                    <a:pt x="86" y="52"/>
                  </a:lnTo>
                  <a:lnTo>
                    <a:pt x="73" y="62"/>
                  </a:lnTo>
                  <a:lnTo>
                    <a:pt x="61" y="74"/>
                  </a:lnTo>
                  <a:lnTo>
                    <a:pt x="50" y="87"/>
                  </a:lnTo>
                  <a:lnTo>
                    <a:pt x="41" y="100"/>
                  </a:lnTo>
                  <a:lnTo>
                    <a:pt x="33" y="114"/>
                  </a:lnTo>
                  <a:lnTo>
                    <a:pt x="26" y="130"/>
                  </a:lnTo>
                  <a:lnTo>
                    <a:pt x="20" y="147"/>
                  </a:lnTo>
                  <a:lnTo>
                    <a:pt x="14" y="162"/>
                  </a:lnTo>
                  <a:lnTo>
                    <a:pt x="10" y="178"/>
                  </a:lnTo>
                  <a:lnTo>
                    <a:pt x="6" y="194"/>
                  </a:lnTo>
                  <a:lnTo>
                    <a:pt x="4" y="210"/>
                  </a:lnTo>
                  <a:lnTo>
                    <a:pt x="2" y="224"/>
                  </a:lnTo>
                  <a:lnTo>
                    <a:pt x="1" y="239"/>
                  </a:lnTo>
                  <a:lnTo>
                    <a:pt x="0" y="254"/>
                  </a:lnTo>
                  <a:lnTo>
                    <a:pt x="0" y="267"/>
                  </a:lnTo>
                  <a:lnTo>
                    <a:pt x="1" y="280"/>
                  </a:lnTo>
                  <a:lnTo>
                    <a:pt x="1" y="291"/>
                  </a:lnTo>
                  <a:lnTo>
                    <a:pt x="2" y="303"/>
                  </a:lnTo>
                  <a:lnTo>
                    <a:pt x="4" y="313"/>
                  </a:lnTo>
                  <a:lnTo>
                    <a:pt x="5" y="322"/>
                  </a:lnTo>
                  <a:lnTo>
                    <a:pt x="7" y="330"/>
                  </a:lnTo>
                  <a:lnTo>
                    <a:pt x="17" y="329"/>
                  </a:lnTo>
                  <a:lnTo>
                    <a:pt x="26" y="332"/>
                  </a:lnTo>
                  <a:lnTo>
                    <a:pt x="35" y="339"/>
                  </a:lnTo>
                  <a:lnTo>
                    <a:pt x="42" y="348"/>
                  </a:lnTo>
                  <a:lnTo>
                    <a:pt x="47" y="356"/>
                  </a:lnTo>
                  <a:lnTo>
                    <a:pt x="53" y="366"/>
                  </a:lnTo>
                  <a:lnTo>
                    <a:pt x="58" y="374"/>
                  </a:lnTo>
                  <a:lnTo>
                    <a:pt x="62" y="380"/>
                  </a:lnTo>
                  <a:lnTo>
                    <a:pt x="62" y="372"/>
                  </a:lnTo>
                  <a:lnTo>
                    <a:pt x="61" y="362"/>
                  </a:lnTo>
                  <a:lnTo>
                    <a:pt x="61" y="349"/>
                  </a:lnTo>
                  <a:lnTo>
                    <a:pt x="61" y="336"/>
                  </a:lnTo>
                  <a:lnTo>
                    <a:pt x="61" y="321"/>
                  </a:lnTo>
                  <a:lnTo>
                    <a:pt x="61" y="304"/>
                  </a:lnTo>
                  <a:lnTo>
                    <a:pt x="62" y="288"/>
                  </a:lnTo>
                  <a:lnTo>
                    <a:pt x="64" y="272"/>
                  </a:lnTo>
                  <a:lnTo>
                    <a:pt x="66" y="256"/>
                  </a:lnTo>
                  <a:lnTo>
                    <a:pt x="70" y="241"/>
                  </a:lnTo>
                  <a:lnTo>
                    <a:pt x="75" y="227"/>
                  </a:lnTo>
                  <a:lnTo>
                    <a:pt x="81" y="215"/>
                  </a:lnTo>
                  <a:lnTo>
                    <a:pt x="89" y="205"/>
                  </a:lnTo>
                  <a:lnTo>
                    <a:pt x="99" y="197"/>
                  </a:lnTo>
                  <a:lnTo>
                    <a:pt x="110" y="192"/>
                  </a:lnTo>
                  <a:lnTo>
                    <a:pt x="123" y="191"/>
                  </a:lnTo>
                  <a:lnTo>
                    <a:pt x="126" y="199"/>
                  </a:lnTo>
                  <a:lnTo>
                    <a:pt x="130" y="206"/>
                  </a:lnTo>
                  <a:lnTo>
                    <a:pt x="137" y="213"/>
                  </a:lnTo>
                  <a:lnTo>
                    <a:pt x="148" y="218"/>
                  </a:lnTo>
                  <a:lnTo>
                    <a:pt x="159" y="220"/>
                  </a:lnTo>
                  <a:lnTo>
                    <a:pt x="173" y="219"/>
                  </a:lnTo>
                  <a:lnTo>
                    <a:pt x="187" y="214"/>
                  </a:lnTo>
                  <a:lnTo>
                    <a:pt x="203" y="204"/>
                  </a:lnTo>
                  <a:lnTo>
                    <a:pt x="213" y="222"/>
                  </a:lnTo>
                  <a:lnTo>
                    <a:pt x="226" y="237"/>
                  </a:lnTo>
                  <a:lnTo>
                    <a:pt x="239" y="247"/>
                  </a:lnTo>
                  <a:lnTo>
                    <a:pt x="253" y="253"/>
                  </a:lnTo>
                  <a:lnTo>
                    <a:pt x="268" y="255"/>
                  </a:lnTo>
                  <a:lnTo>
                    <a:pt x="284" y="254"/>
                  </a:lnTo>
                  <a:lnTo>
                    <a:pt x="299" y="250"/>
                  </a:lnTo>
                  <a:lnTo>
                    <a:pt x="314" y="245"/>
                  </a:lnTo>
                  <a:lnTo>
                    <a:pt x="331" y="237"/>
                  </a:lnTo>
                  <a:lnTo>
                    <a:pt x="346" y="230"/>
                  </a:lnTo>
                  <a:lnTo>
                    <a:pt x="362" y="222"/>
                  </a:lnTo>
                  <a:lnTo>
                    <a:pt x="376" y="214"/>
                  </a:lnTo>
                  <a:lnTo>
                    <a:pt x="389" y="207"/>
                  </a:lnTo>
                  <a:lnTo>
                    <a:pt x="402" y="200"/>
                  </a:lnTo>
                  <a:lnTo>
                    <a:pt x="413" y="196"/>
                  </a:lnTo>
                  <a:lnTo>
                    <a:pt x="423" y="194"/>
                  </a:lnTo>
                  <a:lnTo>
                    <a:pt x="430" y="200"/>
                  </a:lnTo>
                  <a:lnTo>
                    <a:pt x="436" y="207"/>
                  </a:lnTo>
                  <a:lnTo>
                    <a:pt x="441" y="215"/>
                  </a:lnTo>
                  <a:lnTo>
                    <a:pt x="445" y="223"/>
                  </a:lnTo>
                  <a:lnTo>
                    <a:pt x="449" y="232"/>
                  </a:lnTo>
                  <a:lnTo>
                    <a:pt x="452" y="243"/>
                  </a:lnTo>
                  <a:lnTo>
                    <a:pt x="454" y="253"/>
                  </a:lnTo>
                  <a:lnTo>
                    <a:pt x="456" y="265"/>
                  </a:lnTo>
                  <a:lnTo>
                    <a:pt x="457" y="276"/>
                  </a:lnTo>
                  <a:lnTo>
                    <a:pt x="459" y="287"/>
                  </a:lnTo>
                  <a:lnTo>
                    <a:pt x="460" y="299"/>
                  </a:lnTo>
                  <a:lnTo>
                    <a:pt x="461" y="311"/>
                  </a:lnTo>
                  <a:lnTo>
                    <a:pt x="462" y="323"/>
                  </a:lnTo>
                  <a:lnTo>
                    <a:pt x="463" y="335"/>
                  </a:lnTo>
                  <a:lnTo>
                    <a:pt x="464" y="347"/>
                  </a:lnTo>
                  <a:lnTo>
                    <a:pt x="465" y="358"/>
                  </a:lnTo>
                  <a:lnTo>
                    <a:pt x="469" y="348"/>
                  </a:lnTo>
                  <a:lnTo>
                    <a:pt x="474" y="338"/>
                  </a:lnTo>
                  <a:lnTo>
                    <a:pt x="479" y="329"/>
                  </a:lnTo>
                  <a:lnTo>
                    <a:pt x="483" y="322"/>
                  </a:lnTo>
                  <a:lnTo>
                    <a:pt x="489" y="316"/>
                  </a:lnTo>
                  <a:lnTo>
                    <a:pt x="493" y="312"/>
                  </a:lnTo>
                  <a:lnTo>
                    <a:pt x="498" y="308"/>
                  </a:lnTo>
                  <a:lnTo>
                    <a:pt x="503" y="306"/>
                  </a:lnTo>
                </a:path>
              </a:pathLst>
            </a:custGeom>
            <a:solidFill>
              <a:srgbClr val="000000"/>
            </a:solidFill>
            <a:ln w="12700" cap="rnd">
              <a:noFill/>
              <a:round/>
              <a:headEnd/>
              <a:tailEnd/>
            </a:ln>
          </p:spPr>
          <p:txBody>
            <a:bodyPr/>
            <a:lstStyle/>
            <a:p>
              <a:endParaRPr lang="en-US">
                <a:solidFill>
                  <a:srgbClr val="000000"/>
                </a:solidFill>
              </a:endParaRPr>
            </a:p>
          </p:txBody>
        </p:sp>
        <p:sp>
          <p:nvSpPr>
            <p:cNvPr id="27672" name="Freeform 23"/>
            <p:cNvSpPr>
              <a:spLocks/>
            </p:cNvSpPr>
            <p:nvPr/>
          </p:nvSpPr>
          <p:spPr bwMode="auto">
            <a:xfrm>
              <a:off x="1711" y="1097"/>
              <a:ext cx="518" cy="387"/>
            </a:xfrm>
            <a:custGeom>
              <a:avLst/>
              <a:gdLst>
                <a:gd name="T0" fmla="*/ 510 w 518"/>
                <a:gd name="T1" fmla="*/ 304 h 387"/>
                <a:gd name="T2" fmla="*/ 514 w 518"/>
                <a:gd name="T3" fmla="*/ 279 h 387"/>
                <a:gd name="T4" fmla="*/ 516 w 518"/>
                <a:gd name="T5" fmla="*/ 252 h 387"/>
                <a:gd name="T6" fmla="*/ 516 w 518"/>
                <a:gd name="T7" fmla="*/ 224 h 387"/>
                <a:gd name="T8" fmla="*/ 515 w 518"/>
                <a:gd name="T9" fmla="*/ 195 h 387"/>
                <a:gd name="T10" fmla="*/ 510 w 518"/>
                <a:gd name="T11" fmla="*/ 167 h 387"/>
                <a:gd name="T12" fmla="*/ 483 w 518"/>
                <a:gd name="T13" fmla="*/ 112 h 387"/>
                <a:gd name="T14" fmla="*/ 446 w 518"/>
                <a:gd name="T15" fmla="*/ 69 h 387"/>
                <a:gd name="T16" fmla="*/ 400 w 518"/>
                <a:gd name="T17" fmla="*/ 36 h 387"/>
                <a:gd name="T18" fmla="*/ 348 w 518"/>
                <a:gd name="T19" fmla="*/ 14 h 387"/>
                <a:gd name="T20" fmla="*/ 293 w 518"/>
                <a:gd name="T21" fmla="*/ 2 h 387"/>
                <a:gd name="T22" fmla="*/ 237 w 518"/>
                <a:gd name="T23" fmla="*/ 1 h 387"/>
                <a:gd name="T24" fmla="*/ 183 w 518"/>
                <a:gd name="T25" fmla="*/ 9 h 387"/>
                <a:gd name="T26" fmla="*/ 131 w 518"/>
                <a:gd name="T27" fmla="*/ 26 h 387"/>
                <a:gd name="T28" fmla="*/ 87 w 518"/>
                <a:gd name="T29" fmla="*/ 53 h 387"/>
                <a:gd name="T30" fmla="*/ 51 w 518"/>
                <a:gd name="T31" fmla="*/ 88 h 387"/>
                <a:gd name="T32" fmla="*/ 26 w 518"/>
                <a:gd name="T33" fmla="*/ 132 h 387"/>
                <a:gd name="T34" fmla="*/ 10 w 518"/>
                <a:gd name="T35" fmla="*/ 181 h 387"/>
                <a:gd name="T36" fmla="*/ 2 w 518"/>
                <a:gd name="T37" fmla="*/ 228 h 387"/>
                <a:gd name="T38" fmla="*/ 0 w 518"/>
                <a:gd name="T39" fmla="*/ 271 h 387"/>
                <a:gd name="T40" fmla="*/ 2 w 518"/>
                <a:gd name="T41" fmla="*/ 308 h 387"/>
                <a:gd name="T42" fmla="*/ 7 w 518"/>
                <a:gd name="T43" fmla="*/ 335 h 387"/>
                <a:gd name="T44" fmla="*/ 35 w 518"/>
                <a:gd name="T45" fmla="*/ 344 h 387"/>
                <a:gd name="T46" fmla="*/ 54 w 518"/>
                <a:gd name="T47" fmla="*/ 372 h 387"/>
                <a:gd name="T48" fmla="*/ 63 w 518"/>
                <a:gd name="T49" fmla="*/ 378 h 387"/>
                <a:gd name="T50" fmla="*/ 62 w 518"/>
                <a:gd name="T51" fmla="*/ 341 h 387"/>
                <a:gd name="T52" fmla="*/ 63 w 518"/>
                <a:gd name="T53" fmla="*/ 293 h 387"/>
                <a:gd name="T54" fmla="*/ 71 w 518"/>
                <a:gd name="T55" fmla="*/ 245 h 387"/>
                <a:gd name="T56" fmla="*/ 90 w 518"/>
                <a:gd name="T57" fmla="*/ 208 h 387"/>
                <a:gd name="T58" fmla="*/ 124 w 518"/>
                <a:gd name="T59" fmla="*/ 194 h 387"/>
                <a:gd name="T60" fmla="*/ 139 w 518"/>
                <a:gd name="T61" fmla="*/ 216 h 387"/>
                <a:gd name="T62" fmla="*/ 175 w 518"/>
                <a:gd name="T63" fmla="*/ 222 h 387"/>
                <a:gd name="T64" fmla="*/ 216 w 518"/>
                <a:gd name="T65" fmla="*/ 226 h 387"/>
                <a:gd name="T66" fmla="*/ 256 w 518"/>
                <a:gd name="T67" fmla="*/ 257 h 387"/>
                <a:gd name="T68" fmla="*/ 303 w 518"/>
                <a:gd name="T69" fmla="*/ 254 h 387"/>
                <a:gd name="T70" fmla="*/ 350 w 518"/>
                <a:gd name="T71" fmla="*/ 234 h 387"/>
                <a:gd name="T72" fmla="*/ 394 w 518"/>
                <a:gd name="T73" fmla="*/ 210 h 387"/>
                <a:gd name="T74" fmla="*/ 428 w 518"/>
                <a:gd name="T75" fmla="*/ 197 h 387"/>
                <a:gd name="T76" fmla="*/ 446 w 518"/>
                <a:gd name="T77" fmla="*/ 218 h 387"/>
                <a:gd name="T78" fmla="*/ 457 w 518"/>
                <a:gd name="T79" fmla="*/ 247 h 387"/>
                <a:gd name="T80" fmla="*/ 462 w 518"/>
                <a:gd name="T81" fmla="*/ 280 h 387"/>
                <a:gd name="T82" fmla="*/ 466 w 518"/>
                <a:gd name="T83" fmla="*/ 316 h 387"/>
                <a:gd name="T84" fmla="*/ 469 w 518"/>
                <a:gd name="T85" fmla="*/ 352 h 387"/>
                <a:gd name="T86" fmla="*/ 480 w 518"/>
                <a:gd name="T87" fmla="*/ 343 h 387"/>
                <a:gd name="T88" fmla="*/ 495 w 518"/>
                <a:gd name="T89" fmla="*/ 321 h 387"/>
                <a:gd name="T90" fmla="*/ 509 w 518"/>
                <a:gd name="T91" fmla="*/ 311 h 3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18"/>
                <a:gd name="T139" fmla="*/ 0 h 387"/>
                <a:gd name="T140" fmla="*/ 518 w 518"/>
                <a:gd name="T141" fmla="*/ 387 h 38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18" h="387">
                  <a:moveTo>
                    <a:pt x="509" y="311"/>
                  </a:moveTo>
                  <a:lnTo>
                    <a:pt x="509" y="311"/>
                  </a:lnTo>
                  <a:lnTo>
                    <a:pt x="510" y="304"/>
                  </a:lnTo>
                  <a:lnTo>
                    <a:pt x="511" y="296"/>
                  </a:lnTo>
                  <a:lnTo>
                    <a:pt x="512" y="288"/>
                  </a:lnTo>
                  <a:lnTo>
                    <a:pt x="514" y="279"/>
                  </a:lnTo>
                  <a:lnTo>
                    <a:pt x="514" y="271"/>
                  </a:lnTo>
                  <a:lnTo>
                    <a:pt x="515" y="262"/>
                  </a:lnTo>
                  <a:lnTo>
                    <a:pt x="516" y="252"/>
                  </a:lnTo>
                  <a:lnTo>
                    <a:pt x="516" y="243"/>
                  </a:lnTo>
                  <a:lnTo>
                    <a:pt x="517" y="233"/>
                  </a:lnTo>
                  <a:lnTo>
                    <a:pt x="516" y="224"/>
                  </a:lnTo>
                  <a:lnTo>
                    <a:pt x="516" y="214"/>
                  </a:lnTo>
                  <a:lnTo>
                    <a:pt x="515" y="205"/>
                  </a:lnTo>
                  <a:lnTo>
                    <a:pt x="515" y="195"/>
                  </a:lnTo>
                  <a:lnTo>
                    <a:pt x="514" y="186"/>
                  </a:lnTo>
                  <a:lnTo>
                    <a:pt x="512" y="176"/>
                  </a:lnTo>
                  <a:lnTo>
                    <a:pt x="510" y="167"/>
                  </a:lnTo>
                  <a:lnTo>
                    <a:pt x="503" y="148"/>
                  </a:lnTo>
                  <a:lnTo>
                    <a:pt x="493" y="129"/>
                  </a:lnTo>
                  <a:lnTo>
                    <a:pt x="483" y="112"/>
                  </a:lnTo>
                  <a:lnTo>
                    <a:pt x="472" y="97"/>
                  </a:lnTo>
                  <a:lnTo>
                    <a:pt x="460" y="82"/>
                  </a:lnTo>
                  <a:lnTo>
                    <a:pt x="446" y="69"/>
                  </a:lnTo>
                  <a:lnTo>
                    <a:pt x="431" y="57"/>
                  </a:lnTo>
                  <a:lnTo>
                    <a:pt x="416" y="46"/>
                  </a:lnTo>
                  <a:lnTo>
                    <a:pt x="400" y="36"/>
                  </a:lnTo>
                  <a:lnTo>
                    <a:pt x="383" y="28"/>
                  </a:lnTo>
                  <a:lnTo>
                    <a:pt x="366" y="20"/>
                  </a:lnTo>
                  <a:lnTo>
                    <a:pt x="348" y="14"/>
                  </a:lnTo>
                  <a:lnTo>
                    <a:pt x="330" y="9"/>
                  </a:lnTo>
                  <a:lnTo>
                    <a:pt x="312" y="5"/>
                  </a:lnTo>
                  <a:lnTo>
                    <a:pt x="293" y="2"/>
                  </a:lnTo>
                  <a:lnTo>
                    <a:pt x="275" y="1"/>
                  </a:lnTo>
                  <a:lnTo>
                    <a:pt x="256" y="0"/>
                  </a:lnTo>
                  <a:lnTo>
                    <a:pt x="237" y="1"/>
                  </a:lnTo>
                  <a:lnTo>
                    <a:pt x="218" y="2"/>
                  </a:lnTo>
                  <a:lnTo>
                    <a:pt x="200" y="5"/>
                  </a:lnTo>
                  <a:lnTo>
                    <a:pt x="183" y="9"/>
                  </a:lnTo>
                  <a:lnTo>
                    <a:pt x="165" y="13"/>
                  </a:lnTo>
                  <a:lnTo>
                    <a:pt x="148" y="19"/>
                  </a:lnTo>
                  <a:lnTo>
                    <a:pt x="131" y="26"/>
                  </a:lnTo>
                  <a:lnTo>
                    <a:pt x="116" y="34"/>
                  </a:lnTo>
                  <a:lnTo>
                    <a:pt x="101" y="43"/>
                  </a:lnTo>
                  <a:lnTo>
                    <a:pt x="87" y="53"/>
                  </a:lnTo>
                  <a:lnTo>
                    <a:pt x="74" y="63"/>
                  </a:lnTo>
                  <a:lnTo>
                    <a:pt x="62" y="75"/>
                  </a:lnTo>
                  <a:lnTo>
                    <a:pt x="51" y="88"/>
                  </a:lnTo>
                  <a:lnTo>
                    <a:pt x="41" y="102"/>
                  </a:lnTo>
                  <a:lnTo>
                    <a:pt x="33" y="116"/>
                  </a:lnTo>
                  <a:lnTo>
                    <a:pt x="26" y="132"/>
                  </a:lnTo>
                  <a:lnTo>
                    <a:pt x="20" y="149"/>
                  </a:lnTo>
                  <a:lnTo>
                    <a:pt x="14" y="165"/>
                  </a:lnTo>
                  <a:lnTo>
                    <a:pt x="10" y="181"/>
                  </a:lnTo>
                  <a:lnTo>
                    <a:pt x="6" y="197"/>
                  </a:lnTo>
                  <a:lnTo>
                    <a:pt x="4" y="213"/>
                  </a:lnTo>
                  <a:lnTo>
                    <a:pt x="2" y="228"/>
                  </a:lnTo>
                  <a:lnTo>
                    <a:pt x="1" y="243"/>
                  </a:lnTo>
                  <a:lnTo>
                    <a:pt x="0" y="258"/>
                  </a:lnTo>
                  <a:lnTo>
                    <a:pt x="0" y="271"/>
                  </a:lnTo>
                  <a:lnTo>
                    <a:pt x="1" y="284"/>
                  </a:lnTo>
                  <a:lnTo>
                    <a:pt x="1" y="296"/>
                  </a:lnTo>
                  <a:lnTo>
                    <a:pt x="2" y="308"/>
                  </a:lnTo>
                  <a:lnTo>
                    <a:pt x="4" y="318"/>
                  </a:lnTo>
                  <a:lnTo>
                    <a:pt x="5" y="327"/>
                  </a:lnTo>
                  <a:lnTo>
                    <a:pt x="7" y="335"/>
                  </a:lnTo>
                  <a:lnTo>
                    <a:pt x="17" y="334"/>
                  </a:lnTo>
                  <a:lnTo>
                    <a:pt x="26" y="337"/>
                  </a:lnTo>
                  <a:lnTo>
                    <a:pt x="35" y="344"/>
                  </a:lnTo>
                  <a:lnTo>
                    <a:pt x="42" y="353"/>
                  </a:lnTo>
                  <a:lnTo>
                    <a:pt x="48" y="362"/>
                  </a:lnTo>
                  <a:lnTo>
                    <a:pt x="54" y="372"/>
                  </a:lnTo>
                  <a:lnTo>
                    <a:pt x="59" y="380"/>
                  </a:lnTo>
                  <a:lnTo>
                    <a:pt x="63" y="386"/>
                  </a:lnTo>
                  <a:lnTo>
                    <a:pt x="63" y="378"/>
                  </a:lnTo>
                  <a:lnTo>
                    <a:pt x="62" y="368"/>
                  </a:lnTo>
                  <a:lnTo>
                    <a:pt x="62" y="355"/>
                  </a:lnTo>
                  <a:lnTo>
                    <a:pt x="62" y="341"/>
                  </a:lnTo>
                  <a:lnTo>
                    <a:pt x="62" y="326"/>
                  </a:lnTo>
                  <a:lnTo>
                    <a:pt x="62" y="309"/>
                  </a:lnTo>
                  <a:lnTo>
                    <a:pt x="63" y="293"/>
                  </a:lnTo>
                  <a:lnTo>
                    <a:pt x="65" y="276"/>
                  </a:lnTo>
                  <a:lnTo>
                    <a:pt x="67" y="260"/>
                  </a:lnTo>
                  <a:lnTo>
                    <a:pt x="71" y="245"/>
                  </a:lnTo>
                  <a:lnTo>
                    <a:pt x="76" y="231"/>
                  </a:lnTo>
                  <a:lnTo>
                    <a:pt x="82" y="218"/>
                  </a:lnTo>
                  <a:lnTo>
                    <a:pt x="90" y="208"/>
                  </a:lnTo>
                  <a:lnTo>
                    <a:pt x="100" y="200"/>
                  </a:lnTo>
                  <a:lnTo>
                    <a:pt x="111" y="195"/>
                  </a:lnTo>
                  <a:lnTo>
                    <a:pt x="124" y="194"/>
                  </a:lnTo>
                  <a:lnTo>
                    <a:pt x="127" y="202"/>
                  </a:lnTo>
                  <a:lnTo>
                    <a:pt x="132" y="209"/>
                  </a:lnTo>
                  <a:lnTo>
                    <a:pt x="139" y="216"/>
                  </a:lnTo>
                  <a:lnTo>
                    <a:pt x="150" y="221"/>
                  </a:lnTo>
                  <a:lnTo>
                    <a:pt x="161" y="223"/>
                  </a:lnTo>
                  <a:lnTo>
                    <a:pt x="175" y="222"/>
                  </a:lnTo>
                  <a:lnTo>
                    <a:pt x="189" y="217"/>
                  </a:lnTo>
                  <a:lnTo>
                    <a:pt x="205" y="207"/>
                  </a:lnTo>
                  <a:lnTo>
                    <a:pt x="216" y="226"/>
                  </a:lnTo>
                  <a:lnTo>
                    <a:pt x="229" y="241"/>
                  </a:lnTo>
                  <a:lnTo>
                    <a:pt x="242" y="251"/>
                  </a:lnTo>
                  <a:lnTo>
                    <a:pt x="256" y="257"/>
                  </a:lnTo>
                  <a:lnTo>
                    <a:pt x="271" y="259"/>
                  </a:lnTo>
                  <a:lnTo>
                    <a:pt x="287" y="258"/>
                  </a:lnTo>
                  <a:lnTo>
                    <a:pt x="303" y="254"/>
                  </a:lnTo>
                  <a:lnTo>
                    <a:pt x="318" y="249"/>
                  </a:lnTo>
                  <a:lnTo>
                    <a:pt x="335" y="241"/>
                  </a:lnTo>
                  <a:lnTo>
                    <a:pt x="350" y="234"/>
                  </a:lnTo>
                  <a:lnTo>
                    <a:pt x="366" y="225"/>
                  </a:lnTo>
                  <a:lnTo>
                    <a:pt x="380" y="217"/>
                  </a:lnTo>
                  <a:lnTo>
                    <a:pt x="394" y="210"/>
                  </a:lnTo>
                  <a:lnTo>
                    <a:pt x="407" y="203"/>
                  </a:lnTo>
                  <a:lnTo>
                    <a:pt x="418" y="199"/>
                  </a:lnTo>
                  <a:lnTo>
                    <a:pt x="428" y="197"/>
                  </a:lnTo>
                  <a:lnTo>
                    <a:pt x="435" y="203"/>
                  </a:lnTo>
                  <a:lnTo>
                    <a:pt x="441" y="210"/>
                  </a:lnTo>
                  <a:lnTo>
                    <a:pt x="446" y="218"/>
                  </a:lnTo>
                  <a:lnTo>
                    <a:pt x="450" y="227"/>
                  </a:lnTo>
                  <a:lnTo>
                    <a:pt x="454" y="236"/>
                  </a:lnTo>
                  <a:lnTo>
                    <a:pt x="457" y="247"/>
                  </a:lnTo>
                  <a:lnTo>
                    <a:pt x="459" y="257"/>
                  </a:lnTo>
                  <a:lnTo>
                    <a:pt x="461" y="269"/>
                  </a:lnTo>
                  <a:lnTo>
                    <a:pt x="462" y="280"/>
                  </a:lnTo>
                  <a:lnTo>
                    <a:pt x="464" y="292"/>
                  </a:lnTo>
                  <a:lnTo>
                    <a:pt x="465" y="304"/>
                  </a:lnTo>
                  <a:lnTo>
                    <a:pt x="466" y="316"/>
                  </a:lnTo>
                  <a:lnTo>
                    <a:pt x="467" y="328"/>
                  </a:lnTo>
                  <a:lnTo>
                    <a:pt x="468" y="340"/>
                  </a:lnTo>
                  <a:lnTo>
                    <a:pt x="469" y="352"/>
                  </a:lnTo>
                  <a:lnTo>
                    <a:pt x="470" y="364"/>
                  </a:lnTo>
                  <a:lnTo>
                    <a:pt x="475" y="353"/>
                  </a:lnTo>
                  <a:lnTo>
                    <a:pt x="480" y="343"/>
                  </a:lnTo>
                  <a:lnTo>
                    <a:pt x="485" y="334"/>
                  </a:lnTo>
                  <a:lnTo>
                    <a:pt x="489" y="327"/>
                  </a:lnTo>
                  <a:lnTo>
                    <a:pt x="495" y="321"/>
                  </a:lnTo>
                  <a:lnTo>
                    <a:pt x="499" y="317"/>
                  </a:lnTo>
                  <a:lnTo>
                    <a:pt x="504" y="313"/>
                  </a:lnTo>
                  <a:lnTo>
                    <a:pt x="509" y="311"/>
                  </a:lnTo>
                </a:path>
              </a:pathLst>
            </a:custGeom>
            <a:noFill/>
            <a:ln w="12700" cap="rnd">
              <a:solidFill>
                <a:srgbClr val="000000"/>
              </a:solidFill>
              <a:round/>
              <a:headEnd/>
              <a:tailEnd/>
            </a:ln>
          </p:spPr>
          <p:txBody>
            <a:bodyPr/>
            <a:lstStyle/>
            <a:p>
              <a:endParaRPr lang="en-US">
                <a:solidFill>
                  <a:srgbClr val="000000"/>
                </a:solidFill>
              </a:endParaRPr>
            </a:p>
          </p:txBody>
        </p:sp>
        <p:sp>
          <p:nvSpPr>
            <p:cNvPr id="27673" name="Freeform 24"/>
            <p:cNvSpPr>
              <a:spLocks/>
            </p:cNvSpPr>
            <p:nvPr/>
          </p:nvSpPr>
          <p:spPr bwMode="auto">
            <a:xfrm>
              <a:off x="1839" y="1644"/>
              <a:ext cx="290" cy="61"/>
            </a:xfrm>
            <a:custGeom>
              <a:avLst/>
              <a:gdLst>
                <a:gd name="T0" fmla="*/ 0 w 290"/>
                <a:gd name="T1" fmla="*/ 9 h 61"/>
                <a:gd name="T2" fmla="*/ 25 w 290"/>
                <a:gd name="T3" fmla="*/ 46 h 61"/>
                <a:gd name="T4" fmla="*/ 39 w 290"/>
                <a:gd name="T5" fmla="*/ 50 h 61"/>
                <a:gd name="T6" fmla="*/ 53 w 290"/>
                <a:gd name="T7" fmla="*/ 53 h 61"/>
                <a:gd name="T8" fmla="*/ 68 w 290"/>
                <a:gd name="T9" fmla="*/ 55 h 61"/>
                <a:gd name="T10" fmla="*/ 83 w 290"/>
                <a:gd name="T11" fmla="*/ 58 h 61"/>
                <a:gd name="T12" fmla="*/ 98 w 290"/>
                <a:gd name="T13" fmla="*/ 59 h 61"/>
                <a:gd name="T14" fmla="*/ 113 w 290"/>
                <a:gd name="T15" fmla="*/ 60 h 61"/>
                <a:gd name="T16" fmla="*/ 129 w 290"/>
                <a:gd name="T17" fmla="*/ 60 h 61"/>
                <a:gd name="T18" fmla="*/ 144 w 290"/>
                <a:gd name="T19" fmla="*/ 59 h 61"/>
                <a:gd name="T20" fmla="*/ 159 w 290"/>
                <a:gd name="T21" fmla="*/ 58 h 61"/>
                <a:gd name="T22" fmla="*/ 175 w 290"/>
                <a:gd name="T23" fmla="*/ 56 h 61"/>
                <a:gd name="T24" fmla="*/ 190 w 290"/>
                <a:gd name="T25" fmla="*/ 54 h 61"/>
                <a:gd name="T26" fmla="*/ 205 w 290"/>
                <a:gd name="T27" fmla="*/ 51 h 61"/>
                <a:gd name="T28" fmla="*/ 221 w 290"/>
                <a:gd name="T29" fmla="*/ 49 h 61"/>
                <a:gd name="T30" fmla="*/ 236 w 290"/>
                <a:gd name="T31" fmla="*/ 45 h 61"/>
                <a:gd name="T32" fmla="*/ 251 w 290"/>
                <a:gd name="T33" fmla="*/ 41 h 61"/>
                <a:gd name="T34" fmla="*/ 265 w 290"/>
                <a:gd name="T35" fmla="*/ 36 h 61"/>
                <a:gd name="T36" fmla="*/ 289 w 290"/>
                <a:gd name="T37" fmla="*/ 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0"/>
                <a:gd name="T58" fmla="*/ 0 h 61"/>
                <a:gd name="T59" fmla="*/ 290 w 290"/>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0" h="61">
                  <a:moveTo>
                    <a:pt x="0" y="9"/>
                  </a:moveTo>
                  <a:lnTo>
                    <a:pt x="25" y="46"/>
                  </a:lnTo>
                  <a:lnTo>
                    <a:pt x="39" y="50"/>
                  </a:lnTo>
                  <a:lnTo>
                    <a:pt x="53" y="53"/>
                  </a:lnTo>
                  <a:lnTo>
                    <a:pt x="68" y="55"/>
                  </a:lnTo>
                  <a:lnTo>
                    <a:pt x="83" y="58"/>
                  </a:lnTo>
                  <a:lnTo>
                    <a:pt x="98" y="59"/>
                  </a:lnTo>
                  <a:lnTo>
                    <a:pt x="113" y="60"/>
                  </a:lnTo>
                  <a:lnTo>
                    <a:pt x="129" y="60"/>
                  </a:lnTo>
                  <a:lnTo>
                    <a:pt x="144" y="59"/>
                  </a:lnTo>
                  <a:lnTo>
                    <a:pt x="159" y="58"/>
                  </a:lnTo>
                  <a:lnTo>
                    <a:pt x="175" y="56"/>
                  </a:lnTo>
                  <a:lnTo>
                    <a:pt x="190" y="54"/>
                  </a:lnTo>
                  <a:lnTo>
                    <a:pt x="205" y="51"/>
                  </a:lnTo>
                  <a:lnTo>
                    <a:pt x="221" y="49"/>
                  </a:lnTo>
                  <a:lnTo>
                    <a:pt x="236" y="45"/>
                  </a:lnTo>
                  <a:lnTo>
                    <a:pt x="251" y="41"/>
                  </a:lnTo>
                  <a:lnTo>
                    <a:pt x="265" y="36"/>
                  </a:lnTo>
                  <a:lnTo>
                    <a:pt x="289" y="0"/>
                  </a:lnTo>
                </a:path>
              </a:pathLst>
            </a:custGeom>
            <a:noFill/>
            <a:ln w="12700" cap="rnd">
              <a:solidFill>
                <a:srgbClr val="000000"/>
              </a:solidFill>
              <a:round/>
              <a:headEnd/>
              <a:tailEnd/>
            </a:ln>
          </p:spPr>
          <p:txBody>
            <a:bodyPr/>
            <a:lstStyle/>
            <a:p>
              <a:endParaRPr lang="en-US">
                <a:solidFill>
                  <a:srgbClr val="000000"/>
                </a:solidFill>
              </a:endParaRPr>
            </a:p>
          </p:txBody>
        </p:sp>
        <p:sp>
          <p:nvSpPr>
            <p:cNvPr id="27674" name="Freeform 25"/>
            <p:cNvSpPr>
              <a:spLocks/>
            </p:cNvSpPr>
            <p:nvPr/>
          </p:nvSpPr>
          <p:spPr bwMode="auto">
            <a:xfrm>
              <a:off x="1927" y="1572"/>
              <a:ext cx="86" cy="22"/>
            </a:xfrm>
            <a:custGeom>
              <a:avLst/>
              <a:gdLst>
                <a:gd name="T0" fmla="*/ 0 w 86"/>
                <a:gd name="T1" fmla="*/ 1 h 22"/>
                <a:gd name="T2" fmla="*/ 0 w 86"/>
                <a:gd name="T3" fmla="*/ 1 h 22"/>
                <a:gd name="T4" fmla="*/ 6 w 86"/>
                <a:gd name="T5" fmla="*/ 9 h 22"/>
                <a:gd name="T6" fmla="*/ 17 w 86"/>
                <a:gd name="T7" fmla="*/ 16 h 22"/>
                <a:gd name="T8" fmla="*/ 29 w 86"/>
                <a:gd name="T9" fmla="*/ 20 h 22"/>
                <a:gd name="T10" fmla="*/ 44 w 86"/>
                <a:gd name="T11" fmla="*/ 21 h 22"/>
                <a:gd name="T12" fmla="*/ 58 w 86"/>
                <a:gd name="T13" fmla="*/ 20 h 22"/>
                <a:gd name="T14" fmla="*/ 71 w 86"/>
                <a:gd name="T15" fmla="*/ 16 h 22"/>
                <a:gd name="T16" fmla="*/ 80 w 86"/>
                <a:gd name="T17" fmla="*/ 9 h 22"/>
                <a:gd name="T18" fmla="*/ 85 w 86"/>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
                <a:gd name="T31" fmla="*/ 0 h 22"/>
                <a:gd name="T32" fmla="*/ 86 w 86"/>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 h="22">
                  <a:moveTo>
                    <a:pt x="0" y="1"/>
                  </a:moveTo>
                  <a:lnTo>
                    <a:pt x="0" y="1"/>
                  </a:lnTo>
                  <a:lnTo>
                    <a:pt x="6" y="9"/>
                  </a:lnTo>
                  <a:lnTo>
                    <a:pt x="17" y="16"/>
                  </a:lnTo>
                  <a:lnTo>
                    <a:pt x="29" y="20"/>
                  </a:lnTo>
                  <a:lnTo>
                    <a:pt x="44" y="21"/>
                  </a:lnTo>
                  <a:lnTo>
                    <a:pt x="58" y="20"/>
                  </a:lnTo>
                  <a:lnTo>
                    <a:pt x="71" y="16"/>
                  </a:lnTo>
                  <a:lnTo>
                    <a:pt x="80" y="9"/>
                  </a:lnTo>
                  <a:lnTo>
                    <a:pt x="85" y="0"/>
                  </a:lnTo>
                </a:path>
              </a:pathLst>
            </a:custGeom>
            <a:noFill/>
            <a:ln w="12700" cap="rnd">
              <a:solidFill>
                <a:srgbClr val="000000"/>
              </a:solidFill>
              <a:round/>
              <a:headEnd/>
              <a:tailEnd/>
            </a:ln>
          </p:spPr>
          <p:txBody>
            <a:bodyPr/>
            <a:lstStyle/>
            <a:p>
              <a:endParaRPr lang="en-US">
                <a:solidFill>
                  <a:srgbClr val="000000"/>
                </a:solidFill>
              </a:endParaRPr>
            </a:p>
          </p:txBody>
        </p:sp>
        <p:sp>
          <p:nvSpPr>
            <p:cNvPr id="27675" name="Freeform 26"/>
            <p:cNvSpPr>
              <a:spLocks/>
            </p:cNvSpPr>
            <p:nvPr/>
          </p:nvSpPr>
          <p:spPr bwMode="auto">
            <a:xfrm>
              <a:off x="2023" y="1638"/>
              <a:ext cx="1229" cy="613"/>
            </a:xfrm>
            <a:custGeom>
              <a:avLst/>
              <a:gdLst>
                <a:gd name="T0" fmla="*/ 23 w 1229"/>
                <a:gd name="T1" fmla="*/ 408 h 613"/>
                <a:gd name="T2" fmla="*/ 89 w 1229"/>
                <a:gd name="T3" fmla="*/ 389 h 613"/>
                <a:gd name="T4" fmla="*/ 182 w 1229"/>
                <a:gd name="T5" fmla="*/ 363 h 613"/>
                <a:gd name="T6" fmla="*/ 285 w 1229"/>
                <a:gd name="T7" fmla="*/ 337 h 613"/>
                <a:gd name="T8" fmla="*/ 378 w 1229"/>
                <a:gd name="T9" fmla="*/ 318 h 613"/>
                <a:gd name="T10" fmla="*/ 455 w 1229"/>
                <a:gd name="T11" fmla="*/ 308 h 613"/>
                <a:gd name="T12" fmla="*/ 551 w 1229"/>
                <a:gd name="T13" fmla="*/ 291 h 613"/>
                <a:gd name="T14" fmla="*/ 656 w 1229"/>
                <a:gd name="T15" fmla="*/ 268 h 613"/>
                <a:gd name="T16" fmla="*/ 751 w 1229"/>
                <a:gd name="T17" fmla="*/ 246 h 613"/>
                <a:gd name="T18" fmla="*/ 819 w 1229"/>
                <a:gd name="T19" fmla="*/ 229 h 613"/>
                <a:gd name="T20" fmla="*/ 841 w 1229"/>
                <a:gd name="T21" fmla="*/ 221 h 613"/>
                <a:gd name="T22" fmla="*/ 901 w 1229"/>
                <a:gd name="T23" fmla="*/ 163 h 613"/>
                <a:gd name="T24" fmla="*/ 948 w 1229"/>
                <a:gd name="T25" fmla="*/ 165 h 613"/>
                <a:gd name="T26" fmla="*/ 952 w 1229"/>
                <a:gd name="T27" fmla="*/ 149 h 613"/>
                <a:gd name="T28" fmla="*/ 993 w 1229"/>
                <a:gd name="T29" fmla="*/ 62 h 613"/>
                <a:gd name="T30" fmla="*/ 1051 w 1229"/>
                <a:gd name="T31" fmla="*/ 0 h 613"/>
                <a:gd name="T32" fmla="*/ 1093 w 1229"/>
                <a:gd name="T33" fmla="*/ 24 h 613"/>
                <a:gd name="T34" fmla="*/ 1102 w 1229"/>
                <a:gd name="T35" fmla="*/ 66 h 613"/>
                <a:gd name="T36" fmla="*/ 1077 w 1229"/>
                <a:gd name="T37" fmla="*/ 117 h 613"/>
                <a:gd name="T38" fmla="*/ 1042 w 1229"/>
                <a:gd name="T39" fmla="*/ 164 h 613"/>
                <a:gd name="T40" fmla="*/ 1016 w 1229"/>
                <a:gd name="T41" fmla="*/ 184 h 613"/>
                <a:gd name="T42" fmla="*/ 1003 w 1229"/>
                <a:gd name="T43" fmla="*/ 200 h 613"/>
                <a:gd name="T44" fmla="*/ 1059 w 1229"/>
                <a:gd name="T45" fmla="*/ 157 h 613"/>
                <a:gd name="T46" fmla="*/ 1127 w 1229"/>
                <a:gd name="T47" fmla="*/ 128 h 613"/>
                <a:gd name="T48" fmla="*/ 1163 w 1229"/>
                <a:gd name="T49" fmla="*/ 117 h 613"/>
                <a:gd name="T50" fmla="*/ 1203 w 1229"/>
                <a:gd name="T51" fmla="*/ 109 h 613"/>
                <a:gd name="T52" fmla="*/ 1224 w 1229"/>
                <a:gd name="T53" fmla="*/ 130 h 613"/>
                <a:gd name="T54" fmla="*/ 1187 w 1229"/>
                <a:gd name="T55" fmla="*/ 165 h 613"/>
                <a:gd name="T56" fmla="*/ 1169 w 1229"/>
                <a:gd name="T57" fmla="*/ 187 h 613"/>
                <a:gd name="T58" fmla="*/ 1161 w 1229"/>
                <a:gd name="T59" fmla="*/ 191 h 613"/>
                <a:gd name="T60" fmla="*/ 1135 w 1229"/>
                <a:gd name="T61" fmla="*/ 181 h 613"/>
                <a:gd name="T62" fmla="*/ 1147 w 1229"/>
                <a:gd name="T63" fmla="*/ 175 h 613"/>
                <a:gd name="T64" fmla="*/ 1209 w 1229"/>
                <a:gd name="T65" fmla="*/ 199 h 613"/>
                <a:gd name="T66" fmla="*/ 1170 w 1229"/>
                <a:gd name="T67" fmla="*/ 224 h 613"/>
                <a:gd name="T68" fmla="*/ 1187 w 1229"/>
                <a:gd name="T69" fmla="*/ 240 h 613"/>
                <a:gd name="T70" fmla="*/ 1166 w 1229"/>
                <a:gd name="T71" fmla="*/ 238 h 613"/>
                <a:gd name="T72" fmla="*/ 1199 w 1229"/>
                <a:gd name="T73" fmla="*/ 244 h 613"/>
                <a:gd name="T74" fmla="*/ 1185 w 1229"/>
                <a:gd name="T75" fmla="*/ 272 h 613"/>
                <a:gd name="T76" fmla="*/ 1123 w 1229"/>
                <a:gd name="T77" fmla="*/ 281 h 613"/>
                <a:gd name="T78" fmla="*/ 1144 w 1229"/>
                <a:gd name="T79" fmla="*/ 282 h 613"/>
                <a:gd name="T80" fmla="*/ 1174 w 1229"/>
                <a:gd name="T81" fmla="*/ 282 h 613"/>
                <a:gd name="T82" fmla="*/ 1191 w 1229"/>
                <a:gd name="T83" fmla="*/ 284 h 613"/>
                <a:gd name="T84" fmla="*/ 1228 w 1229"/>
                <a:gd name="T85" fmla="*/ 297 h 613"/>
                <a:gd name="T86" fmla="*/ 1169 w 1229"/>
                <a:gd name="T87" fmla="*/ 317 h 613"/>
                <a:gd name="T88" fmla="*/ 1183 w 1229"/>
                <a:gd name="T89" fmla="*/ 345 h 613"/>
                <a:gd name="T90" fmla="*/ 1169 w 1229"/>
                <a:gd name="T91" fmla="*/ 342 h 613"/>
                <a:gd name="T92" fmla="*/ 1201 w 1229"/>
                <a:gd name="T93" fmla="*/ 337 h 613"/>
                <a:gd name="T94" fmla="*/ 1210 w 1229"/>
                <a:gd name="T95" fmla="*/ 333 h 613"/>
                <a:gd name="T96" fmla="*/ 1168 w 1229"/>
                <a:gd name="T97" fmla="*/ 335 h 613"/>
                <a:gd name="T98" fmla="*/ 1137 w 1229"/>
                <a:gd name="T99" fmla="*/ 342 h 613"/>
                <a:gd name="T100" fmla="*/ 1101 w 1229"/>
                <a:gd name="T101" fmla="*/ 356 h 613"/>
                <a:gd name="T102" fmla="*/ 1044 w 1229"/>
                <a:gd name="T103" fmla="*/ 368 h 613"/>
                <a:gd name="T104" fmla="*/ 983 w 1229"/>
                <a:gd name="T105" fmla="*/ 365 h 613"/>
                <a:gd name="T106" fmla="*/ 930 w 1229"/>
                <a:gd name="T107" fmla="*/ 338 h 613"/>
                <a:gd name="T108" fmla="*/ 907 w 1229"/>
                <a:gd name="T109" fmla="*/ 354 h 613"/>
                <a:gd name="T110" fmla="*/ 814 w 1229"/>
                <a:gd name="T111" fmla="*/ 385 h 613"/>
                <a:gd name="T112" fmla="*/ 630 w 1229"/>
                <a:gd name="T113" fmla="*/ 446 h 613"/>
                <a:gd name="T114" fmla="*/ 413 w 1229"/>
                <a:gd name="T115" fmla="*/ 517 h 613"/>
                <a:gd name="T116" fmla="*/ 221 w 1229"/>
                <a:gd name="T117" fmla="*/ 578 h 613"/>
                <a:gd name="T118" fmla="*/ 115 w 1229"/>
                <a:gd name="T119" fmla="*/ 611 h 613"/>
                <a:gd name="T120" fmla="*/ 67 w 1229"/>
                <a:gd name="T121" fmla="*/ 580 h 613"/>
                <a:gd name="T122" fmla="*/ 10 w 1229"/>
                <a:gd name="T123" fmla="*/ 485 h 6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29"/>
                <a:gd name="T187" fmla="*/ 0 h 613"/>
                <a:gd name="T188" fmla="*/ 1229 w 1229"/>
                <a:gd name="T189" fmla="*/ 613 h 61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29" h="613">
                  <a:moveTo>
                    <a:pt x="4" y="415"/>
                  </a:moveTo>
                  <a:lnTo>
                    <a:pt x="4" y="415"/>
                  </a:lnTo>
                  <a:lnTo>
                    <a:pt x="7" y="413"/>
                  </a:lnTo>
                  <a:lnTo>
                    <a:pt x="11" y="412"/>
                  </a:lnTo>
                  <a:lnTo>
                    <a:pt x="16" y="410"/>
                  </a:lnTo>
                  <a:lnTo>
                    <a:pt x="23" y="408"/>
                  </a:lnTo>
                  <a:lnTo>
                    <a:pt x="31" y="406"/>
                  </a:lnTo>
                  <a:lnTo>
                    <a:pt x="41" y="403"/>
                  </a:lnTo>
                  <a:lnTo>
                    <a:pt x="51" y="400"/>
                  </a:lnTo>
                  <a:lnTo>
                    <a:pt x="63" y="397"/>
                  </a:lnTo>
                  <a:lnTo>
                    <a:pt x="76" y="393"/>
                  </a:lnTo>
                  <a:lnTo>
                    <a:pt x="89" y="389"/>
                  </a:lnTo>
                  <a:lnTo>
                    <a:pt x="102" y="385"/>
                  </a:lnTo>
                  <a:lnTo>
                    <a:pt x="117" y="381"/>
                  </a:lnTo>
                  <a:lnTo>
                    <a:pt x="132" y="376"/>
                  </a:lnTo>
                  <a:lnTo>
                    <a:pt x="148" y="372"/>
                  </a:lnTo>
                  <a:lnTo>
                    <a:pt x="164" y="367"/>
                  </a:lnTo>
                  <a:lnTo>
                    <a:pt x="182" y="363"/>
                  </a:lnTo>
                  <a:lnTo>
                    <a:pt x="198" y="358"/>
                  </a:lnTo>
                  <a:lnTo>
                    <a:pt x="216" y="354"/>
                  </a:lnTo>
                  <a:lnTo>
                    <a:pt x="233" y="350"/>
                  </a:lnTo>
                  <a:lnTo>
                    <a:pt x="250" y="345"/>
                  </a:lnTo>
                  <a:lnTo>
                    <a:pt x="267" y="341"/>
                  </a:lnTo>
                  <a:lnTo>
                    <a:pt x="285" y="337"/>
                  </a:lnTo>
                  <a:lnTo>
                    <a:pt x="301" y="333"/>
                  </a:lnTo>
                  <a:lnTo>
                    <a:pt x="317" y="330"/>
                  </a:lnTo>
                  <a:lnTo>
                    <a:pt x="333" y="326"/>
                  </a:lnTo>
                  <a:lnTo>
                    <a:pt x="349" y="323"/>
                  </a:lnTo>
                  <a:lnTo>
                    <a:pt x="364" y="320"/>
                  </a:lnTo>
                  <a:lnTo>
                    <a:pt x="378" y="318"/>
                  </a:lnTo>
                  <a:lnTo>
                    <a:pt x="392" y="315"/>
                  </a:lnTo>
                  <a:lnTo>
                    <a:pt x="405" y="314"/>
                  </a:lnTo>
                  <a:lnTo>
                    <a:pt x="417" y="312"/>
                  </a:lnTo>
                  <a:lnTo>
                    <a:pt x="429" y="311"/>
                  </a:lnTo>
                  <a:lnTo>
                    <a:pt x="442" y="310"/>
                  </a:lnTo>
                  <a:lnTo>
                    <a:pt x="455" y="308"/>
                  </a:lnTo>
                  <a:lnTo>
                    <a:pt x="470" y="306"/>
                  </a:lnTo>
                  <a:lnTo>
                    <a:pt x="485" y="303"/>
                  </a:lnTo>
                  <a:lnTo>
                    <a:pt x="501" y="300"/>
                  </a:lnTo>
                  <a:lnTo>
                    <a:pt x="516" y="297"/>
                  </a:lnTo>
                  <a:lnTo>
                    <a:pt x="533" y="294"/>
                  </a:lnTo>
                  <a:lnTo>
                    <a:pt x="551" y="291"/>
                  </a:lnTo>
                  <a:lnTo>
                    <a:pt x="568" y="287"/>
                  </a:lnTo>
                  <a:lnTo>
                    <a:pt x="586" y="283"/>
                  </a:lnTo>
                  <a:lnTo>
                    <a:pt x="603" y="280"/>
                  </a:lnTo>
                  <a:lnTo>
                    <a:pt x="621" y="276"/>
                  </a:lnTo>
                  <a:lnTo>
                    <a:pt x="639" y="272"/>
                  </a:lnTo>
                  <a:lnTo>
                    <a:pt x="656" y="268"/>
                  </a:lnTo>
                  <a:lnTo>
                    <a:pt x="673" y="263"/>
                  </a:lnTo>
                  <a:lnTo>
                    <a:pt x="690" y="260"/>
                  </a:lnTo>
                  <a:lnTo>
                    <a:pt x="707" y="256"/>
                  </a:lnTo>
                  <a:lnTo>
                    <a:pt x="722" y="253"/>
                  </a:lnTo>
                  <a:lnTo>
                    <a:pt x="737" y="250"/>
                  </a:lnTo>
                  <a:lnTo>
                    <a:pt x="751" y="246"/>
                  </a:lnTo>
                  <a:lnTo>
                    <a:pt x="765" y="243"/>
                  </a:lnTo>
                  <a:lnTo>
                    <a:pt x="778" y="240"/>
                  </a:lnTo>
                  <a:lnTo>
                    <a:pt x="790" y="237"/>
                  </a:lnTo>
                  <a:lnTo>
                    <a:pt x="801" y="234"/>
                  </a:lnTo>
                  <a:lnTo>
                    <a:pt x="810" y="232"/>
                  </a:lnTo>
                  <a:lnTo>
                    <a:pt x="819" y="229"/>
                  </a:lnTo>
                  <a:lnTo>
                    <a:pt x="826" y="228"/>
                  </a:lnTo>
                  <a:lnTo>
                    <a:pt x="832" y="226"/>
                  </a:lnTo>
                  <a:lnTo>
                    <a:pt x="836" y="225"/>
                  </a:lnTo>
                  <a:lnTo>
                    <a:pt x="838" y="224"/>
                  </a:lnTo>
                  <a:lnTo>
                    <a:pt x="839" y="224"/>
                  </a:lnTo>
                  <a:lnTo>
                    <a:pt x="841" y="221"/>
                  </a:lnTo>
                  <a:lnTo>
                    <a:pt x="845" y="214"/>
                  </a:lnTo>
                  <a:lnTo>
                    <a:pt x="852" y="203"/>
                  </a:lnTo>
                  <a:lnTo>
                    <a:pt x="862" y="191"/>
                  </a:lnTo>
                  <a:lnTo>
                    <a:pt x="873" y="180"/>
                  </a:lnTo>
                  <a:lnTo>
                    <a:pt x="886" y="169"/>
                  </a:lnTo>
                  <a:lnTo>
                    <a:pt x="901" y="163"/>
                  </a:lnTo>
                  <a:lnTo>
                    <a:pt x="917" y="161"/>
                  </a:lnTo>
                  <a:lnTo>
                    <a:pt x="930" y="163"/>
                  </a:lnTo>
                  <a:lnTo>
                    <a:pt x="940" y="163"/>
                  </a:lnTo>
                  <a:lnTo>
                    <a:pt x="945" y="164"/>
                  </a:lnTo>
                  <a:lnTo>
                    <a:pt x="948" y="164"/>
                  </a:lnTo>
                  <a:lnTo>
                    <a:pt x="948" y="165"/>
                  </a:lnTo>
                  <a:lnTo>
                    <a:pt x="947" y="165"/>
                  </a:lnTo>
                  <a:lnTo>
                    <a:pt x="946" y="165"/>
                  </a:lnTo>
                  <a:lnTo>
                    <a:pt x="945" y="165"/>
                  </a:lnTo>
                  <a:lnTo>
                    <a:pt x="946" y="163"/>
                  </a:lnTo>
                  <a:lnTo>
                    <a:pt x="948" y="157"/>
                  </a:lnTo>
                  <a:lnTo>
                    <a:pt x="952" y="149"/>
                  </a:lnTo>
                  <a:lnTo>
                    <a:pt x="956" y="138"/>
                  </a:lnTo>
                  <a:lnTo>
                    <a:pt x="962" y="124"/>
                  </a:lnTo>
                  <a:lnTo>
                    <a:pt x="969" y="109"/>
                  </a:lnTo>
                  <a:lnTo>
                    <a:pt x="976" y="94"/>
                  </a:lnTo>
                  <a:lnTo>
                    <a:pt x="984" y="77"/>
                  </a:lnTo>
                  <a:lnTo>
                    <a:pt x="993" y="62"/>
                  </a:lnTo>
                  <a:lnTo>
                    <a:pt x="1002" y="47"/>
                  </a:lnTo>
                  <a:lnTo>
                    <a:pt x="1012" y="33"/>
                  </a:lnTo>
                  <a:lnTo>
                    <a:pt x="1021" y="21"/>
                  </a:lnTo>
                  <a:lnTo>
                    <a:pt x="1031" y="11"/>
                  </a:lnTo>
                  <a:lnTo>
                    <a:pt x="1041" y="4"/>
                  </a:lnTo>
                  <a:lnTo>
                    <a:pt x="1051" y="0"/>
                  </a:lnTo>
                  <a:lnTo>
                    <a:pt x="1060" y="0"/>
                  </a:lnTo>
                  <a:lnTo>
                    <a:pt x="1069" y="4"/>
                  </a:lnTo>
                  <a:lnTo>
                    <a:pt x="1076" y="8"/>
                  </a:lnTo>
                  <a:lnTo>
                    <a:pt x="1082" y="13"/>
                  </a:lnTo>
                  <a:lnTo>
                    <a:pt x="1088" y="18"/>
                  </a:lnTo>
                  <a:lnTo>
                    <a:pt x="1093" y="24"/>
                  </a:lnTo>
                  <a:lnTo>
                    <a:pt x="1096" y="30"/>
                  </a:lnTo>
                  <a:lnTo>
                    <a:pt x="1099" y="37"/>
                  </a:lnTo>
                  <a:lnTo>
                    <a:pt x="1101" y="44"/>
                  </a:lnTo>
                  <a:lnTo>
                    <a:pt x="1102" y="51"/>
                  </a:lnTo>
                  <a:lnTo>
                    <a:pt x="1103" y="58"/>
                  </a:lnTo>
                  <a:lnTo>
                    <a:pt x="1102" y="66"/>
                  </a:lnTo>
                  <a:lnTo>
                    <a:pt x="1101" y="73"/>
                  </a:lnTo>
                  <a:lnTo>
                    <a:pt x="1099" y="80"/>
                  </a:lnTo>
                  <a:lnTo>
                    <a:pt x="1096" y="86"/>
                  </a:lnTo>
                  <a:lnTo>
                    <a:pt x="1093" y="93"/>
                  </a:lnTo>
                  <a:lnTo>
                    <a:pt x="1089" y="99"/>
                  </a:lnTo>
                  <a:lnTo>
                    <a:pt x="1077" y="117"/>
                  </a:lnTo>
                  <a:lnTo>
                    <a:pt x="1066" y="132"/>
                  </a:lnTo>
                  <a:lnTo>
                    <a:pt x="1058" y="143"/>
                  </a:lnTo>
                  <a:lnTo>
                    <a:pt x="1052" y="152"/>
                  </a:lnTo>
                  <a:lnTo>
                    <a:pt x="1047" y="157"/>
                  </a:lnTo>
                  <a:lnTo>
                    <a:pt x="1044" y="162"/>
                  </a:lnTo>
                  <a:lnTo>
                    <a:pt x="1042" y="164"/>
                  </a:lnTo>
                  <a:lnTo>
                    <a:pt x="1041" y="165"/>
                  </a:lnTo>
                  <a:lnTo>
                    <a:pt x="1040" y="165"/>
                  </a:lnTo>
                  <a:lnTo>
                    <a:pt x="1036" y="168"/>
                  </a:lnTo>
                  <a:lnTo>
                    <a:pt x="1030" y="172"/>
                  </a:lnTo>
                  <a:lnTo>
                    <a:pt x="1023" y="177"/>
                  </a:lnTo>
                  <a:lnTo>
                    <a:pt x="1016" y="184"/>
                  </a:lnTo>
                  <a:lnTo>
                    <a:pt x="1009" y="191"/>
                  </a:lnTo>
                  <a:lnTo>
                    <a:pt x="1003" y="199"/>
                  </a:lnTo>
                  <a:lnTo>
                    <a:pt x="1001" y="209"/>
                  </a:lnTo>
                  <a:lnTo>
                    <a:pt x="1001" y="207"/>
                  </a:lnTo>
                  <a:lnTo>
                    <a:pt x="1002" y="205"/>
                  </a:lnTo>
                  <a:lnTo>
                    <a:pt x="1003" y="200"/>
                  </a:lnTo>
                  <a:lnTo>
                    <a:pt x="1006" y="194"/>
                  </a:lnTo>
                  <a:lnTo>
                    <a:pt x="1012" y="188"/>
                  </a:lnTo>
                  <a:lnTo>
                    <a:pt x="1019" y="180"/>
                  </a:lnTo>
                  <a:lnTo>
                    <a:pt x="1029" y="173"/>
                  </a:lnTo>
                  <a:lnTo>
                    <a:pt x="1041" y="165"/>
                  </a:lnTo>
                  <a:lnTo>
                    <a:pt x="1059" y="157"/>
                  </a:lnTo>
                  <a:lnTo>
                    <a:pt x="1074" y="151"/>
                  </a:lnTo>
                  <a:lnTo>
                    <a:pt x="1088" y="145"/>
                  </a:lnTo>
                  <a:lnTo>
                    <a:pt x="1099" y="140"/>
                  </a:lnTo>
                  <a:lnTo>
                    <a:pt x="1110" y="135"/>
                  </a:lnTo>
                  <a:lnTo>
                    <a:pt x="1119" y="131"/>
                  </a:lnTo>
                  <a:lnTo>
                    <a:pt x="1127" y="128"/>
                  </a:lnTo>
                  <a:lnTo>
                    <a:pt x="1134" y="125"/>
                  </a:lnTo>
                  <a:lnTo>
                    <a:pt x="1141" y="123"/>
                  </a:lnTo>
                  <a:lnTo>
                    <a:pt x="1147" y="121"/>
                  </a:lnTo>
                  <a:lnTo>
                    <a:pt x="1152" y="119"/>
                  </a:lnTo>
                  <a:lnTo>
                    <a:pt x="1157" y="118"/>
                  </a:lnTo>
                  <a:lnTo>
                    <a:pt x="1163" y="117"/>
                  </a:lnTo>
                  <a:lnTo>
                    <a:pt x="1168" y="116"/>
                  </a:lnTo>
                  <a:lnTo>
                    <a:pt x="1173" y="115"/>
                  </a:lnTo>
                  <a:lnTo>
                    <a:pt x="1178" y="115"/>
                  </a:lnTo>
                  <a:lnTo>
                    <a:pt x="1188" y="113"/>
                  </a:lnTo>
                  <a:lnTo>
                    <a:pt x="1197" y="111"/>
                  </a:lnTo>
                  <a:lnTo>
                    <a:pt x="1203" y="109"/>
                  </a:lnTo>
                  <a:lnTo>
                    <a:pt x="1209" y="108"/>
                  </a:lnTo>
                  <a:lnTo>
                    <a:pt x="1213" y="108"/>
                  </a:lnTo>
                  <a:lnTo>
                    <a:pt x="1217" y="111"/>
                  </a:lnTo>
                  <a:lnTo>
                    <a:pt x="1220" y="115"/>
                  </a:lnTo>
                  <a:lnTo>
                    <a:pt x="1222" y="122"/>
                  </a:lnTo>
                  <a:lnTo>
                    <a:pt x="1224" y="130"/>
                  </a:lnTo>
                  <a:lnTo>
                    <a:pt x="1222" y="138"/>
                  </a:lnTo>
                  <a:lnTo>
                    <a:pt x="1218" y="145"/>
                  </a:lnTo>
                  <a:lnTo>
                    <a:pt x="1213" y="151"/>
                  </a:lnTo>
                  <a:lnTo>
                    <a:pt x="1205" y="156"/>
                  </a:lnTo>
                  <a:lnTo>
                    <a:pt x="1197" y="161"/>
                  </a:lnTo>
                  <a:lnTo>
                    <a:pt x="1187" y="165"/>
                  </a:lnTo>
                  <a:lnTo>
                    <a:pt x="1178" y="169"/>
                  </a:lnTo>
                  <a:lnTo>
                    <a:pt x="1171" y="172"/>
                  </a:lnTo>
                  <a:lnTo>
                    <a:pt x="1168" y="175"/>
                  </a:lnTo>
                  <a:lnTo>
                    <a:pt x="1167" y="179"/>
                  </a:lnTo>
                  <a:lnTo>
                    <a:pt x="1168" y="183"/>
                  </a:lnTo>
                  <a:lnTo>
                    <a:pt x="1169" y="187"/>
                  </a:lnTo>
                  <a:lnTo>
                    <a:pt x="1168" y="190"/>
                  </a:lnTo>
                  <a:lnTo>
                    <a:pt x="1164" y="193"/>
                  </a:lnTo>
                  <a:lnTo>
                    <a:pt x="1155" y="194"/>
                  </a:lnTo>
                  <a:lnTo>
                    <a:pt x="1160" y="194"/>
                  </a:lnTo>
                  <a:lnTo>
                    <a:pt x="1161" y="193"/>
                  </a:lnTo>
                  <a:lnTo>
                    <a:pt x="1161" y="191"/>
                  </a:lnTo>
                  <a:lnTo>
                    <a:pt x="1159" y="190"/>
                  </a:lnTo>
                  <a:lnTo>
                    <a:pt x="1154" y="188"/>
                  </a:lnTo>
                  <a:lnTo>
                    <a:pt x="1150" y="186"/>
                  </a:lnTo>
                  <a:lnTo>
                    <a:pt x="1145" y="184"/>
                  </a:lnTo>
                  <a:lnTo>
                    <a:pt x="1140" y="183"/>
                  </a:lnTo>
                  <a:lnTo>
                    <a:pt x="1135" y="181"/>
                  </a:lnTo>
                  <a:lnTo>
                    <a:pt x="1131" y="180"/>
                  </a:lnTo>
                  <a:lnTo>
                    <a:pt x="1130" y="178"/>
                  </a:lnTo>
                  <a:lnTo>
                    <a:pt x="1130" y="177"/>
                  </a:lnTo>
                  <a:lnTo>
                    <a:pt x="1133" y="176"/>
                  </a:lnTo>
                  <a:lnTo>
                    <a:pt x="1138" y="176"/>
                  </a:lnTo>
                  <a:lnTo>
                    <a:pt x="1147" y="175"/>
                  </a:lnTo>
                  <a:lnTo>
                    <a:pt x="1160" y="176"/>
                  </a:lnTo>
                  <a:lnTo>
                    <a:pt x="1186" y="179"/>
                  </a:lnTo>
                  <a:lnTo>
                    <a:pt x="1202" y="183"/>
                  </a:lnTo>
                  <a:lnTo>
                    <a:pt x="1210" y="188"/>
                  </a:lnTo>
                  <a:lnTo>
                    <a:pt x="1212" y="194"/>
                  </a:lnTo>
                  <a:lnTo>
                    <a:pt x="1209" y="199"/>
                  </a:lnTo>
                  <a:lnTo>
                    <a:pt x="1202" y="204"/>
                  </a:lnTo>
                  <a:lnTo>
                    <a:pt x="1194" y="207"/>
                  </a:lnTo>
                  <a:lnTo>
                    <a:pt x="1186" y="208"/>
                  </a:lnTo>
                  <a:lnTo>
                    <a:pt x="1172" y="213"/>
                  </a:lnTo>
                  <a:lnTo>
                    <a:pt x="1168" y="219"/>
                  </a:lnTo>
                  <a:lnTo>
                    <a:pt x="1170" y="224"/>
                  </a:lnTo>
                  <a:lnTo>
                    <a:pt x="1176" y="229"/>
                  </a:lnTo>
                  <a:lnTo>
                    <a:pt x="1183" y="234"/>
                  </a:lnTo>
                  <a:lnTo>
                    <a:pt x="1187" y="237"/>
                  </a:lnTo>
                  <a:lnTo>
                    <a:pt x="1188" y="240"/>
                  </a:lnTo>
                  <a:lnTo>
                    <a:pt x="1182" y="241"/>
                  </a:lnTo>
                  <a:lnTo>
                    <a:pt x="1187" y="240"/>
                  </a:lnTo>
                  <a:lnTo>
                    <a:pt x="1187" y="239"/>
                  </a:lnTo>
                  <a:lnTo>
                    <a:pt x="1182" y="238"/>
                  </a:lnTo>
                  <a:lnTo>
                    <a:pt x="1176" y="237"/>
                  </a:lnTo>
                  <a:lnTo>
                    <a:pt x="1171" y="237"/>
                  </a:lnTo>
                  <a:lnTo>
                    <a:pt x="1167" y="237"/>
                  </a:lnTo>
                  <a:lnTo>
                    <a:pt x="1166" y="238"/>
                  </a:lnTo>
                  <a:lnTo>
                    <a:pt x="1171" y="239"/>
                  </a:lnTo>
                  <a:lnTo>
                    <a:pt x="1179" y="240"/>
                  </a:lnTo>
                  <a:lnTo>
                    <a:pt x="1186" y="240"/>
                  </a:lnTo>
                  <a:lnTo>
                    <a:pt x="1191" y="241"/>
                  </a:lnTo>
                  <a:lnTo>
                    <a:pt x="1195" y="242"/>
                  </a:lnTo>
                  <a:lnTo>
                    <a:pt x="1199" y="244"/>
                  </a:lnTo>
                  <a:lnTo>
                    <a:pt x="1201" y="247"/>
                  </a:lnTo>
                  <a:lnTo>
                    <a:pt x="1202" y="251"/>
                  </a:lnTo>
                  <a:lnTo>
                    <a:pt x="1201" y="255"/>
                  </a:lnTo>
                  <a:lnTo>
                    <a:pt x="1199" y="262"/>
                  </a:lnTo>
                  <a:lnTo>
                    <a:pt x="1193" y="268"/>
                  </a:lnTo>
                  <a:lnTo>
                    <a:pt x="1185" y="272"/>
                  </a:lnTo>
                  <a:lnTo>
                    <a:pt x="1175" y="275"/>
                  </a:lnTo>
                  <a:lnTo>
                    <a:pt x="1163" y="278"/>
                  </a:lnTo>
                  <a:lnTo>
                    <a:pt x="1151" y="280"/>
                  </a:lnTo>
                  <a:lnTo>
                    <a:pt x="1138" y="281"/>
                  </a:lnTo>
                  <a:lnTo>
                    <a:pt x="1126" y="281"/>
                  </a:lnTo>
                  <a:lnTo>
                    <a:pt x="1123" y="281"/>
                  </a:lnTo>
                  <a:lnTo>
                    <a:pt x="1122" y="282"/>
                  </a:lnTo>
                  <a:lnTo>
                    <a:pt x="1123" y="282"/>
                  </a:lnTo>
                  <a:lnTo>
                    <a:pt x="1126" y="282"/>
                  </a:lnTo>
                  <a:lnTo>
                    <a:pt x="1131" y="282"/>
                  </a:lnTo>
                  <a:lnTo>
                    <a:pt x="1137" y="282"/>
                  </a:lnTo>
                  <a:lnTo>
                    <a:pt x="1144" y="282"/>
                  </a:lnTo>
                  <a:lnTo>
                    <a:pt x="1151" y="282"/>
                  </a:lnTo>
                  <a:lnTo>
                    <a:pt x="1158" y="282"/>
                  </a:lnTo>
                  <a:lnTo>
                    <a:pt x="1164" y="282"/>
                  </a:lnTo>
                  <a:lnTo>
                    <a:pt x="1169" y="282"/>
                  </a:lnTo>
                  <a:lnTo>
                    <a:pt x="1173" y="282"/>
                  </a:lnTo>
                  <a:lnTo>
                    <a:pt x="1174" y="282"/>
                  </a:lnTo>
                  <a:lnTo>
                    <a:pt x="1173" y="282"/>
                  </a:lnTo>
                  <a:lnTo>
                    <a:pt x="1169" y="282"/>
                  </a:lnTo>
                  <a:lnTo>
                    <a:pt x="1163" y="282"/>
                  </a:lnTo>
                  <a:lnTo>
                    <a:pt x="1175" y="283"/>
                  </a:lnTo>
                  <a:lnTo>
                    <a:pt x="1184" y="284"/>
                  </a:lnTo>
                  <a:lnTo>
                    <a:pt x="1191" y="284"/>
                  </a:lnTo>
                  <a:lnTo>
                    <a:pt x="1197" y="285"/>
                  </a:lnTo>
                  <a:lnTo>
                    <a:pt x="1202" y="286"/>
                  </a:lnTo>
                  <a:lnTo>
                    <a:pt x="1207" y="288"/>
                  </a:lnTo>
                  <a:lnTo>
                    <a:pt x="1214" y="290"/>
                  </a:lnTo>
                  <a:lnTo>
                    <a:pt x="1222" y="293"/>
                  </a:lnTo>
                  <a:lnTo>
                    <a:pt x="1228" y="297"/>
                  </a:lnTo>
                  <a:lnTo>
                    <a:pt x="1225" y="300"/>
                  </a:lnTo>
                  <a:lnTo>
                    <a:pt x="1216" y="303"/>
                  </a:lnTo>
                  <a:lnTo>
                    <a:pt x="1205" y="306"/>
                  </a:lnTo>
                  <a:lnTo>
                    <a:pt x="1191" y="309"/>
                  </a:lnTo>
                  <a:lnTo>
                    <a:pt x="1179" y="312"/>
                  </a:lnTo>
                  <a:lnTo>
                    <a:pt x="1169" y="317"/>
                  </a:lnTo>
                  <a:lnTo>
                    <a:pt x="1164" y="323"/>
                  </a:lnTo>
                  <a:lnTo>
                    <a:pt x="1165" y="329"/>
                  </a:lnTo>
                  <a:lnTo>
                    <a:pt x="1168" y="334"/>
                  </a:lnTo>
                  <a:lnTo>
                    <a:pt x="1173" y="339"/>
                  </a:lnTo>
                  <a:lnTo>
                    <a:pt x="1179" y="342"/>
                  </a:lnTo>
                  <a:lnTo>
                    <a:pt x="1183" y="345"/>
                  </a:lnTo>
                  <a:lnTo>
                    <a:pt x="1184" y="346"/>
                  </a:lnTo>
                  <a:lnTo>
                    <a:pt x="1182" y="346"/>
                  </a:lnTo>
                  <a:lnTo>
                    <a:pt x="1174" y="345"/>
                  </a:lnTo>
                  <a:lnTo>
                    <a:pt x="1170" y="344"/>
                  </a:lnTo>
                  <a:lnTo>
                    <a:pt x="1169" y="344"/>
                  </a:lnTo>
                  <a:lnTo>
                    <a:pt x="1169" y="342"/>
                  </a:lnTo>
                  <a:lnTo>
                    <a:pt x="1172" y="341"/>
                  </a:lnTo>
                  <a:lnTo>
                    <a:pt x="1177" y="341"/>
                  </a:lnTo>
                  <a:lnTo>
                    <a:pt x="1182" y="340"/>
                  </a:lnTo>
                  <a:lnTo>
                    <a:pt x="1188" y="338"/>
                  </a:lnTo>
                  <a:lnTo>
                    <a:pt x="1194" y="337"/>
                  </a:lnTo>
                  <a:lnTo>
                    <a:pt x="1201" y="337"/>
                  </a:lnTo>
                  <a:lnTo>
                    <a:pt x="1206" y="336"/>
                  </a:lnTo>
                  <a:lnTo>
                    <a:pt x="1210" y="335"/>
                  </a:lnTo>
                  <a:lnTo>
                    <a:pt x="1213" y="334"/>
                  </a:lnTo>
                  <a:lnTo>
                    <a:pt x="1215" y="334"/>
                  </a:lnTo>
                  <a:lnTo>
                    <a:pt x="1214" y="334"/>
                  </a:lnTo>
                  <a:lnTo>
                    <a:pt x="1210" y="333"/>
                  </a:lnTo>
                  <a:lnTo>
                    <a:pt x="1203" y="333"/>
                  </a:lnTo>
                  <a:lnTo>
                    <a:pt x="1195" y="333"/>
                  </a:lnTo>
                  <a:lnTo>
                    <a:pt x="1188" y="333"/>
                  </a:lnTo>
                  <a:lnTo>
                    <a:pt x="1181" y="334"/>
                  </a:lnTo>
                  <a:lnTo>
                    <a:pt x="1174" y="334"/>
                  </a:lnTo>
                  <a:lnTo>
                    <a:pt x="1168" y="335"/>
                  </a:lnTo>
                  <a:lnTo>
                    <a:pt x="1163" y="335"/>
                  </a:lnTo>
                  <a:lnTo>
                    <a:pt x="1157" y="337"/>
                  </a:lnTo>
                  <a:lnTo>
                    <a:pt x="1152" y="337"/>
                  </a:lnTo>
                  <a:lnTo>
                    <a:pt x="1147" y="339"/>
                  </a:lnTo>
                  <a:lnTo>
                    <a:pt x="1142" y="340"/>
                  </a:lnTo>
                  <a:lnTo>
                    <a:pt x="1137" y="342"/>
                  </a:lnTo>
                  <a:lnTo>
                    <a:pt x="1131" y="344"/>
                  </a:lnTo>
                  <a:lnTo>
                    <a:pt x="1126" y="346"/>
                  </a:lnTo>
                  <a:lnTo>
                    <a:pt x="1121" y="348"/>
                  </a:lnTo>
                  <a:lnTo>
                    <a:pt x="1115" y="350"/>
                  </a:lnTo>
                  <a:lnTo>
                    <a:pt x="1108" y="353"/>
                  </a:lnTo>
                  <a:lnTo>
                    <a:pt x="1101" y="356"/>
                  </a:lnTo>
                  <a:lnTo>
                    <a:pt x="1093" y="358"/>
                  </a:lnTo>
                  <a:lnTo>
                    <a:pt x="1084" y="360"/>
                  </a:lnTo>
                  <a:lnTo>
                    <a:pt x="1074" y="363"/>
                  </a:lnTo>
                  <a:lnTo>
                    <a:pt x="1065" y="365"/>
                  </a:lnTo>
                  <a:lnTo>
                    <a:pt x="1054" y="367"/>
                  </a:lnTo>
                  <a:lnTo>
                    <a:pt x="1044" y="368"/>
                  </a:lnTo>
                  <a:lnTo>
                    <a:pt x="1033" y="370"/>
                  </a:lnTo>
                  <a:lnTo>
                    <a:pt x="1022" y="370"/>
                  </a:lnTo>
                  <a:lnTo>
                    <a:pt x="1012" y="370"/>
                  </a:lnTo>
                  <a:lnTo>
                    <a:pt x="1002" y="369"/>
                  </a:lnTo>
                  <a:lnTo>
                    <a:pt x="993" y="367"/>
                  </a:lnTo>
                  <a:lnTo>
                    <a:pt x="983" y="365"/>
                  </a:lnTo>
                  <a:lnTo>
                    <a:pt x="975" y="362"/>
                  </a:lnTo>
                  <a:lnTo>
                    <a:pt x="968" y="358"/>
                  </a:lnTo>
                  <a:lnTo>
                    <a:pt x="961" y="353"/>
                  </a:lnTo>
                  <a:lnTo>
                    <a:pt x="949" y="344"/>
                  </a:lnTo>
                  <a:lnTo>
                    <a:pt x="938" y="339"/>
                  </a:lnTo>
                  <a:lnTo>
                    <a:pt x="930" y="338"/>
                  </a:lnTo>
                  <a:lnTo>
                    <a:pt x="922" y="341"/>
                  </a:lnTo>
                  <a:lnTo>
                    <a:pt x="917" y="345"/>
                  </a:lnTo>
                  <a:lnTo>
                    <a:pt x="913" y="349"/>
                  </a:lnTo>
                  <a:lnTo>
                    <a:pt x="911" y="353"/>
                  </a:lnTo>
                  <a:lnTo>
                    <a:pt x="909" y="354"/>
                  </a:lnTo>
                  <a:lnTo>
                    <a:pt x="907" y="354"/>
                  </a:lnTo>
                  <a:lnTo>
                    <a:pt x="901" y="357"/>
                  </a:lnTo>
                  <a:lnTo>
                    <a:pt x="890" y="359"/>
                  </a:lnTo>
                  <a:lnTo>
                    <a:pt x="876" y="364"/>
                  </a:lnTo>
                  <a:lnTo>
                    <a:pt x="859" y="370"/>
                  </a:lnTo>
                  <a:lnTo>
                    <a:pt x="838" y="377"/>
                  </a:lnTo>
                  <a:lnTo>
                    <a:pt x="814" y="385"/>
                  </a:lnTo>
                  <a:lnTo>
                    <a:pt x="789" y="393"/>
                  </a:lnTo>
                  <a:lnTo>
                    <a:pt x="760" y="402"/>
                  </a:lnTo>
                  <a:lnTo>
                    <a:pt x="730" y="412"/>
                  </a:lnTo>
                  <a:lnTo>
                    <a:pt x="699" y="423"/>
                  </a:lnTo>
                  <a:lnTo>
                    <a:pt x="665" y="434"/>
                  </a:lnTo>
                  <a:lnTo>
                    <a:pt x="630" y="446"/>
                  </a:lnTo>
                  <a:lnTo>
                    <a:pt x="594" y="458"/>
                  </a:lnTo>
                  <a:lnTo>
                    <a:pt x="558" y="469"/>
                  </a:lnTo>
                  <a:lnTo>
                    <a:pt x="521" y="481"/>
                  </a:lnTo>
                  <a:lnTo>
                    <a:pt x="485" y="493"/>
                  </a:lnTo>
                  <a:lnTo>
                    <a:pt x="448" y="505"/>
                  </a:lnTo>
                  <a:lnTo>
                    <a:pt x="413" y="517"/>
                  </a:lnTo>
                  <a:lnTo>
                    <a:pt x="377" y="528"/>
                  </a:lnTo>
                  <a:lnTo>
                    <a:pt x="342" y="540"/>
                  </a:lnTo>
                  <a:lnTo>
                    <a:pt x="309" y="551"/>
                  </a:lnTo>
                  <a:lnTo>
                    <a:pt x="279" y="561"/>
                  </a:lnTo>
                  <a:lnTo>
                    <a:pt x="249" y="569"/>
                  </a:lnTo>
                  <a:lnTo>
                    <a:pt x="221" y="578"/>
                  </a:lnTo>
                  <a:lnTo>
                    <a:pt x="196" y="586"/>
                  </a:lnTo>
                  <a:lnTo>
                    <a:pt x="174" y="593"/>
                  </a:lnTo>
                  <a:lnTo>
                    <a:pt x="154" y="600"/>
                  </a:lnTo>
                  <a:lnTo>
                    <a:pt x="137" y="605"/>
                  </a:lnTo>
                  <a:lnTo>
                    <a:pt x="125" y="608"/>
                  </a:lnTo>
                  <a:lnTo>
                    <a:pt x="115" y="611"/>
                  </a:lnTo>
                  <a:lnTo>
                    <a:pt x="110" y="612"/>
                  </a:lnTo>
                  <a:lnTo>
                    <a:pt x="103" y="612"/>
                  </a:lnTo>
                  <a:lnTo>
                    <a:pt x="96" y="608"/>
                  </a:lnTo>
                  <a:lnTo>
                    <a:pt x="87" y="601"/>
                  </a:lnTo>
                  <a:lnTo>
                    <a:pt x="77" y="592"/>
                  </a:lnTo>
                  <a:lnTo>
                    <a:pt x="67" y="580"/>
                  </a:lnTo>
                  <a:lnTo>
                    <a:pt x="56" y="566"/>
                  </a:lnTo>
                  <a:lnTo>
                    <a:pt x="46" y="552"/>
                  </a:lnTo>
                  <a:lnTo>
                    <a:pt x="36" y="537"/>
                  </a:lnTo>
                  <a:lnTo>
                    <a:pt x="26" y="520"/>
                  </a:lnTo>
                  <a:lnTo>
                    <a:pt x="18" y="503"/>
                  </a:lnTo>
                  <a:lnTo>
                    <a:pt x="10" y="485"/>
                  </a:lnTo>
                  <a:lnTo>
                    <a:pt x="5" y="469"/>
                  </a:lnTo>
                  <a:lnTo>
                    <a:pt x="1" y="454"/>
                  </a:lnTo>
                  <a:lnTo>
                    <a:pt x="0" y="439"/>
                  </a:lnTo>
                  <a:lnTo>
                    <a:pt x="0" y="426"/>
                  </a:lnTo>
                  <a:lnTo>
                    <a:pt x="4" y="415"/>
                  </a:lnTo>
                </a:path>
              </a:pathLst>
            </a:custGeom>
            <a:solidFill>
              <a:srgbClr val="FFC080"/>
            </a:solidFill>
            <a:ln w="12700" cap="rnd">
              <a:noFill/>
              <a:round/>
              <a:headEnd/>
              <a:tailEnd/>
            </a:ln>
          </p:spPr>
          <p:txBody>
            <a:bodyPr/>
            <a:lstStyle/>
            <a:p>
              <a:endParaRPr lang="en-US">
                <a:solidFill>
                  <a:srgbClr val="000000"/>
                </a:solidFill>
              </a:endParaRPr>
            </a:p>
          </p:txBody>
        </p:sp>
        <p:sp>
          <p:nvSpPr>
            <p:cNvPr id="27676" name="Freeform 27"/>
            <p:cNvSpPr>
              <a:spLocks/>
            </p:cNvSpPr>
            <p:nvPr/>
          </p:nvSpPr>
          <p:spPr bwMode="auto">
            <a:xfrm>
              <a:off x="2023" y="1638"/>
              <a:ext cx="1235" cy="619"/>
            </a:xfrm>
            <a:custGeom>
              <a:avLst/>
              <a:gdLst>
                <a:gd name="T0" fmla="*/ 23 w 1235"/>
                <a:gd name="T1" fmla="*/ 412 h 619"/>
                <a:gd name="T2" fmla="*/ 89 w 1235"/>
                <a:gd name="T3" fmla="*/ 393 h 619"/>
                <a:gd name="T4" fmla="*/ 183 w 1235"/>
                <a:gd name="T5" fmla="*/ 367 h 619"/>
                <a:gd name="T6" fmla="*/ 286 w 1235"/>
                <a:gd name="T7" fmla="*/ 340 h 619"/>
                <a:gd name="T8" fmla="*/ 380 w 1235"/>
                <a:gd name="T9" fmla="*/ 321 h 619"/>
                <a:gd name="T10" fmla="*/ 457 w 1235"/>
                <a:gd name="T11" fmla="*/ 311 h 619"/>
                <a:gd name="T12" fmla="*/ 554 w 1235"/>
                <a:gd name="T13" fmla="*/ 294 h 619"/>
                <a:gd name="T14" fmla="*/ 659 w 1235"/>
                <a:gd name="T15" fmla="*/ 271 h 619"/>
                <a:gd name="T16" fmla="*/ 755 w 1235"/>
                <a:gd name="T17" fmla="*/ 248 h 619"/>
                <a:gd name="T18" fmla="*/ 823 w 1235"/>
                <a:gd name="T19" fmla="*/ 231 h 619"/>
                <a:gd name="T20" fmla="*/ 845 w 1235"/>
                <a:gd name="T21" fmla="*/ 223 h 619"/>
                <a:gd name="T22" fmla="*/ 905 w 1235"/>
                <a:gd name="T23" fmla="*/ 165 h 619"/>
                <a:gd name="T24" fmla="*/ 953 w 1235"/>
                <a:gd name="T25" fmla="*/ 167 h 619"/>
                <a:gd name="T26" fmla="*/ 957 w 1235"/>
                <a:gd name="T27" fmla="*/ 150 h 619"/>
                <a:gd name="T28" fmla="*/ 998 w 1235"/>
                <a:gd name="T29" fmla="*/ 63 h 619"/>
                <a:gd name="T30" fmla="*/ 1056 w 1235"/>
                <a:gd name="T31" fmla="*/ 0 h 619"/>
                <a:gd name="T32" fmla="*/ 1098 w 1235"/>
                <a:gd name="T33" fmla="*/ 24 h 619"/>
                <a:gd name="T34" fmla="*/ 1107 w 1235"/>
                <a:gd name="T35" fmla="*/ 67 h 619"/>
                <a:gd name="T36" fmla="*/ 1082 w 1235"/>
                <a:gd name="T37" fmla="*/ 118 h 619"/>
                <a:gd name="T38" fmla="*/ 1047 w 1235"/>
                <a:gd name="T39" fmla="*/ 166 h 619"/>
                <a:gd name="T40" fmla="*/ 1021 w 1235"/>
                <a:gd name="T41" fmla="*/ 186 h 619"/>
                <a:gd name="T42" fmla="*/ 1008 w 1235"/>
                <a:gd name="T43" fmla="*/ 202 h 619"/>
                <a:gd name="T44" fmla="*/ 1064 w 1235"/>
                <a:gd name="T45" fmla="*/ 159 h 619"/>
                <a:gd name="T46" fmla="*/ 1133 w 1235"/>
                <a:gd name="T47" fmla="*/ 129 h 619"/>
                <a:gd name="T48" fmla="*/ 1169 w 1235"/>
                <a:gd name="T49" fmla="*/ 118 h 619"/>
                <a:gd name="T50" fmla="*/ 1209 w 1235"/>
                <a:gd name="T51" fmla="*/ 110 h 619"/>
                <a:gd name="T52" fmla="*/ 1230 w 1235"/>
                <a:gd name="T53" fmla="*/ 131 h 619"/>
                <a:gd name="T54" fmla="*/ 1193 w 1235"/>
                <a:gd name="T55" fmla="*/ 167 h 619"/>
                <a:gd name="T56" fmla="*/ 1175 w 1235"/>
                <a:gd name="T57" fmla="*/ 189 h 619"/>
                <a:gd name="T58" fmla="*/ 1167 w 1235"/>
                <a:gd name="T59" fmla="*/ 193 h 619"/>
                <a:gd name="T60" fmla="*/ 1141 w 1235"/>
                <a:gd name="T61" fmla="*/ 183 h 619"/>
                <a:gd name="T62" fmla="*/ 1153 w 1235"/>
                <a:gd name="T63" fmla="*/ 177 h 619"/>
                <a:gd name="T64" fmla="*/ 1215 w 1235"/>
                <a:gd name="T65" fmla="*/ 201 h 619"/>
                <a:gd name="T66" fmla="*/ 1176 w 1235"/>
                <a:gd name="T67" fmla="*/ 226 h 619"/>
                <a:gd name="T68" fmla="*/ 1193 w 1235"/>
                <a:gd name="T69" fmla="*/ 242 h 619"/>
                <a:gd name="T70" fmla="*/ 1172 w 1235"/>
                <a:gd name="T71" fmla="*/ 240 h 619"/>
                <a:gd name="T72" fmla="*/ 1205 w 1235"/>
                <a:gd name="T73" fmla="*/ 246 h 619"/>
                <a:gd name="T74" fmla="*/ 1191 w 1235"/>
                <a:gd name="T75" fmla="*/ 275 h 619"/>
                <a:gd name="T76" fmla="*/ 1128 w 1235"/>
                <a:gd name="T77" fmla="*/ 284 h 619"/>
                <a:gd name="T78" fmla="*/ 1150 w 1235"/>
                <a:gd name="T79" fmla="*/ 285 h 619"/>
                <a:gd name="T80" fmla="*/ 1180 w 1235"/>
                <a:gd name="T81" fmla="*/ 285 h 619"/>
                <a:gd name="T82" fmla="*/ 1197 w 1235"/>
                <a:gd name="T83" fmla="*/ 287 h 619"/>
                <a:gd name="T84" fmla="*/ 1234 w 1235"/>
                <a:gd name="T85" fmla="*/ 300 h 619"/>
                <a:gd name="T86" fmla="*/ 1175 w 1235"/>
                <a:gd name="T87" fmla="*/ 320 h 619"/>
                <a:gd name="T88" fmla="*/ 1189 w 1235"/>
                <a:gd name="T89" fmla="*/ 348 h 619"/>
                <a:gd name="T90" fmla="*/ 1175 w 1235"/>
                <a:gd name="T91" fmla="*/ 345 h 619"/>
                <a:gd name="T92" fmla="*/ 1207 w 1235"/>
                <a:gd name="T93" fmla="*/ 340 h 619"/>
                <a:gd name="T94" fmla="*/ 1216 w 1235"/>
                <a:gd name="T95" fmla="*/ 336 h 619"/>
                <a:gd name="T96" fmla="*/ 1174 w 1235"/>
                <a:gd name="T97" fmla="*/ 338 h 619"/>
                <a:gd name="T98" fmla="*/ 1143 w 1235"/>
                <a:gd name="T99" fmla="*/ 345 h 619"/>
                <a:gd name="T100" fmla="*/ 1106 w 1235"/>
                <a:gd name="T101" fmla="*/ 359 h 619"/>
                <a:gd name="T102" fmla="*/ 1049 w 1235"/>
                <a:gd name="T103" fmla="*/ 372 h 619"/>
                <a:gd name="T104" fmla="*/ 988 w 1235"/>
                <a:gd name="T105" fmla="*/ 369 h 619"/>
                <a:gd name="T106" fmla="*/ 935 w 1235"/>
                <a:gd name="T107" fmla="*/ 341 h 619"/>
                <a:gd name="T108" fmla="*/ 911 w 1235"/>
                <a:gd name="T109" fmla="*/ 357 h 619"/>
                <a:gd name="T110" fmla="*/ 818 w 1235"/>
                <a:gd name="T111" fmla="*/ 389 h 619"/>
                <a:gd name="T112" fmla="*/ 633 w 1235"/>
                <a:gd name="T113" fmla="*/ 450 h 619"/>
                <a:gd name="T114" fmla="*/ 415 w 1235"/>
                <a:gd name="T115" fmla="*/ 522 h 619"/>
                <a:gd name="T116" fmla="*/ 222 w 1235"/>
                <a:gd name="T117" fmla="*/ 584 h 619"/>
                <a:gd name="T118" fmla="*/ 116 w 1235"/>
                <a:gd name="T119" fmla="*/ 617 h 619"/>
                <a:gd name="T120" fmla="*/ 67 w 1235"/>
                <a:gd name="T121" fmla="*/ 586 h 619"/>
                <a:gd name="T122" fmla="*/ 10 w 1235"/>
                <a:gd name="T123" fmla="*/ 490 h 61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35"/>
                <a:gd name="T187" fmla="*/ 0 h 619"/>
                <a:gd name="T188" fmla="*/ 1235 w 1235"/>
                <a:gd name="T189" fmla="*/ 619 h 61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35" h="619">
                  <a:moveTo>
                    <a:pt x="4" y="419"/>
                  </a:moveTo>
                  <a:lnTo>
                    <a:pt x="4" y="419"/>
                  </a:lnTo>
                  <a:lnTo>
                    <a:pt x="7" y="417"/>
                  </a:lnTo>
                  <a:lnTo>
                    <a:pt x="11" y="416"/>
                  </a:lnTo>
                  <a:lnTo>
                    <a:pt x="16" y="414"/>
                  </a:lnTo>
                  <a:lnTo>
                    <a:pt x="23" y="412"/>
                  </a:lnTo>
                  <a:lnTo>
                    <a:pt x="31" y="410"/>
                  </a:lnTo>
                  <a:lnTo>
                    <a:pt x="41" y="407"/>
                  </a:lnTo>
                  <a:lnTo>
                    <a:pt x="51" y="404"/>
                  </a:lnTo>
                  <a:lnTo>
                    <a:pt x="63" y="401"/>
                  </a:lnTo>
                  <a:lnTo>
                    <a:pt x="76" y="397"/>
                  </a:lnTo>
                  <a:lnTo>
                    <a:pt x="89" y="393"/>
                  </a:lnTo>
                  <a:lnTo>
                    <a:pt x="103" y="389"/>
                  </a:lnTo>
                  <a:lnTo>
                    <a:pt x="118" y="385"/>
                  </a:lnTo>
                  <a:lnTo>
                    <a:pt x="133" y="380"/>
                  </a:lnTo>
                  <a:lnTo>
                    <a:pt x="149" y="376"/>
                  </a:lnTo>
                  <a:lnTo>
                    <a:pt x="165" y="371"/>
                  </a:lnTo>
                  <a:lnTo>
                    <a:pt x="183" y="367"/>
                  </a:lnTo>
                  <a:lnTo>
                    <a:pt x="199" y="362"/>
                  </a:lnTo>
                  <a:lnTo>
                    <a:pt x="217" y="357"/>
                  </a:lnTo>
                  <a:lnTo>
                    <a:pt x="234" y="353"/>
                  </a:lnTo>
                  <a:lnTo>
                    <a:pt x="251" y="348"/>
                  </a:lnTo>
                  <a:lnTo>
                    <a:pt x="268" y="344"/>
                  </a:lnTo>
                  <a:lnTo>
                    <a:pt x="286" y="340"/>
                  </a:lnTo>
                  <a:lnTo>
                    <a:pt x="302" y="336"/>
                  </a:lnTo>
                  <a:lnTo>
                    <a:pt x="319" y="333"/>
                  </a:lnTo>
                  <a:lnTo>
                    <a:pt x="335" y="329"/>
                  </a:lnTo>
                  <a:lnTo>
                    <a:pt x="351" y="326"/>
                  </a:lnTo>
                  <a:lnTo>
                    <a:pt x="366" y="323"/>
                  </a:lnTo>
                  <a:lnTo>
                    <a:pt x="380" y="321"/>
                  </a:lnTo>
                  <a:lnTo>
                    <a:pt x="394" y="318"/>
                  </a:lnTo>
                  <a:lnTo>
                    <a:pt x="407" y="317"/>
                  </a:lnTo>
                  <a:lnTo>
                    <a:pt x="419" y="315"/>
                  </a:lnTo>
                  <a:lnTo>
                    <a:pt x="431" y="314"/>
                  </a:lnTo>
                  <a:lnTo>
                    <a:pt x="444" y="313"/>
                  </a:lnTo>
                  <a:lnTo>
                    <a:pt x="457" y="311"/>
                  </a:lnTo>
                  <a:lnTo>
                    <a:pt x="472" y="309"/>
                  </a:lnTo>
                  <a:lnTo>
                    <a:pt x="487" y="306"/>
                  </a:lnTo>
                  <a:lnTo>
                    <a:pt x="503" y="303"/>
                  </a:lnTo>
                  <a:lnTo>
                    <a:pt x="519" y="300"/>
                  </a:lnTo>
                  <a:lnTo>
                    <a:pt x="536" y="297"/>
                  </a:lnTo>
                  <a:lnTo>
                    <a:pt x="554" y="294"/>
                  </a:lnTo>
                  <a:lnTo>
                    <a:pt x="571" y="290"/>
                  </a:lnTo>
                  <a:lnTo>
                    <a:pt x="589" y="286"/>
                  </a:lnTo>
                  <a:lnTo>
                    <a:pt x="606" y="283"/>
                  </a:lnTo>
                  <a:lnTo>
                    <a:pt x="624" y="279"/>
                  </a:lnTo>
                  <a:lnTo>
                    <a:pt x="642" y="275"/>
                  </a:lnTo>
                  <a:lnTo>
                    <a:pt x="659" y="271"/>
                  </a:lnTo>
                  <a:lnTo>
                    <a:pt x="676" y="266"/>
                  </a:lnTo>
                  <a:lnTo>
                    <a:pt x="693" y="263"/>
                  </a:lnTo>
                  <a:lnTo>
                    <a:pt x="710" y="259"/>
                  </a:lnTo>
                  <a:lnTo>
                    <a:pt x="726" y="255"/>
                  </a:lnTo>
                  <a:lnTo>
                    <a:pt x="741" y="252"/>
                  </a:lnTo>
                  <a:lnTo>
                    <a:pt x="755" y="248"/>
                  </a:lnTo>
                  <a:lnTo>
                    <a:pt x="769" y="245"/>
                  </a:lnTo>
                  <a:lnTo>
                    <a:pt x="782" y="242"/>
                  </a:lnTo>
                  <a:lnTo>
                    <a:pt x="794" y="239"/>
                  </a:lnTo>
                  <a:lnTo>
                    <a:pt x="805" y="236"/>
                  </a:lnTo>
                  <a:lnTo>
                    <a:pt x="814" y="234"/>
                  </a:lnTo>
                  <a:lnTo>
                    <a:pt x="823" y="231"/>
                  </a:lnTo>
                  <a:lnTo>
                    <a:pt x="830" y="230"/>
                  </a:lnTo>
                  <a:lnTo>
                    <a:pt x="836" y="228"/>
                  </a:lnTo>
                  <a:lnTo>
                    <a:pt x="840" y="227"/>
                  </a:lnTo>
                  <a:lnTo>
                    <a:pt x="842" y="226"/>
                  </a:lnTo>
                  <a:lnTo>
                    <a:pt x="843" y="226"/>
                  </a:lnTo>
                  <a:lnTo>
                    <a:pt x="845" y="223"/>
                  </a:lnTo>
                  <a:lnTo>
                    <a:pt x="849" y="216"/>
                  </a:lnTo>
                  <a:lnTo>
                    <a:pt x="856" y="205"/>
                  </a:lnTo>
                  <a:lnTo>
                    <a:pt x="866" y="193"/>
                  </a:lnTo>
                  <a:lnTo>
                    <a:pt x="877" y="182"/>
                  </a:lnTo>
                  <a:lnTo>
                    <a:pt x="890" y="171"/>
                  </a:lnTo>
                  <a:lnTo>
                    <a:pt x="905" y="165"/>
                  </a:lnTo>
                  <a:lnTo>
                    <a:pt x="921" y="163"/>
                  </a:lnTo>
                  <a:lnTo>
                    <a:pt x="935" y="165"/>
                  </a:lnTo>
                  <a:lnTo>
                    <a:pt x="945" y="165"/>
                  </a:lnTo>
                  <a:lnTo>
                    <a:pt x="950" y="166"/>
                  </a:lnTo>
                  <a:lnTo>
                    <a:pt x="953" y="166"/>
                  </a:lnTo>
                  <a:lnTo>
                    <a:pt x="953" y="167"/>
                  </a:lnTo>
                  <a:lnTo>
                    <a:pt x="952" y="167"/>
                  </a:lnTo>
                  <a:lnTo>
                    <a:pt x="951" y="167"/>
                  </a:lnTo>
                  <a:lnTo>
                    <a:pt x="950" y="167"/>
                  </a:lnTo>
                  <a:lnTo>
                    <a:pt x="951" y="165"/>
                  </a:lnTo>
                  <a:lnTo>
                    <a:pt x="953" y="159"/>
                  </a:lnTo>
                  <a:lnTo>
                    <a:pt x="957" y="150"/>
                  </a:lnTo>
                  <a:lnTo>
                    <a:pt x="961" y="139"/>
                  </a:lnTo>
                  <a:lnTo>
                    <a:pt x="967" y="125"/>
                  </a:lnTo>
                  <a:lnTo>
                    <a:pt x="974" y="110"/>
                  </a:lnTo>
                  <a:lnTo>
                    <a:pt x="981" y="95"/>
                  </a:lnTo>
                  <a:lnTo>
                    <a:pt x="989" y="78"/>
                  </a:lnTo>
                  <a:lnTo>
                    <a:pt x="998" y="63"/>
                  </a:lnTo>
                  <a:lnTo>
                    <a:pt x="1007" y="47"/>
                  </a:lnTo>
                  <a:lnTo>
                    <a:pt x="1017" y="33"/>
                  </a:lnTo>
                  <a:lnTo>
                    <a:pt x="1026" y="21"/>
                  </a:lnTo>
                  <a:lnTo>
                    <a:pt x="1036" y="11"/>
                  </a:lnTo>
                  <a:lnTo>
                    <a:pt x="1046" y="4"/>
                  </a:lnTo>
                  <a:lnTo>
                    <a:pt x="1056" y="0"/>
                  </a:lnTo>
                  <a:lnTo>
                    <a:pt x="1065" y="0"/>
                  </a:lnTo>
                  <a:lnTo>
                    <a:pt x="1074" y="4"/>
                  </a:lnTo>
                  <a:lnTo>
                    <a:pt x="1081" y="8"/>
                  </a:lnTo>
                  <a:lnTo>
                    <a:pt x="1087" y="13"/>
                  </a:lnTo>
                  <a:lnTo>
                    <a:pt x="1093" y="18"/>
                  </a:lnTo>
                  <a:lnTo>
                    <a:pt x="1098" y="24"/>
                  </a:lnTo>
                  <a:lnTo>
                    <a:pt x="1101" y="30"/>
                  </a:lnTo>
                  <a:lnTo>
                    <a:pt x="1104" y="37"/>
                  </a:lnTo>
                  <a:lnTo>
                    <a:pt x="1106" y="44"/>
                  </a:lnTo>
                  <a:lnTo>
                    <a:pt x="1107" y="52"/>
                  </a:lnTo>
                  <a:lnTo>
                    <a:pt x="1108" y="59"/>
                  </a:lnTo>
                  <a:lnTo>
                    <a:pt x="1107" y="67"/>
                  </a:lnTo>
                  <a:lnTo>
                    <a:pt x="1106" y="74"/>
                  </a:lnTo>
                  <a:lnTo>
                    <a:pt x="1104" y="81"/>
                  </a:lnTo>
                  <a:lnTo>
                    <a:pt x="1101" y="87"/>
                  </a:lnTo>
                  <a:lnTo>
                    <a:pt x="1098" y="94"/>
                  </a:lnTo>
                  <a:lnTo>
                    <a:pt x="1094" y="100"/>
                  </a:lnTo>
                  <a:lnTo>
                    <a:pt x="1082" y="118"/>
                  </a:lnTo>
                  <a:lnTo>
                    <a:pt x="1071" y="133"/>
                  </a:lnTo>
                  <a:lnTo>
                    <a:pt x="1063" y="144"/>
                  </a:lnTo>
                  <a:lnTo>
                    <a:pt x="1057" y="153"/>
                  </a:lnTo>
                  <a:lnTo>
                    <a:pt x="1052" y="159"/>
                  </a:lnTo>
                  <a:lnTo>
                    <a:pt x="1049" y="164"/>
                  </a:lnTo>
                  <a:lnTo>
                    <a:pt x="1047" y="166"/>
                  </a:lnTo>
                  <a:lnTo>
                    <a:pt x="1046" y="167"/>
                  </a:lnTo>
                  <a:lnTo>
                    <a:pt x="1045" y="167"/>
                  </a:lnTo>
                  <a:lnTo>
                    <a:pt x="1041" y="170"/>
                  </a:lnTo>
                  <a:lnTo>
                    <a:pt x="1035" y="174"/>
                  </a:lnTo>
                  <a:lnTo>
                    <a:pt x="1028" y="179"/>
                  </a:lnTo>
                  <a:lnTo>
                    <a:pt x="1021" y="186"/>
                  </a:lnTo>
                  <a:lnTo>
                    <a:pt x="1014" y="193"/>
                  </a:lnTo>
                  <a:lnTo>
                    <a:pt x="1008" y="201"/>
                  </a:lnTo>
                  <a:lnTo>
                    <a:pt x="1006" y="211"/>
                  </a:lnTo>
                  <a:lnTo>
                    <a:pt x="1006" y="209"/>
                  </a:lnTo>
                  <a:lnTo>
                    <a:pt x="1007" y="207"/>
                  </a:lnTo>
                  <a:lnTo>
                    <a:pt x="1008" y="202"/>
                  </a:lnTo>
                  <a:lnTo>
                    <a:pt x="1011" y="196"/>
                  </a:lnTo>
                  <a:lnTo>
                    <a:pt x="1017" y="190"/>
                  </a:lnTo>
                  <a:lnTo>
                    <a:pt x="1024" y="182"/>
                  </a:lnTo>
                  <a:lnTo>
                    <a:pt x="1034" y="175"/>
                  </a:lnTo>
                  <a:lnTo>
                    <a:pt x="1046" y="167"/>
                  </a:lnTo>
                  <a:lnTo>
                    <a:pt x="1064" y="159"/>
                  </a:lnTo>
                  <a:lnTo>
                    <a:pt x="1079" y="152"/>
                  </a:lnTo>
                  <a:lnTo>
                    <a:pt x="1093" y="146"/>
                  </a:lnTo>
                  <a:lnTo>
                    <a:pt x="1104" y="141"/>
                  </a:lnTo>
                  <a:lnTo>
                    <a:pt x="1115" y="136"/>
                  </a:lnTo>
                  <a:lnTo>
                    <a:pt x="1124" y="132"/>
                  </a:lnTo>
                  <a:lnTo>
                    <a:pt x="1133" y="129"/>
                  </a:lnTo>
                  <a:lnTo>
                    <a:pt x="1140" y="126"/>
                  </a:lnTo>
                  <a:lnTo>
                    <a:pt x="1147" y="124"/>
                  </a:lnTo>
                  <a:lnTo>
                    <a:pt x="1153" y="122"/>
                  </a:lnTo>
                  <a:lnTo>
                    <a:pt x="1158" y="120"/>
                  </a:lnTo>
                  <a:lnTo>
                    <a:pt x="1163" y="119"/>
                  </a:lnTo>
                  <a:lnTo>
                    <a:pt x="1169" y="118"/>
                  </a:lnTo>
                  <a:lnTo>
                    <a:pt x="1174" y="117"/>
                  </a:lnTo>
                  <a:lnTo>
                    <a:pt x="1179" y="116"/>
                  </a:lnTo>
                  <a:lnTo>
                    <a:pt x="1184" y="116"/>
                  </a:lnTo>
                  <a:lnTo>
                    <a:pt x="1194" y="114"/>
                  </a:lnTo>
                  <a:lnTo>
                    <a:pt x="1203" y="112"/>
                  </a:lnTo>
                  <a:lnTo>
                    <a:pt x="1209" y="110"/>
                  </a:lnTo>
                  <a:lnTo>
                    <a:pt x="1215" y="109"/>
                  </a:lnTo>
                  <a:lnTo>
                    <a:pt x="1219" y="109"/>
                  </a:lnTo>
                  <a:lnTo>
                    <a:pt x="1223" y="112"/>
                  </a:lnTo>
                  <a:lnTo>
                    <a:pt x="1226" y="116"/>
                  </a:lnTo>
                  <a:lnTo>
                    <a:pt x="1228" y="123"/>
                  </a:lnTo>
                  <a:lnTo>
                    <a:pt x="1230" y="131"/>
                  </a:lnTo>
                  <a:lnTo>
                    <a:pt x="1228" y="139"/>
                  </a:lnTo>
                  <a:lnTo>
                    <a:pt x="1224" y="146"/>
                  </a:lnTo>
                  <a:lnTo>
                    <a:pt x="1219" y="152"/>
                  </a:lnTo>
                  <a:lnTo>
                    <a:pt x="1211" y="158"/>
                  </a:lnTo>
                  <a:lnTo>
                    <a:pt x="1203" y="163"/>
                  </a:lnTo>
                  <a:lnTo>
                    <a:pt x="1193" y="167"/>
                  </a:lnTo>
                  <a:lnTo>
                    <a:pt x="1184" y="171"/>
                  </a:lnTo>
                  <a:lnTo>
                    <a:pt x="1177" y="174"/>
                  </a:lnTo>
                  <a:lnTo>
                    <a:pt x="1174" y="177"/>
                  </a:lnTo>
                  <a:lnTo>
                    <a:pt x="1173" y="181"/>
                  </a:lnTo>
                  <a:lnTo>
                    <a:pt x="1174" y="185"/>
                  </a:lnTo>
                  <a:lnTo>
                    <a:pt x="1175" y="189"/>
                  </a:lnTo>
                  <a:lnTo>
                    <a:pt x="1174" y="192"/>
                  </a:lnTo>
                  <a:lnTo>
                    <a:pt x="1170" y="195"/>
                  </a:lnTo>
                  <a:lnTo>
                    <a:pt x="1161" y="196"/>
                  </a:lnTo>
                  <a:lnTo>
                    <a:pt x="1166" y="196"/>
                  </a:lnTo>
                  <a:lnTo>
                    <a:pt x="1167" y="195"/>
                  </a:lnTo>
                  <a:lnTo>
                    <a:pt x="1167" y="193"/>
                  </a:lnTo>
                  <a:lnTo>
                    <a:pt x="1165" y="192"/>
                  </a:lnTo>
                  <a:lnTo>
                    <a:pt x="1160" y="190"/>
                  </a:lnTo>
                  <a:lnTo>
                    <a:pt x="1156" y="188"/>
                  </a:lnTo>
                  <a:lnTo>
                    <a:pt x="1151" y="186"/>
                  </a:lnTo>
                  <a:lnTo>
                    <a:pt x="1146" y="185"/>
                  </a:lnTo>
                  <a:lnTo>
                    <a:pt x="1141" y="183"/>
                  </a:lnTo>
                  <a:lnTo>
                    <a:pt x="1137" y="182"/>
                  </a:lnTo>
                  <a:lnTo>
                    <a:pt x="1136" y="180"/>
                  </a:lnTo>
                  <a:lnTo>
                    <a:pt x="1136" y="179"/>
                  </a:lnTo>
                  <a:lnTo>
                    <a:pt x="1139" y="178"/>
                  </a:lnTo>
                  <a:lnTo>
                    <a:pt x="1144" y="178"/>
                  </a:lnTo>
                  <a:lnTo>
                    <a:pt x="1153" y="177"/>
                  </a:lnTo>
                  <a:lnTo>
                    <a:pt x="1166" y="178"/>
                  </a:lnTo>
                  <a:lnTo>
                    <a:pt x="1192" y="181"/>
                  </a:lnTo>
                  <a:lnTo>
                    <a:pt x="1208" y="185"/>
                  </a:lnTo>
                  <a:lnTo>
                    <a:pt x="1216" y="190"/>
                  </a:lnTo>
                  <a:lnTo>
                    <a:pt x="1218" y="196"/>
                  </a:lnTo>
                  <a:lnTo>
                    <a:pt x="1215" y="201"/>
                  </a:lnTo>
                  <a:lnTo>
                    <a:pt x="1208" y="206"/>
                  </a:lnTo>
                  <a:lnTo>
                    <a:pt x="1200" y="209"/>
                  </a:lnTo>
                  <a:lnTo>
                    <a:pt x="1192" y="210"/>
                  </a:lnTo>
                  <a:lnTo>
                    <a:pt x="1178" y="215"/>
                  </a:lnTo>
                  <a:lnTo>
                    <a:pt x="1174" y="221"/>
                  </a:lnTo>
                  <a:lnTo>
                    <a:pt x="1176" y="226"/>
                  </a:lnTo>
                  <a:lnTo>
                    <a:pt x="1182" y="231"/>
                  </a:lnTo>
                  <a:lnTo>
                    <a:pt x="1189" y="236"/>
                  </a:lnTo>
                  <a:lnTo>
                    <a:pt x="1193" y="239"/>
                  </a:lnTo>
                  <a:lnTo>
                    <a:pt x="1194" y="242"/>
                  </a:lnTo>
                  <a:lnTo>
                    <a:pt x="1188" y="243"/>
                  </a:lnTo>
                  <a:lnTo>
                    <a:pt x="1193" y="242"/>
                  </a:lnTo>
                  <a:lnTo>
                    <a:pt x="1193" y="241"/>
                  </a:lnTo>
                  <a:lnTo>
                    <a:pt x="1188" y="240"/>
                  </a:lnTo>
                  <a:lnTo>
                    <a:pt x="1182" y="239"/>
                  </a:lnTo>
                  <a:lnTo>
                    <a:pt x="1177" y="239"/>
                  </a:lnTo>
                  <a:lnTo>
                    <a:pt x="1173" y="239"/>
                  </a:lnTo>
                  <a:lnTo>
                    <a:pt x="1172" y="240"/>
                  </a:lnTo>
                  <a:lnTo>
                    <a:pt x="1177" y="241"/>
                  </a:lnTo>
                  <a:lnTo>
                    <a:pt x="1185" y="242"/>
                  </a:lnTo>
                  <a:lnTo>
                    <a:pt x="1192" y="242"/>
                  </a:lnTo>
                  <a:lnTo>
                    <a:pt x="1197" y="243"/>
                  </a:lnTo>
                  <a:lnTo>
                    <a:pt x="1201" y="244"/>
                  </a:lnTo>
                  <a:lnTo>
                    <a:pt x="1205" y="246"/>
                  </a:lnTo>
                  <a:lnTo>
                    <a:pt x="1207" y="249"/>
                  </a:lnTo>
                  <a:lnTo>
                    <a:pt x="1208" y="253"/>
                  </a:lnTo>
                  <a:lnTo>
                    <a:pt x="1207" y="258"/>
                  </a:lnTo>
                  <a:lnTo>
                    <a:pt x="1205" y="265"/>
                  </a:lnTo>
                  <a:lnTo>
                    <a:pt x="1199" y="271"/>
                  </a:lnTo>
                  <a:lnTo>
                    <a:pt x="1191" y="275"/>
                  </a:lnTo>
                  <a:lnTo>
                    <a:pt x="1181" y="278"/>
                  </a:lnTo>
                  <a:lnTo>
                    <a:pt x="1169" y="281"/>
                  </a:lnTo>
                  <a:lnTo>
                    <a:pt x="1157" y="283"/>
                  </a:lnTo>
                  <a:lnTo>
                    <a:pt x="1144" y="284"/>
                  </a:lnTo>
                  <a:lnTo>
                    <a:pt x="1132" y="284"/>
                  </a:lnTo>
                  <a:lnTo>
                    <a:pt x="1128" y="284"/>
                  </a:lnTo>
                  <a:lnTo>
                    <a:pt x="1127" y="285"/>
                  </a:lnTo>
                  <a:lnTo>
                    <a:pt x="1128" y="285"/>
                  </a:lnTo>
                  <a:lnTo>
                    <a:pt x="1132" y="285"/>
                  </a:lnTo>
                  <a:lnTo>
                    <a:pt x="1137" y="285"/>
                  </a:lnTo>
                  <a:lnTo>
                    <a:pt x="1143" y="285"/>
                  </a:lnTo>
                  <a:lnTo>
                    <a:pt x="1150" y="285"/>
                  </a:lnTo>
                  <a:lnTo>
                    <a:pt x="1157" y="285"/>
                  </a:lnTo>
                  <a:lnTo>
                    <a:pt x="1164" y="285"/>
                  </a:lnTo>
                  <a:lnTo>
                    <a:pt x="1170" y="285"/>
                  </a:lnTo>
                  <a:lnTo>
                    <a:pt x="1175" y="285"/>
                  </a:lnTo>
                  <a:lnTo>
                    <a:pt x="1179" y="285"/>
                  </a:lnTo>
                  <a:lnTo>
                    <a:pt x="1180" y="285"/>
                  </a:lnTo>
                  <a:lnTo>
                    <a:pt x="1179" y="285"/>
                  </a:lnTo>
                  <a:lnTo>
                    <a:pt x="1175" y="285"/>
                  </a:lnTo>
                  <a:lnTo>
                    <a:pt x="1169" y="285"/>
                  </a:lnTo>
                  <a:lnTo>
                    <a:pt x="1181" y="286"/>
                  </a:lnTo>
                  <a:lnTo>
                    <a:pt x="1190" y="287"/>
                  </a:lnTo>
                  <a:lnTo>
                    <a:pt x="1197" y="287"/>
                  </a:lnTo>
                  <a:lnTo>
                    <a:pt x="1203" y="288"/>
                  </a:lnTo>
                  <a:lnTo>
                    <a:pt x="1208" y="289"/>
                  </a:lnTo>
                  <a:lnTo>
                    <a:pt x="1213" y="291"/>
                  </a:lnTo>
                  <a:lnTo>
                    <a:pt x="1220" y="293"/>
                  </a:lnTo>
                  <a:lnTo>
                    <a:pt x="1228" y="296"/>
                  </a:lnTo>
                  <a:lnTo>
                    <a:pt x="1234" y="300"/>
                  </a:lnTo>
                  <a:lnTo>
                    <a:pt x="1231" y="303"/>
                  </a:lnTo>
                  <a:lnTo>
                    <a:pt x="1222" y="306"/>
                  </a:lnTo>
                  <a:lnTo>
                    <a:pt x="1211" y="309"/>
                  </a:lnTo>
                  <a:lnTo>
                    <a:pt x="1197" y="312"/>
                  </a:lnTo>
                  <a:lnTo>
                    <a:pt x="1185" y="315"/>
                  </a:lnTo>
                  <a:lnTo>
                    <a:pt x="1175" y="320"/>
                  </a:lnTo>
                  <a:lnTo>
                    <a:pt x="1170" y="326"/>
                  </a:lnTo>
                  <a:lnTo>
                    <a:pt x="1171" y="332"/>
                  </a:lnTo>
                  <a:lnTo>
                    <a:pt x="1174" y="337"/>
                  </a:lnTo>
                  <a:lnTo>
                    <a:pt x="1179" y="342"/>
                  </a:lnTo>
                  <a:lnTo>
                    <a:pt x="1185" y="345"/>
                  </a:lnTo>
                  <a:lnTo>
                    <a:pt x="1189" y="348"/>
                  </a:lnTo>
                  <a:lnTo>
                    <a:pt x="1190" y="349"/>
                  </a:lnTo>
                  <a:lnTo>
                    <a:pt x="1188" y="349"/>
                  </a:lnTo>
                  <a:lnTo>
                    <a:pt x="1180" y="348"/>
                  </a:lnTo>
                  <a:lnTo>
                    <a:pt x="1176" y="347"/>
                  </a:lnTo>
                  <a:lnTo>
                    <a:pt x="1175" y="347"/>
                  </a:lnTo>
                  <a:lnTo>
                    <a:pt x="1175" y="345"/>
                  </a:lnTo>
                  <a:lnTo>
                    <a:pt x="1178" y="344"/>
                  </a:lnTo>
                  <a:lnTo>
                    <a:pt x="1183" y="344"/>
                  </a:lnTo>
                  <a:lnTo>
                    <a:pt x="1188" y="343"/>
                  </a:lnTo>
                  <a:lnTo>
                    <a:pt x="1194" y="341"/>
                  </a:lnTo>
                  <a:lnTo>
                    <a:pt x="1200" y="340"/>
                  </a:lnTo>
                  <a:lnTo>
                    <a:pt x="1207" y="340"/>
                  </a:lnTo>
                  <a:lnTo>
                    <a:pt x="1212" y="339"/>
                  </a:lnTo>
                  <a:lnTo>
                    <a:pt x="1216" y="338"/>
                  </a:lnTo>
                  <a:lnTo>
                    <a:pt x="1219" y="337"/>
                  </a:lnTo>
                  <a:lnTo>
                    <a:pt x="1221" y="337"/>
                  </a:lnTo>
                  <a:lnTo>
                    <a:pt x="1220" y="337"/>
                  </a:lnTo>
                  <a:lnTo>
                    <a:pt x="1216" y="336"/>
                  </a:lnTo>
                  <a:lnTo>
                    <a:pt x="1209" y="336"/>
                  </a:lnTo>
                  <a:lnTo>
                    <a:pt x="1201" y="336"/>
                  </a:lnTo>
                  <a:lnTo>
                    <a:pt x="1194" y="336"/>
                  </a:lnTo>
                  <a:lnTo>
                    <a:pt x="1187" y="337"/>
                  </a:lnTo>
                  <a:lnTo>
                    <a:pt x="1180" y="337"/>
                  </a:lnTo>
                  <a:lnTo>
                    <a:pt x="1174" y="338"/>
                  </a:lnTo>
                  <a:lnTo>
                    <a:pt x="1169" y="338"/>
                  </a:lnTo>
                  <a:lnTo>
                    <a:pt x="1163" y="340"/>
                  </a:lnTo>
                  <a:lnTo>
                    <a:pt x="1158" y="340"/>
                  </a:lnTo>
                  <a:lnTo>
                    <a:pt x="1153" y="342"/>
                  </a:lnTo>
                  <a:lnTo>
                    <a:pt x="1148" y="343"/>
                  </a:lnTo>
                  <a:lnTo>
                    <a:pt x="1143" y="345"/>
                  </a:lnTo>
                  <a:lnTo>
                    <a:pt x="1137" y="347"/>
                  </a:lnTo>
                  <a:lnTo>
                    <a:pt x="1132" y="349"/>
                  </a:lnTo>
                  <a:lnTo>
                    <a:pt x="1126" y="351"/>
                  </a:lnTo>
                  <a:lnTo>
                    <a:pt x="1120" y="353"/>
                  </a:lnTo>
                  <a:lnTo>
                    <a:pt x="1113" y="356"/>
                  </a:lnTo>
                  <a:lnTo>
                    <a:pt x="1106" y="359"/>
                  </a:lnTo>
                  <a:lnTo>
                    <a:pt x="1098" y="362"/>
                  </a:lnTo>
                  <a:lnTo>
                    <a:pt x="1089" y="364"/>
                  </a:lnTo>
                  <a:lnTo>
                    <a:pt x="1079" y="367"/>
                  </a:lnTo>
                  <a:lnTo>
                    <a:pt x="1070" y="369"/>
                  </a:lnTo>
                  <a:lnTo>
                    <a:pt x="1059" y="371"/>
                  </a:lnTo>
                  <a:lnTo>
                    <a:pt x="1049" y="372"/>
                  </a:lnTo>
                  <a:lnTo>
                    <a:pt x="1038" y="374"/>
                  </a:lnTo>
                  <a:lnTo>
                    <a:pt x="1027" y="374"/>
                  </a:lnTo>
                  <a:lnTo>
                    <a:pt x="1017" y="374"/>
                  </a:lnTo>
                  <a:lnTo>
                    <a:pt x="1007" y="373"/>
                  </a:lnTo>
                  <a:lnTo>
                    <a:pt x="998" y="371"/>
                  </a:lnTo>
                  <a:lnTo>
                    <a:pt x="988" y="369"/>
                  </a:lnTo>
                  <a:lnTo>
                    <a:pt x="980" y="366"/>
                  </a:lnTo>
                  <a:lnTo>
                    <a:pt x="973" y="362"/>
                  </a:lnTo>
                  <a:lnTo>
                    <a:pt x="966" y="356"/>
                  </a:lnTo>
                  <a:lnTo>
                    <a:pt x="954" y="347"/>
                  </a:lnTo>
                  <a:lnTo>
                    <a:pt x="943" y="342"/>
                  </a:lnTo>
                  <a:lnTo>
                    <a:pt x="935" y="341"/>
                  </a:lnTo>
                  <a:lnTo>
                    <a:pt x="927" y="344"/>
                  </a:lnTo>
                  <a:lnTo>
                    <a:pt x="921" y="348"/>
                  </a:lnTo>
                  <a:lnTo>
                    <a:pt x="917" y="352"/>
                  </a:lnTo>
                  <a:lnTo>
                    <a:pt x="915" y="356"/>
                  </a:lnTo>
                  <a:lnTo>
                    <a:pt x="913" y="357"/>
                  </a:lnTo>
                  <a:lnTo>
                    <a:pt x="911" y="357"/>
                  </a:lnTo>
                  <a:lnTo>
                    <a:pt x="905" y="360"/>
                  </a:lnTo>
                  <a:lnTo>
                    <a:pt x="894" y="363"/>
                  </a:lnTo>
                  <a:lnTo>
                    <a:pt x="880" y="368"/>
                  </a:lnTo>
                  <a:lnTo>
                    <a:pt x="863" y="374"/>
                  </a:lnTo>
                  <a:lnTo>
                    <a:pt x="842" y="381"/>
                  </a:lnTo>
                  <a:lnTo>
                    <a:pt x="818" y="389"/>
                  </a:lnTo>
                  <a:lnTo>
                    <a:pt x="793" y="397"/>
                  </a:lnTo>
                  <a:lnTo>
                    <a:pt x="764" y="406"/>
                  </a:lnTo>
                  <a:lnTo>
                    <a:pt x="734" y="416"/>
                  </a:lnTo>
                  <a:lnTo>
                    <a:pt x="702" y="427"/>
                  </a:lnTo>
                  <a:lnTo>
                    <a:pt x="668" y="438"/>
                  </a:lnTo>
                  <a:lnTo>
                    <a:pt x="633" y="450"/>
                  </a:lnTo>
                  <a:lnTo>
                    <a:pt x="597" y="462"/>
                  </a:lnTo>
                  <a:lnTo>
                    <a:pt x="561" y="474"/>
                  </a:lnTo>
                  <a:lnTo>
                    <a:pt x="524" y="486"/>
                  </a:lnTo>
                  <a:lnTo>
                    <a:pt x="487" y="498"/>
                  </a:lnTo>
                  <a:lnTo>
                    <a:pt x="450" y="510"/>
                  </a:lnTo>
                  <a:lnTo>
                    <a:pt x="415" y="522"/>
                  </a:lnTo>
                  <a:lnTo>
                    <a:pt x="379" y="533"/>
                  </a:lnTo>
                  <a:lnTo>
                    <a:pt x="344" y="545"/>
                  </a:lnTo>
                  <a:lnTo>
                    <a:pt x="311" y="556"/>
                  </a:lnTo>
                  <a:lnTo>
                    <a:pt x="280" y="566"/>
                  </a:lnTo>
                  <a:lnTo>
                    <a:pt x="250" y="575"/>
                  </a:lnTo>
                  <a:lnTo>
                    <a:pt x="222" y="584"/>
                  </a:lnTo>
                  <a:lnTo>
                    <a:pt x="197" y="592"/>
                  </a:lnTo>
                  <a:lnTo>
                    <a:pt x="175" y="599"/>
                  </a:lnTo>
                  <a:lnTo>
                    <a:pt x="155" y="606"/>
                  </a:lnTo>
                  <a:lnTo>
                    <a:pt x="138" y="611"/>
                  </a:lnTo>
                  <a:lnTo>
                    <a:pt x="126" y="614"/>
                  </a:lnTo>
                  <a:lnTo>
                    <a:pt x="116" y="617"/>
                  </a:lnTo>
                  <a:lnTo>
                    <a:pt x="111" y="618"/>
                  </a:lnTo>
                  <a:lnTo>
                    <a:pt x="104" y="618"/>
                  </a:lnTo>
                  <a:lnTo>
                    <a:pt x="96" y="614"/>
                  </a:lnTo>
                  <a:lnTo>
                    <a:pt x="87" y="607"/>
                  </a:lnTo>
                  <a:lnTo>
                    <a:pt x="77" y="598"/>
                  </a:lnTo>
                  <a:lnTo>
                    <a:pt x="67" y="586"/>
                  </a:lnTo>
                  <a:lnTo>
                    <a:pt x="56" y="572"/>
                  </a:lnTo>
                  <a:lnTo>
                    <a:pt x="46" y="557"/>
                  </a:lnTo>
                  <a:lnTo>
                    <a:pt x="36" y="542"/>
                  </a:lnTo>
                  <a:lnTo>
                    <a:pt x="26" y="525"/>
                  </a:lnTo>
                  <a:lnTo>
                    <a:pt x="18" y="508"/>
                  </a:lnTo>
                  <a:lnTo>
                    <a:pt x="10" y="490"/>
                  </a:lnTo>
                  <a:lnTo>
                    <a:pt x="5" y="474"/>
                  </a:lnTo>
                  <a:lnTo>
                    <a:pt x="1" y="458"/>
                  </a:lnTo>
                  <a:lnTo>
                    <a:pt x="0" y="443"/>
                  </a:lnTo>
                  <a:lnTo>
                    <a:pt x="0" y="430"/>
                  </a:lnTo>
                  <a:lnTo>
                    <a:pt x="4" y="419"/>
                  </a:lnTo>
                </a:path>
              </a:pathLst>
            </a:custGeom>
            <a:noFill/>
            <a:ln w="12700" cap="rnd">
              <a:solidFill>
                <a:srgbClr val="000000"/>
              </a:solidFill>
              <a:round/>
              <a:headEnd/>
              <a:tailEnd/>
            </a:ln>
          </p:spPr>
          <p:txBody>
            <a:bodyPr/>
            <a:lstStyle/>
            <a:p>
              <a:endParaRPr lang="en-US">
                <a:solidFill>
                  <a:srgbClr val="000000"/>
                </a:solidFill>
              </a:endParaRPr>
            </a:p>
          </p:txBody>
        </p:sp>
        <p:grpSp>
          <p:nvGrpSpPr>
            <p:cNvPr id="27677" name="Group 28"/>
            <p:cNvGrpSpPr>
              <a:grpSpLocks/>
            </p:cNvGrpSpPr>
            <p:nvPr/>
          </p:nvGrpSpPr>
          <p:grpSpPr bwMode="auto">
            <a:xfrm>
              <a:off x="1218" y="1091"/>
              <a:ext cx="789" cy="964"/>
              <a:chOff x="1218" y="1091"/>
              <a:chExt cx="789" cy="964"/>
            </a:xfrm>
          </p:grpSpPr>
          <p:sp>
            <p:nvSpPr>
              <p:cNvPr id="27905" name="Freeform 29"/>
              <p:cNvSpPr>
                <a:spLocks/>
              </p:cNvSpPr>
              <p:nvPr/>
            </p:nvSpPr>
            <p:spPr bwMode="auto">
              <a:xfrm>
                <a:off x="1218" y="1091"/>
                <a:ext cx="783" cy="958"/>
              </a:xfrm>
              <a:custGeom>
                <a:avLst/>
                <a:gdLst>
                  <a:gd name="T0" fmla="*/ 226 w 783"/>
                  <a:gd name="T1" fmla="*/ 430 h 958"/>
                  <a:gd name="T2" fmla="*/ 118 w 783"/>
                  <a:gd name="T3" fmla="*/ 472 h 958"/>
                  <a:gd name="T4" fmla="*/ 28 w 783"/>
                  <a:gd name="T5" fmla="*/ 523 h 958"/>
                  <a:gd name="T6" fmla="*/ 1 w 783"/>
                  <a:gd name="T7" fmla="*/ 587 h 958"/>
                  <a:gd name="T8" fmla="*/ 7 w 783"/>
                  <a:gd name="T9" fmla="*/ 687 h 958"/>
                  <a:gd name="T10" fmla="*/ 62 w 783"/>
                  <a:gd name="T11" fmla="*/ 795 h 958"/>
                  <a:gd name="T12" fmla="*/ 176 w 783"/>
                  <a:gd name="T13" fmla="*/ 899 h 958"/>
                  <a:gd name="T14" fmla="*/ 252 w 783"/>
                  <a:gd name="T15" fmla="*/ 949 h 958"/>
                  <a:gd name="T16" fmla="*/ 256 w 783"/>
                  <a:gd name="T17" fmla="*/ 912 h 958"/>
                  <a:gd name="T18" fmla="*/ 286 w 783"/>
                  <a:gd name="T19" fmla="*/ 750 h 958"/>
                  <a:gd name="T20" fmla="*/ 319 w 783"/>
                  <a:gd name="T21" fmla="*/ 672 h 958"/>
                  <a:gd name="T22" fmla="*/ 287 w 783"/>
                  <a:gd name="T23" fmla="*/ 664 h 958"/>
                  <a:gd name="T24" fmla="*/ 391 w 783"/>
                  <a:gd name="T25" fmla="*/ 553 h 958"/>
                  <a:gd name="T26" fmla="*/ 438 w 783"/>
                  <a:gd name="T27" fmla="*/ 483 h 958"/>
                  <a:gd name="T28" fmla="*/ 424 w 783"/>
                  <a:gd name="T29" fmla="*/ 456 h 958"/>
                  <a:gd name="T30" fmla="*/ 483 w 783"/>
                  <a:gd name="T31" fmla="*/ 455 h 958"/>
                  <a:gd name="T32" fmla="*/ 533 w 783"/>
                  <a:gd name="T33" fmla="*/ 426 h 958"/>
                  <a:gd name="T34" fmla="*/ 575 w 783"/>
                  <a:gd name="T35" fmla="*/ 379 h 958"/>
                  <a:gd name="T36" fmla="*/ 604 w 783"/>
                  <a:gd name="T37" fmla="*/ 327 h 958"/>
                  <a:gd name="T38" fmla="*/ 646 w 783"/>
                  <a:gd name="T39" fmla="*/ 270 h 958"/>
                  <a:gd name="T40" fmla="*/ 705 w 783"/>
                  <a:gd name="T41" fmla="*/ 226 h 958"/>
                  <a:gd name="T42" fmla="*/ 758 w 783"/>
                  <a:gd name="T43" fmla="*/ 183 h 958"/>
                  <a:gd name="T44" fmla="*/ 777 w 783"/>
                  <a:gd name="T45" fmla="*/ 128 h 958"/>
                  <a:gd name="T46" fmla="*/ 739 w 783"/>
                  <a:gd name="T47" fmla="*/ 134 h 958"/>
                  <a:gd name="T48" fmla="*/ 693 w 783"/>
                  <a:gd name="T49" fmla="*/ 163 h 958"/>
                  <a:gd name="T50" fmla="*/ 632 w 783"/>
                  <a:gd name="T51" fmla="*/ 215 h 958"/>
                  <a:gd name="T52" fmla="*/ 599 w 783"/>
                  <a:gd name="T53" fmla="*/ 241 h 958"/>
                  <a:gd name="T54" fmla="*/ 653 w 783"/>
                  <a:gd name="T55" fmla="*/ 192 h 958"/>
                  <a:gd name="T56" fmla="*/ 706 w 783"/>
                  <a:gd name="T57" fmla="*/ 144 h 958"/>
                  <a:gd name="T58" fmla="*/ 749 w 783"/>
                  <a:gd name="T59" fmla="*/ 99 h 958"/>
                  <a:gd name="T60" fmla="*/ 759 w 783"/>
                  <a:gd name="T61" fmla="*/ 52 h 958"/>
                  <a:gd name="T62" fmla="*/ 735 w 783"/>
                  <a:gd name="T63" fmla="*/ 60 h 958"/>
                  <a:gd name="T64" fmla="*/ 688 w 783"/>
                  <a:gd name="T65" fmla="*/ 98 h 958"/>
                  <a:gd name="T66" fmla="*/ 615 w 783"/>
                  <a:gd name="T67" fmla="*/ 166 h 958"/>
                  <a:gd name="T68" fmla="*/ 583 w 783"/>
                  <a:gd name="T69" fmla="*/ 199 h 958"/>
                  <a:gd name="T70" fmla="*/ 634 w 783"/>
                  <a:gd name="T71" fmla="*/ 139 h 958"/>
                  <a:gd name="T72" fmla="*/ 697 w 783"/>
                  <a:gd name="T73" fmla="*/ 61 h 958"/>
                  <a:gd name="T74" fmla="*/ 730 w 783"/>
                  <a:gd name="T75" fmla="*/ 9 h 958"/>
                  <a:gd name="T76" fmla="*/ 666 w 783"/>
                  <a:gd name="T77" fmla="*/ 34 h 958"/>
                  <a:gd name="T78" fmla="*/ 597 w 783"/>
                  <a:gd name="T79" fmla="*/ 104 h 958"/>
                  <a:gd name="T80" fmla="*/ 544 w 783"/>
                  <a:gd name="T81" fmla="*/ 167 h 958"/>
                  <a:gd name="T82" fmla="*/ 540 w 783"/>
                  <a:gd name="T83" fmla="*/ 170 h 958"/>
                  <a:gd name="T84" fmla="*/ 578 w 783"/>
                  <a:gd name="T85" fmla="*/ 122 h 958"/>
                  <a:gd name="T86" fmla="*/ 608 w 783"/>
                  <a:gd name="T87" fmla="*/ 80 h 958"/>
                  <a:gd name="T88" fmla="*/ 624 w 783"/>
                  <a:gd name="T89" fmla="*/ 28 h 958"/>
                  <a:gd name="T90" fmla="*/ 596 w 783"/>
                  <a:gd name="T91" fmla="*/ 4 h 958"/>
                  <a:gd name="T92" fmla="*/ 570 w 783"/>
                  <a:gd name="T93" fmla="*/ 37 h 958"/>
                  <a:gd name="T94" fmla="*/ 526 w 783"/>
                  <a:gd name="T95" fmla="*/ 80 h 958"/>
                  <a:gd name="T96" fmla="*/ 469 w 783"/>
                  <a:gd name="T97" fmla="*/ 153 h 958"/>
                  <a:gd name="T98" fmla="*/ 458 w 783"/>
                  <a:gd name="T99" fmla="*/ 179 h 958"/>
                  <a:gd name="T100" fmla="*/ 475 w 783"/>
                  <a:gd name="T101" fmla="*/ 184 h 958"/>
                  <a:gd name="T102" fmla="*/ 472 w 783"/>
                  <a:gd name="T103" fmla="*/ 166 h 958"/>
                  <a:gd name="T104" fmla="*/ 489 w 783"/>
                  <a:gd name="T105" fmla="*/ 97 h 958"/>
                  <a:gd name="T106" fmla="*/ 447 w 783"/>
                  <a:gd name="T107" fmla="*/ 130 h 958"/>
                  <a:gd name="T108" fmla="*/ 408 w 783"/>
                  <a:gd name="T109" fmla="*/ 254 h 958"/>
                  <a:gd name="T110" fmla="*/ 389 w 783"/>
                  <a:gd name="T111" fmla="*/ 347 h 958"/>
                  <a:gd name="T112" fmla="*/ 356 w 783"/>
                  <a:gd name="T113" fmla="*/ 368 h 958"/>
                  <a:gd name="T114" fmla="*/ 291 w 783"/>
                  <a:gd name="T115" fmla="*/ 401 h 95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83"/>
                  <a:gd name="T175" fmla="*/ 0 h 958"/>
                  <a:gd name="T176" fmla="*/ 783 w 783"/>
                  <a:gd name="T177" fmla="*/ 958 h 95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83" h="958">
                    <a:moveTo>
                      <a:pt x="273" y="409"/>
                    </a:moveTo>
                    <a:lnTo>
                      <a:pt x="269" y="412"/>
                    </a:lnTo>
                    <a:lnTo>
                      <a:pt x="262" y="416"/>
                    </a:lnTo>
                    <a:lnTo>
                      <a:pt x="253" y="421"/>
                    </a:lnTo>
                    <a:lnTo>
                      <a:pt x="240" y="425"/>
                    </a:lnTo>
                    <a:lnTo>
                      <a:pt x="226" y="430"/>
                    </a:lnTo>
                    <a:lnTo>
                      <a:pt x="210" y="436"/>
                    </a:lnTo>
                    <a:lnTo>
                      <a:pt x="194" y="443"/>
                    </a:lnTo>
                    <a:lnTo>
                      <a:pt x="176" y="449"/>
                    </a:lnTo>
                    <a:lnTo>
                      <a:pt x="157" y="456"/>
                    </a:lnTo>
                    <a:lnTo>
                      <a:pt x="137" y="464"/>
                    </a:lnTo>
                    <a:lnTo>
                      <a:pt x="118" y="472"/>
                    </a:lnTo>
                    <a:lnTo>
                      <a:pt x="99" y="481"/>
                    </a:lnTo>
                    <a:lnTo>
                      <a:pt x="81" y="489"/>
                    </a:lnTo>
                    <a:lnTo>
                      <a:pt x="65" y="499"/>
                    </a:lnTo>
                    <a:lnTo>
                      <a:pt x="50" y="509"/>
                    </a:lnTo>
                    <a:lnTo>
                      <a:pt x="36" y="519"/>
                    </a:lnTo>
                    <a:lnTo>
                      <a:pt x="28" y="523"/>
                    </a:lnTo>
                    <a:lnTo>
                      <a:pt x="21" y="529"/>
                    </a:lnTo>
                    <a:lnTo>
                      <a:pt x="16" y="538"/>
                    </a:lnTo>
                    <a:lnTo>
                      <a:pt x="10" y="548"/>
                    </a:lnTo>
                    <a:lnTo>
                      <a:pt x="6" y="559"/>
                    </a:lnTo>
                    <a:lnTo>
                      <a:pt x="3" y="572"/>
                    </a:lnTo>
                    <a:lnTo>
                      <a:pt x="1" y="587"/>
                    </a:lnTo>
                    <a:lnTo>
                      <a:pt x="1" y="603"/>
                    </a:lnTo>
                    <a:lnTo>
                      <a:pt x="0" y="619"/>
                    </a:lnTo>
                    <a:lnTo>
                      <a:pt x="1" y="636"/>
                    </a:lnTo>
                    <a:lnTo>
                      <a:pt x="2" y="653"/>
                    </a:lnTo>
                    <a:lnTo>
                      <a:pt x="5" y="670"/>
                    </a:lnTo>
                    <a:lnTo>
                      <a:pt x="7" y="687"/>
                    </a:lnTo>
                    <a:lnTo>
                      <a:pt x="12" y="702"/>
                    </a:lnTo>
                    <a:lnTo>
                      <a:pt x="16" y="717"/>
                    </a:lnTo>
                    <a:lnTo>
                      <a:pt x="21" y="730"/>
                    </a:lnTo>
                    <a:lnTo>
                      <a:pt x="32" y="753"/>
                    </a:lnTo>
                    <a:lnTo>
                      <a:pt x="46" y="775"/>
                    </a:lnTo>
                    <a:lnTo>
                      <a:pt x="62" y="795"/>
                    </a:lnTo>
                    <a:lnTo>
                      <a:pt x="79" y="815"/>
                    </a:lnTo>
                    <a:lnTo>
                      <a:pt x="98" y="835"/>
                    </a:lnTo>
                    <a:lnTo>
                      <a:pt x="118" y="853"/>
                    </a:lnTo>
                    <a:lnTo>
                      <a:pt x="137" y="870"/>
                    </a:lnTo>
                    <a:lnTo>
                      <a:pt x="157" y="885"/>
                    </a:lnTo>
                    <a:lnTo>
                      <a:pt x="176" y="899"/>
                    </a:lnTo>
                    <a:lnTo>
                      <a:pt x="195" y="912"/>
                    </a:lnTo>
                    <a:lnTo>
                      <a:pt x="210" y="923"/>
                    </a:lnTo>
                    <a:lnTo>
                      <a:pt x="225" y="932"/>
                    </a:lnTo>
                    <a:lnTo>
                      <a:pt x="237" y="940"/>
                    </a:lnTo>
                    <a:lnTo>
                      <a:pt x="246" y="946"/>
                    </a:lnTo>
                    <a:lnTo>
                      <a:pt x="252" y="949"/>
                    </a:lnTo>
                    <a:lnTo>
                      <a:pt x="254" y="950"/>
                    </a:lnTo>
                    <a:lnTo>
                      <a:pt x="252" y="957"/>
                    </a:lnTo>
                    <a:lnTo>
                      <a:pt x="251" y="955"/>
                    </a:lnTo>
                    <a:lnTo>
                      <a:pt x="251" y="947"/>
                    </a:lnTo>
                    <a:lnTo>
                      <a:pt x="253" y="932"/>
                    </a:lnTo>
                    <a:lnTo>
                      <a:pt x="256" y="912"/>
                    </a:lnTo>
                    <a:lnTo>
                      <a:pt x="259" y="889"/>
                    </a:lnTo>
                    <a:lnTo>
                      <a:pt x="263" y="864"/>
                    </a:lnTo>
                    <a:lnTo>
                      <a:pt x="269" y="835"/>
                    </a:lnTo>
                    <a:lnTo>
                      <a:pt x="274" y="806"/>
                    </a:lnTo>
                    <a:lnTo>
                      <a:pt x="280" y="777"/>
                    </a:lnTo>
                    <a:lnTo>
                      <a:pt x="286" y="750"/>
                    </a:lnTo>
                    <a:lnTo>
                      <a:pt x="292" y="725"/>
                    </a:lnTo>
                    <a:lnTo>
                      <a:pt x="299" y="705"/>
                    </a:lnTo>
                    <a:lnTo>
                      <a:pt x="306" y="687"/>
                    </a:lnTo>
                    <a:lnTo>
                      <a:pt x="312" y="676"/>
                    </a:lnTo>
                    <a:lnTo>
                      <a:pt x="318" y="671"/>
                    </a:lnTo>
                    <a:lnTo>
                      <a:pt x="319" y="672"/>
                    </a:lnTo>
                    <a:lnTo>
                      <a:pt x="315" y="674"/>
                    </a:lnTo>
                    <a:lnTo>
                      <a:pt x="309" y="676"/>
                    </a:lnTo>
                    <a:lnTo>
                      <a:pt x="301" y="677"/>
                    </a:lnTo>
                    <a:lnTo>
                      <a:pt x="293" y="676"/>
                    </a:lnTo>
                    <a:lnTo>
                      <a:pt x="289" y="673"/>
                    </a:lnTo>
                    <a:lnTo>
                      <a:pt x="287" y="664"/>
                    </a:lnTo>
                    <a:lnTo>
                      <a:pt x="292" y="651"/>
                    </a:lnTo>
                    <a:lnTo>
                      <a:pt x="316" y="628"/>
                    </a:lnTo>
                    <a:lnTo>
                      <a:pt x="337" y="607"/>
                    </a:lnTo>
                    <a:lnTo>
                      <a:pt x="358" y="587"/>
                    </a:lnTo>
                    <a:lnTo>
                      <a:pt x="375" y="569"/>
                    </a:lnTo>
                    <a:lnTo>
                      <a:pt x="391" y="553"/>
                    </a:lnTo>
                    <a:lnTo>
                      <a:pt x="404" y="538"/>
                    </a:lnTo>
                    <a:lnTo>
                      <a:pt x="415" y="525"/>
                    </a:lnTo>
                    <a:lnTo>
                      <a:pt x="424" y="512"/>
                    </a:lnTo>
                    <a:lnTo>
                      <a:pt x="431" y="501"/>
                    </a:lnTo>
                    <a:lnTo>
                      <a:pt x="436" y="491"/>
                    </a:lnTo>
                    <a:lnTo>
                      <a:pt x="438" y="483"/>
                    </a:lnTo>
                    <a:lnTo>
                      <a:pt x="439" y="476"/>
                    </a:lnTo>
                    <a:lnTo>
                      <a:pt x="438" y="469"/>
                    </a:lnTo>
                    <a:lnTo>
                      <a:pt x="434" y="464"/>
                    </a:lnTo>
                    <a:lnTo>
                      <a:pt x="429" y="459"/>
                    </a:lnTo>
                    <a:lnTo>
                      <a:pt x="421" y="455"/>
                    </a:lnTo>
                    <a:lnTo>
                      <a:pt x="424" y="456"/>
                    </a:lnTo>
                    <a:lnTo>
                      <a:pt x="429" y="459"/>
                    </a:lnTo>
                    <a:lnTo>
                      <a:pt x="439" y="462"/>
                    </a:lnTo>
                    <a:lnTo>
                      <a:pt x="450" y="463"/>
                    </a:lnTo>
                    <a:lnTo>
                      <a:pt x="460" y="464"/>
                    </a:lnTo>
                    <a:lnTo>
                      <a:pt x="472" y="462"/>
                    </a:lnTo>
                    <a:lnTo>
                      <a:pt x="483" y="455"/>
                    </a:lnTo>
                    <a:lnTo>
                      <a:pt x="492" y="444"/>
                    </a:lnTo>
                    <a:lnTo>
                      <a:pt x="500" y="443"/>
                    </a:lnTo>
                    <a:lnTo>
                      <a:pt x="509" y="440"/>
                    </a:lnTo>
                    <a:lnTo>
                      <a:pt x="517" y="436"/>
                    </a:lnTo>
                    <a:lnTo>
                      <a:pt x="525" y="432"/>
                    </a:lnTo>
                    <a:lnTo>
                      <a:pt x="533" y="426"/>
                    </a:lnTo>
                    <a:lnTo>
                      <a:pt x="540" y="419"/>
                    </a:lnTo>
                    <a:lnTo>
                      <a:pt x="548" y="411"/>
                    </a:lnTo>
                    <a:lnTo>
                      <a:pt x="555" y="404"/>
                    </a:lnTo>
                    <a:lnTo>
                      <a:pt x="562" y="396"/>
                    </a:lnTo>
                    <a:lnTo>
                      <a:pt x="569" y="388"/>
                    </a:lnTo>
                    <a:lnTo>
                      <a:pt x="575" y="379"/>
                    </a:lnTo>
                    <a:lnTo>
                      <a:pt x="581" y="370"/>
                    </a:lnTo>
                    <a:lnTo>
                      <a:pt x="586" y="362"/>
                    </a:lnTo>
                    <a:lnTo>
                      <a:pt x="590" y="354"/>
                    </a:lnTo>
                    <a:lnTo>
                      <a:pt x="595" y="346"/>
                    </a:lnTo>
                    <a:lnTo>
                      <a:pt x="598" y="339"/>
                    </a:lnTo>
                    <a:lnTo>
                      <a:pt x="604" y="327"/>
                    </a:lnTo>
                    <a:lnTo>
                      <a:pt x="610" y="316"/>
                    </a:lnTo>
                    <a:lnTo>
                      <a:pt x="616" y="306"/>
                    </a:lnTo>
                    <a:lnTo>
                      <a:pt x="622" y="297"/>
                    </a:lnTo>
                    <a:lnTo>
                      <a:pt x="628" y="289"/>
                    </a:lnTo>
                    <a:lnTo>
                      <a:pt x="637" y="279"/>
                    </a:lnTo>
                    <a:lnTo>
                      <a:pt x="646" y="270"/>
                    </a:lnTo>
                    <a:lnTo>
                      <a:pt x="657" y="259"/>
                    </a:lnTo>
                    <a:lnTo>
                      <a:pt x="669" y="249"/>
                    </a:lnTo>
                    <a:lnTo>
                      <a:pt x="679" y="241"/>
                    </a:lnTo>
                    <a:lnTo>
                      <a:pt x="688" y="236"/>
                    </a:lnTo>
                    <a:lnTo>
                      <a:pt x="697" y="230"/>
                    </a:lnTo>
                    <a:lnTo>
                      <a:pt x="705" y="226"/>
                    </a:lnTo>
                    <a:lnTo>
                      <a:pt x="713" y="221"/>
                    </a:lnTo>
                    <a:lnTo>
                      <a:pt x="720" y="217"/>
                    </a:lnTo>
                    <a:lnTo>
                      <a:pt x="729" y="211"/>
                    </a:lnTo>
                    <a:lnTo>
                      <a:pt x="739" y="203"/>
                    </a:lnTo>
                    <a:lnTo>
                      <a:pt x="748" y="193"/>
                    </a:lnTo>
                    <a:lnTo>
                      <a:pt x="758" y="183"/>
                    </a:lnTo>
                    <a:lnTo>
                      <a:pt x="767" y="171"/>
                    </a:lnTo>
                    <a:lnTo>
                      <a:pt x="775" y="160"/>
                    </a:lnTo>
                    <a:lnTo>
                      <a:pt x="780" y="149"/>
                    </a:lnTo>
                    <a:lnTo>
                      <a:pt x="782" y="140"/>
                    </a:lnTo>
                    <a:lnTo>
                      <a:pt x="781" y="133"/>
                    </a:lnTo>
                    <a:lnTo>
                      <a:pt x="777" y="128"/>
                    </a:lnTo>
                    <a:lnTo>
                      <a:pt x="773" y="126"/>
                    </a:lnTo>
                    <a:lnTo>
                      <a:pt x="767" y="125"/>
                    </a:lnTo>
                    <a:lnTo>
                      <a:pt x="762" y="126"/>
                    </a:lnTo>
                    <a:lnTo>
                      <a:pt x="755" y="128"/>
                    </a:lnTo>
                    <a:lnTo>
                      <a:pt x="748" y="131"/>
                    </a:lnTo>
                    <a:lnTo>
                      <a:pt x="739" y="134"/>
                    </a:lnTo>
                    <a:lnTo>
                      <a:pt x="730" y="138"/>
                    </a:lnTo>
                    <a:lnTo>
                      <a:pt x="724" y="141"/>
                    </a:lnTo>
                    <a:lnTo>
                      <a:pt x="717" y="145"/>
                    </a:lnTo>
                    <a:lnTo>
                      <a:pt x="711" y="150"/>
                    </a:lnTo>
                    <a:lnTo>
                      <a:pt x="702" y="156"/>
                    </a:lnTo>
                    <a:lnTo>
                      <a:pt x="693" y="163"/>
                    </a:lnTo>
                    <a:lnTo>
                      <a:pt x="683" y="171"/>
                    </a:lnTo>
                    <a:lnTo>
                      <a:pt x="673" y="180"/>
                    </a:lnTo>
                    <a:lnTo>
                      <a:pt x="662" y="188"/>
                    </a:lnTo>
                    <a:lnTo>
                      <a:pt x="652" y="197"/>
                    </a:lnTo>
                    <a:lnTo>
                      <a:pt x="642" y="206"/>
                    </a:lnTo>
                    <a:lnTo>
                      <a:pt x="632" y="215"/>
                    </a:lnTo>
                    <a:lnTo>
                      <a:pt x="622" y="223"/>
                    </a:lnTo>
                    <a:lnTo>
                      <a:pt x="614" y="231"/>
                    </a:lnTo>
                    <a:lnTo>
                      <a:pt x="605" y="238"/>
                    </a:lnTo>
                    <a:lnTo>
                      <a:pt x="598" y="243"/>
                    </a:lnTo>
                    <a:lnTo>
                      <a:pt x="592" y="248"/>
                    </a:lnTo>
                    <a:lnTo>
                      <a:pt x="599" y="241"/>
                    </a:lnTo>
                    <a:lnTo>
                      <a:pt x="607" y="235"/>
                    </a:lnTo>
                    <a:lnTo>
                      <a:pt x="616" y="227"/>
                    </a:lnTo>
                    <a:lnTo>
                      <a:pt x="624" y="218"/>
                    </a:lnTo>
                    <a:lnTo>
                      <a:pt x="634" y="210"/>
                    </a:lnTo>
                    <a:lnTo>
                      <a:pt x="643" y="201"/>
                    </a:lnTo>
                    <a:lnTo>
                      <a:pt x="653" y="192"/>
                    </a:lnTo>
                    <a:lnTo>
                      <a:pt x="663" y="183"/>
                    </a:lnTo>
                    <a:lnTo>
                      <a:pt x="672" y="174"/>
                    </a:lnTo>
                    <a:lnTo>
                      <a:pt x="681" y="166"/>
                    </a:lnTo>
                    <a:lnTo>
                      <a:pt x="691" y="158"/>
                    </a:lnTo>
                    <a:lnTo>
                      <a:pt x="699" y="151"/>
                    </a:lnTo>
                    <a:lnTo>
                      <a:pt x="706" y="144"/>
                    </a:lnTo>
                    <a:lnTo>
                      <a:pt x="713" y="138"/>
                    </a:lnTo>
                    <a:lnTo>
                      <a:pt x="717" y="132"/>
                    </a:lnTo>
                    <a:lnTo>
                      <a:pt x="722" y="128"/>
                    </a:lnTo>
                    <a:lnTo>
                      <a:pt x="731" y="119"/>
                    </a:lnTo>
                    <a:lnTo>
                      <a:pt x="740" y="109"/>
                    </a:lnTo>
                    <a:lnTo>
                      <a:pt x="749" y="99"/>
                    </a:lnTo>
                    <a:lnTo>
                      <a:pt x="756" y="89"/>
                    </a:lnTo>
                    <a:lnTo>
                      <a:pt x="762" y="80"/>
                    </a:lnTo>
                    <a:lnTo>
                      <a:pt x="765" y="72"/>
                    </a:lnTo>
                    <a:lnTo>
                      <a:pt x="766" y="64"/>
                    </a:lnTo>
                    <a:lnTo>
                      <a:pt x="763" y="57"/>
                    </a:lnTo>
                    <a:lnTo>
                      <a:pt x="759" y="52"/>
                    </a:lnTo>
                    <a:lnTo>
                      <a:pt x="756" y="50"/>
                    </a:lnTo>
                    <a:lnTo>
                      <a:pt x="752" y="49"/>
                    </a:lnTo>
                    <a:lnTo>
                      <a:pt x="749" y="51"/>
                    </a:lnTo>
                    <a:lnTo>
                      <a:pt x="745" y="53"/>
                    </a:lnTo>
                    <a:lnTo>
                      <a:pt x="740" y="56"/>
                    </a:lnTo>
                    <a:lnTo>
                      <a:pt x="735" y="60"/>
                    </a:lnTo>
                    <a:lnTo>
                      <a:pt x="728" y="64"/>
                    </a:lnTo>
                    <a:lnTo>
                      <a:pt x="723" y="68"/>
                    </a:lnTo>
                    <a:lnTo>
                      <a:pt x="717" y="74"/>
                    </a:lnTo>
                    <a:lnTo>
                      <a:pt x="709" y="80"/>
                    </a:lnTo>
                    <a:lnTo>
                      <a:pt x="699" y="89"/>
                    </a:lnTo>
                    <a:lnTo>
                      <a:pt x="688" y="98"/>
                    </a:lnTo>
                    <a:lnTo>
                      <a:pt x="676" y="109"/>
                    </a:lnTo>
                    <a:lnTo>
                      <a:pt x="664" y="120"/>
                    </a:lnTo>
                    <a:lnTo>
                      <a:pt x="652" y="132"/>
                    </a:lnTo>
                    <a:lnTo>
                      <a:pt x="639" y="144"/>
                    </a:lnTo>
                    <a:lnTo>
                      <a:pt x="627" y="155"/>
                    </a:lnTo>
                    <a:lnTo>
                      <a:pt x="615" y="166"/>
                    </a:lnTo>
                    <a:lnTo>
                      <a:pt x="604" y="176"/>
                    </a:lnTo>
                    <a:lnTo>
                      <a:pt x="595" y="185"/>
                    </a:lnTo>
                    <a:lnTo>
                      <a:pt x="587" y="193"/>
                    </a:lnTo>
                    <a:lnTo>
                      <a:pt x="582" y="199"/>
                    </a:lnTo>
                    <a:lnTo>
                      <a:pt x="578" y="203"/>
                    </a:lnTo>
                    <a:lnTo>
                      <a:pt x="583" y="199"/>
                    </a:lnTo>
                    <a:lnTo>
                      <a:pt x="588" y="192"/>
                    </a:lnTo>
                    <a:lnTo>
                      <a:pt x="596" y="184"/>
                    </a:lnTo>
                    <a:lnTo>
                      <a:pt x="604" y="175"/>
                    </a:lnTo>
                    <a:lnTo>
                      <a:pt x="614" y="164"/>
                    </a:lnTo>
                    <a:lnTo>
                      <a:pt x="623" y="152"/>
                    </a:lnTo>
                    <a:lnTo>
                      <a:pt x="634" y="139"/>
                    </a:lnTo>
                    <a:lnTo>
                      <a:pt x="645" y="126"/>
                    </a:lnTo>
                    <a:lnTo>
                      <a:pt x="656" y="113"/>
                    </a:lnTo>
                    <a:lnTo>
                      <a:pt x="666" y="99"/>
                    </a:lnTo>
                    <a:lnTo>
                      <a:pt x="677" y="86"/>
                    </a:lnTo>
                    <a:lnTo>
                      <a:pt x="687" y="74"/>
                    </a:lnTo>
                    <a:lnTo>
                      <a:pt x="697" y="61"/>
                    </a:lnTo>
                    <a:lnTo>
                      <a:pt x="706" y="50"/>
                    </a:lnTo>
                    <a:lnTo>
                      <a:pt x="713" y="40"/>
                    </a:lnTo>
                    <a:lnTo>
                      <a:pt x="718" y="31"/>
                    </a:lnTo>
                    <a:lnTo>
                      <a:pt x="724" y="25"/>
                    </a:lnTo>
                    <a:lnTo>
                      <a:pt x="728" y="17"/>
                    </a:lnTo>
                    <a:lnTo>
                      <a:pt x="730" y="9"/>
                    </a:lnTo>
                    <a:lnTo>
                      <a:pt x="728" y="3"/>
                    </a:lnTo>
                    <a:lnTo>
                      <a:pt x="722" y="0"/>
                    </a:lnTo>
                    <a:lnTo>
                      <a:pt x="714" y="2"/>
                    </a:lnTo>
                    <a:lnTo>
                      <a:pt x="699" y="9"/>
                    </a:lnTo>
                    <a:lnTo>
                      <a:pt x="678" y="24"/>
                    </a:lnTo>
                    <a:lnTo>
                      <a:pt x="666" y="34"/>
                    </a:lnTo>
                    <a:lnTo>
                      <a:pt x="654" y="45"/>
                    </a:lnTo>
                    <a:lnTo>
                      <a:pt x="642" y="57"/>
                    </a:lnTo>
                    <a:lnTo>
                      <a:pt x="630" y="69"/>
                    </a:lnTo>
                    <a:lnTo>
                      <a:pt x="619" y="80"/>
                    </a:lnTo>
                    <a:lnTo>
                      <a:pt x="608" y="92"/>
                    </a:lnTo>
                    <a:lnTo>
                      <a:pt x="597" y="104"/>
                    </a:lnTo>
                    <a:lnTo>
                      <a:pt x="587" y="116"/>
                    </a:lnTo>
                    <a:lnTo>
                      <a:pt x="577" y="127"/>
                    </a:lnTo>
                    <a:lnTo>
                      <a:pt x="568" y="138"/>
                    </a:lnTo>
                    <a:lnTo>
                      <a:pt x="559" y="149"/>
                    </a:lnTo>
                    <a:lnTo>
                      <a:pt x="551" y="158"/>
                    </a:lnTo>
                    <a:lnTo>
                      <a:pt x="544" y="167"/>
                    </a:lnTo>
                    <a:lnTo>
                      <a:pt x="537" y="174"/>
                    </a:lnTo>
                    <a:lnTo>
                      <a:pt x="531" y="181"/>
                    </a:lnTo>
                    <a:lnTo>
                      <a:pt x="526" y="187"/>
                    </a:lnTo>
                    <a:lnTo>
                      <a:pt x="530" y="182"/>
                    </a:lnTo>
                    <a:lnTo>
                      <a:pt x="535" y="176"/>
                    </a:lnTo>
                    <a:lnTo>
                      <a:pt x="540" y="170"/>
                    </a:lnTo>
                    <a:lnTo>
                      <a:pt x="546" y="163"/>
                    </a:lnTo>
                    <a:lnTo>
                      <a:pt x="552" y="155"/>
                    </a:lnTo>
                    <a:lnTo>
                      <a:pt x="559" y="147"/>
                    </a:lnTo>
                    <a:lnTo>
                      <a:pt x="565" y="139"/>
                    </a:lnTo>
                    <a:lnTo>
                      <a:pt x="571" y="131"/>
                    </a:lnTo>
                    <a:lnTo>
                      <a:pt x="578" y="122"/>
                    </a:lnTo>
                    <a:lnTo>
                      <a:pt x="584" y="114"/>
                    </a:lnTo>
                    <a:lnTo>
                      <a:pt x="589" y="106"/>
                    </a:lnTo>
                    <a:lnTo>
                      <a:pt x="595" y="98"/>
                    </a:lnTo>
                    <a:lnTo>
                      <a:pt x="600" y="91"/>
                    </a:lnTo>
                    <a:lnTo>
                      <a:pt x="604" y="85"/>
                    </a:lnTo>
                    <a:lnTo>
                      <a:pt x="608" y="80"/>
                    </a:lnTo>
                    <a:lnTo>
                      <a:pt x="611" y="75"/>
                    </a:lnTo>
                    <a:lnTo>
                      <a:pt x="616" y="65"/>
                    </a:lnTo>
                    <a:lnTo>
                      <a:pt x="620" y="56"/>
                    </a:lnTo>
                    <a:lnTo>
                      <a:pt x="623" y="46"/>
                    </a:lnTo>
                    <a:lnTo>
                      <a:pt x="624" y="37"/>
                    </a:lnTo>
                    <a:lnTo>
                      <a:pt x="624" y="28"/>
                    </a:lnTo>
                    <a:lnTo>
                      <a:pt x="623" y="20"/>
                    </a:lnTo>
                    <a:lnTo>
                      <a:pt x="618" y="13"/>
                    </a:lnTo>
                    <a:lnTo>
                      <a:pt x="612" y="8"/>
                    </a:lnTo>
                    <a:lnTo>
                      <a:pt x="605" y="4"/>
                    </a:lnTo>
                    <a:lnTo>
                      <a:pt x="600" y="3"/>
                    </a:lnTo>
                    <a:lnTo>
                      <a:pt x="596" y="4"/>
                    </a:lnTo>
                    <a:lnTo>
                      <a:pt x="592" y="7"/>
                    </a:lnTo>
                    <a:lnTo>
                      <a:pt x="589" y="11"/>
                    </a:lnTo>
                    <a:lnTo>
                      <a:pt x="586" y="17"/>
                    </a:lnTo>
                    <a:lnTo>
                      <a:pt x="581" y="25"/>
                    </a:lnTo>
                    <a:lnTo>
                      <a:pt x="574" y="33"/>
                    </a:lnTo>
                    <a:lnTo>
                      <a:pt x="570" y="37"/>
                    </a:lnTo>
                    <a:lnTo>
                      <a:pt x="564" y="43"/>
                    </a:lnTo>
                    <a:lnTo>
                      <a:pt x="558" y="49"/>
                    </a:lnTo>
                    <a:lnTo>
                      <a:pt x="551" y="56"/>
                    </a:lnTo>
                    <a:lnTo>
                      <a:pt x="543" y="63"/>
                    </a:lnTo>
                    <a:lnTo>
                      <a:pt x="535" y="71"/>
                    </a:lnTo>
                    <a:lnTo>
                      <a:pt x="526" y="80"/>
                    </a:lnTo>
                    <a:lnTo>
                      <a:pt x="517" y="89"/>
                    </a:lnTo>
                    <a:lnTo>
                      <a:pt x="507" y="100"/>
                    </a:lnTo>
                    <a:lnTo>
                      <a:pt x="498" y="112"/>
                    </a:lnTo>
                    <a:lnTo>
                      <a:pt x="488" y="124"/>
                    </a:lnTo>
                    <a:lnTo>
                      <a:pt x="479" y="138"/>
                    </a:lnTo>
                    <a:lnTo>
                      <a:pt x="469" y="153"/>
                    </a:lnTo>
                    <a:lnTo>
                      <a:pt x="460" y="168"/>
                    </a:lnTo>
                    <a:lnTo>
                      <a:pt x="453" y="185"/>
                    </a:lnTo>
                    <a:lnTo>
                      <a:pt x="444" y="203"/>
                    </a:lnTo>
                    <a:lnTo>
                      <a:pt x="450" y="192"/>
                    </a:lnTo>
                    <a:lnTo>
                      <a:pt x="455" y="184"/>
                    </a:lnTo>
                    <a:lnTo>
                      <a:pt x="458" y="179"/>
                    </a:lnTo>
                    <a:lnTo>
                      <a:pt x="462" y="177"/>
                    </a:lnTo>
                    <a:lnTo>
                      <a:pt x="465" y="177"/>
                    </a:lnTo>
                    <a:lnTo>
                      <a:pt x="468" y="177"/>
                    </a:lnTo>
                    <a:lnTo>
                      <a:pt x="471" y="180"/>
                    </a:lnTo>
                    <a:lnTo>
                      <a:pt x="473" y="181"/>
                    </a:lnTo>
                    <a:lnTo>
                      <a:pt x="475" y="184"/>
                    </a:lnTo>
                    <a:lnTo>
                      <a:pt x="475" y="185"/>
                    </a:lnTo>
                    <a:lnTo>
                      <a:pt x="476" y="186"/>
                    </a:lnTo>
                    <a:lnTo>
                      <a:pt x="476" y="185"/>
                    </a:lnTo>
                    <a:lnTo>
                      <a:pt x="475" y="181"/>
                    </a:lnTo>
                    <a:lnTo>
                      <a:pt x="473" y="175"/>
                    </a:lnTo>
                    <a:lnTo>
                      <a:pt x="472" y="166"/>
                    </a:lnTo>
                    <a:lnTo>
                      <a:pt x="469" y="153"/>
                    </a:lnTo>
                    <a:lnTo>
                      <a:pt x="469" y="140"/>
                    </a:lnTo>
                    <a:lnTo>
                      <a:pt x="473" y="127"/>
                    </a:lnTo>
                    <a:lnTo>
                      <a:pt x="479" y="115"/>
                    </a:lnTo>
                    <a:lnTo>
                      <a:pt x="485" y="105"/>
                    </a:lnTo>
                    <a:lnTo>
                      <a:pt x="489" y="97"/>
                    </a:lnTo>
                    <a:lnTo>
                      <a:pt x="489" y="93"/>
                    </a:lnTo>
                    <a:lnTo>
                      <a:pt x="484" y="93"/>
                    </a:lnTo>
                    <a:lnTo>
                      <a:pt x="471" y="98"/>
                    </a:lnTo>
                    <a:lnTo>
                      <a:pt x="462" y="105"/>
                    </a:lnTo>
                    <a:lnTo>
                      <a:pt x="455" y="116"/>
                    </a:lnTo>
                    <a:lnTo>
                      <a:pt x="447" y="130"/>
                    </a:lnTo>
                    <a:lnTo>
                      <a:pt x="440" y="147"/>
                    </a:lnTo>
                    <a:lnTo>
                      <a:pt x="432" y="166"/>
                    </a:lnTo>
                    <a:lnTo>
                      <a:pt x="425" y="188"/>
                    </a:lnTo>
                    <a:lnTo>
                      <a:pt x="419" y="210"/>
                    </a:lnTo>
                    <a:lnTo>
                      <a:pt x="413" y="233"/>
                    </a:lnTo>
                    <a:lnTo>
                      <a:pt x="408" y="254"/>
                    </a:lnTo>
                    <a:lnTo>
                      <a:pt x="403" y="275"/>
                    </a:lnTo>
                    <a:lnTo>
                      <a:pt x="399" y="295"/>
                    </a:lnTo>
                    <a:lnTo>
                      <a:pt x="395" y="313"/>
                    </a:lnTo>
                    <a:lnTo>
                      <a:pt x="393" y="328"/>
                    </a:lnTo>
                    <a:lnTo>
                      <a:pt x="390" y="339"/>
                    </a:lnTo>
                    <a:lnTo>
                      <a:pt x="389" y="347"/>
                    </a:lnTo>
                    <a:lnTo>
                      <a:pt x="389" y="349"/>
                    </a:lnTo>
                    <a:lnTo>
                      <a:pt x="387" y="351"/>
                    </a:lnTo>
                    <a:lnTo>
                      <a:pt x="382" y="354"/>
                    </a:lnTo>
                    <a:lnTo>
                      <a:pt x="375" y="358"/>
                    </a:lnTo>
                    <a:lnTo>
                      <a:pt x="366" y="362"/>
                    </a:lnTo>
                    <a:lnTo>
                      <a:pt x="356" y="368"/>
                    </a:lnTo>
                    <a:lnTo>
                      <a:pt x="345" y="374"/>
                    </a:lnTo>
                    <a:lnTo>
                      <a:pt x="333" y="380"/>
                    </a:lnTo>
                    <a:lnTo>
                      <a:pt x="322" y="386"/>
                    </a:lnTo>
                    <a:lnTo>
                      <a:pt x="311" y="392"/>
                    </a:lnTo>
                    <a:lnTo>
                      <a:pt x="300" y="397"/>
                    </a:lnTo>
                    <a:lnTo>
                      <a:pt x="291" y="401"/>
                    </a:lnTo>
                    <a:lnTo>
                      <a:pt x="283" y="405"/>
                    </a:lnTo>
                    <a:lnTo>
                      <a:pt x="277" y="407"/>
                    </a:lnTo>
                    <a:lnTo>
                      <a:pt x="274" y="409"/>
                    </a:lnTo>
                    <a:lnTo>
                      <a:pt x="273" y="409"/>
                    </a:lnTo>
                  </a:path>
                </a:pathLst>
              </a:custGeom>
              <a:solidFill>
                <a:srgbClr val="FFC080"/>
              </a:solidFill>
              <a:ln w="12700" cap="rnd">
                <a:noFill/>
                <a:round/>
                <a:headEnd/>
                <a:tailEnd/>
              </a:ln>
            </p:spPr>
            <p:txBody>
              <a:bodyPr/>
              <a:lstStyle/>
              <a:p>
                <a:endParaRPr lang="en-US">
                  <a:solidFill>
                    <a:srgbClr val="000000"/>
                  </a:solidFill>
                </a:endParaRPr>
              </a:p>
            </p:txBody>
          </p:sp>
          <p:sp>
            <p:nvSpPr>
              <p:cNvPr id="27906" name="Freeform 30"/>
              <p:cNvSpPr>
                <a:spLocks/>
              </p:cNvSpPr>
              <p:nvPr/>
            </p:nvSpPr>
            <p:spPr bwMode="auto">
              <a:xfrm>
                <a:off x="1218" y="1091"/>
                <a:ext cx="789" cy="964"/>
              </a:xfrm>
              <a:custGeom>
                <a:avLst/>
                <a:gdLst>
                  <a:gd name="T0" fmla="*/ 242 w 789"/>
                  <a:gd name="T1" fmla="*/ 428 h 964"/>
                  <a:gd name="T2" fmla="*/ 138 w 789"/>
                  <a:gd name="T3" fmla="*/ 467 h 964"/>
                  <a:gd name="T4" fmla="*/ 36 w 789"/>
                  <a:gd name="T5" fmla="*/ 522 h 964"/>
                  <a:gd name="T6" fmla="*/ 3 w 789"/>
                  <a:gd name="T7" fmla="*/ 576 h 964"/>
                  <a:gd name="T8" fmla="*/ 5 w 789"/>
                  <a:gd name="T9" fmla="*/ 674 h 964"/>
                  <a:gd name="T10" fmla="*/ 46 w 789"/>
                  <a:gd name="T11" fmla="*/ 780 h 964"/>
                  <a:gd name="T12" fmla="*/ 158 w 789"/>
                  <a:gd name="T13" fmla="*/ 891 h 964"/>
                  <a:gd name="T14" fmla="*/ 248 w 789"/>
                  <a:gd name="T15" fmla="*/ 952 h 964"/>
                  <a:gd name="T16" fmla="*/ 255 w 789"/>
                  <a:gd name="T17" fmla="*/ 938 h 964"/>
                  <a:gd name="T18" fmla="*/ 282 w 789"/>
                  <a:gd name="T19" fmla="*/ 782 h 964"/>
                  <a:gd name="T20" fmla="*/ 320 w 789"/>
                  <a:gd name="T21" fmla="*/ 675 h 964"/>
                  <a:gd name="T22" fmla="*/ 291 w 789"/>
                  <a:gd name="T23" fmla="*/ 677 h 964"/>
                  <a:gd name="T24" fmla="*/ 378 w 789"/>
                  <a:gd name="T25" fmla="*/ 573 h 964"/>
                  <a:gd name="T26" fmla="*/ 439 w 789"/>
                  <a:gd name="T27" fmla="*/ 494 h 964"/>
                  <a:gd name="T28" fmla="*/ 424 w 789"/>
                  <a:gd name="T29" fmla="*/ 458 h 964"/>
                  <a:gd name="T30" fmla="*/ 476 w 789"/>
                  <a:gd name="T31" fmla="*/ 465 h 964"/>
                  <a:gd name="T32" fmla="*/ 529 w 789"/>
                  <a:gd name="T33" fmla="*/ 435 h 964"/>
                  <a:gd name="T34" fmla="*/ 573 w 789"/>
                  <a:gd name="T35" fmla="*/ 390 h 964"/>
                  <a:gd name="T36" fmla="*/ 603 w 789"/>
                  <a:gd name="T37" fmla="*/ 341 h 964"/>
                  <a:gd name="T38" fmla="*/ 642 w 789"/>
                  <a:gd name="T39" fmla="*/ 281 h 964"/>
                  <a:gd name="T40" fmla="*/ 702 w 789"/>
                  <a:gd name="T41" fmla="*/ 231 h 964"/>
                  <a:gd name="T42" fmla="*/ 754 w 789"/>
                  <a:gd name="T43" fmla="*/ 194 h 964"/>
                  <a:gd name="T44" fmla="*/ 787 w 789"/>
                  <a:gd name="T45" fmla="*/ 134 h 964"/>
                  <a:gd name="T46" fmla="*/ 754 w 789"/>
                  <a:gd name="T47" fmla="*/ 132 h 964"/>
                  <a:gd name="T48" fmla="*/ 707 w 789"/>
                  <a:gd name="T49" fmla="*/ 157 h 964"/>
                  <a:gd name="T50" fmla="*/ 647 w 789"/>
                  <a:gd name="T51" fmla="*/ 207 h 964"/>
                  <a:gd name="T52" fmla="*/ 597 w 789"/>
                  <a:gd name="T53" fmla="*/ 250 h 964"/>
                  <a:gd name="T54" fmla="*/ 648 w 789"/>
                  <a:gd name="T55" fmla="*/ 202 h 964"/>
                  <a:gd name="T56" fmla="*/ 704 w 789"/>
                  <a:gd name="T57" fmla="*/ 152 h 964"/>
                  <a:gd name="T58" fmla="*/ 746 w 789"/>
                  <a:gd name="T59" fmla="*/ 110 h 964"/>
                  <a:gd name="T60" fmla="*/ 769 w 789"/>
                  <a:gd name="T61" fmla="*/ 57 h 964"/>
                  <a:gd name="T62" fmla="*/ 746 w 789"/>
                  <a:gd name="T63" fmla="*/ 56 h 964"/>
                  <a:gd name="T64" fmla="*/ 704 w 789"/>
                  <a:gd name="T65" fmla="*/ 90 h 964"/>
                  <a:gd name="T66" fmla="*/ 632 w 789"/>
                  <a:gd name="T67" fmla="*/ 156 h 964"/>
                  <a:gd name="T68" fmla="*/ 582 w 789"/>
                  <a:gd name="T69" fmla="*/ 204 h 964"/>
                  <a:gd name="T70" fmla="*/ 628 w 789"/>
                  <a:gd name="T71" fmla="*/ 153 h 964"/>
                  <a:gd name="T72" fmla="*/ 692 w 789"/>
                  <a:gd name="T73" fmla="*/ 74 h 964"/>
                  <a:gd name="T74" fmla="*/ 734 w 789"/>
                  <a:gd name="T75" fmla="*/ 17 h 964"/>
                  <a:gd name="T76" fmla="*/ 683 w 789"/>
                  <a:gd name="T77" fmla="*/ 24 h 964"/>
                  <a:gd name="T78" fmla="*/ 613 w 789"/>
                  <a:gd name="T79" fmla="*/ 93 h 964"/>
                  <a:gd name="T80" fmla="*/ 555 w 789"/>
                  <a:gd name="T81" fmla="*/ 159 h 964"/>
                  <a:gd name="T82" fmla="*/ 539 w 789"/>
                  <a:gd name="T83" fmla="*/ 177 h 964"/>
                  <a:gd name="T84" fmla="*/ 575 w 789"/>
                  <a:gd name="T85" fmla="*/ 132 h 964"/>
                  <a:gd name="T86" fmla="*/ 609 w 789"/>
                  <a:gd name="T87" fmla="*/ 86 h 964"/>
                  <a:gd name="T88" fmla="*/ 629 w 789"/>
                  <a:gd name="T89" fmla="*/ 37 h 964"/>
                  <a:gd name="T90" fmla="*/ 605 w 789"/>
                  <a:gd name="T91" fmla="*/ 3 h 964"/>
                  <a:gd name="T92" fmla="*/ 578 w 789"/>
                  <a:gd name="T93" fmla="*/ 33 h 964"/>
                  <a:gd name="T94" fmla="*/ 539 w 789"/>
                  <a:gd name="T95" fmla="*/ 71 h 964"/>
                  <a:gd name="T96" fmla="*/ 483 w 789"/>
                  <a:gd name="T97" fmla="*/ 139 h 964"/>
                  <a:gd name="T98" fmla="*/ 473 w 789"/>
                  <a:gd name="T99" fmla="*/ 154 h 964"/>
                  <a:gd name="T100" fmla="*/ 493 w 789"/>
                  <a:gd name="T101" fmla="*/ 94 h 964"/>
                  <a:gd name="T102" fmla="*/ 443 w 789"/>
                  <a:gd name="T103" fmla="*/ 148 h 964"/>
                  <a:gd name="T104" fmla="*/ 406 w 789"/>
                  <a:gd name="T105" fmla="*/ 277 h 964"/>
                  <a:gd name="T106" fmla="*/ 392 w 789"/>
                  <a:gd name="T107" fmla="*/ 351 h 964"/>
                  <a:gd name="T108" fmla="*/ 348 w 789"/>
                  <a:gd name="T109" fmla="*/ 376 h 964"/>
                  <a:gd name="T110" fmla="*/ 285 w 789"/>
                  <a:gd name="T111" fmla="*/ 408 h 9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89"/>
                  <a:gd name="T169" fmla="*/ 0 h 964"/>
                  <a:gd name="T170" fmla="*/ 789 w 789"/>
                  <a:gd name="T171" fmla="*/ 964 h 96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89" h="964">
                    <a:moveTo>
                      <a:pt x="275" y="412"/>
                    </a:moveTo>
                    <a:lnTo>
                      <a:pt x="275" y="412"/>
                    </a:lnTo>
                    <a:lnTo>
                      <a:pt x="271" y="415"/>
                    </a:lnTo>
                    <a:lnTo>
                      <a:pt x="264" y="419"/>
                    </a:lnTo>
                    <a:lnTo>
                      <a:pt x="255" y="424"/>
                    </a:lnTo>
                    <a:lnTo>
                      <a:pt x="242" y="428"/>
                    </a:lnTo>
                    <a:lnTo>
                      <a:pt x="228" y="433"/>
                    </a:lnTo>
                    <a:lnTo>
                      <a:pt x="212" y="439"/>
                    </a:lnTo>
                    <a:lnTo>
                      <a:pt x="195" y="446"/>
                    </a:lnTo>
                    <a:lnTo>
                      <a:pt x="177" y="452"/>
                    </a:lnTo>
                    <a:lnTo>
                      <a:pt x="158" y="459"/>
                    </a:lnTo>
                    <a:lnTo>
                      <a:pt x="138" y="467"/>
                    </a:lnTo>
                    <a:lnTo>
                      <a:pt x="119" y="475"/>
                    </a:lnTo>
                    <a:lnTo>
                      <a:pt x="100" y="484"/>
                    </a:lnTo>
                    <a:lnTo>
                      <a:pt x="82" y="492"/>
                    </a:lnTo>
                    <a:lnTo>
                      <a:pt x="66" y="502"/>
                    </a:lnTo>
                    <a:lnTo>
                      <a:pt x="50" y="512"/>
                    </a:lnTo>
                    <a:lnTo>
                      <a:pt x="36" y="522"/>
                    </a:lnTo>
                    <a:lnTo>
                      <a:pt x="28" y="526"/>
                    </a:lnTo>
                    <a:lnTo>
                      <a:pt x="21" y="532"/>
                    </a:lnTo>
                    <a:lnTo>
                      <a:pt x="16" y="541"/>
                    </a:lnTo>
                    <a:lnTo>
                      <a:pt x="10" y="551"/>
                    </a:lnTo>
                    <a:lnTo>
                      <a:pt x="6" y="563"/>
                    </a:lnTo>
                    <a:lnTo>
                      <a:pt x="3" y="576"/>
                    </a:lnTo>
                    <a:lnTo>
                      <a:pt x="1" y="591"/>
                    </a:lnTo>
                    <a:lnTo>
                      <a:pt x="1" y="607"/>
                    </a:lnTo>
                    <a:lnTo>
                      <a:pt x="0" y="623"/>
                    </a:lnTo>
                    <a:lnTo>
                      <a:pt x="1" y="640"/>
                    </a:lnTo>
                    <a:lnTo>
                      <a:pt x="2" y="657"/>
                    </a:lnTo>
                    <a:lnTo>
                      <a:pt x="5" y="674"/>
                    </a:lnTo>
                    <a:lnTo>
                      <a:pt x="7" y="691"/>
                    </a:lnTo>
                    <a:lnTo>
                      <a:pt x="12" y="706"/>
                    </a:lnTo>
                    <a:lnTo>
                      <a:pt x="16" y="721"/>
                    </a:lnTo>
                    <a:lnTo>
                      <a:pt x="21" y="735"/>
                    </a:lnTo>
                    <a:lnTo>
                      <a:pt x="32" y="758"/>
                    </a:lnTo>
                    <a:lnTo>
                      <a:pt x="46" y="780"/>
                    </a:lnTo>
                    <a:lnTo>
                      <a:pt x="62" y="800"/>
                    </a:lnTo>
                    <a:lnTo>
                      <a:pt x="80" y="820"/>
                    </a:lnTo>
                    <a:lnTo>
                      <a:pt x="99" y="840"/>
                    </a:lnTo>
                    <a:lnTo>
                      <a:pt x="119" y="858"/>
                    </a:lnTo>
                    <a:lnTo>
                      <a:pt x="138" y="875"/>
                    </a:lnTo>
                    <a:lnTo>
                      <a:pt x="158" y="891"/>
                    </a:lnTo>
                    <a:lnTo>
                      <a:pt x="177" y="905"/>
                    </a:lnTo>
                    <a:lnTo>
                      <a:pt x="196" y="918"/>
                    </a:lnTo>
                    <a:lnTo>
                      <a:pt x="212" y="929"/>
                    </a:lnTo>
                    <a:lnTo>
                      <a:pt x="227" y="938"/>
                    </a:lnTo>
                    <a:lnTo>
                      <a:pt x="239" y="946"/>
                    </a:lnTo>
                    <a:lnTo>
                      <a:pt x="248" y="952"/>
                    </a:lnTo>
                    <a:lnTo>
                      <a:pt x="254" y="955"/>
                    </a:lnTo>
                    <a:lnTo>
                      <a:pt x="256" y="956"/>
                    </a:lnTo>
                    <a:lnTo>
                      <a:pt x="254" y="963"/>
                    </a:lnTo>
                    <a:lnTo>
                      <a:pt x="253" y="961"/>
                    </a:lnTo>
                    <a:lnTo>
                      <a:pt x="253" y="953"/>
                    </a:lnTo>
                    <a:lnTo>
                      <a:pt x="255" y="938"/>
                    </a:lnTo>
                    <a:lnTo>
                      <a:pt x="258" y="918"/>
                    </a:lnTo>
                    <a:lnTo>
                      <a:pt x="261" y="895"/>
                    </a:lnTo>
                    <a:lnTo>
                      <a:pt x="265" y="869"/>
                    </a:lnTo>
                    <a:lnTo>
                      <a:pt x="271" y="840"/>
                    </a:lnTo>
                    <a:lnTo>
                      <a:pt x="276" y="811"/>
                    </a:lnTo>
                    <a:lnTo>
                      <a:pt x="282" y="782"/>
                    </a:lnTo>
                    <a:lnTo>
                      <a:pt x="288" y="755"/>
                    </a:lnTo>
                    <a:lnTo>
                      <a:pt x="294" y="730"/>
                    </a:lnTo>
                    <a:lnTo>
                      <a:pt x="301" y="709"/>
                    </a:lnTo>
                    <a:lnTo>
                      <a:pt x="308" y="691"/>
                    </a:lnTo>
                    <a:lnTo>
                      <a:pt x="314" y="680"/>
                    </a:lnTo>
                    <a:lnTo>
                      <a:pt x="320" y="675"/>
                    </a:lnTo>
                    <a:lnTo>
                      <a:pt x="321" y="676"/>
                    </a:lnTo>
                    <a:lnTo>
                      <a:pt x="317" y="678"/>
                    </a:lnTo>
                    <a:lnTo>
                      <a:pt x="311" y="680"/>
                    </a:lnTo>
                    <a:lnTo>
                      <a:pt x="303" y="681"/>
                    </a:lnTo>
                    <a:lnTo>
                      <a:pt x="295" y="680"/>
                    </a:lnTo>
                    <a:lnTo>
                      <a:pt x="291" y="677"/>
                    </a:lnTo>
                    <a:lnTo>
                      <a:pt x="289" y="668"/>
                    </a:lnTo>
                    <a:lnTo>
                      <a:pt x="294" y="655"/>
                    </a:lnTo>
                    <a:lnTo>
                      <a:pt x="318" y="632"/>
                    </a:lnTo>
                    <a:lnTo>
                      <a:pt x="340" y="611"/>
                    </a:lnTo>
                    <a:lnTo>
                      <a:pt x="361" y="591"/>
                    </a:lnTo>
                    <a:lnTo>
                      <a:pt x="378" y="573"/>
                    </a:lnTo>
                    <a:lnTo>
                      <a:pt x="394" y="556"/>
                    </a:lnTo>
                    <a:lnTo>
                      <a:pt x="407" y="541"/>
                    </a:lnTo>
                    <a:lnTo>
                      <a:pt x="418" y="528"/>
                    </a:lnTo>
                    <a:lnTo>
                      <a:pt x="427" y="515"/>
                    </a:lnTo>
                    <a:lnTo>
                      <a:pt x="434" y="504"/>
                    </a:lnTo>
                    <a:lnTo>
                      <a:pt x="439" y="494"/>
                    </a:lnTo>
                    <a:lnTo>
                      <a:pt x="441" y="486"/>
                    </a:lnTo>
                    <a:lnTo>
                      <a:pt x="442" y="479"/>
                    </a:lnTo>
                    <a:lnTo>
                      <a:pt x="441" y="472"/>
                    </a:lnTo>
                    <a:lnTo>
                      <a:pt x="437" y="467"/>
                    </a:lnTo>
                    <a:lnTo>
                      <a:pt x="432" y="462"/>
                    </a:lnTo>
                    <a:lnTo>
                      <a:pt x="424" y="458"/>
                    </a:lnTo>
                    <a:lnTo>
                      <a:pt x="427" y="459"/>
                    </a:lnTo>
                    <a:lnTo>
                      <a:pt x="432" y="462"/>
                    </a:lnTo>
                    <a:lnTo>
                      <a:pt x="442" y="465"/>
                    </a:lnTo>
                    <a:lnTo>
                      <a:pt x="453" y="466"/>
                    </a:lnTo>
                    <a:lnTo>
                      <a:pt x="464" y="467"/>
                    </a:lnTo>
                    <a:lnTo>
                      <a:pt x="476" y="465"/>
                    </a:lnTo>
                    <a:lnTo>
                      <a:pt x="487" y="458"/>
                    </a:lnTo>
                    <a:lnTo>
                      <a:pt x="496" y="447"/>
                    </a:lnTo>
                    <a:lnTo>
                      <a:pt x="504" y="446"/>
                    </a:lnTo>
                    <a:lnTo>
                      <a:pt x="513" y="443"/>
                    </a:lnTo>
                    <a:lnTo>
                      <a:pt x="521" y="439"/>
                    </a:lnTo>
                    <a:lnTo>
                      <a:pt x="529" y="435"/>
                    </a:lnTo>
                    <a:lnTo>
                      <a:pt x="537" y="429"/>
                    </a:lnTo>
                    <a:lnTo>
                      <a:pt x="544" y="422"/>
                    </a:lnTo>
                    <a:lnTo>
                      <a:pt x="552" y="414"/>
                    </a:lnTo>
                    <a:lnTo>
                      <a:pt x="559" y="407"/>
                    </a:lnTo>
                    <a:lnTo>
                      <a:pt x="566" y="398"/>
                    </a:lnTo>
                    <a:lnTo>
                      <a:pt x="573" y="390"/>
                    </a:lnTo>
                    <a:lnTo>
                      <a:pt x="579" y="381"/>
                    </a:lnTo>
                    <a:lnTo>
                      <a:pt x="585" y="372"/>
                    </a:lnTo>
                    <a:lnTo>
                      <a:pt x="590" y="364"/>
                    </a:lnTo>
                    <a:lnTo>
                      <a:pt x="595" y="356"/>
                    </a:lnTo>
                    <a:lnTo>
                      <a:pt x="600" y="348"/>
                    </a:lnTo>
                    <a:lnTo>
                      <a:pt x="603" y="341"/>
                    </a:lnTo>
                    <a:lnTo>
                      <a:pt x="609" y="329"/>
                    </a:lnTo>
                    <a:lnTo>
                      <a:pt x="615" y="318"/>
                    </a:lnTo>
                    <a:lnTo>
                      <a:pt x="621" y="308"/>
                    </a:lnTo>
                    <a:lnTo>
                      <a:pt x="627" y="299"/>
                    </a:lnTo>
                    <a:lnTo>
                      <a:pt x="633" y="291"/>
                    </a:lnTo>
                    <a:lnTo>
                      <a:pt x="642" y="281"/>
                    </a:lnTo>
                    <a:lnTo>
                      <a:pt x="651" y="272"/>
                    </a:lnTo>
                    <a:lnTo>
                      <a:pt x="662" y="261"/>
                    </a:lnTo>
                    <a:lnTo>
                      <a:pt x="674" y="251"/>
                    </a:lnTo>
                    <a:lnTo>
                      <a:pt x="684" y="243"/>
                    </a:lnTo>
                    <a:lnTo>
                      <a:pt x="693" y="237"/>
                    </a:lnTo>
                    <a:lnTo>
                      <a:pt x="702" y="231"/>
                    </a:lnTo>
                    <a:lnTo>
                      <a:pt x="710" y="227"/>
                    </a:lnTo>
                    <a:lnTo>
                      <a:pt x="718" y="222"/>
                    </a:lnTo>
                    <a:lnTo>
                      <a:pt x="726" y="218"/>
                    </a:lnTo>
                    <a:lnTo>
                      <a:pt x="735" y="212"/>
                    </a:lnTo>
                    <a:lnTo>
                      <a:pt x="745" y="204"/>
                    </a:lnTo>
                    <a:lnTo>
                      <a:pt x="754" y="194"/>
                    </a:lnTo>
                    <a:lnTo>
                      <a:pt x="764" y="184"/>
                    </a:lnTo>
                    <a:lnTo>
                      <a:pt x="773" y="172"/>
                    </a:lnTo>
                    <a:lnTo>
                      <a:pt x="781" y="161"/>
                    </a:lnTo>
                    <a:lnTo>
                      <a:pt x="786" y="150"/>
                    </a:lnTo>
                    <a:lnTo>
                      <a:pt x="788" y="141"/>
                    </a:lnTo>
                    <a:lnTo>
                      <a:pt x="787" y="134"/>
                    </a:lnTo>
                    <a:lnTo>
                      <a:pt x="783" y="129"/>
                    </a:lnTo>
                    <a:lnTo>
                      <a:pt x="779" y="127"/>
                    </a:lnTo>
                    <a:lnTo>
                      <a:pt x="773" y="126"/>
                    </a:lnTo>
                    <a:lnTo>
                      <a:pt x="768" y="127"/>
                    </a:lnTo>
                    <a:lnTo>
                      <a:pt x="761" y="129"/>
                    </a:lnTo>
                    <a:lnTo>
                      <a:pt x="754" y="132"/>
                    </a:lnTo>
                    <a:lnTo>
                      <a:pt x="745" y="135"/>
                    </a:lnTo>
                    <a:lnTo>
                      <a:pt x="736" y="139"/>
                    </a:lnTo>
                    <a:lnTo>
                      <a:pt x="730" y="142"/>
                    </a:lnTo>
                    <a:lnTo>
                      <a:pt x="723" y="146"/>
                    </a:lnTo>
                    <a:lnTo>
                      <a:pt x="716" y="151"/>
                    </a:lnTo>
                    <a:lnTo>
                      <a:pt x="707" y="157"/>
                    </a:lnTo>
                    <a:lnTo>
                      <a:pt x="698" y="164"/>
                    </a:lnTo>
                    <a:lnTo>
                      <a:pt x="688" y="172"/>
                    </a:lnTo>
                    <a:lnTo>
                      <a:pt x="678" y="181"/>
                    </a:lnTo>
                    <a:lnTo>
                      <a:pt x="667" y="189"/>
                    </a:lnTo>
                    <a:lnTo>
                      <a:pt x="657" y="198"/>
                    </a:lnTo>
                    <a:lnTo>
                      <a:pt x="647" y="207"/>
                    </a:lnTo>
                    <a:lnTo>
                      <a:pt x="637" y="216"/>
                    </a:lnTo>
                    <a:lnTo>
                      <a:pt x="627" y="224"/>
                    </a:lnTo>
                    <a:lnTo>
                      <a:pt x="619" y="232"/>
                    </a:lnTo>
                    <a:lnTo>
                      <a:pt x="610" y="239"/>
                    </a:lnTo>
                    <a:lnTo>
                      <a:pt x="603" y="245"/>
                    </a:lnTo>
                    <a:lnTo>
                      <a:pt x="597" y="250"/>
                    </a:lnTo>
                    <a:lnTo>
                      <a:pt x="604" y="243"/>
                    </a:lnTo>
                    <a:lnTo>
                      <a:pt x="612" y="236"/>
                    </a:lnTo>
                    <a:lnTo>
                      <a:pt x="621" y="228"/>
                    </a:lnTo>
                    <a:lnTo>
                      <a:pt x="629" y="219"/>
                    </a:lnTo>
                    <a:lnTo>
                      <a:pt x="639" y="211"/>
                    </a:lnTo>
                    <a:lnTo>
                      <a:pt x="648" y="202"/>
                    </a:lnTo>
                    <a:lnTo>
                      <a:pt x="658" y="193"/>
                    </a:lnTo>
                    <a:lnTo>
                      <a:pt x="668" y="184"/>
                    </a:lnTo>
                    <a:lnTo>
                      <a:pt x="677" y="175"/>
                    </a:lnTo>
                    <a:lnTo>
                      <a:pt x="686" y="167"/>
                    </a:lnTo>
                    <a:lnTo>
                      <a:pt x="696" y="159"/>
                    </a:lnTo>
                    <a:lnTo>
                      <a:pt x="704" y="152"/>
                    </a:lnTo>
                    <a:lnTo>
                      <a:pt x="711" y="145"/>
                    </a:lnTo>
                    <a:lnTo>
                      <a:pt x="718" y="139"/>
                    </a:lnTo>
                    <a:lnTo>
                      <a:pt x="723" y="133"/>
                    </a:lnTo>
                    <a:lnTo>
                      <a:pt x="728" y="129"/>
                    </a:lnTo>
                    <a:lnTo>
                      <a:pt x="737" y="120"/>
                    </a:lnTo>
                    <a:lnTo>
                      <a:pt x="746" y="110"/>
                    </a:lnTo>
                    <a:lnTo>
                      <a:pt x="755" y="100"/>
                    </a:lnTo>
                    <a:lnTo>
                      <a:pt x="762" y="90"/>
                    </a:lnTo>
                    <a:lnTo>
                      <a:pt x="768" y="80"/>
                    </a:lnTo>
                    <a:lnTo>
                      <a:pt x="771" y="72"/>
                    </a:lnTo>
                    <a:lnTo>
                      <a:pt x="772" y="64"/>
                    </a:lnTo>
                    <a:lnTo>
                      <a:pt x="769" y="57"/>
                    </a:lnTo>
                    <a:lnTo>
                      <a:pt x="765" y="52"/>
                    </a:lnTo>
                    <a:lnTo>
                      <a:pt x="762" y="50"/>
                    </a:lnTo>
                    <a:lnTo>
                      <a:pt x="758" y="49"/>
                    </a:lnTo>
                    <a:lnTo>
                      <a:pt x="755" y="51"/>
                    </a:lnTo>
                    <a:lnTo>
                      <a:pt x="751" y="53"/>
                    </a:lnTo>
                    <a:lnTo>
                      <a:pt x="746" y="56"/>
                    </a:lnTo>
                    <a:lnTo>
                      <a:pt x="741" y="60"/>
                    </a:lnTo>
                    <a:lnTo>
                      <a:pt x="734" y="64"/>
                    </a:lnTo>
                    <a:lnTo>
                      <a:pt x="729" y="68"/>
                    </a:lnTo>
                    <a:lnTo>
                      <a:pt x="722" y="74"/>
                    </a:lnTo>
                    <a:lnTo>
                      <a:pt x="714" y="81"/>
                    </a:lnTo>
                    <a:lnTo>
                      <a:pt x="704" y="90"/>
                    </a:lnTo>
                    <a:lnTo>
                      <a:pt x="693" y="99"/>
                    </a:lnTo>
                    <a:lnTo>
                      <a:pt x="681" y="110"/>
                    </a:lnTo>
                    <a:lnTo>
                      <a:pt x="669" y="121"/>
                    </a:lnTo>
                    <a:lnTo>
                      <a:pt x="657" y="133"/>
                    </a:lnTo>
                    <a:lnTo>
                      <a:pt x="644" y="145"/>
                    </a:lnTo>
                    <a:lnTo>
                      <a:pt x="632" y="156"/>
                    </a:lnTo>
                    <a:lnTo>
                      <a:pt x="620" y="167"/>
                    </a:lnTo>
                    <a:lnTo>
                      <a:pt x="609" y="177"/>
                    </a:lnTo>
                    <a:lnTo>
                      <a:pt x="600" y="186"/>
                    </a:lnTo>
                    <a:lnTo>
                      <a:pt x="592" y="194"/>
                    </a:lnTo>
                    <a:lnTo>
                      <a:pt x="586" y="200"/>
                    </a:lnTo>
                    <a:lnTo>
                      <a:pt x="582" y="204"/>
                    </a:lnTo>
                    <a:lnTo>
                      <a:pt x="587" y="200"/>
                    </a:lnTo>
                    <a:lnTo>
                      <a:pt x="593" y="193"/>
                    </a:lnTo>
                    <a:lnTo>
                      <a:pt x="601" y="185"/>
                    </a:lnTo>
                    <a:lnTo>
                      <a:pt x="609" y="176"/>
                    </a:lnTo>
                    <a:lnTo>
                      <a:pt x="619" y="165"/>
                    </a:lnTo>
                    <a:lnTo>
                      <a:pt x="628" y="153"/>
                    </a:lnTo>
                    <a:lnTo>
                      <a:pt x="639" y="140"/>
                    </a:lnTo>
                    <a:lnTo>
                      <a:pt x="650" y="127"/>
                    </a:lnTo>
                    <a:lnTo>
                      <a:pt x="661" y="114"/>
                    </a:lnTo>
                    <a:lnTo>
                      <a:pt x="671" y="100"/>
                    </a:lnTo>
                    <a:lnTo>
                      <a:pt x="682" y="87"/>
                    </a:lnTo>
                    <a:lnTo>
                      <a:pt x="692" y="74"/>
                    </a:lnTo>
                    <a:lnTo>
                      <a:pt x="702" y="61"/>
                    </a:lnTo>
                    <a:lnTo>
                      <a:pt x="711" y="50"/>
                    </a:lnTo>
                    <a:lnTo>
                      <a:pt x="718" y="40"/>
                    </a:lnTo>
                    <a:lnTo>
                      <a:pt x="724" y="31"/>
                    </a:lnTo>
                    <a:lnTo>
                      <a:pt x="730" y="25"/>
                    </a:lnTo>
                    <a:lnTo>
                      <a:pt x="734" y="17"/>
                    </a:lnTo>
                    <a:lnTo>
                      <a:pt x="736" y="9"/>
                    </a:lnTo>
                    <a:lnTo>
                      <a:pt x="734" y="3"/>
                    </a:lnTo>
                    <a:lnTo>
                      <a:pt x="728" y="0"/>
                    </a:lnTo>
                    <a:lnTo>
                      <a:pt x="719" y="2"/>
                    </a:lnTo>
                    <a:lnTo>
                      <a:pt x="704" y="9"/>
                    </a:lnTo>
                    <a:lnTo>
                      <a:pt x="683" y="24"/>
                    </a:lnTo>
                    <a:lnTo>
                      <a:pt x="671" y="34"/>
                    </a:lnTo>
                    <a:lnTo>
                      <a:pt x="659" y="45"/>
                    </a:lnTo>
                    <a:lnTo>
                      <a:pt x="647" y="57"/>
                    </a:lnTo>
                    <a:lnTo>
                      <a:pt x="635" y="69"/>
                    </a:lnTo>
                    <a:lnTo>
                      <a:pt x="624" y="81"/>
                    </a:lnTo>
                    <a:lnTo>
                      <a:pt x="613" y="93"/>
                    </a:lnTo>
                    <a:lnTo>
                      <a:pt x="602" y="105"/>
                    </a:lnTo>
                    <a:lnTo>
                      <a:pt x="591" y="117"/>
                    </a:lnTo>
                    <a:lnTo>
                      <a:pt x="581" y="128"/>
                    </a:lnTo>
                    <a:lnTo>
                      <a:pt x="572" y="139"/>
                    </a:lnTo>
                    <a:lnTo>
                      <a:pt x="563" y="150"/>
                    </a:lnTo>
                    <a:lnTo>
                      <a:pt x="555" y="159"/>
                    </a:lnTo>
                    <a:lnTo>
                      <a:pt x="548" y="168"/>
                    </a:lnTo>
                    <a:lnTo>
                      <a:pt x="541" y="175"/>
                    </a:lnTo>
                    <a:lnTo>
                      <a:pt x="535" y="182"/>
                    </a:lnTo>
                    <a:lnTo>
                      <a:pt x="530" y="188"/>
                    </a:lnTo>
                    <a:lnTo>
                      <a:pt x="534" y="183"/>
                    </a:lnTo>
                    <a:lnTo>
                      <a:pt x="539" y="177"/>
                    </a:lnTo>
                    <a:lnTo>
                      <a:pt x="544" y="171"/>
                    </a:lnTo>
                    <a:lnTo>
                      <a:pt x="550" y="164"/>
                    </a:lnTo>
                    <a:lnTo>
                      <a:pt x="556" y="156"/>
                    </a:lnTo>
                    <a:lnTo>
                      <a:pt x="563" y="148"/>
                    </a:lnTo>
                    <a:lnTo>
                      <a:pt x="569" y="140"/>
                    </a:lnTo>
                    <a:lnTo>
                      <a:pt x="575" y="132"/>
                    </a:lnTo>
                    <a:lnTo>
                      <a:pt x="582" y="123"/>
                    </a:lnTo>
                    <a:lnTo>
                      <a:pt x="588" y="115"/>
                    </a:lnTo>
                    <a:lnTo>
                      <a:pt x="594" y="107"/>
                    </a:lnTo>
                    <a:lnTo>
                      <a:pt x="600" y="99"/>
                    </a:lnTo>
                    <a:lnTo>
                      <a:pt x="605" y="92"/>
                    </a:lnTo>
                    <a:lnTo>
                      <a:pt x="609" y="86"/>
                    </a:lnTo>
                    <a:lnTo>
                      <a:pt x="613" y="80"/>
                    </a:lnTo>
                    <a:lnTo>
                      <a:pt x="616" y="75"/>
                    </a:lnTo>
                    <a:lnTo>
                      <a:pt x="621" y="65"/>
                    </a:lnTo>
                    <a:lnTo>
                      <a:pt x="625" y="56"/>
                    </a:lnTo>
                    <a:lnTo>
                      <a:pt x="628" y="46"/>
                    </a:lnTo>
                    <a:lnTo>
                      <a:pt x="629" y="37"/>
                    </a:lnTo>
                    <a:lnTo>
                      <a:pt x="629" y="28"/>
                    </a:lnTo>
                    <a:lnTo>
                      <a:pt x="628" y="20"/>
                    </a:lnTo>
                    <a:lnTo>
                      <a:pt x="623" y="13"/>
                    </a:lnTo>
                    <a:lnTo>
                      <a:pt x="617" y="8"/>
                    </a:lnTo>
                    <a:lnTo>
                      <a:pt x="610" y="4"/>
                    </a:lnTo>
                    <a:lnTo>
                      <a:pt x="605" y="3"/>
                    </a:lnTo>
                    <a:lnTo>
                      <a:pt x="601" y="4"/>
                    </a:lnTo>
                    <a:lnTo>
                      <a:pt x="597" y="7"/>
                    </a:lnTo>
                    <a:lnTo>
                      <a:pt x="594" y="11"/>
                    </a:lnTo>
                    <a:lnTo>
                      <a:pt x="590" y="17"/>
                    </a:lnTo>
                    <a:lnTo>
                      <a:pt x="585" y="25"/>
                    </a:lnTo>
                    <a:lnTo>
                      <a:pt x="578" y="33"/>
                    </a:lnTo>
                    <a:lnTo>
                      <a:pt x="574" y="37"/>
                    </a:lnTo>
                    <a:lnTo>
                      <a:pt x="568" y="43"/>
                    </a:lnTo>
                    <a:lnTo>
                      <a:pt x="562" y="49"/>
                    </a:lnTo>
                    <a:lnTo>
                      <a:pt x="555" y="56"/>
                    </a:lnTo>
                    <a:lnTo>
                      <a:pt x="547" y="63"/>
                    </a:lnTo>
                    <a:lnTo>
                      <a:pt x="539" y="71"/>
                    </a:lnTo>
                    <a:lnTo>
                      <a:pt x="530" y="80"/>
                    </a:lnTo>
                    <a:lnTo>
                      <a:pt x="521" y="90"/>
                    </a:lnTo>
                    <a:lnTo>
                      <a:pt x="511" y="101"/>
                    </a:lnTo>
                    <a:lnTo>
                      <a:pt x="502" y="113"/>
                    </a:lnTo>
                    <a:lnTo>
                      <a:pt x="492" y="125"/>
                    </a:lnTo>
                    <a:lnTo>
                      <a:pt x="483" y="139"/>
                    </a:lnTo>
                    <a:lnTo>
                      <a:pt x="473" y="154"/>
                    </a:lnTo>
                    <a:lnTo>
                      <a:pt x="456" y="186"/>
                    </a:lnTo>
                    <a:lnTo>
                      <a:pt x="447" y="204"/>
                    </a:lnTo>
                    <a:lnTo>
                      <a:pt x="453" y="193"/>
                    </a:lnTo>
                    <a:lnTo>
                      <a:pt x="469" y="178"/>
                    </a:lnTo>
                    <a:lnTo>
                      <a:pt x="473" y="154"/>
                    </a:lnTo>
                    <a:lnTo>
                      <a:pt x="473" y="141"/>
                    </a:lnTo>
                    <a:lnTo>
                      <a:pt x="477" y="128"/>
                    </a:lnTo>
                    <a:lnTo>
                      <a:pt x="483" y="116"/>
                    </a:lnTo>
                    <a:lnTo>
                      <a:pt x="489" y="106"/>
                    </a:lnTo>
                    <a:lnTo>
                      <a:pt x="493" y="98"/>
                    </a:lnTo>
                    <a:lnTo>
                      <a:pt x="493" y="94"/>
                    </a:lnTo>
                    <a:lnTo>
                      <a:pt x="488" y="94"/>
                    </a:lnTo>
                    <a:lnTo>
                      <a:pt x="475" y="99"/>
                    </a:lnTo>
                    <a:lnTo>
                      <a:pt x="466" y="106"/>
                    </a:lnTo>
                    <a:lnTo>
                      <a:pt x="458" y="117"/>
                    </a:lnTo>
                    <a:lnTo>
                      <a:pt x="450" y="131"/>
                    </a:lnTo>
                    <a:lnTo>
                      <a:pt x="443" y="148"/>
                    </a:lnTo>
                    <a:lnTo>
                      <a:pt x="435" y="167"/>
                    </a:lnTo>
                    <a:lnTo>
                      <a:pt x="428" y="189"/>
                    </a:lnTo>
                    <a:lnTo>
                      <a:pt x="422" y="211"/>
                    </a:lnTo>
                    <a:lnTo>
                      <a:pt x="416" y="234"/>
                    </a:lnTo>
                    <a:lnTo>
                      <a:pt x="411" y="256"/>
                    </a:lnTo>
                    <a:lnTo>
                      <a:pt x="406" y="277"/>
                    </a:lnTo>
                    <a:lnTo>
                      <a:pt x="402" y="297"/>
                    </a:lnTo>
                    <a:lnTo>
                      <a:pt x="398" y="315"/>
                    </a:lnTo>
                    <a:lnTo>
                      <a:pt x="396" y="330"/>
                    </a:lnTo>
                    <a:lnTo>
                      <a:pt x="393" y="341"/>
                    </a:lnTo>
                    <a:lnTo>
                      <a:pt x="392" y="349"/>
                    </a:lnTo>
                    <a:lnTo>
                      <a:pt x="392" y="351"/>
                    </a:lnTo>
                    <a:lnTo>
                      <a:pt x="390" y="353"/>
                    </a:lnTo>
                    <a:lnTo>
                      <a:pt x="385" y="356"/>
                    </a:lnTo>
                    <a:lnTo>
                      <a:pt x="378" y="360"/>
                    </a:lnTo>
                    <a:lnTo>
                      <a:pt x="369" y="364"/>
                    </a:lnTo>
                    <a:lnTo>
                      <a:pt x="359" y="370"/>
                    </a:lnTo>
                    <a:lnTo>
                      <a:pt x="348" y="376"/>
                    </a:lnTo>
                    <a:lnTo>
                      <a:pt x="336" y="382"/>
                    </a:lnTo>
                    <a:lnTo>
                      <a:pt x="324" y="388"/>
                    </a:lnTo>
                    <a:lnTo>
                      <a:pt x="313" y="394"/>
                    </a:lnTo>
                    <a:lnTo>
                      <a:pt x="302" y="399"/>
                    </a:lnTo>
                    <a:lnTo>
                      <a:pt x="293" y="404"/>
                    </a:lnTo>
                    <a:lnTo>
                      <a:pt x="285" y="408"/>
                    </a:lnTo>
                    <a:lnTo>
                      <a:pt x="279" y="410"/>
                    </a:lnTo>
                    <a:lnTo>
                      <a:pt x="276" y="412"/>
                    </a:lnTo>
                    <a:lnTo>
                      <a:pt x="275" y="412"/>
                    </a:lnTo>
                  </a:path>
                </a:pathLst>
              </a:custGeom>
              <a:noFill/>
              <a:ln w="12700" cap="rnd">
                <a:solidFill>
                  <a:srgbClr val="000000"/>
                </a:solidFill>
                <a:round/>
                <a:headEnd/>
                <a:tailEnd/>
              </a:ln>
            </p:spPr>
            <p:txBody>
              <a:bodyPr/>
              <a:lstStyle/>
              <a:p>
                <a:endParaRPr lang="en-US">
                  <a:solidFill>
                    <a:srgbClr val="000000"/>
                  </a:solidFill>
                </a:endParaRPr>
              </a:p>
            </p:txBody>
          </p:sp>
        </p:grpSp>
        <p:sp>
          <p:nvSpPr>
            <p:cNvPr id="27678" name="Freeform 31"/>
            <p:cNvSpPr>
              <a:spLocks/>
            </p:cNvSpPr>
            <p:nvPr/>
          </p:nvSpPr>
          <p:spPr bwMode="auto">
            <a:xfrm>
              <a:off x="1821" y="3598"/>
              <a:ext cx="650" cy="384"/>
            </a:xfrm>
            <a:custGeom>
              <a:avLst/>
              <a:gdLst>
                <a:gd name="T0" fmla="*/ 232 w 650"/>
                <a:gd name="T1" fmla="*/ 256 h 384"/>
                <a:gd name="T2" fmla="*/ 345 w 650"/>
                <a:gd name="T3" fmla="*/ 227 h 384"/>
                <a:gd name="T4" fmla="*/ 649 w 650"/>
                <a:gd name="T5" fmla="*/ 265 h 384"/>
                <a:gd name="T6" fmla="*/ 642 w 650"/>
                <a:gd name="T7" fmla="*/ 241 h 384"/>
                <a:gd name="T8" fmla="*/ 630 w 650"/>
                <a:gd name="T9" fmla="*/ 221 h 384"/>
                <a:gd name="T10" fmla="*/ 615 w 650"/>
                <a:gd name="T11" fmla="*/ 203 h 384"/>
                <a:gd name="T12" fmla="*/ 596 w 650"/>
                <a:gd name="T13" fmla="*/ 187 h 384"/>
                <a:gd name="T14" fmla="*/ 574 w 650"/>
                <a:gd name="T15" fmla="*/ 176 h 384"/>
                <a:gd name="T16" fmla="*/ 548 w 650"/>
                <a:gd name="T17" fmla="*/ 167 h 384"/>
                <a:gd name="T18" fmla="*/ 519 w 650"/>
                <a:gd name="T19" fmla="*/ 163 h 384"/>
                <a:gd name="T20" fmla="*/ 487 w 650"/>
                <a:gd name="T21" fmla="*/ 163 h 384"/>
                <a:gd name="T22" fmla="*/ 465 w 650"/>
                <a:gd name="T23" fmla="*/ 162 h 384"/>
                <a:gd name="T24" fmla="*/ 442 w 650"/>
                <a:gd name="T25" fmla="*/ 157 h 384"/>
                <a:gd name="T26" fmla="*/ 421 w 650"/>
                <a:gd name="T27" fmla="*/ 148 h 384"/>
                <a:gd name="T28" fmla="*/ 403 w 650"/>
                <a:gd name="T29" fmla="*/ 138 h 384"/>
                <a:gd name="T30" fmla="*/ 386 w 650"/>
                <a:gd name="T31" fmla="*/ 128 h 384"/>
                <a:gd name="T32" fmla="*/ 376 w 650"/>
                <a:gd name="T33" fmla="*/ 118 h 384"/>
                <a:gd name="T34" fmla="*/ 368 w 650"/>
                <a:gd name="T35" fmla="*/ 111 h 384"/>
                <a:gd name="T36" fmla="*/ 366 w 650"/>
                <a:gd name="T37" fmla="*/ 109 h 384"/>
                <a:gd name="T38" fmla="*/ 209 w 650"/>
                <a:gd name="T39" fmla="*/ 142 h 384"/>
                <a:gd name="T40" fmla="*/ 210 w 650"/>
                <a:gd name="T41" fmla="*/ 161 h 384"/>
                <a:gd name="T42" fmla="*/ 211 w 650"/>
                <a:gd name="T43" fmla="*/ 181 h 384"/>
                <a:gd name="T44" fmla="*/ 213 w 650"/>
                <a:gd name="T45" fmla="*/ 202 h 384"/>
                <a:gd name="T46" fmla="*/ 214 w 650"/>
                <a:gd name="T47" fmla="*/ 223 h 384"/>
                <a:gd name="T48" fmla="*/ 216 w 650"/>
                <a:gd name="T49" fmla="*/ 242 h 384"/>
                <a:gd name="T50" fmla="*/ 217 w 650"/>
                <a:gd name="T51" fmla="*/ 263 h 384"/>
                <a:gd name="T52" fmla="*/ 218 w 650"/>
                <a:gd name="T53" fmla="*/ 284 h 384"/>
                <a:gd name="T54" fmla="*/ 217 w 650"/>
                <a:gd name="T55" fmla="*/ 297 h 384"/>
                <a:gd name="T56" fmla="*/ 210 w 650"/>
                <a:gd name="T57" fmla="*/ 311 h 384"/>
                <a:gd name="T58" fmla="*/ 197 w 650"/>
                <a:gd name="T59" fmla="*/ 331 h 384"/>
                <a:gd name="T60" fmla="*/ 176 w 650"/>
                <a:gd name="T61" fmla="*/ 352 h 384"/>
                <a:gd name="T62" fmla="*/ 152 w 650"/>
                <a:gd name="T63" fmla="*/ 371 h 384"/>
                <a:gd name="T64" fmla="*/ 122 w 650"/>
                <a:gd name="T65" fmla="*/ 382 h 384"/>
                <a:gd name="T66" fmla="*/ 86 w 650"/>
                <a:gd name="T67" fmla="*/ 380 h 384"/>
                <a:gd name="T68" fmla="*/ 48 w 650"/>
                <a:gd name="T69" fmla="*/ 362 h 384"/>
                <a:gd name="T70" fmla="*/ 27 w 650"/>
                <a:gd name="T71" fmla="*/ 345 h 384"/>
                <a:gd name="T72" fmla="*/ 22 w 650"/>
                <a:gd name="T73" fmla="*/ 335 h 384"/>
                <a:gd name="T74" fmla="*/ 14 w 650"/>
                <a:gd name="T75" fmla="*/ 316 h 384"/>
                <a:gd name="T76" fmla="*/ 7 w 650"/>
                <a:gd name="T77" fmla="*/ 290 h 384"/>
                <a:gd name="T78" fmla="*/ 1 w 650"/>
                <a:gd name="T79" fmla="*/ 257 h 384"/>
                <a:gd name="T80" fmla="*/ 0 w 650"/>
                <a:gd name="T81" fmla="*/ 218 h 384"/>
                <a:gd name="T82" fmla="*/ 6 w 650"/>
                <a:gd name="T83" fmla="*/ 171 h 384"/>
                <a:gd name="T84" fmla="*/ 21 w 650"/>
                <a:gd name="T85" fmla="*/ 121 h 384"/>
                <a:gd name="T86" fmla="*/ 53 w 650"/>
                <a:gd name="T87" fmla="*/ 56 h 384"/>
                <a:gd name="T88" fmla="*/ 89 w 650"/>
                <a:gd name="T89" fmla="*/ 12 h 384"/>
                <a:gd name="T90" fmla="*/ 122 w 650"/>
                <a:gd name="T91" fmla="*/ 0 h 384"/>
                <a:gd name="T92" fmla="*/ 150 w 650"/>
                <a:gd name="T93" fmla="*/ 13 h 384"/>
                <a:gd name="T94" fmla="*/ 172 w 650"/>
                <a:gd name="T95" fmla="*/ 41 h 384"/>
                <a:gd name="T96" fmla="*/ 190 w 650"/>
                <a:gd name="T97" fmla="*/ 76 h 384"/>
                <a:gd name="T98" fmla="*/ 201 w 650"/>
                <a:gd name="T99" fmla="*/ 108 h 384"/>
                <a:gd name="T100" fmla="*/ 208 w 650"/>
                <a:gd name="T101" fmla="*/ 129 h 384"/>
                <a:gd name="T102" fmla="*/ 202 w 650"/>
                <a:gd name="T103" fmla="*/ 132 h 384"/>
                <a:gd name="T104" fmla="*/ 214 w 650"/>
                <a:gd name="T105" fmla="*/ 137 h 384"/>
                <a:gd name="T106" fmla="*/ 240 w 650"/>
                <a:gd name="T107" fmla="*/ 147 h 384"/>
                <a:gd name="T108" fmla="*/ 266 w 650"/>
                <a:gd name="T109" fmla="*/ 157 h 384"/>
                <a:gd name="T110" fmla="*/ 276 w 650"/>
                <a:gd name="T111" fmla="*/ 160 h 384"/>
                <a:gd name="T112" fmla="*/ 288 w 650"/>
                <a:gd name="T113" fmla="*/ 161 h 384"/>
                <a:gd name="T114" fmla="*/ 315 w 650"/>
                <a:gd name="T115" fmla="*/ 163 h 384"/>
                <a:gd name="T116" fmla="*/ 342 w 650"/>
                <a:gd name="T117" fmla="*/ 165 h 384"/>
                <a:gd name="T118" fmla="*/ 355 w 650"/>
                <a:gd name="T119" fmla="*/ 166 h 384"/>
                <a:gd name="T120" fmla="*/ 202 w 650"/>
                <a:gd name="T121" fmla="*/ 132 h 3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0"/>
                <a:gd name="T184" fmla="*/ 0 h 384"/>
                <a:gd name="T185" fmla="*/ 650 w 650"/>
                <a:gd name="T186" fmla="*/ 384 h 3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0" h="384">
                  <a:moveTo>
                    <a:pt x="208" y="132"/>
                  </a:moveTo>
                  <a:lnTo>
                    <a:pt x="232" y="256"/>
                  </a:lnTo>
                  <a:lnTo>
                    <a:pt x="352" y="263"/>
                  </a:lnTo>
                  <a:lnTo>
                    <a:pt x="345" y="227"/>
                  </a:lnTo>
                  <a:lnTo>
                    <a:pt x="379" y="272"/>
                  </a:lnTo>
                  <a:lnTo>
                    <a:pt x="649" y="265"/>
                  </a:lnTo>
                  <a:lnTo>
                    <a:pt x="646" y="253"/>
                  </a:lnTo>
                  <a:lnTo>
                    <a:pt x="642" y="241"/>
                  </a:lnTo>
                  <a:lnTo>
                    <a:pt x="637" y="230"/>
                  </a:lnTo>
                  <a:lnTo>
                    <a:pt x="630" y="221"/>
                  </a:lnTo>
                  <a:lnTo>
                    <a:pt x="623" y="211"/>
                  </a:lnTo>
                  <a:lnTo>
                    <a:pt x="615" y="203"/>
                  </a:lnTo>
                  <a:lnTo>
                    <a:pt x="606" y="195"/>
                  </a:lnTo>
                  <a:lnTo>
                    <a:pt x="596" y="187"/>
                  </a:lnTo>
                  <a:lnTo>
                    <a:pt x="586" y="181"/>
                  </a:lnTo>
                  <a:lnTo>
                    <a:pt x="574" y="176"/>
                  </a:lnTo>
                  <a:lnTo>
                    <a:pt x="561" y="171"/>
                  </a:lnTo>
                  <a:lnTo>
                    <a:pt x="548" y="167"/>
                  </a:lnTo>
                  <a:lnTo>
                    <a:pt x="533" y="165"/>
                  </a:lnTo>
                  <a:lnTo>
                    <a:pt x="519" y="163"/>
                  </a:lnTo>
                  <a:lnTo>
                    <a:pt x="503" y="162"/>
                  </a:lnTo>
                  <a:lnTo>
                    <a:pt x="487" y="163"/>
                  </a:lnTo>
                  <a:lnTo>
                    <a:pt x="476" y="163"/>
                  </a:lnTo>
                  <a:lnTo>
                    <a:pt x="465" y="162"/>
                  </a:lnTo>
                  <a:lnTo>
                    <a:pt x="453" y="160"/>
                  </a:lnTo>
                  <a:lnTo>
                    <a:pt x="442" y="157"/>
                  </a:lnTo>
                  <a:lnTo>
                    <a:pt x="431" y="153"/>
                  </a:lnTo>
                  <a:lnTo>
                    <a:pt x="421" y="148"/>
                  </a:lnTo>
                  <a:lnTo>
                    <a:pt x="411" y="143"/>
                  </a:lnTo>
                  <a:lnTo>
                    <a:pt x="403" y="138"/>
                  </a:lnTo>
                  <a:lnTo>
                    <a:pt x="394" y="133"/>
                  </a:lnTo>
                  <a:lnTo>
                    <a:pt x="386" y="128"/>
                  </a:lnTo>
                  <a:lnTo>
                    <a:pt x="380" y="122"/>
                  </a:lnTo>
                  <a:lnTo>
                    <a:pt x="376" y="118"/>
                  </a:lnTo>
                  <a:lnTo>
                    <a:pt x="371" y="114"/>
                  </a:lnTo>
                  <a:lnTo>
                    <a:pt x="368" y="111"/>
                  </a:lnTo>
                  <a:lnTo>
                    <a:pt x="366" y="110"/>
                  </a:lnTo>
                  <a:lnTo>
                    <a:pt x="366" y="109"/>
                  </a:lnTo>
                  <a:lnTo>
                    <a:pt x="208" y="132"/>
                  </a:lnTo>
                  <a:lnTo>
                    <a:pt x="209" y="142"/>
                  </a:lnTo>
                  <a:lnTo>
                    <a:pt x="209" y="152"/>
                  </a:lnTo>
                  <a:lnTo>
                    <a:pt x="210" y="161"/>
                  </a:lnTo>
                  <a:lnTo>
                    <a:pt x="210" y="171"/>
                  </a:lnTo>
                  <a:lnTo>
                    <a:pt x="211" y="181"/>
                  </a:lnTo>
                  <a:lnTo>
                    <a:pt x="212" y="192"/>
                  </a:lnTo>
                  <a:lnTo>
                    <a:pt x="213" y="202"/>
                  </a:lnTo>
                  <a:lnTo>
                    <a:pt x="213" y="212"/>
                  </a:lnTo>
                  <a:lnTo>
                    <a:pt x="214" y="223"/>
                  </a:lnTo>
                  <a:lnTo>
                    <a:pt x="214" y="232"/>
                  </a:lnTo>
                  <a:lnTo>
                    <a:pt x="216" y="242"/>
                  </a:lnTo>
                  <a:lnTo>
                    <a:pt x="216" y="253"/>
                  </a:lnTo>
                  <a:lnTo>
                    <a:pt x="217" y="263"/>
                  </a:lnTo>
                  <a:lnTo>
                    <a:pt x="217" y="274"/>
                  </a:lnTo>
                  <a:lnTo>
                    <a:pt x="218" y="284"/>
                  </a:lnTo>
                  <a:lnTo>
                    <a:pt x="219" y="293"/>
                  </a:lnTo>
                  <a:lnTo>
                    <a:pt x="217" y="297"/>
                  </a:lnTo>
                  <a:lnTo>
                    <a:pt x="215" y="302"/>
                  </a:lnTo>
                  <a:lnTo>
                    <a:pt x="210" y="311"/>
                  </a:lnTo>
                  <a:lnTo>
                    <a:pt x="204" y="320"/>
                  </a:lnTo>
                  <a:lnTo>
                    <a:pt x="197" y="331"/>
                  </a:lnTo>
                  <a:lnTo>
                    <a:pt x="187" y="342"/>
                  </a:lnTo>
                  <a:lnTo>
                    <a:pt x="176" y="352"/>
                  </a:lnTo>
                  <a:lnTo>
                    <a:pt x="164" y="362"/>
                  </a:lnTo>
                  <a:lnTo>
                    <a:pt x="152" y="371"/>
                  </a:lnTo>
                  <a:lnTo>
                    <a:pt x="137" y="378"/>
                  </a:lnTo>
                  <a:lnTo>
                    <a:pt x="122" y="382"/>
                  </a:lnTo>
                  <a:lnTo>
                    <a:pt x="104" y="383"/>
                  </a:lnTo>
                  <a:lnTo>
                    <a:pt x="86" y="380"/>
                  </a:lnTo>
                  <a:lnTo>
                    <a:pt x="67" y="373"/>
                  </a:lnTo>
                  <a:lnTo>
                    <a:pt x="48" y="362"/>
                  </a:lnTo>
                  <a:lnTo>
                    <a:pt x="28" y="346"/>
                  </a:lnTo>
                  <a:lnTo>
                    <a:pt x="27" y="345"/>
                  </a:lnTo>
                  <a:lnTo>
                    <a:pt x="25" y="341"/>
                  </a:lnTo>
                  <a:lnTo>
                    <a:pt x="22" y="335"/>
                  </a:lnTo>
                  <a:lnTo>
                    <a:pt x="18" y="327"/>
                  </a:lnTo>
                  <a:lnTo>
                    <a:pt x="14" y="316"/>
                  </a:lnTo>
                  <a:lnTo>
                    <a:pt x="10" y="304"/>
                  </a:lnTo>
                  <a:lnTo>
                    <a:pt x="7" y="290"/>
                  </a:lnTo>
                  <a:lnTo>
                    <a:pt x="3" y="275"/>
                  </a:lnTo>
                  <a:lnTo>
                    <a:pt x="1" y="257"/>
                  </a:lnTo>
                  <a:lnTo>
                    <a:pt x="0" y="237"/>
                  </a:lnTo>
                  <a:lnTo>
                    <a:pt x="0" y="218"/>
                  </a:lnTo>
                  <a:lnTo>
                    <a:pt x="2" y="195"/>
                  </a:lnTo>
                  <a:lnTo>
                    <a:pt x="6" y="171"/>
                  </a:lnTo>
                  <a:lnTo>
                    <a:pt x="12" y="147"/>
                  </a:lnTo>
                  <a:lnTo>
                    <a:pt x="21" y="121"/>
                  </a:lnTo>
                  <a:lnTo>
                    <a:pt x="32" y="95"/>
                  </a:lnTo>
                  <a:lnTo>
                    <a:pt x="53" y="56"/>
                  </a:lnTo>
                  <a:lnTo>
                    <a:pt x="71" y="29"/>
                  </a:lnTo>
                  <a:lnTo>
                    <a:pt x="89" y="12"/>
                  </a:lnTo>
                  <a:lnTo>
                    <a:pt x="107" y="2"/>
                  </a:lnTo>
                  <a:lnTo>
                    <a:pt x="122" y="0"/>
                  </a:lnTo>
                  <a:lnTo>
                    <a:pt x="137" y="4"/>
                  </a:lnTo>
                  <a:lnTo>
                    <a:pt x="150" y="13"/>
                  </a:lnTo>
                  <a:lnTo>
                    <a:pt x="162" y="26"/>
                  </a:lnTo>
                  <a:lnTo>
                    <a:pt x="172" y="41"/>
                  </a:lnTo>
                  <a:lnTo>
                    <a:pt x="182" y="58"/>
                  </a:lnTo>
                  <a:lnTo>
                    <a:pt x="190" y="76"/>
                  </a:lnTo>
                  <a:lnTo>
                    <a:pt x="196" y="93"/>
                  </a:lnTo>
                  <a:lnTo>
                    <a:pt x="201" y="108"/>
                  </a:lnTo>
                  <a:lnTo>
                    <a:pt x="205" y="120"/>
                  </a:lnTo>
                  <a:lnTo>
                    <a:pt x="208" y="129"/>
                  </a:lnTo>
                  <a:lnTo>
                    <a:pt x="208" y="132"/>
                  </a:lnTo>
                  <a:lnTo>
                    <a:pt x="202" y="132"/>
                  </a:lnTo>
                  <a:lnTo>
                    <a:pt x="206" y="134"/>
                  </a:lnTo>
                  <a:lnTo>
                    <a:pt x="214" y="137"/>
                  </a:lnTo>
                  <a:lnTo>
                    <a:pt x="227" y="142"/>
                  </a:lnTo>
                  <a:lnTo>
                    <a:pt x="240" y="147"/>
                  </a:lnTo>
                  <a:lnTo>
                    <a:pt x="254" y="153"/>
                  </a:lnTo>
                  <a:lnTo>
                    <a:pt x="266" y="157"/>
                  </a:lnTo>
                  <a:lnTo>
                    <a:pt x="273" y="160"/>
                  </a:lnTo>
                  <a:lnTo>
                    <a:pt x="276" y="160"/>
                  </a:lnTo>
                  <a:lnTo>
                    <a:pt x="279" y="161"/>
                  </a:lnTo>
                  <a:lnTo>
                    <a:pt x="288" y="161"/>
                  </a:lnTo>
                  <a:lnTo>
                    <a:pt x="301" y="162"/>
                  </a:lnTo>
                  <a:lnTo>
                    <a:pt x="315" y="163"/>
                  </a:lnTo>
                  <a:lnTo>
                    <a:pt x="330" y="164"/>
                  </a:lnTo>
                  <a:lnTo>
                    <a:pt x="342" y="165"/>
                  </a:lnTo>
                  <a:lnTo>
                    <a:pt x="351" y="166"/>
                  </a:lnTo>
                  <a:lnTo>
                    <a:pt x="355" y="166"/>
                  </a:lnTo>
                  <a:lnTo>
                    <a:pt x="378" y="117"/>
                  </a:lnTo>
                  <a:lnTo>
                    <a:pt x="202" y="132"/>
                  </a:lnTo>
                  <a:lnTo>
                    <a:pt x="208" y="132"/>
                  </a:lnTo>
                </a:path>
              </a:pathLst>
            </a:custGeom>
            <a:solidFill>
              <a:srgbClr val="000000"/>
            </a:solidFill>
            <a:ln w="12700" cap="rnd">
              <a:noFill/>
              <a:round/>
              <a:headEnd/>
              <a:tailEnd/>
            </a:ln>
          </p:spPr>
          <p:txBody>
            <a:bodyPr/>
            <a:lstStyle/>
            <a:p>
              <a:endParaRPr lang="en-US">
                <a:solidFill>
                  <a:srgbClr val="000000"/>
                </a:solidFill>
              </a:endParaRPr>
            </a:p>
          </p:txBody>
        </p:sp>
        <p:sp>
          <p:nvSpPr>
            <p:cNvPr id="27679" name="Freeform 32"/>
            <p:cNvSpPr>
              <a:spLocks/>
            </p:cNvSpPr>
            <p:nvPr/>
          </p:nvSpPr>
          <p:spPr bwMode="auto">
            <a:xfrm>
              <a:off x="1821" y="3598"/>
              <a:ext cx="656" cy="390"/>
            </a:xfrm>
            <a:custGeom>
              <a:avLst/>
              <a:gdLst>
                <a:gd name="T0" fmla="*/ 234 w 656"/>
                <a:gd name="T1" fmla="*/ 260 h 390"/>
                <a:gd name="T2" fmla="*/ 348 w 656"/>
                <a:gd name="T3" fmla="*/ 231 h 390"/>
                <a:gd name="T4" fmla="*/ 655 w 656"/>
                <a:gd name="T5" fmla="*/ 269 h 390"/>
                <a:gd name="T6" fmla="*/ 648 w 656"/>
                <a:gd name="T7" fmla="*/ 245 h 390"/>
                <a:gd name="T8" fmla="*/ 636 w 656"/>
                <a:gd name="T9" fmla="*/ 224 h 390"/>
                <a:gd name="T10" fmla="*/ 621 w 656"/>
                <a:gd name="T11" fmla="*/ 206 h 390"/>
                <a:gd name="T12" fmla="*/ 602 w 656"/>
                <a:gd name="T13" fmla="*/ 190 h 390"/>
                <a:gd name="T14" fmla="*/ 579 w 656"/>
                <a:gd name="T15" fmla="*/ 179 h 390"/>
                <a:gd name="T16" fmla="*/ 553 w 656"/>
                <a:gd name="T17" fmla="*/ 170 h 390"/>
                <a:gd name="T18" fmla="*/ 524 w 656"/>
                <a:gd name="T19" fmla="*/ 166 h 390"/>
                <a:gd name="T20" fmla="*/ 492 w 656"/>
                <a:gd name="T21" fmla="*/ 166 h 390"/>
                <a:gd name="T22" fmla="*/ 469 w 656"/>
                <a:gd name="T23" fmla="*/ 165 h 390"/>
                <a:gd name="T24" fmla="*/ 446 w 656"/>
                <a:gd name="T25" fmla="*/ 159 h 390"/>
                <a:gd name="T26" fmla="*/ 425 w 656"/>
                <a:gd name="T27" fmla="*/ 150 h 390"/>
                <a:gd name="T28" fmla="*/ 407 w 656"/>
                <a:gd name="T29" fmla="*/ 140 h 390"/>
                <a:gd name="T30" fmla="*/ 390 w 656"/>
                <a:gd name="T31" fmla="*/ 130 h 390"/>
                <a:gd name="T32" fmla="*/ 379 w 656"/>
                <a:gd name="T33" fmla="*/ 120 h 390"/>
                <a:gd name="T34" fmla="*/ 371 w 656"/>
                <a:gd name="T35" fmla="*/ 113 h 390"/>
                <a:gd name="T36" fmla="*/ 369 w 656"/>
                <a:gd name="T37" fmla="*/ 111 h 390"/>
                <a:gd name="T38" fmla="*/ 211 w 656"/>
                <a:gd name="T39" fmla="*/ 144 h 390"/>
                <a:gd name="T40" fmla="*/ 212 w 656"/>
                <a:gd name="T41" fmla="*/ 164 h 390"/>
                <a:gd name="T42" fmla="*/ 213 w 656"/>
                <a:gd name="T43" fmla="*/ 184 h 390"/>
                <a:gd name="T44" fmla="*/ 215 w 656"/>
                <a:gd name="T45" fmla="*/ 205 h 390"/>
                <a:gd name="T46" fmla="*/ 216 w 656"/>
                <a:gd name="T47" fmla="*/ 226 h 390"/>
                <a:gd name="T48" fmla="*/ 218 w 656"/>
                <a:gd name="T49" fmla="*/ 246 h 390"/>
                <a:gd name="T50" fmla="*/ 219 w 656"/>
                <a:gd name="T51" fmla="*/ 267 h 390"/>
                <a:gd name="T52" fmla="*/ 220 w 656"/>
                <a:gd name="T53" fmla="*/ 288 h 390"/>
                <a:gd name="T54" fmla="*/ 219 w 656"/>
                <a:gd name="T55" fmla="*/ 302 h 390"/>
                <a:gd name="T56" fmla="*/ 212 w 656"/>
                <a:gd name="T57" fmla="*/ 316 h 390"/>
                <a:gd name="T58" fmla="*/ 199 w 656"/>
                <a:gd name="T59" fmla="*/ 336 h 390"/>
                <a:gd name="T60" fmla="*/ 178 w 656"/>
                <a:gd name="T61" fmla="*/ 358 h 390"/>
                <a:gd name="T62" fmla="*/ 153 w 656"/>
                <a:gd name="T63" fmla="*/ 377 h 390"/>
                <a:gd name="T64" fmla="*/ 123 w 656"/>
                <a:gd name="T65" fmla="*/ 388 h 390"/>
                <a:gd name="T66" fmla="*/ 87 w 656"/>
                <a:gd name="T67" fmla="*/ 386 h 390"/>
                <a:gd name="T68" fmla="*/ 48 w 656"/>
                <a:gd name="T69" fmla="*/ 368 h 390"/>
                <a:gd name="T70" fmla="*/ 27 w 656"/>
                <a:gd name="T71" fmla="*/ 350 h 390"/>
                <a:gd name="T72" fmla="*/ 22 w 656"/>
                <a:gd name="T73" fmla="*/ 340 h 390"/>
                <a:gd name="T74" fmla="*/ 14 w 656"/>
                <a:gd name="T75" fmla="*/ 321 h 390"/>
                <a:gd name="T76" fmla="*/ 7 w 656"/>
                <a:gd name="T77" fmla="*/ 295 h 390"/>
                <a:gd name="T78" fmla="*/ 1 w 656"/>
                <a:gd name="T79" fmla="*/ 261 h 390"/>
                <a:gd name="T80" fmla="*/ 0 w 656"/>
                <a:gd name="T81" fmla="*/ 221 h 390"/>
                <a:gd name="T82" fmla="*/ 6 w 656"/>
                <a:gd name="T83" fmla="*/ 174 h 390"/>
                <a:gd name="T84" fmla="*/ 21 w 656"/>
                <a:gd name="T85" fmla="*/ 123 h 390"/>
                <a:gd name="T86" fmla="*/ 53 w 656"/>
                <a:gd name="T87" fmla="*/ 57 h 390"/>
                <a:gd name="T88" fmla="*/ 90 w 656"/>
                <a:gd name="T89" fmla="*/ 12 h 390"/>
                <a:gd name="T90" fmla="*/ 123 w 656"/>
                <a:gd name="T91" fmla="*/ 0 h 390"/>
                <a:gd name="T92" fmla="*/ 151 w 656"/>
                <a:gd name="T93" fmla="*/ 13 h 390"/>
                <a:gd name="T94" fmla="*/ 174 w 656"/>
                <a:gd name="T95" fmla="*/ 42 h 390"/>
                <a:gd name="T96" fmla="*/ 192 w 656"/>
                <a:gd name="T97" fmla="*/ 77 h 390"/>
                <a:gd name="T98" fmla="*/ 203 w 656"/>
                <a:gd name="T99" fmla="*/ 110 h 390"/>
                <a:gd name="T100" fmla="*/ 210 w 656"/>
                <a:gd name="T101" fmla="*/ 131 h 3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56"/>
                <a:gd name="T154" fmla="*/ 0 h 390"/>
                <a:gd name="T155" fmla="*/ 656 w 656"/>
                <a:gd name="T156" fmla="*/ 390 h 3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56" h="390">
                  <a:moveTo>
                    <a:pt x="210" y="134"/>
                  </a:moveTo>
                  <a:lnTo>
                    <a:pt x="234" y="260"/>
                  </a:lnTo>
                  <a:lnTo>
                    <a:pt x="355" y="267"/>
                  </a:lnTo>
                  <a:lnTo>
                    <a:pt x="348" y="231"/>
                  </a:lnTo>
                  <a:lnTo>
                    <a:pt x="383" y="276"/>
                  </a:lnTo>
                  <a:lnTo>
                    <a:pt x="655" y="269"/>
                  </a:lnTo>
                  <a:lnTo>
                    <a:pt x="652" y="257"/>
                  </a:lnTo>
                  <a:lnTo>
                    <a:pt x="648" y="245"/>
                  </a:lnTo>
                  <a:lnTo>
                    <a:pt x="643" y="234"/>
                  </a:lnTo>
                  <a:lnTo>
                    <a:pt x="636" y="224"/>
                  </a:lnTo>
                  <a:lnTo>
                    <a:pt x="629" y="214"/>
                  </a:lnTo>
                  <a:lnTo>
                    <a:pt x="621" y="206"/>
                  </a:lnTo>
                  <a:lnTo>
                    <a:pt x="612" y="198"/>
                  </a:lnTo>
                  <a:lnTo>
                    <a:pt x="602" y="190"/>
                  </a:lnTo>
                  <a:lnTo>
                    <a:pt x="591" y="184"/>
                  </a:lnTo>
                  <a:lnTo>
                    <a:pt x="579" y="179"/>
                  </a:lnTo>
                  <a:lnTo>
                    <a:pt x="566" y="174"/>
                  </a:lnTo>
                  <a:lnTo>
                    <a:pt x="553" y="170"/>
                  </a:lnTo>
                  <a:lnTo>
                    <a:pt x="538" y="168"/>
                  </a:lnTo>
                  <a:lnTo>
                    <a:pt x="524" y="166"/>
                  </a:lnTo>
                  <a:lnTo>
                    <a:pt x="508" y="165"/>
                  </a:lnTo>
                  <a:lnTo>
                    <a:pt x="492" y="166"/>
                  </a:lnTo>
                  <a:lnTo>
                    <a:pt x="480" y="166"/>
                  </a:lnTo>
                  <a:lnTo>
                    <a:pt x="469" y="165"/>
                  </a:lnTo>
                  <a:lnTo>
                    <a:pt x="457" y="162"/>
                  </a:lnTo>
                  <a:lnTo>
                    <a:pt x="446" y="159"/>
                  </a:lnTo>
                  <a:lnTo>
                    <a:pt x="435" y="155"/>
                  </a:lnTo>
                  <a:lnTo>
                    <a:pt x="425" y="150"/>
                  </a:lnTo>
                  <a:lnTo>
                    <a:pt x="415" y="145"/>
                  </a:lnTo>
                  <a:lnTo>
                    <a:pt x="407" y="140"/>
                  </a:lnTo>
                  <a:lnTo>
                    <a:pt x="398" y="135"/>
                  </a:lnTo>
                  <a:lnTo>
                    <a:pt x="390" y="130"/>
                  </a:lnTo>
                  <a:lnTo>
                    <a:pt x="384" y="124"/>
                  </a:lnTo>
                  <a:lnTo>
                    <a:pt x="379" y="120"/>
                  </a:lnTo>
                  <a:lnTo>
                    <a:pt x="374" y="116"/>
                  </a:lnTo>
                  <a:lnTo>
                    <a:pt x="371" y="113"/>
                  </a:lnTo>
                  <a:lnTo>
                    <a:pt x="369" y="112"/>
                  </a:lnTo>
                  <a:lnTo>
                    <a:pt x="369" y="111"/>
                  </a:lnTo>
                  <a:lnTo>
                    <a:pt x="210" y="134"/>
                  </a:lnTo>
                  <a:lnTo>
                    <a:pt x="211" y="144"/>
                  </a:lnTo>
                  <a:lnTo>
                    <a:pt x="211" y="154"/>
                  </a:lnTo>
                  <a:lnTo>
                    <a:pt x="212" y="164"/>
                  </a:lnTo>
                  <a:lnTo>
                    <a:pt x="212" y="174"/>
                  </a:lnTo>
                  <a:lnTo>
                    <a:pt x="213" y="184"/>
                  </a:lnTo>
                  <a:lnTo>
                    <a:pt x="214" y="195"/>
                  </a:lnTo>
                  <a:lnTo>
                    <a:pt x="215" y="205"/>
                  </a:lnTo>
                  <a:lnTo>
                    <a:pt x="215" y="215"/>
                  </a:lnTo>
                  <a:lnTo>
                    <a:pt x="216" y="226"/>
                  </a:lnTo>
                  <a:lnTo>
                    <a:pt x="216" y="236"/>
                  </a:lnTo>
                  <a:lnTo>
                    <a:pt x="218" y="246"/>
                  </a:lnTo>
                  <a:lnTo>
                    <a:pt x="218" y="257"/>
                  </a:lnTo>
                  <a:lnTo>
                    <a:pt x="219" y="267"/>
                  </a:lnTo>
                  <a:lnTo>
                    <a:pt x="219" y="278"/>
                  </a:lnTo>
                  <a:lnTo>
                    <a:pt x="220" y="288"/>
                  </a:lnTo>
                  <a:lnTo>
                    <a:pt x="221" y="298"/>
                  </a:lnTo>
                  <a:lnTo>
                    <a:pt x="219" y="302"/>
                  </a:lnTo>
                  <a:lnTo>
                    <a:pt x="217" y="307"/>
                  </a:lnTo>
                  <a:lnTo>
                    <a:pt x="212" y="316"/>
                  </a:lnTo>
                  <a:lnTo>
                    <a:pt x="206" y="325"/>
                  </a:lnTo>
                  <a:lnTo>
                    <a:pt x="199" y="336"/>
                  </a:lnTo>
                  <a:lnTo>
                    <a:pt x="189" y="347"/>
                  </a:lnTo>
                  <a:lnTo>
                    <a:pt x="178" y="358"/>
                  </a:lnTo>
                  <a:lnTo>
                    <a:pt x="166" y="368"/>
                  </a:lnTo>
                  <a:lnTo>
                    <a:pt x="153" y="377"/>
                  </a:lnTo>
                  <a:lnTo>
                    <a:pt x="138" y="384"/>
                  </a:lnTo>
                  <a:lnTo>
                    <a:pt x="123" y="388"/>
                  </a:lnTo>
                  <a:lnTo>
                    <a:pt x="105" y="389"/>
                  </a:lnTo>
                  <a:lnTo>
                    <a:pt x="87" y="386"/>
                  </a:lnTo>
                  <a:lnTo>
                    <a:pt x="68" y="379"/>
                  </a:lnTo>
                  <a:lnTo>
                    <a:pt x="48" y="368"/>
                  </a:lnTo>
                  <a:lnTo>
                    <a:pt x="28" y="351"/>
                  </a:lnTo>
                  <a:lnTo>
                    <a:pt x="27" y="350"/>
                  </a:lnTo>
                  <a:lnTo>
                    <a:pt x="25" y="346"/>
                  </a:lnTo>
                  <a:lnTo>
                    <a:pt x="22" y="340"/>
                  </a:lnTo>
                  <a:lnTo>
                    <a:pt x="18" y="332"/>
                  </a:lnTo>
                  <a:lnTo>
                    <a:pt x="14" y="321"/>
                  </a:lnTo>
                  <a:lnTo>
                    <a:pt x="10" y="309"/>
                  </a:lnTo>
                  <a:lnTo>
                    <a:pt x="7" y="295"/>
                  </a:lnTo>
                  <a:lnTo>
                    <a:pt x="3" y="279"/>
                  </a:lnTo>
                  <a:lnTo>
                    <a:pt x="1" y="261"/>
                  </a:lnTo>
                  <a:lnTo>
                    <a:pt x="0" y="241"/>
                  </a:lnTo>
                  <a:lnTo>
                    <a:pt x="0" y="221"/>
                  </a:lnTo>
                  <a:lnTo>
                    <a:pt x="2" y="198"/>
                  </a:lnTo>
                  <a:lnTo>
                    <a:pt x="6" y="174"/>
                  </a:lnTo>
                  <a:lnTo>
                    <a:pt x="12" y="149"/>
                  </a:lnTo>
                  <a:lnTo>
                    <a:pt x="21" y="123"/>
                  </a:lnTo>
                  <a:lnTo>
                    <a:pt x="32" y="96"/>
                  </a:lnTo>
                  <a:lnTo>
                    <a:pt x="53" y="57"/>
                  </a:lnTo>
                  <a:lnTo>
                    <a:pt x="72" y="29"/>
                  </a:lnTo>
                  <a:lnTo>
                    <a:pt x="90" y="12"/>
                  </a:lnTo>
                  <a:lnTo>
                    <a:pt x="108" y="2"/>
                  </a:lnTo>
                  <a:lnTo>
                    <a:pt x="123" y="0"/>
                  </a:lnTo>
                  <a:lnTo>
                    <a:pt x="138" y="4"/>
                  </a:lnTo>
                  <a:lnTo>
                    <a:pt x="151" y="13"/>
                  </a:lnTo>
                  <a:lnTo>
                    <a:pt x="164" y="26"/>
                  </a:lnTo>
                  <a:lnTo>
                    <a:pt x="174" y="42"/>
                  </a:lnTo>
                  <a:lnTo>
                    <a:pt x="184" y="59"/>
                  </a:lnTo>
                  <a:lnTo>
                    <a:pt x="192" y="77"/>
                  </a:lnTo>
                  <a:lnTo>
                    <a:pt x="198" y="94"/>
                  </a:lnTo>
                  <a:lnTo>
                    <a:pt x="203" y="110"/>
                  </a:lnTo>
                  <a:lnTo>
                    <a:pt x="207" y="122"/>
                  </a:lnTo>
                  <a:lnTo>
                    <a:pt x="210" y="131"/>
                  </a:lnTo>
                  <a:lnTo>
                    <a:pt x="210" y="134"/>
                  </a:lnTo>
                </a:path>
              </a:pathLst>
            </a:custGeom>
            <a:noFill/>
            <a:ln w="12700" cap="rnd">
              <a:solidFill>
                <a:srgbClr val="000000"/>
              </a:solidFill>
              <a:round/>
              <a:headEnd/>
              <a:tailEnd/>
            </a:ln>
          </p:spPr>
          <p:txBody>
            <a:bodyPr/>
            <a:lstStyle/>
            <a:p>
              <a:endParaRPr lang="en-US">
                <a:solidFill>
                  <a:srgbClr val="000000"/>
                </a:solidFill>
              </a:endParaRPr>
            </a:p>
          </p:txBody>
        </p:sp>
        <p:sp>
          <p:nvSpPr>
            <p:cNvPr id="27680" name="Freeform 33"/>
            <p:cNvSpPr>
              <a:spLocks/>
            </p:cNvSpPr>
            <p:nvPr/>
          </p:nvSpPr>
          <p:spPr bwMode="auto">
            <a:xfrm>
              <a:off x="2025" y="3717"/>
              <a:ext cx="178" cy="51"/>
            </a:xfrm>
            <a:custGeom>
              <a:avLst/>
              <a:gdLst>
                <a:gd name="T0" fmla="*/ 0 w 178"/>
                <a:gd name="T1" fmla="*/ 15 h 51"/>
                <a:gd name="T2" fmla="*/ 0 w 178"/>
                <a:gd name="T3" fmla="*/ 15 h 51"/>
                <a:gd name="T4" fmla="*/ 4 w 178"/>
                <a:gd name="T5" fmla="*/ 17 h 51"/>
                <a:gd name="T6" fmla="*/ 12 w 178"/>
                <a:gd name="T7" fmla="*/ 20 h 51"/>
                <a:gd name="T8" fmla="*/ 25 w 178"/>
                <a:gd name="T9" fmla="*/ 25 h 51"/>
                <a:gd name="T10" fmla="*/ 38 w 178"/>
                <a:gd name="T11" fmla="*/ 30 h 51"/>
                <a:gd name="T12" fmla="*/ 52 w 178"/>
                <a:gd name="T13" fmla="*/ 36 h 51"/>
                <a:gd name="T14" fmla="*/ 64 w 178"/>
                <a:gd name="T15" fmla="*/ 40 h 51"/>
                <a:gd name="T16" fmla="*/ 72 w 178"/>
                <a:gd name="T17" fmla="*/ 43 h 51"/>
                <a:gd name="T18" fmla="*/ 75 w 178"/>
                <a:gd name="T19" fmla="*/ 44 h 51"/>
                <a:gd name="T20" fmla="*/ 78 w 178"/>
                <a:gd name="T21" fmla="*/ 45 h 51"/>
                <a:gd name="T22" fmla="*/ 87 w 178"/>
                <a:gd name="T23" fmla="*/ 45 h 51"/>
                <a:gd name="T24" fmla="*/ 100 w 178"/>
                <a:gd name="T25" fmla="*/ 46 h 51"/>
                <a:gd name="T26" fmla="*/ 114 w 178"/>
                <a:gd name="T27" fmla="*/ 47 h 51"/>
                <a:gd name="T28" fmla="*/ 129 w 178"/>
                <a:gd name="T29" fmla="*/ 48 h 51"/>
                <a:gd name="T30" fmla="*/ 141 w 178"/>
                <a:gd name="T31" fmla="*/ 49 h 51"/>
                <a:gd name="T32" fmla="*/ 150 w 178"/>
                <a:gd name="T33" fmla="*/ 50 h 51"/>
                <a:gd name="T34" fmla="*/ 154 w 178"/>
                <a:gd name="T35" fmla="*/ 50 h 51"/>
                <a:gd name="T36" fmla="*/ 177 w 178"/>
                <a:gd name="T37" fmla="*/ 0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51"/>
                <a:gd name="T59" fmla="*/ 178 w 178"/>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51">
                  <a:moveTo>
                    <a:pt x="0" y="15"/>
                  </a:moveTo>
                  <a:lnTo>
                    <a:pt x="0" y="15"/>
                  </a:lnTo>
                  <a:lnTo>
                    <a:pt x="4" y="17"/>
                  </a:lnTo>
                  <a:lnTo>
                    <a:pt x="12" y="20"/>
                  </a:lnTo>
                  <a:lnTo>
                    <a:pt x="25" y="25"/>
                  </a:lnTo>
                  <a:lnTo>
                    <a:pt x="38" y="30"/>
                  </a:lnTo>
                  <a:lnTo>
                    <a:pt x="52" y="36"/>
                  </a:lnTo>
                  <a:lnTo>
                    <a:pt x="64" y="40"/>
                  </a:lnTo>
                  <a:lnTo>
                    <a:pt x="72" y="43"/>
                  </a:lnTo>
                  <a:lnTo>
                    <a:pt x="75" y="44"/>
                  </a:lnTo>
                  <a:lnTo>
                    <a:pt x="78" y="45"/>
                  </a:lnTo>
                  <a:lnTo>
                    <a:pt x="87" y="45"/>
                  </a:lnTo>
                  <a:lnTo>
                    <a:pt x="100" y="46"/>
                  </a:lnTo>
                  <a:lnTo>
                    <a:pt x="114" y="47"/>
                  </a:lnTo>
                  <a:lnTo>
                    <a:pt x="129" y="48"/>
                  </a:lnTo>
                  <a:lnTo>
                    <a:pt x="141" y="49"/>
                  </a:lnTo>
                  <a:lnTo>
                    <a:pt x="150" y="50"/>
                  </a:lnTo>
                  <a:lnTo>
                    <a:pt x="154" y="50"/>
                  </a:lnTo>
                  <a:lnTo>
                    <a:pt x="177" y="0"/>
                  </a:lnTo>
                </a:path>
              </a:pathLst>
            </a:custGeom>
            <a:noFill/>
            <a:ln w="12700" cap="rnd">
              <a:solidFill>
                <a:srgbClr val="000000"/>
              </a:solidFill>
              <a:round/>
              <a:headEnd/>
              <a:tailEnd/>
            </a:ln>
          </p:spPr>
          <p:txBody>
            <a:bodyPr/>
            <a:lstStyle/>
            <a:p>
              <a:endParaRPr lang="en-US">
                <a:solidFill>
                  <a:srgbClr val="000000"/>
                </a:solidFill>
              </a:endParaRPr>
            </a:p>
          </p:txBody>
        </p:sp>
        <p:sp>
          <p:nvSpPr>
            <p:cNvPr id="27681" name="Freeform 34"/>
            <p:cNvSpPr>
              <a:spLocks/>
            </p:cNvSpPr>
            <p:nvPr/>
          </p:nvSpPr>
          <p:spPr bwMode="auto">
            <a:xfrm>
              <a:off x="1679" y="2859"/>
              <a:ext cx="553" cy="906"/>
            </a:xfrm>
            <a:custGeom>
              <a:avLst/>
              <a:gdLst>
                <a:gd name="T0" fmla="*/ 514 w 553"/>
                <a:gd name="T1" fmla="*/ 23 h 906"/>
                <a:gd name="T2" fmla="*/ 521 w 553"/>
                <a:gd name="T3" fmla="*/ 63 h 906"/>
                <a:gd name="T4" fmla="*/ 530 w 553"/>
                <a:gd name="T5" fmla="*/ 121 h 906"/>
                <a:gd name="T6" fmla="*/ 540 w 553"/>
                <a:gd name="T7" fmla="*/ 182 h 906"/>
                <a:gd name="T8" fmla="*/ 548 w 553"/>
                <a:gd name="T9" fmla="*/ 232 h 906"/>
                <a:gd name="T10" fmla="*/ 551 w 553"/>
                <a:gd name="T11" fmla="*/ 261 h 906"/>
                <a:gd name="T12" fmla="*/ 552 w 553"/>
                <a:gd name="T13" fmla="*/ 308 h 906"/>
                <a:gd name="T14" fmla="*/ 552 w 553"/>
                <a:gd name="T15" fmla="*/ 372 h 906"/>
                <a:gd name="T16" fmla="*/ 550 w 553"/>
                <a:gd name="T17" fmla="*/ 438 h 906"/>
                <a:gd name="T18" fmla="*/ 547 w 553"/>
                <a:gd name="T19" fmla="*/ 496 h 906"/>
                <a:gd name="T20" fmla="*/ 543 w 553"/>
                <a:gd name="T21" fmla="*/ 529 h 906"/>
                <a:gd name="T22" fmla="*/ 538 w 553"/>
                <a:gd name="T23" fmla="*/ 551 h 906"/>
                <a:gd name="T24" fmla="*/ 538 w 553"/>
                <a:gd name="T25" fmla="*/ 577 h 906"/>
                <a:gd name="T26" fmla="*/ 540 w 553"/>
                <a:gd name="T27" fmla="*/ 606 h 906"/>
                <a:gd name="T28" fmla="*/ 541 w 553"/>
                <a:gd name="T29" fmla="*/ 637 h 906"/>
                <a:gd name="T30" fmla="*/ 543 w 553"/>
                <a:gd name="T31" fmla="*/ 668 h 906"/>
                <a:gd name="T32" fmla="*/ 542 w 553"/>
                <a:gd name="T33" fmla="*/ 701 h 906"/>
                <a:gd name="T34" fmla="*/ 538 w 553"/>
                <a:gd name="T35" fmla="*/ 748 h 906"/>
                <a:gd name="T36" fmla="*/ 532 w 553"/>
                <a:gd name="T37" fmla="*/ 800 h 906"/>
                <a:gd name="T38" fmla="*/ 525 w 553"/>
                <a:gd name="T39" fmla="*/ 845 h 906"/>
                <a:gd name="T40" fmla="*/ 521 w 553"/>
                <a:gd name="T41" fmla="*/ 875 h 906"/>
                <a:gd name="T42" fmla="*/ 519 w 553"/>
                <a:gd name="T43" fmla="*/ 883 h 906"/>
                <a:gd name="T44" fmla="*/ 510 w 553"/>
                <a:gd name="T45" fmla="*/ 893 h 906"/>
                <a:gd name="T46" fmla="*/ 483 w 553"/>
                <a:gd name="T47" fmla="*/ 903 h 906"/>
                <a:gd name="T48" fmla="*/ 450 w 553"/>
                <a:gd name="T49" fmla="*/ 903 h 906"/>
                <a:gd name="T50" fmla="*/ 420 w 553"/>
                <a:gd name="T51" fmla="*/ 896 h 906"/>
                <a:gd name="T52" fmla="*/ 392 w 553"/>
                <a:gd name="T53" fmla="*/ 886 h 906"/>
                <a:gd name="T54" fmla="*/ 367 w 553"/>
                <a:gd name="T55" fmla="*/ 875 h 906"/>
                <a:gd name="T56" fmla="*/ 352 w 553"/>
                <a:gd name="T57" fmla="*/ 868 h 906"/>
                <a:gd name="T58" fmla="*/ 346 w 553"/>
                <a:gd name="T59" fmla="*/ 868 h 906"/>
                <a:gd name="T60" fmla="*/ 323 w 553"/>
                <a:gd name="T61" fmla="*/ 883 h 906"/>
                <a:gd name="T62" fmla="*/ 288 w 553"/>
                <a:gd name="T63" fmla="*/ 892 h 906"/>
                <a:gd name="T64" fmla="*/ 259 w 553"/>
                <a:gd name="T65" fmla="*/ 886 h 906"/>
                <a:gd name="T66" fmla="*/ 229 w 553"/>
                <a:gd name="T67" fmla="*/ 880 h 906"/>
                <a:gd name="T68" fmla="*/ 196 w 553"/>
                <a:gd name="T69" fmla="*/ 876 h 906"/>
                <a:gd name="T70" fmla="*/ 166 w 553"/>
                <a:gd name="T71" fmla="*/ 873 h 906"/>
                <a:gd name="T72" fmla="*/ 147 w 553"/>
                <a:gd name="T73" fmla="*/ 872 h 906"/>
                <a:gd name="T74" fmla="*/ 143 w 553"/>
                <a:gd name="T75" fmla="*/ 869 h 906"/>
                <a:gd name="T76" fmla="*/ 140 w 553"/>
                <a:gd name="T77" fmla="*/ 849 h 906"/>
                <a:gd name="T78" fmla="*/ 135 w 553"/>
                <a:gd name="T79" fmla="*/ 810 h 906"/>
                <a:gd name="T80" fmla="*/ 128 w 553"/>
                <a:gd name="T81" fmla="*/ 755 h 906"/>
                <a:gd name="T82" fmla="*/ 119 w 553"/>
                <a:gd name="T83" fmla="*/ 690 h 906"/>
                <a:gd name="T84" fmla="*/ 109 w 553"/>
                <a:gd name="T85" fmla="*/ 620 h 906"/>
                <a:gd name="T86" fmla="*/ 99 w 553"/>
                <a:gd name="T87" fmla="*/ 550 h 906"/>
                <a:gd name="T88" fmla="*/ 90 w 553"/>
                <a:gd name="T89" fmla="*/ 484 h 906"/>
                <a:gd name="T90" fmla="*/ 82 w 553"/>
                <a:gd name="T91" fmla="*/ 429 h 906"/>
                <a:gd name="T92" fmla="*/ 75 w 553"/>
                <a:gd name="T93" fmla="*/ 388 h 906"/>
                <a:gd name="T94" fmla="*/ 72 w 553"/>
                <a:gd name="T95" fmla="*/ 367 h 906"/>
                <a:gd name="T96" fmla="*/ 51 w 553"/>
                <a:gd name="T97" fmla="*/ 328 h 906"/>
                <a:gd name="T98" fmla="*/ 24 w 553"/>
                <a:gd name="T99" fmla="*/ 246 h 906"/>
                <a:gd name="T100" fmla="*/ 5 w 553"/>
                <a:gd name="T101" fmla="*/ 153 h 906"/>
                <a:gd name="T102" fmla="*/ 0 w 553"/>
                <a:gd name="T103" fmla="*/ 69 h 906"/>
                <a:gd name="T104" fmla="*/ 14 w 553"/>
                <a:gd name="T105" fmla="*/ 12 h 906"/>
                <a:gd name="T106" fmla="*/ 512 w 553"/>
                <a:gd name="T107" fmla="*/ 14 h 9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53"/>
                <a:gd name="T163" fmla="*/ 0 h 906"/>
                <a:gd name="T164" fmla="*/ 553 w 553"/>
                <a:gd name="T165" fmla="*/ 906 h 9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53" h="906">
                  <a:moveTo>
                    <a:pt x="512" y="14"/>
                  </a:moveTo>
                  <a:lnTo>
                    <a:pt x="513" y="16"/>
                  </a:lnTo>
                  <a:lnTo>
                    <a:pt x="514" y="23"/>
                  </a:lnTo>
                  <a:lnTo>
                    <a:pt x="515" y="34"/>
                  </a:lnTo>
                  <a:lnTo>
                    <a:pt x="518" y="47"/>
                  </a:lnTo>
                  <a:lnTo>
                    <a:pt x="521" y="63"/>
                  </a:lnTo>
                  <a:lnTo>
                    <a:pt x="524" y="80"/>
                  </a:lnTo>
                  <a:lnTo>
                    <a:pt x="527" y="100"/>
                  </a:lnTo>
                  <a:lnTo>
                    <a:pt x="530" y="121"/>
                  </a:lnTo>
                  <a:lnTo>
                    <a:pt x="533" y="141"/>
                  </a:lnTo>
                  <a:lnTo>
                    <a:pt x="537" y="162"/>
                  </a:lnTo>
                  <a:lnTo>
                    <a:pt x="540" y="182"/>
                  </a:lnTo>
                  <a:lnTo>
                    <a:pt x="543" y="201"/>
                  </a:lnTo>
                  <a:lnTo>
                    <a:pt x="545" y="218"/>
                  </a:lnTo>
                  <a:lnTo>
                    <a:pt x="548" y="232"/>
                  </a:lnTo>
                  <a:lnTo>
                    <a:pt x="549" y="244"/>
                  </a:lnTo>
                  <a:lnTo>
                    <a:pt x="550" y="252"/>
                  </a:lnTo>
                  <a:lnTo>
                    <a:pt x="551" y="261"/>
                  </a:lnTo>
                  <a:lnTo>
                    <a:pt x="551" y="274"/>
                  </a:lnTo>
                  <a:lnTo>
                    <a:pt x="551" y="290"/>
                  </a:lnTo>
                  <a:lnTo>
                    <a:pt x="552" y="308"/>
                  </a:lnTo>
                  <a:lnTo>
                    <a:pt x="552" y="328"/>
                  </a:lnTo>
                  <a:lnTo>
                    <a:pt x="552" y="349"/>
                  </a:lnTo>
                  <a:lnTo>
                    <a:pt x="552" y="372"/>
                  </a:lnTo>
                  <a:lnTo>
                    <a:pt x="551" y="393"/>
                  </a:lnTo>
                  <a:lnTo>
                    <a:pt x="551" y="416"/>
                  </a:lnTo>
                  <a:lnTo>
                    <a:pt x="550" y="438"/>
                  </a:lnTo>
                  <a:lnTo>
                    <a:pt x="549" y="460"/>
                  </a:lnTo>
                  <a:lnTo>
                    <a:pt x="548" y="479"/>
                  </a:lnTo>
                  <a:lnTo>
                    <a:pt x="547" y="496"/>
                  </a:lnTo>
                  <a:lnTo>
                    <a:pt x="546" y="511"/>
                  </a:lnTo>
                  <a:lnTo>
                    <a:pt x="544" y="522"/>
                  </a:lnTo>
                  <a:lnTo>
                    <a:pt x="543" y="529"/>
                  </a:lnTo>
                  <a:lnTo>
                    <a:pt x="541" y="536"/>
                  </a:lnTo>
                  <a:lnTo>
                    <a:pt x="540" y="543"/>
                  </a:lnTo>
                  <a:lnTo>
                    <a:pt x="538" y="551"/>
                  </a:lnTo>
                  <a:lnTo>
                    <a:pt x="538" y="559"/>
                  </a:lnTo>
                  <a:lnTo>
                    <a:pt x="538" y="567"/>
                  </a:lnTo>
                  <a:lnTo>
                    <a:pt x="538" y="577"/>
                  </a:lnTo>
                  <a:lnTo>
                    <a:pt x="538" y="586"/>
                  </a:lnTo>
                  <a:lnTo>
                    <a:pt x="539" y="596"/>
                  </a:lnTo>
                  <a:lnTo>
                    <a:pt x="540" y="606"/>
                  </a:lnTo>
                  <a:lnTo>
                    <a:pt x="540" y="616"/>
                  </a:lnTo>
                  <a:lnTo>
                    <a:pt x="541" y="627"/>
                  </a:lnTo>
                  <a:lnTo>
                    <a:pt x="541" y="637"/>
                  </a:lnTo>
                  <a:lnTo>
                    <a:pt x="542" y="647"/>
                  </a:lnTo>
                  <a:lnTo>
                    <a:pt x="543" y="658"/>
                  </a:lnTo>
                  <a:lnTo>
                    <a:pt x="543" y="668"/>
                  </a:lnTo>
                  <a:lnTo>
                    <a:pt x="543" y="679"/>
                  </a:lnTo>
                  <a:lnTo>
                    <a:pt x="543" y="689"/>
                  </a:lnTo>
                  <a:lnTo>
                    <a:pt x="542" y="701"/>
                  </a:lnTo>
                  <a:lnTo>
                    <a:pt x="541" y="716"/>
                  </a:lnTo>
                  <a:lnTo>
                    <a:pt x="540" y="732"/>
                  </a:lnTo>
                  <a:lnTo>
                    <a:pt x="538" y="748"/>
                  </a:lnTo>
                  <a:lnTo>
                    <a:pt x="536" y="766"/>
                  </a:lnTo>
                  <a:lnTo>
                    <a:pt x="534" y="783"/>
                  </a:lnTo>
                  <a:lnTo>
                    <a:pt x="532" y="800"/>
                  </a:lnTo>
                  <a:lnTo>
                    <a:pt x="529" y="816"/>
                  </a:lnTo>
                  <a:lnTo>
                    <a:pt x="528" y="831"/>
                  </a:lnTo>
                  <a:lnTo>
                    <a:pt x="525" y="845"/>
                  </a:lnTo>
                  <a:lnTo>
                    <a:pt x="524" y="857"/>
                  </a:lnTo>
                  <a:lnTo>
                    <a:pt x="522" y="868"/>
                  </a:lnTo>
                  <a:lnTo>
                    <a:pt x="521" y="875"/>
                  </a:lnTo>
                  <a:lnTo>
                    <a:pt x="520" y="880"/>
                  </a:lnTo>
                  <a:lnTo>
                    <a:pt x="520" y="882"/>
                  </a:lnTo>
                  <a:lnTo>
                    <a:pt x="519" y="883"/>
                  </a:lnTo>
                  <a:lnTo>
                    <a:pt x="518" y="886"/>
                  </a:lnTo>
                  <a:lnTo>
                    <a:pt x="515" y="889"/>
                  </a:lnTo>
                  <a:lnTo>
                    <a:pt x="510" y="893"/>
                  </a:lnTo>
                  <a:lnTo>
                    <a:pt x="504" y="898"/>
                  </a:lnTo>
                  <a:lnTo>
                    <a:pt x="495" y="901"/>
                  </a:lnTo>
                  <a:lnTo>
                    <a:pt x="483" y="903"/>
                  </a:lnTo>
                  <a:lnTo>
                    <a:pt x="468" y="905"/>
                  </a:lnTo>
                  <a:lnTo>
                    <a:pt x="459" y="904"/>
                  </a:lnTo>
                  <a:lnTo>
                    <a:pt x="450" y="903"/>
                  </a:lnTo>
                  <a:lnTo>
                    <a:pt x="440" y="901"/>
                  </a:lnTo>
                  <a:lnTo>
                    <a:pt x="430" y="899"/>
                  </a:lnTo>
                  <a:lnTo>
                    <a:pt x="420" y="896"/>
                  </a:lnTo>
                  <a:lnTo>
                    <a:pt x="411" y="893"/>
                  </a:lnTo>
                  <a:lnTo>
                    <a:pt x="401" y="889"/>
                  </a:lnTo>
                  <a:lnTo>
                    <a:pt x="392" y="886"/>
                  </a:lnTo>
                  <a:lnTo>
                    <a:pt x="383" y="882"/>
                  </a:lnTo>
                  <a:lnTo>
                    <a:pt x="375" y="879"/>
                  </a:lnTo>
                  <a:lnTo>
                    <a:pt x="367" y="875"/>
                  </a:lnTo>
                  <a:lnTo>
                    <a:pt x="361" y="872"/>
                  </a:lnTo>
                  <a:lnTo>
                    <a:pt x="356" y="870"/>
                  </a:lnTo>
                  <a:lnTo>
                    <a:pt x="352" y="868"/>
                  </a:lnTo>
                  <a:lnTo>
                    <a:pt x="349" y="867"/>
                  </a:lnTo>
                  <a:lnTo>
                    <a:pt x="348" y="867"/>
                  </a:lnTo>
                  <a:lnTo>
                    <a:pt x="346" y="868"/>
                  </a:lnTo>
                  <a:lnTo>
                    <a:pt x="341" y="872"/>
                  </a:lnTo>
                  <a:lnTo>
                    <a:pt x="333" y="877"/>
                  </a:lnTo>
                  <a:lnTo>
                    <a:pt x="323" y="883"/>
                  </a:lnTo>
                  <a:lnTo>
                    <a:pt x="313" y="888"/>
                  </a:lnTo>
                  <a:lnTo>
                    <a:pt x="300" y="891"/>
                  </a:lnTo>
                  <a:lnTo>
                    <a:pt x="288" y="892"/>
                  </a:lnTo>
                  <a:lnTo>
                    <a:pt x="274" y="890"/>
                  </a:lnTo>
                  <a:lnTo>
                    <a:pt x="267" y="887"/>
                  </a:lnTo>
                  <a:lnTo>
                    <a:pt x="259" y="886"/>
                  </a:lnTo>
                  <a:lnTo>
                    <a:pt x="249" y="883"/>
                  </a:lnTo>
                  <a:lnTo>
                    <a:pt x="239" y="882"/>
                  </a:lnTo>
                  <a:lnTo>
                    <a:pt x="229" y="880"/>
                  </a:lnTo>
                  <a:lnTo>
                    <a:pt x="218" y="879"/>
                  </a:lnTo>
                  <a:lnTo>
                    <a:pt x="207" y="877"/>
                  </a:lnTo>
                  <a:lnTo>
                    <a:pt x="196" y="876"/>
                  </a:lnTo>
                  <a:lnTo>
                    <a:pt x="185" y="875"/>
                  </a:lnTo>
                  <a:lnTo>
                    <a:pt x="176" y="874"/>
                  </a:lnTo>
                  <a:lnTo>
                    <a:pt x="166" y="873"/>
                  </a:lnTo>
                  <a:lnTo>
                    <a:pt x="159" y="872"/>
                  </a:lnTo>
                  <a:lnTo>
                    <a:pt x="152" y="872"/>
                  </a:lnTo>
                  <a:lnTo>
                    <a:pt x="147" y="872"/>
                  </a:lnTo>
                  <a:lnTo>
                    <a:pt x="144" y="871"/>
                  </a:lnTo>
                  <a:lnTo>
                    <a:pt x="143" y="871"/>
                  </a:lnTo>
                  <a:lnTo>
                    <a:pt x="143" y="869"/>
                  </a:lnTo>
                  <a:lnTo>
                    <a:pt x="142" y="865"/>
                  </a:lnTo>
                  <a:lnTo>
                    <a:pt x="141" y="859"/>
                  </a:lnTo>
                  <a:lnTo>
                    <a:pt x="140" y="849"/>
                  </a:lnTo>
                  <a:lnTo>
                    <a:pt x="138" y="838"/>
                  </a:lnTo>
                  <a:lnTo>
                    <a:pt x="138" y="826"/>
                  </a:lnTo>
                  <a:lnTo>
                    <a:pt x="135" y="810"/>
                  </a:lnTo>
                  <a:lnTo>
                    <a:pt x="133" y="793"/>
                  </a:lnTo>
                  <a:lnTo>
                    <a:pt x="131" y="775"/>
                  </a:lnTo>
                  <a:lnTo>
                    <a:pt x="128" y="755"/>
                  </a:lnTo>
                  <a:lnTo>
                    <a:pt x="125" y="734"/>
                  </a:lnTo>
                  <a:lnTo>
                    <a:pt x="122" y="712"/>
                  </a:lnTo>
                  <a:lnTo>
                    <a:pt x="119" y="690"/>
                  </a:lnTo>
                  <a:lnTo>
                    <a:pt x="116" y="668"/>
                  </a:lnTo>
                  <a:lnTo>
                    <a:pt x="112" y="644"/>
                  </a:lnTo>
                  <a:lnTo>
                    <a:pt x="109" y="620"/>
                  </a:lnTo>
                  <a:lnTo>
                    <a:pt x="106" y="596"/>
                  </a:lnTo>
                  <a:lnTo>
                    <a:pt x="102" y="573"/>
                  </a:lnTo>
                  <a:lnTo>
                    <a:pt x="99" y="550"/>
                  </a:lnTo>
                  <a:lnTo>
                    <a:pt x="96" y="528"/>
                  </a:lnTo>
                  <a:lnTo>
                    <a:pt x="93" y="506"/>
                  </a:lnTo>
                  <a:lnTo>
                    <a:pt x="90" y="484"/>
                  </a:lnTo>
                  <a:lnTo>
                    <a:pt x="87" y="465"/>
                  </a:lnTo>
                  <a:lnTo>
                    <a:pt x="85" y="446"/>
                  </a:lnTo>
                  <a:lnTo>
                    <a:pt x="82" y="429"/>
                  </a:lnTo>
                  <a:lnTo>
                    <a:pt x="79" y="413"/>
                  </a:lnTo>
                  <a:lnTo>
                    <a:pt x="78" y="399"/>
                  </a:lnTo>
                  <a:lnTo>
                    <a:pt x="75" y="388"/>
                  </a:lnTo>
                  <a:lnTo>
                    <a:pt x="74" y="378"/>
                  </a:lnTo>
                  <a:lnTo>
                    <a:pt x="73" y="371"/>
                  </a:lnTo>
                  <a:lnTo>
                    <a:pt x="72" y="367"/>
                  </a:lnTo>
                  <a:lnTo>
                    <a:pt x="71" y="365"/>
                  </a:lnTo>
                  <a:lnTo>
                    <a:pt x="61" y="348"/>
                  </a:lnTo>
                  <a:lnTo>
                    <a:pt x="51" y="328"/>
                  </a:lnTo>
                  <a:lnTo>
                    <a:pt x="42" y="303"/>
                  </a:lnTo>
                  <a:lnTo>
                    <a:pt x="33" y="275"/>
                  </a:lnTo>
                  <a:lnTo>
                    <a:pt x="24" y="246"/>
                  </a:lnTo>
                  <a:lnTo>
                    <a:pt x="16" y="216"/>
                  </a:lnTo>
                  <a:lnTo>
                    <a:pt x="10" y="185"/>
                  </a:lnTo>
                  <a:lnTo>
                    <a:pt x="5" y="153"/>
                  </a:lnTo>
                  <a:lnTo>
                    <a:pt x="1" y="123"/>
                  </a:lnTo>
                  <a:lnTo>
                    <a:pt x="0" y="94"/>
                  </a:lnTo>
                  <a:lnTo>
                    <a:pt x="0" y="69"/>
                  </a:lnTo>
                  <a:lnTo>
                    <a:pt x="3" y="46"/>
                  </a:lnTo>
                  <a:lnTo>
                    <a:pt x="7" y="27"/>
                  </a:lnTo>
                  <a:lnTo>
                    <a:pt x="14" y="12"/>
                  </a:lnTo>
                  <a:lnTo>
                    <a:pt x="24" y="3"/>
                  </a:lnTo>
                  <a:lnTo>
                    <a:pt x="37" y="0"/>
                  </a:lnTo>
                  <a:lnTo>
                    <a:pt x="512" y="14"/>
                  </a:lnTo>
                </a:path>
              </a:pathLst>
            </a:custGeom>
            <a:solidFill>
              <a:srgbClr val="000060"/>
            </a:solidFill>
            <a:ln w="12700" cap="rnd">
              <a:noFill/>
              <a:round/>
              <a:headEnd/>
              <a:tailEnd/>
            </a:ln>
          </p:spPr>
          <p:txBody>
            <a:bodyPr/>
            <a:lstStyle/>
            <a:p>
              <a:endParaRPr lang="en-US">
                <a:solidFill>
                  <a:srgbClr val="000000"/>
                </a:solidFill>
              </a:endParaRPr>
            </a:p>
          </p:txBody>
        </p:sp>
        <p:sp>
          <p:nvSpPr>
            <p:cNvPr id="27682" name="Freeform 35"/>
            <p:cNvSpPr>
              <a:spLocks/>
            </p:cNvSpPr>
            <p:nvPr/>
          </p:nvSpPr>
          <p:spPr bwMode="auto">
            <a:xfrm>
              <a:off x="1679" y="2859"/>
              <a:ext cx="559" cy="912"/>
            </a:xfrm>
            <a:custGeom>
              <a:avLst/>
              <a:gdLst>
                <a:gd name="T0" fmla="*/ 519 w 559"/>
                <a:gd name="T1" fmla="*/ 16 h 912"/>
                <a:gd name="T2" fmla="*/ 524 w 559"/>
                <a:gd name="T3" fmla="*/ 47 h 912"/>
                <a:gd name="T4" fmla="*/ 533 w 559"/>
                <a:gd name="T5" fmla="*/ 101 h 912"/>
                <a:gd name="T6" fmla="*/ 543 w 559"/>
                <a:gd name="T7" fmla="*/ 163 h 912"/>
                <a:gd name="T8" fmla="*/ 551 w 559"/>
                <a:gd name="T9" fmla="*/ 219 h 912"/>
                <a:gd name="T10" fmla="*/ 556 w 559"/>
                <a:gd name="T11" fmla="*/ 254 h 912"/>
                <a:gd name="T12" fmla="*/ 557 w 559"/>
                <a:gd name="T13" fmla="*/ 292 h 912"/>
                <a:gd name="T14" fmla="*/ 558 w 559"/>
                <a:gd name="T15" fmla="*/ 351 h 912"/>
                <a:gd name="T16" fmla="*/ 557 w 559"/>
                <a:gd name="T17" fmla="*/ 419 h 912"/>
                <a:gd name="T18" fmla="*/ 554 w 559"/>
                <a:gd name="T19" fmla="*/ 482 h 912"/>
                <a:gd name="T20" fmla="*/ 550 w 559"/>
                <a:gd name="T21" fmla="*/ 525 h 912"/>
                <a:gd name="T22" fmla="*/ 546 w 559"/>
                <a:gd name="T23" fmla="*/ 547 h 912"/>
                <a:gd name="T24" fmla="*/ 544 w 559"/>
                <a:gd name="T25" fmla="*/ 571 h 912"/>
                <a:gd name="T26" fmla="*/ 545 w 559"/>
                <a:gd name="T27" fmla="*/ 600 h 912"/>
                <a:gd name="T28" fmla="*/ 547 w 559"/>
                <a:gd name="T29" fmla="*/ 631 h 912"/>
                <a:gd name="T30" fmla="*/ 549 w 559"/>
                <a:gd name="T31" fmla="*/ 662 h 912"/>
                <a:gd name="T32" fmla="*/ 549 w 559"/>
                <a:gd name="T33" fmla="*/ 694 h 912"/>
                <a:gd name="T34" fmla="*/ 546 w 559"/>
                <a:gd name="T35" fmla="*/ 737 h 912"/>
                <a:gd name="T36" fmla="*/ 540 w 559"/>
                <a:gd name="T37" fmla="*/ 788 h 912"/>
                <a:gd name="T38" fmla="*/ 534 w 559"/>
                <a:gd name="T39" fmla="*/ 837 h 912"/>
                <a:gd name="T40" fmla="*/ 528 w 559"/>
                <a:gd name="T41" fmla="*/ 874 h 912"/>
                <a:gd name="T42" fmla="*/ 526 w 559"/>
                <a:gd name="T43" fmla="*/ 888 h 912"/>
                <a:gd name="T44" fmla="*/ 521 w 559"/>
                <a:gd name="T45" fmla="*/ 895 h 912"/>
                <a:gd name="T46" fmla="*/ 500 w 559"/>
                <a:gd name="T47" fmla="*/ 907 h 912"/>
                <a:gd name="T48" fmla="*/ 464 w 559"/>
                <a:gd name="T49" fmla="*/ 910 h 912"/>
                <a:gd name="T50" fmla="*/ 435 w 559"/>
                <a:gd name="T51" fmla="*/ 905 h 912"/>
                <a:gd name="T52" fmla="*/ 405 w 559"/>
                <a:gd name="T53" fmla="*/ 895 h 912"/>
                <a:gd name="T54" fmla="*/ 379 w 559"/>
                <a:gd name="T55" fmla="*/ 885 h 912"/>
                <a:gd name="T56" fmla="*/ 360 w 559"/>
                <a:gd name="T57" fmla="*/ 876 h 912"/>
                <a:gd name="T58" fmla="*/ 352 w 559"/>
                <a:gd name="T59" fmla="*/ 873 h 912"/>
                <a:gd name="T60" fmla="*/ 337 w 559"/>
                <a:gd name="T61" fmla="*/ 883 h 912"/>
                <a:gd name="T62" fmla="*/ 303 w 559"/>
                <a:gd name="T63" fmla="*/ 897 h 912"/>
                <a:gd name="T64" fmla="*/ 270 w 559"/>
                <a:gd name="T65" fmla="*/ 893 h 912"/>
                <a:gd name="T66" fmla="*/ 242 w 559"/>
                <a:gd name="T67" fmla="*/ 888 h 912"/>
                <a:gd name="T68" fmla="*/ 209 w 559"/>
                <a:gd name="T69" fmla="*/ 883 h 912"/>
                <a:gd name="T70" fmla="*/ 178 w 559"/>
                <a:gd name="T71" fmla="*/ 880 h 912"/>
                <a:gd name="T72" fmla="*/ 154 w 559"/>
                <a:gd name="T73" fmla="*/ 878 h 912"/>
                <a:gd name="T74" fmla="*/ 145 w 559"/>
                <a:gd name="T75" fmla="*/ 877 h 912"/>
                <a:gd name="T76" fmla="*/ 143 w 559"/>
                <a:gd name="T77" fmla="*/ 865 h 912"/>
                <a:gd name="T78" fmla="*/ 139 w 559"/>
                <a:gd name="T79" fmla="*/ 831 h 912"/>
                <a:gd name="T80" fmla="*/ 132 w 559"/>
                <a:gd name="T81" fmla="*/ 780 h 912"/>
                <a:gd name="T82" fmla="*/ 123 w 559"/>
                <a:gd name="T83" fmla="*/ 717 h 912"/>
                <a:gd name="T84" fmla="*/ 113 w 559"/>
                <a:gd name="T85" fmla="*/ 648 h 912"/>
                <a:gd name="T86" fmla="*/ 103 w 559"/>
                <a:gd name="T87" fmla="*/ 577 h 912"/>
                <a:gd name="T88" fmla="*/ 94 w 559"/>
                <a:gd name="T89" fmla="*/ 509 h 912"/>
                <a:gd name="T90" fmla="*/ 86 w 559"/>
                <a:gd name="T91" fmla="*/ 449 h 912"/>
                <a:gd name="T92" fmla="*/ 79 w 559"/>
                <a:gd name="T93" fmla="*/ 402 h 912"/>
                <a:gd name="T94" fmla="*/ 74 w 559"/>
                <a:gd name="T95" fmla="*/ 373 h 912"/>
                <a:gd name="T96" fmla="*/ 62 w 559"/>
                <a:gd name="T97" fmla="*/ 350 h 912"/>
                <a:gd name="T98" fmla="*/ 33 w 559"/>
                <a:gd name="T99" fmla="*/ 277 h 912"/>
                <a:gd name="T100" fmla="*/ 10 w 559"/>
                <a:gd name="T101" fmla="*/ 186 h 912"/>
                <a:gd name="T102" fmla="*/ 0 w 559"/>
                <a:gd name="T103" fmla="*/ 95 h 912"/>
                <a:gd name="T104" fmla="*/ 7 w 559"/>
                <a:gd name="T105" fmla="*/ 27 h 912"/>
                <a:gd name="T106" fmla="*/ 37 w 559"/>
                <a:gd name="T107" fmla="*/ 0 h 9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59"/>
                <a:gd name="T163" fmla="*/ 0 h 912"/>
                <a:gd name="T164" fmla="*/ 559 w 559"/>
                <a:gd name="T165" fmla="*/ 912 h 9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59" h="912">
                  <a:moveTo>
                    <a:pt x="518" y="14"/>
                  </a:moveTo>
                  <a:lnTo>
                    <a:pt x="518" y="14"/>
                  </a:lnTo>
                  <a:lnTo>
                    <a:pt x="519" y="16"/>
                  </a:lnTo>
                  <a:lnTo>
                    <a:pt x="520" y="23"/>
                  </a:lnTo>
                  <a:lnTo>
                    <a:pt x="521" y="34"/>
                  </a:lnTo>
                  <a:lnTo>
                    <a:pt x="524" y="47"/>
                  </a:lnTo>
                  <a:lnTo>
                    <a:pt x="527" y="63"/>
                  </a:lnTo>
                  <a:lnTo>
                    <a:pt x="530" y="81"/>
                  </a:lnTo>
                  <a:lnTo>
                    <a:pt x="533" y="101"/>
                  </a:lnTo>
                  <a:lnTo>
                    <a:pt x="536" y="122"/>
                  </a:lnTo>
                  <a:lnTo>
                    <a:pt x="539" y="142"/>
                  </a:lnTo>
                  <a:lnTo>
                    <a:pt x="543" y="163"/>
                  </a:lnTo>
                  <a:lnTo>
                    <a:pt x="546" y="183"/>
                  </a:lnTo>
                  <a:lnTo>
                    <a:pt x="549" y="202"/>
                  </a:lnTo>
                  <a:lnTo>
                    <a:pt x="551" y="219"/>
                  </a:lnTo>
                  <a:lnTo>
                    <a:pt x="554" y="234"/>
                  </a:lnTo>
                  <a:lnTo>
                    <a:pt x="555" y="246"/>
                  </a:lnTo>
                  <a:lnTo>
                    <a:pt x="556" y="254"/>
                  </a:lnTo>
                  <a:lnTo>
                    <a:pt x="557" y="263"/>
                  </a:lnTo>
                  <a:lnTo>
                    <a:pt x="557" y="276"/>
                  </a:lnTo>
                  <a:lnTo>
                    <a:pt x="557" y="292"/>
                  </a:lnTo>
                  <a:lnTo>
                    <a:pt x="558" y="310"/>
                  </a:lnTo>
                  <a:lnTo>
                    <a:pt x="558" y="330"/>
                  </a:lnTo>
                  <a:lnTo>
                    <a:pt x="558" y="351"/>
                  </a:lnTo>
                  <a:lnTo>
                    <a:pt x="558" y="374"/>
                  </a:lnTo>
                  <a:lnTo>
                    <a:pt x="557" y="396"/>
                  </a:lnTo>
                  <a:lnTo>
                    <a:pt x="557" y="419"/>
                  </a:lnTo>
                  <a:lnTo>
                    <a:pt x="556" y="441"/>
                  </a:lnTo>
                  <a:lnTo>
                    <a:pt x="555" y="463"/>
                  </a:lnTo>
                  <a:lnTo>
                    <a:pt x="554" y="482"/>
                  </a:lnTo>
                  <a:lnTo>
                    <a:pt x="553" y="499"/>
                  </a:lnTo>
                  <a:lnTo>
                    <a:pt x="552" y="514"/>
                  </a:lnTo>
                  <a:lnTo>
                    <a:pt x="550" y="525"/>
                  </a:lnTo>
                  <a:lnTo>
                    <a:pt x="549" y="533"/>
                  </a:lnTo>
                  <a:lnTo>
                    <a:pt x="547" y="540"/>
                  </a:lnTo>
                  <a:lnTo>
                    <a:pt x="546" y="547"/>
                  </a:lnTo>
                  <a:lnTo>
                    <a:pt x="544" y="555"/>
                  </a:lnTo>
                  <a:lnTo>
                    <a:pt x="544" y="563"/>
                  </a:lnTo>
                  <a:lnTo>
                    <a:pt x="544" y="571"/>
                  </a:lnTo>
                  <a:lnTo>
                    <a:pt x="544" y="581"/>
                  </a:lnTo>
                  <a:lnTo>
                    <a:pt x="544" y="590"/>
                  </a:lnTo>
                  <a:lnTo>
                    <a:pt x="545" y="600"/>
                  </a:lnTo>
                  <a:lnTo>
                    <a:pt x="546" y="610"/>
                  </a:lnTo>
                  <a:lnTo>
                    <a:pt x="546" y="620"/>
                  </a:lnTo>
                  <a:lnTo>
                    <a:pt x="547" y="631"/>
                  </a:lnTo>
                  <a:lnTo>
                    <a:pt x="547" y="641"/>
                  </a:lnTo>
                  <a:lnTo>
                    <a:pt x="548" y="651"/>
                  </a:lnTo>
                  <a:lnTo>
                    <a:pt x="549" y="662"/>
                  </a:lnTo>
                  <a:lnTo>
                    <a:pt x="549" y="672"/>
                  </a:lnTo>
                  <a:lnTo>
                    <a:pt x="549" y="683"/>
                  </a:lnTo>
                  <a:lnTo>
                    <a:pt x="549" y="694"/>
                  </a:lnTo>
                  <a:lnTo>
                    <a:pt x="548" y="706"/>
                  </a:lnTo>
                  <a:lnTo>
                    <a:pt x="547" y="721"/>
                  </a:lnTo>
                  <a:lnTo>
                    <a:pt x="546" y="737"/>
                  </a:lnTo>
                  <a:lnTo>
                    <a:pt x="544" y="753"/>
                  </a:lnTo>
                  <a:lnTo>
                    <a:pt x="542" y="771"/>
                  </a:lnTo>
                  <a:lnTo>
                    <a:pt x="540" y="788"/>
                  </a:lnTo>
                  <a:lnTo>
                    <a:pt x="538" y="805"/>
                  </a:lnTo>
                  <a:lnTo>
                    <a:pt x="535" y="821"/>
                  </a:lnTo>
                  <a:lnTo>
                    <a:pt x="534" y="837"/>
                  </a:lnTo>
                  <a:lnTo>
                    <a:pt x="531" y="851"/>
                  </a:lnTo>
                  <a:lnTo>
                    <a:pt x="530" y="863"/>
                  </a:lnTo>
                  <a:lnTo>
                    <a:pt x="528" y="874"/>
                  </a:lnTo>
                  <a:lnTo>
                    <a:pt x="527" y="881"/>
                  </a:lnTo>
                  <a:lnTo>
                    <a:pt x="526" y="886"/>
                  </a:lnTo>
                  <a:lnTo>
                    <a:pt x="526" y="888"/>
                  </a:lnTo>
                  <a:lnTo>
                    <a:pt x="525" y="889"/>
                  </a:lnTo>
                  <a:lnTo>
                    <a:pt x="524" y="892"/>
                  </a:lnTo>
                  <a:lnTo>
                    <a:pt x="521" y="895"/>
                  </a:lnTo>
                  <a:lnTo>
                    <a:pt x="516" y="899"/>
                  </a:lnTo>
                  <a:lnTo>
                    <a:pt x="509" y="904"/>
                  </a:lnTo>
                  <a:lnTo>
                    <a:pt x="500" y="907"/>
                  </a:lnTo>
                  <a:lnTo>
                    <a:pt x="488" y="909"/>
                  </a:lnTo>
                  <a:lnTo>
                    <a:pt x="473" y="911"/>
                  </a:lnTo>
                  <a:lnTo>
                    <a:pt x="464" y="910"/>
                  </a:lnTo>
                  <a:lnTo>
                    <a:pt x="455" y="909"/>
                  </a:lnTo>
                  <a:lnTo>
                    <a:pt x="445" y="907"/>
                  </a:lnTo>
                  <a:lnTo>
                    <a:pt x="435" y="905"/>
                  </a:lnTo>
                  <a:lnTo>
                    <a:pt x="425" y="902"/>
                  </a:lnTo>
                  <a:lnTo>
                    <a:pt x="415" y="899"/>
                  </a:lnTo>
                  <a:lnTo>
                    <a:pt x="405" y="895"/>
                  </a:lnTo>
                  <a:lnTo>
                    <a:pt x="396" y="892"/>
                  </a:lnTo>
                  <a:lnTo>
                    <a:pt x="387" y="888"/>
                  </a:lnTo>
                  <a:lnTo>
                    <a:pt x="379" y="885"/>
                  </a:lnTo>
                  <a:lnTo>
                    <a:pt x="371" y="881"/>
                  </a:lnTo>
                  <a:lnTo>
                    <a:pt x="365" y="878"/>
                  </a:lnTo>
                  <a:lnTo>
                    <a:pt x="360" y="876"/>
                  </a:lnTo>
                  <a:lnTo>
                    <a:pt x="356" y="874"/>
                  </a:lnTo>
                  <a:lnTo>
                    <a:pt x="353" y="873"/>
                  </a:lnTo>
                  <a:lnTo>
                    <a:pt x="352" y="873"/>
                  </a:lnTo>
                  <a:lnTo>
                    <a:pt x="350" y="874"/>
                  </a:lnTo>
                  <a:lnTo>
                    <a:pt x="345" y="878"/>
                  </a:lnTo>
                  <a:lnTo>
                    <a:pt x="337" y="883"/>
                  </a:lnTo>
                  <a:lnTo>
                    <a:pt x="327" y="889"/>
                  </a:lnTo>
                  <a:lnTo>
                    <a:pt x="316" y="894"/>
                  </a:lnTo>
                  <a:lnTo>
                    <a:pt x="303" y="897"/>
                  </a:lnTo>
                  <a:lnTo>
                    <a:pt x="291" y="898"/>
                  </a:lnTo>
                  <a:lnTo>
                    <a:pt x="277" y="896"/>
                  </a:lnTo>
                  <a:lnTo>
                    <a:pt x="270" y="893"/>
                  </a:lnTo>
                  <a:lnTo>
                    <a:pt x="262" y="892"/>
                  </a:lnTo>
                  <a:lnTo>
                    <a:pt x="252" y="889"/>
                  </a:lnTo>
                  <a:lnTo>
                    <a:pt x="242" y="888"/>
                  </a:lnTo>
                  <a:lnTo>
                    <a:pt x="231" y="886"/>
                  </a:lnTo>
                  <a:lnTo>
                    <a:pt x="220" y="885"/>
                  </a:lnTo>
                  <a:lnTo>
                    <a:pt x="209" y="883"/>
                  </a:lnTo>
                  <a:lnTo>
                    <a:pt x="198" y="882"/>
                  </a:lnTo>
                  <a:lnTo>
                    <a:pt x="187" y="881"/>
                  </a:lnTo>
                  <a:lnTo>
                    <a:pt x="178" y="880"/>
                  </a:lnTo>
                  <a:lnTo>
                    <a:pt x="168" y="879"/>
                  </a:lnTo>
                  <a:lnTo>
                    <a:pt x="161" y="878"/>
                  </a:lnTo>
                  <a:lnTo>
                    <a:pt x="154" y="878"/>
                  </a:lnTo>
                  <a:lnTo>
                    <a:pt x="149" y="878"/>
                  </a:lnTo>
                  <a:lnTo>
                    <a:pt x="146" y="877"/>
                  </a:lnTo>
                  <a:lnTo>
                    <a:pt x="145" y="877"/>
                  </a:lnTo>
                  <a:lnTo>
                    <a:pt x="145" y="875"/>
                  </a:lnTo>
                  <a:lnTo>
                    <a:pt x="144" y="871"/>
                  </a:lnTo>
                  <a:lnTo>
                    <a:pt x="143" y="865"/>
                  </a:lnTo>
                  <a:lnTo>
                    <a:pt x="142" y="855"/>
                  </a:lnTo>
                  <a:lnTo>
                    <a:pt x="140" y="844"/>
                  </a:lnTo>
                  <a:lnTo>
                    <a:pt x="139" y="831"/>
                  </a:lnTo>
                  <a:lnTo>
                    <a:pt x="136" y="815"/>
                  </a:lnTo>
                  <a:lnTo>
                    <a:pt x="134" y="798"/>
                  </a:lnTo>
                  <a:lnTo>
                    <a:pt x="132" y="780"/>
                  </a:lnTo>
                  <a:lnTo>
                    <a:pt x="129" y="760"/>
                  </a:lnTo>
                  <a:lnTo>
                    <a:pt x="126" y="739"/>
                  </a:lnTo>
                  <a:lnTo>
                    <a:pt x="123" y="717"/>
                  </a:lnTo>
                  <a:lnTo>
                    <a:pt x="120" y="695"/>
                  </a:lnTo>
                  <a:lnTo>
                    <a:pt x="117" y="672"/>
                  </a:lnTo>
                  <a:lnTo>
                    <a:pt x="113" y="648"/>
                  </a:lnTo>
                  <a:lnTo>
                    <a:pt x="110" y="624"/>
                  </a:lnTo>
                  <a:lnTo>
                    <a:pt x="107" y="600"/>
                  </a:lnTo>
                  <a:lnTo>
                    <a:pt x="103" y="577"/>
                  </a:lnTo>
                  <a:lnTo>
                    <a:pt x="100" y="554"/>
                  </a:lnTo>
                  <a:lnTo>
                    <a:pt x="97" y="531"/>
                  </a:lnTo>
                  <a:lnTo>
                    <a:pt x="94" y="509"/>
                  </a:lnTo>
                  <a:lnTo>
                    <a:pt x="91" y="487"/>
                  </a:lnTo>
                  <a:lnTo>
                    <a:pt x="88" y="468"/>
                  </a:lnTo>
                  <a:lnTo>
                    <a:pt x="86" y="449"/>
                  </a:lnTo>
                  <a:lnTo>
                    <a:pt x="83" y="432"/>
                  </a:lnTo>
                  <a:lnTo>
                    <a:pt x="80" y="416"/>
                  </a:lnTo>
                  <a:lnTo>
                    <a:pt x="79" y="402"/>
                  </a:lnTo>
                  <a:lnTo>
                    <a:pt x="76" y="391"/>
                  </a:lnTo>
                  <a:lnTo>
                    <a:pt x="75" y="381"/>
                  </a:lnTo>
                  <a:lnTo>
                    <a:pt x="74" y="373"/>
                  </a:lnTo>
                  <a:lnTo>
                    <a:pt x="73" y="369"/>
                  </a:lnTo>
                  <a:lnTo>
                    <a:pt x="72" y="367"/>
                  </a:lnTo>
                  <a:lnTo>
                    <a:pt x="62" y="350"/>
                  </a:lnTo>
                  <a:lnTo>
                    <a:pt x="52" y="330"/>
                  </a:lnTo>
                  <a:lnTo>
                    <a:pt x="42" y="305"/>
                  </a:lnTo>
                  <a:lnTo>
                    <a:pt x="33" y="277"/>
                  </a:lnTo>
                  <a:lnTo>
                    <a:pt x="24" y="248"/>
                  </a:lnTo>
                  <a:lnTo>
                    <a:pt x="16" y="217"/>
                  </a:lnTo>
                  <a:lnTo>
                    <a:pt x="10" y="186"/>
                  </a:lnTo>
                  <a:lnTo>
                    <a:pt x="5" y="154"/>
                  </a:lnTo>
                  <a:lnTo>
                    <a:pt x="1" y="124"/>
                  </a:lnTo>
                  <a:lnTo>
                    <a:pt x="0" y="95"/>
                  </a:lnTo>
                  <a:lnTo>
                    <a:pt x="0" y="69"/>
                  </a:lnTo>
                  <a:lnTo>
                    <a:pt x="3" y="46"/>
                  </a:lnTo>
                  <a:lnTo>
                    <a:pt x="7" y="27"/>
                  </a:lnTo>
                  <a:lnTo>
                    <a:pt x="14" y="12"/>
                  </a:lnTo>
                  <a:lnTo>
                    <a:pt x="24" y="3"/>
                  </a:lnTo>
                  <a:lnTo>
                    <a:pt x="37" y="0"/>
                  </a:lnTo>
                  <a:lnTo>
                    <a:pt x="518" y="14"/>
                  </a:lnTo>
                </a:path>
              </a:pathLst>
            </a:custGeom>
            <a:noFill/>
            <a:ln w="12700" cap="rnd">
              <a:solidFill>
                <a:srgbClr val="000000"/>
              </a:solidFill>
              <a:round/>
              <a:headEnd/>
              <a:tailEnd/>
            </a:ln>
          </p:spPr>
          <p:txBody>
            <a:bodyPr/>
            <a:lstStyle/>
            <a:p>
              <a:endParaRPr lang="en-US">
                <a:solidFill>
                  <a:srgbClr val="000000"/>
                </a:solidFill>
              </a:endParaRPr>
            </a:p>
          </p:txBody>
        </p:sp>
        <p:sp>
          <p:nvSpPr>
            <p:cNvPr id="27683" name="Freeform 36"/>
            <p:cNvSpPr>
              <a:spLocks/>
            </p:cNvSpPr>
            <p:nvPr/>
          </p:nvSpPr>
          <p:spPr bwMode="auto">
            <a:xfrm>
              <a:off x="1379" y="1759"/>
              <a:ext cx="1138" cy="1117"/>
            </a:xfrm>
            <a:custGeom>
              <a:avLst/>
              <a:gdLst>
                <a:gd name="T0" fmla="*/ 199 w 1138"/>
                <a:gd name="T1" fmla="*/ 1 h 1117"/>
                <a:gd name="T2" fmla="*/ 264 w 1138"/>
                <a:gd name="T3" fmla="*/ 3 h 1117"/>
                <a:gd name="T4" fmla="*/ 328 w 1138"/>
                <a:gd name="T5" fmla="*/ 23 h 1117"/>
                <a:gd name="T6" fmla="*/ 395 w 1138"/>
                <a:gd name="T7" fmla="*/ 63 h 1117"/>
                <a:gd name="T8" fmla="*/ 710 w 1138"/>
                <a:gd name="T9" fmla="*/ 174 h 1117"/>
                <a:gd name="T10" fmla="*/ 752 w 1138"/>
                <a:gd name="T11" fmla="*/ 165 h 1117"/>
                <a:gd name="T12" fmla="*/ 793 w 1138"/>
                <a:gd name="T13" fmla="*/ 162 h 1117"/>
                <a:gd name="T14" fmla="*/ 836 w 1138"/>
                <a:gd name="T15" fmla="*/ 169 h 1117"/>
                <a:gd name="T16" fmla="*/ 1137 w 1138"/>
                <a:gd name="T17" fmla="*/ 154 h 1117"/>
                <a:gd name="T18" fmla="*/ 1136 w 1138"/>
                <a:gd name="T19" fmla="*/ 170 h 1117"/>
                <a:gd name="T20" fmla="*/ 1128 w 1138"/>
                <a:gd name="T21" fmla="*/ 220 h 1117"/>
                <a:gd name="T22" fmla="*/ 1108 w 1138"/>
                <a:gd name="T23" fmla="*/ 302 h 1117"/>
                <a:gd name="T24" fmla="*/ 1071 w 1138"/>
                <a:gd name="T25" fmla="*/ 418 h 1117"/>
                <a:gd name="T26" fmla="*/ 1034 w 1138"/>
                <a:gd name="T27" fmla="*/ 438 h 1117"/>
                <a:gd name="T28" fmla="*/ 959 w 1138"/>
                <a:gd name="T29" fmla="*/ 456 h 1117"/>
                <a:gd name="T30" fmla="*/ 886 w 1138"/>
                <a:gd name="T31" fmla="*/ 468 h 1117"/>
                <a:gd name="T32" fmla="*/ 853 w 1138"/>
                <a:gd name="T33" fmla="*/ 473 h 1117"/>
                <a:gd name="T34" fmla="*/ 849 w 1138"/>
                <a:gd name="T35" fmla="*/ 485 h 1117"/>
                <a:gd name="T36" fmla="*/ 838 w 1138"/>
                <a:gd name="T37" fmla="*/ 513 h 1117"/>
                <a:gd name="T38" fmla="*/ 827 w 1138"/>
                <a:gd name="T39" fmla="*/ 548 h 1117"/>
                <a:gd name="T40" fmla="*/ 822 w 1138"/>
                <a:gd name="T41" fmla="*/ 581 h 1117"/>
                <a:gd name="T42" fmla="*/ 824 w 1138"/>
                <a:gd name="T43" fmla="*/ 620 h 1117"/>
                <a:gd name="T44" fmla="*/ 827 w 1138"/>
                <a:gd name="T45" fmla="*/ 671 h 1117"/>
                <a:gd name="T46" fmla="*/ 832 w 1138"/>
                <a:gd name="T47" fmla="*/ 723 h 1117"/>
                <a:gd name="T48" fmla="*/ 837 w 1138"/>
                <a:gd name="T49" fmla="*/ 761 h 1117"/>
                <a:gd name="T50" fmla="*/ 836 w 1138"/>
                <a:gd name="T51" fmla="*/ 831 h 1117"/>
                <a:gd name="T52" fmla="*/ 829 w 1138"/>
                <a:gd name="T53" fmla="*/ 951 h 1117"/>
                <a:gd name="T54" fmla="*/ 821 w 1138"/>
                <a:gd name="T55" fmla="*/ 1063 h 1117"/>
                <a:gd name="T56" fmla="*/ 817 w 1138"/>
                <a:gd name="T57" fmla="*/ 1114 h 1117"/>
                <a:gd name="T58" fmla="*/ 823 w 1138"/>
                <a:gd name="T59" fmla="*/ 1108 h 1117"/>
                <a:gd name="T60" fmla="*/ 786 w 1138"/>
                <a:gd name="T61" fmla="*/ 1111 h 1117"/>
                <a:gd name="T62" fmla="*/ 752 w 1138"/>
                <a:gd name="T63" fmla="*/ 1116 h 1117"/>
                <a:gd name="T64" fmla="*/ 725 w 1138"/>
                <a:gd name="T65" fmla="*/ 1115 h 1117"/>
                <a:gd name="T66" fmla="*/ 688 w 1138"/>
                <a:gd name="T67" fmla="*/ 1111 h 1117"/>
                <a:gd name="T68" fmla="*/ 626 w 1138"/>
                <a:gd name="T69" fmla="*/ 1107 h 1117"/>
                <a:gd name="T70" fmla="*/ 529 w 1138"/>
                <a:gd name="T71" fmla="*/ 1107 h 1117"/>
                <a:gd name="T72" fmla="*/ 425 w 1138"/>
                <a:gd name="T73" fmla="*/ 1108 h 1117"/>
                <a:gd name="T74" fmla="*/ 344 w 1138"/>
                <a:gd name="T75" fmla="*/ 1097 h 1117"/>
                <a:gd name="T76" fmla="*/ 320 w 1138"/>
                <a:gd name="T77" fmla="*/ 1063 h 1117"/>
                <a:gd name="T78" fmla="*/ 318 w 1138"/>
                <a:gd name="T79" fmla="*/ 1044 h 1117"/>
                <a:gd name="T80" fmla="*/ 312 w 1138"/>
                <a:gd name="T81" fmla="*/ 994 h 1117"/>
                <a:gd name="T82" fmla="*/ 302 w 1138"/>
                <a:gd name="T83" fmla="*/ 921 h 1117"/>
                <a:gd name="T84" fmla="*/ 291 w 1138"/>
                <a:gd name="T85" fmla="*/ 837 h 1117"/>
                <a:gd name="T86" fmla="*/ 280 w 1138"/>
                <a:gd name="T87" fmla="*/ 748 h 1117"/>
                <a:gd name="T88" fmla="*/ 269 w 1138"/>
                <a:gd name="T89" fmla="*/ 666 h 1117"/>
                <a:gd name="T90" fmla="*/ 259 w 1138"/>
                <a:gd name="T91" fmla="*/ 600 h 1117"/>
                <a:gd name="T92" fmla="*/ 252 w 1138"/>
                <a:gd name="T93" fmla="*/ 559 h 1117"/>
                <a:gd name="T94" fmla="*/ 245 w 1138"/>
                <a:gd name="T95" fmla="*/ 520 h 1117"/>
                <a:gd name="T96" fmla="*/ 234 w 1138"/>
                <a:gd name="T97" fmla="*/ 466 h 1117"/>
                <a:gd name="T98" fmla="*/ 224 w 1138"/>
                <a:gd name="T99" fmla="*/ 414 h 1117"/>
                <a:gd name="T100" fmla="*/ 220 w 1138"/>
                <a:gd name="T101" fmla="*/ 378 h 1117"/>
                <a:gd name="T102" fmla="*/ 188 w 1138"/>
                <a:gd name="T103" fmla="*/ 355 h 1117"/>
                <a:gd name="T104" fmla="*/ 117 w 1138"/>
                <a:gd name="T105" fmla="*/ 331 h 1117"/>
                <a:gd name="T106" fmla="*/ 43 w 1138"/>
                <a:gd name="T107" fmla="*/ 306 h 1117"/>
                <a:gd name="T108" fmla="*/ 4 w 1138"/>
                <a:gd name="T109" fmla="*/ 282 h 1117"/>
                <a:gd name="T110" fmla="*/ 10 w 1138"/>
                <a:gd name="T111" fmla="*/ 218 h 1117"/>
                <a:gd name="T112" fmla="*/ 58 w 1138"/>
                <a:gd name="T113" fmla="*/ 149 h 1117"/>
                <a:gd name="T114" fmla="*/ 114 w 1138"/>
                <a:gd name="T115" fmla="*/ 79 h 1117"/>
                <a:gd name="T116" fmla="*/ 150 w 1138"/>
                <a:gd name="T117" fmla="*/ 10 h 111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38"/>
                <a:gd name="T178" fmla="*/ 0 h 1117"/>
                <a:gd name="T179" fmla="*/ 1138 w 1138"/>
                <a:gd name="T180" fmla="*/ 1117 h 111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38" h="1117">
                  <a:moveTo>
                    <a:pt x="150" y="10"/>
                  </a:moveTo>
                  <a:lnTo>
                    <a:pt x="167" y="6"/>
                  </a:lnTo>
                  <a:lnTo>
                    <a:pt x="183" y="3"/>
                  </a:lnTo>
                  <a:lnTo>
                    <a:pt x="199" y="1"/>
                  </a:lnTo>
                  <a:lnTo>
                    <a:pt x="215" y="0"/>
                  </a:lnTo>
                  <a:lnTo>
                    <a:pt x="231" y="0"/>
                  </a:lnTo>
                  <a:lnTo>
                    <a:pt x="247" y="1"/>
                  </a:lnTo>
                  <a:lnTo>
                    <a:pt x="264" y="3"/>
                  </a:lnTo>
                  <a:lnTo>
                    <a:pt x="280" y="7"/>
                  </a:lnTo>
                  <a:lnTo>
                    <a:pt x="295" y="11"/>
                  </a:lnTo>
                  <a:lnTo>
                    <a:pt x="312" y="17"/>
                  </a:lnTo>
                  <a:lnTo>
                    <a:pt x="328" y="23"/>
                  </a:lnTo>
                  <a:lnTo>
                    <a:pt x="344" y="31"/>
                  </a:lnTo>
                  <a:lnTo>
                    <a:pt x="361" y="41"/>
                  </a:lnTo>
                  <a:lnTo>
                    <a:pt x="378" y="51"/>
                  </a:lnTo>
                  <a:lnTo>
                    <a:pt x="395" y="63"/>
                  </a:lnTo>
                  <a:lnTo>
                    <a:pt x="412" y="76"/>
                  </a:lnTo>
                  <a:lnTo>
                    <a:pt x="536" y="407"/>
                  </a:lnTo>
                  <a:lnTo>
                    <a:pt x="698" y="177"/>
                  </a:lnTo>
                  <a:lnTo>
                    <a:pt x="710" y="174"/>
                  </a:lnTo>
                  <a:lnTo>
                    <a:pt x="721" y="171"/>
                  </a:lnTo>
                  <a:lnTo>
                    <a:pt x="732" y="169"/>
                  </a:lnTo>
                  <a:lnTo>
                    <a:pt x="742" y="166"/>
                  </a:lnTo>
                  <a:lnTo>
                    <a:pt x="752" y="165"/>
                  </a:lnTo>
                  <a:lnTo>
                    <a:pt x="762" y="163"/>
                  </a:lnTo>
                  <a:lnTo>
                    <a:pt x="773" y="163"/>
                  </a:lnTo>
                  <a:lnTo>
                    <a:pt x="782" y="162"/>
                  </a:lnTo>
                  <a:lnTo>
                    <a:pt x="793" y="162"/>
                  </a:lnTo>
                  <a:lnTo>
                    <a:pt x="803" y="163"/>
                  </a:lnTo>
                  <a:lnTo>
                    <a:pt x="814" y="165"/>
                  </a:lnTo>
                  <a:lnTo>
                    <a:pt x="825" y="166"/>
                  </a:lnTo>
                  <a:lnTo>
                    <a:pt x="836" y="169"/>
                  </a:lnTo>
                  <a:lnTo>
                    <a:pt x="848" y="172"/>
                  </a:lnTo>
                  <a:lnTo>
                    <a:pt x="859" y="176"/>
                  </a:lnTo>
                  <a:lnTo>
                    <a:pt x="872" y="181"/>
                  </a:lnTo>
                  <a:lnTo>
                    <a:pt x="1137" y="154"/>
                  </a:lnTo>
                  <a:lnTo>
                    <a:pt x="1137" y="155"/>
                  </a:lnTo>
                  <a:lnTo>
                    <a:pt x="1137" y="158"/>
                  </a:lnTo>
                  <a:lnTo>
                    <a:pt x="1136" y="163"/>
                  </a:lnTo>
                  <a:lnTo>
                    <a:pt x="1136" y="170"/>
                  </a:lnTo>
                  <a:lnTo>
                    <a:pt x="1134" y="180"/>
                  </a:lnTo>
                  <a:lnTo>
                    <a:pt x="1133" y="191"/>
                  </a:lnTo>
                  <a:lnTo>
                    <a:pt x="1130" y="204"/>
                  </a:lnTo>
                  <a:lnTo>
                    <a:pt x="1128" y="220"/>
                  </a:lnTo>
                  <a:lnTo>
                    <a:pt x="1124" y="238"/>
                  </a:lnTo>
                  <a:lnTo>
                    <a:pt x="1120" y="257"/>
                  </a:lnTo>
                  <a:lnTo>
                    <a:pt x="1114" y="279"/>
                  </a:lnTo>
                  <a:lnTo>
                    <a:pt x="1108" y="302"/>
                  </a:lnTo>
                  <a:lnTo>
                    <a:pt x="1101" y="328"/>
                  </a:lnTo>
                  <a:lnTo>
                    <a:pt x="1092" y="355"/>
                  </a:lnTo>
                  <a:lnTo>
                    <a:pt x="1082" y="385"/>
                  </a:lnTo>
                  <a:lnTo>
                    <a:pt x="1071" y="418"/>
                  </a:lnTo>
                  <a:lnTo>
                    <a:pt x="1067" y="423"/>
                  </a:lnTo>
                  <a:lnTo>
                    <a:pt x="1058" y="428"/>
                  </a:lnTo>
                  <a:lnTo>
                    <a:pt x="1047" y="433"/>
                  </a:lnTo>
                  <a:lnTo>
                    <a:pt x="1034" y="438"/>
                  </a:lnTo>
                  <a:lnTo>
                    <a:pt x="1017" y="443"/>
                  </a:lnTo>
                  <a:lnTo>
                    <a:pt x="998" y="448"/>
                  </a:lnTo>
                  <a:lnTo>
                    <a:pt x="979" y="452"/>
                  </a:lnTo>
                  <a:lnTo>
                    <a:pt x="959" y="456"/>
                  </a:lnTo>
                  <a:lnTo>
                    <a:pt x="939" y="460"/>
                  </a:lnTo>
                  <a:lnTo>
                    <a:pt x="920" y="464"/>
                  </a:lnTo>
                  <a:lnTo>
                    <a:pt x="902" y="466"/>
                  </a:lnTo>
                  <a:lnTo>
                    <a:pt x="886" y="468"/>
                  </a:lnTo>
                  <a:lnTo>
                    <a:pt x="872" y="470"/>
                  </a:lnTo>
                  <a:lnTo>
                    <a:pt x="862" y="472"/>
                  </a:lnTo>
                  <a:lnTo>
                    <a:pt x="855" y="472"/>
                  </a:lnTo>
                  <a:lnTo>
                    <a:pt x="853" y="473"/>
                  </a:lnTo>
                  <a:lnTo>
                    <a:pt x="853" y="474"/>
                  </a:lnTo>
                  <a:lnTo>
                    <a:pt x="853" y="476"/>
                  </a:lnTo>
                  <a:lnTo>
                    <a:pt x="851" y="480"/>
                  </a:lnTo>
                  <a:lnTo>
                    <a:pt x="849" y="485"/>
                  </a:lnTo>
                  <a:lnTo>
                    <a:pt x="846" y="490"/>
                  </a:lnTo>
                  <a:lnTo>
                    <a:pt x="844" y="497"/>
                  </a:lnTo>
                  <a:lnTo>
                    <a:pt x="841" y="505"/>
                  </a:lnTo>
                  <a:lnTo>
                    <a:pt x="838" y="513"/>
                  </a:lnTo>
                  <a:lnTo>
                    <a:pt x="835" y="521"/>
                  </a:lnTo>
                  <a:lnTo>
                    <a:pt x="832" y="530"/>
                  </a:lnTo>
                  <a:lnTo>
                    <a:pt x="830" y="539"/>
                  </a:lnTo>
                  <a:lnTo>
                    <a:pt x="827" y="548"/>
                  </a:lnTo>
                  <a:lnTo>
                    <a:pt x="825" y="557"/>
                  </a:lnTo>
                  <a:lnTo>
                    <a:pt x="823" y="565"/>
                  </a:lnTo>
                  <a:lnTo>
                    <a:pt x="823" y="573"/>
                  </a:lnTo>
                  <a:lnTo>
                    <a:pt x="822" y="581"/>
                  </a:lnTo>
                  <a:lnTo>
                    <a:pt x="822" y="589"/>
                  </a:lnTo>
                  <a:lnTo>
                    <a:pt x="823" y="598"/>
                  </a:lnTo>
                  <a:lnTo>
                    <a:pt x="823" y="608"/>
                  </a:lnTo>
                  <a:lnTo>
                    <a:pt x="824" y="620"/>
                  </a:lnTo>
                  <a:lnTo>
                    <a:pt x="824" y="632"/>
                  </a:lnTo>
                  <a:lnTo>
                    <a:pt x="825" y="645"/>
                  </a:lnTo>
                  <a:lnTo>
                    <a:pt x="826" y="657"/>
                  </a:lnTo>
                  <a:lnTo>
                    <a:pt x="827" y="671"/>
                  </a:lnTo>
                  <a:lnTo>
                    <a:pt x="828" y="684"/>
                  </a:lnTo>
                  <a:lnTo>
                    <a:pt x="830" y="697"/>
                  </a:lnTo>
                  <a:lnTo>
                    <a:pt x="831" y="710"/>
                  </a:lnTo>
                  <a:lnTo>
                    <a:pt x="832" y="723"/>
                  </a:lnTo>
                  <a:lnTo>
                    <a:pt x="834" y="733"/>
                  </a:lnTo>
                  <a:lnTo>
                    <a:pt x="835" y="744"/>
                  </a:lnTo>
                  <a:lnTo>
                    <a:pt x="836" y="753"/>
                  </a:lnTo>
                  <a:lnTo>
                    <a:pt x="837" y="761"/>
                  </a:lnTo>
                  <a:lnTo>
                    <a:pt x="838" y="771"/>
                  </a:lnTo>
                  <a:lnTo>
                    <a:pt x="838" y="786"/>
                  </a:lnTo>
                  <a:lnTo>
                    <a:pt x="837" y="807"/>
                  </a:lnTo>
                  <a:lnTo>
                    <a:pt x="836" y="831"/>
                  </a:lnTo>
                  <a:lnTo>
                    <a:pt x="835" y="858"/>
                  </a:lnTo>
                  <a:lnTo>
                    <a:pt x="833" y="888"/>
                  </a:lnTo>
                  <a:lnTo>
                    <a:pt x="831" y="919"/>
                  </a:lnTo>
                  <a:lnTo>
                    <a:pt x="829" y="951"/>
                  </a:lnTo>
                  <a:lnTo>
                    <a:pt x="827" y="982"/>
                  </a:lnTo>
                  <a:lnTo>
                    <a:pt x="825" y="1012"/>
                  </a:lnTo>
                  <a:lnTo>
                    <a:pt x="823" y="1039"/>
                  </a:lnTo>
                  <a:lnTo>
                    <a:pt x="821" y="1063"/>
                  </a:lnTo>
                  <a:lnTo>
                    <a:pt x="819" y="1084"/>
                  </a:lnTo>
                  <a:lnTo>
                    <a:pt x="818" y="1100"/>
                  </a:lnTo>
                  <a:lnTo>
                    <a:pt x="817" y="1110"/>
                  </a:lnTo>
                  <a:lnTo>
                    <a:pt x="817" y="1114"/>
                  </a:lnTo>
                  <a:lnTo>
                    <a:pt x="818" y="1113"/>
                  </a:lnTo>
                  <a:lnTo>
                    <a:pt x="820" y="1112"/>
                  </a:lnTo>
                  <a:lnTo>
                    <a:pt x="822" y="1110"/>
                  </a:lnTo>
                  <a:lnTo>
                    <a:pt x="823" y="1108"/>
                  </a:lnTo>
                  <a:lnTo>
                    <a:pt x="821" y="1107"/>
                  </a:lnTo>
                  <a:lnTo>
                    <a:pt x="815" y="1107"/>
                  </a:lnTo>
                  <a:lnTo>
                    <a:pt x="804" y="1108"/>
                  </a:lnTo>
                  <a:lnTo>
                    <a:pt x="786" y="1111"/>
                  </a:lnTo>
                  <a:lnTo>
                    <a:pt x="776" y="1113"/>
                  </a:lnTo>
                  <a:lnTo>
                    <a:pt x="767" y="1114"/>
                  </a:lnTo>
                  <a:lnTo>
                    <a:pt x="759" y="1116"/>
                  </a:lnTo>
                  <a:lnTo>
                    <a:pt x="752" y="1116"/>
                  </a:lnTo>
                  <a:lnTo>
                    <a:pt x="745" y="1116"/>
                  </a:lnTo>
                  <a:lnTo>
                    <a:pt x="739" y="1116"/>
                  </a:lnTo>
                  <a:lnTo>
                    <a:pt x="733" y="1116"/>
                  </a:lnTo>
                  <a:lnTo>
                    <a:pt x="725" y="1115"/>
                  </a:lnTo>
                  <a:lnTo>
                    <a:pt x="718" y="1114"/>
                  </a:lnTo>
                  <a:lnTo>
                    <a:pt x="709" y="1113"/>
                  </a:lnTo>
                  <a:lnTo>
                    <a:pt x="700" y="1112"/>
                  </a:lnTo>
                  <a:lnTo>
                    <a:pt x="688" y="1111"/>
                  </a:lnTo>
                  <a:lnTo>
                    <a:pt x="676" y="1110"/>
                  </a:lnTo>
                  <a:lnTo>
                    <a:pt x="662" y="1109"/>
                  </a:lnTo>
                  <a:lnTo>
                    <a:pt x="646" y="1107"/>
                  </a:lnTo>
                  <a:lnTo>
                    <a:pt x="626" y="1107"/>
                  </a:lnTo>
                  <a:lnTo>
                    <a:pt x="604" y="1106"/>
                  </a:lnTo>
                  <a:lnTo>
                    <a:pt x="581" y="1107"/>
                  </a:lnTo>
                  <a:lnTo>
                    <a:pt x="555" y="1107"/>
                  </a:lnTo>
                  <a:lnTo>
                    <a:pt x="529" y="1107"/>
                  </a:lnTo>
                  <a:lnTo>
                    <a:pt x="502" y="1108"/>
                  </a:lnTo>
                  <a:lnTo>
                    <a:pt x="476" y="1109"/>
                  </a:lnTo>
                  <a:lnTo>
                    <a:pt x="450" y="1109"/>
                  </a:lnTo>
                  <a:lnTo>
                    <a:pt x="425" y="1108"/>
                  </a:lnTo>
                  <a:lnTo>
                    <a:pt x="401" y="1107"/>
                  </a:lnTo>
                  <a:lnTo>
                    <a:pt x="379" y="1105"/>
                  </a:lnTo>
                  <a:lnTo>
                    <a:pt x="360" y="1101"/>
                  </a:lnTo>
                  <a:lnTo>
                    <a:pt x="344" y="1097"/>
                  </a:lnTo>
                  <a:lnTo>
                    <a:pt x="332" y="1091"/>
                  </a:lnTo>
                  <a:lnTo>
                    <a:pt x="323" y="1083"/>
                  </a:lnTo>
                  <a:lnTo>
                    <a:pt x="319" y="1074"/>
                  </a:lnTo>
                  <a:lnTo>
                    <a:pt x="320" y="1063"/>
                  </a:lnTo>
                  <a:lnTo>
                    <a:pt x="320" y="1061"/>
                  </a:lnTo>
                  <a:lnTo>
                    <a:pt x="320" y="1057"/>
                  </a:lnTo>
                  <a:lnTo>
                    <a:pt x="319" y="1052"/>
                  </a:lnTo>
                  <a:lnTo>
                    <a:pt x="318" y="1044"/>
                  </a:lnTo>
                  <a:lnTo>
                    <a:pt x="317" y="1034"/>
                  </a:lnTo>
                  <a:lnTo>
                    <a:pt x="315" y="1023"/>
                  </a:lnTo>
                  <a:lnTo>
                    <a:pt x="313" y="1009"/>
                  </a:lnTo>
                  <a:lnTo>
                    <a:pt x="312" y="994"/>
                  </a:lnTo>
                  <a:lnTo>
                    <a:pt x="309" y="977"/>
                  </a:lnTo>
                  <a:lnTo>
                    <a:pt x="307" y="960"/>
                  </a:lnTo>
                  <a:lnTo>
                    <a:pt x="305" y="941"/>
                  </a:lnTo>
                  <a:lnTo>
                    <a:pt x="302" y="921"/>
                  </a:lnTo>
                  <a:lnTo>
                    <a:pt x="299" y="901"/>
                  </a:lnTo>
                  <a:lnTo>
                    <a:pt x="297" y="879"/>
                  </a:lnTo>
                  <a:lnTo>
                    <a:pt x="294" y="858"/>
                  </a:lnTo>
                  <a:lnTo>
                    <a:pt x="291" y="837"/>
                  </a:lnTo>
                  <a:lnTo>
                    <a:pt x="288" y="815"/>
                  </a:lnTo>
                  <a:lnTo>
                    <a:pt x="285" y="792"/>
                  </a:lnTo>
                  <a:lnTo>
                    <a:pt x="283" y="770"/>
                  </a:lnTo>
                  <a:lnTo>
                    <a:pt x="280" y="748"/>
                  </a:lnTo>
                  <a:lnTo>
                    <a:pt x="277" y="727"/>
                  </a:lnTo>
                  <a:lnTo>
                    <a:pt x="274" y="706"/>
                  </a:lnTo>
                  <a:lnTo>
                    <a:pt x="272" y="685"/>
                  </a:lnTo>
                  <a:lnTo>
                    <a:pt x="269" y="666"/>
                  </a:lnTo>
                  <a:lnTo>
                    <a:pt x="266" y="649"/>
                  </a:lnTo>
                  <a:lnTo>
                    <a:pt x="264" y="631"/>
                  </a:lnTo>
                  <a:lnTo>
                    <a:pt x="261" y="615"/>
                  </a:lnTo>
                  <a:lnTo>
                    <a:pt x="259" y="600"/>
                  </a:lnTo>
                  <a:lnTo>
                    <a:pt x="257" y="588"/>
                  </a:lnTo>
                  <a:lnTo>
                    <a:pt x="255" y="576"/>
                  </a:lnTo>
                  <a:lnTo>
                    <a:pt x="253" y="567"/>
                  </a:lnTo>
                  <a:lnTo>
                    <a:pt x="252" y="559"/>
                  </a:lnTo>
                  <a:lnTo>
                    <a:pt x="251" y="552"/>
                  </a:lnTo>
                  <a:lnTo>
                    <a:pt x="249" y="542"/>
                  </a:lnTo>
                  <a:lnTo>
                    <a:pt x="247" y="532"/>
                  </a:lnTo>
                  <a:lnTo>
                    <a:pt x="245" y="520"/>
                  </a:lnTo>
                  <a:lnTo>
                    <a:pt x="242" y="507"/>
                  </a:lnTo>
                  <a:lnTo>
                    <a:pt x="239" y="494"/>
                  </a:lnTo>
                  <a:lnTo>
                    <a:pt x="237" y="480"/>
                  </a:lnTo>
                  <a:lnTo>
                    <a:pt x="234" y="466"/>
                  </a:lnTo>
                  <a:lnTo>
                    <a:pt x="231" y="453"/>
                  </a:lnTo>
                  <a:lnTo>
                    <a:pt x="229" y="439"/>
                  </a:lnTo>
                  <a:lnTo>
                    <a:pt x="227" y="426"/>
                  </a:lnTo>
                  <a:lnTo>
                    <a:pt x="224" y="414"/>
                  </a:lnTo>
                  <a:lnTo>
                    <a:pt x="223" y="403"/>
                  </a:lnTo>
                  <a:lnTo>
                    <a:pt x="222" y="393"/>
                  </a:lnTo>
                  <a:lnTo>
                    <a:pt x="220" y="385"/>
                  </a:lnTo>
                  <a:lnTo>
                    <a:pt x="220" y="378"/>
                  </a:lnTo>
                  <a:lnTo>
                    <a:pt x="218" y="372"/>
                  </a:lnTo>
                  <a:lnTo>
                    <a:pt x="212" y="366"/>
                  </a:lnTo>
                  <a:lnTo>
                    <a:pt x="201" y="361"/>
                  </a:lnTo>
                  <a:lnTo>
                    <a:pt x="188" y="355"/>
                  </a:lnTo>
                  <a:lnTo>
                    <a:pt x="173" y="349"/>
                  </a:lnTo>
                  <a:lnTo>
                    <a:pt x="155" y="343"/>
                  </a:lnTo>
                  <a:lnTo>
                    <a:pt x="136" y="337"/>
                  </a:lnTo>
                  <a:lnTo>
                    <a:pt x="117" y="331"/>
                  </a:lnTo>
                  <a:lnTo>
                    <a:pt x="97" y="325"/>
                  </a:lnTo>
                  <a:lnTo>
                    <a:pt x="79" y="319"/>
                  </a:lnTo>
                  <a:lnTo>
                    <a:pt x="60" y="313"/>
                  </a:lnTo>
                  <a:lnTo>
                    <a:pt x="43" y="306"/>
                  </a:lnTo>
                  <a:lnTo>
                    <a:pt x="28" y="300"/>
                  </a:lnTo>
                  <a:lnTo>
                    <a:pt x="17" y="294"/>
                  </a:lnTo>
                  <a:lnTo>
                    <a:pt x="8" y="288"/>
                  </a:lnTo>
                  <a:lnTo>
                    <a:pt x="4" y="282"/>
                  </a:lnTo>
                  <a:lnTo>
                    <a:pt x="0" y="267"/>
                  </a:lnTo>
                  <a:lnTo>
                    <a:pt x="0" y="251"/>
                  </a:lnTo>
                  <a:lnTo>
                    <a:pt x="3" y="234"/>
                  </a:lnTo>
                  <a:lnTo>
                    <a:pt x="10" y="218"/>
                  </a:lnTo>
                  <a:lnTo>
                    <a:pt x="19" y="201"/>
                  </a:lnTo>
                  <a:lnTo>
                    <a:pt x="31" y="184"/>
                  </a:lnTo>
                  <a:lnTo>
                    <a:pt x="43" y="166"/>
                  </a:lnTo>
                  <a:lnTo>
                    <a:pt x="58" y="149"/>
                  </a:lnTo>
                  <a:lnTo>
                    <a:pt x="73" y="131"/>
                  </a:lnTo>
                  <a:lnTo>
                    <a:pt x="87" y="113"/>
                  </a:lnTo>
                  <a:lnTo>
                    <a:pt x="101" y="96"/>
                  </a:lnTo>
                  <a:lnTo>
                    <a:pt x="114" y="79"/>
                  </a:lnTo>
                  <a:lnTo>
                    <a:pt x="127" y="62"/>
                  </a:lnTo>
                  <a:lnTo>
                    <a:pt x="137" y="44"/>
                  </a:lnTo>
                  <a:lnTo>
                    <a:pt x="145" y="27"/>
                  </a:lnTo>
                  <a:lnTo>
                    <a:pt x="150" y="10"/>
                  </a:lnTo>
                </a:path>
              </a:pathLst>
            </a:custGeom>
            <a:solidFill>
              <a:schemeClr val="tx1"/>
            </a:solidFill>
            <a:ln w="12700" cap="rnd">
              <a:noFill/>
              <a:round/>
              <a:headEnd/>
              <a:tailEnd/>
            </a:ln>
          </p:spPr>
          <p:txBody>
            <a:bodyPr/>
            <a:lstStyle/>
            <a:p>
              <a:endParaRPr lang="en-US">
                <a:solidFill>
                  <a:srgbClr val="000000"/>
                </a:solidFill>
              </a:endParaRPr>
            </a:p>
          </p:txBody>
        </p:sp>
        <p:sp>
          <p:nvSpPr>
            <p:cNvPr id="27684" name="Freeform 37"/>
            <p:cNvSpPr>
              <a:spLocks/>
            </p:cNvSpPr>
            <p:nvPr/>
          </p:nvSpPr>
          <p:spPr bwMode="auto">
            <a:xfrm>
              <a:off x="1379" y="1759"/>
              <a:ext cx="1144" cy="1123"/>
            </a:xfrm>
            <a:custGeom>
              <a:avLst/>
              <a:gdLst>
                <a:gd name="T0" fmla="*/ 184 w 1144"/>
                <a:gd name="T1" fmla="*/ 3 h 1123"/>
                <a:gd name="T2" fmla="*/ 248 w 1144"/>
                <a:gd name="T3" fmla="*/ 1 h 1123"/>
                <a:gd name="T4" fmla="*/ 314 w 1144"/>
                <a:gd name="T5" fmla="*/ 17 h 1123"/>
                <a:gd name="T6" fmla="*/ 380 w 1144"/>
                <a:gd name="T7" fmla="*/ 51 h 1123"/>
                <a:gd name="T8" fmla="*/ 702 w 1144"/>
                <a:gd name="T9" fmla="*/ 178 h 1123"/>
                <a:gd name="T10" fmla="*/ 746 w 1144"/>
                <a:gd name="T11" fmla="*/ 167 h 1123"/>
                <a:gd name="T12" fmla="*/ 786 w 1144"/>
                <a:gd name="T13" fmla="*/ 163 h 1123"/>
                <a:gd name="T14" fmla="*/ 829 w 1144"/>
                <a:gd name="T15" fmla="*/ 167 h 1123"/>
                <a:gd name="T16" fmla="*/ 877 w 1144"/>
                <a:gd name="T17" fmla="*/ 182 h 1123"/>
                <a:gd name="T18" fmla="*/ 1142 w 1144"/>
                <a:gd name="T19" fmla="*/ 164 h 1123"/>
                <a:gd name="T20" fmla="*/ 1136 w 1144"/>
                <a:gd name="T21" fmla="*/ 205 h 1123"/>
                <a:gd name="T22" fmla="*/ 1120 w 1144"/>
                <a:gd name="T23" fmla="*/ 280 h 1123"/>
                <a:gd name="T24" fmla="*/ 1088 w 1144"/>
                <a:gd name="T25" fmla="*/ 387 h 1123"/>
                <a:gd name="T26" fmla="*/ 1053 w 1144"/>
                <a:gd name="T27" fmla="*/ 435 h 1123"/>
                <a:gd name="T28" fmla="*/ 984 w 1144"/>
                <a:gd name="T29" fmla="*/ 454 h 1123"/>
                <a:gd name="T30" fmla="*/ 907 w 1144"/>
                <a:gd name="T31" fmla="*/ 469 h 1123"/>
                <a:gd name="T32" fmla="*/ 860 w 1144"/>
                <a:gd name="T33" fmla="*/ 475 h 1123"/>
                <a:gd name="T34" fmla="*/ 855 w 1144"/>
                <a:gd name="T35" fmla="*/ 483 h 1123"/>
                <a:gd name="T36" fmla="*/ 845 w 1144"/>
                <a:gd name="T37" fmla="*/ 508 h 1123"/>
                <a:gd name="T38" fmla="*/ 834 w 1144"/>
                <a:gd name="T39" fmla="*/ 542 h 1123"/>
                <a:gd name="T40" fmla="*/ 827 w 1144"/>
                <a:gd name="T41" fmla="*/ 576 h 1123"/>
                <a:gd name="T42" fmla="*/ 827 w 1144"/>
                <a:gd name="T43" fmla="*/ 611 h 1123"/>
                <a:gd name="T44" fmla="*/ 830 w 1144"/>
                <a:gd name="T45" fmla="*/ 661 h 1123"/>
                <a:gd name="T46" fmla="*/ 835 w 1144"/>
                <a:gd name="T47" fmla="*/ 714 h 1123"/>
                <a:gd name="T48" fmla="*/ 840 w 1144"/>
                <a:gd name="T49" fmla="*/ 757 h 1123"/>
                <a:gd name="T50" fmla="*/ 841 w 1144"/>
                <a:gd name="T51" fmla="*/ 811 h 1123"/>
                <a:gd name="T52" fmla="*/ 835 w 1144"/>
                <a:gd name="T53" fmla="*/ 924 h 1123"/>
                <a:gd name="T54" fmla="*/ 827 w 1144"/>
                <a:gd name="T55" fmla="*/ 1045 h 1123"/>
                <a:gd name="T56" fmla="*/ 821 w 1144"/>
                <a:gd name="T57" fmla="*/ 1116 h 1123"/>
                <a:gd name="T58" fmla="*/ 826 w 1144"/>
                <a:gd name="T59" fmla="*/ 1116 h 1123"/>
                <a:gd name="T60" fmla="*/ 808 w 1144"/>
                <a:gd name="T61" fmla="*/ 1114 h 1123"/>
                <a:gd name="T62" fmla="*/ 763 w 1144"/>
                <a:gd name="T63" fmla="*/ 1122 h 1123"/>
                <a:gd name="T64" fmla="*/ 737 w 1144"/>
                <a:gd name="T65" fmla="*/ 1122 h 1123"/>
                <a:gd name="T66" fmla="*/ 704 w 1144"/>
                <a:gd name="T67" fmla="*/ 1118 h 1123"/>
                <a:gd name="T68" fmla="*/ 649 w 1144"/>
                <a:gd name="T69" fmla="*/ 1113 h 1123"/>
                <a:gd name="T70" fmla="*/ 558 w 1144"/>
                <a:gd name="T71" fmla="*/ 1113 h 1123"/>
                <a:gd name="T72" fmla="*/ 452 w 1144"/>
                <a:gd name="T73" fmla="*/ 1115 h 1123"/>
                <a:gd name="T74" fmla="*/ 362 w 1144"/>
                <a:gd name="T75" fmla="*/ 1107 h 1123"/>
                <a:gd name="T76" fmla="*/ 321 w 1144"/>
                <a:gd name="T77" fmla="*/ 1080 h 1123"/>
                <a:gd name="T78" fmla="*/ 321 w 1144"/>
                <a:gd name="T79" fmla="*/ 1058 h 1123"/>
                <a:gd name="T80" fmla="*/ 315 w 1144"/>
                <a:gd name="T81" fmla="*/ 1014 h 1123"/>
                <a:gd name="T82" fmla="*/ 307 w 1144"/>
                <a:gd name="T83" fmla="*/ 946 h 1123"/>
                <a:gd name="T84" fmla="*/ 296 w 1144"/>
                <a:gd name="T85" fmla="*/ 863 h 1123"/>
                <a:gd name="T86" fmla="*/ 284 w 1144"/>
                <a:gd name="T87" fmla="*/ 774 h 1123"/>
                <a:gd name="T88" fmla="*/ 273 w 1144"/>
                <a:gd name="T89" fmla="*/ 689 h 1123"/>
                <a:gd name="T90" fmla="*/ 262 w 1144"/>
                <a:gd name="T91" fmla="*/ 618 h 1123"/>
                <a:gd name="T92" fmla="*/ 254 w 1144"/>
                <a:gd name="T93" fmla="*/ 570 h 1123"/>
                <a:gd name="T94" fmla="*/ 248 w 1144"/>
                <a:gd name="T95" fmla="*/ 535 h 1123"/>
                <a:gd name="T96" fmla="*/ 238 w 1144"/>
                <a:gd name="T97" fmla="*/ 483 h 1123"/>
                <a:gd name="T98" fmla="*/ 228 w 1144"/>
                <a:gd name="T99" fmla="*/ 428 h 1123"/>
                <a:gd name="T100" fmla="*/ 221 w 1144"/>
                <a:gd name="T101" fmla="*/ 387 h 1123"/>
                <a:gd name="T102" fmla="*/ 202 w 1144"/>
                <a:gd name="T103" fmla="*/ 363 h 1123"/>
                <a:gd name="T104" fmla="*/ 137 w 1144"/>
                <a:gd name="T105" fmla="*/ 339 h 1123"/>
                <a:gd name="T106" fmla="*/ 60 w 1144"/>
                <a:gd name="T107" fmla="*/ 315 h 1123"/>
                <a:gd name="T108" fmla="*/ 8 w 1144"/>
                <a:gd name="T109" fmla="*/ 290 h 1123"/>
                <a:gd name="T110" fmla="*/ 3 w 1144"/>
                <a:gd name="T111" fmla="*/ 235 h 1123"/>
                <a:gd name="T112" fmla="*/ 43 w 1144"/>
                <a:gd name="T113" fmla="*/ 167 h 1123"/>
                <a:gd name="T114" fmla="*/ 102 w 1144"/>
                <a:gd name="T115" fmla="*/ 97 h 1123"/>
                <a:gd name="T116" fmla="*/ 146 w 1144"/>
                <a:gd name="T117" fmla="*/ 27 h 112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44"/>
                <a:gd name="T178" fmla="*/ 0 h 1123"/>
                <a:gd name="T179" fmla="*/ 1144 w 1144"/>
                <a:gd name="T180" fmla="*/ 1123 h 112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44" h="1123">
                  <a:moveTo>
                    <a:pt x="151" y="10"/>
                  </a:moveTo>
                  <a:lnTo>
                    <a:pt x="151" y="10"/>
                  </a:lnTo>
                  <a:lnTo>
                    <a:pt x="168" y="6"/>
                  </a:lnTo>
                  <a:lnTo>
                    <a:pt x="184" y="3"/>
                  </a:lnTo>
                  <a:lnTo>
                    <a:pt x="200" y="1"/>
                  </a:lnTo>
                  <a:lnTo>
                    <a:pt x="216" y="0"/>
                  </a:lnTo>
                  <a:lnTo>
                    <a:pt x="232" y="0"/>
                  </a:lnTo>
                  <a:lnTo>
                    <a:pt x="248" y="1"/>
                  </a:lnTo>
                  <a:lnTo>
                    <a:pt x="265" y="3"/>
                  </a:lnTo>
                  <a:lnTo>
                    <a:pt x="281" y="7"/>
                  </a:lnTo>
                  <a:lnTo>
                    <a:pt x="297" y="11"/>
                  </a:lnTo>
                  <a:lnTo>
                    <a:pt x="314" y="17"/>
                  </a:lnTo>
                  <a:lnTo>
                    <a:pt x="330" y="23"/>
                  </a:lnTo>
                  <a:lnTo>
                    <a:pt x="346" y="31"/>
                  </a:lnTo>
                  <a:lnTo>
                    <a:pt x="363" y="41"/>
                  </a:lnTo>
                  <a:lnTo>
                    <a:pt x="380" y="51"/>
                  </a:lnTo>
                  <a:lnTo>
                    <a:pt x="397" y="63"/>
                  </a:lnTo>
                  <a:lnTo>
                    <a:pt x="414" y="76"/>
                  </a:lnTo>
                  <a:lnTo>
                    <a:pt x="539" y="409"/>
                  </a:lnTo>
                  <a:lnTo>
                    <a:pt x="702" y="178"/>
                  </a:lnTo>
                  <a:lnTo>
                    <a:pt x="714" y="175"/>
                  </a:lnTo>
                  <a:lnTo>
                    <a:pt x="725" y="172"/>
                  </a:lnTo>
                  <a:lnTo>
                    <a:pt x="736" y="170"/>
                  </a:lnTo>
                  <a:lnTo>
                    <a:pt x="746" y="167"/>
                  </a:lnTo>
                  <a:lnTo>
                    <a:pt x="756" y="166"/>
                  </a:lnTo>
                  <a:lnTo>
                    <a:pt x="766" y="164"/>
                  </a:lnTo>
                  <a:lnTo>
                    <a:pt x="777" y="164"/>
                  </a:lnTo>
                  <a:lnTo>
                    <a:pt x="786" y="163"/>
                  </a:lnTo>
                  <a:lnTo>
                    <a:pt x="797" y="163"/>
                  </a:lnTo>
                  <a:lnTo>
                    <a:pt x="807" y="164"/>
                  </a:lnTo>
                  <a:lnTo>
                    <a:pt x="818" y="166"/>
                  </a:lnTo>
                  <a:lnTo>
                    <a:pt x="829" y="167"/>
                  </a:lnTo>
                  <a:lnTo>
                    <a:pt x="840" y="170"/>
                  </a:lnTo>
                  <a:lnTo>
                    <a:pt x="852" y="173"/>
                  </a:lnTo>
                  <a:lnTo>
                    <a:pt x="864" y="177"/>
                  </a:lnTo>
                  <a:lnTo>
                    <a:pt x="877" y="182"/>
                  </a:lnTo>
                  <a:lnTo>
                    <a:pt x="1143" y="155"/>
                  </a:lnTo>
                  <a:lnTo>
                    <a:pt x="1143" y="156"/>
                  </a:lnTo>
                  <a:lnTo>
                    <a:pt x="1143" y="159"/>
                  </a:lnTo>
                  <a:lnTo>
                    <a:pt x="1142" y="164"/>
                  </a:lnTo>
                  <a:lnTo>
                    <a:pt x="1142" y="171"/>
                  </a:lnTo>
                  <a:lnTo>
                    <a:pt x="1140" y="181"/>
                  </a:lnTo>
                  <a:lnTo>
                    <a:pt x="1139" y="192"/>
                  </a:lnTo>
                  <a:lnTo>
                    <a:pt x="1136" y="205"/>
                  </a:lnTo>
                  <a:lnTo>
                    <a:pt x="1134" y="221"/>
                  </a:lnTo>
                  <a:lnTo>
                    <a:pt x="1130" y="239"/>
                  </a:lnTo>
                  <a:lnTo>
                    <a:pt x="1126" y="258"/>
                  </a:lnTo>
                  <a:lnTo>
                    <a:pt x="1120" y="280"/>
                  </a:lnTo>
                  <a:lnTo>
                    <a:pt x="1114" y="304"/>
                  </a:lnTo>
                  <a:lnTo>
                    <a:pt x="1107" y="330"/>
                  </a:lnTo>
                  <a:lnTo>
                    <a:pt x="1098" y="357"/>
                  </a:lnTo>
                  <a:lnTo>
                    <a:pt x="1088" y="387"/>
                  </a:lnTo>
                  <a:lnTo>
                    <a:pt x="1077" y="420"/>
                  </a:lnTo>
                  <a:lnTo>
                    <a:pt x="1073" y="425"/>
                  </a:lnTo>
                  <a:lnTo>
                    <a:pt x="1064" y="430"/>
                  </a:lnTo>
                  <a:lnTo>
                    <a:pt x="1053" y="435"/>
                  </a:lnTo>
                  <a:lnTo>
                    <a:pt x="1039" y="440"/>
                  </a:lnTo>
                  <a:lnTo>
                    <a:pt x="1022" y="445"/>
                  </a:lnTo>
                  <a:lnTo>
                    <a:pt x="1003" y="450"/>
                  </a:lnTo>
                  <a:lnTo>
                    <a:pt x="984" y="454"/>
                  </a:lnTo>
                  <a:lnTo>
                    <a:pt x="964" y="458"/>
                  </a:lnTo>
                  <a:lnTo>
                    <a:pt x="944" y="462"/>
                  </a:lnTo>
                  <a:lnTo>
                    <a:pt x="925" y="466"/>
                  </a:lnTo>
                  <a:lnTo>
                    <a:pt x="907" y="469"/>
                  </a:lnTo>
                  <a:lnTo>
                    <a:pt x="891" y="471"/>
                  </a:lnTo>
                  <a:lnTo>
                    <a:pt x="877" y="473"/>
                  </a:lnTo>
                  <a:lnTo>
                    <a:pt x="867" y="475"/>
                  </a:lnTo>
                  <a:lnTo>
                    <a:pt x="860" y="475"/>
                  </a:lnTo>
                  <a:lnTo>
                    <a:pt x="858" y="476"/>
                  </a:lnTo>
                  <a:lnTo>
                    <a:pt x="857" y="477"/>
                  </a:lnTo>
                  <a:lnTo>
                    <a:pt x="857" y="479"/>
                  </a:lnTo>
                  <a:lnTo>
                    <a:pt x="855" y="483"/>
                  </a:lnTo>
                  <a:lnTo>
                    <a:pt x="853" y="488"/>
                  </a:lnTo>
                  <a:lnTo>
                    <a:pt x="850" y="493"/>
                  </a:lnTo>
                  <a:lnTo>
                    <a:pt x="848" y="500"/>
                  </a:lnTo>
                  <a:lnTo>
                    <a:pt x="845" y="508"/>
                  </a:lnTo>
                  <a:lnTo>
                    <a:pt x="842" y="516"/>
                  </a:lnTo>
                  <a:lnTo>
                    <a:pt x="839" y="524"/>
                  </a:lnTo>
                  <a:lnTo>
                    <a:pt x="836" y="533"/>
                  </a:lnTo>
                  <a:lnTo>
                    <a:pt x="834" y="542"/>
                  </a:lnTo>
                  <a:lnTo>
                    <a:pt x="831" y="551"/>
                  </a:lnTo>
                  <a:lnTo>
                    <a:pt x="829" y="560"/>
                  </a:lnTo>
                  <a:lnTo>
                    <a:pt x="827" y="568"/>
                  </a:lnTo>
                  <a:lnTo>
                    <a:pt x="827" y="576"/>
                  </a:lnTo>
                  <a:lnTo>
                    <a:pt x="826" y="584"/>
                  </a:lnTo>
                  <a:lnTo>
                    <a:pt x="826" y="592"/>
                  </a:lnTo>
                  <a:lnTo>
                    <a:pt x="827" y="601"/>
                  </a:lnTo>
                  <a:lnTo>
                    <a:pt x="827" y="611"/>
                  </a:lnTo>
                  <a:lnTo>
                    <a:pt x="828" y="623"/>
                  </a:lnTo>
                  <a:lnTo>
                    <a:pt x="828" y="635"/>
                  </a:lnTo>
                  <a:lnTo>
                    <a:pt x="829" y="648"/>
                  </a:lnTo>
                  <a:lnTo>
                    <a:pt x="830" y="661"/>
                  </a:lnTo>
                  <a:lnTo>
                    <a:pt x="831" y="675"/>
                  </a:lnTo>
                  <a:lnTo>
                    <a:pt x="832" y="688"/>
                  </a:lnTo>
                  <a:lnTo>
                    <a:pt x="834" y="701"/>
                  </a:lnTo>
                  <a:lnTo>
                    <a:pt x="835" y="714"/>
                  </a:lnTo>
                  <a:lnTo>
                    <a:pt x="836" y="727"/>
                  </a:lnTo>
                  <a:lnTo>
                    <a:pt x="838" y="737"/>
                  </a:lnTo>
                  <a:lnTo>
                    <a:pt x="839" y="748"/>
                  </a:lnTo>
                  <a:lnTo>
                    <a:pt x="840" y="757"/>
                  </a:lnTo>
                  <a:lnTo>
                    <a:pt x="841" y="765"/>
                  </a:lnTo>
                  <a:lnTo>
                    <a:pt x="842" y="775"/>
                  </a:lnTo>
                  <a:lnTo>
                    <a:pt x="842" y="790"/>
                  </a:lnTo>
                  <a:lnTo>
                    <a:pt x="841" y="811"/>
                  </a:lnTo>
                  <a:lnTo>
                    <a:pt x="840" y="835"/>
                  </a:lnTo>
                  <a:lnTo>
                    <a:pt x="839" y="863"/>
                  </a:lnTo>
                  <a:lnTo>
                    <a:pt x="837" y="893"/>
                  </a:lnTo>
                  <a:lnTo>
                    <a:pt x="835" y="924"/>
                  </a:lnTo>
                  <a:lnTo>
                    <a:pt x="833" y="956"/>
                  </a:lnTo>
                  <a:lnTo>
                    <a:pt x="831" y="987"/>
                  </a:lnTo>
                  <a:lnTo>
                    <a:pt x="829" y="1017"/>
                  </a:lnTo>
                  <a:lnTo>
                    <a:pt x="827" y="1045"/>
                  </a:lnTo>
                  <a:lnTo>
                    <a:pt x="825" y="1069"/>
                  </a:lnTo>
                  <a:lnTo>
                    <a:pt x="823" y="1090"/>
                  </a:lnTo>
                  <a:lnTo>
                    <a:pt x="822" y="1106"/>
                  </a:lnTo>
                  <a:lnTo>
                    <a:pt x="821" y="1116"/>
                  </a:lnTo>
                  <a:lnTo>
                    <a:pt x="821" y="1120"/>
                  </a:lnTo>
                  <a:lnTo>
                    <a:pt x="822" y="1119"/>
                  </a:lnTo>
                  <a:lnTo>
                    <a:pt x="824" y="1118"/>
                  </a:lnTo>
                  <a:lnTo>
                    <a:pt x="826" y="1116"/>
                  </a:lnTo>
                  <a:lnTo>
                    <a:pt x="827" y="1114"/>
                  </a:lnTo>
                  <a:lnTo>
                    <a:pt x="825" y="1113"/>
                  </a:lnTo>
                  <a:lnTo>
                    <a:pt x="819" y="1113"/>
                  </a:lnTo>
                  <a:lnTo>
                    <a:pt x="808" y="1114"/>
                  </a:lnTo>
                  <a:lnTo>
                    <a:pt x="790" y="1117"/>
                  </a:lnTo>
                  <a:lnTo>
                    <a:pt x="780" y="1119"/>
                  </a:lnTo>
                  <a:lnTo>
                    <a:pt x="771" y="1120"/>
                  </a:lnTo>
                  <a:lnTo>
                    <a:pt x="763" y="1122"/>
                  </a:lnTo>
                  <a:lnTo>
                    <a:pt x="756" y="1122"/>
                  </a:lnTo>
                  <a:lnTo>
                    <a:pt x="749" y="1122"/>
                  </a:lnTo>
                  <a:lnTo>
                    <a:pt x="743" y="1122"/>
                  </a:lnTo>
                  <a:lnTo>
                    <a:pt x="737" y="1122"/>
                  </a:lnTo>
                  <a:lnTo>
                    <a:pt x="729" y="1121"/>
                  </a:lnTo>
                  <a:lnTo>
                    <a:pt x="722" y="1120"/>
                  </a:lnTo>
                  <a:lnTo>
                    <a:pt x="713" y="1119"/>
                  </a:lnTo>
                  <a:lnTo>
                    <a:pt x="704" y="1118"/>
                  </a:lnTo>
                  <a:lnTo>
                    <a:pt x="692" y="1117"/>
                  </a:lnTo>
                  <a:lnTo>
                    <a:pt x="680" y="1116"/>
                  </a:lnTo>
                  <a:lnTo>
                    <a:pt x="665" y="1115"/>
                  </a:lnTo>
                  <a:lnTo>
                    <a:pt x="649" y="1113"/>
                  </a:lnTo>
                  <a:lnTo>
                    <a:pt x="629" y="1113"/>
                  </a:lnTo>
                  <a:lnTo>
                    <a:pt x="607" y="1112"/>
                  </a:lnTo>
                  <a:lnTo>
                    <a:pt x="584" y="1113"/>
                  </a:lnTo>
                  <a:lnTo>
                    <a:pt x="558" y="1113"/>
                  </a:lnTo>
                  <a:lnTo>
                    <a:pt x="532" y="1113"/>
                  </a:lnTo>
                  <a:lnTo>
                    <a:pt x="505" y="1114"/>
                  </a:lnTo>
                  <a:lnTo>
                    <a:pt x="479" y="1115"/>
                  </a:lnTo>
                  <a:lnTo>
                    <a:pt x="452" y="1115"/>
                  </a:lnTo>
                  <a:lnTo>
                    <a:pt x="427" y="1114"/>
                  </a:lnTo>
                  <a:lnTo>
                    <a:pt x="403" y="1113"/>
                  </a:lnTo>
                  <a:lnTo>
                    <a:pt x="381" y="1111"/>
                  </a:lnTo>
                  <a:lnTo>
                    <a:pt x="362" y="1107"/>
                  </a:lnTo>
                  <a:lnTo>
                    <a:pt x="346" y="1103"/>
                  </a:lnTo>
                  <a:lnTo>
                    <a:pt x="334" y="1097"/>
                  </a:lnTo>
                  <a:lnTo>
                    <a:pt x="325" y="1089"/>
                  </a:lnTo>
                  <a:lnTo>
                    <a:pt x="321" y="1080"/>
                  </a:lnTo>
                  <a:lnTo>
                    <a:pt x="322" y="1069"/>
                  </a:lnTo>
                  <a:lnTo>
                    <a:pt x="322" y="1067"/>
                  </a:lnTo>
                  <a:lnTo>
                    <a:pt x="322" y="1063"/>
                  </a:lnTo>
                  <a:lnTo>
                    <a:pt x="321" y="1058"/>
                  </a:lnTo>
                  <a:lnTo>
                    <a:pt x="320" y="1050"/>
                  </a:lnTo>
                  <a:lnTo>
                    <a:pt x="319" y="1040"/>
                  </a:lnTo>
                  <a:lnTo>
                    <a:pt x="317" y="1028"/>
                  </a:lnTo>
                  <a:lnTo>
                    <a:pt x="315" y="1014"/>
                  </a:lnTo>
                  <a:lnTo>
                    <a:pt x="314" y="999"/>
                  </a:lnTo>
                  <a:lnTo>
                    <a:pt x="311" y="982"/>
                  </a:lnTo>
                  <a:lnTo>
                    <a:pt x="309" y="965"/>
                  </a:lnTo>
                  <a:lnTo>
                    <a:pt x="307" y="946"/>
                  </a:lnTo>
                  <a:lnTo>
                    <a:pt x="304" y="926"/>
                  </a:lnTo>
                  <a:lnTo>
                    <a:pt x="301" y="906"/>
                  </a:lnTo>
                  <a:lnTo>
                    <a:pt x="299" y="884"/>
                  </a:lnTo>
                  <a:lnTo>
                    <a:pt x="296" y="863"/>
                  </a:lnTo>
                  <a:lnTo>
                    <a:pt x="293" y="841"/>
                  </a:lnTo>
                  <a:lnTo>
                    <a:pt x="290" y="819"/>
                  </a:lnTo>
                  <a:lnTo>
                    <a:pt x="287" y="796"/>
                  </a:lnTo>
                  <a:lnTo>
                    <a:pt x="284" y="774"/>
                  </a:lnTo>
                  <a:lnTo>
                    <a:pt x="281" y="752"/>
                  </a:lnTo>
                  <a:lnTo>
                    <a:pt x="278" y="731"/>
                  </a:lnTo>
                  <a:lnTo>
                    <a:pt x="275" y="710"/>
                  </a:lnTo>
                  <a:lnTo>
                    <a:pt x="273" y="689"/>
                  </a:lnTo>
                  <a:lnTo>
                    <a:pt x="270" y="670"/>
                  </a:lnTo>
                  <a:lnTo>
                    <a:pt x="267" y="652"/>
                  </a:lnTo>
                  <a:lnTo>
                    <a:pt x="265" y="634"/>
                  </a:lnTo>
                  <a:lnTo>
                    <a:pt x="262" y="618"/>
                  </a:lnTo>
                  <a:lnTo>
                    <a:pt x="260" y="603"/>
                  </a:lnTo>
                  <a:lnTo>
                    <a:pt x="258" y="591"/>
                  </a:lnTo>
                  <a:lnTo>
                    <a:pt x="256" y="579"/>
                  </a:lnTo>
                  <a:lnTo>
                    <a:pt x="254" y="570"/>
                  </a:lnTo>
                  <a:lnTo>
                    <a:pt x="253" y="562"/>
                  </a:lnTo>
                  <a:lnTo>
                    <a:pt x="252" y="555"/>
                  </a:lnTo>
                  <a:lnTo>
                    <a:pt x="250" y="545"/>
                  </a:lnTo>
                  <a:lnTo>
                    <a:pt x="248" y="535"/>
                  </a:lnTo>
                  <a:lnTo>
                    <a:pt x="246" y="523"/>
                  </a:lnTo>
                  <a:lnTo>
                    <a:pt x="243" y="510"/>
                  </a:lnTo>
                  <a:lnTo>
                    <a:pt x="240" y="497"/>
                  </a:lnTo>
                  <a:lnTo>
                    <a:pt x="238" y="483"/>
                  </a:lnTo>
                  <a:lnTo>
                    <a:pt x="235" y="469"/>
                  </a:lnTo>
                  <a:lnTo>
                    <a:pt x="232" y="455"/>
                  </a:lnTo>
                  <a:lnTo>
                    <a:pt x="230" y="441"/>
                  </a:lnTo>
                  <a:lnTo>
                    <a:pt x="228" y="428"/>
                  </a:lnTo>
                  <a:lnTo>
                    <a:pt x="225" y="416"/>
                  </a:lnTo>
                  <a:lnTo>
                    <a:pt x="224" y="405"/>
                  </a:lnTo>
                  <a:lnTo>
                    <a:pt x="223" y="395"/>
                  </a:lnTo>
                  <a:lnTo>
                    <a:pt x="221" y="387"/>
                  </a:lnTo>
                  <a:lnTo>
                    <a:pt x="221" y="380"/>
                  </a:lnTo>
                  <a:lnTo>
                    <a:pt x="219" y="374"/>
                  </a:lnTo>
                  <a:lnTo>
                    <a:pt x="213" y="368"/>
                  </a:lnTo>
                  <a:lnTo>
                    <a:pt x="202" y="363"/>
                  </a:lnTo>
                  <a:lnTo>
                    <a:pt x="189" y="357"/>
                  </a:lnTo>
                  <a:lnTo>
                    <a:pt x="174" y="351"/>
                  </a:lnTo>
                  <a:lnTo>
                    <a:pt x="156" y="345"/>
                  </a:lnTo>
                  <a:lnTo>
                    <a:pt x="137" y="339"/>
                  </a:lnTo>
                  <a:lnTo>
                    <a:pt x="118" y="333"/>
                  </a:lnTo>
                  <a:lnTo>
                    <a:pt x="98" y="327"/>
                  </a:lnTo>
                  <a:lnTo>
                    <a:pt x="79" y="321"/>
                  </a:lnTo>
                  <a:lnTo>
                    <a:pt x="60" y="315"/>
                  </a:lnTo>
                  <a:lnTo>
                    <a:pt x="43" y="308"/>
                  </a:lnTo>
                  <a:lnTo>
                    <a:pt x="28" y="302"/>
                  </a:lnTo>
                  <a:lnTo>
                    <a:pt x="17" y="296"/>
                  </a:lnTo>
                  <a:lnTo>
                    <a:pt x="8" y="290"/>
                  </a:lnTo>
                  <a:lnTo>
                    <a:pt x="4" y="284"/>
                  </a:lnTo>
                  <a:lnTo>
                    <a:pt x="0" y="268"/>
                  </a:lnTo>
                  <a:lnTo>
                    <a:pt x="0" y="252"/>
                  </a:lnTo>
                  <a:lnTo>
                    <a:pt x="3" y="235"/>
                  </a:lnTo>
                  <a:lnTo>
                    <a:pt x="10" y="219"/>
                  </a:lnTo>
                  <a:lnTo>
                    <a:pt x="19" y="202"/>
                  </a:lnTo>
                  <a:lnTo>
                    <a:pt x="31" y="185"/>
                  </a:lnTo>
                  <a:lnTo>
                    <a:pt x="43" y="167"/>
                  </a:lnTo>
                  <a:lnTo>
                    <a:pt x="58" y="150"/>
                  </a:lnTo>
                  <a:lnTo>
                    <a:pt x="73" y="132"/>
                  </a:lnTo>
                  <a:lnTo>
                    <a:pt x="87" y="114"/>
                  </a:lnTo>
                  <a:lnTo>
                    <a:pt x="102" y="97"/>
                  </a:lnTo>
                  <a:lnTo>
                    <a:pt x="115" y="79"/>
                  </a:lnTo>
                  <a:lnTo>
                    <a:pt x="128" y="62"/>
                  </a:lnTo>
                  <a:lnTo>
                    <a:pt x="138" y="44"/>
                  </a:lnTo>
                  <a:lnTo>
                    <a:pt x="146" y="27"/>
                  </a:lnTo>
                  <a:lnTo>
                    <a:pt x="151" y="10"/>
                  </a:lnTo>
                </a:path>
              </a:pathLst>
            </a:custGeom>
            <a:noFill/>
            <a:ln w="12700" cap="rnd">
              <a:solidFill>
                <a:srgbClr val="000000"/>
              </a:solidFill>
              <a:round/>
              <a:headEnd/>
              <a:tailEnd/>
            </a:ln>
          </p:spPr>
          <p:txBody>
            <a:bodyPr/>
            <a:lstStyle/>
            <a:p>
              <a:endParaRPr lang="en-US">
                <a:solidFill>
                  <a:srgbClr val="000000"/>
                </a:solidFill>
              </a:endParaRPr>
            </a:p>
          </p:txBody>
        </p:sp>
        <p:sp>
          <p:nvSpPr>
            <p:cNvPr id="27685" name="Freeform 38"/>
            <p:cNvSpPr>
              <a:spLocks/>
            </p:cNvSpPr>
            <p:nvPr/>
          </p:nvSpPr>
          <p:spPr bwMode="auto">
            <a:xfrm>
              <a:off x="1978" y="3166"/>
              <a:ext cx="50" cy="561"/>
            </a:xfrm>
            <a:custGeom>
              <a:avLst/>
              <a:gdLst>
                <a:gd name="T0" fmla="*/ 0 w 50"/>
                <a:gd name="T1" fmla="*/ 0 h 561"/>
                <a:gd name="T2" fmla="*/ 20 w 50"/>
                <a:gd name="T3" fmla="*/ 232 h 561"/>
                <a:gd name="T4" fmla="*/ 19 w 50"/>
                <a:gd name="T5" fmla="*/ 234 h 561"/>
                <a:gd name="T6" fmla="*/ 15 w 50"/>
                <a:gd name="T7" fmla="*/ 241 h 561"/>
                <a:gd name="T8" fmla="*/ 12 w 50"/>
                <a:gd name="T9" fmla="*/ 253 h 561"/>
                <a:gd name="T10" fmla="*/ 7 w 50"/>
                <a:gd name="T11" fmla="*/ 265 h 561"/>
                <a:gd name="T12" fmla="*/ 3 w 50"/>
                <a:gd name="T13" fmla="*/ 279 h 561"/>
                <a:gd name="T14" fmla="*/ 1 w 50"/>
                <a:gd name="T15" fmla="*/ 291 h 561"/>
                <a:gd name="T16" fmla="*/ 3 w 50"/>
                <a:gd name="T17" fmla="*/ 301 h 561"/>
                <a:gd name="T18" fmla="*/ 8 w 50"/>
                <a:gd name="T19" fmla="*/ 306 h 561"/>
                <a:gd name="T20" fmla="*/ 15 w 50"/>
                <a:gd name="T21" fmla="*/ 310 h 561"/>
                <a:gd name="T22" fmla="*/ 23 w 50"/>
                <a:gd name="T23" fmla="*/ 315 h 561"/>
                <a:gd name="T24" fmla="*/ 31 w 50"/>
                <a:gd name="T25" fmla="*/ 321 h 561"/>
                <a:gd name="T26" fmla="*/ 37 w 50"/>
                <a:gd name="T27" fmla="*/ 328 h 561"/>
                <a:gd name="T28" fmla="*/ 44 w 50"/>
                <a:gd name="T29" fmla="*/ 335 h 561"/>
                <a:gd name="T30" fmla="*/ 47 w 50"/>
                <a:gd name="T31" fmla="*/ 343 h 561"/>
                <a:gd name="T32" fmla="*/ 49 w 50"/>
                <a:gd name="T33" fmla="*/ 351 h 561"/>
                <a:gd name="T34" fmla="*/ 47 w 50"/>
                <a:gd name="T35" fmla="*/ 358 h 561"/>
                <a:gd name="T36" fmla="*/ 45 w 50"/>
                <a:gd name="T37" fmla="*/ 368 h 561"/>
                <a:gd name="T38" fmla="*/ 45 w 50"/>
                <a:gd name="T39" fmla="*/ 380 h 561"/>
                <a:gd name="T40" fmla="*/ 44 w 50"/>
                <a:gd name="T41" fmla="*/ 393 h 561"/>
                <a:gd name="T42" fmla="*/ 43 w 50"/>
                <a:gd name="T43" fmla="*/ 408 h 561"/>
                <a:gd name="T44" fmla="*/ 43 w 50"/>
                <a:gd name="T45" fmla="*/ 424 h 561"/>
                <a:gd name="T46" fmla="*/ 43 w 50"/>
                <a:gd name="T47" fmla="*/ 441 h 561"/>
                <a:gd name="T48" fmla="*/ 43 w 50"/>
                <a:gd name="T49" fmla="*/ 458 h 561"/>
                <a:gd name="T50" fmla="*/ 44 w 50"/>
                <a:gd name="T51" fmla="*/ 475 h 561"/>
                <a:gd name="T52" fmla="*/ 44 w 50"/>
                <a:gd name="T53" fmla="*/ 492 h 561"/>
                <a:gd name="T54" fmla="*/ 45 w 50"/>
                <a:gd name="T55" fmla="*/ 508 h 561"/>
                <a:gd name="T56" fmla="*/ 45 w 50"/>
                <a:gd name="T57" fmla="*/ 521 h 561"/>
                <a:gd name="T58" fmla="*/ 45 w 50"/>
                <a:gd name="T59" fmla="*/ 534 h 561"/>
                <a:gd name="T60" fmla="*/ 46 w 50"/>
                <a:gd name="T61" fmla="*/ 545 h 561"/>
                <a:gd name="T62" fmla="*/ 47 w 50"/>
                <a:gd name="T63" fmla="*/ 553 h 561"/>
                <a:gd name="T64" fmla="*/ 47 w 50"/>
                <a:gd name="T65" fmla="*/ 558 h 561"/>
                <a:gd name="T66" fmla="*/ 47 w 50"/>
                <a:gd name="T67" fmla="*/ 560 h 561"/>
                <a:gd name="T68" fmla="*/ 0 w 50"/>
                <a:gd name="T69" fmla="*/ 0 h 56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
                <a:gd name="T106" fmla="*/ 0 h 561"/>
                <a:gd name="T107" fmla="*/ 50 w 50"/>
                <a:gd name="T108" fmla="*/ 561 h 56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 h="561">
                  <a:moveTo>
                    <a:pt x="0" y="0"/>
                  </a:moveTo>
                  <a:lnTo>
                    <a:pt x="20" y="232"/>
                  </a:lnTo>
                  <a:lnTo>
                    <a:pt x="19" y="234"/>
                  </a:lnTo>
                  <a:lnTo>
                    <a:pt x="15" y="241"/>
                  </a:lnTo>
                  <a:lnTo>
                    <a:pt x="12" y="253"/>
                  </a:lnTo>
                  <a:lnTo>
                    <a:pt x="7" y="265"/>
                  </a:lnTo>
                  <a:lnTo>
                    <a:pt x="3" y="279"/>
                  </a:lnTo>
                  <a:lnTo>
                    <a:pt x="1" y="291"/>
                  </a:lnTo>
                  <a:lnTo>
                    <a:pt x="3" y="301"/>
                  </a:lnTo>
                  <a:lnTo>
                    <a:pt x="8" y="306"/>
                  </a:lnTo>
                  <a:lnTo>
                    <a:pt x="15" y="310"/>
                  </a:lnTo>
                  <a:lnTo>
                    <a:pt x="23" y="315"/>
                  </a:lnTo>
                  <a:lnTo>
                    <a:pt x="31" y="321"/>
                  </a:lnTo>
                  <a:lnTo>
                    <a:pt x="37" y="328"/>
                  </a:lnTo>
                  <a:lnTo>
                    <a:pt x="44" y="335"/>
                  </a:lnTo>
                  <a:lnTo>
                    <a:pt x="47" y="343"/>
                  </a:lnTo>
                  <a:lnTo>
                    <a:pt x="49" y="351"/>
                  </a:lnTo>
                  <a:lnTo>
                    <a:pt x="47" y="358"/>
                  </a:lnTo>
                  <a:lnTo>
                    <a:pt x="45" y="368"/>
                  </a:lnTo>
                  <a:lnTo>
                    <a:pt x="45" y="380"/>
                  </a:lnTo>
                  <a:lnTo>
                    <a:pt x="44" y="393"/>
                  </a:lnTo>
                  <a:lnTo>
                    <a:pt x="43" y="408"/>
                  </a:lnTo>
                  <a:lnTo>
                    <a:pt x="43" y="424"/>
                  </a:lnTo>
                  <a:lnTo>
                    <a:pt x="43" y="441"/>
                  </a:lnTo>
                  <a:lnTo>
                    <a:pt x="43" y="458"/>
                  </a:lnTo>
                  <a:lnTo>
                    <a:pt x="44" y="475"/>
                  </a:lnTo>
                  <a:lnTo>
                    <a:pt x="44" y="492"/>
                  </a:lnTo>
                  <a:lnTo>
                    <a:pt x="45" y="508"/>
                  </a:lnTo>
                  <a:lnTo>
                    <a:pt x="45" y="521"/>
                  </a:lnTo>
                  <a:lnTo>
                    <a:pt x="45" y="534"/>
                  </a:lnTo>
                  <a:lnTo>
                    <a:pt x="46" y="545"/>
                  </a:lnTo>
                  <a:lnTo>
                    <a:pt x="47" y="553"/>
                  </a:lnTo>
                  <a:lnTo>
                    <a:pt x="47" y="558"/>
                  </a:lnTo>
                  <a:lnTo>
                    <a:pt x="47" y="560"/>
                  </a:lnTo>
                  <a:lnTo>
                    <a:pt x="0" y="0"/>
                  </a:lnTo>
                </a:path>
              </a:pathLst>
            </a:custGeom>
            <a:solidFill>
              <a:srgbClr val="303030"/>
            </a:solidFill>
            <a:ln w="12700" cap="rnd">
              <a:noFill/>
              <a:round/>
              <a:headEnd/>
              <a:tailEnd/>
            </a:ln>
          </p:spPr>
          <p:txBody>
            <a:bodyPr/>
            <a:lstStyle/>
            <a:p>
              <a:endParaRPr lang="en-US">
                <a:solidFill>
                  <a:srgbClr val="000000"/>
                </a:solidFill>
              </a:endParaRPr>
            </a:p>
          </p:txBody>
        </p:sp>
        <p:sp>
          <p:nvSpPr>
            <p:cNvPr id="27686" name="Freeform 39"/>
            <p:cNvSpPr>
              <a:spLocks/>
            </p:cNvSpPr>
            <p:nvPr/>
          </p:nvSpPr>
          <p:spPr bwMode="auto">
            <a:xfrm>
              <a:off x="1978" y="3166"/>
              <a:ext cx="54" cy="567"/>
            </a:xfrm>
            <a:custGeom>
              <a:avLst/>
              <a:gdLst>
                <a:gd name="T0" fmla="*/ 0 w 54"/>
                <a:gd name="T1" fmla="*/ 0 h 567"/>
                <a:gd name="T2" fmla="*/ 23 w 54"/>
                <a:gd name="T3" fmla="*/ 234 h 567"/>
                <a:gd name="T4" fmla="*/ 21 w 54"/>
                <a:gd name="T5" fmla="*/ 237 h 567"/>
                <a:gd name="T6" fmla="*/ 17 w 54"/>
                <a:gd name="T7" fmla="*/ 244 h 567"/>
                <a:gd name="T8" fmla="*/ 13 w 54"/>
                <a:gd name="T9" fmla="*/ 256 h 567"/>
                <a:gd name="T10" fmla="*/ 8 w 54"/>
                <a:gd name="T11" fmla="*/ 268 h 567"/>
                <a:gd name="T12" fmla="*/ 3 w 54"/>
                <a:gd name="T13" fmla="*/ 282 h 567"/>
                <a:gd name="T14" fmla="*/ 1 w 54"/>
                <a:gd name="T15" fmla="*/ 294 h 567"/>
                <a:gd name="T16" fmla="*/ 3 w 54"/>
                <a:gd name="T17" fmla="*/ 304 h 567"/>
                <a:gd name="T18" fmla="*/ 9 w 54"/>
                <a:gd name="T19" fmla="*/ 309 h 567"/>
                <a:gd name="T20" fmla="*/ 17 w 54"/>
                <a:gd name="T21" fmla="*/ 313 h 567"/>
                <a:gd name="T22" fmla="*/ 25 w 54"/>
                <a:gd name="T23" fmla="*/ 317 h 567"/>
                <a:gd name="T24" fmla="*/ 33 w 54"/>
                <a:gd name="T25" fmla="*/ 323 h 567"/>
                <a:gd name="T26" fmla="*/ 40 w 54"/>
                <a:gd name="T27" fmla="*/ 330 h 567"/>
                <a:gd name="T28" fmla="*/ 46 w 54"/>
                <a:gd name="T29" fmla="*/ 337 h 567"/>
                <a:gd name="T30" fmla="*/ 51 w 54"/>
                <a:gd name="T31" fmla="*/ 344 h 567"/>
                <a:gd name="T32" fmla="*/ 53 w 54"/>
                <a:gd name="T33" fmla="*/ 353 h 567"/>
                <a:gd name="T34" fmla="*/ 53 w 54"/>
                <a:gd name="T35" fmla="*/ 362 h 567"/>
                <a:gd name="T36" fmla="*/ 51 w 54"/>
                <a:gd name="T37" fmla="*/ 376 h 567"/>
                <a:gd name="T38" fmla="*/ 49 w 54"/>
                <a:gd name="T39" fmla="*/ 391 h 567"/>
                <a:gd name="T40" fmla="*/ 48 w 54"/>
                <a:gd name="T41" fmla="*/ 407 h 567"/>
                <a:gd name="T42" fmla="*/ 47 w 54"/>
                <a:gd name="T43" fmla="*/ 424 h 567"/>
                <a:gd name="T44" fmla="*/ 47 w 54"/>
                <a:gd name="T45" fmla="*/ 441 h 567"/>
                <a:gd name="T46" fmla="*/ 47 w 54"/>
                <a:gd name="T47" fmla="*/ 458 h 567"/>
                <a:gd name="T48" fmla="*/ 47 w 54"/>
                <a:gd name="T49" fmla="*/ 475 h 567"/>
                <a:gd name="T50" fmla="*/ 48 w 54"/>
                <a:gd name="T51" fmla="*/ 491 h 567"/>
                <a:gd name="T52" fmla="*/ 49 w 54"/>
                <a:gd name="T53" fmla="*/ 506 h 567"/>
                <a:gd name="T54" fmla="*/ 50 w 54"/>
                <a:gd name="T55" fmla="*/ 520 h 567"/>
                <a:gd name="T56" fmla="*/ 50 w 54"/>
                <a:gd name="T57" fmla="*/ 533 h 567"/>
                <a:gd name="T58" fmla="*/ 51 w 54"/>
                <a:gd name="T59" fmla="*/ 544 h 567"/>
                <a:gd name="T60" fmla="*/ 52 w 54"/>
                <a:gd name="T61" fmla="*/ 553 h 567"/>
                <a:gd name="T62" fmla="*/ 53 w 54"/>
                <a:gd name="T63" fmla="*/ 560 h 567"/>
                <a:gd name="T64" fmla="*/ 53 w 54"/>
                <a:gd name="T65" fmla="*/ 564 h 567"/>
                <a:gd name="T66" fmla="*/ 53 w 54"/>
                <a:gd name="T67" fmla="*/ 566 h 56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
                <a:gd name="T103" fmla="*/ 0 h 567"/>
                <a:gd name="T104" fmla="*/ 54 w 54"/>
                <a:gd name="T105" fmla="*/ 567 h 56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 h="567">
                  <a:moveTo>
                    <a:pt x="0" y="0"/>
                  </a:moveTo>
                  <a:lnTo>
                    <a:pt x="23" y="234"/>
                  </a:lnTo>
                  <a:lnTo>
                    <a:pt x="21" y="237"/>
                  </a:lnTo>
                  <a:lnTo>
                    <a:pt x="17" y="244"/>
                  </a:lnTo>
                  <a:lnTo>
                    <a:pt x="13" y="256"/>
                  </a:lnTo>
                  <a:lnTo>
                    <a:pt x="8" y="268"/>
                  </a:lnTo>
                  <a:lnTo>
                    <a:pt x="3" y="282"/>
                  </a:lnTo>
                  <a:lnTo>
                    <a:pt x="1" y="294"/>
                  </a:lnTo>
                  <a:lnTo>
                    <a:pt x="3" y="304"/>
                  </a:lnTo>
                  <a:lnTo>
                    <a:pt x="9" y="309"/>
                  </a:lnTo>
                  <a:lnTo>
                    <a:pt x="17" y="313"/>
                  </a:lnTo>
                  <a:lnTo>
                    <a:pt x="25" y="317"/>
                  </a:lnTo>
                  <a:lnTo>
                    <a:pt x="33" y="323"/>
                  </a:lnTo>
                  <a:lnTo>
                    <a:pt x="40" y="330"/>
                  </a:lnTo>
                  <a:lnTo>
                    <a:pt x="46" y="337"/>
                  </a:lnTo>
                  <a:lnTo>
                    <a:pt x="51" y="344"/>
                  </a:lnTo>
                  <a:lnTo>
                    <a:pt x="53" y="353"/>
                  </a:lnTo>
                  <a:lnTo>
                    <a:pt x="53" y="362"/>
                  </a:lnTo>
                  <a:lnTo>
                    <a:pt x="51" y="376"/>
                  </a:lnTo>
                  <a:lnTo>
                    <a:pt x="49" y="391"/>
                  </a:lnTo>
                  <a:lnTo>
                    <a:pt x="48" y="407"/>
                  </a:lnTo>
                  <a:lnTo>
                    <a:pt x="47" y="424"/>
                  </a:lnTo>
                  <a:lnTo>
                    <a:pt x="47" y="441"/>
                  </a:lnTo>
                  <a:lnTo>
                    <a:pt x="47" y="458"/>
                  </a:lnTo>
                  <a:lnTo>
                    <a:pt x="47" y="475"/>
                  </a:lnTo>
                  <a:lnTo>
                    <a:pt x="48" y="491"/>
                  </a:lnTo>
                  <a:lnTo>
                    <a:pt x="49" y="506"/>
                  </a:lnTo>
                  <a:lnTo>
                    <a:pt x="50" y="520"/>
                  </a:lnTo>
                  <a:lnTo>
                    <a:pt x="50" y="533"/>
                  </a:lnTo>
                  <a:lnTo>
                    <a:pt x="51" y="544"/>
                  </a:lnTo>
                  <a:lnTo>
                    <a:pt x="52" y="553"/>
                  </a:lnTo>
                  <a:lnTo>
                    <a:pt x="53" y="560"/>
                  </a:lnTo>
                  <a:lnTo>
                    <a:pt x="53" y="564"/>
                  </a:lnTo>
                  <a:lnTo>
                    <a:pt x="53" y="566"/>
                  </a:lnTo>
                </a:path>
              </a:pathLst>
            </a:custGeom>
            <a:noFill/>
            <a:ln w="12700" cap="rnd">
              <a:solidFill>
                <a:srgbClr val="000000"/>
              </a:solidFill>
              <a:round/>
              <a:headEnd/>
              <a:tailEnd/>
            </a:ln>
          </p:spPr>
          <p:txBody>
            <a:bodyPr/>
            <a:lstStyle/>
            <a:p>
              <a:endParaRPr lang="en-US">
                <a:solidFill>
                  <a:srgbClr val="000000"/>
                </a:solidFill>
              </a:endParaRPr>
            </a:p>
          </p:txBody>
        </p:sp>
        <p:sp>
          <p:nvSpPr>
            <p:cNvPr id="27687" name="Freeform 40"/>
            <p:cNvSpPr>
              <a:spLocks/>
            </p:cNvSpPr>
            <p:nvPr/>
          </p:nvSpPr>
          <p:spPr bwMode="auto">
            <a:xfrm>
              <a:off x="1664" y="1818"/>
              <a:ext cx="148" cy="206"/>
            </a:xfrm>
            <a:custGeom>
              <a:avLst/>
              <a:gdLst>
                <a:gd name="T0" fmla="*/ 147 w 148"/>
                <a:gd name="T1" fmla="*/ 88 h 206"/>
                <a:gd name="T2" fmla="*/ 145 w 148"/>
                <a:gd name="T3" fmla="*/ 90 h 206"/>
                <a:gd name="T4" fmla="*/ 140 w 148"/>
                <a:gd name="T5" fmla="*/ 94 h 206"/>
                <a:gd name="T6" fmla="*/ 132 w 148"/>
                <a:gd name="T7" fmla="*/ 102 h 206"/>
                <a:gd name="T8" fmla="*/ 122 w 148"/>
                <a:gd name="T9" fmla="*/ 111 h 206"/>
                <a:gd name="T10" fmla="*/ 110 w 148"/>
                <a:gd name="T11" fmla="*/ 121 h 206"/>
                <a:gd name="T12" fmla="*/ 97 w 148"/>
                <a:gd name="T13" fmla="*/ 133 h 206"/>
                <a:gd name="T14" fmla="*/ 83 w 148"/>
                <a:gd name="T15" fmla="*/ 145 h 206"/>
                <a:gd name="T16" fmla="*/ 68 w 148"/>
                <a:gd name="T17" fmla="*/ 157 h 206"/>
                <a:gd name="T18" fmla="*/ 54 w 148"/>
                <a:gd name="T19" fmla="*/ 169 h 206"/>
                <a:gd name="T20" fmla="*/ 40 w 148"/>
                <a:gd name="T21" fmla="*/ 180 h 206"/>
                <a:gd name="T22" fmla="*/ 28 w 148"/>
                <a:gd name="T23" fmla="*/ 189 h 206"/>
                <a:gd name="T24" fmla="*/ 17 w 148"/>
                <a:gd name="T25" fmla="*/ 197 h 206"/>
                <a:gd name="T26" fmla="*/ 9 w 148"/>
                <a:gd name="T27" fmla="*/ 202 h 206"/>
                <a:gd name="T28" fmla="*/ 3 w 148"/>
                <a:gd name="T29" fmla="*/ 205 h 206"/>
                <a:gd name="T30" fmla="*/ 0 w 148"/>
                <a:gd name="T31" fmla="*/ 204 h 206"/>
                <a:gd name="T32" fmla="*/ 0 w 148"/>
                <a:gd name="T33" fmla="*/ 199 h 206"/>
                <a:gd name="T34" fmla="*/ 84 w 148"/>
                <a:gd name="T35" fmla="*/ 0 h 206"/>
                <a:gd name="T36" fmla="*/ 124 w 148"/>
                <a:gd name="T37" fmla="*/ 13 h 206"/>
                <a:gd name="T38" fmla="*/ 147 w 148"/>
                <a:gd name="T39" fmla="*/ 88 h 20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8"/>
                <a:gd name="T61" fmla="*/ 0 h 206"/>
                <a:gd name="T62" fmla="*/ 148 w 148"/>
                <a:gd name="T63" fmla="*/ 206 h 20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8" h="206">
                  <a:moveTo>
                    <a:pt x="147" y="88"/>
                  </a:moveTo>
                  <a:lnTo>
                    <a:pt x="145" y="90"/>
                  </a:lnTo>
                  <a:lnTo>
                    <a:pt x="140" y="94"/>
                  </a:lnTo>
                  <a:lnTo>
                    <a:pt x="132" y="102"/>
                  </a:lnTo>
                  <a:lnTo>
                    <a:pt x="122" y="111"/>
                  </a:lnTo>
                  <a:lnTo>
                    <a:pt x="110" y="121"/>
                  </a:lnTo>
                  <a:lnTo>
                    <a:pt x="97" y="133"/>
                  </a:lnTo>
                  <a:lnTo>
                    <a:pt x="83" y="145"/>
                  </a:lnTo>
                  <a:lnTo>
                    <a:pt x="68" y="157"/>
                  </a:lnTo>
                  <a:lnTo>
                    <a:pt x="54" y="169"/>
                  </a:lnTo>
                  <a:lnTo>
                    <a:pt x="40" y="180"/>
                  </a:lnTo>
                  <a:lnTo>
                    <a:pt x="28" y="189"/>
                  </a:lnTo>
                  <a:lnTo>
                    <a:pt x="17" y="197"/>
                  </a:lnTo>
                  <a:lnTo>
                    <a:pt x="9" y="202"/>
                  </a:lnTo>
                  <a:lnTo>
                    <a:pt x="3" y="205"/>
                  </a:lnTo>
                  <a:lnTo>
                    <a:pt x="0" y="204"/>
                  </a:lnTo>
                  <a:lnTo>
                    <a:pt x="0" y="199"/>
                  </a:lnTo>
                  <a:lnTo>
                    <a:pt x="84" y="0"/>
                  </a:lnTo>
                  <a:lnTo>
                    <a:pt x="124" y="13"/>
                  </a:lnTo>
                  <a:lnTo>
                    <a:pt x="147" y="88"/>
                  </a:lnTo>
                </a:path>
              </a:pathLst>
            </a:custGeom>
            <a:solidFill>
              <a:srgbClr val="60A0FF"/>
            </a:solidFill>
            <a:ln w="12700" cap="rnd">
              <a:noFill/>
              <a:round/>
              <a:headEnd/>
              <a:tailEnd/>
            </a:ln>
          </p:spPr>
          <p:txBody>
            <a:bodyPr/>
            <a:lstStyle/>
            <a:p>
              <a:endParaRPr lang="en-US">
                <a:solidFill>
                  <a:srgbClr val="000000"/>
                </a:solidFill>
              </a:endParaRPr>
            </a:p>
          </p:txBody>
        </p:sp>
        <p:sp>
          <p:nvSpPr>
            <p:cNvPr id="27688" name="Freeform 41"/>
            <p:cNvSpPr>
              <a:spLocks/>
            </p:cNvSpPr>
            <p:nvPr/>
          </p:nvSpPr>
          <p:spPr bwMode="auto">
            <a:xfrm>
              <a:off x="1664" y="1818"/>
              <a:ext cx="154" cy="212"/>
            </a:xfrm>
            <a:custGeom>
              <a:avLst/>
              <a:gdLst>
                <a:gd name="T0" fmla="*/ 153 w 154"/>
                <a:gd name="T1" fmla="*/ 91 h 212"/>
                <a:gd name="T2" fmla="*/ 153 w 154"/>
                <a:gd name="T3" fmla="*/ 91 h 212"/>
                <a:gd name="T4" fmla="*/ 151 w 154"/>
                <a:gd name="T5" fmla="*/ 93 h 212"/>
                <a:gd name="T6" fmla="*/ 146 w 154"/>
                <a:gd name="T7" fmla="*/ 97 h 212"/>
                <a:gd name="T8" fmla="*/ 137 w 154"/>
                <a:gd name="T9" fmla="*/ 105 h 212"/>
                <a:gd name="T10" fmla="*/ 127 w 154"/>
                <a:gd name="T11" fmla="*/ 114 h 212"/>
                <a:gd name="T12" fmla="*/ 114 w 154"/>
                <a:gd name="T13" fmla="*/ 125 h 212"/>
                <a:gd name="T14" fmla="*/ 101 w 154"/>
                <a:gd name="T15" fmla="*/ 137 h 212"/>
                <a:gd name="T16" fmla="*/ 86 w 154"/>
                <a:gd name="T17" fmla="*/ 149 h 212"/>
                <a:gd name="T18" fmla="*/ 71 w 154"/>
                <a:gd name="T19" fmla="*/ 162 h 212"/>
                <a:gd name="T20" fmla="*/ 56 w 154"/>
                <a:gd name="T21" fmla="*/ 174 h 212"/>
                <a:gd name="T22" fmla="*/ 42 w 154"/>
                <a:gd name="T23" fmla="*/ 185 h 212"/>
                <a:gd name="T24" fmla="*/ 29 w 154"/>
                <a:gd name="T25" fmla="*/ 195 h 212"/>
                <a:gd name="T26" fmla="*/ 18 w 154"/>
                <a:gd name="T27" fmla="*/ 203 h 212"/>
                <a:gd name="T28" fmla="*/ 9 w 154"/>
                <a:gd name="T29" fmla="*/ 208 h 212"/>
                <a:gd name="T30" fmla="*/ 3 w 154"/>
                <a:gd name="T31" fmla="*/ 211 h 212"/>
                <a:gd name="T32" fmla="*/ 0 w 154"/>
                <a:gd name="T33" fmla="*/ 210 h 212"/>
                <a:gd name="T34" fmla="*/ 0 w 154"/>
                <a:gd name="T35" fmla="*/ 205 h 212"/>
                <a:gd name="T36" fmla="*/ 87 w 154"/>
                <a:gd name="T37" fmla="*/ 0 h 212"/>
                <a:gd name="T38" fmla="*/ 129 w 154"/>
                <a:gd name="T39" fmla="*/ 13 h 212"/>
                <a:gd name="T40" fmla="*/ 153 w 154"/>
                <a:gd name="T41" fmla="*/ 91 h 2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4"/>
                <a:gd name="T64" fmla="*/ 0 h 212"/>
                <a:gd name="T65" fmla="*/ 154 w 154"/>
                <a:gd name="T66" fmla="*/ 212 h 2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4" h="212">
                  <a:moveTo>
                    <a:pt x="153" y="91"/>
                  </a:moveTo>
                  <a:lnTo>
                    <a:pt x="153" y="91"/>
                  </a:lnTo>
                  <a:lnTo>
                    <a:pt x="151" y="93"/>
                  </a:lnTo>
                  <a:lnTo>
                    <a:pt x="146" y="97"/>
                  </a:lnTo>
                  <a:lnTo>
                    <a:pt x="137" y="105"/>
                  </a:lnTo>
                  <a:lnTo>
                    <a:pt x="127" y="114"/>
                  </a:lnTo>
                  <a:lnTo>
                    <a:pt x="114" y="125"/>
                  </a:lnTo>
                  <a:lnTo>
                    <a:pt x="101" y="137"/>
                  </a:lnTo>
                  <a:lnTo>
                    <a:pt x="86" y="149"/>
                  </a:lnTo>
                  <a:lnTo>
                    <a:pt x="71" y="162"/>
                  </a:lnTo>
                  <a:lnTo>
                    <a:pt x="56" y="174"/>
                  </a:lnTo>
                  <a:lnTo>
                    <a:pt x="42" y="185"/>
                  </a:lnTo>
                  <a:lnTo>
                    <a:pt x="29" y="195"/>
                  </a:lnTo>
                  <a:lnTo>
                    <a:pt x="18" y="203"/>
                  </a:lnTo>
                  <a:lnTo>
                    <a:pt x="9" y="208"/>
                  </a:lnTo>
                  <a:lnTo>
                    <a:pt x="3" y="211"/>
                  </a:lnTo>
                  <a:lnTo>
                    <a:pt x="0" y="210"/>
                  </a:lnTo>
                  <a:lnTo>
                    <a:pt x="0" y="205"/>
                  </a:lnTo>
                  <a:lnTo>
                    <a:pt x="87" y="0"/>
                  </a:lnTo>
                  <a:lnTo>
                    <a:pt x="129" y="13"/>
                  </a:lnTo>
                  <a:lnTo>
                    <a:pt x="153" y="91"/>
                  </a:lnTo>
                </a:path>
              </a:pathLst>
            </a:custGeom>
            <a:noFill/>
            <a:ln w="12700" cap="rnd">
              <a:solidFill>
                <a:srgbClr val="000000"/>
              </a:solidFill>
              <a:round/>
              <a:headEnd/>
              <a:tailEnd/>
            </a:ln>
          </p:spPr>
          <p:txBody>
            <a:bodyPr/>
            <a:lstStyle/>
            <a:p>
              <a:endParaRPr lang="en-US">
                <a:solidFill>
                  <a:srgbClr val="000000"/>
                </a:solidFill>
              </a:endParaRPr>
            </a:p>
          </p:txBody>
        </p:sp>
        <p:sp>
          <p:nvSpPr>
            <p:cNvPr id="27689" name="Freeform 42"/>
            <p:cNvSpPr>
              <a:spLocks/>
            </p:cNvSpPr>
            <p:nvPr/>
          </p:nvSpPr>
          <p:spPr bwMode="auto">
            <a:xfrm>
              <a:off x="2024" y="1930"/>
              <a:ext cx="109" cy="234"/>
            </a:xfrm>
            <a:custGeom>
              <a:avLst/>
              <a:gdLst>
                <a:gd name="T0" fmla="*/ 0 w 109"/>
                <a:gd name="T1" fmla="*/ 106 h 234"/>
                <a:gd name="T2" fmla="*/ 108 w 109"/>
                <a:gd name="T3" fmla="*/ 233 h 234"/>
                <a:gd name="T4" fmla="*/ 95 w 109"/>
                <a:gd name="T5" fmla="*/ 0 h 234"/>
                <a:gd name="T6" fmla="*/ 53 w 109"/>
                <a:gd name="T7" fmla="*/ 4 h 234"/>
                <a:gd name="T8" fmla="*/ 0 w 109"/>
                <a:gd name="T9" fmla="*/ 106 h 234"/>
                <a:gd name="T10" fmla="*/ 0 60000 65536"/>
                <a:gd name="T11" fmla="*/ 0 60000 65536"/>
                <a:gd name="T12" fmla="*/ 0 60000 65536"/>
                <a:gd name="T13" fmla="*/ 0 60000 65536"/>
                <a:gd name="T14" fmla="*/ 0 60000 65536"/>
                <a:gd name="T15" fmla="*/ 0 w 109"/>
                <a:gd name="T16" fmla="*/ 0 h 234"/>
                <a:gd name="T17" fmla="*/ 109 w 109"/>
                <a:gd name="T18" fmla="*/ 234 h 234"/>
              </a:gdLst>
              <a:ahLst/>
              <a:cxnLst>
                <a:cxn ang="T10">
                  <a:pos x="T0" y="T1"/>
                </a:cxn>
                <a:cxn ang="T11">
                  <a:pos x="T2" y="T3"/>
                </a:cxn>
                <a:cxn ang="T12">
                  <a:pos x="T4" y="T5"/>
                </a:cxn>
                <a:cxn ang="T13">
                  <a:pos x="T6" y="T7"/>
                </a:cxn>
                <a:cxn ang="T14">
                  <a:pos x="T8" y="T9"/>
                </a:cxn>
              </a:cxnLst>
              <a:rect l="T15" t="T16" r="T17" b="T18"/>
              <a:pathLst>
                <a:path w="109" h="234">
                  <a:moveTo>
                    <a:pt x="0" y="106"/>
                  </a:moveTo>
                  <a:lnTo>
                    <a:pt x="108" y="233"/>
                  </a:lnTo>
                  <a:lnTo>
                    <a:pt x="95" y="0"/>
                  </a:lnTo>
                  <a:lnTo>
                    <a:pt x="53" y="4"/>
                  </a:lnTo>
                  <a:lnTo>
                    <a:pt x="0" y="106"/>
                  </a:lnTo>
                </a:path>
              </a:pathLst>
            </a:custGeom>
            <a:solidFill>
              <a:srgbClr val="60A0FF"/>
            </a:solidFill>
            <a:ln w="12700" cap="rnd">
              <a:noFill/>
              <a:round/>
              <a:headEnd/>
              <a:tailEnd/>
            </a:ln>
          </p:spPr>
          <p:txBody>
            <a:bodyPr/>
            <a:lstStyle/>
            <a:p>
              <a:endParaRPr lang="en-US">
                <a:solidFill>
                  <a:srgbClr val="000000"/>
                </a:solidFill>
              </a:endParaRPr>
            </a:p>
          </p:txBody>
        </p:sp>
        <p:sp>
          <p:nvSpPr>
            <p:cNvPr id="27690" name="Freeform 43"/>
            <p:cNvSpPr>
              <a:spLocks/>
            </p:cNvSpPr>
            <p:nvPr/>
          </p:nvSpPr>
          <p:spPr bwMode="auto">
            <a:xfrm>
              <a:off x="2024" y="1930"/>
              <a:ext cx="115" cy="240"/>
            </a:xfrm>
            <a:custGeom>
              <a:avLst/>
              <a:gdLst>
                <a:gd name="T0" fmla="*/ 0 w 115"/>
                <a:gd name="T1" fmla="*/ 109 h 240"/>
                <a:gd name="T2" fmla="*/ 114 w 115"/>
                <a:gd name="T3" fmla="*/ 239 h 240"/>
                <a:gd name="T4" fmla="*/ 100 w 115"/>
                <a:gd name="T5" fmla="*/ 0 h 240"/>
                <a:gd name="T6" fmla="*/ 56 w 115"/>
                <a:gd name="T7" fmla="*/ 4 h 240"/>
                <a:gd name="T8" fmla="*/ 0 w 115"/>
                <a:gd name="T9" fmla="*/ 109 h 240"/>
                <a:gd name="T10" fmla="*/ 0 60000 65536"/>
                <a:gd name="T11" fmla="*/ 0 60000 65536"/>
                <a:gd name="T12" fmla="*/ 0 60000 65536"/>
                <a:gd name="T13" fmla="*/ 0 60000 65536"/>
                <a:gd name="T14" fmla="*/ 0 60000 65536"/>
                <a:gd name="T15" fmla="*/ 0 w 115"/>
                <a:gd name="T16" fmla="*/ 0 h 240"/>
                <a:gd name="T17" fmla="*/ 115 w 115"/>
                <a:gd name="T18" fmla="*/ 240 h 240"/>
              </a:gdLst>
              <a:ahLst/>
              <a:cxnLst>
                <a:cxn ang="T10">
                  <a:pos x="T0" y="T1"/>
                </a:cxn>
                <a:cxn ang="T11">
                  <a:pos x="T2" y="T3"/>
                </a:cxn>
                <a:cxn ang="T12">
                  <a:pos x="T4" y="T5"/>
                </a:cxn>
                <a:cxn ang="T13">
                  <a:pos x="T6" y="T7"/>
                </a:cxn>
                <a:cxn ang="T14">
                  <a:pos x="T8" y="T9"/>
                </a:cxn>
              </a:cxnLst>
              <a:rect l="T15" t="T16" r="T17" b="T18"/>
              <a:pathLst>
                <a:path w="115" h="240">
                  <a:moveTo>
                    <a:pt x="0" y="109"/>
                  </a:moveTo>
                  <a:lnTo>
                    <a:pt x="114" y="239"/>
                  </a:lnTo>
                  <a:lnTo>
                    <a:pt x="100" y="0"/>
                  </a:lnTo>
                  <a:lnTo>
                    <a:pt x="56" y="4"/>
                  </a:lnTo>
                  <a:lnTo>
                    <a:pt x="0" y="109"/>
                  </a:lnTo>
                </a:path>
              </a:pathLst>
            </a:custGeom>
            <a:noFill/>
            <a:ln w="12700" cap="rnd">
              <a:solidFill>
                <a:srgbClr val="000000"/>
              </a:solidFill>
              <a:round/>
              <a:headEnd/>
              <a:tailEnd/>
            </a:ln>
          </p:spPr>
          <p:txBody>
            <a:bodyPr/>
            <a:lstStyle/>
            <a:p>
              <a:endParaRPr lang="en-US">
                <a:solidFill>
                  <a:srgbClr val="000000"/>
                </a:solidFill>
              </a:endParaRPr>
            </a:p>
          </p:txBody>
        </p:sp>
        <p:sp>
          <p:nvSpPr>
            <p:cNvPr id="27691" name="Freeform 44"/>
            <p:cNvSpPr>
              <a:spLocks/>
            </p:cNvSpPr>
            <p:nvPr/>
          </p:nvSpPr>
          <p:spPr bwMode="auto">
            <a:xfrm>
              <a:off x="2099" y="3234"/>
              <a:ext cx="116" cy="47"/>
            </a:xfrm>
            <a:custGeom>
              <a:avLst/>
              <a:gdLst>
                <a:gd name="T0" fmla="*/ 115 w 116"/>
                <a:gd name="T1" fmla="*/ 0 h 47"/>
                <a:gd name="T2" fmla="*/ 113 w 116"/>
                <a:gd name="T3" fmla="*/ 0 h 47"/>
                <a:gd name="T4" fmla="*/ 108 w 116"/>
                <a:gd name="T5" fmla="*/ 0 h 47"/>
                <a:gd name="T6" fmla="*/ 102 w 116"/>
                <a:gd name="T7" fmla="*/ 0 h 47"/>
                <a:gd name="T8" fmla="*/ 92 w 116"/>
                <a:gd name="T9" fmla="*/ 1 h 47"/>
                <a:gd name="T10" fmla="*/ 82 w 116"/>
                <a:gd name="T11" fmla="*/ 1 h 47"/>
                <a:gd name="T12" fmla="*/ 69 w 116"/>
                <a:gd name="T13" fmla="*/ 1 h 47"/>
                <a:gd name="T14" fmla="*/ 58 w 116"/>
                <a:gd name="T15" fmla="*/ 2 h 47"/>
                <a:gd name="T16" fmla="*/ 45 w 116"/>
                <a:gd name="T17" fmla="*/ 3 h 47"/>
                <a:gd name="T18" fmla="*/ 33 w 116"/>
                <a:gd name="T19" fmla="*/ 4 h 47"/>
                <a:gd name="T20" fmla="*/ 23 w 116"/>
                <a:gd name="T21" fmla="*/ 5 h 47"/>
                <a:gd name="T22" fmla="*/ 13 w 116"/>
                <a:gd name="T23" fmla="*/ 7 h 47"/>
                <a:gd name="T24" fmla="*/ 6 w 116"/>
                <a:gd name="T25" fmla="*/ 8 h 47"/>
                <a:gd name="T26" fmla="*/ 2 w 116"/>
                <a:gd name="T27" fmla="*/ 11 h 47"/>
                <a:gd name="T28" fmla="*/ 0 w 116"/>
                <a:gd name="T29" fmla="*/ 13 h 47"/>
                <a:gd name="T30" fmla="*/ 2 w 116"/>
                <a:gd name="T31" fmla="*/ 17 h 47"/>
                <a:gd name="T32" fmla="*/ 8 w 116"/>
                <a:gd name="T33" fmla="*/ 20 h 47"/>
                <a:gd name="T34" fmla="*/ 16 w 116"/>
                <a:gd name="T35" fmla="*/ 24 h 47"/>
                <a:gd name="T36" fmla="*/ 25 w 116"/>
                <a:gd name="T37" fmla="*/ 27 h 47"/>
                <a:gd name="T38" fmla="*/ 33 w 116"/>
                <a:gd name="T39" fmla="*/ 29 h 47"/>
                <a:gd name="T40" fmla="*/ 42 w 116"/>
                <a:gd name="T41" fmla="*/ 32 h 47"/>
                <a:gd name="T42" fmla="*/ 51 w 116"/>
                <a:gd name="T43" fmla="*/ 35 h 47"/>
                <a:gd name="T44" fmla="*/ 60 w 116"/>
                <a:gd name="T45" fmla="*/ 37 h 47"/>
                <a:gd name="T46" fmla="*/ 69 w 116"/>
                <a:gd name="T47" fmla="*/ 39 h 47"/>
                <a:gd name="T48" fmla="*/ 77 w 116"/>
                <a:gd name="T49" fmla="*/ 41 h 47"/>
                <a:gd name="T50" fmla="*/ 85 w 116"/>
                <a:gd name="T51" fmla="*/ 42 h 47"/>
                <a:gd name="T52" fmla="*/ 92 w 116"/>
                <a:gd name="T53" fmla="*/ 42 h 47"/>
                <a:gd name="T54" fmla="*/ 99 w 116"/>
                <a:gd name="T55" fmla="*/ 44 h 47"/>
                <a:gd name="T56" fmla="*/ 105 w 116"/>
                <a:gd name="T57" fmla="*/ 44 h 47"/>
                <a:gd name="T58" fmla="*/ 109 w 116"/>
                <a:gd name="T59" fmla="*/ 45 h 47"/>
                <a:gd name="T60" fmla="*/ 112 w 116"/>
                <a:gd name="T61" fmla="*/ 45 h 47"/>
                <a:gd name="T62" fmla="*/ 114 w 116"/>
                <a:gd name="T63" fmla="*/ 46 h 47"/>
                <a:gd name="T64" fmla="*/ 115 w 116"/>
                <a:gd name="T65" fmla="*/ 46 h 47"/>
                <a:gd name="T66" fmla="*/ 113 w 116"/>
                <a:gd name="T67" fmla="*/ 45 h 47"/>
                <a:gd name="T68" fmla="*/ 110 w 116"/>
                <a:gd name="T69" fmla="*/ 42 h 47"/>
                <a:gd name="T70" fmla="*/ 105 w 116"/>
                <a:gd name="T71" fmla="*/ 37 h 47"/>
                <a:gd name="T72" fmla="*/ 102 w 116"/>
                <a:gd name="T73" fmla="*/ 31 h 47"/>
                <a:gd name="T74" fmla="*/ 99 w 116"/>
                <a:gd name="T75" fmla="*/ 24 h 47"/>
                <a:gd name="T76" fmla="*/ 100 w 116"/>
                <a:gd name="T77" fmla="*/ 16 h 47"/>
                <a:gd name="T78" fmla="*/ 105 w 116"/>
                <a:gd name="T79" fmla="*/ 8 h 47"/>
                <a:gd name="T80" fmla="*/ 115 w 116"/>
                <a:gd name="T81" fmla="*/ 0 h 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6"/>
                <a:gd name="T124" fmla="*/ 0 h 47"/>
                <a:gd name="T125" fmla="*/ 116 w 116"/>
                <a:gd name="T126" fmla="*/ 47 h 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6" h="47">
                  <a:moveTo>
                    <a:pt x="115" y="0"/>
                  </a:moveTo>
                  <a:lnTo>
                    <a:pt x="113" y="0"/>
                  </a:lnTo>
                  <a:lnTo>
                    <a:pt x="108" y="0"/>
                  </a:lnTo>
                  <a:lnTo>
                    <a:pt x="102" y="0"/>
                  </a:lnTo>
                  <a:lnTo>
                    <a:pt x="92" y="1"/>
                  </a:lnTo>
                  <a:lnTo>
                    <a:pt x="82" y="1"/>
                  </a:lnTo>
                  <a:lnTo>
                    <a:pt x="69" y="1"/>
                  </a:lnTo>
                  <a:lnTo>
                    <a:pt x="58" y="2"/>
                  </a:lnTo>
                  <a:lnTo>
                    <a:pt x="45" y="3"/>
                  </a:lnTo>
                  <a:lnTo>
                    <a:pt x="33" y="4"/>
                  </a:lnTo>
                  <a:lnTo>
                    <a:pt x="23" y="5"/>
                  </a:lnTo>
                  <a:lnTo>
                    <a:pt x="13" y="7"/>
                  </a:lnTo>
                  <a:lnTo>
                    <a:pt x="6" y="8"/>
                  </a:lnTo>
                  <a:lnTo>
                    <a:pt x="2" y="11"/>
                  </a:lnTo>
                  <a:lnTo>
                    <a:pt x="0" y="13"/>
                  </a:lnTo>
                  <a:lnTo>
                    <a:pt x="2" y="17"/>
                  </a:lnTo>
                  <a:lnTo>
                    <a:pt x="8" y="20"/>
                  </a:lnTo>
                  <a:lnTo>
                    <a:pt x="16" y="24"/>
                  </a:lnTo>
                  <a:lnTo>
                    <a:pt x="25" y="27"/>
                  </a:lnTo>
                  <a:lnTo>
                    <a:pt x="33" y="29"/>
                  </a:lnTo>
                  <a:lnTo>
                    <a:pt x="42" y="32"/>
                  </a:lnTo>
                  <a:lnTo>
                    <a:pt x="51" y="35"/>
                  </a:lnTo>
                  <a:lnTo>
                    <a:pt x="60" y="37"/>
                  </a:lnTo>
                  <a:lnTo>
                    <a:pt x="69" y="39"/>
                  </a:lnTo>
                  <a:lnTo>
                    <a:pt x="77" y="41"/>
                  </a:lnTo>
                  <a:lnTo>
                    <a:pt x="85" y="42"/>
                  </a:lnTo>
                  <a:lnTo>
                    <a:pt x="92" y="42"/>
                  </a:lnTo>
                  <a:lnTo>
                    <a:pt x="99" y="44"/>
                  </a:lnTo>
                  <a:lnTo>
                    <a:pt x="105" y="44"/>
                  </a:lnTo>
                  <a:lnTo>
                    <a:pt x="109" y="45"/>
                  </a:lnTo>
                  <a:lnTo>
                    <a:pt x="112" y="45"/>
                  </a:lnTo>
                  <a:lnTo>
                    <a:pt x="114" y="46"/>
                  </a:lnTo>
                  <a:lnTo>
                    <a:pt x="115" y="46"/>
                  </a:lnTo>
                  <a:lnTo>
                    <a:pt x="113" y="45"/>
                  </a:lnTo>
                  <a:lnTo>
                    <a:pt x="110" y="42"/>
                  </a:lnTo>
                  <a:lnTo>
                    <a:pt x="105" y="37"/>
                  </a:lnTo>
                  <a:lnTo>
                    <a:pt x="102" y="31"/>
                  </a:lnTo>
                  <a:lnTo>
                    <a:pt x="99" y="24"/>
                  </a:lnTo>
                  <a:lnTo>
                    <a:pt x="100" y="16"/>
                  </a:lnTo>
                  <a:lnTo>
                    <a:pt x="105" y="8"/>
                  </a:lnTo>
                  <a:lnTo>
                    <a:pt x="115" y="0"/>
                  </a:lnTo>
                </a:path>
              </a:pathLst>
            </a:custGeom>
            <a:solidFill>
              <a:srgbClr val="202020"/>
            </a:solidFill>
            <a:ln w="12700" cap="rnd">
              <a:noFill/>
              <a:round/>
              <a:headEnd/>
              <a:tailEnd/>
            </a:ln>
          </p:spPr>
          <p:txBody>
            <a:bodyPr/>
            <a:lstStyle/>
            <a:p>
              <a:endParaRPr lang="en-US">
                <a:solidFill>
                  <a:srgbClr val="000000"/>
                </a:solidFill>
              </a:endParaRPr>
            </a:p>
          </p:txBody>
        </p:sp>
        <p:sp>
          <p:nvSpPr>
            <p:cNvPr id="27692" name="Freeform 45"/>
            <p:cNvSpPr>
              <a:spLocks/>
            </p:cNvSpPr>
            <p:nvPr/>
          </p:nvSpPr>
          <p:spPr bwMode="auto">
            <a:xfrm>
              <a:off x="1862" y="3377"/>
              <a:ext cx="134" cy="78"/>
            </a:xfrm>
            <a:custGeom>
              <a:avLst/>
              <a:gdLst>
                <a:gd name="T0" fmla="*/ 133 w 134"/>
                <a:gd name="T1" fmla="*/ 0 h 78"/>
                <a:gd name="T2" fmla="*/ 131 w 134"/>
                <a:gd name="T3" fmla="*/ 0 h 78"/>
                <a:gd name="T4" fmla="*/ 126 w 134"/>
                <a:gd name="T5" fmla="*/ 0 h 78"/>
                <a:gd name="T6" fmla="*/ 118 w 134"/>
                <a:gd name="T7" fmla="*/ 0 h 78"/>
                <a:gd name="T8" fmla="*/ 107 w 134"/>
                <a:gd name="T9" fmla="*/ 0 h 78"/>
                <a:gd name="T10" fmla="*/ 95 w 134"/>
                <a:gd name="T11" fmla="*/ 1 h 78"/>
                <a:gd name="T12" fmla="*/ 80 w 134"/>
                <a:gd name="T13" fmla="*/ 1 h 78"/>
                <a:gd name="T14" fmla="*/ 67 w 134"/>
                <a:gd name="T15" fmla="*/ 2 h 78"/>
                <a:gd name="T16" fmla="*/ 53 w 134"/>
                <a:gd name="T17" fmla="*/ 2 h 78"/>
                <a:gd name="T18" fmla="*/ 39 w 134"/>
                <a:gd name="T19" fmla="*/ 3 h 78"/>
                <a:gd name="T20" fmla="*/ 27 w 134"/>
                <a:gd name="T21" fmla="*/ 4 h 78"/>
                <a:gd name="T22" fmla="*/ 16 w 134"/>
                <a:gd name="T23" fmla="*/ 5 h 78"/>
                <a:gd name="T24" fmla="*/ 8 w 134"/>
                <a:gd name="T25" fmla="*/ 6 h 78"/>
                <a:gd name="T26" fmla="*/ 2 w 134"/>
                <a:gd name="T27" fmla="*/ 8 h 78"/>
                <a:gd name="T28" fmla="*/ 0 w 134"/>
                <a:gd name="T29" fmla="*/ 9 h 78"/>
                <a:gd name="T30" fmla="*/ 3 w 134"/>
                <a:gd name="T31" fmla="*/ 12 h 78"/>
                <a:gd name="T32" fmla="*/ 10 w 134"/>
                <a:gd name="T33" fmla="*/ 14 h 78"/>
                <a:gd name="T34" fmla="*/ 18 w 134"/>
                <a:gd name="T35" fmla="*/ 17 h 78"/>
                <a:gd name="T36" fmla="*/ 28 w 134"/>
                <a:gd name="T37" fmla="*/ 19 h 78"/>
                <a:gd name="T38" fmla="*/ 36 w 134"/>
                <a:gd name="T39" fmla="*/ 21 h 78"/>
                <a:gd name="T40" fmla="*/ 45 w 134"/>
                <a:gd name="T41" fmla="*/ 24 h 78"/>
                <a:gd name="T42" fmla="*/ 53 w 134"/>
                <a:gd name="T43" fmla="*/ 26 h 78"/>
                <a:gd name="T44" fmla="*/ 60 w 134"/>
                <a:gd name="T45" fmla="*/ 28 h 78"/>
                <a:gd name="T46" fmla="*/ 65 w 134"/>
                <a:gd name="T47" fmla="*/ 30 h 78"/>
                <a:gd name="T48" fmla="*/ 71 w 134"/>
                <a:gd name="T49" fmla="*/ 31 h 78"/>
                <a:gd name="T50" fmla="*/ 75 w 134"/>
                <a:gd name="T51" fmla="*/ 32 h 78"/>
                <a:gd name="T52" fmla="*/ 77 w 134"/>
                <a:gd name="T53" fmla="*/ 34 h 78"/>
                <a:gd name="T54" fmla="*/ 78 w 134"/>
                <a:gd name="T55" fmla="*/ 35 h 78"/>
                <a:gd name="T56" fmla="*/ 78 w 134"/>
                <a:gd name="T57" fmla="*/ 37 h 78"/>
                <a:gd name="T58" fmla="*/ 77 w 134"/>
                <a:gd name="T59" fmla="*/ 38 h 78"/>
                <a:gd name="T60" fmla="*/ 73 w 134"/>
                <a:gd name="T61" fmla="*/ 39 h 78"/>
                <a:gd name="T62" fmla="*/ 68 w 134"/>
                <a:gd name="T63" fmla="*/ 41 h 78"/>
                <a:gd name="T64" fmla="*/ 61 w 134"/>
                <a:gd name="T65" fmla="*/ 42 h 78"/>
                <a:gd name="T66" fmla="*/ 45 w 134"/>
                <a:gd name="T67" fmla="*/ 45 h 78"/>
                <a:gd name="T68" fmla="*/ 31 w 134"/>
                <a:gd name="T69" fmla="*/ 50 h 78"/>
                <a:gd name="T70" fmla="*/ 18 w 134"/>
                <a:gd name="T71" fmla="*/ 56 h 78"/>
                <a:gd name="T72" fmla="*/ 10 w 134"/>
                <a:gd name="T73" fmla="*/ 62 h 78"/>
                <a:gd name="T74" fmla="*/ 4 w 134"/>
                <a:gd name="T75" fmla="*/ 68 h 78"/>
                <a:gd name="T76" fmla="*/ 3 w 134"/>
                <a:gd name="T77" fmla="*/ 72 h 78"/>
                <a:gd name="T78" fmla="*/ 7 w 134"/>
                <a:gd name="T79" fmla="*/ 76 h 78"/>
                <a:gd name="T80" fmla="*/ 17 w 134"/>
                <a:gd name="T81" fmla="*/ 77 h 78"/>
                <a:gd name="T82" fmla="*/ 32 w 134"/>
                <a:gd name="T83" fmla="*/ 76 h 78"/>
                <a:gd name="T84" fmla="*/ 46 w 134"/>
                <a:gd name="T85" fmla="*/ 74 h 78"/>
                <a:gd name="T86" fmla="*/ 61 w 134"/>
                <a:gd name="T87" fmla="*/ 71 h 78"/>
                <a:gd name="T88" fmla="*/ 75 w 134"/>
                <a:gd name="T89" fmla="*/ 69 h 78"/>
                <a:gd name="T90" fmla="*/ 86 w 134"/>
                <a:gd name="T91" fmla="*/ 65 h 78"/>
                <a:gd name="T92" fmla="*/ 96 w 134"/>
                <a:gd name="T93" fmla="*/ 62 h 78"/>
                <a:gd name="T94" fmla="*/ 101 w 134"/>
                <a:gd name="T95" fmla="*/ 60 h 78"/>
                <a:gd name="T96" fmla="*/ 104 w 134"/>
                <a:gd name="T97" fmla="*/ 59 h 78"/>
                <a:gd name="T98" fmla="*/ 105 w 134"/>
                <a:gd name="T99" fmla="*/ 58 h 78"/>
                <a:gd name="T100" fmla="*/ 108 w 134"/>
                <a:gd name="T101" fmla="*/ 57 h 78"/>
                <a:gd name="T102" fmla="*/ 113 w 134"/>
                <a:gd name="T103" fmla="*/ 52 h 78"/>
                <a:gd name="T104" fmla="*/ 119 w 134"/>
                <a:gd name="T105" fmla="*/ 45 h 78"/>
                <a:gd name="T106" fmla="*/ 123 w 134"/>
                <a:gd name="T107" fmla="*/ 37 h 78"/>
                <a:gd name="T108" fmla="*/ 129 w 134"/>
                <a:gd name="T109" fmla="*/ 27 h 78"/>
                <a:gd name="T110" fmla="*/ 132 w 134"/>
                <a:gd name="T111" fmla="*/ 15 h 78"/>
                <a:gd name="T112" fmla="*/ 133 w 134"/>
                <a:gd name="T113" fmla="*/ 0 h 7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4"/>
                <a:gd name="T172" fmla="*/ 0 h 78"/>
                <a:gd name="T173" fmla="*/ 134 w 134"/>
                <a:gd name="T174" fmla="*/ 78 h 7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4" h="78">
                  <a:moveTo>
                    <a:pt x="133" y="0"/>
                  </a:moveTo>
                  <a:lnTo>
                    <a:pt x="131" y="0"/>
                  </a:lnTo>
                  <a:lnTo>
                    <a:pt x="126" y="0"/>
                  </a:lnTo>
                  <a:lnTo>
                    <a:pt x="118" y="0"/>
                  </a:lnTo>
                  <a:lnTo>
                    <a:pt x="107" y="0"/>
                  </a:lnTo>
                  <a:lnTo>
                    <a:pt x="95" y="1"/>
                  </a:lnTo>
                  <a:lnTo>
                    <a:pt x="80" y="1"/>
                  </a:lnTo>
                  <a:lnTo>
                    <a:pt x="67" y="2"/>
                  </a:lnTo>
                  <a:lnTo>
                    <a:pt x="53" y="2"/>
                  </a:lnTo>
                  <a:lnTo>
                    <a:pt x="39" y="3"/>
                  </a:lnTo>
                  <a:lnTo>
                    <a:pt x="27" y="4"/>
                  </a:lnTo>
                  <a:lnTo>
                    <a:pt x="16" y="5"/>
                  </a:lnTo>
                  <a:lnTo>
                    <a:pt x="8" y="6"/>
                  </a:lnTo>
                  <a:lnTo>
                    <a:pt x="2" y="8"/>
                  </a:lnTo>
                  <a:lnTo>
                    <a:pt x="0" y="9"/>
                  </a:lnTo>
                  <a:lnTo>
                    <a:pt x="3" y="12"/>
                  </a:lnTo>
                  <a:lnTo>
                    <a:pt x="10" y="14"/>
                  </a:lnTo>
                  <a:lnTo>
                    <a:pt x="18" y="17"/>
                  </a:lnTo>
                  <a:lnTo>
                    <a:pt x="28" y="19"/>
                  </a:lnTo>
                  <a:lnTo>
                    <a:pt x="36" y="21"/>
                  </a:lnTo>
                  <a:lnTo>
                    <a:pt x="45" y="24"/>
                  </a:lnTo>
                  <a:lnTo>
                    <a:pt x="53" y="26"/>
                  </a:lnTo>
                  <a:lnTo>
                    <a:pt x="60" y="28"/>
                  </a:lnTo>
                  <a:lnTo>
                    <a:pt x="65" y="30"/>
                  </a:lnTo>
                  <a:lnTo>
                    <a:pt x="71" y="31"/>
                  </a:lnTo>
                  <a:lnTo>
                    <a:pt x="75" y="32"/>
                  </a:lnTo>
                  <a:lnTo>
                    <a:pt x="77" y="34"/>
                  </a:lnTo>
                  <a:lnTo>
                    <a:pt x="78" y="35"/>
                  </a:lnTo>
                  <a:lnTo>
                    <a:pt x="78" y="37"/>
                  </a:lnTo>
                  <a:lnTo>
                    <a:pt x="77" y="38"/>
                  </a:lnTo>
                  <a:lnTo>
                    <a:pt x="73" y="39"/>
                  </a:lnTo>
                  <a:lnTo>
                    <a:pt x="68" y="41"/>
                  </a:lnTo>
                  <a:lnTo>
                    <a:pt x="61" y="42"/>
                  </a:lnTo>
                  <a:lnTo>
                    <a:pt x="45" y="45"/>
                  </a:lnTo>
                  <a:lnTo>
                    <a:pt x="31" y="50"/>
                  </a:lnTo>
                  <a:lnTo>
                    <a:pt x="18" y="56"/>
                  </a:lnTo>
                  <a:lnTo>
                    <a:pt x="10" y="62"/>
                  </a:lnTo>
                  <a:lnTo>
                    <a:pt x="4" y="68"/>
                  </a:lnTo>
                  <a:lnTo>
                    <a:pt x="3" y="72"/>
                  </a:lnTo>
                  <a:lnTo>
                    <a:pt x="7" y="76"/>
                  </a:lnTo>
                  <a:lnTo>
                    <a:pt x="17" y="77"/>
                  </a:lnTo>
                  <a:lnTo>
                    <a:pt x="32" y="76"/>
                  </a:lnTo>
                  <a:lnTo>
                    <a:pt x="46" y="74"/>
                  </a:lnTo>
                  <a:lnTo>
                    <a:pt x="61" y="71"/>
                  </a:lnTo>
                  <a:lnTo>
                    <a:pt x="75" y="69"/>
                  </a:lnTo>
                  <a:lnTo>
                    <a:pt x="86" y="65"/>
                  </a:lnTo>
                  <a:lnTo>
                    <a:pt x="96" y="62"/>
                  </a:lnTo>
                  <a:lnTo>
                    <a:pt x="101" y="60"/>
                  </a:lnTo>
                  <a:lnTo>
                    <a:pt x="104" y="59"/>
                  </a:lnTo>
                  <a:lnTo>
                    <a:pt x="105" y="58"/>
                  </a:lnTo>
                  <a:lnTo>
                    <a:pt x="108" y="57"/>
                  </a:lnTo>
                  <a:lnTo>
                    <a:pt x="113" y="52"/>
                  </a:lnTo>
                  <a:lnTo>
                    <a:pt x="119" y="45"/>
                  </a:lnTo>
                  <a:lnTo>
                    <a:pt x="123" y="37"/>
                  </a:lnTo>
                  <a:lnTo>
                    <a:pt x="129" y="27"/>
                  </a:lnTo>
                  <a:lnTo>
                    <a:pt x="132" y="15"/>
                  </a:lnTo>
                  <a:lnTo>
                    <a:pt x="133" y="0"/>
                  </a:lnTo>
                </a:path>
              </a:pathLst>
            </a:custGeom>
            <a:solidFill>
              <a:srgbClr val="202020"/>
            </a:solidFill>
            <a:ln w="12700" cap="rnd">
              <a:noFill/>
              <a:round/>
              <a:headEnd/>
              <a:tailEnd/>
            </a:ln>
          </p:spPr>
          <p:txBody>
            <a:bodyPr/>
            <a:lstStyle/>
            <a:p>
              <a:endParaRPr lang="en-US">
                <a:solidFill>
                  <a:srgbClr val="000000"/>
                </a:solidFill>
              </a:endParaRPr>
            </a:p>
          </p:txBody>
        </p:sp>
        <p:sp>
          <p:nvSpPr>
            <p:cNvPr id="27693" name="Freeform 46"/>
            <p:cNvSpPr>
              <a:spLocks/>
            </p:cNvSpPr>
            <p:nvPr/>
          </p:nvSpPr>
          <p:spPr bwMode="auto">
            <a:xfrm>
              <a:off x="1756" y="1915"/>
              <a:ext cx="154" cy="251"/>
            </a:xfrm>
            <a:custGeom>
              <a:avLst/>
              <a:gdLst>
                <a:gd name="T0" fmla="*/ 4 w 154"/>
                <a:gd name="T1" fmla="*/ 35 h 251"/>
                <a:gd name="T2" fmla="*/ 0 w 154"/>
                <a:gd name="T3" fmla="*/ 102 h 251"/>
                <a:gd name="T4" fmla="*/ 153 w 154"/>
                <a:gd name="T5" fmla="*/ 250 h 251"/>
                <a:gd name="T6" fmla="*/ 153 w 154"/>
                <a:gd name="T7" fmla="*/ 248 h 251"/>
                <a:gd name="T8" fmla="*/ 151 w 154"/>
                <a:gd name="T9" fmla="*/ 243 h 251"/>
                <a:gd name="T10" fmla="*/ 149 w 154"/>
                <a:gd name="T11" fmla="*/ 235 h 251"/>
                <a:gd name="T12" fmla="*/ 145 w 154"/>
                <a:gd name="T13" fmla="*/ 225 h 251"/>
                <a:gd name="T14" fmla="*/ 141 w 154"/>
                <a:gd name="T15" fmla="*/ 211 h 251"/>
                <a:gd name="T16" fmla="*/ 137 w 154"/>
                <a:gd name="T17" fmla="*/ 197 h 251"/>
                <a:gd name="T18" fmla="*/ 132 w 154"/>
                <a:gd name="T19" fmla="*/ 182 h 251"/>
                <a:gd name="T20" fmla="*/ 127 w 154"/>
                <a:gd name="T21" fmla="*/ 166 h 251"/>
                <a:gd name="T22" fmla="*/ 122 w 154"/>
                <a:gd name="T23" fmla="*/ 150 h 251"/>
                <a:gd name="T24" fmla="*/ 116 w 154"/>
                <a:gd name="T25" fmla="*/ 135 h 251"/>
                <a:gd name="T26" fmla="*/ 113 w 154"/>
                <a:gd name="T27" fmla="*/ 120 h 251"/>
                <a:gd name="T28" fmla="*/ 108 w 154"/>
                <a:gd name="T29" fmla="*/ 107 h 251"/>
                <a:gd name="T30" fmla="*/ 105 w 154"/>
                <a:gd name="T31" fmla="*/ 96 h 251"/>
                <a:gd name="T32" fmla="*/ 102 w 154"/>
                <a:gd name="T33" fmla="*/ 88 h 251"/>
                <a:gd name="T34" fmla="*/ 100 w 154"/>
                <a:gd name="T35" fmla="*/ 83 h 251"/>
                <a:gd name="T36" fmla="*/ 99 w 154"/>
                <a:gd name="T37" fmla="*/ 80 h 251"/>
                <a:gd name="T38" fmla="*/ 97 w 154"/>
                <a:gd name="T39" fmla="*/ 77 h 251"/>
                <a:gd name="T40" fmla="*/ 93 w 154"/>
                <a:gd name="T41" fmla="*/ 68 h 251"/>
                <a:gd name="T42" fmla="*/ 88 w 154"/>
                <a:gd name="T43" fmla="*/ 55 h 251"/>
                <a:gd name="T44" fmla="*/ 80 w 154"/>
                <a:gd name="T45" fmla="*/ 40 h 251"/>
                <a:gd name="T46" fmla="*/ 73 w 154"/>
                <a:gd name="T47" fmla="*/ 25 h 251"/>
                <a:gd name="T48" fmla="*/ 67 w 154"/>
                <a:gd name="T49" fmla="*/ 13 h 251"/>
                <a:gd name="T50" fmla="*/ 64 w 154"/>
                <a:gd name="T51" fmla="*/ 3 h 251"/>
                <a:gd name="T52" fmla="*/ 62 w 154"/>
                <a:gd name="T53" fmla="*/ 0 h 251"/>
                <a:gd name="T54" fmla="*/ 4 w 154"/>
                <a:gd name="T55" fmla="*/ 35 h 25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4"/>
                <a:gd name="T85" fmla="*/ 0 h 251"/>
                <a:gd name="T86" fmla="*/ 154 w 154"/>
                <a:gd name="T87" fmla="*/ 251 h 25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4" h="251">
                  <a:moveTo>
                    <a:pt x="4" y="35"/>
                  </a:moveTo>
                  <a:lnTo>
                    <a:pt x="0" y="102"/>
                  </a:lnTo>
                  <a:lnTo>
                    <a:pt x="153" y="250"/>
                  </a:lnTo>
                  <a:lnTo>
                    <a:pt x="153" y="248"/>
                  </a:lnTo>
                  <a:lnTo>
                    <a:pt x="151" y="243"/>
                  </a:lnTo>
                  <a:lnTo>
                    <a:pt x="149" y="235"/>
                  </a:lnTo>
                  <a:lnTo>
                    <a:pt x="145" y="225"/>
                  </a:lnTo>
                  <a:lnTo>
                    <a:pt x="141" y="211"/>
                  </a:lnTo>
                  <a:lnTo>
                    <a:pt x="137" y="197"/>
                  </a:lnTo>
                  <a:lnTo>
                    <a:pt x="132" y="182"/>
                  </a:lnTo>
                  <a:lnTo>
                    <a:pt x="127" y="166"/>
                  </a:lnTo>
                  <a:lnTo>
                    <a:pt x="122" y="150"/>
                  </a:lnTo>
                  <a:lnTo>
                    <a:pt x="116" y="135"/>
                  </a:lnTo>
                  <a:lnTo>
                    <a:pt x="113" y="120"/>
                  </a:lnTo>
                  <a:lnTo>
                    <a:pt x="108" y="107"/>
                  </a:lnTo>
                  <a:lnTo>
                    <a:pt x="105" y="96"/>
                  </a:lnTo>
                  <a:lnTo>
                    <a:pt x="102" y="88"/>
                  </a:lnTo>
                  <a:lnTo>
                    <a:pt x="100" y="83"/>
                  </a:lnTo>
                  <a:lnTo>
                    <a:pt x="99" y="80"/>
                  </a:lnTo>
                  <a:lnTo>
                    <a:pt x="97" y="77"/>
                  </a:lnTo>
                  <a:lnTo>
                    <a:pt x="93" y="68"/>
                  </a:lnTo>
                  <a:lnTo>
                    <a:pt x="88" y="55"/>
                  </a:lnTo>
                  <a:lnTo>
                    <a:pt x="80" y="40"/>
                  </a:lnTo>
                  <a:lnTo>
                    <a:pt x="73" y="25"/>
                  </a:lnTo>
                  <a:lnTo>
                    <a:pt x="67" y="13"/>
                  </a:lnTo>
                  <a:lnTo>
                    <a:pt x="64" y="3"/>
                  </a:lnTo>
                  <a:lnTo>
                    <a:pt x="62" y="0"/>
                  </a:lnTo>
                  <a:lnTo>
                    <a:pt x="4" y="35"/>
                  </a:lnTo>
                </a:path>
              </a:pathLst>
            </a:custGeom>
            <a:solidFill>
              <a:srgbClr val="60A0FF"/>
            </a:solidFill>
            <a:ln w="12700" cap="rnd">
              <a:noFill/>
              <a:round/>
              <a:headEnd/>
              <a:tailEnd/>
            </a:ln>
          </p:spPr>
          <p:txBody>
            <a:bodyPr/>
            <a:lstStyle/>
            <a:p>
              <a:endParaRPr lang="en-US">
                <a:solidFill>
                  <a:srgbClr val="000000"/>
                </a:solidFill>
              </a:endParaRPr>
            </a:p>
          </p:txBody>
        </p:sp>
        <p:sp>
          <p:nvSpPr>
            <p:cNvPr id="27694" name="Freeform 47"/>
            <p:cNvSpPr>
              <a:spLocks/>
            </p:cNvSpPr>
            <p:nvPr/>
          </p:nvSpPr>
          <p:spPr bwMode="auto">
            <a:xfrm>
              <a:off x="1756" y="1915"/>
              <a:ext cx="160" cy="257"/>
            </a:xfrm>
            <a:custGeom>
              <a:avLst/>
              <a:gdLst>
                <a:gd name="T0" fmla="*/ 4 w 160"/>
                <a:gd name="T1" fmla="*/ 36 h 257"/>
                <a:gd name="T2" fmla="*/ 0 w 160"/>
                <a:gd name="T3" fmla="*/ 104 h 257"/>
                <a:gd name="T4" fmla="*/ 159 w 160"/>
                <a:gd name="T5" fmla="*/ 256 h 257"/>
                <a:gd name="T6" fmla="*/ 159 w 160"/>
                <a:gd name="T7" fmla="*/ 254 h 257"/>
                <a:gd name="T8" fmla="*/ 157 w 160"/>
                <a:gd name="T9" fmla="*/ 249 h 257"/>
                <a:gd name="T10" fmla="*/ 155 w 160"/>
                <a:gd name="T11" fmla="*/ 241 h 257"/>
                <a:gd name="T12" fmla="*/ 151 w 160"/>
                <a:gd name="T13" fmla="*/ 230 h 257"/>
                <a:gd name="T14" fmla="*/ 147 w 160"/>
                <a:gd name="T15" fmla="*/ 216 h 257"/>
                <a:gd name="T16" fmla="*/ 142 w 160"/>
                <a:gd name="T17" fmla="*/ 202 h 257"/>
                <a:gd name="T18" fmla="*/ 137 w 160"/>
                <a:gd name="T19" fmla="*/ 186 h 257"/>
                <a:gd name="T20" fmla="*/ 132 w 160"/>
                <a:gd name="T21" fmla="*/ 170 h 257"/>
                <a:gd name="T22" fmla="*/ 127 w 160"/>
                <a:gd name="T23" fmla="*/ 154 h 257"/>
                <a:gd name="T24" fmla="*/ 121 w 160"/>
                <a:gd name="T25" fmla="*/ 138 h 257"/>
                <a:gd name="T26" fmla="*/ 117 w 160"/>
                <a:gd name="T27" fmla="*/ 123 h 257"/>
                <a:gd name="T28" fmla="*/ 112 w 160"/>
                <a:gd name="T29" fmla="*/ 110 h 257"/>
                <a:gd name="T30" fmla="*/ 109 w 160"/>
                <a:gd name="T31" fmla="*/ 98 h 257"/>
                <a:gd name="T32" fmla="*/ 106 w 160"/>
                <a:gd name="T33" fmla="*/ 90 h 257"/>
                <a:gd name="T34" fmla="*/ 104 w 160"/>
                <a:gd name="T35" fmla="*/ 85 h 257"/>
                <a:gd name="T36" fmla="*/ 103 w 160"/>
                <a:gd name="T37" fmla="*/ 82 h 257"/>
                <a:gd name="T38" fmla="*/ 101 w 160"/>
                <a:gd name="T39" fmla="*/ 79 h 257"/>
                <a:gd name="T40" fmla="*/ 97 w 160"/>
                <a:gd name="T41" fmla="*/ 70 h 257"/>
                <a:gd name="T42" fmla="*/ 91 w 160"/>
                <a:gd name="T43" fmla="*/ 56 h 257"/>
                <a:gd name="T44" fmla="*/ 83 w 160"/>
                <a:gd name="T45" fmla="*/ 41 h 257"/>
                <a:gd name="T46" fmla="*/ 76 w 160"/>
                <a:gd name="T47" fmla="*/ 26 h 257"/>
                <a:gd name="T48" fmla="*/ 70 w 160"/>
                <a:gd name="T49" fmla="*/ 13 h 257"/>
                <a:gd name="T50" fmla="*/ 66 w 160"/>
                <a:gd name="T51" fmla="*/ 3 h 257"/>
                <a:gd name="T52" fmla="*/ 64 w 160"/>
                <a:gd name="T53" fmla="*/ 0 h 257"/>
                <a:gd name="T54" fmla="*/ 4 w 160"/>
                <a:gd name="T55" fmla="*/ 36 h 2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0"/>
                <a:gd name="T85" fmla="*/ 0 h 257"/>
                <a:gd name="T86" fmla="*/ 160 w 160"/>
                <a:gd name="T87" fmla="*/ 257 h 2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60" h="257">
                  <a:moveTo>
                    <a:pt x="4" y="36"/>
                  </a:moveTo>
                  <a:lnTo>
                    <a:pt x="0" y="104"/>
                  </a:lnTo>
                  <a:lnTo>
                    <a:pt x="159" y="256"/>
                  </a:lnTo>
                  <a:lnTo>
                    <a:pt x="159" y="254"/>
                  </a:lnTo>
                  <a:lnTo>
                    <a:pt x="157" y="249"/>
                  </a:lnTo>
                  <a:lnTo>
                    <a:pt x="155" y="241"/>
                  </a:lnTo>
                  <a:lnTo>
                    <a:pt x="151" y="230"/>
                  </a:lnTo>
                  <a:lnTo>
                    <a:pt x="147" y="216"/>
                  </a:lnTo>
                  <a:lnTo>
                    <a:pt x="142" y="202"/>
                  </a:lnTo>
                  <a:lnTo>
                    <a:pt x="137" y="186"/>
                  </a:lnTo>
                  <a:lnTo>
                    <a:pt x="132" y="170"/>
                  </a:lnTo>
                  <a:lnTo>
                    <a:pt x="127" y="154"/>
                  </a:lnTo>
                  <a:lnTo>
                    <a:pt x="121" y="138"/>
                  </a:lnTo>
                  <a:lnTo>
                    <a:pt x="117" y="123"/>
                  </a:lnTo>
                  <a:lnTo>
                    <a:pt x="112" y="110"/>
                  </a:lnTo>
                  <a:lnTo>
                    <a:pt x="109" y="98"/>
                  </a:lnTo>
                  <a:lnTo>
                    <a:pt x="106" y="90"/>
                  </a:lnTo>
                  <a:lnTo>
                    <a:pt x="104" y="85"/>
                  </a:lnTo>
                  <a:lnTo>
                    <a:pt x="103" y="82"/>
                  </a:lnTo>
                  <a:lnTo>
                    <a:pt x="101" y="79"/>
                  </a:lnTo>
                  <a:lnTo>
                    <a:pt x="97" y="70"/>
                  </a:lnTo>
                  <a:lnTo>
                    <a:pt x="91" y="56"/>
                  </a:lnTo>
                  <a:lnTo>
                    <a:pt x="83" y="41"/>
                  </a:lnTo>
                  <a:lnTo>
                    <a:pt x="76" y="26"/>
                  </a:lnTo>
                  <a:lnTo>
                    <a:pt x="70" y="13"/>
                  </a:lnTo>
                  <a:lnTo>
                    <a:pt x="66" y="3"/>
                  </a:lnTo>
                  <a:lnTo>
                    <a:pt x="64" y="0"/>
                  </a:lnTo>
                  <a:lnTo>
                    <a:pt x="4" y="36"/>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7695" name="Freeform 48"/>
            <p:cNvSpPr>
              <a:spLocks/>
            </p:cNvSpPr>
            <p:nvPr/>
          </p:nvSpPr>
          <p:spPr bwMode="auto">
            <a:xfrm>
              <a:off x="1898" y="2039"/>
              <a:ext cx="159" cy="140"/>
            </a:xfrm>
            <a:custGeom>
              <a:avLst/>
              <a:gdLst>
                <a:gd name="T0" fmla="*/ 158 w 159"/>
                <a:gd name="T1" fmla="*/ 41 h 140"/>
                <a:gd name="T2" fmla="*/ 142 w 159"/>
                <a:gd name="T3" fmla="*/ 85 h 140"/>
                <a:gd name="T4" fmla="*/ 0 w 159"/>
                <a:gd name="T5" fmla="*/ 139 h 140"/>
                <a:gd name="T6" fmla="*/ 0 w 159"/>
                <a:gd name="T7" fmla="*/ 138 h 140"/>
                <a:gd name="T8" fmla="*/ 3 w 159"/>
                <a:gd name="T9" fmla="*/ 135 h 140"/>
                <a:gd name="T10" fmla="*/ 7 w 159"/>
                <a:gd name="T11" fmla="*/ 131 h 140"/>
                <a:gd name="T12" fmla="*/ 13 w 159"/>
                <a:gd name="T13" fmla="*/ 125 h 140"/>
                <a:gd name="T14" fmla="*/ 18 w 159"/>
                <a:gd name="T15" fmla="*/ 118 h 140"/>
                <a:gd name="T16" fmla="*/ 25 w 159"/>
                <a:gd name="T17" fmla="*/ 109 h 140"/>
                <a:gd name="T18" fmla="*/ 33 w 159"/>
                <a:gd name="T19" fmla="*/ 102 h 140"/>
                <a:gd name="T20" fmla="*/ 40 w 159"/>
                <a:gd name="T21" fmla="*/ 92 h 140"/>
                <a:gd name="T22" fmla="*/ 48 w 159"/>
                <a:gd name="T23" fmla="*/ 83 h 140"/>
                <a:gd name="T24" fmla="*/ 56 w 159"/>
                <a:gd name="T25" fmla="*/ 75 h 140"/>
                <a:gd name="T26" fmla="*/ 63 w 159"/>
                <a:gd name="T27" fmla="*/ 67 h 140"/>
                <a:gd name="T28" fmla="*/ 69 w 159"/>
                <a:gd name="T29" fmla="*/ 59 h 140"/>
                <a:gd name="T30" fmla="*/ 74 w 159"/>
                <a:gd name="T31" fmla="*/ 54 h 140"/>
                <a:gd name="T32" fmla="*/ 79 w 159"/>
                <a:gd name="T33" fmla="*/ 49 h 140"/>
                <a:gd name="T34" fmla="*/ 82 w 159"/>
                <a:gd name="T35" fmla="*/ 45 h 140"/>
                <a:gd name="T36" fmla="*/ 83 w 159"/>
                <a:gd name="T37" fmla="*/ 44 h 140"/>
                <a:gd name="T38" fmla="*/ 85 w 159"/>
                <a:gd name="T39" fmla="*/ 43 h 140"/>
                <a:gd name="T40" fmla="*/ 89 w 159"/>
                <a:gd name="T41" fmla="*/ 37 h 140"/>
                <a:gd name="T42" fmla="*/ 95 w 159"/>
                <a:gd name="T43" fmla="*/ 31 h 140"/>
                <a:gd name="T44" fmla="*/ 103 w 159"/>
                <a:gd name="T45" fmla="*/ 22 h 140"/>
                <a:gd name="T46" fmla="*/ 111 w 159"/>
                <a:gd name="T47" fmla="*/ 14 h 140"/>
                <a:gd name="T48" fmla="*/ 118 w 159"/>
                <a:gd name="T49" fmla="*/ 7 h 140"/>
                <a:gd name="T50" fmla="*/ 122 w 159"/>
                <a:gd name="T51" fmla="*/ 2 h 140"/>
                <a:gd name="T52" fmla="*/ 124 w 159"/>
                <a:gd name="T53" fmla="*/ 0 h 140"/>
                <a:gd name="T54" fmla="*/ 158 w 159"/>
                <a:gd name="T55" fmla="*/ 41 h 1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9"/>
                <a:gd name="T85" fmla="*/ 0 h 140"/>
                <a:gd name="T86" fmla="*/ 159 w 159"/>
                <a:gd name="T87" fmla="*/ 140 h 14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9" h="140">
                  <a:moveTo>
                    <a:pt x="158" y="41"/>
                  </a:moveTo>
                  <a:lnTo>
                    <a:pt x="142" y="85"/>
                  </a:lnTo>
                  <a:lnTo>
                    <a:pt x="0" y="139"/>
                  </a:lnTo>
                  <a:lnTo>
                    <a:pt x="0" y="138"/>
                  </a:lnTo>
                  <a:lnTo>
                    <a:pt x="3" y="135"/>
                  </a:lnTo>
                  <a:lnTo>
                    <a:pt x="7" y="131"/>
                  </a:lnTo>
                  <a:lnTo>
                    <a:pt x="13" y="125"/>
                  </a:lnTo>
                  <a:lnTo>
                    <a:pt x="18" y="118"/>
                  </a:lnTo>
                  <a:lnTo>
                    <a:pt x="25" y="109"/>
                  </a:lnTo>
                  <a:lnTo>
                    <a:pt x="33" y="102"/>
                  </a:lnTo>
                  <a:lnTo>
                    <a:pt x="40" y="92"/>
                  </a:lnTo>
                  <a:lnTo>
                    <a:pt x="48" y="83"/>
                  </a:lnTo>
                  <a:lnTo>
                    <a:pt x="56" y="75"/>
                  </a:lnTo>
                  <a:lnTo>
                    <a:pt x="63" y="67"/>
                  </a:lnTo>
                  <a:lnTo>
                    <a:pt x="69" y="59"/>
                  </a:lnTo>
                  <a:lnTo>
                    <a:pt x="74" y="54"/>
                  </a:lnTo>
                  <a:lnTo>
                    <a:pt x="79" y="49"/>
                  </a:lnTo>
                  <a:lnTo>
                    <a:pt x="82" y="45"/>
                  </a:lnTo>
                  <a:lnTo>
                    <a:pt x="83" y="44"/>
                  </a:lnTo>
                  <a:lnTo>
                    <a:pt x="85" y="43"/>
                  </a:lnTo>
                  <a:lnTo>
                    <a:pt x="89" y="37"/>
                  </a:lnTo>
                  <a:lnTo>
                    <a:pt x="95" y="31"/>
                  </a:lnTo>
                  <a:lnTo>
                    <a:pt x="103" y="22"/>
                  </a:lnTo>
                  <a:lnTo>
                    <a:pt x="111" y="14"/>
                  </a:lnTo>
                  <a:lnTo>
                    <a:pt x="118" y="7"/>
                  </a:lnTo>
                  <a:lnTo>
                    <a:pt x="122" y="2"/>
                  </a:lnTo>
                  <a:lnTo>
                    <a:pt x="124" y="0"/>
                  </a:lnTo>
                  <a:lnTo>
                    <a:pt x="158" y="41"/>
                  </a:lnTo>
                </a:path>
              </a:pathLst>
            </a:custGeom>
            <a:solidFill>
              <a:srgbClr val="60A0FF"/>
            </a:solidFill>
            <a:ln w="12700" cap="rnd">
              <a:noFill/>
              <a:round/>
              <a:headEnd/>
              <a:tailEnd/>
            </a:ln>
          </p:spPr>
          <p:txBody>
            <a:bodyPr/>
            <a:lstStyle/>
            <a:p>
              <a:endParaRPr lang="en-US">
                <a:solidFill>
                  <a:srgbClr val="000000"/>
                </a:solidFill>
              </a:endParaRPr>
            </a:p>
          </p:txBody>
        </p:sp>
        <p:sp>
          <p:nvSpPr>
            <p:cNvPr id="27696" name="Freeform 49"/>
            <p:cNvSpPr>
              <a:spLocks/>
            </p:cNvSpPr>
            <p:nvPr/>
          </p:nvSpPr>
          <p:spPr bwMode="auto">
            <a:xfrm>
              <a:off x="1898" y="2039"/>
              <a:ext cx="165" cy="146"/>
            </a:xfrm>
            <a:custGeom>
              <a:avLst/>
              <a:gdLst>
                <a:gd name="T0" fmla="*/ 164 w 165"/>
                <a:gd name="T1" fmla="*/ 43 h 146"/>
                <a:gd name="T2" fmla="*/ 147 w 165"/>
                <a:gd name="T3" fmla="*/ 89 h 146"/>
                <a:gd name="T4" fmla="*/ 0 w 165"/>
                <a:gd name="T5" fmla="*/ 145 h 146"/>
                <a:gd name="T6" fmla="*/ 0 w 165"/>
                <a:gd name="T7" fmla="*/ 144 h 146"/>
                <a:gd name="T8" fmla="*/ 3 w 165"/>
                <a:gd name="T9" fmla="*/ 141 h 146"/>
                <a:gd name="T10" fmla="*/ 7 w 165"/>
                <a:gd name="T11" fmla="*/ 137 h 146"/>
                <a:gd name="T12" fmla="*/ 13 w 165"/>
                <a:gd name="T13" fmla="*/ 130 h 146"/>
                <a:gd name="T14" fmla="*/ 19 w 165"/>
                <a:gd name="T15" fmla="*/ 123 h 146"/>
                <a:gd name="T16" fmla="*/ 26 w 165"/>
                <a:gd name="T17" fmla="*/ 114 h 146"/>
                <a:gd name="T18" fmla="*/ 34 w 165"/>
                <a:gd name="T19" fmla="*/ 106 h 146"/>
                <a:gd name="T20" fmla="*/ 42 w 165"/>
                <a:gd name="T21" fmla="*/ 96 h 146"/>
                <a:gd name="T22" fmla="*/ 50 w 165"/>
                <a:gd name="T23" fmla="*/ 87 h 146"/>
                <a:gd name="T24" fmla="*/ 58 w 165"/>
                <a:gd name="T25" fmla="*/ 78 h 146"/>
                <a:gd name="T26" fmla="*/ 65 w 165"/>
                <a:gd name="T27" fmla="*/ 70 h 146"/>
                <a:gd name="T28" fmla="*/ 72 w 165"/>
                <a:gd name="T29" fmla="*/ 62 h 146"/>
                <a:gd name="T30" fmla="*/ 77 w 165"/>
                <a:gd name="T31" fmla="*/ 56 h 146"/>
                <a:gd name="T32" fmla="*/ 82 w 165"/>
                <a:gd name="T33" fmla="*/ 51 h 146"/>
                <a:gd name="T34" fmla="*/ 85 w 165"/>
                <a:gd name="T35" fmla="*/ 47 h 146"/>
                <a:gd name="T36" fmla="*/ 86 w 165"/>
                <a:gd name="T37" fmla="*/ 46 h 146"/>
                <a:gd name="T38" fmla="*/ 88 w 165"/>
                <a:gd name="T39" fmla="*/ 45 h 146"/>
                <a:gd name="T40" fmla="*/ 92 w 165"/>
                <a:gd name="T41" fmla="*/ 39 h 146"/>
                <a:gd name="T42" fmla="*/ 99 w 165"/>
                <a:gd name="T43" fmla="*/ 32 h 146"/>
                <a:gd name="T44" fmla="*/ 107 w 165"/>
                <a:gd name="T45" fmla="*/ 23 h 146"/>
                <a:gd name="T46" fmla="*/ 115 w 165"/>
                <a:gd name="T47" fmla="*/ 15 h 146"/>
                <a:gd name="T48" fmla="*/ 122 w 165"/>
                <a:gd name="T49" fmla="*/ 7 h 146"/>
                <a:gd name="T50" fmla="*/ 127 w 165"/>
                <a:gd name="T51" fmla="*/ 2 h 146"/>
                <a:gd name="T52" fmla="*/ 129 w 165"/>
                <a:gd name="T53" fmla="*/ 0 h 146"/>
                <a:gd name="T54" fmla="*/ 164 w 165"/>
                <a:gd name="T55" fmla="*/ 43 h 14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5"/>
                <a:gd name="T85" fmla="*/ 0 h 146"/>
                <a:gd name="T86" fmla="*/ 165 w 165"/>
                <a:gd name="T87" fmla="*/ 146 h 14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65" h="146">
                  <a:moveTo>
                    <a:pt x="164" y="43"/>
                  </a:moveTo>
                  <a:lnTo>
                    <a:pt x="147" y="89"/>
                  </a:lnTo>
                  <a:lnTo>
                    <a:pt x="0" y="145"/>
                  </a:lnTo>
                  <a:lnTo>
                    <a:pt x="0" y="144"/>
                  </a:lnTo>
                  <a:lnTo>
                    <a:pt x="3" y="141"/>
                  </a:lnTo>
                  <a:lnTo>
                    <a:pt x="7" y="137"/>
                  </a:lnTo>
                  <a:lnTo>
                    <a:pt x="13" y="130"/>
                  </a:lnTo>
                  <a:lnTo>
                    <a:pt x="19" y="123"/>
                  </a:lnTo>
                  <a:lnTo>
                    <a:pt x="26" y="114"/>
                  </a:lnTo>
                  <a:lnTo>
                    <a:pt x="34" y="106"/>
                  </a:lnTo>
                  <a:lnTo>
                    <a:pt x="42" y="96"/>
                  </a:lnTo>
                  <a:lnTo>
                    <a:pt x="50" y="87"/>
                  </a:lnTo>
                  <a:lnTo>
                    <a:pt x="58" y="78"/>
                  </a:lnTo>
                  <a:lnTo>
                    <a:pt x="65" y="70"/>
                  </a:lnTo>
                  <a:lnTo>
                    <a:pt x="72" y="62"/>
                  </a:lnTo>
                  <a:lnTo>
                    <a:pt x="77" y="56"/>
                  </a:lnTo>
                  <a:lnTo>
                    <a:pt x="82" y="51"/>
                  </a:lnTo>
                  <a:lnTo>
                    <a:pt x="85" y="47"/>
                  </a:lnTo>
                  <a:lnTo>
                    <a:pt x="86" y="46"/>
                  </a:lnTo>
                  <a:lnTo>
                    <a:pt x="88" y="45"/>
                  </a:lnTo>
                  <a:lnTo>
                    <a:pt x="92" y="39"/>
                  </a:lnTo>
                  <a:lnTo>
                    <a:pt x="99" y="32"/>
                  </a:lnTo>
                  <a:lnTo>
                    <a:pt x="107" y="23"/>
                  </a:lnTo>
                  <a:lnTo>
                    <a:pt x="115" y="15"/>
                  </a:lnTo>
                  <a:lnTo>
                    <a:pt x="122" y="7"/>
                  </a:lnTo>
                  <a:lnTo>
                    <a:pt x="127" y="2"/>
                  </a:lnTo>
                  <a:lnTo>
                    <a:pt x="129" y="0"/>
                  </a:lnTo>
                  <a:lnTo>
                    <a:pt x="164" y="43"/>
                  </a:lnTo>
                </a:path>
              </a:pathLst>
            </a:custGeom>
            <a:solidFill>
              <a:schemeClr val="tx1"/>
            </a:solidFill>
            <a:ln w="12700" cap="rnd">
              <a:solidFill>
                <a:srgbClr val="000000"/>
              </a:solidFill>
              <a:round/>
              <a:headEnd/>
              <a:tailEnd/>
            </a:ln>
          </p:spPr>
          <p:txBody>
            <a:bodyPr/>
            <a:lstStyle/>
            <a:p>
              <a:endParaRPr lang="en-US">
                <a:solidFill>
                  <a:srgbClr val="000000"/>
                </a:solidFill>
              </a:endParaRPr>
            </a:p>
          </p:txBody>
        </p:sp>
        <p:sp>
          <p:nvSpPr>
            <p:cNvPr id="27697" name="Freeform 50"/>
            <p:cNvSpPr>
              <a:spLocks/>
            </p:cNvSpPr>
            <p:nvPr/>
          </p:nvSpPr>
          <p:spPr bwMode="auto">
            <a:xfrm>
              <a:off x="1892" y="2180"/>
              <a:ext cx="15" cy="686"/>
            </a:xfrm>
            <a:custGeom>
              <a:avLst/>
              <a:gdLst>
                <a:gd name="T0" fmla="*/ 14 w 15"/>
                <a:gd name="T1" fmla="*/ 0 h 686"/>
                <a:gd name="T2" fmla="*/ 14 w 15"/>
                <a:gd name="T3" fmla="*/ 159 h 686"/>
                <a:gd name="T4" fmla="*/ 7 w 15"/>
                <a:gd name="T5" fmla="*/ 373 h 686"/>
                <a:gd name="T6" fmla="*/ 7 w 15"/>
                <a:gd name="T7" fmla="*/ 375 h 686"/>
                <a:gd name="T8" fmla="*/ 7 w 15"/>
                <a:gd name="T9" fmla="*/ 381 h 686"/>
                <a:gd name="T10" fmla="*/ 6 w 15"/>
                <a:gd name="T11" fmla="*/ 390 h 686"/>
                <a:gd name="T12" fmla="*/ 6 w 15"/>
                <a:gd name="T13" fmla="*/ 402 h 686"/>
                <a:gd name="T14" fmla="*/ 5 w 15"/>
                <a:gd name="T15" fmla="*/ 416 h 686"/>
                <a:gd name="T16" fmla="*/ 5 w 15"/>
                <a:gd name="T17" fmla="*/ 432 h 686"/>
                <a:gd name="T18" fmla="*/ 4 w 15"/>
                <a:gd name="T19" fmla="*/ 448 h 686"/>
                <a:gd name="T20" fmla="*/ 4 w 15"/>
                <a:gd name="T21" fmla="*/ 465 h 686"/>
                <a:gd name="T22" fmla="*/ 3 w 15"/>
                <a:gd name="T23" fmla="*/ 482 h 686"/>
                <a:gd name="T24" fmla="*/ 2 w 15"/>
                <a:gd name="T25" fmla="*/ 499 h 686"/>
                <a:gd name="T26" fmla="*/ 2 w 15"/>
                <a:gd name="T27" fmla="*/ 515 h 686"/>
                <a:gd name="T28" fmla="*/ 2 w 15"/>
                <a:gd name="T29" fmla="*/ 528 h 686"/>
                <a:gd name="T30" fmla="*/ 1 w 15"/>
                <a:gd name="T31" fmla="*/ 540 h 686"/>
                <a:gd name="T32" fmla="*/ 0 w 15"/>
                <a:gd name="T33" fmla="*/ 549 h 686"/>
                <a:gd name="T34" fmla="*/ 0 w 15"/>
                <a:gd name="T35" fmla="*/ 554 h 686"/>
                <a:gd name="T36" fmla="*/ 0 w 15"/>
                <a:gd name="T37" fmla="*/ 556 h 686"/>
                <a:gd name="T38" fmla="*/ 0 w 15"/>
                <a:gd name="T39" fmla="*/ 558 h 686"/>
                <a:gd name="T40" fmla="*/ 0 w 15"/>
                <a:gd name="T41" fmla="*/ 562 h 686"/>
                <a:gd name="T42" fmla="*/ 0 w 15"/>
                <a:gd name="T43" fmla="*/ 569 h 686"/>
                <a:gd name="T44" fmla="*/ 0 w 15"/>
                <a:gd name="T45" fmla="*/ 577 h 686"/>
                <a:gd name="T46" fmla="*/ 0 w 15"/>
                <a:gd name="T47" fmla="*/ 587 h 686"/>
                <a:gd name="T48" fmla="*/ 0 w 15"/>
                <a:gd name="T49" fmla="*/ 597 h 686"/>
                <a:gd name="T50" fmla="*/ 0 w 15"/>
                <a:gd name="T51" fmla="*/ 609 h 686"/>
                <a:gd name="T52" fmla="*/ 0 w 15"/>
                <a:gd name="T53" fmla="*/ 621 h 686"/>
                <a:gd name="T54" fmla="*/ 0 w 15"/>
                <a:gd name="T55" fmla="*/ 633 h 686"/>
                <a:gd name="T56" fmla="*/ 0 w 15"/>
                <a:gd name="T57" fmla="*/ 645 h 686"/>
                <a:gd name="T58" fmla="*/ 0 w 15"/>
                <a:gd name="T59" fmla="*/ 656 h 686"/>
                <a:gd name="T60" fmla="*/ 0 w 15"/>
                <a:gd name="T61" fmla="*/ 665 h 686"/>
                <a:gd name="T62" fmla="*/ 0 w 15"/>
                <a:gd name="T63" fmla="*/ 673 h 686"/>
                <a:gd name="T64" fmla="*/ 0 w 15"/>
                <a:gd name="T65" fmla="*/ 679 h 686"/>
                <a:gd name="T66" fmla="*/ 0 w 15"/>
                <a:gd name="T67" fmla="*/ 684 h 686"/>
                <a:gd name="T68" fmla="*/ 0 w 15"/>
                <a:gd name="T69" fmla="*/ 685 h 6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
                <a:gd name="T106" fmla="*/ 0 h 686"/>
                <a:gd name="T107" fmla="*/ 15 w 15"/>
                <a:gd name="T108" fmla="*/ 686 h 6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 h="686">
                  <a:moveTo>
                    <a:pt x="14" y="0"/>
                  </a:moveTo>
                  <a:lnTo>
                    <a:pt x="14" y="159"/>
                  </a:lnTo>
                  <a:lnTo>
                    <a:pt x="7" y="373"/>
                  </a:lnTo>
                  <a:lnTo>
                    <a:pt x="7" y="375"/>
                  </a:lnTo>
                  <a:lnTo>
                    <a:pt x="7" y="381"/>
                  </a:lnTo>
                  <a:lnTo>
                    <a:pt x="6" y="390"/>
                  </a:lnTo>
                  <a:lnTo>
                    <a:pt x="6" y="402"/>
                  </a:lnTo>
                  <a:lnTo>
                    <a:pt x="5" y="416"/>
                  </a:lnTo>
                  <a:lnTo>
                    <a:pt x="5" y="432"/>
                  </a:lnTo>
                  <a:lnTo>
                    <a:pt x="4" y="448"/>
                  </a:lnTo>
                  <a:lnTo>
                    <a:pt x="4" y="465"/>
                  </a:lnTo>
                  <a:lnTo>
                    <a:pt x="3" y="482"/>
                  </a:lnTo>
                  <a:lnTo>
                    <a:pt x="2" y="499"/>
                  </a:lnTo>
                  <a:lnTo>
                    <a:pt x="2" y="515"/>
                  </a:lnTo>
                  <a:lnTo>
                    <a:pt x="2" y="528"/>
                  </a:lnTo>
                  <a:lnTo>
                    <a:pt x="1" y="540"/>
                  </a:lnTo>
                  <a:lnTo>
                    <a:pt x="0" y="549"/>
                  </a:lnTo>
                  <a:lnTo>
                    <a:pt x="0" y="554"/>
                  </a:lnTo>
                  <a:lnTo>
                    <a:pt x="0" y="556"/>
                  </a:lnTo>
                  <a:lnTo>
                    <a:pt x="0" y="558"/>
                  </a:lnTo>
                  <a:lnTo>
                    <a:pt x="0" y="562"/>
                  </a:lnTo>
                  <a:lnTo>
                    <a:pt x="0" y="569"/>
                  </a:lnTo>
                  <a:lnTo>
                    <a:pt x="0" y="577"/>
                  </a:lnTo>
                  <a:lnTo>
                    <a:pt x="0" y="587"/>
                  </a:lnTo>
                  <a:lnTo>
                    <a:pt x="0" y="597"/>
                  </a:lnTo>
                  <a:lnTo>
                    <a:pt x="0" y="609"/>
                  </a:lnTo>
                  <a:lnTo>
                    <a:pt x="0" y="621"/>
                  </a:lnTo>
                  <a:lnTo>
                    <a:pt x="0" y="633"/>
                  </a:lnTo>
                  <a:lnTo>
                    <a:pt x="0" y="645"/>
                  </a:lnTo>
                  <a:lnTo>
                    <a:pt x="0" y="656"/>
                  </a:lnTo>
                  <a:lnTo>
                    <a:pt x="0" y="665"/>
                  </a:lnTo>
                  <a:lnTo>
                    <a:pt x="0" y="673"/>
                  </a:lnTo>
                  <a:lnTo>
                    <a:pt x="0" y="679"/>
                  </a:lnTo>
                  <a:lnTo>
                    <a:pt x="0" y="684"/>
                  </a:lnTo>
                  <a:lnTo>
                    <a:pt x="0" y="685"/>
                  </a:lnTo>
                </a:path>
              </a:pathLst>
            </a:custGeom>
            <a:noFill/>
            <a:ln w="12700" cap="rnd">
              <a:solidFill>
                <a:srgbClr val="000000"/>
              </a:solidFill>
              <a:round/>
              <a:headEnd/>
              <a:tailEnd/>
            </a:ln>
          </p:spPr>
          <p:txBody>
            <a:bodyPr/>
            <a:lstStyle/>
            <a:p>
              <a:endParaRPr lang="en-US">
                <a:solidFill>
                  <a:srgbClr val="000000"/>
                </a:solidFill>
              </a:endParaRPr>
            </a:p>
          </p:txBody>
        </p:sp>
        <p:sp>
          <p:nvSpPr>
            <p:cNvPr id="27698" name="Freeform 51"/>
            <p:cNvSpPr>
              <a:spLocks/>
            </p:cNvSpPr>
            <p:nvPr/>
          </p:nvSpPr>
          <p:spPr bwMode="auto">
            <a:xfrm>
              <a:off x="1966" y="2900"/>
              <a:ext cx="14" cy="176"/>
            </a:xfrm>
            <a:custGeom>
              <a:avLst/>
              <a:gdLst>
                <a:gd name="T0" fmla="*/ 0 w 14"/>
                <a:gd name="T1" fmla="*/ 0 h 176"/>
                <a:gd name="T2" fmla="*/ 0 w 14"/>
                <a:gd name="T3" fmla="*/ 104 h 176"/>
                <a:gd name="T4" fmla="*/ 13 w 14"/>
                <a:gd name="T5" fmla="*/ 175 h 176"/>
                <a:gd name="T6" fmla="*/ 0 60000 65536"/>
                <a:gd name="T7" fmla="*/ 0 60000 65536"/>
                <a:gd name="T8" fmla="*/ 0 60000 65536"/>
                <a:gd name="T9" fmla="*/ 0 w 14"/>
                <a:gd name="T10" fmla="*/ 0 h 176"/>
                <a:gd name="T11" fmla="*/ 14 w 14"/>
                <a:gd name="T12" fmla="*/ 176 h 176"/>
              </a:gdLst>
              <a:ahLst/>
              <a:cxnLst>
                <a:cxn ang="T6">
                  <a:pos x="T0" y="T1"/>
                </a:cxn>
                <a:cxn ang="T7">
                  <a:pos x="T2" y="T3"/>
                </a:cxn>
                <a:cxn ang="T8">
                  <a:pos x="T4" y="T5"/>
                </a:cxn>
              </a:cxnLst>
              <a:rect l="T9" t="T10" r="T11" b="T12"/>
              <a:pathLst>
                <a:path w="14" h="176">
                  <a:moveTo>
                    <a:pt x="0" y="0"/>
                  </a:moveTo>
                  <a:lnTo>
                    <a:pt x="0" y="104"/>
                  </a:lnTo>
                  <a:lnTo>
                    <a:pt x="13" y="175"/>
                  </a:lnTo>
                </a:path>
              </a:pathLst>
            </a:custGeom>
            <a:noFill/>
            <a:ln w="12700" cap="rnd">
              <a:solidFill>
                <a:srgbClr val="000000"/>
              </a:solidFill>
              <a:round/>
              <a:headEnd/>
              <a:tailEnd/>
            </a:ln>
          </p:spPr>
          <p:txBody>
            <a:bodyPr/>
            <a:lstStyle/>
            <a:p>
              <a:endParaRPr lang="en-US">
                <a:solidFill>
                  <a:srgbClr val="000000"/>
                </a:solidFill>
              </a:endParaRPr>
            </a:p>
          </p:txBody>
        </p:sp>
        <p:sp>
          <p:nvSpPr>
            <p:cNvPr id="27699" name="Freeform 52"/>
            <p:cNvSpPr>
              <a:spLocks/>
            </p:cNvSpPr>
            <p:nvPr/>
          </p:nvSpPr>
          <p:spPr bwMode="auto">
            <a:xfrm>
              <a:off x="1682" y="2890"/>
              <a:ext cx="78" cy="133"/>
            </a:xfrm>
            <a:custGeom>
              <a:avLst/>
              <a:gdLst>
                <a:gd name="T0" fmla="*/ 77 w 78"/>
                <a:gd name="T1" fmla="*/ 0 h 133"/>
                <a:gd name="T2" fmla="*/ 29 w 78"/>
                <a:gd name="T3" fmla="*/ 68 h 133"/>
                <a:gd name="T4" fmla="*/ 0 w 78"/>
                <a:gd name="T5" fmla="*/ 132 h 133"/>
                <a:gd name="T6" fmla="*/ 0 60000 65536"/>
                <a:gd name="T7" fmla="*/ 0 60000 65536"/>
                <a:gd name="T8" fmla="*/ 0 60000 65536"/>
                <a:gd name="T9" fmla="*/ 0 w 78"/>
                <a:gd name="T10" fmla="*/ 0 h 133"/>
                <a:gd name="T11" fmla="*/ 78 w 78"/>
                <a:gd name="T12" fmla="*/ 133 h 133"/>
              </a:gdLst>
              <a:ahLst/>
              <a:cxnLst>
                <a:cxn ang="T6">
                  <a:pos x="T0" y="T1"/>
                </a:cxn>
                <a:cxn ang="T7">
                  <a:pos x="T2" y="T3"/>
                </a:cxn>
                <a:cxn ang="T8">
                  <a:pos x="T4" y="T5"/>
                </a:cxn>
              </a:cxnLst>
              <a:rect l="T9" t="T10" r="T11" b="T12"/>
              <a:pathLst>
                <a:path w="78" h="133">
                  <a:moveTo>
                    <a:pt x="77" y="0"/>
                  </a:moveTo>
                  <a:lnTo>
                    <a:pt x="29" y="68"/>
                  </a:lnTo>
                  <a:lnTo>
                    <a:pt x="0" y="132"/>
                  </a:lnTo>
                </a:path>
              </a:pathLst>
            </a:custGeom>
            <a:noFill/>
            <a:ln w="12700" cap="rnd">
              <a:solidFill>
                <a:srgbClr val="000000"/>
              </a:solidFill>
              <a:round/>
              <a:headEnd/>
              <a:tailEnd/>
            </a:ln>
          </p:spPr>
          <p:txBody>
            <a:bodyPr/>
            <a:lstStyle/>
            <a:p>
              <a:endParaRPr lang="en-US">
                <a:solidFill>
                  <a:srgbClr val="000000"/>
                </a:solidFill>
              </a:endParaRPr>
            </a:p>
          </p:txBody>
        </p:sp>
        <p:sp>
          <p:nvSpPr>
            <p:cNvPr id="27700" name="Freeform 53"/>
            <p:cNvSpPr>
              <a:spLocks/>
            </p:cNvSpPr>
            <p:nvPr/>
          </p:nvSpPr>
          <p:spPr bwMode="auto">
            <a:xfrm>
              <a:off x="2144" y="2882"/>
              <a:ext cx="62" cy="148"/>
            </a:xfrm>
            <a:custGeom>
              <a:avLst/>
              <a:gdLst>
                <a:gd name="T0" fmla="*/ 0 w 62"/>
                <a:gd name="T1" fmla="*/ 0 h 148"/>
                <a:gd name="T2" fmla="*/ 20 w 62"/>
                <a:gd name="T3" fmla="*/ 98 h 148"/>
                <a:gd name="T4" fmla="*/ 61 w 62"/>
                <a:gd name="T5" fmla="*/ 147 h 148"/>
                <a:gd name="T6" fmla="*/ 0 60000 65536"/>
                <a:gd name="T7" fmla="*/ 0 60000 65536"/>
                <a:gd name="T8" fmla="*/ 0 60000 65536"/>
                <a:gd name="T9" fmla="*/ 0 w 62"/>
                <a:gd name="T10" fmla="*/ 0 h 148"/>
                <a:gd name="T11" fmla="*/ 62 w 62"/>
                <a:gd name="T12" fmla="*/ 148 h 148"/>
              </a:gdLst>
              <a:ahLst/>
              <a:cxnLst>
                <a:cxn ang="T6">
                  <a:pos x="T0" y="T1"/>
                </a:cxn>
                <a:cxn ang="T7">
                  <a:pos x="T2" y="T3"/>
                </a:cxn>
                <a:cxn ang="T8">
                  <a:pos x="T4" y="T5"/>
                </a:cxn>
              </a:cxnLst>
              <a:rect l="T9" t="T10" r="T11" b="T12"/>
              <a:pathLst>
                <a:path w="62" h="148">
                  <a:moveTo>
                    <a:pt x="0" y="0"/>
                  </a:moveTo>
                  <a:lnTo>
                    <a:pt x="20" y="98"/>
                  </a:lnTo>
                  <a:lnTo>
                    <a:pt x="61" y="147"/>
                  </a:lnTo>
                </a:path>
              </a:pathLst>
            </a:custGeom>
            <a:noFill/>
            <a:ln w="12700" cap="rnd">
              <a:solidFill>
                <a:srgbClr val="000000"/>
              </a:solidFill>
              <a:round/>
              <a:headEnd/>
              <a:tailEnd/>
            </a:ln>
          </p:spPr>
          <p:txBody>
            <a:bodyPr/>
            <a:lstStyle/>
            <a:p>
              <a:endParaRPr lang="en-US">
                <a:solidFill>
                  <a:srgbClr val="000000"/>
                </a:solidFill>
              </a:endParaRPr>
            </a:p>
          </p:txBody>
        </p:sp>
        <p:sp>
          <p:nvSpPr>
            <p:cNvPr id="27701" name="Freeform 54"/>
            <p:cNvSpPr>
              <a:spLocks/>
            </p:cNvSpPr>
            <p:nvPr/>
          </p:nvSpPr>
          <p:spPr bwMode="auto">
            <a:xfrm>
              <a:off x="1911" y="2176"/>
              <a:ext cx="16" cy="22"/>
            </a:xfrm>
            <a:custGeom>
              <a:avLst/>
              <a:gdLst>
                <a:gd name="T0" fmla="*/ 8 w 16"/>
                <a:gd name="T1" fmla="*/ 0 h 22"/>
                <a:gd name="T2" fmla="*/ 8 w 16"/>
                <a:gd name="T3" fmla="*/ 0 h 22"/>
                <a:gd name="T4" fmla="*/ 5 w 16"/>
                <a:gd name="T5" fmla="*/ 1 h 22"/>
                <a:gd name="T6" fmla="*/ 3 w 16"/>
                <a:gd name="T7" fmla="*/ 3 h 22"/>
                <a:gd name="T8" fmla="*/ 1 w 16"/>
                <a:gd name="T9" fmla="*/ 7 h 22"/>
                <a:gd name="T10" fmla="*/ 0 w 16"/>
                <a:gd name="T11" fmla="*/ 11 h 22"/>
                <a:gd name="T12" fmla="*/ 1 w 16"/>
                <a:gd name="T13" fmla="*/ 15 h 22"/>
                <a:gd name="T14" fmla="*/ 3 w 16"/>
                <a:gd name="T15" fmla="*/ 18 h 22"/>
                <a:gd name="T16" fmla="*/ 5 w 16"/>
                <a:gd name="T17" fmla="*/ 20 h 22"/>
                <a:gd name="T18" fmla="*/ 8 w 16"/>
                <a:gd name="T19" fmla="*/ 21 h 22"/>
                <a:gd name="T20" fmla="*/ 11 w 16"/>
                <a:gd name="T21" fmla="*/ 20 h 22"/>
                <a:gd name="T22" fmla="*/ 13 w 16"/>
                <a:gd name="T23" fmla="*/ 18 h 22"/>
                <a:gd name="T24" fmla="*/ 14 w 16"/>
                <a:gd name="T25" fmla="*/ 15 h 22"/>
                <a:gd name="T26" fmla="*/ 15 w 16"/>
                <a:gd name="T27" fmla="*/ 11 h 22"/>
                <a:gd name="T28" fmla="*/ 14 w 16"/>
                <a:gd name="T29" fmla="*/ 7 h 22"/>
                <a:gd name="T30" fmla="*/ 13 w 16"/>
                <a:gd name="T31" fmla="*/ 3 h 22"/>
                <a:gd name="T32" fmla="*/ 11 w 16"/>
                <a:gd name="T33" fmla="*/ 1 h 22"/>
                <a:gd name="T34" fmla="*/ 8 w 16"/>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22"/>
                <a:gd name="T56" fmla="*/ 16 w 16"/>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22">
                  <a:moveTo>
                    <a:pt x="8" y="0"/>
                  </a:moveTo>
                  <a:lnTo>
                    <a:pt x="8" y="0"/>
                  </a:lnTo>
                  <a:lnTo>
                    <a:pt x="5" y="1"/>
                  </a:lnTo>
                  <a:lnTo>
                    <a:pt x="3" y="3"/>
                  </a:lnTo>
                  <a:lnTo>
                    <a:pt x="1" y="7"/>
                  </a:lnTo>
                  <a:lnTo>
                    <a:pt x="0" y="11"/>
                  </a:lnTo>
                  <a:lnTo>
                    <a:pt x="1" y="15"/>
                  </a:lnTo>
                  <a:lnTo>
                    <a:pt x="3" y="18"/>
                  </a:lnTo>
                  <a:lnTo>
                    <a:pt x="5" y="20"/>
                  </a:lnTo>
                  <a:lnTo>
                    <a:pt x="8" y="21"/>
                  </a:lnTo>
                  <a:lnTo>
                    <a:pt x="11" y="20"/>
                  </a:lnTo>
                  <a:lnTo>
                    <a:pt x="13" y="18"/>
                  </a:lnTo>
                  <a:lnTo>
                    <a:pt x="14" y="15"/>
                  </a:lnTo>
                  <a:lnTo>
                    <a:pt x="15" y="11"/>
                  </a:lnTo>
                  <a:lnTo>
                    <a:pt x="14" y="7"/>
                  </a:lnTo>
                  <a:lnTo>
                    <a:pt x="13" y="3"/>
                  </a:lnTo>
                  <a:lnTo>
                    <a:pt x="11" y="1"/>
                  </a:lnTo>
                  <a:lnTo>
                    <a:pt x="8" y="0"/>
                  </a:lnTo>
                </a:path>
              </a:pathLst>
            </a:custGeom>
            <a:noFill/>
            <a:ln w="12700" cap="rnd">
              <a:solidFill>
                <a:srgbClr val="000000"/>
              </a:solidFill>
              <a:round/>
              <a:headEnd/>
              <a:tailEnd/>
            </a:ln>
          </p:spPr>
          <p:txBody>
            <a:bodyPr/>
            <a:lstStyle/>
            <a:p>
              <a:endParaRPr lang="en-US">
                <a:solidFill>
                  <a:srgbClr val="000000"/>
                </a:solidFill>
              </a:endParaRPr>
            </a:p>
          </p:txBody>
        </p:sp>
        <p:sp>
          <p:nvSpPr>
            <p:cNvPr id="27702" name="Freeform 55"/>
            <p:cNvSpPr>
              <a:spLocks/>
            </p:cNvSpPr>
            <p:nvPr/>
          </p:nvSpPr>
          <p:spPr bwMode="auto">
            <a:xfrm>
              <a:off x="1732" y="2288"/>
              <a:ext cx="15" cy="22"/>
            </a:xfrm>
            <a:custGeom>
              <a:avLst/>
              <a:gdLst>
                <a:gd name="T0" fmla="*/ 7 w 15"/>
                <a:gd name="T1" fmla="*/ 0 h 22"/>
                <a:gd name="T2" fmla="*/ 7 w 15"/>
                <a:gd name="T3" fmla="*/ 0 h 22"/>
                <a:gd name="T4" fmla="*/ 5 w 15"/>
                <a:gd name="T5" fmla="*/ 1 h 22"/>
                <a:gd name="T6" fmla="*/ 3 w 15"/>
                <a:gd name="T7" fmla="*/ 3 h 22"/>
                <a:gd name="T8" fmla="*/ 1 w 15"/>
                <a:gd name="T9" fmla="*/ 7 h 22"/>
                <a:gd name="T10" fmla="*/ 0 w 15"/>
                <a:gd name="T11" fmla="*/ 11 h 22"/>
                <a:gd name="T12" fmla="*/ 1 w 15"/>
                <a:gd name="T13" fmla="*/ 15 h 22"/>
                <a:gd name="T14" fmla="*/ 3 w 15"/>
                <a:gd name="T15" fmla="*/ 18 h 22"/>
                <a:gd name="T16" fmla="*/ 5 w 15"/>
                <a:gd name="T17" fmla="*/ 21 h 22"/>
                <a:gd name="T18" fmla="*/ 7 w 15"/>
                <a:gd name="T19" fmla="*/ 21 h 22"/>
                <a:gd name="T20" fmla="*/ 10 w 15"/>
                <a:gd name="T21" fmla="*/ 21 h 22"/>
                <a:gd name="T22" fmla="*/ 12 w 15"/>
                <a:gd name="T23" fmla="*/ 18 h 22"/>
                <a:gd name="T24" fmla="*/ 14 w 15"/>
                <a:gd name="T25" fmla="*/ 15 h 22"/>
                <a:gd name="T26" fmla="*/ 14 w 15"/>
                <a:gd name="T27" fmla="*/ 11 h 22"/>
                <a:gd name="T28" fmla="*/ 14 w 15"/>
                <a:gd name="T29" fmla="*/ 7 h 22"/>
                <a:gd name="T30" fmla="*/ 12 w 15"/>
                <a:gd name="T31" fmla="*/ 3 h 22"/>
                <a:gd name="T32" fmla="*/ 10 w 15"/>
                <a:gd name="T33" fmla="*/ 1 h 22"/>
                <a:gd name="T34" fmla="*/ 7 w 15"/>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22"/>
                <a:gd name="T56" fmla="*/ 15 w 15"/>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22">
                  <a:moveTo>
                    <a:pt x="7" y="0"/>
                  </a:moveTo>
                  <a:lnTo>
                    <a:pt x="7" y="0"/>
                  </a:lnTo>
                  <a:lnTo>
                    <a:pt x="5" y="1"/>
                  </a:lnTo>
                  <a:lnTo>
                    <a:pt x="3" y="3"/>
                  </a:lnTo>
                  <a:lnTo>
                    <a:pt x="1" y="7"/>
                  </a:lnTo>
                  <a:lnTo>
                    <a:pt x="0" y="11"/>
                  </a:lnTo>
                  <a:lnTo>
                    <a:pt x="1" y="15"/>
                  </a:lnTo>
                  <a:lnTo>
                    <a:pt x="3" y="18"/>
                  </a:lnTo>
                  <a:lnTo>
                    <a:pt x="5" y="21"/>
                  </a:lnTo>
                  <a:lnTo>
                    <a:pt x="7" y="21"/>
                  </a:lnTo>
                  <a:lnTo>
                    <a:pt x="10" y="21"/>
                  </a:lnTo>
                  <a:lnTo>
                    <a:pt x="12" y="18"/>
                  </a:lnTo>
                  <a:lnTo>
                    <a:pt x="14" y="15"/>
                  </a:lnTo>
                  <a:lnTo>
                    <a:pt x="14" y="11"/>
                  </a:lnTo>
                  <a:lnTo>
                    <a:pt x="14" y="7"/>
                  </a:lnTo>
                  <a:lnTo>
                    <a:pt x="12" y="3"/>
                  </a:lnTo>
                  <a:lnTo>
                    <a:pt x="10" y="1"/>
                  </a:lnTo>
                  <a:lnTo>
                    <a:pt x="7" y="0"/>
                  </a:lnTo>
                </a:path>
              </a:pathLst>
            </a:custGeom>
            <a:noFill/>
            <a:ln w="12700" cap="rnd">
              <a:solidFill>
                <a:srgbClr val="000000"/>
              </a:solidFill>
              <a:round/>
              <a:headEnd/>
              <a:tailEnd/>
            </a:ln>
          </p:spPr>
          <p:txBody>
            <a:bodyPr/>
            <a:lstStyle/>
            <a:p>
              <a:endParaRPr lang="en-US">
                <a:solidFill>
                  <a:srgbClr val="000000"/>
                </a:solidFill>
              </a:endParaRPr>
            </a:p>
          </p:txBody>
        </p:sp>
        <p:sp>
          <p:nvSpPr>
            <p:cNvPr id="27703" name="Freeform 56"/>
            <p:cNvSpPr>
              <a:spLocks/>
            </p:cNvSpPr>
            <p:nvPr/>
          </p:nvSpPr>
          <p:spPr bwMode="auto">
            <a:xfrm>
              <a:off x="2063" y="2345"/>
              <a:ext cx="15" cy="22"/>
            </a:xfrm>
            <a:custGeom>
              <a:avLst/>
              <a:gdLst>
                <a:gd name="T0" fmla="*/ 7 w 15"/>
                <a:gd name="T1" fmla="*/ 0 h 22"/>
                <a:gd name="T2" fmla="*/ 7 w 15"/>
                <a:gd name="T3" fmla="*/ 0 h 22"/>
                <a:gd name="T4" fmla="*/ 4 w 15"/>
                <a:gd name="T5" fmla="*/ 1 h 22"/>
                <a:gd name="T6" fmla="*/ 2 w 15"/>
                <a:gd name="T7" fmla="*/ 3 h 22"/>
                <a:gd name="T8" fmla="*/ 0 w 15"/>
                <a:gd name="T9" fmla="*/ 7 h 22"/>
                <a:gd name="T10" fmla="*/ 0 w 15"/>
                <a:gd name="T11" fmla="*/ 12 h 22"/>
                <a:gd name="T12" fmla="*/ 0 w 15"/>
                <a:gd name="T13" fmla="*/ 15 h 22"/>
                <a:gd name="T14" fmla="*/ 2 w 15"/>
                <a:gd name="T15" fmla="*/ 18 h 22"/>
                <a:gd name="T16" fmla="*/ 4 w 15"/>
                <a:gd name="T17" fmla="*/ 21 h 22"/>
                <a:gd name="T18" fmla="*/ 7 w 15"/>
                <a:gd name="T19" fmla="*/ 21 h 22"/>
                <a:gd name="T20" fmla="*/ 10 w 15"/>
                <a:gd name="T21" fmla="*/ 21 h 22"/>
                <a:gd name="T22" fmla="*/ 12 w 15"/>
                <a:gd name="T23" fmla="*/ 18 h 22"/>
                <a:gd name="T24" fmla="*/ 13 w 15"/>
                <a:gd name="T25" fmla="*/ 15 h 22"/>
                <a:gd name="T26" fmla="*/ 14 w 15"/>
                <a:gd name="T27" fmla="*/ 12 h 22"/>
                <a:gd name="T28" fmla="*/ 13 w 15"/>
                <a:gd name="T29" fmla="*/ 7 h 22"/>
                <a:gd name="T30" fmla="*/ 12 w 15"/>
                <a:gd name="T31" fmla="*/ 3 h 22"/>
                <a:gd name="T32" fmla="*/ 10 w 15"/>
                <a:gd name="T33" fmla="*/ 1 h 22"/>
                <a:gd name="T34" fmla="*/ 7 w 15"/>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22"/>
                <a:gd name="T56" fmla="*/ 15 w 15"/>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22">
                  <a:moveTo>
                    <a:pt x="7" y="0"/>
                  </a:moveTo>
                  <a:lnTo>
                    <a:pt x="7" y="0"/>
                  </a:lnTo>
                  <a:lnTo>
                    <a:pt x="4" y="1"/>
                  </a:lnTo>
                  <a:lnTo>
                    <a:pt x="2" y="3"/>
                  </a:lnTo>
                  <a:lnTo>
                    <a:pt x="0" y="7"/>
                  </a:lnTo>
                  <a:lnTo>
                    <a:pt x="0" y="12"/>
                  </a:lnTo>
                  <a:lnTo>
                    <a:pt x="0" y="15"/>
                  </a:lnTo>
                  <a:lnTo>
                    <a:pt x="2" y="18"/>
                  </a:lnTo>
                  <a:lnTo>
                    <a:pt x="4" y="21"/>
                  </a:lnTo>
                  <a:lnTo>
                    <a:pt x="7" y="21"/>
                  </a:lnTo>
                  <a:lnTo>
                    <a:pt x="10" y="21"/>
                  </a:lnTo>
                  <a:lnTo>
                    <a:pt x="12" y="18"/>
                  </a:lnTo>
                  <a:lnTo>
                    <a:pt x="13" y="15"/>
                  </a:lnTo>
                  <a:lnTo>
                    <a:pt x="14" y="12"/>
                  </a:lnTo>
                  <a:lnTo>
                    <a:pt x="13" y="7"/>
                  </a:lnTo>
                  <a:lnTo>
                    <a:pt x="12" y="3"/>
                  </a:lnTo>
                  <a:lnTo>
                    <a:pt x="10" y="1"/>
                  </a:lnTo>
                  <a:lnTo>
                    <a:pt x="7" y="0"/>
                  </a:lnTo>
                </a:path>
              </a:pathLst>
            </a:custGeom>
            <a:noFill/>
            <a:ln w="12700" cap="rnd">
              <a:solidFill>
                <a:srgbClr val="000000"/>
              </a:solidFill>
              <a:round/>
              <a:headEnd/>
              <a:tailEnd/>
            </a:ln>
          </p:spPr>
          <p:txBody>
            <a:bodyPr/>
            <a:lstStyle/>
            <a:p>
              <a:endParaRPr lang="en-US">
                <a:solidFill>
                  <a:srgbClr val="000000"/>
                </a:solidFill>
              </a:endParaRPr>
            </a:p>
          </p:txBody>
        </p:sp>
        <p:sp>
          <p:nvSpPr>
            <p:cNvPr id="27704" name="Freeform 57"/>
            <p:cNvSpPr>
              <a:spLocks/>
            </p:cNvSpPr>
            <p:nvPr/>
          </p:nvSpPr>
          <p:spPr bwMode="auto">
            <a:xfrm>
              <a:off x="1918" y="2544"/>
              <a:ext cx="15" cy="22"/>
            </a:xfrm>
            <a:custGeom>
              <a:avLst/>
              <a:gdLst>
                <a:gd name="T0" fmla="*/ 8 w 15"/>
                <a:gd name="T1" fmla="*/ 0 h 22"/>
                <a:gd name="T2" fmla="*/ 8 w 15"/>
                <a:gd name="T3" fmla="*/ 0 h 22"/>
                <a:gd name="T4" fmla="*/ 5 w 15"/>
                <a:gd name="T5" fmla="*/ 1 h 22"/>
                <a:gd name="T6" fmla="*/ 3 w 15"/>
                <a:gd name="T7" fmla="*/ 3 h 22"/>
                <a:gd name="T8" fmla="*/ 1 w 15"/>
                <a:gd name="T9" fmla="*/ 7 h 22"/>
                <a:gd name="T10" fmla="*/ 0 w 15"/>
                <a:gd name="T11" fmla="*/ 11 h 22"/>
                <a:gd name="T12" fmla="*/ 1 w 15"/>
                <a:gd name="T13" fmla="*/ 15 h 22"/>
                <a:gd name="T14" fmla="*/ 3 w 15"/>
                <a:gd name="T15" fmla="*/ 18 h 22"/>
                <a:gd name="T16" fmla="*/ 5 w 15"/>
                <a:gd name="T17" fmla="*/ 20 h 22"/>
                <a:gd name="T18" fmla="*/ 8 w 15"/>
                <a:gd name="T19" fmla="*/ 21 h 22"/>
                <a:gd name="T20" fmla="*/ 10 w 15"/>
                <a:gd name="T21" fmla="*/ 20 h 22"/>
                <a:gd name="T22" fmla="*/ 12 w 15"/>
                <a:gd name="T23" fmla="*/ 18 h 22"/>
                <a:gd name="T24" fmla="*/ 14 w 15"/>
                <a:gd name="T25" fmla="*/ 15 h 22"/>
                <a:gd name="T26" fmla="*/ 14 w 15"/>
                <a:gd name="T27" fmla="*/ 11 h 22"/>
                <a:gd name="T28" fmla="*/ 14 w 15"/>
                <a:gd name="T29" fmla="*/ 7 h 22"/>
                <a:gd name="T30" fmla="*/ 12 w 15"/>
                <a:gd name="T31" fmla="*/ 3 h 22"/>
                <a:gd name="T32" fmla="*/ 10 w 15"/>
                <a:gd name="T33" fmla="*/ 1 h 22"/>
                <a:gd name="T34" fmla="*/ 8 w 15"/>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22"/>
                <a:gd name="T56" fmla="*/ 15 w 15"/>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22">
                  <a:moveTo>
                    <a:pt x="8" y="0"/>
                  </a:moveTo>
                  <a:lnTo>
                    <a:pt x="8" y="0"/>
                  </a:lnTo>
                  <a:lnTo>
                    <a:pt x="5" y="1"/>
                  </a:lnTo>
                  <a:lnTo>
                    <a:pt x="3" y="3"/>
                  </a:lnTo>
                  <a:lnTo>
                    <a:pt x="1" y="7"/>
                  </a:lnTo>
                  <a:lnTo>
                    <a:pt x="0" y="11"/>
                  </a:lnTo>
                  <a:lnTo>
                    <a:pt x="1" y="15"/>
                  </a:lnTo>
                  <a:lnTo>
                    <a:pt x="3" y="18"/>
                  </a:lnTo>
                  <a:lnTo>
                    <a:pt x="5" y="20"/>
                  </a:lnTo>
                  <a:lnTo>
                    <a:pt x="8" y="21"/>
                  </a:lnTo>
                  <a:lnTo>
                    <a:pt x="10" y="20"/>
                  </a:lnTo>
                  <a:lnTo>
                    <a:pt x="12" y="18"/>
                  </a:lnTo>
                  <a:lnTo>
                    <a:pt x="14" y="15"/>
                  </a:lnTo>
                  <a:lnTo>
                    <a:pt x="14" y="11"/>
                  </a:lnTo>
                  <a:lnTo>
                    <a:pt x="14" y="7"/>
                  </a:lnTo>
                  <a:lnTo>
                    <a:pt x="12" y="3"/>
                  </a:lnTo>
                  <a:lnTo>
                    <a:pt x="10" y="1"/>
                  </a:lnTo>
                  <a:lnTo>
                    <a:pt x="8" y="0"/>
                  </a:lnTo>
                </a:path>
              </a:pathLst>
            </a:custGeom>
            <a:noFill/>
            <a:ln w="12700" cap="rnd">
              <a:solidFill>
                <a:srgbClr val="000000"/>
              </a:solidFill>
              <a:round/>
              <a:headEnd/>
              <a:tailEnd/>
            </a:ln>
          </p:spPr>
          <p:txBody>
            <a:bodyPr/>
            <a:lstStyle/>
            <a:p>
              <a:endParaRPr lang="en-US">
                <a:solidFill>
                  <a:srgbClr val="000000"/>
                </a:solidFill>
              </a:endParaRPr>
            </a:p>
          </p:txBody>
        </p:sp>
        <p:sp>
          <p:nvSpPr>
            <p:cNvPr id="27705" name="Freeform 58"/>
            <p:cNvSpPr>
              <a:spLocks/>
            </p:cNvSpPr>
            <p:nvPr/>
          </p:nvSpPr>
          <p:spPr bwMode="auto">
            <a:xfrm>
              <a:off x="1917" y="2357"/>
              <a:ext cx="15" cy="22"/>
            </a:xfrm>
            <a:custGeom>
              <a:avLst/>
              <a:gdLst>
                <a:gd name="T0" fmla="*/ 8 w 15"/>
                <a:gd name="T1" fmla="*/ 0 h 22"/>
                <a:gd name="T2" fmla="*/ 8 w 15"/>
                <a:gd name="T3" fmla="*/ 0 h 22"/>
                <a:gd name="T4" fmla="*/ 5 w 15"/>
                <a:gd name="T5" fmla="*/ 1 h 22"/>
                <a:gd name="T6" fmla="*/ 2 w 15"/>
                <a:gd name="T7" fmla="*/ 3 h 22"/>
                <a:gd name="T8" fmla="*/ 1 w 15"/>
                <a:gd name="T9" fmla="*/ 6 h 22"/>
                <a:gd name="T10" fmla="*/ 0 w 15"/>
                <a:gd name="T11" fmla="*/ 10 h 22"/>
                <a:gd name="T12" fmla="*/ 1 w 15"/>
                <a:gd name="T13" fmla="*/ 14 h 22"/>
                <a:gd name="T14" fmla="*/ 2 w 15"/>
                <a:gd name="T15" fmla="*/ 18 h 22"/>
                <a:gd name="T16" fmla="*/ 5 w 15"/>
                <a:gd name="T17" fmla="*/ 20 h 22"/>
                <a:gd name="T18" fmla="*/ 8 w 15"/>
                <a:gd name="T19" fmla="*/ 21 h 22"/>
                <a:gd name="T20" fmla="*/ 10 w 15"/>
                <a:gd name="T21" fmla="*/ 20 h 22"/>
                <a:gd name="T22" fmla="*/ 12 w 15"/>
                <a:gd name="T23" fmla="*/ 18 h 22"/>
                <a:gd name="T24" fmla="*/ 13 w 15"/>
                <a:gd name="T25" fmla="*/ 14 h 22"/>
                <a:gd name="T26" fmla="*/ 14 w 15"/>
                <a:gd name="T27" fmla="*/ 10 h 22"/>
                <a:gd name="T28" fmla="*/ 13 w 15"/>
                <a:gd name="T29" fmla="*/ 6 h 22"/>
                <a:gd name="T30" fmla="*/ 12 w 15"/>
                <a:gd name="T31" fmla="*/ 3 h 22"/>
                <a:gd name="T32" fmla="*/ 10 w 15"/>
                <a:gd name="T33" fmla="*/ 1 h 22"/>
                <a:gd name="T34" fmla="*/ 8 w 15"/>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22"/>
                <a:gd name="T56" fmla="*/ 15 w 15"/>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22">
                  <a:moveTo>
                    <a:pt x="8" y="0"/>
                  </a:moveTo>
                  <a:lnTo>
                    <a:pt x="8" y="0"/>
                  </a:lnTo>
                  <a:lnTo>
                    <a:pt x="5" y="1"/>
                  </a:lnTo>
                  <a:lnTo>
                    <a:pt x="2" y="3"/>
                  </a:lnTo>
                  <a:lnTo>
                    <a:pt x="1" y="6"/>
                  </a:lnTo>
                  <a:lnTo>
                    <a:pt x="0" y="10"/>
                  </a:lnTo>
                  <a:lnTo>
                    <a:pt x="1" y="14"/>
                  </a:lnTo>
                  <a:lnTo>
                    <a:pt x="2" y="18"/>
                  </a:lnTo>
                  <a:lnTo>
                    <a:pt x="5" y="20"/>
                  </a:lnTo>
                  <a:lnTo>
                    <a:pt x="8" y="21"/>
                  </a:lnTo>
                  <a:lnTo>
                    <a:pt x="10" y="20"/>
                  </a:lnTo>
                  <a:lnTo>
                    <a:pt x="12" y="18"/>
                  </a:lnTo>
                  <a:lnTo>
                    <a:pt x="13" y="14"/>
                  </a:lnTo>
                  <a:lnTo>
                    <a:pt x="14" y="10"/>
                  </a:lnTo>
                  <a:lnTo>
                    <a:pt x="13" y="6"/>
                  </a:lnTo>
                  <a:lnTo>
                    <a:pt x="12" y="3"/>
                  </a:lnTo>
                  <a:lnTo>
                    <a:pt x="10" y="1"/>
                  </a:lnTo>
                  <a:lnTo>
                    <a:pt x="8" y="0"/>
                  </a:lnTo>
                </a:path>
              </a:pathLst>
            </a:custGeom>
            <a:noFill/>
            <a:ln w="12700" cap="rnd">
              <a:solidFill>
                <a:srgbClr val="000000"/>
              </a:solidFill>
              <a:round/>
              <a:headEnd/>
              <a:tailEnd/>
            </a:ln>
          </p:spPr>
          <p:txBody>
            <a:bodyPr/>
            <a:lstStyle/>
            <a:p>
              <a:endParaRPr lang="en-US">
                <a:solidFill>
                  <a:srgbClr val="000000"/>
                </a:solidFill>
              </a:endParaRPr>
            </a:p>
          </p:txBody>
        </p:sp>
        <p:sp>
          <p:nvSpPr>
            <p:cNvPr id="27706" name="Freeform 59"/>
            <p:cNvSpPr>
              <a:spLocks/>
            </p:cNvSpPr>
            <p:nvPr/>
          </p:nvSpPr>
          <p:spPr bwMode="auto">
            <a:xfrm>
              <a:off x="1914" y="2454"/>
              <a:ext cx="14" cy="23"/>
            </a:xfrm>
            <a:custGeom>
              <a:avLst/>
              <a:gdLst>
                <a:gd name="T0" fmla="*/ 7 w 14"/>
                <a:gd name="T1" fmla="*/ 0 h 23"/>
                <a:gd name="T2" fmla="*/ 7 w 14"/>
                <a:gd name="T3" fmla="*/ 0 h 23"/>
                <a:gd name="T4" fmla="*/ 4 w 14"/>
                <a:gd name="T5" fmla="*/ 2 h 23"/>
                <a:gd name="T6" fmla="*/ 2 w 14"/>
                <a:gd name="T7" fmla="*/ 4 h 23"/>
                <a:gd name="T8" fmla="*/ 0 w 14"/>
                <a:gd name="T9" fmla="*/ 7 h 23"/>
                <a:gd name="T10" fmla="*/ 0 w 14"/>
                <a:gd name="T11" fmla="*/ 11 h 23"/>
                <a:gd name="T12" fmla="*/ 0 w 14"/>
                <a:gd name="T13" fmla="*/ 15 h 23"/>
                <a:gd name="T14" fmla="*/ 2 w 14"/>
                <a:gd name="T15" fmla="*/ 19 h 23"/>
                <a:gd name="T16" fmla="*/ 4 w 14"/>
                <a:gd name="T17" fmla="*/ 21 h 23"/>
                <a:gd name="T18" fmla="*/ 7 w 14"/>
                <a:gd name="T19" fmla="*/ 22 h 23"/>
                <a:gd name="T20" fmla="*/ 9 w 14"/>
                <a:gd name="T21" fmla="*/ 21 h 23"/>
                <a:gd name="T22" fmla="*/ 12 w 14"/>
                <a:gd name="T23" fmla="*/ 19 h 23"/>
                <a:gd name="T24" fmla="*/ 13 w 14"/>
                <a:gd name="T25" fmla="*/ 15 h 23"/>
                <a:gd name="T26" fmla="*/ 13 w 14"/>
                <a:gd name="T27" fmla="*/ 11 h 23"/>
                <a:gd name="T28" fmla="*/ 13 w 14"/>
                <a:gd name="T29" fmla="*/ 7 h 23"/>
                <a:gd name="T30" fmla="*/ 12 w 14"/>
                <a:gd name="T31" fmla="*/ 4 h 23"/>
                <a:gd name="T32" fmla="*/ 9 w 14"/>
                <a:gd name="T33" fmla="*/ 2 h 23"/>
                <a:gd name="T34" fmla="*/ 7 w 14"/>
                <a:gd name="T35" fmla="*/ 0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23"/>
                <a:gd name="T56" fmla="*/ 14 w 14"/>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23">
                  <a:moveTo>
                    <a:pt x="7" y="0"/>
                  </a:moveTo>
                  <a:lnTo>
                    <a:pt x="7" y="0"/>
                  </a:lnTo>
                  <a:lnTo>
                    <a:pt x="4" y="2"/>
                  </a:lnTo>
                  <a:lnTo>
                    <a:pt x="2" y="4"/>
                  </a:lnTo>
                  <a:lnTo>
                    <a:pt x="0" y="7"/>
                  </a:lnTo>
                  <a:lnTo>
                    <a:pt x="0" y="11"/>
                  </a:lnTo>
                  <a:lnTo>
                    <a:pt x="0" y="15"/>
                  </a:lnTo>
                  <a:lnTo>
                    <a:pt x="2" y="19"/>
                  </a:lnTo>
                  <a:lnTo>
                    <a:pt x="4" y="21"/>
                  </a:lnTo>
                  <a:lnTo>
                    <a:pt x="7" y="22"/>
                  </a:lnTo>
                  <a:lnTo>
                    <a:pt x="9" y="21"/>
                  </a:lnTo>
                  <a:lnTo>
                    <a:pt x="12" y="19"/>
                  </a:lnTo>
                  <a:lnTo>
                    <a:pt x="13" y="15"/>
                  </a:lnTo>
                  <a:lnTo>
                    <a:pt x="13" y="11"/>
                  </a:lnTo>
                  <a:lnTo>
                    <a:pt x="13" y="7"/>
                  </a:lnTo>
                  <a:lnTo>
                    <a:pt x="12" y="4"/>
                  </a:lnTo>
                  <a:lnTo>
                    <a:pt x="9" y="2"/>
                  </a:lnTo>
                  <a:lnTo>
                    <a:pt x="7" y="0"/>
                  </a:lnTo>
                </a:path>
              </a:pathLst>
            </a:custGeom>
            <a:noFill/>
            <a:ln w="12700" cap="rnd">
              <a:solidFill>
                <a:srgbClr val="000000"/>
              </a:solidFill>
              <a:round/>
              <a:headEnd/>
              <a:tailEnd/>
            </a:ln>
          </p:spPr>
          <p:txBody>
            <a:bodyPr/>
            <a:lstStyle/>
            <a:p>
              <a:endParaRPr lang="en-US">
                <a:solidFill>
                  <a:srgbClr val="000000"/>
                </a:solidFill>
              </a:endParaRPr>
            </a:p>
          </p:txBody>
        </p:sp>
        <p:sp>
          <p:nvSpPr>
            <p:cNvPr id="27707" name="Freeform 60"/>
            <p:cNvSpPr>
              <a:spLocks/>
            </p:cNvSpPr>
            <p:nvPr/>
          </p:nvSpPr>
          <p:spPr bwMode="auto">
            <a:xfrm>
              <a:off x="1918" y="2273"/>
              <a:ext cx="15" cy="22"/>
            </a:xfrm>
            <a:custGeom>
              <a:avLst/>
              <a:gdLst>
                <a:gd name="T0" fmla="*/ 8 w 15"/>
                <a:gd name="T1" fmla="*/ 0 h 22"/>
                <a:gd name="T2" fmla="*/ 8 w 15"/>
                <a:gd name="T3" fmla="*/ 0 h 22"/>
                <a:gd name="T4" fmla="*/ 5 w 15"/>
                <a:gd name="T5" fmla="*/ 1 h 22"/>
                <a:gd name="T6" fmla="*/ 3 w 15"/>
                <a:gd name="T7" fmla="*/ 3 h 22"/>
                <a:gd name="T8" fmla="*/ 1 w 15"/>
                <a:gd name="T9" fmla="*/ 7 h 22"/>
                <a:gd name="T10" fmla="*/ 0 w 15"/>
                <a:gd name="T11" fmla="*/ 11 h 22"/>
                <a:gd name="T12" fmla="*/ 1 w 15"/>
                <a:gd name="T13" fmla="*/ 15 h 22"/>
                <a:gd name="T14" fmla="*/ 3 w 15"/>
                <a:gd name="T15" fmla="*/ 18 h 22"/>
                <a:gd name="T16" fmla="*/ 5 w 15"/>
                <a:gd name="T17" fmla="*/ 21 h 22"/>
                <a:gd name="T18" fmla="*/ 8 w 15"/>
                <a:gd name="T19" fmla="*/ 21 h 22"/>
                <a:gd name="T20" fmla="*/ 10 w 15"/>
                <a:gd name="T21" fmla="*/ 21 h 22"/>
                <a:gd name="T22" fmla="*/ 12 w 15"/>
                <a:gd name="T23" fmla="*/ 18 h 22"/>
                <a:gd name="T24" fmla="*/ 14 w 15"/>
                <a:gd name="T25" fmla="*/ 15 h 22"/>
                <a:gd name="T26" fmla="*/ 14 w 15"/>
                <a:gd name="T27" fmla="*/ 11 h 22"/>
                <a:gd name="T28" fmla="*/ 14 w 15"/>
                <a:gd name="T29" fmla="*/ 7 h 22"/>
                <a:gd name="T30" fmla="*/ 12 w 15"/>
                <a:gd name="T31" fmla="*/ 3 h 22"/>
                <a:gd name="T32" fmla="*/ 10 w 15"/>
                <a:gd name="T33" fmla="*/ 1 h 22"/>
                <a:gd name="T34" fmla="*/ 8 w 15"/>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22"/>
                <a:gd name="T56" fmla="*/ 15 w 15"/>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22">
                  <a:moveTo>
                    <a:pt x="8" y="0"/>
                  </a:moveTo>
                  <a:lnTo>
                    <a:pt x="8" y="0"/>
                  </a:lnTo>
                  <a:lnTo>
                    <a:pt x="5" y="1"/>
                  </a:lnTo>
                  <a:lnTo>
                    <a:pt x="3" y="3"/>
                  </a:lnTo>
                  <a:lnTo>
                    <a:pt x="1" y="7"/>
                  </a:lnTo>
                  <a:lnTo>
                    <a:pt x="0" y="11"/>
                  </a:lnTo>
                  <a:lnTo>
                    <a:pt x="1" y="15"/>
                  </a:lnTo>
                  <a:lnTo>
                    <a:pt x="3" y="18"/>
                  </a:lnTo>
                  <a:lnTo>
                    <a:pt x="5" y="21"/>
                  </a:lnTo>
                  <a:lnTo>
                    <a:pt x="8" y="21"/>
                  </a:lnTo>
                  <a:lnTo>
                    <a:pt x="10" y="21"/>
                  </a:lnTo>
                  <a:lnTo>
                    <a:pt x="12" y="18"/>
                  </a:lnTo>
                  <a:lnTo>
                    <a:pt x="14" y="15"/>
                  </a:lnTo>
                  <a:lnTo>
                    <a:pt x="14" y="11"/>
                  </a:lnTo>
                  <a:lnTo>
                    <a:pt x="14" y="7"/>
                  </a:lnTo>
                  <a:lnTo>
                    <a:pt x="12" y="3"/>
                  </a:lnTo>
                  <a:lnTo>
                    <a:pt x="10" y="1"/>
                  </a:lnTo>
                  <a:lnTo>
                    <a:pt x="8" y="0"/>
                  </a:lnTo>
                </a:path>
              </a:pathLst>
            </a:custGeom>
            <a:noFill/>
            <a:ln w="12700" cap="rnd">
              <a:solidFill>
                <a:srgbClr val="000000"/>
              </a:solidFill>
              <a:round/>
              <a:headEnd/>
              <a:tailEnd/>
            </a:ln>
          </p:spPr>
          <p:txBody>
            <a:bodyPr/>
            <a:lstStyle/>
            <a:p>
              <a:endParaRPr lang="en-US">
                <a:solidFill>
                  <a:srgbClr val="000000"/>
                </a:solidFill>
              </a:endParaRPr>
            </a:p>
          </p:txBody>
        </p:sp>
        <p:sp>
          <p:nvSpPr>
            <p:cNvPr id="27708" name="Freeform 61"/>
            <p:cNvSpPr>
              <a:spLocks/>
            </p:cNvSpPr>
            <p:nvPr/>
          </p:nvSpPr>
          <p:spPr bwMode="auto">
            <a:xfrm>
              <a:off x="1661" y="2244"/>
              <a:ext cx="175" cy="182"/>
            </a:xfrm>
            <a:custGeom>
              <a:avLst/>
              <a:gdLst>
                <a:gd name="T0" fmla="*/ 154 w 175"/>
                <a:gd name="T1" fmla="*/ 7 h 182"/>
                <a:gd name="T2" fmla="*/ 7 w 175"/>
                <a:gd name="T3" fmla="*/ 0 h 182"/>
                <a:gd name="T4" fmla="*/ 0 w 175"/>
                <a:gd name="T5" fmla="*/ 166 h 182"/>
                <a:gd name="T6" fmla="*/ 2 w 175"/>
                <a:gd name="T7" fmla="*/ 167 h 182"/>
                <a:gd name="T8" fmla="*/ 8 w 175"/>
                <a:gd name="T9" fmla="*/ 167 h 182"/>
                <a:gd name="T10" fmla="*/ 17 w 175"/>
                <a:gd name="T11" fmla="*/ 168 h 182"/>
                <a:gd name="T12" fmla="*/ 28 w 175"/>
                <a:gd name="T13" fmla="*/ 169 h 182"/>
                <a:gd name="T14" fmla="*/ 41 w 175"/>
                <a:gd name="T15" fmla="*/ 170 h 182"/>
                <a:gd name="T16" fmla="*/ 55 w 175"/>
                <a:gd name="T17" fmla="*/ 171 h 182"/>
                <a:gd name="T18" fmla="*/ 71 w 175"/>
                <a:gd name="T19" fmla="*/ 172 h 182"/>
                <a:gd name="T20" fmla="*/ 87 w 175"/>
                <a:gd name="T21" fmla="*/ 174 h 182"/>
                <a:gd name="T22" fmla="*/ 104 w 175"/>
                <a:gd name="T23" fmla="*/ 175 h 182"/>
                <a:gd name="T24" fmla="*/ 119 w 175"/>
                <a:gd name="T25" fmla="*/ 176 h 182"/>
                <a:gd name="T26" fmla="*/ 133 w 175"/>
                <a:gd name="T27" fmla="*/ 178 h 182"/>
                <a:gd name="T28" fmla="*/ 147 w 175"/>
                <a:gd name="T29" fmla="*/ 179 h 182"/>
                <a:gd name="T30" fmla="*/ 158 w 175"/>
                <a:gd name="T31" fmla="*/ 180 h 182"/>
                <a:gd name="T32" fmla="*/ 166 w 175"/>
                <a:gd name="T33" fmla="*/ 180 h 182"/>
                <a:gd name="T34" fmla="*/ 172 w 175"/>
                <a:gd name="T35" fmla="*/ 181 h 182"/>
                <a:gd name="T36" fmla="*/ 174 w 175"/>
                <a:gd name="T37" fmla="*/ 181 h 182"/>
                <a:gd name="T38" fmla="*/ 154 w 175"/>
                <a:gd name="T39" fmla="*/ 7 h 1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5"/>
                <a:gd name="T61" fmla="*/ 0 h 182"/>
                <a:gd name="T62" fmla="*/ 175 w 175"/>
                <a:gd name="T63" fmla="*/ 182 h 18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5" h="182">
                  <a:moveTo>
                    <a:pt x="154" y="7"/>
                  </a:moveTo>
                  <a:lnTo>
                    <a:pt x="7" y="0"/>
                  </a:lnTo>
                  <a:lnTo>
                    <a:pt x="0" y="166"/>
                  </a:lnTo>
                  <a:lnTo>
                    <a:pt x="2" y="167"/>
                  </a:lnTo>
                  <a:lnTo>
                    <a:pt x="8" y="167"/>
                  </a:lnTo>
                  <a:lnTo>
                    <a:pt x="17" y="168"/>
                  </a:lnTo>
                  <a:lnTo>
                    <a:pt x="28" y="169"/>
                  </a:lnTo>
                  <a:lnTo>
                    <a:pt x="41" y="170"/>
                  </a:lnTo>
                  <a:lnTo>
                    <a:pt x="55" y="171"/>
                  </a:lnTo>
                  <a:lnTo>
                    <a:pt x="71" y="172"/>
                  </a:lnTo>
                  <a:lnTo>
                    <a:pt x="87" y="174"/>
                  </a:lnTo>
                  <a:lnTo>
                    <a:pt x="104" y="175"/>
                  </a:lnTo>
                  <a:lnTo>
                    <a:pt x="119" y="176"/>
                  </a:lnTo>
                  <a:lnTo>
                    <a:pt x="133" y="178"/>
                  </a:lnTo>
                  <a:lnTo>
                    <a:pt x="147" y="179"/>
                  </a:lnTo>
                  <a:lnTo>
                    <a:pt x="158" y="180"/>
                  </a:lnTo>
                  <a:lnTo>
                    <a:pt x="166" y="180"/>
                  </a:lnTo>
                  <a:lnTo>
                    <a:pt x="172" y="181"/>
                  </a:lnTo>
                  <a:lnTo>
                    <a:pt x="174" y="181"/>
                  </a:lnTo>
                  <a:lnTo>
                    <a:pt x="154" y="7"/>
                  </a:lnTo>
                </a:path>
              </a:pathLst>
            </a:custGeom>
            <a:noFill/>
            <a:ln w="12700" cap="rnd">
              <a:solidFill>
                <a:srgbClr val="000000"/>
              </a:solidFill>
              <a:round/>
              <a:headEnd/>
              <a:tailEnd/>
            </a:ln>
          </p:spPr>
          <p:txBody>
            <a:bodyPr/>
            <a:lstStyle/>
            <a:p>
              <a:endParaRPr lang="en-US">
                <a:solidFill>
                  <a:srgbClr val="000000"/>
                </a:solidFill>
              </a:endParaRPr>
            </a:p>
          </p:txBody>
        </p:sp>
        <p:sp>
          <p:nvSpPr>
            <p:cNvPr id="27709" name="Freeform 62"/>
            <p:cNvSpPr>
              <a:spLocks/>
            </p:cNvSpPr>
            <p:nvPr/>
          </p:nvSpPr>
          <p:spPr bwMode="auto">
            <a:xfrm>
              <a:off x="1667" y="2246"/>
              <a:ext cx="153" cy="83"/>
            </a:xfrm>
            <a:custGeom>
              <a:avLst/>
              <a:gdLst>
                <a:gd name="T0" fmla="*/ 149 w 153"/>
                <a:gd name="T1" fmla="*/ 7 h 83"/>
                <a:gd name="T2" fmla="*/ 152 w 153"/>
                <a:gd name="T3" fmla="*/ 59 h 83"/>
                <a:gd name="T4" fmla="*/ 70 w 153"/>
                <a:gd name="T5" fmla="*/ 82 h 83"/>
                <a:gd name="T6" fmla="*/ 67 w 153"/>
                <a:gd name="T7" fmla="*/ 80 h 83"/>
                <a:gd name="T8" fmla="*/ 60 w 153"/>
                <a:gd name="T9" fmla="*/ 76 h 83"/>
                <a:gd name="T10" fmla="*/ 49 w 153"/>
                <a:gd name="T11" fmla="*/ 70 h 83"/>
                <a:gd name="T12" fmla="*/ 36 w 153"/>
                <a:gd name="T13" fmla="*/ 62 h 83"/>
                <a:gd name="T14" fmla="*/ 23 w 153"/>
                <a:gd name="T15" fmla="*/ 55 h 83"/>
                <a:gd name="T16" fmla="*/ 12 w 153"/>
                <a:gd name="T17" fmla="*/ 48 h 83"/>
                <a:gd name="T18" fmla="*/ 5 w 153"/>
                <a:gd name="T19" fmla="*/ 43 h 83"/>
                <a:gd name="T20" fmla="*/ 2 w 153"/>
                <a:gd name="T21" fmla="*/ 41 h 83"/>
                <a:gd name="T22" fmla="*/ 2 w 153"/>
                <a:gd name="T23" fmla="*/ 40 h 83"/>
                <a:gd name="T24" fmla="*/ 2 w 153"/>
                <a:gd name="T25" fmla="*/ 35 h 83"/>
                <a:gd name="T26" fmla="*/ 1 w 153"/>
                <a:gd name="T27" fmla="*/ 28 h 83"/>
                <a:gd name="T28" fmla="*/ 1 w 153"/>
                <a:gd name="T29" fmla="*/ 21 h 83"/>
                <a:gd name="T30" fmla="*/ 1 w 153"/>
                <a:gd name="T31" fmla="*/ 13 h 83"/>
                <a:gd name="T32" fmla="*/ 0 w 153"/>
                <a:gd name="T33" fmla="*/ 6 h 83"/>
                <a:gd name="T34" fmla="*/ 0 w 153"/>
                <a:gd name="T35" fmla="*/ 2 h 83"/>
                <a:gd name="T36" fmla="*/ 0 w 153"/>
                <a:gd name="T37" fmla="*/ 0 h 83"/>
                <a:gd name="T38" fmla="*/ 149 w 153"/>
                <a:gd name="T39" fmla="*/ 7 h 8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3"/>
                <a:gd name="T61" fmla="*/ 0 h 83"/>
                <a:gd name="T62" fmla="*/ 153 w 153"/>
                <a:gd name="T63" fmla="*/ 83 h 8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3" h="83">
                  <a:moveTo>
                    <a:pt x="149" y="7"/>
                  </a:moveTo>
                  <a:lnTo>
                    <a:pt x="152" y="59"/>
                  </a:lnTo>
                  <a:lnTo>
                    <a:pt x="70" y="82"/>
                  </a:lnTo>
                  <a:lnTo>
                    <a:pt x="67" y="80"/>
                  </a:lnTo>
                  <a:lnTo>
                    <a:pt x="60" y="76"/>
                  </a:lnTo>
                  <a:lnTo>
                    <a:pt x="49" y="70"/>
                  </a:lnTo>
                  <a:lnTo>
                    <a:pt x="36" y="62"/>
                  </a:lnTo>
                  <a:lnTo>
                    <a:pt x="23" y="55"/>
                  </a:lnTo>
                  <a:lnTo>
                    <a:pt x="12" y="48"/>
                  </a:lnTo>
                  <a:lnTo>
                    <a:pt x="5" y="43"/>
                  </a:lnTo>
                  <a:lnTo>
                    <a:pt x="2" y="41"/>
                  </a:lnTo>
                  <a:lnTo>
                    <a:pt x="2" y="40"/>
                  </a:lnTo>
                  <a:lnTo>
                    <a:pt x="2" y="35"/>
                  </a:lnTo>
                  <a:lnTo>
                    <a:pt x="1" y="28"/>
                  </a:lnTo>
                  <a:lnTo>
                    <a:pt x="1" y="21"/>
                  </a:lnTo>
                  <a:lnTo>
                    <a:pt x="1" y="13"/>
                  </a:lnTo>
                  <a:lnTo>
                    <a:pt x="0" y="6"/>
                  </a:lnTo>
                  <a:lnTo>
                    <a:pt x="0" y="2"/>
                  </a:lnTo>
                  <a:lnTo>
                    <a:pt x="0" y="0"/>
                  </a:lnTo>
                  <a:lnTo>
                    <a:pt x="149" y="7"/>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7710" name="Freeform 63"/>
            <p:cNvSpPr>
              <a:spLocks/>
            </p:cNvSpPr>
            <p:nvPr/>
          </p:nvSpPr>
          <p:spPr bwMode="auto">
            <a:xfrm>
              <a:off x="1975" y="2311"/>
              <a:ext cx="175" cy="182"/>
            </a:xfrm>
            <a:custGeom>
              <a:avLst/>
              <a:gdLst>
                <a:gd name="T0" fmla="*/ 154 w 175"/>
                <a:gd name="T1" fmla="*/ 8 h 182"/>
                <a:gd name="T2" fmla="*/ 7 w 175"/>
                <a:gd name="T3" fmla="*/ 0 h 182"/>
                <a:gd name="T4" fmla="*/ 0 w 175"/>
                <a:gd name="T5" fmla="*/ 166 h 182"/>
                <a:gd name="T6" fmla="*/ 2 w 175"/>
                <a:gd name="T7" fmla="*/ 167 h 182"/>
                <a:gd name="T8" fmla="*/ 8 w 175"/>
                <a:gd name="T9" fmla="*/ 168 h 182"/>
                <a:gd name="T10" fmla="*/ 16 w 175"/>
                <a:gd name="T11" fmla="*/ 168 h 182"/>
                <a:gd name="T12" fmla="*/ 27 w 175"/>
                <a:gd name="T13" fmla="*/ 169 h 182"/>
                <a:gd name="T14" fmla="*/ 41 w 175"/>
                <a:gd name="T15" fmla="*/ 170 h 182"/>
                <a:gd name="T16" fmla="*/ 55 w 175"/>
                <a:gd name="T17" fmla="*/ 172 h 182"/>
                <a:gd name="T18" fmla="*/ 71 w 175"/>
                <a:gd name="T19" fmla="*/ 173 h 182"/>
                <a:gd name="T20" fmla="*/ 87 w 175"/>
                <a:gd name="T21" fmla="*/ 175 h 182"/>
                <a:gd name="T22" fmla="*/ 103 w 175"/>
                <a:gd name="T23" fmla="*/ 176 h 182"/>
                <a:gd name="T24" fmla="*/ 119 w 175"/>
                <a:gd name="T25" fmla="*/ 177 h 182"/>
                <a:gd name="T26" fmla="*/ 133 w 175"/>
                <a:gd name="T27" fmla="*/ 178 h 182"/>
                <a:gd name="T28" fmla="*/ 147 w 175"/>
                <a:gd name="T29" fmla="*/ 179 h 182"/>
                <a:gd name="T30" fmla="*/ 158 w 175"/>
                <a:gd name="T31" fmla="*/ 180 h 182"/>
                <a:gd name="T32" fmla="*/ 166 w 175"/>
                <a:gd name="T33" fmla="*/ 181 h 182"/>
                <a:gd name="T34" fmla="*/ 172 w 175"/>
                <a:gd name="T35" fmla="*/ 181 h 182"/>
                <a:gd name="T36" fmla="*/ 174 w 175"/>
                <a:gd name="T37" fmla="*/ 181 h 182"/>
                <a:gd name="T38" fmla="*/ 154 w 175"/>
                <a:gd name="T39" fmla="*/ 8 h 1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5"/>
                <a:gd name="T61" fmla="*/ 0 h 182"/>
                <a:gd name="T62" fmla="*/ 175 w 175"/>
                <a:gd name="T63" fmla="*/ 182 h 18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5" h="182">
                  <a:moveTo>
                    <a:pt x="154" y="8"/>
                  </a:moveTo>
                  <a:lnTo>
                    <a:pt x="7" y="0"/>
                  </a:lnTo>
                  <a:lnTo>
                    <a:pt x="0" y="166"/>
                  </a:lnTo>
                  <a:lnTo>
                    <a:pt x="2" y="167"/>
                  </a:lnTo>
                  <a:lnTo>
                    <a:pt x="8" y="168"/>
                  </a:lnTo>
                  <a:lnTo>
                    <a:pt x="16" y="168"/>
                  </a:lnTo>
                  <a:lnTo>
                    <a:pt x="27" y="169"/>
                  </a:lnTo>
                  <a:lnTo>
                    <a:pt x="41" y="170"/>
                  </a:lnTo>
                  <a:lnTo>
                    <a:pt x="55" y="172"/>
                  </a:lnTo>
                  <a:lnTo>
                    <a:pt x="71" y="173"/>
                  </a:lnTo>
                  <a:lnTo>
                    <a:pt x="87" y="175"/>
                  </a:lnTo>
                  <a:lnTo>
                    <a:pt x="103" y="176"/>
                  </a:lnTo>
                  <a:lnTo>
                    <a:pt x="119" y="177"/>
                  </a:lnTo>
                  <a:lnTo>
                    <a:pt x="133" y="178"/>
                  </a:lnTo>
                  <a:lnTo>
                    <a:pt x="147" y="179"/>
                  </a:lnTo>
                  <a:lnTo>
                    <a:pt x="158" y="180"/>
                  </a:lnTo>
                  <a:lnTo>
                    <a:pt x="166" y="181"/>
                  </a:lnTo>
                  <a:lnTo>
                    <a:pt x="172" y="181"/>
                  </a:lnTo>
                  <a:lnTo>
                    <a:pt x="174" y="181"/>
                  </a:lnTo>
                  <a:lnTo>
                    <a:pt x="154" y="8"/>
                  </a:lnTo>
                </a:path>
              </a:pathLst>
            </a:custGeom>
            <a:noFill/>
            <a:ln w="12700" cap="rnd">
              <a:solidFill>
                <a:srgbClr val="000000"/>
              </a:solidFill>
              <a:round/>
              <a:headEnd/>
              <a:tailEnd/>
            </a:ln>
          </p:spPr>
          <p:txBody>
            <a:bodyPr/>
            <a:lstStyle/>
            <a:p>
              <a:endParaRPr lang="en-US">
                <a:solidFill>
                  <a:srgbClr val="000000"/>
                </a:solidFill>
              </a:endParaRPr>
            </a:p>
          </p:txBody>
        </p:sp>
        <p:sp>
          <p:nvSpPr>
            <p:cNvPr id="27711" name="Freeform 64"/>
            <p:cNvSpPr>
              <a:spLocks/>
            </p:cNvSpPr>
            <p:nvPr/>
          </p:nvSpPr>
          <p:spPr bwMode="auto">
            <a:xfrm>
              <a:off x="1983" y="2317"/>
              <a:ext cx="151" cy="70"/>
            </a:xfrm>
            <a:custGeom>
              <a:avLst/>
              <a:gdLst>
                <a:gd name="T0" fmla="*/ 147 w 151"/>
                <a:gd name="T1" fmla="*/ 5 h 70"/>
                <a:gd name="T2" fmla="*/ 150 w 151"/>
                <a:gd name="T3" fmla="*/ 45 h 70"/>
                <a:gd name="T4" fmla="*/ 87 w 151"/>
                <a:gd name="T5" fmla="*/ 69 h 70"/>
                <a:gd name="T6" fmla="*/ 83 w 151"/>
                <a:gd name="T7" fmla="*/ 68 h 70"/>
                <a:gd name="T8" fmla="*/ 73 w 151"/>
                <a:gd name="T9" fmla="*/ 64 h 70"/>
                <a:gd name="T10" fmla="*/ 59 w 151"/>
                <a:gd name="T11" fmla="*/ 58 h 70"/>
                <a:gd name="T12" fmla="*/ 44 w 151"/>
                <a:gd name="T13" fmla="*/ 51 h 70"/>
                <a:gd name="T14" fmla="*/ 27 w 151"/>
                <a:gd name="T15" fmla="*/ 44 h 70"/>
                <a:gd name="T16" fmla="*/ 14 w 151"/>
                <a:gd name="T17" fmla="*/ 38 h 70"/>
                <a:gd name="T18" fmla="*/ 3 w 151"/>
                <a:gd name="T19" fmla="*/ 34 h 70"/>
                <a:gd name="T20" fmla="*/ 0 w 151"/>
                <a:gd name="T21" fmla="*/ 32 h 70"/>
                <a:gd name="T22" fmla="*/ 0 w 151"/>
                <a:gd name="T23" fmla="*/ 31 h 70"/>
                <a:gd name="T24" fmla="*/ 0 w 151"/>
                <a:gd name="T25" fmla="*/ 27 h 70"/>
                <a:gd name="T26" fmla="*/ 0 w 151"/>
                <a:gd name="T27" fmla="*/ 22 h 70"/>
                <a:gd name="T28" fmla="*/ 0 w 151"/>
                <a:gd name="T29" fmla="*/ 16 h 70"/>
                <a:gd name="T30" fmla="*/ 0 w 151"/>
                <a:gd name="T31" fmla="*/ 10 h 70"/>
                <a:gd name="T32" fmla="*/ 0 w 151"/>
                <a:gd name="T33" fmla="*/ 5 h 70"/>
                <a:gd name="T34" fmla="*/ 0 w 151"/>
                <a:gd name="T35" fmla="*/ 1 h 70"/>
                <a:gd name="T36" fmla="*/ 0 w 151"/>
                <a:gd name="T37" fmla="*/ 0 h 70"/>
                <a:gd name="T38" fmla="*/ 2 w 151"/>
                <a:gd name="T39" fmla="*/ 0 h 70"/>
                <a:gd name="T40" fmla="*/ 6 w 151"/>
                <a:gd name="T41" fmla="*/ 0 h 70"/>
                <a:gd name="T42" fmla="*/ 14 w 151"/>
                <a:gd name="T43" fmla="*/ 0 h 70"/>
                <a:gd name="T44" fmla="*/ 23 w 151"/>
                <a:gd name="T45" fmla="*/ 0 h 70"/>
                <a:gd name="T46" fmla="*/ 34 w 151"/>
                <a:gd name="T47" fmla="*/ 1 h 70"/>
                <a:gd name="T48" fmla="*/ 47 w 151"/>
                <a:gd name="T49" fmla="*/ 2 h 70"/>
                <a:gd name="T50" fmla="*/ 60 w 151"/>
                <a:gd name="T51" fmla="*/ 2 h 70"/>
                <a:gd name="T52" fmla="*/ 74 w 151"/>
                <a:gd name="T53" fmla="*/ 2 h 70"/>
                <a:gd name="T54" fmla="*/ 88 w 151"/>
                <a:gd name="T55" fmla="*/ 3 h 70"/>
                <a:gd name="T56" fmla="*/ 101 w 151"/>
                <a:gd name="T57" fmla="*/ 3 h 70"/>
                <a:gd name="T58" fmla="*/ 114 w 151"/>
                <a:gd name="T59" fmla="*/ 4 h 70"/>
                <a:gd name="T60" fmla="*/ 125 w 151"/>
                <a:gd name="T61" fmla="*/ 4 h 70"/>
                <a:gd name="T62" fmla="*/ 134 w 151"/>
                <a:gd name="T63" fmla="*/ 4 h 70"/>
                <a:gd name="T64" fmla="*/ 141 w 151"/>
                <a:gd name="T65" fmla="*/ 5 h 70"/>
                <a:gd name="T66" fmla="*/ 145 w 151"/>
                <a:gd name="T67" fmla="*/ 5 h 70"/>
                <a:gd name="T68" fmla="*/ 147 w 151"/>
                <a:gd name="T69" fmla="*/ 5 h 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1"/>
                <a:gd name="T106" fmla="*/ 0 h 70"/>
                <a:gd name="T107" fmla="*/ 151 w 151"/>
                <a:gd name="T108" fmla="*/ 70 h 7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1" h="70">
                  <a:moveTo>
                    <a:pt x="147" y="5"/>
                  </a:moveTo>
                  <a:lnTo>
                    <a:pt x="150" y="45"/>
                  </a:lnTo>
                  <a:lnTo>
                    <a:pt x="87" y="69"/>
                  </a:lnTo>
                  <a:lnTo>
                    <a:pt x="83" y="68"/>
                  </a:lnTo>
                  <a:lnTo>
                    <a:pt x="73" y="64"/>
                  </a:lnTo>
                  <a:lnTo>
                    <a:pt x="59" y="58"/>
                  </a:lnTo>
                  <a:lnTo>
                    <a:pt x="44" y="51"/>
                  </a:lnTo>
                  <a:lnTo>
                    <a:pt x="27" y="44"/>
                  </a:lnTo>
                  <a:lnTo>
                    <a:pt x="14" y="38"/>
                  </a:lnTo>
                  <a:lnTo>
                    <a:pt x="3" y="34"/>
                  </a:lnTo>
                  <a:lnTo>
                    <a:pt x="0" y="32"/>
                  </a:lnTo>
                  <a:lnTo>
                    <a:pt x="0" y="31"/>
                  </a:lnTo>
                  <a:lnTo>
                    <a:pt x="0" y="27"/>
                  </a:lnTo>
                  <a:lnTo>
                    <a:pt x="0" y="22"/>
                  </a:lnTo>
                  <a:lnTo>
                    <a:pt x="0" y="16"/>
                  </a:lnTo>
                  <a:lnTo>
                    <a:pt x="0" y="10"/>
                  </a:lnTo>
                  <a:lnTo>
                    <a:pt x="0" y="5"/>
                  </a:lnTo>
                  <a:lnTo>
                    <a:pt x="0" y="1"/>
                  </a:lnTo>
                  <a:lnTo>
                    <a:pt x="0" y="0"/>
                  </a:lnTo>
                  <a:lnTo>
                    <a:pt x="2" y="0"/>
                  </a:lnTo>
                  <a:lnTo>
                    <a:pt x="6" y="0"/>
                  </a:lnTo>
                  <a:lnTo>
                    <a:pt x="14" y="0"/>
                  </a:lnTo>
                  <a:lnTo>
                    <a:pt x="23" y="0"/>
                  </a:lnTo>
                  <a:lnTo>
                    <a:pt x="34" y="1"/>
                  </a:lnTo>
                  <a:lnTo>
                    <a:pt x="47" y="2"/>
                  </a:lnTo>
                  <a:lnTo>
                    <a:pt x="60" y="2"/>
                  </a:lnTo>
                  <a:lnTo>
                    <a:pt x="74" y="2"/>
                  </a:lnTo>
                  <a:lnTo>
                    <a:pt x="88" y="3"/>
                  </a:lnTo>
                  <a:lnTo>
                    <a:pt x="101" y="3"/>
                  </a:lnTo>
                  <a:lnTo>
                    <a:pt x="114" y="4"/>
                  </a:lnTo>
                  <a:lnTo>
                    <a:pt x="125" y="4"/>
                  </a:lnTo>
                  <a:lnTo>
                    <a:pt x="134" y="4"/>
                  </a:lnTo>
                  <a:lnTo>
                    <a:pt x="141" y="5"/>
                  </a:lnTo>
                  <a:lnTo>
                    <a:pt x="145" y="5"/>
                  </a:lnTo>
                  <a:lnTo>
                    <a:pt x="147" y="5"/>
                  </a:lnTo>
                </a:path>
              </a:pathLst>
            </a:custGeom>
            <a:noFill/>
            <a:ln w="12700" cap="rnd">
              <a:solidFill>
                <a:srgbClr val="000000"/>
              </a:solidFill>
              <a:round/>
              <a:headEnd/>
              <a:tailEnd/>
            </a:ln>
          </p:spPr>
          <p:txBody>
            <a:bodyPr/>
            <a:lstStyle/>
            <a:p>
              <a:endParaRPr lang="en-US">
                <a:solidFill>
                  <a:srgbClr val="000000"/>
                </a:solidFill>
              </a:endParaRPr>
            </a:p>
          </p:txBody>
        </p:sp>
        <p:sp>
          <p:nvSpPr>
            <p:cNvPr id="27712" name="Freeform 65"/>
            <p:cNvSpPr>
              <a:spLocks/>
            </p:cNvSpPr>
            <p:nvPr/>
          </p:nvSpPr>
          <p:spPr bwMode="auto">
            <a:xfrm>
              <a:off x="1696" y="2812"/>
              <a:ext cx="501" cy="64"/>
            </a:xfrm>
            <a:custGeom>
              <a:avLst/>
              <a:gdLst>
                <a:gd name="T0" fmla="*/ 500 w 501"/>
                <a:gd name="T1" fmla="*/ 13 h 64"/>
                <a:gd name="T2" fmla="*/ 498 w 501"/>
                <a:gd name="T3" fmla="*/ 63 h 64"/>
                <a:gd name="T4" fmla="*/ 214 w 501"/>
                <a:gd name="T5" fmla="*/ 63 h 64"/>
                <a:gd name="T6" fmla="*/ 213 w 501"/>
                <a:gd name="T7" fmla="*/ 63 h 64"/>
                <a:gd name="T8" fmla="*/ 210 w 501"/>
                <a:gd name="T9" fmla="*/ 63 h 64"/>
                <a:gd name="T10" fmla="*/ 208 w 501"/>
                <a:gd name="T11" fmla="*/ 63 h 64"/>
                <a:gd name="T12" fmla="*/ 202 w 501"/>
                <a:gd name="T13" fmla="*/ 62 h 64"/>
                <a:gd name="T14" fmla="*/ 196 w 501"/>
                <a:gd name="T15" fmla="*/ 62 h 64"/>
                <a:gd name="T16" fmla="*/ 189 w 501"/>
                <a:gd name="T17" fmla="*/ 62 h 64"/>
                <a:gd name="T18" fmla="*/ 181 w 501"/>
                <a:gd name="T19" fmla="*/ 61 h 64"/>
                <a:gd name="T20" fmla="*/ 171 w 501"/>
                <a:gd name="T21" fmla="*/ 61 h 64"/>
                <a:gd name="T22" fmla="*/ 162 w 501"/>
                <a:gd name="T23" fmla="*/ 60 h 64"/>
                <a:gd name="T24" fmla="*/ 152 w 501"/>
                <a:gd name="T25" fmla="*/ 60 h 64"/>
                <a:gd name="T26" fmla="*/ 141 w 501"/>
                <a:gd name="T27" fmla="*/ 59 h 64"/>
                <a:gd name="T28" fmla="*/ 130 w 501"/>
                <a:gd name="T29" fmla="*/ 58 h 64"/>
                <a:gd name="T30" fmla="*/ 119 w 501"/>
                <a:gd name="T31" fmla="*/ 58 h 64"/>
                <a:gd name="T32" fmla="*/ 108 w 501"/>
                <a:gd name="T33" fmla="*/ 58 h 64"/>
                <a:gd name="T34" fmla="*/ 97 w 501"/>
                <a:gd name="T35" fmla="*/ 57 h 64"/>
                <a:gd name="T36" fmla="*/ 86 w 501"/>
                <a:gd name="T37" fmla="*/ 56 h 64"/>
                <a:gd name="T38" fmla="*/ 69 w 501"/>
                <a:gd name="T39" fmla="*/ 54 h 64"/>
                <a:gd name="T40" fmla="*/ 53 w 501"/>
                <a:gd name="T41" fmla="*/ 53 h 64"/>
                <a:gd name="T42" fmla="*/ 39 w 501"/>
                <a:gd name="T43" fmla="*/ 50 h 64"/>
                <a:gd name="T44" fmla="*/ 26 w 501"/>
                <a:gd name="T45" fmla="*/ 48 h 64"/>
                <a:gd name="T46" fmla="*/ 15 w 501"/>
                <a:gd name="T47" fmla="*/ 47 h 64"/>
                <a:gd name="T48" fmla="*/ 7 w 501"/>
                <a:gd name="T49" fmla="*/ 45 h 64"/>
                <a:gd name="T50" fmla="*/ 2 w 501"/>
                <a:gd name="T51" fmla="*/ 44 h 64"/>
                <a:gd name="T52" fmla="*/ 0 w 501"/>
                <a:gd name="T53" fmla="*/ 43 h 64"/>
                <a:gd name="T54" fmla="*/ 0 w 501"/>
                <a:gd name="T55" fmla="*/ 41 h 64"/>
                <a:gd name="T56" fmla="*/ 0 w 501"/>
                <a:gd name="T57" fmla="*/ 37 h 64"/>
                <a:gd name="T58" fmla="*/ 0 w 501"/>
                <a:gd name="T59" fmla="*/ 29 h 64"/>
                <a:gd name="T60" fmla="*/ 0 w 501"/>
                <a:gd name="T61" fmla="*/ 22 h 64"/>
                <a:gd name="T62" fmla="*/ 0 w 501"/>
                <a:gd name="T63" fmla="*/ 14 h 64"/>
                <a:gd name="T64" fmla="*/ 0 w 501"/>
                <a:gd name="T65" fmla="*/ 6 h 64"/>
                <a:gd name="T66" fmla="*/ 0 w 501"/>
                <a:gd name="T67" fmla="*/ 2 h 64"/>
                <a:gd name="T68" fmla="*/ 0 w 501"/>
                <a:gd name="T69" fmla="*/ 0 h 64"/>
                <a:gd name="T70" fmla="*/ 187 w 501"/>
                <a:gd name="T71" fmla="*/ 13 h 64"/>
                <a:gd name="T72" fmla="*/ 360 w 501"/>
                <a:gd name="T73" fmla="*/ 13 h 64"/>
                <a:gd name="T74" fmla="*/ 362 w 501"/>
                <a:gd name="T75" fmla="*/ 13 h 64"/>
                <a:gd name="T76" fmla="*/ 366 w 501"/>
                <a:gd name="T77" fmla="*/ 13 h 64"/>
                <a:gd name="T78" fmla="*/ 374 w 501"/>
                <a:gd name="T79" fmla="*/ 13 h 64"/>
                <a:gd name="T80" fmla="*/ 382 w 501"/>
                <a:gd name="T81" fmla="*/ 13 h 64"/>
                <a:gd name="T82" fmla="*/ 393 w 501"/>
                <a:gd name="T83" fmla="*/ 13 h 64"/>
                <a:gd name="T84" fmla="*/ 406 w 501"/>
                <a:gd name="T85" fmla="*/ 13 h 64"/>
                <a:gd name="T86" fmla="*/ 419 w 501"/>
                <a:gd name="T87" fmla="*/ 13 h 64"/>
                <a:gd name="T88" fmla="*/ 432 w 501"/>
                <a:gd name="T89" fmla="*/ 13 h 64"/>
                <a:gd name="T90" fmla="*/ 446 w 501"/>
                <a:gd name="T91" fmla="*/ 13 h 64"/>
                <a:gd name="T92" fmla="*/ 458 w 501"/>
                <a:gd name="T93" fmla="*/ 13 h 64"/>
                <a:gd name="T94" fmla="*/ 470 w 501"/>
                <a:gd name="T95" fmla="*/ 13 h 64"/>
                <a:gd name="T96" fmla="*/ 480 w 501"/>
                <a:gd name="T97" fmla="*/ 13 h 64"/>
                <a:gd name="T98" fmla="*/ 489 w 501"/>
                <a:gd name="T99" fmla="*/ 13 h 64"/>
                <a:gd name="T100" fmla="*/ 496 w 501"/>
                <a:gd name="T101" fmla="*/ 13 h 64"/>
                <a:gd name="T102" fmla="*/ 499 w 501"/>
                <a:gd name="T103" fmla="*/ 13 h 64"/>
                <a:gd name="T104" fmla="*/ 500 w 501"/>
                <a:gd name="T105" fmla="*/ 13 h 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1"/>
                <a:gd name="T160" fmla="*/ 0 h 64"/>
                <a:gd name="T161" fmla="*/ 501 w 501"/>
                <a:gd name="T162" fmla="*/ 64 h 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1" h="64">
                  <a:moveTo>
                    <a:pt x="500" y="13"/>
                  </a:moveTo>
                  <a:lnTo>
                    <a:pt x="498" y="63"/>
                  </a:lnTo>
                  <a:lnTo>
                    <a:pt x="214" y="63"/>
                  </a:lnTo>
                  <a:lnTo>
                    <a:pt x="213" y="63"/>
                  </a:lnTo>
                  <a:lnTo>
                    <a:pt x="210" y="63"/>
                  </a:lnTo>
                  <a:lnTo>
                    <a:pt x="208" y="63"/>
                  </a:lnTo>
                  <a:lnTo>
                    <a:pt x="202" y="62"/>
                  </a:lnTo>
                  <a:lnTo>
                    <a:pt x="196" y="62"/>
                  </a:lnTo>
                  <a:lnTo>
                    <a:pt x="189" y="62"/>
                  </a:lnTo>
                  <a:lnTo>
                    <a:pt x="181" y="61"/>
                  </a:lnTo>
                  <a:lnTo>
                    <a:pt x="171" y="61"/>
                  </a:lnTo>
                  <a:lnTo>
                    <a:pt x="162" y="60"/>
                  </a:lnTo>
                  <a:lnTo>
                    <a:pt x="152" y="60"/>
                  </a:lnTo>
                  <a:lnTo>
                    <a:pt x="141" y="59"/>
                  </a:lnTo>
                  <a:lnTo>
                    <a:pt x="130" y="58"/>
                  </a:lnTo>
                  <a:lnTo>
                    <a:pt x="119" y="58"/>
                  </a:lnTo>
                  <a:lnTo>
                    <a:pt x="108" y="58"/>
                  </a:lnTo>
                  <a:lnTo>
                    <a:pt x="97" y="57"/>
                  </a:lnTo>
                  <a:lnTo>
                    <a:pt x="86" y="56"/>
                  </a:lnTo>
                  <a:lnTo>
                    <a:pt x="69" y="54"/>
                  </a:lnTo>
                  <a:lnTo>
                    <a:pt x="53" y="53"/>
                  </a:lnTo>
                  <a:lnTo>
                    <a:pt x="39" y="50"/>
                  </a:lnTo>
                  <a:lnTo>
                    <a:pt x="26" y="48"/>
                  </a:lnTo>
                  <a:lnTo>
                    <a:pt x="15" y="47"/>
                  </a:lnTo>
                  <a:lnTo>
                    <a:pt x="7" y="45"/>
                  </a:lnTo>
                  <a:lnTo>
                    <a:pt x="2" y="44"/>
                  </a:lnTo>
                  <a:lnTo>
                    <a:pt x="0" y="43"/>
                  </a:lnTo>
                  <a:lnTo>
                    <a:pt x="0" y="41"/>
                  </a:lnTo>
                  <a:lnTo>
                    <a:pt x="0" y="37"/>
                  </a:lnTo>
                  <a:lnTo>
                    <a:pt x="0" y="29"/>
                  </a:lnTo>
                  <a:lnTo>
                    <a:pt x="0" y="22"/>
                  </a:lnTo>
                  <a:lnTo>
                    <a:pt x="0" y="14"/>
                  </a:lnTo>
                  <a:lnTo>
                    <a:pt x="0" y="6"/>
                  </a:lnTo>
                  <a:lnTo>
                    <a:pt x="0" y="2"/>
                  </a:lnTo>
                  <a:lnTo>
                    <a:pt x="0" y="0"/>
                  </a:lnTo>
                  <a:lnTo>
                    <a:pt x="187" y="13"/>
                  </a:lnTo>
                  <a:lnTo>
                    <a:pt x="360" y="13"/>
                  </a:lnTo>
                  <a:lnTo>
                    <a:pt x="362" y="13"/>
                  </a:lnTo>
                  <a:lnTo>
                    <a:pt x="366" y="13"/>
                  </a:lnTo>
                  <a:lnTo>
                    <a:pt x="374" y="13"/>
                  </a:lnTo>
                  <a:lnTo>
                    <a:pt x="382" y="13"/>
                  </a:lnTo>
                  <a:lnTo>
                    <a:pt x="393" y="13"/>
                  </a:lnTo>
                  <a:lnTo>
                    <a:pt x="406" y="13"/>
                  </a:lnTo>
                  <a:lnTo>
                    <a:pt x="419" y="13"/>
                  </a:lnTo>
                  <a:lnTo>
                    <a:pt x="432" y="13"/>
                  </a:lnTo>
                  <a:lnTo>
                    <a:pt x="446" y="13"/>
                  </a:lnTo>
                  <a:lnTo>
                    <a:pt x="458" y="13"/>
                  </a:lnTo>
                  <a:lnTo>
                    <a:pt x="470" y="13"/>
                  </a:lnTo>
                  <a:lnTo>
                    <a:pt x="480" y="13"/>
                  </a:lnTo>
                  <a:lnTo>
                    <a:pt x="489" y="13"/>
                  </a:lnTo>
                  <a:lnTo>
                    <a:pt x="496" y="13"/>
                  </a:lnTo>
                  <a:lnTo>
                    <a:pt x="499" y="13"/>
                  </a:lnTo>
                  <a:lnTo>
                    <a:pt x="500" y="13"/>
                  </a:lnTo>
                </a:path>
              </a:pathLst>
            </a:custGeom>
            <a:solidFill>
              <a:srgbClr val="000000"/>
            </a:solidFill>
            <a:ln w="12700" cap="rnd">
              <a:noFill/>
              <a:round/>
              <a:headEnd/>
              <a:tailEnd/>
            </a:ln>
          </p:spPr>
          <p:txBody>
            <a:bodyPr/>
            <a:lstStyle/>
            <a:p>
              <a:endParaRPr lang="en-US">
                <a:solidFill>
                  <a:srgbClr val="000000"/>
                </a:solidFill>
              </a:endParaRPr>
            </a:p>
          </p:txBody>
        </p:sp>
        <p:sp>
          <p:nvSpPr>
            <p:cNvPr id="27713" name="Freeform 66"/>
            <p:cNvSpPr>
              <a:spLocks/>
            </p:cNvSpPr>
            <p:nvPr/>
          </p:nvSpPr>
          <p:spPr bwMode="auto">
            <a:xfrm>
              <a:off x="1696" y="2812"/>
              <a:ext cx="507" cy="70"/>
            </a:xfrm>
            <a:custGeom>
              <a:avLst/>
              <a:gdLst>
                <a:gd name="T0" fmla="*/ 506 w 507"/>
                <a:gd name="T1" fmla="*/ 14 h 70"/>
                <a:gd name="T2" fmla="*/ 504 w 507"/>
                <a:gd name="T3" fmla="*/ 69 h 70"/>
                <a:gd name="T4" fmla="*/ 217 w 507"/>
                <a:gd name="T5" fmla="*/ 69 h 70"/>
                <a:gd name="T6" fmla="*/ 216 w 507"/>
                <a:gd name="T7" fmla="*/ 69 h 70"/>
                <a:gd name="T8" fmla="*/ 213 w 507"/>
                <a:gd name="T9" fmla="*/ 69 h 70"/>
                <a:gd name="T10" fmla="*/ 210 w 507"/>
                <a:gd name="T11" fmla="*/ 69 h 70"/>
                <a:gd name="T12" fmla="*/ 204 w 507"/>
                <a:gd name="T13" fmla="*/ 68 h 70"/>
                <a:gd name="T14" fmla="*/ 198 w 507"/>
                <a:gd name="T15" fmla="*/ 68 h 70"/>
                <a:gd name="T16" fmla="*/ 191 w 507"/>
                <a:gd name="T17" fmla="*/ 68 h 70"/>
                <a:gd name="T18" fmla="*/ 183 w 507"/>
                <a:gd name="T19" fmla="*/ 67 h 70"/>
                <a:gd name="T20" fmla="*/ 173 w 507"/>
                <a:gd name="T21" fmla="*/ 67 h 70"/>
                <a:gd name="T22" fmla="*/ 164 w 507"/>
                <a:gd name="T23" fmla="*/ 66 h 70"/>
                <a:gd name="T24" fmla="*/ 154 w 507"/>
                <a:gd name="T25" fmla="*/ 66 h 70"/>
                <a:gd name="T26" fmla="*/ 143 w 507"/>
                <a:gd name="T27" fmla="*/ 65 h 70"/>
                <a:gd name="T28" fmla="*/ 132 w 507"/>
                <a:gd name="T29" fmla="*/ 64 h 70"/>
                <a:gd name="T30" fmla="*/ 120 w 507"/>
                <a:gd name="T31" fmla="*/ 64 h 70"/>
                <a:gd name="T32" fmla="*/ 109 w 507"/>
                <a:gd name="T33" fmla="*/ 63 h 70"/>
                <a:gd name="T34" fmla="*/ 98 w 507"/>
                <a:gd name="T35" fmla="*/ 62 h 70"/>
                <a:gd name="T36" fmla="*/ 87 w 507"/>
                <a:gd name="T37" fmla="*/ 61 h 70"/>
                <a:gd name="T38" fmla="*/ 70 w 507"/>
                <a:gd name="T39" fmla="*/ 59 h 70"/>
                <a:gd name="T40" fmla="*/ 54 w 507"/>
                <a:gd name="T41" fmla="*/ 58 h 70"/>
                <a:gd name="T42" fmla="*/ 39 w 507"/>
                <a:gd name="T43" fmla="*/ 55 h 70"/>
                <a:gd name="T44" fmla="*/ 26 w 507"/>
                <a:gd name="T45" fmla="*/ 53 h 70"/>
                <a:gd name="T46" fmla="*/ 15 w 507"/>
                <a:gd name="T47" fmla="*/ 51 h 70"/>
                <a:gd name="T48" fmla="*/ 7 w 507"/>
                <a:gd name="T49" fmla="*/ 49 h 70"/>
                <a:gd name="T50" fmla="*/ 2 w 507"/>
                <a:gd name="T51" fmla="*/ 48 h 70"/>
                <a:gd name="T52" fmla="*/ 0 w 507"/>
                <a:gd name="T53" fmla="*/ 47 h 70"/>
                <a:gd name="T54" fmla="*/ 0 w 507"/>
                <a:gd name="T55" fmla="*/ 45 h 70"/>
                <a:gd name="T56" fmla="*/ 0 w 507"/>
                <a:gd name="T57" fmla="*/ 40 h 70"/>
                <a:gd name="T58" fmla="*/ 0 w 507"/>
                <a:gd name="T59" fmla="*/ 32 h 70"/>
                <a:gd name="T60" fmla="*/ 0 w 507"/>
                <a:gd name="T61" fmla="*/ 24 h 70"/>
                <a:gd name="T62" fmla="*/ 0 w 507"/>
                <a:gd name="T63" fmla="*/ 15 h 70"/>
                <a:gd name="T64" fmla="*/ 0 w 507"/>
                <a:gd name="T65" fmla="*/ 7 h 70"/>
                <a:gd name="T66" fmla="*/ 0 w 507"/>
                <a:gd name="T67" fmla="*/ 2 h 70"/>
                <a:gd name="T68" fmla="*/ 0 w 507"/>
                <a:gd name="T69" fmla="*/ 0 h 70"/>
                <a:gd name="T70" fmla="*/ 189 w 507"/>
                <a:gd name="T71" fmla="*/ 14 h 70"/>
                <a:gd name="T72" fmla="*/ 364 w 507"/>
                <a:gd name="T73" fmla="*/ 14 h 70"/>
                <a:gd name="T74" fmla="*/ 366 w 507"/>
                <a:gd name="T75" fmla="*/ 14 h 70"/>
                <a:gd name="T76" fmla="*/ 370 w 507"/>
                <a:gd name="T77" fmla="*/ 14 h 70"/>
                <a:gd name="T78" fmla="*/ 378 w 507"/>
                <a:gd name="T79" fmla="*/ 14 h 70"/>
                <a:gd name="T80" fmla="*/ 387 w 507"/>
                <a:gd name="T81" fmla="*/ 14 h 70"/>
                <a:gd name="T82" fmla="*/ 398 w 507"/>
                <a:gd name="T83" fmla="*/ 14 h 70"/>
                <a:gd name="T84" fmla="*/ 411 w 507"/>
                <a:gd name="T85" fmla="*/ 14 h 70"/>
                <a:gd name="T86" fmla="*/ 424 w 507"/>
                <a:gd name="T87" fmla="*/ 14 h 70"/>
                <a:gd name="T88" fmla="*/ 437 w 507"/>
                <a:gd name="T89" fmla="*/ 14 h 70"/>
                <a:gd name="T90" fmla="*/ 451 w 507"/>
                <a:gd name="T91" fmla="*/ 14 h 70"/>
                <a:gd name="T92" fmla="*/ 464 w 507"/>
                <a:gd name="T93" fmla="*/ 14 h 70"/>
                <a:gd name="T94" fmla="*/ 476 w 507"/>
                <a:gd name="T95" fmla="*/ 14 h 70"/>
                <a:gd name="T96" fmla="*/ 486 w 507"/>
                <a:gd name="T97" fmla="*/ 14 h 70"/>
                <a:gd name="T98" fmla="*/ 495 w 507"/>
                <a:gd name="T99" fmla="*/ 14 h 70"/>
                <a:gd name="T100" fmla="*/ 502 w 507"/>
                <a:gd name="T101" fmla="*/ 14 h 70"/>
                <a:gd name="T102" fmla="*/ 505 w 507"/>
                <a:gd name="T103" fmla="*/ 14 h 70"/>
                <a:gd name="T104" fmla="*/ 506 w 507"/>
                <a:gd name="T105" fmla="*/ 14 h 7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7"/>
                <a:gd name="T160" fmla="*/ 0 h 70"/>
                <a:gd name="T161" fmla="*/ 507 w 507"/>
                <a:gd name="T162" fmla="*/ 70 h 7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7" h="70">
                  <a:moveTo>
                    <a:pt x="506" y="14"/>
                  </a:moveTo>
                  <a:lnTo>
                    <a:pt x="504" y="69"/>
                  </a:lnTo>
                  <a:lnTo>
                    <a:pt x="217" y="69"/>
                  </a:lnTo>
                  <a:lnTo>
                    <a:pt x="216" y="69"/>
                  </a:lnTo>
                  <a:lnTo>
                    <a:pt x="213" y="69"/>
                  </a:lnTo>
                  <a:lnTo>
                    <a:pt x="210" y="69"/>
                  </a:lnTo>
                  <a:lnTo>
                    <a:pt x="204" y="68"/>
                  </a:lnTo>
                  <a:lnTo>
                    <a:pt x="198" y="68"/>
                  </a:lnTo>
                  <a:lnTo>
                    <a:pt x="191" y="68"/>
                  </a:lnTo>
                  <a:lnTo>
                    <a:pt x="183" y="67"/>
                  </a:lnTo>
                  <a:lnTo>
                    <a:pt x="173" y="67"/>
                  </a:lnTo>
                  <a:lnTo>
                    <a:pt x="164" y="66"/>
                  </a:lnTo>
                  <a:lnTo>
                    <a:pt x="154" y="66"/>
                  </a:lnTo>
                  <a:lnTo>
                    <a:pt x="143" y="65"/>
                  </a:lnTo>
                  <a:lnTo>
                    <a:pt x="132" y="64"/>
                  </a:lnTo>
                  <a:lnTo>
                    <a:pt x="120" y="64"/>
                  </a:lnTo>
                  <a:lnTo>
                    <a:pt x="109" y="63"/>
                  </a:lnTo>
                  <a:lnTo>
                    <a:pt x="98" y="62"/>
                  </a:lnTo>
                  <a:lnTo>
                    <a:pt x="87" y="61"/>
                  </a:lnTo>
                  <a:lnTo>
                    <a:pt x="70" y="59"/>
                  </a:lnTo>
                  <a:lnTo>
                    <a:pt x="54" y="58"/>
                  </a:lnTo>
                  <a:lnTo>
                    <a:pt x="39" y="55"/>
                  </a:lnTo>
                  <a:lnTo>
                    <a:pt x="26" y="53"/>
                  </a:lnTo>
                  <a:lnTo>
                    <a:pt x="15" y="51"/>
                  </a:lnTo>
                  <a:lnTo>
                    <a:pt x="7" y="49"/>
                  </a:lnTo>
                  <a:lnTo>
                    <a:pt x="2" y="48"/>
                  </a:lnTo>
                  <a:lnTo>
                    <a:pt x="0" y="47"/>
                  </a:lnTo>
                  <a:lnTo>
                    <a:pt x="0" y="45"/>
                  </a:lnTo>
                  <a:lnTo>
                    <a:pt x="0" y="40"/>
                  </a:lnTo>
                  <a:lnTo>
                    <a:pt x="0" y="32"/>
                  </a:lnTo>
                  <a:lnTo>
                    <a:pt x="0" y="24"/>
                  </a:lnTo>
                  <a:lnTo>
                    <a:pt x="0" y="15"/>
                  </a:lnTo>
                  <a:lnTo>
                    <a:pt x="0" y="7"/>
                  </a:lnTo>
                  <a:lnTo>
                    <a:pt x="0" y="2"/>
                  </a:lnTo>
                  <a:lnTo>
                    <a:pt x="0" y="0"/>
                  </a:lnTo>
                  <a:lnTo>
                    <a:pt x="189" y="14"/>
                  </a:lnTo>
                  <a:lnTo>
                    <a:pt x="364" y="14"/>
                  </a:lnTo>
                  <a:lnTo>
                    <a:pt x="366" y="14"/>
                  </a:lnTo>
                  <a:lnTo>
                    <a:pt x="370" y="14"/>
                  </a:lnTo>
                  <a:lnTo>
                    <a:pt x="378" y="14"/>
                  </a:lnTo>
                  <a:lnTo>
                    <a:pt x="387" y="14"/>
                  </a:lnTo>
                  <a:lnTo>
                    <a:pt x="398" y="14"/>
                  </a:lnTo>
                  <a:lnTo>
                    <a:pt x="411" y="14"/>
                  </a:lnTo>
                  <a:lnTo>
                    <a:pt x="424" y="14"/>
                  </a:lnTo>
                  <a:lnTo>
                    <a:pt x="437" y="14"/>
                  </a:lnTo>
                  <a:lnTo>
                    <a:pt x="451" y="14"/>
                  </a:lnTo>
                  <a:lnTo>
                    <a:pt x="464" y="14"/>
                  </a:lnTo>
                  <a:lnTo>
                    <a:pt x="476" y="14"/>
                  </a:lnTo>
                  <a:lnTo>
                    <a:pt x="486" y="14"/>
                  </a:lnTo>
                  <a:lnTo>
                    <a:pt x="495" y="14"/>
                  </a:lnTo>
                  <a:lnTo>
                    <a:pt x="502" y="14"/>
                  </a:lnTo>
                  <a:lnTo>
                    <a:pt x="505" y="14"/>
                  </a:lnTo>
                  <a:lnTo>
                    <a:pt x="506" y="14"/>
                  </a:lnTo>
                </a:path>
              </a:pathLst>
            </a:custGeom>
            <a:noFill/>
            <a:ln w="12700" cap="rnd">
              <a:solidFill>
                <a:srgbClr val="000000"/>
              </a:solidFill>
              <a:round/>
              <a:headEnd/>
              <a:tailEnd/>
            </a:ln>
          </p:spPr>
          <p:txBody>
            <a:bodyPr/>
            <a:lstStyle/>
            <a:p>
              <a:endParaRPr lang="en-US">
                <a:solidFill>
                  <a:srgbClr val="000000"/>
                </a:solidFill>
              </a:endParaRPr>
            </a:p>
          </p:txBody>
        </p:sp>
        <p:sp>
          <p:nvSpPr>
            <p:cNvPr id="27714" name="Freeform 67"/>
            <p:cNvSpPr>
              <a:spLocks/>
            </p:cNvSpPr>
            <p:nvPr/>
          </p:nvSpPr>
          <p:spPr bwMode="auto">
            <a:xfrm>
              <a:off x="1860" y="2826"/>
              <a:ext cx="119" cy="54"/>
            </a:xfrm>
            <a:custGeom>
              <a:avLst/>
              <a:gdLst>
                <a:gd name="T0" fmla="*/ 118 w 119"/>
                <a:gd name="T1" fmla="*/ 0 h 54"/>
                <a:gd name="T2" fmla="*/ 0 w 119"/>
                <a:gd name="T3" fmla="*/ 0 h 54"/>
                <a:gd name="T4" fmla="*/ 0 w 119"/>
                <a:gd name="T5" fmla="*/ 53 h 54"/>
                <a:gd name="T6" fmla="*/ 118 w 119"/>
                <a:gd name="T7" fmla="*/ 53 h 54"/>
                <a:gd name="T8" fmla="*/ 118 w 119"/>
                <a:gd name="T9" fmla="*/ 0 h 54"/>
                <a:gd name="T10" fmla="*/ 0 60000 65536"/>
                <a:gd name="T11" fmla="*/ 0 60000 65536"/>
                <a:gd name="T12" fmla="*/ 0 60000 65536"/>
                <a:gd name="T13" fmla="*/ 0 60000 65536"/>
                <a:gd name="T14" fmla="*/ 0 60000 65536"/>
                <a:gd name="T15" fmla="*/ 0 w 119"/>
                <a:gd name="T16" fmla="*/ 0 h 54"/>
                <a:gd name="T17" fmla="*/ 119 w 119"/>
                <a:gd name="T18" fmla="*/ 54 h 54"/>
              </a:gdLst>
              <a:ahLst/>
              <a:cxnLst>
                <a:cxn ang="T10">
                  <a:pos x="T0" y="T1"/>
                </a:cxn>
                <a:cxn ang="T11">
                  <a:pos x="T2" y="T3"/>
                </a:cxn>
                <a:cxn ang="T12">
                  <a:pos x="T4" y="T5"/>
                </a:cxn>
                <a:cxn ang="T13">
                  <a:pos x="T6" y="T7"/>
                </a:cxn>
                <a:cxn ang="T14">
                  <a:pos x="T8" y="T9"/>
                </a:cxn>
              </a:cxnLst>
              <a:rect l="T15" t="T16" r="T17" b="T18"/>
              <a:pathLst>
                <a:path w="119" h="54">
                  <a:moveTo>
                    <a:pt x="118" y="0"/>
                  </a:moveTo>
                  <a:lnTo>
                    <a:pt x="0" y="0"/>
                  </a:lnTo>
                  <a:lnTo>
                    <a:pt x="0" y="53"/>
                  </a:lnTo>
                  <a:lnTo>
                    <a:pt x="118" y="53"/>
                  </a:lnTo>
                  <a:lnTo>
                    <a:pt x="118" y="0"/>
                  </a:lnTo>
                </a:path>
              </a:pathLst>
            </a:custGeom>
            <a:noFill/>
            <a:ln w="12700" cap="rnd">
              <a:solidFill>
                <a:srgbClr val="000000"/>
              </a:solidFill>
              <a:round/>
              <a:headEnd/>
              <a:tailEnd/>
            </a:ln>
          </p:spPr>
          <p:txBody>
            <a:bodyPr/>
            <a:lstStyle/>
            <a:p>
              <a:endParaRPr lang="en-US">
                <a:solidFill>
                  <a:srgbClr val="000000"/>
                </a:solidFill>
              </a:endParaRPr>
            </a:p>
          </p:txBody>
        </p:sp>
        <p:sp>
          <p:nvSpPr>
            <p:cNvPr id="27715" name="Freeform 68"/>
            <p:cNvSpPr>
              <a:spLocks/>
            </p:cNvSpPr>
            <p:nvPr/>
          </p:nvSpPr>
          <p:spPr bwMode="auto">
            <a:xfrm>
              <a:off x="1948" y="2087"/>
              <a:ext cx="21" cy="6"/>
            </a:xfrm>
            <a:custGeom>
              <a:avLst/>
              <a:gdLst>
                <a:gd name="T0" fmla="*/ 0 w 21"/>
                <a:gd name="T1" fmla="*/ 5 h 6"/>
                <a:gd name="T2" fmla="*/ 1 w 21"/>
                <a:gd name="T3" fmla="*/ 5 h 6"/>
                <a:gd name="T4" fmla="*/ 20 w 21"/>
                <a:gd name="T5" fmla="*/ 3 h 6"/>
                <a:gd name="T6" fmla="*/ 19 w 21"/>
                <a:gd name="T7" fmla="*/ 0 h 6"/>
                <a:gd name="T8" fmla="*/ 0 w 21"/>
                <a:gd name="T9" fmla="*/ 2 h 6"/>
                <a:gd name="T10" fmla="*/ 1 w 21"/>
                <a:gd name="T11" fmla="*/ 2 h 6"/>
                <a:gd name="T12" fmla="*/ 0 w 21"/>
                <a:gd name="T13" fmla="*/ 5 h 6"/>
                <a:gd name="T14" fmla="*/ 1 w 21"/>
                <a:gd name="T15" fmla="*/ 5 h 6"/>
                <a:gd name="T16" fmla="*/ 0 w 21"/>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6"/>
                <a:gd name="T29" fmla="*/ 21 w 21"/>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6">
                  <a:moveTo>
                    <a:pt x="0" y="5"/>
                  </a:moveTo>
                  <a:lnTo>
                    <a:pt x="1" y="5"/>
                  </a:lnTo>
                  <a:lnTo>
                    <a:pt x="20" y="3"/>
                  </a:lnTo>
                  <a:lnTo>
                    <a:pt x="19" y="0"/>
                  </a:lnTo>
                  <a:lnTo>
                    <a:pt x="0" y="2"/>
                  </a:lnTo>
                  <a:lnTo>
                    <a:pt x="1" y="2"/>
                  </a:lnTo>
                  <a:lnTo>
                    <a:pt x="0" y="5"/>
                  </a:lnTo>
                  <a:lnTo>
                    <a:pt x="1" y="5"/>
                  </a:lnTo>
                  <a:lnTo>
                    <a:pt x="0" y="5"/>
                  </a:lnTo>
                </a:path>
              </a:pathLst>
            </a:custGeom>
            <a:solidFill>
              <a:srgbClr val="000000"/>
            </a:solidFill>
            <a:ln w="12700" cap="rnd">
              <a:noFill/>
              <a:round/>
              <a:headEnd/>
              <a:tailEnd/>
            </a:ln>
          </p:spPr>
          <p:txBody>
            <a:bodyPr/>
            <a:lstStyle/>
            <a:p>
              <a:endParaRPr lang="en-US">
                <a:solidFill>
                  <a:srgbClr val="000000"/>
                </a:solidFill>
              </a:endParaRPr>
            </a:p>
          </p:txBody>
        </p:sp>
        <p:sp>
          <p:nvSpPr>
            <p:cNvPr id="27716" name="Freeform 69"/>
            <p:cNvSpPr>
              <a:spLocks/>
            </p:cNvSpPr>
            <p:nvPr/>
          </p:nvSpPr>
          <p:spPr bwMode="auto">
            <a:xfrm>
              <a:off x="1914" y="2089"/>
              <a:ext cx="30" cy="4"/>
            </a:xfrm>
            <a:custGeom>
              <a:avLst/>
              <a:gdLst>
                <a:gd name="T0" fmla="*/ 4 w 30"/>
                <a:gd name="T1" fmla="*/ 1 h 4"/>
                <a:gd name="T2" fmla="*/ 2 w 30"/>
                <a:gd name="T3" fmla="*/ 2 h 4"/>
                <a:gd name="T4" fmla="*/ 28 w 30"/>
                <a:gd name="T5" fmla="*/ 3 h 4"/>
                <a:gd name="T6" fmla="*/ 29 w 30"/>
                <a:gd name="T7" fmla="*/ 1 h 4"/>
                <a:gd name="T8" fmla="*/ 2 w 30"/>
                <a:gd name="T9" fmla="*/ 0 h 4"/>
                <a:gd name="T10" fmla="*/ 0 w 30"/>
                <a:gd name="T11" fmla="*/ 1 h 4"/>
                <a:gd name="T12" fmla="*/ 4 w 30"/>
                <a:gd name="T13" fmla="*/ 1 h 4"/>
                <a:gd name="T14" fmla="*/ 0 60000 65536"/>
                <a:gd name="T15" fmla="*/ 0 60000 65536"/>
                <a:gd name="T16" fmla="*/ 0 60000 65536"/>
                <a:gd name="T17" fmla="*/ 0 60000 65536"/>
                <a:gd name="T18" fmla="*/ 0 60000 65536"/>
                <a:gd name="T19" fmla="*/ 0 60000 65536"/>
                <a:gd name="T20" fmla="*/ 0 60000 65536"/>
                <a:gd name="T21" fmla="*/ 0 w 30"/>
                <a:gd name="T22" fmla="*/ 0 h 4"/>
                <a:gd name="T23" fmla="*/ 30 w 3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4">
                  <a:moveTo>
                    <a:pt x="4" y="1"/>
                  </a:moveTo>
                  <a:lnTo>
                    <a:pt x="2" y="2"/>
                  </a:lnTo>
                  <a:lnTo>
                    <a:pt x="28" y="3"/>
                  </a:lnTo>
                  <a:lnTo>
                    <a:pt x="29" y="1"/>
                  </a:lnTo>
                  <a:lnTo>
                    <a:pt x="2" y="0"/>
                  </a:lnTo>
                  <a:lnTo>
                    <a:pt x="0" y="1"/>
                  </a:lnTo>
                  <a:lnTo>
                    <a:pt x="4" y="1"/>
                  </a:lnTo>
                </a:path>
              </a:pathLst>
            </a:custGeom>
            <a:solidFill>
              <a:srgbClr val="000000"/>
            </a:solidFill>
            <a:ln w="12700" cap="rnd">
              <a:noFill/>
              <a:round/>
              <a:headEnd/>
              <a:tailEnd/>
            </a:ln>
          </p:spPr>
          <p:txBody>
            <a:bodyPr/>
            <a:lstStyle/>
            <a:p>
              <a:endParaRPr lang="en-US">
                <a:solidFill>
                  <a:srgbClr val="000000"/>
                </a:solidFill>
              </a:endParaRPr>
            </a:p>
          </p:txBody>
        </p:sp>
        <p:sp>
          <p:nvSpPr>
            <p:cNvPr id="27717" name="Freeform 70"/>
            <p:cNvSpPr>
              <a:spLocks/>
            </p:cNvSpPr>
            <p:nvPr/>
          </p:nvSpPr>
          <p:spPr bwMode="auto">
            <a:xfrm>
              <a:off x="1892" y="2084"/>
              <a:ext cx="22" cy="6"/>
            </a:xfrm>
            <a:custGeom>
              <a:avLst/>
              <a:gdLst>
                <a:gd name="T0" fmla="*/ 0 w 22"/>
                <a:gd name="T1" fmla="*/ 3 h 6"/>
                <a:gd name="T2" fmla="*/ 2 w 22"/>
                <a:gd name="T3" fmla="*/ 3 h 6"/>
                <a:gd name="T4" fmla="*/ 3 w 22"/>
                <a:gd name="T5" fmla="*/ 3 h 6"/>
                <a:gd name="T6" fmla="*/ 6 w 22"/>
                <a:gd name="T7" fmla="*/ 4 h 6"/>
                <a:gd name="T8" fmla="*/ 9 w 22"/>
                <a:gd name="T9" fmla="*/ 4 h 6"/>
                <a:gd name="T10" fmla="*/ 12 w 22"/>
                <a:gd name="T11" fmla="*/ 4 h 6"/>
                <a:gd name="T12" fmla="*/ 16 w 22"/>
                <a:gd name="T13" fmla="*/ 5 h 6"/>
                <a:gd name="T14" fmla="*/ 18 w 22"/>
                <a:gd name="T15" fmla="*/ 5 h 6"/>
                <a:gd name="T16" fmla="*/ 21 w 22"/>
                <a:gd name="T17" fmla="*/ 4 h 6"/>
                <a:gd name="T18" fmla="*/ 17 w 22"/>
                <a:gd name="T19" fmla="*/ 4 h 6"/>
                <a:gd name="T20" fmla="*/ 19 w 22"/>
                <a:gd name="T21" fmla="*/ 2 h 6"/>
                <a:gd name="T22" fmla="*/ 17 w 22"/>
                <a:gd name="T23" fmla="*/ 2 h 6"/>
                <a:gd name="T24" fmla="*/ 14 w 22"/>
                <a:gd name="T25" fmla="*/ 2 h 6"/>
                <a:gd name="T26" fmla="*/ 11 w 22"/>
                <a:gd name="T27" fmla="*/ 1 h 6"/>
                <a:gd name="T28" fmla="*/ 7 w 22"/>
                <a:gd name="T29" fmla="*/ 1 h 6"/>
                <a:gd name="T30" fmla="*/ 4 w 22"/>
                <a:gd name="T31" fmla="*/ 0 h 6"/>
                <a:gd name="T32" fmla="*/ 2 w 22"/>
                <a:gd name="T33" fmla="*/ 0 h 6"/>
                <a:gd name="T34" fmla="*/ 2 w 22"/>
                <a:gd name="T35" fmla="*/ 0 h 6"/>
                <a:gd name="T36" fmla="*/ 0 w 22"/>
                <a:gd name="T37" fmla="*/ 3 h 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6"/>
                <a:gd name="T59" fmla="*/ 22 w 22"/>
                <a:gd name="T60" fmla="*/ 6 h 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6">
                  <a:moveTo>
                    <a:pt x="0" y="3"/>
                  </a:moveTo>
                  <a:lnTo>
                    <a:pt x="2" y="3"/>
                  </a:lnTo>
                  <a:lnTo>
                    <a:pt x="3" y="3"/>
                  </a:lnTo>
                  <a:lnTo>
                    <a:pt x="6" y="4"/>
                  </a:lnTo>
                  <a:lnTo>
                    <a:pt x="9" y="4"/>
                  </a:lnTo>
                  <a:lnTo>
                    <a:pt x="12" y="4"/>
                  </a:lnTo>
                  <a:lnTo>
                    <a:pt x="16" y="5"/>
                  </a:lnTo>
                  <a:lnTo>
                    <a:pt x="18" y="5"/>
                  </a:lnTo>
                  <a:lnTo>
                    <a:pt x="21" y="4"/>
                  </a:lnTo>
                  <a:lnTo>
                    <a:pt x="17" y="4"/>
                  </a:lnTo>
                  <a:lnTo>
                    <a:pt x="19" y="2"/>
                  </a:lnTo>
                  <a:lnTo>
                    <a:pt x="17" y="2"/>
                  </a:lnTo>
                  <a:lnTo>
                    <a:pt x="14" y="2"/>
                  </a:lnTo>
                  <a:lnTo>
                    <a:pt x="11" y="1"/>
                  </a:lnTo>
                  <a:lnTo>
                    <a:pt x="7" y="1"/>
                  </a:lnTo>
                  <a:lnTo>
                    <a:pt x="4" y="0"/>
                  </a:lnTo>
                  <a:lnTo>
                    <a:pt x="2" y="0"/>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7718" name="Freeform 71"/>
            <p:cNvSpPr>
              <a:spLocks/>
            </p:cNvSpPr>
            <p:nvPr/>
          </p:nvSpPr>
          <p:spPr bwMode="auto">
            <a:xfrm>
              <a:off x="2350" y="1932"/>
              <a:ext cx="46" cy="68"/>
            </a:xfrm>
            <a:custGeom>
              <a:avLst/>
              <a:gdLst>
                <a:gd name="T0" fmla="*/ 6 w 46"/>
                <a:gd name="T1" fmla="*/ 63 h 68"/>
                <a:gd name="T2" fmla="*/ 11 w 46"/>
                <a:gd name="T3" fmla="*/ 67 h 68"/>
                <a:gd name="T4" fmla="*/ 45 w 46"/>
                <a:gd name="T5" fmla="*/ 7 h 68"/>
                <a:gd name="T6" fmla="*/ 34 w 46"/>
                <a:gd name="T7" fmla="*/ 0 h 68"/>
                <a:gd name="T8" fmla="*/ 0 w 46"/>
                <a:gd name="T9" fmla="*/ 60 h 68"/>
                <a:gd name="T10" fmla="*/ 6 w 46"/>
                <a:gd name="T11" fmla="*/ 63 h 68"/>
                <a:gd name="T12" fmla="*/ 0 60000 65536"/>
                <a:gd name="T13" fmla="*/ 0 60000 65536"/>
                <a:gd name="T14" fmla="*/ 0 60000 65536"/>
                <a:gd name="T15" fmla="*/ 0 60000 65536"/>
                <a:gd name="T16" fmla="*/ 0 60000 65536"/>
                <a:gd name="T17" fmla="*/ 0 60000 65536"/>
                <a:gd name="T18" fmla="*/ 0 w 46"/>
                <a:gd name="T19" fmla="*/ 0 h 68"/>
                <a:gd name="T20" fmla="*/ 46 w 46"/>
                <a:gd name="T21" fmla="*/ 68 h 68"/>
              </a:gdLst>
              <a:ahLst/>
              <a:cxnLst>
                <a:cxn ang="T12">
                  <a:pos x="T0" y="T1"/>
                </a:cxn>
                <a:cxn ang="T13">
                  <a:pos x="T2" y="T3"/>
                </a:cxn>
                <a:cxn ang="T14">
                  <a:pos x="T4" y="T5"/>
                </a:cxn>
                <a:cxn ang="T15">
                  <a:pos x="T6" y="T7"/>
                </a:cxn>
                <a:cxn ang="T16">
                  <a:pos x="T8" y="T9"/>
                </a:cxn>
                <a:cxn ang="T17">
                  <a:pos x="T10" y="T11"/>
                </a:cxn>
              </a:cxnLst>
              <a:rect l="T18" t="T19" r="T20" b="T21"/>
              <a:pathLst>
                <a:path w="46" h="68">
                  <a:moveTo>
                    <a:pt x="6" y="63"/>
                  </a:moveTo>
                  <a:lnTo>
                    <a:pt x="11" y="67"/>
                  </a:lnTo>
                  <a:lnTo>
                    <a:pt x="45" y="7"/>
                  </a:lnTo>
                  <a:lnTo>
                    <a:pt x="34" y="0"/>
                  </a:lnTo>
                  <a:lnTo>
                    <a:pt x="0" y="60"/>
                  </a:lnTo>
                  <a:lnTo>
                    <a:pt x="6" y="63"/>
                  </a:lnTo>
                </a:path>
              </a:pathLst>
            </a:custGeom>
            <a:solidFill>
              <a:srgbClr val="000000"/>
            </a:solidFill>
            <a:ln w="12700" cap="rnd">
              <a:noFill/>
              <a:round/>
              <a:headEnd/>
              <a:tailEnd/>
            </a:ln>
          </p:spPr>
          <p:txBody>
            <a:bodyPr/>
            <a:lstStyle/>
            <a:p>
              <a:endParaRPr lang="en-US">
                <a:solidFill>
                  <a:srgbClr val="000000"/>
                </a:solidFill>
              </a:endParaRPr>
            </a:p>
          </p:txBody>
        </p:sp>
        <p:sp>
          <p:nvSpPr>
            <p:cNvPr id="27719" name="Freeform 72"/>
            <p:cNvSpPr>
              <a:spLocks/>
            </p:cNvSpPr>
            <p:nvPr/>
          </p:nvSpPr>
          <p:spPr bwMode="auto">
            <a:xfrm>
              <a:off x="2305" y="1934"/>
              <a:ext cx="47" cy="68"/>
            </a:xfrm>
            <a:custGeom>
              <a:avLst/>
              <a:gdLst>
                <a:gd name="T0" fmla="*/ 6 w 47"/>
                <a:gd name="T1" fmla="*/ 63 h 68"/>
                <a:gd name="T2" fmla="*/ 12 w 47"/>
                <a:gd name="T3" fmla="*/ 67 h 68"/>
                <a:gd name="T4" fmla="*/ 46 w 47"/>
                <a:gd name="T5" fmla="*/ 7 h 68"/>
                <a:gd name="T6" fmla="*/ 34 w 47"/>
                <a:gd name="T7" fmla="*/ 0 h 68"/>
                <a:gd name="T8" fmla="*/ 0 w 47"/>
                <a:gd name="T9" fmla="*/ 60 h 68"/>
                <a:gd name="T10" fmla="*/ 6 w 47"/>
                <a:gd name="T11" fmla="*/ 63 h 68"/>
                <a:gd name="T12" fmla="*/ 0 60000 65536"/>
                <a:gd name="T13" fmla="*/ 0 60000 65536"/>
                <a:gd name="T14" fmla="*/ 0 60000 65536"/>
                <a:gd name="T15" fmla="*/ 0 60000 65536"/>
                <a:gd name="T16" fmla="*/ 0 60000 65536"/>
                <a:gd name="T17" fmla="*/ 0 60000 65536"/>
                <a:gd name="T18" fmla="*/ 0 w 47"/>
                <a:gd name="T19" fmla="*/ 0 h 68"/>
                <a:gd name="T20" fmla="*/ 47 w 47"/>
                <a:gd name="T21" fmla="*/ 68 h 68"/>
              </a:gdLst>
              <a:ahLst/>
              <a:cxnLst>
                <a:cxn ang="T12">
                  <a:pos x="T0" y="T1"/>
                </a:cxn>
                <a:cxn ang="T13">
                  <a:pos x="T2" y="T3"/>
                </a:cxn>
                <a:cxn ang="T14">
                  <a:pos x="T4" y="T5"/>
                </a:cxn>
                <a:cxn ang="T15">
                  <a:pos x="T6" y="T7"/>
                </a:cxn>
                <a:cxn ang="T16">
                  <a:pos x="T8" y="T9"/>
                </a:cxn>
                <a:cxn ang="T17">
                  <a:pos x="T10" y="T11"/>
                </a:cxn>
              </a:cxnLst>
              <a:rect l="T18" t="T19" r="T20" b="T21"/>
              <a:pathLst>
                <a:path w="47" h="68">
                  <a:moveTo>
                    <a:pt x="6" y="63"/>
                  </a:moveTo>
                  <a:lnTo>
                    <a:pt x="12" y="67"/>
                  </a:lnTo>
                  <a:lnTo>
                    <a:pt x="46" y="7"/>
                  </a:lnTo>
                  <a:lnTo>
                    <a:pt x="34" y="0"/>
                  </a:lnTo>
                  <a:lnTo>
                    <a:pt x="0" y="60"/>
                  </a:lnTo>
                  <a:lnTo>
                    <a:pt x="6" y="63"/>
                  </a:lnTo>
                </a:path>
              </a:pathLst>
            </a:custGeom>
            <a:solidFill>
              <a:srgbClr val="000000"/>
            </a:solidFill>
            <a:ln w="12700" cap="rnd">
              <a:noFill/>
              <a:round/>
              <a:headEnd/>
              <a:tailEnd/>
            </a:ln>
          </p:spPr>
          <p:txBody>
            <a:bodyPr/>
            <a:lstStyle/>
            <a:p>
              <a:endParaRPr lang="en-US">
                <a:solidFill>
                  <a:srgbClr val="000000"/>
                </a:solidFill>
              </a:endParaRPr>
            </a:p>
          </p:txBody>
        </p:sp>
        <p:sp>
          <p:nvSpPr>
            <p:cNvPr id="27720" name="Freeform 73"/>
            <p:cNvSpPr>
              <a:spLocks/>
            </p:cNvSpPr>
            <p:nvPr/>
          </p:nvSpPr>
          <p:spPr bwMode="auto">
            <a:xfrm>
              <a:off x="2243" y="1941"/>
              <a:ext cx="64" cy="44"/>
            </a:xfrm>
            <a:custGeom>
              <a:avLst/>
              <a:gdLst>
                <a:gd name="T0" fmla="*/ 7 w 64"/>
                <a:gd name="T1" fmla="*/ 4 h 44"/>
                <a:gd name="T2" fmla="*/ 0 w 64"/>
                <a:gd name="T3" fmla="*/ 25 h 44"/>
                <a:gd name="T4" fmla="*/ 23 w 64"/>
                <a:gd name="T5" fmla="*/ 25 h 44"/>
                <a:gd name="T6" fmla="*/ 23 w 64"/>
                <a:gd name="T7" fmla="*/ 26 h 44"/>
                <a:gd name="T8" fmla="*/ 23 w 64"/>
                <a:gd name="T9" fmla="*/ 28 h 44"/>
                <a:gd name="T10" fmla="*/ 24 w 64"/>
                <a:gd name="T11" fmla="*/ 31 h 44"/>
                <a:gd name="T12" fmla="*/ 25 w 64"/>
                <a:gd name="T13" fmla="*/ 34 h 44"/>
                <a:gd name="T14" fmla="*/ 25 w 64"/>
                <a:gd name="T15" fmla="*/ 38 h 44"/>
                <a:gd name="T16" fmla="*/ 26 w 64"/>
                <a:gd name="T17" fmla="*/ 40 h 44"/>
                <a:gd name="T18" fmla="*/ 26 w 64"/>
                <a:gd name="T19" fmla="*/ 42 h 44"/>
                <a:gd name="T20" fmla="*/ 26 w 64"/>
                <a:gd name="T21" fmla="*/ 43 h 44"/>
                <a:gd name="T22" fmla="*/ 26 w 64"/>
                <a:gd name="T23" fmla="*/ 42 h 44"/>
                <a:gd name="T24" fmla="*/ 29 w 64"/>
                <a:gd name="T25" fmla="*/ 40 h 44"/>
                <a:gd name="T26" fmla="*/ 32 w 64"/>
                <a:gd name="T27" fmla="*/ 38 h 44"/>
                <a:gd name="T28" fmla="*/ 36 w 64"/>
                <a:gd name="T29" fmla="*/ 34 h 44"/>
                <a:gd name="T30" fmla="*/ 39 w 64"/>
                <a:gd name="T31" fmla="*/ 31 h 44"/>
                <a:gd name="T32" fmla="*/ 42 w 64"/>
                <a:gd name="T33" fmla="*/ 28 h 44"/>
                <a:gd name="T34" fmla="*/ 44 w 64"/>
                <a:gd name="T35" fmla="*/ 26 h 44"/>
                <a:gd name="T36" fmla="*/ 45 w 64"/>
                <a:gd name="T37" fmla="*/ 25 h 44"/>
                <a:gd name="T38" fmla="*/ 63 w 64"/>
                <a:gd name="T39" fmla="*/ 0 h 44"/>
                <a:gd name="T40" fmla="*/ 7 w 64"/>
                <a:gd name="T41" fmla="*/ 4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4"/>
                <a:gd name="T64" fmla="*/ 0 h 44"/>
                <a:gd name="T65" fmla="*/ 64 w 64"/>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4" h="44">
                  <a:moveTo>
                    <a:pt x="7" y="4"/>
                  </a:moveTo>
                  <a:lnTo>
                    <a:pt x="0" y="25"/>
                  </a:lnTo>
                  <a:lnTo>
                    <a:pt x="23" y="25"/>
                  </a:lnTo>
                  <a:lnTo>
                    <a:pt x="23" y="26"/>
                  </a:lnTo>
                  <a:lnTo>
                    <a:pt x="23" y="28"/>
                  </a:lnTo>
                  <a:lnTo>
                    <a:pt x="24" y="31"/>
                  </a:lnTo>
                  <a:lnTo>
                    <a:pt x="25" y="34"/>
                  </a:lnTo>
                  <a:lnTo>
                    <a:pt x="25" y="38"/>
                  </a:lnTo>
                  <a:lnTo>
                    <a:pt x="26" y="40"/>
                  </a:lnTo>
                  <a:lnTo>
                    <a:pt x="26" y="42"/>
                  </a:lnTo>
                  <a:lnTo>
                    <a:pt x="26" y="43"/>
                  </a:lnTo>
                  <a:lnTo>
                    <a:pt x="26" y="42"/>
                  </a:lnTo>
                  <a:lnTo>
                    <a:pt x="29" y="40"/>
                  </a:lnTo>
                  <a:lnTo>
                    <a:pt x="32" y="38"/>
                  </a:lnTo>
                  <a:lnTo>
                    <a:pt x="36" y="34"/>
                  </a:lnTo>
                  <a:lnTo>
                    <a:pt x="39" y="31"/>
                  </a:lnTo>
                  <a:lnTo>
                    <a:pt x="42" y="28"/>
                  </a:lnTo>
                  <a:lnTo>
                    <a:pt x="44" y="26"/>
                  </a:lnTo>
                  <a:lnTo>
                    <a:pt x="45" y="25"/>
                  </a:lnTo>
                  <a:lnTo>
                    <a:pt x="63" y="0"/>
                  </a:lnTo>
                  <a:lnTo>
                    <a:pt x="7" y="4"/>
                  </a:lnTo>
                </a:path>
              </a:pathLst>
            </a:custGeom>
            <a:solidFill>
              <a:srgbClr val="000000"/>
            </a:solidFill>
            <a:ln w="12700" cap="rnd">
              <a:noFill/>
              <a:round/>
              <a:headEnd/>
              <a:tailEnd/>
            </a:ln>
          </p:spPr>
          <p:txBody>
            <a:bodyPr/>
            <a:lstStyle/>
            <a:p>
              <a:endParaRPr lang="en-US">
                <a:solidFill>
                  <a:srgbClr val="000000"/>
                </a:solidFill>
              </a:endParaRPr>
            </a:p>
          </p:txBody>
        </p:sp>
        <p:sp>
          <p:nvSpPr>
            <p:cNvPr id="27721" name="Freeform 74"/>
            <p:cNvSpPr>
              <a:spLocks/>
            </p:cNvSpPr>
            <p:nvPr/>
          </p:nvSpPr>
          <p:spPr bwMode="auto">
            <a:xfrm>
              <a:off x="2243" y="1941"/>
              <a:ext cx="70" cy="50"/>
            </a:xfrm>
            <a:custGeom>
              <a:avLst/>
              <a:gdLst>
                <a:gd name="T0" fmla="*/ 8 w 70"/>
                <a:gd name="T1" fmla="*/ 5 h 50"/>
                <a:gd name="T2" fmla="*/ 0 w 70"/>
                <a:gd name="T3" fmla="*/ 29 h 50"/>
                <a:gd name="T4" fmla="*/ 25 w 70"/>
                <a:gd name="T5" fmla="*/ 29 h 50"/>
                <a:gd name="T6" fmla="*/ 25 w 70"/>
                <a:gd name="T7" fmla="*/ 30 h 50"/>
                <a:gd name="T8" fmla="*/ 25 w 70"/>
                <a:gd name="T9" fmla="*/ 32 h 50"/>
                <a:gd name="T10" fmla="*/ 26 w 70"/>
                <a:gd name="T11" fmla="*/ 35 h 50"/>
                <a:gd name="T12" fmla="*/ 27 w 70"/>
                <a:gd name="T13" fmla="*/ 39 h 50"/>
                <a:gd name="T14" fmla="*/ 27 w 70"/>
                <a:gd name="T15" fmla="*/ 43 h 50"/>
                <a:gd name="T16" fmla="*/ 28 w 70"/>
                <a:gd name="T17" fmla="*/ 46 h 50"/>
                <a:gd name="T18" fmla="*/ 28 w 70"/>
                <a:gd name="T19" fmla="*/ 48 h 50"/>
                <a:gd name="T20" fmla="*/ 28 w 70"/>
                <a:gd name="T21" fmla="*/ 49 h 50"/>
                <a:gd name="T22" fmla="*/ 29 w 70"/>
                <a:gd name="T23" fmla="*/ 48 h 50"/>
                <a:gd name="T24" fmla="*/ 32 w 70"/>
                <a:gd name="T25" fmla="*/ 46 h 50"/>
                <a:gd name="T26" fmla="*/ 35 w 70"/>
                <a:gd name="T27" fmla="*/ 43 h 50"/>
                <a:gd name="T28" fmla="*/ 39 w 70"/>
                <a:gd name="T29" fmla="*/ 39 h 50"/>
                <a:gd name="T30" fmla="*/ 43 w 70"/>
                <a:gd name="T31" fmla="*/ 35 h 50"/>
                <a:gd name="T32" fmla="*/ 46 w 70"/>
                <a:gd name="T33" fmla="*/ 32 h 50"/>
                <a:gd name="T34" fmla="*/ 48 w 70"/>
                <a:gd name="T35" fmla="*/ 30 h 50"/>
                <a:gd name="T36" fmla="*/ 49 w 70"/>
                <a:gd name="T37" fmla="*/ 29 h 50"/>
                <a:gd name="T38" fmla="*/ 69 w 70"/>
                <a:gd name="T39" fmla="*/ 0 h 50"/>
                <a:gd name="T40" fmla="*/ 8 w 70"/>
                <a:gd name="T41" fmla="*/ 5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0"/>
                <a:gd name="T64" fmla="*/ 0 h 50"/>
                <a:gd name="T65" fmla="*/ 70 w 7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0" h="50">
                  <a:moveTo>
                    <a:pt x="8" y="5"/>
                  </a:moveTo>
                  <a:lnTo>
                    <a:pt x="0" y="29"/>
                  </a:lnTo>
                  <a:lnTo>
                    <a:pt x="25" y="29"/>
                  </a:lnTo>
                  <a:lnTo>
                    <a:pt x="25" y="30"/>
                  </a:lnTo>
                  <a:lnTo>
                    <a:pt x="25" y="32"/>
                  </a:lnTo>
                  <a:lnTo>
                    <a:pt x="26" y="35"/>
                  </a:lnTo>
                  <a:lnTo>
                    <a:pt x="27" y="39"/>
                  </a:lnTo>
                  <a:lnTo>
                    <a:pt x="27" y="43"/>
                  </a:lnTo>
                  <a:lnTo>
                    <a:pt x="28" y="46"/>
                  </a:lnTo>
                  <a:lnTo>
                    <a:pt x="28" y="48"/>
                  </a:lnTo>
                  <a:lnTo>
                    <a:pt x="28" y="49"/>
                  </a:lnTo>
                  <a:lnTo>
                    <a:pt x="29" y="48"/>
                  </a:lnTo>
                  <a:lnTo>
                    <a:pt x="32" y="46"/>
                  </a:lnTo>
                  <a:lnTo>
                    <a:pt x="35" y="43"/>
                  </a:lnTo>
                  <a:lnTo>
                    <a:pt x="39" y="39"/>
                  </a:lnTo>
                  <a:lnTo>
                    <a:pt x="43" y="35"/>
                  </a:lnTo>
                  <a:lnTo>
                    <a:pt x="46" y="32"/>
                  </a:lnTo>
                  <a:lnTo>
                    <a:pt x="48" y="30"/>
                  </a:lnTo>
                  <a:lnTo>
                    <a:pt x="49" y="29"/>
                  </a:lnTo>
                  <a:lnTo>
                    <a:pt x="69" y="0"/>
                  </a:lnTo>
                  <a:lnTo>
                    <a:pt x="8" y="5"/>
                  </a:lnTo>
                </a:path>
              </a:pathLst>
            </a:custGeom>
            <a:noFill/>
            <a:ln w="12700" cap="rnd">
              <a:solidFill>
                <a:srgbClr val="000000"/>
              </a:solidFill>
              <a:round/>
              <a:headEnd/>
              <a:tailEnd/>
            </a:ln>
          </p:spPr>
          <p:txBody>
            <a:bodyPr/>
            <a:lstStyle/>
            <a:p>
              <a:endParaRPr lang="en-US">
                <a:solidFill>
                  <a:srgbClr val="000000"/>
                </a:solidFill>
              </a:endParaRPr>
            </a:p>
          </p:txBody>
        </p:sp>
        <p:sp>
          <p:nvSpPr>
            <p:cNvPr id="27722" name="Freeform 75"/>
            <p:cNvSpPr>
              <a:spLocks/>
            </p:cNvSpPr>
            <p:nvPr/>
          </p:nvSpPr>
          <p:spPr bwMode="auto">
            <a:xfrm>
              <a:off x="2472" y="2595"/>
              <a:ext cx="200" cy="251"/>
            </a:xfrm>
            <a:custGeom>
              <a:avLst/>
              <a:gdLst>
                <a:gd name="T0" fmla="*/ 0 w 200"/>
                <a:gd name="T1" fmla="*/ 39 h 251"/>
                <a:gd name="T2" fmla="*/ 1 w 200"/>
                <a:gd name="T3" fmla="*/ 34 h 251"/>
                <a:gd name="T4" fmla="*/ 2 w 200"/>
                <a:gd name="T5" fmla="*/ 28 h 251"/>
                <a:gd name="T6" fmla="*/ 4 w 200"/>
                <a:gd name="T7" fmla="*/ 23 h 251"/>
                <a:gd name="T8" fmla="*/ 7 w 200"/>
                <a:gd name="T9" fmla="*/ 19 h 251"/>
                <a:gd name="T10" fmla="*/ 13 w 200"/>
                <a:gd name="T11" fmla="*/ 11 h 251"/>
                <a:gd name="T12" fmla="*/ 21 w 200"/>
                <a:gd name="T13" fmla="*/ 5 h 251"/>
                <a:gd name="T14" fmla="*/ 26 w 200"/>
                <a:gd name="T15" fmla="*/ 3 h 251"/>
                <a:gd name="T16" fmla="*/ 31 w 200"/>
                <a:gd name="T17" fmla="*/ 2 h 251"/>
                <a:gd name="T18" fmla="*/ 36 w 200"/>
                <a:gd name="T19" fmla="*/ 1 h 251"/>
                <a:gd name="T20" fmla="*/ 42 w 200"/>
                <a:gd name="T21" fmla="*/ 0 h 251"/>
                <a:gd name="T22" fmla="*/ 48 w 200"/>
                <a:gd name="T23" fmla="*/ 1 h 251"/>
                <a:gd name="T24" fmla="*/ 54 w 200"/>
                <a:gd name="T25" fmla="*/ 2 h 251"/>
                <a:gd name="T26" fmla="*/ 60 w 200"/>
                <a:gd name="T27" fmla="*/ 5 h 251"/>
                <a:gd name="T28" fmla="*/ 66 w 200"/>
                <a:gd name="T29" fmla="*/ 8 h 251"/>
                <a:gd name="T30" fmla="*/ 72 w 200"/>
                <a:gd name="T31" fmla="*/ 11 h 251"/>
                <a:gd name="T32" fmla="*/ 77 w 200"/>
                <a:gd name="T33" fmla="*/ 16 h 251"/>
                <a:gd name="T34" fmla="*/ 81 w 200"/>
                <a:gd name="T35" fmla="*/ 21 h 251"/>
                <a:gd name="T36" fmla="*/ 84 w 200"/>
                <a:gd name="T37" fmla="*/ 27 h 251"/>
                <a:gd name="T38" fmla="*/ 124 w 200"/>
                <a:gd name="T39" fmla="*/ 5 h 251"/>
                <a:gd name="T40" fmla="*/ 199 w 200"/>
                <a:gd name="T41" fmla="*/ 208 h 251"/>
                <a:gd name="T42" fmla="*/ 198 w 200"/>
                <a:gd name="T43" fmla="*/ 214 h 251"/>
                <a:gd name="T44" fmla="*/ 197 w 200"/>
                <a:gd name="T45" fmla="*/ 220 h 251"/>
                <a:gd name="T46" fmla="*/ 196 w 200"/>
                <a:gd name="T47" fmla="*/ 226 h 251"/>
                <a:gd name="T48" fmla="*/ 194 w 200"/>
                <a:gd name="T49" fmla="*/ 231 h 251"/>
                <a:gd name="T50" fmla="*/ 186 w 200"/>
                <a:gd name="T51" fmla="*/ 239 h 251"/>
                <a:gd name="T52" fmla="*/ 180 w 200"/>
                <a:gd name="T53" fmla="*/ 246 h 251"/>
                <a:gd name="T54" fmla="*/ 175 w 200"/>
                <a:gd name="T55" fmla="*/ 247 h 251"/>
                <a:gd name="T56" fmla="*/ 169 w 200"/>
                <a:gd name="T57" fmla="*/ 249 h 251"/>
                <a:gd name="T58" fmla="*/ 164 w 200"/>
                <a:gd name="T59" fmla="*/ 250 h 251"/>
                <a:gd name="T60" fmla="*/ 158 w 200"/>
                <a:gd name="T61" fmla="*/ 250 h 251"/>
                <a:gd name="T62" fmla="*/ 151 w 200"/>
                <a:gd name="T63" fmla="*/ 249 h 251"/>
                <a:gd name="T64" fmla="*/ 146 w 200"/>
                <a:gd name="T65" fmla="*/ 248 h 251"/>
                <a:gd name="T66" fmla="*/ 139 w 200"/>
                <a:gd name="T67" fmla="*/ 246 h 251"/>
                <a:gd name="T68" fmla="*/ 133 w 200"/>
                <a:gd name="T69" fmla="*/ 242 h 251"/>
                <a:gd name="T70" fmla="*/ 127 w 200"/>
                <a:gd name="T71" fmla="*/ 238 h 251"/>
                <a:gd name="T72" fmla="*/ 121 w 200"/>
                <a:gd name="T73" fmla="*/ 233 h 251"/>
                <a:gd name="T74" fmla="*/ 117 w 200"/>
                <a:gd name="T75" fmla="*/ 228 h 251"/>
                <a:gd name="T76" fmla="*/ 114 w 200"/>
                <a:gd name="T77" fmla="*/ 221 h 251"/>
                <a:gd name="T78" fmla="*/ 76 w 200"/>
                <a:gd name="T79" fmla="*/ 245 h 2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251"/>
                <a:gd name="T122" fmla="*/ 200 w 200"/>
                <a:gd name="T123" fmla="*/ 251 h 25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251">
                  <a:moveTo>
                    <a:pt x="0" y="245"/>
                  </a:moveTo>
                  <a:lnTo>
                    <a:pt x="0" y="39"/>
                  </a:lnTo>
                  <a:lnTo>
                    <a:pt x="0" y="37"/>
                  </a:lnTo>
                  <a:lnTo>
                    <a:pt x="1" y="34"/>
                  </a:lnTo>
                  <a:lnTo>
                    <a:pt x="2" y="31"/>
                  </a:lnTo>
                  <a:lnTo>
                    <a:pt x="2" y="28"/>
                  </a:lnTo>
                  <a:lnTo>
                    <a:pt x="3" y="26"/>
                  </a:lnTo>
                  <a:lnTo>
                    <a:pt x="4" y="23"/>
                  </a:lnTo>
                  <a:lnTo>
                    <a:pt x="6" y="21"/>
                  </a:lnTo>
                  <a:lnTo>
                    <a:pt x="7" y="19"/>
                  </a:lnTo>
                  <a:lnTo>
                    <a:pt x="10" y="14"/>
                  </a:lnTo>
                  <a:lnTo>
                    <a:pt x="13" y="11"/>
                  </a:lnTo>
                  <a:lnTo>
                    <a:pt x="17" y="8"/>
                  </a:lnTo>
                  <a:lnTo>
                    <a:pt x="21" y="5"/>
                  </a:lnTo>
                  <a:lnTo>
                    <a:pt x="23" y="4"/>
                  </a:lnTo>
                  <a:lnTo>
                    <a:pt x="26" y="3"/>
                  </a:lnTo>
                  <a:lnTo>
                    <a:pt x="28" y="2"/>
                  </a:lnTo>
                  <a:lnTo>
                    <a:pt x="31" y="2"/>
                  </a:lnTo>
                  <a:lnTo>
                    <a:pt x="33" y="1"/>
                  </a:lnTo>
                  <a:lnTo>
                    <a:pt x="36" y="1"/>
                  </a:lnTo>
                  <a:lnTo>
                    <a:pt x="39" y="0"/>
                  </a:lnTo>
                  <a:lnTo>
                    <a:pt x="42" y="0"/>
                  </a:lnTo>
                  <a:lnTo>
                    <a:pt x="45" y="0"/>
                  </a:lnTo>
                  <a:lnTo>
                    <a:pt x="48" y="1"/>
                  </a:lnTo>
                  <a:lnTo>
                    <a:pt x="50" y="1"/>
                  </a:lnTo>
                  <a:lnTo>
                    <a:pt x="54" y="2"/>
                  </a:lnTo>
                  <a:lnTo>
                    <a:pt x="57" y="3"/>
                  </a:lnTo>
                  <a:lnTo>
                    <a:pt x="60" y="5"/>
                  </a:lnTo>
                  <a:lnTo>
                    <a:pt x="63" y="6"/>
                  </a:lnTo>
                  <a:lnTo>
                    <a:pt x="66" y="8"/>
                  </a:lnTo>
                  <a:lnTo>
                    <a:pt x="69" y="9"/>
                  </a:lnTo>
                  <a:lnTo>
                    <a:pt x="72" y="11"/>
                  </a:lnTo>
                  <a:lnTo>
                    <a:pt x="74" y="13"/>
                  </a:lnTo>
                  <a:lnTo>
                    <a:pt x="77" y="16"/>
                  </a:lnTo>
                  <a:lnTo>
                    <a:pt x="79" y="19"/>
                  </a:lnTo>
                  <a:lnTo>
                    <a:pt x="81" y="21"/>
                  </a:lnTo>
                  <a:lnTo>
                    <a:pt x="83" y="24"/>
                  </a:lnTo>
                  <a:lnTo>
                    <a:pt x="84" y="27"/>
                  </a:lnTo>
                  <a:lnTo>
                    <a:pt x="124" y="105"/>
                  </a:lnTo>
                  <a:lnTo>
                    <a:pt x="124" y="5"/>
                  </a:lnTo>
                  <a:lnTo>
                    <a:pt x="199" y="5"/>
                  </a:lnTo>
                  <a:lnTo>
                    <a:pt x="199" y="208"/>
                  </a:lnTo>
                  <a:lnTo>
                    <a:pt x="199" y="211"/>
                  </a:lnTo>
                  <a:lnTo>
                    <a:pt x="198" y="214"/>
                  </a:lnTo>
                  <a:lnTo>
                    <a:pt x="198" y="217"/>
                  </a:lnTo>
                  <a:lnTo>
                    <a:pt x="197" y="220"/>
                  </a:lnTo>
                  <a:lnTo>
                    <a:pt x="197" y="223"/>
                  </a:lnTo>
                  <a:lnTo>
                    <a:pt x="196" y="226"/>
                  </a:lnTo>
                  <a:lnTo>
                    <a:pt x="195" y="229"/>
                  </a:lnTo>
                  <a:lnTo>
                    <a:pt x="194" y="231"/>
                  </a:lnTo>
                  <a:lnTo>
                    <a:pt x="190" y="235"/>
                  </a:lnTo>
                  <a:lnTo>
                    <a:pt x="186" y="239"/>
                  </a:lnTo>
                  <a:lnTo>
                    <a:pt x="183" y="243"/>
                  </a:lnTo>
                  <a:lnTo>
                    <a:pt x="180" y="246"/>
                  </a:lnTo>
                  <a:lnTo>
                    <a:pt x="177" y="247"/>
                  </a:lnTo>
                  <a:lnTo>
                    <a:pt x="175" y="247"/>
                  </a:lnTo>
                  <a:lnTo>
                    <a:pt x="172" y="248"/>
                  </a:lnTo>
                  <a:lnTo>
                    <a:pt x="169" y="249"/>
                  </a:lnTo>
                  <a:lnTo>
                    <a:pt x="167" y="249"/>
                  </a:lnTo>
                  <a:lnTo>
                    <a:pt x="164" y="250"/>
                  </a:lnTo>
                  <a:lnTo>
                    <a:pt x="161" y="250"/>
                  </a:lnTo>
                  <a:lnTo>
                    <a:pt x="158" y="250"/>
                  </a:lnTo>
                  <a:lnTo>
                    <a:pt x="155" y="250"/>
                  </a:lnTo>
                  <a:lnTo>
                    <a:pt x="151" y="249"/>
                  </a:lnTo>
                  <a:lnTo>
                    <a:pt x="149" y="249"/>
                  </a:lnTo>
                  <a:lnTo>
                    <a:pt x="146" y="248"/>
                  </a:lnTo>
                  <a:lnTo>
                    <a:pt x="143" y="247"/>
                  </a:lnTo>
                  <a:lnTo>
                    <a:pt x="139" y="246"/>
                  </a:lnTo>
                  <a:lnTo>
                    <a:pt x="136" y="244"/>
                  </a:lnTo>
                  <a:lnTo>
                    <a:pt x="133" y="242"/>
                  </a:lnTo>
                  <a:lnTo>
                    <a:pt x="130" y="240"/>
                  </a:lnTo>
                  <a:lnTo>
                    <a:pt x="127" y="238"/>
                  </a:lnTo>
                  <a:lnTo>
                    <a:pt x="124" y="235"/>
                  </a:lnTo>
                  <a:lnTo>
                    <a:pt x="121" y="233"/>
                  </a:lnTo>
                  <a:lnTo>
                    <a:pt x="119" y="230"/>
                  </a:lnTo>
                  <a:lnTo>
                    <a:pt x="117" y="228"/>
                  </a:lnTo>
                  <a:lnTo>
                    <a:pt x="115" y="225"/>
                  </a:lnTo>
                  <a:lnTo>
                    <a:pt x="114" y="221"/>
                  </a:lnTo>
                  <a:lnTo>
                    <a:pt x="76" y="144"/>
                  </a:lnTo>
                  <a:lnTo>
                    <a:pt x="76" y="245"/>
                  </a:lnTo>
                  <a:lnTo>
                    <a:pt x="0" y="245"/>
                  </a:lnTo>
                </a:path>
              </a:pathLst>
            </a:custGeom>
            <a:solidFill>
              <a:srgbClr val="FFFF00"/>
            </a:solidFill>
            <a:ln w="12700" cap="rnd">
              <a:noFill/>
              <a:round/>
              <a:headEnd/>
              <a:tailEnd/>
            </a:ln>
          </p:spPr>
          <p:txBody>
            <a:bodyPr/>
            <a:lstStyle/>
            <a:p>
              <a:endParaRPr lang="en-US">
                <a:solidFill>
                  <a:srgbClr val="000000"/>
                </a:solidFill>
              </a:endParaRPr>
            </a:p>
          </p:txBody>
        </p:sp>
        <p:sp>
          <p:nvSpPr>
            <p:cNvPr id="27723" name="Freeform 76"/>
            <p:cNvSpPr>
              <a:spLocks/>
            </p:cNvSpPr>
            <p:nvPr/>
          </p:nvSpPr>
          <p:spPr bwMode="auto">
            <a:xfrm>
              <a:off x="2469" y="2598"/>
              <a:ext cx="206" cy="257"/>
            </a:xfrm>
            <a:custGeom>
              <a:avLst/>
              <a:gdLst>
                <a:gd name="T0" fmla="*/ 0 w 206"/>
                <a:gd name="T1" fmla="*/ 40 h 257"/>
                <a:gd name="T2" fmla="*/ 1 w 206"/>
                <a:gd name="T3" fmla="*/ 35 h 257"/>
                <a:gd name="T4" fmla="*/ 2 w 206"/>
                <a:gd name="T5" fmla="*/ 29 h 257"/>
                <a:gd name="T6" fmla="*/ 4 w 206"/>
                <a:gd name="T7" fmla="*/ 24 h 257"/>
                <a:gd name="T8" fmla="*/ 7 w 206"/>
                <a:gd name="T9" fmla="*/ 19 h 257"/>
                <a:gd name="T10" fmla="*/ 13 w 206"/>
                <a:gd name="T11" fmla="*/ 11 h 257"/>
                <a:gd name="T12" fmla="*/ 22 w 206"/>
                <a:gd name="T13" fmla="*/ 5 h 257"/>
                <a:gd name="T14" fmla="*/ 27 w 206"/>
                <a:gd name="T15" fmla="*/ 3 h 257"/>
                <a:gd name="T16" fmla="*/ 32 w 206"/>
                <a:gd name="T17" fmla="*/ 2 h 257"/>
                <a:gd name="T18" fmla="*/ 37 w 206"/>
                <a:gd name="T19" fmla="*/ 1 h 257"/>
                <a:gd name="T20" fmla="*/ 43 w 206"/>
                <a:gd name="T21" fmla="*/ 0 h 257"/>
                <a:gd name="T22" fmla="*/ 49 w 206"/>
                <a:gd name="T23" fmla="*/ 1 h 257"/>
                <a:gd name="T24" fmla="*/ 56 w 206"/>
                <a:gd name="T25" fmla="*/ 2 h 257"/>
                <a:gd name="T26" fmla="*/ 62 w 206"/>
                <a:gd name="T27" fmla="*/ 5 h 257"/>
                <a:gd name="T28" fmla="*/ 68 w 206"/>
                <a:gd name="T29" fmla="*/ 8 h 257"/>
                <a:gd name="T30" fmla="*/ 74 w 206"/>
                <a:gd name="T31" fmla="*/ 11 h 257"/>
                <a:gd name="T32" fmla="*/ 79 w 206"/>
                <a:gd name="T33" fmla="*/ 16 h 257"/>
                <a:gd name="T34" fmla="*/ 83 w 206"/>
                <a:gd name="T35" fmla="*/ 22 h 257"/>
                <a:gd name="T36" fmla="*/ 87 w 206"/>
                <a:gd name="T37" fmla="*/ 28 h 257"/>
                <a:gd name="T38" fmla="*/ 128 w 206"/>
                <a:gd name="T39" fmla="*/ 5 h 257"/>
                <a:gd name="T40" fmla="*/ 205 w 206"/>
                <a:gd name="T41" fmla="*/ 213 h 257"/>
                <a:gd name="T42" fmla="*/ 204 w 206"/>
                <a:gd name="T43" fmla="*/ 219 h 257"/>
                <a:gd name="T44" fmla="*/ 203 w 206"/>
                <a:gd name="T45" fmla="*/ 225 h 257"/>
                <a:gd name="T46" fmla="*/ 202 w 206"/>
                <a:gd name="T47" fmla="*/ 231 h 257"/>
                <a:gd name="T48" fmla="*/ 200 w 206"/>
                <a:gd name="T49" fmla="*/ 237 h 257"/>
                <a:gd name="T50" fmla="*/ 192 w 206"/>
                <a:gd name="T51" fmla="*/ 245 h 257"/>
                <a:gd name="T52" fmla="*/ 185 w 206"/>
                <a:gd name="T53" fmla="*/ 252 h 257"/>
                <a:gd name="T54" fmla="*/ 180 w 206"/>
                <a:gd name="T55" fmla="*/ 253 h 257"/>
                <a:gd name="T56" fmla="*/ 174 w 206"/>
                <a:gd name="T57" fmla="*/ 255 h 257"/>
                <a:gd name="T58" fmla="*/ 169 w 206"/>
                <a:gd name="T59" fmla="*/ 256 h 257"/>
                <a:gd name="T60" fmla="*/ 163 w 206"/>
                <a:gd name="T61" fmla="*/ 256 h 257"/>
                <a:gd name="T62" fmla="*/ 156 w 206"/>
                <a:gd name="T63" fmla="*/ 255 h 257"/>
                <a:gd name="T64" fmla="*/ 150 w 206"/>
                <a:gd name="T65" fmla="*/ 254 h 257"/>
                <a:gd name="T66" fmla="*/ 143 w 206"/>
                <a:gd name="T67" fmla="*/ 252 h 257"/>
                <a:gd name="T68" fmla="*/ 137 w 206"/>
                <a:gd name="T69" fmla="*/ 248 h 257"/>
                <a:gd name="T70" fmla="*/ 131 w 206"/>
                <a:gd name="T71" fmla="*/ 244 h 257"/>
                <a:gd name="T72" fmla="*/ 125 w 206"/>
                <a:gd name="T73" fmla="*/ 239 h 257"/>
                <a:gd name="T74" fmla="*/ 121 w 206"/>
                <a:gd name="T75" fmla="*/ 233 h 257"/>
                <a:gd name="T76" fmla="*/ 117 w 206"/>
                <a:gd name="T77" fmla="*/ 226 h 257"/>
                <a:gd name="T78" fmla="*/ 78 w 206"/>
                <a:gd name="T79" fmla="*/ 251 h 2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6"/>
                <a:gd name="T121" fmla="*/ 0 h 257"/>
                <a:gd name="T122" fmla="*/ 206 w 206"/>
                <a:gd name="T123" fmla="*/ 257 h 25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6" h="257">
                  <a:moveTo>
                    <a:pt x="0" y="251"/>
                  </a:moveTo>
                  <a:lnTo>
                    <a:pt x="0" y="40"/>
                  </a:lnTo>
                  <a:lnTo>
                    <a:pt x="0" y="38"/>
                  </a:lnTo>
                  <a:lnTo>
                    <a:pt x="1" y="35"/>
                  </a:lnTo>
                  <a:lnTo>
                    <a:pt x="2" y="32"/>
                  </a:lnTo>
                  <a:lnTo>
                    <a:pt x="2" y="29"/>
                  </a:lnTo>
                  <a:lnTo>
                    <a:pt x="3" y="27"/>
                  </a:lnTo>
                  <a:lnTo>
                    <a:pt x="4" y="24"/>
                  </a:lnTo>
                  <a:lnTo>
                    <a:pt x="6" y="21"/>
                  </a:lnTo>
                  <a:lnTo>
                    <a:pt x="7" y="19"/>
                  </a:lnTo>
                  <a:lnTo>
                    <a:pt x="10" y="14"/>
                  </a:lnTo>
                  <a:lnTo>
                    <a:pt x="13" y="11"/>
                  </a:lnTo>
                  <a:lnTo>
                    <a:pt x="17" y="8"/>
                  </a:lnTo>
                  <a:lnTo>
                    <a:pt x="22" y="5"/>
                  </a:lnTo>
                  <a:lnTo>
                    <a:pt x="24" y="4"/>
                  </a:lnTo>
                  <a:lnTo>
                    <a:pt x="27" y="3"/>
                  </a:lnTo>
                  <a:lnTo>
                    <a:pt x="29" y="2"/>
                  </a:lnTo>
                  <a:lnTo>
                    <a:pt x="32" y="2"/>
                  </a:lnTo>
                  <a:lnTo>
                    <a:pt x="34" y="1"/>
                  </a:lnTo>
                  <a:lnTo>
                    <a:pt x="37" y="1"/>
                  </a:lnTo>
                  <a:lnTo>
                    <a:pt x="40" y="0"/>
                  </a:lnTo>
                  <a:lnTo>
                    <a:pt x="43" y="0"/>
                  </a:lnTo>
                  <a:lnTo>
                    <a:pt x="46" y="0"/>
                  </a:lnTo>
                  <a:lnTo>
                    <a:pt x="49" y="1"/>
                  </a:lnTo>
                  <a:lnTo>
                    <a:pt x="52" y="1"/>
                  </a:lnTo>
                  <a:lnTo>
                    <a:pt x="56" y="2"/>
                  </a:lnTo>
                  <a:lnTo>
                    <a:pt x="59" y="3"/>
                  </a:lnTo>
                  <a:lnTo>
                    <a:pt x="62" y="5"/>
                  </a:lnTo>
                  <a:lnTo>
                    <a:pt x="65" y="6"/>
                  </a:lnTo>
                  <a:lnTo>
                    <a:pt x="68" y="8"/>
                  </a:lnTo>
                  <a:lnTo>
                    <a:pt x="71" y="9"/>
                  </a:lnTo>
                  <a:lnTo>
                    <a:pt x="74" y="11"/>
                  </a:lnTo>
                  <a:lnTo>
                    <a:pt x="76" y="13"/>
                  </a:lnTo>
                  <a:lnTo>
                    <a:pt x="79" y="16"/>
                  </a:lnTo>
                  <a:lnTo>
                    <a:pt x="81" y="19"/>
                  </a:lnTo>
                  <a:lnTo>
                    <a:pt x="83" y="22"/>
                  </a:lnTo>
                  <a:lnTo>
                    <a:pt x="86" y="25"/>
                  </a:lnTo>
                  <a:lnTo>
                    <a:pt x="87" y="28"/>
                  </a:lnTo>
                  <a:lnTo>
                    <a:pt x="128" y="108"/>
                  </a:lnTo>
                  <a:lnTo>
                    <a:pt x="128" y="5"/>
                  </a:lnTo>
                  <a:lnTo>
                    <a:pt x="205" y="5"/>
                  </a:lnTo>
                  <a:lnTo>
                    <a:pt x="205" y="213"/>
                  </a:lnTo>
                  <a:lnTo>
                    <a:pt x="205" y="216"/>
                  </a:lnTo>
                  <a:lnTo>
                    <a:pt x="204" y="219"/>
                  </a:lnTo>
                  <a:lnTo>
                    <a:pt x="204" y="222"/>
                  </a:lnTo>
                  <a:lnTo>
                    <a:pt x="203" y="225"/>
                  </a:lnTo>
                  <a:lnTo>
                    <a:pt x="203" y="228"/>
                  </a:lnTo>
                  <a:lnTo>
                    <a:pt x="202" y="231"/>
                  </a:lnTo>
                  <a:lnTo>
                    <a:pt x="201" y="234"/>
                  </a:lnTo>
                  <a:lnTo>
                    <a:pt x="200" y="237"/>
                  </a:lnTo>
                  <a:lnTo>
                    <a:pt x="196" y="241"/>
                  </a:lnTo>
                  <a:lnTo>
                    <a:pt x="192" y="245"/>
                  </a:lnTo>
                  <a:lnTo>
                    <a:pt x="189" y="249"/>
                  </a:lnTo>
                  <a:lnTo>
                    <a:pt x="185" y="252"/>
                  </a:lnTo>
                  <a:lnTo>
                    <a:pt x="182" y="253"/>
                  </a:lnTo>
                  <a:lnTo>
                    <a:pt x="180" y="253"/>
                  </a:lnTo>
                  <a:lnTo>
                    <a:pt x="177" y="254"/>
                  </a:lnTo>
                  <a:lnTo>
                    <a:pt x="174" y="255"/>
                  </a:lnTo>
                  <a:lnTo>
                    <a:pt x="172" y="255"/>
                  </a:lnTo>
                  <a:lnTo>
                    <a:pt x="169" y="256"/>
                  </a:lnTo>
                  <a:lnTo>
                    <a:pt x="166" y="256"/>
                  </a:lnTo>
                  <a:lnTo>
                    <a:pt x="163" y="256"/>
                  </a:lnTo>
                  <a:lnTo>
                    <a:pt x="160" y="256"/>
                  </a:lnTo>
                  <a:lnTo>
                    <a:pt x="156" y="255"/>
                  </a:lnTo>
                  <a:lnTo>
                    <a:pt x="153" y="255"/>
                  </a:lnTo>
                  <a:lnTo>
                    <a:pt x="150" y="254"/>
                  </a:lnTo>
                  <a:lnTo>
                    <a:pt x="147" y="253"/>
                  </a:lnTo>
                  <a:lnTo>
                    <a:pt x="143" y="252"/>
                  </a:lnTo>
                  <a:lnTo>
                    <a:pt x="140" y="250"/>
                  </a:lnTo>
                  <a:lnTo>
                    <a:pt x="137" y="248"/>
                  </a:lnTo>
                  <a:lnTo>
                    <a:pt x="134" y="246"/>
                  </a:lnTo>
                  <a:lnTo>
                    <a:pt x="131" y="244"/>
                  </a:lnTo>
                  <a:lnTo>
                    <a:pt x="128" y="241"/>
                  </a:lnTo>
                  <a:lnTo>
                    <a:pt x="125" y="239"/>
                  </a:lnTo>
                  <a:lnTo>
                    <a:pt x="123" y="236"/>
                  </a:lnTo>
                  <a:lnTo>
                    <a:pt x="121" y="233"/>
                  </a:lnTo>
                  <a:lnTo>
                    <a:pt x="118" y="230"/>
                  </a:lnTo>
                  <a:lnTo>
                    <a:pt x="117" y="226"/>
                  </a:lnTo>
                  <a:lnTo>
                    <a:pt x="78" y="147"/>
                  </a:lnTo>
                  <a:lnTo>
                    <a:pt x="78" y="251"/>
                  </a:lnTo>
                  <a:lnTo>
                    <a:pt x="0" y="251"/>
                  </a:lnTo>
                </a:path>
              </a:pathLst>
            </a:custGeom>
            <a:noFill/>
            <a:ln w="12700" cap="rnd">
              <a:solidFill>
                <a:srgbClr val="000000"/>
              </a:solidFill>
              <a:round/>
              <a:headEnd/>
              <a:tailEnd/>
            </a:ln>
          </p:spPr>
          <p:txBody>
            <a:bodyPr/>
            <a:lstStyle/>
            <a:p>
              <a:endParaRPr lang="en-US">
                <a:solidFill>
                  <a:srgbClr val="000000"/>
                </a:solidFill>
              </a:endParaRPr>
            </a:p>
          </p:txBody>
        </p:sp>
        <p:sp>
          <p:nvSpPr>
            <p:cNvPr id="27724" name="Freeform 77"/>
            <p:cNvSpPr>
              <a:spLocks/>
            </p:cNvSpPr>
            <p:nvPr/>
          </p:nvSpPr>
          <p:spPr bwMode="auto">
            <a:xfrm>
              <a:off x="2673" y="3388"/>
              <a:ext cx="1019" cy="184"/>
            </a:xfrm>
            <a:custGeom>
              <a:avLst/>
              <a:gdLst>
                <a:gd name="T0" fmla="*/ 1013 w 1019"/>
                <a:gd name="T1" fmla="*/ 10 h 184"/>
                <a:gd name="T2" fmla="*/ 1000 w 1019"/>
                <a:gd name="T3" fmla="*/ 23 h 184"/>
                <a:gd name="T4" fmla="*/ 976 w 1019"/>
                <a:gd name="T5" fmla="*/ 37 h 184"/>
                <a:gd name="T6" fmla="*/ 942 w 1019"/>
                <a:gd name="T7" fmla="*/ 49 h 184"/>
                <a:gd name="T8" fmla="*/ 900 w 1019"/>
                <a:gd name="T9" fmla="*/ 61 h 184"/>
                <a:gd name="T10" fmla="*/ 849 w 1019"/>
                <a:gd name="T11" fmla="*/ 73 h 184"/>
                <a:gd name="T12" fmla="*/ 792 w 1019"/>
                <a:gd name="T13" fmla="*/ 81 h 184"/>
                <a:gd name="T14" fmla="*/ 729 w 1019"/>
                <a:gd name="T15" fmla="*/ 90 h 184"/>
                <a:gd name="T16" fmla="*/ 659 w 1019"/>
                <a:gd name="T17" fmla="*/ 96 h 184"/>
                <a:gd name="T18" fmla="*/ 586 w 1019"/>
                <a:gd name="T19" fmla="*/ 100 h 184"/>
                <a:gd name="T20" fmla="*/ 508 w 1019"/>
                <a:gd name="T21" fmla="*/ 102 h 184"/>
                <a:gd name="T22" fmla="*/ 430 w 1019"/>
                <a:gd name="T23" fmla="*/ 100 h 184"/>
                <a:gd name="T24" fmla="*/ 357 w 1019"/>
                <a:gd name="T25" fmla="*/ 96 h 184"/>
                <a:gd name="T26" fmla="*/ 287 w 1019"/>
                <a:gd name="T27" fmla="*/ 90 h 184"/>
                <a:gd name="T28" fmla="*/ 224 w 1019"/>
                <a:gd name="T29" fmla="*/ 81 h 184"/>
                <a:gd name="T30" fmla="*/ 167 w 1019"/>
                <a:gd name="T31" fmla="*/ 73 h 184"/>
                <a:gd name="T32" fmla="*/ 116 w 1019"/>
                <a:gd name="T33" fmla="*/ 61 h 184"/>
                <a:gd name="T34" fmla="*/ 74 w 1019"/>
                <a:gd name="T35" fmla="*/ 49 h 184"/>
                <a:gd name="T36" fmla="*/ 41 w 1019"/>
                <a:gd name="T37" fmla="*/ 37 h 184"/>
                <a:gd name="T38" fmla="*/ 16 w 1019"/>
                <a:gd name="T39" fmla="*/ 23 h 184"/>
                <a:gd name="T40" fmla="*/ 3 w 1019"/>
                <a:gd name="T41" fmla="*/ 10 h 184"/>
                <a:gd name="T42" fmla="*/ 1 w 1019"/>
                <a:gd name="T43" fmla="*/ 82 h 184"/>
                <a:gd name="T44" fmla="*/ 7 w 1019"/>
                <a:gd name="T45" fmla="*/ 96 h 184"/>
                <a:gd name="T46" fmla="*/ 24 w 1019"/>
                <a:gd name="T47" fmla="*/ 109 h 184"/>
                <a:gd name="T48" fmla="*/ 52 w 1019"/>
                <a:gd name="T49" fmla="*/ 123 h 184"/>
                <a:gd name="T50" fmla="*/ 88 w 1019"/>
                <a:gd name="T51" fmla="*/ 136 h 184"/>
                <a:gd name="T52" fmla="*/ 133 w 1019"/>
                <a:gd name="T53" fmla="*/ 147 h 184"/>
                <a:gd name="T54" fmla="*/ 186 w 1019"/>
                <a:gd name="T55" fmla="*/ 158 h 184"/>
                <a:gd name="T56" fmla="*/ 246 w 1019"/>
                <a:gd name="T57" fmla="*/ 168 h 184"/>
                <a:gd name="T58" fmla="*/ 312 w 1019"/>
                <a:gd name="T59" fmla="*/ 174 h 184"/>
                <a:gd name="T60" fmla="*/ 383 w 1019"/>
                <a:gd name="T61" fmla="*/ 179 h 184"/>
                <a:gd name="T62" fmla="*/ 457 w 1019"/>
                <a:gd name="T63" fmla="*/ 183 h 184"/>
                <a:gd name="T64" fmla="*/ 536 w 1019"/>
                <a:gd name="T65" fmla="*/ 183 h 184"/>
                <a:gd name="T66" fmla="*/ 612 w 1019"/>
                <a:gd name="T67" fmla="*/ 181 h 184"/>
                <a:gd name="T68" fmla="*/ 684 w 1019"/>
                <a:gd name="T69" fmla="*/ 176 h 184"/>
                <a:gd name="T70" fmla="*/ 752 w 1019"/>
                <a:gd name="T71" fmla="*/ 169 h 184"/>
                <a:gd name="T72" fmla="*/ 814 w 1019"/>
                <a:gd name="T73" fmla="*/ 161 h 184"/>
                <a:gd name="T74" fmla="*/ 869 w 1019"/>
                <a:gd name="T75" fmla="*/ 151 h 184"/>
                <a:gd name="T76" fmla="*/ 917 w 1019"/>
                <a:gd name="T77" fmla="*/ 139 h 184"/>
                <a:gd name="T78" fmla="*/ 956 w 1019"/>
                <a:gd name="T79" fmla="*/ 127 h 184"/>
                <a:gd name="T80" fmla="*/ 987 w 1019"/>
                <a:gd name="T81" fmla="*/ 114 h 184"/>
                <a:gd name="T82" fmla="*/ 1007 w 1019"/>
                <a:gd name="T83" fmla="*/ 100 h 184"/>
                <a:gd name="T84" fmla="*/ 1017 w 1019"/>
                <a:gd name="T85" fmla="*/ 87 h 1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19"/>
                <a:gd name="T130" fmla="*/ 0 h 184"/>
                <a:gd name="T131" fmla="*/ 1019 w 1019"/>
                <a:gd name="T132" fmla="*/ 184 h 1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19" h="184">
                  <a:moveTo>
                    <a:pt x="1016" y="0"/>
                  </a:moveTo>
                  <a:lnTo>
                    <a:pt x="1015" y="5"/>
                  </a:lnTo>
                  <a:lnTo>
                    <a:pt x="1013" y="10"/>
                  </a:lnTo>
                  <a:lnTo>
                    <a:pt x="1010" y="14"/>
                  </a:lnTo>
                  <a:lnTo>
                    <a:pt x="1006" y="18"/>
                  </a:lnTo>
                  <a:lnTo>
                    <a:pt x="1000" y="23"/>
                  </a:lnTo>
                  <a:lnTo>
                    <a:pt x="993" y="28"/>
                  </a:lnTo>
                  <a:lnTo>
                    <a:pt x="985" y="32"/>
                  </a:lnTo>
                  <a:lnTo>
                    <a:pt x="976" y="37"/>
                  </a:lnTo>
                  <a:lnTo>
                    <a:pt x="966" y="41"/>
                  </a:lnTo>
                  <a:lnTo>
                    <a:pt x="954" y="45"/>
                  </a:lnTo>
                  <a:lnTo>
                    <a:pt x="942" y="49"/>
                  </a:lnTo>
                  <a:lnTo>
                    <a:pt x="930" y="53"/>
                  </a:lnTo>
                  <a:lnTo>
                    <a:pt x="916" y="57"/>
                  </a:lnTo>
                  <a:lnTo>
                    <a:pt x="900" y="61"/>
                  </a:lnTo>
                  <a:lnTo>
                    <a:pt x="884" y="65"/>
                  </a:lnTo>
                  <a:lnTo>
                    <a:pt x="867" y="69"/>
                  </a:lnTo>
                  <a:lnTo>
                    <a:pt x="849" y="73"/>
                  </a:lnTo>
                  <a:lnTo>
                    <a:pt x="831" y="76"/>
                  </a:lnTo>
                  <a:lnTo>
                    <a:pt x="812" y="79"/>
                  </a:lnTo>
                  <a:lnTo>
                    <a:pt x="792" y="81"/>
                  </a:lnTo>
                  <a:lnTo>
                    <a:pt x="771" y="85"/>
                  </a:lnTo>
                  <a:lnTo>
                    <a:pt x="751" y="87"/>
                  </a:lnTo>
                  <a:lnTo>
                    <a:pt x="729" y="90"/>
                  </a:lnTo>
                  <a:lnTo>
                    <a:pt x="706" y="92"/>
                  </a:lnTo>
                  <a:lnTo>
                    <a:pt x="683" y="94"/>
                  </a:lnTo>
                  <a:lnTo>
                    <a:pt x="659" y="96"/>
                  </a:lnTo>
                  <a:lnTo>
                    <a:pt x="635" y="98"/>
                  </a:lnTo>
                  <a:lnTo>
                    <a:pt x="610" y="99"/>
                  </a:lnTo>
                  <a:lnTo>
                    <a:pt x="586" y="100"/>
                  </a:lnTo>
                  <a:lnTo>
                    <a:pt x="560" y="101"/>
                  </a:lnTo>
                  <a:lnTo>
                    <a:pt x="535" y="102"/>
                  </a:lnTo>
                  <a:lnTo>
                    <a:pt x="508" y="102"/>
                  </a:lnTo>
                  <a:lnTo>
                    <a:pt x="482" y="102"/>
                  </a:lnTo>
                  <a:lnTo>
                    <a:pt x="456" y="101"/>
                  </a:lnTo>
                  <a:lnTo>
                    <a:pt x="430" y="100"/>
                  </a:lnTo>
                  <a:lnTo>
                    <a:pt x="406" y="99"/>
                  </a:lnTo>
                  <a:lnTo>
                    <a:pt x="381" y="98"/>
                  </a:lnTo>
                  <a:lnTo>
                    <a:pt x="357" y="96"/>
                  </a:lnTo>
                  <a:lnTo>
                    <a:pt x="333" y="94"/>
                  </a:lnTo>
                  <a:lnTo>
                    <a:pt x="310" y="92"/>
                  </a:lnTo>
                  <a:lnTo>
                    <a:pt x="287" y="90"/>
                  </a:lnTo>
                  <a:lnTo>
                    <a:pt x="265" y="87"/>
                  </a:lnTo>
                  <a:lnTo>
                    <a:pt x="245" y="85"/>
                  </a:lnTo>
                  <a:lnTo>
                    <a:pt x="224" y="81"/>
                  </a:lnTo>
                  <a:lnTo>
                    <a:pt x="204" y="79"/>
                  </a:lnTo>
                  <a:lnTo>
                    <a:pt x="185" y="76"/>
                  </a:lnTo>
                  <a:lnTo>
                    <a:pt x="167" y="73"/>
                  </a:lnTo>
                  <a:lnTo>
                    <a:pt x="149" y="69"/>
                  </a:lnTo>
                  <a:lnTo>
                    <a:pt x="132" y="65"/>
                  </a:lnTo>
                  <a:lnTo>
                    <a:pt x="116" y="61"/>
                  </a:lnTo>
                  <a:lnTo>
                    <a:pt x="101" y="57"/>
                  </a:lnTo>
                  <a:lnTo>
                    <a:pt x="86" y="53"/>
                  </a:lnTo>
                  <a:lnTo>
                    <a:pt x="74" y="49"/>
                  </a:lnTo>
                  <a:lnTo>
                    <a:pt x="62" y="45"/>
                  </a:lnTo>
                  <a:lnTo>
                    <a:pt x="50" y="41"/>
                  </a:lnTo>
                  <a:lnTo>
                    <a:pt x="41" y="37"/>
                  </a:lnTo>
                  <a:lnTo>
                    <a:pt x="31" y="32"/>
                  </a:lnTo>
                  <a:lnTo>
                    <a:pt x="23" y="28"/>
                  </a:lnTo>
                  <a:lnTo>
                    <a:pt x="16" y="23"/>
                  </a:lnTo>
                  <a:lnTo>
                    <a:pt x="11" y="18"/>
                  </a:lnTo>
                  <a:lnTo>
                    <a:pt x="6" y="14"/>
                  </a:lnTo>
                  <a:lnTo>
                    <a:pt x="3" y="10"/>
                  </a:lnTo>
                  <a:lnTo>
                    <a:pt x="1" y="5"/>
                  </a:lnTo>
                  <a:lnTo>
                    <a:pt x="0" y="0"/>
                  </a:lnTo>
                  <a:lnTo>
                    <a:pt x="1" y="82"/>
                  </a:lnTo>
                  <a:lnTo>
                    <a:pt x="2" y="87"/>
                  </a:lnTo>
                  <a:lnTo>
                    <a:pt x="4" y="91"/>
                  </a:lnTo>
                  <a:lnTo>
                    <a:pt x="7" y="96"/>
                  </a:lnTo>
                  <a:lnTo>
                    <a:pt x="12" y="100"/>
                  </a:lnTo>
                  <a:lnTo>
                    <a:pt x="18" y="106"/>
                  </a:lnTo>
                  <a:lnTo>
                    <a:pt x="24" y="109"/>
                  </a:lnTo>
                  <a:lnTo>
                    <a:pt x="33" y="114"/>
                  </a:lnTo>
                  <a:lnTo>
                    <a:pt x="42" y="118"/>
                  </a:lnTo>
                  <a:lnTo>
                    <a:pt x="52" y="123"/>
                  </a:lnTo>
                  <a:lnTo>
                    <a:pt x="63" y="127"/>
                  </a:lnTo>
                  <a:lnTo>
                    <a:pt x="75" y="132"/>
                  </a:lnTo>
                  <a:lnTo>
                    <a:pt x="88" y="136"/>
                  </a:lnTo>
                  <a:lnTo>
                    <a:pt x="102" y="139"/>
                  </a:lnTo>
                  <a:lnTo>
                    <a:pt x="117" y="143"/>
                  </a:lnTo>
                  <a:lnTo>
                    <a:pt x="133" y="147"/>
                  </a:lnTo>
                  <a:lnTo>
                    <a:pt x="150" y="151"/>
                  </a:lnTo>
                  <a:lnTo>
                    <a:pt x="168" y="154"/>
                  </a:lnTo>
                  <a:lnTo>
                    <a:pt x="186" y="158"/>
                  </a:lnTo>
                  <a:lnTo>
                    <a:pt x="205" y="161"/>
                  </a:lnTo>
                  <a:lnTo>
                    <a:pt x="226" y="164"/>
                  </a:lnTo>
                  <a:lnTo>
                    <a:pt x="246" y="168"/>
                  </a:lnTo>
                  <a:lnTo>
                    <a:pt x="267" y="169"/>
                  </a:lnTo>
                  <a:lnTo>
                    <a:pt x="289" y="172"/>
                  </a:lnTo>
                  <a:lnTo>
                    <a:pt x="312" y="174"/>
                  </a:lnTo>
                  <a:lnTo>
                    <a:pt x="335" y="176"/>
                  </a:lnTo>
                  <a:lnTo>
                    <a:pt x="359" y="178"/>
                  </a:lnTo>
                  <a:lnTo>
                    <a:pt x="383" y="179"/>
                  </a:lnTo>
                  <a:lnTo>
                    <a:pt x="408" y="181"/>
                  </a:lnTo>
                  <a:lnTo>
                    <a:pt x="432" y="182"/>
                  </a:lnTo>
                  <a:lnTo>
                    <a:pt x="457" y="183"/>
                  </a:lnTo>
                  <a:lnTo>
                    <a:pt x="483" y="183"/>
                  </a:lnTo>
                  <a:lnTo>
                    <a:pt x="510" y="183"/>
                  </a:lnTo>
                  <a:lnTo>
                    <a:pt x="536" y="183"/>
                  </a:lnTo>
                  <a:lnTo>
                    <a:pt x="562" y="183"/>
                  </a:lnTo>
                  <a:lnTo>
                    <a:pt x="588" y="182"/>
                  </a:lnTo>
                  <a:lnTo>
                    <a:pt x="612" y="181"/>
                  </a:lnTo>
                  <a:lnTo>
                    <a:pt x="637" y="179"/>
                  </a:lnTo>
                  <a:lnTo>
                    <a:pt x="661" y="178"/>
                  </a:lnTo>
                  <a:lnTo>
                    <a:pt x="684" y="176"/>
                  </a:lnTo>
                  <a:lnTo>
                    <a:pt x="707" y="174"/>
                  </a:lnTo>
                  <a:lnTo>
                    <a:pt x="731" y="172"/>
                  </a:lnTo>
                  <a:lnTo>
                    <a:pt x="752" y="169"/>
                  </a:lnTo>
                  <a:lnTo>
                    <a:pt x="773" y="168"/>
                  </a:lnTo>
                  <a:lnTo>
                    <a:pt x="793" y="164"/>
                  </a:lnTo>
                  <a:lnTo>
                    <a:pt x="814" y="161"/>
                  </a:lnTo>
                  <a:lnTo>
                    <a:pt x="833" y="158"/>
                  </a:lnTo>
                  <a:lnTo>
                    <a:pt x="851" y="154"/>
                  </a:lnTo>
                  <a:lnTo>
                    <a:pt x="869" y="151"/>
                  </a:lnTo>
                  <a:lnTo>
                    <a:pt x="886" y="147"/>
                  </a:lnTo>
                  <a:lnTo>
                    <a:pt x="902" y="143"/>
                  </a:lnTo>
                  <a:lnTo>
                    <a:pt x="917" y="139"/>
                  </a:lnTo>
                  <a:lnTo>
                    <a:pt x="932" y="136"/>
                  </a:lnTo>
                  <a:lnTo>
                    <a:pt x="944" y="132"/>
                  </a:lnTo>
                  <a:lnTo>
                    <a:pt x="956" y="127"/>
                  </a:lnTo>
                  <a:lnTo>
                    <a:pt x="967" y="123"/>
                  </a:lnTo>
                  <a:lnTo>
                    <a:pt x="977" y="118"/>
                  </a:lnTo>
                  <a:lnTo>
                    <a:pt x="987" y="114"/>
                  </a:lnTo>
                  <a:lnTo>
                    <a:pt x="995" y="109"/>
                  </a:lnTo>
                  <a:lnTo>
                    <a:pt x="1001" y="106"/>
                  </a:lnTo>
                  <a:lnTo>
                    <a:pt x="1007" y="100"/>
                  </a:lnTo>
                  <a:lnTo>
                    <a:pt x="1012" y="96"/>
                  </a:lnTo>
                  <a:lnTo>
                    <a:pt x="1015" y="91"/>
                  </a:lnTo>
                  <a:lnTo>
                    <a:pt x="1017" y="87"/>
                  </a:lnTo>
                  <a:lnTo>
                    <a:pt x="1018" y="82"/>
                  </a:lnTo>
                  <a:lnTo>
                    <a:pt x="1016" y="0"/>
                  </a:lnTo>
                </a:path>
              </a:pathLst>
            </a:custGeom>
            <a:solidFill>
              <a:srgbClr val="C0A030"/>
            </a:solidFill>
            <a:ln w="12700" cap="rnd">
              <a:noFill/>
              <a:round/>
              <a:headEnd/>
              <a:tailEnd/>
            </a:ln>
          </p:spPr>
          <p:txBody>
            <a:bodyPr/>
            <a:lstStyle/>
            <a:p>
              <a:endParaRPr lang="en-US">
                <a:solidFill>
                  <a:srgbClr val="000000"/>
                </a:solidFill>
              </a:endParaRPr>
            </a:p>
          </p:txBody>
        </p:sp>
        <p:sp>
          <p:nvSpPr>
            <p:cNvPr id="27725" name="Freeform 78"/>
            <p:cNvSpPr>
              <a:spLocks/>
            </p:cNvSpPr>
            <p:nvPr/>
          </p:nvSpPr>
          <p:spPr bwMode="auto">
            <a:xfrm>
              <a:off x="2673" y="3388"/>
              <a:ext cx="1025" cy="190"/>
            </a:xfrm>
            <a:custGeom>
              <a:avLst/>
              <a:gdLst>
                <a:gd name="T0" fmla="*/ 1021 w 1025"/>
                <a:gd name="T1" fmla="*/ 5 h 190"/>
                <a:gd name="T2" fmla="*/ 1012 w 1025"/>
                <a:gd name="T3" fmla="*/ 19 h 190"/>
                <a:gd name="T4" fmla="*/ 991 w 1025"/>
                <a:gd name="T5" fmla="*/ 33 h 190"/>
                <a:gd name="T6" fmla="*/ 960 w 1025"/>
                <a:gd name="T7" fmla="*/ 46 h 190"/>
                <a:gd name="T8" fmla="*/ 921 w 1025"/>
                <a:gd name="T9" fmla="*/ 59 h 190"/>
                <a:gd name="T10" fmla="*/ 872 w 1025"/>
                <a:gd name="T11" fmla="*/ 71 h 190"/>
                <a:gd name="T12" fmla="*/ 817 w 1025"/>
                <a:gd name="T13" fmla="*/ 82 h 190"/>
                <a:gd name="T14" fmla="*/ 755 w 1025"/>
                <a:gd name="T15" fmla="*/ 90 h 190"/>
                <a:gd name="T16" fmla="*/ 687 w 1025"/>
                <a:gd name="T17" fmla="*/ 97 h 190"/>
                <a:gd name="T18" fmla="*/ 614 w 1025"/>
                <a:gd name="T19" fmla="*/ 102 h 190"/>
                <a:gd name="T20" fmla="*/ 538 w 1025"/>
                <a:gd name="T21" fmla="*/ 105 h 190"/>
                <a:gd name="T22" fmla="*/ 459 w 1025"/>
                <a:gd name="T23" fmla="*/ 104 h 190"/>
                <a:gd name="T24" fmla="*/ 383 w 1025"/>
                <a:gd name="T25" fmla="*/ 101 h 190"/>
                <a:gd name="T26" fmla="*/ 312 w 1025"/>
                <a:gd name="T27" fmla="*/ 95 h 190"/>
                <a:gd name="T28" fmla="*/ 246 w 1025"/>
                <a:gd name="T29" fmla="*/ 88 h 190"/>
                <a:gd name="T30" fmla="*/ 186 w 1025"/>
                <a:gd name="T31" fmla="*/ 78 h 190"/>
                <a:gd name="T32" fmla="*/ 133 w 1025"/>
                <a:gd name="T33" fmla="*/ 67 h 190"/>
                <a:gd name="T34" fmla="*/ 87 w 1025"/>
                <a:gd name="T35" fmla="*/ 55 h 190"/>
                <a:gd name="T36" fmla="*/ 50 w 1025"/>
                <a:gd name="T37" fmla="*/ 42 h 190"/>
                <a:gd name="T38" fmla="*/ 23 w 1025"/>
                <a:gd name="T39" fmla="*/ 29 h 190"/>
                <a:gd name="T40" fmla="*/ 6 w 1025"/>
                <a:gd name="T41" fmla="*/ 14 h 190"/>
                <a:gd name="T42" fmla="*/ 0 w 1025"/>
                <a:gd name="T43" fmla="*/ 0 h 190"/>
                <a:gd name="T44" fmla="*/ 4 w 1025"/>
                <a:gd name="T45" fmla="*/ 94 h 190"/>
                <a:gd name="T46" fmla="*/ 18 w 1025"/>
                <a:gd name="T47" fmla="*/ 109 h 190"/>
                <a:gd name="T48" fmla="*/ 42 w 1025"/>
                <a:gd name="T49" fmla="*/ 122 h 190"/>
                <a:gd name="T50" fmla="*/ 75 w 1025"/>
                <a:gd name="T51" fmla="*/ 136 h 190"/>
                <a:gd name="T52" fmla="*/ 118 w 1025"/>
                <a:gd name="T53" fmla="*/ 148 h 190"/>
                <a:gd name="T54" fmla="*/ 169 w 1025"/>
                <a:gd name="T55" fmla="*/ 159 h 190"/>
                <a:gd name="T56" fmla="*/ 227 w 1025"/>
                <a:gd name="T57" fmla="*/ 169 h 190"/>
                <a:gd name="T58" fmla="*/ 291 w 1025"/>
                <a:gd name="T59" fmla="*/ 178 h 190"/>
                <a:gd name="T60" fmla="*/ 361 w 1025"/>
                <a:gd name="T61" fmla="*/ 184 h 190"/>
                <a:gd name="T62" fmla="*/ 435 w 1025"/>
                <a:gd name="T63" fmla="*/ 188 h 190"/>
                <a:gd name="T64" fmla="*/ 513 w 1025"/>
                <a:gd name="T65" fmla="*/ 189 h 190"/>
                <a:gd name="T66" fmla="*/ 591 w 1025"/>
                <a:gd name="T67" fmla="*/ 188 h 190"/>
                <a:gd name="T68" fmla="*/ 665 w 1025"/>
                <a:gd name="T69" fmla="*/ 184 h 190"/>
                <a:gd name="T70" fmla="*/ 735 w 1025"/>
                <a:gd name="T71" fmla="*/ 178 h 190"/>
                <a:gd name="T72" fmla="*/ 798 w 1025"/>
                <a:gd name="T73" fmla="*/ 169 h 190"/>
                <a:gd name="T74" fmla="*/ 856 w 1025"/>
                <a:gd name="T75" fmla="*/ 159 h 190"/>
                <a:gd name="T76" fmla="*/ 907 w 1025"/>
                <a:gd name="T77" fmla="*/ 148 h 190"/>
                <a:gd name="T78" fmla="*/ 950 w 1025"/>
                <a:gd name="T79" fmla="*/ 136 h 190"/>
                <a:gd name="T80" fmla="*/ 983 w 1025"/>
                <a:gd name="T81" fmla="*/ 122 h 190"/>
                <a:gd name="T82" fmla="*/ 1007 w 1025"/>
                <a:gd name="T83" fmla="*/ 109 h 190"/>
                <a:gd name="T84" fmla="*/ 1021 w 1025"/>
                <a:gd name="T85" fmla="*/ 94 h 190"/>
                <a:gd name="T86" fmla="*/ 1022 w 1025"/>
                <a:gd name="T87" fmla="*/ 0 h 19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25"/>
                <a:gd name="T133" fmla="*/ 0 h 190"/>
                <a:gd name="T134" fmla="*/ 1025 w 1025"/>
                <a:gd name="T135" fmla="*/ 190 h 19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25" h="190">
                  <a:moveTo>
                    <a:pt x="1022" y="0"/>
                  </a:moveTo>
                  <a:lnTo>
                    <a:pt x="1022" y="0"/>
                  </a:lnTo>
                  <a:lnTo>
                    <a:pt x="1021" y="5"/>
                  </a:lnTo>
                  <a:lnTo>
                    <a:pt x="1019" y="10"/>
                  </a:lnTo>
                  <a:lnTo>
                    <a:pt x="1016" y="14"/>
                  </a:lnTo>
                  <a:lnTo>
                    <a:pt x="1012" y="19"/>
                  </a:lnTo>
                  <a:lnTo>
                    <a:pt x="1006" y="24"/>
                  </a:lnTo>
                  <a:lnTo>
                    <a:pt x="999" y="29"/>
                  </a:lnTo>
                  <a:lnTo>
                    <a:pt x="991" y="33"/>
                  </a:lnTo>
                  <a:lnTo>
                    <a:pt x="982" y="38"/>
                  </a:lnTo>
                  <a:lnTo>
                    <a:pt x="972" y="42"/>
                  </a:lnTo>
                  <a:lnTo>
                    <a:pt x="960" y="46"/>
                  </a:lnTo>
                  <a:lnTo>
                    <a:pt x="948" y="51"/>
                  </a:lnTo>
                  <a:lnTo>
                    <a:pt x="935" y="55"/>
                  </a:lnTo>
                  <a:lnTo>
                    <a:pt x="921" y="59"/>
                  </a:lnTo>
                  <a:lnTo>
                    <a:pt x="905" y="63"/>
                  </a:lnTo>
                  <a:lnTo>
                    <a:pt x="889" y="67"/>
                  </a:lnTo>
                  <a:lnTo>
                    <a:pt x="872" y="71"/>
                  </a:lnTo>
                  <a:lnTo>
                    <a:pt x="854" y="75"/>
                  </a:lnTo>
                  <a:lnTo>
                    <a:pt x="836" y="78"/>
                  </a:lnTo>
                  <a:lnTo>
                    <a:pt x="817" y="82"/>
                  </a:lnTo>
                  <a:lnTo>
                    <a:pt x="797" y="84"/>
                  </a:lnTo>
                  <a:lnTo>
                    <a:pt x="776" y="88"/>
                  </a:lnTo>
                  <a:lnTo>
                    <a:pt x="755" y="90"/>
                  </a:lnTo>
                  <a:lnTo>
                    <a:pt x="733" y="93"/>
                  </a:lnTo>
                  <a:lnTo>
                    <a:pt x="710" y="95"/>
                  </a:lnTo>
                  <a:lnTo>
                    <a:pt x="687" y="97"/>
                  </a:lnTo>
                  <a:lnTo>
                    <a:pt x="663" y="99"/>
                  </a:lnTo>
                  <a:lnTo>
                    <a:pt x="639" y="101"/>
                  </a:lnTo>
                  <a:lnTo>
                    <a:pt x="614" y="102"/>
                  </a:lnTo>
                  <a:lnTo>
                    <a:pt x="589" y="103"/>
                  </a:lnTo>
                  <a:lnTo>
                    <a:pt x="563" y="104"/>
                  </a:lnTo>
                  <a:lnTo>
                    <a:pt x="538" y="105"/>
                  </a:lnTo>
                  <a:lnTo>
                    <a:pt x="511" y="105"/>
                  </a:lnTo>
                  <a:lnTo>
                    <a:pt x="485" y="105"/>
                  </a:lnTo>
                  <a:lnTo>
                    <a:pt x="459" y="104"/>
                  </a:lnTo>
                  <a:lnTo>
                    <a:pt x="433" y="103"/>
                  </a:lnTo>
                  <a:lnTo>
                    <a:pt x="408" y="102"/>
                  </a:lnTo>
                  <a:lnTo>
                    <a:pt x="383" y="101"/>
                  </a:lnTo>
                  <a:lnTo>
                    <a:pt x="359" y="99"/>
                  </a:lnTo>
                  <a:lnTo>
                    <a:pt x="335" y="97"/>
                  </a:lnTo>
                  <a:lnTo>
                    <a:pt x="312" y="95"/>
                  </a:lnTo>
                  <a:lnTo>
                    <a:pt x="289" y="93"/>
                  </a:lnTo>
                  <a:lnTo>
                    <a:pt x="267" y="90"/>
                  </a:lnTo>
                  <a:lnTo>
                    <a:pt x="246" y="88"/>
                  </a:lnTo>
                  <a:lnTo>
                    <a:pt x="225" y="84"/>
                  </a:lnTo>
                  <a:lnTo>
                    <a:pt x="205" y="82"/>
                  </a:lnTo>
                  <a:lnTo>
                    <a:pt x="186" y="78"/>
                  </a:lnTo>
                  <a:lnTo>
                    <a:pt x="168" y="75"/>
                  </a:lnTo>
                  <a:lnTo>
                    <a:pt x="150" y="71"/>
                  </a:lnTo>
                  <a:lnTo>
                    <a:pt x="133" y="67"/>
                  </a:lnTo>
                  <a:lnTo>
                    <a:pt x="117" y="63"/>
                  </a:lnTo>
                  <a:lnTo>
                    <a:pt x="102" y="59"/>
                  </a:lnTo>
                  <a:lnTo>
                    <a:pt x="87" y="55"/>
                  </a:lnTo>
                  <a:lnTo>
                    <a:pt x="74" y="51"/>
                  </a:lnTo>
                  <a:lnTo>
                    <a:pt x="62" y="46"/>
                  </a:lnTo>
                  <a:lnTo>
                    <a:pt x="50" y="42"/>
                  </a:lnTo>
                  <a:lnTo>
                    <a:pt x="41" y="38"/>
                  </a:lnTo>
                  <a:lnTo>
                    <a:pt x="31" y="33"/>
                  </a:lnTo>
                  <a:lnTo>
                    <a:pt x="23" y="29"/>
                  </a:lnTo>
                  <a:lnTo>
                    <a:pt x="16" y="24"/>
                  </a:lnTo>
                  <a:lnTo>
                    <a:pt x="11" y="19"/>
                  </a:lnTo>
                  <a:lnTo>
                    <a:pt x="6" y="14"/>
                  </a:lnTo>
                  <a:lnTo>
                    <a:pt x="3" y="10"/>
                  </a:lnTo>
                  <a:lnTo>
                    <a:pt x="1" y="5"/>
                  </a:lnTo>
                  <a:lnTo>
                    <a:pt x="0" y="0"/>
                  </a:lnTo>
                  <a:lnTo>
                    <a:pt x="1" y="85"/>
                  </a:lnTo>
                  <a:lnTo>
                    <a:pt x="2" y="90"/>
                  </a:lnTo>
                  <a:lnTo>
                    <a:pt x="4" y="94"/>
                  </a:lnTo>
                  <a:lnTo>
                    <a:pt x="7" y="99"/>
                  </a:lnTo>
                  <a:lnTo>
                    <a:pt x="12" y="103"/>
                  </a:lnTo>
                  <a:lnTo>
                    <a:pt x="18" y="109"/>
                  </a:lnTo>
                  <a:lnTo>
                    <a:pt x="24" y="113"/>
                  </a:lnTo>
                  <a:lnTo>
                    <a:pt x="33" y="118"/>
                  </a:lnTo>
                  <a:lnTo>
                    <a:pt x="42" y="122"/>
                  </a:lnTo>
                  <a:lnTo>
                    <a:pt x="52" y="127"/>
                  </a:lnTo>
                  <a:lnTo>
                    <a:pt x="63" y="131"/>
                  </a:lnTo>
                  <a:lnTo>
                    <a:pt x="75" y="136"/>
                  </a:lnTo>
                  <a:lnTo>
                    <a:pt x="89" y="140"/>
                  </a:lnTo>
                  <a:lnTo>
                    <a:pt x="103" y="144"/>
                  </a:lnTo>
                  <a:lnTo>
                    <a:pt x="118" y="148"/>
                  </a:lnTo>
                  <a:lnTo>
                    <a:pt x="134" y="152"/>
                  </a:lnTo>
                  <a:lnTo>
                    <a:pt x="151" y="156"/>
                  </a:lnTo>
                  <a:lnTo>
                    <a:pt x="169" y="159"/>
                  </a:lnTo>
                  <a:lnTo>
                    <a:pt x="187" y="163"/>
                  </a:lnTo>
                  <a:lnTo>
                    <a:pt x="206" y="166"/>
                  </a:lnTo>
                  <a:lnTo>
                    <a:pt x="227" y="169"/>
                  </a:lnTo>
                  <a:lnTo>
                    <a:pt x="247" y="173"/>
                  </a:lnTo>
                  <a:lnTo>
                    <a:pt x="269" y="175"/>
                  </a:lnTo>
                  <a:lnTo>
                    <a:pt x="291" y="178"/>
                  </a:lnTo>
                  <a:lnTo>
                    <a:pt x="314" y="180"/>
                  </a:lnTo>
                  <a:lnTo>
                    <a:pt x="337" y="182"/>
                  </a:lnTo>
                  <a:lnTo>
                    <a:pt x="361" y="184"/>
                  </a:lnTo>
                  <a:lnTo>
                    <a:pt x="385" y="185"/>
                  </a:lnTo>
                  <a:lnTo>
                    <a:pt x="410" y="187"/>
                  </a:lnTo>
                  <a:lnTo>
                    <a:pt x="435" y="188"/>
                  </a:lnTo>
                  <a:lnTo>
                    <a:pt x="460" y="189"/>
                  </a:lnTo>
                  <a:lnTo>
                    <a:pt x="486" y="189"/>
                  </a:lnTo>
                  <a:lnTo>
                    <a:pt x="513" y="189"/>
                  </a:lnTo>
                  <a:lnTo>
                    <a:pt x="539" y="189"/>
                  </a:lnTo>
                  <a:lnTo>
                    <a:pt x="565" y="189"/>
                  </a:lnTo>
                  <a:lnTo>
                    <a:pt x="591" y="188"/>
                  </a:lnTo>
                  <a:lnTo>
                    <a:pt x="616" y="187"/>
                  </a:lnTo>
                  <a:lnTo>
                    <a:pt x="641" y="185"/>
                  </a:lnTo>
                  <a:lnTo>
                    <a:pt x="665" y="184"/>
                  </a:lnTo>
                  <a:lnTo>
                    <a:pt x="688" y="182"/>
                  </a:lnTo>
                  <a:lnTo>
                    <a:pt x="711" y="180"/>
                  </a:lnTo>
                  <a:lnTo>
                    <a:pt x="735" y="178"/>
                  </a:lnTo>
                  <a:lnTo>
                    <a:pt x="756" y="175"/>
                  </a:lnTo>
                  <a:lnTo>
                    <a:pt x="778" y="173"/>
                  </a:lnTo>
                  <a:lnTo>
                    <a:pt x="798" y="169"/>
                  </a:lnTo>
                  <a:lnTo>
                    <a:pt x="819" y="166"/>
                  </a:lnTo>
                  <a:lnTo>
                    <a:pt x="838" y="163"/>
                  </a:lnTo>
                  <a:lnTo>
                    <a:pt x="856" y="159"/>
                  </a:lnTo>
                  <a:lnTo>
                    <a:pt x="874" y="156"/>
                  </a:lnTo>
                  <a:lnTo>
                    <a:pt x="891" y="152"/>
                  </a:lnTo>
                  <a:lnTo>
                    <a:pt x="907" y="148"/>
                  </a:lnTo>
                  <a:lnTo>
                    <a:pt x="922" y="144"/>
                  </a:lnTo>
                  <a:lnTo>
                    <a:pt x="937" y="140"/>
                  </a:lnTo>
                  <a:lnTo>
                    <a:pt x="950" y="136"/>
                  </a:lnTo>
                  <a:lnTo>
                    <a:pt x="962" y="131"/>
                  </a:lnTo>
                  <a:lnTo>
                    <a:pt x="973" y="127"/>
                  </a:lnTo>
                  <a:lnTo>
                    <a:pt x="983" y="122"/>
                  </a:lnTo>
                  <a:lnTo>
                    <a:pt x="993" y="118"/>
                  </a:lnTo>
                  <a:lnTo>
                    <a:pt x="1001" y="113"/>
                  </a:lnTo>
                  <a:lnTo>
                    <a:pt x="1007" y="109"/>
                  </a:lnTo>
                  <a:lnTo>
                    <a:pt x="1013" y="103"/>
                  </a:lnTo>
                  <a:lnTo>
                    <a:pt x="1018" y="99"/>
                  </a:lnTo>
                  <a:lnTo>
                    <a:pt x="1021" y="94"/>
                  </a:lnTo>
                  <a:lnTo>
                    <a:pt x="1023" y="90"/>
                  </a:lnTo>
                  <a:lnTo>
                    <a:pt x="1024" y="85"/>
                  </a:lnTo>
                  <a:lnTo>
                    <a:pt x="1022" y="0"/>
                  </a:lnTo>
                </a:path>
              </a:pathLst>
            </a:custGeom>
            <a:noFill/>
            <a:ln w="12700" cap="rnd">
              <a:solidFill>
                <a:srgbClr val="000000"/>
              </a:solidFill>
              <a:round/>
              <a:headEnd/>
              <a:tailEnd/>
            </a:ln>
          </p:spPr>
          <p:txBody>
            <a:bodyPr/>
            <a:lstStyle/>
            <a:p>
              <a:endParaRPr lang="en-US">
                <a:solidFill>
                  <a:srgbClr val="000000"/>
                </a:solidFill>
              </a:endParaRPr>
            </a:p>
          </p:txBody>
        </p:sp>
        <p:sp>
          <p:nvSpPr>
            <p:cNvPr id="27726" name="Freeform 79"/>
            <p:cNvSpPr>
              <a:spLocks/>
            </p:cNvSpPr>
            <p:nvPr/>
          </p:nvSpPr>
          <p:spPr bwMode="auto">
            <a:xfrm>
              <a:off x="2958" y="3482"/>
              <a:ext cx="472" cy="83"/>
            </a:xfrm>
            <a:custGeom>
              <a:avLst/>
              <a:gdLst>
                <a:gd name="T0" fmla="*/ 0 w 472"/>
                <a:gd name="T1" fmla="*/ 71 h 83"/>
                <a:gd name="T2" fmla="*/ 20 w 472"/>
                <a:gd name="T3" fmla="*/ 74 h 83"/>
                <a:gd name="T4" fmla="*/ 43 w 472"/>
                <a:gd name="T5" fmla="*/ 76 h 83"/>
                <a:gd name="T6" fmla="*/ 71 w 472"/>
                <a:gd name="T7" fmla="*/ 78 h 83"/>
                <a:gd name="T8" fmla="*/ 102 w 472"/>
                <a:gd name="T9" fmla="*/ 80 h 83"/>
                <a:gd name="T10" fmla="*/ 135 w 472"/>
                <a:gd name="T11" fmla="*/ 81 h 83"/>
                <a:gd name="T12" fmla="*/ 170 w 472"/>
                <a:gd name="T13" fmla="*/ 82 h 83"/>
                <a:gd name="T14" fmla="*/ 205 w 472"/>
                <a:gd name="T15" fmla="*/ 82 h 83"/>
                <a:gd name="T16" fmla="*/ 242 w 472"/>
                <a:gd name="T17" fmla="*/ 82 h 83"/>
                <a:gd name="T18" fmla="*/ 277 w 472"/>
                <a:gd name="T19" fmla="*/ 81 h 83"/>
                <a:gd name="T20" fmla="*/ 313 w 472"/>
                <a:gd name="T21" fmla="*/ 80 h 83"/>
                <a:gd name="T22" fmla="*/ 347 w 472"/>
                <a:gd name="T23" fmla="*/ 79 h 83"/>
                <a:gd name="T24" fmla="*/ 378 w 472"/>
                <a:gd name="T25" fmla="*/ 77 h 83"/>
                <a:gd name="T26" fmla="*/ 407 w 472"/>
                <a:gd name="T27" fmla="*/ 75 h 83"/>
                <a:gd name="T28" fmla="*/ 432 w 472"/>
                <a:gd name="T29" fmla="*/ 74 h 83"/>
                <a:gd name="T30" fmla="*/ 454 w 472"/>
                <a:gd name="T31" fmla="*/ 71 h 83"/>
                <a:gd name="T32" fmla="*/ 471 w 472"/>
                <a:gd name="T33" fmla="*/ 68 h 83"/>
                <a:gd name="T34" fmla="*/ 463 w 472"/>
                <a:gd name="T35" fmla="*/ 1 h 83"/>
                <a:gd name="T36" fmla="*/ 444 w 472"/>
                <a:gd name="T37" fmla="*/ 5 h 83"/>
                <a:gd name="T38" fmla="*/ 423 w 472"/>
                <a:gd name="T39" fmla="*/ 7 h 83"/>
                <a:gd name="T40" fmla="*/ 398 w 472"/>
                <a:gd name="T41" fmla="*/ 10 h 83"/>
                <a:gd name="T42" fmla="*/ 372 w 472"/>
                <a:gd name="T43" fmla="*/ 13 h 83"/>
                <a:gd name="T44" fmla="*/ 344 w 472"/>
                <a:gd name="T45" fmla="*/ 15 h 83"/>
                <a:gd name="T46" fmla="*/ 314 w 472"/>
                <a:gd name="T47" fmla="*/ 17 h 83"/>
                <a:gd name="T48" fmla="*/ 283 w 472"/>
                <a:gd name="T49" fmla="*/ 18 h 83"/>
                <a:gd name="T50" fmla="*/ 251 w 472"/>
                <a:gd name="T51" fmla="*/ 18 h 83"/>
                <a:gd name="T52" fmla="*/ 217 w 472"/>
                <a:gd name="T53" fmla="*/ 18 h 83"/>
                <a:gd name="T54" fmla="*/ 184 w 472"/>
                <a:gd name="T55" fmla="*/ 18 h 83"/>
                <a:gd name="T56" fmla="*/ 149 w 472"/>
                <a:gd name="T57" fmla="*/ 17 h 83"/>
                <a:gd name="T58" fmla="*/ 116 w 472"/>
                <a:gd name="T59" fmla="*/ 15 h 83"/>
                <a:gd name="T60" fmla="*/ 81 w 472"/>
                <a:gd name="T61" fmla="*/ 13 h 83"/>
                <a:gd name="T62" fmla="*/ 48 w 472"/>
                <a:gd name="T63" fmla="*/ 9 h 83"/>
                <a:gd name="T64" fmla="*/ 16 w 472"/>
                <a:gd name="T65" fmla="*/ 6 h 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2"/>
                <a:gd name="T100" fmla="*/ 0 h 83"/>
                <a:gd name="T101" fmla="*/ 472 w 472"/>
                <a:gd name="T102" fmla="*/ 83 h 8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2" h="83">
                  <a:moveTo>
                    <a:pt x="0" y="4"/>
                  </a:moveTo>
                  <a:lnTo>
                    <a:pt x="0" y="71"/>
                  </a:lnTo>
                  <a:lnTo>
                    <a:pt x="9" y="72"/>
                  </a:lnTo>
                  <a:lnTo>
                    <a:pt x="20" y="74"/>
                  </a:lnTo>
                  <a:lnTo>
                    <a:pt x="31" y="75"/>
                  </a:lnTo>
                  <a:lnTo>
                    <a:pt x="43" y="76"/>
                  </a:lnTo>
                  <a:lnTo>
                    <a:pt x="57" y="77"/>
                  </a:lnTo>
                  <a:lnTo>
                    <a:pt x="71" y="78"/>
                  </a:lnTo>
                  <a:lnTo>
                    <a:pt x="86" y="79"/>
                  </a:lnTo>
                  <a:lnTo>
                    <a:pt x="102" y="80"/>
                  </a:lnTo>
                  <a:lnTo>
                    <a:pt x="118" y="81"/>
                  </a:lnTo>
                  <a:lnTo>
                    <a:pt x="135" y="81"/>
                  </a:lnTo>
                  <a:lnTo>
                    <a:pt x="152" y="81"/>
                  </a:lnTo>
                  <a:lnTo>
                    <a:pt x="170" y="82"/>
                  </a:lnTo>
                  <a:lnTo>
                    <a:pt x="188" y="82"/>
                  </a:lnTo>
                  <a:lnTo>
                    <a:pt x="205" y="82"/>
                  </a:lnTo>
                  <a:lnTo>
                    <a:pt x="224" y="82"/>
                  </a:lnTo>
                  <a:lnTo>
                    <a:pt x="242" y="82"/>
                  </a:lnTo>
                  <a:lnTo>
                    <a:pt x="260" y="82"/>
                  </a:lnTo>
                  <a:lnTo>
                    <a:pt x="277" y="81"/>
                  </a:lnTo>
                  <a:lnTo>
                    <a:pt x="295" y="81"/>
                  </a:lnTo>
                  <a:lnTo>
                    <a:pt x="313" y="80"/>
                  </a:lnTo>
                  <a:lnTo>
                    <a:pt x="330" y="79"/>
                  </a:lnTo>
                  <a:lnTo>
                    <a:pt x="347" y="79"/>
                  </a:lnTo>
                  <a:lnTo>
                    <a:pt x="362" y="78"/>
                  </a:lnTo>
                  <a:lnTo>
                    <a:pt x="378" y="77"/>
                  </a:lnTo>
                  <a:lnTo>
                    <a:pt x="393" y="76"/>
                  </a:lnTo>
                  <a:lnTo>
                    <a:pt x="407" y="75"/>
                  </a:lnTo>
                  <a:lnTo>
                    <a:pt x="420" y="75"/>
                  </a:lnTo>
                  <a:lnTo>
                    <a:pt x="432" y="74"/>
                  </a:lnTo>
                  <a:lnTo>
                    <a:pt x="444" y="72"/>
                  </a:lnTo>
                  <a:lnTo>
                    <a:pt x="454" y="71"/>
                  </a:lnTo>
                  <a:lnTo>
                    <a:pt x="463" y="70"/>
                  </a:lnTo>
                  <a:lnTo>
                    <a:pt x="471" y="68"/>
                  </a:lnTo>
                  <a:lnTo>
                    <a:pt x="471" y="0"/>
                  </a:lnTo>
                  <a:lnTo>
                    <a:pt x="463" y="1"/>
                  </a:lnTo>
                  <a:lnTo>
                    <a:pt x="453" y="3"/>
                  </a:lnTo>
                  <a:lnTo>
                    <a:pt x="444" y="5"/>
                  </a:lnTo>
                  <a:lnTo>
                    <a:pt x="433" y="7"/>
                  </a:lnTo>
                  <a:lnTo>
                    <a:pt x="423" y="7"/>
                  </a:lnTo>
                  <a:lnTo>
                    <a:pt x="411" y="8"/>
                  </a:lnTo>
                  <a:lnTo>
                    <a:pt x="398" y="10"/>
                  </a:lnTo>
                  <a:lnTo>
                    <a:pt x="385" y="11"/>
                  </a:lnTo>
                  <a:lnTo>
                    <a:pt x="372" y="13"/>
                  </a:lnTo>
                  <a:lnTo>
                    <a:pt x="358" y="14"/>
                  </a:lnTo>
                  <a:lnTo>
                    <a:pt x="344" y="15"/>
                  </a:lnTo>
                  <a:lnTo>
                    <a:pt x="329" y="15"/>
                  </a:lnTo>
                  <a:lnTo>
                    <a:pt x="314" y="17"/>
                  </a:lnTo>
                  <a:lnTo>
                    <a:pt x="299" y="17"/>
                  </a:lnTo>
                  <a:lnTo>
                    <a:pt x="283" y="18"/>
                  </a:lnTo>
                  <a:lnTo>
                    <a:pt x="267" y="18"/>
                  </a:lnTo>
                  <a:lnTo>
                    <a:pt x="251" y="18"/>
                  </a:lnTo>
                  <a:lnTo>
                    <a:pt x="234" y="18"/>
                  </a:lnTo>
                  <a:lnTo>
                    <a:pt x="217" y="18"/>
                  </a:lnTo>
                  <a:lnTo>
                    <a:pt x="200" y="18"/>
                  </a:lnTo>
                  <a:lnTo>
                    <a:pt x="184" y="18"/>
                  </a:lnTo>
                  <a:lnTo>
                    <a:pt x="166" y="18"/>
                  </a:lnTo>
                  <a:lnTo>
                    <a:pt x="149" y="17"/>
                  </a:lnTo>
                  <a:lnTo>
                    <a:pt x="132" y="16"/>
                  </a:lnTo>
                  <a:lnTo>
                    <a:pt x="116" y="15"/>
                  </a:lnTo>
                  <a:lnTo>
                    <a:pt x="98" y="14"/>
                  </a:lnTo>
                  <a:lnTo>
                    <a:pt x="81" y="13"/>
                  </a:lnTo>
                  <a:lnTo>
                    <a:pt x="64" y="11"/>
                  </a:lnTo>
                  <a:lnTo>
                    <a:pt x="48" y="9"/>
                  </a:lnTo>
                  <a:lnTo>
                    <a:pt x="32" y="7"/>
                  </a:lnTo>
                  <a:lnTo>
                    <a:pt x="16" y="6"/>
                  </a:lnTo>
                  <a:lnTo>
                    <a:pt x="0" y="4"/>
                  </a:lnTo>
                </a:path>
              </a:pathLst>
            </a:custGeom>
            <a:solidFill>
              <a:srgbClr val="C0A030"/>
            </a:solidFill>
            <a:ln w="12700" cap="rnd">
              <a:noFill/>
              <a:round/>
              <a:headEnd/>
              <a:tailEnd/>
            </a:ln>
          </p:spPr>
          <p:txBody>
            <a:bodyPr/>
            <a:lstStyle/>
            <a:p>
              <a:endParaRPr lang="en-US">
                <a:solidFill>
                  <a:srgbClr val="000000"/>
                </a:solidFill>
              </a:endParaRPr>
            </a:p>
          </p:txBody>
        </p:sp>
        <p:sp>
          <p:nvSpPr>
            <p:cNvPr id="27727" name="Freeform 80"/>
            <p:cNvSpPr>
              <a:spLocks/>
            </p:cNvSpPr>
            <p:nvPr/>
          </p:nvSpPr>
          <p:spPr bwMode="auto">
            <a:xfrm>
              <a:off x="2991" y="3487"/>
              <a:ext cx="401" cy="78"/>
            </a:xfrm>
            <a:custGeom>
              <a:avLst/>
              <a:gdLst>
                <a:gd name="T0" fmla="*/ 0 w 401"/>
                <a:gd name="T1" fmla="*/ 70 h 78"/>
                <a:gd name="T2" fmla="*/ 19 w 401"/>
                <a:gd name="T3" fmla="*/ 71 h 78"/>
                <a:gd name="T4" fmla="*/ 39 w 401"/>
                <a:gd name="T5" fmla="*/ 73 h 78"/>
                <a:gd name="T6" fmla="*/ 63 w 401"/>
                <a:gd name="T7" fmla="*/ 74 h 78"/>
                <a:gd name="T8" fmla="*/ 90 w 401"/>
                <a:gd name="T9" fmla="*/ 75 h 78"/>
                <a:gd name="T10" fmla="*/ 116 w 401"/>
                <a:gd name="T11" fmla="*/ 76 h 78"/>
                <a:gd name="T12" fmla="*/ 146 w 401"/>
                <a:gd name="T13" fmla="*/ 76 h 78"/>
                <a:gd name="T14" fmla="*/ 175 w 401"/>
                <a:gd name="T15" fmla="*/ 76 h 78"/>
                <a:gd name="T16" fmla="*/ 205 w 401"/>
                <a:gd name="T17" fmla="*/ 76 h 78"/>
                <a:gd name="T18" fmla="*/ 234 w 401"/>
                <a:gd name="T19" fmla="*/ 76 h 78"/>
                <a:gd name="T20" fmla="*/ 263 w 401"/>
                <a:gd name="T21" fmla="*/ 76 h 78"/>
                <a:gd name="T22" fmla="*/ 292 w 401"/>
                <a:gd name="T23" fmla="*/ 75 h 78"/>
                <a:gd name="T24" fmla="*/ 318 w 401"/>
                <a:gd name="T25" fmla="*/ 74 h 78"/>
                <a:gd name="T26" fmla="*/ 342 w 401"/>
                <a:gd name="T27" fmla="*/ 73 h 78"/>
                <a:gd name="T28" fmla="*/ 365 w 401"/>
                <a:gd name="T29" fmla="*/ 72 h 78"/>
                <a:gd name="T30" fmla="*/ 383 w 401"/>
                <a:gd name="T31" fmla="*/ 71 h 78"/>
                <a:gd name="T32" fmla="*/ 400 w 401"/>
                <a:gd name="T33" fmla="*/ 69 h 78"/>
                <a:gd name="T34" fmla="*/ 392 w 401"/>
                <a:gd name="T35" fmla="*/ 2 h 78"/>
                <a:gd name="T36" fmla="*/ 374 w 401"/>
                <a:gd name="T37" fmla="*/ 5 h 78"/>
                <a:gd name="T38" fmla="*/ 354 w 401"/>
                <a:gd name="T39" fmla="*/ 6 h 78"/>
                <a:gd name="T40" fmla="*/ 333 w 401"/>
                <a:gd name="T41" fmla="*/ 9 h 78"/>
                <a:gd name="T42" fmla="*/ 310 w 401"/>
                <a:gd name="T43" fmla="*/ 10 h 78"/>
                <a:gd name="T44" fmla="*/ 286 w 401"/>
                <a:gd name="T45" fmla="*/ 12 h 78"/>
                <a:gd name="T46" fmla="*/ 260 w 401"/>
                <a:gd name="T47" fmla="*/ 13 h 78"/>
                <a:gd name="T48" fmla="*/ 233 w 401"/>
                <a:gd name="T49" fmla="*/ 14 h 78"/>
                <a:gd name="T50" fmla="*/ 207 w 401"/>
                <a:gd name="T51" fmla="*/ 14 h 78"/>
                <a:gd name="T52" fmla="*/ 179 w 401"/>
                <a:gd name="T53" fmla="*/ 14 h 78"/>
                <a:gd name="T54" fmla="*/ 151 w 401"/>
                <a:gd name="T55" fmla="*/ 13 h 78"/>
                <a:gd name="T56" fmla="*/ 123 w 401"/>
                <a:gd name="T57" fmla="*/ 12 h 78"/>
                <a:gd name="T58" fmla="*/ 95 w 401"/>
                <a:gd name="T59" fmla="*/ 11 h 78"/>
                <a:gd name="T60" fmla="*/ 67 w 401"/>
                <a:gd name="T61" fmla="*/ 9 h 78"/>
                <a:gd name="T62" fmla="*/ 39 w 401"/>
                <a:gd name="T63" fmla="*/ 7 h 78"/>
                <a:gd name="T64" fmla="*/ 13 w 401"/>
                <a:gd name="T65" fmla="*/ 5 h 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01"/>
                <a:gd name="T100" fmla="*/ 0 h 78"/>
                <a:gd name="T101" fmla="*/ 401 w 401"/>
                <a:gd name="T102" fmla="*/ 78 h 7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01" h="78">
                  <a:moveTo>
                    <a:pt x="0" y="3"/>
                  </a:moveTo>
                  <a:lnTo>
                    <a:pt x="0" y="70"/>
                  </a:lnTo>
                  <a:lnTo>
                    <a:pt x="9" y="71"/>
                  </a:lnTo>
                  <a:lnTo>
                    <a:pt x="19" y="71"/>
                  </a:lnTo>
                  <a:lnTo>
                    <a:pt x="29" y="72"/>
                  </a:lnTo>
                  <a:lnTo>
                    <a:pt x="39" y="73"/>
                  </a:lnTo>
                  <a:lnTo>
                    <a:pt x="51" y="73"/>
                  </a:lnTo>
                  <a:lnTo>
                    <a:pt x="63" y="74"/>
                  </a:lnTo>
                  <a:lnTo>
                    <a:pt x="76" y="74"/>
                  </a:lnTo>
                  <a:lnTo>
                    <a:pt x="90" y="75"/>
                  </a:lnTo>
                  <a:lnTo>
                    <a:pt x="102" y="76"/>
                  </a:lnTo>
                  <a:lnTo>
                    <a:pt x="116" y="76"/>
                  </a:lnTo>
                  <a:lnTo>
                    <a:pt x="131" y="76"/>
                  </a:lnTo>
                  <a:lnTo>
                    <a:pt x="146" y="76"/>
                  </a:lnTo>
                  <a:lnTo>
                    <a:pt x="161" y="76"/>
                  </a:lnTo>
                  <a:lnTo>
                    <a:pt x="175" y="76"/>
                  </a:lnTo>
                  <a:lnTo>
                    <a:pt x="189" y="77"/>
                  </a:lnTo>
                  <a:lnTo>
                    <a:pt x="205" y="76"/>
                  </a:lnTo>
                  <a:lnTo>
                    <a:pt x="220" y="76"/>
                  </a:lnTo>
                  <a:lnTo>
                    <a:pt x="234" y="76"/>
                  </a:lnTo>
                  <a:lnTo>
                    <a:pt x="249" y="76"/>
                  </a:lnTo>
                  <a:lnTo>
                    <a:pt x="263" y="76"/>
                  </a:lnTo>
                  <a:lnTo>
                    <a:pt x="278" y="76"/>
                  </a:lnTo>
                  <a:lnTo>
                    <a:pt x="292" y="75"/>
                  </a:lnTo>
                  <a:lnTo>
                    <a:pt x="304" y="74"/>
                  </a:lnTo>
                  <a:lnTo>
                    <a:pt x="318" y="74"/>
                  </a:lnTo>
                  <a:lnTo>
                    <a:pt x="330" y="73"/>
                  </a:lnTo>
                  <a:lnTo>
                    <a:pt x="342" y="73"/>
                  </a:lnTo>
                  <a:lnTo>
                    <a:pt x="354" y="72"/>
                  </a:lnTo>
                  <a:lnTo>
                    <a:pt x="365" y="72"/>
                  </a:lnTo>
                  <a:lnTo>
                    <a:pt x="374" y="71"/>
                  </a:lnTo>
                  <a:lnTo>
                    <a:pt x="383" y="71"/>
                  </a:lnTo>
                  <a:lnTo>
                    <a:pt x="392" y="70"/>
                  </a:lnTo>
                  <a:lnTo>
                    <a:pt x="400" y="69"/>
                  </a:lnTo>
                  <a:lnTo>
                    <a:pt x="400" y="0"/>
                  </a:lnTo>
                  <a:lnTo>
                    <a:pt x="392" y="2"/>
                  </a:lnTo>
                  <a:lnTo>
                    <a:pt x="383" y="3"/>
                  </a:lnTo>
                  <a:lnTo>
                    <a:pt x="374" y="5"/>
                  </a:lnTo>
                  <a:lnTo>
                    <a:pt x="365" y="6"/>
                  </a:lnTo>
                  <a:lnTo>
                    <a:pt x="354" y="6"/>
                  </a:lnTo>
                  <a:lnTo>
                    <a:pt x="344" y="8"/>
                  </a:lnTo>
                  <a:lnTo>
                    <a:pt x="333" y="9"/>
                  </a:lnTo>
                  <a:lnTo>
                    <a:pt x="322" y="9"/>
                  </a:lnTo>
                  <a:lnTo>
                    <a:pt x="310" y="10"/>
                  </a:lnTo>
                  <a:lnTo>
                    <a:pt x="298" y="11"/>
                  </a:lnTo>
                  <a:lnTo>
                    <a:pt x="286" y="12"/>
                  </a:lnTo>
                  <a:lnTo>
                    <a:pt x="273" y="12"/>
                  </a:lnTo>
                  <a:lnTo>
                    <a:pt x="260" y="13"/>
                  </a:lnTo>
                  <a:lnTo>
                    <a:pt x="247" y="13"/>
                  </a:lnTo>
                  <a:lnTo>
                    <a:pt x="233" y="14"/>
                  </a:lnTo>
                  <a:lnTo>
                    <a:pt x="221" y="14"/>
                  </a:lnTo>
                  <a:lnTo>
                    <a:pt x="207" y="14"/>
                  </a:lnTo>
                  <a:lnTo>
                    <a:pt x="193" y="14"/>
                  </a:lnTo>
                  <a:lnTo>
                    <a:pt x="179" y="14"/>
                  </a:lnTo>
                  <a:lnTo>
                    <a:pt x="165" y="14"/>
                  </a:lnTo>
                  <a:lnTo>
                    <a:pt x="151" y="13"/>
                  </a:lnTo>
                  <a:lnTo>
                    <a:pt x="137" y="13"/>
                  </a:lnTo>
                  <a:lnTo>
                    <a:pt x="123" y="12"/>
                  </a:lnTo>
                  <a:lnTo>
                    <a:pt x="108" y="12"/>
                  </a:lnTo>
                  <a:lnTo>
                    <a:pt x="95" y="11"/>
                  </a:lnTo>
                  <a:lnTo>
                    <a:pt x="81" y="10"/>
                  </a:lnTo>
                  <a:lnTo>
                    <a:pt x="67" y="9"/>
                  </a:lnTo>
                  <a:lnTo>
                    <a:pt x="53" y="8"/>
                  </a:lnTo>
                  <a:lnTo>
                    <a:pt x="39" y="7"/>
                  </a:lnTo>
                  <a:lnTo>
                    <a:pt x="27" y="6"/>
                  </a:lnTo>
                  <a:lnTo>
                    <a:pt x="13" y="5"/>
                  </a:lnTo>
                  <a:lnTo>
                    <a:pt x="0" y="3"/>
                  </a:lnTo>
                </a:path>
              </a:pathLst>
            </a:custGeom>
            <a:solidFill>
              <a:srgbClr val="C0A030"/>
            </a:solidFill>
            <a:ln w="12700" cap="rnd">
              <a:noFill/>
              <a:round/>
              <a:headEnd/>
              <a:tailEnd/>
            </a:ln>
          </p:spPr>
          <p:txBody>
            <a:bodyPr/>
            <a:lstStyle/>
            <a:p>
              <a:endParaRPr lang="en-US">
                <a:solidFill>
                  <a:srgbClr val="000000"/>
                </a:solidFill>
              </a:endParaRPr>
            </a:p>
          </p:txBody>
        </p:sp>
        <p:sp>
          <p:nvSpPr>
            <p:cNvPr id="27728" name="Freeform 81"/>
            <p:cNvSpPr>
              <a:spLocks/>
            </p:cNvSpPr>
            <p:nvPr/>
          </p:nvSpPr>
          <p:spPr bwMode="auto">
            <a:xfrm>
              <a:off x="3022" y="3492"/>
              <a:ext cx="340" cy="72"/>
            </a:xfrm>
            <a:custGeom>
              <a:avLst/>
              <a:gdLst>
                <a:gd name="T0" fmla="*/ 0 w 340"/>
                <a:gd name="T1" fmla="*/ 3 h 72"/>
                <a:gd name="T2" fmla="*/ 0 w 340"/>
                <a:gd name="T3" fmla="*/ 69 h 72"/>
                <a:gd name="T4" fmla="*/ 16 w 340"/>
                <a:gd name="T5" fmla="*/ 69 h 72"/>
                <a:gd name="T6" fmla="*/ 33 w 340"/>
                <a:gd name="T7" fmla="*/ 70 h 72"/>
                <a:gd name="T8" fmla="*/ 53 w 340"/>
                <a:gd name="T9" fmla="*/ 71 h 72"/>
                <a:gd name="T10" fmla="*/ 75 w 340"/>
                <a:gd name="T11" fmla="*/ 71 h 72"/>
                <a:gd name="T12" fmla="*/ 97 w 340"/>
                <a:gd name="T13" fmla="*/ 71 h 72"/>
                <a:gd name="T14" fmla="*/ 120 w 340"/>
                <a:gd name="T15" fmla="*/ 71 h 72"/>
                <a:gd name="T16" fmla="*/ 144 w 340"/>
                <a:gd name="T17" fmla="*/ 71 h 72"/>
                <a:gd name="T18" fmla="*/ 168 w 340"/>
                <a:gd name="T19" fmla="*/ 71 h 72"/>
                <a:gd name="T20" fmla="*/ 193 w 340"/>
                <a:gd name="T21" fmla="*/ 70 h 72"/>
                <a:gd name="T22" fmla="*/ 217 w 340"/>
                <a:gd name="T23" fmla="*/ 69 h 72"/>
                <a:gd name="T24" fmla="*/ 240 w 340"/>
                <a:gd name="T25" fmla="*/ 69 h 72"/>
                <a:gd name="T26" fmla="*/ 262 w 340"/>
                <a:gd name="T27" fmla="*/ 69 h 72"/>
                <a:gd name="T28" fmla="*/ 284 w 340"/>
                <a:gd name="T29" fmla="*/ 68 h 72"/>
                <a:gd name="T30" fmla="*/ 305 w 340"/>
                <a:gd name="T31" fmla="*/ 68 h 72"/>
                <a:gd name="T32" fmla="*/ 322 w 340"/>
                <a:gd name="T33" fmla="*/ 68 h 72"/>
                <a:gd name="T34" fmla="*/ 339 w 340"/>
                <a:gd name="T35" fmla="*/ 67 h 72"/>
                <a:gd name="T36" fmla="*/ 339 w 340"/>
                <a:gd name="T37" fmla="*/ 0 h 72"/>
                <a:gd name="T38" fmla="*/ 322 w 340"/>
                <a:gd name="T39" fmla="*/ 2 h 72"/>
                <a:gd name="T40" fmla="*/ 306 w 340"/>
                <a:gd name="T41" fmla="*/ 4 h 72"/>
                <a:gd name="T42" fmla="*/ 286 w 340"/>
                <a:gd name="T43" fmla="*/ 5 h 72"/>
                <a:gd name="T44" fmla="*/ 266 w 340"/>
                <a:gd name="T45" fmla="*/ 6 h 72"/>
                <a:gd name="T46" fmla="*/ 246 w 340"/>
                <a:gd name="T47" fmla="*/ 7 h 72"/>
                <a:gd name="T48" fmla="*/ 224 w 340"/>
                <a:gd name="T49" fmla="*/ 8 h 72"/>
                <a:gd name="T50" fmla="*/ 202 w 340"/>
                <a:gd name="T51" fmla="*/ 8 h 72"/>
                <a:gd name="T52" fmla="*/ 180 w 340"/>
                <a:gd name="T53" fmla="*/ 9 h 72"/>
                <a:gd name="T54" fmla="*/ 157 w 340"/>
                <a:gd name="T55" fmla="*/ 9 h 72"/>
                <a:gd name="T56" fmla="*/ 135 w 340"/>
                <a:gd name="T57" fmla="*/ 9 h 72"/>
                <a:gd name="T58" fmla="*/ 112 w 340"/>
                <a:gd name="T59" fmla="*/ 9 h 72"/>
                <a:gd name="T60" fmla="*/ 88 w 340"/>
                <a:gd name="T61" fmla="*/ 8 h 72"/>
                <a:gd name="T62" fmla="*/ 66 w 340"/>
                <a:gd name="T63" fmla="*/ 7 h 72"/>
                <a:gd name="T64" fmla="*/ 43 w 340"/>
                <a:gd name="T65" fmla="*/ 6 h 72"/>
                <a:gd name="T66" fmla="*/ 22 w 340"/>
                <a:gd name="T67" fmla="*/ 5 h 72"/>
                <a:gd name="T68" fmla="*/ 0 w 340"/>
                <a:gd name="T69" fmla="*/ 3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0"/>
                <a:gd name="T106" fmla="*/ 0 h 72"/>
                <a:gd name="T107" fmla="*/ 340 w 340"/>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0" h="72">
                  <a:moveTo>
                    <a:pt x="0" y="3"/>
                  </a:moveTo>
                  <a:lnTo>
                    <a:pt x="0" y="69"/>
                  </a:lnTo>
                  <a:lnTo>
                    <a:pt x="16" y="69"/>
                  </a:lnTo>
                  <a:lnTo>
                    <a:pt x="33" y="70"/>
                  </a:lnTo>
                  <a:lnTo>
                    <a:pt x="53" y="71"/>
                  </a:lnTo>
                  <a:lnTo>
                    <a:pt x="75" y="71"/>
                  </a:lnTo>
                  <a:lnTo>
                    <a:pt x="97" y="71"/>
                  </a:lnTo>
                  <a:lnTo>
                    <a:pt x="120" y="71"/>
                  </a:lnTo>
                  <a:lnTo>
                    <a:pt x="144" y="71"/>
                  </a:lnTo>
                  <a:lnTo>
                    <a:pt x="168" y="71"/>
                  </a:lnTo>
                  <a:lnTo>
                    <a:pt x="193" y="70"/>
                  </a:lnTo>
                  <a:lnTo>
                    <a:pt x="217" y="69"/>
                  </a:lnTo>
                  <a:lnTo>
                    <a:pt x="240" y="69"/>
                  </a:lnTo>
                  <a:lnTo>
                    <a:pt x="262" y="69"/>
                  </a:lnTo>
                  <a:lnTo>
                    <a:pt x="284" y="68"/>
                  </a:lnTo>
                  <a:lnTo>
                    <a:pt x="305" y="68"/>
                  </a:lnTo>
                  <a:lnTo>
                    <a:pt x="322" y="68"/>
                  </a:lnTo>
                  <a:lnTo>
                    <a:pt x="339" y="67"/>
                  </a:lnTo>
                  <a:lnTo>
                    <a:pt x="339" y="0"/>
                  </a:lnTo>
                  <a:lnTo>
                    <a:pt x="322" y="2"/>
                  </a:lnTo>
                  <a:lnTo>
                    <a:pt x="306" y="4"/>
                  </a:lnTo>
                  <a:lnTo>
                    <a:pt x="286" y="5"/>
                  </a:lnTo>
                  <a:lnTo>
                    <a:pt x="266" y="6"/>
                  </a:lnTo>
                  <a:lnTo>
                    <a:pt x="246" y="7"/>
                  </a:lnTo>
                  <a:lnTo>
                    <a:pt x="224" y="8"/>
                  </a:lnTo>
                  <a:lnTo>
                    <a:pt x="202" y="8"/>
                  </a:lnTo>
                  <a:lnTo>
                    <a:pt x="180" y="9"/>
                  </a:lnTo>
                  <a:lnTo>
                    <a:pt x="157" y="9"/>
                  </a:lnTo>
                  <a:lnTo>
                    <a:pt x="135" y="9"/>
                  </a:lnTo>
                  <a:lnTo>
                    <a:pt x="112" y="9"/>
                  </a:lnTo>
                  <a:lnTo>
                    <a:pt x="88" y="8"/>
                  </a:lnTo>
                  <a:lnTo>
                    <a:pt x="66" y="7"/>
                  </a:lnTo>
                  <a:lnTo>
                    <a:pt x="43" y="6"/>
                  </a:lnTo>
                  <a:lnTo>
                    <a:pt x="22" y="5"/>
                  </a:lnTo>
                  <a:lnTo>
                    <a:pt x="0" y="3"/>
                  </a:lnTo>
                </a:path>
              </a:pathLst>
            </a:custGeom>
            <a:solidFill>
              <a:srgbClr val="C0A030"/>
            </a:solidFill>
            <a:ln w="12700" cap="rnd">
              <a:noFill/>
              <a:round/>
              <a:headEnd/>
              <a:tailEnd/>
            </a:ln>
          </p:spPr>
          <p:txBody>
            <a:bodyPr/>
            <a:lstStyle/>
            <a:p>
              <a:endParaRPr lang="en-US">
                <a:solidFill>
                  <a:srgbClr val="000000"/>
                </a:solidFill>
              </a:endParaRPr>
            </a:p>
          </p:txBody>
        </p:sp>
        <p:sp>
          <p:nvSpPr>
            <p:cNvPr id="27729" name="Freeform 82"/>
            <p:cNvSpPr>
              <a:spLocks/>
            </p:cNvSpPr>
            <p:nvPr/>
          </p:nvSpPr>
          <p:spPr bwMode="auto">
            <a:xfrm>
              <a:off x="3048" y="3495"/>
              <a:ext cx="287" cy="69"/>
            </a:xfrm>
            <a:custGeom>
              <a:avLst/>
              <a:gdLst>
                <a:gd name="T0" fmla="*/ 0 w 287"/>
                <a:gd name="T1" fmla="*/ 2 h 69"/>
                <a:gd name="T2" fmla="*/ 0 w 287"/>
                <a:gd name="T3" fmla="*/ 66 h 69"/>
                <a:gd name="T4" fmla="*/ 13 w 287"/>
                <a:gd name="T5" fmla="*/ 66 h 69"/>
                <a:gd name="T6" fmla="*/ 27 w 287"/>
                <a:gd name="T7" fmla="*/ 67 h 69"/>
                <a:gd name="T8" fmla="*/ 45 w 287"/>
                <a:gd name="T9" fmla="*/ 68 h 69"/>
                <a:gd name="T10" fmla="*/ 63 w 287"/>
                <a:gd name="T11" fmla="*/ 68 h 69"/>
                <a:gd name="T12" fmla="*/ 81 w 287"/>
                <a:gd name="T13" fmla="*/ 68 h 69"/>
                <a:gd name="T14" fmla="*/ 101 w 287"/>
                <a:gd name="T15" fmla="*/ 68 h 69"/>
                <a:gd name="T16" fmla="*/ 120 w 287"/>
                <a:gd name="T17" fmla="*/ 68 h 69"/>
                <a:gd name="T18" fmla="*/ 142 w 287"/>
                <a:gd name="T19" fmla="*/ 68 h 69"/>
                <a:gd name="T20" fmla="*/ 162 w 287"/>
                <a:gd name="T21" fmla="*/ 67 h 69"/>
                <a:gd name="T22" fmla="*/ 182 w 287"/>
                <a:gd name="T23" fmla="*/ 66 h 69"/>
                <a:gd name="T24" fmla="*/ 202 w 287"/>
                <a:gd name="T25" fmla="*/ 66 h 69"/>
                <a:gd name="T26" fmla="*/ 221 w 287"/>
                <a:gd name="T27" fmla="*/ 66 h 69"/>
                <a:gd name="T28" fmla="*/ 240 w 287"/>
                <a:gd name="T29" fmla="*/ 65 h 69"/>
                <a:gd name="T30" fmla="*/ 257 w 287"/>
                <a:gd name="T31" fmla="*/ 65 h 69"/>
                <a:gd name="T32" fmla="*/ 272 w 287"/>
                <a:gd name="T33" fmla="*/ 65 h 69"/>
                <a:gd name="T34" fmla="*/ 286 w 287"/>
                <a:gd name="T35" fmla="*/ 64 h 69"/>
                <a:gd name="T36" fmla="*/ 286 w 287"/>
                <a:gd name="T37" fmla="*/ 0 h 69"/>
                <a:gd name="T38" fmla="*/ 272 w 287"/>
                <a:gd name="T39" fmla="*/ 1 h 69"/>
                <a:gd name="T40" fmla="*/ 257 w 287"/>
                <a:gd name="T41" fmla="*/ 3 h 69"/>
                <a:gd name="T42" fmla="*/ 241 w 287"/>
                <a:gd name="T43" fmla="*/ 4 h 69"/>
                <a:gd name="T44" fmla="*/ 224 w 287"/>
                <a:gd name="T45" fmla="*/ 5 h 69"/>
                <a:gd name="T46" fmla="*/ 208 w 287"/>
                <a:gd name="T47" fmla="*/ 6 h 69"/>
                <a:gd name="T48" fmla="*/ 189 w 287"/>
                <a:gd name="T49" fmla="*/ 6 h 69"/>
                <a:gd name="T50" fmla="*/ 171 w 287"/>
                <a:gd name="T51" fmla="*/ 6 h 69"/>
                <a:gd name="T52" fmla="*/ 153 w 287"/>
                <a:gd name="T53" fmla="*/ 6 h 69"/>
                <a:gd name="T54" fmla="*/ 133 w 287"/>
                <a:gd name="T55" fmla="*/ 6 h 69"/>
                <a:gd name="T56" fmla="*/ 114 w 287"/>
                <a:gd name="T57" fmla="*/ 6 h 69"/>
                <a:gd name="T58" fmla="*/ 95 w 287"/>
                <a:gd name="T59" fmla="*/ 6 h 69"/>
                <a:gd name="T60" fmla="*/ 75 w 287"/>
                <a:gd name="T61" fmla="*/ 6 h 69"/>
                <a:gd name="T62" fmla="*/ 56 w 287"/>
                <a:gd name="T63" fmla="*/ 6 h 69"/>
                <a:gd name="T64" fmla="*/ 37 w 287"/>
                <a:gd name="T65" fmla="*/ 5 h 69"/>
                <a:gd name="T66" fmla="*/ 19 w 287"/>
                <a:gd name="T67" fmla="*/ 3 h 69"/>
                <a:gd name="T68" fmla="*/ 0 w 287"/>
                <a:gd name="T69" fmla="*/ 2 h 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
                <a:gd name="T106" fmla="*/ 0 h 69"/>
                <a:gd name="T107" fmla="*/ 287 w 287"/>
                <a:gd name="T108" fmla="*/ 69 h 6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 h="69">
                  <a:moveTo>
                    <a:pt x="0" y="2"/>
                  </a:moveTo>
                  <a:lnTo>
                    <a:pt x="0" y="66"/>
                  </a:lnTo>
                  <a:lnTo>
                    <a:pt x="13" y="66"/>
                  </a:lnTo>
                  <a:lnTo>
                    <a:pt x="27" y="67"/>
                  </a:lnTo>
                  <a:lnTo>
                    <a:pt x="45" y="68"/>
                  </a:lnTo>
                  <a:lnTo>
                    <a:pt x="63" y="68"/>
                  </a:lnTo>
                  <a:lnTo>
                    <a:pt x="81" y="68"/>
                  </a:lnTo>
                  <a:lnTo>
                    <a:pt x="101" y="68"/>
                  </a:lnTo>
                  <a:lnTo>
                    <a:pt x="120" y="68"/>
                  </a:lnTo>
                  <a:lnTo>
                    <a:pt x="142" y="68"/>
                  </a:lnTo>
                  <a:lnTo>
                    <a:pt x="162" y="67"/>
                  </a:lnTo>
                  <a:lnTo>
                    <a:pt x="182" y="66"/>
                  </a:lnTo>
                  <a:lnTo>
                    <a:pt x="202" y="66"/>
                  </a:lnTo>
                  <a:lnTo>
                    <a:pt x="221" y="66"/>
                  </a:lnTo>
                  <a:lnTo>
                    <a:pt x="240" y="65"/>
                  </a:lnTo>
                  <a:lnTo>
                    <a:pt x="257" y="65"/>
                  </a:lnTo>
                  <a:lnTo>
                    <a:pt x="272" y="65"/>
                  </a:lnTo>
                  <a:lnTo>
                    <a:pt x="286" y="64"/>
                  </a:lnTo>
                  <a:lnTo>
                    <a:pt x="286" y="0"/>
                  </a:lnTo>
                  <a:lnTo>
                    <a:pt x="272" y="1"/>
                  </a:lnTo>
                  <a:lnTo>
                    <a:pt x="257" y="3"/>
                  </a:lnTo>
                  <a:lnTo>
                    <a:pt x="241" y="4"/>
                  </a:lnTo>
                  <a:lnTo>
                    <a:pt x="224" y="5"/>
                  </a:lnTo>
                  <a:lnTo>
                    <a:pt x="208" y="6"/>
                  </a:lnTo>
                  <a:lnTo>
                    <a:pt x="189" y="6"/>
                  </a:lnTo>
                  <a:lnTo>
                    <a:pt x="171" y="6"/>
                  </a:lnTo>
                  <a:lnTo>
                    <a:pt x="153" y="6"/>
                  </a:lnTo>
                  <a:lnTo>
                    <a:pt x="133" y="6"/>
                  </a:lnTo>
                  <a:lnTo>
                    <a:pt x="114" y="6"/>
                  </a:lnTo>
                  <a:lnTo>
                    <a:pt x="95" y="6"/>
                  </a:lnTo>
                  <a:lnTo>
                    <a:pt x="75" y="6"/>
                  </a:lnTo>
                  <a:lnTo>
                    <a:pt x="56" y="6"/>
                  </a:lnTo>
                  <a:lnTo>
                    <a:pt x="37" y="5"/>
                  </a:lnTo>
                  <a:lnTo>
                    <a:pt x="19" y="3"/>
                  </a:lnTo>
                  <a:lnTo>
                    <a:pt x="0" y="2"/>
                  </a:lnTo>
                </a:path>
              </a:pathLst>
            </a:custGeom>
            <a:solidFill>
              <a:srgbClr val="C0A030"/>
            </a:solidFill>
            <a:ln w="12700" cap="rnd">
              <a:noFill/>
              <a:round/>
              <a:headEnd/>
              <a:tailEnd/>
            </a:ln>
          </p:spPr>
          <p:txBody>
            <a:bodyPr/>
            <a:lstStyle/>
            <a:p>
              <a:endParaRPr lang="en-US">
                <a:solidFill>
                  <a:srgbClr val="000000"/>
                </a:solidFill>
              </a:endParaRPr>
            </a:p>
          </p:txBody>
        </p:sp>
        <p:sp>
          <p:nvSpPr>
            <p:cNvPr id="27730" name="Freeform 83"/>
            <p:cNvSpPr>
              <a:spLocks/>
            </p:cNvSpPr>
            <p:nvPr/>
          </p:nvSpPr>
          <p:spPr bwMode="auto">
            <a:xfrm>
              <a:off x="3068" y="3497"/>
              <a:ext cx="244" cy="67"/>
            </a:xfrm>
            <a:custGeom>
              <a:avLst/>
              <a:gdLst>
                <a:gd name="T0" fmla="*/ 0 w 244"/>
                <a:gd name="T1" fmla="*/ 0 h 67"/>
                <a:gd name="T2" fmla="*/ 0 w 244"/>
                <a:gd name="T3" fmla="*/ 64 h 67"/>
                <a:gd name="T4" fmla="*/ 11 w 244"/>
                <a:gd name="T5" fmla="*/ 64 h 67"/>
                <a:gd name="T6" fmla="*/ 24 w 244"/>
                <a:gd name="T7" fmla="*/ 65 h 67"/>
                <a:gd name="T8" fmla="*/ 38 w 244"/>
                <a:gd name="T9" fmla="*/ 66 h 67"/>
                <a:gd name="T10" fmla="*/ 53 w 244"/>
                <a:gd name="T11" fmla="*/ 66 h 67"/>
                <a:gd name="T12" fmla="*/ 69 w 244"/>
                <a:gd name="T13" fmla="*/ 66 h 67"/>
                <a:gd name="T14" fmla="*/ 86 w 244"/>
                <a:gd name="T15" fmla="*/ 66 h 67"/>
                <a:gd name="T16" fmla="*/ 103 w 244"/>
                <a:gd name="T17" fmla="*/ 66 h 67"/>
                <a:gd name="T18" fmla="*/ 121 w 244"/>
                <a:gd name="T19" fmla="*/ 66 h 67"/>
                <a:gd name="T20" fmla="*/ 138 w 244"/>
                <a:gd name="T21" fmla="*/ 65 h 67"/>
                <a:gd name="T22" fmla="*/ 155 w 244"/>
                <a:gd name="T23" fmla="*/ 64 h 67"/>
                <a:gd name="T24" fmla="*/ 172 w 244"/>
                <a:gd name="T25" fmla="*/ 64 h 67"/>
                <a:gd name="T26" fmla="*/ 188 w 244"/>
                <a:gd name="T27" fmla="*/ 64 h 67"/>
                <a:gd name="T28" fmla="*/ 203 w 244"/>
                <a:gd name="T29" fmla="*/ 63 h 67"/>
                <a:gd name="T30" fmla="*/ 218 w 244"/>
                <a:gd name="T31" fmla="*/ 63 h 67"/>
                <a:gd name="T32" fmla="*/ 230 w 244"/>
                <a:gd name="T33" fmla="*/ 63 h 67"/>
                <a:gd name="T34" fmla="*/ 243 w 244"/>
                <a:gd name="T35" fmla="*/ 62 h 67"/>
                <a:gd name="T36" fmla="*/ 243 w 244"/>
                <a:gd name="T37" fmla="*/ 0 h 67"/>
                <a:gd name="T38" fmla="*/ 230 w 244"/>
                <a:gd name="T39" fmla="*/ 1 h 67"/>
                <a:gd name="T40" fmla="*/ 218 w 244"/>
                <a:gd name="T41" fmla="*/ 2 h 67"/>
                <a:gd name="T42" fmla="*/ 203 w 244"/>
                <a:gd name="T43" fmla="*/ 3 h 67"/>
                <a:gd name="T44" fmla="*/ 189 w 244"/>
                <a:gd name="T45" fmla="*/ 4 h 67"/>
                <a:gd name="T46" fmla="*/ 175 w 244"/>
                <a:gd name="T47" fmla="*/ 4 h 67"/>
                <a:gd name="T48" fmla="*/ 159 w 244"/>
                <a:gd name="T49" fmla="*/ 5 h 67"/>
                <a:gd name="T50" fmla="*/ 144 w 244"/>
                <a:gd name="T51" fmla="*/ 5 h 67"/>
                <a:gd name="T52" fmla="*/ 129 w 244"/>
                <a:gd name="T53" fmla="*/ 5 h 67"/>
                <a:gd name="T54" fmla="*/ 112 w 244"/>
                <a:gd name="T55" fmla="*/ 5 h 67"/>
                <a:gd name="T56" fmla="*/ 97 w 244"/>
                <a:gd name="T57" fmla="*/ 5 h 67"/>
                <a:gd name="T58" fmla="*/ 80 w 244"/>
                <a:gd name="T59" fmla="*/ 5 h 67"/>
                <a:gd name="T60" fmla="*/ 63 w 244"/>
                <a:gd name="T61" fmla="*/ 4 h 67"/>
                <a:gd name="T62" fmla="*/ 48 w 244"/>
                <a:gd name="T63" fmla="*/ 4 h 67"/>
                <a:gd name="T64" fmla="*/ 31 w 244"/>
                <a:gd name="T65" fmla="*/ 3 h 67"/>
                <a:gd name="T66" fmla="*/ 16 w 244"/>
                <a:gd name="T67" fmla="*/ 1 h 67"/>
                <a:gd name="T68" fmla="*/ 0 w 244"/>
                <a:gd name="T69" fmla="*/ 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4"/>
                <a:gd name="T106" fmla="*/ 0 h 67"/>
                <a:gd name="T107" fmla="*/ 244 w 244"/>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4" h="67">
                  <a:moveTo>
                    <a:pt x="0" y="0"/>
                  </a:moveTo>
                  <a:lnTo>
                    <a:pt x="0" y="64"/>
                  </a:lnTo>
                  <a:lnTo>
                    <a:pt x="11" y="64"/>
                  </a:lnTo>
                  <a:lnTo>
                    <a:pt x="24" y="65"/>
                  </a:lnTo>
                  <a:lnTo>
                    <a:pt x="38" y="66"/>
                  </a:lnTo>
                  <a:lnTo>
                    <a:pt x="53" y="66"/>
                  </a:lnTo>
                  <a:lnTo>
                    <a:pt x="69" y="66"/>
                  </a:lnTo>
                  <a:lnTo>
                    <a:pt x="86" y="66"/>
                  </a:lnTo>
                  <a:lnTo>
                    <a:pt x="103" y="66"/>
                  </a:lnTo>
                  <a:lnTo>
                    <a:pt x="121" y="66"/>
                  </a:lnTo>
                  <a:lnTo>
                    <a:pt x="138" y="65"/>
                  </a:lnTo>
                  <a:lnTo>
                    <a:pt x="155" y="64"/>
                  </a:lnTo>
                  <a:lnTo>
                    <a:pt x="172" y="64"/>
                  </a:lnTo>
                  <a:lnTo>
                    <a:pt x="188" y="64"/>
                  </a:lnTo>
                  <a:lnTo>
                    <a:pt x="203" y="63"/>
                  </a:lnTo>
                  <a:lnTo>
                    <a:pt x="218" y="63"/>
                  </a:lnTo>
                  <a:lnTo>
                    <a:pt x="230" y="63"/>
                  </a:lnTo>
                  <a:lnTo>
                    <a:pt x="243" y="62"/>
                  </a:lnTo>
                  <a:lnTo>
                    <a:pt x="243" y="0"/>
                  </a:lnTo>
                  <a:lnTo>
                    <a:pt x="230" y="1"/>
                  </a:lnTo>
                  <a:lnTo>
                    <a:pt x="218" y="2"/>
                  </a:lnTo>
                  <a:lnTo>
                    <a:pt x="203" y="3"/>
                  </a:lnTo>
                  <a:lnTo>
                    <a:pt x="189" y="4"/>
                  </a:lnTo>
                  <a:lnTo>
                    <a:pt x="175" y="4"/>
                  </a:lnTo>
                  <a:lnTo>
                    <a:pt x="159" y="5"/>
                  </a:lnTo>
                  <a:lnTo>
                    <a:pt x="144" y="5"/>
                  </a:lnTo>
                  <a:lnTo>
                    <a:pt x="129" y="5"/>
                  </a:lnTo>
                  <a:lnTo>
                    <a:pt x="112" y="5"/>
                  </a:lnTo>
                  <a:lnTo>
                    <a:pt x="97" y="5"/>
                  </a:lnTo>
                  <a:lnTo>
                    <a:pt x="80" y="5"/>
                  </a:lnTo>
                  <a:lnTo>
                    <a:pt x="63" y="4"/>
                  </a:lnTo>
                  <a:lnTo>
                    <a:pt x="48" y="4"/>
                  </a:lnTo>
                  <a:lnTo>
                    <a:pt x="31" y="3"/>
                  </a:lnTo>
                  <a:lnTo>
                    <a:pt x="16" y="1"/>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31" name="Freeform 84"/>
            <p:cNvSpPr>
              <a:spLocks/>
            </p:cNvSpPr>
            <p:nvPr/>
          </p:nvSpPr>
          <p:spPr bwMode="auto">
            <a:xfrm>
              <a:off x="3087" y="3500"/>
              <a:ext cx="207" cy="64"/>
            </a:xfrm>
            <a:custGeom>
              <a:avLst/>
              <a:gdLst>
                <a:gd name="T0" fmla="*/ 0 w 207"/>
                <a:gd name="T1" fmla="*/ 0 h 64"/>
                <a:gd name="T2" fmla="*/ 0 w 207"/>
                <a:gd name="T3" fmla="*/ 61 h 64"/>
                <a:gd name="T4" fmla="*/ 10 w 207"/>
                <a:gd name="T5" fmla="*/ 61 h 64"/>
                <a:gd name="T6" fmla="*/ 20 w 207"/>
                <a:gd name="T7" fmla="*/ 62 h 64"/>
                <a:gd name="T8" fmla="*/ 32 w 207"/>
                <a:gd name="T9" fmla="*/ 63 h 64"/>
                <a:gd name="T10" fmla="*/ 45 w 207"/>
                <a:gd name="T11" fmla="*/ 63 h 64"/>
                <a:gd name="T12" fmla="*/ 58 w 207"/>
                <a:gd name="T13" fmla="*/ 63 h 64"/>
                <a:gd name="T14" fmla="*/ 73 w 207"/>
                <a:gd name="T15" fmla="*/ 63 h 64"/>
                <a:gd name="T16" fmla="*/ 87 w 207"/>
                <a:gd name="T17" fmla="*/ 63 h 64"/>
                <a:gd name="T18" fmla="*/ 102 w 207"/>
                <a:gd name="T19" fmla="*/ 63 h 64"/>
                <a:gd name="T20" fmla="*/ 117 w 207"/>
                <a:gd name="T21" fmla="*/ 62 h 64"/>
                <a:gd name="T22" fmla="*/ 131 w 207"/>
                <a:gd name="T23" fmla="*/ 61 h 64"/>
                <a:gd name="T24" fmla="*/ 146 w 207"/>
                <a:gd name="T25" fmla="*/ 61 h 64"/>
                <a:gd name="T26" fmla="*/ 159 w 207"/>
                <a:gd name="T27" fmla="*/ 61 h 64"/>
                <a:gd name="T28" fmla="*/ 173 w 207"/>
                <a:gd name="T29" fmla="*/ 60 h 64"/>
                <a:gd name="T30" fmla="*/ 185 w 207"/>
                <a:gd name="T31" fmla="*/ 60 h 64"/>
                <a:gd name="T32" fmla="*/ 195 w 207"/>
                <a:gd name="T33" fmla="*/ 60 h 64"/>
                <a:gd name="T34" fmla="*/ 206 w 207"/>
                <a:gd name="T35" fmla="*/ 59 h 64"/>
                <a:gd name="T36" fmla="*/ 206 w 207"/>
                <a:gd name="T37" fmla="*/ 0 h 64"/>
                <a:gd name="T38" fmla="*/ 194 w 207"/>
                <a:gd name="T39" fmla="*/ 0 h 64"/>
                <a:gd name="T40" fmla="*/ 183 w 207"/>
                <a:gd name="T41" fmla="*/ 0 h 64"/>
                <a:gd name="T42" fmla="*/ 170 w 207"/>
                <a:gd name="T43" fmla="*/ 1 h 64"/>
                <a:gd name="T44" fmla="*/ 158 w 207"/>
                <a:gd name="T45" fmla="*/ 1 h 64"/>
                <a:gd name="T46" fmla="*/ 146 w 207"/>
                <a:gd name="T47" fmla="*/ 1 h 64"/>
                <a:gd name="T48" fmla="*/ 133 w 207"/>
                <a:gd name="T49" fmla="*/ 1 h 64"/>
                <a:gd name="T50" fmla="*/ 120 w 207"/>
                <a:gd name="T51" fmla="*/ 2 h 64"/>
                <a:gd name="T52" fmla="*/ 108 w 207"/>
                <a:gd name="T53" fmla="*/ 2 h 64"/>
                <a:gd name="T54" fmla="*/ 94 w 207"/>
                <a:gd name="T55" fmla="*/ 2 h 64"/>
                <a:gd name="T56" fmla="*/ 82 w 207"/>
                <a:gd name="T57" fmla="*/ 2 h 64"/>
                <a:gd name="T58" fmla="*/ 68 w 207"/>
                <a:gd name="T59" fmla="*/ 2 h 64"/>
                <a:gd name="T60" fmla="*/ 54 w 207"/>
                <a:gd name="T61" fmla="*/ 2 h 64"/>
                <a:gd name="T62" fmla="*/ 41 w 207"/>
                <a:gd name="T63" fmla="*/ 2 h 64"/>
                <a:gd name="T64" fmla="*/ 27 w 207"/>
                <a:gd name="T65" fmla="*/ 1 h 64"/>
                <a:gd name="T66" fmla="*/ 14 w 207"/>
                <a:gd name="T67" fmla="*/ 1 h 64"/>
                <a:gd name="T68" fmla="*/ 0 w 207"/>
                <a:gd name="T69" fmla="*/ 0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7"/>
                <a:gd name="T106" fmla="*/ 0 h 64"/>
                <a:gd name="T107" fmla="*/ 207 w 207"/>
                <a:gd name="T108" fmla="*/ 64 h 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7" h="64">
                  <a:moveTo>
                    <a:pt x="0" y="0"/>
                  </a:moveTo>
                  <a:lnTo>
                    <a:pt x="0" y="61"/>
                  </a:lnTo>
                  <a:lnTo>
                    <a:pt x="10" y="61"/>
                  </a:lnTo>
                  <a:lnTo>
                    <a:pt x="20" y="62"/>
                  </a:lnTo>
                  <a:lnTo>
                    <a:pt x="32" y="63"/>
                  </a:lnTo>
                  <a:lnTo>
                    <a:pt x="45" y="63"/>
                  </a:lnTo>
                  <a:lnTo>
                    <a:pt x="58" y="63"/>
                  </a:lnTo>
                  <a:lnTo>
                    <a:pt x="73" y="63"/>
                  </a:lnTo>
                  <a:lnTo>
                    <a:pt x="87" y="63"/>
                  </a:lnTo>
                  <a:lnTo>
                    <a:pt x="102" y="63"/>
                  </a:lnTo>
                  <a:lnTo>
                    <a:pt x="117" y="62"/>
                  </a:lnTo>
                  <a:lnTo>
                    <a:pt x="131" y="61"/>
                  </a:lnTo>
                  <a:lnTo>
                    <a:pt x="146" y="61"/>
                  </a:lnTo>
                  <a:lnTo>
                    <a:pt x="159" y="61"/>
                  </a:lnTo>
                  <a:lnTo>
                    <a:pt x="173" y="60"/>
                  </a:lnTo>
                  <a:lnTo>
                    <a:pt x="185" y="60"/>
                  </a:lnTo>
                  <a:lnTo>
                    <a:pt x="195" y="60"/>
                  </a:lnTo>
                  <a:lnTo>
                    <a:pt x="206" y="59"/>
                  </a:lnTo>
                  <a:lnTo>
                    <a:pt x="206" y="0"/>
                  </a:lnTo>
                  <a:lnTo>
                    <a:pt x="194" y="0"/>
                  </a:lnTo>
                  <a:lnTo>
                    <a:pt x="183" y="0"/>
                  </a:lnTo>
                  <a:lnTo>
                    <a:pt x="170" y="1"/>
                  </a:lnTo>
                  <a:lnTo>
                    <a:pt x="158" y="1"/>
                  </a:lnTo>
                  <a:lnTo>
                    <a:pt x="146" y="1"/>
                  </a:lnTo>
                  <a:lnTo>
                    <a:pt x="133" y="1"/>
                  </a:lnTo>
                  <a:lnTo>
                    <a:pt x="120" y="2"/>
                  </a:lnTo>
                  <a:lnTo>
                    <a:pt x="108" y="2"/>
                  </a:lnTo>
                  <a:lnTo>
                    <a:pt x="94" y="2"/>
                  </a:lnTo>
                  <a:lnTo>
                    <a:pt x="82" y="2"/>
                  </a:lnTo>
                  <a:lnTo>
                    <a:pt x="68" y="2"/>
                  </a:lnTo>
                  <a:lnTo>
                    <a:pt x="54" y="2"/>
                  </a:lnTo>
                  <a:lnTo>
                    <a:pt x="41" y="2"/>
                  </a:lnTo>
                  <a:lnTo>
                    <a:pt x="27" y="1"/>
                  </a:lnTo>
                  <a:lnTo>
                    <a:pt x="14" y="1"/>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32" name="Freeform 85"/>
            <p:cNvSpPr>
              <a:spLocks/>
            </p:cNvSpPr>
            <p:nvPr/>
          </p:nvSpPr>
          <p:spPr bwMode="auto">
            <a:xfrm>
              <a:off x="3103" y="3500"/>
              <a:ext cx="175" cy="64"/>
            </a:xfrm>
            <a:custGeom>
              <a:avLst/>
              <a:gdLst>
                <a:gd name="T0" fmla="*/ 0 w 175"/>
                <a:gd name="T1" fmla="*/ 0 h 64"/>
                <a:gd name="T2" fmla="*/ 0 w 175"/>
                <a:gd name="T3" fmla="*/ 61 h 64"/>
                <a:gd name="T4" fmla="*/ 9 w 175"/>
                <a:gd name="T5" fmla="*/ 61 h 64"/>
                <a:gd name="T6" fmla="*/ 17 w 175"/>
                <a:gd name="T7" fmla="*/ 62 h 64"/>
                <a:gd name="T8" fmla="*/ 28 w 175"/>
                <a:gd name="T9" fmla="*/ 63 h 64"/>
                <a:gd name="T10" fmla="*/ 39 w 175"/>
                <a:gd name="T11" fmla="*/ 63 h 64"/>
                <a:gd name="T12" fmla="*/ 50 w 175"/>
                <a:gd name="T13" fmla="*/ 63 h 64"/>
                <a:gd name="T14" fmla="*/ 62 w 175"/>
                <a:gd name="T15" fmla="*/ 63 h 64"/>
                <a:gd name="T16" fmla="*/ 73 w 175"/>
                <a:gd name="T17" fmla="*/ 63 h 64"/>
                <a:gd name="T18" fmla="*/ 87 w 175"/>
                <a:gd name="T19" fmla="*/ 63 h 64"/>
                <a:gd name="T20" fmla="*/ 99 w 175"/>
                <a:gd name="T21" fmla="*/ 62 h 64"/>
                <a:gd name="T22" fmla="*/ 111 w 175"/>
                <a:gd name="T23" fmla="*/ 61 h 64"/>
                <a:gd name="T24" fmla="*/ 124 w 175"/>
                <a:gd name="T25" fmla="*/ 61 h 64"/>
                <a:gd name="T26" fmla="*/ 135 w 175"/>
                <a:gd name="T27" fmla="*/ 61 h 64"/>
                <a:gd name="T28" fmla="*/ 146 w 175"/>
                <a:gd name="T29" fmla="*/ 60 h 64"/>
                <a:gd name="T30" fmla="*/ 157 w 175"/>
                <a:gd name="T31" fmla="*/ 60 h 64"/>
                <a:gd name="T32" fmla="*/ 165 w 175"/>
                <a:gd name="T33" fmla="*/ 60 h 64"/>
                <a:gd name="T34" fmla="*/ 174 w 175"/>
                <a:gd name="T35" fmla="*/ 59 h 64"/>
                <a:gd name="T36" fmla="*/ 174 w 175"/>
                <a:gd name="T37" fmla="*/ 0 h 64"/>
                <a:gd name="T38" fmla="*/ 164 w 175"/>
                <a:gd name="T39" fmla="*/ 0 h 64"/>
                <a:gd name="T40" fmla="*/ 155 w 175"/>
                <a:gd name="T41" fmla="*/ 0 h 64"/>
                <a:gd name="T42" fmla="*/ 145 w 175"/>
                <a:gd name="T43" fmla="*/ 1 h 64"/>
                <a:gd name="T44" fmla="*/ 134 w 175"/>
                <a:gd name="T45" fmla="*/ 1 h 64"/>
                <a:gd name="T46" fmla="*/ 124 w 175"/>
                <a:gd name="T47" fmla="*/ 1 h 64"/>
                <a:gd name="T48" fmla="*/ 113 w 175"/>
                <a:gd name="T49" fmla="*/ 1 h 64"/>
                <a:gd name="T50" fmla="*/ 102 w 175"/>
                <a:gd name="T51" fmla="*/ 2 h 64"/>
                <a:gd name="T52" fmla="*/ 91 w 175"/>
                <a:gd name="T53" fmla="*/ 2 h 64"/>
                <a:gd name="T54" fmla="*/ 80 w 175"/>
                <a:gd name="T55" fmla="*/ 2 h 64"/>
                <a:gd name="T56" fmla="*/ 69 w 175"/>
                <a:gd name="T57" fmla="*/ 2 h 64"/>
                <a:gd name="T58" fmla="*/ 58 w 175"/>
                <a:gd name="T59" fmla="*/ 2 h 64"/>
                <a:gd name="T60" fmla="*/ 46 w 175"/>
                <a:gd name="T61" fmla="*/ 2 h 64"/>
                <a:gd name="T62" fmla="*/ 35 w 175"/>
                <a:gd name="T63" fmla="*/ 2 h 64"/>
                <a:gd name="T64" fmla="*/ 24 w 175"/>
                <a:gd name="T65" fmla="*/ 1 h 64"/>
                <a:gd name="T66" fmla="*/ 13 w 175"/>
                <a:gd name="T67" fmla="*/ 1 h 64"/>
                <a:gd name="T68" fmla="*/ 0 w 175"/>
                <a:gd name="T69" fmla="*/ 0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5"/>
                <a:gd name="T106" fmla="*/ 0 h 64"/>
                <a:gd name="T107" fmla="*/ 175 w 175"/>
                <a:gd name="T108" fmla="*/ 64 h 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5" h="64">
                  <a:moveTo>
                    <a:pt x="0" y="0"/>
                  </a:moveTo>
                  <a:lnTo>
                    <a:pt x="0" y="61"/>
                  </a:lnTo>
                  <a:lnTo>
                    <a:pt x="9" y="61"/>
                  </a:lnTo>
                  <a:lnTo>
                    <a:pt x="17" y="62"/>
                  </a:lnTo>
                  <a:lnTo>
                    <a:pt x="28" y="63"/>
                  </a:lnTo>
                  <a:lnTo>
                    <a:pt x="39" y="63"/>
                  </a:lnTo>
                  <a:lnTo>
                    <a:pt x="50" y="63"/>
                  </a:lnTo>
                  <a:lnTo>
                    <a:pt x="62" y="63"/>
                  </a:lnTo>
                  <a:lnTo>
                    <a:pt x="73" y="63"/>
                  </a:lnTo>
                  <a:lnTo>
                    <a:pt x="87" y="63"/>
                  </a:lnTo>
                  <a:lnTo>
                    <a:pt x="99" y="62"/>
                  </a:lnTo>
                  <a:lnTo>
                    <a:pt x="111" y="61"/>
                  </a:lnTo>
                  <a:lnTo>
                    <a:pt x="124" y="61"/>
                  </a:lnTo>
                  <a:lnTo>
                    <a:pt x="135" y="61"/>
                  </a:lnTo>
                  <a:lnTo>
                    <a:pt x="146" y="60"/>
                  </a:lnTo>
                  <a:lnTo>
                    <a:pt x="157" y="60"/>
                  </a:lnTo>
                  <a:lnTo>
                    <a:pt x="165" y="60"/>
                  </a:lnTo>
                  <a:lnTo>
                    <a:pt x="174" y="59"/>
                  </a:lnTo>
                  <a:lnTo>
                    <a:pt x="174" y="0"/>
                  </a:lnTo>
                  <a:lnTo>
                    <a:pt x="164" y="0"/>
                  </a:lnTo>
                  <a:lnTo>
                    <a:pt x="155" y="0"/>
                  </a:lnTo>
                  <a:lnTo>
                    <a:pt x="145" y="1"/>
                  </a:lnTo>
                  <a:lnTo>
                    <a:pt x="134" y="1"/>
                  </a:lnTo>
                  <a:lnTo>
                    <a:pt x="124" y="1"/>
                  </a:lnTo>
                  <a:lnTo>
                    <a:pt x="113" y="1"/>
                  </a:lnTo>
                  <a:lnTo>
                    <a:pt x="102" y="2"/>
                  </a:lnTo>
                  <a:lnTo>
                    <a:pt x="91" y="2"/>
                  </a:lnTo>
                  <a:lnTo>
                    <a:pt x="80" y="2"/>
                  </a:lnTo>
                  <a:lnTo>
                    <a:pt x="69" y="2"/>
                  </a:lnTo>
                  <a:lnTo>
                    <a:pt x="58" y="2"/>
                  </a:lnTo>
                  <a:lnTo>
                    <a:pt x="46" y="2"/>
                  </a:lnTo>
                  <a:lnTo>
                    <a:pt x="35" y="2"/>
                  </a:lnTo>
                  <a:lnTo>
                    <a:pt x="24" y="1"/>
                  </a:lnTo>
                  <a:lnTo>
                    <a:pt x="13" y="1"/>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33" name="Freeform 86"/>
            <p:cNvSpPr>
              <a:spLocks/>
            </p:cNvSpPr>
            <p:nvPr/>
          </p:nvSpPr>
          <p:spPr bwMode="auto">
            <a:xfrm>
              <a:off x="3117" y="3500"/>
              <a:ext cx="148" cy="64"/>
            </a:xfrm>
            <a:custGeom>
              <a:avLst/>
              <a:gdLst>
                <a:gd name="T0" fmla="*/ 0 w 148"/>
                <a:gd name="T1" fmla="*/ 0 h 64"/>
                <a:gd name="T2" fmla="*/ 0 w 148"/>
                <a:gd name="T3" fmla="*/ 61 h 64"/>
                <a:gd name="T4" fmla="*/ 7 w 148"/>
                <a:gd name="T5" fmla="*/ 61 h 64"/>
                <a:gd name="T6" fmla="*/ 14 w 148"/>
                <a:gd name="T7" fmla="*/ 62 h 64"/>
                <a:gd name="T8" fmla="*/ 23 w 148"/>
                <a:gd name="T9" fmla="*/ 63 h 64"/>
                <a:gd name="T10" fmla="*/ 33 w 148"/>
                <a:gd name="T11" fmla="*/ 63 h 64"/>
                <a:gd name="T12" fmla="*/ 41 w 148"/>
                <a:gd name="T13" fmla="*/ 63 h 64"/>
                <a:gd name="T14" fmla="*/ 52 w 148"/>
                <a:gd name="T15" fmla="*/ 63 h 64"/>
                <a:gd name="T16" fmla="*/ 62 w 148"/>
                <a:gd name="T17" fmla="*/ 63 h 64"/>
                <a:gd name="T18" fmla="*/ 73 w 148"/>
                <a:gd name="T19" fmla="*/ 63 h 64"/>
                <a:gd name="T20" fmla="*/ 84 w 148"/>
                <a:gd name="T21" fmla="*/ 62 h 64"/>
                <a:gd name="T22" fmla="*/ 94 w 148"/>
                <a:gd name="T23" fmla="*/ 61 h 64"/>
                <a:gd name="T24" fmla="*/ 104 w 148"/>
                <a:gd name="T25" fmla="*/ 61 h 64"/>
                <a:gd name="T26" fmla="*/ 113 w 148"/>
                <a:gd name="T27" fmla="*/ 61 h 64"/>
                <a:gd name="T28" fmla="*/ 123 w 148"/>
                <a:gd name="T29" fmla="*/ 60 h 64"/>
                <a:gd name="T30" fmla="*/ 132 w 148"/>
                <a:gd name="T31" fmla="*/ 60 h 64"/>
                <a:gd name="T32" fmla="*/ 139 w 148"/>
                <a:gd name="T33" fmla="*/ 60 h 64"/>
                <a:gd name="T34" fmla="*/ 147 w 148"/>
                <a:gd name="T35" fmla="*/ 59 h 64"/>
                <a:gd name="T36" fmla="*/ 147 w 148"/>
                <a:gd name="T37" fmla="*/ 0 h 64"/>
                <a:gd name="T38" fmla="*/ 138 w 148"/>
                <a:gd name="T39" fmla="*/ 0 h 64"/>
                <a:gd name="T40" fmla="*/ 131 w 148"/>
                <a:gd name="T41" fmla="*/ 0 h 64"/>
                <a:gd name="T42" fmla="*/ 122 w 148"/>
                <a:gd name="T43" fmla="*/ 1 h 64"/>
                <a:gd name="T44" fmla="*/ 113 w 148"/>
                <a:gd name="T45" fmla="*/ 1 h 64"/>
                <a:gd name="T46" fmla="*/ 105 w 148"/>
                <a:gd name="T47" fmla="*/ 1 h 64"/>
                <a:gd name="T48" fmla="*/ 95 w 148"/>
                <a:gd name="T49" fmla="*/ 1 h 64"/>
                <a:gd name="T50" fmla="*/ 86 w 148"/>
                <a:gd name="T51" fmla="*/ 2 h 64"/>
                <a:gd name="T52" fmla="*/ 77 w 148"/>
                <a:gd name="T53" fmla="*/ 2 h 64"/>
                <a:gd name="T54" fmla="*/ 68 w 148"/>
                <a:gd name="T55" fmla="*/ 2 h 64"/>
                <a:gd name="T56" fmla="*/ 59 w 148"/>
                <a:gd name="T57" fmla="*/ 2 h 64"/>
                <a:gd name="T58" fmla="*/ 48 w 148"/>
                <a:gd name="T59" fmla="*/ 2 h 64"/>
                <a:gd name="T60" fmla="*/ 39 w 148"/>
                <a:gd name="T61" fmla="*/ 2 h 64"/>
                <a:gd name="T62" fmla="*/ 30 w 148"/>
                <a:gd name="T63" fmla="*/ 2 h 64"/>
                <a:gd name="T64" fmla="*/ 19 w 148"/>
                <a:gd name="T65" fmla="*/ 1 h 64"/>
                <a:gd name="T66" fmla="*/ 11 w 148"/>
                <a:gd name="T67" fmla="*/ 1 h 64"/>
                <a:gd name="T68" fmla="*/ 0 w 148"/>
                <a:gd name="T69" fmla="*/ 0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
                <a:gd name="T106" fmla="*/ 0 h 64"/>
                <a:gd name="T107" fmla="*/ 148 w 148"/>
                <a:gd name="T108" fmla="*/ 64 h 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 h="64">
                  <a:moveTo>
                    <a:pt x="0" y="0"/>
                  </a:moveTo>
                  <a:lnTo>
                    <a:pt x="0" y="61"/>
                  </a:lnTo>
                  <a:lnTo>
                    <a:pt x="7" y="61"/>
                  </a:lnTo>
                  <a:lnTo>
                    <a:pt x="14" y="62"/>
                  </a:lnTo>
                  <a:lnTo>
                    <a:pt x="23" y="63"/>
                  </a:lnTo>
                  <a:lnTo>
                    <a:pt x="33" y="63"/>
                  </a:lnTo>
                  <a:lnTo>
                    <a:pt x="41" y="63"/>
                  </a:lnTo>
                  <a:lnTo>
                    <a:pt x="52" y="63"/>
                  </a:lnTo>
                  <a:lnTo>
                    <a:pt x="62" y="63"/>
                  </a:lnTo>
                  <a:lnTo>
                    <a:pt x="73" y="63"/>
                  </a:lnTo>
                  <a:lnTo>
                    <a:pt x="84" y="62"/>
                  </a:lnTo>
                  <a:lnTo>
                    <a:pt x="94" y="61"/>
                  </a:lnTo>
                  <a:lnTo>
                    <a:pt x="104" y="61"/>
                  </a:lnTo>
                  <a:lnTo>
                    <a:pt x="113" y="61"/>
                  </a:lnTo>
                  <a:lnTo>
                    <a:pt x="123" y="60"/>
                  </a:lnTo>
                  <a:lnTo>
                    <a:pt x="132" y="60"/>
                  </a:lnTo>
                  <a:lnTo>
                    <a:pt x="139" y="60"/>
                  </a:lnTo>
                  <a:lnTo>
                    <a:pt x="147" y="59"/>
                  </a:lnTo>
                  <a:lnTo>
                    <a:pt x="147" y="0"/>
                  </a:lnTo>
                  <a:lnTo>
                    <a:pt x="138" y="0"/>
                  </a:lnTo>
                  <a:lnTo>
                    <a:pt x="131" y="0"/>
                  </a:lnTo>
                  <a:lnTo>
                    <a:pt x="122" y="1"/>
                  </a:lnTo>
                  <a:lnTo>
                    <a:pt x="113" y="1"/>
                  </a:lnTo>
                  <a:lnTo>
                    <a:pt x="105" y="1"/>
                  </a:lnTo>
                  <a:lnTo>
                    <a:pt x="95" y="1"/>
                  </a:lnTo>
                  <a:lnTo>
                    <a:pt x="86" y="2"/>
                  </a:lnTo>
                  <a:lnTo>
                    <a:pt x="77" y="2"/>
                  </a:lnTo>
                  <a:lnTo>
                    <a:pt x="68" y="2"/>
                  </a:lnTo>
                  <a:lnTo>
                    <a:pt x="59" y="2"/>
                  </a:lnTo>
                  <a:lnTo>
                    <a:pt x="48" y="2"/>
                  </a:lnTo>
                  <a:lnTo>
                    <a:pt x="39" y="2"/>
                  </a:lnTo>
                  <a:lnTo>
                    <a:pt x="30" y="2"/>
                  </a:lnTo>
                  <a:lnTo>
                    <a:pt x="19" y="1"/>
                  </a:lnTo>
                  <a:lnTo>
                    <a:pt x="11" y="1"/>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34" name="Freeform 87"/>
            <p:cNvSpPr>
              <a:spLocks/>
            </p:cNvSpPr>
            <p:nvPr/>
          </p:nvSpPr>
          <p:spPr bwMode="auto">
            <a:xfrm>
              <a:off x="2673" y="3314"/>
              <a:ext cx="1017" cy="174"/>
            </a:xfrm>
            <a:custGeom>
              <a:avLst/>
              <a:gdLst>
                <a:gd name="T0" fmla="*/ 560 w 1017"/>
                <a:gd name="T1" fmla="*/ 172 h 174"/>
                <a:gd name="T2" fmla="*/ 635 w 1017"/>
                <a:gd name="T3" fmla="*/ 169 h 174"/>
                <a:gd name="T4" fmla="*/ 706 w 1017"/>
                <a:gd name="T5" fmla="*/ 163 h 174"/>
                <a:gd name="T6" fmla="*/ 771 w 1017"/>
                <a:gd name="T7" fmla="*/ 157 h 174"/>
                <a:gd name="T8" fmla="*/ 831 w 1017"/>
                <a:gd name="T9" fmla="*/ 147 h 174"/>
                <a:gd name="T10" fmla="*/ 884 w 1017"/>
                <a:gd name="T11" fmla="*/ 136 h 174"/>
                <a:gd name="T12" fmla="*/ 930 w 1017"/>
                <a:gd name="T13" fmla="*/ 125 h 174"/>
                <a:gd name="T14" fmla="*/ 966 w 1017"/>
                <a:gd name="T15" fmla="*/ 112 h 174"/>
                <a:gd name="T16" fmla="*/ 993 w 1017"/>
                <a:gd name="T17" fmla="*/ 100 h 174"/>
                <a:gd name="T18" fmla="*/ 1010 w 1017"/>
                <a:gd name="T19" fmla="*/ 85 h 174"/>
                <a:gd name="T20" fmla="*/ 1016 w 1017"/>
                <a:gd name="T21" fmla="*/ 72 h 174"/>
                <a:gd name="T22" fmla="*/ 1010 w 1017"/>
                <a:gd name="T23" fmla="*/ 59 h 174"/>
                <a:gd name="T24" fmla="*/ 993 w 1017"/>
                <a:gd name="T25" fmla="*/ 47 h 174"/>
                <a:gd name="T26" fmla="*/ 966 w 1017"/>
                <a:gd name="T27" fmla="*/ 37 h 174"/>
                <a:gd name="T28" fmla="*/ 930 w 1017"/>
                <a:gd name="T29" fmla="*/ 28 h 174"/>
                <a:gd name="T30" fmla="*/ 884 w 1017"/>
                <a:gd name="T31" fmla="*/ 20 h 174"/>
                <a:gd name="T32" fmla="*/ 831 w 1017"/>
                <a:gd name="T33" fmla="*/ 14 h 174"/>
                <a:gd name="T34" fmla="*/ 771 w 1017"/>
                <a:gd name="T35" fmla="*/ 9 h 174"/>
                <a:gd name="T36" fmla="*/ 706 w 1017"/>
                <a:gd name="T37" fmla="*/ 4 h 174"/>
                <a:gd name="T38" fmla="*/ 635 w 1017"/>
                <a:gd name="T39" fmla="*/ 1 h 174"/>
                <a:gd name="T40" fmla="*/ 560 w 1017"/>
                <a:gd name="T41" fmla="*/ 0 h 174"/>
                <a:gd name="T42" fmla="*/ 482 w 1017"/>
                <a:gd name="T43" fmla="*/ 0 h 174"/>
                <a:gd name="T44" fmla="*/ 406 w 1017"/>
                <a:gd name="T45" fmla="*/ 1 h 174"/>
                <a:gd name="T46" fmla="*/ 333 w 1017"/>
                <a:gd name="T47" fmla="*/ 3 h 174"/>
                <a:gd name="T48" fmla="*/ 265 w 1017"/>
                <a:gd name="T49" fmla="*/ 7 h 174"/>
                <a:gd name="T50" fmla="*/ 204 w 1017"/>
                <a:gd name="T51" fmla="*/ 12 h 174"/>
                <a:gd name="T52" fmla="*/ 149 w 1017"/>
                <a:gd name="T53" fmla="*/ 18 h 174"/>
                <a:gd name="T54" fmla="*/ 101 w 1017"/>
                <a:gd name="T55" fmla="*/ 25 h 174"/>
                <a:gd name="T56" fmla="*/ 62 w 1017"/>
                <a:gd name="T57" fmla="*/ 34 h 174"/>
                <a:gd name="T58" fmla="*/ 31 w 1017"/>
                <a:gd name="T59" fmla="*/ 44 h 174"/>
                <a:gd name="T60" fmla="*/ 11 w 1017"/>
                <a:gd name="T61" fmla="*/ 55 h 174"/>
                <a:gd name="T62" fmla="*/ 1 w 1017"/>
                <a:gd name="T63" fmla="*/ 68 h 174"/>
                <a:gd name="T64" fmla="*/ 3 w 1017"/>
                <a:gd name="T65" fmla="*/ 81 h 174"/>
                <a:gd name="T66" fmla="*/ 16 w 1017"/>
                <a:gd name="T67" fmla="*/ 95 h 174"/>
                <a:gd name="T68" fmla="*/ 41 w 1017"/>
                <a:gd name="T69" fmla="*/ 108 h 174"/>
                <a:gd name="T70" fmla="*/ 74 w 1017"/>
                <a:gd name="T71" fmla="*/ 121 h 174"/>
                <a:gd name="T72" fmla="*/ 116 w 1017"/>
                <a:gd name="T73" fmla="*/ 132 h 174"/>
                <a:gd name="T74" fmla="*/ 167 w 1017"/>
                <a:gd name="T75" fmla="*/ 144 h 174"/>
                <a:gd name="T76" fmla="*/ 224 w 1017"/>
                <a:gd name="T77" fmla="*/ 153 h 174"/>
                <a:gd name="T78" fmla="*/ 287 w 1017"/>
                <a:gd name="T79" fmla="*/ 161 h 174"/>
                <a:gd name="T80" fmla="*/ 357 w 1017"/>
                <a:gd name="T81" fmla="*/ 167 h 174"/>
                <a:gd name="T82" fmla="*/ 430 w 1017"/>
                <a:gd name="T83" fmla="*/ 171 h 174"/>
                <a:gd name="T84" fmla="*/ 508 w 1017"/>
                <a:gd name="T85" fmla="*/ 173 h 1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17"/>
                <a:gd name="T130" fmla="*/ 0 h 174"/>
                <a:gd name="T131" fmla="*/ 1017 w 1017"/>
                <a:gd name="T132" fmla="*/ 174 h 1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17" h="174">
                  <a:moveTo>
                    <a:pt x="508" y="173"/>
                  </a:moveTo>
                  <a:lnTo>
                    <a:pt x="535" y="173"/>
                  </a:lnTo>
                  <a:lnTo>
                    <a:pt x="560" y="172"/>
                  </a:lnTo>
                  <a:lnTo>
                    <a:pt x="586" y="171"/>
                  </a:lnTo>
                  <a:lnTo>
                    <a:pt x="610" y="170"/>
                  </a:lnTo>
                  <a:lnTo>
                    <a:pt x="635" y="169"/>
                  </a:lnTo>
                  <a:lnTo>
                    <a:pt x="659" y="167"/>
                  </a:lnTo>
                  <a:lnTo>
                    <a:pt x="683" y="165"/>
                  </a:lnTo>
                  <a:lnTo>
                    <a:pt x="706" y="163"/>
                  </a:lnTo>
                  <a:lnTo>
                    <a:pt x="729" y="161"/>
                  </a:lnTo>
                  <a:lnTo>
                    <a:pt x="751" y="159"/>
                  </a:lnTo>
                  <a:lnTo>
                    <a:pt x="771" y="157"/>
                  </a:lnTo>
                  <a:lnTo>
                    <a:pt x="792" y="153"/>
                  </a:lnTo>
                  <a:lnTo>
                    <a:pt x="812" y="151"/>
                  </a:lnTo>
                  <a:lnTo>
                    <a:pt x="831" y="147"/>
                  </a:lnTo>
                  <a:lnTo>
                    <a:pt x="849" y="144"/>
                  </a:lnTo>
                  <a:lnTo>
                    <a:pt x="867" y="140"/>
                  </a:lnTo>
                  <a:lnTo>
                    <a:pt x="884" y="136"/>
                  </a:lnTo>
                  <a:lnTo>
                    <a:pt x="900" y="132"/>
                  </a:lnTo>
                  <a:lnTo>
                    <a:pt x="916" y="129"/>
                  </a:lnTo>
                  <a:lnTo>
                    <a:pt x="930" y="125"/>
                  </a:lnTo>
                  <a:lnTo>
                    <a:pt x="942" y="121"/>
                  </a:lnTo>
                  <a:lnTo>
                    <a:pt x="954" y="116"/>
                  </a:lnTo>
                  <a:lnTo>
                    <a:pt x="966" y="112"/>
                  </a:lnTo>
                  <a:lnTo>
                    <a:pt x="976" y="108"/>
                  </a:lnTo>
                  <a:lnTo>
                    <a:pt x="985" y="103"/>
                  </a:lnTo>
                  <a:lnTo>
                    <a:pt x="993" y="100"/>
                  </a:lnTo>
                  <a:lnTo>
                    <a:pt x="1000" y="95"/>
                  </a:lnTo>
                  <a:lnTo>
                    <a:pt x="1006" y="90"/>
                  </a:lnTo>
                  <a:lnTo>
                    <a:pt x="1010" y="85"/>
                  </a:lnTo>
                  <a:lnTo>
                    <a:pt x="1013" y="81"/>
                  </a:lnTo>
                  <a:lnTo>
                    <a:pt x="1015" y="76"/>
                  </a:lnTo>
                  <a:lnTo>
                    <a:pt x="1016" y="72"/>
                  </a:lnTo>
                  <a:lnTo>
                    <a:pt x="1015" y="68"/>
                  </a:lnTo>
                  <a:lnTo>
                    <a:pt x="1013" y="63"/>
                  </a:lnTo>
                  <a:lnTo>
                    <a:pt x="1010" y="59"/>
                  </a:lnTo>
                  <a:lnTo>
                    <a:pt x="1006" y="55"/>
                  </a:lnTo>
                  <a:lnTo>
                    <a:pt x="1000" y="51"/>
                  </a:lnTo>
                  <a:lnTo>
                    <a:pt x="993" y="47"/>
                  </a:lnTo>
                  <a:lnTo>
                    <a:pt x="985" y="44"/>
                  </a:lnTo>
                  <a:lnTo>
                    <a:pt x="976" y="41"/>
                  </a:lnTo>
                  <a:lnTo>
                    <a:pt x="966" y="37"/>
                  </a:lnTo>
                  <a:lnTo>
                    <a:pt x="954" y="34"/>
                  </a:lnTo>
                  <a:lnTo>
                    <a:pt x="942" y="31"/>
                  </a:lnTo>
                  <a:lnTo>
                    <a:pt x="930" y="28"/>
                  </a:lnTo>
                  <a:lnTo>
                    <a:pt x="916" y="25"/>
                  </a:lnTo>
                  <a:lnTo>
                    <a:pt x="900" y="22"/>
                  </a:lnTo>
                  <a:lnTo>
                    <a:pt x="884" y="20"/>
                  </a:lnTo>
                  <a:lnTo>
                    <a:pt x="867" y="18"/>
                  </a:lnTo>
                  <a:lnTo>
                    <a:pt x="849" y="15"/>
                  </a:lnTo>
                  <a:lnTo>
                    <a:pt x="831" y="14"/>
                  </a:lnTo>
                  <a:lnTo>
                    <a:pt x="812" y="12"/>
                  </a:lnTo>
                  <a:lnTo>
                    <a:pt x="792" y="10"/>
                  </a:lnTo>
                  <a:lnTo>
                    <a:pt x="771" y="9"/>
                  </a:lnTo>
                  <a:lnTo>
                    <a:pt x="751" y="7"/>
                  </a:lnTo>
                  <a:lnTo>
                    <a:pt x="729" y="5"/>
                  </a:lnTo>
                  <a:lnTo>
                    <a:pt x="706" y="4"/>
                  </a:lnTo>
                  <a:lnTo>
                    <a:pt x="683" y="3"/>
                  </a:lnTo>
                  <a:lnTo>
                    <a:pt x="659" y="2"/>
                  </a:lnTo>
                  <a:lnTo>
                    <a:pt x="635" y="1"/>
                  </a:lnTo>
                  <a:lnTo>
                    <a:pt x="610" y="1"/>
                  </a:lnTo>
                  <a:lnTo>
                    <a:pt x="586" y="0"/>
                  </a:lnTo>
                  <a:lnTo>
                    <a:pt x="560" y="0"/>
                  </a:lnTo>
                  <a:lnTo>
                    <a:pt x="535" y="0"/>
                  </a:lnTo>
                  <a:lnTo>
                    <a:pt x="508" y="0"/>
                  </a:lnTo>
                  <a:lnTo>
                    <a:pt x="482" y="0"/>
                  </a:lnTo>
                  <a:lnTo>
                    <a:pt x="456" y="0"/>
                  </a:lnTo>
                  <a:lnTo>
                    <a:pt x="430" y="0"/>
                  </a:lnTo>
                  <a:lnTo>
                    <a:pt x="406" y="1"/>
                  </a:lnTo>
                  <a:lnTo>
                    <a:pt x="381" y="1"/>
                  </a:lnTo>
                  <a:lnTo>
                    <a:pt x="357" y="2"/>
                  </a:lnTo>
                  <a:lnTo>
                    <a:pt x="333" y="3"/>
                  </a:lnTo>
                  <a:lnTo>
                    <a:pt x="310" y="4"/>
                  </a:lnTo>
                  <a:lnTo>
                    <a:pt x="287" y="5"/>
                  </a:lnTo>
                  <a:lnTo>
                    <a:pt x="265" y="7"/>
                  </a:lnTo>
                  <a:lnTo>
                    <a:pt x="245" y="9"/>
                  </a:lnTo>
                  <a:lnTo>
                    <a:pt x="224" y="10"/>
                  </a:lnTo>
                  <a:lnTo>
                    <a:pt x="204" y="12"/>
                  </a:lnTo>
                  <a:lnTo>
                    <a:pt x="185" y="14"/>
                  </a:lnTo>
                  <a:lnTo>
                    <a:pt x="167" y="15"/>
                  </a:lnTo>
                  <a:lnTo>
                    <a:pt x="149" y="18"/>
                  </a:lnTo>
                  <a:lnTo>
                    <a:pt x="132" y="20"/>
                  </a:lnTo>
                  <a:lnTo>
                    <a:pt x="116" y="22"/>
                  </a:lnTo>
                  <a:lnTo>
                    <a:pt x="101" y="25"/>
                  </a:lnTo>
                  <a:lnTo>
                    <a:pt x="86" y="28"/>
                  </a:lnTo>
                  <a:lnTo>
                    <a:pt x="74" y="31"/>
                  </a:lnTo>
                  <a:lnTo>
                    <a:pt x="62" y="34"/>
                  </a:lnTo>
                  <a:lnTo>
                    <a:pt x="50" y="37"/>
                  </a:lnTo>
                  <a:lnTo>
                    <a:pt x="41" y="41"/>
                  </a:lnTo>
                  <a:lnTo>
                    <a:pt x="31" y="44"/>
                  </a:lnTo>
                  <a:lnTo>
                    <a:pt x="23" y="47"/>
                  </a:lnTo>
                  <a:lnTo>
                    <a:pt x="16" y="51"/>
                  </a:lnTo>
                  <a:lnTo>
                    <a:pt x="11" y="55"/>
                  </a:lnTo>
                  <a:lnTo>
                    <a:pt x="6" y="59"/>
                  </a:lnTo>
                  <a:lnTo>
                    <a:pt x="3" y="63"/>
                  </a:lnTo>
                  <a:lnTo>
                    <a:pt x="1" y="68"/>
                  </a:lnTo>
                  <a:lnTo>
                    <a:pt x="0" y="72"/>
                  </a:lnTo>
                  <a:lnTo>
                    <a:pt x="1" y="76"/>
                  </a:lnTo>
                  <a:lnTo>
                    <a:pt x="3" y="81"/>
                  </a:lnTo>
                  <a:lnTo>
                    <a:pt x="6" y="85"/>
                  </a:lnTo>
                  <a:lnTo>
                    <a:pt x="11" y="90"/>
                  </a:lnTo>
                  <a:lnTo>
                    <a:pt x="16" y="95"/>
                  </a:lnTo>
                  <a:lnTo>
                    <a:pt x="23" y="100"/>
                  </a:lnTo>
                  <a:lnTo>
                    <a:pt x="31" y="103"/>
                  </a:lnTo>
                  <a:lnTo>
                    <a:pt x="41" y="108"/>
                  </a:lnTo>
                  <a:lnTo>
                    <a:pt x="50" y="112"/>
                  </a:lnTo>
                  <a:lnTo>
                    <a:pt x="62" y="116"/>
                  </a:lnTo>
                  <a:lnTo>
                    <a:pt x="74" y="121"/>
                  </a:lnTo>
                  <a:lnTo>
                    <a:pt x="86" y="125"/>
                  </a:lnTo>
                  <a:lnTo>
                    <a:pt x="101" y="129"/>
                  </a:lnTo>
                  <a:lnTo>
                    <a:pt x="116" y="132"/>
                  </a:lnTo>
                  <a:lnTo>
                    <a:pt x="132" y="136"/>
                  </a:lnTo>
                  <a:lnTo>
                    <a:pt x="149" y="140"/>
                  </a:lnTo>
                  <a:lnTo>
                    <a:pt x="167" y="144"/>
                  </a:lnTo>
                  <a:lnTo>
                    <a:pt x="185" y="147"/>
                  </a:lnTo>
                  <a:lnTo>
                    <a:pt x="204" y="151"/>
                  </a:lnTo>
                  <a:lnTo>
                    <a:pt x="224" y="153"/>
                  </a:lnTo>
                  <a:lnTo>
                    <a:pt x="245" y="157"/>
                  </a:lnTo>
                  <a:lnTo>
                    <a:pt x="265" y="159"/>
                  </a:lnTo>
                  <a:lnTo>
                    <a:pt x="287" y="161"/>
                  </a:lnTo>
                  <a:lnTo>
                    <a:pt x="310" y="163"/>
                  </a:lnTo>
                  <a:lnTo>
                    <a:pt x="333" y="165"/>
                  </a:lnTo>
                  <a:lnTo>
                    <a:pt x="357" y="167"/>
                  </a:lnTo>
                  <a:lnTo>
                    <a:pt x="381" y="169"/>
                  </a:lnTo>
                  <a:lnTo>
                    <a:pt x="406" y="170"/>
                  </a:lnTo>
                  <a:lnTo>
                    <a:pt x="430" y="171"/>
                  </a:lnTo>
                  <a:lnTo>
                    <a:pt x="456" y="172"/>
                  </a:lnTo>
                  <a:lnTo>
                    <a:pt x="482" y="173"/>
                  </a:lnTo>
                  <a:lnTo>
                    <a:pt x="508" y="173"/>
                  </a:lnTo>
                </a:path>
              </a:pathLst>
            </a:custGeom>
            <a:solidFill>
              <a:srgbClr val="C0A030"/>
            </a:solidFill>
            <a:ln w="12700" cap="rnd">
              <a:noFill/>
              <a:round/>
              <a:headEnd/>
              <a:tailEnd/>
            </a:ln>
          </p:spPr>
          <p:txBody>
            <a:bodyPr/>
            <a:lstStyle/>
            <a:p>
              <a:endParaRPr lang="en-US">
                <a:solidFill>
                  <a:srgbClr val="000000"/>
                </a:solidFill>
              </a:endParaRPr>
            </a:p>
          </p:txBody>
        </p:sp>
        <p:sp>
          <p:nvSpPr>
            <p:cNvPr id="27735" name="Freeform 88"/>
            <p:cNvSpPr>
              <a:spLocks/>
            </p:cNvSpPr>
            <p:nvPr/>
          </p:nvSpPr>
          <p:spPr bwMode="auto">
            <a:xfrm>
              <a:off x="2673" y="3314"/>
              <a:ext cx="1023" cy="180"/>
            </a:xfrm>
            <a:custGeom>
              <a:avLst/>
              <a:gdLst>
                <a:gd name="T0" fmla="*/ 538 w 1023"/>
                <a:gd name="T1" fmla="*/ 179 h 180"/>
                <a:gd name="T2" fmla="*/ 614 w 1023"/>
                <a:gd name="T3" fmla="*/ 176 h 180"/>
                <a:gd name="T4" fmla="*/ 687 w 1023"/>
                <a:gd name="T5" fmla="*/ 171 h 180"/>
                <a:gd name="T6" fmla="*/ 755 w 1023"/>
                <a:gd name="T7" fmla="*/ 164 h 180"/>
                <a:gd name="T8" fmla="*/ 817 w 1023"/>
                <a:gd name="T9" fmla="*/ 156 h 180"/>
                <a:gd name="T10" fmla="*/ 872 w 1023"/>
                <a:gd name="T11" fmla="*/ 145 h 180"/>
                <a:gd name="T12" fmla="*/ 921 w 1023"/>
                <a:gd name="T13" fmla="*/ 133 h 180"/>
                <a:gd name="T14" fmla="*/ 960 w 1023"/>
                <a:gd name="T15" fmla="*/ 120 h 180"/>
                <a:gd name="T16" fmla="*/ 991 w 1023"/>
                <a:gd name="T17" fmla="*/ 107 h 180"/>
                <a:gd name="T18" fmla="*/ 1012 w 1023"/>
                <a:gd name="T19" fmla="*/ 93 h 180"/>
                <a:gd name="T20" fmla="*/ 1021 w 1023"/>
                <a:gd name="T21" fmla="*/ 79 h 180"/>
                <a:gd name="T22" fmla="*/ 1019 w 1023"/>
                <a:gd name="T23" fmla="*/ 65 h 180"/>
                <a:gd name="T24" fmla="*/ 1006 w 1023"/>
                <a:gd name="T25" fmla="*/ 53 h 180"/>
                <a:gd name="T26" fmla="*/ 982 w 1023"/>
                <a:gd name="T27" fmla="*/ 42 h 180"/>
                <a:gd name="T28" fmla="*/ 948 w 1023"/>
                <a:gd name="T29" fmla="*/ 32 h 180"/>
                <a:gd name="T30" fmla="*/ 905 w 1023"/>
                <a:gd name="T31" fmla="*/ 23 h 180"/>
                <a:gd name="T32" fmla="*/ 854 w 1023"/>
                <a:gd name="T33" fmla="*/ 16 h 180"/>
                <a:gd name="T34" fmla="*/ 797 w 1023"/>
                <a:gd name="T35" fmla="*/ 10 h 180"/>
                <a:gd name="T36" fmla="*/ 733 w 1023"/>
                <a:gd name="T37" fmla="*/ 5 h 180"/>
                <a:gd name="T38" fmla="*/ 663 w 1023"/>
                <a:gd name="T39" fmla="*/ 2 h 180"/>
                <a:gd name="T40" fmla="*/ 589 w 1023"/>
                <a:gd name="T41" fmla="*/ 0 h 180"/>
                <a:gd name="T42" fmla="*/ 511 w 1023"/>
                <a:gd name="T43" fmla="*/ 0 h 180"/>
                <a:gd name="T44" fmla="*/ 433 w 1023"/>
                <a:gd name="T45" fmla="*/ 0 h 180"/>
                <a:gd name="T46" fmla="*/ 359 w 1023"/>
                <a:gd name="T47" fmla="*/ 2 h 180"/>
                <a:gd name="T48" fmla="*/ 289 w 1023"/>
                <a:gd name="T49" fmla="*/ 5 h 180"/>
                <a:gd name="T50" fmla="*/ 225 w 1023"/>
                <a:gd name="T51" fmla="*/ 10 h 180"/>
                <a:gd name="T52" fmla="*/ 168 w 1023"/>
                <a:gd name="T53" fmla="*/ 16 h 180"/>
                <a:gd name="T54" fmla="*/ 117 w 1023"/>
                <a:gd name="T55" fmla="*/ 23 h 180"/>
                <a:gd name="T56" fmla="*/ 74 w 1023"/>
                <a:gd name="T57" fmla="*/ 32 h 180"/>
                <a:gd name="T58" fmla="*/ 41 w 1023"/>
                <a:gd name="T59" fmla="*/ 42 h 180"/>
                <a:gd name="T60" fmla="*/ 16 w 1023"/>
                <a:gd name="T61" fmla="*/ 53 h 180"/>
                <a:gd name="T62" fmla="*/ 3 w 1023"/>
                <a:gd name="T63" fmla="*/ 65 h 180"/>
                <a:gd name="T64" fmla="*/ 1 w 1023"/>
                <a:gd name="T65" fmla="*/ 79 h 180"/>
                <a:gd name="T66" fmla="*/ 11 w 1023"/>
                <a:gd name="T67" fmla="*/ 93 h 180"/>
                <a:gd name="T68" fmla="*/ 31 w 1023"/>
                <a:gd name="T69" fmla="*/ 107 h 180"/>
                <a:gd name="T70" fmla="*/ 62 w 1023"/>
                <a:gd name="T71" fmla="*/ 120 h 180"/>
                <a:gd name="T72" fmla="*/ 102 w 1023"/>
                <a:gd name="T73" fmla="*/ 133 h 180"/>
                <a:gd name="T74" fmla="*/ 150 w 1023"/>
                <a:gd name="T75" fmla="*/ 145 h 180"/>
                <a:gd name="T76" fmla="*/ 205 w 1023"/>
                <a:gd name="T77" fmla="*/ 156 h 180"/>
                <a:gd name="T78" fmla="*/ 267 w 1023"/>
                <a:gd name="T79" fmla="*/ 164 h 180"/>
                <a:gd name="T80" fmla="*/ 335 w 1023"/>
                <a:gd name="T81" fmla="*/ 171 h 180"/>
                <a:gd name="T82" fmla="*/ 408 w 1023"/>
                <a:gd name="T83" fmla="*/ 176 h 180"/>
                <a:gd name="T84" fmla="*/ 485 w 1023"/>
                <a:gd name="T85" fmla="*/ 179 h 1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3"/>
                <a:gd name="T130" fmla="*/ 0 h 180"/>
                <a:gd name="T131" fmla="*/ 1023 w 1023"/>
                <a:gd name="T132" fmla="*/ 180 h 18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3" h="180">
                  <a:moveTo>
                    <a:pt x="511" y="179"/>
                  </a:moveTo>
                  <a:lnTo>
                    <a:pt x="511" y="179"/>
                  </a:lnTo>
                  <a:lnTo>
                    <a:pt x="538" y="179"/>
                  </a:lnTo>
                  <a:lnTo>
                    <a:pt x="563" y="178"/>
                  </a:lnTo>
                  <a:lnTo>
                    <a:pt x="589" y="177"/>
                  </a:lnTo>
                  <a:lnTo>
                    <a:pt x="614" y="176"/>
                  </a:lnTo>
                  <a:lnTo>
                    <a:pt x="639" y="175"/>
                  </a:lnTo>
                  <a:lnTo>
                    <a:pt x="663" y="173"/>
                  </a:lnTo>
                  <a:lnTo>
                    <a:pt x="687" y="171"/>
                  </a:lnTo>
                  <a:lnTo>
                    <a:pt x="710" y="169"/>
                  </a:lnTo>
                  <a:lnTo>
                    <a:pt x="733" y="167"/>
                  </a:lnTo>
                  <a:lnTo>
                    <a:pt x="755" y="164"/>
                  </a:lnTo>
                  <a:lnTo>
                    <a:pt x="776" y="162"/>
                  </a:lnTo>
                  <a:lnTo>
                    <a:pt x="797" y="158"/>
                  </a:lnTo>
                  <a:lnTo>
                    <a:pt x="817" y="156"/>
                  </a:lnTo>
                  <a:lnTo>
                    <a:pt x="836" y="152"/>
                  </a:lnTo>
                  <a:lnTo>
                    <a:pt x="854" y="149"/>
                  </a:lnTo>
                  <a:lnTo>
                    <a:pt x="872" y="145"/>
                  </a:lnTo>
                  <a:lnTo>
                    <a:pt x="889" y="141"/>
                  </a:lnTo>
                  <a:lnTo>
                    <a:pt x="905" y="137"/>
                  </a:lnTo>
                  <a:lnTo>
                    <a:pt x="921" y="133"/>
                  </a:lnTo>
                  <a:lnTo>
                    <a:pt x="935" y="129"/>
                  </a:lnTo>
                  <a:lnTo>
                    <a:pt x="948" y="125"/>
                  </a:lnTo>
                  <a:lnTo>
                    <a:pt x="960" y="120"/>
                  </a:lnTo>
                  <a:lnTo>
                    <a:pt x="972" y="116"/>
                  </a:lnTo>
                  <a:lnTo>
                    <a:pt x="982" y="112"/>
                  </a:lnTo>
                  <a:lnTo>
                    <a:pt x="991" y="107"/>
                  </a:lnTo>
                  <a:lnTo>
                    <a:pt x="999" y="103"/>
                  </a:lnTo>
                  <a:lnTo>
                    <a:pt x="1006" y="98"/>
                  </a:lnTo>
                  <a:lnTo>
                    <a:pt x="1012" y="93"/>
                  </a:lnTo>
                  <a:lnTo>
                    <a:pt x="1016" y="88"/>
                  </a:lnTo>
                  <a:lnTo>
                    <a:pt x="1019" y="84"/>
                  </a:lnTo>
                  <a:lnTo>
                    <a:pt x="1021" y="79"/>
                  </a:lnTo>
                  <a:lnTo>
                    <a:pt x="1022" y="74"/>
                  </a:lnTo>
                  <a:lnTo>
                    <a:pt x="1021" y="70"/>
                  </a:lnTo>
                  <a:lnTo>
                    <a:pt x="1019" y="65"/>
                  </a:lnTo>
                  <a:lnTo>
                    <a:pt x="1016" y="61"/>
                  </a:lnTo>
                  <a:lnTo>
                    <a:pt x="1012" y="57"/>
                  </a:lnTo>
                  <a:lnTo>
                    <a:pt x="1006" y="53"/>
                  </a:lnTo>
                  <a:lnTo>
                    <a:pt x="999" y="49"/>
                  </a:lnTo>
                  <a:lnTo>
                    <a:pt x="991" y="46"/>
                  </a:lnTo>
                  <a:lnTo>
                    <a:pt x="982" y="42"/>
                  </a:lnTo>
                  <a:lnTo>
                    <a:pt x="972" y="38"/>
                  </a:lnTo>
                  <a:lnTo>
                    <a:pt x="960" y="35"/>
                  </a:lnTo>
                  <a:lnTo>
                    <a:pt x="948" y="32"/>
                  </a:lnTo>
                  <a:lnTo>
                    <a:pt x="935" y="29"/>
                  </a:lnTo>
                  <a:lnTo>
                    <a:pt x="921" y="26"/>
                  </a:lnTo>
                  <a:lnTo>
                    <a:pt x="905" y="23"/>
                  </a:lnTo>
                  <a:lnTo>
                    <a:pt x="889" y="21"/>
                  </a:lnTo>
                  <a:lnTo>
                    <a:pt x="872" y="19"/>
                  </a:lnTo>
                  <a:lnTo>
                    <a:pt x="854" y="16"/>
                  </a:lnTo>
                  <a:lnTo>
                    <a:pt x="836" y="14"/>
                  </a:lnTo>
                  <a:lnTo>
                    <a:pt x="817" y="12"/>
                  </a:lnTo>
                  <a:lnTo>
                    <a:pt x="797" y="10"/>
                  </a:lnTo>
                  <a:lnTo>
                    <a:pt x="776" y="9"/>
                  </a:lnTo>
                  <a:lnTo>
                    <a:pt x="755" y="7"/>
                  </a:lnTo>
                  <a:lnTo>
                    <a:pt x="733" y="5"/>
                  </a:lnTo>
                  <a:lnTo>
                    <a:pt x="710" y="4"/>
                  </a:lnTo>
                  <a:lnTo>
                    <a:pt x="687" y="3"/>
                  </a:lnTo>
                  <a:lnTo>
                    <a:pt x="663" y="2"/>
                  </a:lnTo>
                  <a:lnTo>
                    <a:pt x="639" y="1"/>
                  </a:lnTo>
                  <a:lnTo>
                    <a:pt x="614" y="1"/>
                  </a:lnTo>
                  <a:lnTo>
                    <a:pt x="589" y="0"/>
                  </a:lnTo>
                  <a:lnTo>
                    <a:pt x="563" y="0"/>
                  </a:lnTo>
                  <a:lnTo>
                    <a:pt x="538" y="0"/>
                  </a:lnTo>
                  <a:lnTo>
                    <a:pt x="511" y="0"/>
                  </a:lnTo>
                  <a:lnTo>
                    <a:pt x="485" y="0"/>
                  </a:lnTo>
                  <a:lnTo>
                    <a:pt x="459" y="0"/>
                  </a:lnTo>
                  <a:lnTo>
                    <a:pt x="433" y="0"/>
                  </a:lnTo>
                  <a:lnTo>
                    <a:pt x="408" y="1"/>
                  </a:lnTo>
                  <a:lnTo>
                    <a:pt x="383" y="1"/>
                  </a:lnTo>
                  <a:lnTo>
                    <a:pt x="359" y="2"/>
                  </a:lnTo>
                  <a:lnTo>
                    <a:pt x="335" y="3"/>
                  </a:lnTo>
                  <a:lnTo>
                    <a:pt x="312" y="4"/>
                  </a:lnTo>
                  <a:lnTo>
                    <a:pt x="289" y="5"/>
                  </a:lnTo>
                  <a:lnTo>
                    <a:pt x="267" y="7"/>
                  </a:lnTo>
                  <a:lnTo>
                    <a:pt x="246" y="9"/>
                  </a:lnTo>
                  <a:lnTo>
                    <a:pt x="225" y="10"/>
                  </a:lnTo>
                  <a:lnTo>
                    <a:pt x="205" y="12"/>
                  </a:lnTo>
                  <a:lnTo>
                    <a:pt x="186" y="14"/>
                  </a:lnTo>
                  <a:lnTo>
                    <a:pt x="168" y="16"/>
                  </a:lnTo>
                  <a:lnTo>
                    <a:pt x="150" y="19"/>
                  </a:lnTo>
                  <a:lnTo>
                    <a:pt x="133" y="21"/>
                  </a:lnTo>
                  <a:lnTo>
                    <a:pt x="117" y="23"/>
                  </a:lnTo>
                  <a:lnTo>
                    <a:pt x="102" y="26"/>
                  </a:lnTo>
                  <a:lnTo>
                    <a:pt x="87" y="29"/>
                  </a:lnTo>
                  <a:lnTo>
                    <a:pt x="74" y="32"/>
                  </a:lnTo>
                  <a:lnTo>
                    <a:pt x="62" y="35"/>
                  </a:lnTo>
                  <a:lnTo>
                    <a:pt x="50" y="38"/>
                  </a:lnTo>
                  <a:lnTo>
                    <a:pt x="41" y="42"/>
                  </a:lnTo>
                  <a:lnTo>
                    <a:pt x="31" y="46"/>
                  </a:lnTo>
                  <a:lnTo>
                    <a:pt x="23" y="49"/>
                  </a:lnTo>
                  <a:lnTo>
                    <a:pt x="16" y="53"/>
                  </a:lnTo>
                  <a:lnTo>
                    <a:pt x="11" y="57"/>
                  </a:lnTo>
                  <a:lnTo>
                    <a:pt x="6" y="61"/>
                  </a:lnTo>
                  <a:lnTo>
                    <a:pt x="3" y="65"/>
                  </a:lnTo>
                  <a:lnTo>
                    <a:pt x="1" y="70"/>
                  </a:lnTo>
                  <a:lnTo>
                    <a:pt x="0" y="74"/>
                  </a:lnTo>
                  <a:lnTo>
                    <a:pt x="1" y="79"/>
                  </a:lnTo>
                  <a:lnTo>
                    <a:pt x="3" y="84"/>
                  </a:lnTo>
                  <a:lnTo>
                    <a:pt x="6" y="88"/>
                  </a:lnTo>
                  <a:lnTo>
                    <a:pt x="11" y="93"/>
                  </a:lnTo>
                  <a:lnTo>
                    <a:pt x="16" y="98"/>
                  </a:lnTo>
                  <a:lnTo>
                    <a:pt x="23" y="103"/>
                  </a:lnTo>
                  <a:lnTo>
                    <a:pt x="31" y="107"/>
                  </a:lnTo>
                  <a:lnTo>
                    <a:pt x="41" y="112"/>
                  </a:lnTo>
                  <a:lnTo>
                    <a:pt x="50" y="116"/>
                  </a:lnTo>
                  <a:lnTo>
                    <a:pt x="62" y="120"/>
                  </a:lnTo>
                  <a:lnTo>
                    <a:pt x="74" y="125"/>
                  </a:lnTo>
                  <a:lnTo>
                    <a:pt x="87" y="129"/>
                  </a:lnTo>
                  <a:lnTo>
                    <a:pt x="102" y="133"/>
                  </a:lnTo>
                  <a:lnTo>
                    <a:pt x="117" y="137"/>
                  </a:lnTo>
                  <a:lnTo>
                    <a:pt x="133" y="141"/>
                  </a:lnTo>
                  <a:lnTo>
                    <a:pt x="150" y="145"/>
                  </a:lnTo>
                  <a:lnTo>
                    <a:pt x="168" y="149"/>
                  </a:lnTo>
                  <a:lnTo>
                    <a:pt x="186" y="152"/>
                  </a:lnTo>
                  <a:lnTo>
                    <a:pt x="205" y="156"/>
                  </a:lnTo>
                  <a:lnTo>
                    <a:pt x="225" y="158"/>
                  </a:lnTo>
                  <a:lnTo>
                    <a:pt x="246" y="162"/>
                  </a:lnTo>
                  <a:lnTo>
                    <a:pt x="267" y="164"/>
                  </a:lnTo>
                  <a:lnTo>
                    <a:pt x="289" y="167"/>
                  </a:lnTo>
                  <a:lnTo>
                    <a:pt x="312" y="169"/>
                  </a:lnTo>
                  <a:lnTo>
                    <a:pt x="335" y="171"/>
                  </a:lnTo>
                  <a:lnTo>
                    <a:pt x="359" y="173"/>
                  </a:lnTo>
                  <a:lnTo>
                    <a:pt x="383" y="175"/>
                  </a:lnTo>
                  <a:lnTo>
                    <a:pt x="408" y="176"/>
                  </a:lnTo>
                  <a:lnTo>
                    <a:pt x="433" y="177"/>
                  </a:lnTo>
                  <a:lnTo>
                    <a:pt x="459" y="178"/>
                  </a:lnTo>
                  <a:lnTo>
                    <a:pt x="485" y="179"/>
                  </a:lnTo>
                  <a:lnTo>
                    <a:pt x="511" y="179"/>
                  </a:lnTo>
                </a:path>
              </a:pathLst>
            </a:custGeom>
            <a:noFill/>
            <a:ln w="12700" cap="rnd">
              <a:solidFill>
                <a:srgbClr val="000000"/>
              </a:solidFill>
              <a:round/>
              <a:headEnd/>
              <a:tailEnd/>
            </a:ln>
          </p:spPr>
          <p:txBody>
            <a:bodyPr/>
            <a:lstStyle/>
            <a:p>
              <a:endParaRPr lang="en-US">
                <a:solidFill>
                  <a:srgbClr val="000000"/>
                </a:solidFill>
              </a:endParaRPr>
            </a:p>
          </p:txBody>
        </p:sp>
        <p:sp>
          <p:nvSpPr>
            <p:cNvPr id="27736" name="Freeform 89"/>
            <p:cNvSpPr>
              <a:spLocks/>
            </p:cNvSpPr>
            <p:nvPr/>
          </p:nvSpPr>
          <p:spPr bwMode="auto">
            <a:xfrm>
              <a:off x="2748" y="3326"/>
              <a:ext cx="884" cy="121"/>
            </a:xfrm>
            <a:custGeom>
              <a:avLst/>
              <a:gdLst>
                <a:gd name="T0" fmla="*/ 878 w 884"/>
                <a:gd name="T1" fmla="*/ 8 h 121"/>
                <a:gd name="T2" fmla="*/ 867 w 884"/>
                <a:gd name="T3" fmla="*/ 18 h 121"/>
                <a:gd name="T4" fmla="*/ 846 w 884"/>
                <a:gd name="T5" fmla="*/ 29 h 121"/>
                <a:gd name="T6" fmla="*/ 817 w 884"/>
                <a:gd name="T7" fmla="*/ 38 h 121"/>
                <a:gd name="T8" fmla="*/ 782 w 884"/>
                <a:gd name="T9" fmla="*/ 47 h 121"/>
                <a:gd name="T10" fmla="*/ 738 w 884"/>
                <a:gd name="T11" fmla="*/ 54 h 121"/>
                <a:gd name="T12" fmla="*/ 688 w 884"/>
                <a:gd name="T13" fmla="*/ 61 h 121"/>
                <a:gd name="T14" fmla="*/ 634 w 884"/>
                <a:gd name="T15" fmla="*/ 67 h 121"/>
                <a:gd name="T16" fmla="*/ 574 w 884"/>
                <a:gd name="T17" fmla="*/ 70 h 121"/>
                <a:gd name="T18" fmla="*/ 511 w 884"/>
                <a:gd name="T19" fmla="*/ 72 h 121"/>
                <a:gd name="T20" fmla="*/ 443 w 884"/>
                <a:gd name="T21" fmla="*/ 73 h 121"/>
                <a:gd name="T22" fmla="*/ 375 w 884"/>
                <a:gd name="T23" fmla="*/ 72 h 121"/>
                <a:gd name="T24" fmla="*/ 311 w 884"/>
                <a:gd name="T25" fmla="*/ 70 h 121"/>
                <a:gd name="T26" fmla="*/ 250 w 884"/>
                <a:gd name="T27" fmla="*/ 66 h 121"/>
                <a:gd name="T28" fmla="*/ 195 w 884"/>
                <a:gd name="T29" fmla="*/ 59 h 121"/>
                <a:gd name="T30" fmla="*/ 144 w 884"/>
                <a:gd name="T31" fmla="*/ 52 h 121"/>
                <a:gd name="T32" fmla="*/ 100 w 884"/>
                <a:gd name="T33" fmla="*/ 45 h 121"/>
                <a:gd name="T34" fmla="*/ 63 w 884"/>
                <a:gd name="T35" fmla="*/ 36 h 121"/>
                <a:gd name="T36" fmla="*/ 34 w 884"/>
                <a:gd name="T37" fmla="*/ 28 h 121"/>
                <a:gd name="T38" fmla="*/ 13 w 884"/>
                <a:gd name="T39" fmla="*/ 19 h 121"/>
                <a:gd name="T40" fmla="*/ 2 w 884"/>
                <a:gd name="T41" fmla="*/ 10 h 121"/>
                <a:gd name="T42" fmla="*/ 0 w 884"/>
                <a:gd name="T43" fmla="*/ 44 h 121"/>
                <a:gd name="T44" fmla="*/ 5 w 884"/>
                <a:gd name="T45" fmla="*/ 54 h 121"/>
                <a:gd name="T46" fmla="*/ 20 w 884"/>
                <a:gd name="T47" fmla="*/ 64 h 121"/>
                <a:gd name="T48" fmla="*/ 44 w 884"/>
                <a:gd name="T49" fmla="*/ 74 h 121"/>
                <a:gd name="T50" fmla="*/ 76 w 884"/>
                <a:gd name="T51" fmla="*/ 84 h 121"/>
                <a:gd name="T52" fmla="*/ 117 w 884"/>
                <a:gd name="T53" fmla="*/ 92 h 121"/>
                <a:gd name="T54" fmla="*/ 163 w 884"/>
                <a:gd name="T55" fmla="*/ 101 h 121"/>
                <a:gd name="T56" fmla="*/ 216 w 884"/>
                <a:gd name="T57" fmla="*/ 107 h 121"/>
                <a:gd name="T58" fmla="*/ 273 w 884"/>
                <a:gd name="T59" fmla="*/ 113 h 121"/>
                <a:gd name="T60" fmla="*/ 336 w 884"/>
                <a:gd name="T61" fmla="*/ 117 h 121"/>
                <a:gd name="T62" fmla="*/ 401 w 884"/>
                <a:gd name="T63" fmla="*/ 119 h 121"/>
                <a:gd name="T64" fmla="*/ 469 w 884"/>
                <a:gd name="T65" fmla="*/ 120 h 121"/>
                <a:gd name="T66" fmla="*/ 535 w 884"/>
                <a:gd name="T67" fmla="*/ 118 h 121"/>
                <a:gd name="T68" fmla="*/ 597 w 884"/>
                <a:gd name="T69" fmla="*/ 115 h 121"/>
                <a:gd name="T70" fmla="*/ 656 w 884"/>
                <a:gd name="T71" fmla="*/ 110 h 121"/>
                <a:gd name="T72" fmla="*/ 708 w 884"/>
                <a:gd name="T73" fmla="*/ 104 h 121"/>
                <a:gd name="T74" fmla="*/ 756 w 884"/>
                <a:gd name="T75" fmla="*/ 97 h 121"/>
                <a:gd name="T76" fmla="*/ 797 w 884"/>
                <a:gd name="T77" fmla="*/ 89 h 121"/>
                <a:gd name="T78" fmla="*/ 830 w 884"/>
                <a:gd name="T79" fmla="*/ 79 h 121"/>
                <a:gd name="T80" fmla="*/ 856 w 884"/>
                <a:gd name="T81" fmla="*/ 70 h 121"/>
                <a:gd name="T82" fmla="*/ 874 w 884"/>
                <a:gd name="T83" fmla="*/ 59 h 121"/>
                <a:gd name="T84" fmla="*/ 883 w 884"/>
                <a:gd name="T85" fmla="*/ 49 h 1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84"/>
                <a:gd name="T130" fmla="*/ 0 h 121"/>
                <a:gd name="T131" fmla="*/ 884 w 884"/>
                <a:gd name="T132" fmla="*/ 121 h 1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84" h="121">
                  <a:moveTo>
                    <a:pt x="880" y="0"/>
                  </a:moveTo>
                  <a:lnTo>
                    <a:pt x="880" y="4"/>
                  </a:lnTo>
                  <a:lnTo>
                    <a:pt x="878" y="8"/>
                  </a:lnTo>
                  <a:lnTo>
                    <a:pt x="875" y="10"/>
                  </a:lnTo>
                  <a:lnTo>
                    <a:pt x="872" y="14"/>
                  </a:lnTo>
                  <a:lnTo>
                    <a:pt x="867" y="18"/>
                  </a:lnTo>
                  <a:lnTo>
                    <a:pt x="861" y="22"/>
                  </a:lnTo>
                  <a:lnTo>
                    <a:pt x="854" y="25"/>
                  </a:lnTo>
                  <a:lnTo>
                    <a:pt x="846" y="29"/>
                  </a:lnTo>
                  <a:lnTo>
                    <a:pt x="837" y="31"/>
                  </a:lnTo>
                  <a:lnTo>
                    <a:pt x="828" y="34"/>
                  </a:lnTo>
                  <a:lnTo>
                    <a:pt x="817" y="38"/>
                  </a:lnTo>
                  <a:lnTo>
                    <a:pt x="807" y="41"/>
                  </a:lnTo>
                  <a:lnTo>
                    <a:pt x="794" y="44"/>
                  </a:lnTo>
                  <a:lnTo>
                    <a:pt x="782" y="47"/>
                  </a:lnTo>
                  <a:lnTo>
                    <a:pt x="768" y="50"/>
                  </a:lnTo>
                  <a:lnTo>
                    <a:pt x="754" y="51"/>
                  </a:lnTo>
                  <a:lnTo>
                    <a:pt x="738" y="54"/>
                  </a:lnTo>
                  <a:lnTo>
                    <a:pt x="722" y="57"/>
                  </a:lnTo>
                  <a:lnTo>
                    <a:pt x="706" y="59"/>
                  </a:lnTo>
                  <a:lnTo>
                    <a:pt x="688" y="61"/>
                  </a:lnTo>
                  <a:lnTo>
                    <a:pt x="671" y="63"/>
                  </a:lnTo>
                  <a:lnTo>
                    <a:pt x="653" y="65"/>
                  </a:lnTo>
                  <a:lnTo>
                    <a:pt x="634" y="67"/>
                  </a:lnTo>
                  <a:lnTo>
                    <a:pt x="615" y="68"/>
                  </a:lnTo>
                  <a:lnTo>
                    <a:pt x="594" y="70"/>
                  </a:lnTo>
                  <a:lnTo>
                    <a:pt x="574" y="70"/>
                  </a:lnTo>
                  <a:lnTo>
                    <a:pt x="553" y="71"/>
                  </a:lnTo>
                  <a:lnTo>
                    <a:pt x="532" y="72"/>
                  </a:lnTo>
                  <a:lnTo>
                    <a:pt x="511" y="72"/>
                  </a:lnTo>
                  <a:lnTo>
                    <a:pt x="489" y="73"/>
                  </a:lnTo>
                  <a:lnTo>
                    <a:pt x="466" y="73"/>
                  </a:lnTo>
                  <a:lnTo>
                    <a:pt x="443" y="73"/>
                  </a:lnTo>
                  <a:lnTo>
                    <a:pt x="420" y="73"/>
                  </a:lnTo>
                  <a:lnTo>
                    <a:pt x="398" y="73"/>
                  </a:lnTo>
                  <a:lnTo>
                    <a:pt x="375" y="72"/>
                  </a:lnTo>
                  <a:lnTo>
                    <a:pt x="354" y="72"/>
                  </a:lnTo>
                  <a:lnTo>
                    <a:pt x="333" y="70"/>
                  </a:lnTo>
                  <a:lnTo>
                    <a:pt x="311" y="70"/>
                  </a:lnTo>
                  <a:lnTo>
                    <a:pt x="291" y="69"/>
                  </a:lnTo>
                  <a:lnTo>
                    <a:pt x="270" y="67"/>
                  </a:lnTo>
                  <a:lnTo>
                    <a:pt x="250" y="66"/>
                  </a:lnTo>
                  <a:lnTo>
                    <a:pt x="231" y="63"/>
                  </a:lnTo>
                  <a:lnTo>
                    <a:pt x="213" y="62"/>
                  </a:lnTo>
                  <a:lnTo>
                    <a:pt x="195" y="59"/>
                  </a:lnTo>
                  <a:lnTo>
                    <a:pt x="177" y="57"/>
                  </a:lnTo>
                  <a:lnTo>
                    <a:pt x="160" y="55"/>
                  </a:lnTo>
                  <a:lnTo>
                    <a:pt x="144" y="52"/>
                  </a:lnTo>
                  <a:lnTo>
                    <a:pt x="129" y="50"/>
                  </a:lnTo>
                  <a:lnTo>
                    <a:pt x="114" y="48"/>
                  </a:lnTo>
                  <a:lnTo>
                    <a:pt x="100" y="45"/>
                  </a:lnTo>
                  <a:lnTo>
                    <a:pt x="87" y="42"/>
                  </a:lnTo>
                  <a:lnTo>
                    <a:pt x="74" y="39"/>
                  </a:lnTo>
                  <a:lnTo>
                    <a:pt x="63" y="36"/>
                  </a:lnTo>
                  <a:lnTo>
                    <a:pt x="53" y="33"/>
                  </a:lnTo>
                  <a:lnTo>
                    <a:pt x="43" y="30"/>
                  </a:lnTo>
                  <a:lnTo>
                    <a:pt x="34" y="28"/>
                  </a:lnTo>
                  <a:lnTo>
                    <a:pt x="26" y="25"/>
                  </a:lnTo>
                  <a:lnTo>
                    <a:pt x="19" y="22"/>
                  </a:lnTo>
                  <a:lnTo>
                    <a:pt x="13" y="19"/>
                  </a:lnTo>
                  <a:lnTo>
                    <a:pt x="8" y="16"/>
                  </a:lnTo>
                  <a:lnTo>
                    <a:pt x="5" y="13"/>
                  </a:lnTo>
                  <a:lnTo>
                    <a:pt x="2" y="10"/>
                  </a:lnTo>
                  <a:lnTo>
                    <a:pt x="1" y="8"/>
                  </a:lnTo>
                  <a:lnTo>
                    <a:pt x="0" y="5"/>
                  </a:lnTo>
                  <a:lnTo>
                    <a:pt x="0" y="44"/>
                  </a:lnTo>
                  <a:lnTo>
                    <a:pt x="1" y="47"/>
                  </a:lnTo>
                  <a:lnTo>
                    <a:pt x="2" y="50"/>
                  </a:lnTo>
                  <a:lnTo>
                    <a:pt x="5" y="54"/>
                  </a:lnTo>
                  <a:lnTo>
                    <a:pt x="9" y="57"/>
                  </a:lnTo>
                  <a:lnTo>
                    <a:pt x="14" y="61"/>
                  </a:lnTo>
                  <a:lnTo>
                    <a:pt x="20" y="64"/>
                  </a:lnTo>
                  <a:lnTo>
                    <a:pt x="27" y="67"/>
                  </a:lnTo>
                  <a:lnTo>
                    <a:pt x="35" y="70"/>
                  </a:lnTo>
                  <a:lnTo>
                    <a:pt x="44" y="74"/>
                  </a:lnTo>
                  <a:lnTo>
                    <a:pt x="54" y="77"/>
                  </a:lnTo>
                  <a:lnTo>
                    <a:pt x="65" y="80"/>
                  </a:lnTo>
                  <a:lnTo>
                    <a:pt x="76" y="84"/>
                  </a:lnTo>
                  <a:lnTo>
                    <a:pt x="89" y="87"/>
                  </a:lnTo>
                  <a:lnTo>
                    <a:pt x="102" y="90"/>
                  </a:lnTo>
                  <a:lnTo>
                    <a:pt x="117" y="92"/>
                  </a:lnTo>
                  <a:lnTo>
                    <a:pt x="132" y="95"/>
                  </a:lnTo>
                  <a:lnTo>
                    <a:pt x="147" y="98"/>
                  </a:lnTo>
                  <a:lnTo>
                    <a:pt x="163" y="101"/>
                  </a:lnTo>
                  <a:lnTo>
                    <a:pt x="181" y="103"/>
                  </a:lnTo>
                  <a:lnTo>
                    <a:pt x="198" y="105"/>
                  </a:lnTo>
                  <a:lnTo>
                    <a:pt x="216" y="107"/>
                  </a:lnTo>
                  <a:lnTo>
                    <a:pt x="234" y="110"/>
                  </a:lnTo>
                  <a:lnTo>
                    <a:pt x="254" y="111"/>
                  </a:lnTo>
                  <a:lnTo>
                    <a:pt x="273" y="113"/>
                  </a:lnTo>
                  <a:lnTo>
                    <a:pt x="294" y="114"/>
                  </a:lnTo>
                  <a:lnTo>
                    <a:pt x="315" y="116"/>
                  </a:lnTo>
                  <a:lnTo>
                    <a:pt x="336" y="117"/>
                  </a:lnTo>
                  <a:lnTo>
                    <a:pt x="357" y="118"/>
                  </a:lnTo>
                  <a:lnTo>
                    <a:pt x="378" y="119"/>
                  </a:lnTo>
                  <a:lnTo>
                    <a:pt x="401" y="119"/>
                  </a:lnTo>
                  <a:lnTo>
                    <a:pt x="423" y="120"/>
                  </a:lnTo>
                  <a:lnTo>
                    <a:pt x="446" y="120"/>
                  </a:lnTo>
                  <a:lnTo>
                    <a:pt x="469" y="120"/>
                  </a:lnTo>
                  <a:lnTo>
                    <a:pt x="492" y="119"/>
                  </a:lnTo>
                  <a:lnTo>
                    <a:pt x="514" y="119"/>
                  </a:lnTo>
                  <a:lnTo>
                    <a:pt x="535" y="118"/>
                  </a:lnTo>
                  <a:lnTo>
                    <a:pt x="556" y="117"/>
                  </a:lnTo>
                  <a:lnTo>
                    <a:pt x="577" y="116"/>
                  </a:lnTo>
                  <a:lnTo>
                    <a:pt x="597" y="115"/>
                  </a:lnTo>
                  <a:lnTo>
                    <a:pt x="617" y="113"/>
                  </a:lnTo>
                  <a:lnTo>
                    <a:pt x="637" y="111"/>
                  </a:lnTo>
                  <a:lnTo>
                    <a:pt x="656" y="110"/>
                  </a:lnTo>
                  <a:lnTo>
                    <a:pt x="674" y="109"/>
                  </a:lnTo>
                  <a:lnTo>
                    <a:pt x="691" y="106"/>
                  </a:lnTo>
                  <a:lnTo>
                    <a:pt x="708" y="104"/>
                  </a:lnTo>
                  <a:lnTo>
                    <a:pt x="725" y="102"/>
                  </a:lnTo>
                  <a:lnTo>
                    <a:pt x="741" y="99"/>
                  </a:lnTo>
                  <a:lnTo>
                    <a:pt x="756" y="97"/>
                  </a:lnTo>
                  <a:lnTo>
                    <a:pt x="770" y="94"/>
                  </a:lnTo>
                  <a:lnTo>
                    <a:pt x="784" y="91"/>
                  </a:lnTo>
                  <a:lnTo>
                    <a:pt x="797" y="89"/>
                  </a:lnTo>
                  <a:lnTo>
                    <a:pt x="809" y="85"/>
                  </a:lnTo>
                  <a:lnTo>
                    <a:pt x="819" y="83"/>
                  </a:lnTo>
                  <a:lnTo>
                    <a:pt x="830" y="79"/>
                  </a:lnTo>
                  <a:lnTo>
                    <a:pt x="840" y="76"/>
                  </a:lnTo>
                  <a:lnTo>
                    <a:pt x="848" y="72"/>
                  </a:lnTo>
                  <a:lnTo>
                    <a:pt x="856" y="70"/>
                  </a:lnTo>
                  <a:lnTo>
                    <a:pt x="863" y="66"/>
                  </a:lnTo>
                  <a:lnTo>
                    <a:pt x="869" y="63"/>
                  </a:lnTo>
                  <a:lnTo>
                    <a:pt x="874" y="59"/>
                  </a:lnTo>
                  <a:lnTo>
                    <a:pt x="878" y="56"/>
                  </a:lnTo>
                  <a:lnTo>
                    <a:pt x="881" y="52"/>
                  </a:lnTo>
                  <a:lnTo>
                    <a:pt x="883" y="49"/>
                  </a:lnTo>
                  <a:lnTo>
                    <a:pt x="883" y="46"/>
                  </a:lnTo>
                  <a:lnTo>
                    <a:pt x="88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37" name="Freeform 90"/>
            <p:cNvSpPr>
              <a:spLocks/>
            </p:cNvSpPr>
            <p:nvPr/>
          </p:nvSpPr>
          <p:spPr bwMode="auto">
            <a:xfrm>
              <a:off x="2748" y="3326"/>
              <a:ext cx="890" cy="127"/>
            </a:xfrm>
            <a:custGeom>
              <a:avLst/>
              <a:gdLst>
                <a:gd name="T0" fmla="*/ 886 w 890"/>
                <a:gd name="T1" fmla="*/ 4 h 127"/>
                <a:gd name="T2" fmla="*/ 878 w 890"/>
                <a:gd name="T3" fmla="*/ 15 h 127"/>
                <a:gd name="T4" fmla="*/ 860 w 890"/>
                <a:gd name="T5" fmla="*/ 26 h 127"/>
                <a:gd name="T6" fmla="*/ 834 w 890"/>
                <a:gd name="T7" fmla="*/ 36 h 127"/>
                <a:gd name="T8" fmla="*/ 799 w 890"/>
                <a:gd name="T9" fmla="*/ 46 h 127"/>
                <a:gd name="T10" fmla="*/ 759 w 890"/>
                <a:gd name="T11" fmla="*/ 54 h 127"/>
                <a:gd name="T12" fmla="*/ 711 w 890"/>
                <a:gd name="T13" fmla="*/ 62 h 127"/>
                <a:gd name="T14" fmla="*/ 657 w 890"/>
                <a:gd name="T15" fmla="*/ 68 h 127"/>
                <a:gd name="T16" fmla="*/ 598 w 890"/>
                <a:gd name="T17" fmla="*/ 73 h 127"/>
                <a:gd name="T18" fmla="*/ 536 w 890"/>
                <a:gd name="T19" fmla="*/ 76 h 127"/>
                <a:gd name="T20" fmla="*/ 469 w 890"/>
                <a:gd name="T21" fmla="*/ 77 h 127"/>
                <a:gd name="T22" fmla="*/ 401 w 890"/>
                <a:gd name="T23" fmla="*/ 77 h 127"/>
                <a:gd name="T24" fmla="*/ 335 w 890"/>
                <a:gd name="T25" fmla="*/ 74 h 127"/>
                <a:gd name="T26" fmla="*/ 272 w 890"/>
                <a:gd name="T27" fmla="*/ 70 h 127"/>
                <a:gd name="T28" fmla="*/ 214 w 890"/>
                <a:gd name="T29" fmla="*/ 65 h 127"/>
                <a:gd name="T30" fmla="*/ 161 w 890"/>
                <a:gd name="T31" fmla="*/ 58 h 127"/>
                <a:gd name="T32" fmla="*/ 115 w 890"/>
                <a:gd name="T33" fmla="*/ 50 h 127"/>
                <a:gd name="T34" fmla="*/ 75 w 890"/>
                <a:gd name="T35" fmla="*/ 41 h 127"/>
                <a:gd name="T36" fmla="*/ 43 w 890"/>
                <a:gd name="T37" fmla="*/ 32 h 127"/>
                <a:gd name="T38" fmla="*/ 19 w 890"/>
                <a:gd name="T39" fmla="*/ 23 h 127"/>
                <a:gd name="T40" fmla="*/ 5 w 890"/>
                <a:gd name="T41" fmla="*/ 14 h 127"/>
                <a:gd name="T42" fmla="*/ 0 w 890"/>
                <a:gd name="T43" fmla="*/ 5 h 127"/>
                <a:gd name="T44" fmla="*/ 2 w 890"/>
                <a:gd name="T45" fmla="*/ 53 h 127"/>
                <a:gd name="T46" fmla="*/ 14 w 890"/>
                <a:gd name="T47" fmla="*/ 64 h 127"/>
                <a:gd name="T48" fmla="*/ 35 w 890"/>
                <a:gd name="T49" fmla="*/ 74 h 127"/>
                <a:gd name="T50" fmla="*/ 65 w 890"/>
                <a:gd name="T51" fmla="*/ 84 h 127"/>
                <a:gd name="T52" fmla="*/ 103 w 890"/>
                <a:gd name="T53" fmla="*/ 94 h 127"/>
                <a:gd name="T54" fmla="*/ 148 w 890"/>
                <a:gd name="T55" fmla="*/ 103 h 127"/>
                <a:gd name="T56" fmla="*/ 199 w 890"/>
                <a:gd name="T57" fmla="*/ 110 h 127"/>
                <a:gd name="T58" fmla="*/ 256 w 890"/>
                <a:gd name="T59" fmla="*/ 117 h 127"/>
                <a:gd name="T60" fmla="*/ 317 w 890"/>
                <a:gd name="T61" fmla="*/ 122 h 127"/>
                <a:gd name="T62" fmla="*/ 381 w 890"/>
                <a:gd name="T63" fmla="*/ 125 h 127"/>
                <a:gd name="T64" fmla="*/ 449 w 890"/>
                <a:gd name="T65" fmla="*/ 126 h 127"/>
                <a:gd name="T66" fmla="*/ 517 w 890"/>
                <a:gd name="T67" fmla="*/ 125 h 127"/>
                <a:gd name="T68" fmla="*/ 581 w 890"/>
                <a:gd name="T69" fmla="*/ 122 h 127"/>
                <a:gd name="T70" fmla="*/ 641 w 890"/>
                <a:gd name="T71" fmla="*/ 117 h 127"/>
                <a:gd name="T72" fmla="*/ 696 w 890"/>
                <a:gd name="T73" fmla="*/ 111 h 127"/>
                <a:gd name="T74" fmla="*/ 746 w 890"/>
                <a:gd name="T75" fmla="*/ 104 h 127"/>
                <a:gd name="T76" fmla="*/ 789 w 890"/>
                <a:gd name="T77" fmla="*/ 96 h 127"/>
                <a:gd name="T78" fmla="*/ 825 w 890"/>
                <a:gd name="T79" fmla="*/ 87 h 127"/>
                <a:gd name="T80" fmla="*/ 854 w 890"/>
                <a:gd name="T81" fmla="*/ 76 h 127"/>
                <a:gd name="T82" fmla="*/ 875 w 890"/>
                <a:gd name="T83" fmla="*/ 66 h 127"/>
                <a:gd name="T84" fmla="*/ 887 w 890"/>
                <a:gd name="T85" fmla="*/ 55 h 127"/>
                <a:gd name="T86" fmla="*/ 886 w 890"/>
                <a:gd name="T87" fmla="*/ 0 h 1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90"/>
                <a:gd name="T133" fmla="*/ 0 h 127"/>
                <a:gd name="T134" fmla="*/ 890 w 890"/>
                <a:gd name="T135" fmla="*/ 127 h 1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90" h="127">
                  <a:moveTo>
                    <a:pt x="886" y="0"/>
                  </a:moveTo>
                  <a:lnTo>
                    <a:pt x="886" y="0"/>
                  </a:lnTo>
                  <a:lnTo>
                    <a:pt x="886" y="4"/>
                  </a:lnTo>
                  <a:lnTo>
                    <a:pt x="884" y="8"/>
                  </a:lnTo>
                  <a:lnTo>
                    <a:pt x="881" y="11"/>
                  </a:lnTo>
                  <a:lnTo>
                    <a:pt x="878" y="15"/>
                  </a:lnTo>
                  <a:lnTo>
                    <a:pt x="873" y="19"/>
                  </a:lnTo>
                  <a:lnTo>
                    <a:pt x="867" y="23"/>
                  </a:lnTo>
                  <a:lnTo>
                    <a:pt x="860" y="26"/>
                  </a:lnTo>
                  <a:lnTo>
                    <a:pt x="852" y="30"/>
                  </a:lnTo>
                  <a:lnTo>
                    <a:pt x="843" y="33"/>
                  </a:lnTo>
                  <a:lnTo>
                    <a:pt x="834" y="36"/>
                  </a:lnTo>
                  <a:lnTo>
                    <a:pt x="823" y="40"/>
                  </a:lnTo>
                  <a:lnTo>
                    <a:pt x="812" y="43"/>
                  </a:lnTo>
                  <a:lnTo>
                    <a:pt x="799" y="46"/>
                  </a:lnTo>
                  <a:lnTo>
                    <a:pt x="787" y="49"/>
                  </a:lnTo>
                  <a:lnTo>
                    <a:pt x="773" y="52"/>
                  </a:lnTo>
                  <a:lnTo>
                    <a:pt x="759" y="54"/>
                  </a:lnTo>
                  <a:lnTo>
                    <a:pt x="743" y="57"/>
                  </a:lnTo>
                  <a:lnTo>
                    <a:pt x="727" y="60"/>
                  </a:lnTo>
                  <a:lnTo>
                    <a:pt x="711" y="62"/>
                  </a:lnTo>
                  <a:lnTo>
                    <a:pt x="693" y="64"/>
                  </a:lnTo>
                  <a:lnTo>
                    <a:pt x="676" y="66"/>
                  </a:lnTo>
                  <a:lnTo>
                    <a:pt x="657" y="68"/>
                  </a:lnTo>
                  <a:lnTo>
                    <a:pt x="638" y="70"/>
                  </a:lnTo>
                  <a:lnTo>
                    <a:pt x="619" y="71"/>
                  </a:lnTo>
                  <a:lnTo>
                    <a:pt x="598" y="73"/>
                  </a:lnTo>
                  <a:lnTo>
                    <a:pt x="578" y="74"/>
                  </a:lnTo>
                  <a:lnTo>
                    <a:pt x="557" y="75"/>
                  </a:lnTo>
                  <a:lnTo>
                    <a:pt x="536" y="76"/>
                  </a:lnTo>
                  <a:lnTo>
                    <a:pt x="514" y="76"/>
                  </a:lnTo>
                  <a:lnTo>
                    <a:pt x="492" y="77"/>
                  </a:lnTo>
                  <a:lnTo>
                    <a:pt x="469" y="77"/>
                  </a:lnTo>
                  <a:lnTo>
                    <a:pt x="446" y="77"/>
                  </a:lnTo>
                  <a:lnTo>
                    <a:pt x="423" y="77"/>
                  </a:lnTo>
                  <a:lnTo>
                    <a:pt x="401" y="77"/>
                  </a:lnTo>
                  <a:lnTo>
                    <a:pt x="378" y="76"/>
                  </a:lnTo>
                  <a:lnTo>
                    <a:pt x="356" y="76"/>
                  </a:lnTo>
                  <a:lnTo>
                    <a:pt x="335" y="74"/>
                  </a:lnTo>
                  <a:lnTo>
                    <a:pt x="313" y="73"/>
                  </a:lnTo>
                  <a:lnTo>
                    <a:pt x="293" y="72"/>
                  </a:lnTo>
                  <a:lnTo>
                    <a:pt x="272" y="70"/>
                  </a:lnTo>
                  <a:lnTo>
                    <a:pt x="252" y="69"/>
                  </a:lnTo>
                  <a:lnTo>
                    <a:pt x="233" y="66"/>
                  </a:lnTo>
                  <a:lnTo>
                    <a:pt x="214" y="65"/>
                  </a:lnTo>
                  <a:lnTo>
                    <a:pt x="196" y="62"/>
                  </a:lnTo>
                  <a:lnTo>
                    <a:pt x="178" y="60"/>
                  </a:lnTo>
                  <a:lnTo>
                    <a:pt x="161" y="58"/>
                  </a:lnTo>
                  <a:lnTo>
                    <a:pt x="145" y="55"/>
                  </a:lnTo>
                  <a:lnTo>
                    <a:pt x="130" y="53"/>
                  </a:lnTo>
                  <a:lnTo>
                    <a:pt x="115" y="50"/>
                  </a:lnTo>
                  <a:lnTo>
                    <a:pt x="101" y="47"/>
                  </a:lnTo>
                  <a:lnTo>
                    <a:pt x="88" y="44"/>
                  </a:lnTo>
                  <a:lnTo>
                    <a:pt x="75" y="41"/>
                  </a:lnTo>
                  <a:lnTo>
                    <a:pt x="63" y="38"/>
                  </a:lnTo>
                  <a:lnTo>
                    <a:pt x="53" y="35"/>
                  </a:lnTo>
                  <a:lnTo>
                    <a:pt x="43" y="32"/>
                  </a:lnTo>
                  <a:lnTo>
                    <a:pt x="34" y="29"/>
                  </a:lnTo>
                  <a:lnTo>
                    <a:pt x="26" y="26"/>
                  </a:lnTo>
                  <a:lnTo>
                    <a:pt x="19" y="23"/>
                  </a:lnTo>
                  <a:lnTo>
                    <a:pt x="13" y="20"/>
                  </a:lnTo>
                  <a:lnTo>
                    <a:pt x="8" y="17"/>
                  </a:lnTo>
                  <a:lnTo>
                    <a:pt x="5" y="14"/>
                  </a:lnTo>
                  <a:lnTo>
                    <a:pt x="2" y="11"/>
                  </a:lnTo>
                  <a:lnTo>
                    <a:pt x="1" y="8"/>
                  </a:lnTo>
                  <a:lnTo>
                    <a:pt x="0" y="5"/>
                  </a:lnTo>
                  <a:lnTo>
                    <a:pt x="0" y="46"/>
                  </a:lnTo>
                  <a:lnTo>
                    <a:pt x="1" y="49"/>
                  </a:lnTo>
                  <a:lnTo>
                    <a:pt x="2" y="53"/>
                  </a:lnTo>
                  <a:lnTo>
                    <a:pt x="5" y="57"/>
                  </a:lnTo>
                  <a:lnTo>
                    <a:pt x="9" y="60"/>
                  </a:lnTo>
                  <a:lnTo>
                    <a:pt x="14" y="64"/>
                  </a:lnTo>
                  <a:lnTo>
                    <a:pt x="20" y="67"/>
                  </a:lnTo>
                  <a:lnTo>
                    <a:pt x="27" y="70"/>
                  </a:lnTo>
                  <a:lnTo>
                    <a:pt x="35" y="74"/>
                  </a:lnTo>
                  <a:lnTo>
                    <a:pt x="44" y="78"/>
                  </a:lnTo>
                  <a:lnTo>
                    <a:pt x="54" y="81"/>
                  </a:lnTo>
                  <a:lnTo>
                    <a:pt x="65" y="84"/>
                  </a:lnTo>
                  <a:lnTo>
                    <a:pt x="77" y="88"/>
                  </a:lnTo>
                  <a:lnTo>
                    <a:pt x="90" y="91"/>
                  </a:lnTo>
                  <a:lnTo>
                    <a:pt x="103" y="94"/>
                  </a:lnTo>
                  <a:lnTo>
                    <a:pt x="118" y="97"/>
                  </a:lnTo>
                  <a:lnTo>
                    <a:pt x="133" y="100"/>
                  </a:lnTo>
                  <a:lnTo>
                    <a:pt x="148" y="103"/>
                  </a:lnTo>
                  <a:lnTo>
                    <a:pt x="164" y="106"/>
                  </a:lnTo>
                  <a:lnTo>
                    <a:pt x="182" y="108"/>
                  </a:lnTo>
                  <a:lnTo>
                    <a:pt x="199" y="110"/>
                  </a:lnTo>
                  <a:lnTo>
                    <a:pt x="217" y="112"/>
                  </a:lnTo>
                  <a:lnTo>
                    <a:pt x="236" y="115"/>
                  </a:lnTo>
                  <a:lnTo>
                    <a:pt x="256" y="117"/>
                  </a:lnTo>
                  <a:lnTo>
                    <a:pt x="275" y="119"/>
                  </a:lnTo>
                  <a:lnTo>
                    <a:pt x="296" y="120"/>
                  </a:lnTo>
                  <a:lnTo>
                    <a:pt x="317" y="122"/>
                  </a:lnTo>
                  <a:lnTo>
                    <a:pt x="338" y="123"/>
                  </a:lnTo>
                  <a:lnTo>
                    <a:pt x="359" y="124"/>
                  </a:lnTo>
                  <a:lnTo>
                    <a:pt x="381" y="125"/>
                  </a:lnTo>
                  <a:lnTo>
                    <a:pt x="404" y="125"/>
                  </a:lnTo>
                  <a:lnTo>
                    <a:pt x="426" y="126"/>
                  </a:lnTo>
                  <a:lnTo>
                    <a:pt x="449" y="126"/>
                  </a:lnTo>
                  <a:lnTo>
                    <a:pt x="472" y="126"/>
                  </a:lnTo>
                  <a:lnTo>
                    <a:pt x="495" y="125"/>
                  </a:lnTo>
                  <a:lnTo>
                    <a:pt x="517" y="125"/>
                  </a:lnTo>
                  <a:lnTo>
                    <a:pt x="539" y="124"/>
                  </a:lnTo>
                  <a:lnTo>
                    <a:pt x="560" y="123"/>
                  </a:lnTo>
                  <a:lnTo>
                    <a:pt x="581" y="122"/>
                  </a:lnTo>
                  <a:lnTo>
                    <a:pt x="601" y="121"/>
                  </a:lnTo>
                  <a:lnTo>
                    <a:pt x="621" y="119"/>
                  </a:lnTo>
                  <a:lnTo>
                    <a:pt x="641" y="117"/>
                  </a:lnTo>
                  <a:lnTo>
                    <a:pt x="660" y="115"/>
                  </a:lnTo>
                  <a:lnTo>
                    <a:pt x="679" y="114"/>
                  </a:lnTo>
                  <a:lnTo>
                    <a:pt x="696" y="111"/>
                  </a:lnTo>
                  <a:lnTo>
                    <a:pt x="713" y="109"/>
                  </a:lnTo>
                  <a:lnTo>
                    <a:pt x="730" y="107"/>
                  </a:lnTo>
                  <a:lnTo>
                    <a:pt x="746" y="104"/>
                  </a:lnTo>
                  <a:lnTo>
                    <a:pt x="761" y="102"/>
                  </a:lnTo>
                  <a:lnTo>
                    <a:pt x="775" y="99"/>
                  </a:lnTo>
                  <a:lnTo>
                    <a:pt x="789" y="96"/>
                  </a:lnTo>
                  <a:lnTo>
                    <a:pt x="802" y="93"/>
                  </a:lnTo>
                  <a:lnTo>
                    <a:pt x="814" y="89"/>
                  </a:lnTo>
                  <a:lnTo>
                    <a:pt x="825" y="87"/>
                  </a:lnTo>
                  <a:lnTo>
                    <a:pt x="836" y="83"/>
                  </a:lnTo>
                  <a:lnTo>
                    <a:pt x="846" y="80"/>
                  </a:lnTo>
                  <a:lnTo>
                    <a:pt x="854" y="76"/>
                  </a:lnTo>
                  <a:lnTo>
                    <a:pt x="862" y="73"/>
                  </a:lnTo>
                  <a:lnTo>
                    <a:pt x="869" y="69"/>
                  </a:lnTo>
                  <a:lnTo>
                    <a:pt x="875" y="66"/>
                  </a:lnTo>
                  <a:lnTo>
                    <a:pt x="880" y="62"/>
                  </a:lnTo>
                  <a:lnTo>
                    <a:pt x="884" y="59"/>
                  </a:lnTo>
                  <a:lnTo>
                    <a:pt x="887" y="55"/>
                  </a:lnTo>
                  <a:lnTo>
                    <a:pt x="889" y="51"/>
                  </a:lnTo>
                  <a:lnTo>
                    <a:pt x="889" y="48"/>
                  </a:lnTo>
                  <a:lnTo>
                    <a:pt x="886" y="0"/>
                  </a:lnTo>
                </a:path>
              </a:pathLst>
            </a:custGeom>
            <a:noFill/>
            <a:ln w="12700" cap="rnd">
              <a:solidFill>
                <a:srgbClr val="000000"/>
              </a:solidFill>
              <a:round/>
              <a:headEnd/>
              <a:tailEnd/>
            </a:ln>
          </p:spPr>
          <p:txBody>
            <a:bodyPr/>
            <a:lstStyle/>
            <a:p>
              <a:endParaRPr lang="en-US">
                <a:solidFill>
                  <a:srgbClr val="000000"/>
                </a:solidFill>
              </a:endParaRPr>
            </a:p>
          </p:txBody>
        </p:sp>
        <p:sp>
          <p:nvSpPr>
            <p:cNvPr id="27738" name="Freeform 91"/>
            <p:cNvSpPr>
              <a:spLocks/>
            </p:cNvSpPr>
            <p:nvPr/>
          </p:nvSpPr>
          <p:spPr bwMode="auto">
            <a:xfrm>
              <a:off x="2946" y="3390"/>
              <a:ext cx="473" cy="53"/>
            </a:xfrm>
            <a:custGeom>
              <a:avLst/>
              <a:gdLst>
                <a:gd name="T0" fmla="*/ 1 w 473"/>
                <a:gd name="T1" fmla="*/ 39 h 53"/>
                <a:gd name="T2" fmla="*/ 21 w 473"/>
                <a:gd name="T3" fmla="*/ 42 h 53"/>
                <a:gd name="T4" fmla="*/ 44 w 473"/>
                <a:gd name="T5" fmla="*/ 45 h 53"/>
                <a:gd name="T6" fmla="*/ 72 w 473"/>
                <a:gd name="T7" fmla="*/ 48 h 53"/>
                <a:gd name="T8" fmla="*/ 103 w 473"/>
                <a:gd name="T9" fmla="*/ 48 h 53"/>
                <a:gd name="T10" fmla="*/ 136 w 473"/>
                <a:gd name="T11" fmla="*/ 50 h 53"/>
                <a:gd name="T12" fmla="*/ 171 w 473"/>
                <a:gd name="T13" fmla="*/ 51 h 53"/>
                <a:gd name="T14" fmla="*/ 206 w 473"/>
                <a:gd name="T15" fmla="*/ 51 h 53"/>
                <a:gd name="T16" fmla="*/ 243 w 473"/>
                <a:gd name="T17" fmla="*/ 52 h 53"/>
                <a:gd name="T18" fmla="*/ 278 w 473"/>
                <a:gd name="T19" fmla="*/ 51 h 53"/>
                <a:gd name="T20" fmla="*/ 314 w 473"/>
                <a:gd name="T21" fmla="*/ 51 h 53"/>
                <a:gd name="T22" fmla="*/ 349 w 473"/>
                <a:gd name="T23" fmla="*/ 50 h 53"/>
                <a:gd name="T24" fmla="*/ 379 w 473"/>
                <a:gd name="T25" fmla="*/ 48 h 53"/>
                <a:gd name="T26" fmla="*/ 409 w 473"/>
                <a:gd name="T27" fmla="*/ 48 h 53"/>
                <a:gd name="T28" fmla="*/ 433 w 473"/>
                <a:gd name="T29" fmla="*/ 46 h 53"/>
                <a:gd name="T30" fmla="*/ 455 w 473"/>
                <a:gd name="T31" fmla="*/ 43 h 53"/>
                <a:gd name="T32" fmla="*/ 472 w 473"/>
                <a:gd name="T33" fmla="*/ 41 h 53"/>
                <a:gd name="T34" fmla="*/ 464 w 473"/>
                <a:gd name="T35" fmla="*/ 4 h 53"/>
                <a:gd name="T36" fmla="*/ 445 w 473"/>
                <a:gd name="T37" fmla="*/ 5 h 53"/>
                <a:gd name="T38" fmla="*/ 424 w 473"/>
                <a:gd name="T39" fmla="*/ 7 h 53"/>
                <a:gd name="T40" fmla="*/ 399 w 473"/>
                <a:gd name="T41" fmla="*/ 9 h 53"/>
                <a:gd name="T42" fmla="*/ 373 w 473"/>
                <a:gd name="T43" fmla="*/ 10 h 53"/>
                <a:gd name="T44" fmla="*/ 346 w 473"/>
                <a:gd name="T45" fmla="*/ 11 h 53"/>
                <a:gd name="T46" fmla="*/ 315 w 473"/>
                <a:gd name="T47" fmla="*/ 12 h 53"/>
                <a:gd name="T48" fmla="*/ 284 w 473"/>
                <a:gd name="T49" fmla="*/ 13 h 53"/>
                <a:gd name="T50" fmla="*/ 252 w 473"/>
                <a:gd name="T51" fmla="*/ 13 h 53"/>
                <a:gd name="T52" fmla="*/ 218 w 473"/>
                <a:gd name="T53" fmla="*/ 13 h 53"/>
                <a:gd name="T54" fmla="*/ 185 w 473"/>
                <a:gd name="T55" fmla="*/ 12 h 53"/>
                <a:gd name="T56" fmla="*/ 150 w 473"/>
                <a:gd name="T57" fmla="*/ 11 h 53"/>
                <a:gd name="T58" fmla="*/ 117 w 473"/>
                <a:gd name="T59" fmla="*/ 9 h 53"/>
                <a:gd name="T60" fmla="*/ 82 w 473"/>
                <a:gd name="T61" fmla="*/ 7 h 53"/>
                <a:gd name="T62" fmla="*/ 48 w 473"/>
                <a:gd name="T63" fmla="*/ 5 h 53"/>
                <a:gd name="T64" fmla="*/ 16 w 473"/>
                <a:gd name="T65" fmla="*/ 2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3"/>
                <a:gd name="T100" fmla="*/ 0 h 53"/>
                <a:gd name="T101" fmla="*/ 473 w 473"/>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3" h="53">
                  <a:moveTo>
                    <a:pt x="0" y="0"/>
                  </a:moveTo>
                  <a:lnTo>
                    <a:pt x="1" y="39"/>
                  </a:lnTo>
                  <a:lnTo>
                    <a:pt x="10" y="41"/>
                  </a:lnTo>
                  <a:lnTo>
                    <a:pt x="21" y="42"/>
                  </a:lnTo>
                  <a:lnTo>
                    <a:pt x="32" y="44"/>
                  </a:lnTo>
                  <a:lnTo>
                    <a:pt x="44" y="45"/>
                  </a:lnTo>
                  <a:lnTo>
                    <a:pt x="58" y="46"/>
                  </a:lnTo>
                  <a:lnTo>
                    <a:pt x="72" y="48"/>
                  </a:lnTo>
                  <a:lnTo>
                    <a:pt x="87" y="48"/>
                  </a:lnTo>
                  <a:lnTo>
                    <a:pt x="103" y="48"/>
                  </a:lnTo>
                  <a:lnTo>
                    <a:pt x="119" y="49"/>
                  </a:lnTo>
                  <a:lnTo>
                    <a:pt x="136" y="50"/>
                  </a:lnTo>
                  <a:lnTo>
                    <a:pt x="153" y="51"/>
                  </a:lnTo>
                  <a:lnTo>
                    <a:pt x="171" y="51"/>
                  </a:lnTo>
                  <a:lnTo>
                    <a:pt x="189" y="51"/>
                  </a:lnTo>
                  <a:lnTo>
                    <a:pt x="206" y="51"/>
                  </a:lnTo>
                  <a:lnTo>
                    <a:pt x="225" y="52"/>
                  </a:lnTo>
                  <a:lnTo>
                    <a:pt x="243" y="52"/>
                  </a:lnTo>
                  <a:lnTo>
                    <a:pt x="262" y="52"/>
                  </a:lnTo>
                  <a:lnTo>
                    <a:pt x="278" y="51"/>
                  </a:lnTo>
                  <a:lnTo>
                    <a:pt x="297" y="51"/>
                  </a:lnTo>
                  <a:lnTo>
                    <a:pt x="314" y="51"/>
                  </a:lnTo>
                  <a:lnTo>
                    <a:pt x="331" y="50"/>
                  </a:lnTo>
                  <a:lnTo>
                    <a:pt x="349" y="50"/>
                  </a:lnTo>
                  <a:lnTo>
                    <a:pt x="364" y="49"/>
                  </a:lnTo>
                  <a:lnTo>
                    <a:pt x="379" y="48"/>
                  </a:lnTo>
                  <a:lnTo>
                    <a:pt x="394" y="48"/>
                  </a:lnTo>
                  <a:lnTo>
                    <a:pt x="409" y="48"/>
                  </a:lnTo>
                  <a:lnTo>
                    <a:pt x="422" y="47"/>
                  </a:lnTo>
                  <a:lnTo>
                    <a:pt x="433" y="46"/>
                  </a:lnTo>
                  <a:lnTo>
                    <a:pt x="445" y="45"/>
                  </a:lnTo>
                  <a:lnTo>
                    <a:pt x="455" y="43"/>
                  </a:lnTo>
                  <a:lnTo>
                    <a:pt x="464" y="42"/>
                  </a:lnTo>
                  <a:lnTo>
                    <a:pt x="472" y="41"/>
                  </a:lnTo>
                  <a:lnTo>
                    <a:pt x="472" y="4"/>
                  </a:lnTo>
                  <a:lnTo>
                    <a:pt x="464" y="4"/>
                  </a:lnTo>
                  <a:lnTo>
                    <a:pt x="454" y="5"/>
                  </a:lnTo>
                  <a:lnTo>
                    <a:pt x="445" y="5"/>
                  </a:lnTo>
                  <a:lnTo>
                    <a:pt x="434" y="7"/>
                  </a:lnTo>
                  <a:lnTo>
                    <a:pt x="424" y="7"/>
                  </a:lnTo>
                  <a:lnTo>
                    <a:pt x="412" y="8"/>
                  </a:lnTo>
                  <a:lnTo>
                    <a:pt x="399" y="9"/>
                  </a:lnTo>
                  <a:lnTo>
                    <a:pt x="387" y="9"/>
                  </a:lnTo>
                  <a:lnTo>
                    <a:pt x="373" y="10"/>
                  </a:lnTo>
                  <a:lnTo>
                    <a:pt x="359" y="11"/>
                  </a:lnTo>
                  <a:lnTo>
                    <a:pt x="346" y="11"/>
                  </a:lnTo>
                  <a:lnTo>
                    <a:pt x="331" y="12"/>
                  </a:lnTo>
                  <a:lnTo>
                    <a:pt x="315" y="12"/>
                  </a:lnTo>
                  <a:lnTo>
                    <a:pt x="300" y="12"/>
                  </a:lnTo>
                  <a:lnTo>
                    <a:pt x="284" y="13"/>
                  </a:lnTo>
                  <a:lnTo>
                    <a:pt x="268" y="13"/>
                  </a:lnTo>
                  <a:lnTo>
                    <a:pt x="252" y="13"/>
                  </a:lnTo>
                  <a:lnTo>
                    <a:pt x="235" y="13"/>
                  </a:lnTo>
                  <a:lnTo>
                    <a:pt x="218" y="13"/>
                  </a:lnTo>
                  <a:lnTo>
                    <a:pt x="201" y="13"/>
                  </a:lnTo>
                  <a:lnTo>
                    <a:pt x="185" y="12"/>
                  </a:lnTo>
                  <a:lnTo>
                    <a:pt x="168" y="12"/>
                  </a:lnTo>
                  <a:lnTo>
                    <a:pt x="150" y="11"/>
                  </a:lnTo>
                  <a:lnTo>
                    <a:pt x="133" y="11"/>
                  </a:lnTo>
                  <a:lnTo>
                    <a:pt x="117" y="9"/>
                  </a:lnTo>
                  <a:lnTo>
                    <a:pt x="99" y="8"/>
                  </a:lnTo>
                  <a:lnTo>
                    <a:pt x="82" y="7"/>
                  </a:lnTo>
                  <a:lnTo>
                    <a:pt x="65" y="6"/>
                  </a:lnTo>
                  <a:lnTo>
                    <a:pt x="48" y="5"/>
                  </a:lnTo>
                  <a:lnTo>
                    <a:pt x="32" y="4"/>
                  </a:lnTo>
                  <a:lnTo>
                    <a:pt x="16" y="2"/>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39" name="Freeform 92"/>
            <p:cNvSpPr>
              <a:spLocks/>
            </p:cNvSpPr>
            <p:nvPr/>
          </p:nvSpPr>
          <p:spPr bwMode="auto">
            <a:xfrm>
              <a:off x="2980" y="3394"/>
              <a:ext cx="401" cy="47"/>
            </a:xfrm>
            <a:custGeom>
              <a:avLst/>
              <a:gdLst>
                <a:gd name="T0" fmla="*/ 0 w 401"/>
                <a:gd name="T1" fmla="*/ 39 h 47"/>
                <a:gd name="T2" fmla="*/ 19 w 401"/>
                <a:gd name="T3" fmla="*/ 41 h 47"/>
                <a:gd name="T4" fmla="*/ 39 w 401"/>
                <a:gd name="T5" fmla="*/ 42 h 47"/>
                <a:gd name="T6" fmla="*/ 63 w 401"/>
                <a:gd name="T7" fmla="*/ 43 h 47"/>
                <a:gd name="T8" fmla="*/ 90 w 401"/>
                <a:gd name="T9" fmla="*/ 44 h 47"/>
                <a:gd name="T10" fmla="*/ 116 w 401"/>
                <a:gd name="T11" fmla="*/ 45 h 47"/>
                <a:gd name="T12" fmla="*/ 146 w 401"/>
                <a:gd name="T13" fmla="*/ 45 h 47"/>
                <a:gd name="T14" fmla="*/ 175 w 401"/>
                <a:gd name="T15" fmla="*/ 46 h 47"/>
                <a:gd name="T16" fmla="*/ 205 w 401"/>
                <a:gd name="T17" fmla="*/ 46 h 47"/>
                <a:gd name="T18" fmla="*/ 233 w 401"/>
                <a:gd name="T19" fmla="*/ 46 h 47"/>
                <a:gd name="T20" fmla="*/ 263 w 401"/>
                <a:gd name="T21" fmla="*/ 46 h 47"/>
                <a:gd name="T22" fmla="*/ 292 w 401"/>
                <a:gd name="T23" fmla="*/ 45 h 47"/>
                <a:gd name="T24" fmla="*/ 318 w 401"/>
                <a:gd name="T25" fmla="*/ 45 h 47"/>
                <a:gd name="T26" fmla="*/ 342 w 401"/>
                <a:gd name="T27" fmla="*/ 45 h 47"/>
                <a:gd name="T28" fmla="*/ 365 w 401"/>
                <a:gd name="T29" fmla="*/ 44 h 47"/>
                <a:gd name="T30" fmla="*/ 383 w 401"/>
                <a:gd name="T31" fmla="*/ 43 h 47"/>
                <a:gd name="T32" fmla="*/ 400 w 401"/>
                <a:gd name="T33" fmla="*/ 42 h 47"/>
                <a:gd name="T34" fmla="*/ 392 w 401"/>
                <a:gd name="T35" fmla="*/ 4 h 47"/>
                <a:gd name="T36" fmla="*/ 374 w 401"/>
                <a:gd name="T37" fmla="*/ 5 h 47"/>
                <a:gd name="T38" fmla="*/ 355 w 401"/>
                <a:gd name="T39" fmla="*/ 6 h 47"/>
                <a:gd name="T40" fmla="*/ 333 w 401"/>
                <a:gd name="T41" fmla="*/ 7 h 47"/>
                <a:gd name="T42" fmla="*/ 310 w 401"/>
                <a:gd name="T43" fmla="*/ 8 h 47"/>
                <a:gd name="T44" fmla="*/ 286 w 401"/>
                <a:gd name="T45" fmla="*/ 10 h 47"/>
                <a:gd name="T46" fmla="*/ 260 w 401"/>
                <a:gd name="T47" fmla="*/ 10 h 47"/>
                <a:gd name="T48" fmla="*/ 233 w 401"/>
                <a:gd name="T49" fmla="*/ 11 h 47"/>
                <a:gd name="T50" fmla="*/ 207 w 401"/>
                <a:gd name="T51" fmla="*/ 11 h 47"/>
                <a:gd name="T52" fmla="*/ 179 w 401"/>
                <a:gd name="T53" fmla="*/ 11 h 47"/>
                <a:gd name="T54" fmla="*/ 151 w 401"/>
                <a:gd name="T55" fmla="*/ 10 h 47"/>
                <a:gd name="T56" fmla="*/ 123 w 401"/>
                <a:gd name="T57" fmla="*/ 9 h 47"/>
                <a:gd name="T58" fmla="*/ 95 w 401"/>
                <a:gd name="T59" fmla="*/ 8 h 47"/>
                <a:gd name="T60" fmla="*/ 67 w 401"/>
                <a:gd name="T61" fmla="*/ 6 h 47"/>
                <a:gd name="T62" fmla="*/ 40 w 401"/>
                <a:gd name="T63" fmla="*/ 4 h 47"/>
                <a:gd name="T64" fmla="*/ 13 w 401"/>
                <a:gd name="T65" fmla="*/ 2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01"/>
                <a:gd name="T100" fmla="*/ 0 h 47"/>
                <a:gd name="T101" fmla="*/ 401 w 401"/>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01" h="47">
                  <a:moveTo>
                    <a:pt x="0" y="0"/>
                  </a:moveTo>
                  <a:lnTo>
                    <a:pt x="0" y="39"/>
                  </a:lnTo>
                  <a:lnTo>
                    <a:pt x="9" y="40"/>
                  </a:lnTo>
                  <a:lnTo>
                    <a:pt x="19" y="41"/>
                  </a:lnTo>
                  <a:lnTo>
                    <a:pt x="29" y="42"/>
                  </a:lnTo>
                  <a:lnTo>
                    <a:pt x="39" y="42"/>
                  </a:lnTo>
                  <a:lnTo>
                    <a:pt x="51" y="42"/>
                  </a:lnTo>
                  <a:lnTo>
                    <a:pt x="63" y="43"/>
                  </a:lnTo>
                  <a:lnTo>
                    <a:pt x="76" y="43"/>
                  </a:lnTo>
                  <a:lnTo>
                    <a:pt x="90" y="44"/>
                  </a:lnTo>
                  <a:lnTo>
                    <a:pt x="102" y="44"/>
                  </a:lnTo>
                  <a:lnTo>
                    <a:pt x="116" y="45"/>
                  </a:lnTo>
                  <a:lnTo>
                    <a:pt x="131" y="45"/>
                  </a:lnTo>
                  <a:lnTo>
                    <a:pt x="146" y="45"/>
                  </a:lnTo>
                  <a:lnTo>
                    <a:pt x="161" y="45"/>
                  </a:lnTo>
                  <a:lnTo>
                    <a:pt x="175" y="46"/>
                  </a:lnTo>
                  <a:lnTo>
                    <a:pt x="190" y="46"/>
                  </a:lnTo>
                  <a:lnTo>
                    <a:pt x="205" y="46"/>
                  </a:lnTo>
                  <a:lnTo>
                    <a:pt x="219" y="46"/>
                  </a:lnTo>
                  <a:lnTo>
                    <a:pt x="233" y="46"/>
                  </a:lnTo>
                  <a:lnTo>
                    <a:pt x="248" y="46"/>
                  </a:lnTo>
                  <a:lnTo>
                    <a:pt x="263" y="46"/>
                  </a:lnTo>
                  <a:lnTo>
                    <a:pt x="278" y="46"/>
                  </a:lnTo>
                  <a:lnTo>
                    <a:pt x="292" y="45"/>
                  </a:lnTo>
                  <a:lnTo>
                    <a:pt x="304" y="45"/>
                  </a:lnTo>
                  <a:lnTo>
                    <a:pt x="318" y="45"/>
                  </a:lnTo>
                  <a:lnTo>
                    <a:pt x="330" y="45"/>
                  </a:lnTo>
                  <a:lnTo>
                    <a:pt x="342" y="45"/>
                  </a:lnTo>
                  <a:lnTo>
                    <a:pt x="354" y="44"/>
                  </a:lnTo>
                  <a:lnTo>
                    <a:pt x="365" y="44"/>
                  </a:lnTo>
                  <a:lnTo>
                    <a:pt x="374" y="44"/>
                  </a:lnTo>
                  <a:lnTo>
                    <a:pt x="383" y="43"/>
                  </a:lnTo>
                  <a:lnTo>
                    <a:pt x="392" y="43"/>
                  </a:lnTo>
                  <a:lnTo>
                    <a:pt x="400" y="42"/>
                  </a:lnTo>
                  <a:lnTo>
                    <a:pt x="400" y="4"/>
                  </a:lnTo>
                  <a:lnTo>
                    <a:pt x="392" y="4"/>
                  </a:lnTo>
                  <a:lnTo>
                    <a:pt x="383" y="4"/>
                  </a:lnTo>
                  <a:lnTo>
                    <a:pt x="374" y="5"/>
                  </a:lnTo>
                  <a:lnTo>
                    <a:pt x="365" y="5"/>
                  </a:lnTo>
                  <a:lnTo>
                    <a:pt x="355" y="6"/>
                  </a:lnTo>
                  <a:lnTo>
                    <a:pt x="344" y="7"/>
                  </a:lnTo>
                  <a:lnTo>
                    <a:pt x="333" y="7"/>
                  </a:lnTo>
                  <a:lnTo>
                    <a:pt x="321" y="8"/>
                  </a:lnTo>
                  <a:lnTo>
                    <a:pt x="310" y="8"/>
                  </a:lnTo>
                  <a:lnTo>
                    <a:pt x="299" y="9"/>
                  </a:lnTo>
                  <a:lnTo>
                    <a:pt x="286" y="10"/>
                  </a:lnTo>
                  <a:lnTo>
                    <a:pt x="273" y="10"/>
                  </a:lnTo>
                  <a:lnTo>
                    <a:pt x="260" y="10"/>
                  </a:lnTo>
                  <a:lnTo>
                    <a:pt x="247" y="11"/>
                  </a:lnTo>
                  <a:lnTo>
                    <a:pt x="233" y="11"/>
                  </a:lnTo>
                  <a:lnTo>
                    <a:pt x="221" y="11"/>
                  </a:lnTo>
                  <a:lnTo>
                    <a:pt x="207" y="11"/>
                  </a:lnTo>
                  <a:lnTo>
                    <a:pt x="192" y="11"/>
                  </a:lnTo>
                  <a:lnTo>
                    <a:pt x="179" y="11"/>
                  </a:lnTo>
                  <a:lnTo>
                    <a:pt x="165" y="11"/>
                  </a:lnTo>
                  <a:lnTo>
                    <a:pt x="151" y="10"/>
                  </a:lnTo>
                  <a:lnTo>
                    <a:pt x="137" y="10"/>
                  </a:lnTo>
                  <a:lnTo>
                    <a:pt x="123" y="9"/>
                  </a:lnTo>
                  <a:lnTo>
                    <a:pt x="108" y="8"/>
                  </a:lnTo>
                  <a:lnTo>
                    <a:pt x="95" y="8"/>
                  </a:lnTo>
                  <a:lnTo>
                    <a:pt x="81" y="7"/>
                  </a:lnTo>
                  <a:lnTo>
                    <a:pt x="67" y="6"/>
                  </a:lnTo>
                  <a:lnTo>
                    <a:pt x="53" y="5"/>
                  </a:lnTo>
                  <a:lnTo>
                    <a:pt x="40" y="4"/>
                  </a:lnTo>
                  <a:lnTo>
                    <a:pt x="27" y="3"/>
                  </a:lnTo>
                  <a:lnTo>
                    <a:pt x="13" y="2"/>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40" name="Freeform 93"/>
            <p:cNvSpPr>
              <a:spLocks/>
            </p:cNvSpPr>
            <p:nvPr/>
          </p:nvSpPr>
          <p:spPr bwMode="auto">
            <a:xfrm>
              <a:off x="3011" y="3399"/>
              <a:ext cx="340" cy="43"/>
            </a:xfrm>
            <a:custGeom>
              <a:avLst/>
              <a:gdLst>
                <a:gd name="T0" fmla="*/ 0 w 340"/>
                <a:gd name="T1" fmla="*/ 0 h 43"/>
                <a:gd name="T2" fmla="*/ 0 w 340"/>
                <a:gd name="T3" fmla="*/ 37 h 43"/>
                <a:gd name="T4" fmla="*/ 16 w 340"/>
                <a:gd name="T5" fmla="*/ 39 h 43"/>
                <a:gd name="T6" fmla="*/ 34 w 340"/>
                <a:gd name="T7" fmla="*/ 39 h 43"/>
                <a:gd name="T8" fmla="*/ 53 w 340"/>
                <a:gd name="T9" fmla="*/ 39 h 43"/>
                <a:gd name="T10" fmla="*/ 75 w 340"/>
                <a:gd name="T11" fmla="*/ 40 h 43"/>
                <a:gd name="T12" fmla="*/ 96 w 340"/>
                <a:gd name="T13" fmla="*/ 41 h 43"/>
                <a:gd name="T14" fmla="*/ 120 w 340"/>
                <a:gd name="T15" fmla="*/ 41 h 43"/>
                <a:gd name="T16" fmla="*/ 143 w 340"/>
                <a:gd name="T17" fmla="*/ 42 h 43"/>
                <a:gd name="T18" fmla="*/ 167 w 340"/>
                <a:gd name="T19" fmla="*/ 42 h 43"/>
                <a:gd name="T20" fmla="*/ 191 w 340"/>
                <a:gd name="T21" fmla="*/ 41 h 43"/>
                <a:gd name="T22" fmla="*/ 215 w 340"/>
                <a:gd name="T23" fmla="*/ 41 h 43"/>
                <a:gd name="T24" fmla="*/ 239 w 340"/>
                <a:gd name="T25" fmla="*/ 41 h 43"/>
                <a:gd name="T26" fmla="*/ 261 w 340"/>
                <a:gd name="T27" fmla="*/ 40 h 43"/>
                <a:gd name="T28" fmla="*/ 283 w 340"/>
                <a:gd name="T29" fmla="*/ 40 h 43"/>
                <a:gd name="T30" fmla="*/ 303 w 340"/>
                <a:gd name="T31" fmla="*/ 40 h 43"/>
                <a:gd name="T32" fmla="*/ 322 w 340"/>
                <a:gd name="T33" fmla="*/ 39 h 43"/>
                <a:gd name="T34" fmla="*/ 339 w 340"/>
                <a:gd name="T35" fmla="*/ 39 h 43"/>
                <a:gd name="T36" fmla="*/ 339 w 340"/>
                <a:gd name="T37" fmla="*/ 1 h 43"/>
                <a:gd name="T38" fmla="*/ 323 w 340"/>
                <a:gd name="T39" fmla="*/ 3 h 43"/>
                <a:gd name="T40" fmla="*/ 305 w 340"/>
                <a:gd name="T41" fmla="*/ 3 h 43"/>
                <a:gd name="T42" fmla="*/ 286 w 340"/>
                <a:gd name="T43" fmla="*/ 4 h 43"/>
                <a:gd name="T44" fmla="*/ 266 w 340"/>
                <a:gd name="T45" fmla="*/ 4 h 43"/>
                <a:gd name="T46" fmla="*/ 246 w 340"/>
                <a:gd name="T47" fmla="*/ 5 h 43"/>
                <a:gd name="T48" fmla="*/ 224 w 340"/>
                <a:gd name="T49" fmla="*/ 6 h 43"/>
                <a:gd name="T50" fmla="*/ 202 w 340"/>
                <a:gd name="T51" fmla="*/ 6 h 43"/>
                <a:gd name="T52" fmla="*/ 180 w 340"/>
                <a:gd name="T53" fmla="*/ 6 h 43"/>
                <a:gd name="T54" fmla="*/ 157 w 340"/>
                <a:gd name="T55" fmla="*/ 6 h 43"/>
                <a:gd name="T56" fmla="*/ 135 w 340"/>
                <a:gd name="T57" fmla="*/ 6 h 43"/>
                <a:gd name="T58" fmla="*/ 111 w 340"/>
                <a:gd name="T59" fmla="*/ 6 h 43"/>
                <a:gd name="T60" fmla="*/ 88 w 340"/>
                <a:gd name="T61" fmla="*/ 5 h 43"/>
                <a:gd name="T62" fmla="*/ 66 w 340"/>
                <a:gd name="T63" fmla="*/ 4 h 43"/>
                <a:gd name="T64" fmla="*/ 43 w 340"/>
                <a:gd name="T65" fmla="*/ 4 h 43"/>
                <a:gd name="T66" fmla="*/ 22 w 340"/>
                <a:gd name="T67" fmla="*/ 2 h 43"/>
                <a:gd name="T68" fmla="*/ 0 w 340"/>
                <a:gd name="T69" fmla="*/ 0 h 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0"/>
                <a:gd name="T106" fmla="*/ 0 h 43"/>
                <a:gd name="T107" fmla="*/ 340 w 340"/>
                <a:gd name="T108" fmla="*/ 43 h 4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0" h="43">
                  <a:moveTo>
                    <a:pt x="0" y="0"/>
                  </a:moveTo>
                  <a:lnTo>
                    <a:pt x="0" y="37"/>
                  </a:lnTo>
                  <a:lnTo>
                    <a:pt x="16" y="39"/>
                  </a:lnTo>
                  <a:lnTo>
                    <a:pt x="34" y="39"/>
                  </a:lnTo>
                  <a:lnTo>
                    <a:pt x="53" y="39"/>
                  </a:lnTo>
                  <a:lnTo>
                    <a:pt x="75" y="40"/>
                  </a:lnTo>
                  <a:lnTo>
                    <a:pt x="96" y="41"/>
                  </a:lnTo>
                  <a:lnTo>
                    <a:pt x="120" y="41"/>
                  </a:lnTo>
                  <a:lnTo>
                    <a:pt x="143" y="42"/>
                  </a:lnTo>
                  <a:lnTo>
                    <a:pt x="167" y="42"/>
                  </a:lnTo>
                  <a:lnTo>
                    <a:pt x="191" y="41"/>
                  </a:lnTo>
                  <a:lnTo>
                    <a:pt x="215" y="41"/>
                  </a:lnTo>
                  <a:lnTo>
                    <a:pt x="239" y="41"/>
                  </a:lnTo>
                  <a:lnTo>
                    <a:pt x="261" y="40"/>
                  </a:lnTo>
                  <a:lnTo>
                    <a:pt x="283" y="40"/>
                  </a:lnTo>
                  <a:lnTo>
                    <a:pt x="303" y="40"/>
                  </a:lnTo>
                  <a:lnTo>
                    <a:pt x="322" y="39"/>
                  </a:lnTo>
                  <a:lnTo>
                    <a:pt x="339" y="39"/>
                  </a:lnTo>
                  <a:lnTo>
                    <a:pt x="339" y="1"/>
                  </a:lnTo>
                  <a:lnTo>
                    <a:pt x="323" y="3"/>
                  </a:lnTo>
                  <a:lnTo>
                    <a:pt x="305" y="3"/>
                  </a:lnTo>
                  <a:lnTo>
                    <a:pt x="286" y="4"/>
                  </a:lnTo>
                  <a:lnTo>
                    <a:pt x="266" y="4"/>
                  </a:lnTo>
                  <a:lnTo>
                    <a:pt x="246" y="5"/>
                  </a:lnTo>
                  <a:lnTo>
                    <a:pt x="224" y="6"/>
                  </a:lnTo>
                  <a:lnTo>
                    <a:pt x="202" y="6"/>
                  </a:lnTo>
                  <a:lnTo>
                    <a:pt x="180" y="6"/>
                  </a:lnTo>
                  <a:lnTo>
                    <a:pt x="157" y="6"/>
                  </a:lnTo>
                  <a:lnTo>
                    <a:pt x="135" y="6"/>
                  </a:lnTo>
                  <a:lnTo>
                    <a:pt x="111" y="6"/>
                  </a:lnTo>
                  <a:lnTo>
                    <a:pt x="88" y="5"/>
                  </a:lnTo>
                  <a:lnTo>
                    <a:pt x="66" y="4"/>
                  </a:lnTo>
                  <a:lnTo>
                    <a:pt x="43" y="4"/>
                  </a:lnTo>
                  <a:lnTo>
                    <a:pt x="22" y="2"/>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41" name="Freeform 94"/>
            <p:cNvSpPr>
              <a:spLocks/>
            </p:cNvSpPr>
            <p:nvPr/>
          </p:nvSpPr>
          <p:spPr bwMode="auto">
            <a:xfrm>
              <a:off x="3037" y="3401"/>
              <a:ext cx="287" cy="39"/>
            </a:xfrm>
            <a:custGeom>
              <a:avLst/>
              <a:gdLst>
                <a:gd name="T0" fmla="*/ 0 w 287"/>
                <a:gd name="T1" fmla="*/ 0 h 39"/>
                <a:gd name="T2" fmla="*/ 0 w 287"/>
                <a:gd name="T3" fmla="*/ 36 h 39"/>
                <a:gd name="T4" fmla="*/ 13 w 287"/>
                <a:gd name="T5" fmla="*/ 36 h 39"/>
                <a:gd name="T6" fmla="*/ 27 w 287"/>
                <a:gd name="T7" fmla="*/ 37 h 39"/>
                <a:gd name="T8" fmla="*/ 45 w 287"/>
                <a:gd name="T9" fmla="*/ 37 h 39"/>
                <a:gd name="T10" fmla="*/ 63 w 287"/>
                <a:gd name="T11" fmla="*/ 38 h 39"/>
                <a:gd name="T12" fmla="*/ 81 w 287"/>
                <a:gd name="T13" fmla="*/ 38 h 39"/>
                <a:gd name="T14" fmla="*/ 101 w 287"/>
                <a:gd name="T15" fmla="*/ 38 h 39"/>
                <a:gd name="T16" fmla="*/ 120 w 287"/>
                <a:gd name="T17" fmla="*/ 38 h 39"/>
                <a:gd name="T18" fmla="*/ 142 w 287"/>
                <a:gd name="T19" fmla="*/ 38 h 39"/>
                <a:gd name="T20" fmla="*/ 162 w 287"/>
                <a:gd name="T21" fmla="*/ 38 h 39"/>
                <a:gd name="T22" fmla="*/ 182 w 287"/>
                <a:gd name="T23" fmla="*/ 38 h 39"/>
                <a:gd name="T24" fmla="*/ 202 w 287"/>
                <a:gd name="T25" fmla="*/ 38 h 39"/>
                <a:gd name="T26" fmla="*/ 221 w 287"/>
                <a:gd name="T27" fmla="*/ 38 h 39"/>
                <a:gd name="T28" fmla="*/ 240 w 287"/>
                <a:gd name="T29" fmla="*/ 38 h 39"/>
                <a:gd name="T30" fmla="*/ 257 w 287"/>
                <a:gd name="T31" fmla="*/ 37 h 39"/>
                <a:gd name="T32" fmla="*/ 272 w 287"/>
                <a:gd name="T33" fmla="*/ 37 h 39"/>
                <a:gd name="T34" fmla="*/ 286 w 287"/>
                <a:gd name="T35" fmla="*/ 37 h 39"/>
                <a:gd name="T36" fmla="*/ 286 w 287"/>
                <a:gd name="T37" fmla="*/ 2 h 39"/>
                <a:gd name="T38" fmla="*/ 272 w 287"/>
                <a:gd name="T39" fmla="*/ 2 h 39"/>
                <a:gd name="T40" fmla="*/ 257 w 287"/>
                <a:gd name="T41" fmla="*/ 3 h 39"/>
                <a:gd name="T42" fmla="*/ 241 w 287"/>
                <a:gd name="T43" fmla="*/ 3 h 39"/>
                <a:gd name="T44" fmla="*/ 224 w 287"/>
                <a:gd name="T45" fmla="*/ 3 h 39"/>
                <a:gd name="T46" fmla="*/ 208 w 287"/>
                <a:gd name="T47" fmla="*/ 3 h 39"/>
                <a:gd name="T48" fmla="*/ 189 w 287"/>
                <a:gd name="T49" fmla="*/ 4 h 39"/>
                <a:gd name="T50" fmla="*/ 171 w 287"/>
                <a:gd name="T51" fmla="*/ 4 h 39"/>
                <a:gd name="T52" fmla="*/ 153 w 287"/>
                <a:gd name="T53" fmla="*/ 4 h 39"/>
                <a:gd name="T54" fmla="*/ 133 w 287"/>
                <a:gd name="T55" fmla="*/ 4 h 39"/>
                <a:gd name="T56" fmla="*/ 115 w 287"/>
                <a:gd name="T57" fmla="*/ 4 h 39"/>
                <a:gd name="T58" fmla="*/ 95 w 287"/>
                <a:gd name="T59" fmla="*/ 3 h 39"/>
                <a:gd name="T60" fmla="*/ 75 w 287"/>
                <a:gd name="T61" fmla="*/ 3 h 39"/>
                <a:gd name="T62" fmla="*/ 56 w 287"/>
                <a:gd name="T63" fmla="*/ 3 h 39"/>
                <a:gd name="T64" fmla="*/ 37 w 287"/>
                <a:gd name="T65" fmla="*/ 2 h 39"/>
                <a:gd name="T66" fmla="*/ 19 w 287"/>
                <a:gd name="T67" fmla="*/ 1 h 39"/>
                <a:gd name="T68" fmla="*/ 0 w 287"/>
                <a:gd name="T69" fmla="*/ 0 h 3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
                <a:gd name="T106" fmla="*/ 0 h 39"/>
                <a:gd name="T107" fmla="*/ 287 w 287"/>
                <a:gd name="T108" fmla="*/ 39 h 3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 h="39">
                  <a:moveTo>
                    <a:pt x="0" y="0"/>
                  </a:moveTo>
                  <a:lnTo>
                    <a:pt x="0" y="36"/>
                  </a:lnTo>
                  <a:lnTo>
                    <a:pt x="13" y="36"/>
                  </a:lnTo>
                  <a:lnTo>
                    <a:pt x="27" y="37"/>
                  </a:lnTo>
                  <a:lnTo>
                    <a:pt x="45" y="37"/>
                  </a:lnTo>
                  <a:lnTo>
                    <a:pt x="63" y="38"/>
                  </a:lnTo>
                  <a:lnTo>
                    <a:pt x="81" y="38"/>
                  </a:lnTo>
                  <a:lnTo>
                    <a:pt x="101" y="38"/>
                  </a:lnTo>
                  <a:lnTo>
                    <a:pt x="120" y="38"/>
                  </a:lnTo>
                  <a:lnTo>
                    <a:pt x="142" y="38"/>
                  </a:lnTo>
                  <a:lnTo>
                    <a:pt x="162" y="38"/>
                  </a:lnTo>
                  <a:lnTo>
                    <a:pt x="182" y="38"/>
                  </a:lnTo>
                  <a:lnTo>
                    <a:pt x="202" y="38"/>
                  </a:lnTo>
                  <a:lnTo>
                    <a:pt x="221" y="38"/>
                  </a:lnTo>
                  <a:lnTo>
                    <a:pt x="240" y="38"/>
                  </a:lnTo>
                  <a:lnTo>
                    <a:pt x="257" y="37"/>
                  </a:lnTo>
                  <a:lnTo>
                    <a:pt x="272" y="37"/>
                  </a:lnTo>
                  <a:lnTo>
                    <a:pt x="286" y="37"/>
                  </a:lnTo>
                  <a:lnTo>
                    <a:pt x="286" y="2"/>
                  </a:lnTo>
                  <a:lnTo>
                    <a:pt x="272" y="2"/>
                  </a:lnTo>
                  <a:lnTo>
                    <a:pt x="257" y="3"/>
                  </a:lnTo>
                  <a:lnTo>
                    <a:pt x="241" y="3"/>
                  </a:lnTo>
                  <a:lnTo>
                    <a:pt x="224" y="3"/>
                  </a:lnTo>
                  <a:lnTo>
                    <a:pt x="208" y="3"/>
                  </a:lnTo>
                  <a:lnTo>
                    <a:pt x="189" y="4"/>
                  </a:lnTo>
                  <a:lnTo>
                    <a:pt x="171" y="4"/>
                  </a:lnTo>
                  <a:lnTo>
                    <a:pt x="153" y="4"/>
                  </a:lnTo>
                  <a:lnTo>
                    <a:pt x="133" y="4"/>
                  </a:lnTo>
                  <a:lnTo>
                    <a:pt x="115" y="4"/>
                  </a:lnTo>
                  <a:lnTo>
                    <a:pt x="95" y="3"/>
                  </a:lnTo>
                  <a:lnTo>
                    <a:pt x="75" y="3"/>
                  </a:lnTo>
                  <a:lnTo>
                    <a:pt x="56" y="3"/>
                  </a:lnTo>
                  <a:lnTo>
                    <a:pt x="37" y="2"/>
                  </a:lnTo>
                  <a:lnTo>
                    <a:pt x="19" y="1"/>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42" name="Freeform 95"/>
            <p:cNvSpPr>
              <a:spLocks/>
            </p:cNvSpPr>
            <p:nvPr/>
          </p:nvSpPr>
          <p:spPr bwMode="auto">
            <a:xfrm>
              <a:off x="3057" y="3401"/>
              <a:ext cx="244" cy="41"/>
            </a:xfrm>
            <a:custGeom>
              <a:avLst/>
              <a:gdLst>
                <a:gd name="T0" fmla="*/ 0 w 244"/>
                <a:gd name="T1" fmla="*/ 0 h 41"/>
                <a:gd name="T2" fmla="*/ 0 w 244"/>
                <a:gd name="T3" fmla="*/ 38 h 41"/>
                <a:gd name="T4" fmla="*/ 11 w 244"/>
                <a:gd name="T5" fmla="*/ 39 h 41"/>
                <a:gd name="T6" fmla="*/ 24 w 244"/>
                <a:gd name="T7" fmla="*/ 40 h 41"/>
                <a:gd name="T8" fmla="*/ 38 w 244"/>
                <a:gd name="T9" fmla="*/ 40 h 41"/>
                <a:gd name="T10" fmla="*/ 54 w 244"/>
                <a:gd name="T11" fmla="*/ 40 h 41"/>
                <a:gd name="T12" fmla="*/ 69 w 244"/>
                <a:gd name="T13" fmla="*/ 40 h 41"/>
                <a:gd name="T14" fmla="*/ 86 w 244"/>
                <a:gd name="T15" fmla="*/ 40 h 41"/>
                <a:gd name="T16" fmla="*/ 103 w 244"/>
                <a:gd name="T17" fmla="*/ 40 h 41"/>
                <a:gd name="T18" fmla="*/ 121 w 244"/>
                <a:gd name="T19" fmla="*/ 40 h 41"/>
                <a:gd name="T20" fmla="*/ 138 w 244"/>
                <a:gd name="T21" fmla="*/ 40 h 41"/>
                <a:gd name="T22" fmla="*/ 155 w 244"/>
                <a:gd name="T23" fmla="*/ 39 h 41"/>
                <a:gd name="T24" fmla="*/ 172 w 244"/>
                <a:gd name="T25" fmla="*/ 39 h 41"/>
                <a:gd name="T26" fmla="*/ 188 w 244"/>
                <a:gd name="T27" fmla="*/ 38 h 41"/>
                <a:gd name="T28" fmla="*/ 203 w 244"/>
                <a:gd name="T29" fmla="*/ 38 h 41"/>
                <a:gd name="T30" fmla="*/ 218 w 244"/>
                <a:gd name="T31" fmla="*/ 37 h 41"/>
                <a:gd name="T32" fmla="*/ 230 w 244"/>
                <a:gd name="T33" fmla="*/ 37 h 41"/>
                <a:gd name="T34" fmla="*/ 243 w 244"/>
                <a:gd name="T35" fmla="*/ 37 h 41"/>
                <a:gd name="T36" fmla="*/ 243 w 244"/>
                <a:gd name="T37" fmla="*/ 0 h 41"/>
                <a:gd name="T38" fmla="*/ 230 w 244"/>
                <a:gd name="T39" fmla="*/ 1 h 41"/>
                <a:gd name="T40" fmla="*/ 218 w 244"/>
                <a:gd name="T41" fmla="*/ 2 h 41"/>
                <a:gd name="T42" fmla="*/ 203 w 244"/>
                <a:gd name="T43" fmla="*/ 3 h 41"/>
                <a:gd name="T44" fmla="*/ 189 w 244"/>
                <a:gd name="T45" fmla="*/ 3 h 41"/>
                <a:gd name="T46" fmla="*/ 175 w 244"/>
                <a:gd name="T47" fmla="*/ 3 h 41"/>
                <a:gd name="T48" fmla="*/ 159 w 244"/>
                <a:gd name="T49" fmla="*/ 4 h 41"/>
                <a:gd name="T50" fmla="*/ 144 w 244"/>
                <a:gd name="T51" fmla="*/ 4 h 41"/>
                <a:gd name="T52" fmla="*/ 129 w 244"/>
                <a:gd name="T53" fmla="*/ 4 h 41"/>
                <a:gd name="T54" fmla="*/ 112 w 244"/>
                <a:gd name="T55" fmla="*/ 4 h 41"/>
                <a:gd name="T56" fmla="*/ 97 w 244"/>
                <a:gd name="T57" fmla="*/ 4 h 41"/>
                <a:gd name="T58" fmla="*/ 80 w 244"/>
                <a:gd name="T59" fmla="*/ 4 h 41"/>
                <a:gd name="T60" fmla="*/ 63 w 244"/>
                <a:gd name="T61" fmla="*/ 3 h 41"/>
                <a:gd name="T62" fmla="*/ 48 w 244"/>
                <a:gd name="T63" fmla="*/ 3 h 41"/>
                <a:gd name="T64" fmla="*/ 31 w 244"/>
                <a:gd name="T65" fmla="*/ 2 h 41"/>
                <a:gd name="T66" fmla="*/ 16 w 244"/>
                <a:gd name="T67" fmla="*/ 1 h 41"/>
                <a:gd name="T68" fmla="*/ 0 w 244"/>
                <a:gd name="T69" fmla="*/ 0 h 4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4"/>
                <a:gd name="T106" fmla="*/ 0 h 41"/>
                <a:gd name="T107" fmla="*/ 244 w 244"/>
                <a:gd name="T108" fmla="*/ 41 h 4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4" h="41">
                  <a:moveTo>
                    <a:pt x="0" y="0"/>
                  </a:moveTo>
                  <a:lnTo>
                    <a:pt x="0" y="38"/>
                  </a:lnTo>
                  <a:lnTo>
                    <a:pt x="11" y="39"/>
                  </a:lnTo>
                  <a:lnTo>
                    <a:pt x="24" y="40"/>
                  </a:lnTo>
                  <a:lnTo>
                    <a:pt x="38" y="40"/>
                  </a:lnTo>
                  <a:lnTo>
                    <a:pt x="54" y="40"/>
                  </a:lnTo>
                  <a:lnTo>
                    <a:pt x="69" y="40"/>
                  </a:lnTo>
                  <a:lnTo>
                    <a:pt x="86" y="40"/>
                  </a:lnTo>
                  <a:lnTo>
                    <a:pt x="103" y="40"/>
                  </a:lnTo>
                  <a:lnTo>
                    <a:pt x="121" y="40"/>
                  </a:lnTo>
                  <a:lnTo>
                    <a:pt x="138" y="40"/>
                  </a:lnTo>
                  <a:lnTo>
                    <a:pt x="155" y="39"/>
                  </a:lnTo>
                  <a:lnTo>
                    <a:pt x="172" y="39"/>
                  </a:lnTo>
                  <a:lnTo>
                    <a:pt x="188" y="38"/>
                  </a:lnTo>
                  <a:lnTo>
                    <a:pt x="203" y="38"/>
                  </a:lnTo>
                  <a:lnTo>
                    <a:pt x="218" y="37"/>
                  </a:lnTo>
                  <a:lnTo>
                    <a:pt x="230" y="37"/>
                  </a:lnTo>
                  <a:lnTo>
                    <a:pt x="243" y="37"/>
                  </a:lnTo>
                  <a:lnTo>
                    <a:pt x="243" y="0"/>
                  </a:lnTo>
                  <a:lnTo>
                    <a:pt x="230" y="1"/>
                  </a:lnTo>
                  <a:lnTo>
                    <a:pt x="218" y="2"/>
                  </a:lnTo>
                  <a:lnTo>
                    <a:pt x="203" y="3"/>
                  </a:lnTo>
                  <a:lnTo>
                    <a:pt x="189" y="3"/>
                  </a:lnTo>
                  <a:lnTo>
                    <a:pt x="175" y="3"/>
                  </a:lnTo>
                  <a:lnTo>
                    <a:pt x="159" y="4"/>
                  </a:lnTo>
                  <a:lnTo>
                    <a:pt x="144" y="4"/>
                  </a:lnTo>
                  <a:lnTo>
                    <a:pt x="129" y="4"/>
                  </a:lnTo>
                  <a:lnTo>
                    <a:pt x="112" y="4"/>
                  </a:lnTo>
                  <a:lnTo>
                    <a:pt x="97" y="4"/>
                  </a:lnTo>
                  <a:lnTo>
                    <a:pt x="80" y="4"/>
                  </a:lnTo>
                  <a:lnTo>
                    <a:pt x="63" y="3"/>
                  </a:lnTo>
                  <a:lnTo>
                    <a:pt x="48" y="3"/>
                  </a:lnTo>
                  <a:lnTo>
                    <a:pt x="31" y="2"/>
                  </a:lnTo>
                  <a:lnTo>
                    <a:pt x="16" y="1"/>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43" name="Freeform 96"/>
            <p:cNvSpPr>
              <a:spLocks/>
            </p:cNvSpPr>
            <p:nvPr/>
          </p:nvSpPr>
          <p:spPr bwMode="auto">
            <a:xfrm>
              <a:off x="3076" y="3403"/>
              <a:ext cx="207" cy="39"/>
            </a:xfrm>
            <a:custGeom>
              <a:avLst/>
              <a:gdLst>
                <a:gd name="T0" fmla="*/ 0 w 207"/>
                <a:gd name="T1" fmla="*/ 0 h 39"/>
                <a:gd name="T2" fmla="*/ 0 w 207"/>
                <a:gd name="T3" fmla="*/ 36 h 39"/>
                <a:gd name="T4" fmla="*/ 10 w 207"/>
                <a:gd name="T5" fmla="*/ 37 h 39"/>
                <a:gd name="T6" fmla="*/ 20 w 207"/>
                <a:gd name="T7" fmla="*/ 38 h 39"/>
                <a:gd name="T8" fmla="*/ 32 w 207"/>
                <a:gd name="T9" fmla="*/ 38 h 39"/>
                <a:gd name="T10" fmla="*/ 45 w 207"/>
                <a:gd name="T11" fmla="*/ 38 h 39"/>
                <a:gd name="T12" fmla="*/ 58 w 207"/>
                <a:gd name="T13" fmla="*/ 38 h 39"/>
                <a:gd name="T14" fmla="*/ 73 w 207"/>
                <a:gd name="T15" fmla="*/ 38 h 39"/>
                <a:gd name="T16" fmla="*/ 87 w 207"/>
                <a:gd name="T17" fmla="*/ 38 h 39"/>
                <a:gd name="T18" fmla="*/ 102 w 207"/>
                <a:gd name="T19" fmla="*/ 38 h 39"/>
                <a:gd name="T20" fmla="*/ 117 w 207"/>
                <a:gd name="T21" fmla="*/ 38 h 39"/>
                <a:gd name="T22" fmla="*/ 131 w 207"/>
                <a:gd name="T23" fmla="*/ 37 h 39"/>
                <a:gd name="T24" fmla="*/ 146 w 207"/>
                <a:gd name="T25" fmla="*/ 37 h 39"/>
                <a:gd name="T26" fmla="*/ 159 w 207"/>
                <a:gd name="T27" fmla="*/ 36 h 39"/>
                <a:gd name="T28" fmla="*/ 173 w 207"/>
                <a:gd name="T29" fmla="*/ 36 h 39"/>
                <a:gd name="T30" fmla="*/ 185 w 207"/>
                <a:gd name="T31" fmla="*/ 35 h 39"/>
                <a:gd name="T32" fmla="*/ 195 w 207"/>
                <a:gd name="T33" fmla="*/ 35 h 39"/>
                <a:gd name="T34" fmla="*/ 206 w 207"/>
                <a:gd name="T35" fmla="*/ 35 h 39"/>
                <a:gd name="T36" fmla="*/ 206 w 207"/>
                <a:gd name="T37" fmla="*/ 0 h 39"/>
                <a:gd name="T38" fmla="*/ 194 w 207"/>
                <a:gd name="T39" fmla="*/ 1 h 39"/>
                <a:gd name="T40" fmla="*/ 183 w 207"/>
                <a:gd name="T41" fmla="*/ 1 h 39"/>
                <a:gd name="T42" fmla="*/ 170 w 207"/>
                <a:gd name="T43" fmla="*/ 2 h 39"/>
                <a:gd name="T44" fmla="*/ 158 w 207"/>
                <a:gd name="T45" fmla="*/ 2 h 39"/>
                <a:gd name="T46" fmla="*/ 146 w 207"/>
                <a:gd name="T47" fmla="*/ 2 h 39"/>
                <a:gd name="T48" fmla="*/ 133 w 207"/>
                <a:gd name="T49" fmla="*/ 3 h 39"/>
                <a:gd name="T50" fmla="*/ 120 w 207"/>
                <a:gd name="T51" fmla="*/ 3 h 39"/>
                <a:gd name="T52" fmla="*/ 108 w 207"/>
                <a:gd name="T53" fmla="*/ 3 h 39"/>
                <a:gd name="T54" fmla="*/ 94 w 207"/>
                <a:gd name="T55" fmla="*/ 3 h 39"/>
                <a:gd name="T56" fmla="*/ 82 w 207"/>
                <a:gd name="T57" fmla="*/ 3 h 39"/>
                <a:gd name="T58" fmla="*/ 68 w 207"/>
                <a:gd name="T59" fmla="*/ 3 h 39"/>
                <a:gd name="T60" fmla="*/ 54 w 207"/>
                <a:gd name="T61" fmla="*/ 3 h 39"/>
                <a:gd name="T62" fmla="*/ 41 w 207"/>
                <a:gd name="T63" fmla="*/ 3 h 39"/>
                <a:gd name="T64" fmla="*/ 27 w 207"/>
                <a:gd name="T65" fmla="*/ 2 h 39"/>
                <a:gd name="T66" fmla="*/ 14 w 207"/>
                <a:gd name="T67" fmla="*/ 2 h 39"/>
                <a:gd name="T68" fmla="*/ 0 w 207"/>
                <a:gd name="T69" fmla="*/ 0 h 3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7"/>
                <a:gd name="T106" fmla="*/ 0 h 39"/>
                <a:gd name="T107" fmla="*/ 207 w 207"/>
                <a:gd name="T108" fmla="*/ 39 h 3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7" h="39">
                  <a:moveTo>
                    <a:pt x="0" y="0"/>
                  </a:moveTo>
                  <a:lnTo>
                    <a:pt x="0" y="36"/>
                  </a:lnTo>
                  <a:lnTo>
                    <a:pt x="10" y="37"/>
                  </a:lnTo>
                  <a:lnTo>
                    <a:pt x="20" y="38"/>
                  </a:lnTo>
                  <a:lnTo>
                    <a:pt x="32" y="38"/>
                  </a:lnTo>
                  <a:lnTo>
                    <a:pt x="45" y="38"/>
                  </a:lnTo>
                  <a:lnTo>
                    <a:pt x="58" y="38"/>
                  </a:lnTo>
                  <a:lnTo>
                    <a:pt x="73" y="38"/>
                  </a:lnTo>
                  <a:lnTo>
                    <a:pt x="87" y="38"/>
                  </a:lnTo>
                  <a:lnTo>
                    <a:pt x="102" y="38"/>
                  </a:lnTo>
                  <a:lnTo>
                    <a:pt x="117" y="38"/>
                  </a:lnTo>
                  <a:lnTo>
                    <a:pt x="131" y="37"/>
                  </a:lnTo>
                  <a:lnTo>
                    <a:pt x="146" y="37"/>
                  </a:lnTo>
                  <a:lnTo>
                    <a:pt x="159" y="36"/>
                  </a:lnTo>
                  <a:lnTo>
                    <a:pt x="173" y="36"/>
                  </a:lnTo>
                  <a:lnTo>
                    <a:pt x="185" y="35"/>
                  </a:lnTo>
                  <a:lnTo>
                    <a:pt x="195" y="35"/>
                  </a:lnTo>
                  <a:lnTo>
                    <a:pt x="206" y="35"/>
                  </a:lnTo>
                  <a:lnTo>
                    <a:pt x="206" y="0"/>
                  </a:lnTo>
                  <a:lnTo>
                    <a:pt x="194" y="1"/>
                  </a:lnTo>
                  <a:lnTo>
                    <a:pt x="183" y="1"/>
                  </a:lnTo>
                  <a:lnTo>
                    <a:pt x="170" y="2"/>
                  </a:lnTo>
                  <a:lnTo>
                    <a:pt x="158" y="2"/>
                  </a:lnTo>
                  <a:lnTo>
                    <a:pt x="146" y="2"/>
                  </a:lnTo>
                  <a:lnTo>
                    <a:pt x="133" y="3"/>
                  </a:lnTo>
                  <a:lnTo>
                    <a:pt x="120" y="3"/>
                  </a:lnTo>
                  <a:lnTo>
                    <a:pt x="108" y="3"/>
                  </a:lnTo>
                  <a:lnTo>
                    <a:pt x="94" y="3"/>
                  </a:lnTo>
                  <a:lnTo>
                    <a:pt x="82" y="3"/>
                  </a:lnTo>
                  <a:lnTo>
                    <a:pt x="68" y="3"/>
                  </a:lnTo>
                  <a:lnTo>
                    <a:pt x="54" y="3"/>
                  </a:lnTo>
                  <a:lnTo>
                    <a:pt x="41" y="3"/>
                  </a:lnTo>
                  <a:lnTo>
                    <a:pt x="27" y="2"/>
                  </a:lnTo>
                  <a:lnTo>
                    <a:pt x="14" y="2"/>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44" name="Freeform 97"/>
            <p:cNvSpPr>
              <a:spLocks/>
            </p:cNvSpPr>
            <p:nvPr/>
          </p:nvSpPr>
          <p:spPr bwMode="auto">
            <a:xfrm>
              <a:off x="3093" y="3403"/>
              <a:ext cx="174" cy="40"/>
            </a:xfrm>
            <a:custGeom>
              <a:avLst/>
              <a:gdLst>
                <a:gd name="T0" fmla="*/ 0 w 174"/>
                <a:gd name="T1" fmla="*/ 0 h 40"/>
                <a:gd name="T2" fmla="*/ 0 w 174"/>
                <a:gd name="T3" fmla="*/ 36 h 40"/>
                <a:gd name="T4" fmla="*/ 8 w 174"/>
                <a:gd name="T5" fmla="*/ 37 h 40"/>
                <a:gd name="T6" fmla="*/ 17 w 174"/>
                <a:gd name="T7" fmla="*/ 38 h 40"/>
                <a:gd name="T8" fmla="*/ 28 w 174"/>
                <a:gd name="T9" fmla="*/ 38 h 40"/>
                <a:gd name="T10" fmla="*/ 39 w 174"/>
                <a:gd name="T11" fmla="*/ 39 h 40"/>
                <a:gd name="T12" fmla="*/ 50 w 174"/>
                <a:gd name="T13" fmla="*/ 39 h 40"/>
                <a:gd name="T14" fmla="*/ 62 w 174"/>
                <a:gd name="T15" fmla="*/ 39 h 40"/>
                <a:gd name="T16" fmla="*/ 74 w 174"/>
                <a:gd name="T17" fmla="*/ 38 h 40"/>
                <a:gd name="T18" fmla="*/ 86 w 174"/>
                <a:gd name="T19" fmla="*/ 38 h 40"/>
                <a:gd name="T20" fmla="*/ 99 w 174"/>
                <a:gd name="T21" fmla="*/ 38 h 40"/>
                <a:gd name="T22" fmla="*/ 111 w 174"/>
                <a:gd name="T23" fmla="*/ 38 h 40"/>
                <a:gd name="T24" fmla="*/ 123 w 174"/>
                <a:gd name="T25" fmla="*/ 37 h 40"/>
                <a:gd name="T26" fmla="*/ 134 w 174"/>
                <a:gd name="T27" fmla="*/ 36 h 40"/>
                <a:gd name="T28" fmla="*/ 145 w 174"/>
                <a:gd name="T29" fmla="*/ 36 h 40"/>
                <a:gd name="T30" fmla="*/ 156 w 174"/>
                <a:gd name="T31" fmla="*/ 36 h 40"/>
                <a:gd name="T32" fmla="*/ 165 w 174"/>
                <a:gd name="T33" fmla="*/ 36 h 40"/>
                <a:gd name="T34" fmla="*/ 173 w 174"/>
                <a:gd name="T35" fmla="*/ 36 h 40"/>
                <a:gd name="T36" fmla="*/ 173 w 174"/>
                <a:gd name="T37" fmla="*/ 0 h 40"/>
                <a:gd name="T38" fmla="*/ 163 w 174"/>
                <a:gd name="T39" fmla="*/ 1 h 40"/>
                <a:gd name="T40" fmla="*/ 154 w 174"/>
                <a:gd name="T41" fmla="*/ 1 h 40"/>
                <a:gd name="T42" fmla="*/ 144 w 174"/>
                <a:gd name="T43" fmla="*/ 2 h 40"/>
                <a:gd name="T44" fmla="*/ 133 w 174"/>
                <a:gd name="T45" fmla="*/ 2 h 40"/>
                <a:gd name="T46" fmla="*/ 123 w 174"/>
                <a:gd name="T47" fmla="*/ 2 h 40"/>
                <a:gd name="T48" fmla="*/ 112 w 174"/>
                <a:gd name="T49" fmla="*/ 3 h 40"/>
                <a:gd name="T50" fmla="*/ 101 w 174"/>
                <a:gd name="T51" fmla="*/ 3 h 40"/>
                <a:gd name="T52" fmla="*/ 90 w 174"/>
                <a:gd name="T53" fmla="*/ 3 h 40"/>
                <a:gd name="T54" fmla="*/ 79 w 174"/>
                <a:gd name="T55" fmla="*/ 3 h 40"/>
                <a:gd name="T56" fmla="*/ 68 w 174"/>
                <a:gd name="T57" fmla="*/ 3 h 40"/>
                <a:gd name="T58" fmla="*/ 57 w 174"/>
                <a:gd name="T59" fmla="*/ 3 h 40"/>
                <a:gd name="T60" fmla="*/ 45 w 174"/>
                <a:gd name="T61" fmla="*/ 3 h 40"/>
                <a:gd name="T62" fmla="*/ 34 w 174"/>
                <a:gd name="T63" fmla="*/ 3 h 40"/>
                <a:gd name="T64" fmla="*/ 23 w 174"/>
                <a:gd name="T65" fmla="*/ 2 h 40"/>
                <a:gd name="T66" fmla="*/ 12 w 174"/>
                <a:gd name="T67" fmla="*/ 2 h 40"/>
                <a:gd name="T68" fmla="*/ 0 w 174"/>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4"/>
                <a:gd name="T106" fmla="*/ 0 h 40"/>
                <a:gd name="T107" fmla="*/ 174 w 174"/>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4" h="40">
                  <a:moveTo>
                    <a:pt x="0" y="0"/>
                  </a:moveTo>
                  <a:lnTo>
                    <a:pt x="0" y="36"/>
                  </a:lnTo>
                  <a:lnTo>
                    <a:pt x="8" y="37"/>
                  </a:lnTo>
                  <a:lnTo>
                    <a:pt x="17" y="38"/>
                  </a:lnTo>
                  <a:lnTo>
                    <a:pt x="28" y="38"/>
                  </a:lnTo>
                  <a:lnTo>
                    <a:pt x="39" y="39"/>
                  </a:lnTo>
                  <a:lnTo>
                    <a:pt x="50" y="39"/>
                  </a:lnTo>
                  <a:lnTo>
                    <a:pt x="62" y="39"/>
                  </a:lnTo>
                  <a:lnTo>
                    <a:pt x="74" y="38"/>
                  </a:lnTo>
                  <a:lnTo>
                    <a:pt x="86" y="38"/>
                  </a:lnTo>
                  <a:lnTo>
                    <a:pt x="99" y="38"/>
                  </a:lnTo>
                  <a:lnTo>
                    <a:pt x="111" y="38"/>
                  </a:lnTo>
                  <a:lnTo>
                    <a:pt x="123" y="37"/>
                  </a:lnTo>
                  <a:lnTo>
                    <a:pt x="134" y="36"/>
                  </a:lnTo>
                  <a:lnTo>
                    <a:pt x="145" y="36"/>
                  </a:lnTo>
                  <a:lnTo>
                    <a:pt x="156" y="36"/>
                  </a:lnTo>
                  <a:lnTo>
                    <a:pt x="165" y="36"/>
                  </a:lnTo>
                  <a:lnTo>
                    <a:pt x="173" y="36"/>
                  </a:lnTo>
                  <a:lnTo>
                    <a:pt x="173" y="0"/>
                  </a:lnTo>
                  <a:lnTo>
                    <a:pt x="163" y="1"/>
                  </a:lnTo>
                  <a:lnTo>
                    <a:pt x="154" y="1"/>
                  </a:lnTo>
                  <a:lnTo>
                    <a:pt x="144" y="2"/>
                  </a:lnTo>
                  <a:lnTo>
                    <a:pt x="133" y="2"/>
                  </a:lnTo>
                  <a:lnTo>
                    <a:pt x="123" y="2"/>
                  </a:lnTo>
                  <a:lnTo>
                    <a:pt x="112" y="3"/>
                  </a:lnTo>
                  <a:lnTo>
                    <a:pt x="101" y="3"/>
                  </a:lnTo>
                  <a:lnTo>
                    <a:pt x="90" y="3"/>
                  </a:lnTo>
                  <a:lnTo>
                    <a:pt x="79" y="3"/>
                  </a:lnTo>
                  <a:lnTo>
                    <a:pt x="68" y="3"/>
                  </a:lnTo>
                  <a:lnTo>
                    <a:pt x="57" y="3"/>
                  </a:lnTo>
                  <a:lnTo>
                    <a:pt x="45" y="3"/>
                  </a:lnTo>
                  <a:lnTo>
                    <a:pt x="34" y="3"/>
                  </a:lnTo>
                  <a:lnTo>
                    <a:pt x="23" y="2"/>
                  </a:lnTo>
                  <a:lnTo>
                    <a:pt x="12" y="2"/>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45" name="Freeform 98"/>
            <p:cNvSpPr>
              <a:spLocks/>
            </p:cNvSpPr>
            <p:nvPr/>
          </p:nvSpPr>
          <p:spPr bwMode="auto">
            <a:xfrm>
              <a:off x="3106" y="3403"/>
              <a:ext cx="148" cy="39"/>
            </a:xfrm>
            <a:custGeom>
              <a:avLst/>
              <a:gdLst>
                <a:gd name="T0" fmla="*/ 0 w 148"/>
                <a:gd name="T1" fmla="*/ 0 h 39"/>
                <a:gd name="T2" fmla="*/ 0 w 148"/>
                <a:gd name="T3" fmla="*/ 36 h 39"/>
                <a:gd name="T4" fmla="*/ 10 w 148"/>
                <a:gd name="T5" fmla="*/ 37 h 39"/>
                <a:gd name="T6" fmla="*/ 18 w 148"/>
                <a:gd name="T7" fmla="*/ 37 h 39"/>
                <a:gd name="T8" fmla="*/ 27 w 148"/>
                <a:gd name="T9" fmla="*/ 38 h 39"/>
                <a:gd name="T10" fmla="*/ 37 w 148"/>
                <a:gd name="T11" fmla="*/ 38 h 39"/>
                <a:gd name="T12" fmla="*/ 45 w 148"/>
                <a:gd name="T13" fmla="*/ 38 h 39"/>
                <a:gd name="T14" fmla="*/ 55 w 148"/>
                <a:gd name="T15" fmla="*/ 38 h 39"/>
                <a:gd name="T16" fmla="*/ 64 w 148"/>
                <a:gd name="T17" fmla="*/ 38 h 39"/>
                <a:gd name="T18" fmla="*/ 74 w 148"/>
                <a:gd name="T19" fmla="*/ 38 h 39"/>
                <a:gd name="T20" fmla="*/ 84 w 148"/>
                <a:gd name="T21" fmla="*/ 38 h 39"/>
                <a:gd name="T22" fmla="*/ 92 w 148"/>
                <a:gd name="T23" fmla="*/ 38 h 39"/>
                <a:gd name="T24" fmla="*/ 102 w 148"/>
                <a:gd name="T25" fmla="*/ 38 h 39"/>
                <a:gd name="T26" fmla="*/ 111 w 148"/>
                <a:gd name="T27" fmla="*/ 37 h 39"/>
                <a:gd name="T28" fmla="*/ 120 w 148"/>
                <a:gd name="T29" fmla="*/ 37 h 39"/>
                <a:gd name="T30" fmla="*/ 130 w 148"/>
                <a:gd name="T31" fmla="*/ 36 h 39"/>
                <a:gd name="T32" fmla="*/ 138 w 148"/>
                <a:gd name="T33" fmla="*/ 35 h 39"/>
                <a:gd name="T34" fmla="*/ 147 w 148"/>
                <a:gd name="T35" fmla="*/ 35 h 39"/>
                <a:gd name="T36" fmla="*/ 147 w 148"/>
                <a:gd name="T37" fmla="*/ 0 h 39"/>
                <a:gd name="T38" fmla="*/ 138 w 148"/>
                <a:gd name="T39" fmla="*/ 1 h 39"/>
                <a:gd name="T40" fmla="*/ 131 w 148"/>
                <a:gd name="T41" fmla="*/ 1 h 39"/>
                <a:gd name="T42" fmla="*/ 122 w 148"/>
                <a:gd name="T43" fmla="*/ 2 h 39"/>
                <a:gd name="T44" fmla="*/ 113 w 148"/>
                <a:gd name="T45" fmla="*/ 2 h 39"/>
                <a:gd name="T46" fmla="*/ 105 w 148"/>
                <a:gd name="T47" fmla="*/ 2 h 39"/>
                <a:gd name="T48" fmla="*/ 95 w 148"/>
                <a:gd name="T49" fmla="*/ 3 h 39"/>
                <a:gd name="T50" fmla="*/ 86 w 148"/>
                <a:gd name="T51" fmla="*/ 3 h 39"/>
                <a:gd name="T52" fmla="*/ 77 w 148"/>
                <a:gd name="T53" fmla="*/ 3 h 39"/>
                <a:gd name="T54" fmla="*/ 68 w 148"/>
                <a:gd name="T55" fmla="*/ 3 h 39"/>
                <a:gd name="T56" fmla="*/ 59 w 148"/>
                <a:gd name="T57" fmla="*/ 3 h 39"/>
                <a:gd name="T58" fmla="*/ 48 w 148"/>
                <a:gd name="T59" fmla="*/ 3 h 39"/>
                <a:gd name="T60" fmla="*/ 39 w 148"/>
                <a:gd name="T61" fmla="*/ 3 h 39"/>
                <a:gd name="T62" fmla="*/ 30 w 148"/>
                <a:gd name="T63" fmla="*/ 3 h 39"/>
                <a:gd name="T64" fmla="*/ 19 w 148"/>
                <a:gd name="T65" fmla="*/ 2 h 39"/>
                <a:gd name="T66" fmla="*/ 11 w 148"/>
                <a:gd name="T67" fmla="*/ 2 h 39"/>
                <a:gd name="T68" fmla="*/ 0 w 148"/>
                <a:gd name="T69" fmla="*/ 0 h 3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
                <a:gd name="T106" fmla="*/ 0 h 39"/>
                <a:gd name="T107" fmla="*/ 148 w 148"/>
                <a:gd name="T108" fmla="*/ 39 h 3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 h="39">
                  <a:moveTo>
                    <a:pt x="0" y="0"/>
                  </a:moveTo>
                  <a:lnTo>
                    <a:pt x="0" y="36"/>
                  </a:lnTo>
                  <a:lnTo>
                    <a:pt x="10" y="37"/>
                  </a:lnTo>
                  <a:lnTo>
                    <a:pt x="18" y="37"/>
                  </a:lnTo>
                  <a:lnTo>
                    <a:pt x="27" y="38"/>
                  </a:lnTo>
                  <a:lnTo>
                    <a:pt x="37" y="38"/>
                  </a:lnTo>
                  <a:lnTo>
                    <a:pt x="45" y="38"/>
                  </a:lnTo>
                  <a:lnTo>
                    <a:pt x="55" y="38"/>
                  </a:lnTo>
                  <a:lnTo>
                    <a:pt x="64" y="38"/>
                  </a:lnTo>
                  <a:lnTo>
                    <a:pt x="74" y="38"/>
                  </a:lnTo>
                  <a:lnTo>
                    <a:pt x="84" y="38"/>
                  </a:lnTo>
                  <a:lnTo>
                    <a:pt x="92" y="38"/>
                  </a:lnTo>
                  <a:lnTo>
                    <a:pt x="102" y="38"/>
                  </a:lnTo>
                  <a:lnTo>
                    <a:pt x="111" y="37"/>
                  </a:lnTo>
                  <a:lnTo>
                    <a:pt x="120" y="37"/>
                  </a:lnTo>
                  <a:lnTo>
                    <a:pt x="130" y="36"/>
                  </a:lnTo>
                  <a:lnTo>
                    <a:pt x="138" y="35"/>
                  </a:lnTo>
                  <a:lnTo>
                    <a:pt x="147" y="35"/>
                  </a:lnTo>
                  <a:lnTo>
                    <a:pt x="147" y="0"/>
                  </a:lnTo>
                  <a:lnTo>
                    <a:pt x="138" y="1"/>
                  </a:lnTo>
                  <a:lnTo>
                    <a:pt x="131" y="1"/>
                  </a:lnTo>
                  <a:lnTo>
                    <a:pt x="122" y="2"/>
                  </a:lnTo>
                  <a:lnTo>
                    <a:pt x="113" y="2"/>
                  </a:lnTo>
                  <a:lnTo>
                    <a:pt x="105" y="2"/>
                  </a:lnTo>
                  <a:lnTo>
                    <a:pt x="95" y="3"/>
                  </a:lnTo>
                  <a:lnTo>
                    <a:pt x="86" y="3"/>
                  </a:lnTo>
                  <a:lnTo>
                    <a:pt x="77" y="3"/>
                  </a:lnTo>
                  <a:lnTo>
                    <a:pt x="68" y="3"/>
                  </a:lnTo>
                  <a:lnTo>
                    <a:pt x="59" y="3"/>
                  </a:lnTo>
                  <a:lnTo>
                    <a:pt x="48" y="3"/>
                  </a:lnTo>
                  <a:lnTo>
                    <a:pt x="39" y="3"/>
                  </a:lnTo>
                  <a:lnTo>
                    <a:pt x="30" y="3"/>
                  </a:lnTo>
                  <a:lnTo>
                    <a:pt x="19" y="2"/>
                  </a:lnTo>
                  <a:lnTo>
                    <a:pt x="11" y="2"/>
                  </a:lnTo>
                  <a:lnTo>
                    <a:pt x="0" y="0"/>
                  </a:lnTo>
                </a:path>
              </a:pathLst>
            </a:custGeom>
            <a:solidFill>
              <a:srgbClr val="C0A030"/>
            </a:solidFill>
            <a:ln w="12700" cap="rnd">
              <a:noFill/>
              <a:round/>
              <a:headEnd/>
              <a:tailEnd/>
            </a:ln>
          </p:spPr>
          <p:txBody>
            <a:bodyPr/>
            <a:lstStyle/>
            <a:p>
              <a:endParaRPr lang="en-US">
                <a:solidFill>
                  <a:srgbClr val="000000"/>
                </a:solidFill>
              </a:endParaRPr>
            </a:p>
          </p:txBody>
        </p:sp>
        <p:sp>
          <p:nvSpPr>
            <p:cNvPr id="27746" name="Freeform 99"/>
            <p:cNvSpPr>
              <a:spLocks/>
            </p:cNvSpPr>
            <p:nvPr/>
          </p:nvSpPr>
          <p:spPr bwMode="auto">
            <a:xfrm>
              <a:off x="2746" y="3247"/>
              <a:ext cx="883" cy="151"/>
            </a:xfrm>
            <a:custGeom>
              <a:avLst/>
              <a:gdLst>
                <a:gd name="T0" fmla="*/ 486 w 883"/>
                <a:gd name="T1" fmla="*/ 150 h 151"/>
                <a:gd name="T2" fmla="*/ 551 w 883"/>
                <a:gd name="T3" fmla="*/ 148 h 151"/>
                <a:gd name="T4" fmla="*/ 613 w 883"/>
                <a:gd name="T5" fmla="*/ 144 h 151"/>
                <a:gd name="T6" fmla="*/ 670 w 883"/>
                <a:gd name="T7" fmla="*/ 139 h 151"/>
                <a:gd name="T8" fmla="*/ 722 w 883"/>
                <a:gd name="T9" fmla="*/ 134 h 151"/>
                <a:gd name="T10" fmla="*/ 768 w 883"/>
                <a:gd name="T11" fmla="*/ 126 h 151"/>
                <a:gd name="T12" fmla="*/ 807 w 883"/>
                <a:gd name="T13" fmla="*/ 117 h 151"/>
                <a:gd name="T14" fmla="*/ 839 w 883"/>
                <a:gd name="T15" fmla="*/ 108 h 151"/>
                <a:gd name="T16" fmla="*/ 862 w 883"/>
                <a:gd name="T17" fmla="*/ 98 h 151"/>
                <a:gd name="T18" fmla="*/ 877 w 883"/>
                <a:gd name="T19" fmla="*/ 87 h 151"/>
                <a:gd name="T20" fmla="*/ 882 w 883"/>
                <a:gd name="T21" fmla="*/ 76 h 151"/>
                <a:gd name="T22" fmla="*/ 877 w 883"/>
                <a:gd name="T23" fmla="*/ 64 h 151"/>
                <a:gd name="T24" fmla="*/ 862 w 883"/>
                <a:gd name="T25" fmla="*/ 54 h 151"/>
                <a:gd name="T26" fmla="*/ 839 w 883"/>
                <a:gd name="T27" fmla="*/ 43 h 151"/>
                <a:gd name="T28" fmla="*/ 807 w 883"/>
                <a:gd name="T29" fmla="*/ 34 h 151"/>
                <a:gd name="T30" fmla="*/ 768 w 883"/>
                <a:gd name="T31" fmla="*/ 25 h 151"/>
                <a:gd name="T32" fmla="*/ 722 w 883"/>
                <a:gd name="T33" fmla="*/ 17 h 151"/>
                <a:gd name="T34" fmla="*/ 670 w 883"/>
                <a:gd name="T35" fmla="*/ 12 h 151"/>
                <a:gd name="T36" fmla="*/ 613 w 883"/>
                <a:gd name="T37" fmla="*/ 7 h 151"/>
                <a:gd name="T38" fmla="*/ 551 w 883"/>
                <a:gd name="T39" fmla="*/ 3 h 151"/>
                <a:gd name="T40" fmla="*/ 486 w 883"/>
                <a:gd name="T41" fmla="*/ 1 h 151"/>
                <a:gd name="T42" fmla="*/ 418 w 883"/>
                <a:gd name="T43" fmla="*/ 0 h 151"/>
                <a:gd name="T44" fmla="*/ 353 w 883"/>
                <a:gd name="T45" fmla="*/ 2 h 151"/>
                <a:gd name="T46" fmla="*/ 289 w 883"/>
                <a:gd name="T47" fmla="*/ 5 h 151"/>
                <a:gd name="T48" fmla="*/ 230 w 883"/>
                <a:gd name="T49" fmla="*/ 10 h 151"/>
                <a:gd name="T50" fmla="*/ 178 w 883"/>
                <a:gd name="T51" fmla="*/ 15 h 151"/>
                <a:gd name="T52" fmla="*/ 130 w 883"/>
                <a:gd name="T53" fmla="*/ 22 h 151"/>
                <a:gd name="T54" fmla="*/ 88 w 883"/>
                <a:gd name="T55" fmla="*/ 31 h 151"/>
                <a:gd name="T56" fmla="*/ 55 w 883"/>
                <a:gd name="T57" fmla="*/ 39 h 151"/>
                <a:gd name="T58" fmla="*/ 28 w 883"/>
                <a:gd name="T59" fmla="*/ 50 h 151"/>
                <a:gd name="T60" fmla="*/ 10 w 883"/>
                <a:gd name="T61" fmla="*/ 61 h 151"/>
                <a:gd name="T62" fmla="*/ 0 w 883"/>
                <a:gd name="T63" fmla="*/ 72 h 151"/>
                <a:gd name="T64" fmla="*/ 2 w 883"/>
                <a:gd name="T65" fmla="*/ 83 h 151"/>
                <a:gd name="T66" fmla="*/ 13 w 883"/>
                <a:gd name="T67" fmla="*/ 92 h 151"/>
                <a:gd name="T68" fmla="*/ 33 w 883"/>
                <a:gd name="T69" fmla="*/ 103 h 151"/>
                <a:gd name="T70" fmla="*/ 63 w 883"/>
                <a:gd name="T71" fmla="*/ 113 h 151"/>
                <a:gd name="T72" fmla="*/ 99 w 883"/>
                <a:gd name="T73" fmla="*/ 121 h 151"/>
                <a:gd name="T74" fmla="*/ 143 w 883"/>
                <a:gd name="T75" fmla="*/ 129 h 151"/>
                <a:gd name="T76" fmla="*/ 194 w 883"/>
                <a:gd name="T77" fmla="*/ 137 h 151"/>
                <a:gd name="T78" fmla="*/ 249 w 883"/>
                <a:gd name="T79" fmla="*/ 142 h 151"/>
                <a:gd name="T80" fmla="*/ 309 w 883"/>
                <a:gd name="T81" fmla="*/ 146 h 151"/>
                <a:gd name="T82" fmla="*/ 373 w 883"/>
                <a:gd name="T83" fmla="*/ 149 h 151"/>
                <a:gd name="T84" fmla="*/ 441 w 883"/>
                <a:gd name="T85" fmla="*/ 150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83"/>
                <a:gd name="T130" fmla="*/ 0 h 151"/>
                <a:gd name="T131" fmla="*/ 883 w 883"/>
                <a:gd name="T132" fmla="*/ 151 h 15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83" h="151">
                  <a:moveTo>
                    <a:pt x="441" y="150"/>
                  </a:moveTo>
                  <a:lnTo>
                    <a:pt x="464" y="150"/>
                  </a:lnTo>
                  <a:lnTo>
                    <a:pt x="486" y="150"/>
                  </a:lnTo>
                  <a:lnTo>
                    <a:pt x="509" y="149"/>
                  </a:lnTo>
                  <a:lnTo>
                    <a:pt x="530" y="149"/>
                  </a:lnTo>
                  <a:lnTo>
                    <a:pt x="551" y="148"/>
                  </a:lnTo>
                  <a:lnTo>
                    <a:pt x="572" y="147"/>
                  </a:lnTo>
                  <a:lnTo>
                    <a:pt x="593" y="146"/>
                  </a:lnTo>
                  <a:lnTo>
                    <a:pt x="613" y="144"/>
                  </a:lnTo>
                  <a:lnTo>
                    <a:pt x="633" y="143"/>
                  </a:lnTo>
                  <a:lnTo>
                    <a:pt x="652" y="141"/>
                  </a:lnTo>
                  <a:lnTo>
                    <a:pt x="670" y="139"/>
                  </a:lnTo>
                  <a:lnTo>
                    <a:pt x="688" y="138"/>
                  </a:lnTo>
                  <a:lnTo>
                    <a:pt x="705" y="136"/>
                  </a:lnTo>
                  <a:lnTo>
                    <a:pt x="722" y="134"/>
                  </a:lnTo>
                  <a:lnTo>
                    <a:pt x="738" y="131"/>
                  </a:lnTo>
                  <a:lnTo>
                    <a:pt x="753" y="128"/>
                  </a:lnTo>
                  <a:lnTo>
                    <a:pt x="768" y="126"/>
                  </a:lnTo>
                  <a:lnTo>
                    <a:pt x="782" y="123"/>
                  </a:lnTo>
                  <a:lnTo>
                    <a:pt x="795" y="120"/>
                  </a:lnTo>
                  <a:lnTo>
                    <a:pt x="807" y="117"/>
                  </a:lnTo>
                  <a:lnTo>
                    <a:pt x="818" y="114"/>
                  </a:lnTo>
                  <a:lnTo>
                    <a:pt x="829" y="111"/>
                  </a:lnTo>
                  <a:lnTo>
                    <a:pt x="839" y="108"/>
                  </a:lnTo>
                  <a:lnTo>
                    <a:pt x="847" y="105"/>
                  </a:lnTo>
                  <a:lnTo>
                    <a:pt x="855" y="101"/>
                  </a:lnTo>
                  <a:lnTo>
                    <a:pt x="862" y="98"/>
                  </a:lnTo>
                  <a:lnTo>
                    <a:pt x="869" y="94"/>
                  </a:lnTo>
                  <a:lnTo>
                    <a:pt x="873" y="90"/>
                  </a:lnTo>
                  <a:lnTo>
                    <a:pt x="877" y="87"/>
                  </a:lnTo>
                  <a:lnTo>
                    <a:pt x="880" y="84"/>
                  </a:lnTo>
                  <a:lnTo>
                    <a:pt x="882" y="80"/>
                  </a:lnTo>
                  <a:lnTo>
                    <a:pt x="882" y="76"/>
                  </a:lnTo>
                  <a:lnTo>
                    <a:pt x="882" y="72"/>
                  </a:lnTo>
                  <a:lnTo>
                    <a:pt x="880" y="68"/>
                  </a:lnTo>
                  <a:lnTo>
                    <a:pt x="877" y="64"/>
                  </a:lnTo>
                  <a:lnTo>
                    <a:pt x="873" y="61"/>
                  </a:lnTo>
                  <a:lnTo>
                    <a:pt x="869" y="57"/>
                  </a:lnTo>
                  <a:lnTo>
                    <a:pt x="862" y="54"/>
                  </a:lnTo>
                  <a:lnTo>
                    <a:pt x="855" y="50"/>
                  </a:lnTo>
                  <a:lnTo>
                    <a:pt x="847" y="46"/>
                  </a:lnTo>
                  <a:lnTo>
                    <a:pt x="839" y="43"/>
                  </a:lnTo>
                  <a:lnTo>
                    <a:pt x="829" y="39"/>
                  </a:lnTo>
                  <a:lnTo>
                    <a:pt x="818" y="37"/>
                  </a:lnTo>
                  <a:lnTo>
                    <a:pt x="807" y="34"/>
                  </a:lnTo>
                  <a:lnTo>
                    <a:pt x="795" y="31"/>
                  </a:lnTo>
                  <a:lnTo>
                    <a:pt x="782" y="28"/>
                  </a:lnTo>
                  <a:lnTo>
                    <a:pt x="768" y="25"/>
                  </a:lnTo>
                  <a:lnTo>
                    <a:pt x="753" y="22"/>
                  </a:lnTo>
                  <a:lnTo>
                    <a:pt x="738" y="19"/>
                  </a:lnTo>
                  <a:lnTo>
                    <a:pt x="722" y="17"/>
                  </a:lnTo>
                  <a:lnTo>
                    <a:pt x="705" y="15"/>
                  </a:lnTo>
                  <a:lnTo>
                    <a:pt x="688" y="13"/>
                  </a:lnTo>
                  <a:lnTo>
                    <a:pt x="670" y="12"/>
                  </a:lnTo>
                  <a:lnTo>
                    <a:pt x="652" y="10"/>
                  </a:lnTo>
                  <a:lnTo>
                    <a:pt x="633" y="8"/>
                  </a:lnTo>
                  <a:lnTo>
                    <a:pt x="613" y="7"/>
                  </a:lnTo>
                  <a:lnTo>
                    <a:pt x="593" y="5"/>
                  </a:lnTo>
                  <a:lnTo>
                    <a:pt x="572" y="4"/>
                  </a:lnTo>
                  <a:lnTo>
                    <a:pt x="551" y="3"/>
                  </a:lnTo>
                  <a:lnTo>
                    <a:pt x="530" y="2"/>
                  </a:lnTo>
                  <a:lnTo>
                    <a:pt x="509" y="1"/>
                  </a:lnTo>
                  <a:lnTo>
                    <a:pt x="486" y="1"/>
                  </a:lnTo>
                  <a:lnTo>
                    <a:pt x="464" y="0"/>
                  </a:lnTo>
                  <a:lnTo>
                    <a:pt x="441" y="0"/>
                  </a:lnTo>
                  <a:lnTo>
                    <a:pt x="418" y="0"/>
                  </a:lnTo>
                  <a:lnTo>
                    <a:pt x="395" y="1"/>
                  </a:lnTo>
                  <a:lnTo>
                    <a:pt x="373" y="1"/>
                  </a:lnTo>
                  <a:lnTo>
                    <a:pt x="353" y="2"/>
                  </a:lnTo>
                  <a:lnTo>
                    <a:pt x="331" y="3"/>
                  </a:lnTo>
                  <a:lnTo>
                    <a:pt x="310" y="4"/>
                  </a:lnTo>
                  <a:lnTo>
                    <a:pt x="289" y="5"/>
                  </a:lnTo>
                  <a:lnTo>
                    <a:pt x="270" y="7"/>
                  </a:lnTo>
                  <a:lnTo>
                    <a:pt x="250" y="8"/>
                  </a:lnTo>
                  <a:lnTo>
                    <a:pt x="230" y="10"/>
                  </a:lnTo>
                  <a:lnTo>
                    <a:pt x="213" y="12"/>
                  </a:lnTo>
                  <a:lnTo>
                    <a:pt x="195" y="13"/>
                  </a:lnTo>
                  <a:lnTo>
                    <a:pt x="178" y="15"/>
                  </a:lnTo>
                  <a:lnTo>
                    <a:pt x="161" y="17"/>
                  </a:lnTo>
                  <a:lnTo>
                    <a:pt x="145" y="19"/>
                  </a:lnTo>
                  <a:lnTo>
                    <a:pt x="130" y="22"/>
                  </a:lnTo>
                  <a:lnTo>
                    <a:pt x="115" y="25"/>
                  </a:lnTo>
                  <a:lnTo>
                    <a:pt x="101" y="28"/>
                  </a:lnTo>
                  <a:lnTo>
                    <a:pt x="88" y="31"/>
                  </a:lnTo>
                  <a:lnTo>
                    <a:pt x="76" y="34"/>
                  </a:lnTo>
                  <a:lnTo>
                    <a:pt x="65" y="37"/>
                  </a:lnTo>
                  <a:lnTo>
                    <a:pt x="55" y="39"/>
                  </a:lnTo>
                  <a:lnTo>
                    <a:pt x="45" y="43"/>
                  </a:lnTo>
                  <a:lnTo>
                    <a:pt x="36" y="46"/>
                  </a:lnTo>
                  <a:lnTo>
                    <a:pt x="28" y="50"/>
                  </a:lnTo>
                  <a:lnTo>
                    <a:pt x="21" y="54"/>
                  </a:lnTo>
                  <a:lnTo>
                    <a:pt x="15" y="57"/>
                  </a:lnTo>
                  <a:lnTo>
                    <a:pt x="10" y="61"/>
                  </a:lnTo>
                  <a:lnTo>
                    <a:pt x="6" y="64"/>
                  </a:lnTo>
                  <a:lnTo>
                    <a:pt x="3" y="68"/>
                  </a:lnTo>
                  <a:lnTo>
                    <a:pt x="0" y="72"/>
                  </a:lnTo>
                  <a:lnTo>
                    <a:pt x="0" y="76"/>
                  </a:lnTo>
                  <a:lnTo>
                    <a:pt x="0" y="79"/>
                  </a:lnTo>
                  <a:lnTo>
                    <a:pt x="2" y="83"/>
                  </a:lnTo>
                  <a:lnTo>
                    <a:pt x="4" y="87"/>
                  </a:lnTo>
                  <a:lnTo>
                    <a:pt x="8" y="89"/>
                  </a:lnTo>
                  <a:lnTo>
                    <a:pt x="13" y="92"/>
                  </a:lnTo>
                  <a:lnTo>
                    <a:pt x="19" y="96"/>
                  </a:lnTo>
                  <a:lnTo>
                    <a:pt x="26" y="99"/>
                  </a:lnTo>
                  <a:lnTo>
                    <a:pt x="33" y="103"/>
                  </a:lnTo>
                  <a:lnTo>
                    <a:pt x="42" y="106"/>
                  </a:lnTo>
                  <a:lnTo>
                    <a:pt x="52" y="110"/>
                  </a:lnTo>
                  <a:lnTo>
                    <a:pt x="63" y="113"/>
                  </a:lnTo>
                  <a:lnTo>
                    <a:pt x="74" y="115"/>
                  </a:lnTo>
                  <a:lnTo>
                    <a:pt x="86" y="118"/>
                  </a:lnTo>
                  <a:lnTo>
                    <a:pt x="99" y="121"/>
                  </a:lnTo>
                  <a:lnTo>
                    <a:pt x="113" y="124"/>
                  </a:lnTo>
                  <a:lnTo>
                    <a:pt x="128" y="127"/>
                  </a:lnTo>
                  <a:lnTo>
                    <a:pt x="143" y="129"/>
                  </a:lnTo>
                  <a:lnTo>
                    <a:pt x="159" y="132"/>
                  </a:lnTo>
                  <a:lnTo>
                    <a:pt x="176" y="135"/>
                  </a:lnTo>
                  <a:lnTo>
                    <a:pt x="194" y="137"/>
                  </a:lnTo>
                  <a:lnTo>
                    <a:pt x="212" y="138"/>
                  </a:lnTo>
                  <a:lnTo>
                    <a:pt x="229" y="140"/>
                  </a:lnTo>
                  <a:lnTo>
                    <a:pt x="249" y="142"/>
                  </a:lnTo>
                  <a:lnTo>
                    <a:pt x="268" y="143"/>
                  </a:lnTo>
                  <a:lnTo>
                    <a:pt x="289" y="145"/>
                  </a:lnTo>
                  <a:lnTo>
                    <a:pt x="309" y="146"/>
                  </a:lnTo>
                  <a:lnTo>
                    <a:pt x="331" y="147"/>
                  </a:lnTo>
                  <a:lnTo>
                    <a:pt x="352" y="149"/>
                  </a:lnTo>
                  <a:lnTo>
                    <a:pt x="373" y="149"/>
                  </a:lnTo>
                  <a:lnTo>
                    <a:pt x="395" y="150"/>
                  </a:lnTo>
                  <a:lnTo>
                    <a:pt x="418" y="150"/>
                  </a:lnTo>
                  <a:lnTo>
                    <a:pt x="441" y="150"/>
                  </a:lnTo>
                </a:path>
              </a:pathLst>
            </a:custGeom>
            <a:solidFill>
              <a:srgbClr val="C0A030"/>
            </a:solidFill>
            <a:ln w="12700" cap="rnd">
              <a:noFill/>
              <a:round/>
              <a:headEnd/>
              <a:tailEnd/>
            </a:ln>
          </p:spPr>
          <p:txBody>
            <a:bodyPr/>
            <a:lstStyle/>
            <a:p>
              <a:endParaRPr lang="en-US">
                <a:solidFill>
                  <a:srgbClr val="000000"/>
                </a:solidFill>
              </a:endParaRPr>
            </a:p>
          </p:txBody>
        </p:sp>
        <p:sp>
          <p:nvSpPr>
            <p:cNvPr id="27747" name="Freeform 100"/>
            <p:cNvSpPr>
              <a:spLocks/>
            </p:cNvSpPr>
            <p:nvPr/>
          </p:nvSpPr>
          <p:spPr bwMode="auto">
            <a:xfrm>
              <a:off x="2746" y="3247"/>
              <a:ext cx="889" cy="157"/>
            </a:xfrm>
            <a:custGeom>
              <a:avLst/>
              <a:gdLst>
                <a:gd name="T0" fmla="*/ 467 w 889"/>
                <a:gd name="T1" fmla="*/ 156 h 157"/>
                <a:gd name="T2" fmla="*/ 534 w 889"/>
                <a:gd name="T3" fmla="*/ 155 h 157"/>
                <a:gd name="T4" fmla="*/ 597 w 889"/>
                <a:gd name="T5" fmla="*/ 152 h 157"/>
                <a:gd name="T6" fmla="*/ 656 w 889"/>
                <a:gd name="T7" fmla="*/ 147 h 157"/>
                <a:gd name="T8" fmla="*/ 710 w 889"/>
                <a:gd name="T9" fmla="*/ 141 h 157"/>
                <a:gd name="T10" fmla="*/ 758 w 889"/>
                <a:gd name="T11" fmla="*/ 133 h 157"/>
                <a:gd name="T12" fmla="*/ 800 w 889"/>
                <a:gd name="T13" fmla="*/ 125 h 157"/>
                <a:gd name="T14" fmla="*/ 835 w 889"/>
                <a:gd name="T15" fmla="*/ 115 h 157"/>
                <a:gd name="T16" fmla="*/ 861 w 889"/>
                <a:gd name="T17" fmla="*/ 105 h 157"/>
                <a:gd name="T18" fmla="*/ 879 w 889"/>
                <a:gd name="T19" fmla="*/ 94 h 157"/>
                <a:gd name="T20" fmla="*/ 888 w 889"/>
                <a:gd name="T21" fmla="*/ 83 h 157"/>
                <a:gd name="T22" fmla="*/ 886 w 889"/>
                <a:gd name="T23" fmla="*/ 71 h 157"/>
                <a:gd name="T24" fmla="*/ 875 w 889"/>
                <a:gd name="T25" fmla="*/ 59 h 157"/>
                <a:gd name="T26" fmla="*/ 853 w 889"/>
                <a:gd name="T27" fmla="*/ 48 h 157"/>
                <a:gd name="T28" fmla="*/ 824 w 889"/>
                <a:gd name="T29" fmla="*/ 38 h 157"/>
                <a:gd name="T30" fmla="*/ 787 w 889"/>
                <a:gd name="T31" fmla="*/ 29 h 157"/>
                <a:gd name="T32" fmla="*/ 743 w 889"/>
                <a:gd name="T33" fmla="*/ 20 h 157"/>
                <a:gd name="T34" fmla="*/ 693 w 889"/>
                <a:gd name="T35" fmla="*/ 14 h 157"/>
                <a:gd name="T36" fmla="*/ 637 w 889"/>
                <a:gd name="T37" fmla="*/ 8 h 157"/>
                <a:gd name="T38" fmla="*/ 576 w 889"/>
                <a:gd name="T39" fmla="*/ 4 h 157"/>
                <a:gd name="T40" fmla="*/ 512 w 889"/>
                <a:gd name="T41" fmla="*/ 1 h 157"/>
                <a:gd name="T42" fmla="*/ 444 w 889"/>
                <a:gd name="T43" fmla="*/ 0 h 157"/>
                <a:gd name="T44" fmla="*/ 376 w 889"/>
                <a:gd name="T45" fmla="*/ 1 h 157"/>
                <a:gd name="T46" fmla="*/ 312 w 889"/>
                <a:gd name="T47" fmla="*/ 4 h 157"/>
                <a:gd name="T48" fmla="*/ 252 w 889"/>
                <a:gd name="T49" fmla="*/ 8 h 157"/>
                <a:gd name="T50" fmla="*/ 196 w 889"/>
                <a:gd name="T51" fmla="*/ 14 h 157"/>
                <a:gd name="T52" fmla="*/ 146 w 889"/>
                <a:gd name="T53" fmla="*/ 20 h 157"/>
                <a:gd name="T54" fmla="*/ 102 w 889"/>
                <a:gd name="T55" fmla="*/ 29 h 157"/>
                <a:gd name="T56" fmla="*/ 65 w 889"/>
                <a:gd name="T57" fmla="*/ 38 h 157"/>
                <a:gd name="T58" fmla="*/ 36 w 889"/>
                <a:gd name="T59" fmla="*/ 48 h 157"/>
                <a:gd name="T60" fmla="*/ 15 w 889"/>
                <a:gd name="T61" fmla="*/ 59 h 157"/>
                <a:gd name="T62" fmla="*/ 3 w 889"/>
                <a:gd name="T63" fmla="*/ 71 h 157"/>
                <a:gd name="T64" fmla="*/ 0 w 889"/>
                <a:gd name="T65" fmla="*/ 82 h 157"/>
                <a:gd name="T66" fmla="*/ 8 w 889"/>
                <a:gd name="T67" fmla="*/ 93 h 157"/>
                <a:gd name="T68" fmla="*/ 26 w 889"/>
                <a:gd name="T69" fmla="*/ 103 h 157"/>
                <a:gd name="T70" fmla="*/ 52 w 889"/>
                <a:gd name="T71" fmla="*/ 114 h 157"/>
                <a:gd name="T72" fmla="*/ 87 w 889"/>
                <a:gd name="T73" fmla="*/ 123 h 157"/>
                <a:gd name="T74" fmla="*/ 129 w 889"/>
                <a:gd name="T75" fmla="*/ 132 h 157"/>
                <a:gd name="T76" fmla="*/ 177 w 889"/>
                <a:gd name="T77" fmla="*/ 140 h 157"/>
                <a:gd name="T78" fmla="*/ 231 w 889"/>
                <a:gd name="T79" fmla="*/ 146 h 157"/>
                <a:gd name="T80" fmla="*/ 291 w 889"/>
                <a:gd name="T81" fmla="*/ 151 h 157"/>
                <a:gd name="T82" fmla="*/ 354 w 889"/>
                <a:gd name="T83" fmla="*/ 155 h 157"/>
                <a:gd name="T84" fmla="*/ 421 w 889"/>
                <a:gd name="T85" fmla="*/ 156 h 1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89"/>
                <a:gd name="T130" fmla="*/ 0 h 157"/>
                <a:gd name="T131" fmla="*/ 889 w 889"/>
                <a:gd name="T132" fmla="*/ 157 h 15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89" h="157">
                  <a:moveTo>
                    <a:pt x="444" y="156"/>
                  </a:moveTo>
                  <a:lnTo>
                    <a:pt x="444" y="156"/>
                  </a:lnTo>
                  <a:lnTo>
                    <a:pt x="467" y="156"/>
                  </a:lnTo>
                  <a:lnTo>
                    <a:pt x="489" y="156"/>
                  </a:lnTo>
                  <a:lnTo>
                    <a:pt x="512" y="155"/>
                  </a:lnTo>
                  <a:lnTo>
                    <a:pt x="534" y="155"/>
                  </a:lnTo>
                  <a:lnTo>
                    <a:pt x="555" y="154"/>
                  </a:lnTo>
                  <a:lnTo>
                    <a:pt x="576" y="153"/>
                  </a:lnTo>
                  <a:lnTo>
                    <a:pt x="597" y="152"/>
                  </a:lnTo>
                  <a:lnTo>
                    <a:pt x="617" y="150"/>
                  </a:lnTo>
                  <a:lnTo>
                    <a:pt x="637" y="149"/>
                  </a:lnTo>
                  <a:lnTo>
                    <a:pt x="656" y="147"/>
                  </a:lnTo>
                  <a:lnTo>
                    <a:pt x="675" y="145"/>
                  </a:lnTo>
                  <a:lnTo>
                    <a:pt x="693" y="143"/>
                  </a:lnTo>
                  <a:lnTo>
                    <a:pt x="710" y="141"/>
                  </a:lnTo>
                  <a:lnTo>
                    <a:pt x="727" y="139"/>
                  </a:lnTo>
                  <a:lnTo>
                    <a:pt x="743" y="136"/>
                  </a:lnTo>
                  <a:lnTo>
                    <a:pt x="758" y="133"/>
                  </a:lnTo>
                  <a:lnTo>
                    <a:pt x="773" y="131"/>
                  </a:lnTo>
                  <a:lnTo>
                    <a:pt x="787" y="128"/>
                  </a:lnTo>
                  <a:lnTo>
                    <a:pt x="800" y="125"/>
                  </a:lnTo>
                  <a:lnTo>
                    <a:pt x="812" y="122"/>
                  </a:lnTo>
                  <a:lnTo>
                    <a:pt x="824" y="119"/>
                  </a:lnTo>
                  <a:lnTo>
                    <a:pt x="835" y="115"/>
                  </a:lnTo>
                  <a:lnTo>
                    <a:pt x="845" y="112"/>
                  </a:lnTo>
                  <a:lnTo>
                    <a:pt x="853" y="109"/>
                  </a:lnTo>
                  <a:lnTo>
                    <a:pt x="861" y="105"/>
                  </a:lnTo>
                  <a:lnTo>
                    <a:pt x="868" y="102"/>
                  </a:lnTo>
                  <a:lnTo>
                    <a:pt x="875" y="98"/>
                  </a:lnTo>
                  <a:lnTo>
                    <a:pt x="879" y="94"/>
                  </a:lnTo>
                  <a:lnTo>
                    <a:pt x="883" y="90"/>
                  </a:lnTo>
                  <a:lnTo>
                    <a:pt x="886" y="87"/>
                  </a:lnTo>
                  <a:lnTo>
                    <a:pt x="888" y="83"/>
                  </a:lnTo>
                  <a:lnTo>
                    <a:pt x="888" y="79"/>
                  </a:lnTo>
                  <a:lnTo>
                    <a:pt x="888" y="75"/>
                  </a:lnTo>
                  <a:lnTo>
                    <a:pt x="886" y="71"/>
                  </a:lnTo>
                  <a:lnTo>
                    <a:pt x="883" y="67"/>
                  </a:lnTo>
                  <a:lnTo>
                    <a:pt x="879" y="63"/>
                  </a:lnTo>
                  <a:lnTo>
                    <a:pt x="875" y="59"/>
                  </a:lnTo>
                  <a:lnTo>
                    <a:pt x="868" y="56"/>
                  </a:lnTo>
                  <a:lnTo>
                    <a:pt x="861" y="52"/>
                  </a:lnTo>
                  <a:lnTo>
                    <a:pt x="853" y="48"/>
                  </a:lnTo>
                  <a:lnTo>
                    <a:pt x="845" y="45"/>
                  </a:lnTo>
                  <a:lnTo>
                    <a:pt x="835" y="41"/>
                  </a:lnTo>
                  <a:lnTo>
                    <a:pt x="824" y="38"/>
                  </a:lnTo>
                  <a:lnTo>
                    <a:pt x="812" y="35"/>
                  </a:lnTo>
                  <a:lnTo>
                    <a:pt x="800" y="32"/>
                  </a:lnTo>
                  <a:lnTo>
                    <a:pt x="787" y="29"/>
                  </a:lnTo>
                  <a:lnTo>
                    <a:pt x="773" y="26"/>
                  </a:lnTo>
                  <a:lnTo>
                    <a:pt x="758" y="23"/>
                  </a:lnTo>
                  <a:lnTo>
                    <a:pt x="743" y="20"/>
                  </a:lnTo>
                  <a:lnTo>
                    <a:pt x="727" y="18"/>
                  </a:lnTo>
                  <a:lnTo>
                    <a:pt x="710" y="16"/>
                  </a:lnTo>
                  <a:lnTo>
                    <a:pt x="693" y="14"/>
                  </a:lnTo>
                  <a:lnTo>
                    <a:pt x="675" y="12"/>
                  </a:lnTo>
                  <a:lnTo>
                    <a:pt x="656" y="10"/>
                  </a:lnTo>
                  <a:lnTo>
                    <a:pt x="637" y="8"/>
                  </a:lnTo>
                  <a:lnTo>
                    <a:pt x="617" y="7"/>
                  </a:lnTo>
                  <a:lnTo>
                    <a:pt x="597" y="5"/>
                  </a:lnTo>
                  <a:lnTo>
                    <a:pt x="576" y="4"/>
                  </a:lnTo>
                  <a:lnTo>
                    <a:pt x="555" y="3"/>
                  </a:lnTo>
                  <a:lnTo>
                    <a:pt x="534" y="2"/>
                  </a:lnTo>
                  <a:lnTo>
                    <a:pt x="512" y="1"/>
                  </a:lnTo>
                  <a:lnTo>
                    <a:pt x="489" y="1"/>
                  </a:lnTo>
                  <a:lnTo>
                    <a:pt x="467" y="0"/>
                  </a:lnTo>
                  <a:lnTo>
                    <a:pt x="444" y="0"/>
                  </a:lnTo>
                  <a:lnTo>
                    <a:pt x="421" y="0"/>
                  </a:lnTo>
                  <a:lnTo>
                    <a:pt x="398" y="1"/>
                  </a:lnTo>
                  <a:lnTo>
                    <a:pt x="376" y="1"/>
                  </a:lnTo>
                  <a:lnTo>
                    <a:pt x="355" y="2"/>
                  </a:lnTo>
                  <a:lnTo>
                    <a:pt x="333" y="3"/>
                  </a:lnTo>
                  <a:lnTo>
                    <a:pt x="312" y="4"/>
                  </a:lnTo>
                  <a:lnTo>
                    <a:pt x="291" y="5"/>
                  </a:lnTo>
                  <a:lnTo>
                    <a:pt x="272" y="7"/>
                  </a:lnTo>
                  <a:lnTo>
                    <a:pt x="252" y="8"/>
                  </a:lnTo>
                  <a:lnTo>
                    <a:pt x="232" y="10"/>
                  </a:lnTo>
                  <a:lnTo>
                    <a:pt x="214" y="12"/>
                  </a:lnTo>
                  <a:lnTo>
                    <a:pt x="196" y="14"/>
                  </a:lnTo>
                  <a:lnTo>
                    <a:pt x="179" y="16"/>
                  </a:lnTo>
                  <a:lnTo>
                    <a:pt x="162" y="18"/>
                  </a:lnTo>
                  <a:lnTo>
                    <a:pt x="146" y="20"/>
                  </a:lnTo>
                  <a:lnTo>
                    <a:pt x="131" y="23"/>
                  </a:lnTo>
                  <a:lnTo>
                    <a:pt x="116" y="26"/>
                  </a:lnTo>
                  <a:lnTo>
                    <a:pt x="102" y="29"/>
                  </a:lnTo>
                  <a:lnTo>
                    <a:pt x="89" y="32"/>
                  </a:lnTo>
                  <a:lnTo>
                    <a:pt x="77" y="35"/>
                  </a:lnTo>
                  <a:lnTo>
                    <a:pt x="65" y="38"/>
                  </a:lnTo>
                  <a:lnTo>
                    <a:pt x="55" y="41"/>
                  </a:lnTo>
                  <a:lnTo>
                    <a:pt x="45" y="45"/>
                  </a:lnTo>
                  <a:lnTo>
                    <a:pt x="36" y="48"/>
                  </a:lnTo>
                  <a:lnTo>
                    <a:pt x="28" y="52"/>
                  </a:lnTo>
                  <a:lnTo>
                    <a:pt x="21" y="56"/>
                  </a:lnTo>
                  <a:lnTo>
                    <a:pt x="15" y="59"/>
                  </a:lnTo>
                  <a:lnTo>
                    <a:pt x="10" y="63"/>
                  </a:lnTo>
                  <a:lnTo>
                    <a:pt x="6" y="67"/>
                  </a:lnTo>
                  <a:lnTo>
                    <a:pt x="3" y="71"/>
                  </a:lnTo>
                  <a:lnTo>
                    <a:pt x="0" y="75"/>
                  </a:lnTo>
                  <a:lnTo>
                    <a:pt x="0" y="79"/>
                  </a:lnTo>
                  <a:lnTo>
                    <a:pt x="0" y="82"/>
                  </a:lnTo>
                  <a:lnTo>
                    <a:pt x="2" y="86"/>
                  </a:lnTo>
                  <a:lnTo>
                    <a:pt x="4" y="90"/>
                  </a:lnTo>
                  <a:lnTo>
                    <a:pt x="8" y="93"/>
                  </a:lnTo>
                  <a:lnTo>
                    <a:pt x="13" y="96"/>
                  </a:lnTo>
                  <a:lnTo>
                    <a:pt x="19" y="100"/>
                  </a:lnTo>
                  <a:lnTo>
                    <a:pt x="26" y="103"/>
                  </a:lnTo>
                  <a:lnTo>
                    <a:pt x="33" y="107"/>
                  </a:lnTo>
                  <a:lnTo>
                    <a:pt x="42" y="110"/>
                  </a:lnTo>
                  <a:lnTo>
                    <a:pt x="52" y="114"/>
                  </a:lnTo>
                  <a:lnTo>
                    <a:pt x="63" y="117"/>
                  </a:lnTo>
                  <a:lnTo>
                    <a:pt x="74" y="120"/>
                  </a:lnTo>
                  <a:lnTo>
                    <a:pt x="87" y="123"/>
                  </a:lnTo>
                  <a:lnTo>
                    <a:pt x="100" y="126"/>
                  </a:lnTo>
                  <a:lnTo>
                    <a:pt x="114" y="129"/>
                  </a:lnTo>
                  <a:lnTo>
                    <a:pt x="129" y="132"/>
                  </a:lnTo>
                  <a:lnTo>
                    <a:pt x="144" y="134"/>
                  </a:lnTo>
                  <a:lnTo>
                    <a:pt x="160" y="137"/>
                  </a:lnTo>
                  <a:lnTo>
                    <a:pt x="177" y="140"/>
                  </a:lnTo>
                  <a:lnTo>
                    <a:pt x="195" y="142"/>
                  </a:lnTo>
                  <a:lnTo>
                    <a:pt x="213" y="144"/>
                  </a:lnTo>
                  <a:lnTo>
                    <a:pt x="231" y="146"/>
                  </a:lnTo>
                  <a:lnTo>
                    <a:pt x="251" y="148"/>
                  </a:lnTo>
                  <a:lnTo>
                    <a:pt x="270" y="149"/>
                  </a:lnTo>
                  <a:lnTo>
                    <a:pt x="291" y="151"/>
                  </a:lnTo>
                  <a:lnTo>
                    <a:pt x="311" y="152"/>
                  </a:lnTo>
                  <a:lnTo>
                    <a:pt x="333" y="153"/>
                  </a:lnTo>
                  <a:lnTo>
                    <a:pt x="354" y="155"/>
                  </a:lnTo>
                  <a:lnTo>
                    <a:pt x="376" y="155"/>
                  </a:lnTo>
                  <a:lnTo>
                    <a:pt x="398" y="156"/>
                  </a:lnTo>
                  <a:lnTo>
                    <a:pt x="421" y="156"/>
                  </a:lnTo>
                  <a:lnTo>
                    <a:pt x="444" y="156"/>
                  </a:lnTo>
                </a:path>
              </a:pathLst>
            </a:custGeom>
            <a:noFill/>
            <a:ln w="12700" cap="rnd">
              <a:solidFill>
                <a:srgbClr val="000000"/>
              </a:solidFill>
              <a:round/>
              <a:headEnd/>
              <a:tailEnd/>
            </a:ln>
          </p:spPr>
          <p:txBody>
            <a:bodyPr/>
            <a:lstStyle/>
            <a:p>
              <a:endParaRPr lang="en-US">
                <a:solidFill>
                  <a:srgbClr val="000000"/>
                </a:solidFill>
              </a:endParaRPr>
            </a:p>
          </p:txBody>
        </p:sp>
        <p:sp>
          <p:nvSpPr>
            <p:cNvPr id="27748" name="Freeform 101"/>
            <p:cNvSpPr>
              <a:spLocks/>
            </p:cNvSpPr>
            <p:nvPr/>
          </p:nvSpPr>
          <p:spPr bwMode="auto">
            <a:xfrm>
              <a:off x="3116" y="1106"/>
              <a:ext cx="130" cy="241"/>
            </a:xfrm>
            <a:custGeom>
              <a:avLst/>
              <a:gdLst>
                <a:gd name="T0" fmla="*/ 129 w 130"/>
                <a:gd name="T1" fmla="*/ 240 h 241"/>
                <a:gd name="T2" fmla="*/ 129 w 130"/>
                <a:gd name="T3" fmla="*/ 0 h 241"/>
                <a:gd name="T4" fmla="*/ 0 w 130"/>
                <a:gd name="T5" fmla="*/ 0 h 241"/>
                <a:gd name="T6" fmla="*/ 0 w 130"/>
                <a:gd name="T7" fmla="*/ 240 h 241"/>
                <a:gd name="T8" fmla="*/ 129 w 130"/>
                <a:gd name="T9" fmla="*/ 240 h 241"/>
                <a:gd name="T10" fmla="*/ 0 60000 65536"/>
                <a:gd name="T11" fmla="*/ 0 60000 65536"/>
                <a:gd name="T12" fmla="*/ 0 60000 65536"/>
                <a:gd name="T13" fmla="*/ 0 60000 65536"/>
                <a:gd name="T14" fmla="*/ 0 60000 65536"/>
                <a:gd name="T15" fmla="*/ 0 w 130"/>
                <a:gd name="T16" fmla="*/ 0 h 241"/>
                <a:gd name="T17" fmla="*/ 130 w 130"/>
                <a:gd name="T18" fmla="*/ 241 h 241"/>
              </a:gdLst>
              <a:ahLst/>
              <a:cxnLst>
                <a:cxn ang="T10">
                  <a:pos x="T0" y="T1"/>
                </a:cxn>
                <a:cxn ang="T11">
                  <a:pos x="T2" y="T3"/>
                </a:cxn>
                <a:cxn ang="T12">
                  <a:pos x="T4" y="T5"/>
                </a:cxn>
                <a:cxn ang="T13">
                  <a:pos x="T6" y="T7"/>
                </a:cxn>
                <a:cxn ang="T14">
                  <a:pos x="T8" y="T9"/>
                </a:cxn>
              </a:cxnLst>
              <a:rect l="T15" t="T16" r="T17" b="T18"/>
              <a:pathLst>
                <a:path w="130" h="241">
                  <a:moveTo>
                    <a:pt x="129" y="240"/>
                  </a:moveTo>
                  <a:lnTo>
                    <a:pt x="129" y="0"/>
                  </a:lnTo>
                  <a:lnTo>
                    <a:pt x="0" y="0"/>
                  </a:lnTo>
                  <a:lnTo>
                    <a:pt x="0" y="240"/>
                  </a:lnTo>
                  <a:lnTo>
                    <a:pt x="129" y="240"/>
                  </a:lnTo>
                </a:path>
              </a:pathLst>
            </a:custGeom>
            <a:solidFill>
              <a:srgbClr val="C0A030"/>
            </a:solidFill>
            <a:ln w="12700" cap="rnd">
              <a:noFill/>
              <a:round/>
              <a:headEnd/>
              <a:tailEnd/>
            </a:ln>
          </p:spPr>
          <p:txBody>
            <a:bodyPr/>
            <a:lstStyle/>
            <a:p>
              <a:endParaRPr lang="en-US">
                <a:solidFill>
                  <a:srgbClr val="000000"/>
                </a:solidFill>
              </a:endParaRPr>
            </a:p>
          </p:txBody>
        </p:sp>
        <p:sp>
          <p:nvSpPr>
            <p:cNvPr id="27749" name="Freeform 102"/>
            <p:cNvSpPr>
              <a:spLocks/>
            </p:cNvSpPr>
            <p:nvPr/>
          </p:nvSpPr>
          <p:spPr bwMode="auto">
            <a:xfrm>
              <a:off x="3116" y="1106"/>
              <a:ext cx="136" cy="247"/>
            </a:xfrm>
            <a:custGeom>
              <a:avLst/>
              <a:gdLst>
                <a:gd name="T0" fmla="*/ 135 w 136"/>
                <a:gd name="T1" fmla="*/ 246 h 247"/>
                <a:gd name="T2" fmla="*/ 135 w 136"/>
                <a:gd name="T3" fmla="*/ 0 h 247"/>
                <a:gd name="T4" fmla="*/ 0 w 136"/>
                <a:gd name="T5" fmla="*/ 0 h 247"/>
                <a:gd name="T6" fmla="*/ 0 w 136"/>
                <a:gd name="T7" fmla="*/ 246 h 247"/>
                <a:gd name="T8" fmla="*/ 135 w 136"/>
                <a:gd name="T9" fmla="*/ 246 h 247"/>
                <a:gd name="T10" fmla="*/ 0 60000 65536"/>
                <a:gd name="T11" fmla="*/ 0 60000 65536"/>
                <a:gd name="T12" fmla="*/ 0 60000 65536"/>
                <a:gd name="T13" fmla="*/ 0 60000 65536"/>
                <a:gd name="T14" fmla="*/ 0 60000 65536"/>
                <a:gd name="T15" fmla="*/ 0 w 136"/>
                <a:gd name="T16" fmla="*/ 0 h 247"/>
                <a:gd name="T17" fmla="*/ 136 w 136"/>
                <a:gd name="T18" fmla="*/ 247 h 247"/>
              </a:gdLst>
              <a:ahLst/>
              <a:cxnLst>
                <a:cxn ang="T10">
                  <a:pos x="T0" y="T1"/>
                </a:cxn>
                <a:cxn ang="T11">
                  <a:pos x="T2" y="T3"/>
                </a:cxn>
                <a:cxn ang="T12">
                  <a:pos x="T4" y="T5"/>
                </a:cxn>
                <a:cxn ang="T13">
                  <a:pos x="T6" y="T7"/>
                </a:cxn>
                <a:cxn ang="T14">
                  <a:pos x="T8" y="T9"/>
                </a:cxn>
              </a:cxnLst>
              <a:rect l="T15" t="T16" r="T17" b="T18"/>
              <a:pathLst>
                <a:path w="136" h="247">
                  <a:moveTo>
                    <a:pt x="135" y="246"/>
                  </a:moveTo>
                  <a:lnTo>
                    <a:pt x="135" y="0"/>
                  </a:lnTo>
                  <a:lnTo>
                    <a:pt x="0" y="0"/>
                  </a:lnTo>
                  <a:lnTo>
                    <a:pt x="0" y="246"/>
                  </a:lnTo>
                  <a:lnTo>
                    <a:pt x="135" y="246"/>
                  </a:lnTo>
                </a:path>
              </a:pathLst>
            </a:custGeom>
            <a:noFill/>
            <a:ln w="12700" cap="rnd">
              <a:solidFill>
                <a:srgbClr val="000000"/>
              </a:solidFill>
              <a:round/>
              <a:headEnd/>
              <a:tailEnd/>
            </a:ln>
          </p:spPr>
          <p:txBody>
            <a:bodyPr/>
            <a:lstStyle/>
            <a:p>
              <a:endParaRPr lang="en-US">
                <a:solidFill>
                  <a:srgbClr val="000000"/>
                </a:solidFill>
              </a:endParaRPr>
            </a:p>
          </p:txBody>
        </p:sp>
        <p:sp>
          <p:nvSpPr>
            <p:cNvPr id="27750" name="Freeform 103"/>
            <p:cNvSpPr>
              <a:spLocks/>
            </p:cNvSpPr>
            <p:nvPr/>
          </p:nvSpPr>
          <p:spPr bwMode="auto">
            <a:xfrm>
              <a:off x="3072" y="3133"/>
              <a:ext cx="213" cy="134"/>
            </a:xfrm>
            <a:custGeom>
              <a:avLst/>
              <a:gdLst>
                <a:gd name="T0" fmla="*/ 71 w 213"/>
                <a:gd name="T1" fmla="*/ 133 h 134"/>
                <a:gd name="T2" fmla="*/ 0 w 213"/>
                <a:gd name="T3" fmla="*/ 66 h 134"/>
                <a:gd name="T4" fmla="*/ 65 w 213"/>
                <a:gd name="T5" fmla="*/ 0 h 134"/>
                <a:gd name="T6" fmla="*/ 148 w 213"/>
                <a:gd name="T7" fmla="*/ 0 h 134"/>
                <a:gd name="T8" fmla="*/ 212 w 213"/>
                <a:gd name="T9" fmla="*/ 66 h 134"/>
                <a:gd name="T10" fmla="*/ 141 w 213"/>
                <a:gd name="T11" fmla="*/ 133 h 134"/>
                <a:gd name="T12" fmla="*/ 71 w 213"/>
                <a:gd name="T13" fmla="*/ 133 h 134"/>
                <a:gd name="T14" fmla="*/ 0 60000 65536"/>
                <a:gd name="T15" fmla="*/ 0 60000 65536"/>
                <a:gd name="T16" fmla="*/ 0 60000 65536"/>
                <a:gd name="T17" fmla="*/ 0 60000 65536"/>
                <a:gd name="T18" fmla="*/ 0 60000 65536"/>
                <a:gd name="T19" fmla="*/ 0 60000 65536"/>
                <a:gd name="T20" fmla="*/ 0 60000 65536"/>
                <a:gd name="T21" fmla="*/ 0 w 213"/>
                <a:gd name="T22" fmla="*/ 0 h 134"/>
                <a:gd name="T23" fmla="*/ 213 w 213"/>
                <a:gd name="T24" fmla="*/ 134 h 1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3" h="134">
                  <a:moveTo>
                    <a:pt x="71" y="133"/>
                  </a:moveTo>
                  <a:lnTo>
                    <a:pt x="0" y="66"/>
                  </a:lnTo>
                  <a:lnTo>
                    <a:pt x="65" y="0"/>
                  </a:lnTo>
                  <a:lnTo>
                    <a:pt x="148" y="0"/>
                  </a:lnTo>
                  <a:lnTo>
                    <a:pt x="212" y="66"/>
                  </a:lnTo>
                  <a:lnTo>
                    <a:pt x="141" y="133"/>
                  </a:lnTo>
                  <a:lnTo>
                    <a:pt x="71" y="133"/>
                  </a:lnTo>
                </a:path>
              </a:pathLst>
            </a:custGeom>
            <a:solidFill>
              <a:srgbClr val="C0A030"/>
            </a:solidFill>
            <a:ln w="12700" cap="rnd">
              <a:noFill/>
              <a:round/>
              <a:headEnd/>
              <a:tailEnd/>
            </a:ln>
          </p:spPr>
          <p:txBody>
            <a:bodyPr/>
            <a:lstStyle/>
            <a:p>
              <a:endParaRPr lang="en-US">
                <a:solidFill>
                  <a:srgbClr val="000000"/>
                </a:solidFill>
              </a:endParaRPr>
            </a:p>
          </p:txBody>
        </p:sp>
        <p:sp>
          <p:nvSpPr>
            <p:cNvPr id="27751" name="Freeform 104"/>
            <p:cNvSpPr>
              <a:spLocks/>
            </p:cNvSpPr>
            <p:nvPr/>
          </p:nvSpPr>
          <p:spPr bwMode="auto">
            <a:xfrm>
              <a:off x="3072" y="3133"/>
              <a:ext cx="219" cy="140"/>
            </a:xfrm>
            <a:custGeom>
              <a:avLst/>
              <a:gdLst>
                <a:gd name="T0" fmla="*/ 73 w 219"/>
                <a:gd name="T1" fmla="*/ 139 h 140"/>
                <a:gd name="T2" fmla="*/ 0 w 219"/>
                <a:gd name="T3" fmla="*/ 69 h 140"/>
                <a:gd name="T4" fmla="*/ 67 w 219"/>
                <a:gd name="T5" fmla="*/ 0 h 140"/>
                <a:gd name="T6" fmla="*/ 152 w 219"/>
                <a:gd name="T7" fmla="*/ 0 h 140"/>
                <a:gd name="T8" fmla="*/ 218 w 219"/>
                <a:gd name="T9" fmla="*/ 69 h 140"/>
                <a:gd name="T10" fmla="*/ 145 w 219"/>
                <a:gd name="T11" fmla="*/ 139 h 140"/>
                <a:gd name="T12" fmla="*/ 73 w 219"/>
                <a:gd name="T13" fmla="*/ 139 h 140"/>
                <a:gd name="T14" fmla="*/ 0 60000 65536"/>
                <a:gd name="T15" fmla="*/ 0 60000 65536"/>
                <a:gd name="T16" fmla="*/ 0 60000 65536"/>
                <a:gd name="T17" fmla="*/ 0 60000 65536"/>
                <a:gd name="T18" fmla="*/ 0 60000 65536"/>
                <a:gd name="T19" fmla="*/ 0 60000 65536"/>
                <a:gd name="T20" fmla="*/ 0 60000 65536"/>
                <a:gd name="T21" fmla="*/ 0 w 219"/>
                <a:gd name="T22" fmla="*/ 0 h 140"/>
                <a:gd name="T23" fmla="*/ 219 w 219"/>
                <a:gd name="T24" fmla="*/ 140 h 1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9" h="140">
                  <a:moveTo>
                    <a:pt x="73" y="139"/>
                  </a:moveTo>
                  <a:lnTo>
                    <a:pt x="0" y="69"/>
                  </a:lnTo>
                  <a:lnTo>
                    <a:pt x="67" y="0"/>
                  </a:lnTo>
                  <a:lnTo>
                    <a:pt x="152" y="0"/>
                  </a:lnTo>
                  <a:lnTo>
                    <a:pt x="218" y="69"/>
                  </a:lnTo>
                  <a:lnTo>
                    <a:pt x="145" y="139"/>
                  </a:lnTo>
                  <a:lnTo>
                    <a:pt x="73" y="139"/>
                  </a:lnTo>
                </a:path>
              </a:pathLst>
            </a:custGeom>
            <a:noFill/>
            <a:ln w="12700" cap="rnd">
              <a:solidFill>
                <a:srgbClr val="000000"/>
              </a:solidFill>
              <a:round/>
              <a:headEnd/>
              <a:tailEnd/>
            </a:ln>
          </p:spPr>
          <p:txBody>
            <a:bodyPr/>
            <a:lstStyle/>
            <a:p>
              <a:endParaRPr lang="en-US">
                <a:solidFill>
                  <a:srgbClr val="000000"/>
                </a:solidFill>
              </a:endParaRPr>
            </a:p>
          </p:txBody>
        </p:sp>
        <p:sp>
          <p:nvSpPr>
            <p:cNvPr id="27752" name="Freeform 105"/>
            <p:cNvSpPr>
              <a:spLocks/>
            </p:cNvSpPr>
            <p:nvPr/>
          </p:nvSpPr>
          <p:spPr bwMode="auto">
            <a:xfrm>
              <a:off x="3241" y="954"/>
              <a:ext cx="739" cy="193"/>
            </a:xfrm>
            <a:custGeom>
              <a:avLst/>
              <a:gdLst>
                <a:gd name="T0" fmla="*/ 8 w 739"/>
                <a:gd name="T1" fmla="*/ 77 h 193"/>
                <a:gd name="T2" fmla="*/ 30 w 739"/>
                <a:gd name="T3" fmla="*/ 62 h 193"/>
                <a:gd name="T4" fmla="*/ 60 w 739"/>
                <a:gd name="T5" fmla="*/ 46 h 193"/>
                <a:gd name="T6" fmla="*/ 96 w 739"/>
                <a:gd name="T7" fmla="*/ 29 h 193"/>
                <a:gd name="T8" fmla="*/ 138 w 739"/>
                <a:gd name="T9" fmla="*/ 14 h 193"/>
                <a:gd name="T10" fmla="*/ 183 w 739"/>
                <a:gd name="T11" fmla="*/ 3 h 193"/>
                <a:gd name="T12" fmla="*/ 231 w 739"/>
                <a:gd name="T13" fmla="*/ 0 h 193"/>
                <a:gd name="T14" fmla="*/ 281 w 739"/>
                <a:gd name="T15" fmla="*/ 6 h 193"/>
                <a:gd name="T16" fmla="*/ 329 w 739"/>
                <a:gd name="T17" fmla="*/ 20 h 193"/>
                <a:gd name="T18" fmla="*/ 375 w 739"/>
                <a:gd name="T19" fmla="*/ 37 h 193"/>
                <a:gd name="T20" fmla="*/ 420 w 739"/>
                <a:gd name="T21" fmla="*/ 53 h 193"/>
                <a:gd name="T22" fmla="*/ 462 w 739"/>
                <a:gd name="T23" fmla="*/ 66 h 193"/>
                <a:gd name="T24" fmla="*/ 502 w 739"/>
                <a:gd name="T25" fmla="*/ 73 h 193"/>
                <a:gd name="T26" fmla="*/ 540 w 739"/>
                <a:gd name="T27" fmla="*/ 74 h 193"/>
                <a:gd name="T28" fmla="*/ 574 w 739"/>
                <a:gd name="T29" fmla="*/ 65 h 193"/>
                <a:gd name="T30" fmla="*/ 607 w 739"/>
                <a:gd name="T31" fmla="*/ 47 h 193"/>
                <a:gd name="T32" fmla="*/ 635 w 739"/>
                <a:gd name="T33" fmla="*/ 21 h 193"/>
                <a:gd name="T34" fmla="*/ 660 w 739"/>
                <a:gd name="T35" fmla="*/ 9 h 193"/>
                <a:gd name="T36" fmla="*/ 683 w 739"/>
                <a:gd name="T37" fmla="*/ 8 h 193"/>
                <a:gd name="T38" fmla="*/ 704 w 739"/>
                <a:gd name="T39" fmla="*/ 15 h 193"/>
                <a:gd name="T40" fmla="*/ 721 w 739"/>
                <a:gd name="T41" fmla="*/ 28 h 193"/>
                <a:gd name="T42" fmla="*/ 732 w 739"/>
                <a:gd name="T43" fmla="*/ 47 h 193"/>
                <a:gd name="T44" fmla="*/ 738 w 739"/>
                <a:gd name="T45" fmla="*/ 66 h 193"/>
                <a:gd name="T46" fmla="*/ 734 w 739"/>
                <a:gd name="T47" fmla="*/ 84 h 193"/>
                <a:gd name="T48" fmla="*/ 717 w 739"/>
                <a:gd name="T49" fmla="*/ 104 h 193"/>
                <a:gd name="T50" fmla="*/ 693 w 739"/>
                <a:gd name="T51" fmla="*/ 116 h 193"/>
                <a:gd name="T52" fmla="*/ 670 w 739"/>
                <a:gd name="T53" fmla="*/ 112 h 193"/>
                <a:gd name="T54" fmla="*/ 654 w 739"/>
                <a:gd name="T55" fmla="*/ 94 h 193"/>
                <a:gd name="T56" fmla="*/ 637 w 739"/>
                <a:gd name="T57" fmla="*/ 87 h 193"/>
                <a:gd name="T58" fmla="*/ 608 w 739"/>
                <a:gd name="T59" fmla="*/ 102 h 193"/>
                <a:gd name="T60" fmla="*/ 576 w 739"/>
                <a:gd name="T61" fmla="*/ 116 h 193"/>
                <a:gd name="T62" fmla="*/ 541 w 739"/>
                <a:gd name="T63" fmla="*/ 128 h 193"/>
                <a:gd name="T64" fmla="*/ 505 w 739"/>
                <a:gd name="T65" fmla="*/ 137 h 193"/>
                <a:gd name="T66" fmla="*/ 468 w 739"/>
                <a:gd name="T67" fmla="*/ 142 h 193"/>
                <a:gd name="T68" fmla="*/ 432 w 739"/>
                <a:gd name="T69" fmla="*/ 142 h 193"/>
                <a:gd name="T70" fmla="*/ 400 w 739"/>
                <a:gd name="T71" fmla="*/ 137 h 193"/>
                <a:gd name="T72" fmla="*/ 359 w 739"/>
                <a:gd name="T73" fmla="*/ 123 h 193"/>
                <a:gd name="T74" fmla="*/ 308 w 739"/>
                <a:gd name="T75" fmla="*/ 112 h 193"/>
                <a:gd name="T76" fmla="*/ 257 w 739"/>
                <a:gd name="T77" fmla="*/ 109 h 193"/>
                <a:gd name="T78" fmla="*/ 205 w 739"/>
                <a:gd name="T79" fmla="*/ 112 h 193"/>
                <a:gd name="T80" fmla="*/ 157 w 739"/>
                <a:gd name="T81" fmla="*/ 120 h 193"/>
                <a:gd name="T82" fmla="*/ 110 w 739"/>
                <a:gd name="T83" fmla="*/ 135 h 193"/>
                <a:gd name="T84" fmla="*/ 67 w 739"/>
                <a:gd name="T85" fmla="*/ 154 h 193"/>
                <a:gd name="T86" fmla="*/ 31 w 739"/>
                <a:gd name="T87" fmla="*/ 178 h 193"/>
                <a:gd name="T88" fmla="*/ 0 w 739"/>
                <a:gd name="T89" fmla="*/ 81 h 19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39"/>
                <a:gd name="T136" fmla="*/ 0 h 193"/>
                <a:gd name="T137" fmla="*/ 739 w 739"/>
                <a:gd name="T138" fmla="*/ 193 h 19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39" h="193">
                  <a:moveTo>
                    <a:pt x="0" y="81"/>
                  </a:moveTo>
                  <a:lnTo>
                    <a:pt x="8" y="77"/>
                  </a:lnTo>
                  <a:lnTo>
                    <a:pt x="17" y="70"/>
                  </a:lnTo>
                  <a:lnTo>
                    <a:pt x="30" y="62"/>
                  </a:lnTo>
                  <a:lnTo>
                    <a:pt x="44" y="54"/>
                  </a:lnTo>
                  <a:lnTo>
                    <a:pt x="60" y="46"/>
                  </a:lnTo>
                  <a:lnTo>
                    <a:pt x="77" y="37"/>
                  </a:lnTo>
                  <a:lnTo>
                    <a:pt x="96" y="29"/>
                  </a:lnTo>
                  <a:lnTo>
                    <a:pt x="117" y="21"/>
                  </a:lnTo>
                  <a:lnTo>
                    <a:pt x="138" y="14"/>
                  </a:lnTo>
                  <a:lnTo>
                    <a:pt x="160" y="8"/>
                  </a:lnTo>
                  <a:lnTo>
                    <a:pt x="183" y="3"/>
                  </a:lnTo>
                  <a:lnTo>
                    <a:pt x="207" y="0"/>
                  </a:lnTo>
                  <a:lnTo>
                    <a:pt x="231" y="0"/>
                  </a:lnTo>
                  <a:lnTo>
                    <a:pt x="256" y="1"/>
                  </a:lnTo>
                  <a:lnTo>
                    <a:pt x="281" y="6"/>
                  </a:lnTo>
                  <a:lnTo>
                    <a:pt x="306" y="12"/>
                  </a:lnTo>
                  <a:lnTo>
                    <a:pt x="329" y="20"/>
                  </a:lnTo>
                  <a:lnTo>
                    <a:pt x="352" y="29"/>
                  </a:lnTo>
                  <a:lnTo>
                    <a:pt x="375" y="37"/>
                  </a:lnTo>
                  <a:lnTo>
                    <a:pt x="398" y="46"/>
                  </a:lnTo>
                  <a:lnTo>
                    <a:pt x="420" y="53"/>
                  </a:lnTo>
                  <a:lnTo>
                    <a:pt x="441" y="59"/>
                  </a:lnTo>
                  <a:lnTo>
                    <a:pt x="462" y="66"/>
                  </a:lnTo>
                  <a:lnTo>
                    <a:pt x="482" y="70"/>
                  </a:lnTo>
                  <a:lnTo>
                    <a:pt x="502" y="73"/>
                  </a:lnTo>
                  <a:lnTo>
                    <a:pt x="521" y="74"/>
                  </a:lnTo>
                  <a:lnTo>
                    <a:pt x="540" y="74"/>
                  </a:lnTo>
                  <a:lnTo>
                    <a:pt x="557" y="71"/>
                  </a:lnTo>
                  <a:lnTo>
                    <a:pt x="574" y="65"/>
                  </a:lnTo>
                  <a:lnTo>
                    <a:pt x="591" y="57"/>
                  </a:lnTo>
                  <a:lnTo>
                    <a:pt x="607" y="47"/>
                  </a:lnTo>
                  <a:lnTo>
                    <a:pt x="623" y="33"/>
                  </a:lnTo>
                  <a:lnTo>
                    <a:pt x="635" y="21"/>
                  </a:lnTo>
                  <a:lnTo>
                    <a:pt x="648" y="14"/>
                  </a:lnTo>
                  <a:lnTo>
                    <a:pt x="660" y="9"/>
                  </a:lnTo>
                  <a:lnTo>
                    <a:pt x="672" y="7"/>
                  </a:lnTo>
                  <a:lnTo>
                    <a:pt x="683" y="8"/>
                  </a:lnTo>
                  <a:lnTo>
                    <a:pt x="694" y="10"/>
                  </a:lnTo>
                  <a:lnTo>
                    <a:pt x="704" y="15"/>
                  </a:lnTo>
                  <a:lnTo>
                    <a:pt x="713" y="21"/>
                  </a:lnTo>
                  <a:lnTo>
                    <a:pt x="721" y="28"/>
                  </a:lnTo>
                  <a:lnTo>
                    <a:pt x="728" y="37"/>
                  </a:lnTo>
                  <a:lnTo>
                    <a:pt x="732" y="47"/>
                  </a:lnTo>
                  <a:lnTo>
                    <a:pt x="736" y="55"/>
                  </a:lnTo>
                  <a:lnTo>
                    <a:pt x="738" y="66"/>
                  </a:lnTo>
                  <a:lnTo>
                    <a:pt x="737" y="76"/>
                  </a:lnTo>
                  <a:lnTo>
                    <a:pt x="734" y="84"/>
                  </a:lnTo>
                  <a:lnTo>
                    <a:pt x="729" y="92"/>
                  </a:lnTo>
                  <a:lnTo>
                    <a:pt x="717" y="104"/>
                  </a:lnTo>
                  <a:lnTo>
                    <a:pt x="705" y="112"/>
                  </a:lnTo>
                  <a:lnTo>
                    <a:pt x="693" y="116"/>
                  </a:lnTo>
                  <a:lnTo>
                    <a:pt x="681" y="116"/>
                  </a:lnTo>
                  <a:lnTo>
                    <a:pt x="670" y="112"/>
                  </a:lnTo>
                  <a:lnTo>
                    <a:pt x="661" y="105"/>
                  </a:lnTo>
                  <a:lnTo>
                    <a:pt x="654" y="94"/>
                  </a:lnTo>
                  <a:lnTo>
                    <a:pt x="650" y="80"/>
                  </a:lnTo>
                  <a:lnTo>
                    <a:pt x="637" y="87"/>
                  </a:lnTo>
                  <a:lnTo>
                    <a:pt x="623" y="95"/>
                  </a:lnTo>
                  <a:lnTo>
                    <a:pt x="608" y="102"/>
                  </a:lnTo>
                  <a:lnTo>
                    <a:pt x="592" y="110"/>
                  </a:lnTo>
                  <a:lnTo>
                    <a:pt x="576" y="116"/>
                  </a:lnTo>
                  <a:lnTo>
                    <a:pt x="558" y="122"/>
                  </a:lnTo>
                  <a:lnTo>
                    <a:pt x="541" y="128"/>
                  </a:lnTo>
                  <a:lnTo>
                    <a:pt x="523" y="133"/>
                  </a:lnTo>
                  <a:lnTo>
                    <a:pt x="505" y="137"/>
                  </a:lnTo>
                  <a:lnTo>
                    <a:pt x="486" y="140"/>
                  </a:lnTo>
                  <a:lnTo>
                    <a:pt x="468" y="142"/>
                  </a:lnTo>
                  <a:lnTo>
                    <a:pt x="450" y="143"/>
                  </a:lnTo>
                  <a:lnTo>
                    <a:pt x="432" y="142"/>
                  </a:lnTo>
                  <a:lnTo>
                    <a:pt x="416" y="140"/>
                  </a:lnTo>
                  <a:lnTo>
                    <a:pt x="400" y="137"/>
                  </a:lnTo>
                  <a:lnTo>
                    <a:pt x="383" y="132"/>
                  </a:lnTo>
                  <a:lnTo>
                    <a:pt x="359" y="123"/>
                  </a:lnTo>
                  <a:lnTo>
                    <a:pt x="333" y="117"/>
                  </a:lnTo>
                  <a:lnTo>
                    <a:pt x="308" y="112"/>
                  </a:lnTo>
                  <a:lnTo>
                    <a:pt x="283" y="110"/>
                  </a:lnTo>
                  <a:lnTo>
                    <a:pt x="257" y="109"/>
                  </a:lnTo>
                  <a:lnTo>
                    <a:pt x="231" y="110"/>
                  </a:lnTo>
                  <a:lnTo>
                    <a:pt x="205" y="112"/>
                  </a:lnTo>
                  <a:lnTo>
                    <a:pt x="181" y="114"/>
                  </a:lnTo>
                  <a:lnTo>
                    <a:pt x="157" y="120"/>
                  </a:lnTo>
                  <a:lnTo>
                    <a:pt x="133" y="127"/>
                  </a:lnTo>
                  <a:lnTo>
                    <a:pt x="110" y="135"/>
                  </a:lnTo>
                  <a:lnTo>
                    <a:pt x="88" y="144"/>
                  </a:lnTo>
                  <a:lnTo>
                    <a:pt x="67" y="154"/>
                  </a:lnTo>
                  <a:lnTo>
                    <a:pt x="48" y="166"/>
                  </a:lnTo>
                  <a:lnTo>
                    <a:pt x="31" y="178"/>
                  </a:lnTo>
                  <a:lnTo>
                    <a:pt x="14" y="192"/>
                  </a:lnTo>
                  <a:lnTo>
                    <a:pt x="0" y="81"/>
                  </a:lnTo>
                </a:path>
              </a:pathLst>
            </a:custGeom>
            <a:solidFill>
              <a:srgbClr val="C0A030"/>
            </a:solidFill>
            <a:ln w="12700" cap="rnd">
              <a:noFill/>
              <a:round/>
              <a:headEnd/>
              <a:tailEnd/>
            </a:ln>
          </p:spPr>
          <p:txBody>
            <a:bodyPr/>
            <a:lstStyle/>
            <a:p>
              <a:endParaRPr lang="en-US">
                <a:solidFill>
                  <a:srgbClr val="000000"/>
                </a:solidFill>
              </a:endParaRPr>
            </a:p>
          </p:txBody>
        </p:sp>
        <p:sp>
          <p:nvSpPr>
            <p:cNvPr id="27753" name="Freeform 106"/>
            <p:cNvSpPr>
              <a:spLocks/>
            </p:cNvSpPr>
            <p:nvPr/>
          </p:nvSpPr>
          <p:spPr bwMode="auto">
            <a:xfrm>
              <a:off x="3241" y="954"/>
              <a:ext cx="745" cy="199"/>
            </a:xfrm>
            <a:custGeom>
              <a:avLst/>
              <a:gdLst>
                <a:gd name="T0" fmla="*/ 0 w 745"/>
                <a:gd name="T1" fmla="*/ 84 h 199"/>
                <a:gd name="T2" fmla="*/ 17 w 745"/>
                <a:gd name="T3" fmla="*/ 72 h 199"/>
                <a:gd name="T4" fmla="*/ 44 w 745"/>
                <a:gd name="T5" fmla="*/ 56 h 199"/>
                <a:gd name="T6" fmla="*/ 78 w 745"/>
                <a:gd name="T7" fmla="*/ 38 h 199"/>
                <a:gd name="T8" fmla="*/ 118 w 745"/>
                <a:gd name="T9" fmla="*/ 22 h 199"/>
                <a:gd name="T10" fmla="*/ 161 w 745"/>
                <a:gd name="T11" fmla="*/ 8 h 199"/>
                <a:gd name="T12" fmla="*/ 209 w 745"/>
                <a:gd name="T13" fmla="*/ 0 h 199"/>
                <a:gd name="T14" fmla="*/ 258 w 745"/>
                <a:gd name="T15" fmla="*/ 1 h 199"/>
                <a:gd name="T16" fmla="*/ 308 w 745"/>
                <a:gd name="T17" fmla="*/ 12 h 199"/>
                <a:gd name="T18" fmla="*/ 355 w 745"/>
                <a:gd name="T19" fmla="*/ 30 h 199"/>
                <a:gd name="T20" fmla="*/ 401 w 745"/>
                <a:gd name="T21" fmla="*/ 47 h 199"/>
                <a:gd name="T22" fmla="*/ 445 w 745"/>
                <a:gd name="T23" fmla="*/ 61 h 199"/>
                <a:gd name="T24" fmla="*/ 486 w 745"/>
                <a:gd name="T25" fmla="*/ 72 h 199"/>
                <a:gd name="T26" fmla="*/ 525 w 745"/>
                <a:gd name="T27" fmla="*/ 76 h 199"/>
                <a:gd name="T28" fmla="*/ 562 w 745"/>
                <a:gd name="T29" fmla="*/ 73 h 199"/>
                <a:gd name="T30" fmla="*/ 596 w 745"/>
                <a:gd name="T31" fmla="*/ 59 h 199"/>
                <a:gd name="T32" fmla="*/ 628 w 745"/>
                <a:gd name="T33" fmla="*/ 34 h 199"/>
                <a:gd name="T34" fmla="*/ 653 w 745"/>
                <a:gd name="T35" fmla="*/ 14 h 199"/>
                <a:gd name="T36" fmla="*/ 677 w 745"/>
                <a:gd name="T37" fmla="*/ 7 h 199"/>
                <a:gd name="T38" fmla="*/ 700 w 745"/>
                <a:gd name="T39" fmla="*/ 10 h 199"/>
                <a:gd name="T40" fmla="*/ 719 w 745"/>
                <a:gd name="T41" fmla="*/ 22 h 199"/>
                <a:gd name="T42" fmla="*/ 734 w 745"/>
                <a:gd name="T43" fmla="*/ 38 h 199"/>
                <a:gd name="T44" fmla="*/ 742 w 745"/>
                <a:gd name="T45" fmla="*/ 57 h 199"/>
                <a:gd name="T46" fmla="*/ 743 w 745"/>
                <a:gd name="T47" fmla="*/ 78 h 199"/>
                <a:gd name="T48" fmla="*/ 735 w 745"/>
                <a:gd name="T49" fmla="*/ 95 h 199"/>
                <a:gd name="T50" fmla="*/ 711 w 745"/>
                <a:gd name="T51" fmla="*/ 116 h 199"/>
                <a:gd name="T52" fmla="*/ 687 w 745"/>
                <a:gd name="T53" fmla="*/ 120 h 199"/>
                <a:gd name="T54" fmla="*/ 666 w 745"/>
                <a:gd name="T55" fmla="*/ 108 h 199"/>
                <a:gd name="T56" fmla="*/ 655 w 745"/>
                <a:gd name="T57" fmla="*/ 82 h 199"/>
                <a:gd name="T58" fmla="*/ 628 w 745"/>
                <a:gd name="T59" fmla="*/ 98 h 199"/>
                <a:gd name="T60" fmla="*/ 597 w 745"/>
                <a:gd name="T61" fmla="*/ 113 h 199"/>
                <a:gd name="T62" fmla="*/ 563 w 745"/>
                <a:gd name="T63" fmla="*/ 126 h 199"/>
                <a:gd name="T64" fmla="*/ 527 w 745"/>
                <a:gd name="T65" fmla="*/ 137 h 199"/>
                <a:gd name="T66" fmla="*/ 490 w 745"/>
                <a:gd name="T67" fmla="*/ 144 h 199"/>
                <a:gd name="T68" fmla="*/ 454 w 745"/>
                <a:gd name="T69" fmla="*/ 147 h 199"/>
                <a:gd name="T70" fmla="*/ 419 w 745"/>
                <a:gd name="T71" fmla="*/ 144 h 199"/>
                <a:gd name="T72" fmla="*/ 386 w 745"/>
                <a:gd name="T73" fmla="*/ 136 h 199"/>
                <a:gd name="T74" fmla="*/ 336 w 745"/>
                <a:gd name="T75" fmla="*/ 121 h 199"/>
                <a:gd name="T76" fmla="*/ 285 w 745"/>
                <a:gd name="T77" fmla="*/ 113 h 199"/>
                <a:gd name="T78" fmla="*/ 233 w 745"/>
                <a:gd name="T79" fmla="*/ 113 h 199"/>
                <a:gd name="T80" fmla="*/ 182 w 745"/>
                <a:gd name="T81" fmla="*/ 118 h 199"/>
                <a:gd name="T82" fmla="*/ 134 w 745"/>
                <a:gd name="T83" fmla="*/ 131 h 199"/>
                <a:gd name="T84" fmla="*/ 89 w 745"/>
                <a:gd name="T85" fmla="*/ 148 h 199"/>
                <a:gd name="T86" fmla="*/ 48 w 745"/>
                <a:gd name="T87" fmla="*/ 171 h 199"/>
                <a:gd name="T88" fmla="*/ 14 w 745"/>
                <a:gd name="T89" fmla="*/ 198 h 1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45"/>
                <a:gd name="T136" fmla="*/ 0 h 199"/>
                <a:gd name="T137" fmla="*/ 745 w 745"/>
                <a:gd name="T138" fmla="*/ 199 h 19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45" h="199">
                  <a:moveTo>
                    <a:pt x="0" y="84"/>
                  </a:moveTo>
                  <a:lnTo>
                    <a:pt x="0" y="84"/>
                  </a:lnTo>
                  <a:lnTo>
                    <a:pt x="8" y="79"/>
                  </a:lnTo>
                  <a:lnTo>
                    <a:pt x="17" y="72"/>
                  </a:lnTo>
                  <a:lnTo>
                    <a:pt x="30" y="64"/>
                  </a:lnTo>
                  <a:lnTo>
                    <a:pt x="44" y="56"/>
                  </a:lnTo>
                  <a:lnTo>
                    <a:pt x="60" y="47"/>
                  </a:lnTo>
                  <a:lnTo>
                    <a:pt x="78" y="38"/>
                  </a:lnTo>
                  <a:lnTo>
                    <a:pt x="97" y="30"/>
                  </a:lnTo>
                  <a:lnTo>
                    <a:pt x="118" y="22"/>
                  </a:lnTo>
                  <a:lnTo>
                    <a:pt x="139" y="14"/>
                  </a:lnTo>
                  <a:lnTo>
                    <a:pt x="161" y="8"/>
                  </a:lnTo>
                  <a:lnTo>
                    <a:pt x="184" y="3"/>
                  </a:lnTo>
                  <a:lnTo>
                    <a:pt x="209" y="0"/>
                  </a:lnTo>
                  <a:lnTo>
                    <a:pt x="233" y="0"/>
                  </a:lnTo>
                  <a:lnTo>
                    <a:pt x="258" y="1"/>
                  </a:lnTo>
                  <a:lnTo>
                    <a:pt x="283" y="6"/>
                  </a:lnTo>
                  <a:lnTo>
                    <a:pt x="308" y="12"/>
                  </a:lnTo>
                  <a:lnTo>
                    <a:pt x="332" y="21"/>
                  </a:lnTo>
                  <a:lnTo>
                    <a:pt x="355" y="30"/>
                  </a:lnTo>
                  <a:lnTo>
                    <a:pt x="378" y="38"/>
                  </a:lnTo>
                  <a:lnTo>
                    <a:pt x="401" y="47"/>
                  </a:lnTo>
                  <a:lnTo>
                    <a:pt x="423" y="55"/>
                  </a:lnTo>
                  <a:lnTo>
                    <a:pt x="445" y="61"/>
                  </a:lnTo>
                  <a:lnTo>
                    <a:pt x="466" y="68"/>
                  </a:lnTo>
                  <a:lnTo>
                    <a:pt x="486" y="72"/>
                  </a:lnTo>
                  <a:lnTo>
                    <a:pt x="506" y="75"/>
                  </a:lnTo>
                  <a:lnTo>
                    <a:pt x="525" y="76"/>
                  </a:lnTo>
                  <a:lnTo>
                    <a:pt x="544" y="76"/>
                  </a:lnTo>
                  <a:lnTo>
                    <a:pt x="562" y="73"/>
                  </a:lnTo>
                  <a:lnTo>
                    <a:pt x="579" y="67"/>
                  </a:lnTo>
                  <a:lnTo>
                    <a:pt x="596" y="59"/>
                  </a:lnTo>
                  <a:lnTo>
                    <a:pt x="612" y="48"/>
                  </a:lnTo>
                  <a:lnTo>
                    <a:pt x="628" y="34"/>
                  </a:lnTo>
                  <a:lnTo>
                    <a:pt x="640" y="22"/>
                  </a:lnTo>
                  <a:lnTo>
                    <a:pt x="653" y="14"/>
                  </a:lnTo>
                  <a:lnTo>
                    <a:pt x="665" y="9"/>
                  </a:lnTo>
                  <a:lnTo>
                    <a:pt x="677" y="7"/>
                  </a:lnTo>
                  <a:lnTo>
                    <a:pt x="689" y="8"/>
                  </a:lnTo>
                  <a:lnTo>
                    <a:pt x="700" y="10"/>
                  </a:lnTo>
                  <a:lnTo>
                    <a:pt x="710" y="15"/>
                  </a:lnTo>
                  <a:lnTo>
                    <a:pt x="719" y="22"/>
                  </a:lnTo>
                  <a:lnTo>
                    <a:pt x="727" y="29"/>
                  </a:lnTo>
                  <a:lnTo>
                    <a:pt x="734" y="38"/>
                  </a:lnTo>
                  <a:lnTo>
                    <a:pt x="738" y="48"/>
                  </a:lnTo>
                  <a:lnTo>
                    <a:pt x="742" y="57"/>
                  </a:lnTo>
                  <a:lnTo>
                    <a:pt x="744" y="68"/>
                  </a:lnTo>
                  <a:lnTo>
                    <a:pt x="743" y="78"/>
                  </a:lnTo>
                  <a:lnTo>
                    <a:pt x="740" y="87"/>
                  </a:lnTo>
                  <a:lnTo>
                    <a:pt x="735" y="95"/>
                  </a:lnTo>
                  <a:lnTo>
                    <a:pt x="723" y="107"/>
                  </a:lnTo>
                  <a:lnTo>
                    <a:pt x="711" y="116"/>
                  </a:lnTo>
                  <a:lnTo>
                    <a:pt x="699" y="120"/>
                  </a:lnTo>
                  <a:lnTo>
                    <a:pt x="687" y="120"/>
                  </a:lnTo>
                  <a:lnTo>
                    <a:pt x="675" y="116"/>
                  </a:lnTo>
                  <a:lnTo>
                    <a:pt x="666" y="108"/>
                  </a:lnTo>
                  <a:lnTo>
                    <a:pt x="659" y="97"/>
                  </a:lnTo>
                  <a:lnTo>
                    <a:pt x="655" y="82"/>
                  </a:lnTo>
                  <a:lnTo>
                    <a:pt x="642" y="90"/>
                  </a:lnTo>
                  <a:lnTo>
                    <a:pt x="628" y="98"/>
                  </a:lnTo>
                  <a:lnTo>
                    <a:pt x="613" y="105"/>
                  </a:lnTo>
                  <a:lnTo>
                    <a:pt x="597" y="113"/>
                  </a:lnTo>
                  <a:lnTo>
                    <a:pt x="581" y="120"/>
                  </a:lnTo>
                  <a:lnTo>
                    <a:pt x="563" y="126"/>
                  </a:lnTo>
                  <a:lnTo>
                    <a:pt x="545" y="132"/>
                  </a:lnTo>
                  <a:lnTo>
                    <a:pt x="527" y="137"/>
                  </a:lnTo>
                  <a:lnTo>
                    <a:pt x="509" y="141"/>
                  </a:lnTo>
                  <a:lnTo>
                    <a:pt x="490" y="144"/>
                  </a:lnTo>
                  <a:lnTo>
                    <a:pt x="472" y="146"/>
                  </a:lnTo>
                  <a:lnTo>
                    <a:pt x="454" y="147"/>
                  </a:lnTo>
                  <a:lnTo>
                    <a:pt x="436" y="146"/>
                  </a:lnTo>
                  <a:lnTo>
                    <a:pt x="419" y="144"/>
                  </a:lnTo>
                  <a:lnTo>
                    <a:pt x="403" y="141"/>
                  </a:lnTo>
                  <a:lnTo>
                    <a:pt x="386" y="136"/>
                  </a:lnTo>
                  <a:lnTo>
                    <a:pt x="362" y="127"/>
                  </a:lnTo>
                  <a:lnTo>
                    <a:pt x="336" y="121"/>
                  </a:lnTo>
                  <a:lnTo>
                    <a:pt x="310" y="116"/>
                  </a:lnTo>
                  <a:lnTo>
                    <a:pt x="285" y="113"/>
                  </a:lnTo>
                  <a:lnTo>
                    <a:pt x="259" y="112"/>
                  </a:lnTo>
                  <a:lnTo>
                    <a:pt x="233" y="113"/>
                  </a:lnTo>
                  <a:lnTo>
                    <a:pt x="207" y="115"/>
                  </a:lnTo>
                  <a:lnTo>
                    <a:pt x="182" y="118"/>
                  </a:lnTo>
                  <a:lnTo>
                    <a:pt x="158" y="124"/>
                  </a:lnTo>
                  <a:lnTo>
                    <a:pt x="134" y="131"/>
                  </a:lnTo>
                  <a:lnTo>
                    <a:pt x="111" y="139"/>
                  </a:lnTo>
                  <a:lnTo>
                    <a:pt x="89" y="148"/>
                  </a:lnTo>
                  <a:lnTo>
                    <a:pt x="68" y="159"/>
                  </a:lnTo>
                  <a:lnTo>
                    <a:pt x="48" y="171"/>
                  </a:lnTo>
                  <a:lnTo>
                    <a:pt x="31" y="184"/>
                  </a:lnTo>
                  <a:lnTo>
                    <a:pt x="14" y="198"/>
                  </a:lnTo>
                  <a:lnTo>
                    <a:pt x="0" y="84"/>
                  </a:lnTo>
                </a:path>
              </a:pathLst>
            </a:custGeom>
            <a:noFill/>
            <a:ln w="12700" cap="rnd">
              <a:solidFill>
                <a:srgbClr val="000000"/>
              </a:solidFill>
              <a:round/>
              <a:headEnd/>
              <a:tailEnd/>
            </a:ln>
          </p:spPr>
          <p:txBody>
            <a:bodyPr/>
            <a:lstStyle/>
            <a:p>
              <a:endParaRPr lang="en-US">
                <a:solidFill>
                  <a:srgbClr val="000000"/>
                </a:solidFill>
              </a:endParaRPr>
            </a:p>
          </p:txBody>
        </p:sp>
        <p:sp>
          <p:nvSpPr>
            <p:cNvPr id="27754" name="Freeform 107"/>
            <p:cNvSpPr>
              <a:spLocks/>
            </p:cNvSpPr>
            <p:nvPr/>
          </p:nvSpPr>
          <p:spPr bwMode="auto">
            <a:xfrm>
              <a:off x="3126" y="1352"/>
              <a:ext cx="109" cy="1776"/>
            </a:xfrm>
            <a:custGeom>
              <a:avLst/>
              <a:gdLst>
                <a:gd name="T0" fmla="*/ 75 w 109"/>
                <a:gd name="T1" fmla="*/ 0 h 1776"/>
                <a:gd name="T2" fmla="*/ 107 w 109"/>
                <a:gd name="T3" fmla="*/ 36 h 1776"/>
                <a:gd name="T4" fmla="*/ 84 w 109"/>
                <a:gd name="T5" fmla="*/ 69 h 1776"/>
                <a:gd name="T6" fmla="*/ 108 w 109"/>
                <a:gd name="T7" fmla="*/ 96 h 1776"/>
                <a:gd name="T8" fmla="*/ 108 w 109"/>
                <a:gd name="T9" fmla="*/ 102 h 1776"/>
                <a:gd name="T10" fmla="*/ 108 w 109"/>
                <a:gd name="T11" fmla="*/ 1775 h 1776"/>
                <a:gd name="T12" fmla="*/ 107 w 109"/>
                <a:gd name="T13" fmla="*/ 1775 h 1776"/>
                <a:gd name="T14" fmla="*/ 104 w 109"/>
                <a:gd name="T15" fmla="*/ 1775 h 1776"/>
                <a:gd name="T16" fmla="*/ 99 w 109"/>
                <a:gd name="T17" fmla="*/ 1775 h 1776"/>
                <a:gd name="T18" fmla="*/ 92 w 109"/>
                <a:gd name="T19" fmla="*/ 1775 h 1776"/>
                <a:gd name="T20" fmla="*/ 84 w 109"/>
                <a:gd name="T21" fmla="*/ 1775 h 1776"/>
                <a:gd name="T22" fmla="*/ 75 w 109"/>
                <a:gd name="T23" fmla="*/ 1775 h 1776"/>
                <a:gd name="T24" fmla="*/ 65 w 109"/>
                <a:gd name="T25" fmla="*/ 1775 h 1776"/>
                <a:gd name="T26" fmla="*/ 55 w 109"/>
                <a:gd name="T27" fmla="*/ 1775 h 1776"/>
                <a:gd name="T28" fmla="*/ 45 w 109"/>
                <a:gd name="T29" fmla="*/ 1775 h 1776"/>
                <a:gd name="T30" fmla="*/ 35 w 109"/>
                <a:gd name="T31" fmla="*/ 1775 h 1776"/>
                <a:gd name="T32" fmla="*/ 26 w 109"/>
                <a:gd name="T33" fmla="*/ 1775 h 1776"/>
                <a:gd name="T34" fmla="*/ 17 w 109"/>
                <a:gd name="T35" fmla="*/ 1775 h 1776"/>
                <a:gd name="T36" fmla="*/ 10 w 109"/>
                <a:gd name="T37" fmla="*/ 1775 h 1776"/>
                <a:gd name="T38" fmla="*/ 5 w 109"/>
                <a:gd name="T39" fmla="*/ 1775 h 1776"/>
                <a:gd name="T40" fmla="*/ 1 w 109"/>
                <a:gd name="T41" fmla="*/ 1775 h 1776"/>
                <a:gd name="T42" fmla="*/ 0 w 109"/>
                <a:gd name="T43" fmla="*/ 1775 h 1776"/>
                <a:gd name="T44" fmla="*/ 0 w 109"/>
                <a:gd name="T45" fmla="*/ 96 h 1776"/>
                <a:gd name="T46" fmla="*/ 26 w 109"/>
                <a:gd name="T47" fmla="*/ 69 h 1776"/>
                <a:gd name="T48" fmla="*/ 3 w 109"/>
                <a:gd name="T49" fmla="*/ 36 h 1776"/>
                <a:gd name="T50" fmla="*/ 34 w 109"/>
                <a:gd name="T51" fmla="*/ 0 h 1776"/>
                <a:gd name="T52" fmla="*/ 75 w 109"/>
                <a:gd name="T53" fmla="*/ 0 h 17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9"/>
                <a:gd name="T82" fmla="*/ 0 h 1776"/>
                <a:gd name="T83" fmla="*/ 109 w 109"/>
                <a:gd name="T84" fmla="*/ 1776 h 17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9" h="1776">
                  <a:moveTo>
                    <a:pt x="75" y="0"/>
                  </a:moveTo>
                  <a:lnTo>
                    <a:pt x="107" y="36"/>
                  </a:lnTo>
                  <a:lnTo>
                    <a:pt x="84" y="69"/>
                  </a:lnTo>
                  <a:lnTo>
                    <a:pt x="108" y="96"/>
                  </a:lnTo>
                  <a:lnTo>
                    <a:pt x="108" y="102"/>
                  </a:lnTo>
                  <a:lnTo>
                    <a:pt x="108" y="1775"/>
                  </a:lnTo>
                  <a:lnTo>
                    <a:pt x="107" y="1775"/>
                  </a:lnTo>
                  <a:lnTo>
                    <a:pt x="104" y="1775"/>
                  </a:lnTo>
                  <a:lnTo>
                    <a:pt x="99" y="1775"/>
                  </a:lnTo>
                  <a:lnTo>
                    <a:pt x="92" y="1775"/>
                  </a:lnTo>
                  <a:lnTo>
                    <a:pt x="84" y="1775"/>
                  </a:lnTo>
                  <a:lnTo>
                    <a:pt x="75" y="1775"/>
                  </a:lnTo>
                  <a:lnTo>
                    <a:pt x="65" y="1775"/>
                  </a:lnTo>
                  <a:lnTo>
                    <a:pt x="55" y="1775"/>
                  </a:lnTo>
                  <a:lnTo>
                    <a:pt x="45" y="1775"/>
                  </a:lnTo>
                  <a:lnTo>
                    <a:pt x="35" y="1775"/>
                  </a:lnTo>
                  <a:lnTo>
                    <a:pt x="26" y="1775"/>
                  </a:lnTo>
                  <a:lnTo>
                    <a:pt x="17" y="1775"/>
                  </a:lnTo>
                  <a:lnTo>
                    <a:pt x="10" y="1775"/>
                  </a:lnTo>
                  <a:lnTo>
                    <a:pt x="5" y="1775"/>
                  </a:lnTo>
                  <a:lnTo>
                    <a:pt x="1" y="1775"/>
                  </a:lnTo>
                  <a:lnTo>
                    <a:pt x="0" y="1775"/>
                  </a:lnTo>
                  <a:lnTo>
                    <a:pt x="0" y="96"/>
                  </a:lnTo>
                  <a:lnTo>
                    <a:pt x="26" y="69"/>
                  </a:lnTo>
                  <a:lnTo>
                    <a:pt x="3" y="36"/>
                  </a:lnTo>
                  <a:lnTo>
                    <a:pt x="34" y="0"/>
                  </a:lnTo>
                  <a:lnTo>
                    <a:pt x="75" y="0"/>
                  </a:lnTo>
                </a:path>
              </a:pathLst>
            </a:custGeom>
            <a:solidFill>
              <a:srgbClr val="C0A030"/>
            </a:solidFill>
            <a:ln w="12700" cap="rnd">
              <a:noFill/>
              <a:round/>
              <a:headEnd/>
              <a:tailEnd/>
            </a:ln>
          </p:spPr>
          <p:txBody>
            <a:bodyPr/>
            <a:lstStyle/>
            <a:p>
              <a:endParaRPr lang="en-US">
                <a:solidFill>
                  <a:srgbClr val="000000"/>
                </a:solidFill>
              </a:endParaRPr>
            </a:p>
          </p:txBody>
        </p:sp>
        <p:sp>
          <p:nvSpPr>
            <p:cNvPr id="27755" name="Freeform 108"/>
            <p:cNvSpPr>
              <a:spLocks/>
            </p:cNvSpPr>
            <p:nvPr/>
          </p:nvSpPr>
          <p:spPr bwMode="auto">
            <a:xfrm>
              <a:off x="3203" y="1351"/>
              <a:ext cx="34" cy="34"/>
            </a:xfrm>
            <a:custGeom>
              <a:avLst/>
              <a:gdLst>
                <a:gd name="T0" fmla="*/ 32 w 34"/>
                <a:gd name="T1" fmla="*/ 33 h 34"/>
                <a:gd name="T2" fmla="*/ 32 w 34"/>
                <a:gd name="T3" fmla="*/ 30 h 34"/>
                <a:gd name="T4" fmla="*/ 4 w 34"/>
                <a:gd name="T5" fmla="*/ 0 h 34"/>
                <a:gd name="T6" fmla="*/ 0 w 34"/>
                <a:gd name="T7" fmla="*/ 3 h 34"/>
                <a:gd name="T8" fmla="*/ 28 w 34"/>
                <a:gd name="T9" fmla="*/ 33 h 34"/>
                <a:gd name="T10" fmla="*/ 28 w 34"/>
                <a:gd name="T11" fmla="*/ 30 h 34"/>
                <a:gd name="T12" fmla="*/ 32 w 34"/>
                <a:gd name="T13" fmla="*/ 33 h 34"/>
                <a:gd name="T14" fmla="*/ 33 w 34"/>
                <a:gd name="T15" fmla="*/ 31 h 34"/>
                <a:gd name="T16" fmla="*/ 32 w 34"/>
                <a:gd name="T17" fmla="*/ 30 h 34"/>
                <a:gd name="T18" fmla="*/ 32 w 34"/>
                <a:gd name="T19" fmla="*/ 33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34"/>
                <a:gd name="T32" fmla="*/ 34 w 34"/>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34">
                  <a:moveTo>
                    <a:pt x="32" y="33"/>
                  </a:moveTo>
                  <a:lnTo>
                    <a:pt x="32" y="30"/>
                  </a:lnTo>
                  <a:lnTo>
                    <a:pt x="4" y="0"/>
                  </a:lnTo>
                  <a:lnTo>
                    <a:pt x="0" y="3"/>
                  </a:lnTo>
                  <a:lnTo>
                    <a:pt x="28" y="33"/>
                  </a:lnTo>
                  <a:lnTo>
                    <a:pt x="28" y="30"/>
                  </a:lnTo>
                  <a:lnTo>
                    <a:pt x="32" y="33"/>
                  </a:lnTo>
                  <a:lnTo>
                    <a:pt x="33" y="31"/>
                  </a:lnTo>
                  <a:lnTo>
                    <a:pt x="32" y="30"/>
                  </a:lnTo>
                  <a:lnTo>
                    <a:pt x="32" y="33"/>
                  </a:lnTo>
                </a:path>
              </a:pathLst>
            </a:custGeom>
            <a:solidFill>
              <a:srgbClr val="000000"/>
            </a:solidFill>
            <a:ln w="12700" cap="rnd">
              <a:noFill/>
              <a:round/>
              <a:headEnd/>
              <a:tailEnd/>
            </a:ln>
          </p:spPr>
          <p:txBody>
            <a:bodyPr/>
            <a:lstStyle/>
            <a:p>
              <a:endParaRPr lang="en-US">
                <a:solidFill>
                  <a:srgbClr val="000000"/>
                </a:solidFill>
              </a:endParaRPr>
            </a:p>
          </p:txBody>
        </p:sp>
        <p:sp>
          <p:nvSpPr>
            <p:cNvPr id="27756" name="Freeform 109"/>
            <p:cNvSpPr>
              <a:spLocks/>
            </p:cNvSpPr>
            <p:nvPr/>
          </p:nvSpPr>
          <p:spPr bwMode="auto">
            <a:xfrm>
              <a:off x="3211" y="1386"/>
              <a:ext cx="25" cy="32"/>
            </a:xfrm>
            <a:custGeom>
              <a:avLst/>
              <a:gdLst>
                <a:gd name="T0" fmla="*/ 5 w 25"/>
                <a:gd name="T1" fmla="*/ 28 h 32"/>
                <a:gd name="T2" fmla="*/ 5 w 25"/>
                <a:gd name="T3" fmla="*/ 31 h 32"/>
                <a:gd name="T4" fmla="*/ 24 w 25"/>
                <a:gd name="T5" fmla="*/ 3 h 32"/>
                <a:gd name="T6" fmla="*/ 20 w 25"/>
                <a:gd name="T7" fmla="*/ 0 h 32"/>
                <a:gd name="T8" fmla="*/ 1 w 25"/>
                <a:gd name="T9" fmla="*/ 28 h 32"/>
                <a:gd name="T10" fmla="*/ 1 w 25"/>
                <a:gd name="T11" fmla="*/ 31 h 32"/>
                <a:gd name="T12" fmla="*/ 1 w 25"/>
                <a:gd name="T13" fmla="*/ 28 h 32"/>
                <a:gd name="T14" fmla="*/ 0 w 25"/>
                <a:gd name="T15" fmla="*/ 29 h 32"/>
                <a:gd name="T16" fmla="*/ 1 w 25"/>
                <a:gd name="T17" fmla="*/ 31 h 32"/>
                <a:gd name="T18" fmla="*/ 5 w 25"/>
                <a:gd name="T19" fmla="*/ 28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32"/>
                <a:gd name="T32" fmla="*/ 25 w 25"/>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32">
                  <a:moveTo>
                    <a:pt x="5" y="28"/>
                  </a:moveTo>
                  <a:lnTo>
                    <a:pt x="5" y="31"/>
                  </a:lnTo>
                  <a:lnTo>
                    <a:pt x="24" y="3"/>
                  </a:lnTo>
                  <a:lnTo>
                    <a:pt x="20" y="0"/>
                  </a:lnTo>
                  <a:lnTo>
                    <a:pt x="1" y="28"/>
                  </a:lnTo>
                  <a:lnTo>
                    <a:pt x="1" y="31"/>
                  </a:lnTo>
                  <a:lnTo>
                    <a:pt x="1" y="28"/>
                  </a:lnTo>
                  <a:lnTo>
                    <a:pt x="0" y="29"/>
                  </a:lnTo>
                  <a:lnTo>
                    <a:pt x="1" y="31"/>
                  </a:lnTo>
                  <a:lnTo>
                    <a:pt x="5" y="28"/>
                  </a:lnTo>
                </a:path>
              </a:pathLst>
            </a:custGeom>
            <a:solidFill>
              <a:srgbClr val="000000"/>
            </a:solidFill>
            <a:ln w="12700" cap="rnd">
              <a:noFill/>
              <a:round/>
              <a:headEnd/>
              <a:tailEnd/>
            </a:ln>
          </p:spPr>
          <p:txBody>
            <a:bodyPr/>
            <a:lstStyle/>
            <a:p>
              <a:endParaRPr lang="en-US">
                <a:solidFill>
                  <a:srgbClr val="000000"/>
                </a:solidFill>
              </a:endParaRPr>
            </a:p>
          </p:txBody>
        </p:sp>
        <p:sp>
          <p:nvSpPr>
            <p:cNvPr id="27757" name="Freeform 110"/>
            <p:cNvSpPr>
              <a:spLocks/>
            </p:cNvSpPr>
            <p:nvPr/>
          </p:nvSpPr>
          <p:spPr bwMode="auto">
            <a:xfrm>
              <a:off x="3212" y="1419"/>
              <a:ext cx="26" cy="26"/>
            </a:xfrm>
            <a:custGeom>
              <a:avLst/>
              <a:gdLst>
                <a:gd name="T0" fmla="*/ 25 w 26"/>
                <a:gd name="T1" fmla="*/ 23 h 26"/>
                <a:gd name="T2" fmla="*/ 24 w 26"/>
                <a:gd name="T3" fmla="*/ 22 h 26"/>
                <a:gd name="T4" fmla="*/ 4 w 26"/>
                <a:gd name="T5" fmla="*/ 0 h 26"/>
                <a:gd name="T6" fmla="*/ 0 w 26"/>
                <a:gd name="T7" fmla="*/ 3 h 26"/>
                <a:gd name="T8" fmla="*/ 21 w 26"/>
                <a:gd name="T9" fmla="*/ 25 h 26"/>
                <a:gd name="T10" fmla="*/ 20 w 26"/>
                <a:gd name="T11" fmla="*/ 23 h 26"/>
                <a:gd name="T12" fmla="*/ 25 w 26"/>
                <a:gd name="T13" fmla="*/ 23 h 26"/>
                <a:gd name="T14" fmla="*/ 25 w 26"/>
                <a:gd name="T15" fmla="*/ 23 h 26"/>
                <a:gd name="T16" fmla="*/ 24 w 26"/>
                <a:gd name="T17" fmla="*/ 22 h 26"/>
                <a:gd name="T18" fmla="*/ 25 w 26"/>
                <a:gd name="T19" fmla="*/ 23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25" y="23"/>
                  </a:moveTo>
                  <a:lnTo>
                    <a:pt x="24" y="22"/>
                  </a:lnTo>
                  <a:lnTo>
                    <a:pt x="4" y="0"/>
                  </a:lnTo>
                  <a:lnTo>
                    <a:pt x="0" y="3"/>
                  </a:lnTo>
                  <a:lnTo>
                    <a:pt x="21" y="25"/>
                  </a:lnTo>
                  <a:lnTo>
                    <a:pt x="20" y="23"/>
                  </a:lnTo>
                  <a:lnTo>
                    <a:pt x="25" y="23"/>
                  </a:lnTo>
                  <a:lnTo>
                    <a:pt x="24" y="22"/>
                  </a:lnTo>
                  <a:lnTo>
                    <a:pt x="25" y="23"/>
                  </a:lnTo>
                </a:path>
              </a:pathLst>
            </a:custGeom>
            <a:solidFill>
              <a:srgbClr val="000000"/>
            </a:solidFill>
            <a:ln w="12700" cap="rnd">
              <a:noFill/>
              <a:round/>
              <a:headEnd/>
              <a:tailEnd/>
            </a:ln>
          </p:spPr>
          <p:txBody>
            <a:bodyPr/>
            <a:lstStyle/>
            <a:p>
              <a:endParaRPr lang="en-US">
                <a:solidFill>
                  <a:srgbClr val="000000"/>
                </a:solidFill>
              </a:endParaRPr>
            </a:p>
          </p:txBody>
        </p:sp>
        <p:sp>
          <p:nvSpPr>
            <p:cNvPr id="27758" name="Freeform 111"/>
            <p:cNvSpPr>
              <a:spLocks/>
            </p:cNvSpPr>
            <p:nvPr/>
          </p:nvSpPr>
          <p:spPr bwMode="auto">
            <a:xfrm>
              <a:off x="3237" y="1448"/>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7759" name="Freeform 112"/>
            <p:cNvSpPr>
              <a:spLocks/>
            </p:cNvSpPr>
            <p:nvPr/>
          </p:nvSpPr>
          <p:spPr bwMode="auto">
            <a:xfrm>
              <a:off x="3237" y="1454"/>
              <a:ext cx="1" cy="1678"/>
            </a:xfrm>
            <a:custGeom>
              <a:avLst/>
              <a:gdLst>
                <a:gd name="T0" fmla="*/ 0 w 1"/>
                <a:gd name="T1" fmla="*/ 1670 h 1678"/>
                <a:gd name="T2" fmla="*/ 0 w 1"/>
                <a:gd name="T3" fmla="*/ 1673 h 1678"/>
                <a:gd name="T4" fmla="*/ 0 w 1"/>
                <a:gd name="T5" fmla="*/ 0 h 1678"/>
                <a:gd name="T6" fmla="*/ 0 w 1"/>
                <a:gd name="T7" fmla="*/ 0 h 1678"/>
                <a:gd name="T8" fmla="*/ 0 w 1"/>
                <a:gd name="T9" fmla="*/ 1673 h 1678"/>
                <a:gd name="T10" fmla="*/ 0 w 1"/>
                <a:gd name="T11" fmla="*/ 1676 h 1678"/>
                <a:gd name="T12" fmla="*/ 0 w 1"/>
                <a:gd name="T13" fmla="*/ 1673 h 1678"/>
                <a:gd name="T14" fmla="*/ 0 w 1"/>
                <a:gd name="T15" fmla="*/ 1677 h 1678"/>
                <a:gd name="T16" fmla="*/ 0 w 1"/>
                <a:gd name="T17" fmla="*/ 1676 h 1678"/>
                <a:gd name="T18" fmla="*/ 0 w 1"/>
                <a:gd name="T19" fmla="*/ 1670 h 16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1678"/>
                <a:gd name="T32" fmla="*/ 1 w 1"/>
                <a:gd name="T33" fmla="*/ 1678 h 16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1678">
                  <a:moveTo>
                    <a:pt x="0" y="1670"/>
                  </a:moveTo>
                  <a:lnTo>
                    <a:pt x="0" y="1673"/>
                  </a:lnTo>
                  <a:lnTo>
                    <a:pt x="0" y="0"/>
                  </a:lnTo>
                  <a:lnTo>
                    <a:pt x="0" y="1673"/>
                  </a:lnTo>
                  <a:lnTo>
                    <a:pt x="0" y="1676"/>
                  </a:lnTo>
                  <a:lnTo>
                    <a:pt x="0" y="1673"/>
                  </a:lnTo>
                  <a:lnTo>
                    <a:pt x="0" y="1677"/>
                  </a:lnTo>
                  <a:lnTo>
                    <a:pt x="0" y="1676"/>
                  </a:lnTo>
                  <a:lnTo>
                    <a:pt x="0" y="1670"/>
                  </a:lnTo>
                </a:path>
              </a:pathLst>
            </a:custGeom>
            <a:solidFill>
              <a:srgbClr val="000000"/>
            </a:solidFill>
            <a:ln w="12700" cap="rnd">
              <a:noFill/>
              <a:round/>
              <a:headEnd/>
              <a:tailEnd/>
            </a:ln>
          </p:spPr>
          <p:txBody>
            <a:bodyPr/>
            <a:lstStyle/>
            <a:p>
              <a:endParaRPr lang="en-US">
                <a:solidFill>
                  <a:srgbClr val="000000"/>
                </a:solidFill>
              </a:endParaRPr>
            </a:p>
          </p:txBody>
        </p:sp>
        <p:sp>
          <p:nvSpPr>
            <p:cNvPr id="27760" name="Freeform 113"/>
            <p:cNvSpPr>
              <a:spLocks/>
            </p:cNvSpPr>
            <p:nvPr/>
          </p:nvSpPr>
          <p:spPr bwMode="auto">
            <a:xfrm>
              <a:off x="3123" y="3130"/>
              <a:ext cx="113" cy="1"/>
            </a:xfrm>
            <a:custGeom>
              <a:avLst/>
              <a:gdLst>
                <a:gd name="T0" fmla="*/ 0 w 113"/>
                <a:gd name="T1" fmla="*/ 0 h 1"/>
                <a:gd name="T2" fmla="*/ 3 w 113"/>
                <a:gd name="T3" fmla="*/ 0 h 1"/>
                <a:gd name="T4" fmla="*/ 4 w 113"/>
                <a:gd name="T5" fmla="*/ 0 h 1"/>
                <a:gd name="T6" fmla="*/ 8 w 113"/>
                <a:gd name="T7" fmla="*/ 0 h 1"/>
                <a:gd name="T8" fmla="*/ 13 w 113"/>
                <a:gd name="T9" fmla="*/ 0 h 1"/>
                <a:gd name="T10" fmla="*/ 20 w 113"/>
                <a:gd name="T11" fmla="*/ 0 h 1"/>
                <a:gd name="T12" fmla="*/ 28 w 113"/>
                <a:gd name="T13" fmla="*/ 0 h 1"/>
                <a:gd name="T14" fmla="*/ 38 w 113"/>
                <a:gd name="T15" fmla="*/ 0 h 1"/>
                <a:gd name="T16" fmla="*/ 47 w 113"/>
                <a:gd name="T17" fmla="*/ 0 h 1"/>
                <a:gd name="T18" fmla="*/ 58 w 113"/>
                <a:gd name="T19" fmla="*/ 0 h 1"/>
                <a:gd name="T20" fmla="*/ 68 w 113"/>
                <a:gd name="T21" fmla="*/ 0 h 1"/>
                <a:gd name="T22" fmla="*/ 78 w 113"/>
                <a:gd name="T23" fmla="*/ 0 h 1"/>
                <a:gd name="T24" fmla="*/ 87 w 113"/>
                <a:gd name="T25" fmla="*/ 0 h 1"/>
                <a:gd name="T26" fmla="*/ 95 w 113"/>
                <a:gd name="T27" fmla="*/ 0 h 1"/>
                <a:gd name="T28" fmla="*/ 103 w 113"/>
                <a:gd name="T29" fmla="*/ 0 h 1"/>
                <a:gd name="T30" fmla="*/ 107 w 113"/>
                <a:gd name="T31" fmla="*/ 0 h 1"/>
                <a:gd name="T32" fmla="*/ 110 w 113"/>
                <a:gd name="T33" fmla="*/ 0 h 1"/>
                <a:gd name="T34" fmla="*/ 110 w 113"/>
                <a:gd name="T35" fmla="*/ 0 h 1"/>
                <a:gd name="T36" fmla="*/ 112 w 113"/>
                <a:gd name="T37" fmla="*/ 0 h 1"/>
                <a:gd name="T38" fmla="*/ 111 w 113"/>
                <a:gd name="T39" fmla="*/ 0 h 1"/>
                <a:gd name="T40" fmla="*/ 107 w 113"/>
                <a:gd name="T41" fmla="*/ 0 h 1"/>
                <a:gd name="T42" fmla="*/ 103 w 113"/>
                <a:gd name="T43" fmla="*/ 0 h 1"/>
                <a:gd name="T44" fmla="*/ 95 w 113"/>
                <a:gd name="T45" fmla="*/ 0 h 1"/>
                <a:gd name="T46" fmla="*/ 87 w 113"/>
                <a:gd name="T47" fmla="*/ 0 h 1"/>
                <a:gd name="T48" fmla="*/ 78 w 113"/>
                <a:gd name="T49" fmla="*/ 0 h 1"/>
                <a:gd name="T50" fmla="*/ 68 w 113"/>
                <a:gd name="T51" fmla="*/ 0 h 1"/>
                <a:gd name="T52" fmla="*/ 58 w 113"/>
                <a:gd name="T53" fmla="*/ 0 h 1"/>
                <a:gd name="T54" fmla="*/ 47 w 113"/>
                <a:gd name="T55" fmla="*/ 0 h 1"/>
                <a:gd name="T56" fmla="*/ 38 w 113"/>
                <a:gd name="T57" fmla="*/ 0 h 1"/>
                <a:gd name="T58" fmla="*/ 28 w 113"/>
                <a:gd name="T59" fmla="*/ 0 h 1"/>
                <a:gd name="T60" fmla="*/ 20 w 113"/>
                <a:gd name="T61" fmla="*/ 0 h 1"/>
                <a:gd name="T62" fmla="*/ 13 w 113"/>
                <a:gd name="T63" fmla="*/ 0 h 1"/>
                <a:gd name="T64" fmla="*/ 8 w 113"/>
                <a:gd name="T65" fmla="*/ 0 h 1"/>
                <a:gd name="T66" fmla="*/ 4 w 113"/>
                <a:gd name="T67" fmla="*/ 0 h 1"/>
                <a:gd name="T68" fmla="*/ 3 w 113"/>
                <a:gd name="T69" fmla="*/ 0 h 1"/>
                <a:gd name="T70" fmla="*/ 6 w 113"/>
                <a:gd name="T71" fmla="*/ 0 h 1"/>
                <a:gd name="T72" fmla="*/ 0 w 113"/>
                <a:gd name="T73" fmla="*/ 0 h 1"/>
                <a:gd name="T74" fmla="*/ 0 w 113"/>
                <a:gd name="T75" fmla="*/ 0 h 1"/>
                <a:gd name="T76" fmla="*/ 3 w 113"/>
                <a:gd name="T77" fmla="*/ 0 h 1"/>
                <a:gd name="T78" fmla="*/ 0 w 113"/>
                <a:gd name="T79" fmla="*/ 0 h 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3"/>
                <a:gd name="T121" fmla="*/ 0 h 1"/>
                <a:gd name="T122" fmla="*/ 113 w 113"/>
                <a:gd name="T123" fmla="*/ 1 h 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3" h="1">
                  <a:moveTo>
                    <a:pt x="0" y="0"/>
                  </a:moveTo>
                  <a:lnTo>
                    <a:pt x="3" y="0"/>
                  </a:lnTo>
                  <a:lnTo>
                    <a:pt x="4" y="0"/>
                  </a:lnTo>
                  <a:lnTo>
                    <a:pt x="8" y="0"/>
                  </a:lnTo>
                  <a:lnTo>
                    <a:pt x="13" y="0"/>
                  </a:lnTo>
                  <a:lnTo>
                    <a:pt x="20" y="0"/>
                  </a:lnTo>
                  <a:lnTo>
                    <a:pt x="28" y="0"/>
                  </a:lnTo>
                  <a:lnTo>
                    <a:pt x="38" y="0"/>
                  </a:lnTo>
                  <a:lnTo>
                    <a:pt x="47" y="0"/>
                  </a:lnTo>
                  <a:lnTo>
                    <a:pt x="58" y="0"/>
                  </a:lnTo>
                  <a:lnTo>
                    <a:pt x="68" y="0"/>
                  </a:lnTo>
                  <a:lnTo>
                    <a:pt x="78" y="0"/>
                  </a:lnTo>
                  <a:lnTo>
                    <a:pt x="87" y="0"/>
                  </a:lnTo>
                  <a:lnTo>
                    <a:pt x="95" y="0"/>
                  </a:lnTo>
                  <a:lnTo>
                    <a:pt x="103" y="0"/>
                  </a:lnTo>
                  <a:lnTo>
                    <a:pt x="107" y="0"/>
                  </a:lnTo>
                  <a:lnTo>
                    <a:pt x="110" y="0"/>
                  </a:lnTo>
                  <a:lnTo>
                    <a:pt x="112" y="0"/>
                  </a:lnTo>
                  <a:lnTo>
                    <a:pt x="111" y="0"/>
                  </a:lnTo>
                  <a:lnTo>
                    <a:pt x="107" y="0"/>
                  </a:lnTo>
                  <a:lnTo>
                    <a:pt x="103" y="0"/>
                  </a:lnTo>
                  <a:lnTo>
                    <a:pt x="95" y="0"/>
                  </a:lnTo>
                  <a:lnTo>
                    <a:pt x="87" y="0"/>
                  </a:lnTo>
                  <a:lnTo>
                    <a:pt x="78" y="0"/>
                  </a:lnTo>
                  <a:lnTo>
                    <a:pt x="68" y="0"/>
                  </a:lnTo>
                  <a:lnTo>
                    <a:pt x="58" y="0"/>
                  </a:lnTo>
                  <a:lnTo>
                    <a:pt x="47" y="0"/>
                  </a:lnTo>
                  <a:lnTo>
                    <a:pt x="38" y="0"/>
                  </a:lnTo>
                  <a:lnTo>
                    <a:pt x="28" y="0"/>
                  </a:lnTo>
                  <a:lnTo>
                    <a:pt x="20" y="0"/>
                  </a:lnTo>
                  <a:lnTo>
                    <a:pt x="13" y="0"/>
                  </a:lnTo>
                  <a:lnTo>
                    <a:pt x="8" y="0"/>
                  </a:lnTo>
                  <a:lnTo>
                    <a:pt x="4" y="0"/>
                  </a:lnTo>
                  <a:lnTo>
                    <a:pt x="3" y="0"/>
                  </a:lnTo>
                  <a:lnTo>
                    <a:pt x="6" y="0"/>
                  </a:lnTo>
                  <a:lnTo>
                    <a:pt x="0" y="0"/>
                  </a:lnTo>
                  <a:lnTo>
                    <a:pt x="3"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7761" name="Freeform 114"/>
            <p:cNvSpPr>
              <a:spLocks/>
            </p:cNvSpPr>
            <p:nvPr/>
          </p:nvSpPr>
          <p:spPr bwMode="auto">
            <a:xfrm>
              <a:off x="3123" y="1446"/>
              <a:ext cx="1" cy="1682"/>
            </a:xfrm>
            <a:custGeom>
              <a:avLst/>
              <a:gdLst>
                <a:gd name="T0" fmla="*/ 0 w 1"/>
                <a:gd name="T1" fmla="*/ 0 h 1682"/>
                <a:gd name="T2" fmla="*/ 0 w 1"/>
                <a:gd name="T3" fmla="*/ 2 h 1682"/>
                <a:gd name="T4" fmla="*/ 0 w 1"/>
                <a:gd name="T5" fmla="*/ 1681 h 1682"/>
                <a:gd name="T6" fmla="*/ 0 w 1"/>
                <a:gd name="T7" fmla="*/ 1681 h 1682"/>
                <a:gd name="T8" fmla="*/ 0 w 1"/>
                <a:gd name="T9" fmla="*/ 2 h 1682"/>
                <a:gd name="T10" fmla="*/ 0 w 1"/>
                <a:gd name="T11" fmla="*/ 4 h 1682"/>
                <a:gd name="T12" fmla="*/ 0 w 1"/>
                <a:gd name="T13" fmla="*/ 0 h 1682"/>
                <a:gd name="T14" fmla="*/ 0 w 1"/>
                <a:gd name="T15" fmla="*/ 1 h 1682"/>
                <a:gd name="T16" fmla="*/ 0 w 1"/>
                <a:gd name="T17" fmla="*/ 2 h 1682"/>
                <a:gd name="T18" fmla="*/ 0 w 1"/>
                <a:gd name="T19" fmla="*/ 0 h 16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1682"/>
                <a:gd name="T32" fmla="*/ 1 w 1"/>
                <a:gd name="T33" fmla="*/ 1682 h 16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1682">
                  <a:moveTo>
                    <a:pt x="0" y="0"/>
                  </a:moveTo>
                  <a:lnTo>
                    <a:pt x="0" y="2"/>
                  </a:lnTo>
                  <a:lnTo>
                    <a:pt x="0" y="1681"/>
                  </a:lnTo>
                  <a:lnTo>
                    <a:pt x="0" y="2"/>
                  </a:lnTo>
                  <a:lnTo>
                    <a:pt x="0" y="4"/>
                  </a:lnTo>
                  <a:lnTo>
                    <a:pt x="0" y="0"/>
                  </a:lnTo>
                  <a:lnTo>
                    <a:pt x="0" y="1"/>
                  </a:lnTo>
                  <a:lnTo>
                    <a:pt x="0" y="2"/>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7762" name="Freeform 115"/>
            <p:cNvSpPr>
              <a:spLocks/>
            </p:cNvSpPr>
            <p:nvPr/>
          </p:nvSpPr>
          <p:spPr bwMode="auto">
            <a:xfrm>
              <a:off x="3124" y="1418"/>
              <a:ext cx="28" cy="27"/>
            </a:xfrm>
            <a:custGeom>
              <a:avLst/>
              <a:gdLst>
                <a:gd name="T0" fmla="*/ 22 w 28"/>
                <a:gd name="T1" fmla="*/ 4 h 27"/>
                <a:gd name="T2" fmla="*/ 22 w 28"/>
                <a:gd name="T3" fmla="*/ 0 h 27"/>
                <a:gd name="T4" fmla="*/ 0 w 28"/>
                <a:gd name="T5" fmla="*/ 23 h 27"/>
                <a:gd name="T6" fmla="*/ 3 w 28"/>
                <a:gd name="T7" fmla="*/ 26 h 27"/>
                <a:gd name="T8" fmla="*/ 25 w 28"/>
                <a:gd name="T9" fmla="*/ 4 h 27"/>
                <a:gd name="T10" fmla="*/ 25 w 28"/>
                <a:gd name="T11" fmla="*/ 1 h 27"/>
                <a:gd name="T12" fmla="*/ 25 w 28"/>
                <a:gd name="T13" fmla="*/ 4 h 27"/>
                <a:gd name="T14" fmla="*/ 27 w 28"/>
                <a:gd name="T15" fmla="*/ 2 h 27"/>
                <a:gd name="T16" fmla="*/ 25 w 28"/>
                <a:gd name="T17" fmla="*/ 1 h 27"/>
                <a:gd name="T18" fmla="*/ 22 w 28"/>
                <a:gd name="T19" fmla="*/ 4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7"/>
                <a:gd name="T32" fmla="*/ 28 w 28"/>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7">
                  <a:moveTo>
                    <a:pt x="22" y="4"/>
                  </a:moveTo>
                  <a:lnTo>
                    <a:pt x="22" y="0"/>
                  </a:lnTo>
                  <a:lnTo>
                    <a:pt x="0" y="23"/>
                  </a:lnTo>
                  <a:lnTo>
                    <a:pt x="3" y="26"/>
                  </a:lnTo>
                  <a:lnTo>
                    <a:pt x="25" y="4"/>
                  </a:lnTo>
                  <a:lnTo>
                    <a:pt x="25" y="1"/>
                  </a:lnTo>
                  <a:lnTo>
                    <a:pt x="25" y="4"/>
                  </a:lnTo>
                  <a:lnTo>
                    <a:pt x="27" y="2"/>
                  </a:lnTo>
                  <a:lnTo>
                    <a:pt x="25" y="1"/>
                  </a:lnTo>
                  <a:lnTo>
                    <a:pt x="22" y="4"/>
                  </a:lnTo>
                </a:path>
              </a:pathLst>
            </a:custGeom>
            <a:solidFill>
              <a:srgbClr val="000000"/>
            </a:solidFill>
            <a:ln w="12700" cap="rnd">
              <a:noFill/>
              <a:round/>
              <a:headEnd/>
              <a:tailEnd/>
            </a:ln>
          </p:spPr>
          <p:txBody>
            <a:bodyPr/>
            <a:lstStyle/>
            <a:p>
              <a:endParaRPr lang="en-US">
                <a:solidFill>
                  <a:srgbClr val="000000"/>
                </a:solidFill>
              </a:endParaRPr>
            </a:p>
          </p:txBody>
        </p:sp>
        <p:sp>
          <p:nvSpPr>
            <p:cNvPr id="27763" name="Freeform 116"/>
            <p:cNvSpPr>
              <a:spLocks/>
            </p:cNvSpPr>
            <p:nvPr/>
          </p:nvSpPr>
          <p:spPr bwMode="auto">
            <a:xfrm>
              <a:off x="3126" y="1386"/>
              <a:ext cx="24" cy="32"/>
            </a:xfrm>
            <a:custGeom>
              <a:avLst/>
              <a:gdLst>
                <a:gd name="T0" fmla="*/ 1 w 24"/>
                <a:gd name="T1" fmla="*/ 0 h 32"/>
                <a:gd name="T2" fmla="*/ 1 w 24"/>
                <a:gd name="T3" fmla="*/ 3 h 32"/>
                <a:gd name="T4" fmla="*/ 20 w 24"/>
                <a:gd name="T5" fmla="*/ 31 h 32"/>
                <a:gd name="T6" fmla="*/ 23 w 24"/>
                <a:gd name="T7" fmla="*/ 28 h 32"/>
                <a:gd name="T8" fmla="*/ 5 w 24"/>
                <a:gd name="T9" fmla="*/ 0 h 32"/>
                <a:gd name="T10" fmla="*/ 5 w 24"/>
                <a:gd name="T11" fmla="*/ 3 h 32"/>
                <a:gd name="T12" fmla="*/ 1 w 24"/>
                <a:gd name="T13" fmla="*/ 0 h 32"/>
                <a:gd name="T14" fmla="*/ 0 w 24"/>
                <a:gd name="T15" fmla="*/ 2 h 32"/>
                <a:gd name="T16" fmla="*/ 1 w 24"/>
                <a:gd name="T17" fmla="*/ 3 h 32"/>
                <a:gd name="T18" fmla="*/ 1 w 24"/>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32"/>
                <a:gd name="T32" fmla="*/ 24 w 24"/>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32">
                  <a:moveTo>
                    <a:pt x="1" y="0"/>
                  </a:moveTo>
                  <a:lnTo>
                    <a:pt x="1" y="3"/>
                  </a:lnTo>
                  <a:lnTo>
                    <a:pt x="20" y="31"/>
                  </a:lnTo>
                  <a:lnTo>
                    <a:pt x="23" y="28"/>
                  </a:lnTo>
                  <a:lnTo>
                    <a:pt x="5" y="0"/>
                  </a:lnTo>
                  <a:lnTo>
                    <a:pt x="5" y="3"/>
                  </a:lnTo>
                  <a:lnTo>
                    <a:pt x="1" y="0"/>
                  </a:lnTo>
                  <a:lnTo>
                    <a:pt x="0" y="2"/>
                  </a:lnTo>
                  <a:lnTo>
                    <a:pt x="1" y="3"/>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7764" name="Freeform 117"/>
            <p:cNvSpPr>
              <a:spLocks/>
            </p:cNvSpPr>
            <p:nvPr/>
          </p:nvSpPr>
          <p:spPr bwMode="auto">
            <a:xfrm>
              <a:off x="3127" y="1349"/>
              <a:ext cx="32" cy="36"/>
            </a:xfrm>
            <a:custGeom>
              <a:avLst/>
              <a:gdLst>
                <a:gd name="T0" fmla="*/ 29 w 32"/>
                <a:gd name="T1" fmla="*/ 0 h 36"/>
                <a:gd name="T2" fmla="*/ 28 w 32"/>
                <a:gd name="T3" fmla="*/ 2 h 36"/>
                <a:gd name="T4" fmla="*/ 0 w 32"/>
                <a:gd name="T5" fmla="*/ 32 h 36"/>
                <a:gd name="T6" fmla="*/ 4 w 32"/>
                <a:gd name="T7" fmla="*/ 35 h 36"/>
                <a:gd name="T8" fmla="*/ 31 w 32"/>
                <a:gd name="T9" fmla="*/ 4 h 36"/>
                <a:gd name="T10" fmla="*/ 29 w 32"/>
                <a:gd name="T11" fmla="*/ 5 h 36"/>
                <a:gd name="T12" fmla="*/ 29 w 32"/>
                <a:gd name="T13" fmla="*/ 0 h 36"/>
                <a:gd name="T14" fmla="*/ 28 w 32"/>
                <a:gd name="T15" fmla="*/ 0 h 36"/>
                <a:gd name="T16" fmla="*/ 28 w 32"/>
                <a:gd name="T17" fmla="*/ 2 h 36"/>
                <a:gd name="T18" fmla="*/ 29 w 32"/>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6"/>
                <a:gd name="T32" fmla="*/ 32 w 32"/>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6">
                  <a:moveTo>
                    <a:pt x="29" y="0"/>
                  </a:moveTo>
                  <a:lnTo>
                    <a:pt x="28" y="2"/>
                  </a:lnTo>
                  <a:lnTo>
                    <a:pt x="0" y="32"/>
                  </a:lnTo>
                  <a:lnTo>
                    <a:pt x="4" y="35"/>
                  </a:lnTo>
                  <a:lnTo>
                    <a:pt x="31" y="4"/>
                  </a:lnTo>
                  <a:lnTo>
                    <a:pt x="29" y="5"/>
                  </a:lnTo>
                  <a:lnTo>
                    <a:pt x="29" y="0"/>
                  </a:lnTo>
                  <a:lnTo>
                    <a:pt x="28" y="0"/>
                  </a:lnTo>
                  <a:lnTo>
                    <a:pt x="28" y="2"/>
                  </a:lnTo>
                  <a:lnTo>
                    <a:pt x="29" y="0"/>
                  </a:lnTo>
                </a:path>
              </a:pathLst>
            </a:custGeom>
            <a:solidFill>
              <a:srgbClr val="000000"/>
            </a:solidFill>
            <a:ln w="12700" cap="rnd">
              <a:noFill/>
              <a:round/>
              <a:headEnd/>
              <a:tailEnd/>
            </a:ln>
          </p:spPr>
          <p:txBody>
            <a:bodyPr/>
            <a:lstStyle/>
            <a:p>
              <a:endParaRPr lang="en-US">
                <a:solidFill>
                  <a:srgbClr val="000000"/>
                </a:solidFill>
              </a:endParaRPr>
            </a:p>
          </p:txBody>
        </p:sp>
        <p:sp>
          <p:nvSpPr>
            <p:cNvPr id="27765" name="Freeform 118"/>
            <p:cNvSpPr>
              <a:spLocks/>
            </p:cNvSpPr>
            <p:nvPr/>
          </p:nvSpPr>
          <p:spPr bwMode="auto">
            <a:xfrm>
              <a:off x="3162" y="1349"/>
              <a:ext cx="41" cy="1"/>
            </a:xfrm>
            <a:custGeom>
              <a:avLst/>
              <a:gdLst>
                <a:gd name="T0" fmla="*/ 40 w 41"/>
                <a:gd name="T1" fmla="*/ 0 h 1"/>
                <a:gd name="T2" fmla="*/ 37 w 41"/>
                <a:gd name="T3" fmla="*/ 0 h 1"/>
                <a:gd name="T4" fmla="*/ 0 w 41"/>
                <a:gd name="T5" fmla="*/ 0 h 1"/>
                <a:gd name="T6" fmla="*/ 0 w 41"/>
                <a:gd name="T7" fmla="*/ 0 h 1"/>
                <a:gd name="T8" fmla="*/ 37 w 41"/>
                <a:gd name="T9" fmla="*/ 0 h 1"/>
                <a:gd name="T10" fmla="*/ 36 w 41"/>
                <a:gd name="T11" fmla="*/ 0 h 1"/>
                <a:gd name="T12" fmla="*/ 40 w 41"/>
                <a:gd name="T13" fmla="*/ 0 h 1"/>
                <a:gd name="T14" fmla="*/ 39 w 41"/>
                <a:gd name="T15" fmla="*/ 0 h 1"/>
                <a:gd name="T16" fmla="*/ 37 w 41"/>
                <a:gd name="T17" fmla="*/ 0 h 1"/>
                <a:gd name="T18" fmla="*/ 40 w 41"/>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1"/>
                <a:gd name="T32" fmla="*/ 41 w 41"/>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1">
                  <a:moveTo>
                    <a:pt x="40" y="0"/>
                  </a:moveTo>
                  <a:lnTo>
                    <a:pt x="37" y="0"/>
                  </a:lnTo>
                  <a:lnTo>
                    <a:pt x="0" y="0"/>
                  </a:lnTo>
                  <a:lnTo>
                    <a:pt x="37" y="0"/>
                  </a:lnTo>
                  <a:lnTo>
                    <a:pt x="36" y="0"/>
                  </a:lnTo>
                  <a:lnTo>
                    <a:pt x="40" y="0"/>
                  </a:lnTo>
                  <a:lnTo>
                    <a:pt x="39" y="0"/>
                  </a:lnTo>
                  <a:lnTo>
                    <a:pt x="37" y="0"/>
                  </a:lnTo>
                  <a:lnTo>
                    <a:pt x="40" y="0"/>
                  </a:lnTo>
                </a:path>
              </a:pathLst>
            </a:custGeom>
            <a:solidFill>
              <a:srgbClr val="000000"/>
            </a:solidFill>
            <a:ln w="12700" cap="rnd">
              <a:noFill/>
              <a:round/>
              <a:headEnd/>
              <a:tailEnd/>
            </a:ln>
          </p:spPr>
          <p:txBody>
            <a:bodyPr/>
            <a:lstStyle/>
            <a:p>
              <a:endParaRPr lang="en-US">
                <a:solidFill>
                  <a:srgbClr val="000000"/>
                </a:solidFill>
              </a:endParaRPr>
            </a:p>
          </p:txBody>
        </p:sp>
        <p:sp>
          <p:nvSpPr>
            <p:cNvPr id="27766" name="Freeform 119"/>
            <p:cNvSpPr>
              <a:spLocks/>
            </p:cNvSpPr>
            <p:nvPr/>
          </p:nvSpPr>
          <p:spPr bwMode="auto">
            <a:xfrm>
              <a:off x="3108" y="878"/>
              <a:ext cx="139" cy="139"/>
            </a:xfrm>
            <a:custGeom>
              <a:avLst/>
              <a:gdLst>
                <a:gd name="T0" fmla="*/ 69 w 139"/>
                <a:gd name="T1" fmla="*/ 138 h 139"/>
                <a:gd name="T2" fmla="*/ 82 w 139"/>
                <a:gd name="T3" fmla="*/ 137 h 139"/>
                <a:gd name="T4" fmla="*/ 96 w 139"/>
                <a:gd name="T5" fmla="*/ 133 h 139"/>
                <a:gd name="T6" fmla="*/ 107 w 139"/>
                <a:gd name="T7" fmla="*/ 127 h 139"/>
                <a:gd name="T8" fmla="*/ 118 w 139"/>
                <a:gd name="T9" fmla="*/ 118 h 139"/>
                <a:gd name="T10" fmla="*/ 127 w 139"/>
                <a:gd name="T11" fmla="*/ 108 h 139"/>
                <a:gd name="T12" fmla="*/ 132 w 139"/>
                <a:gd name="T13" fmla="*/ 96 h 139"/>
                <a:gd name="T14" fmla="*/ 136 w 139"/>
                <a:gd name="T15" fmla="*/ 83 h 139"/>
                <a:gd name="T16" fmla="*/ 138 w 139"/>
                <a:gd name="T17" fmla="*/ 69 h 139"/>
                <a:gd name="T18" fmla="*/ 136 w 139"/>
                <a:gd name="T19" fmla="*/ 55 h 139"/>
                <a:gd name="T20" fmla="*/ 132 w 139"/>
                <a:gd name="T21" fmla="*/ 42 h 139"/>
                <a:gd name="T22" fmla="*/ 127 w 139"/>
                <a:gd name="T23" fmla="*/ 30 h 139"/>
                <a:gd name="T24" fmla="*/ 118 w 139"/>
                <a:gd name="T25" fmla="*/ 20 h 139"/>
                <a:gd name="T26" fmla="*/ 107 w 139"/>
                <a:gd name="T27" fmla="*/ 12 h 139"/>
                <a:gd name="T28" fmla="*/ 96 w 139"/>
                <a:gd name="T29" fmla="*/ 6 h 139"/>
                <a:gd name="T30" fmla="*/ 82 w 139"/>
                <a:gd name="T31" fmla="*/ 2 h 139"/>
                <a:gd name="T32" fmla="*/ 69 w 139"/>
                <a:gd name="T33" fmla="*/ 0 h 139"/>
                <a:gd name="T34" fmla="*/ 56 w 139"/>
                <a:gd name="T35" fmla="*/ 2 h 139"/>
                <a:gd name="T36" fmla="*/ 42 w 139"/>
                <a:gd name="T37" fmla="*/ 6 h 139"/>
                <a:gd name="T38" fmla="*/ 31 w 139"/>
                <a:gd name="T39" fmla="*/ 12 h 139"/>
                <a:gd name="T40" fmla="*/ 20 w 139"/>
                <a:gd name="T41" fmla="*/ 20 h 139"/>
                <a:gd name="T42" fmla="*/ 12 w 139"/>
                <a:gd name="T43" fmla="*/ 30 h 139"/>
                <a:gd name="T44" fmla="*/ 6 w 139"/>
                <a:gd name="T45" fmla="*/ 42 h 139"/>
                <a:gd name="T46" fmla="*/ 2 w 139"/>
                <a:gd name="T47" fmla="*/ 55 h 139"/>
                <a:gd name="T48" fmla="*/ 0 w 139"/>
                <a:gd name="T49" fmla="*/ 69 h 139"/>
                <a:gd name="T50" fmla="*/ 2 w 139"/>
                <a:gd name="T51" fmla="*/ 83 h 139"/>
                <a:gd name="T52" fmla="*/ 6 w 139"/>
                <a:gd name="T53" fmla="*/ 96 h 139"/>
                <a:gd name="T54" fmla="*/ 12 w 139"/>
                <a:gd name="T55" fmla="*/ 108 h 139"/>
                <a:gd name="T56" fmla="*/ 20 w 139"/>
                <a:gd name="T57" fmla="*/ 118 h 139"/>
                <a:gd name="T58" fmla="*/ 31 w 139"/>
                <a:gd name="T59" fmla="*/ 127 h 139"/>
                <a:gd name="T60" fmla="*/ 42 w 139"/>
                <a:gd name="T61" fmla="*/ 133 h 139"/>
                <a:gd name="T62" fmla="*/ 56 w 139"/>
                <a:gd name="T63" fmla="*/ 137 h 139"/>
                <a:gd name="T64" fmla="*/ 69 w 139"/>
                <a:gd name="T65" fmla="*/ 138 h 1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39"/>
                <a:gd name="T101" fmla="*/ 139 w 139"/>
                <a:gd name="T102" fmla="*/ 139 h 1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39">
                  <a:moveTo>
                    <a:pt x="69" y="138"/>
                  </a:moveTo>
                  <a:lnTo>
                    <a:pt x="82" y="137"/>
                  </a:lnTo>
                  <a:lnTo>
                    <a:pt x="96" y="133"/>
                  </a:lnTo>
                  <a:lnTo>
                    <a:pt x="107" y="127"/>
                  </a:lnTo>
                  <a:lnTo>
                    <a:pt x="118" y="118"/>
                  </a:lnTo>
                  <a:lnTo>
                    <a:pt x="127" y="108"/>
                  </a:lnTo>
                  <a:lnTo>
                    <a:pt x="132" y="96"/>
                  </a:lnTo>
                  <a:lnTo>
                    <a:pt x="136" y="83"/>
                  </a:lnTo>
                  <a:lnTo>
                    <a:pt x="138" y="69"/>
                  </a:lnTo>
                  <a:lnTo>
                    <a:pt x="136" y="55"/>
                  </a:lnTo>
                  <a:lnTo>
                    <a:pt x="132" y="42"/>
                  </a:lnTo>
                  <a:lnTo>
                    <a:pt x="127" y="30"/>
                  </a:lnTo>
                  <a:lnTo>
                    <a:pt x="118" y="20"/>
                  </a:lnTo>
                  <a:lnTo>
                    <a:pt x="107" y="12"/>
                  </a:lnTo>
                  <a:lnTo>
                    <a:pt x="96" y="6"/>
                  </a:lnTo>
                  <a:lnTo>
                    <a:pt x="82" y="2"/>
                  </a:lnTo>
                  <a:lnTo>
                    <a:pt x="69" y="0"/>
                  </a:lnTo>
                  <a:lnTo>
                    <a:pt x="56" y="2"/>
                  </a:lnTo>
                  <a:lnTo>
                    <a:pt x="42" y="6"/>
                  </a:lnTo>
                  <a:lnTo>
                    <a:pt x="31" y="12"/>
                  </a:lnTo>
                  <a:lnTo>
                    <a:pt x="20" y="20"/>
                  </a:lnTo>
                  <a:lnTo>
                    <a:pt x="12" y="30"/>
                  </a:lnTo>
                  <a:lnTo>
                    <a:pt x="6" y="42"/>
                  </a:lnTo>
                  <a:lnTo>
                    <a:pt x="2" y="55"/>
                  </a:lnTo>
                  <a:lnTo>
                    <a:pt x="0" y="69"/>
                  </a:lnTo>
                  <a:lnTo>
                    <a:pt x="2" y="83"/>
                  </a:lnTo>
                  <a:lnTo>
                    <a:pt x="6" y="96"/>
                  </a:lnTo>
                  <a:lnTo>
                    <a:pt x="12" y="108"/>
                  </a:lnTo>
                  <a:lnTo>
                    <a:pt x="20" y="118"/>
                  </a:lnTo>
                  <a:lnTo>
                    <a:pt x="31" y="127"/>
                  </a:lnTo>
                  <a:lnTo>
                    <a:pt x="42" y="133"/>
                  </a:lnTo>
                  <a:lnTo>
                    <a:pt x="56" y="137"/>
                  </a:lnTo>
                  <a:lnTo>
                    <a:pt x="69" y="138"/>
                  </a:lnTo>
                </a:path>
              </a:pathLst>
            </a:custGeom>
            <a:solidFill>
              <a:srgbClr val="C0A030"/>
            </a:solidFill>
            <a:ln w="12700" cap="rnd">
              <a:noFill/>
              <a:round/>
              <a:headEnd/>
              <a:tailEnd/>
            </a:ln>
          </p:spPr>
          <p:txBody>
            <a:bodyPr/>
            <a:lstStyle/>
            <a:p>
              <a:endParaRPr lang="en-US">
                <a:solidFill>
                  <a:srgbClr val="000000"/>
                </a:solidFill>
              </a:endParaRPr>
            </a:p>
          </p:txBody>
        </p:sp>
        <p:sp>
          <p:nvSpPr>
            <p:cNvPr id="27767" name="Freeform 120"/>
            <p:cNvSpPr>
              <a:spLocks/>
            </p:cNvSpPr>
            <p:nvPr/>
          </p:nvSpPr>
          <p:spPr bwMode="auto">
            <a:xfrm>
              <a:off x="3108" y="878"/>
              <a:ext cx="145" cy="145"/>
            </a:xfrm>
            <a:custGeom>
              <a:avLst/>
              <a:gdLst>
                <a:gd name="T0" fmla="*/ 72 w 145"/>
                <a:gd name="T1" fmla="*/ 144 h 145"/>
                <a:gd name="T2" fmla="*/ 72 w 145"/>
                <a:gd name="T3" fmla="*/ 144 h 145"/>
                <a:gd name="T4" fmla="*/ 86 w 145"/>
                <a:gd name="T5" fmla="*/ 143 h 145"/>
                <a:gd name="T6" fmla="*/ 100 w 145"/>
                <a:gd name="T7" fmla="*/ 139 h 145"/>
                <a:gd name="T8" fmla="*/ 112 w 145"/>
                <a:gd name="T9" fmla="*/ 132 h 145"/>
                <a:gd name="T10" fmla="*/ 123 w 145"/>
                <a:gd name="T11" fmla="*/ 123 h 145"/>
                <a:gd name="T12" fmla="*/ 132 w 145"/>
                <a:gd name="T13" fmla="*/ 113 h 145"/>
                <a:gd name="T14" fmla="*/ 138 w 145"/>
                <a:gd name="T15" fmla="*/ 100 h 145"/>
                <a:gd name="T16" fmla="*/ 142 w 145"/>
                <a:gd name="T17" fmla="*/ 87 h 145"/>
                <a:gd name="T18" fmla="*/ 144 w 145"/>
                <a:gd name="T19" fmla="*/ 72 h 145"/>
                <a:gd name="T20" fmla="*/ 142 w 145"/>
                <a:gd name="T21" fmla="*/ 57 h 145"/>
                <a:gd name="T22" fmla="*/ 138 w 145"/>
                <a:gd name="T23" fmla="*/ 44 h 145"/>
                <a:gd name="T24" fmla="*/ 132 w 145"/>
                <a:gd name="T25" fmla="*/ 31 h 145"/>
                <a:gd name="T26" fmla="*/ 123 w 145"/>
                <a:gd name="T27" fmla="*/ 21 h 145"/>
                <a:gd name="T28" fmla="*/ 112 w 145"/>
                <a:gd name="T29" fmla="*/ 12 h 145"/>
                <a:gd name="T30" fmla="*/ 100 w 145"/>
                <a:gd name="T31" fmla="*/ 6 h 145"/>
                <a:gd name="T32" fmla="*/ 86 w 145"/>
                <a:gd name="T33" fmla="*/ 2 h 145"/>
                <a:gd name="T34" fmla="*/ 72 w 145"/>
                <a:gd name="T35" fmla="*/ 0 h 145"/>
                <a:gd name="T36" fmla="*/ 58 w 145"/>
                <a:gd name="T37" fmla="*/ 2 h 145"/>
                <a:gd name="T38" fmla="*/ 44 w 145"/>
                <a:gd name="T39" fmla="*/ 6 h 145"/>
                <a:gd name="T40" fmla="*/ 32 w 145"/>
                <a:gd name="T41" fmla="*/ 12 h 145"/>
                <a:gd name="T42" fmla="*/ 21 w 145"/>
                <a:gd name="T43" fmla="*/ 21 h 145"/>
                <a:gd name="T44" fmla="*/ 12 w 145"/>
                <a:gd name="T45" fmla="*/ 31 h 145"/>
                <a:gd name="T46" fmla="*/ 6 w 145"/>
                <a:gd name="T47" fmla="*/ 44 h 145"/>
                <a:gd name="T48" fmla="*/ 2 w 145"/>
                <a:gd name="T49" fmla="*/ 57 h 145"/>
                <a:gd name="T50" fmla="*/ 0 w 145"/>
                <a:gd name="T51" fmla="*/ 72 h 145"/>
                <a:gd name="T52" fmla="*/ 2 w 145"/>
                <a:gd name="T53" fmla="*/ 87 h 145"/>
                <a:gd name="T54" fmla="*/ 6 w 145"/>
                <a:gd name="T55" fmla="*/ 100 h 145"/>
                <a:gd name="T56" fmla="*/ 12 w 145"/>
                <a:gd name="T57" fmla="*/ 113 h 145"/>
                <a:gd name="T58" fmla="*/ 21 w 145"/>
                <a:gd name="T59" fmla="*/ 123 h 145"/>
                <a:gd name="T60" fmla="*/ 32 w 145"/>
                <a:gd name="T61" fmla="*/ 132 h 145"/>
                <a:gd name="T62" fmla="*/ 44 w 145"/>
                <a:gd name="T63" fmla="*/ 139 h 145"/>
                <a:gd name="T64" fmla="*/ 58 w 145"/>
                <a:gd name="T65" fmla="*/ 143 h 145"/>
                <a:gd name="T66" fmla="*/ 72 w 145"/>
                <a:gd name="T67" fmla="*/ 144 h 14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5"/>
                <a:gd name="T103" fmla="*/ 0 h 145"/>
                <a:gd name="T104" fmla="*/ 145 w 145"/>
                <a:gd name="T105" fmla="*/ 145 h 14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5" h="145">
                  <a:moveTo>
                    <a:pt x="72" y="144"/>
                  </a:moveTo>
                  <a:lnTo>
                    <a:pt x="72" y="144"/>
                  </a:lnTo>
                  <a:lnTo>
                    <a:pt x="86" y="143"/>
                  </a:lnTo>
                  <a:lnTo>
                    <a:pt x="100" y="139"/>
                  </a:lnTo>
                  <a:lnTo>
                    <a:pt x="112" y="132"/>
                  </a:lnTo>
                  <a:lnTo>
                    <a:pt x="123" y="123"/>
                  </a:lnTo>
                  <a:lnTo>
                    <a:pt x="132" y="113"/>
                  </a:lnTo>
                  <a:lnTo>
                    <a:pt x="138" y="100"/>
                  </a:lnTo>
                  <a:lnTo>
                    <a:pt x="142" y="87"/>
                  </a:lnTo>
                  <a:lnTo>
                    <a:pt x="144" y="72"/>
                  </a:lnTo>
                  <a:lnTo>
                    <a:pt x="142" y="57"/>
                  </a:lnTo>
                  <a:lnTo>
                    <a:pt x="138" y="44"/>
                  </a:lnTo>
                  <a:lnTo>
                    <a:pt x="132" y="31"/>
                  </a:lnTo>
                  <a:lnTo>
                    <a:pt x="123" y="21"/>
                  </a:lnTo>
                  <a:lnTo>
                    <a:pt x="112" y="12"/>
                  </a:lnTo>
                  <a:lnTo>
                    <a:pt x="100" y="6"/>
                  </a:lnTo>
                  <a:lnTo>
                    <a:pt x="86" y="2"/>
                  </a:lnTo>
                  <a:lnTo>
                    <a:pt x="72" y="0"/>
                  </a:lnTo>
                  <a:lnTo>
                    <a:pt x="58" y="2"/>
                  </a:lnTo>
                  <a:lnTo>
                    <a:pt x="44" y="6"/>
                  </a:lnTo>
                  <a:lnTo>
                    <a:pt x="32" y="12"/>
                  </a:lnTo>
                  <a:lnTo>
                    <a:pt x="21" y="21"/>
                  </a:lnTo>
                  <a:lnTo>
                    <a:pt x="12" y="31"/>
                  </a:lnTo>
                  <a:lnTo>
                    <a:pt x="6" y="44"/>
                  </a:lnTo>
                  <a:lnTo>
                    <a:pt x="2" y="57"/>
                  </a:lnTo>
                  <a:lnTo>
                    <a:pt x="0" y="72"/>
                  </a:lnTo>
                  <a:lnTo>
                    <a:pt x="2" y="87"/>
                  </a:lnTo>
                  <a:lnTo>
                    <a:pt x="6" y="100"/>
                  </a:lnTo>
                  <a:lnTo>
                    <a:pt x="12" y="113"/>
                  </a:lnTo>
                  <a:lnTo>
                    <a:pt x="21" y="123"/>
                  </a:lnTo>
                  <a:lnTo>
                    <a:pt x="32" y="132"/>
                  </a:lnTo>
                  <a:lnTo>
                    <a:pt x="44" y="139"/>
                  </a:lnTo>
                  <a:lnTo>
                    <a:pt x="58" y="143"/>
                  </a:lnTo>
                  <a:lnTo>
                    <a:pt x="72" y="144"/>
                  </a:lnTo>
                </a:path>
              </a:pathLst>
            </a:custGeom>
            <a:noFill/>
            <a:ln w="12700" cap="rnd">
              <a:solidFill>
                <a:srgbClr val="000000"/>
              </a:solidFill>
              <a:round/>
              <a:headEnd/>
              <a:tailEnd/>
            </a:ln>
          </p:spPr>
          <p:txBody>
            <a:bodyPr/>
            <a:lstStyle/>
            <a:p>
              <a:endParaRPr lang="en-US">
                <a:solidFill>
                  <a:srgbClr val="000000"/>
                </a:solidFill>
              </a:endParaRPr>
            </a:p>
          </p:txBody>
        </p:sp>
        <p:sp>
          <p:nvSpPr>
            <p:cNvPr id="27768" name="Freeform 121"/>
            <p:cNvSpPr>
              <a:spLocks/>
            </p:cNvSpPr>
            <p:nvPr/>
          </p:nvSpPr>
          <p:spPr bwMode="auto">
            <a:xfrm>
              <a:off x="3116" y="1016"/>
              <a:ext cx="130" cy="85"/>
            </a:xfrm>
            <a:custGeom>
              <a:avLst/>
              <a:gdLst>
                <a:gd name="T0" fmla="*/ 129 w 130"/>
                <a:gd name="T1" fmla="*/ 84 h 85"/>
                <a:gd name="T2" fmla="*/ 0 w 130"/>
                <a:gd name="T3" fmla="*/ 84 h 85"/>
                <a:gd name="T4" fmla="*/ 1 w 130"/>
                <a:gd name="T5" fmla="*/ 84 h 85"/>
                <a:gd name="T6" fmla="*/ 5 w 130"/>
                <a:gd name="T7" fmla="*/ 80 h 85"/>
                <a:gd name="T8" fmla="*/ 11 w 130"/>
                <a:gd name="T9" fmla="*/ 76 h 85"/>
                <a:gd name="T10" fmla="*/ 17 w 130"/>
                <a:gd name="T11" fmla="*/ 68 h 85"/>
                <a:gd name="T12" fmla="*/ 23 w 130"/>
                <a:gd name="T13" fmla="*/ 57 h 85"/>
                <a:gd name="T14" fmla="*/ 29 w 130"/>
                <a:gd name="T15" fmla="*/ 42 h 85"/>
                <a:gd name="T16" fmla="*/ 32 w 130"/>
                <a:gd name="T17" fmla="*/ 23 h 85"/>
                <a:gd name="T18" fmla="*/ 34 w 130"/>
                <a:gd name="T19" fmla="*/ 0 h 85"/>
                <a:gd name="T20" fmla="*/ 92 w 130"/>
                <a:gd name="T21" fmla="*/ 0 h 85"/>
                <a:gd name="T22" fmla="*/ 93 w 130"/>
                <a:gd name="T23" fmla="*/ 16 h 85"/>
                <a:gd name="T24" fmla="*/ 94 w 130"/>
                <a:gd name="T25" fmla="*/ 29 h 85"/>
                <a:gd name="T26" fmla="*/ 96 w 130"/>
                <a:gd name="T27" fmla="*/ 40 h 85"/>
                <a:gd name="T28" fmla="*/ 98 w 130"/>
                <a:gd name="T29" fmla="*/ 49 h 85"/>
                <a:gd name="T30" fmla="*/ 102 w 130"/>
                <a:gd name="T31" fmla="*/ 58 h 85"/>
                <a:gd name="T32" fmla="*/ 109 w 130"/>
                <a:gd name="T33" fmla="*/ 65 h 85"/>
                <a:gd name="T34" fmla="*/ 118 w 130"/>
                <a:gd name="T35" fmla="*/ 74 h 85"/>
                <a:gd name="T36" fmla="*/ 129 w 130"/>
                <a:gd name="T37" fmla="*/ 84 h 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0"/>
                <a:gd name="T58" fmla="*/ 0 h 85"/>
                <a:gd name="T59" fmla="*/ 130 w 130"/>
                <a:gd name="T60" fmla="*/ 85 h 8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0" h="85">
                  <a:moveTo>
                    <a:pt x="129" y="84"/>
                  </a:moveTo>
                  <a:lnTo>
                    <a:pt x="0" y="84"/>
                  </a:lnTo>
                  <a:lnTo>
                    <a:pt x="1" y="84"/>
                  </a:lnTo>
                  <a:lnTo>
                    <a:pt x="5" y="80"/>
                  </a:lnTo>
                  <a:lnTo>
                    <a:pt x="11" y="76"/>
                  </a:lnTo>
                  <a:lnTo>
                    <a:pt x="17" y="68"/>
                  </a:lnTo>
                  <a:lnTo>
                    <a:pt x="23" y="57"/>
                  </a:lnTo>
                  <a:lnTo>
                    <a:pt x="29" y="42"/>
                  </a:lnTo>
                  <a:lnTo>
                    <a:pt x="32" y="23"/>
                  </a:lnTo>
                  <a:lnTo>
                    <a:pt x="34" y="0"/>
                  </a:lnTo>
                  <a:lnTo>
                    <a:pt x="92" y="0"/>
                  </a:lnTo>
                  <a:lnTo>
                    <a:pt x="93" y="16"/>
                  </a:lnTo>
                  <a:lnTo>
                    <a:pt x="94" y="29"/>
                  </a:lnTo>
                  <a:lnTo>
                    <a:pt x="96" y="40"/>
                  </a:lnTo>
                  <a:lnTo>
                    <a:pt x="98" y="49"/>
                  </a:lnTo>
                  <a:lnTo>
                    <a:pt x="102" y="58"/>
                  </a:lnTo>
                  <a:lnTo>
                    <a:pt x="109" y="65"/>
                  </a:lnTo>
                  <a:lnTo>
                    <a:pt x="118" y="74"/>
                  </a:lnTo>
                  <a:lnTo>
                    <a:pt x="129" y="84"/>
                  </a:lnTo>
                </a:path>
              </a:pathLst>
            </a:custGeom>
            <a:solidFill>
              <a:srgbClr val="C0A030"/>
            </a:solidFill>
            <a:ln w="12700" cap="rnd">
              <a:noFill/>
              <a:round/>
              <a:headEnd/>
              <a:tailEnd/>
            </a:ln>
          </p:spPr>
          <p:txBody>
            <a:bodyPr/>
            <a:lstStyle/>
            <a:p>
              <a:endParaRPr lang="en-US">
                <a:solidFill>
                  <a:srgbClr val="000000"/>
                </a:solidFill>
              </a:endParaRPr>
            </a:p>
          </p:txBody>
        </p:sp>
        <p:sp>
          <p:nvSpPr>
            <p:cNvPr id="27769" name="Freeform 122"/>
            <p:cNvSpPr>
              <a:spLocks/>
            </p:cNvSpPr>
            <p:nvPr/>
          </p:nvSpPr>
          <p:spPr bwMode="auto">
            <a:xfrm>
              <a:off x="3116" y="1016"/>
              <a:ext cx="136" cy="91"/>
            </a:xfrm>
            <a:custGeom>
              <a:avLst/>
              <a:gdLst>
                <a:gd name="T0" fmla="*/ 135 w 136"/>
                <a:gd name="T1" fmla="*/ 90 h 91"/>
                <a:gd name="T2" fmla="*/ 0 w 136"/>
                <a:gd name="T3" fmla="*/ 90 h 91"/>
                <a:gd name="T4" fmla="*/ 1 w 136"/>
                <a:gd name="T5" fmla="*/ 90 h 91"/>
                <a:gd name="T6" fmla="*/ 5 w 136"/>
                <a:gd name="T7" fmla="*/ 86 h 91"/>
                <a:gd name="T8" fmla="*/ 11 w 136"/>
                <a:gd name="T9" fmla="*/ 81 h 91"/>
                <a:gd name="T10" fmla="*/ 18 w 136"/>
                <a:gd name="T11" fmla="*/ 73 h 91"/>
                <a:gd name="T12" fmla="*/ 24 w 136"/>
                <a:gd name="T13" fmla="*/ 61 h 91"/>
                <a:gd name="T14" fmla="*/ 30 w 136"/>
                <a:gd name="T15" fmla="*/ 45 h 91"/>
                <a:gd name="T16" fmla="*/ 34 w 136"/>
                <a:gd name="T17" fmla="*/ 25 h 91"/>
                <a:gd name="T18" fmla="*/ 36 w 136"/>
                <a:gd name="T19" fmla="*/ 0 h 91"/>
                <a:gd name="T20" fmla="*/ 96 w 136"/>
                <a:gd name="T21" fmla="*/ 0 h 91"/>
                <a:gd name="T22" fmla="*/ 97 w 136"/>
                <a:gd name="T23" fmla="*/ 17 h 91"/>
                <a:gd name="T24" fmla="*/ 98 w 136"/>
                <a:gd name="T25" fmla="*/ 31 h 91"/>
                <a:gd name="T26" fmla="*/ 100 w 136"/>
                <a:gd name="T27" fmla="*/ 43 h 91"/>
                <a:gd name="T28" fmla="*/ 103 w 136"/>
                <a:gd name="T29" fmla="*/ 52 h 91"/>
                <a:gd name="T30" fmla="*/ 107 w 136"/>
                <a:gd name="T31" fmla="*/ 62 h 91"/>
                <a:gd name="T32" fmla="*/ 114 w 136"/>
                <a:gd name="T33" fmla="*/ 70 h 91"/>
                <a:gd name="T34" fmla="*/ 123 w 136"/>
                <a:gd name="T35" fmla="*/ 79 h 91"/>
                <a:gd name="T36" fmla="*/ 135 w 136"/>
                <a:gd name="T37" fmla="*/ 9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6"/>
                <a:gd name="T58" fmla="*/ 0 h 91"/>
                <a:gd name="T59" fmla="*/ 136 w 136"/>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6" h="91">
                  <a:moveTo>
                    <a:pt x="135" y="90"/>
                  </a:moveTo>
                  <a:lnTo>
                    <a:pt x="0" y="90"/>
                  </a:lnTo>
                  <a:lnTo>
                    <a:pt x="1" y="90"/>
                  </a:lnTo>
                  <a:lnTo>
                    <a:pt x="5" y="86"/>
                  </a:lnTo>
                  <a:lnTo>
                    <a:pt x="11" y="81"/>
                  </a:lnTo>
                  <a:lnTo>
                    <a:pt x="18" y="73"/>
                  </a:lnTo>
                  <a:lnTo>
                    <a:pt x="24" y="61"/>
                  </a:lnTo>
                  <a:lnTo>
                    <a:pt x="30" y="45"/>
                  </a:lnTo>
                  <a:lnTo>
                    <a:pt x="34" y="25"/>
                  </a:lnTo>
                  <a:lnTo>
                    <a:pt x="36" y="0"/>
                  </a:lnTo>
                  <a:lnTo>
                    <a:pt x="96" y="0"/>
                  </a:lnTo>
                  <a:lnTo>
                    <a:pt x="97" y="17"/>
                  </a:lnTo>
                  <a:lnTo>
                    <a:pt x="98" y="31"/>
                  </a:lnTo>
                  <a:lnTo>
                    <a:pt x="100" y="43"/>
                  </a:lnTo>
                  <a:lnTo>
                    <a:pt x="103" y="52"/>
                  </a:lnTo>
                  <a:lnTo>
                    <a:pt x="107" y="62"/>
                  </a:lnTo>
                  <a:lnTo>
                    <a:pt x="114" y="70"/>
                  </a:lnTo>
                  <a:lnTo>
                    <a:pt x="123" y="79"/>
                  </a:lnTo>
                  <a:lnTo>
                    <a:pt x="135" y="90"/>
                  </a:lnTo>
                </a:path>
              </a:pathLst>
            </a:custGeom>
            <a:noFill/>
            <a:ln w="12700" cap="rnd">
              <a:solidFill>
                <a:srgbClr val="000000"/>
              </a:solidFill>
              <a:round/>
              <a:headEnd/>
              <a:tailEnd/>
            </a:ln>
          </p:spPr>
          <p:txBody>
            <a:bodyPr/>
            <a:lstStyle/>
            <a:p>
              <a:endParaRPr lang="en-US">
                <a:solidFill>
                  <a:srgbClr val="000000"/>
                </a:solidFill>
              </a:endParaRPr>
            </a:p>
          </p:txBody>
        </p:sp>
        <p:sp>
          <p:nvSpPr>
            <p:cNvPr id="27770" name="Freeform 123"/>
            <p:cNvSpPr>
              <a:spLocks/>
            </p:cNvSpPr>
            <p:nvPr/>
          </p:nvSpPr>
          <p:spPr bwMode="auto">
            <a:xfrm>
              <a:off x="3141" y="1385"/>
              <a:ext cx="93" cy="1"/>
            </a:xfrm>
            <a:custGeom>
              <a:avLst/>
              <a:gdLst>
                <a:gd name="T0" fmla="*/ 92 w 93"/>
                <a:gd name="T1" fmla="*/ 0 h 1"/>
                <a:gd name="T2" fmla="*/ 92 w 93"/>
                <a:gd name="T3" fmla="*/ 0 h 1"/>
                <a:gd name="T4" fmla="*/ 0 w 93"/>
                <a:gd name="T5" fmla="*/ 0 h 1"/>
                <a:gd name="T6" fmla="*/ 0 w 93"/>
                <a:gd name="T7" fmla="*/ 0 h 1"/>
                <a:gd name="T8" fmla="*/ 92 w 93"/>
                <a:gd name="T9" fmla="*/ 0 h 1"/>
                <a:gd name="T10" fmla="*/ 92 w 93"/>
                <a:gd name="T11" fmla="*/ 0 h 1"/>
                <a:gd name="T12" fmla="*/ 0 60000 65536"/>
                <a:gd name="T13" fmla="*/ 0 60000 65536"/>
                <a:gd name="T14" fmla="*/ 0 60000 65536"/>
                <a:gd name="T15" fmla="*/ 0 60000 65536"/>
                <a:gd name="T16" fmla="*/ 0 60000 65536"/>
                <a:gd name="T17" fmla="*/ 0 60000 65536"/>
                <a:gd name="T18" fmla="*/ 0 w 93"/>
                <a:gd name="T19" fmla="*/ 0 h 1"/>
                <a:gd name="T20" fmla="*/ 93 w 93"/>
                <a:gd name="T21" fmla="*/ 1 h 1"/>
              </a:gdLst>
              <a:ahLst/>
              <a:cxnLst>
                <a:cxn ang="T12">
                  <a:pos x="T0" y="T1"/>
                </a:cxn>
                <a:cxn ang="T13">
                  <a:pos x="T2" y="T3"/>
                </a:cxn>
                <a:cxn ang="T14">
                  <a:pos x="T4" y="T5"/>
                </a:cxn>
                <a:cxn ang="T15">
                  <a:pos x="T6" y="T7"/>
                </a:cxn>
                <a:cxn ang="T16">
                  <a:pos x="T8" y="T9"/>
                </a:cxn>
                <a:cxn ang="T17">
                  <a:pos x="T10" y="T11"/>
                </a:cxn>
              </a:cxnLst>
              <a:rect l="T18" t="T19" r="T20" b="T21"/>
              <a:pathLst>
                <a:path w="93" h="1">
                  <a:moveTo>
                    <a:pt x="92" y="0"/>
                  </a:moveTo>
                  <a:lnTo>
                    <a:pt x="92" y="0"/>
                  </a:lnTo>
                  <a:lnTo>
                    <a:pt x="0" y="0"/>
                  </a:lnTo>
                  <a:lnTo>
                    <a:pt x="92" y="0"/>
                  </a:lnTo>
                </a:path>
              </a:pathLst>
            </a:custGeom>
            <a:solidFill>
              <a:srgbClr val="000000"/>
            </a:solidFill>
            <a:ln w="12700" cap="rnd">
              <a:noFill/>
              <a:round/>
              <a:headEnd/>
              <a:tailEnd/>
            </a:ln>
          </p:spPr>
          <p:txBody>
            <a:bodyPr/>
            <a:lstStyle/>
            <a:p>
              <a:endParaRPr lang="en-US">
                <a:solidFill>
                  <a:srgbClr val="000000"/>
                </a:solidFill>
              </a:endParaRPr>
            </a:p>
          </p:txBody>
        </p:sp>
        <p:sp>
          <p:nvSpPr>
            <p:cNvPr id="27771" name="Line 124"/>
            <p:cNvSpPr>
              <a:spLocks noChangeShapeType="1"/>
            </p:cNvSpPr>
            <p:nvPr/>
          </p:nvSpPr>
          <p:spPr bwMode="auto">
            <a:xfrm>
              <a:off x="3157" y="1421"/>
              <a:ext cx="54" cy="0"/>
            </a:xfrm>
            <a:prstGeom prst="line">
              <a:avLst/>
            </a:prstGeom>
            <a:noFill/>
            <a:ln w="12700">
              <a:solidFill>
                <a:srgbClr val="000000"/>
              </a:solidFill>
              <a:round/>
              <a:headEnd/>
              <a:tailEnd/>
            </a:ln>
          </p:spPr>
          <p:txBody>
            <a:bodyPr wrap="none" anchor="ctr"/>
            <a:lstStyle/>
            <a:p>
              <a:endParaRPr lang="en-US">
                <a:solidFill>
                  <a:srgbClr val="000000"/>
                </a:solidFill>
              </a:endParaRPr>
            </a:p>
          </p:txBody>
        </p:sp>
        <p:sp>
          <p:nvSpPr>
            <p:cNvPr id="27772" name="Freeform 125"/>
            <p:cNvSpPr>
              <a:spLocks/>
            </p:cNvSpPr>
            <p:nvPr/>
          </p:nvSpPr>
          <p:spPr bwMode="auto">
            <a:xfrm>
              <a:off x="3126" y="1448"/>
              <a:ext cx="115" cy="4"/>
            </a:xfrm>
            <a:custGeom>
              <a:avLst/>
              <a:gdLst>
                <a:gd name="T0" fmla="*/ 0 w 115"/>
                <a:gd name="T1" fmla="*/ 0 h 4"/>
                <a:gd name="T2" fmla="*/ 0 w 115"/>
                <a:gd name="T3" fmla="*/ 0 h 4"/>
                <a:gd name="T4" fmla="*/ 4 w 115"/>
                <a:gd name="T5" fmla="*/ 1 h 4"/>
                <a:gd name="T6" fmla="*/ 9 w 115"/>
                <a:gd name="T7" fmla="*/ 2 h 4"/>
                <a:gd name="T8" fmla="*/ 16 w 115"/>
                <a:gd name="T9" fmla="*/ 2 h 4"/>
                <a:gd name="T10" fmla="*/ 24 w 115"/>
                <a:gd name="T11" fmla="*/ 3 h 4"/>
                <a:gd name="T12" fmla="*/ 33 w 115"/>
                <a:gd name="T13" fmla="*/ 3 h 4"/>
                <a:gd name="T14" fmla="*/ 43 w 115"/>
                <a:gd name="T15" fmla="*/ 3 h 4"/>
                <a:gd name="T16" fmla="*/ 52 w 115"/>
                <a:gd name="T17" fmla="*/ 3 h 4"/>
                <a:gd name="T18" fmla="*/ 63 w 115"/>
                <a:gd name="T19" fmla="*/ 2 h 4"/>
                <a:gd name="T20" fmla="*/ 72 w 115"/>
                <a:gd name="T21" fmla="*/ 2 h 4"/>
                <a:gd name="T22" fmla="*/ 82 w 115"/>
                <a:gd name="T23" fmla="*/ 2 h 4"/>
                <a:gd name="T24" fmla="*/ 90 w 115"/>
                <a:gd name="T25" fmla="*/ 1 h 4"/>
                <a:gd name="T26" fmla="*/ 98 w 115"/>
                <a:gd name="T27" fmla="*/ 1 h 4"/>
                <a:gd name="T28" fmla="*/ 105 w 115"/>
                <a:gd name="T29" fmla="*/ 0 h 4"/>
                <a:gd name="T30" fmla="*/ 110 w 115"/>
                <a:gd name="T31" fmla="*/ 0 h 4"/>
                <a:gd name="T32" fmla="*/ 113 w 115"/>
                <a:gd name="T33" fmla="*/ 0 h 4"/>
                <a:gd name="T34" fmla="*/ 114 w 115"/>
                <a:gd name="T35" fmla="*/ 0 h 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5"/>
                <a:gd name="T55" fmla="*/ 0 h 4"/>
                <a:gd name="T56" fmla="*/ 115 w 115"/>
                <a:gd name="T57" fmla="*/ 4 h 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5" h="4">
                  <a:moveTo>
                    <a:pt x="0" y="0"/>
                  </a:moveTo>
                  <a:lnTo>
                    <a:pt x="0" y="0"/>
                  </a:lnTo>
                  <a:lnTo>
                    <a:pt x="4" y="1"/>
                  </a:lnTo>
                  <a:lnTo>
                    <a:pt x="9" y="2"/>
                  </a:lnTo>
                  <a:lnTo>
                    <a:pt x="16" y="2"/>
                  </a:lnTo>
                  <a:lnTo>
                    <a:pt x="24" y="3"/>
                  </a:lnTo>
                  <a:lnTo>
                    <a:pt x="33" y="3"/>
                  </a:lnTo>
                  <a:lnTo>
                    <a:pt x="43" y="3"/>
                  </a:lnTo>
                  <a:lnTo>
                    <a:pt x="52" y="3"/>
                  </a:lnTo>
                  <a:lnTo>
                    <a:pt x="63" y="2"/>
                  </a:lnTo>
                  <a:lnTo>
                    <a:pt x="72" y="2"/>
                  </a:lnTo>
                  <a:lnTo>
                    <a:pt x="82" y="2"/>
                  </a:lnTo>
                  <a:lnTo>
                    <a:pt x="90" y="1"/>
                  </a:lnTo>
                  <a:lnTo>
                    <a:pt x="98" y="1"/>
                  </a:lnTo>
                  <a:lnTo>
                    <a:pt x="105" y="0"/>
                  </a:lnTo>
                  <a:lnTo>
                    <a:pt x="110" y="0"/>
                  </a:lnTo>
                  <a:lnTo>
                    <a:pt x="113" y="0"/>
                  </a:lnTo>
                  <a:lnTo>
                    <a:pt x="114" y="0"/>
                  </a:lnTo>
                </a:path>
              </a:pathLst>
            </a:custGeom>
            <a:noFill/>
            <a:ln w="12700" cap="rnd">
              <a:solidFill>
                <a:srgbClr val="000000"/>
              </a:solidFill>
              <a:round/>
              <a:headEnd/>
              <a:tailEnd/>
            </a:ln>
          </p:spPr>
          <p:txBody>
            <a:bodyPr/>
            <a:lstStyle/>
            <a:p>
              <a:endParaRPr lang="en-US">
                <a:solidFill>
                  <a:srgbClr val="000000"/>
                </a:solidFill>
              </a:endParaRPr>
            </a:p>
          </p:txBody>
        </p:sp>
        <p:sp>
          <p:nvSpPr>
            <p:cNvPr id="27773" name="Freeform 126"/>
            <p:cNvSpPr>
              <a:spLocks/>
            </p:cNvSpPr>
            <p:nvPr/>
          </p:nvSpPr>
          <p:spPr bwMode="auto">
            <a:xfrm>
              <a:off x="2949" y="3270"/>
              <a:ext cx="201" cy="50"/>
            </a:xfrm>
            <a:custGeom>
              <a:avLst/>
              <a:gdLst>
                <a:gd name="T0" fmla="*/ 196 w 201"/>
                <a:gd name="T1" fmla="*/ 0 h 50"/>
                <a:gd name="T2" fmla="*/ 193 w 201"/>
                <a:gd name="T3" fmla="*/ 3 h 50"/>
                <a:gd name="T4" fmla="*/ 188 w 201"/>
                <a:gd name="T5" fmla="*/ 6 h 50"/>
                <a:gd name="T6" fmla="*/ 182 w 201"/>
                <a:gd name="T7" fmla="*/ 11 h 50"/>
                <a:gd name="T8" fmla="*/ 172 w 201"/>
                <a:gd name="T9" fmla="*/ 14 h 50"/>
                <a:gd name="T10" fmla="*/ 162 w 201"/>
                <a:gd name="T11" fmla="*/ 19 h 50"/>
                <a:gd name="T12" fmla="*/ 150 w 201"/>
                <a:gd name="T13" fmla="*/ 22 h 50"/>
                <a:gd name="T14" fmla="*/ 138 w 201"/>
                <a:gd name="T15" fmla="*/ 26 h 50"/>
                <a:gd name="T16" fmla="*/ 125 w 201"/>
                <a:gd name="T17" fmla="*/ 29 h 50"/>
                <a:gd name="T18" fmla="*/ 111 w 201"/>
                <a:gd name="T19" fmla="*/ 33 h 50"/>
                <a:gd name="T20" fmla="*/ 95 w 201"/>
                <a:gd name="T21" fmla="*/ 36 h 50"/>
                <a:gd name="T22" fmla="*/ 80 w 201"/>
                <a:gd name="T23" fmla="*/ 38 h 50"/>
                <a:gd name="T24" fmla="*/ 63 w 201"/>
                <a:gd name="T25" fmla="*/ 41 h 50"/>
                <a:gd name="T26" fmla="*/ 48 w 201"/>
                <a:gd name="T27" fmla="*/ 43 h 50"/>
                <a:gd name="T28" fmla="*/ 31 w 201"/>
                <a:gd name="T29" fmla="*/ 44 h 50"/>
                <a:gd name="T30" fmla="*/ 16 w 201"/>
                <a:gd name="T31" fmla="*/ 44 h 50"/>
                <a:gd name="T32" fmla="*/ 0 w 201"/>
                <a:gd name="T33" fmla="*/ 44 h 50"/>
                <a:gd name="T34" fmla="*/ 0 w 201"/>
                <a:gd name="T35" fmla="*/ 49 h 50"/>
                <a:gd name="T36" fmla="*/ 16 w 201"/>
                <a:gd name="T37" fmla="*/ 49 h 50"/>
                <a:gd name="T38" fmla="*/ 31 w 201"/>
                <a:gd name="T39" fmla="*/ 48 h 50"/>
                <a:gd name="T40" fmla="*/ 48 w 201"/>
                <a:gd name="T41" fmla="*/ 47 h 50"/>
                <a:gd name="T42" fmla="*/ 64 w 201"/>
                <a:gd name="T43" fmla="*/ 46 h 50"/>
                <a:gd name="T44" fmla="*/ 81 w 201"/>
                <a:gd name="T45" fmla="*/ 44 h 50"/>
                <a:gd name="T46" fmla="*/ 96 w 201"/>
                <a:gd name="T47" fmla="*/ 41 h 50"/>
                <a:gd name="T48" fmla="*/ 112 w 201"/>
                <a:gd name="T49" fmla="*/ 37 h 50"/>
                <a:gd name="T50" fmla="*/ 126 w 201"/>
                <a:gd name="T51" fmla="*/ 35 h 50"/>
                <a:gd name="T52" fmla="*/ 140 w 201"/>
                <a:gd name="T53" fmla="*/ 31 h 50"/>
                <a:gd name="T54" fmla="*/ 152 w 201"/>
                <a:gd name="T55" fmla="*/ 27 h 50"/>
                <a:gd name="T56" fmla="*/ 164 w 201"/>
                <a:gd name="T57" fmla="*/ 23 h 50"/>
                <a:gd name="T58" fmla="*/ 175 w 201"/>
                <a:gd name="T59" fmla="*/ 20 h 50"/>
                <a:gd name="T60" fmla="*/ 183 w 201"/>
                <a:gd name="T61" fmla="*/ 14 h 50"/>
                <a:gd name="T62" fmla="*/ 191 w 201"/>
                <a:gd name="T63" fmla="*/ 11 h 50"/>
                <a:gd name="T64" fmla="*/ 196 w 201"/>
                <a:gd name="T65" fmla="*/ 7 h 50"/>
                <a:gd name="T66" fmla="*/ 200 w 201"/>
                <a:gd name="T67" fmla="*/ 3 h 50"/>
                <a:gd name="T68" fmla="*/ 196 w 201"/>
                <a:gd name="T69" fmla="*/ 0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1"/>
                <a:gd name="T106" fmla="*/ 0 h 50"/>
                <a:gd name="T107" fmla="*/ 201 w 201"/>
                <a:gd name="T108" fmla="*/ 50 h 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1" h="50">
                  <a:moveTo>
                    <a:pt x="196" y="0"/>
                  </a:moveTo>
                  <a:lnTo>
                    <a:pt x="193" y="3"/>
                  </a:lnTo>
                  <a:lnTo>
                    <a:pt x="188" y="6"/>
                  </a:lnTo>
                  <a:lnTo>
                    <a:pt x="182" y="11"/>
                  </a:lnTo>
                  <a:lnTo>
                    <a:pt x="172" y="14"/>
                  </a:lnTo>
                  <a:lnTo>
                    <a:pt x="162" y="19"/>
                  </a:lnTo>
                  <a:lnTo>
                    <a:pt x="150" y="22"/>
                  </a:lnTo>
                  <a:lnTo>
                    <a:pt x="138" y="26"/>
                  </a:lnTo>
                  <a:lnTo>
                    <a:pt x="125" y="29"/>
                  </a:lnTo>
                  <a:lnTo>
                    <a:pt x="111" y="33"/>
                  </a:lnTo>
                  <a:lnTo>
                    <a:pt x="95" y="36"/>
                  </a:lnTo>
                  <a:lnTo>
                    <a:pt x="80" y="38"/>
                  </a:lnTo>
                  <a:lnTo>
                    <a:pt x="63" y="41"/>
                  </a:lnTo>
                  <a:lnTo>
                    <a:pt x="48" y="43"/>
                  </a:lnTo>
                  <a:lnTo>
                    <a:pt x="31" y="44"/>
                  </a:lnTo>
                  <a:lnTo>
                    <a:pt x="16" y="44"/>
                  </a:lnTo>
                  <a:lnTo>
                    <a:pt x="0" y="44"/>
                  </a:lnTo>
                  <a:lnTo>
                    <a:pt x="0" y="49"/>
                  </a:lnTo>
                  <a:lnTo>
                    <a:pt x="16" y="49"/>
                  </a:lnTo>
                  <a:lnTo>
                    <a:pt x="31" y="48"/>
                  </a:lnTo>
                  <a:lnTo>
                    <a:pt x="48" y="47"/>
                  </a:lnTo>
                  <a:lnTo>
                    <a:pt x="64" y="46"/>
                  </a:lnTo>
                  <a:lnTo>
                    <a:pt x="81" y="44"/>
                  </a:lnTo>
                  <a:lnTo>
                    <a:pt x="96" y="41"/>
                  </a:lnTo>
                  <a:lnTo>
                    <a:pt x="112" y="37"/>
                  </a:lnTo>
                  <a:lnTo>
                    <a:pt x="126" y="35"/>
                  </a:lnTo>
                  <a:lnTo>
                    <a:pt x="140" y="31"/>
                  </a:lnTo>
                  <a:lnTo>
                    <a:pt x="152" y="27"/>
                  </a:lnTo>
                  <a:lnTo>
                    <a:pt x="164" y="23"/>
                  </a:lnTo>
                  <a:lnTo>
                    <a:pt x="175" y="20"/>
                  </a:lnTo>
                  <a:lnTo>
                    <a:pt x="183" y="14"/>
                  </a:lnTo>
                  <a:lnTo>
                    <a:pt x="191" y="11"/>
                  </a:lnTo>
                  <a:lnTo>
                    <a:pt x="196" y="7"/>
                  </a:lnTo>
                  <a:lnTo>
                    <a:pt x="200" y="3"/>
                  </a:lnTo>
                  <a:lnTo>
                    <a:pt x="196" y="0"/>
                  </a:lnTo>
                </a:path>
              </a:pathLst>
            </a:custGeom>
            <a:solidFill>
              <a:srgbClr val="000000"/>
            </a:solidFill>
            <a:ln w="12700" cap="rnd">
              <a:noFill/>
              <a:round/>
              <a:headEnd/>
              <a:tailEnd/>
            </a:ln>
          </p:spPr>
          <p:txBody>
            <a:bodyPr/>
            <a:lstStyle/>
            <a:p>
              <a:endParaRPr lang="en-US">
                <a:solidFill>
                  <a:srgbClr val="000000"/>
                </a:solidFill>
              </a:endParaRPr>
            </a:p>
          </p:txBody>
        </p:sp>
        <p:sp>
          <p:nvSpPr>
            <p:cNvPr id="27774" name="Freeform 127"/>
            <p:cNvSpPr>
              <a:spLocks/>
            </p:cNvSpPr>
            <p:nvPr/>
          </p:nvSpPr>
          <p:spPr bwMode="auto">
            <a:xfrm>
              <a:off x="3081" y="3199"/>
              <a:ext cx="204" cy="2"/>
            </a:xfrm>
            <a:custGeom>
              <a:avLst/>
              <a:gdLst>
                <a:gd name="T0" fmla="*/ 203 w 204"/>
                <a:gd name="T1" fmla="*/ 1 h 2"/>
                <a:gd name="T2" fmla="*/ 203 w 204"/>
                <a:gd name="T3" fmla="*/ 1 h 2"/>
                <a:gd name="T4" fmla="*/ 0 w 204"/>
                <a:gd name="T5" fmla="*/ 1 h 2"/>
                <a:gd name="T6" fmla="*/ 0 w 204"/>
                <a:gd name="T7" fmla="*/ 0 h 2"/>
                <a:gd name="T8" fmla="*/ 203 w 204"/>
                <a:gd name="T9" fmla="*/ 0 h 2"/>
                <a:gd name="T10" fmla="*/ 203 w 204"/>
                <a:gd name="T11" fmla="*/ 1 h 2"/>
                <a:gd name="T12" fmla="*/ 0 60000 65536"/>
                <a:gd name="T13" fmla="*/ 0 60000 65536"/>
                <a:gd name="T14" fmla="*/ 0 60000 65536"/>
                <a:gd name="T15" fmla="*/ 0 60000 65536"/>
                <a:gd name="T16" fmla="*/ 0 60000 65536"/>
                <a:gd name="T17" fmla="*/ 0 60000 65536"/>
                <a:gd name="T18" fmla="*/ 0 w 204"/>
                <a:gd name="T19" fmla="*/ 0 h 2"/>
                <a:gd name="T20" fmla="*/ 204 w 204"/>
                <a:gd name="T21" fmla="*/ 2 h 2"/>
              </a:gdLst>
              <a:ahLst/>
              <a:cxnLst>
                <a:cxn ang="T12">
                  <a:pos x="T0" y="T1"/>
                </a:cxn>
                <a:cxn ang="T13">
                  <a:pos x="T2" y="T3"/>
                </a:cxn>
                <a:cxn ang="T14">
                  <a:pos x="T4" y="T5"/>
                </a:cxn>
                <a:cxn ang="T15">
                  <a:pos x="T6" y="T7"/>
                </a:cxn>
                <a:cxn ang="T16">
                  <a:pos x="T8" y="T9"/>
                </a:cxn>
                <a:cxn ang="T17">
                  <a:pos x="T10" y="T11"/>
                </a:cxn>
              </a:cxnLst>
              <a:rect l="T18" t="T19" r="T20" b="T21"/>
              <a:pathLst>
                <a:path w="204" h="2">
                  <a:moveTo>
                    <a:pt x="203" y="1"/>
                  </a:moveTo>
                  <a:lnTo>
                    <a:pt x="203" y="1"/>
                  </a:lnTo>
                  <a:lnTo>
                    <a:pt x="0" y="1"/>
                  </a:lnTo>
                  <a:lnTo>
                    <a:pt x="0" y="0"/>
                  </a:lnTo>
                  <a:lnTo>
                    <a:pt x="203" y="0"/>
                  </a:lnTo>
                  <a:lnTo>
                    <a:pt x="203" y="1"/>
                  </a:lnTo>
                </a:path>
              </a:pathLst>
            </a:custGeom>
            <a:solidFill>
              <a:srgbClr val="000000"/>
            </a:solidFill>
            <a:ln w="12700" cap="rnd">
              <a:noFill/>
              <a:round/>
              <a:headEnd/>
              <a:tailEnd/>
            </a:ln>
          </p:spPr>
          <p:txBody>
            <a:bodyPr/>
            <a:lstStyle/>
            <a:p>
              <a:endParaRPr lang="en-US">
                <a:solidFill>
                  <a:srgbClr val="000000"/>
                </a:solidFill>
              </a:endParaRPr>
            </a:p>
          </p:txBody>
        </p:sp>
        <p:sp>
          <p:nvSpPr>
            <p:cNvPr id="27775" name="Freeform 128"/>
            <p:cNvSpPr>
              <a:spLocks/>
            </p:cNvSpPr>
            <p:nvPr/>
          </p:nvSpPr>
          <p:spPr bwMode="auto">
            <a:xfrm>
              <a:off x="3120" y="914"/>
              <a:ext cx="120" cy="103"/>
            </a:xfrm>
            <a:custGeom>
              <a:avLst/>
              <a:gdLst>
                <a:gd name="T0" fmla="*/ 0 w 120"/>
                <a:gd name="T1" fmla="*/ 70 h 103"/>
                <a:gd name="T2" fmla="*/ 4 w 120"/>
                <a:gd name="T3" fmla="*/ 67 h 103"/>
                <a:gd name="T4" fmla="*/ 7 w 120"/>
                <a:gd name="T5" fmla="*/ 65 h 103"/>
                <a:gd name="T6" fmla="*/ 10 w 120"/>
                <a:gd name="T7" fmla="*/ 63 h 103"/>
                <a:gd name="T8" fmla="*/ 13 w 120"/>
                <a:gd name="T9" fmla="*/ 61 h 103"/>
                <a:gd name="T10" fmla="*/ 16 w 120"/>
                <a:gd name="T11" fmla="*/ 59 h 103"/>
                <a:gd name="T12" fmla="*/ 19 w 120"/>
                <a:gd name="T13" fmla="*/ 55 h 103"/>
                <a:gd name="T14" fmla="*/ 23 w 120"/>
                <a:gd name="T15" fmla="*/ 48 h 103"/>
                <a:gd name="T16" fmla="*/ 27 w 120"/>
                <a:gd name="T17" fmla="*/ 39 h 103"/>
                <a:gd name="T18" fmla="*/ 32 w 120"/>
                <a:gd name="T19" fmla="*/ 50 h 103"/>
                <a:gd name="T20" fmla="*/ 38 w 120"/>
                <a:gd name="T21" fmla="*/ 59 h 103"/>
                <a:gd name="T22" fmla="*/ 44 w 120"/>
                <a:gd name="T23" fmla="*/ 65 h 103"/>
                <a:gd name="T24" fmla="*/ 50 w 120"/>
                <a:gd name="T25" fmla="*/ 69 h 103"/>
                <a:gd name="T26" fmla="*/ 55 w 120"/>
                <a:gd name="T27" fmla="*/ 71 h 103"/>
                <a:gd name="T28" fmla="*/ 61 w 120"/>
                <a:gd name="T29" fmla="*/ 70 h 103"/>
                <a:gd name="T30" fmla="*/ 67 w 120"/>
                <a:gd name="T31" fmla="*/ 68 h 103"/>
                <a:gd name="T32" fmla="*/ 72 w 120"/>
                <a:gd name="T33" fmla="*/ 64 h 103"/>
                <a:gd name="T34" fmla="*/ 77 w 120"/>
                <a:gd name="T35" fmla="*/ 60 h 103"/>
                <a:gd name="T36" fmla="*/ 83 w 120"/>
                <a:gd name="T37" fmla="*/ 53 h 103"/>
                <a:gd name="T38" fmla="*/ 87 w 120"/>
                <a:gd name="T39" fmla="*/ 45 h 103"/>
                <a:gd name="T40" fmla="*/ 90 w 120"/>
                <a:gd name="T41" fmla="*/ 38 h 103"/>
                <a:gd name="T42" fmla="*/ 92 w 120"/>
                <a:gd name="T43" fmla="*/ 28 h 103"/>
                <a:gd name="T44" fmla="*/ 95 w 120"/>
                <a:gd name="T45" fmla="*/ 19 h 103"/>
                <a:gd name="T46" fmla="*/ 96 w 120"/>
                <a:gd name="T47" fmla="*/ 9 h 103"/>
                <a:gd name="T48" fmla="*/ 97 w 120"/>
                <a:gd name="T49" fmla="*/ 0 h 103"/>
                <a:gd name="T50" fmla="*/ 105 w 120"/>
                <a:gd name="T51" fmla="*/ 7 h 103"/>
                <a:gd name="T52" fmla="*/ 110 w 120"/>
                <a:gd name="T53" fmla="*/ 13 h 103"/>
                <a:gd name="T54" fmla="*/ 114 w 120"/>
                <a:gd name="T55" fmla="*/ 22 h 103"/>
                <a:gd name="T56" fmla="*/ 117 w 120"/>
                <a:gd name="T57" fmla="*/ 29 h 103"/>
                <a:gd name="T58" fmla="*/ 119 w 120"/>
                <a:gd name="T59" fmla="*/ 39 h 103"/>
                <a:gd name="T60" fmla="*/ 118 w 120"/>
                <a:gd name="T61" fmla="*/ 48 h 103"/>
                <a:gd name="T62" fmla="*/ 117 w 120"/>
                <a:gd name="T63" fmla="*/ 60 h 103"/>
                <a:gd name="T64" fmla="*/ 114 w 120"/>
                <a:gd name="T65" fmla="*/ 71 h 103"/>
                <a:gd name="T66" fmla="*/ 110 w 120"/>
                <a:gd name="T67" fmla="*/ 77 h 103"/>
                <a:gd name="T68" fmla="*/ 105 w 120"/>
                <a:gd name="T69" fmla="*/ 81 h 103"/>
                <a:gd name="T70" fmla="*/ 96 w 120"/>
                <a:gd name="T71" fmla="*/ 87 h 103"/>
                <a:gd name="T72" fmla="*/ 89 w 120"/>
                <a:gd name="T73" fmla="*/ 92 h 103"/>
                <a:gd name="T74" fmla="*/ 80 w 120"/>
                <a:gd name="T75" fmla="*/ 96 h 103"/>
                <a:gd name="T76" fmla="*/ 70 w 120"/>
                <a:gd name="T77" fmla="*/ 99 h 103"/>
                <a:gd name="T78" fmla="*/ 63 w 120"/>
                <a:gd name="T79" fmla="*/ 102 h 103"/>
                <a:gd name="T80" fmla="*/ 57 w 120"/>
                <a:gd name="T81" fmla="*/ 102 h 103"/>
                <a:gd name="T82" fmla="*/ 51 w 120"/>
                <a:gd name="T83" fmla="*/ 102 h 103"/>
                <a:gd name="T84" fmla="*/ 45 w 120"/>
                <a:gd name="T85" fmla="*/ 101 h 103"/>
                <a:gd name="T86" fmla="*/ 38 w 120"/>
                <a:gd name="T87" fmla="*/ 100 h 103"/>
                <a:gd name="T88" fmla="*/ 30 w 120"/>
                <a:gd name="T89" fmla="*/ 97 h 103"/>
                <a:gd name="T90" fmla="*/ 23 w 120"/>
                <a:gd name="T91" fmla="*/ 94 h 103"/>
                <a:gd name="T92" fmla="*/ 15 w 120"/>
                <a:gd name="T93" fmla="*/ 88 h 103"/>
                <a:gd name="T94" fmla="*/ 8 w 120"/>
                <a:gd name="T95" fmla="*/ 80 h 103"/>
                <a:gd name="T96" fmla="*/ 0 w 120"/>
                <a:gd name="T97" fmla="*/ 70 h 1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0"/>
                <a:gd name="T148" fmla="*/ 0 h 103"/>
                <a:gd name="T149" fmla="*/ 120 w 120"/>
                <a:gd name="T150" fmla="*/ 103 h 1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0" h="103">
                  <a:moveTo>
                    <a:pt x="0" y="70"/>
                  </a:moveTo>
                  <a:lnTo>
                    <a:pt x="4" y="67"/>
                  </a:lnTo>
                  <a:lnTo>
                    <a:pt x="7" y="65"/>
                  </a:lnTo>
                  <a:lnTo>
                    <a:pt x="10" y="63"/>
                  </a:lnTo>
                  <a:lnTo>
                    <a:pt x="13" y="61"/>
                  </a:lnTo>
                  <a:lnTo>
                    <a:pt x="16" y="59"/>
                  </a:lnTo>
                  <a:lnTo>
                    <a:pt x="19" y="55"/>
                  </a:lnTo>
                  <a:lnTo>
                    <a:pt x="23" y="48"/>
                  </a:lnTo>
                  <a:lnTo>
                    <a:pt x="27" y="39"/>
                  </a:lnTo>
                  <a:lnTo>
                    <a:pt x="32" y="50"/>
                  </a:lnTo>
                  <a:lnTo>
                    <a:pt x="38" y="59"/>
                  </a:lnTo>
                  <a:lnTo>
                    <a:pt x="44" y="65"/>
                  </a:lnTo>
                  <a:lnTo>
                    <a:pt x="50" y="69"/>
                  </a:lnTo>
                  <a:lnTo>
                    <a:pt x="55" y="71"/>
                  </a:lnTo>
                  <a:lnTo>
                    <a:pt x="61" y="70"/>
                  </a:lnTo>
                  <a:lnTo>
                    <a:pt x="67" y="68"/>
                  </a:lnTo>
                  <a:lnTo>
                    <a:pt x="72" y="64"/>
                  </a:lnTo>
                  <a:lnTo>
                    <a:pt x="77" y="60"/>
                  </a:lnTo>
                  <a:lnTo>
                    <a:pt x="83" y="53"/>
                  </a:lnTo>
                  <a:lnTo>
                    <a:pt x="87" y="45"/>
                  </a:lnTo>
                  <a:lnTo>
                    <a:pt x="90" y="38"/>
                  </a:lnTo>
                  <a:lnTo>
                    <a:pt x="92" y="28"/>
                  </a:lnTo>
                  <a:lnTo>
                    <a:pt x="95" y="19"/>
                  </a:lnTo>
                  <a:lnTo>
                    <a:pt x="96" y="9"/>
                  </a:lnTo>
                  <a:lnTo>
                    <a:pt x="97" y="0"/>
                  </a:lnTo>
                  <a:lnTo>
                    <a:pt x="105" y="7"/>
                  </a:lnTo>
                  <a:lnTo>
                    <a:pt x="110" y="13"/>
                  </a:lnTo>
                  <a:lnTo>
                    <a:pt x="114" y="22"/>
                  </a:lnTo>
                  <a:lnTo>
                    <a:pt x="117" y="29"/>
                  </a:lnTo>
                  <a:lnTo>
                    <a:pt x="119" y="39"/>
                  </a:lnTo>
                  <a:lnTo>
                    <a:pt x="118" y="48"/>
                  </a:lnTo>
                  <a:lnTo>
                    <a:pt x="117" y="60"/>
                  </a:lnTo>
                  <a:lnTo>
                    <a:pt x="114" y="71"/>
                  </a:lnTo>
                  <a:lnTo>
                    <a:pt x="110" y="77"/>
                  </a:lnTo>
                  <a:lnTo>
                    <a:pt x="105" y="81"/>
                  </a:lnTo>
                  <a:lnTo>
                    <a:pt x="96" y="87"/>
                  </a:lnTo>
                  <a:lnTo>
                    <a:pt x="89" y="92"/>
                  </a:lnTo>
                  <a:lnTo>
                    <a:pt x="80" y="96"/>
                  </a:lnTo>
                  <a:lnTo>
                    <a:pt x="70" y="99"/>
                  </a:lnTo>
                  <a:lnTo>
                    <a:pt x="63" y="102"/>
                  </a:lnTo>
                  <a:lnTo>
                    <a:pt x="57" y="102"/>
                  </a:lnTo>
                  <a:lnTo>
                    <a:pt x="51" y="102"/>
                  </a:lnTo>
                  <a:lnTo>
                    <a:pt x="45" y="101"/>
                  </a:lnTo>
                  <a:lnTo>
                    <a:pt x="38" y="100"/>
                  </a:lnTo>
                  <a:lnTo>
                    <a:pt x="30" y="97"/>
                  </a:lnTo>
                  <a:lnTo>
                    <a:pt x="23" y="94"/>
                  </a:lnTo>
                  <a:lnTo>
                    <a:pt x="15" y="88"/>
                  </a:lnTo>
                  <a:lnTo>
                    <a:pt x="8" y="80"/>
                  </a:lnTo>
                  <a:lnTo>
                    <a:pt x="0" y="70"/>
                  </a:lnTo>
                </a:path>
              </a:pathLst>
            </a:custGeom>
            <a:solidFill>
              <a:srgbClr val="C0A030"/>
            </a:solidFill>
            <a:ln w="12700" cap="rnd">
              <a:noFill/>
              <a:round/>
              <a:headEnd/>
              <a:tailEnd/>
            </a:ln>
          </p:spPr>
          <p:txBody>
            <a:bodyPr/>
            <a:lstStyle/>
            <a:p>
              <a:endParaRPr lang="en-US">
                <a:solidFill>
                  <a:srgbClr val="000000"/>
                </a:solidFill>
              </a:endParaRPr>
            </a:p>
          </p:txBody>
        </p:sp>
        <p:sp>
          <p:nvSpPr>
            <p:cNvPr id="27776" name="Freeform 129"/>
            <p:cNvSpPr>
              <a:spLocks/>
            </p:cNvSpPr>
            <p:nvPr/>
          </p:nvSpPr>
          <p:spPr bwMode="auto">
            <a:xfrm>
              <a:off x="3144" y="1457"/>
              <a:ext cx="55" cy="1663"/>
            </a:xfrm>
            <a:custGeom>
              <a:avLst/>
              <a:gdLst>
                <a:gd name="T0" fmla="*/ 54 w 55"/>
                <a:gd name="T1" fmla="*/ 1662 h 1663"/>
                <a:gd name="T2" fmla="*/ 54 w 55"/>
                <a:gd name="T3" fmla="*/ 0 h 1663"/>
                <a:gd name="T4" fmla="*/ 0 w 55"/>
                <a:gd name="T5" fmla="*/ 0 h 1663"/>
                <a:gd name="T6" fmla="*/ 0 w 55"/>
                <a:gd name="T7" fmla="*/ 1662 h 1663"/>
                <a:gd name="T8" fmla="*/ 54 w 55"/>
                <a:gd name="T9" fmla="*/ 1662 h 1663"/>
                <a:gd name="T10" fmla="*/ 0 60000 65536"/>
                <a:gd name="T11" fmla="*/ 0 60000 65536"/>
                <a:gd name="T12" fmla="*/ 0 60000 65536"/>
                <a:gd name="T13" fmla="*/ 0 60000 65536"/>
                <a:gd name="T14" fmla="*/ 0 60000 65536"/>
                <a:gd name="T15" fmla="*/ 0 w 55"/>
                <a:gd name="T16" fmla="*/ 0 h 1663"/>
                <a:gd name="T17" fmla="*/ 55 w 55"/>
                <a:gd name="T18" fmla="*/ 1663 h 1663"/>
              </a:gdLst>
              <a:ahLst/>
              <a:cxnLst>
                <a:cxn ang="T10">
                  <a:pos x="T0" y="T1"/>
                </a:cxn>
                <a:cxn ang="T11">
                  <a:pos x="T2" y="T3"/>
                </a:cxn>
                <a:cxn ang="T12">
                  <a:pos x="T4" y="T5"/>
                </a:cxn>
                <a:cxn ang="T13">
                  <a:pos x="T6" y="T7"/>
                </a:cxn>
                <a:cxn ang="T14">
                  <a:pos x="T8" y="T9"/>
                </a:cxn>
              </a:cxnLst>
              <a:rect l="T15" t="T16" r="T17" b="T18"/>
              <a:pathLst>
                <a:path w="55" h="1663">
                  <a:moveTo>
                    <a:pt x="54" y="1662"/>
                  </a:moveTo>
                  <a:lnTo>
                    <a:pt x="54" y="0"/>
                  </a:lnTo>
                  <a:lnTo>
                    <a:pt x="0" y="0"/>
                  </a:lnTo>
                  <a:lnTo>
                    <a:pt x="0" y="1662"/>
                  </a:lnTo>
                  <a:lnTo>
                    <a:pt x="54" y="1662"/>
                  </a:lnTo>
                </a:path>
              </a:pathLst>
            </a:custGeom>
            <a:solidFill>
              <a:srgbClr val="C0A030"/>
            </a:solidFill>
            <a:ln w="12700" cap="rnd">
              <a:noFill/>
              <a:round/>
              <a:headEnd/>
              <a:tailEnd/>
            </a:ln>
          </p:spPr>
          <p:txBody>
            <a:bodyPr/>
            <a:lstStyle/>
            <a:p>
              <a:endParaRPr lang="en-US">
                <a:solidFill>
                  <a:srgbClr val="000000"/>
                </a:solidFill>
              </a:endParaRPr>
            </a:p>
          </p:txBody>
        </p:sp>
        <p:sp>
          <p:nvSpPr>
            <p:cNvPr id="27777" name="Freeform 130"/>
            <p:cNvSpPr>
              <a:spLocks/>
            </p:cNvSpPr>
            <p:nvPr/>
          </p:nvSpPr>
          <p:spPr bwMode="auto">
            <a:xfrm>
              <a:off x="3148" y="1457"/>
              <a:ext cx="47" cy="1663"/>
            </a:xfrm>
            <a:custGeom>
              <a:avLst/>
              <a:gdLst>
                <a:gd name="T0" fmla="*/ 46 w 47"/>
                <a:gd name="T1" fmla="*/ 1662 h 1663"/>
                <a:gd name="T2" fmla="*/ 46 w 47"/>
                <a:gd name="T3" fmla="*/ 0 h 1663"/>
                <a:gd name="T4" fmla="*/ 0 w 47"/>
                <a:gd name="T5" fmla="*/ 0 h 1663"/>
                <a:gd name="T6" fmla="*/ 0 w 47"/>
                <a:gd name="T7" fmla="*/ 1662 h 1663"/>
                <a:gd name="T8" fmla="*/ 46 w 47"/>
                <a:gd name="T9" fmla="*/ 1662 h 1663"/>
                <a:gd name="T10" fmla="*/ 0 60000 65536"/>
                <a:gd name="T11" fmla="*/ 0 60000 65536"/>
                <a:gd name="T12" fmla="*/ 0 60000 65536"/>
                <a:gd name="T13" fmla="*/ 0 60000 65536"/>
                <a:gd name="T14" fmla="*/ 0 60000 65536"/>
                <a:gd name="T15" fmla="*/ 0 w 47"/>
                <a:gd name="T16" fmla="*/ 0 h 1663"/>
                <a:gd name="T17" fmla="*/ 47 w 47"/>
                <a:gd name="T18" fmla="*/ 1663 h 1663"/>
              </a:gdLst>
              <a:ahLst/>
              <a:cxnLst>
                <a:cxn ang="T10">
                  <a:pos x="T0" y="T1"/>
                </a:cxn>
                <a:cxn ang="T11">
                  <a:pos x="T2" y="T3"/>
                </a:cxn>
                <a:cxn ang="T12">
                  <a:pos x="T4" y="T5"/>
                </a:cxn>
                <a:cxn ang="T13">
                  <a:pos x="T6" y="T7"/>
                </a:cxn>
                <a:cxn ang="T14">
                  <a:pos x="T8" y="T9"/>
                </a:cxn>
              </a:cxnLst>
              <a:rect l="T15" t="T16" r="T17" b="T18"/>
              <a:pathLst>
                <a:path w="47" h="1663">
                  <a:moveTo>
                    <a:pt x="46" y="1662"/>
                  </a:moveTo>
                  <a:lnTo>
                    <a:pt x="46" y="0"/>
                  </a:lnTo>
                  <a:lnTo>
                    <a:pt x="0" y="0"/>
                  </a:lnTo>
                  <a:lnTo>
                    <a:pt x="0" y="1662"/>
                  </a:lnTo>
                  <a:lnTo>
                    <a:pt x="46" y="1662"/>
                  </a:lnTo>
                </a:path>
              </a:pathLst>
            </a:custGeom>
            <a:solidFill>
              <a:srgbClr val="C0A030"/>
            </a:solidFill>
            <a:ln w="12700" cap="rnd">
              <a:noFill/>
              <a:round/>
              <a:headEnd/>
              <a:tailEnd/>
            </a:ln>
          </p:spPr>
          <p:txBody>
            <a:bodyPr/>
            <a:lstStyle/>
            <a:p>
              <a:endParaRPr lang="en-US">
                <a:solidFill>
                  <a:srgbClr val="000000"/>
                </a:solidFill>
              </a:endParaRPr>
            </a:p>
          </p:txBody>
        </p:sp>
        <p:sp>
          <p:nvSpPr>
            <p:cNvPr id="27778" name="Freeform 131"/>
            <p:cNvSpPr>
              <a:spLocks/>
            </p:cNvSpPr>
            <p:nvPr/>
          </p:nvSpPr>
          <p:spPr bwMode="auto">
            <a:xfrm>
              <a:off x="3152" y="1457"/>
              <a:ext cx="39" cy="1663"/>
            </a:xfrm>
            <a:custGeom>
              <a:avLst/>
              <a:gdLst>
                <a:gd name="T0" fmla="*/ 38 w 39"/>
                <a:gd name="T1" fmla="*/ 1662 h 1663"/>
                <a:gd name="T2" fmla="*/ 38 w 39"/>
                <a:gd name="T3" fmla="*/ 0 h 1663"/>
                <a:gd name="T4" fmla="*/ 0 w 39"/>
                <a:gd name="T5" fmla="*/ 0 h 1663"/>
                <a:gd name="T6" fmla="*/ 0 w 39"/>
                <a:gd name="T7" fmla="*/ 1662 h 1663"/>
                <a:gd name="T8" fmla="*/ 38 w 39"/>
                <a:gd name="T9" fmla="*/ 1662 h 1663"/>
                <a:gd name="T10" fmla="*/ 0 60000 65536"/>
                <a:gd name="T11" fmla="*/ 0 60000 65536"/>
                <a:gd name="T12" fmla="*/ 0 60000 65536"/>
                <a:gd name="T13" fmla="*/ 0 60000 65536"/>
                <a:gd name="T14" fmla="*/ 0 60000 65536"/>
                <a:gd name="T15" fmla="*/ 0 w 39"/>
                <a:gd name="T16" fmla="*/ 0 h 1663"/>
                <a:gd name="T17" fmla="*/ 39 w 39"/>
                <a:gd name="T18" fmla="*/ 1663 h 1663"/>
              </a:gdLst>
              <a:ahLst/>
              <a:cxnLst>
                <a:cxn ang="T10">
                  <a:pos x="T0" y="T1"/>
                </a:cxn>
                <a:cxn ang="T11">
                  <a:pos x="T2" y="T3"/>
                </a:cxn>
                <a:cxn ang="T12">
                  <a:pos x="T4" y="T5"/>
                </a:cxn>
                <a:cxn ang="T13">
                  <a:pos x="T6" y="T7"/>
                </a:cxn>
                <a:cxn ang="T14">
                  <a:pos x="T8" y="T9"/>
                </a:cxn>
              </a:cxnLst>
              <a:rect l="T15" t="T16" r="T17" b="T18"/>
              <a:pathLst>
                <a:path w="39" h="1663">
                  <a:moveTo>
                    <a:pt x="38" y="1662"/>
                  </a:moveTo>
                  <a:lnTo>
                    <a:pt x="38" y="0"/>
                  </a:lnTo>
                  <a:lnTo>
                    <a:pt x="0" y="0"/>
                  </a:lnTo>
                  <a:lnTo>
                    <a:pt x="0" y="1662"/>
                  </a:lnTo>
                  <a:lnTo>
                    <a:pt x="38" y="1662"/>
                  </a:lnTo>
                </a:path>
              </a:pathLst>
            </a:custGeom>
            <a:solidFill>
              <a:srgbClr val="C0A030"/>
            </a:solidFill>
            <a:ln w="12700" cap="rnd">
              <a:noFill/>
              <a:round/>
              <a:headEnd/>
              <a:tailEnd/>
            </a:ln>
          </p:spPr>
          <p:txBody>
            <a:bodyPr/>
            <a:lstStyle/>
            <a:p>
              <a:endParaRPr lang="en-US">
                <a:solidFill>
                  <a:srgbClr val="000000"/>
                </a:solidFill>
              </a:endParaRPr>
            </a:p>
          </p:txBody>
        </p:sp>
        <p:sp>
          <p:nvSpPr>
            <p:cNvPr id="27779" name="Freeform 132"/>
            <p:cNvSpPr>
              <a:spLocks/>
            </p:cNvSpPr>
            <p:nvPr/>
          </p:nvSpPr>
          <p:spPr bwMode="auto">
            <a:xfrm>
              <a:off x="3155" y="1457"/>
              <a:ext cx="32" cy="1663"/>
            </a:xfrm>
            <a:custGeom>
              <a:avLst/>
              <a:gdLst>
                <a:gd name="T0" fmla="*/ 31 w 32"/>
                <a:gd name="T1" fmla="*/ 1662 h 1663"/>
                <a:gd name="T2" fmla="*/ 31 w 32"/>
                <a:gd name="T3" fmla="*/ 0 h 1663"/>
                <a:gd name="T4" fmla="*/ 0 w 32"/>
                <a:gd name="T5" fmla="*/ 0 h 1663"/>
                <a:gd name="T6" fmla="*/ 0 w 32"/>
                <a:gd name="T7" fmla="*/ 1662 h 1663"/>
                <a:gd name="T8" fmla="*/ 31 w 32"/>
                <a:gd name="T9" fmla="*/ 1662 h 1663"/>
                <a:gd name="T10" fmla="*/ 0 60000 65536"/>
                <a:gd name="T11" fmla="*/ 0 60000 65536"/>
                <a:gd name="T12" fmla="*/ 0 60000 65536"/>
                <a:gd name="T13" fmla="*/ 0 60000 65536"/>
                <a:gd name="T14" fmla="*/ 0 60000 65536"/>
                <a:gd name="T15" fmla="*/ 0 w 32"/>
                <a:gd name="T16" fmla="*/ 0 h 1663"/>
                <a:gd name="T17" fmla="*/ 32 w 32"/>
                <a:gd name="T18" fmla="*/ 1663 h 1663"/>
              </a:gdLst>
              <a:ahLst/>
              <a:cxnLst>
                <a:cxn ang="T10">
                  <a:pos x="T0" y="T1"/>
                </a:cxn>
                <a:cxn ang="T11">
                  <a:pos x="T2" y="T3"/>
                </a:cxn>
                <a:cxn ang="T12">
                  <a:pos x="T4" y="T5"/>
                </a:cxn>
                <a:cxn ang="T13">
                  <a:pos x="T6" y="T7"/>
                </a:cxn>
                <a:cxn ang="T14">
                  <a:pos x="T8" y="T9"/>
                </a:cxn>
              </a:cxnLst>
              <a:rect l="T15" t="T16" r="T17" b="T18"/>
              <a:pathLst>
                <a:path w="32" h="1663">
                  <a:moveTo>
                    <a:pt x="31" y="1662"/>
                  </a:moveTo>
                  <a:lnTo>
                    <a:pt x="31" y="0"/>
                  </a:lnTo>
                  <a:lnTo>
                    <a:pt x="0" y="0"/>
                  </a:lnTo>
                  <a:lnTo>
                    <a:pt x="0" y="1662"/>
                  </a:lnTo>
                  <a:lnTo>
                    <a:pt x="31" y="1662"/>
                  </a:lnTo>
                </a:path>
              </a:pathLst>
            </a:custGeom>
            <a:solidFill>
              <a:srgbClr val="C0A030"/>
            </a:solidFill>
            <a:ln w="12700" cap="rnd">
              <a:noFill/>
              <a:round/>
              <a:headEnd/>
              <a:tailEnd/>
            </a:ln>
          </p:spPr>
          <p:txBody>
            <a:bodyPr/>
            <a:lstStyle/>
            <a:p>
              <a:endParaRPr lang="en-US">
                <a:solidFill>
                  <a:srgbClr val="000000"/>
                </a:solidFill>
              </a:endParaRPr>
            </a:p>
          </p:txBody>
        </p:sp>
        <p:sp>
          <p:nvSpPr>
            <p:cNvPr id="27780" name="Freeform 133"/>
            <p:cNvSpPr>
              <a:spLocks/>
            </p:cNvSpPr>
            <p:nvPr/>
          </p:nvSpPr>
          <p:spPr bwMode="auto">
            <a:xfrm>
              <a:off x="3158" y="1457"/>
              <a:ext cx="26" cy="1663"/>
            </a:xfrm>
            <a:custGeom>
              <a:avLst/>
              <a:gdLst>
                <a:gd name="T0" fmla="*/ 25 w 26"/>
                <a:gd name="T1" fmla="*/ 1662 h 1663"/>
                <a:gd name="T2" fmla="*/ 25 w 26"/>
                <a:gd name="T3" fmla="*/ 0 h 1663"/>
                <a:gd name="T4" fmla="*/ 0 w 26"/>
                <a:gd name="T5" fmla="*/ 0 h 1663"/>
                <a:gd name="T6" fmla="*/ 0 w 26"/>
                <a:gd name="T7" fmla="*/ 1662 h 1663"/>
                <a:gd name="T8" fmla="*/ 25 w 26"/>
                <a:gd name="T9" fmla="*/ 1662 h 1663"/>
                <a:gd name="T10" fmla="*/ 0 60000 65536"/>
                <a:gd name="T11" fmla="*/ 0 60000 65536"/>
                <a:gd name="T12" fmla="*/ 0 60000 65536"/>
                <a:gd name="T13" fmla="*/ 0 60000 65536"/>
                <a:gd name="T14" fmla="*/ 0 60000 65536"/>
                <a:gd name="T15" fmla="*/ 0 w 26"/>
                <a:gd name="T16" fmla="*/ 0 h 1663"/>
                <a:gd name="T17" fmla="*/ 26 w 26"/>
                <a:gd name="T18" fmla="*/ 1663 h 1663"/>
              </a:gdLst>
              <a:ahLst/>
              <a:cxnLst>
                <a:cxn ang="T10">
                  <a:pos x="T0" y="T1"/>
                </a:cxn>
                <a:cxn ang="T11">
                  <a:pos x="T2" y="T3"/>
                </a:cxn>
                <a:cxn ang="T12">
                  <a:pos x="T4" y="T5"/>
                </a:cxn>
                <a:cxn ang="T13">
                  <a:pos x="T6" y="T7"/>
                </a:cxn>
                <a:cxn ang="T14">
                  <a:pos x="T8" y="T9"/>
                </a:cxn>
              </a:cxnLst>
              <a:rect l="T15" t="T16" r="T17" b="T18"/>
              <a:pathLst>
                <a:path w="26" h="1663">
                  <a:moveTo>
                    <a:pt x="25" y="1662"/>
                  </a:moveTo>
                  <a:lnTo>
                    <a:pt x="25" y="0"/>
                  </a:lnTo>
                  <a:lnTo>
                    <a:pt x="0" y="0"/>
                  </a:lnTo>
                  <a:lnTo>
                    <a:pt x="0" y="1662"/>
                  </a:lnTo>
                  <a:lnTo>
                    <a:pt x="25" y="1662"/>
                  </a:lnTo>
                </a:path>
              </a:pathLst>
            </a:custGeom>
            <a:solidFill>
              <a:srgbClr val="C0A030"/>
            </a:solidFill>
            <a:ln w="12700" cap="rnd">
              <a:noFill/>
              <a:round/>
              <a:headEnd/>
              <a:tailEnd/>
            </a:ln>
          </p:spPr>
          <p:txBody>
            <a:bodyPr/>
            <a:lstStyle/>
            <a:p>
              <a:endParaRPr lang="en-US">
                <a:solidFill>
                  <a:srgbClr val="000000"/>
                </a:solidFill>
              </a:endParaRPr>
            </a:p>
          </p:txBody>
        </p:sp>
        <p:sp>
          <p:nvSpPr>
            <p:cNvPr id="27781" name="Freeform 134"/>
            <p:cNvSpPr>
              <a:spLocks/>
            </p:cNvSpPr>
            <p:nvPr/>
          </p:nvSpPr>
          <p:spPr bwMode="auto">
            <a:xfrm>
              <a:off x="3393" y="2618"/>
              <a:ext cx="1152" cy="170"/>
            </a:xfrm>
            <a:custGeom>
              <a:avLst/>
              <a:gdLst>
                <a:gd name="T0" fmla="*/ 619 w 1152"/>
                <a:gd name="T1" fmla="*/ 168 h 170"/>
                <a:gd name="T2" fmla="*/ 706 w 1152"/>
                <a:gd name="T3" fmla="*/ 164 h 170"/>
                <a:gd name="T4" fmla="*/ 788 w 1152"/>
                <a:gd name="T5" fmla="*/ 157 h 170"/>
                <a:gd name="T6" fmla="*/ 864 w 1152"/>
                <a:gd name="T7" fmla="*/ 149 h 170"/>
                <a:gd name="T8" fmla="*/ 933 w 1152"/>
                <a:gd name="T9" fmla="*/ 138 h 170"/>
                <a:gd name="T10" fmla="*/ 994 w 1152"/>
                <a:gd name="T11" fmla="*/ 127 h 170"/>
                <a:gd name="T12" fmla="*/ 1047 w 1152"/>
                <a:gd name="T13" fmla="*/ 114 h 170"/>
                <a:gd name="T14" fmla="*/ 1089 w 1152"/>
                <a:gd name="T15" fmla="*/ 100 h 170"/>
                <a:gd name="T16" fmla="*/ 1121 w 1152"/>
                <a:gd name="T17" fmla="*/ 87 h 170"/>
                <a:gd name="T18" fmla="*/ 1142 w 1152"/>
                <a:gd name="T19" fmla="*/ 74 h 170"/>
                <a:gd name="T20" fmla="*/ 1151 w 1152"/>
                <a:gd name="T21" fmla="*/ 63 h 170"/>
                <a:gd name="T22" fmla="*/ 1145 w 1152"/>
                <a:gd name="T23" fmla="*/ 60 h 170"/>
                <a:gd name="T24" fmla="*/ 1125 w 1152"/>
                <a:gd name="T25" fmla="*/ 54 h 170"/>
                <a:gd name="T26" fmla="*/ 1093 w 1152"/>
                <a:gd name="T27" fmla="*/ 47 h 170"/>
                <a:gd name="T28" fmla="*/ 1052 w 1152"/>
                <a:gd name="T29" fmla="*/ 40 h 170"/>
                <a:gd name="T30" fmla="*/ 999 w 1152"/>
                <a:gd name="T31" fmla="*/ 32 h 170"/>
                <a:gd name="T32" fmla="*/ 938 w 1152"/>
                <a:gd name="T33" fmla="*/ 23 h 170"/>
                <a:gd name="T34" fmla="*/ 868 w 1152"/>
                <a:gd name="T35" fmla="*/ 15 h 170"/>
                <a:gd name="T36" fmla="*/ 792 w 1152"/>
                <a:gd name="T37" fmla="*/ 9 h 170"/>
                <a:gd name="T38" fmla="*/ 709 w 1152"/>
                <a:gd name="T39" fmla="*/ 4 h 170"/>
                <a:gd name="T40" fmla="*/ 622 w 1152"/>
                <a:gd name="T41" fmla="*/ 1 h 170"/>
                <a:gd name="T42" fmla="*/ 530 w 1152"/>
                <a:gd name="T43" fmla="*/ 0 h 170"/>
                <a:gd name="T44" fmla="*/ 443 w 1152"/>
                <a:gd name="T45" fmla="*/ 2 h 170"/>
                <a:gd name="T46" fmla="*/ 361 w 1152"/>
                <a:gd name="T47" fmla="*/ 6 h 170"/>
                <a:gd name="T48" fmla="*/ 286 w 1152"/>
                <a:gd name="T49" fmla="*/ 11 h 170"/>
                <a:gd name="T50" fmla="*/ 218 w 1152"/>
                <a:gd name="T51" fmla="*/ 16 h 170"/>
                <a:gd name="T52" fmla="*/ 157 w 1152"/>
                <a:gd name="T53" fmla="*/ 24 h 170"/>
                <a:gd name="T54" fmla="*/ 106 w 1152"/>
                <a:gd name="T55" fmla="*/ 31 h 170"/>
                <a:gd name="T56" fmla="*/ 65 w 1152"/>
                <a:gd name="T57" fmla="*/ 38 h 170"/>
                <a:gd name="T58" fmla="*/ 32 w 1152"/>
                <a:gd name="T59" fmla="*/ 44 h 170"/>
                <a:gd name="T60" fmla="*/ 11 w 1152"/>
                <a:gd name="T61" fmla="*/ 50 h 170"/>
                <a:gd name="T62" fmla="*/ 1 w 1152"/>
                <a:gd name="T63" fmla="*/ 55 h 170"/>
                <a:gd name="T64" fmla="*/ 2 w 1152"/>
                <a:gd name="T65" fmla="*/ 64 h 170"/>
                <a:gd name="T66" fmla="*/ 16 w 1152"/>
                <a:gd name="T67" fmla="*/ 76 h 170"/>
                <a:gd name="T68" fmla="*/ 41 w 1152"/>
                <a:gd name="T69" fmla="*/ 90 h 170"/>
                <a:gd name="T70" fmla="*/ 76 w 1152"/>
                <a:gd name="T71" fmla="*/ 104 h 170"/>
                <a:gd name="T72" fmla="*/ 121 w 1152"/>
                <a:gd name="T73" fmla="*/ 118 h 170"/>
                <a:gd name="T74" fmla="*/ 175 w 1152"/>
                <a:gd name="T75" fmla="*/ 131 h 170"/>
                <a:gd name="T76" fmla="*/ 238 w 1152"/>
                <a:gd name="T77" fmla="*/ 144 h 170"/>
                <a:gd name="T78" fmla="*/ 307 w 1152"/>
                <a:gd name="T79" fmla="*/ 154 h 170"/>
                <a:gd name="T80" fmla="*/ 385 w 1152"/>
                <a:gd name="T81" fmla="*/ 162 h 170"/>
                <a:gd name="T82" fmla="*/ 469 w 1152"/>
                <a:gd name="T83" fmla="*/ 167 h 170"/>
                <a:gd name="T84" fmla="*/ 558 w 1152"/>
                <a:gd name="T85" fmla="*/ 169 h 1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2"/>
                <a:gd name="T130" fmla="*/ 0 h 170"/>
                <a:gd name="T131" fmla="*/ 1152 w 1152"/>
                <a:gd name="T132" fmla="*/ 170 h 1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2" h="170">
                  <a:moveTo>
                    <a:pt x="558" y="169"/>
                  </a:moveTo>
                  <a:lnTo>
                    <a:pt x="589" y="169"/>
                  </a:lnTo>
                  <a:lnTo>
                    <a:pt x="619" y="168"/>
                  </a:lnTo>
                  <a:lnTo>
                    <a:pt x="649" y="167"/>
                  </a:lnTo>
                  <a:lnTo>
                    <a:pt x="677" y="166"/>
                  </a:lnTo>
                  <a:lnTo>
                    <a:pt x="706" y="164"/>
                  </a:lnTo>
                  <a:lnTo>
                    <a:pt x="734" y="162"/>
                  </a:lnTo>
                  <a:lnTo>
                    <a:pt x="761" y="160"/>
                  </a:lnTo>
                  <a:lnTo>
                    <a:pt x="788" y="157"/>
                  </a:lnTo>
                  <a:lnTo>
                    <a:pt x="814" y="155"/>
                  </a:lnTo>
                  <a:lnTo>
                    <a:pt x="840" y="153"/>
                  </a:lnTo>
                  <a:lnTo>
                    <a:pt x="864" y="149"/>
                  </a:lnTo>
                  <a:lnTo>
                    <a:pt x="888" y="146"/>
                  </a:lnTo>
                  <a:lnTo>
                    <a:pt x="911" y="142"/>
                  </a:lnTo>
                  <a:lnTo>
                    <a:pt x="933" y="138"/>
                  </a:lnTo>
                  <a:lnTo>
                    <a:pt x="955" y="134"/>
                  </a:lnTo>
                  <a:lnTo>
                    <a:pt x="975" y="130"/>
                  </a:lnTo>
                  <a:lnTo>
                    <a:pt x="994" y="127"/>
                  </a:lnTo>
                  <a:lnTo>
                    <a:pt x="1013" y="123"/>
                  </a:lnTo>
                  <a:lnTo>
                    <a:pt x="1031" y="118"/>
                  </a:lnTo>
                  <a:lnTo>
                    <a:pt x="1047" y="114"/>
                  </a:lnTo>
                  <a:lnTo>
                    <a:pt x="1061" y="109"/>
                  </a:lnTo>
                  <a:lnTo>
                    <a:pt x="1076" y="105"/>
                  </a:lnTo>
                  <a:lnTo>
                    <a:pt x="1089" y="100"/>
                  </a:lnTo>
                  <a:lnTo>
                    <a:pt x="1101" y="97"/>
                  </a:lnTo>
                  <a:lnTo>
                    <a:pt x="1112" y="92"/>
                  </a:lnTo>
                  <a:lnTo>
                    <a:pt x="1121" y="87"/>
                  </a:lnTo>
                  <a:lnTo>
                    <a:pt x="1130" y="83"/>
                  </a:lnTo>
                  <a:lnTo>
                    <a:pt x="1137" y="79"/>
                  </a:lnTo>
                  <a:lnTo>
                    <a:pt x="1142" y="74"/>
                  </a:lnTo>
                  <a:lnTo>
                    <a:pt x="1146" y="70"/>
                  </a:lnTo>
                  <a:lnTo>
                    <a:pt x="1149" y="67"/>
                  </a:lnTo>
                  <a:lnTo>
                    <a:pt x="1151" y="63"/>
                  </a:lnTo>
                  <a:lnTo>
                    <a:pt x="1150" y="62"/>
                  </a:lnTo>
                  <a:lnTo>
                    <a:pt x="1148" y="61"/>
                  </a:lnTo>
                  <a:lnTo>
                    <a:pt x="1145" y="60"/>
                  </a:lnTo>
                  <a:lnTo>
                    <a:pt x="1140" y="58"/>
                  </a:lnTo>
                  <a:lnTo>
                    <a:pt x="1133" y="57"/>
                  </a:lnTo>
                  <a:lnTo>
                    <a:pt x="1125" y="54"/>
                  </a:lnTo>
                  <a:lnTo>
                    <a:pt x="1116" y="53"/>
                  </a:lnTo>
                  <a:lnTo>
                    <a:pt x="1105" y="50"/>
                  </a:lnTo>
                  <a:lnTo>
                    <a:pt x="1093" y="47"/>
                  </a:lnTo>
                  <a:lnTo>
                    <a:pt x="1080" y="45"/>
                  </a:lnTo>
                  <a:lnTo>
                    <a:pt x="1066" y="42"/>
                  </a:lnTo>
                  <a:lnTo>
                    <a:pt x="1052" y="40"/>
                  </a:lnTo>
                  <a:lnTo>
                    <a:pt x="1035" y="38"/>
                  </a:lnTo>
                  <a:lnTo>
                    <a:pt x="1018" y="35"/>
                  </a:lnTo>
                  <a:lnTo>
                    <a:pt x="999" y="32"/>
                  </a:lnTo>
                  <a:lnTo>
                    <a:pt x="980" y="29"/>
                  </a:lnTo>
                  <a:lnTo>
                    <a:pt x="959" y="26"/>
                  </a:lnTo>
                  <a:lnTo>
                    <a:pt x="938" y="23"/>
                  </a:lnTo>
                  <a:lnTo>
                    <a:pt x="915" y="21"/>
                  </a:lnTo>
                  <a:lnTo>
                    <a:pt x="892" y="18"/>
                  </a:lnTo>
                  <a:lnTo>
                    <a:pt x="868" y="15"/>
                  </a:lnTo>
                  <a:lnTo>
                    <a:pt x="844" y="14"/>
                  </a:lnTo>
                  <a:lnTo>
                    <a:pt x="818" y="11"/>
                  </a:lnTo>
                  <a:lnTo>
                    <a:pt x="792" y="9"/>
                  </a:lnTo>
                  <a:lnTo>
                    <a:pt x="765" y="7"/>
                  </a:lnTo>
                  <a:lnTo>
                    <a:pt x="737" y="5"/>
                  </a:lnTo>
                  <a:lnTo>
                    <a:pt x="709" y="4"/>
                  </a:lnTo>
                  <a:lnTo>
                    <a:pt x="680" y="2"/>
                  </a:lnTo>
                  <a:lnTo>
                    <a:pt x="652" y="2"/>
                  </a:lnTo>
                  <a:lnTo>
                    <a:pt x="622" y="1"/>
                  </a:lnTo>
                  <a:lnTo>
                    <a:pt x="591" y="0"/>
                  </a:lnTo>
                  <a:lnTo>
                    <a:pt x="561" y="0"/>
                  </a:lnTo>
                  <a:lnTo>
                    <a:pt x="530" y="0"/>
                  </a:lnTo>
                  <a:lnTo>
                    <a:pt x="500" y="1"/>
                  </a:lnTo>
                  <a:lnTo>
                    <a:pt x="472" y="1"/>
                  </a:lnTo>
                  <a:lnTo>
                    <a:pt x="443" y="2"/>
                  </a:lnTo>
                  <a:lnTo>
                    <a:pt x="415" y="3"/>
                  </a:lnTo>
                  <a:lnTo>
                    <a:pt x="387" y="5"/>
                  </a:lnTo>
                  <a:lnTo>
                    <a:pt x="361" y="6"/>
                  </a:lnTo>
                  <a:lnTo>
                    <a:pt x="335" y="7"/>
                  </a:lnTo>
                  <a:lnTo>
                    <a:pt x="310" y="9"/>
                  </a:lnTo>
                  <a:lnTo>
                    <a:pt x="286" y="11"/>
                  </a:lnTo>
                  <a:lnTo>
                    <a:pt x="262" y="13"/>
                  </a:lnTo>
                  <a:lnTo>
                    <a:pt x="240" y="14"/>
                  </a:lnTo>
                  <a:lnTo>
                    <a:pt x="218" y="16"/>
                  </a:lnTo>
                  <a:lnTo>
                    <a:pt x="197" y="19"/>
                  </a:lnTo>
                  <a:lnTo>
                    <a:pt x="176" y="21"/>
                  </a:lnTo>
                  <a:lnTo>
                    <a:pt x="157" y="24"/>
                  </a:lnTo>
                  <a:lnTo>
                    <a:pt x="139" y="26"/>
                  </a:lnTo>
                  <a:lnTo>
                    <a:pt x="122" y="28"/>
                  </a:lnTo>
                  <a:lnTo>
                    <a:pt x="106" y="31"/>
                  </a:lnTo>
                  <a:lnTo>
                    <a:pt x="92" y="33"/>
                  </a:lnTo>
                  <a:lnTo>
                    <a:pt x="77" y="36"/>
                  </a:lnTo>
                  <a:lnTo>
                    <a:pt x="65" y="38"/>
                  </a:lnTo>
                  <a:lnTo>
                    <a:pt x="53" y="40"/>
                  </a:lnTo>
                  <a:lnTo>
                    <a:pt x="42" y="42"/>
                  </a:lnTo>
                  <a:lnTo>
                    <a:pt x="32" y="44"/>
                  </a:lnTo>
                  <a:lnTo>
                    <a:pt x="24" y="46"/>
                  </a:lnTo>
                  <a:lnTo>
                    <a:pt x="17" y="48"/>
                  </a:lnTo>
                  <a:lnTo>
                    <a:pt x="11" y="50"/>
                  </a:lnTo>
                  <a:lnTo>
                    <a:pt x="6" y="52"/>
                  </a:lnTo>
                  <a:lnTo>
                    <a:pt x="3" y="53"/>
                  </a:lnTo>
                  <a:lnTo>
                    <a:pt x="1" y="55"/>
                  </a:lnTo>
                  <a:lnTo>
                    <a:pt x="0" y="56"/>
                  </a:lnTo>
                  <a:lnTo>
                    <a:pt x="1" y="60"/>
                  </a:lnTo>
                  <a:lnTo>
                    <a:pt x="2" y="64"/>
                  </a:lnTo>
                  <a:lnTo>
                    <a:pt x="6" y="68"/>
                  </a:lnTo>
                  <a:lnTo>
                    <a:pt x="10" y="72"/>
                  </a:lnTo>
                  <a:lnTo>
                    <a:pt x="16" y="76"/>
                  </a:lnTo>
                  <a:lnTo>
                    <a:pt x="23" y="80"/>
                  </a:lnTo>
                  <a:lnTo>
                    <a:pt x="32" y="86"/>
                  </a:lnTo>
                  <a:lnTo>
                    <a:pt x="41" y="90"/>
                  </a:lnTo>
                  <a:lnTo>
                    <a:pt x="52" y="95"/>
                  </a:lnTo>
                  <a:lnTo>
                    <a:pt x="63" y="99"/>
                  </a:lnTo>
                  <a:lnTo>
                    <a:pt x="76" y="104"/>
                  </a:lnTo>
                  <a:lnTo>
                    <a:pt x="91" y="109"/>
                  </a:lnTo>
                  <a:lnTo>
                    <a:pt x="104" y="113"/>
                  </a:lnTo>
                  <a:lnTo>
                    <a:pt x="121" y="118"/>
                  </a:lnTo>
                  <a:lnTo>
                    <a:pt x="137" y="123"/>
                  </a:lnTo>
                  <a:lnTo>
                    <a:pt x="156" y="127"/>
                  </a:lnTo>
                  <a:lnTo>
                    <a:pt x="175" y="131"/>
                  </a:lnTo>
                  <a:lnTo>
                    <a:pt x="195" y="135"/>
                  </a:lnTo>
                  <a:lnTo>
                    <a:pt x="216" y="139"/>
                  </a:lnTo>
                  <a:lnTo>
                    <a:pt x="238" y="144"/>
                  </a:lnTo>
                  <a:lnTo>
                    <a:pt x="260" y="148"/>
                  </a:lnTo>
                  <a:lnTo>
                    <a:pt x="284" y="151"/>
                  </a:lnTo>
                  <a:lnTo>
                    <a:pt x="307" y="154"/>
                  </a:lnTo>
                  <a:lnTo>
                    <a:pt x="332" y="156"/>
                  </a:lnTo>
                  <a:lnTo>
                    <a:pt x="358" y="159"/>
                  </a:lnTo>
                  <a:lnTo>
                    <a:pt x="385" y="162"/>
                  </a:lnTo>
                  <a:lnTo>
                    <a:pt x="412" y="164"/>
                  </a:lnTo>
                  <a:lnTo>
                    <a:pt x="440" y="166"/>
                  </a:lnTo>
                  <a:lnTo>
                    <a:pt x="469" y="167"/>
                  </a:lnTo>
                  <a:lnTo>
                    <a:pt x="498" y="168"/>
                  </a:lnTo>
                  <a:lnTo>
                    <a:pt x="527" y="169"/>
                  </a:lnTo>
                  <a:lnTo>
                    <a:pt x="558" y="169"/>
                  </a:lnTo>
                </a:path>
              </a:pathLst>
            </a:custGeom>
            <a:solidFill>
              <a:srgbClr val="C0A030"/>
            </a:solidFill>
            <a:ln w="12700" cap="rnd">
              <a:noFill/>
              <a:round/>
              <a:headEnd/>
              <a:tailEnd/>
            </a:ln>
          </p:spPr>
          <p:txBody>
            <a:bodyPr/>
            <a:lstStyle/>
            <a:p>
              <a:endParaRPr lang="en-US">
                <a:solidFill>
                  <a:srgbClr val="000000"/>
                </a:solidFill>
              </a:endParaRPr>
            </a:p>
          </p:txBody>
        </p:sp>
        <p:sp>
          <p:nvSpPr>
            <p:cNvPr id="27782" name="Freeform 135"/>
            <p:cNvSpPr>
              <a:spLocks/>
            </p:cNvSpPr>
            <p:nvPr/>
          </p:nvSpPr>
          <p:spPr bwMode="auto">
            <a:xfrm>
              <a:off x="3393" y="2618"/>
              <a:ext cx="1158" cy="176"/>
            </a:xfrm>
            <a:custGeom>
              <a:avLst/>
              <a:gdLst>
                <a:gd name="T0" fmla="*/ 592 w 1158"/>
                <a:gd name="T1" fmla="*/ 175 h 176"/>
                <a:gd name="T2" fmla="*/ 681 w 1158"/>
                <a:gd name="T3" fmla="*/ 172 h 176"/>
                <a:gd name="T4" fmla="*/ 765 w 1158"/>
                <a:gd name="T5" fmla="*/ 166 h 176"/>
                <a:gd name="T6" fmla="*/ 844 w 1158"/>
                <a:gd name="T7" fmla="*/ 158 h 176"/>
                <a:gd name="T8" fmla="*/ 916 w 1158"/>
                <a:gd name="T9" fmla="*/ 147 h 176"/>
                <a:gd name="T10" fmla="*/ 980 w 1158"/>
                <a:gd name="T11" fmla="*/ 135 h 176"/>
                <a:gd name="T12" fmla="*/ 1036 w 1158"/>
                <a:gd name="T13" fmla="*/ 122 h 176"/>
                <a:gd name="T14" fmla="*/ 1082 w 1158"/>
                <a:gd name="T15" fmla="*/ 109 h 176"/>
                <a:gd name="T16" fmla="*/ 1118 w 1158"/>
                <a:gd name="T17" fmla="*/ 95 h 176"/>
                <a:gd name="T18" fmla="*/ 1143 w 1158"/>
                <a:gd name="T19" fmla="*/ 82 h 176"/>
                <a:gd name="T20" fmla="*/ 1155 w 1158"/>
                <a:gd name="T21" fmla="*/ 69 h 176"/>
                <a:gd name="T22" fmla="*/ 1154 w 1158"/>
                <a:gd name="T23" fmla="*/ 63 h 176"/>
                <a:gd name="T24" fmla="*/ 1139 w 1158"/>
                <a:gd name="T25" fmla="*/ 59 h 176"/>
                <a:gd name="T26" fmla="*/ 1111 w 1158"/>
                <a:gd name="T27" fmla="*/ 52 h 176"/>
                <a:gd name="T28" fmla="*/ 1072 w 1158"/>
                <a:gd name="T29" fmla="*/ 44 h 176"/>
                <a:gd name="T30" fmla="*/ 1023 w 1158"/>
                <a:gd name="T31" fmla="*/ 36 h 176"/>
                <a:gd name="T32" fmla="*/ 964 w 1158"/>
                <a:gd name="T33" fmla="*/ 27 h 176"/>
                <a:gd name="T34" fmla="*/ 897 w 1158"/>
                <a:gd name="T35" fmla="*/ 19 h 176"/>
                <a:gd name="T36" fmla="*/ 822 w 1158"/>
                <a:gd name="T37" fmla="*/ 11 h 176"/>
                <a:gd name="T38" fmla="*/ 741 w 1158"/>
                <a:gd name="T39" fmla="*/ 5 h 176"/>
                <a:gd name="T40" fmla="*/ 655 w 1158"/>
                <a:gd name="T41" fmla="*/ 2 h 176"/>
                <a:gd name="T42" fmla="*/ 564 w 1158"/>
                <a:gd name="T43" fmla="*/ 0 h 176"/>
                <a:gd name="T44" fmla="*/ 474 w 1158"/>
                <a:gd name="T45" fmla="*/ 1 h 176"/>
                <a:gd name="T46" fmla="*/ 389 w 1158"/>
                <a:gd name="T47" fmla="*/ 5 h 176"/>
                <a:gd name="T48" fmla="*/ 312 w 1158"/>
                <a:gd name="T49" fmla="*/ 9 h 176"/>
                <a:gd name="T50" fmla="*/ 241 w 1158"/>
                <a:gd name="T51" fmla="*/ 15 h 176"/>
                <a:gd name="T52" fmla="*/ 177 w 1158"/>
                <a:gd name="T53" fmla="*/ 22 h 176"/>
                <a:gd name="T54" fmla="*/ 123 w 1158"/>
                <a:gd name="T55" fmla="*/ 29 h 176"/>
                <a:gd name="T56" fmla="*/ 77 w 1158"/>
                <a:gd name="T57" fmla="*/ 37 h 176"/>
                <a:gd name="T58" fmla="*/ 42 w 1158"/>
                <a:gd name="T59" fmla="*/ 44 h 176"/>
                <a:gd name="T60" fmla="*/ 17 w 1158"/>
                <a:gd name="T61" fmla="*/ 50 h 176"/>
                <a:gd name="T62" fmla="*/ 3 w 1158"/>
                <a:gd name="T63" fmla="*/ 55 h 176"/>
                <a:gd name="T64" fmla="*/ 1 w 1158"/>
                <a:gd name="T65" fmla="*/ 62 h 176"/>
                <a:gd name="T66" fmla="*/ 10 w 1158"/>
                <a:gd name="T67" fmla="*/ 75 h 176"/>
                <a:gd name="T68" fmla="*/ 32 w 1158"/>
                <a:gd name="T69" fmla="*/ 89 h 176"/>
                <a:gd name="T70" fmla="*/ 63 w 1158"/>
                <a:gd name="T71" fmla="*/ 103 h 176"/>
                <a:gd name="T72" fmla="*/ 105 w 1158"/>
                <a:gd name="T73" fmla="*/ 117 h 176"/>
                <a:gd name="T74" fmla="*/ 157 w 1158"/>
                <a:gd name="T75" fmla="*/ 131 h 176"/>
                <a:gd name="T76" fmla="*/ 217 w 1158"/>
                <a:gd name="T77" fmla="*/ 144 h 176"/>
                <a:gd name="T78" fmla="*/ 285 w 1158"/>
                <a:gd name="T79" fmla="*/ 156 h 176"/>
                <a:gd name="T80" fmla="*/ 360 w 1158"/>
                <a:gd name="T81" fmla="*/ 165 h 176"/>
                <a:gd name="T82" fmla="*/ 442 w 1158"/>
                <a:gd name="T83" fmla="*/ 172 h 176"/>
                <a:gd name="T84" fmla="*/ 530 w 1158"/>
                <a:gd name="T85" fmla="*/ 175 h 1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8"/>
                <a:gd name="T130" fmla="*/ 0 h 176"/>
                <a:gd name="T131" fmla="*/ 1158 w 1158"/>
                <a:gd name="T132" fmla="*/ 176 h 1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8" h="176">
                  <a:moveTo>
                    <a:pt x="561" y="175"/>
                  </a:moveTo>
                  <a:lnTo>
                    <a:pt x="561" y="175"/>
                  </a:lnTo>
                  <a:lnTo>
                    <a:pt x="592" y="175"/>
                  </a:lnTo>
                  <a:lnTo>
                    <a:pt x="622" y="174"/>
                  </a:lnTo>
                  <a:lnTo>
                    <a:pt x="652" y="173"/>
                  </a:lnTo>
                  <a:lnTo>
                    <a:pt x="681" y="172"/>
                  </a:lnTo>
                  <a:lnTo>
                    <a:pt x="710" y="170"/>
                  </a:lnTo>
                  <a:lnTo>
                    <a:pt x="738" y="168"/>
                  </a:lnTo>
                  <a:lnTo>
                    <a:pt x="765" y="166"/>
                  </a:lnTo>
                  <a:lnTo>
                    <a:pt x="792" y="163"/>
                  </a:lnTo>
                  <a:lnTo>
                    <a:pt x="818" y="161"/>
                  </a:lnTo>
                  <a:lnTo>
                    <a:pt x="844" y="158"/>
                  </a:lnTo>
                  <a:lnTo>
                    <a:pt x="869" y="154"/>
                  </a:lnTo>
                  <a:lnTo>
                    <a:pt x="893" y="151"/>
                  </a:lnTo>
                  <a:lnTo>
                    <a:pt x="916" y="147"/>
                  </a:lnTo>
                  <a:lnTo>
                    <a:pt x="938" y="143"/>
                  </a:lnTo>
                  <a:lnTo>
                    <a:pt x="960" y="139"/>
                  </a:lnTo>
                  <a:lnTo>
                    <a:pt x="980" y="135"/>
                  </a:lnTo>
                  <a:lnTo>
                    <a:pt x="999" y="131"/>
                  </a:lnTo>
                  <a:lnTo>
                    <a:pt x="1018" y="127"/>
                  </a:lnTo>
                  <a:lnTo>
                    <a:pt x="1036" y="122"/>
                  </a:lnTo>
                  <a:lnTo>
                    <a:pt x="1052" y="118"/>
                  </a:lnTo>
                  <a:lnTo>
                    <a:pt x="1067" y="113"/>
                  </a:lnTo>
                  <a:lnTo>
                    <a:pt x="1082" y="109"/>
                  </a:lnTo>
                  <a:lnTo>
                    <a:pt x="1095" y="104"/>
                  </a:lnTo>
                  <a:lnTo>
                    <a:pt x="1107" y="100"/>
                  </a:lnTo>
                  <a:lnTo>
                    <a:pt x="1118" y="95"/>
                  </a:lnTo>
                  <a:lnTo>
                    <a:pt x="1127" y="90"/>
                  </a:lnTo>
                  <a:lnTo>
                    <a:pt x="1136" y="86"/>
                  </a:lnTo>
                  <a:lnTo>
                    <a:pt x="1143" y="82"/>
                  </a:lnTo>
                  <a:lnTo>
                    <a:pt x="1148" y="77"/>
                  </a:lnTo>
                  <a:lnTo>
                    <a:pt x="1152" y="73"/>
                  </a:lnTo>
                  <a:lnTo>
                    <a:pt x="1155" y="69"/>
                  </a:lnTo>
                  <a:lnTo>
                    <a:pt x="1157" y="65"/>
                  </a:lnTo>
                  <a:lnTo>
                    <a:pt x="1156" y="64"/>
                  </a:lnTo>
                  <a:lnTo>
                    <a:pt x="1154" y="63"/>
                  </a:lnTo>
                  <a:lnTo>
                    <a:pt x="1151" y="62"/>
                  </a:lnTo>
                  <a:lnTo>
                    <a:pt x="1146" y="60"/>
                  </a:lnTo>
                  <a:lnTo>
                    <a:pt x="1139" y="59"/>
                  </a:lnTo>
                  <a:lnTo>
                    <a:pt x="1131" y="56"/>
                  </a:lnTo>
                  <a:lnTo>
                    <a:pt x="1122" y="55"/>
                  </a:lnTo>
                  <a:lnTo>
                    <a:pt x="1111" y="52"/>
                  </a:lnTo>
                  <a:lnTo>
                    <a:pt x="1099" y="49"/>
                  </a:lnTo>
                  <a:lnTo>
                    <a:pt x="1086" y="47"/>
                  </a:lnTo>
                  <a:lnTo>
                    <a:pt x="1072" y="44"/>
                  </a:lnTo>
                  <a:lnTo>
                    <a:pt x="1057" y="41"/>
                  </a:lnTo>
                  <a:lnTo>
                    <a:pt x="1040" y="39"/>
                  </a:lnTo>
                  <a:lnTo>
                    <a:pt x="1023" y="36"/>
                  </a:lnTo>
                  <a:lnTo>
                    <a:pt x="1004" y="33"/>
                  </a:lnTo>
                  <a:lnTo>
                    <a:pt x="985" y="30"/>
                  </a:lnTo>
                  <a:lnTo>
                    <a:pt x="964" y="27"/>
                  </a:lnTo>
                  <a:lnTo>
                    <a:pt x="943" y="24"/>
                  </a:lnTo>
                  <a:lnTo>
                    <a:pt x="920" y="22"/>
                  </a:lnTo>
                  <a:lnTo>
                    <a:pt x="897" y="19"/>
                  </a:lnTo>
                  <a:lnTo>
                    <a:pt x="873" y="16"/>
                  </a:lnTo>
                  <a:lnTo>
                    <a:pt x="848" y="14"/>
                  </a:lnTo>
                  <a:lnTo>
                    <a:pt x="822" y="11"/>
                  </a:lnTo>
                  <a:lnTo>
                    <a:pt x="796" y="9"/>
                  </a:lnTo>
                  <a:lnTo>
                    <a:pt x="769" y="7"/>
                  </a:lnTo>
                  <a:lnTo>
                    <a:pt x="741" y="5"/>
                  </a:lnTo>
                  <a:lnTo>
                    <a:pt x="713" y="4"/>
                  </a:lnTo>
                  <a:lnTo>
                    <a:pt x="684" y="2"/>
                  </a:lnTo>
                  <a:lnTo>
                    <a:pt x="655" y="2"/>
                  </a:lnTo>
                  <a:lnTo>
                    <a:pt x="625" y="1"/>
                  </a:lnTo>
                  <a:lnTo>
                    <a:pt x="594" y="0"/>
                  </a:lnTo>
                  <a:lnTo>
                    <a:pt x="564" y="0"/>
                  </a:lnTo>
                  <a:lnTo>
                    <a:pt x="533" y="0"/>
                  </a:lnTo>
                  <a:lnTo>
                    <a:pt x="503" y="1"/>
                  </a:lnTo>
                  <a:lnTo>
                    <a:pt x="474" y="1"/>
                  </a:lnTo>
                  <a:lnTo>
                    <a:pt x="445" y="2"/>
                  </a:lnTo>
                  <a:lnTo>
                    <a:pt x="417" y="3"/>
                  </a:lnTo>
                  <a:lnTo>
                    <a:pt x="389" y="5"/>
                  </a:lnTo>
                  <a:lnTo>
                    <a:pt x="363" y="6"/>
                  </a:lnTo>
                  <a:lnTo>
                    <a:pt x="337" y="7"/>
                  </a:lnTo>
                  <a:lnTo>
                    <a:pt x="312" y="9"/>
                  </a:lnTo>
                  <a:lnTo>
                    <a:pt x="287" y="11"/>
                  </a:lnTo>
                  <a:lnTo>
                    <a:pt x="263" y="13"/>
                  </a:lnTo>
                  <a:lnTo>
                    <a:pt x="241" y="15"/>
                  </a:lnTo>
                  <a:lnTo>
                    <a:pt x="219" y="17"/>
                  </a:lnTo>
                  <a:lnTo>
                    <a:pt x="198" y="20"/>
                  </a:lnTo>
                  <a:lnTo>
                    <a:pt x="177" y="22"/>
                  </a:lnTo>
                  <a:lnTo>
                    <a:pt x="158" y="25"/>
                  </a:lnTo>
                  <a:lnTo>
                    <a:pt x="140" y="27"/>
                  </a:lnTo>
                  <a:lnTo>
                    <a:pt x="123" y="29"/>
                  </a:lnTo>
                  <a:lnTo>
                    <a:pt x="107" y="32"/>
                  </a:lnTo>
                  <a:lnTo>
                    <a:pt x="92" y="34"/>
                  </a:lnTo>
                  <a:lnTo>
                    <a:pt x="77" y="37"/>
                  </a:lnTo>
                  <a:lnTo>
                    <a:pt x="65" y="39"/>
                  </a:lnTo>
                  <a:lnTo>
                    <a:pt x="53" y="41"/>
                  </a:lnTo>
                  <a:lnTo>
                    <a:pt x="42" y="44"/>
                  </a:lnTo>
                  <a:lnTo>
                    <a:pt x="32" y="46"/>
                  </a:lnTo>
                  <a:lnTo>
                    <a:pt x="24" y="48"/>
                  </a:lnTo>
                  <a:lnTo>
                    <a:pt x="17" y="50"/>
                  </a:lnTo>
                  <a:lnTo>
                    <a:pt x="11" y="52"/>
                  </a:lnTo>
                  <a:lnTo>
                    <a:pt x="6" y="54"/>
                  </a:lnTo>
                  <a:lnTo>
                    <a:pt x="3" y="55"/>
                  </a:lnTo>
                  <a:lnTo>
                    <a:pt x="1" y="57"/>
                  </a:lnTo>
                  <a:lnTo>
                    <a:pt x="0" y="58"/>
                  </a:lnTo>
                  <a:lnTo>
                    <a:pt x="1" y="62"/>
                  </a:lnTo>
                  <a:lnTo>
                    <a:pt x="2" y="66"/>
                  </a:lnTo>
                  <a:lnTo>
                    <a:pt x="6" y="70"/>
                  </a:lnTo>
                  <a:lnTo>
                    <a:pt x="10" y="75"/>
                  </a:lnTo>
                  <a:lnTo>
                    <a:pt x="16" y="79"/>
                  </a:lnTo>
                  <a:lnTo>
                    <a:pt x="23" y="83"/>
                  </a:lnTo>
                  <a:lnTo>
                    <a:pt x="32" y="89"/>
                  </a:lnTo>
                  <a:lnTo>
                    <a:pt x="41" y="93"/>
                  </a:lnTo>
                  <a:lnTo>
                    <a:pt x="52" y="98"/>
                  </a:lnTo>
                  <a:lnTo>
                    <a:pt x="63" y="103"/>
                  </a:lnTo>
                  <a:lnTo>
                    <a:pt x="76" y="108"/>
                  </a:lnTo>
                  <a:lnTo>
                    <a:pt x="91" y="113"/>
                  </a:lnTo>
                  <a:lnTo>
                    <a:pt x="105" y="117"/>
                  </a:lnTo>
                  <a:lnTo>
                    <a:pt x="122" y="122"/>
                  </a:lnTo>
                  <a:lnTo>
                    <a:pt x="138" y="127"/>
                  </a:lnTo>
                  <a:lnTo>
                    <a:pt x="157" y="131"/>
                  </a:lnTo>
                  <a:lnTo>
                    <a:pt x="176" y="136"/>
                  </a:lnTo>
                  <a:lnTo>
                    <a:pt x="196" y="140"/>
                  </a:lnTo>
                  <a:lnTo>
                    <a:pt x="217" y="144"/>
                  </a:lnTo>
                  <a:lnTo>
                    <a:pt x="239" y="149"/>
                  </a:lnTo>
                  <a:lnTo>
                    <a:pt x="261" y="153"/>
                  </a:lnTo>
                  <a:lnTo>
                    <a:pt x="285" y="156"/>
                  </a:lnTo>
                  <a:lnTo>
                    <a:pt x="309" y="159"/>
                  </a:lnTo>
                  <a:lnTo>
                    <a:pt x="334" y="162"/>
                  </a:lnTo>
                  <a:lnTo>
                    <a:pt x="360" y="165"/>
                  </a:lnTo>
                  <a:lnTo>
                    <a:pt x="387" y="168"/>
                  </a:lnTo>
                  <a:lnTo>
                    <a:pt x="414" y="170"/>
                  </a:lnTo>
                  <a:lnTo>
                    <a:pt x="442" y="172"/>
                  </a:lnTo>
                  <a:lnTo>
                    <a:pt x="471" y="173"/>
                  </a:lnTo>
                  <a:lnTo>
                    <a:pt x="501" y="174"/>
                  </a:lnTo>
                  <a:lnTo>
                    <a:pt x="530" y="175"/>
                  </a:lnTo>
                  <a:lnTo>
                    <a:pt x="561" y="175"/>
                  </a:lnTo>
                </a:path>
              </a:pathLst>
            </a:custGeom>
            <a:noFill/>
            <a:ln w="12700" cap="rnd">
              <a:solidFill>
                <a:srgbClr val="000000"/>
              </a:solidFill>
              <a:round/>
              <a:headEnd/>
              <a:tailEnd/>
            </a:ln>
          </p:spPr>
          <p:txBody>
            <a:bodyPr/>
            <a:lstStyle/>
            <a:p>
              <a:endParaRPr lang="en-US">
                <a:solidFill>
                  <a:srgbClr val="000000"/>
                </a:solidFill>
              </a:endParaRPr>
            </a:p>
          </p:txBody>
        </p:sp>
        <p:sp>
          <p:nvSpPr>
            <p:cNvPr id="27783" name="Freeform 136"/>
            <p:cNvSpPr>
              <a:spLocks/>
            </p:cNvSpPr>
            <p:nvPr/>
          </p:nvSpPr>
          <p:spPr bwMode="auto">
            <a:xfrm>
              <a:off x="3394" y="2682"/>
              <a:ext cx="1151" cy="283"/>
            </a:xfrm>
            <a:custGeom>
              <a:avLst/>
              <a:gdLst>
                <a:gd name="T0" fmla="*/ 650 w 1151"/>
                <a:gd name="T1" fmla="*/ 108 h 283"/>
                <a:gd name="T2" fmla="*/ 732 w 1151"/>
                <a:gd name="T3" fmla="*/ 104 h 283"/>
                <a:gd name="T4" fmla="*/ 810 w 1151"/>
                <a:gd name="T5" fmla="*/ 96 h 283"/>
                <a:gd name="T6" fmla="*/ 881 w 1151"/>
                <a:gd name="T7" fmla="*/ 86 h 283"/>
                <a:gd name="T8" fmla="*/ 947 w 1151"/>
                <a:gd name="T9" fmla="*/ 74 h 283"/>
                <a:gd name="T10" fmla="*/ 1005 w 1151"/>
                <a:gd name="T11" fmla="*/ 62 h 283"/>
                <a:gd name="T12" fmla="*/ 1054 w 1151"/>
                <a:gd name="T13" fmla="*/ 48 h 283"/>
                <a:gd name="T14" fmla="*/ 1094 w 1151"/>
                <a:gd name="T15" fmla="*/ 34 h 283"/>
                <a:gd name="T16" fmla="*/ 1124 w 1151"/>
                <a:gd name="T17" fmla="*/ 22 h 283"/>
                <a:gd name="T18" fmla="*/ 1143 w 1151"/>
                <a:gd name="T19" fmla="*/ 11 h 283"/>
                <a:gd name="T20" fmla="*/ 1150 w 1151"/>
                <a:gd name="T21" fmla="*/ 1 h 283"/>
                <a:gd name="T22" fmla="*/ 1125 w 1151"/>
                <a:gd name="T23" fmla="*/ 39 h 283"/>
                <a:gd name="T24" fmla="*/ 1094 w 1151"/>
                <a:gd name="T25" fmla="*/ 77 h 283"/>
                <a:gd name="T26" fmla="*/ 1058 w 1151"/>
                <a:gd name="T27" fmla="*/ 114 h 283"/>
                <a:gd name="T28" fmla="*/ 1017 w 1151"/>
                <a:gd name="T29" fmla="*/ 149 h 283"/>
                <a:gd name="T30" fmla="*/ 969 w 1151"/>
                <a:gd name="T31" fmla="*/ 182 h 283"/>
                <a:gd name="T32" fmla="*/ 914 w 1151"/>
                <a:gd name="T33" fmla="*/ 212 h 283"/>
                <a:gd name="T34" fmla="*/ 855 w 1151"/>
                <a:gd name="T35" fmla="*/ 237 h 283"/>
                <a:gd name="T36" fmla="*/ 788 w 1151"/>
                <a:gd name="T37" fmla="*/ 257 h 283"/>
                <a:gd name="T38" fmla="*/ 713 w 1151"/>
                <a:gd name="T39" fmla="*/ 271 h 283"/>
                <a:gd name="T40" fmla="*/ 633 w 1151"/>
                <a:gd name="T41" fmla="*/ 280 h 283"/>
                <a:gd name="T42" fmla="*/ 546 w 1151"/>
                <a:gd name="T43" fmla="*/ 281 h 283"/>
                <a:gd name="T44" fmla="*/ 463 w 1151"/>
                <a:gd name="T45" fmla="*/ 275 h 283"/>
                <a:gd name="T46" fmla="*/ 387 w 1151"/>
                <a:gd name="T47" fmla="*/ 262 h 283"/>
                <a:gd name="T48" fmla="*/ 317 w 1151"/>
                <a:gd name="T49" fmla="*/ 244 h 283"/>
                <a:gd name="T50" fmla="*/ 256 w 1151"/>
                <a:gd name="T51" fmla="*/ 219 h 283"/>
                <a:gd name="T52" fmla="*/ 199 w 1151"/>
                <a:gd name="T53" fmla="*/ 192 h 283"/>
                <a:gd name="T54" fmla="*/ 149 w 1151"/>
                <a:gd name="T55" fmla="*/ 160 h 283"/>
                <a:gd name="T56" fmla="*/ 105 w 1151"/>
                <a:gd name="T57" fmla="*/ 125 h 283"/>
                <a:gd name="T58" fmla="*/ 68 w 1151"/>
                <a:gd name="T59" fmla="*/ 89 h 283"/>
                <a:gd name="T60" fmla="*/ 35 w 1151"/>
                <a:gd name="T61" fmla="*/ 51 h 283"/>
                <a:gd name="T62" fmla="*/ 8 w 1151"/>
                <a:gd name="T63" fmla="*/ 13 h 283"/>
                <a:gd name="T64" fmla="*/ 8 w 1151"/>
                <a:gd name="T65" fmla="*/ 8 h 283"/>
                <a:gd name="T66" fmla="*/ 27 w 1151"/>
                <a:gd name="T67" fmla="*/ 21 h 283"/>
                <a:gd name="T68" fmla="*/ 56 w 1151"/>
                <a:gd name="T69" fmla="*/ 34 h 283"/>
                <a:gd name="T70" fmla="*/ 94 w 1151"/>
                <a:gd name="T71" fmla="*/ 48 h 283"/>
                <a:gd name="T72" fmla="*/ 139 w 1151"/>
                <a:gd name="T73" fmla="*/ 61 h 283"/>
                <a:gd name="T74" fmla="*/ 193 w 1151"/>
                <a:gd name="T75" fmla="*/ 73 h 283"/>
                <a:gd name="T76" fmla="*/ 253 w 1151"/>
                <a:gd name="T77" fmla="*/ 85 h 283"/>
                <a:gd name="T78" fmla="*/ 320 w 1151"/>
                <a:gd name="T79" fmla="*/ 95 h 283"/>
                <a:gd name="T80" fmla="*/ 394 w 1151"/>
                <a:gd name="T81" fmla="*/ 102 h 283"/>
                <a:gd name="T82" fmla="*/ 473 w 1151"/>
                <a:gd name="T83" fmla="*/ 107 h 283"/>
                <a:gd name="T84" fmla="*/ 557 w 1151"/>
                <a:gd name="T85" fmla="*/ 109 h 2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1"/>
                <a:gd name="T130" fmla="*/ 0 h 283"/>
                <a:gd name="T131" fmla="*/ 1151 w 1151"/>
                <a:gd name="T132" fmla="*/ 283 h 2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1" h="283">
                  <a:moveTo>
                    <a:pt x="593" y="109"/>
                  </a:moveTo>
                  <a:lnTo>
                    <a:pt x="622" y="109"/>
                  </a:lnTo>
                  <a:lnTo>
                    <a:pt x="650" y="108"/>
                  </a:lnTo>
                  <a:lnTo>
                    <a:pt x="678" y="107"/>
                  </a:lnTo>
                  <a:lnTo>
                    <a:pt x="705" y="106"/>
                  </a:lnTo>
                  <a:lnTo>
                    <a:pt x="732" y="104"/>
                  </a:lnTo>
                  <a:lnTo>
                    <a:pt x="759" y="102"/>
                  </a:lnTo>
                  <a:lnTo>
                    <a:pt x="785" y="99"/>
                  </a:lnTo>
                  <a:lnTo>
                    <a:pt x="810" y="96"/>
                  </a:lnTo>
                  <a:lnTo>
                    <a:pt x="835" y="93"/>
                  </a:lnTo>
                  <a:lnTo>
                    <a:pt x="859" y="89"/>
                  </a:lnTo>
                  <a:lnTo>
                    <a:pt x="881" y="86"/>
                  </a:lnTo>
                  <a:lnTo>
                    <a:pt x="903" y="82"/>
                  </a:lnTo>
                  <a:lnTo>
                    <a:pt x="925" y="78"/>
                  </a:lnTo>
                  <a:lnTo>
                    <a:pt x="947" y="74"/>
                  </a:lnTo>
                  <a:lnTo>
                    <a:pt x="967" y="71"/>
                  </a:lnTo>
                  <a:lnTo>
                    <a:pt x="986" y="66"/>
                  </a:lnTo>
                  <a:lnTo>
                    <a:pt x="1005" y="62"/>
                  </a:lnTo>
                  <a:lnTo>
                    <a:pt x="1022" y="57"/>
                  </a:lnTo>
                  <a:lnTo>
                    <a:pt x="1039" y="52"/>
                  </a:lnTo>
                  <a:lnTo>
                    <a:pt x="1054" y="48"/>
                  </a:lnTo>
                  <a:lnTo>
                    <a:pt x="1068" y="43"/>
                  </a:lnTo>
                  <a:lnTo>
                    <a:pt x="1082" y="39"/>
                  </a:lnTo>
                  <a:lnTo>
                    <a:pt x="1094" y="34"/>
                  </a:lnTo>
                  <a:lnTo>
                    <a:pt x="1105" y="30"/>
                  </a:lnTo>
                  <a:lnTo>
                    <a:pt x="1115" y="25"/>
                  </a:lnTo>
                  <a:lnTo>
                    <a:pt x="1124" y="22"/>
                  </a:lnTo>
                  <a:lnTo>
                    <a:pt x="1132" y="18"/>
                  </a:lnTo>
                  <a:lnTo>
                    <a:pt x="1138" y="14"/>
                  </a:lnTo>
                  <a:lnTo>
                    <a:pt x="1143" y="11"/>
                  </a:lnTo>
                  <a:lnTo>
                    <a:pt x="1147" y="7"/>
                  </a:lnTo>
                  <a:lnTo>
                    <a:pt x="1149" y="4"/>
                  </a:lnTo>
                  <a:lnTo>
                    <a:pt x="1150" y="1"/>
                  </a:lnTo>
                  <a:lnTo>
                    <a:pt x="1142" y="14"/>
                  </a:lnTo>
                  <a:lnTo>
                    <a:pt x="1134" y="26"/>
                  </a:lnTo>
                  <a:lnTo>
                    <a:pt x="1125" y="39"/>
                  </a:lnTo>
                  <a:lnTo>
                    <a:pt x="1116" y="52"/>
                  </a:lnTo>
                  <a:lnTo>
                    <a:pt x="1105" y="65"/>
                  </a:lnTo>
                  <a:lnTo>
                    <a:pt x="1094" y="77"/>
                  </a:lnTo>
                  <a:lnTo>
                    <a:pt x="1083" y="89"/>
                  </a:lnTo>
                  <a:lnTo>
                    <a:pt x="1071" y="102"/>
                  </a:lnTo>
                  <a:lnTo>
                    <a:pt x="1058" y="114"/>
                  </a:lnTo>
                  <a:lnTo>
                    <a:pt x="1046" y="125"/>
                  </a:lnTo>
                  <a:lnTo>
                    <a:pt x="1032" y="137"/>
                  </a:lnTo>
                  <a:lnTo>
                    <a:pt x="1017" y="149"/>
                  </a:lnTo>
                  <a:lnTo>
                    <a:pt x="1001" y="160"/>
                  </a:lnTo>
                  <a:lnTo>
                    <a:pt x="986" y="171"/>
                  </a:lnTo>
                  <a:lnTo>
                    <a:pt x="969" y="182"/>
                  </a:lnTo>
                  <a:lnTo>
                    <a:pt x="951" y="192"/>
                  </a:lnTo>
                  <a:lnTo>
                    <a:pt x="933" y="202"/>
                  </a:lnTo>
                  <a:lnTo>
                    <a:pt x="914" y="212"/>
                  </a:lnTo>
                  <a:lnTo>
                    <a:pt x="895" y="219"/>
                  </a:lnTo>
                  <a:lnTo>
                    <a:pt x="875" y="228"/>
                  </a:lnTo>
                  <a:lnTo>
                    <a:pt x="855" y="237"/>
                  </a:lnTo>
                  <a:lnTo>
                    <a:pt x="833" y="244"/>
                  </a:lnTo>
                  <a:lnTo>
                    <a:pt x="811" y="251"/>
                  </a:lnTo>
                  <a:lnTo>
                    <a:pt x="788" y="257"/>
                  </a:lnTo>
                  <a:lnTo>
                    <a:pt x="763" y="262"/>
                  </a:lnTo>
                  <a:lnTo>
                    <a:pt x="739" y="267"/>
                  </a:lnTo>
                  <a:lnTo>
                    <a:pt x="713" y="271"/>
                  </a:lnTo>
                  <a:lnTo>
                    <a:pt x="687" y="275"/>
                  </a:lnTo>
                  <a:lnTo>
                    <a:pt x="661" y="278"/>
                  </a:lnTo>
                  <a:lnTo>
                    <a:pt x="633" y="280"/>
                  </a:lnTo>
                  <a:lnTo>
                    <a:pt x="604" y="281"/>
                  </a:lnTo>
                  <a:lnTo>
                    <a:pt x="575" y="282"/>
                  </a:lnTo>
                  <a:lnTo>
                    <a:pt x="546" y="281"/>
                  </a:lnTo>
                  <a:lnTo>
                    <a:pt x="517" y="280"/>
                  </a:lnTo>
                  <a:lnTo>
                    <a:pt x="489" y="278"/>
                  </a:lnTo>
                  <a:lnTo>
                    <a:pt x="463" y="275"/>
                  </a:lnTo>
                  <a:lnTo>
                    <a:pt x="437" y="271"/>
                  </a:lnTo>
                  <a:lnTo>
                    <a:pt x="411" y="267"/>
                  </a:lnTo>
                  <a:lnTo>
                    <a:pt x="387" y="262"/>
                  </a:lnTo>
                  <a:lnTo>
                    <a:pt x="363" y="257"/>
                  </a:lnTo>
                  <a:lnTo>
                    <a:pt x="340" y="251"/>
                  </a:lnTo>
                  <a:lnTo>
                    <a:pt x="317" y="244"/>
                  </a:lnTo>
                  <a:lnTo>
                    <a:pt x="295" y="236"/>
                  </a:lnTo>
                  <a:lnTo>
                    <a:pt x="276" y="228"/>
                  </a:lnTo>
                  <a:lnTo>
                    <a:pt x="256" y="219"/>
                  </a:lnTo>
                  <a:lnTo>
                    <a:pt x="236" y="211"/>
                  </a:lnTo>
                  <a:lnTo>
                    <a:pt x="217" y="202"/>
                  </a:lnTo>
                  <a:lnTo>
                    <a:pt x="199" y="192"/>
                  </a:lnTo>
                  <a:lnTo>
                    <a:pt x="181" y="181"/>
                  </a:lnTo>
                  <a:lnTo>
                    <a:pt x="165" y="170"/>
                  </a:lnTo>
                  <a:lnTo>
                    <a:pt x="149" y="160"/>
                  </a:lnTo>
                  <a:lnTo>
                    <a:pt x="133" y="149"/>
                  </a:lnTo>
                  <a:lnTo>
                    <a:pt x="118" y="137"/>
                  </a:lnTo>
                  <a:lnTo>
                    <a:pt x="105" y="125"/>
                  </a:lnTo>
                  <a:lnTo>
                    <a:pt x="92" y="114"/>
                  </a:lnTo>
                  <a:lnTo>
                    <a:pt x="80" y="102"/>
                  </a:lnTo>
                  <a:lnTo>
                    <a:pt x="68" y="89"/>
                  </a:lnTo>
                  <a:lnTo>
                    <a:pt x="56" y="76"/>
                  </a:lnTo>
                  <a:lnTo>
                    <a:pt x="45" y="64"/>
                  </a:lnTo>
                  <a:lnTo>
                    <a:pt x="35" y="51"/>
                  </a:lnTo>
                  <a:lnTo>
                    <a:pt x="26" y="39"/>
                  </a:lnTo>
                  <a:lnTo>
                    <a:pt x="16" y="25"/>
                  </a:lnTo>
                  <a:lnTo>
                    <a:pt x="8" y="13"/>
                  </a:lnTo>
                  <a:lnTo>
                    <a:pt x="0" y="0"/>
                  </a:lnTo>
                  <a:lnTo>
                    <a:pt x="4" y="4"/>
                  </a:lnTo>
                  <a:lnTo>
                    <a:pt x="8" y="8"/>
                  </a:lnTo>
                  <a:lnTo>
                    <a:pt x="14" y="13"/>
                  </a:lnTo>
                  <a:lnTo>
                    <a:pt x="20" y="17"/>
                  </a:lnTo>
                  <a:lnTo>
                    <a:pt x="27" y="21"/>
                  </a:lnTo>
                  <a:lnTo>
                    <a:pt x="36" y="25"/>
                  </a:lnTo>
                  <a:lnTo>
                    <a:pt x="46" y="29"/>
                  </a:lnTo>
                  <a:lnTo>
                    <a:pt x="56" y="34"/>
                  </a:lnTo>
                  <a:lnTo>
                    <a:pt x="68" y="39"/>
                  </a:lnTo>
                  <a:lnTo>
                    <a:pt x="80" y="43"/>
                  </a:lnTo>
                  <a:lnTo>
                    <a:pt x="94" y="48"/>
                  </a:lnTo>
                  <a:lnTo>
                    <a:pt x="107" y="52"/>
                  </a:lnTo>
                  <a:lnTo>
                    <a:pt x="123" y="56"/>
                  </a:lnTo>
                  <a:lnTo>
                    <a:pt x="139" y="61"/>
                  </a:lnTo>
                  <a:lnTo>
                    <a:pt x="156" y="66"/>
                  </a:lnTo>
                  <a:lnTo>
                    <a:pt x="174" y="70"/>
                  </a:lnTo>
                  <a:lnTo>
                    <a:pt x="193" y="73"/>
                  </a:lnTo>
                  <a:lnTo>
                    <a:pt x="212" y="77"/>
                  </a:lnTo>
                  <a:lnTo>
                    <a:pt x="232" y="81"/>
                  </a:lnTo>
                  <a:lnTo>
                    <a:pt x="253" y="85"/>
                  </a:lnTo>
                  <a:lnTo>
                    <a:pt x="275" y="88"/>
                  </a:lnTo>
                  <a:lnTo>
                    <a:pt x="297" y="92"/>
                  </a:lnTo>
                  <a:lnTo>
                    <a:pt x="320" y="95"/>
                  </a:lnTo>
                  <a:lnTo>
                    <a:pt x="344" y="97"/>
                  </a:lnTo>
                  <a:lnTo>
                    <a:pt x="369" y="100"/>
                  </a:lnTo>
                  <a:lnTo>
                    <a:pt x="394" y="102"/>
                  </a:lnTo>
                  <a:lnTo>
                    <a:pt x="420" y="104"/>
                  </a:lnTo>
                  <a:lnTo>
                    <a:pt x="446" y="106"/>
                  </a:lnTo>
                  <a:lnTo>
                    <a:pt x="473" y="107"/>
                  </a:lnTo>
                  <a:lnTo>
                    <a:pt x="500" y="108"/>
                  </a:lnTo>
                  <a:lnTo>
                    <a:pt x="528" y="109"/>
                  </a:lnTo>
                  <a:lnTo>
                    <a:pt x="557" y="109"/>
                  </a:lnTo>
                  <a:lnTo>
                    <a:pt x="593" y="109"/>
                  </a:lnTo>
                </a:path>
              </a:pathLst>
            </a:custGeom>
            <a:solidFill>
              <a:srgbClr val="C0A030"/>
            </a:solidFill>
            <a:ln w="12700" cap="rnd">
              <a:noFill/>
              <a:round/>
              <a:headEnd/>
              <a:tailEnd/>
            </a:ln>
          </p:spPr>
          <p:txBody>
            <a:bodyPr/>
            <a:lstStyle/>
            <a:p>
              <a:endParaRPr lang="en-US">
                <a:solidFill>
                  <a:srgbClr val="000000"/>
                </a:solidFill>
              </a:endParaRPr>
            </a:p>
          </p:txBody>
        </p:sp>
        <p:sp>
          <p:nvSpPr>
            <p:cNvPr id="27784" name="Freeform 137"/>
            <p:cNvSpPr>
              <a:spLocks/>
            </p:cNvSpPr>
            <p:nvPr/>
          </p:nvSpPr>
          <p:spPr bwMode="auto">
            <a:xfrm>
              <a:off x="3394" y="2682"/>
              <a:ext cx="1157" cy="289"/>
            </a:xfrm>
            <a:custGeom>
              <a:avLst/>
              <a:gdLst>
                <a:gd name="T0" fmla="*/ 625 w 1157"/>
                <a:gd name="T1" fmla="*/ 111 h 289"/>
                <a:gd name="T2" fmla="*/ 709 w 1157"/>
                <a:gd name="T3" fmla="*/ 108 h 289"/>
                <a:gd name="T4" fmla="*/ 789 w 1157"/>
                <a:gd name="T5" fmla="*/ 101 h 289"/>
                <a:gd name="T6" fmla="*/ 863 w 1157"/>
                <a:gd name="T7" fmla="*/ 91 h 289"/>
                <a:gd name="T8" fmla="*/ 930 w 1157"/>
                <a:gd name="T9" fmla="*/ 80 h 289"/>
                <a:gd name="T10" fmla="*/ 991 w 1157"/>
                <a:gd name="T11" fmla="*/ 67 h 289"/>
                <a:gd name="T12" fmla="*/ 1044 w 1157"/>
                <a:gd name="T13" fmla="*/ 53 h 289"/>
                <a:gd name="T14" fmla="*/ 1088 w 1157"/>
                <a:gd name="T15" fmla="*/ 40 h 289"/>
                <a:gd name="T16" fmla="*/ 1121 w 1157"/>
                <a:gd name="T17" fmla="*/ 26 h 289"/>
                <a:gd name="T18" fmla="*/ 1144 w 1157"/>
                <a:gd name="T19" fmla="*/ 14 h 289"/>
                <a:gd name="T20" fmla="*/ 1155 w 1157"/>
                <a:gd name="T21" fmla="*/ 4 h 289"/>
                <a:gd name="T22" fmla="*/ 1140 w 1157"/>
                <a:gd name="T23" fmla="*/ 27 h 289"/>
                <a:gd name="T24" fmla="*/ 1111 w 1157"/>
                <a:gd name="T25" fmla="*/ 66 h 289"/>
                <a:gd name="T26" fmla="*/ 1077 w 1157"/>
                <a:gd name="T27" fmla="*/ 104 h 289"/>
                <a:gd name="T28" fmla="*/ 1037 w 1157"/>
                <a:gd name="T29" fmla="*/ 140 h 289"/>
                <a:gd name="T30" fmla="*/ 991 w 1157"/>
                <a:gd name="T31" fmla="*/ 175 h 289"/>
                <a:gd name="T32" fmla="*/ 938 w 1157"/>
                <a:gd name="T33" fmla="*/ 206 h 289"/>
                <a:gd name="T34" fmla="*/ 880 w 1157"/>
                <a:gd name="T35" fmla="*/ 233 h 289"/>
                <a:gd name="T36" fmla="*/ 815 w 1157"/>
                <a:gd name="T37" fmla="*/ 256 h 289"/>
                <a:gd name="T38" fmla="*/ 743 w 1157"/>
                <a:gd name="T39" fmla="*/ 273 h 289"/>
                <a:gd name="T40" fmla="*/ 664 w 1157"/>
                <a:gd name="T41" fmla="*/ 284 h 289"/>
                <a:gd name="T42" fmla="*/ 578 w 1157"/>
                <a:gd name="T43" fmla="*/ 288 h 289"/>
                <a:gd name="T44" fmla="*/ 492 w 1157"/>
                <a:gd name="T45" fmla="*/ 284 h 289"/>
                <a:gd name="T46" fmla="*/ 413 w 1157"/>
                <a:gd name="T47" fmla="*/ 273 h 289"/>
                <a:gd name="T48" fmla="*/ 342 w 1157"/>
                <a:gd name="T49" fmla="*/ 256 h 289"/>
                <a:gd name="T50" fmla="*/ 277 w 1157"/>
                <a:gd name="T51" fmla="*/ 233 h 289"/>
                <a:gd name="T52" fmla="*/ 218 w 1157"/>
                <a:gd name="T53" fmla="*/ 206 h 289"/>
                <a:gd name="T54" fmla="*/ 166 w 1157"/>
                <a:gd name="T55" fmla="*/ 174 h 289"/>
                <a:gd name="T56" fmla="*/ 119 w 1157"/>
                <a:gd name="T57" fmla="*/ 140 h 289"/>
                <a:gd name="T58" fmla="*/ 80 w 1157"/>
                <a:gd name="T59" fmla="*/ 104 h 289"/>
                <a:gd name="T60" fmla="*/ 45 w 1157"/>
                <a:gd name="T61" fmla="*/ 65 h 289"/>
                <a:gd name="T62" fmla="*/ 16 w 1157"/>
                <a:gd name="T63" fmla="*/ 26 h 289"/>
                <a:gd name="T64" fmla="*/ 4 w 1157"/>
                <a:gd name="T65" fmla="*/ 4 h 289"/>
                <a:gd name="T66" fmla="*/ 20 w 1157"/>
                <a:gd name="T67" fmla="*/ 17 h 289"/>
                <a:gd name="T68" fmla="*/ 46 w 1157"/>
                <a:gd name="T69" fmla="*/ 30 h 289"/>
                <a:gd name="T70" fmla="*/ 80 w 1157"/>
                <a:gd name="T71" fmla="*/ 44 h 289"/>
                <a:gd name="T72" fmla="*/ 124 w 1157"/>
                <a:gd name="T73" fmla="*/ 57 h 289"/>
                <a:gd name="T74" fmla="*/ 175 w 1157"/>
                <a:gd name="T75" fmla="*/ 71 h 289"/>
                <a:gd name="T76" fmla="*/ 233 w 1157"/>
                <a:gd name="T77" fmla="*/ 83 h 289"/>
                <a:gd name="T78" fmla="*/ 299 w 1157"/>
                <a:gd name="T79" fmla="*/ 94 h 289"/>
                <a:gd name="T80" fmla="*/ 371 w 1157"/>
                <a:gd name="T81" fmla="*/ 102 h 289"/>
                <a:gd name="T82" fmla="*/ 448 w 1157"/>
                <a:gd name="T83" fmla="*/ 108 h 289"/>
                <a:gd name="T84" fmla="*/ 531 w 1157"/>
                <a:gd name="T85" fmla="*/ 111 h 2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7"/>
                <a:gd name="T130" fmla="*/ 0 h 289"/>
                <a:gd name="T131" fmla="*/ 1157 w 1157"/>
                <a:gd name="T132" fmla="*/ 289 h 28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7" h="289">
                  <a:moveTo>
                    <a:pt x="596" y="111"/>
                  </a:moveTo>
                  <a:lnTo>
                    <a:pt x="596" y="111"/>
                  </a:lnTo>
                  <a:lnTo>
                    <a:pt x="625" y="111"/>
                  </a:lnTo>
                  <a:lnTo>
                    <a:pt x="653" y="110"/>
                  </a:lnTo>
                  <a:lnTo>
                    <a:pt x="682" y="109"/>
                  </a:lnTo>
                  <a:lnTo>
                    <a:pt x="709" y="108"/>
                  </a:lnTo>
                  <a:lnTo>
                    <a:pt x="736" y="106"/>
                  </a:lnTo>
                  <a:lnTo>
                    <a:pt x="763" y="104"/>
                  </a:lnTo>
                  <a:lnTo>
                    <a:pt x="789" y="101"/>
                  </a:lnTo>
                  <a:lnTo>
                    <a:pt x="814" y="98"/>
                  </a:lnTo>
                  <a:lnTo>
                    <a:pt x="839" y="95"/>
                  </a:lnTo>
                  <a:lnTo>
                    <a:pt x="863" y="91"/>
                  </a:lnTo>
                  <a:lnTo>
                    <a:pt x="886" y="88"/>
                  </a:lnTo>
                  <a:lnTo>
                    <a:pt x="908" y="84"/>
                  </a:lnTo>
                  <a:lnTo>
                    <a:pt x="930" y="80"/>
                  </a:lnTo>
                  <a:lnTo>
                    <a:pt x="952" y="76"/>
                  </a:lnTo>
                  <a:lnTo>
                    <a:pt x="972" y="72"/>
                  </a:lnTo>
                  <a:lnTo>
                    <a:pt x="991" y="67"/>
                  </a:lnTo>
                  <a:lnTo>
                    <a:pt x="1010" y="63"/>
                  </a:lnTo>
                  <a:lnTo>
                    <a:pt x="1027" y="58"/>
                  </a:lnTo>
                  <a:lnTo>
                    <a:pt x="1044" y="53"/>
                  </a:lnTo>
                  <a:lnTo>
                    <a:pt x="1059" y="49"/>
                  </a:lnTo>
                  <a:lnTo>
                    <a:pt x="1074" y="44"/>
                  </a:lnTo>
                  <a:lnTo>
                    <a:pt x="1088" y="40"/>
                  </a:lnTo>
                  <a:lnTo>
                    <a:pt x="1100" y="35"/>
                  </a:lnTo>
                  <a:lnTo>
                    <a:pt x="1111" y="31"/>
                  </a:lnTo>
                  <a:lnTo>
                    <a:pt x="1121" y="26"/>
                  </a:lnTo>
                  <a:lnTo>
                    <a:pt x="1130" y="22"/>
                  </a:lnTo>
                  <a:lnTo>
                    <a:pt x="1138" y="18"/>
                  </a:lnTo>
                  <a:lnTo>
                    <a:pt x="1144" y="14"/>
                  </a:lnTo>
                  <a:lnTo>
                    <a:pt x="1149" y="11"/>
                  </a:lnTo>
                  <a:lnTo>
                    <a:pt x="1153" y="7"/>
                  </a:lnTo>
                  <a:lnTo>
                    <a:pt x="1155" y="4"/>
                  </a:lnTo>
                  <a:lnTo>
                    <a:pt x="1156" y="1"/>
                  </a:lnTo>
                  <a:lnTo>
                    <a:pt x="1148" y="14"/>
                  </a:lnTo>
                  <a:lnTo>
                    <a:pt x="1140" y="27"/>
                  </a:lnTo>
                  <a:lnTo>
                    <a:pt x="1131" y="40"/>
                  </a:lnTo>
                  <a:lnTo>
                    <a:pt x="1122" y="53"/>
                  </a:lnTo>
                  <a:lnTo>
                    <a:pt x="1111" y="66"/>
                  </a:lnTo>
                  <a:lnTo>
                    <a:pt x="1100" y="79"/>
                  </a:lnTo>
                  <a:lnTo>
                    <a:pt x="1089" y="91"/>
                  </a:lnTo>
                  <a:lnTo>
                    <a:pt x="1077" y="104"/>
                  </a:lnTo>
                  <a:lnTo>
                    <a:pt x="1064" y="116"/>
                  </a:lnTo>
                  <a:lnTo>
                    <a:pt x="1051" y="128"/>
                  </a:lnTo>
                  <a:lnTo>
                    <a:pt x="1037" y="140"/>
                  </a:lnTo>
                  <a:lnTo>
                    <a:pt x="1022" y="152"/>
                  </a:lnTo>
                  <a:lnTo>
                    <a:pt x="1006" y="163"/>
                  </a:lnTo>
                  <a:lnTo>
                    <a:pt x="991" y="175"/>
                  </a:lnTo>
                  <a:lnTo>
                    <a:pt x="974" y="186"/>
                  </a:lnTo>
                  <a:lnTo>
                    <a:pt x="956" y="196"/>
                  </a:lnTo>
                  <a:lnTo>
                    <a:pt x="938" y="206"/>
                  </a:lnTo>
                  <a:lnTo>
                    <a:pt x="919" y="216"/>
                  </a:lnTo>
                  <a:lnTo>
                    <a:pt x="900" y="224"/>
                  </a:lnTo>
                  <a:lnTo>
                    <a:pt x="880" y="233"/>
                  </a:lnTo>
                  <a:lnTo>
                    <a:pt x="859" y="242"/>
                  </a:lnTo>
                  <a:lnTo>
                    <a:pt x="837" y="249"/>
                  </a:lnTo>
                  <a:lnTo>
                    <a:pt x="815" y="256"/>
                  </a:lnTo>
                  <a:lnTo>
                    <a:pt x="792" y="262"/>
                  </a:lnTo>
                  <a:lnTo>
                    <a:pt x="767" y="268"/>
                  </a:lnTo>
                  <a:lnTo>
                    <a:pt x="743" y="273"/>
                  </a:lnTo>
                  <a:lnTo>
                    <a:pt x="717" y="277"/>
                  </a:lnTo>
                  <a:lnTo>
                    <a:pt x="691" y="281"/>
                  </a:lnTo>
                  <a:lnTo>
                    <a:pt x="664" y="284"/>
                  </a:lnTo>
                  <a:lnTo>
                    <a:pt x="636" y="286"/>
                  </a:lnTo>
                  <a:lnTo>
                    <a:pt x="607" y="287"/>
                  </a:lnTo>
                  <a:lnTo>
                    <a:pt x="578" y="288"/>
                  </a:lnTo>
                  <a:lnTo>
                    <a:pt x="549" y="287"/>
                  </a:lnTo>
                  <a:lnTo>
                    <a:pt x="520" y="286"/>
                  </a:lnTo>
                  <a:lnTo>
                    <a:pt x="492" y="284"/>
                  </a:lnTo>
                  <a:lnTo>
                    <a:pt x="465" y="281"/>
                  </a:lnTo>
                  <a:lnTo>
                    <a:pt x="439" y="277"/>
                  </a:lnTo>
                  <a:lnTo>
                    <a:pt x="413" y="273"/>
                  </a:lnTo>
                  <a:lnTo>
                    <a:pt x="389" y="268"/>
                  </a:lnTo>
                  <a:lnTo>
                    <a:pt x="365" y="262"/>
                  </a:lnTo>
                  <a:lnTo>
                    <a:pt x="342" y="256"/>
                  </a:lnTo>
                  <a:lnTo>
                    <a:pt x="319" y="249"/>
                  </a:lnTo>
                  <a:lnTo>
                    <a:pt x="297" y="241"/>
                  </a:lnTo>
                  <a:lnTo>
                    <a:pt x="277" y="233"/>
                  </a:lnTo>
                  <a:lnTo>
                    <a:pt x="257" y="224"/>
                  </a:lnTo>
                  <a:lnTo>
                    <a:pt x="237" y="215"/>
                  </a:lnTo>
                  <a:lnTo>
                    <a:pt x="218" y="206"/>
                  </a:lnTo>
                  <a:lnTo>
                    <a:pt x="200" y="196"/>
                  </a:lnTo>
                  <a:lnTo>
                    <a:pt x="182" y="185"/>
                  </a:lnTo>
                  <a:lnTo>
                    <a:pt x="166" y="174"/>
                  </a:lnTo>
                  <a:lnTo>
                    <a:pt x="150" y="163"/>
                  </a:lnTo>
                  <a:lnTo>
                    <a:pt x="134" y="152"/>
                  </a:lnTo>
                  <a:lnTo>
                    <a:pt x="119" y="140"/>
                  </a:lnTo>
                  <a:lnTo>
                    <a:pt x="106" y="128"/>
                  </a:lnTo>
                  <a:lnTo>
                    <a:pt x="92" y="116"/>
                  </a:lnTo>
                  <a:lnTo>
                    <a:pt x="80" y="104"/>
                  </a:lnTo>
                  <a:lnTo>
                    <a:pt x="68" y="91"/>
                  </a:lnTo>
                  <a:lnTo>
                    <a:pt x="56" y="78"/>
                  </a:lnTo>
                  <a:lnTo>
                    <a:pt x="45" y="65"/>
                  </a:lnTo>
                  <a:lnTo>
                    <a:pt x="35" y="52"/>
                  </a:lnTo>
                  <a:lnTo>
                    <a:pt x="26" y="40"/>
                  </a:lnTo>
                  <a:lnTo>
                    <a:pt x="16" y="26"/>
                  </a:lnTo>
                  <a:lnTo>
                    <a:pt x="8" y="13"/>
                  </a:lnTo>
                  <a:lnTo>
                    <a:pt x="0" y="0"/>
                  </a:lnTo>
                  <a:lnTo>
                    <a:pt x="4" y="4"/>
                  </a:lnTo>
                  <a:lnTo>
                    <a:pt x="8" y="8"/>
                  </a:lnTo>
                  <a:lnTo>
                    <a:pt x="14" y="13"/>
                  </a:lnTo>
                  <a:lnTo>
                    <a:pt x="20" y="17"/>
                  </a:lnTo>
                  <a:lnTo>
                    <a:pt x="27" y="21"/>
                  </a:lnTo>
                  <a:lnTo>
                    <a:pt x="36" y="26"/>
                  </a:lnTo>
                  <a:lnTo>
                    <a:pt x="46" y="30"/>
                  </a:lnTo>
                  <a:lnTo>
                    <a:pt x="56" y="35"/>
                  </a:lnTo>
                  <a:lnTo>
                    <a:pt x="68" y="40"/>
                  </a:lnTo>
                  <a:lnTo>
                    <a:pt x="80" y="44"/>
                  </a:lnTo>
                  <a:lnTo>
                    <a:pt x="94" y="49"/>
                  </a:lnTo>
                  <a:lnTo>
                    <a:pt x="108" y="53"/>
                  </a:lnTo>
                  <a:lnTo>
                    <a:pt x="124" y="57"/>
                  </a:lnTo>
                  <a:lnTo>
                    <a:pt x="140" y="62"/>
                  </a:lnTo>
                  <a:lnTo>
                    <a:pt x="157" y="67"/>
                  </a:lnTo>
                  <a:lnTo>
                    <a:pt x="175" y="71"/>
                  </a:lnTo>
                  <a:lnTo>
                    <a:pt x="194" y="75"/>
                  </a:lnTo>
                  <a:lnTo>
                    <a:pt x="213" y="79"/>
                  </a:lnTo>
                  <a:lnTo>
                    <a:pt x="233" y="83"/>
                  </a:lnTo>
                  <a:lnTo>
                    <a:pt x="254" y="87"/>
                  </a:lnTo>
                  <a:lnTo>
                    <a:pt x="276" y="90"/>
                  </a:lnTo>
                  <a:lnTo>
                    <a:pt x="299" y="94"/>
                  </a:lnTo>
                  <a:lnTo>
                    <a:pt x="322" y="97"/>
                  </a:lnTo>
                  <a:lnTo>
                    <a:pt x="346" y="99"/>
                  </a:lnTo>
                  <a:lnTo>
                    <a:pt x="371" y="102"/>
                  </a:lnTo>
                  <a:lnTo>
                    <a:pt x="396" y="104"/>
                  </a:lnTo>
                  <a:lnTo>
                    <a:pt x="422" y="106"/>
                  </a:lnTo>
                  <a:lnTo>
                    <a:pt x="448" y="108"/>
                  </a:lnTo>
                  <a:lnTo>
                    <a:pt x="475" y="109"/>
                  </a:lnTo>
                  <a:lnTo>
                    <a:pt x="503" y="110"/>
                  </a:lnTo>
                  <a:lnTo>
                    <a:pt x="531" y="111"/>
                  </a:lnTo>
                  <a:lnTo>
                    <a:pt x="560" y="111"/>
                  </a:lnTo>
                  <a:lnTo>
                    <a:pt x="596" y="111"/>
                  </a:lnTo>
                </a:path>
              </a:pathLst>
            </a:custGeom>
            <a:noFill/>
            <a:ln w="12700" cap="rnd">
              <a:solidFill>
                <a:srgbClr val="000000"/>
              </a:solidFill>
              <a:round/>
              <a:headEnd/>
              <a:tailEnd/>
            </a:ln>
          </p:spPr>
          <p:txBody>
            <a:bodyPr/>
            <a:lstStyle/>
            <a:p>
              <a:endParaRPr lang="en-US">
                <a:solidFill>
                  <a:srgbClr val="000000"/>
                </a:solidFill>
              </a:endParaRPr>
            </a:p>
          </p:txBody>
        </p:sp>
        <p:sp>
          <p:nvSpPr>
            <p:cNvPr id="27785" name="Freeform 138"/>
            <p:cNvSpPr>
              <a:spLocks/>
            </p:cNvSpPr>
            <p:nvPr/>
          </p:nvSpPr>
          <p:spPr bwMode="auto">
            <a:xfrm>
              <a:off x="3956" y="1066"/>
              <a:ext cx="52" cy="92"/>
            </a:xfrm>
            <a:custGeom>
              <a:avLst/>
              <a:gdLst>
                <a:gd name="T0" fmla="*/ 4 w 52"/>
                <a:gd name="T1" fmla="*/ 44 h 92"/>
                <a:gd name="T2" fmla="*/ 0 w 52"/>
                <a:gd name="T3" fmla="*/ 26 h 92"/>
                <a:gd name="T4" fmla="*/ 0 w 52"/>
                <a:gd name="T5" fmla="*/ 13 h 92"/>
                <a:gd name="T6" fmla="*/ 1 w 52"/>
                <a:gd name="T7" fmla="*/ 5 h 92"/>
                <a:gd name="T8" fmla="*/ 5 w 52"/>
                <a:gd name="T9" fmla="*/ 1 h 92"/>
                <a:gd name="T10" fmla="*/ 10 w 52"/>
                <a:gd name="T11" fmla="*/ 0 h 92"/>
                <a:gd name="T12" fmla="*/ 15 w 52"/>
                <a:gd name="T13" fmla="*/ 2 h 92"/>
                <a:gd name="T14" fmla="*/ 20 w 52"/>
                <a:gd name="T15" fmla="*/ 7 h 92"/>
                <a:gd name="T16" fmla="*/ 23 w 52"/>
                <a:gd name="T17" fmla="*/ 12 h 92"/>
                <a:gd name="T18" fmla="*/ 33 w 52"/>
                <a:gd name="T19" fmla="*/ 12 h 92"/>
                <a:gd name="T20" fmla="*/ 41 w 52"/>
                <a:gd name="T21" fmla="*/ 17 h 92"/>
                <a:gd name="T22" fmla="*/ 47 w 52"/>
                <a:gd name="T23" fmla="*/ 24 h 92"/>
                <a:gd name="T24" fmla="*/ 50 w 52"/>
                <a:gd name="T25" fmla="*/ 34 h 92"/>
                <a:gd name="T26" fmla="*/ 51 w 52"/>
                <a:gd name="T27" fmla="*/ 45 h 92"/>
                <a:gd name="T28" fmla="*/ 50 w 52"/>
                <a:gd name="T29" fmla="*/ 55 h 92"/>
                <a:gd name="T30" fmla="*/ 46 w 52"/>
                <a:gd name="T31" fmla="*/ 64 h 92"/>
                <a:gd name="T32" fmla="*/ 38 w 52"/>
                <a:gd name="T33" fmla="*/ 69 h 92"/>
                <a:gd name="T34" fmla="*/ 37 w 52"/>
                <a:gd name="T35" fmla="*/ 79 h 92"/>
                <a:gd name="T36" fmla="*/ 34 w 52"/>
                <a:gd name="T37" fmla="*/ 86 h 92"/>
                <a:gd name="T38" fmla="*/ 30 w 52"/>
                <a:gd name="T39" fmla="*/ 90 h 92"/>
                <a:gd name="T40" fmla="*/ 26 w 52"/>
                <a:gd name="T41" fmla="*/ 91 h 92"/>
                <a:gd name="T42" fmla="*/ 21 w 52"/>
                <a:gd name="T43" fmla="*/ 87 h 92"/>
                <a:gd name="T44" fmla="*/ 16 w 52"/>
                <a:gd name="T45" fmla="*/ 79 h 92"/>
                <a:gd name="T46" fmla="*/ 10 w 52"/>
                <a:gd name="T47" fmla="*/ 65 h 92"/>
                <a:gd name="T48" fmla="*/ 4 w 52"/>
                <a:gd name="T49" fmla="*/ 44 h 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92"/>
                <a:gd name="T77" fmla="*/ 52 w 52"/>
                <a:gd name="T78" fmla="*/ 92 h 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92">
                  <a:moveTo>
                    <a:pt x="4" y="44"/>
                  </a:moveTo>
                  <a:lnTo>
                    <a:pt x="0" y="26"/>
                  </a:lnTo>
                  <a:lnTo>
                    <a:pt x="0" y="13"/>
                  </a:lnTo>
                  <a:lnTo>
                    <a:pt x="1" y="5"/>
                  </a:lnTo>
                  <a:lnTo>
                    <a:pt x="5" y="1"/>
                  </a:lnTo>
                  <a:lnTo>
                    <a:pt x="10" y="0"/>
                  </a:lnTo>
                  <a:lnTo>
                    <a:pt x="15" y="2"/>
                  </a:lnTo>
                  <a:lnTo>
                    <a:pt x="20" y="7"/>
                  </a:lnTo>
                  <a:lnTo>
                    <a:pt x="23" y="12"/>
                  </a:lnTo>
                  <a:lnTo>
                    <a:pt x="33" y="12"/>
                  </a:lnTo>
                  <a:lnTo>
                    <a:pt x="41" y="17"/>
                  </a:lnTo>
                  <a:lnTo>
                    <a:pt x="47" y="24"/>
                  </a:lnTo>
                  <a:lnTo>
                    <a:pt x="50" y="34"/>
                  </a:lnTo>
                  <a:lnTo>
                    <a:pt x="51" y="45"/>
                  </a:lnTo>
                  <a:lnTo>
                    <a:pt x="50" y="55"/>
                  </a:lnTo>
                  <a:lnTo>
                    <a:pt x="46" y="64"/>
                  </a:lnTo>
                  <a:lnTo>
                    <a:pt x="38" y="69"/>
                  </a:lnTo>
                  <a:lnTo>
                    <a:pt x="37" y="79"/>
                  </a:lnTo>
                  <a:lnTo>
                    <a:pt x="34" y="86"/>
                  </a:lnTo>
                  <a:lnTo>
                    <a:pt x="30" y="90"/>
                  </a:lnTo>
                  <a:lnTo>
                    <a:pt x="26" y="91"/>
                  </a:lnTo>
                  <a:lnTo>
                    <a:pt x="21" y="87"/>
                  </a:lnTo>
                  <a:lnTo>
                    <a:pt x="16" y="79"/>
                  </a:lnTo>
                  <a:lnTo>
                    <a:pt x="10" y="65"/>
                  </a:lnTo>
                  <a:lnTo>
                    <a:pt x="4" y="44"/>
                  </a:lnTo>
                </a:path>
              </a:pathLst>
            </a:custGeom>
            <a:solidFill>
              <a:srgbClr val="C0A030"/>
            </a:solidFill>
            <a:ln w="12700" cap="rnd">
              <a:noFill/>
              <a:round/>
              <a:headEnd/>
              <a:tailEnd/>
            </a:ln>
          </p:spPr>
          <p:txBody>
            <a:bodyPr/>
            <a:lstStyle/>
            <a:p>
              <a:endParaRPr lang="en-US">
                <a:solidFill>
                  <a:srgbClr val="000000"/>
                </a:solidFill>
              </a:endParaRPr>
            </a:p>
          </p:txBody>
        </p:sp>
        <p:sp>
          <p:nvSpPr>
            <p:cNvPr id="27786" name="Freeform 139"/>
            <p:cNvSpPr>
              <a:spLocks/>
            </p:cNvSpPr>
            <p:nvPr/>
          </p:nvSpPr>
          <p:spPr bwMode="auto">
            <a:xfrm>
              <a:off x="3956" y="1066"/>
              <a:ext cx="58" cy="98"/>
            </a:xfrm>
            <a:custGeom>
              <a:avLst/>
              <a:gdLst>
                <a:gd name="T0" fmla="*/ 4 w 58"/>
                <a:gd name="T1" fmla="*/ 47 h 98"/>
                <a:gd name="T2" fmla="*/ 4 w 58"/>
                <a:gd name="T3" fmla="*/ 47 h 98"/>
                <a:gd name="T4" fmla="*/ 0 w 58"/>
                <a:gd name="T5" fmla="*/ 28 h 98"/>
                <a:gd name="T6" fmla="*/ 0 w 58"/>
                <a:gd name="T7" fmla="*/ 14 h 98"/>
                <a:gd name="T8" fmla="*/ 1 w 58"/>
                <a:gd name="T9" fmla="*/ 5 h 98"/>
                <a:gd name="T10" fmla="*/ 6 w 58"/>
                <a:gd name="T11" fmla="*/ 1 h 98"/>
                <a:gd name="T12" fmla="*/ 11 w 58"/>
                <a:gd name="T13" fmla="*/ 0 h 98"/>
                <a:gd name="T14" fmla="*/ 17 w 58"/>
                <a:gd name="T15" fmla="*/ 2 h 98"/>
                <a:gd name="T16" fmla="*/ 22 w 58"/>
                <a:gd name="T17" fmla="*/ 7 h 98"/>
                <a:gd name="T18" fmla="*/ 26 w 58"/>
                <a:gd name="T19" fmla="*/ 13 h 98"/>
                <a:gd name="T20" fmla="*/ 37 w 58"/>
                <a:gd name="T21" fmla="*/ 13 h 98"/>
                <a:gd name="T22" fmla="*/ 46 w 58"/>
                <a:gd name="T23" fmla="*/ 18 h 98"/>
                <a:gd name="T24" fmla="*/ 52 w 58"/>
                <a:gd name="T25" fmla="*/ 26 h 98"/>
                <a:gd name="T26" fmla="*/ 56 w 58"/>
                <a:gd name="T27" fmla="*/ 36 h 98"/>
                <a:gd name="T28" fmla="*/ 57 w 58"/>
                <a:gd name="T29" fmla="*/ 48 h 98"/>
                <a:gd name="T30" fmla="*/ 56 w 58"/>
                <a:gd name="T31" fmla="*/ 59 h 98"/>
                <a:gd name="T32" fmla="*/ 51 w 58"/>
                <a:gd name="T33" fmla="*/ 68 h 98"/>
                <a:gd name="T34" fmla="*/ 43 w 58"/>
                <a:gd name="T35" fmla="*/ 74 h 98"/>
                <a:gd name="T36" fmla="*/ 41 w 58"/>
                <a:gd name="T37" fmla="*/ 84 h 98"/>
                <a:gd name="T38" fmla="*/ 38 w 58"/>
                <a:gd name="T39" fmla="*/ 92 h 98"/>
                <a:gd name="T40" fmla="*/ 34 w 58"/>
                <a:gd name="T41" fmla="*/ 96 h 98"/>
                <a:gd name="T42" fmla="*/ 29 w 58"/>
                <a:gd name="T43" fmla="*/ 97 h 98"/>
                <a:gd name="T44" fmla="*/ 23 w 58"/>
                <a:gd name="T45" fmla="*/ 93 h 98"/>
                <a:gd name="T46" fmla="*/ 18 w 58"/>
                <a:gd name="T47" fmla="*/ 84 h 98"/>
                <a:gd name="T48" fmla="*/ 11 w 58"/>
                <a:gd name="T49" fmla="*/ 69 h 98"/>
                <a:gd name="T50" fmla="*/ 4 w 58"/>
                <a:gd name="T51" fmla="*/ 47 h 9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8"/>
                <a:gd name="T79" fmla="*/ 0 h 98"/>
                <a:gd name="T80" fmla="*/ 58 w 58"/>
                <a:gd name="T81" fmla="*/ 98 h 9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8" h="98">
                  <a:moveTo>
                    <a:pt x="4" y="47"/>
                  </a:moveTo>
                  <a:lnTo>
                    <a:pt x="4" y="47"/>
                  </a:lnTo>
                  <a:lnTo>
                    <a:pt x="0" y="28"/>
                  </a:lnTo>
                  <a:lnTo>
                    <a:pt x="0" y="14"/>
                  </a:lnTo>
                  <a:lnTo>
                    <a:pt x="1" y="5"/>
                  </a:lnTo>
                  <a:lnTo>
                    <a:pt x="6" y="1"/>
                  </a:lnTo>
                  <a:lnTo>
                    <a:pt x="11" y="0"/>
                  </a:lnTo>
                  <a:lnTo>
                    <a:pt x="17" y="2"/>
                  </a:lnTo>
                  <a:lnTo>
                    <a:pt x="22" y="7"/>
                  </a:lnTo>
                  <a:lnTo>
                    <a:pt x="26" y="13"/>
                  </a:lnTo>
                  <a:lnTo>
                    <a:pt x="37" y="13"/>
                  </a:lnTo>
                  <a:lnTo>
                    <a:pt x="46" y="18"/>
                  </a:lnTo>
                  <a:lnTo>
                    <a:pt x="52" y="26"/>
                  </a:lnTo>
                  <a:lnTo>
                    <a:pt x="56" y="36"/>
                  </a:lnTo>
                  <a:lnTo>
                    <a:pt x="57" y="48"/>
                  </a:lnTo>
                  <a:lnTo>
                    <a:pt x="56" y="59"/>
                  </a:lnTo>
                  <a:lnTo>
                    <a:pt x="51" y="68"/>
                  </a:lnTo>
                  <a:lnTo>
                    <a:pt x="43" y="74"/>
                  </a:lnTo>
                  <a:lnTo>
                    <a:pt x="41" y="84"/>
                  </a:lnTo>
                  <a:lnTo>
                    <a:pt x="38" y="92"/>
                  </a:lnTo>
                  <a:lnTo>
                    <a:pt x="34" y="96"/>
                  </a:lnTo>
                  <a:lnTo>
                    <a:pt x="29" y="97"/>
                  </a:lnTo>
                  <a:lnTo>
                    <a:pt x="23" y="93"/>
                  </a:lnTo>
                  <a:lnTo>
                    <a:pt x="18" y="84"/>
                  </a:lnTo>
                  <a:lnTo>
                    <a:pt x="11" y="69"/>
                  </a:lnTo>
                  <a:lnTo>
                    <a:pt x="4" y="47"/>
                  </a:lnTo>
                </a:path>
              </a:pathLst>
            </a:custGeom>
            <a:noFill/>
            <a:ln w="12700" cap="rnd">
              <a:solidFill>
                <a:srgbClr val="000000"/>
              </a:solidFill>
              <a:round/>
              <a:headEnd/>
              <a:tailEnd/>
            </a:ln>
          </p:spPr>
          <p:txBody>
            <a:bodyPr/>
            <a:lstStyle/>
            <a:p>
              <a:endParaRPr lang="en-US">
                <a:solidFill>
                  <a:srgbClr val="000000"/>
                </a:solidFill>
              </a:endParaRPr>
            </a:p>
          </p:txBody>
        </p:sp>
        <p:sp>
          <p:nvSpPr>
            <p:cNvPr id="27787" name="Freeform 140"/>
            <p:cNvSpPr>
              <a:spLocks/>
            </p:cNvSpPr>
            <p:nvPr/>
          </p:nvSpPr>
          <p:spPr bwMode="auto">
            <a:xfrm>
              <a:off x="3904" y="1067"/>
              <a:ext cx="111" cy="137"/>
            </a:xfrm>
            <a:custGeom>
              <a:avLst/>
              <a:gdLst>
                <a:gd name="T0" fmla="*/ 47 w 111"/>
                <a:gd name="T1" fmla="*/ 14 h 137"/>
                <a:gd name="T2" fmla="*/ 41 w 111"/>
                <a:gd name="T3" fmla="*/ 29 h 137"/>
                <a:gd name="T4" fmla="*/ 36 w 111"/>
                <a:gd name="T5" fmla="*/ 42 h 137"/>
                <a:gd name="T6" fmla="*/ 33 w 111"/>
                <a:gd name="T7" fmla="*/ 54 h 137"/>
                <a:gd name="T8" fmla="*/ 32 w 111"/>
                <a:gd name="T9" fmla="*/ 64 h 137"/>
                <a:gd name="T10" fmla="*/ 32 w 111"/>
                <a:gd name="T11" fmla="*/ 74 h 137"/>
                <a:gd name="T12" fmla="*/ 34 w 111"/>
                <a:gd name="T13" fmla="*/ 81 h 137"/>
                <a:gd name="T14" fmla="*/ 37 w 111"/>
                <a:gd name="T15" fmla="*/ 88 h 137"/>
                <a:gd name="T16" fmla="*/ 41 w 111"/>
                <a:gd name="T17" fmla="*/ 93 h 137"/>
                <a:gd name="T18" fmla="*/ 45 w 111"/>
                <a:gd name="T19" fmla="*/ 98 h 137"/>
                <a:gd name="T20" fmla="*/ 49 w 111"/>
                <a:gd name="T21" fmla="*/ 100 h 137"/>
                <a:gd name="T22" fmla="*/ 54 w 111"/>
                <a:gd name="T23" fmla="*/ 102 h 137"/>
                <a:gd name="T24" fmla="*/ 59 w 111"/>
                <a:gd name="T25" fmla="*/ 102 h 137"/>
                <a:gd name="T26" fmla="*/ 63 w 111"/>
                <a:gd name="T27" fmla="*/ 102 h 137"/>
                <a:gd name="T28" fmla="*/ 66 w 111"/>
                <a:gd name="T29" fmla="*/ 99 h 137"/>
                <a:gd name="T30" fmla="*/ 68 w 111"/>
                <a:gd name="T31" fmla="*/ 96 h 137"/>
                <a:gd name="T32" fmla="*/ 70 w 111"/>
                <a:gd name="T33" fmla="*/ 92 h 137"/>
                <a:gd name="T34" fmla="*/ 77 w 111"/>
                <a:gd name="T35" fmla="*/ 75 h 137"/>
                <a:gd name="T36" fmla="*/ 84 w 111"/>
                <a:gd name="T37" fmla="*/ 65 h 137"/>
                <a:gd name="T38" fmla="*/ 93 w 111"/>
                <a:gd name="T39" fmla="*/ 62 h 137"/>
                <a:gd name="T40" fmla="*/ 101 w 111"/>
                <a:gd name="T41" fmla="*/ 64 h 137"/>
                <a:gd name="T42" fmla="*/ 107 w 111"/>
                <a:gd name="T43" fmla="*/ 72 h 137"/>
                <a:gd name="T44" fmla="*/ 110 w 111"/>
                <a:gd name="T45" fmla="*/ 81 h 137"/>
                <a:gd name="T46" fmla="*/ 109 w 111"/>
                <a:gd name="T47" fmla="*/ 95 h 137"/>
                <a:gd name="T48" fmla="*/ 101 w 111"/>
                <a:gd name="T49" fmla="*/ 109 h 137"/>
                <a:gd name="T50" fmla="*/ 97 w 111"/>
                <a:gd name="T51" fmla="*/ 116 h 137"/>
                <a:gd name="T52" fmla="*/ 92 w 111"/>
                <a:gd name="T53" fmla="*/ 121 h 137"/>
                <a:gd name="T54" fmla="*/ 85 w 111"/>
                <a:gd name="T55" fmla="*/ 125 h 137"/>
                <a:gd name="T56" fmla="*/ 81 w 111"/>
                <a:gd name="T57" fmla="*/ 128 h 137"/>
                <a:gd name="T58" fmla="*/ 74 w 111"/>
                <a:gd name="T59" fmla="*/ 132 h 137"/>
                <a:gd name="T60" fmla="*/ 68 w 111"/>
                <a:gd name="T61" fmla="*/ 134 h 137"/>
                <a:gd name="T62" fmla="*/ 62 w 111"/>
                <a:gd name="T63" fmla="*/ 135 h 137"/>
                <a:gd name="T64" fmla="*/ 56 w 111"/>
                <a:gd name="T65" fmla="*/ 136 h 137"/>
                <a:gd name="T66" fmla="*/ 49 w 111"/>
                <a:gd name="T67" fmla="*/ 136 h 137"/>
                <a:gd name="T68" fmla="*/ 43 w 111"/>
                <a:gd name="T69" fmla="*/ 135 h 137"/>
                <a:gd name="T70" fmla="*/ 37 w 111"/>
                <a:gd name="T71" fmla="*/ 133 h 137"/>
                <a:gd name="T72" fmla="*/ 31 w 111"/>
                <a:gd name="T73" fmla="*/ 131 h 137"/>
                <a:gd name="T74" fmla="*/ 26 w 111"/>
                <a:gd name="T75" fmla="*/ 128 h 137"/>
                <a:gd name="T76" fmla="*/ 20 w 111"/>
                <a:gd name="T77" fmla="*/ 125 h 137"/>
                <a:gd name="T78" fmla="*/ 15 w 111"/>
                <a:gd name="T79" fmla="*/ 120 h 137"/>
                <a:gd name="T80" fmla="*/ 10 w 111"/>
                <a:gd name="T81" fmla="*/ 115 h 137"/>
                <a:gd name="T82" fmla="*/ 7 w 111"/>
                <a:gd name="T83" fmla="*/ 108 h 137"/>
                <a:gd name="T84" fmla="*/ 4 w 111"/>
                <a:gd name="T85" fmla="*/ 101 h 137"/>
                <a:gd name="T86" fmla="*/ 2 w 111"/>
                <a:gd name="T87" fmla="*/ 92 h 137"/>
                <a:gd name="T88" fmla="*/ 1 w 111"/>
                <a:gd name="T89" fmla="*/ 83 h 137"/>
                <a:gd name="T90" fmla="*/ 0 w 111"/>
                <a:gd name="T91" fmla="*/ 74 h 137"/>
                <a:gd name="T92" fmla="*/ 2 w 111"/>
                <a:gd name="T93" fmla="*/ 65 h 137"/>
                <a:gd name="T94" fmla="*/ 3 w 111"/>
                <a:gd name="T95" fmla="*/ 55 h 137"/>
                <a:gd name="T96" fmla="*/ 4 w 111"/>
                <a:gd name="T97" fmla="*/ 45 h 137"/>
                <a:gd name="T98" fmla="*/ 6 w 111"/>
                <a:gd name="T99" fmla="*/ 36 h 137"/>
                <a:gd name="T100" fmla="*/ 8 w 111"/>
                <a:gd name="T101" fmla="*/ 29 h 137"/>
                <a:gd name="T102" fmla="*/ 9 w 111"/>
                <a:gd name="T103" fmla="*/ 21 h 137"/>
                <a:gd name="T104" fmla="*/ 12 w 111"/>
                <a:gd name="T105" fmla="*/ 13 h 137"/>
                <a:gd name="T106" fmla="*/ 13 w 111"/>
                <a:gd name="T107" fmla="*/ 8 h 137"/>
                <a:gd name="T108" fmla="*/ 15 w 111"/>
                <a:gd name="T109" fmla="*/ 4 h 137"/>
                <a:gd name="T110" fmla="*/ 16 w 111"/>
                <a:gd name="T111" fmla="*/ 1 h 137"/>
                <a:gd name="T112" fmla="*/ 16 w 111"/>
                <a:gd name="T113" fmla="*/ 0 h 137"/>
                <a:gd name="T114" fmla="*/ 47 w 111"/>
                <a:gd name="T115" fmla="*/ 14 h 13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1"/>
                <a:gd name="T175" fmla="*/ 0 h 137"/>
                <a:gd name="T176" fmla="*/ 111 w 111"/>
                <a:gd name="T177" fmla="*/ 137 h 13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1" h="137">
                  <a:moveTo>
                    <a:pt x="47" y="14"/>
                  </a:moveTo>
                  <a:lnTo>
                    <a:pt x="41" y="29"/>
                  </a:lnTo>
                  <a:lnTo>
                    <a:pt x="36" y="42"/>
                  </a:lnTo>
                  <a:lnTo>
                    <a:pt x="33" y="54"/>
                  </a:lnTo>
                  <a:lnTo>
                    <a:pt x="32" y="64"/>
                  </a:lnTo>
                  <a:lnTo>
                    <a:pt x="32" y="74"/>
                  </a:lnTo>
                  <a:lnTo>
                    <a:pt x="34" y="81"/>
                  </a:lnTo>
                  <a:lnTo>
                    <a:pt x="37" y="88"/>
                  </a:lnTo>
                  <a:lnTo>
                    <a:pt x="41" y="93"/>
                  </a:lnTo>
                  <a:lnTo>
                    <a:pt x="45" y="98"/>
                  </a:lnTo>
                  <a:lnTo>
                    <a:pt x="49" y="100"/>
                  </a:lnTo>
                  <a:lnTo>
                    <a:pt x="54" y="102"/>
                  </a:lnTo>
                  <a:lnTo>
                    <a:pt x="59" y="102"/>
                  </a:lnTo>
                  <a:lnTo>
                    <a:pt x="63" y="102"/>
                  </a:lnTo>
                  <a:lnTo>
                    <a:pt x="66" y="99"/>
                  </a:lnTo>
                  <a:lnTo>
                    <a:pt x="68" y="96"/>
                  </a:lnTo>
                  <a:lnTo>
                    <a:pt x="70" y="92"/>
                  </a:lnTo>
                  <a:lnTo>
                    <a:pt x="77" y="75"/>
                  </a:lnTo>
                  <a:lnTo>
                    <a:pt x="84" y="65"/>
                  </a:lnTo>
                  <a:lnTo>
                    <a:pt x="93" y="62"/>
                  </a:lnTo>
                  <a:lnTo>
                    <a:pt x="101" y="64"/>
                  </a:lnTo>
                  <a:lnTo>
                    <a:pt x="107" y="72"/>
                  </a:lnTo>
                  <a:lnTo>
                    <a:pt x="110" y="81"/>
                  </a:lnTo>
                  <a:lnTo>
                    <a:pt x="109" y="95"/>
                  </a:lnTo>
                  <a:lnTo>
                    <a:pt x="101" y="109"/>
                  </a:lnTo>
                  <a:lnTo>
                    <a:pt x="97" y="116"/>
                  </a:lnTo>
                  <a:lnTo>
                    <a:pt x="92" y="121"/>
                  </a:lnTo>
                  <a:lnTo>
                    <a:pt x="85" y="125"/>
                  </a:lnTo>
                  <a:lnTo>
                    <a:pt x="81" y="128"/>
                  </a:lnTo>
                  <a:lnTo>
                    <a:pt x="74" y="132"/>
                  </a:lnTo>
                  <a:lnTo>
                    <a:pt x="68" y="134"/>
                  </a:lnTo>
                  <a:lnTo>
                    <a:pt x="62" y="135"/>
                  </a:lnTo>
                  <a:lnTo>
                    <a:pt x="56" y="136"/>
                  </a:lnTo>
                  <a:lnTo>
                    <a:pt x="49" y="136"/>
                  </a:lnTo>
                  <a:lnTo>
                    <a:pt x="43" y="135"/>
                  </a:lnTo>
                  <a:lnTo>
                    <a:pt x="37" y="133"/>
                  </a:lnTo>
                  <a:lnTo>
                    <a:pt x="31" y="131"/>
                  </a:lnTo>
                  <a:lnTo>
                    <a:pt x="26" y="128"/>
                  </a:lnTo>
                  <a:lnTo>
                    <a:pt x="20" y="125"/>
                  </a:lnTo>
                  <a:lnTo>
                    <a:pt x="15" y="120"/>
                  </a:lnTo>
                  <a:lnTo>
                    <a:pt x="10" y="115"/>
                  </a:lnTo>
                  <a:lnTo>
                    <a:pt x="7" y="108"/>
                  </a:lnTo>
                  <a:lnTo>
                    <a:pt x="4" y="101"/>
                  </a:lnTo>
                  <a:lnTo>
                    <a:pt x="2" y="92"/>
                  </a:lnTo>
                  <a:lnTo>
                    <a:pt x="1" y="83"/>
                  </a:lnTo>
                  <a:lnTo>
                    <a:pt x="0" y="74"/>
                  </a:lnTo>
                  <a:lnTo>
                    <a:pt x="2" y="65"/>
                  </a:lnTo>
                  <a:lnTo>
                    <a:pt x="3" y="55"/>
                  </a:lnTo>
                  <a:lnTo>
                    <a:pt x="4" y="45"/>
                  </a:lnTo>
                  <a:lnTo>
                    <a:pt x="6" y="36"/>
                  </a:lnTo>
                  <a:lnTo>
                    <a:pt x="8" y="29"/>
                  </a:lnTo>
                  <a:lnTo>
                    <a:pt x="9" y="21"/>
                  </a:lnTo>
                  <a:lnTo>
                    <a:pt x="12" y="13"/>
                  </a:lnTo>
                  <a:lnTo>
                    <a:pt x="13" y="8"/>
                  </a:lnTo>
                  <a:lnTo>
                    <a:pt x="15" y="4"/>
                  </a:lnTo>
                  <a:lnTo>
                    <a:pt x="16" y="1"/>
                  </a:lnTo>
                  <a:lnTo>
                    <a:pt x="16" y="0"/>
                  </a:lnTo>
                  <a:lnTo>
                    <a:pt x="47" y="14"/>
                  </a:lnTo>
                </a:path>
              </a:pathLst>
            </a:custGeom>
            <a:solidFill>
              <a:srgbClr val="C0A030"/>
            </a:solidFill>
            <a:ln w="12700" cap="rnd">
              <a:noFill/>
              <a:round/>
              <a:headEnd/>
              <a:tailEnd/>
            </a:ln>
          </p:spPr>
          <p:txBody>
            <a:bodyPr/>
            <a:lstStyle/>
            <a:p>
              <a:endParaRPr lang="en-US">
                <a:solidFill>
                  <a:srgbClr val="000000"/>
                </a:solidFill>
              </a:endParaRPr>
            </a:p>
          </p:txBody>
        </p:sp>
        <p:sp>
          <p:nvSpPr>
            <p:cNvPr id="27788" name="Freeform 141"/>
            <p:cNvSpPr>
              <a:spLocks/>
            </p:cNvSpPr>
            <p:nvPr/>
          </p:nvSpPr>
          <p:spPr bwMode="auto">
            <a:xfrm>
              <a:off x="3904" y="1067"/>
              <a:ext cx="117" cy="143"/>
            </a:xfrm>
            <a:custGeom>
              <a:avLst/>
              <a:gdLst>
                <a:gd name="T0" fmla="*/ 50 w 117"/>
                <a:gd name="T1" fmla="*/ 15 h 143"/>
                <a:gd name="T2" fmla="*/ 50 w 117"/>
                <a:gd name="T3" fmla="*/ 15 h 143"/>
                <a:gd name="T4" fmla="*/ 43 w 117"/>
                <a:gd name="T5" fmla="*/ 30 h 143"/>
                <a:gd name="T6" fmla="*/ 38 w 117"/>
                <a:gd name="T7" fmla="*/ 44 h 143"/>
                <a:gd name="T8" fmla="*/ 35 w 117"/>
                <a:gd name="T9" fmla="*/ 56 h 143"/>
                <a:gd name="T10" fmla="*/ 34 w 117"/>
                <a:gd name="T11" fmla="*/ 67 h 143"/>
                <a:gd name="T12" fmla="*/ 34 w 117"/>
                <a:gd name="T13" fmla="*/ 77 h 143"/>
                <a:gd name="T14" fmla="*/ 36 w 117"/>
                <a:gd name="T15" fmla="*/ 85 h 143"/>
                <a:gd name="T16" fmla="*/ 39 w 117"/>
                <a:gd name="T17" fmla="*/ 92 h 143"/>
                <a:gd name="T18" fmla="*/ 43 w 117"/>
                <a:gd name="T19" fmla="*/ 97 h 143"/>
                <a:gd name="T20" fmla="*/ 47 w 117"/>
                <a:gd name="T21" fmla="*/ 102 h 143"/>
                <a:gd name="T22" fmla="*/ 52 w 117"/>
                <a:gd name="T23" fmla="*/ 104 h 143"/>
                <a:gd name="T24" fmla="*/ 57 w 117"/>
                <a:gd name="T25" fmla="*/ 106 h 143"/>
                <a:gd name="T26" fmla="*/ 62 w 117"/>
                <a:gd name="T27" fmla="*/ 106 h 143"/>
                <a:gd name="T28" fmla="*/ 66 w 117"/>
                <a:gd name="T29" fmla="*/ 106 h 143"/>
                <a:gd name="T30" fmla="*/ 70 w 117"/>
                <a:gd name="T31" fmla="*/ 103 h 143"/>
                <a:gd name="T32" fmla="*/ 72 w 117"/>
                <a:gd name="T33" fmla="*/ 100 h 143"/>
                <a:gd name="T34" fmla="*/ 74 w 117"/>
                <a:gd name="T35" fmla="*/ 96 h 143"/>
                <a:gd name="T36" fmla="*/ 81 w 117"/>
                <a:gd name="T37" fmla="*/ 78 h 143"/>
                <a:gd name="T38" fmla="*/ 89 w 117"/>
                <a:gd name="T39" fmla="*/ 68 h 143"/>
                <a:gd name="T40" fmla="*/ 98 w 117"/>
                <a:gd name="T41" fmla="*/ 65 h 143"/>
                <a:gd name="T42" fmla="*/ 107 w 117"/>
                <a:gd name="T43" fmla="*/ 67 h 143"/>
                <a:gd name="T44" fmla="*/ 113 w 117"/>
                <a:gd name="T45" fmla="*/ 75 h 143"/>
                <a:gd name="T46" fmla="*/ 116 w 117"/>
                <a:gd name="T47" fmla="*/ 85 h 143"/>
                <a:gd name="T48" fmla="*/ 115 w 117"/>
                <a:gd name="T49" fmla="*/ 99 h 143"/>
                <a:gd name="T50" fmla="*/ 107 w 117"/>
                <a:gd name="T51" fmla="*/ 114 h 143"/>
                <a:gd name="T52" fmla="*/ 102 w 117"/>
                <a:gd name="T53" fmla="*/ 121 h 143"/>
                <a:gd name="T54" fmla="*/ 97 w 117"/>
                <a:gd name="T55" fmla="*/ 126 h 143"/>
                <a:gd name="T56" fmla="*/ 90 w 117"/>
                <a:gd name="T57" fmla="*/ 131 h 143"/>
                <a:gd name="T58" fmla="*/ 85 w 117"/>
                <a:gd name="T59" fmla="*/ 134 h 143"/>
                <a:gd name="T60" fmla="*/ 78 w 117"/>
                <a:gd name="T61" fmla="*/ 138 h 143"/>
                <a:gd name="T62" fmla="*/ 72 w 117"/>
                <a:gd name="T63" fmla="*/ 140 h 143"/>
                <a:gd name="T64" fmla="*/ 65 w 117"/>
                <a:gd name="T65" fmla="*/ 141 h 143"/>
                <a:gd name="T66" fmla="*/ 59 w 117"/>
                <a:gd name="T67" fmla="*/ 142 h 143"/>
                <a:gd name="T68" fmla="*/ 52 w 117"/>
                <a:gd name="T69" fmla="*/ 142 h 143"/>
                <a:gd name="T70" fmla="*/ 45 w 117"/>
                <a:gd name="T71" fmla="*/ 141 h 143"/>
                <a:gd name="T72" fmla="*/ 39 w 117"/>
                <a:gd name="T73" fmla="*/ 139 h 143"/>
                <a:gd name="T74" fmla="*/ 33 w 117"/>
                <a:gd name="T75" fmla="*/ 137 h 143"/>
                <a:gd name="T76" fmla="*/ 27 w 117"/>
                <a:gd name="T77" fmla="*/ 134 h 143"/>
                <a:gd name="T78" fmla="*/ 21 w 117"/>
                <a:gd name="T79" fmla="*/ 130 h 143"/>
                <a:gd name="T80" fmla="*/ 16 w 117"/>
                <a:gd name="T81" fmla="*/ 125 h 143"/>
                <a:gd name="T82" fmla="*/ 11 w 117"/>
                <a:gd name="T83" fmla="*/ 120 h 143"/>
                <a:gd name="T84" fmla="*/ 7 w 117"/>
                <a:gd name="T85" fmla="*/ 113 h 143"/>
                <a:gd name="T86" fmla="*/ 4 w 117"/>
                <a:gd name="T87" fmla="*/ 105 h 143"/>
                <a:gd name="T88" fmla="*/ 2 w 117"/>
                <a:gd name="T89" fmla="*/ 96 h 143"/>
                <a:gd name="T90" fmla="*/ 1 w 117"/>
                <a:gd name="T91" fmla="*/ 87 h 143"/>
                <a:gd name="T92" fmla="*/ 0 w 117"/>
                <a:gd name="T93" fmla="*/ 77 h 143"/>
                <a:gd name="T94" fmla="*/ 2 w 117"/>
                <a:gd name="T95" fmla="*/ 68 h 143"/>
                <a:gd name="T96" fmla="*/ 3 w 117"/>
                <a:gd name="T97" fmla="*/ 57 h 143"/>
                <a:gd name="T98" fmla="*/ 4 w 117"/>
                <a:gd name="T99" fmla="*/ 47 h 143"/>
                <a:gd name="T100" fmla="*/ 6 w 117"/>
                <a:gd name="T101" fmla="*/ 38 h 143"/>
                <a:gd name="T102" fmla="*/ 8 w 117"/>
                <a:gd name="T103" fmla="*/ 30 h 143"/>
                <a:gd name="T104" fmla="*/ 10 w 117"/>
                <a:gd name="T105" fmla="*/ 22 h 143"/>
                <a:gd name="T106" fmla="*/ 13 w 117"/>
                <a:gd name="T107" fmla="*/ 14 h 143"/>
                <a:gd name="T108" fmla="*/ 14 w 117"/>
                <a:gd name="T109" fmla="*/ 8 h 143"/>
                <a:gd name="T110" fmla="*/ 16 w 117"/>
                <a:gd name="T111" fmla="*/ 4 h 143"/>
                <a:gd name="T112" fmla="*/ 17 w 117"/>
                <a:gd name="T113" fmla="*/ 1 h 143"/>
                <a:gd name="T114" fmla="*/ 17 w 117"/>
                <a:gd name="T115" fmla="*/ 0 h 143"/>
                <a:gd name="T116" fmla="*/ 50 w 117"/>
                <a:gd name="T117" fmla="*/ 15 h 14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7"/>
                <a:gd name="T178" fmla="*/ 0 h 143"/>
                <a:gd name="T179" fmla="*/ 117 w 117"/>
                <a:gd name="T180" fmla="*/ 143 h 14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7" h="143">
                  <a:moveTo>
                    <a:pt x="50" y="15"/>
                  </a:moveTo>
                  <a:lnTo>
                    <a:pt x="50" y="15"/>
                  </a:lnTo>
                  <a:lnTo>
                    <a:pt x="43" y="30"/>
                  </a:lnTo>
                  <a:lnTo>
                    <a:pt x="38" y="44"/>
                  </a:lnTo>
                  <a:lnTo>
                    <a:pt x="35" y="56"/>
                  </a:lnTo>
                  <a:lnTo>
                    <a:pt x="34" y="67"/>
                  </a:lnTo>
                  <a:lnTo>
                    <a:pt x="34" y="77"/>
                  </a:lnTo>
                  <a:lnTo>
                    <a:pt x="36" y="85"/>
                  </a:lnTo>
                  <a:lnTo>
                    <a:pt x="39" y="92"/>
                  </a:lnTo>
                  <a:lnTo>
                    <a:pt x="43" y="97"/>
                  </a:lnTo>
                  <a:lnTo>
                    <a:pt x="47" y="102"/>
                  </a:lnTo>
                  <a:lnTo>
                    <a:pt x="52" y="104"/>
                  </a:lnTo>
                  <a:lnTo>
                    <a:pt x="57" y="106"/>
                  </a:lnTo>
                  <a:lnTo>
                    <a:pt x="62" y="106"/>
                  </a:lnTo>
                  <a:lnTo>
                    <a:pt x="66" y="106"/>
                  </a:lnTo>
                  <a:lnTo>
                    <a:pt x="70" y="103"/>
                  </a:lnTo>
                  <a:lnTo>
                    <a:pt x="72" y="100"/>
                  </a:lnTo>
                  <a:lnTo>
                    <a:pt x="74" y="96"/>
                  </a:lnTo>
                  <a:lnTo>
                    <a:pt x="81" y="78"/>
                  </a:lnTo>
                  <a:lnTo>
                    <a:pt x="89" y="68"/>
                  </a:lnTo>
                  <a:lnTo>
                    <a:pt x="98" y="65"/>
                  </a:lnTo>
                  <a:lnTo>
                    <a:pt x="107" y="67"/>
                  </a:lnTo>
                  <a:lnTo>
                    <a:pt x="113" y="75"/>
                  </a:lnTo>
                  <a:lnTo>
                    <a:pt x="116" y="85"/>
                  </a:lnTo>
                  <a:lnTo>
                    <a:pt x="115" y="99"/>
                  </a:lnTo>
                  <a:lnTo>
                    <a:pt x="107" y="114"/>
                  </a:lnTo>
                  <a:lnTo>
                    <a:pt x="102" y="121"/>
                  </a:lnTo>
                  <a:lnTo>
                    <a:pt x="97" y="126"/>
                  </a:lnTo>
                  <a:lnTo>
                    <a:pt x="90" y="131"/>
                  </a:lnTo>
                  <a:lnTo>
                    <a:pt x="85" y="134"/>
                  </a:lnTo>
                  <a:lnTo>
                    <a:pt x="78" y="138"/>
                  </a:lnTo>
                  <a:lnTo>
                    <a:pt x="72" y="140"/>
                  </a:lnTo>
                  <a:lnTo>
                    <a:pt x="65" y="141"/>
                  </a:lnTo>
                  <a:lnTo>
                    <a:pt x="59" y="142"/>
                  </a:lnTo>
                  <a:lnTo>
                    <a:pt x="52" y="142"/>
                  </a:lnTo>
                  <a:lnTo>
                    <a:pt x="45" y="141"/>
                  </a:lnTo>
                  <a:lnTo>
                    <a:pt x="39" y="139"/>
                  </a:lnTo>
                  <a:lnTo>
                    <a:pt x="33" y="137"/>
                  </a:lnTo>
                  <a:lnTo>
                    <a:pt x="27" y="134"/>
                  </a:lnTo>
                  <a:lnTo>
                    <a:pt x="21" y="130"/>
                  </a:lnTo>
                  <a:lnTo>
                    <a:pt x="16" y="125"/>
                  </a:lnTo>
                  <a:lnTo>
                    <a:pt x="11" y="120"/>
                  </a:lnTo>
                  <a:lnTo>
                    <a:pt x="7" y="113"/>
                  </a:lnTo>
                  <a:lnTo>
                    <a:pt x="4" y="105"/>
                  </a:lnTo>
                  <a:lnTo>
                    <a:pt x="2" y="96"/>
                  </a:lnTo>
                  <a:lnTo>
                    <a:pt x="1" y="87"/>
                  </a:lnTo>
                  <a:lnTo>
                    <a:pt x="0" y="77"/>
                  </a:lnTo>
                  <a:lnTo>
                    <a:pt x="2" y="68"/>
                  </a:lnTo>
                  <a:lnTo>
                    <a:pt x="3" y="57"/>
                  </a:lnTo>
                  <a:lnTo>
                    <a:pt x="4" y="47"/>
                  </a:lnTo>
                  <a:lnTo>
                    <a:pt x="6" y="38"/>
                  </a:lnTo>
                  <a:lnTo>
                    <a:pt x="8" y="30"/>
                  </a:lnTo>
                  <a:lnTo>
                    <a:pt x="10" y="22"/>
                  </a:lnTo>
                  <a:lnTo>
                    <a:pt x="13" y="14"/>
                  </a:lnTo>
                  <a:lnTo>
                    <a:pt x="14" y="8"/>
                  </a:lnTo>
                  <a:lnTo>
                    <a:pt x="16" y="4"/>
                  </a:lnTo>
                  <a:lnTo>
                    <a:pt x="17" y="1"/>
                  </a:lnTo>
                  <a:lnTo>
                    <a:pt x="17" y="0"/>
                  </a:lnTo>
                  <a:lnTo>
                    <a:pt x="50" y="15"/>
                  </a:lnTo>
                </a:path>
              </a:pathLst>
            </a:custGeom>
            <a:noFill/>
            <a:ln w="12700" cap="rnd">
              <a:solidFill>
                <a:srgbClr val="000000"/>
              </a:solidFill>
              <a:round/>
              <a:headEnd/>
              <a:tailEnd/>
            </a:ln>
          </p:spPr>
          <p:txBody>
            <a:bodyPr/>
            <a:lstStyle/>
            <a:p>
              <a:endParaRPr lang="en-US">
                <a:solidFill>
                  <a:srgbClr val="000000"/>
                </a:solidFill>
              </a:endParaRPr>
            </a:p>
          </p:txBody>
        </p:sp>
        <p:sp>
          <p:nvSpPr>
            <p:cNvPr id="27789" name="Freeform 142"/>
            <p:cNvSpPr>
              <a:spLocks/>
            </p:cNvSpPr>
            <p:nvPr/>
          </p:nvSpPr>
          <p:spPr bwMode="auto">
            <a:xfrm>
              <a:off x="3840" y="1163"/>
              <a:ext cx="249" cy="337"/>
            </a:xfrm>
            <a:custGeom>
              <a:avLst/>
              <a:gdLst>
                <a:gd name="T0" fmla="*/ 122 w 249"/>
                <a:gd name="T1" fmla="*/ 0 h 337"/>
                <a:gd name="T2" fmla="*/ 110 w 249"/>
                <a:gd name="T3" fmla="*/ 1 h 337"/>
                <a:gd name="T4" fmla="*/ 106 w 249"/>
                <a:gd name="T5" fmla="*/ 2 h 337"/>
                <a:gd name="T6" fmla="*/ 106 w 249"/>
                <a:gd name="T7" fmla="*/ 25 h 337"/>
                <a:gd name="T8" fmla="*/ 106 w 249"/>
                <a:gd name="T9" fmla="*/ 49 h 337"/>
                <a:gd name="T10" fmla="*/ 98 w 249"/>
                <a:gd name="T11" fmla="*/ 71 h 337"/>
                <a:gd name="T12" fmla="*/ 80 w 249"/>
                <a:gd name="T13" fmla="*/ 70 h 337"/>
                <a:gd name="T14" fmla="*/ 74 w 249"/>
                <a:gd name="T15" fmla="*/ 79 h 337"/>
                <a:gd name="T16" fmla="*/ 73 w 249"/>
                <a:gd name="T17" fmla="*/ 112 h 337"/>
                <a:gd name="T18" fmla="*/ 73 w 249"/>
                <a:gd name="T19" fmla="*/ 157 h 337"/>
                <a:gd name="T20" fmla="*/ 72 w 249"/>
                <a:gd name="T21" fmla="*/ 204 h 337"/>
                <a:gd name="T22" fmla="*/ 68 w 249"/>
                <a:gd name="T23" fmla="*/ 247 h 337"/>
                <a:gd name="T24" fmla="*/ 62 w 249"/>
                <a:gd name="T25" fmla="*/ 278 h 337"/>
                <a:gd name="T26" fmla="*/ 50 w 249"/>
                <a:gd name="T27" fmla="*/ 290 h 337"/>
                <a:gd name="T28" fmla="*/ 31 w 249"/>
                <a:gd name="T29" fmla="*/ 280 h 337"/>
                <a:gd name="T30" fmla="*/ 13 w 249"/>
                <a:gd name="T31" fmla="*/ 274 h 337"/>
                <a:gd name="T32" fmla="*/ 0 w 249"/>
                <a:gd name="T33" fmla="*/ 295 h 337"/>
                <a:gd name="T34" fmla="*/ 15 w 249"/>
                <a:gd name="T35" fmla="*/ 316 h 337"/>
                <a:gd name="T36" fmla="*/ 51 w 249"/>
                <a:gd name="T37" fmla="*/ 318 h 337"/>
                <a:gd name="T38" fmla="*/ 70 w 249"/>
                <a:gd name="T39" fmla="*/ 306 h 337"/>
                <a:gd name="T40" fmla="*/ 82 w 249"/>
                <a:gd name="T41" fmla="*/ 282 h 337"/>
                <a:gd name="T42" fmla="*/ 88 w 249"/>
                <a:gd name="T43" fmla="*/ 252 h 337"/>
                <a:gd name="T44" fmla="*/ 91 w 249"/>
                <a:gd name="T45" fmla="*/ 220 h 337"/>
                <a:gd name="T46" fmla="*/ 91 w 249"/>
                <a:gd name="T47" fmla="*/ 190 h 337"/>
                <a:gd name="T48" fmla="*/ 111 w 249"/>
                <a:gd name="T49" fmla="*/ 196 h 337"/>
                <a:gd name="T50" fmla="*/ 111 w 249"/>
                <a:gd name="T51" fmla="*/ 232 h 337"/>
                <a:gd name="T52" fmla="*/ 111 w 249"/>
                <a:gd name="T53" fmla="*/ 255 h 337"/>
                <a:gd name="T54" fmla="*/ 108 w 249"/>
                <a:gd name="T55" fmla="*/ 287 h 337"/>
                <a:gd name="T56" fmla="*/ 102 w 249"/>
                <a:gd name="T57" fmla="*/ 321 h 337"/>
                <a:gd name="T58" fmla="*/ 119 w 249"/>
                <a:gd name="T59" fmla="*/ 336 h 337"/>
                <a:gd name="T60" fmla="*/ 141 w 249"/>
                <a:gd name="T61" fmla="*/ 320 h 337"/>
                <a:gd name="T62" fmla="*/ 135 w 249"/>
                <a:gd name="T63" fmla="*/ 286 h 337"/>
                <a:gd name="T64" fmla="*/ 130 w 249"/>
                <a:gd name="T65" fmla="*/ 249 h 337"/>
                <a:gd name="T66" fmla="*/ 130 w 249"/>
                <a:gd name="T67" fmla="*/ 211 h 337"/>
                <a:gd name="T68" fmla="*/ 131 w 249"/>
                <a:gd name="T69" fmla="*/ 185 h 337"/>
                <a:gd name="T70" fmla="*/ 151 w 249"/>
                <a:gd name="T71" fmla="*/ 189 h 337"/>
                <a:gd name="T72" fmla="*/ 154 w 249"/>
                <a:gd name="T73" fmla="*/ 218 h 337"/>
                <a:gd name="T74" fmla="*/ 158 w 249"/>
                <a:gd name="T75" fmla="*/ 255 h 337"/>
                <a:gd name="T76" fmla="*/ 169 w 249"/>
                <a:gd name="T77" fmla="*/ 292 h 337"/>
                <a:gd name="T78" fmla="*/ 187 w 249"/>
                <a:gd name="T79" fmla="*/ 317 h 337"/>
                <a:gd name="T80" fmla="*/ 217 w 249"/>
                <a:gd name="T81" fmla="*/ 321 h 337"/>
                <a:gd name="T82" fmla="*/ 246 w 249"/>
                <a:gd name="T83" fmla="*/ 301 h 337"/>
                <a:gd name="T84" fmla="*/ 243 w 249"/>
                <a:gd name="T85" fmla="*/ 277 h 337"/>
                <a:gd name="T86" fmla="*/ 220 w 249"/>
                <a:gd name="T87" fmla="*/ 273 h 337"/>
                <a:gd name="T88" fmla="*/ 201 w 249"/>
                <a:gd name="T89" fmla="*/ 290 h 337"/>
                <a:gd name="T90" fmla="*/ 186 w 249"/>
                <a:gd name="T91" fmla="*/ 280 h 337"/>
                <a:gd name="T92" fmla="*/ 176 w 249"/>
                <a:gd name="T93" fmla="*/ 252 h 337"/>
                <a:gd name="T94" fmla="*/ 173 w 249"/>
                <a:gd name="T95" fmla="*/ 227 h 337"/>
                <a:gd name="T96" fmla="*/ 169 w 249"/>
                <a:gd name="T97" fmla="*/ 196 h 337"/>
                <a:gd name="T98" fmla="*/ 166 w 249"/>
                <a:gd name="T99" fmla="*/ 163 h 337"/>
                <a:gd name="T100" fmla="*/ 165 w 249"/>
                <a:gd name="T101" fmla="*/ 130 h 337"/>
                <a:gd name="T102" fmla="*/ 164 w 249"/>
                <a:gd name="T103" fmla="*/ 93 h 337"/>
                <a:gd name="T104" fmla="*/ 161 w 249"/>
                <a:gd name="T105" fmla="*/ 71 h 337"/>
                <a:gd name="T106" fmla="*/ 144 w 249"/>
                <a:gd name="T107" fmla="*/ 69 h 3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49"/>
                <a:gd name="T163" fmla="*/ 0 h 337"/>
                <a:gd name="T164" fmla="*/ 249 w 249"/>
                <a:gd name="T165" fmla="*/ 337 h 33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49" h="337">
                  <a:moveTo>
                    <a:pt x="133" y="0"/>
                  </a:moveTo>
                  <a:lnTo>
                    <a:pt x="127" y="0"/>
                  </a:lnTo>
                  <a:lnTo>
                    <a:pt x="122" y="0"/>
                  </a:lnTo>
                  <a:lnTo>
                    <a:pt x="117" y="0"/>
                  </a:lnTo>
                  <a:lnTo>
                    <a:pt x="113" y="0"/>
                  </a:lnTo>
                  <a:lnTo>
                    <a:pt x="110" y="1"/>
                  </a:lnTo>
                  <a:lnTo>
                    <a:pt x="108" y="1"/>
                  </a:lnTo>
                  <a:lnTo>
                    <a:pt x="107" y="2"/>
                  </a:lnTo>
                  <a:lnTo>
                    <a:pt x="106" y="2"/>
                  </a:lnTo>
                  <a:lnTo>
                    <a:pt x="106" y="10"/>
                  </a:lnTo>
                  <a:lnTo>
                    <a:pt x="106" y="17"/>
                  </a:lnTo>
                  <a:lnTo>
                    <a:pt x="106" y="25"/>
                  </a:lnTo>
                  <a:lnTo>
                    <a:pt x="106" y="32"/>
                  </a:lnTo>
                  <a:lnTo>
                    <a:pt x="106" y="40"/>
                  </a:lnTo>
                  <a:lnTo>
                    <a:pt x="106" y="49"/>
                  </a:lnTo>
                  <a:lnTo>
                    <a:pt x="106" y="59"/>
                  </a:lnTo>
                  <a:lnTo>
                    <a:pt x="106" y="71"/>
                  </a:lnTo>
                  <a:lnTo>
                    <a:pt x="98" y="71"/>
                  </a:lnTo>
                  <a:lnTo>
                    <a:pt x="90" y="71"/>
                  </a:lnTo>
                  <a:lnTo>
                    <a:pt x="84" y="70"/>
                  </a:lnTo>
                  <a:lnTo>
                    <a:pt x="80" y="70"/>
                  </a:lnTo>
                  <a:lnTo>
                    <a:pt x="77" y="71"/>
                  </a:lnTo>
                  <a:lnTo>
                    <a:pt x="75" y="74"/>
                  </a:lnTo>
                  <a:lnTo>
                    <a:pt x="74" y="79"/>
                  </a:lnTo>
                  <a:lnTo>
                    <a:pt x="73" y="87"/>
                  </a:lnTo>
                  <a:lnTo>
                    <a:pt x="73" y="99"/>
                  </a:lnTo>
                  <a:lnTo>
                    <a:pt x="73" y="112"/>
                  </a:lnTo>
                  <a:lnTo>
                    <a:pt x="73" y="127"/>
                  </a:lnTo>
                  <a:lnTo>
                    <a:pt x="73" y="141"/>
                  </a:lnTo>
                  <a:lnTo>
                    <a:pt x="73" y="157"/>
                  </a:lnTo>
                  <a:lnTo>
                    <a:pt x="73" y="173"/>
                  </a:lnTo>
                  <a:lnTo>
                    <a:pt x="72" y="189"/>
                  </a:lnTo>
                  <a:lnTo>
                    <a:pt x="72" y="204"/>
                  </a:lnTo>
                  <a:lnTo>
                    <a:pt x="71" y="219"/>
                  </a:lnTo>
                  <a:lnTo>
                    <a:pt x="69" y="234"/>
                  </a:lnTo>
                  <a:lnTo>
                    <a:pt x="68" y="247"/>
                  </a:lnTo>
                  <a:lnTo>
                    <a:pt x="66" y="259"/>
                  </a:lnTo>
                  <a:lnTo>
                    <a:pt x="64" y="269"/>
                  </a:lnTo>
                  <a:lnTo>
                    <a:pt x="62" y="278"/>
                  </a:lnTo>
                  <a:lnTo>
                    <a:pt x="58" y="285"/>
                  </a:lnTo>
                  <a:lnTo>
                    <a:pt x="55" y="289"/>
                  </a:lnTo>
                  <a:lnTo>
                    <a:pt x="50" y="290"/>
                  </a:lnTo>
                  <a:lnTo>
                    <a:pt x="44" y="288"/>
                  </a:lnTo>
                  <a:lnTo>
                    <a:pt x="38" y="284"/>
                  </a:lnTo>
                  <a:lnTo>
                    <a:pt x="31" y="280"/>
                  </a:lnTo>
                  <a:lnTo>
                    <a:pt x="25" y="276"/>
                  </a:lnTo>
                  <a:lnTo>
                    <a:pt x="19" y="274"/>
                  </a:lnTo>
                  <a:lnTo>
                    <a:pt x="13" y="274"/>
                  </a:lnTo>
                  <a:lnTo>
                    <a:pt x="6" y="278"/>
                  </a:lnTo>
                  <a:lnTo>
                    <a:pt x="1" y="287"/>
                  </a:lnTo>
                  <a:lnTo>
                    <a:pt x="0" y="295"/>
                  </a:lnTo>
                  <a:lnTo>
                    <a:pt x="2" y="303"/>
                  </a:lnTo>
                  <a:lnTo>
                    <a:pt x="7" y="310"/>
                  </a:lnTo>
                  <a:lnTo>
                    <a:pt x="15" y="316"/>
                  </a:lnTo>
                  <a:lnTo>
                    <a:pt x="24" y="320"/>
                  </a:lnTo>
                  <a:lnTo>
                    <a:pt x="37" y="320"/>
                  </a:lnTo>
                  <a:lnTo>
                    <a:pt x="51" y="318"/>
                  </a:lnTo>
                  <a:lnTo>
                    <a:pt x="59" y="315"/>
                  </a:lnTo>
                  <a:lnTo>
                    <a:pt x="64" y="311"/>
                  </a:lnTo>
                  <a:lnTo>
                    <a:pt x="70" y="306"/>
                  </a:lnTo>
                  <a:lnTo>
                    <a:pt x="75" y="298"/>
                  </a:lnTo>
                  <a:lnTo>
                    <a:pt x="79" y="290"/>
                  </a:lnTo>
                  <a:lnTo>
                    <a:pt x="82" y="282"/>
                  </a:lnTo>
                  <a:lnTo>
                    <a:pt x="85" y="272"/>
                  </a:lnTo>
                  <a:lnTo>
                    <a:pt x="87" y="261"/>
                  </a:lnTo>
                  <a:lnTo>
                    <a:pt x="88" y="252"/>
                  </a:lnTo>
                  <a:lnTo>
                    <a:pt x="90" y="241"/>
                  </a:lnTo>
                  <a:lnTo>
                    <a:pt x="90" y="230"/>
                  </a:lnTo>
                  <a:lnTo>
                    <a:pt x="91" y="220"/>
                  </a:lnTo>
                  <a:lnTo>
                    <a:pt x="91" y="209"/>
                  </a:lnTo>
                  <a:lnTo>
                    <a:pt x="91" y="199"/>
                  </a:lnTo>
                  <a:lnTo>
                    <a:pt x="91" y="190"/>
                  </a:lnTo>
                  <a:lnTo>
                    <a:pt x="91" y="182"/>
                  </a:lnTo>
                  <a:lnTo>
                    <a:pt x="111" y="182"/>
                  </a:lnTo>
                  <a:lnTo>
                    <a:pt x="111" y="196"/>
                  </a:lnTo>
                  <a:lnTo>
                    <a:pt x="111" y="210"/>
                  </a:lnTo>
                  <a:lnTo>
                    <a:pt x="111" y="222"/>
                  </a:lnTo>
                  <a:lnTo>
                    <a:pt x="111" y="232"/>
                  </a:lnTo>
                  <a:lnTo>
                    <a:pt x="111" y="241"/>
                  </a:lnTo>
                  <a:lnTo>
                    <a:pt x="111" y="249"/>
                  </a:lnTo>
                  <a:lnTo>
                    <a:pt x="111" y="255"/>
                  </a:lnTo>
                  <a:lnTo>
                    <a:pt x="111" y="262"/>
                  </a:lnTo>
                  <a:lnTo>
                    <a:pt x="110" y="275"/>
                  </a:lnTo>
                  <a:lnTo>
                    <a:pt x="108" y="287"/>
                  </a:lnTo>
                  <a:lnTo>
                    <a:pt x="104" y="300"/>
                  </a:lnTo>
                  <a:lnTo>
                    <a:pt x="103" y="311"/>
                  </a:lnTo>
                  <a:lnTo>
                    <a:pt x="102" y="321"/>
                  </a:lnTo>
                  <a:lnTo>
                    <a:pt x="103" y="329"/>
                  </a:lnTo>
                  <a:lnTo>
                    <a:pt x="108" y="334"/>
                  </a:lnTo>
                  <a:lnTo>
                    <a:pt x="119" y="336"/>
                  </a:lnTo>
                  <a:lnTo>
                    <a:pt x="131" y="334"/>
                  </a:lnTo>
                  <a:lnTo>
                    <a:pt x="138" y="328"/>
                  </a:lnTo>
                  <a:lnTo>
                    <a:pt x="141" y="320"/>
                  </a:lnTo>
                  <a:lnTo>
                    <a:pt x="140" y="310"/>
                  </a:lnTo>
                  <a:lnTo>
                    <a:pt x="138" y="299"/>
                  </a:lnTo>
                  <a:lnTo>
                    <a:pt x="135" y="286"/>
                  </a:lnTo>
                  <a:lnTo>
                    <a:pt x="132" y="272"/>
                  </a:lnTo>
                  <a:lnTo>
                    <a:pt x="131" y="259"/>
                  </a:lnTo>
                  <a:lnTo>
                    <a:pt x="130" y="249"/>
                  </a:lnTo>
                  <a:lnTo>
                    <a:pt x="130" y="237"/>
                  </a:lnTo>
                  <a:lnTo>
                    <a:pt x="130" y="223"/>
                  </a:lnTo>
                  <a:lnTo>
                    <a:pt x="130" y="211"/>
                  </a:lnTo>
                  <a:lnTo>
                    <a:pt x="130" y="200"/>
                  </a:lnTo>
                  <a:lnTo>
                    <a:pt x="131" y="191"/>
                  </a:lnTo>
                  <a:lnTo>
                    <a:pt x="131" y="185"/>
                  </a:lnTo>
                  <a:lnTo>
                    <a:pt x="131" y="183"/>
                  </a:lnTo>
                  <a:lnTo>
                    <a:pt x="151" y="183"/>
                  </a:lnTo>
                  <a:lnTo>
                    <a:pt x="151" y="189"/>
                  </a:lnTo>
                  <a:lnTo>
                    <a:pt x="152" y="196"/>
                  </a:lnTo>
                  <a:lnTo>
                    <a:pt x="153" y="207"/>
                  </a:lnTo>
                  <a:lnTo>
                    <a:pt x="154" y="218"/>
                  </a:lnTo>
                  <a:lnTo>
                    <a:pt x="155" y="230"/>
                  </a:lnTo>
                  <a:lnTo>
                    <a:pt x="156" y="243"/>
                  </a:lnTo>
                  <a:lnTo>
                    <a:pt x="158" y="255"/>
                  </a:lnTo>
                  <a:lnTo>
                    <a:pt x="161" y="268"/>
                  </a:lnTo>
                  <a:lnTo>
                    <a:pt x="165" y="280"/>
                  </a:lnTo>
                  <a:lnTo>
                    <a:pt x="169" y="292"/>
                  </a:lnTo>
                  <a:lnTo>
                    <a:pt x="175" y="302"/>
                  </a:lnTo>
                  <a:lnTo>
                    <a:pt x="181" y="310"/>
                  </a:lnTo>
                  <a:lnTo>
                    <a:pt x="187" y="317"/>
                  </a:lnTo>
                  <a:lnTo>
                    <a:pt x="196" y="321"/>
                  </a:lnTo>
                  <a:lnTo>
                    <a:pt x="206" y="323"/>
                  </a:lnTo>
                  <a:lnTo>
                    <a:pt x="217" y="321"/>
                  </a:lnTo>
                  <a:lnTo>
                    <a:pt x="231" y="315"/>
                  </a:lnTo>
                  <a:lnTo>
                    <a:pt x="240" y="308"/>
                  </a:lnTo>
                  <a:lnTo>
                    <a:pt x="246" y="301"/>
                  </a:lnTo>
                  <a:lnTo>
                    <a:pt x="248" y="292"/>
                  </a:lnTo>
                  <a:lnTo>
                    <a:pt x="247" y="284"/>
                  </a:lnTo>
                  <a:lnTo>
                    <a:pt x="243" y="277"/>
                  </a:lnTo>
                  <a:lnTo>
                    <a:pt x="236" y="272"/>
                  </a:lnTo>
                  <a:lnTo>
                    <a:pt x="228" y="271"/>
                  </a:lnTo>
                  <a:lnTo>
                    <a:pt x="220" y="273"/>
                  </a:lnTo>
                  <a:lnTo>
                    <a:pt x="213" y="278"/>
                  </a:lnTo>
                  <a:lnTo>
                    <a:pt x="206" y="284"/>
                  </a:lnTo>
                  <a:lnTo>
                    <a:pt x="201" y="290"/>
                  </a:lnTo>
                  <a:lnTo>
                    <a:pt x="196" y="293"/>
                  </a:lnTo>
                  <a:lnTo>
                    <a:pt x="191" y="290"/>
                  </a:lnTo>
                  <a:lnTo>
                    <a:pt x="186" y="280"/>
                  </a:lnTo>
                  <a:lnTo>
                    <a:pt x="179" y="262"/>
                  </a:lnTo>
                  <a:lnTo>
                    <a:pt x="178" y="257"/>
                  </a:lnTo>
                  <a:lnTo>
                    <a:pt x="176" y="252"/>
                  </a:lnTo>
                  <a:lnTo>
                    <a:pt x="175" y="245"/>
                  </a:lnTo>
                  <a:lnTo>
                    <a:pt x="174" y="237"/>
                  </a:lnTo>
                  <a:lnTo>
                    <a:pt x="173" y="227"/>
                  </a:lnTo>
                  <a:lnTo>
                    <a:pt x="172" y="218"/>
                  </a:lnTo>
                  <a:lnTo>
                    <a:pt x="170" y="207"/>
                  </a:lnTo>
                  <a:lnTo>
                    <a:pt x="169" y="196"/>
                  </a:lnTo>
                  <a:lnTo>
                    <a:pt x="168" y="186"/>
                  </a:lnTo>
                  <a:lnTo>
                    <a:pt x="167" y="174"/>
                  </a:lnTo>
                  <a:lnTo>
                    <a:pt x="166" y="163"/>
                  </a:lnTo>
                  <a:lnTo>
                    <a:pt x="165" y="151"/>
                  </a:lnTo>
                  <a:lnTo>
                    <a:pt x="165" y="140"/>
                  </a:lnTo>
                  <a:lnTo>
                    <a:pt x="165" y="130"/>
                  </a:lnTo>
                  <a:lnTo>
                    <a:pt x="164" y="119"/>
                  </a:lnTo>
                  <a:lnTo>
                    <a:pt x="164" y="109"/>
                  </a:lnTo>
                  <a:lnTo>
                    <a:pt x="164" y="93"/>
                  </a:lnTo>
                  <a:lnTo>
                    <a:pt x="164" y="83"/>
                  </a:lnTo>
                  <a:lnTo>
                    <a:pt x="163" y="75"/>
                  </a:lnTo>
                  <a:lnTo>
                    <a:pt x="161" y="71"/>
                  </a:lnTo>
                  <a:lnTo>
                    <a:pt x="157" y="69"/>
                  </a:lnTo>
                  <a:lnTo>
                    <a:pt x="151" y="69"/>
                  </a:lnTo>
                  <a:lnTo>
                    <a:pt x="144" y="69"/>
                  </a:lnTo>
                  <a:lnTo>
                    <a:pt x="133" y="70"/>
                  </a:lnTo>
                  <a:lnTo>
                    <a:pt x="133" y="0"/>
                  </a:lnTo>
                </a:path>
              </a:pathLst>
            </a:custGeom>
            <a:solidFill>
              <a:srgbClr val="C0A030"/>
            </a:solidFill>
            <a:ln w="12700" cap="rnd">
              <a:noFill/>
              <a:round/>
              <a:headEnd/>
              <a:tailEnd/>
            </a:ln>
          </p:spPr>
          <p:txBody>
            <a:bodyPr/>
            <a:lstStyle/>
            <a:p>
              <a:endParaRPr lang="en-US">
                <a:solidFill>
                  <a:srgbClr val="000000"/>
                </a:solidFill>
              </a:endParaRPr>
            </a:p>
          </p:txBody>
        </p:sp>
        <p:sp>
          <p:nvSpPr>
            <p:cNvPr id="27790" name="Freeform 143"/>
            <p:cNvSpPr>
              <a:spLocks/>
            </p:cNvSpPr>
            <p:nvPr/>
          </p:nvSpPr>
          <p:spPr bwMode="auto">
            <a:xfrm>
              <a:off x="3840" y="1163"/>
              <a:ext cx="255" cy="343"/>
            </a:xfrm>
            <a:custGeom>
              <a:avLst/>
              <a:gdLst>
                <a:gd name="T0" fmla="*/ 130 w 255"/>
                <a:gd name="T1" fmla="*/ 0 h 343"/>
                <a:gd name="T2" fmla="*/ 116 w 255"/>
                <a:gd name="T3" fmla="*/ 0 h 343"/>
                <a:gd name="T4" fmla="*/ 110 w 255"/>
                <a:gd name="T5" fmla="*/ 2 h 343"/>
                <a:gd name="T6" fmla="*/ 109 w 255"/>
                <a:gd name="T7" fmla="*/ 17 h 343"/>
                <a:gd name="T8" fmla="*/ 109 w 255"/>
                <a:gd name="T9" fmla="*/ 41 h 343"/>
                <a:gd name="T10" fmla="*/ 109 w 255"/>
                <a:gd name="T11" fmla="*/ 72 h 343"/>
                <a:gd name="T12" fmla="*/ 86 w 255"/>
                <a:gd name="T13" fmla="*/ 71 h 343"/>
                <a:gd name="T14" fmla="*/ 77 w 255"/>
                <a:gd name="T15" fmla="*/ 75 h 343"/>
                <a:gd name="T16" fmla="*/ 75 w 255"/>
                <a:gd name="T17" fmla="*/ 101 h 343"/>
                <a:gd name="T18" fmla="*/ 75 w 255"/>
                <a:gd name="T19" fmla="*/ 144 h 343"/>
                <a:gd name="T20" fmla="*/ 74 w 255"/>
                <a:gd name="T21" fmla="*/ 192 h 343"/>
                <a:gd name="T22" fmla="*/ 71 w 255"/>
                <a:gd name="T23" fmla="*/ 238 h 343"/>
                <a:gd name="T24" fmla="*/ 66 w 255"/>
                <a:gd name="T25" fmla="*/ 274 h 343"/>
                <a:gd name="T26" fmla="*/ 56 w 255"/>
                <a:gd name="T27" fmla="*/ 294 h 343"/>
                <a:gd name="T28" fmla="*/ 39 w 255"/>
                <a:gd name="T29" fmla="*/ 289 h 343"/>
                <a:gd name="T30" fmla="*/ 19 w 255"/>
                <a:gd name="T31" fmla="*/ 279 h 343"/>
                <a:gd name="T32" fmla="*/ 1 w 255"/>
                <a:gd name="T33" fmla="*/ 292 h 343"/>
                <a:gd name="T34" fmla="*/ 7 w 255"/>
                <a:gd name="T35" fmla="*/ 316 h 343"/>
                <a:gd name="T36" fmla="*/ 38 w 255"/>
                <a:gd name="T37" fmla="*/ 326 h 343"/>
                <a:gd name="T38" fmla="*/ 66 w 255"/>
                <a:gd name="T39" fmla="*/ 317 h 343"/>
                <a:gd name="T40" fmla="*/ 81 w 255"/>
                <a:gd name="T41" fmla="*/ 295 h 343"/>
                <a:gd name="T42" fmla="*/ 89 w 255"/>
                <a:gd name="T43" fmla="*/ 266 h 343"/>
                <a:gd name="T44" fmla="*/ 92 w 255"/>
                <a:gd name="T45" fmla="*/ 234 h 343"/>
                <a:gd name="T46" fmla="*/ 93 w 255"/>
                <a:gd name="T47" fmla="*/ 203 h 343"/>
                <a:gd name="T48" fmla="*/ 114 w 255"/>
                <a:gd name="T49" fmla="*/ 185 h 343"/>
                <a:gd name="T50" fmla="*/ 114 w 255"/>
                <a:gd name="T51" fmla="*/ 226 h 343"/>
                <a:gd name="T52" fmla="*/ 114 w 255"/>
                <a:gd name="T53" fmla="*/ 253 h 343"/>
                <a:gd name="T54" fmla="*/ 113 w 255"/>
                <a:gd name="T55" fmla="*/ 280 h 343"/>
                <a:gd name="T56" fmla="*/ 105 w 255"/>
                <a:gd name="T57" fmla="*/ 317 h 343"/>
                <a:gd name="T58" fmla="*/ 111 w 255"/>
                <a:gd name="T59" fmla="*/ 340 h 343"/>
                <a:gd name="T60" fmla="*/ 141 w 255"/>
                <a:gd name="T61" fmla="*/ 334 h 343"/>
                <a:gd name="T62" fmla="*/ 141 w 255"/>
                <a:gd name="T63" fmla="*/ 304 h 343"/>
                <a:gd name="T64" fmla="*/ 134 w 255"/>
                <a:gd name="T65" fmla="*/ 264 h 343"/>
                <a:gd name="T66" fmla="*/ 133 w 255"/>
                <a:gd name="T67" fmla="*/ 227 h 343"/>
                <a:gd name="T68" fmla="*/ 134 w 255"/>
                <a:gd name="T69" fmla="*/ 194 h 343"/>
                <a:gd name="T70" fmla="*/ 155 w 255"/>
                <a:gd name="T71" fmla="*/ 186 h 343"/>
                <a:gd name="T72" fmla="*/ 157 w 255"/>
                <a:gd name="T73" fmla="*/ 211 h 343"/>
                <a:gd name="T74" fmla="*/ 160 w 255"/>
                <a:gd name="T75" fmla="*/ 247 h 343"/>
                <a:gd name="T76" fmla="*/ 169 w 255"/>
                <a:gd name="T77" fmla="*/ 285 h 343"/>
                <a:gd name="T78" fmla="*/ 185 w 255"/>
                <a:gd name="T79" fmla="*/ 316 h 343"/>
                <a:gd name="T80" fmla="*/ 211 w 255"/>
                <a:gd name="T81" fmla="*/ 329 h 343"/>
                <a:gd name="T82" fmla="*/ 246 w 255"/>
                <a:gd name="T83" fmla="*/ 314 h 343"/>
                <a:gd name="T84" fmla="*/ 253 w 255"/>
                <a:gd name="T85" fmla="*/ 289 h 343"/>
                <a:gd name="T86" fmla="*/ 234 w 255"/>
                <a:gd name="T87" fmla="*/ 276 h 343"/>
                <a:gd name="T88" fmla="*/ 211 w 255"/>
                <a:gd name="T89" fmla="*/ 289 h 343"/>
                <a:gd name="T90" fmla="*/ 196 w 255"/>
                <a:gd name="T91" fmla="*/ 295 h 343"/>
                <a:gd name="T92" fmla="*/ 182 w 255"/>
                <a:gd name="T93" fmla="*/ 262 h 343"/>
                <a:gd name="T94" fmla="*/ 178 w 255"/>
                <a:gd name="T95" fmla="*/ 241 h 343"/>
                <a:gd name="T96" fmla="*/ 174 w 255"/>
                <a:gd name="T97" fmla="*/ 211 h 343"/>
                <a:gd name="T98" fmla="*/ 171 w 255"/>
                <a:gd name="T99" fmla="*/ 177 h 343"/>
                <a:gd name="T100" fmla="*/ 169 w 255"/>
                <a:gd name="T101" fmla="*/ 143 h 343"/>
                <a:gd name="T102" fmla="*/ 168 w 255"/>
                <a:gd name="T103" fmla="*/ 111 h 343"/>
                <a:gd name="T104" fmla="*/ 167 w 255"/>
                <a:gd name="T105" fmla="*/ 76 h 343"/>
                <a:gd name="T106" fmla="*/ 155 w 255"/>
                <a:gd name="T107" fmla="*/ 70 h 343"/>
                <a:gd name="T108" fmla="*/ 136 w 255"/>
                <a:gd name="T109" fmla="*/ 0 h 3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55"/>
                <a:gd name="T166" fmla="*/ 0 h 343"/>
                <a:gd name="T167" fmla="*/ 255 w 255"/>
                <a:gd name="T168" fmla="*/ 343 h 3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55" h="343">
                  <a:moveTo>
                    <a:pt x="136" y="0"/>
                  </a:moveTo>
                  <a:lnTo>
                    <a:pt x="136" y="0"/>
                  </a:lnTo>
                  <a:lnTo>
                    <a:pt x="130" y="0"/>
                  </a:lnTo>
                  <a:lnTo>
                    <a:pt x="125" y="0"/>
                  </a:lnTo>
                  <a:lnTo>
                    <a:pt x="120" y="0"/>
                  </a:lnTo>
                  <a:lnTo>
                    <a:pt x="116" y="0"/>
                  </a:lnTo>
                  <a:lnTo>
                    <a:pt x="113" y="1"/>
                  </a:lnTo>
                  <a:lnTo>
                    <a:pt x="111" y="1"/>
                  </a:lnTo>
                  <a:lnTo>
                    <a:pt x="110" y="2"/>
                  </a:lnTo>
                  <a:lnTo>
                    <a:pt x="109" y="2"/>
                  </a:lnTo>
                  <a:lnTo>
                    <a:pt x="109" y="10"/>
                  </a:lnTo>
                  <a:lnTo>
                    <a:pt x="109" y="17"/>
                  </a:lnTo>
                  <a:lnTo>
                    <a:pt x="109" y="25"/>
                  </a:lnTo>
                  <a:lnTo>
                    <a:pt x="109" y="33"/>
                  </a:lnTo>
                  <a:lnTo>
                    <a:pt x="109" y="41"/>
                  </a:lnTo>
                  <a:lnTo>
                    <a:pt x="109" y="50"/>
                  </a:lnTo>
                  <a:lnTo>
                    <a:pt x="109" y="60"/>
                  </a:lnTo>
                  <a:lnTo>
                    <a:pt x="109" y="72"/>
                  </a:lnTo>
                  <a:lnTo>
                    <a:pt x="100" y="72"/>
                  </a:lnTo>
                  <a:lnTo>
                    <a:pt x="92" y="72"/>
                  </a:lnTo>
                  <a:lnTo>
                    <a:pt x="86" y="71"/>
                  </a:lnTo>
                  <a:lnTo>
                    <a:pt x="82" y="71"/>
                  </a:lnTo>
                  <a:lnTo>
                    <a:pt x="79" y="72"/>
                  </a:lnTo>
                  <a:lnTo>
                    <a:pt x="77" y="75"/>
                  </a:lnTo>
                  <a:lnTo>
                    <a:pt x="76" y="80"/>
                  </a:lnTo>
                  <a:lnTo>
                    <a:pt x="75" y="89"/>
                  </a:lnTo>
                  <a:lnTo>
                    <a:pt x="75" y="101"/>
                  </a:lnTo>
                  <a:lnTo>
                    <a:pt x="75" y="114"/>
                  </a:lnTo>
                  <a:lnTo>
                    <a:pt x="75" y="129"/>
                  </a:lnTo>
                  <a:lnTo>
                    <a:pt x="75" y="144"/>
                  </a:lnTo>
                  <a:lnTo>
                    <a:pt x="75" y="160"/>
                  </a:lnTo>
                  <a:lnTo>
                    <a:pt x="75" y="176"/>
                  </a:lnTo>
                  <a:lnTo>
                    <a:pt x="74" y="192"/>
                  </a:lnTo>
                  <a:lnTo>
                    <a:pt x="74" y="208"/>
                  </a:lnTo>
                  <a:lnTo>
                    <a:pt x="73" y="223"/>
                  </a:lnTo>
                  <a:lnTo>
                    <a:pt x="71" y="238"/>
                  </a:lnTo>
                  <a:lnTo>
                    <a:pt x="70" y="251"/>
                  </a:lnTo>
                  <a:lnTo>
                    <a:pt x="68" y="264"/>
                  </a:lnTo>
                  <a:lnTo>
                    <a:pt x="66" y="274"/>
                  </a:lnTo>
                  <a:lnTo>
                    <a:pt x="63" y="283"/>
                  </a:lnTo>
                  <a:lnTo>
                    <a:pt x="59" y="290"/>
                  </a:lnTo>
                  <a:lnTo>
                    <a:pt x="56" y="294"/>
                  </a:lnTo>
                  <a:lnTo>
                    <a:pt x="51" y="295"/>
                  </a:lnTo>
                  <a:lnTo>
                    <a:pt x="45" y="293"/>
                  </a:lnTo>
                  <a:lnTo>
                    <a:pt x="39" y="289"/>
                  </a:lnTo>
                  <a:lnTo>
                    <a:pt x="32" y="285"/>
                  </a:lnTo>
                  <a:lnTo>
                    <a:pt x="26" y="281"/>
                  </a:lnTo>
                  <a:lnTo>
                    <a:pt x="19" y="279"/>
                  </a:lnTo>
                  <a:lnTo>
                    <a:pt x="13" y="279"/>
                  </a:lnTo>
                  <a:lnTo>
                    <a:pt x="6" y="283"/>
                  </a:lnTo>
                  <a:lnTo>
                    <a:pt x="1" y="292"/>
                  </a:lnTo>
                  <a:lnTo>
                    <a:pt x="0" y="300"/>
                  </a:lnTo>
                  <a:lnTo>
                    <a:pt x="2" y="308"/>
                  </a:lnTo>
                  <a:lnTo>
                    <a:pt x="7" y="316"/>
                  </a:lnTo>
                  <a:lnTo>
                    <a:pt x="15" y="322"/>
                  </a:lnTo>
                  <a:lnTo>
                    <a:pt x="25" y="326"/>
                  </a:lnTo>
                  <a:lnTo>
                    <a:pt x="38" y="326"/>
                  </a:lnTo>
                  <a:lnTo>
                    <a:pt x="52" y="324"/>
                  </a:lnTo>
                  <a:lnTo>
                    <a:pt x="60" y="321"/>
                  </a:lnTo>
                  <a:lnTo>
                    <a:pt x="66" y="317"/>
                  </a:lnTo>
                  <a:lnTo>
                    <a:pt x="72" y="311"/>
                  </a:lnTo>
                  <a:lnTo>
                    <a:pt x="77" y="303"/>
                  </a:lnTo>
                  <a:lnTo>
                    <a:pt x="81" y="295"/>
                  </a:lnTo>
                  <a:lnTo>
                    <a:pt x="84" y="287"/>
                  </a:lnTo>
                  <a:lnTo>
                    <a:pt x="87" y="277"/>
                  </a:lnTo>
                  <a:lnTo>
                    <a:pt x="89" y="266"/>
                  </a:lnTo>
                  <a:lnTo>
                    <a:pt x="90" y="256"/>
                  </a:lnTo>
                  <a:lnTo>
                    <a:pt x="92" y="245"/>
                  </a:lnTo>
                  <a:lnTo>
                    <a:pt x="92" y="234"/>
                  </a:lnTo>
                  <a:lnTo>
                    <a:pt x="93" y="224"/>
                  </a:lnTo>
                  <a:lnTo>
                    <a:pt x="93" y="213"/>
                  </a:lnTo>
                  <a:lnTo>
                    <a:pt x="93" y="203"/>
                  </a:lnTo>
                  <a:lnTo>
                    <a:pt x="93" y="193"/>
                  </a:lnTo>
                  <a:lnTo>
                    <a:pt x="93" y="185"/>
                  </a:lnTo>
                  <a:lnTo>
                    <a:pt x="114" y="185"/>
                  </a:lnTo>
                  <a:lnTo>
                    <a:pt x="114" y="200"/>
                  </a:lnTo>
                  <a:lnTo>
                    <a:pt x="114" y="214"/>
                  </a:lnTo>
                  <a:lnTo>
                    <a:pt x="114" y="226"/>
                  </a:lnTo>
                  <a:lnTo>
                    <a:pt x="114" y="236"/>
                  </a:lnTo>
                  <a:lnTo>
                    <a:pt x="114" y="245"/>
                  </a:lnTo>
                  <a:lnTo>
                    <a:pt x="114" y="253"/>
                  </a:lnTo>
                  <a:lnTo>
                    <a:pt x="114" y="260"/>
                  </a:lnTo>
                  <a:lnTo>
                    <a:pt x="114" y="267"/>
                  </a:lnTo>
                  <a:lnTo>
                    <a:pt x="113" y="280"/>
                  </a:lnTo>
                  <a:lnTo>
                    <a:pt x="111" y="292"/>
                  </a:lnTo>
                  <a:lnTo>
                    <a:pt x="107" y="305"/>
                  </a:lnTo>
                  <a:lnTo>
                    <a:pt x="105" y="317"/>
                  </a:lnTo>
                  <a:lnTo>
                    <a:pt x="104" y="327"/>
                  </a:lnTo>
                  <a:lnTo>
                    <a:pt x="106" y="335"/>
                  </a:lnTo>
                  <a:lnTo>
                    <a:pt x="111" y="340"/>
                  </a:lnTo>
                  <a:lnTo>
                    <a:pt x="122" y="342"/>
                  </a:lnTo>
                  <a:lnTo>
                    <a:pt x="134" y="340"/>
                  </a:lnTo>
                  <a:lnTo>
                    <a:pt x="141" y="334"/>
                  </a:lnTo>
                  <a:lnTo>
                    <a:pt x="144" y="326"/>
                  </a:lnTo>
                  <a:lnTo>
                    <a:pt x="143" y="316"/>
                  </a:lnTo>
                  <a:lnTo>
                    <a:pt x="141" y="304"/>
                  </a:lnTo>
                  <a:lnTo>
                    <a:pt x="138" y="291"/>
                  </a:lnTo>
                  <a:lnTo>
                    <a:pt x="135" y="277"/>
                  </a:lnTo>
                  <a:lnTo>
                    <a:pt x="134" y="264"/>
                  </a:lnTo>
                  <a:lnTo>
                    <a:pt x="133" y="253"/>
                  </a:lnTo>
                  <a:lnTo>
                    <a:pt x="133" y="241"/>
                  </a:lnTo>
                  <a:lnTo>
                    <a:pt x="133" y="227"/>
                  </a:lnTo>
                  <a:lnTo>
                    <a:pt x="133" y="215"/>
                  </a:lnTo>
                  <a:lnTo>
                    <a:pt x="133" y="204"/>
                  </a:lnTo>
                  <a:lnTo>
                    <a:pt x="134" y="194"/>
                  </a:lnTo>
                  <a:lnTo>
                    <a:pt x="134" y="188"/>
                  </a:lnTo>
                  <a:lnTo>
                    <a:pt x="134" y="186"/>
                  </a:lnTo>
                  <a:lnTo>
                    <a:pt x="155" y="186"/>
                  </a:lnTo>
                  <a:lnTo>
                    <a:pt x="155" y="192"/>
                  </a:lnTo>
                  <a:lnTo>
                    <a:pt x="156" y="200"/>
                  </a:lnTo>
                  <a:lnTo>
                    <a:pt x="157" y="211"/>
                  </a:lnTo>
                  <a:lnTo>
                    <a:pt x="158" y="222"/>
                  </a:lnTo>
                  <a:lnTo>
                    <a:pt x="159" y="234"/>
                  </a:lnTo>
                  <a:lnTo>
                    <a:pt x="160" y="247"/>
                  </a:lnTo>
                  <a:lnTo>
                    <a:pt x="162" y="260"/>
                  </a:lnTo>
                  <a:lnTo>
                    <a:pt x="165" y="273"/>
                  </a:lnTo>
                  <a:lnTo>
                    <a:pt x="169" y="285"/>
                  </a:lnTo>
                  <a:lnTo>
                    <a:pt x="173" y="297"/>
                  </a:lnTo>
                  <a:lnTo>
                    <a:pt x="179" y="307"/>
                  </a:lnTo>
                  <a:lnTo>
                    <a:pt x="185" y="316"/>
                  </a:lnTo>
                  <a:lnTo>
                    <a:pt x="192" y="323"/>
                  </a:lnTo>
                  <a:lnTo>
                    <a:pt x="201" y="327"/>
                  </a:lnTo>
                  <a:lnTo>
                    <a:pt x="211" y="329"/>
                  </a:lnTo>
                  <a:lnTo>
                    <a:pt x="222" y="327"/>
                  </a:lnTo>
                  <a:lnTo>
                    <a:pt x="237" y="321"/>
                  </a:lnTo>
                  <a:lnTo>
                    <a:pt x="246" y="314"/>
                  </a:lnTo>
                  <a:lnTo>
                    <a:pt x="252" y="306"/>
                  </a:lnTo>
                  <a:lnTo>
                    <a:pt x="254" y="297"/>
                  </a:lnTo>
                  <a:lnTo>
                    <a:pt x="253" y="289"/>
                  </a:lnTo>
                  <a:lnTo>
                    <a:pt x="249" y="282"/>
                  </a:lnTo>
                  <a:lnTo>
                    <a:pt x="242" y="277"/>
                  </a:lnTo>
                  <a:lnTo>
                    <a:pt x="234" y="276"/>
                  </a:lnTo>
                  <a:lnTo>
                    <a:pt x="225" y="278"/>
                  </a:lnTo>
                  <a:lnTo>
                    <a:pt x="218" y="283"/>
                  </a:lnTo>
                  <a:lnTo>
                    <a:pt x="211" y="289"/>
                  </a:lnTo>
                  <a:lnTo>
                    <a:pt x="206" y="295"/>
                  </a:lnTo>
                  <a:lnTo>
                    <a:pt x="201" y="298"/>
                  </a:lnTo>
                  <a:lnTo>
                    <a:pt x="196" y="295"/>
                  </a:lnTo>
                  <a:lnTo>
                    <a:pt x="190" y="285"/>
                  </a:lnTo>
                  <a:lnTo>
                    <a:pt x="183" y="267"/>
                  </a:lnTo>
                  <a:lnTo>
                    <a:pt x="182" y="262"/>
                  </a:lnTo>
                  <a:lnTo>
                    <a:pt x="180" y="256"/>
                  </a:lnTo>
                  <a:lnTo>
                    <a:pt x="179" y="249"/>
                  </a:lnTo>
                  <a:lnTo>
                    <a:pt x="178" y="241"/>
                  </a:lnTo>
                  <a:lnTo>
                    <a:pt x="177" y="231"/>
                  </a:lnTo>
                  <a:lnTo>
                    <a:pt x="176" y="222"/>
                  </a:lnTo>
                  <a:lnTo>
                    <a:pt x="174" y="211"/>
                  </a:lnTo>
                  <a:lnTo>
                    <a:pt x="173" y="200"/>
                  </a:lnTo>
                  <a:lnTo>
                    <a:pt x="172" y="189"/>
                  </a:lnTo>
                  <a:lnTo>
                    <a:pt x="171" y="177"/>
                  </a:lnTo>
                  <a:lnTo>
                    <a:pt x="170" y="166"/>
                  </a:lnTo>
                  <a:lnTo>
                    <a:pt x="169" y="154"/>
                  </a:lnTo>
                  <a:lnTo>
                    <a:pt x="169" y="143"/>
                  </a:lnTo>
                  <a:lnTo>
                    <a:pt x="169" y="132"/>
                  </a:lnTo>
                  <a:lnTo>
                    <a:pt x="168" y="121"/>
                  </a:lnTo>
                  <a:lnTo>
                    <a:pt x="168" y="111"/>
                  </a:lnTo>
                  <a:lnTo>
                    <a:pt x="168" y="95"/>
                  </a:lnTo>
                  <a:lnTo>
                    <a:pt x="168" y="84"/>
                  </a:lnTo>
                  <a:lnTo>
                    <a:pt x="167" y="76"/>
                  </a:lnTo>
                  <a:lnTo>
                    <a:pt x="165" y="72"/>
                  </a:lnTo>
                  <a:lnTo>
                    <a:pt x="161" y="70"/>
                  </a:lnTo>
                  <a:lnTo>
                    <a:pt x="155" y="70"/>
                  </a:lnTo>
                  <a:lnTo>
                    <a:pt x="147" y="70"/>
                  </a:lnTo>
                  <a:lnTo>
                    <a:pt x="136" y="71"/>
                  </a:lnTo>
                  <a:lnTo>
                    <a:pt x="136" y="0"/>
                  </a:lnTo>
                </a:path>
              </a:pathLst>
            </a:custGeom>
            <a:noFill/>
            <a:ln w="12700" cap="rnd">
              <a:solidFill>
                <a:srgbClr val="000000"/>
              </a:solidFill>
              <a:round/>
              <a:headEnd/>
              <a:tailEnd/>
            </a:ln>
          </p:spPr>
          <p:txBody>
            <a:bodyPr/>
            <a:lstStyle/>
            <a:p>
              <a:endParaRPr lang="en-US">
                <a:solidFill>
                  <a:srgbClr val="000000"/>
                </a:solidFill>
              </a:endParaRPr>
            </a:p>
          </p:txBody>
        </p:sp>
        <p:sp>
          <p:nvSpPr>
            <p:cNvPr id="27791" name="Freeform 144"/>
            <p:cNvSpPr>
              <a:spLocks/>
            </p:cNvSpPr>
            <p:nvPr/>
          </p:nvSpPr>
          <p:spPr bwMode="auto">
            <a:xfrm>
              <a:off x="3470" y="1458"/>
              <a:ext cx="419" cy="1195"/>
            </a:xfrm>
            <a:custGeom>
              <a:avLst/>
              <a:gdLst>
                <a:gd name="T0" fmla="*/ 3 w 419"/>
                <a:gd name="T1" fmla="*/ 1193 h 1195"/>
                <a:gd name="T2" fmla="*/ 5 w 419"/>
                <a:gd name="T3" fmla="*/ 1194 h 1195"/>
                <a:gd name="T4" fmla="*/ 418 w 419"/>
                <a:gd name="T5" fmla="*/ 2 h 1195"/>
                <a:gd name="T6" fmla="*/ 412 w 419"/>
                <a:gd name="T7" fmla="*/ 0 h 1195"/>
                <a:gd name="T8" fmla="*/ 0 w 419"/>
                <a:gd name="T9" fmla="*/ 1191 h 1195"/>
                <a:gd name="T10" fmla="*/ 3 w 419"/>
                <a:gd name="T11" fmla="*/ 1193 h 1195"/>
                <a:gd name="T12" fmla="*/ 0 60000 65536"/>
                <a:gd name="T13" fmla="*/ 0 60000 65536"/>
                <a:gd name="T14" fmla="*/ 0 60000 65536"/>
                <a:gd name="T15" fmla="*/ 0 60000 65536"/>
                <a:gd name="T16" fmla="*/ 0 60000 65536"/>
                <a:gd name="T17" fmla="*/ 0 60000 65536"/>
                <a:gd name="T18" fmla="*/ 0 w 419"/>
                <a:gd name="T19" fmla="*/ 0 h 1195"/>
                <a:gd name="T20" fmla="*/ 419 w 419"/>
                <a:gd name="T21" fmla="*/ 1195 h 1195"/>
              </a:gdLst>
              <a:ahLst/>
              <a:cxnLst>
                <a:cxn ang="T12">
                  <a:pos x="T0" y="T1"/>
                </a:cxn>
                <a:cxn ang="T13">
                  <a:pos x="T2" y="T3"/>
                </a:cxn>
                <a:cxn ang="T14">
                  <a:pos x="T4" y="T5"/>
                </a:cxn>
                <a:cxn ang="T15">
                  <a:pos x="T6" y="T7"/>
                </a:cxn>
                <a:cxn ang="T16">
                  <a:pos x="T8" y="T9"/>
                </a:cxn>
                <a:cxn ang="T17">
                  <a:pos x="T10" y="T11"/>
                </a:cxn>
              </a:cxnLst>
              <a:rect l="T18" t="T19" r="T20" b="T21"/>
              <a:pathLst>
                <a:path w="419" h="1195">
                  <a:moveTo>
                    <a:pt x="3" y="1193"/>
                  </a:moveTo>
                  <a:lnTo>
                    <a:pt x="5" y="1194"/>
                  </a:lnTo>
                  <a:lnTo>
                    <a:pt x="418" y="2"/>
                  </a:lnTo>
                  <a:lnTo>
                    <a:pt x="412" y="0"/>
                  </a:lnTo>
                  <a:lnTo>
                    <a:pt x="0" y="1191"/>
                  </a:lnTo>
                  <a:lnTo>
                    <a:pt x="3" y="1193"/>
                  </a:lnTo>
                </a:path>
              </a:pathLst>
            </a:custGeom>
            <a:solidFill>
              <a:srgbClr val="000000"/>
            </a:solidFill>
            <a:ln w="12700" cap="rnd">
              <a:noFill/>
              <a:round/>
              <a:headEnd/>
              <a:tailEnd/>
            </a:ln>
          </p:spPr>
          <p:txBody>
            <a:bodyPr/>
            <a:lstStyle/>
            <a:p>
              <a:endParaRPr lang="en-US">
                <a:solidFill>
                  <a:srgbClr val="000000"/>
                </a:solidFill>
              </a:endParaRPr>
            </a:p>
          </p:txBody>
        </p:sp>
        <p:sp>
          <p:nvSpPr>
            <p:cNvPr id="27792" name="Freeform 145"/>
            <p:cNvSpPr>
              <a:spLocks/>
            </p:cNvSpPr>
            <p:nvPr/>
          </p:nvSpPr>
          <p:spPr bwMode="auto">
            <a:xfrm>
              <a:off x="3961" y="1505"/>
              <a:ext cx="1" cy="1281"/>
            </a:xfrm>
            <a:custGeom>
              <a:avLst/>
              <a:gdLst>
                <a:gd name="T0" fmla="*/ 0 w 1"/>
                <a:gd name="T1" fmla="*/ 1280 h 1281"/>
                <a:gd name="T2" fmla="*/ 0 w 1"/>
                <a:gd name="T3" fmla="*/ 1280 h 1281"/>
                <a:gd name="T4" fmla="*/ 0 w 1"/>
                <a:gd name="T5" fmla="*/ 0 h 1281"/>
                <a:gd name="T6" fmla="*/ 0 w 1"/>
                <a:gd name="T7" fmla="*/ 0 h 1281"/>
                <a:gd name="T8" fmla="*/ 0 w 1"/>
                <a:gd name="T9" fmla="*/ 1280 h 1281"/>
                <a:gd name="T10" fmla="*/ 0 w 1"/>
                <a:gd name="T11" fmla="*/ 1280 h 1281"/>
                <a:gd name="T12" fmla="*/ 0 60000 65536"/>
                <a:gd name="T13" fmla="*/ 0 60000 65536"/>
                <a:gd name="T14" fmla="*/ 0 60000 65536"/>
                <a:gd name="T15" fmla="*/ 0 60000 65536"/>
                <a:gd name="T16" fmla="*/ 0 60000 65536"/>
                <a:gd name="T17" fmla="*/ 0 60000 65536"/>
                <a:gd name="T18" fmla="*/ 0 w 1"/>
                <a:gd name="T19" fmla="*/ 0 h 1281"/>
                <a:gd name="T20" fmla="*/ 1 w 1"/>
                <a:gd name="T21" fmla="*/ 1281 h 1281"/>
              </a:gdLst>
              <a:ahLst/>
              <a:cxnLst>
                <a:cxn ang="T12">
                  <a:pos x="T0" y="T1"/>
                </a:cxn>
                <a:cxn ang="T13">
                  <a:pos x="T2" y="T3"/>
                </a:cxn>
                <a:cxn ang="T14">
                  <a:pos x="T4" y="T5"/>
                </a:cxn>
                <a:cxn ang="T15">
                  <a:pos x="T6" y="T7"/>
                </a:cxn>
                <a:cxn ang="T16">
                  <a:pos x="T8" y="T9"/>
                </a:cxn>
                <a:cxn ang="T17">
                  <a:pos x="T10" y="T11"/>
                </a:cxn>
              </a:cxnLst>
              <a:rect l="T18" t="T19" r="T20" b="T21"/>
              <a:pathLst>
                <a:path w="1" h="1281">
                  <a:moveTo>
                    <a:pt x="0" y="1280"/>
                  </a:moveTo>
                  <a:lnTo>
                    <a:pt x="0" y="1280"/>
                  </a:lnTo>
                  <a:lnTo>
                    <a:pt x="0" y="0"/>
                  </a:lnTo>
                  <a:lnTo>
                    <a:pt x="0" y="1280"/>
                  </a:lnTo>
                </a:path>
              </a:pathLst>
            </a:custGeom>
            <a:solidFill>
              <a:srgbClr val="000000"/>
            </a:solidFill>
            <a:ln w="12700" cap="rnd">
              <a:noFill/>
              <a:round/>
              <a:headEnd/>
              <a:tailEnd/>
            </a:ln>
          </p:spPr>
          <p:txBody>
            <a:bodyPr/>
            <a:lstStyle/>
            <a:p>
              <a:endParaRPr lang="en-US">
                <a:solidFill>
                  <a:srgbClr val="000000"/>
                </a:solidFill>
              </a:endParaRPr>
            </a:p>
          </p:txBody>
        </p:sp>
        <p:sp>
          <p:nvSpPr>
            <p:cNvPr id="27793" name="Freeform 146"/>
            <p:cNvSpPr>
              <a:spLocks/>
            </p:cNvSpPr>
            <p:nvPr/>
          </p:nvSpPr>
          <p:spPr bwMode="auto">
            <a:xfrm>
              <a:off x="4039" y="1458"/>
              <a:ext cx="423" cy="1201"/>
            </a:xfrm>
            <a:custGeom>
              <a:avLst/>
              <a:gdLst>
                <a:gd name="T0" fmla="*/ 419 w 423"/>
                <a:gd name="T1" fmla="*/ 1199 h 1201"/>
                <a:gd name="T2" fmla="*/ 422 w 423"/>
                <a:gd name="T3" fmla="*/ 1198 h 1201"/>
                <a:gd name="T4" fmla="*/ 6 w 423"/>
                <a:gd name="T5" fmla="*/ 0 h 1201"/>
                <a:gd name="T6" fmla="*/ 0 w 423"/>
                <a:gd name="T7" fmla="*/ 3 h 1201"/>
                <a:gd name="T8" fmla="*/ 416 w 423"/>
                <a:gd name="T9" fmla="*/ 1200 h 1201"/>
                <a:gd name="T10" fmla="*/ 419 w 423"/>
                <a:gd name="T11" fmla="*/ 1199 h 1201"/>
                <a:gd name="T12" fmla="*/ 0 60000 65536"/>
                <a:gd name="T13" fmla="*/ 0 60000 65536"/>
                <a:gd name="T14" fmla="*/ 0 60000 65536"/>
                <a:gd name="T15" fmla="*/ 0 60000 65536"/>
                <a:gd name="T16" fmla="*/ 0 60000 65536"/>
                <a:gd name="T17" fmla="*/ 0 60000 65536"/>
                <a:gd name="T18" fmla="*/ 0 w 423"/>
                <a:gd name="T19" fmla="*/ 0 h 1201"/>
                <a:gd name="T20" fmla="*/ 423 w 423"/>
                <a:gd name="T21" fmla="*/ 1201 h 1201"/>
              </a:gdLst>
              <a:ahLst/>
              <a:cxnLst>
                <a:cxn ang="T12">
                  <a:pos x="T0" y="T1"/>
                </a:cxn>
                <a:cxn ang="T13">
                  <a:pos x="T2" y="T3"/>
                </a:cxn>
                <a:cxn ang="T14">
                  <a:pos x="T4" y="T5"/>
                </a:cxn>
                <a:cxn ang="T15">
                  <a:pos x="T6" y="T7"/>
                </a:cxn>
                <a:cxn ang="T16">
                  <a:pos x="T8" y="T9"/>
                </a:cxn>
                <a:cxn ang="T17">
                  <a:pos x="T10" y="T11"/>
                </a:cxn>
              </a:cxnLst>
              <a:rect l="T18" t="T19" r="T20" b="T21"/>
              <a:pathLst>
                <a:path w="423" h="1201">
                  <a:moveTo>
                    <a:pt x="419" y="1199"/>
                  </a:moveTo>
                  <a:lnTo>
                    <a:pt x="422" y="1198"/>
                  </a:lnTo>
                  <a:lnTo>
                    <a:pt x="6" y="0"/>
                  </a:lnTo>
                  <a:lnTo>
                    <a:pt x="0" y="3"/>
                  </a:lnTo>
                  <a:lnTo>
                    <a:pt x="416" y="1200"/>
                  </a:lnTo>
                  <a:lnTo>
                    <a:pt x="419" y="1199"/>
                  </a:lnTo>
                </a:path>
              </a:pathLst>
            </a:custGeom>
            <a:solidFill>
              <a:srgbClr val="000000"/>
            </a:solidFill>
            <a:ln w="12700" cap="rnd">
              <a:noFill/>
              <a:round/>
              <a:headEnd/>
              <a:tailEnd/>
            </a:ln>
          </p:spPr>
          <p:txBody>
            <a:bodyPr/>
            <a:lstStyle/>
            <a:p>
              <a:endParaRPr lang="en-US">
                <a:solidFill>
                  <a:srgbClr val="000000"/>
                </a:solidFill>
              </a:endParaRPr>
            </a:p>
          </p:txBody>
        </p:sp>
        <p:sp>
          <p:nvSpPr>
            <p:cNvPr id="27794" name="Freeform 147"/>
            <p:cNvSpPr>
              <a:spLocks/>
            </p:cNvSpPr>
            <p:nvPr/>
          </p:nvSpPr>
          <p:spPr bwMode="auto">
            <a:xfrm>
              <a:off x="4015" y="2636"/>
              <a:ext cx="514" cy="114"/>
            </a:xfrm>
            <a:custGeom>
              <a:avLst/>
              <a:gdLst>
                <a:gd name="T0" fmla="*/ 507 w 514"/>
                <a:gd name="T1" fmla="*/ 56 h 114"/>
                <a:gd name="T2" fmla="*/ 490 w 514"/>
                <a:gd name="T3" fmla="*/ 51 h 114"/>
                <a:gd name="T4" fmla="*/ 469 w 514"/>
                <a:gd name="T5" fmla="*/ 47 h 114"/>
                <a:gd name="T6" fmla="*/ 442 w 514"/>
                <a:gd name="T7" fmla="*/ 43 h 114"/>
                <a:gd name="T8" fmla="*/ 411 w 514"/>
                <a:gd name="T9" fmla="*/ 38 h 114"/>
                <a:gd name="T10" fmla="*/ 377 w 514"/>
                <a:gd name="T11" fmla="*/ 32 h 114"/>
                <a:gd name="T12" fmla="*/ 340 w 514"/>
                <a:gd name="T13" fmla="*/ 28 h 114"/>
                <a:gd name="T14" fmla="*/ 302 w 514"/>
                <a:gd name="T15" fmla="*/ 22 h 114"/>
                <a:gd name="T16" fmla="*/ 263 w 514"/>
                <a:gd name="T17" fmla="*/ 18 h 114"/>
                <a:gd name="T18" fmla="*/ 223 w 514"/>
                <a:gd name="T19" fmla="*/ 13 h 114"/>
                <a:gd name="T20" fmla="*/ 183 w 514"/>
                <a:gd name="T21" fmla="*/ 9 h 114"/>
                <a:gd name="T22" fmla="*/ 144 w 514"/>
                <a:gd name="T23" fmla="*/ 7 h 114"/>
                <a:gd name="T24" fmla="*/ 107 w 514"/>
                <a:gd name="T25" fmla="*/ 4 h 114"/>
                <a:gd name="T26" fmla="*/ 72 w 514"/>
                <a:gd name="T27" fmla="*/ 2 h 114"/>
                <a:gd name="T28" fmla="*/ 41 w 514"/>
                <a:gd name="T29" fmla="*/ 0 h 114"/>
                <a:gd name="T30" fmla="*/ 13 w 514"/>
                <a:gd name="T31" fmla="*/ 0 h 114"/>
                <a:gd name="T32" fmla="*/ 2 w 514"/>
                <a:gd name="T33" fmla="*/ 6 h 114"/>
                <a:gd name="T34" fmla="*/ 5 w 514"/>
                <a:gd name="T35" fmla="*/ 15 h 114"/>
                <a:gd name="T36" fmla="*/ 8 w 514"/>
                <a:gd name="T37" fmla="*/ 26 h 114"/>
                <a:gd name="T38" fmla="*/ 11 w 514"/>
                <a:gd name="T39" fmla="*/ 36 h 114"/>
                <a:gd name="T40" fmla="*/ 17 w 514"/>
                <a:gd name="T41" fmla="*/ 47 h 114"/>
                <a:gd name="T42" fmla="*/ 24 w 514"/>
                <a:gd name="T43" fmla="*/ 57 h 114"/>
                <a:gd name="T44" fmla="*/ 35 w 514"/>
                <a:gd name="T45" fmla="*/ 69 h 114"/>
                <a:gd name="T46" fmla="*/ 47 w 514"/>
                <a:gd name="T47" fmla="*/ 82 h 114"/>
                <a:gd name="T48" fmla="*/ 77 w 514"/>
                <a:gd name="T49" fmla="*/ 87 h 114"/>
                <a:gd name="T50" fmla="*/ 120 w 514"/>
                <a:gd name="T51" fmla="*/ 86 h 114"/>
                <a:gd name="T52" fmla="*/ 161 w 514"/>
                <a:gd name="T53" fmla="*/ 88 h 114"/>
                <a:gd name="T54" fmla="*/ 201 w 514"/>
                <a:gd name="T55" fmla="*/ 91 h 114"/>
                <a:gd name="T56" fmla="*/ 238 w 514"/>
                <a:gd name="T57" fmla="*/ 96 h 114"/>
                <a:gd name="T58" fmla="*/ 272 w 514"/>
                <a:gd name="T59" fmla="*/ 101 h 114"/>
                <a:gd name="T60" fmla="*/ 301 w 514"/>
                <a:gd name="T61" fmla="*/ 106 h 114"/>
                <a:gd name="T62" fmla="*/ 327 w 514"/>
                <a:gd name="T63" fmla="*/ 111 h 114"/>
                <a:gd name="T64" fmla="*/ 349 w 514"/>
                <a:gd name="T65" fmla="*/ 111 h 114"/>
                <a:gd name="T66" fmla="*/ 370 w 514"/>
                <a:gd name="T67" fmla="*/ 105 h 114"/>
                <a:gd name="T68" fmla="*/ 393 w 514"/>
                <a:gd name="T69" fmla="*/ 100 h 114"/>
                <a:gd name="T70" fmla="*/ 417 w 514"/>
                <a:gd name="T71" fmla="*/ 93 h 114"/>
                <a:gd name="T72" fmla="*/ 440 w 514"/>
                <a:gd name="T73" fmla="*/ 86 h 114"/>
                <a:gd name="T74" fmla="*/ 463 w 514"/>
                <a:gd name="T75" fmla="*/ 79 h 114"/>
                <a:gd name="T76" fmla="*/ 484 w 514"/>
                <a:gd name="T77" fmla="*/ 71 h 114"/>
                <a:gd name="T78" fmla="*/ 504 w 514"/>
                <a:gd name="T79" fmla="*/ 62 h 1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14"/>
                <a:gd name="T121" fmla="*/ 0 h 114"/>
                <a:gd name="T122" fmla="*/ 514 w 514"/>
                <a:gd name="T123" fmla="*/ 114 h 11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14" h="114">
                  <a:moveTo>
                    <a:pt x="513" y="58"/>
                  </a:moveTo>
                  <a:lnTo>
                    <a:pt x="507" y="56"/>
                  </a:lnTo>
                  <a:lnTo>
                    <a:pt x="499" y="54"/>
                  </a:lnTo>
                  <a:lnTo>
                    <a:pt x="490" y="51"/>
                  </a:lnTo>
                  <a:lnTo>
                    <a:pt x="480" y="49"/>
                  </a:lnTo>
                  <a:lnTo>
                    <a:pt x="469" y="47"/>
                  </a:lnTo>
                  <a:lnTo>
                    <a:pt x="456" y="45"/>
                  </a:lnTo>
                  <a:lnTo>
                    <a:pt x="442" y="43"/>
                  </a:lnTo>
                  <a:lnTo>
                    <a:pt x="427" y="40"/>
                  </a:lnTo>
                  <a:lnTo>
                    <a:pt x="411" y="38"/>
                  </a:lnTo>
                  <a:lnTo>
                    <a:pt x="394" y="35"/>
                  </a:lnTo>
                  <a:lnTo>
                    <a:pt x="377" y="32"/>
                  </a:lnTo>
                  <a:lnTo>
                    <a:pt x="359" y="29"/>
                  </a:lnTo>
                  <a:lnTo>
                    <a:pt x="340" y="28"/>
                  </a:lnTo>
                  <a:lnTo>
                    <a:pt x="321" y="25"/>
                  </a:lnTo>
                  <a:lnTo>
                    <a:pt x="302" y="22"/>
                  </a:lnTo>
                  <a:lnTo>
                    <a:pt x="283" y="20"/>
                  </a:lnTo>
                  <a:lnTo>
                    <a:pt x="263" y="18"/>
                  </a:lnTo>
                  <a:lnTo>
                    <a:pt x="243" y="15"/>
                  </a:lnTo>
                  <a:lnTo>
                    <a:pt x="223" y="13"/>
                  </a:lnTo>
                  <a:lnTo>
                    <a:pt x="204" y="11"/>
                  </a:lnTo>
                  <a:lnTo>
                    <a:pt x="183" y="9"/>
                  </a:lnTo>
                  <a:lnTo>
                    <a:pt x="163" y="8"/>
                  </a:lnTo>
                  <a:lnTo>
                    <a:pt x="144" y="7"/>
                  </a:lnTo>
                  <a:lnTo>
                    <a:pt x="126" y="5"/>
                  </a:lnTo>
                  <a:lnTo>
                    <a:pt x="107" y="4"/>
                  </a:lnTo>
                  <a:lnTo>
                    <a:pt x="89" y="3"/>
                  </a:lnTo>
                  <a:lnTo>
                    <a:pt x="72" y="2"/>
                  </a:lnTo>
                  <a:lnTo>
                    <a:pt x="55" y="1"/>
                  </a:lnTo>
                  <a:lnTo>
                    <a:pt x="41" y="0"/>
                  </a:lnTo>
                  <a:lnTo>
                    <a:pt x="27" y="0"/>
                  </a:lnTo>
                  <a:lnTo>
                    <a:pt x="13" y="0"/>
                  </a:lnTo>
                  <a:lnTo>
                    <a:pt x="0" y="0"/>
                  </a:lnTo>
                  <a:lnTo>
                    <a:pt x="2" y="6"/>
                  </a:lnTo>
                  <a:lnTo>
                    <a:pt x="3" y="10"/>
                  </a:lnTo>
                  <a:lnTo>
                    <a:pt x="5" y="15"/>
                  </a:lnTo>
                  <a:lnTo>
                    <a:pt x="6" y="21"/>
                  </a:lnTo>
                  <a:lnTo>
                    <a:pt x="8" y="26"/>
                  </a:lnTo>
                  <a:lnTo>
                    <a:pt x="9" y="31"/>
                  </a:lnTo>
                  <a:lnTo>
                    <a:pt x="11" y="36"/>
                  </a:lnTo>
                  <a:lnTo>
                    <a:pt x="14" y="42"/>
                  </a:lnTo>
                  <a:lnTo>
                    <a:pt x="17" y="47"/>
                  </a:lnTo>
                  <a:lnTo>
                    <a:pt x="20" y="51"/>
                  </a:lnTo>
                  <a:lnTo>
                    <a:pt x="24" y="57"/>
                  </a:lnTo>
                  <a:lnTo>
                    <a:pt x="29" y="64"/>
                  </a:lnTo>
                  <a:lnTo>
                    <a:pt x="35" y="69"/>
                  </a:lnTo>
                  <a:lnTo>
                    <a:pt x="41" y="75"/>
                  </a:lnTo>
                  <a:lnTo>
                    <a:pt x="47" y="82"/>
                  </a:lnTo>
                  <a:lnTo>
                    <a:pt x="56" y="88"/>
                  </a:lnTo>
                  <a:lnTo>
                    <a:pt x="77" y="87"/>
                  </a:lnTo>
                  <a:lnTo>
                    <a:pt x="99" y="86"/>
                  </a:lnTo>
                  <a:lnTo>
                    <a:pt x="120" y="86"/>
                  </a:lnTo>
                  <a:lnTo>
                    <a:pt x="140" y="87"/>
                  </a:lnTo>
                  <a:lnTo>
                    <a:pt x="161" y="88"/>
                  </a:lnTo>
                  <a:lnTo>
                    <a:pt x="181" y="89"/>
                  </a:lnTo>
                  <a:lnTo>
                    <a:pt x="201" y="91"/>
                  </a:lnTo>
                  <a:lnTo>
                    <a:pt x="219" y="93"/>
                  </a:lnTo>
                  <a:lnTo>
                    <a:pt x="238" y="96"/>
                  </a:lnTo>
                  <a:lnTo>
                    <a:pt x="255" y="98"/>
                  </a:lnTo>
                  <a:lnTo>
                    <a:pt x="272" y="101"/>
                  </a:lnTo>
                  <a:lnTo>
                    <a:pt x="288" y="104"/>
                  </a:lnTo>
                  <a:lnTo>
                    <a:pt x="301" y="106"/>
                  </a:lnTo>
                  <a:lnTo>
                    <a:pt x="315" y="108"/>
                  </a:lnTo>
                  <a:lnTo>
                    <a:pt x="327" y="111"/>
                  </a:lnTo>
                  <a:lnTo>
                    <a:pt x="338" y="113"/>
                  </a:lnTo>
                  <a:lnTo>
                    <a:pt x="349" y="111"/>
                  </a:lnTo>
                  <a:lnTo>
                    <a:pt x="359" y="108"/>
                  </a:lnTo>
                  <a:lnTo>
                    <a:pt x="370" y="105"/>
                  </a:lnTo>
                  <a:lnTo>
                    <a:pt x="382" y="103"/>
                  </a:lnTo>
                  <a:lnTo>
                    <a:pt x="393" y="100"/>
                  </a:lnTo>
                  <a:lnTo>
                    <a:pt x="405" y="97"/>
                  </a:lnTo>
                  <a:lnTo>
                    <a:pt x="417" y="93"/>
                  </a:lnTo>
                  <a:lnTo>
                    <a:pt x="428" y="89"/>
                  </a:lnTo>
                  <a:lnTo>
                    <a:pt x="440" y="86"/>
                  </a:lnTo>
                  <a:lnTo>
                    <a:pt x="452" y="83"/>
                  </a:lnTo>
                  <a:lnTo>
                    <a:pt x="463" y="79"/>
                  </a:lnTo>
                  <a:lnTo>
                    <a:pt x="473" y="75"/>
                  </a:lnTo>
                  <a:lnTo>
                    <a:pt x="484" y="71"/>
                  </a:lnTo>
                  <a:lnTo>
                    <a:pt x="494" y="66"/>
                  </a:lnTo>
                  <a:lnTo>
                    <a:pt x="504" y="62"/>
                  </a:lnTo>
                  <a:lnTo>
                    <a:pt x="513" y="58"/>
                  </a:lnTo>
                </a:path>
              </a:pathLst>
            </a:custGeom>
            <a:solidFill>
              <a:srgbClr val="C0A030"/>
            </a:solidFill>
            <a:ln w="12700" cap="rnd">
              <a:noFill/>
              <a:round/>
              <a:headEnd/>
              <a:tailEnd/>
            </a:ln>
          </p:spPr>
          <p:txBody>
            <a:bodyPr/>
            <a:lstStyle/>
            <a:p>
              <a:endParaRPr lang="en-US">
                <a:solidFill>
                  <a:srgbClr val="000000"/>
                </a:solidFill>
              </a:endParaRPr>
            </a:p>
          </p:txBody>
        </p:sp>
        <p:sp>
          <p:nvSpPr>
            <p:cNvPr id="27795" name="Freeform 148"/>
            <p:cNvSpPr>
              <a:spLocks/>
            </p:cNvSpPr>
            <p:nvPr/>
          </p:nvSpPr>
          <p:spPr bwMode="auto">
            <a:xfrm>
              <a:off x="4052" y="2636"/>
              <a:ext cx="440" cy="111"/>
            </a:xfrm>
            <a:custGeom>
              <a:avLst/>
              <a:gdLst>
                <a:gd name="T0" fmla="*/ 431 w 440"/>
                <a:gd name="T1" fmla="*/ 46 h 111"/>
                <a:gd name="T2" fmla="*/ 413 w 440"/>
                <a:gd name="T3" fmla="*/ 43 h 111"/>
                <a:gd name="T4" fmla="*/ 392 w 440"/>
                <a:gd name="T5" fmla="*/ 39 h 111"/>
                <a:gd name="T6" fmla="*/ 367 w 440"/>
                <a:gd name="T7" fmla="*/ 36 h 111"/>
                <a:gd name="T8" fmla="*/ 340 w 440"/>
                <a:gd name="T9" fmla="*/ 32 h 111"/>
                <a:gd name="T10" fmla="*/ 312 w 440"/>
                <a:gd name="T11" fmla="*/ 28 h 111"/>
                <a:gd name="T12" fmla="*/ 282 w 440"/>
                <a:gd name="T13" fmla="*/ 25 h 111"/>
                <a:gd name="T14" fmla="*/ 251 w 440"/>
                <a:gd name="T15" fmla="*/ 21 h 111"/>
                <a:gd name="T16" fmla="*/ 219 w 440"/>
                <a:gd name="T17" fmla="*/ 17 h 111"/>
                <a:gd name="T18" fmla="*/ 186 w 440"/>
                <a:gd name="T19" fmla="*/ 13 h 111"/>
                <a:gd name="T20" fmla="*/ 155 w 440"/>
                <a:gd name="T21" fmla="*/ 10 h 111"/>
                <a:gd name="T22" fmla="*/ 122 w 440"/>
                <a:gd name="T23" fmla="*/ 8 h 111"/>
                <a:gd name="T24" fmla="*/ 93 w 440"/>
                <a:gd name="T25" fmla="*/ 5 h 111"/>
                <a:gd name="T26" fmla="*/ 63 w 440"/>
                <a:gd name="T27" fmla="*/ 3 h 111"/>
                <a:gd name="T28" fmla="*/ 37 w 440"/>
                <a:gd name="T29" fmla="*/ 1 h 111"/>
                <a:gd name="T30" fmla="*/ 11 w 440"/>
                <a:gd name="T31" fmla="*/ 0 h 111"/>
                <a:gd name="T32" fmla="*/ 2 w 440"/>
                <a:gd name="T33" fmla="*/ 10 h 111"/>
                <a:gd name="T34" fmla="*/ 7 w 440"/>
                <a:gd name="T35" fmla="*/ 29 h 111"/>
                <a:gd name="T36" fmla="*/ 15 w 440"/>
                <a:gd name="T37" fmla="*/ 49 h 111"/>
                <a:gd name="T38" fmla="*/ 32 w 440"/>
                <a:gd name="T39" fmla="*/ 72 h 111"/>
                <a:gd name="T40" fmla="*/ 56 w 440"/>
                <a:gd name="T41" fmla="*/ 84 h 111"/>
                <a:gd name="T42" fmla="*/ 85 w 440"/>
                <a:gd name="T43" fmla="*/ 83 h 111"/>
                <a:gd name="T44" fmla="*/ 118 w 440"/>
                <a:gd name="T45" fmla="*/ 85 h 111"/>
                <a:gd name="T46" fmla="*/ 154 w 440"/>
                <a:gd name="T47" fmla="*/ 89 h 111"/>
                <a:gd name="T48" fmla="*/ 190 w 440"/>
                <a:gd name="T49" fmla="*/ 93 h 111"/>
                <a:gd name="T50" fmla="*/ 226 w 440"/>
                <a:gd name="T51" fmla="*/ 99 h 111"/>
                <a:gd name="T52" fmla="*/ 257 w 440"/>
                <a:gd name="T53" fmla="*/ 103 h 111"/>
                <a:gd name="T54" fmla="*/ 282 w 440"/>
                <a:gd name="T55" fmla="*/ 108 h 111"/>
                <a:gd name="T56" fmla="*/ 299 w 440"/>
                <a:gd name="T57" fmla="*/ 108 h 111"/>
                <a:gd name="T58" fmla="*/ 317 w 440"/>
                <a:gd name="T59" fmla="*/ 103 h 111"/>
                <a:gd name="T60" fmla="*/ 336 w 440"/>
                <a:gd name="T61" fmla="*/ 96 h 111"/>
                <a:gd name="T62" fmla="*/ 359 w 440"/>
                <a:gd name="T63" fmla="*/ 87 h 111"/>
                <a:gd name="T64" fmla="*/ 381 w 440"/>
                <a:gd name="T65" fmla="*/ 78 h 111"/>
                <a:gd name="T66" fmla="*/ 402 w 440"/>
                <a:gd name="T67" fmla="*/ 68 h 111"/>
                <a:gd name="T68" fmla="*/ 419 w 440"/>
                <a:gd name="T69" fmla="*/ 59 h 111"/>
                <a:gd name="T70" fmla="*/ 434 w 440"/>
                <a:gd name="T71" fmla="*/ 50 h 11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40"/>
                <a:gd name="T109" fmla="*/ 0 h 111"/>
                <a:gd name="T110" fmla="*/ 440 w 440"/>
                <a:gd name="T111" fmla="*/ 111 h 11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40" h="111">
                  <a:moveTo>
                    <a:pt x="439" y="47"/>
                  </a:moveTo>
                  <a:lnTo>
                    <a:pt x="431" y="46"/>
                  </a:lnTo>
                  <a:lnTo>
                    <a:pt x="422" y="44"/>
                  </a:lnTo>
                  <a:lnTo>
                    <a:pt x="413" y="43"/>
                  </a:lnTo>
                  <a:lnTo>
                    <a:pt x="402" y="41"/>
                  </a:lnTo>
                  <a:lnTo>
                    <a:pt x="392" y="39"/>
                  </a:lnTo>
                  <a:lnTo>
                    <a:pt x="380" y="38"/>
                  </a:lnTo>
                  <a:lnTo>
                    <a:pt x="367" y="36"/>
                  </a:lnTo>
                  <a:lnTo>
                    <a:pt x="354" y="33"/>
                  </a:lnTo>
                  <a:lnTo>
                    <a:pt x="340" y="32"/>
                  </a:lnTo>
                  <a:lnTo>
                    <a:pt x="326" y="29"/>
                  </a:lnTo>
                  <a:lnTo>
                    <a:pt x="312" y="28"/>
                  </a:lnTo>
                  <a:lnTo>
                    <a:pt x="297" y="26"/>
                  </a:lnTo>
                  <a:lnTo>
                    <a:pt x="282" y="25"/>
                  </a:lnTo>
                  <a:lnTo>
                    <a:pt x="265" y="22"/>
                  </a:lnTo>
                  <a:lnTo>
                    <a:pt x="251" y="21"/>
                  </a:lnTo>
                  <a:lnTo>
                    <a:pt x="235" y="18"/>
                  </a:lnTo>
                  <a:lnTo>
                    <a:pt x="219" y="17"/>
                  </a:lnTo>
                  <a:lnTo>
                    <a:pt x="202" y="15"/>
                  </a:lnTo>
                  <a:lnTo>
                    <a:pt x="186" y="13"/>
                  </a:lnTo>
                  <a:lnTo>
                    <a:pt x="171" y="11"/>
                  </a:lnTo>
                  <a:lnTo>
                    <a:pt x="155" y="10"/>
                  </a:lnTo>
                  <a:lnTo>
                    <a:pt x="138" y="9"/>
                  </a:lnTo>
                  <a:lnTo>
                    <a:pt x="122" y="8"/>
                  </a:lnTo>
                  <a:lnTo>
                    <a:pt x="108" y="6"/>
                  </a:lnTo>
                  <a:lnTo>
                    <a:pt x="93" y="5"/>
                  </a:lnTo>
                  <a:lnTo>
                    <a:pt x="78" y="4"/>
                  </a:lnTo>
                  <a:lnTo>
                    <a:pt x="63" y="3"/>
                  </a:lnTo>
                  <a:lnTo>
                    <a:pt x="50" y="2"/>
                  </a:lnTo>
                  <a:lnTo>
                    <a:pt x="37" y="1"/>
                  </a:lnTo>
                  <a:lnTo>
                    <a:pt x="24" y="0"/>
                  </a:lnTo>
                  <a:lnTo>
                    <a:pt x="11" y="0"/>
                  </a:lnTo>
                  <a:lnTo>
                    <a:pt x="0" y="0"/>
                  </a:lnTo>
                  <a:lnTo>
                    <a:pt x="2" y="10"/>
                  </a:lnTo>
                  <a:lnTo>
                    <a:pt x="5" y="20"/>
                  </a:lnTo>
                  <a:lnTo>
                    <a:pt x="7" y="29"/>
                  </a:lnTo>
                  <a:lnTo>
                    <a:pt x="10" y="39"/>
                  </a:lnTo>
                  <a:lnTo>
                    <a:pt x="15" y="49"/>
                  </a:lnTo>
                  <a:lnTo>
                    <a:pt x="22" y="61"/>
                  </a:lnTo>
                  <a:lnTo>
                    <a:pt x="32" y="72"/>
                  </a:lnTo>
                  <a:lnTo>
                    <a:pt x="44" y="85"/>
                  </a:lnTo>
                  <a:lnTo>
                    <a:pt x="56" y="84"/>
                  </a:lnTo>
                  <a:lnTo>
                    <a:pt x="70" y="83"/>
                  </a:lnTo>
                  <a:lnTo>
                    <a:pt x="85" y="83"/>
                  </a:lnTo>
                  <a:lnTo>
                    <a:pt x="101" y="84"/>
                  </a:lnTo>
                  <a:lnTo>
                    <a:pt x="118" y="85"/>
                  </a:lnTo>
                  <a:lnTo>
                    <a:pt x="136" y="86"/>
                  </a:lnTo>
                  <a:lnTo>
                    <a:pt x="154" y="89"/>
                  </a:lnTo>
                  <a:lnTo>
                    <a:pt x="173" y="91"/>
                  </a:lnTo>
                  <a:lnTo>
                    <a:pt x="190" y="93"/>
                  </a:lnTo>
                  <a:lnTo>
                    <a:pt x="209" y="96"/>
                  </a:lnTo>
                  <a:lnTo>
                    <a:pt x="226" y="99"/>
                  </a:lnTo>
                  <a:lnTo>
                    <a:pt x="243" y="101"/>
                  </a:lnTo>
                  <a:lnTo>
                    <a:pt x="257" y="103"/>
                  </a:lnTo>
                  <a:lnTo>
                    <a:pt x="271" y="106"/>
                  </a:lnTo>
                  <a:lnTo>
                    <a:pt x="282" y="108"/>
                  </a:lnTo>
                  <a:lnTo>
                    <a:pt x="292" y="110"/>
                  </a:lnTo>
                  <a:lnTo>
                    <a:pt x="299" y="108"/>
                  </a:lnTo>
                  <a:lnTo>
                    <a:pt x="307" y="106"/>
                  </a:lnTo>
                  <a:lnTo>
                    <a:pt x="317" y="103"/>
                  </a:lnTo>
                  <a:lnTo>
                    <a:pt x="327" y="100"/>
                  </a:lnTo>
                  <a:lnTo>
                    <a:pt x="336" y="96"/>
                  </a:lnTo>
                  <a:lnTo>
                    <a:pt x="347" y="92"/>
                  </a:lnTo>
                  <a:lnTo>
                    <a:pt x="359" y="87"/>
                  </a:lnTo>
                  <a:lnTo>
                    <a:pt x="370" y="83"/>
                  </a:lnTo>
                  <a:lnTo>
                    <a:pt x="381" y="78"/>
                  </a:lnTo>
                  <a:lnTo>
                    <a:pt x="392" y="73"/>
                  </a:lnTo>
                  <a:lnTo>
                    <a:pt x="402" y="68"/>
                  </a:lnTo>
                  <a:lnTo>
                    <a:pt x="411" y="64"/>
                  </a:lnTo>
                  <a:lnTo>
                    <a:pt x="419" y="59"/>
                  </a:lnTo>
                  <a:lnTo>
                    <a:pt x="428" y="54"/>
                  </a:lnTo>
                  <a:lnTo>
                    <a:pt x="434" y="50"/>
                  </a:lnTo>
                  <a:lnTo>
                    <a:pt x="439" y="47"/>
                  </a:lnTo>
                </a:path>
              </a:pathLst>
            </a:custGeom>
            <a:solidFill>
              <a:srgbClr val="C0A030"/>
            </a:solidFill>
            <a:ln w="12700" cap="rnd">
              <a:noFill/>
              <a:round/>
              <a:headEnd/>
              <a:tailEnd/>
            </a:ln>
          </p:spPr>
          <p:txBody>
            <a:bodyPr/>
            <a:lstStyle/>
            <a:p>
              <a:endParaRPr lang="en-US">
                <a:solidFill>
                  <a:srgbClr val="000000"/>
                </a:solidFill>
              </a:endParaRPr>
            </a:p>
          </p:txBody>
        </p:sp>
        <p:sp>
          <p:nvSpPr>
            <p:cNvPr id="27796" name="Freeform 149"/>
            <p:cNvSpPr>
              <a:spLocks/>
            </p:cNvSpPr>
            <p:nvPr/>
          </p:nvSpPr>
          <p:spPr bwMode="auto">
            <a:xfrm>
              <a:off x="4082" y="2639"/>
              <a:ext cx="384" cy="109"/>
            </a:xfrm>
            <a:custGeom>
              <a:avLst/>
              <a:gdLst>
                <a:gd name="T0" fmla="*/ 377 w 384"/>
                <a:gd name="T1" fmla="*/ 41 h 109"/>
                <a:gd name="T2" fmla="*/ 365 w 384"/>
                <a:gd name="T3" fmla="*/ 39 h 109"/>
                <a:gd name="T4" fmla="*/ 348 w 384"/>
                <a:gd name="T5" fmla="*/ 35 h 109"/>
                <a:gd name="T6" fmla="*/ 328 w 384"/>
                <a:gd name="T7" fmla="*/ 32 h 109"/>
                <a:gd name="T8" fmla="*/ 304 w 384"/>
                <a:gd name="T9" fmla="*/ 28 h 109"/>
                <a:gd name="T10" fmla="*/ 279 w 384"/>
                <a:gd name="T11" fmla="*/ 26 h 109"/>
                <a:gd name="T12" fmla="*/ 252 w 384"/>
                <a:gd name="T13" fmla="*/ 22 h 109"/>
                <a:gd name="T14" fmla="*/ 223 w 384"/>
                <a:gd name="T15" fmla="*/ 18 h 109"/>
                <a:gd name="T16" fmla="*/ 194 w 384"/>
                <a:gd name="T17" fmla="*/ 14 h 109"/>
                <a:gd name="T18" fmla="*/ 163 w 384"/>
                <a:gd name="T19" fmla="*/ 11 h 109"/>
                <a:gd name="T20" fmla="*/ 134 w 384"/>
                <a:gd name="T21" fmla="*/ 9 h 109"/>
                <a:gd name="T22" fmla="*/ 106 w 384"/>
                <a:gd name="T23" fmla="*/ 6 h 109"/>
                <a:gd name="T24" fmla="*/ 78 w 384"/>
                <a:gd name="T25" fmla="*/ 4 h 109"/>
                <a:gd name="T26" fmla="*/ 52 w 384"/>
                <a:gd name="T27" fmla="*/ 1 h 109"/>
                <a:gd name="T28" fmla="*/ 30 w 384"/>
                <a:gd name="T29" fmla="*/ 1 h 109"/>
                <a:gd name="T30" fmla="*/ 9 w 384"/>
                <a:gd name="T31" fmla="*/ 0 h 109"/>
                <a:gd name="T32" fmla="*/ 2 w 384"/>
                <a:gd name="T33" fmla="*/ 10 h 109"/>
                <a:gd name="T34" fmla="*/ 6 w 384"/>
                <a:gd name="T35" fmla="*/ 27 h 109"/>
                <a:gd name="T36" fmla="*/ 13 w 384"/>
                <a:gd name="T37" fmla="*/ 46 h 109"/>
                <a:gd name="T38" fmla="*/ 26 w 384"/>
                <a:gd name="T39" fmla="*/ 68 h 109"/>
                <a:gd name="T40" fmla="*/ 46 w 384"/>
                <a:gd name="T41" fmla="*/ 82 h 109"/>
                <a:gd name="T42" fmla="*/ 71 w 384"/>
                <a:gd name="T43" fmla="*/ 83 h 109"/>
                <a:gd name="T44" fmla="*/ 100 w 384"/>
                <a:gd name="T45" fmla="*/ 85 h 109"/>
                <a:gd name="T46" fmla="*/ 134 w 384"/>
                <a:gd name="T47" fmla="*/ 88 h 109"/>
                <a:gd name="T48" fmla="*/ 166 w 384"/>
                <a:gd name="T49" fmla="*/ 93 h 109"/>
                <a:gd name="T50" fmla="*/ 198 w 384"/>
                <a:gd name="T51" fmla="*/ 97 h 109"/>
                <a:gd name="T52" fmla="*/ 226 w 384"/>
                <a:gd name="T53" fmla="*/ 101 h 109"/>
                <a:gd name="T54" fmla="*/ 249 w 384"/>
                <a:gd name="T55" fmla="*/ 106 h 109"/>
                <a:gd name="T56" fmla="*/ 264 w 384"/>
                <a:gd name="T57" fmla="*/ 107 h 109"/>
                <a:gd name="T58" fmla="*/ 279 w 384"/>
                <a:gd name="T59" fmla="*/ 101 h 109"/>
                <a:gd name="T60" fmla="*/ 295 w 384"/>
                <a:gd name="T61" fmla="*/ 94 h 109"/>
                <a:gd name="T62" fmla="*/ 314 w 384"/>
                <a:gd name="T63" fmla="*/ 84 h 109"/>
                <a:gd name="T64" fmla="*/ 333 w 384"/>
                <a:gd name="T65" fmla="*/ 74 h 109"/>
                <a:gd name="T66" fmla="*/ 351 w 384"/>
                <a:gd name="T67" fmla="*/ 63 h 109"/>
                <a:gd name="T68" fmla="*/ 366 w 384"/>
                <a:gd name="T69" fmla="*/ 54 h 109"/>
                <a:gd name="T70" fmla="*/ 378 w 384"/>
                <a:gd name="T71" fmla="*/ 45 h 1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4"/>
                <a:gd name="T109" fmla="*/ 0 h 109"/>
                <a:gd name="T110" fmla="*/ 384 w 384"/>
                <a:gd name="T111" fmla="*/ 109 h 1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4" h="109">
                  <a:moveTo>
                    <a:pt x="383" y="42"/>
                  </a:moveTo>
                  <a:lnTo>
                    <a:pt x="377" y="41"/>
                  </a:lnTo>
                  <a:lnTo>
                    <a:pt x="372" y="40"/>
                  </a:lnTo>
                  <a:lnTo>
                    <a:pt x="365" y="39"/>
                  </a:lnTo>
                  <a:lnTo>
                    <a:pt x="357" y="37"/>
                  </a:lnTo>
                  <a:lnTo>
                    <a:pt x="348" y="35"/>
                  </a:lnTo>
                  <a:lnTo>
                    <a:pt x="339" y="34"/>
                  </a:lnTo>
                  <a:lnTo>
                    <a:pt x="328" y="32"/>
                  </a:lnTo>
                  <a:lnTo>
                    <a:pt x="316" y="30"/>
                  </a:lnTo>
                  <a:lnTo>
                    <a:pt x="304" y="28"/>
                  </a:lnTo>
                  <a:lnTo>
                    <a:pt x="291" y="27"/>
                  </a:lnTo>
                  <a:lnTo>
                    <a:pt x="279" y="26"/>
                  </a:lnTo>
                  <a:lnTo>
                    <a:pt x="266" y="24"/>
                  </a:lnTo>
                  <a:lnTo>
                    <a:pt x="252" y="22"/>
                  </a:lnTo>
                  <a:lnTo>
                    <a:pt x="237" y="20"/>
                  </a:lnTo>
                  <a:lnTo>
                    <a:pt x="223" y="18"/>
                  </a:lnTo>
                  <a:lnTo>
                    <a:pt x="209" y="16"/>
                  </a:lnTo>
                  <a:lnTo>
                    <a:pt x="194" y="14"/>
                  </a:lnTo>
                  <a:lnTo>
                    <a:pt x="179" y="12"/>
                  </a:lnTo>
                  <a:lnTo>
                    <a:pt x="163" y="11"/>
                  </a:lnTo>
                  <a:lnTo>
                    <a:pt x="149" y="9"/>
                  </a:lnTo>
                  <a:lnTo>
                    <a:pt x="134" y="9"/>
                  </a:lnTo>
                  <a:lnTo>
                    <a:pt x="120" y="7"/>
                  </a:lnTo>
                  <a:lnTo>
                    <a:pt x="106" y="6"/>
                  </a:lnTo>
                  <a:lnTo>
                    <a:pt x="92" y="5"/>
                  </a:lnTo>
                  <a:lnTo>
                    <a:pt x="78" y="4"/>
                  </a:lnTo>
                  <a:lnTo>
                    <a:pt x="65" y="3"/>
                  </a:lnTo>
                  <a:lnTo>
                    <a:pt x="52" y="1"/>
                  </a:lnTo>
                  <a:lnTo>
                    <a:pt x="40" y="1"/>
                  </a:lnTo>
                  <a:lnTo>
                    <a:pt x="30" y="1"/>
                  </a:lnTo>
                  <a:lnTo>
                    <a:pt x="19" y="0"/>
                  </a:lnTo>
                  <a:lnTo>
                    <a:pt x="9" y="0"/>
                  </a:lnTo>
                  <a:lnTo>
                    <a:pt x="0" y="0"/>
                  </a:lnTo>
                  <a:lnTo>
                    <a:pt x="2" y="10"/>
                  </a:lnTo>
                  <a:lnTo>
                    <a:pt x="3" y="19"/>
                  </a:lnTo>
                  <a:lnTo>
                    <a:pt x="6" y="27"/>
                  </a:lnTo>
                  <a:lnTo>
                    <a:pt x="9" y="36"/>
                  </a:lnTo>
                  <a:lnTo>
                    <a:pt x="13" y="46"/>
                  </a:lnTo>
                  <a:lnTo>
                    <a:pt x="18" y="57"/>
                  </a:lnTo>
                  <a:lnTo>
                    <a:pt x="26" y="68"/>
                  </a:lnTo>
                  <a:lnTo>
                    <a:pt x="36" y="82"/>
                  </a:lnTo>
                  <a:lnTo>
                    <a:pt x="46" y="82"/>
                  </a:lnTo>
                  <a:lnTo>
                    <a:pt x="58" y="82"/>
                  </a:lnTo>
                  <a:lnTo>
                    <a:pt x="71" y="83"/>
                  </a:lnTo>
                  <a:lnTo>
                    <a:pt x="86" y="83"/>
                  </a:lnTo>
                  <a:lnTo>
                    <a:pt x="100" y="85"/>
                  </a:lnTo>
                  <a:lnTo>
                    <a:pt x="117" y="86"/>
                  </a:lnTo>
                  <a:lnTo>
                    <a:pt x="134" y="88"/>
                  </a:lnTo>
                  <a:lnTo>
                    <a:pt x="150" y="90"/>
                  </a:lnTo>
                  <a:lnTo>
                    <a:pt x="166" y="93"/>
                  </a:lnTo>
                  <a:lnTo>
                    <a:pt x="183" y="95"/>
                  </a:lnTo>
                  <a:lnTo>
                    <a:pt x="198" y="97"/>
                  </a:lnTo>
                  <a:lnTo>
                    <a:pt x="213" y="99"/>
                  </a:lnTo>
                  <a:lnTo>
                    <a:pt x="226" y="101"/>
                  </a:lnTo>
                  <a:lnTo>
                    <a:pt x="238" y="104"/>
                  </a:lnTo>
                  <a:lnTo>
                    <a:pt x="249" y="106"/>
                  </a:lnTo>
                  <a:lnTo>
                    <a:pt x="257" y="108"/>
                  </a:lnTo>
                  <a:lnTo>
                    <a:pt x="264" y="107"/>
                  </a:lnTo>
                  <a:lnTo>
                    <a:pt x="271" y="104"/>
                  </a:lnTo>
                  <a:lnTo>
                    <a:pt x="279" y="101"/>
                  </a:lnTo>
                  <a:lnTo>
                    <a:pt x="287" y="98"/>
                  </a:lnTo>
                  <a:lnTo>
                    <a:pt x="295" y="94"/>
                  </a:lnTo>
                  <a:lnTo>
                    <a:pt x="305" y="89"/>
                  </a:lnTo>
                  <a:lnTo>
                    <a:pt x="314" y="84"/>
                  </a:lnTo>
                  <a:lnTo>
                    <a:pt x="324" y="80"/>
                  </a:lnTo>
                  <a:lnTo>
                    <a:pt x="333" y="74"/>
                  </a:lnTo>
                  <a:lnTo>
                    <a:pt x="343" y="69"/>
                  </a:lnTo>
                  <a:lnTo>
                    <a:pt x="351" y="63"/>
                  </a:lnTo>
                  <a:lnTo>
                    <a:pt x="359" y="59"/>
                  </a:lnTo>
                  <a:lnTo>
                    <a:pt x="366" y="54"/>
                  </a:lnTo>
                  <a:lnTo>
                    <a:pt x="373" y="49"/>
                  </a:lnTo>
                  <a:lnTo>
                    <a:pt x="378" y="45"/>
                  </a:lnTo>
                  <a:lnTo>
                    <a:pt x="383" y="42"/>
                  </a:lnTo>
                </a:path>
              </a:pathLst>
            </a:custGeom>
            <a:solidFill>
              <a:srgbClr val="C0A030"/>
            </a:solidFill>
            <a:ln w="12700" cap="rnd">
              <a:noFill/>
              <a:round/>
              <a:headEnd/>
              <a:tailEnd/>
            </a:ln>
          </p:spPr>
          <p:txBody>
            <a:bodyPr/>
            <a:lstStyle/>
            <a:p>
              <a:endParaRPr lang="en-US">
                <a:solidFill>
                  <a:srgbClr val="000000"/>
                </a:solidFill>
              </a:endParaRPr>
            </a:p>
          </p:txBody>
        </p:sp>
        <p:sp>
          <p:nvSpPr>
            <p:cNvPr id="27797" name="Freeform 150"/>
            <p:cNvSpPr>
              <a:spLocks/>
            </p:cNvSpPr>
            <p:nvPr/>
          </p:nvSpPr>
          <p:spPr bwMode="auto">
            <a:xfrm>
              <a:off x="4110" y="2641"/>
              <a:ext cx="333" cy="104"/>
            </a:xfrm>
            <a:custGeom>
              <a:avLst/>
              <a:gdLst>
                <a:gd name="T0" fmla="*/ 332 w 333"/>
                <a:gd name="T1" fmla="*/ 37 h 104"/>
                <a:gd name="T2" fmla="*/ 322 w 333"/>
                <a:gd name="T3" fmla="*/ 34 h 104"/>
                <a:gd name="T4" fmla="*/ 309 w 333"/>
                <a:gd name="T5" fmla="*/ 31 h 104"/>
                <a:gd name="T6" fmla="*/ 294 w 333"/>
                <a:gd name="T7" fmla="*/ 28 h 104"/>
                <a:gd name="T8" fmla="*/ 275 w 333"/>
                <a:gd name="T9" fmla="*/ 26 h 104"/>
                <a:gd name="T10" fmla="*/ 253 w 333"/>
                <a:gd name="T11" fmla="*/ 23 h 104"/>
                <a:gd name="T12" fmla="*/ 231 w 333"/>
                <a:gd name="T13" fmla="*/ 20 h 104"/>
                <a:gd name="T14" fmla="*/ 206 w 333"/>
                <a:gd name="T15" fmla="*/ 16 h 104"/>
                <a:gd name="T16" fmla="*/ 181 w 333"/>
                <a:gd name="T17" fmla="*/ 13 h 104"/>
                <a:gd name="T18" fmla="*/ 155 w 333"/>
                <a:gd name="T19" fmla="*/ 10 h 104"/>
                <a:gd name="T20" fmla="*/ 130 w 333"/>
                <a:gd name="T21" fmla="*/ 8 h 104"/>
                <a:gd name="T22" fmla="*/ 105 w 333"/>
                <a:gd name="T23" fmla="*/ 6 h 104"/>
                <a:gd name="T24" fmla="*/ 80 w 333"/>
                <a:gd name="T25" fmla="*/ 3 h 104"/>
                <a:gd name="T26" fmla="*/ 57 w 333"/>
                <a:gd name="T27" fmla="*/ 2 h 104"/>
                <a:gd name="T28" fmla="*/ 35 w 333"/>
                <a:gd name="T29" fmla="*/ 1 h 104"/>
                <a:gd name="T30" fmla="*/ 17 w 333"/>
                <a:gd name="T31" fmla="*/ 0 h 104"/>
                <a:gd name="T32" fmla="*/ 0 w 333"/>
                <a:gd name="T33" fmla="*/ 0 h 104"/>
                <a:gd name="T34" fmla="*/ 2 w 333"/>
                <a:gd name="T35" fmla="*/ 9 h 104"/>
                <a:gd name="T36" fmla="*/ 4 w 333"/>
                <a:gd name="T37" fmla="*/ 20 h 104"/>
                <a:gd name="T38" fmla="*/ 7 w 333"/>
                <a:gd name="T39" fmla="*/ 30 h 104"/>
                <a:gd name="T40" fmla="*/ 10 w 333"/>
                <a:gd name="T41" fmla="*/ 41 h 104"/>
                <a:gd name="T42" fmla="*/ 14 w 333"/>
                <a:gd name="T43" fmla="*/ 51 h 104"/>
                <a:gd name="T44" fmla="*/ 19 w 333"/>
                <a:gd name="T45" fmla="*/ 60 h 104"/>
                <a:gd name="T46" fmla="*/ 25 w 333"/>
                <a:gd name="T47" fmla="*/ 71 h 104"/>
                <a:gd name="T48" fmla="*/ 31 w 333"/>
                <a:gd name="T49" fmla="*/ 81 h 104"/>
                <a:gd name="T50" fmla="*/ 40 w 333"/>
                <a:gd name="T51" fmla="*/ 81 h 104"/>
                <a:gd name="T52" fmla="*/ 50 w 333"/>
                <a:gd name="T53" fmla="*/ 81 h 104"/>
                <a:gd name="T54" fmla="*/ 61 w 333"/>
                <a:gd name="T55" fmla="*/ 82 h 104"/>
                <a:gd name="T56" fmla="*/ 73 w 333"/>
                <a:gd name="T57" fmla="*/ 83 h 104"/>
                <a:gd name="T58" fmla="*/ 86 w 333"/>
                <a:gd name="T59" fmla="*/ 85 h 104"/>
                <a:gd name="T60" fmla="*/ 99 w 333"/>
                <a:gd name="T61" fmla="*/ 87 h 104"/>
                <a:gd name="T62" fmla="*/ 114 w 333"/>
                <a:gd name="T63" fmla="*/ 88 h 104"/>
                <a:gd name="T64" fmla="*/ 128 w 333"/>
                <a:gd name="T65" fmla="*/ 90 h 104"/>
                <a:gd name="T66" fmla="*/ 142 w 333"/>
                <a:gd name="T67" fmla="*/ 92 h 104"/>
                <a:gd name="T68" fmla="*/ 155 w 333"/>
                <a:gd name="T69" fmla="*/ 94 h 104"/>
                <a:gd name="T70" fmla="*/ 169 w 333"/>
                <a:gd name="T71" fmla="*/ 95 h 104"/>
                <a:gd name="T72" fmla="*/ 183 w 333"/>
                <a:gd name="T73" fmla="*/ 97 h 104"/>
                <a:gd name="T74" fmla="*/ 194 w 333"/>
                <a:gd name="T75" fmla="*/ 99 h 104"/>
                <a:gd name="T76" fmla="*/ 204 w 333"/>
                <a:gd name="T77" fmla="*/ 101 h 104"/>
                <a:gd name="T78" fmla="*/ 213 w 333"/>
                <a:gd name="T79" fmla="*/ 102 h 104"/>
                <a:gd name="T80" fmla="*/ 221 w 333"/>
                <a:gd name="T81" fmla="*/ 103 h 104"/>
                <a:gd name="T82" fmla="*/ 226 w 333"/>
                <a:gd name="T83" fmla="*/ 102 h 104"/>
                <a:gd name="T84" fmla="*/ 233 w 333"/>
                <a:gd name="T85" fmla="*/ 99 h 104"/>
                <a:gd name="T86" fmla="*/ 240 w 333"/>
                <a:gd name="T87" fmla="*/ 96 h 104"/>
                <a:gd name="T88" fmla="*/ 247 w 333"/>
                <a:gd name="T89" fmla="*/ 93 h 104"/>
                <a:gd name="T90" fmla="*/ 254 w 333"/>
                <a:gd name="T91" fmla="*/ 89 h 104"/>
                <a:gd name="T92" fmla="*/ 263 w 333"/>
                <a:gd name="T93" fmla="*/ 84 h 104"/>
                <a:gd name="T94" fmla="*/ 272 w 333"/>
                <a:gd name="T95" fmla="*/ 79 h 104"/>
                <a:gd name="T96" fmla="*/ 280 w 333"/>
                <a:gd name="T97" fmla="*/ 74 h 104"/>
                <a:gd name="T98" fmla="*/ 289 w 333"/>
                <a:gd name="T99" fmla="*/ 69 h 104"/>
                <a:gd name="T100" fmla="*/ 297 w 333"/>
                <a:gd name="T101" fmla="*/ 63 h 104"/>
                <a:gd name="T102" fmla="*/ 304 w 333"/>
                <a:gd name="T103" fmla="*/ 59 h 104"/>
                <a:gd name="T104" fmla="*/ 311 w 333"/>
                <a:gd name="T105" fmla="*/ 53 h 104"/>
                <a:gd name="T106" fmla="*/ 318 w 333"/>
                <a:gd name="T107" fmla="*/ 48 h 104"/>
                <a:gd name="T108" fmla="*/ 323 w 333"/>
                <a:gd name="T109" fmla="*/ 44 h 104"/>
                <a:gd name="T110" fmla="*/ 329 w 333"/>
                <a:gd name="T111" fmla="*/ 41 h 104"/>
                <a:gd name="T112" fmla="*/ 332 w 333"/>
                <a:gd name="T113" fmla="*/ 37 h 1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3"/>
                <a:gd name="T172" fmla="*/ 0 h 104"/>
                <a:gd name="T173" fmla="*/ 333 w 333"/>
                <a:gd name="T174" fmla="*/ 104 h 1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3" h="104">
                  <a:moveTo>
                    <a:pt x="332" y="37"/>
                  </a:moveTo>
                  <a:lnTo>
                    <a:pt x="322" y="34"/>
                  </a:lnTo>
                  <a:lnTo>
                    <a:pt x="309" y="31"/>
                  </a:lnTo>
                  <a:lnTo>
                    <a:pt x="294" y="28"/>
                  </a:lnTo>
                  <a:lnTo>
                    <a:pt x="275" y="26"/>
                  </a:lnTo>
                  <a:lnTo>
                    <a:pt x="253" y="23"/>
                  </a:lnTo>
                  <a:lnTo>
                    <a:pt x="231" y="20"/>
                  </a:lnTo>
                  <a:lnTo>
                    <a:pt x="206" y="16"/>
                  </a:lnTo>
                  <a:lnTo>
                    <a:pt x="181" y="13"/>
                  </a:lnTo>
                  <a:lnTo>
                    <a:pt x="155" y="10"/>
                  </a:lnTo>
                  <a:lnTo>
                    <a:pt x="130" y="8"/>
                  </a:lnTo>
                  <a:lnTo>
                    <a:pt x="105" y="6"/>
                  </a:lnTo>
                  <a:lnTo>
                    <a:pt x="80" y="3"/>
                  </a:lnTo>
                  <a:lnTo>
                    <a:pt x="57" y="2"/>
                  </a:lnTo>
                  <a:lnTo>
                    <a:pt x="35" y="1"/>
                  </a:lnTo>
                  <a:lnTo>
                    <a:pt x="17" y="0"/>
                  </a:lnTo>
                  <a:lnTo>
                    <a:pt x="0" y="0"/>
                  </a:lnTo>
                  <a:lnTo>
                    <a:pt x="2" y="9"/>
                  </a:lnTo>
                  <a:lnTo>
                    <a:pt x="4" y="20"/>
                  </a:lnTo>
                  <a:lnTo>
                    <a:pt x="7" y="30"/>
                  </a:lnTo>
                  <a:lnTo>
                    <a:pt x="10" y="41"/>
                  </a:lnTo>
                  <a:lnTo>
                    <a:pt x="14" y="51"/>
                  </a:lnTo>
                  <a:lnTo>
                    <a:pt x="19" y="60"/>
                  </a:lnTo>
                  <a:lnTo>
                    <a:pt x="25" y="71"/>
                  </a:lnTo>
                  <a:lnTo>
                    <a:pt x="31" y="81"/>
                  </a:lnTo>
                  <a:lnTo>
                    <a:pt x="40" y="81"/>
                  </a:lnTo>
                  <a:lnTo>
                    <a:pt x="50" y="81"/>
                  </a:lnTo>
                  <a:lnTo>
                    <a:pt x="61" y="82"/>
                  </a:lnTo>
                  <a:lnTo>
                    <a:pt x="73" y="83"/>
                  </a:lnTo>
                  <a:lnTo>
                    <a:pt x="86" y="85"/>
                  </a:lnTo>
                  <a:lnTo>
                    <a:pt x="99" y="87"/>
                  </a:lnTo>
                  <a:lnTo>
                    <a:pt x="114" y="88"/>
                  </a:lnTo>
                  <a:lnTo>
                    <a:pt x="128" y="90"/>
                  </a:lnTo>
                  <a:lnTo>
                    <a:pt x="142" y="92"/>
                  </a:lnTo>
                  <a:lnTo>
                    <a:pt x="155" y="94"/>
                  </a:lnTo>
                  <a:lnTo>
                    <a:pt x="169" y="95"/>
                  </a:lnTo>
                  <a:lnTo>
                    <a:pt x="183" y="97"/>
                  </a:lnTo>
                  <a:lnTo>
                    <a:pt x="194" y="99"/>
                  </a:lnTo>
                  <a:lnTo>
                    <a:pt x="204" y="101"/>
                  </a:lnTo>
                  <a:lnTo>
                    <a:pt x="213" y="102"/>
                  </a:lnTo>
                  <a:lnTo>
                    <a:pt x="221" y="103"/>
                  </a:lnTo>
                  <a:lnTo>
                    <a:pt x="226" y="102"/>
                  </a:lnTo>
                  <a:lnTo>
                    <a:pt x="233" y="99"/>
                  </a:lnTo>
                  <a:lnTo>
                    <a:pt x="240" y="96"/>
                  </a:lnTo>
                  <a:lnTo>
                    <a:pt x="247" y="93"/>
                  </a:lnTo>
                  <a:lnTo>
                    <a:pt x="254" y="89"/>
                  </a:lnTo>
                  <a:lnTo>
                    <a:pt x="263" y="84"/>
                  </a:lnTo>
                  <a:lnTo>
                    <a:pt x="272" y="79"/>
                  </a:lnTo>
                  <a:lnTo>
                    <a:pt x="280" y="74"/>
                  </a:lnTo>
                  <a:lnTo>
                    <a:pt x="289" y="69"/>
                  </a:lnTo>
                  <a:lnTo>
                    <a:pt x="297" y="63"/>
                  </a:lnTo>
                  <a:lnTo>
                    <a:pt x="304" y="59"/>
                  </a:lnTo>
                  <a:lnTo>
                    <a:pt x="311" y="53"/>
                  </a:lnTo>
                  <a:lnTo>
                    <a:pt x="318" y="48"/>
                  </a:lnTo>
                  <a:lnTo>
                    <a:pt x="323" y="44"/>
                  </a:lnTo>
                  <a:lnTo>
                    <a:pt x="329" y="41"/>
                  </a:lnTo>
                  <a:lnTo>
                    <a:pt x="332" y="37"/>
                  </a:lnTo>
                </a:path>
              </a:pathLst>
            </a:custGeom>
            <a:solidFill>
              <a:srgbClr val="C0A030"/>
            </a:solidFill>
            <a:ln w="12700" cap="rnd">
              <a:noFill/>
              <a:round/>
              <a:headEnd/>
              <a:tailEnd/>
            </a:ln>
          </p:spPr>
          <p:txBody>
            <a:bodyPr/>
            <a:lstStyle/>
            <a:p>
              <a:endParaRPr lang="en-US">
                <a:solidFill>
                  <a:srgbClr val="000000"/>
                </a:solidFill>
              </a:endParaRPr>
            </a:p>
          </p:txBody>
        </p:sp>
        <p:sp>
          <p:nvSpPr>
            <p:cNvPr id="27798" name="Freeform 151"/>
            <p:cNvSpPr>
              <a:spLocks/>
            </p:cNvSpPr>
            <p:nvPr/>
          </p:nvSpPr>
          <p:spPr bwMode="auto">
            <a:xfrm>
              <a:off x="4132" y="2642"/>
              <a:ext cx="286" cy="102"/>
            </a:xfrm>
            <a:custGeom>
              <a:avLst/>
              <a:gdLst>
                <a:gd name="T0" fmla="*/ 285 w 286"/>
                <a:gd name="T1" fmla="*/ 30 h 102"/>
                <a:gd name="T2" fmla="*/ 276 w 286"/>
                <a:gd name="T3" fmla="*/ 29 h 102"/>
                <a:gd name="T4" fmla="*/ 265 w 286"/>
                <a:gd name="T5" fmla="*/ 27 h 102"/>
                <a:gd name="T6" fmla="*/ 251 w 286"/>
                <a:gd name="T7" fmla="*/ 25 h 102"/>
                <a:gd name="T8" fmla="*/ 235 w 286"/>
                <a:gd name="T9" fmla="*/ 23 h 102"/>
                <a:gd name="T10" fmla="*/ 216 w 286"/>
                <a:gd name="T11" fmla="*/ 20 h 102"/>
                <a:gd name="T12" fmla="*/ 197 w 286"/>
                <a:gd name="T13" fmla="*/ 18 h 102"/>
                <a:gd name="T14" fmla="*/ 176 w 286"/>
                <a:gd name="T15" fmla="*/ 15 h 102"/>
                <a:gd name="T16" fmla="*/ 155 w 286"/>
                <a:gd name="T17" fmla="*/ 12 h 102"/>
                <a:gd name="T18" fmla="*/ 132 w 286"/>
                <a:gd name="T19" fmla="*/ 9 h 102"/>
                <a:gd name="T20" fmla="*/ 110 w 286"/>
                <a:gd name="T21" fmla="*/ 8 h 102"/>
                <a:gd name="T22" fmla="*/ 88 w 286"/>
                <a:gd name="T23" fmla="*/ 5 h 102"/>
                <a:gd name="T24" fmla="*/ 68 w 286"/>
                <a:gd name="T25" fmla="*/ 3 h 102"/>
                <a:gd name="T26" fmla="*/ 48 w 286"/>
                <a:gd name="T27" fmla="*/ 2 h 102"/>
                <a:gd name="T28" fmla="*/ 29 w 286"/>
                <a:gd name="T29" fmla="*/ 1 h 102"/>
                <a:gd name="T30" fmla="*/ 14 w 286"/>
                <a:gd name="T31" fmla="*/ 0 h 102"/>
                <a:gd name="T32" fmla="*/ 0 w 286"/>
                <a:gd name="T33" fmla="*/ 0 h 102"/>
                <a:gd name="T34" fmla="*/ 2 w 286"/>
                <a:gd name="T35" fmla="*/ 9 h 102"/>
                <a:gd name="T36" fmla="*/ 3 w 286"/>
                <a:gd name="T37" fmla="*/ 19 h 102"/>
                <a:gd name="T38" fmla="*/ 4 w 286"/>
                <a:gd name="T39" fmla="*/ 28 h 102"/>
                <a:gd name="T40" fmla="*/ 6 w 286"/>
                <a:gd name="T41" fmla="*/ 37 h 102"/>
                <a:gd name="T42" fmla="*/ 9 w 286"/>
                <a:gd name="T43" fmla="*/ 46 h 102"/>
                <a:gd name="T44" fmla="*/ 13 w 286"/>
                <a:gd name="T45" fmla="*/ 56 h 102"/>
                <a:gd name="T46" fmla="*/ 20 w 286"/>
                <a:gd name="T47" fmla="*/ 68 h 102"/>
                <a:gd name="T48" fmla="*/ 27 w 286"/>
                <a:gd name="T49" fmla="*/ 80 h 102"/>
                <a:gd name="T50" fmla="*/ 34 w 286"/>
                <a:gd name="T51" fmla="*/ 80 h 102"/>
                <a:gd name="T52" fmla="*/ 42 w 286"/>
                <a:gd name="T53" fmla="*/ 80 h 102"/>
                <a:gd name="T54" fmla="*/ 52 w 286"/>
                <a:gd name="T55" fmla="*/ 81 h 102"/>
                <a:gd name="T56" fmla="*/ 62 w 286"/>
                <a:gd name="T57" fmla="*/ 82 h 102"/>
                <a:gd name="T58" fmla="*/ 73 w 286"/>
                <a:gd name="T59" fmla="*/ 83 h 102"/>
                <a:gd name="T60" fmla="*/ 84 w 286"/>
                <a:gd name="T61" fmla="*/ 85 h 102"/>
                <a:gd name="T62" fmla="*/ 96 w 286"/>
                <a:gd name="T63" fmla="*/ 87 h 102"/>
                <a:gd name="T64" fmla="*/ 109 w 286"/>
                <a:gd name="T65" fmla="*/ 88 h 102"/>
                <a:gd name="T66" fmla="*/ 120 w 286"/>
                <a:gd name="T67" fmla="*/ 91 h 102"/>
                <a:gd name="T68" fmla="*/ 132 w 286"/>
                <a:gd name="T69" fmla="*/ 92 h 102"/>
                <a:gd name="T70" fmla="*/ 144 w 286"/>
                <a:gd name="T71" fmla="*/ 93 h 102"/>
                <a:gd name="T72" fmla="*/ 155 w 286"/>
                <a:gd name="T73" fmla="*/ 95 h 102"/>
                <a:gd name="T74" fmla="*/ 166 w 286"/>
                <a:gd name="T75" fmla="*/ 97 h 102"/>
                <a:gd name="T76" fmla="*/ 174 w 286"/>
                <a:gd name="T77" fmla="*/ 98 h 102"/>
                <a:gd name="T78" fmla="*/ 183 w 286"/>
                <a:gd name="T79" fmla="*/ 100 h 102"/>
                <a:gd name="T80" fmla="*/ 190 w 286"/>
                <a:gd name="T81" fmla="*/ 101 h 102"/>
                <a:gd name="T82" fmla="*/ 195 w 286"/>
                <a:gd name="T83" fmla="*/ 99 h 102"/>
                <a:gd name="T84" fmla="*/ 200 w 286"/>
                <a:gd name="T85" fmla="*/ 97 h 102"/>
                <a:gd name="T86" fmla="*/ 206 w 286"/>
                <a:gd name="T87" fmla="*/ 93 h 102"/>
                <a:gd name="T88" fmla="*/ 212 w 286"/>
                <a:gd name="T89" fmla="*/ 90 h 102"/>
                <a:gd name="T90" fmla="*/ 218 w 286"/>
                <a:gd name="T91" fmla="*/ 86 h 102"/>
                <a:gd name="T92" fmla="*/ 226 w 286"/>
                <a:gd name="T93" fmla="*/ 80 h 102"/>
                <a:gd name="T94" fmla="*/ 233 w 286"/>
                <a:gd name="T95" fmla="*/ 76 h 102"/>
                <a:gd name="T96" fmla="*/ 240 w 286"/>
                <a:gd name="T97" fmla="*/ 70 h 102"/>
                <a:gd name="T98" fmla="*/ 248 w 286"/>
                <a:gd name="T99" fmla="*/ 64 h 102"/>
                <a:gd name="T100" fmla="*/ 255 w 286"/>
                <a:gd name="T101" fmla="*/ 59 h 102"/>
                <a:gd name="T102" fmla="*/ 261 w 286"/>
                <a:gd name="T103" fmla="*/ 53 h 102"/>
                <a:gd name="T104" fmla="*/ 267 w 286"/>
                <a:gd name="T105" fmla="*/ 47 h 102"/>
                <a:gd name="T106" fmla="*/ 273 w 286"/>
                <a:gd name="T107" fmla="*/ 42 h 102"/>
                <a:gd name="T108" fmla="*/ 277 w 286"/>
                <a:gd name="T109" fmla="*/ 38 h 102"/>
                <a:gd name="T110" fmla="*/ 282 w 286"/>
                <a:gd name="T111" fmla="*/ 33 h 102"/>
                <a:gd name="T112" fmla="*/ 285 w 286"/>
                <a:gd name="T113" fmla="*/ 30 h 10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6"/>
                <a:gd name="T172" fmla="*/ 0 h 102"/>
                <a:gd name="T173" fmla="*/ 286 w 286"/>
                <a:gd name="T174" fmla="*/ 102 h 10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6" h="102">
                  <a:moveTo>
                    <a:pt x="285" y="30"/>
                  </a:moveTo>
                  <a:lnTo>
                    <a:pt x="276" y="29"/>
                  </a:lnTo>
                  <a:lnTo>
                    <a:pt x="265" y="27"/>
                  </a:lnTo>
                  <a:lnTo>
                    <a:pt x="251" y="25"/>
                  </a:lnTo>
                  <a:lnTo>
                    <a:pt x="235" y="23"/>
                  </a:lnTo>
                  <a:lnTo>
                    <a:pt x="216" y="20"/>
                  </a:lnTo>
                  <a:lnTo>
                    <a:pt x="197" y="18"/>
                  </a:lnTo>
                  <a:lnTo>
                    <a:pt x="176" y="15"/>
                  </a:lnTo>
                  <a:lnTo>
                    <a:pt x="155" y="12"/>
                  </a:lnTo>
                  <a:lnTo>
                    <a:pt x="132" y="9"/>
                  </a:lnTo>
                  <a:lnTo>
                    <a:pt x="110" y="8"/>
                  </a:lnTo>
                  <a:lnTo>
                    <a:pt x="88" y="5"/>
                  </a:lnTo>
                  <a:lnTo>
                    <a:pt x="68" y="3"/>
                  </a:lnTo>
                  <a:lnTo>
                    <a:pt x="48" y="2"/>
                  </a:lnTo>
                  <a:lnTo>
                    <a:pt x="29" y="1"/>
                  </a:lnTo>
                  <a:lnTo>
                    <a:pt x="14" y="0"/>
                  </a:lnTo>
                  <a:lnTo>
                    <a:pt x="0" y="0"/>
                  </a:lnTo>
                  <a:lnTo>
                    <a:pt x="2" y="9"/>
                  </a:lnTo>
                  <a:lnTo>
                    <a:pt x="3" y="19"/>
                  </a:lnTo>
                  <a:lnTo>
                    <a:pt x="4" y="28"/>
                  </a:lnTo>
                  <a:lnTo>
                    <a:pt x="6" y="37"/>
                  </a:lnTo>
                  <a:lnTo>
                    <a:pt x="9" y="46"/>
                  </a:lnTo>
                  <a:lnTo>
                    <a:pt x="13" y="56"/>
                  </a:lnTo>
                  <a:lnTo>
                    <a:pt x="20" y="68"/>
                  </a:lnTo>
                  <a:lnTo>
                    <a:pt x="27" y="80"/>
                  </a:lnTo>
                  <a:lnTo>
                    <a:pt x="34" y="80"/>
                  </a:lnTo>
                  <a:lnTo>
                    <a:pt x="42" y="80"/>
                  </a:lnTo>
                  <a:lnTo>
                    <a:pt x="52" y="81"/>
                  </a:lnTo>
                  <a:lnTo>
                    <a:pt x="62" y="82"/>
                  </a:lnTo>
                  <a:lnTo>
                    <a:pt x="73" y="83"/>
                  </a:lnTo>
                  <a:lnTo>
                    <a:pt x="84" y="85"/>
                  </a:lnTo>
                  <a:lnTo>
                    <a:pt x="96" y="87"/>
                  </a:lnTo>
                  <a:lnTo>
                    <a:pt x="109" y="88"/>
                  </a:lnTo>
                  <a:lnTo>
                    <a:pt x="120" y="91"/>
                  </a:lnTo>
                  <a:lnTo>
                    <a:pt x="132" y="92"/>
                  </a:lnTo>
                  <a:lnTo>
                    <a:pt x="144" y="93"/>
                  </a:lnTo>
                  <a:lnTo>
                    <a:pt x="155" y="95"/>
                  </a:lnTo>
                  <a:lnTo>
                    <a:pt x="166" y="97"/>
                  </a:lnTo>
                  <a:lnTo>
                    <a:pt x="174" y="98"/>
                  </a:lnTo>
                  <a:lnTo>
                    <a:pt x="183" y="100"/>
                  </a:lnTo>
                  <a:lnTo>
                    <a:pt x="190" y="101"/>
                  </a:lnTo>
                  <a:lnTo>
                    <a:pt x="195" y="99"/>
                  </a:lnTo>
                  <a:lnTo>
                    <a:pt x="200" y="97"/>
                  </a:lnTo>
                  <a:lnTo>
                    <a:pt x="206" y="93"/>
                  </a:lnTo>
                  <a:lnTo>
                    <a:pt x="212" y="90"/>
                  </a:lnTo>
                  <a:lnTo>
                    <a:pt x="218" y="86"/>
                  </a:lnTo>
                  <a:lnTo>
                    <a:pt x="226" y="80"/>
                  </a:lnTo>
                  <a:lnTo>
                    <a:pt x="233" y="76"/>
                  </a:lnTo>
                  <a:lnTo>
                    <a:pt x="240" y="70"/>
                  </a:lnTo>
                  <a:lnTo>
                    <a:pt x="248" y="64"/>
                  </a:lnTo>
                  <a:lnTo>
                    <a:pt x="255" y="59"/>
                  </a:lnTo>
                  <a:lnTo>
                    <a:pt x="261" y="53"/>
                  </a:lnTo>
                  <a:lnTo>
                    <a:pt x="267" y="47"/>
                  </a:lnTo>
                  <a:lnTo>
                    <a:pt x="273" y="42"/>
                  </a:lnTo>
                  <a:lnTo>
                    <a:pt x="277" y="38"/>
                  </a:lnTo>
                  <a:lnTo>
                    <a:pt x="282" y="33"/>
                  </a:lnTo>
                  <a:lnTo>
                    <a:pt x="285" y="30"/>
                  </a:lnTo>
                </a:path>
              </a:pathLst>
            </a:custGeom>
            <a:solidFill>
              <a:srgbClr val="C0A030"/>
            </a:solidFill>
            <a:ln w="12700" cap="rnd">
              <a:noFill/>
              <a:round/>
              <a:headEnd/>
              <a:tailEnd/>
            </a:ln>
          </p:spPr>
          <p:txBody>
            <a:bodyPr/>
            <a:lstStyle/>
            <a:p>
              <a:endParaRPr lang="en-US">
                <a:solidFill>
                  <a:srgbClr val="000000"/>
                </a:solidFill>
              </a:endParaRPr>
            </a:p>
          </p:txBody>
        </p:sp>
        <p:sp>
          <p:nvSpPr>
            <p:cNvPr id="27799" name="Freeform 152"/>
            <p:cNvSpPr>
              <a:spLocks/>
            </p:cNvSpPr>
            <p:nvPr/>
          </p:nvSpPr>
          <p:spPr bwMode="auto">
            <a:xfrm>
              <a:off x="4152" y="2644"/>
              <a:ext cx="243" cy="99"/>
            </a:xfrm>
            <a:custGeom>
              <a:avLst/>
              <a:gdLst>
                <a:gd name="T0" fmla="*/ 242 w 243"/>
                <a:gd name="T1" fmla="*/ 26 h 99"/>
                <a:gd name="T2" fmla="*/ 233 w 243"/>
                <a:gd name="T3" fmla="*/ 25 h 99"/>
                <a:gd name="T4" fmla="*/ 222 w 243"/>
                <a:gd name="T5" fmla="*/ 24 h 99"/>
                <a:gd name="T6" fmla="*/ 210 w 243"/>
                <a:gd name="T7" fmla="*/ 21 h 99"/>
                <a:gd name="T8" fmla="*/ 195 w 243"/>
                <a:gd name="T9" fmla="*/ 19 h 99"/>
                <a:gd name="T10" fmla="*/ 179 w 243"/>
                <a:gd name="T11" fmla="*/ 17 h 99"/>
                <a:gd name="T12" fmla="*/ 162 w 243"/>
                <a:gd name="T13" fmla="*/ 14 h 99"/>
                <a:gd name="T14" fmla="*/ 144 w 243"/>
                <a:gd name="T15" fmla="*/ 12 h 99"/>
                <a:gd name="T16" fmla="*/ 126 w 243"/>
                <a:gd name="T17" fmla="*/ 10 h 99"/>
                <a:gd name="T18" fmla="*/ 108 w 243"/>
                <a:gd name="T19" fmla="*/ 8 h 99"/>
                <a:gd name="T20" fmla="*/ 90 w 243"/>
                <a:gd name="T21" fmla="*/ 7 h 99"/>
                <a:gd name="T22" fmla="*/ 72 w 243"/>
                <a:gd name="T23" fmla="*/ 5 h 99"/>
                <a:gd name="T24" fmla="*/ 55 w 243"/>
                <a:gd name="T25" fmla="*/ 3 h 99"/>
                <a:gd name="T26" fmla="*/ 39 w 243"/>
                <a:gd name="T27" fmla="*/ 2 h 99"/>
                <a:gd name="T28" fmla="*/ 23 w 243"/>
                <a:gd name="T29" fmla="*/ 1 h 99"/>
                <a:gd name="T30" fmla="*/ 11 w 243"/>
                <a:gd name="T31" fmla="*/ 0 h 99"/>
                <a:gd name="T32" fmla="*/ 0 w 243"/>
                <a:gd name="T33" fmla="*/ 0 h 99"/>
                <a:gd name="T34" fmla="*/ 1 w 243"/>
                <a:gd name="T35" fmla="*/ 9 h 99"/>
                <a:gd name="T36" fmla="*/ 2 w 243"/>
                <a:gd name="T37" fmla="*/ 19 h 99"/>
                <a:gd name="T38" fmla="*/ 3 w 243"/>
                <a:gd name="T39" fmla="*/ 27 h 99"/>
                <a:gd name="T40" fmla="*/ 5 w 243"/>
                <a:gd name="T41" fmla="*/ 36 h 99"/>
                <a:gd name="T42" fmla="*/ 7 w 243"/>
                <a:gd name="T43" fmla="*/ 45 h 99"/>
                <a:gd name="T44" fmla="*/ 10 w 243"/>
                <a:gd name="T45" fmla="*/ 55 h 99"/>
                <a:gd name="T46" fmla="*/ 16 w 243"/>
                <a:gd name="T47" fmla="*/ 66 h 99"/>
                <a:gd name="T48" fmla="*/ 22 w 243"/>
                <a:gd name="T49" fmla="*/ 78 h 99"/>
                <a:gd name="T50" fmla="*/ 30 w 243"/>
                <a:gd name="T51" fmla="*/ 79 h 99"/>
                <a:gd name="T52" fmla="*/ 38 w 243"/>
                <a:gd name="T53" fmla="*/ 80 h 99"/>
                <a:gd name="T54" fmla="*/ 47 w 243"/>
                <a:gd name="T55" fmla="*/ 81 h 99"/>
                <a:gd name="T56" fmla="*/ 57 w 243"/>
                <a:gd name="T57" fmla="*/ 82 h 99"/>
                <a:gd name="T58" fmla="*/ 65 w 243"/>
                <a:gd name="T59" fmla="*/ 84 h 99"/>
                <a:gd name="T60" fmla="*/ 76 w 243"/>
                <a:gd name="T61" fmla="*/ 85 h 99"/>
                <a:gd name="T62" fmla="*/ 86 w 243"/>
                <a:gd name="T63" fmla="*/ 86 h 99"/>
                <a:gd name="T64" fmla="*/ 96 w 243"/>
                <a:gd name="T65" fmla="*/ 88 h 99"/>
                <a:gd name="T66" fmla="*/ 105 w 243"/>
                <a:gd name="T67" fmla="*/ 90 h 99"/>
                <a:gd name="T68" fmla="*/ 115 w 243"/>
                <a:gd name="T69" fmla="*/ 90 h 99"/>
                <a:gd name="T70" fmla="*/ 124 w 243"/>
                <a:gd name="T71" fmla="*/ 92 h 99"/>
                <a:gd name="T72" fmla="*/ 133 w 243"/>
                <a:gd name="T73" fmla="*/ 93 h 99"/>
                <a:gd name="T74" fmla="*/ 141 w 243"/>
                <a:gd name="T75" fmla="*/ 94 h 99"/>
                <a:gd name="T76" fmla="*/ 148 w 243"/>
                <a:gd name="T77" fmla="*/ 95 h 99"/>
                <a:gd name="T78" fmla="*/ 155 w 243"/>
                <a:gd name="T79" fmla="*/ 96 h 99"/>
                <a:gd name="T80" fmla="*/ 161 w 243"/>
                <a:gd name="T81" fmla="*/ 98 h 99"/>
                <a:gd name="T82" fmla="*/ 169 w 243"/>
                <a:gd name="T83" fmla="*/ 93 h 99"/>
                <a:gd name="T84" fmla="*/ 180 w 243"/>
                <a:gd name="T85" fmla="*/ 86 h 99"/>
                <a:gd name="T86" fmla="*/ 191 w 243"/>
                <a:gd name="T87" fmla="*/ 77 h 99"/>
                <a:gd name="T88" fmla="*/ 204 w 243"/>
                <a:gd name="T89" fmla="*/ 66 h 99"/>
                <a:gd name="T90" fmla="*/ 217 w 243"/>
                <a:gd name="T91" fmla="*/ 56 h 99"/>
                <a:gd name="T92" fmla="*/ 227 w 243"/>
                <a:gd name="T93" fmla="*/ 43 h 99"/>
                <a:gd name="T94" fmla="*/ 236 w 243"/>
                <a:gd name="T95" fmla="*/ 34 h 99"/>
                <a:gd name="T96" fmla="*/ 242 w 243"/>
                <a:gd name="T97" fmla="*/ 26 h 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43"/>
                <a:gd name="T148" fmla="*/ 0 h 99"/>
                <a:gd name="T149" fmla="*/ 243 w 243"/>
                <a:gd name="T150" fmla="*/ 99 h 9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43" h="99">
                  <a:moveTo>
                    <a:pt x="242" y="26"/>
                  </a:moveTo>
                  <a:lnTo>
                    <a:pt x="233" y="25"/>
                  </a:lnTo>
                  <a:lnTo>
                    <a:pt x="222" y="24"/>
                  </a:lnTo>
                  <a:lnTo>
                    <a:pt x="210" y="21"/>
                  </a:lnTo>
                  <a:lnTo>
                    <a:pt x="195" y="19"/>
                  </a:lnTo>
                  <a:lnTo>
                    <a:pt x="179" y="17"/>
                  </a:lnTo>
                  <a:lnTo>
                    <a:pt x="162" y="14"/>
                  </a:lnTo>
                  <a:lnTo>
                    <a:pt x="144" y="12"/>
                  </a:lnTo>
                  <a:lnTo>
                    <a:pt x="126" y="10"/>
                  </a:lnTo>
                  <a:lnTo>
                    <a:pt x="108" y="8"/>
                  </a:lnTo>
                  <a:lnTo>
                    <a:pt x="90" y="7"/>
                  </a:lnTo>
                  <a:lnTo>
                    <a:pt x="72" y="5"/>
                  </a:lnTo>
                  <a:lnTo>
                    <a:pt x="55" y="3"/>
                  </a:lnTo>
                  <a:lnTo>
                    <a:pt x="39" y="2"/>
                  </a:lnTo>
                  <a:lnTo>
                    <a:pt x="23" y="1"/>
                  </a:lnTo>
                  <a:lnTo>
                    <a:pt x="11" y="0"/>
                  </a:lnTo>
                  <a:lnTo>
                    <a:pt x="0" y="0"/>
                  </a:lnTo>
                  <a:lnTo>
                    <a:pt x="1" y="9"/>
                  </a:lnTo>
                  <a:lnTo>
                    <a:pt x="2" y="19"/>
                  </a:lnTo>
                  <a:lnTo>
                    <a:pt x="3" y="27"/>
                  </a:lnTo>
                  <a:lnTo>
                    <a:pt x="5" y="36"/>
                  </a:lnTo>
                  <a:lnTo>
                    <a:pt x="7" y="45"/>
                  </a:lnTo>
                  <a:lnTo>
                    <a:pt x="10" y="55"/>
                  </a:lnTo>
                  <a:lnTo>
                    <a:pt x="16" y="66"/>
                  </a:lnTo>
                  <a:lnTo>
                    <a:pt x="22" y="78"/>
                  </a:lnTo>
                  <a:lnTo>
                    <a:pt x="30" y="79"/>
                  </a:lnTo>
                  <a:lnTo>
                    <a:pt x="38" y="80"/>
                  </a:lnTo>
                  <a:lnTo>
                    <a:pt x="47" y="81"/>
                  </a:lnTo>
                  <a:lnTo>
                    <a:pt x="57" y="82"/>
                  </a:lnTo>
                  <a:lnTo>
                    <a:pt x="65" y="84"/>
                  </a:lnTo>
                  <a:lnTo>
                    <a:pt x="76" y="85"/>
                  </a:lnTo>
                  <a:lnTo>
                    <a:pt x="86" y="86"/>
                  </a:lnTo>
                  <a:lnTo>
                    <a:pt x="96" y="88"/>
                  </a:lnTo>
                  <a:lnTo>
                    <a:pt x="105" y="90"/>
                  </a:lnTo>
                  <a:lnTo>
                    <a:pt x="115" y="90"/>
                  </a:lnTo>
                  <a:lnTo>
                    <a:pt x="124" y="92"/>
                  </a:lnTo>
                  <a:lnTo>
                    <a:pt x="133" y="93"/>
                  </a:lnTo>
                  <a:lnTo>
                    <a:pt x="141" y="94"/>
                  </a:lnTo>
                  <a:lnTo>
                    <a:pt x="148" y="95"/>
                  </a:lnTo>
                  <a:lnTo>
                    <a:pt x="155" y="96"/>
                  </a:lnTo>
                  <a:lnTo>
                    <a:pt x="161" y="98"/>
                  </a:lnTo>
                  <a:lnTo>
                    <a:pt x="169" y="93"/>
                  </a:lnTo>
                  <a:lnTo>
                    <a:pt x="180" y="86"/>
                  </a:lnTo>
                  <a:lnTo>
                    <a:pt x="191" y="77"/>
                  </a:lnTo>
                  <a:lnTo>
                    <a:pt x="204" y="66"/>
                  </a:lnTo>
                  <a:lnTo>
                    <a:pt x="217" y="56"/>
                  </a:lnTo>
                  <a:lnTo>
                    <a:pt x="227" y="43"/>
                  </a:lnTo>
                  <a:lnTo>
                    <a:pt x="236" y="34"/>
                  </a:lnTo>
                  <a:lnTo>
                    <a:pt x="242" y="26"/>
                  </a:lnTo>
                </a:path>
              </a:pathLst>
            </a:custGeom>
            <a:solidFill>
              <a:srgbClr val="C0A030"/>
            </a:solidFill>
            <a:ln w="12700" cap="rnd">
              <a:noFill/>
              <a:round/>
              <a:headEnd/>
              <a:tailEnd/>
            </a:ln>
          </p:spPr>
          <p:txBody>
            <a:bodyPr/>
            <a:lstStyle/>
            <a:p>
              <a:endParaRPr lang="en-US">
                <a:solidFill>
                  <a:srgbClr val="000000"/>
                </a:solidFill>
              </a:endParaRPr>
            </a:p>
          </p:txBody>
        </p:sp>
        <p:sp>
          <p:nvSpPr>
            <p:cNvPr id="27800" name="Freeform 153"/>
            <p:cNvSpPr>
              <a:spLocks/>
            </p:cNvSpPr>
            <p:nvPr/>
          </p:nvSpPr>
          <p:spPr bwMode="auto">
            <a:xfrm>
              <a:off x="4167" y="2644"/>
              <a:ext cx="208" cy="97"/>
            </a:xfrm>
            <a:custGeom>
              <a:avLst/>
              <a:gdLst>
                <a:gd name="T0" fmla="*/ 207 w 208"/>
                <a:gd name="T1" fmla="*/ 23 h 97"/>
                <a:gd name="T2" fmla="*/ 200 w 208"/>
                <a:gd name="T3" fmla="*/ 21 h 97"/>
                <a:gd name="T4" fmla="*/ 191 w 208"/>
                <a:gd name="T5" fmla="*/ 20 h 97"/>
                <a:gd name="T6" fmla="*/ 181 w 208"/>
                <a:gd name="T7" fmla="*/ 18 h 97"/>
                <a:gd name="T8" fmla="*/ 169 w 208"/>
                <a:gd name="T9" fmla="*/ 16 h 97"/>
                <a:gd name="T10" fmla="*/ 155 w 208"/>
                <a:gd name="T11" fmla="*/ 14 h 97"/>
                <a:gd name="T12" fmla="*/ 141 w 208"/>
                <a:gd name="T13" fmla="*/ 12 h 97"/>
                <a:gd name="T14" fmla="*/ 126 w 208"/>
                <a:gd name="T15" fmla="*/ 10 h 97"/>
                <a:gd name="T16" fmla="*/ 111 w 208"/>
                <a:gd name="T17" fmla="*/ 9 h 97"/>
                <a:gd name="T18" fmla="*/ 94 w 208"/>
                <a:gd name="T19" fmla="*/ 7 h 97"/>
                <a:gd name="T20" fmla="*/ 79 w 208"/>
                <a:gd name="T21" fmla="*/ 6 h 97"/>
                <a:gd name="T22" fmla="*/ 63 w 208"/>
                <a:gd name="T23" fmla="*/ 4 h 97"/>
                <a:gd name="T24" fmla="*/ 49 w 208"/>
                <a:gd name="T25" fmla="*/ 3 h 97"/>
                <a:gd name="T26" fmla="*/ 34 w 208"/>
                <a:gd name="T27" fmla="*/ 2 h 97"/>
                <a:gd name="T28" fmla="*/ 21 w 208"/>
                <a:gd name="T29" fmla="*/ 1 h 97"/>
                <a:gd name="T30" fmla="*/ 10 w 208"/>
                <a:gd name="T31" fmla="*/ 0 h 97"/>
                <a:gd name="T32" fmla="*/ 0 w 208"/>
                <a:gd name="T33" fmla="*/ 0 h 97"/>
                <a:gd name="T34" fmla="*/ 1 w 208"/>
                <a:gd name="T35" fmla="*/ 12 h 97"/>
                <a:gd name="T36" fmla="*/ 3 w 208"/>
                <a:gd name="T37" fmla="*/ 22 h 97"/>
                <a:gd name="T38" fmla="*/ 4 w 208"/>
                <a:gd name="T39" fmla="*/ 31 h 97"/>
                <a:gd name="T40" fmla="*/ 6 w 208"/>
                <a:gd name="T41" fmla="*/ 40 h 97"/>
                <a:gd name="T42" fmla="*/ 8 w 208"/>
                <a:gd name="T43" fmla="*/ 49 h 97"/>
                <a:gd name="T44" fmla="*/ 11 w 208"/>
                <a:gd name="T45" fmla="*/ 58 h 97"/>
                <a:gd name="T46" fmla="*/ 15 w 208"/>
                <a:gd name="T47" fmla="*/ 69 h 97"/>
                <a:gd name="T48" fmla="*/ 20 w 208"/>
                <a:gd name="T49" fmla="*/ 80 h 97"/>
                <a:gd name="T50" fmla="*/ 26 w 208"/>
                <a:gd name="T51" fmla="*/ 80 h 97"/>
                <a:gd name="T52" fmla="*/ 32 w 208"/>
                <a:gd name="T53" fmla="*/ 81 h 97"/>
                <a:gd name="T54" fmla="*/ 39 w 208"/>
                <a:gd name="T55" fmla="*/ 81 h 97"/>
                <a:gd name="T56" fmla="*/ 47 w 208"/>
                <a:gd name="T57" fmla="*/ 82 h 97"/>
                <a:gd name="T58" fmla="*/ 55 w 208"/>
                <a:gd name="T59" fmla="*/ 83 h 97"/>
                <a:gd name="T60" fmla="*/ 63 w 208"/>
                <a:gd name="T61" fmla="*/ 84 h 97"/>
                <a:gd name="T62" fmla="*/ 71 w 208"/>
                <a:gd name="T63" fmla="*/ 85 h 97"/>
                <a:gd name="T64" fmla="*/ 80 w 208"/>
                <a:gd name="T65" fmla="*/ 86 h 97"/>
                <a:gd name="T66" fmla="*/ 88 w 208"/>
                <a:gd name="T67" fmla="*/ 88 h 97"/>
                <a:gd name="T68" fmla="*/ 97 w 208"/>
                <a:gd name="T69" fmla="*/ 88 h 97"/>
                <a:gd name="T70" fmla="*/ 105 w 208"/>
                <a:gd name="T71" fmla="*/ 90 h 97"/>
                <a:gd name="T72" fmla="*/ 113 w 208"/>
                <a:gd name="T73" fmla="*/ 91 h 97"/>
                <a:gd name="T74" fmla="*/ 120 w 208"/>
                <a:gd name="T75" fmla="*/ 93 h 97"/>
                <a:gd name="T76" fmla="*/ 126 w 208"/>
                <a:gd name="T77" fmla="*/ 94 h 97"/>
                <a:gd name="T78" fmla="*/ 132 w 208"/>
                <a:gd name="T79" fmla="*/ 95 h 97"/>
                <a:gd name="T80" fmla="*/ 137 w 208"/>
                <a:gd name="T81" fmla="*/ 96 h 97"/>
                <a:gd name="T82" fmla="*/ 144 w 208"/>
                <a:gd name="T83" fmla="*/ 92 h 97"/>
                <a:gd name="T84" fmla="*/ 153 w 208"/>
                <a:gd name="T85" fmla="*/ 85 h 97"/>
                <a:gd name="T86" fmla="*/ 163 w 208"/>
                <a:gd name="T87" fmla="*/ 75 h 97"/>
                <a:gd name="T88" fmla="*/ 174 w 208"/>
                <a:gd name="T89" fmla="*/ 64 h 97"/>
                <a:gd name="T90" fmla="*/ 185 w 208"/>
                <a:gd name="T91" fmla="*/ 52 h 97"/>
                <a:gd name="T92" fmla="*/ 193 w 208"/>
                <a:gd name="T93" fmla="*/ 40 h 97"/>
                <a:gd name="T94" fmla="*/ 201 w 208"/>
                <a:gd name="T95" fmla="*/ 30 h 97"/>
                <a:gd name="T96" fmla="*/ 207 w 208"/>
                <a:gd name="T97" fmla="*/ 23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8"/>
                <a:gd name="T148" fmla="*/ 0 h 97"/>
                <a:gd name="T149" fmla="*/ 208 w 208"/>
                <a:gd name="T150" fmla="*/ 97 h 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8" h="97">
                  <a:moveTo>
                    <a:pt x="207" y="23"/>
                  </a:moveTo>
                  <a:lnTo>
                    <a:pt x="200" y="21"/>
                  </a:lnTo>
                  <a:lnTo>
                    <a:pt x="191" y="20"/>
                  </a:lnTo>
                  <a:lnTo>
                    <a:pt x="181" y="18"/>
                  </a:lnTo>
                  <a:lnTo>
                    <a:pt x="169" y="16"/>
                  </a:lnTo>
                  <a:lnTo>
                    <a:pt x="155" y="14"/>
                  </a:lnTo>
                  <a:lnTo>
                    <a:pt x="141" y="12"/>
                  </a:lnTo>
                  <a:lnTo>
                    <a:pt x="126" y="10"/>
                  </a:lnTo>
                  <a:lnTo>
                    <a:pt x="111" y="9"/>
                  </a:lnTo>
                  <a:lnTo>
                    <a:pt x="94" y="7"/>
                  </a:lnTo>
                  <a:lnTo>
                    <a:pt x="79" y="6"/>
                  </a:lnTo>
                  <a:lnTo>
                    <a:pt x="63" y="4"/>
                  </a:lnTo>
                  <a:lnTo>
                    <a:pt x="49" y="3"/>
                  </a:lnTo>
                  <a:lnTo>
                    <a:pt x="34" y="2"/>
                  </a:lnTo>
                  <a:lnTo>
                    <a:pt x="21" y="1"/>
                  </a:lnTo>
                  <a:lnTo>
                    <a:pt x="10" y="0"/>
                  </a:lnTo>
                  <a:lnTo>
                    <a:pt x="0" y="0"/>
                  </a:lnTo>
                  <a:lnTo>
                    <a:pt x="1" y="12"/>
                  </a:lnTo>
                  <a:lnTo>
                    <a:pt x="3" y="22"/>
                  </a:lnTo>
                  <a:lnTo>
                    <a:pt x="4" y="31"/>
                  </a:lnTo>
                  <a:lnTo>
                    <a:pt x="6" y="40"/>
                  </a:lnTo>
                  <a:lnTo>
                    <a:pt x="8" y="49"/>
                  </a:lnTo>
                  <a:lnTo>
                    <a:pt x="11" y="58"/>
                  </a:lnTo>
                  <a:lnTo>
                    <a:pt x="15" y="69"/>
                  </a:lnTo>
                  <a:lnTo>
                    <a:pt x="20" y="80"/>
                  </a:lnTo>
                  <a:lnTo>
                    <a:pt x="26" y="80"/>
                  </a:lnTo>
                  <a:lnTo>
                    <a:pt x="32" y="81"/>
                  </a:lnTo>
                  <a:lnTo>
                    <a:pt x="39" y="81"/>
                  </a:lnTo>
                  <a:lnTo>
                    <a:pt x="47" y="82"/>
                  </a:lnTo>
                  <a:lnTo>
                    <a:pt x="55" y="83"/>
                  </a:lnTo>
                  <a:lnTo>
                    <a:pt x="63" y="84"/>
                  </a:lnTo>
                  <a:lnTo>
                    <a:pt x="71" y="85"/>
                  </a:lnTo>
                  <a:lnTo>
                    <a:pt x="80" y="86"/>
                  </a:lnTo>
                  <a:lnTo>
                    <a:pt x="88" y="88"/>
                  </a:lnTo>
                  <a:lnTo>
                    <a:pt x="97" y="88"/>
                  </a:lnTo>
                  <a:lnTo>
                    <a:pt x="105" y="90"/>
                  </a:lnTo>
                  <a:lnTo>
                    <a:pt x="113" y="91"/>
                  </a:lnTo>
                  <a:lnTo>
                    <a:pt x="120" y="93"/>
                  </a:lnTo>
                  <a:lnTo>
                    <a:pt x="126" y="94"/>
                  </a:lnTo>
                  <a:lnTo>
                    <a:pt x="132" y="95"/>
                  </a:lnTo>
                  <a:lnTo>
                    <a:pt x="137" y="96"/>
                  </a:lnTo>
                  <a:lnTo>
                    <a:pt x="144" y="92"/>
                  </a:lnTo>
                  <a:lnTo>
                    <a:pt x="153" y="85"/>
                  </a:lnTo>
                  <a:lnTo>
                    <a:pt x="163" y="75"/>
                  </a:lnTo>
                  <a:lnTo>
                    <a:pt x="174" y="64"/>
                  </a:lnTo>
                  <a:lnTo>
                    <a:pt x="185" y="52"/>
                  </a:lnTo>
                  <a:lnTo>
                    <a:pt x="193" y="40"/>
                  </a:lnTo>
                  <a:lnTo>
                    <a:pt x="201" y="30"/>
                  </a:lnTo>
                  <a:lnTo>
                    <a:pt x="207" y="23"/>
                  </a:lnTo>
                </a:path>
              </a:pathLst>
            </a:custGeom>
            <a:solidFill>
              <a:srgbClr val="C0A030"/>
            </a:solidFill>
            <a:ln w="12700" cap="rnd">
              <a:noFill/>
              <a:round/>
              <a:headEnd/>
              <a:tailEnd/>
            </a:ln>
          </p:spPr>
          <p:txBody>
            <a:bodyPr/>
            <a:lstStyle/>
            <a:p>
              <a:endParaRPr lang="en-US">
                <a:solidFill>
                  <a:srgbClr val="000000"/>
                </a:solidFill>
              </a:endParaRPr>
            </a:p>
          </p:txBody>
        </p:sp>
        <p:sp>
          <p:nvSpPr>
            <p:cNvPr id="27801" name="Freeform 154"/>
            <p:cNvSpPr>
              <a:spLocks/>
            </p:cNvSpPr>
            <p:nvPr/>
          </p:nvSpPr>
          <p:spPr bwMode="auto">
            <a:xfrm>
              <a:off x="4182" y="2646"/>
              <a:ext cx="176" cy="94"/>
            </a:xfrm>
            <a:custGeom>
              <a:avLst/>
              <a:gdLst>
                <a:gd name="T0" fmla="*/ 175 w 176"/>
                <a:gd name="T1" fmla="*/ 19 h 94"/>
                <a:gd name="T2" fmla="*/ 169 w 176"/>
                <a:gd name="T3" fmla="*/ 18 h 94"/>
                <a:gd name="T4" fmla="*/ 161 w 176"/>
                <a:gd name="T5" fmla="*/ 17 h 94"/>
                <a:gd name="T6" fmla="*/ 153 w 176"/>
                <a:gd name="T7" fmla="*/ 15 h 94"/>
                <a:gd name="T8" fmla="*/ 142 w 176"/>
                <a:gd name="T9" fmla="*/ 14 h 94"/>
                <a:gd name="T10" fmla="*/ 131 w 176"/>
                <a:gd name="T11" fmla="*/ 11 h 94"/>
                <a:gd name="T12" fmla="*/ 119 w 176"/>
                <a:gd name="T13" fmla="*/ 10 h 94"/>
                <a:gd name="T14" fmla="*/ 105 w 176"/>
                <a:gd name="T15" fmla="*/ 8 h 94"/>
                <a:gd name="T16" fmla="*/ 93 w 176"/>
                <a:gd name="T17" fmla="*/ 6 h 94"/>
                <a:gd name="T18" fmla="*/ 79 w 176"/>
                <a:gd name="T19" fmla="*/ 5 h 94"/>
                <a:gd name="T20" fmla="*/ 67 w 176"/>
                <a:gd name="T21" fmla="*/ 4 h 94"/>
                <a:gd name="T22" fmla="*/ 53 w 176"/>
                <a:gd name="T23" fmla="*/ 2 h 94"/>
                <a:gd name="T24" fmla="*/ 41 w 176"/>
                <a:gd name="T25" fmla="*/ 1 h 94"/>
                <a:gd name="T26" fmla="*/ 29 w 176"/>
                <a:gd name="T27" fmla="*/ 0 h 94"/>
                <a:gd name="T28" fmla="*/ 17 w 176"/>
                <a:gd name="T29" fmla="*/ 0 h 94"/>
                <a:gd name="T30" fmla="*/ 9 w 176"/>
                <a:gd name="T31" fmla="*/ 0 h 94"/>
                <a:gd name="T32" fmla="*/ 0 w 176"/>
                <a:gd name="T33" fmla="*/ 0 h 94"/>
                <a:gd name="T34" fmla="*/ 1 w 176"/>
                <a:gd name="T35" fmla="*/ 10 h 94"/>
                <a:gd name="T36" fmla="*/ 2 w 176"/>
                <a:gd name="T37" fmla="*/ 19 h 94"/>
                <a:gd name="T38" fmla="*/ 2 w 176"/>
                <a:gd name="T39" fmla="*/ 28 h 94"/>
                <a:gd name="T40" fmla="*/ 4 w 176"/>
                <a:gd name="T41" fmla="*/ 36 h 94"/>
                <a:gd name="T42" fmla="*/ 5 w 176"/>
                <a:gd name="T43" fmla="*/ 45 h 94"/>
                <a:gd name="T44" fmla="*/ 8 w 176"/>
                <a:gd name="T45" fmla="*/ 54 h 94"/>
                <a:gd name="T46" fmla="*/ 11 w 176"/>
                <a:gd name="T47" fmla="*/ 66 h 94"/>
                <a:gd name="T48" fmla="*/ 15 w 176"/>
                <a:gd name="T49" fmla="*/ 78 h 94"/>
                <a:gd name="T50" fmla="*/ 20 w 176"/>
                <a:gd name="T51" fmla="*/ 79 h 94"/>
                <a:gd name="T52" fmla="*/ 26 w 176"/>
                <a:gd name="T53" fmla="*/ 79 h 94"/>
                <a:gd name="T54" fmla="*/ 32 w 176"/>
                <a:gd name="T55" fmla="*/ 80 h 94"/>
                <a:gd name="T56" fmla="*/ 39 w 176"/>
                <a:gd name="T57" fmla="*/ 81 h 94"/>
                <a:gd name="T58" fmla="*/ 45 w 176"/>
                <a:gd name="T59" fmla="*/ 82 h 94"/>
                <a:gd name="T60" fmla="*/ 53 w 176"/>
                <a:gd name="T61" fmla="*/ 83 h 94"/>
                <a:gd name="T62" fmla="*/ 60 w 176"/>
                <a:gd name="T63" fmla="*/ 84 h 94"/>
                <a:gd name="T64" fmla="*/ 67 w 176"/>
                <a:gd name="T65" fmla="*/ 85 h 94"/>
                <a:gd name="T66" fmla="*/ 74 w 176"/>
                <a:gd name="T67" fmla="*/ 86 h 94"/>
                <a:gd name="T68" fmla="*/ 81 w 176"/>
                <a:gd name="T69" fmla="*/ 87 h 94"/>
                <a:gd name="T70" fmla="*/ 87 w 176"/>
                <a:gd name="T71" fmla="*/ 88 h 94"/>
                <a:gd name="T72" fmla="*/ 94 w 176"/>
                <a:gd name="T73" fmla="*/ 89 h 94"/>
                <a:gd name="T74" fmla="*/ 100 w 176"/>
                <a:gd name="T75" fmla="*/ 90 h 94"/>
                <a:gd name="T76" fmla="*/ 105 w 176"/>
                <a:gd name="T77" fmla="*/ 91 h 94"/>
                <a:gd name="T78" fmla="*/ 110 w 176"/>
                <a:gd name="T79" fmla="*/ 93 h 94"/>
                <a:gd name="T80" fmla="*/ 115 w 176"/>
                <a:gd name="T81" fmla="*/ 93 h 94"/>
                <a:gd name="T82" fmla="*/ 121 w 176"/>
                <a:gd name="T83" fmla="*/ 89 h 94"/>
                <a:gd name="T84" fmla="*/ 129 w 176"/>
                <a:gd name="T85" fmla="*/ 82 h 94"/>
                <a:gd name="T86" fmla="*/ 137 w 176"/>
                <a:gd name="T87" fmla="*/ 71 h 94"/>
                <a:gd name="T88" fmla="*/ 147 w 176"/>
                <a:gd name="T89" fmla="*/ 60 h 94"/>
                <a:gd name="T90" fmla="*/ 156 w 176"/>
                <a:gd name="T91" fmla="*/ 48 h 94"/>
                <a:gd name="T92" fmla="*/ 163 w 176"/>
                <a:gd name="T93" fmla="*/ 37 h 94"/>
                <a:gd name="T94" fmla="*/ 170 w 176"/>
                <a:gd name="T95" fmla="*/ 26 h 94"/>
                <a:gd name="T96" fmla="*/ 175 w 176"/>
                <a:gd name="T97" fmla="*/ 19 h 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6"/>
                <a:gd name="T148" fmla="*/ 0 h 94"/>
                <a:gd name="T149" fmla="*/ 176 w 176"/>
                <a:gd name="T150" fmla="*/ 94 h 9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6" h="94">
                  <a:moveTo>
                    <a:pt x="175" y="19"/>
                  </a:moveTo>
                  <a:lnTo>
                    <a:pt x="169" y="18"/>
                  </a:lnTo>
                  <a:lnTo>
                    <a:pt x="161" y="17"/>
                  </a:lnTo>
                  <a:lnTo>
                    <a:pt x="153" y="15"/>
                  </a:lnTo>
                  <a:lnTo>
                    <a:pt x="142" y="14"/>
                  </a:lnTo>
                  <a:lnTo>
                    <a:pt x="131" y="11"/>
                  </a:lnTo>
                  <a:lnTo>
                    <a:pt x="119" y="10"/>
                  </a:lnTo>
                  <a:lnTo>
                    <a:pt x="105" y="8"/>
                  </a:lnTo>
                  <a:lnTo>
                    <a:pt x="93" y="6"/>
                  </a:lnTo>
                  <a:lnTo>
                    <a:pt x="79" y="5"/>
                  </a:lnTo>
                  <a:lnTo>
                    <a:pt x="67" y="4"/>
                  </a:lnTo>
                  <a:lnTo>
                    <a:pt x="53" y="2"/>
                  </a:lnTo>
                  <a:lnTo>
                    <a:pt x="41" y="1"/>
                  </a:lnTo>
                  <a:lnTo>
                    <a:pt x="29" y="0"/>
                  </a:lnTo>
                  <a:lnTo>
                    <a:pt x="17" y="0"/>
                  </a:lnTo>
                  <a:lnTo>
                    <a:pt x="9" y="0"/>
                  </a:lnTo>
                  <a:lnTo>
                    <a:pt x="0" y="0"/>
                  </a:lnTo>
                  <a:lnTo>
                    <a:pt x="1" y="10"/>
                  </a:lnTo>
                  <a:lnTo>
                    <a:pt x="2" y="19"/>
                  </a:lnTo>
                  <a:lnTo>
                    <a:pt x="2" y="28"/>
                  </a:lnTo>
                  <a:lnTo>
                    <a:pt x="4" y="36"/>
                  </a:lnTo>
                  <a:lnTo>
                    <a:pt x="5" y="45"/>
                  </a:lnTo>
                  <a:lnTo>
                    <a:pt x="8" y="54"/>
                  </a:lnTo>
                  <a:lnTo>
                    <a:pt x="11" y="66"/>
                  </a:lnTo>
                  <a:lnTo>
                    <a:pt x="15" y="78"/>
                  </a:lnTo>
                  <a:lnTo>
                    <a:pt x="20" y="79"/>
                  </a:lnTo>
                  <a:lnTo>
                    <a:pt x="26" y="79"/>
                  </a:lnTo>
                  <a:lnTo>
                    <a:pt x="32" y="80"/>
                  </a:lnTo>
                  <a:lnTo>
                    <a:pt x="39" y="81"/>
                  </a:lnTo>
                  <a:lnTo>
                    <a:pt x="45" y="82"/>
                  </a:lnTo>
                  <a:lnTo>
                    <a:pt x="53" y="83"/>
                  </a:lnTo>
                  <a:lnTo>
                    <a:pt x="60" y="84"/>
                  </a:lnTo>
                  <a:lnTo>
                    <a:pt x="67" y="85"/>
                  </a:lnTo>
                  <a:lnTo>
                    <a:pt x="74" y="86"/>
                  </a:lnTo>
                  <a:lnTo>
                    <a:pt x="81" y="87"/>
                  </a:lnTo>
                  <a:lnTo>
                    <a:pt x="87" y="88"/>
                  </a:lnTo>
                  <a:lnTo>
                    <a:pt x="94" y="89"/>
                  </a:lnTo>
                  <a:lnTo>
                    <a:pt x="100" y="90"/>
                  </a:lnTo>
                  <a:lnTo>
                    <a:pt x="105" y="91"/>
                  </a:lnTo>
                  <a:lnTo>
                    <a:pt x="110" y="93"/>
                  </a:lnTo>
                  <a:lnTo>
                    <a:pt x="115" y="93"/>
                  </a:lnTo>
                  <a:lnTo>
                    <a:pt x="121" y="89"/>
                  </a:lnTo>
                  <a:lnTo>
                    <a:pt x="129" y="82"/>
                  </a:lnTo>
                  <a:lnTo>
                    <a:pt x="137" y="71"/>
                  </a:lnTo>
                  <a:lnTo>
                    <a:pt x="147" y="60"/>
                  </a:lnTo>
                  <a:lnTo>
                    <a:pt x="156" y="48"/>
                  </a:lnTo>
                  <a:lnTo>
                    <a:pt x="163" y="37"/>
                  </a:lnTo>
                  <a:lnTo>
                    <a:pt x="170" y="26"/>
                  </a:lnTo>
                  <a:lnTo>
                    <a:pt x="175" y="19"/>
                  </a:lnTo>
                </a:path>
              </a:pathLst>
            </a:custGeom>
            <a:solidFill>
              <a:srgbClr val="C0A030"/>
            </a:solidFill>
            <a:ln w="12700" cap="rnd">
              <a:noFill/>
              <a:round/>
              <a:headEnd/>
              <a:tailEnd/>
            </a:ln>
          </p:spPr>
          <p:txBody>
            <a:bodyPr/>
            <a:lstStyle/>
            <a:p>
              <a:endParaRPr lang="en-US">
                <a:solidFill>
                  <a:srgbClr val="000000"/>
                </a:solidFill>
              </a:endParaRPr>
            </a:p>
          </p:txBody>
        </p:sp>
        <p:sp>
          <p:nvSpPr>
            <p:cNvPr id="27802" name="Freeform 155"/>
            <p:cNvSpPr>
              <a:spLocks/>
            </p:cNvSpPr>
            <p:nvPr/>
          </p:nvSpPr>
          <p:spPr bwMode="auto">
            <a:xfrm>
              <a:off x="3686" y="986"/>
              <a:ext cx="237" cy="87"/>
            </a:xfrm>
            <a:custGeom>
              <a:avLst/>
              <a:gdLst>
                <a:gd name="T0" fmla="*/ 0 w 237"/>
                <a:gd name="T1" fmla="*/ 78 h 87"/>
                <a:gd name="T2" fmla="*/ 0 w 237"/>
                <a:gd name="T3" fmla="*/ 78 h 87"/>
                <a:gd name="T4" fmla="*/ 15 w 237"/>
                <a:gd name="T5" fmla="*/ 82 h 87"/>
                <a:gd name="T6" fmla="*/ 30 w 237"/>
                <a:gd name="T7" fmla="*/ 84 h 87"/>
                <a:gd name="T8" fmla="*/ 46 w 237"/>
                <a:gd name="T9" fmla="*/ 86 h 87"/>
                <a:gd name="T10" fmla="*/ 60 w 237"/>
                <a:gd name="T11" fmla="*/ 86 h 87"/>
                <a:gd name="T12" fmla="*/ 76 w 237"/>
                <a:gd name="T13" fmla="*/ 83 h 87"/>
                <a:gd name="T14" fmla="*/ 92 w 237"/>
                <a:gd name="T15" fmla="*/ 80 h 87"/>
                <a:gd name="T16" fmla="*/ 106 w 237"/>
                <a:gd name="T17" fmla="*/ 77 h 87"/>
                <a:gd name="T18" fmla="*/ 121 w 237"/>
                <a:gd name="T19" fmla="*/ 72 h 87"/>
                <a:gd name="T20" fmla="*/ 137 w 237"/>
                <a:gd name="T21" fmla="*/ 65 h 87"/>
                <a:gd name="T22" fmla="*/ 151 w 237"/>
                <a:gd name="T23" fmla="*/ 58 h 87"/>
                <a:gd name="T24" fmla="*/ 166 w 237"/>
                <a:gd name="T25" fmla="*/ 50 h 87"/>
                <a:gd name="T26" fmla="*/ 180 w 237"/>
                <a:gd name="T27" fmla="*/ 43 h 87"/>
                <a:gd name="T28" fmla="*/ 194 w 237"/>
                <a:gd name="T29" fmla="*/ 34 h 87"/>
                <a:gd name="T30" fmla="*/ 208 w 237"/>
                <a:gd name="T31" fmla="*/ 23 h 87"/>
                <a:gd name="T32" fmla="*/ 222 w 237"/>
                <a:gd name="T33" fmla="*/ 14 h 87"/>
                <a:gd name="T34" fmla="*/ 236 w 237"/>
                <a:gd name="T35" fmla="*/ 5 h 87"/>
                <a:gd name="T36" fmla="*/ 232 w 237"/>
                <a:gd name="T37" fmla="*/ 0 h 87"/>
                <a:gd name="T38" fmla="*/ 218 w 237"/>
                <a:gd name="T39" fmla="*/ 9 h 87"/>
                <a:gd name="T40" fmla="*/ 205 w 237"/>
                <a:gd name="T41" fmla="*/ 20 h 87"/>
                <a:gd name="T42" fmla="*/ 190 w 237"/>
                <a:gd name="T43" fmla="*/ 28 h 87"/>
                <a:gd name="T44" fmla="*/ 177 w 237"/>
                <a:gd name="T45" fmla="*/ 37 h 87"/>
                <a:gd name="T46" fmla="*/ 162 w 237"/>
                <a:gd name="T47" fmla="*/ 45 h 87"/>
                <a:gd name="T48" fmla="*/ 148 w 237"/>
                <a:gd name="T49" fmla="*/ 52 h 87"/>
                <a:gd name="T50" fmla="*/ 134 w 237"/>
                <a:gd name="T51" fmla="*/ 60 h 87"/>
                <a:gd name="T52" fmla="*/ 119 w 237"/>
                <a:gd name="T53" fmla="*/ 66 h 87"/>
                <a:gd name="T54" fmla="*/ 104 w 237"/>
                <a:gd name="T55" fmla="*/ 71 h 87"/>
                <a:gd name="T56" fmla="*/ 90 w 237"/>
                <a:gd name="T57" fmla="*/ 76 h 87"/>
                <a:gd name="T58" fmla="*/ 75 w 237"/>
                <a:gd name="T59" fmla="*/ 79 h 87"/>
                <a:gd name="T60" fmla="*/ 60 w 237"/>
                <a:gd name="T61" fmla="*/ 80 h 87"/>
                <a:gd name="T62" fmla="*/ 46 w 237"/>
                <a:gd name="T63" fmla="*/ 80 h 87"/>
                <a:gd name="T64" fmla="*/ 31 w 237"/>
                <a:gd name="T65" fmla="*/ 79 h 87"/>
                <a:gd name="T66" fmla="*/ 16 w 237"/>
                <a:gd name="T67" fmla="*/ 77 h 87"/>
                <a:gd name="T68" fmla="*/ 2 w 237"/>
                <a:gd name="T69" fmla="*/ 72 h 87"/>
                <a:gd name="T70" fmla="*/ 0 w 237"/>
                <a:gd name="T71" fmla="*/ 7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7"/>
                <a:gd name="T109" fmla="*/ 0 h 87"/>
                <a:gd name="T110" fmla="*/ 237 w 237"/>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7" h="87">
                  <a:moveTo>
                    <a:pt x="0" y="78"/>
                  </a:moveTo>
                  <a:lnTo>
                    <a:pt x="0" y="78"/>
                  </a:lnTo>
                  <a:lnTo>
                    <a:pt x="15" y="82"/>
                  </a:lnTo>
                  <a:lnTo>
                    <a:pt x="30" y="84"/>
                  </a:lnTo>
                  <a:lnTo>
                    <a:pt x="46" y="86"/>
                  </a:lnTo>
                  <a:lnTo>
                    <a:pt x="60" y="86"/>
                  </a:lnTo>
                  <a:lnTo>
                    <a:pt x="76" y="83"/>
                  </a:lnTo>
                  <a:lnTo>
                    <a:pt x="92" y="80"/>
                  </a:lnTo>
                  <a:lnTo>
                    <a:pt x="106" y="77"/>
                  </a:lnTo>
                  <a:lnTo>
                    <a:pt x="121" y="72"/>
                  </a:lnTo>
                  <a:lnTo>
                    <a:pt x="137" y="65"/>
                  </a:lnTo>
                  <a:lnTo>
                    <a:pt x="151" y="58"/>
                  </a:lnTo>
                  <a:lnTo>
                    <a:pt x="166" y="50"/>
                  </a:lnTo>
                  <a:lnTo>
                    <a:pt x="180" y="43"/>
                  </a:lnTo>
                  <a:lnTo>
                    <a:pt x="194" y="34"/>
                  </a:lnTo>
                  <a:lnTo>
                    <a:pt x="208" y="23"/>
                  </a:lnTo>
                  <a:lnTo>
                    <a:pt x="222" y="14"/>
                  </a:lnTo>
                  <a:lnTo>
                    <a:pt x="236" y="5"/>
                  </a:lnTo>
                  <a:lnTo>
                    <a:pt x="232" y="0"/>
                  </a:lnTo>
                  <a:lnTo>
                    <a:pt x="218" y="9"/>
                  </a:lnTo>
                  <a:lnTo>
                    <a:pt x="205" y="20"/>
                  </a:lnTo>
                  <a:lnTo>
                    <a:pt x="190" y="28"/>
                  </a:lnTo>
                  <a:lnTo>
                    <a:pt x="177" y="37"/>
                  </a:lnTo>
                  <a:lnTo>
                    <a:pt x="162" y="45"/>
                  </a:lnTo>
                  <a:lnTo>
                    <a:pt x="148" y="52"/>
                  </a:lnTo>
                  <a:lnTo>
                    <a:pt x="134" y="60"/>
                  </a:lnTo>
                  <a:lnTo>
                    <a:pt x="119" y="66"/>
                  </a:lnTo>
                  <a:lnTo>
                    <a:pt x="104" y="71"/>
                  </a:lnTo>
                  <a:lnTo>
                    <a:pt x="90" y="76"/>
                  </a:lnTo>
                  <a:lnTo>
                    <a:pt x="75" y="79"/>
                  </a:lnTo>
                  <a:lnTo>
                    <a:pt x="60" y="80"/>
                  </a:lnTo>
                  <a:lnTo>
                    <a:pt x="46" y="80"/>
                  </a:lnTo>
                  <a:lnTo>
                    <a:pt x="31" y="79"/>
                  </a:lnTo>
                  <a:lnTo>
                    <a:pt x="16" y="77"/>
                  </a:lnTo>
                  <a:lnTo>
                    <a:pt x="2" y="72"/>
                  </a:lnTo>
                  <a:lnTo>
                    <a:pt x="0" y="78"/>
                  </a:lnTo>
                </a:path>
              </a:pathLst>
            </a:custGeom>
            <a:solidFill>
              <a:srgbClr val="000000"/>
            </a:solidFill>
            <a:ln w="12700" cap="rnd">
              <a:noFill/>
              <a:round/>
              <a:headEnd/>
              <a:tailEnd/>
            </a:ln>
          </p:spPr>
          <p:txBody>
            <a:bodyPr/>
            <a:lstStyle/>
            <a:p>
              <a:endParaRPr lang="en-US">
                <a:solidFill>
                  <a:srgbClr val="000000"/>
                </a:solidFill>
              </a:endParaRPr>
            </a:p>
          </p:txBody>
        </p:sp>
        <p:sp>
          <p:nvSpPr>
            <p:cNvPr id="27803" name="Freeform 156"/>
            <p:cNvSpPr>
              <a:spLocks/>
            </p:cNvSpPr>
            <p:nvPr/>
          </p:nvSpPr>
          <p:spPr bwMode="auto">
            <a:xfrm>
              <a:off x="3402" y="990"/>
              <a:ext cx="281" cy="74"/>
            </a:xfrm>
            <a:custGeom>
              <a:avLst/>
              <a:gdLst>
                <a:gd name="T0" fmla="*/ 3 w 281"/>
                <a:gd name="T1" fmla="*/ 15 h 74"/>
                <a:gd name="T2" fmla="*/ 3 w 281"/>
                <a:gd name="T3" fmla="*/ 15 h 74"/>
                <a:gd name="T4" fmla="*/ 16 w 281"/>
                <a:gd name="T5" fmla="*/ 9 h 74"/>
                <a:gd name="T6" fmla="*/ 30 w 281"/>
                <a:gd name="T7" fmla="*/ 6 h 74"/>
                <a:gd name="T8" fmla="*/ 46 w 281"/>
                <a:gd name="T9" fmla="*/ 6 h 74"/>
                <a:gd name="T10" fmla="*/ 63 w 281"/>
                <a:gd name="T11" fmla="*/ 6 h 74"/>
                <a:gd name="T12" fmla="*/ 80 w 281"/>
                <a:gd name="T13" fmla="*/ 8 h 74"/>
                <a:gd name="T14" fmla="*/ 98 w 281"/>
                <a:gd name="T15" fmla="*/ 12 h 74"/>
                <a:gd name="T16" fmla="*/ 117 w 281"/>
                <a:gd name="T17" fmla="*/ 16 h 74"/>
                <a:gd name="T18" fmla="*/ 135 w 281"/>
                <a:gd name="T19" fmla="*/ 21 h 74"/>
                <a:gd name="T20" fmla="*/ 155 w 281"/>
                <a:gd name="T21" fmla="*/ 28 h 74"/>
                <a:gd name="T22" fmla="*/ 173 w 281"/>
                <a:gd name="T23" fmla="*/ 34 h 74"/>
                <a:gd name="T24" fmla="*/ 192 w 281"/>
                <a:gd name="T25" fmla="*/ 41 h 74"/>
                <a:gd name="T26" fmla="*/ 210 w 281"/>
                <a:gd name="T27" fmla="*/ 48 h 74"/>
                <a:gd name="T28" fmla="*/ 228 w 281"/>
                <a:gd name="T29" fmla="*/ 55 h 74"/>
                <a:gd name="T30" fmla="*/ 246 w 281"/>
                <a:gd name="T31" fmla="*/ 61 h 74"/>
                <a:gd name="T32" fmla="*/ 262 w 281"/>
                <a:gd name="T33" fmla="*/ 67 h 74"/>
                <a:gd name="T34" fmla="*/ 278 w 281"/>
                <a:gd name="T35" fmla="*/ 73 h 74"/>
                <a:gd name="T36" fmla="*/ 280 w 281"/>
                <a:gd name="T37" fmla="*/ 67 h 74"/>
                <a:gd name="T38" fmla="*/ 264 w 281"/>
                <a:gd name="T39" fmla="*/ 62 h 74"/>
                <a:gd name="T40" fmla="*/ 248 w 281"/>
                <a:gd name="T41" fmla="*/ 56 h 74"/>
                <a:gd name="T42" fmla="*/ 230 w 281"/>
                <a:gd name="T43" fmla="*/ 50 h 74"/>
                <a:gd name="T44" fmla="*/ 212 w 281"/>
                <a:gd name="T45" fmla="*/ 43 h 74"/>
                <a:gd name="T46" fmla="*/ 194 w 281"/>
                <a:gd name="T47" fmla="*/ 36 h 74"/>
                <a:gd name="T48" fmla="*/ 175 w 281"/>
                <a:gd name="T49" fmla="*/ 29 h 74"/>
                <a:gd name="T50" fmla="*/ 157 w 281"/>
                <a:gd name="T51" fmla="*/ 22 h 74"/>
                <a:gd name="T52" fmla="*/ 137 w 281"/>
                <a:gd name="T53" fmla="*/ 16 h 74"/>
                <a:gd name="T54" fmla="*/ 117 w 281"/>
                <a:gd name="T55" fmla="*/ 11 h 74"/>
                <a:gd name="T56" fmla="*/ 99 w 281"/>
                <a:gd name="T57" fmla="*/ 6 h 74"/>
                <a:gd name="T58" fmla="*/ 81 w 281"/>
                <a:gd name="T59" fmla="*/ 4 h 74"/>
                <a:gd name="T60" fmla="*/ 63 w 281"/>
                <a:gd name="T61" fmla="*/ 1 h 74"/>
                <a:gd name="T62" fmla="*/ 46 w 281"/>
                <a:gd name="T63" fmla="*/ 0 h 74"/>
                <a:gd name="T64" fmla="*/ 29 w 281"/>
                <a:gd name="T65" fmla="*/ 1 h 74"/>
                <a:gd name="T66" fmla="*/ 14 w 281"/>
                <a:gd name="T67" fmla="*/ 5 h 74"/>
                <a:gd name="T68" fmla="*/ 0 w 281"/>
                <a:gd name="T69" fmla="*/ 9 h 74"/>
                <a:gd name="T70" fmla="*/ 3 w 281"/>
                <a:gd name="T71" fmla="*/ 15 h 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1"/>
                <a:gd name="T109" fmla="*/ 0 h 74"/>
                <a:gd name="T110" fmla="*/ 281 w 281"/>
                <a:gd name="T111" fmla="*/ 74 h 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1" h="74">
                  <a:moveTo>
                    <a:pt x="3" y="15"/>
                  </a:moveTo>
                  <a:lnTo>
                    <a:pt x="3" y="15"/>
                  </a:lnTo>
                  <a:lnTo>
                    <a:pt x="16" y="9"/>
                  </a:lnTo>
                  <a:lnTo>
                    <a:pt x="30" y="6"/>
                  </a:lnTo>
                  <a:lnTo>
                    <a:pt x="46" y="6"/>
                  </a:lnTo>
                  <a:lnTo>
                    <a:pt x="63" y="6"/>
                  </a:lnTo>
                  <a:lnTo>
                    <a:pt x="80" y="8"/>
                  </a:lnTo>
                  <a:lnTo>
                    <a:pt x="98" y="12"/>
                  </a:lnTo>
                  <a:lnTo>
                    <a:pt x="117" y="16"/>
                  </a:lnTo>
                  <a:lnTo>
                    <a:pt x="135" y="21"/>
                  </a:lnTo>
                  <a:lnTo>
                    <a:pt x="155" y="28"/>
                  </a:lnTo>
                  <a:lnTo>
                    <a:pt x="173" y="34"/>
                  </a:lnTo>
                  <a:lnTo>
                    <a:pt x="192" y="41"/>
                  </a:lnTo>
                  <a:lnTo>
                    <a:pt x="210" y="48"/>
                  </a:lnTo>
                  <a:lnTo>
                    <a:pt x="228" y="55"/>
                  </a:lnTo>
                  <a:lnTo>
                    <a:pt x="246" y="61"/>
                  </a:lnTo>
                  <a:lnTo>
                    <a:pt x="262" y="67"/>
                  </a:lnTo>
                  <a:lnTo>
                    <a:pt x="278" y="73"/>
                  </a:lnTo>
                  <a:lnTo>
                    <a:pt x="280" y="67"/>
                  </a:lnTo>
                  <a:lnTo>
                    <a:pt x="264" y="62"/>
                  </a:lnTo>
                  <a:lnTo>
                    <a:pt x="248" y="56"/>
                  </a:lnTo>
                  <a:lnTo>
                    <a:pt x="230" y="50"/>
                  </a:lnTo>
                  <a:lnTo>
                    <a:pt x="212" y="43"/>
                  </a:lnTo>
                  <a:lnTo>
                    <a:pt x="194" y="36"/>
                  </a:lnTo>
                  <a:lnTo>
                    <a:pt x="175" y="29"/>
                  </a:lnTo>
                  <a:lnTo>
                    <a:pt x="157" y="22"/>
                  </a:lnTo>
                  <a:lnTo>
                    <a:pt x="137" y="16"/>
                  </a:lnTo>
                  <a:lnTo>
                    <a:pt x="117" y="11"/>
                  </a:lnTo>
                  <a:lnTo>
                    <a:pt x="99" y="6"/>
                  </a:lnTo>
                  <a:lnTo>
                    <a:pt x="81" y="4"/>
                  </a:lnTo>
                  <a:lnTo>
                    <a:pt x="63" y="1"/>
                  </a:lnTo>
                  <a:lnTo>
                    <a:pt x="46" y="0"/>
                  </a:lnTo>
                  <a:lnTo>
                    <a:pt x="29" y="1"/>
                  </a:lnTo>
                  <a:lnTo>
                    <a:pt x="14" y="5"/>
                  </a:lnTo>
                  <a:lnTo>
                    <a:pt x="0" y="9"/>
                  </a:lnTo>
                  <a:lnTo>
                    <a:pt x="3" y="15"/>
                  </a:lnTo>
                </a:path>
              </a:pathLst>
            </a:custGeom>
            <a:solidFill>
              <a:srgbClr val="000000"/>
            </a:solidFill>
            <a:ln w="12700" cap="rnd">
              <a:noFill/>
              <a:round/>
              <a:headEnd/>
              <a:tailEnd/>
            </a:ln>
          </p:spPr>
          <p:txBody>
            <a:bodyPr/>
            <a:lstStyle/>
            <a:p>
              <a:endParaRPr lang="en-US">
                <a:solidFill>
                  <a:srgbClr val="000000"/>
                </a:solidFill>
              </a:endParaRPr>
            </a:p>
          </p:txBody>
        </p:sp>
        <p:sp>
          <p:nvSpPr>
            <p:cNvPr id="27804" name="Freeform 157"/>
            <p:cNvSpPr>
              <a:spLocks/>
            </p:cNvSpPr>
            <p:nvPr/>
          </p:nvSpPr>
          <p:spPr bwMode="auto">
            <a:xfrm>
              <a:off x="3270" y="1000"/>
              <a:ext cx="130" cy="71"/>
            </a:xfrm>
            <a:custGeom>
              <a:avLst/>
              <a:gdLst>
                <a:gd name="T0" fmla="*/ 5 w 130"/>
                <a:gd name="T1" fmla="*/ 70 h 71"/>
                <a:gd name="T2" fmla="*/ 7 w 130"/>
                <a:gd name="T3" fmla="*/ 69 h 71"/>
                <a:gd name="T4" fmla="*/ 10 w 130"/>
                <a:gd name="T5" fmla="*/ 66 h 71"/>
                <a:gd name="T6" fmla="*/ 12 w 130"/>
                <a:gd name="T7" fmla="*/ 64 h 71"/>
                <a:gd name="T8" fmla="*/ 17 w 130"/>
                <a:gd name="T9" fmla="*/ 62 h 71"/>
                <a:gd name="T10" fmla="*/ 22 w 130"/>
                <a:gd name="T11" fmla="*/ 59 h 71"/>
                <a:gd name="T12" fmla="*/ 28 w 130"/>
                <a:gd name="T13" fmla="*/ 55 h 71"/>
                <a:gd name="T14" fmla="*/ 34 w 130"/>
                <a:gd name="T15" fmla="*/ 52 h 71"/>
                <a:gd name="T16" fmla="*/ 41 w 130"/>
                <a:gd name="T17" fmla="*/ 48 h 71"/>
                <a:gd name="T18" fmla="*/ 50 w 130"/>
                <a:gd name="T19" fmla="*/ 44 h 71"/>
                <a:gd name="T20" fmla="*/ 58 w 130"/>
                <a:gd name="T21" fmla="*/ 39 h 71"/>
                <a:gd name="T22" fmla="*/ 68 w 130"/>
                <a:gd name="T23" fmla="*/ 34 h 71"/>
                <a:gd name="T24" fmla="*/ 78 w 130"/>
                <a:gd name="T25" fmla="*/ 29 h 71"/>
                <a:gd name="T26" fmla="*/ 90 w 130"/>
                <a:gd name="T27" fmla="*/ 24 h 71"/>
                <a:gd name="T28" fmla="*/ 101 w 130"/>
                <a:gd name="T29" fmla="*/ 18 h 71"/>
                <a:gd name="T30" fmla="*/ 115 w 130"/>
                <a:gd name="T31" fmla="*/ 12 h 71"/>
                <a:gd name="T32" fmla="*/ 129 w 130"/>
                <a:gd name="T33" fmla="*/ 6 h 71"/>
                <a:gd name="T34" fmla="*/ 126 w 130"/>
                <a:gd name="T35" fmla="*/ 0 h 71"/>
                <a:gd name="T36" fmla="*/ 113 w 130"/>
                <a:gd name="T37" fmla="*/ 6 h 71"/>
                <a:gd name="T38" fmla="*/ 99 w 130"/>
                <a:gd name="T39" fmla="*/ 13 h 71"/>
                <a:gd name="T40" fmla="*/ 87 w 130"/>
                <a:gd name="T41" fmla="*/ 18 h 71"/>
                <a:gd name="T42" fmla="*/ 75 w 130"/>
                <a:gd name="T43" fmla="*/ 24 h 71"/>
                <a:gd name="T44" fmla="*/ 65 w 130"/>
                <a:gd name="T45" fmla="*/ 29 h 71"/>
                <a:gd name="T46" fmla="*/ 54 w 130"/>
                <a:gd name="T47" fmla="*/ 34 h 71"/>
                <a:gd name="T48" fmla="*/ 46 w 130"/>
                <a:gd name="T49" fmla="*/ 39 h 71"/>
                <a:gd name="T50" fmla="*/ 38 w 130"/>
                <a:gd name="T51" fmla="*/ 43 h 71"/>
                <a:gd name="T52" fmla="*/ 31 w 130"/>
                <a:gd name="T53" fmla="*/ 47 h 71"/>
                <a:gd name="T54" fmla="*/ 24 w 130"/>
                <a:gd name="T55" fmla="*/ 51 h 71"/>
                <a:gd name="T56" fmla="*/ 18 w 130"/>
                <a:gd name="T57" fmla="*/ 53 h 71"/>
                <a:gd name="T58" fmla="*/ 13 w 130"/>
                <a:gd name="T59" fmla="*/ 56 h 71"/>
                <a:gd name="T60" fmla="*/ 10 w 130"/>
                <a:gd name="T61" fmla="*/ 60 h 71"/>
                <a:gd name="T62" fmla="*/ 6 w 130"/>
                <a:gd name="T63" fmla="*/ 63 h 71"/>
                <a:gd name="T64" fmla="*/ 3 w 130"/>
                <a:gd name="T65" fmla="*/ 64 h 71"/>
                <a:gd name="T66" fmla="*/ 0 w 130"/>
                <a:gd name="T67" fmla="*/ 66 h 71"/>
                <a:gd name="T68" fmla="*/ 5 w 130"/>
                <a:gd name="T69" fmla="*/ 70 h 7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0"/>
                <a:gd name="T106" fmla="*/ 0 h 71"/>
                <a:gd name="T107" fmla="*/ 130 w 130"/>
                <a:gd name="T108" fmla="*/ 71 h 7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0" h="71">
                  <a:moveTo>
                    <a:pt x="5" y="70"/>
                  </a:moveTo>
                  <a:lnTo>
                    <a:pt x="7" y="69"/>
                  </a:lnTo>
                  <a:lnTo>
                    <a:pt x="10" y="66"/>
                  </a:lnTo>
                  <a:lnTo>
                    <a:pt x="12" y="64"/>
                  </a:lnTo>
                  <a:lnTo>
                    <a:pt x="17" y="62"/>
                  </a:lnTo>
                  <a:lnTo>
                    <a:pt x="22" y="59"/>
                  </a:lnTo>
                  <a:lnTo>
                    <a:pt x="28" y="55"/>
                  </a:lnTo>
                  <a:lnTo>
                    <a:pt x="34" y="52"/>
                  </a:lnTo>
                  <a:lnTo>
                    <a:pt x="41" y="48"/>
                  </a:lnTo>
                  <a:lnTo>
                    <a:pt x="50" y="44"/>
                  </a:lnTo>
                  <a:lnTo>
                    <a:pt x="58" y="39"/>
                  </a:lnTo>
                  <a:lnTo>
                    <a:pt x="68" y="34"/>
                  </a:lnTo>
                  <a:lnTo>
                    <a:pt x="78" y="29"/>
                  </a:lnTo>
                  <a:lnTo>
                    <a:pt x="90" y="24"/>
                  </a:lnTo>
                  <a:lnTo>
                    <a:pt x="101" y="18"/>
                  </a:lnTo>
                  <a:lnTo>
                    <a:pt x="115" y="12"/>
                  </a:lnTo>
                  <a:lnTo>
                    <a:pt x="129" y="6"/>
                  </a:lnTo>
                  <a:lnTo>
                    <a:pt x="126" y="0"/>
                  </a:lnTo>
                  <a:lnTo>
                    <a:pt x="113" y="6"/>
                  </a:lnTo>
                  <a:lnTo>
                    <a:pt x="99" y="13"/>
                  </a:lnTo>
                  <a:lnTo>
                    <a:pt x="87" y="18"/>
                  </a:lnTo>
                  <a:lnTo>
                    <a:pt x="75" y="24"/>
                  </a:lnTo>
                  <a:lnTo>
                    <a:pt x="65" y="29"/>
                  </a:lnTo>
                  <a:lnTo>
                    <a:pt x="54" y="34"/>
                  </a:lnTo>
                  <a:lnTo>
                    <a:pt x="46" y="39"/>
                  </a:lnTo>
                  <a:lnTo>
                    <a:pt x="38" y="43"/>
                  </a:lnTo>
                  <a:lnTo>
                    <a:pt x="31" y="47"/>
                  </a:lnTo>
                  <a:lnTo>
                    <a:pt x="24" y="51"/>
                  </a:lnTo>
                  <a:lnTo>
                    <a:pt x="18" y="53"/>
                  </a:lnTo>
                  <a:lnTo>
                    <a:pt x="13" y="56"/>
                  </a:lnTo>
                  <a:lnTo>
                    <a:pt x="10" y="60"/>
                  </a:lnTo>
                  <a:lnTo>
                    <a:pt x="6" y="63"/>
                  </a:lnTo>
                  <a:lnTo>
                    <a:pt x="3" y="64"/>
                  </a:lnTo>
                  <a:lnTo>
                    <a:pt x="0" y="66"/>
                  </a:lnTo>
                  <a:lnTo>
                    <a:pt x="5" y="70"/>
                  </a:lnTo>
                </a:path>
              </a:pathLst>
            </a:custGeom>
            <a:solidFill>
              <a:srgbClr val="000000"/>
            </a:solidFill>
            <a:ln w="12700" cap="rnd">
              <a:noFill/>
              <a:round/>
              <a:headEnd/>
              <a:tailEnd/>
            </a:ln>
          </p:spPr>
          <p:txBody>
            <a:bodyPr/>
            <a:lstStyle/>
            <a:p>
              <a:endParaRPr lang="en-US">
                <a:solidFill>
                  <a:srgbClr val="000000"/>
                </a:solidFill>
              </a:endParaRPr>
            </a:p>
          </p:txBody>
        </p:sp>
        <p:sp>
          <p:nvSpPr>
            <p:cNvPr id="27805" name="Freeform 158"/>
            <p:cNvSpPr>
              <a:spLocks/>
            </p:cNvSpPr>
            <p:nvPr/>
          </p:nvSpPr>
          <p:spPr bwMode="auto">
            <a:xfrm>
              <a:off x="3945" y="1245"/>
              <a:ext cx="34" cy="33"/>
            </a:xfrm>
            <a:custGeom>
              <a:avLst/>
              <a:gdLst>
                <a:gd name="T0" fmla="*/ 16 w 34"/>
                <a:gd name="T1" fmla="*/ 32 h 33"/>
                <a:gd name="T2" fmla="*/ 19 w 34"/>
                <a:gd name="T3" fmla="*/ 31 h 33"/>
                <a:gd name="T4" fmla="*/ 23 w 34"/>
                <a:gd name="T5" fmla="*/ 30 h 33"/>
                <a:gd name="T6" fmla="*/ 25 w 34"/>
                <a:gd name="T7" fmla="*/ 29 h 33"/>
                <a:gd name="T8" fmla="*/ 28 w 34"/>
                <a:gd name="T9" fmla="*/ 27 h 33"/>
                <a:gd name="T10" fmla="*/ 30 w 34"/>
                <a:gd name="T11" fmla="*/ 24 h 33"/>
                <a:gd name="T12" fmla="*/ 31 w 34"/>
                <a:gd name="T13" fmla="*/ 22 h 33"/>
                <a:gd name="T14" fmla="*/ 32 w 34"/>
                <a:gd name="T15" fmla="*/ 19 h 33"/>
                <a:gd name="T16" fmla="*/ 33 w 34"/>
                <a:gd name="T17" fmla="*/ 16 h 33"/>
                <a:gd name="T18" fmla="*/ 32 w 34"/>
                <a:gd name="T19" fmla="*/ 13 h 33"/>
                <a:gd name="T20" fmla="*/ 31 w 34"/>
                <a:gd name="T21" fmla="*/ 9 h 33"/>
                <a:gd name="T22" fmla="*/ 30 w 34"/>
                <a:gd name="T23" fmla="*/ 7 h 33"/>
                <a:gd name="T24" fmla="*/ 28 w 34"/>
                <a:gd name="T25" fmla="*/ 4 h 33"/>
                <a:gd name="T26" fmla="*/ 25 w 34"/>
                <a:gd name="T27" fmla="*/ 2 h 33"/>
                <a:gd name="T28" fmla="*/ 23 w 34"/>
                <a:gd name="T29" fmla="*/ 1 h 33"/>
                <a:gd name="T30" fmla="*/ 19 w 34"/>
                <a:gd name="T31" fmla="*/ 0 h 33"/>
                <a:gd name="T32" fmla="*/ 16 w 34"/>
                <a:gd name="T33" fmla="*/ 0 h 33"/>
                <a:gd name="T34" fmla="*/ 13 w 34"/>
                <a:gd name="T35" fmla="*/ 0 h 33"/>
                <a:gd name="T36" fmla="*/ 10 w 34"/>
                <a:gd name="T37" fmla="*/ 1 h 33"/>
                <a:gd name="T38" fmla="*/ 8 w 34"/>
                <a:gd name="T39" fmla="*/ 2 h 33"/>
                <a:gd name="T40" fmla="*/ 5 w 34"/>
                <a:gd name="T41" fmla="*/ 4 h 33"/>
                <a:gd name="T42" fmla="*/ 3 w 34"/>
                <a:gd name="T43" fmla="*/ 7 h 33"/>
                <a:gd name="T44" fmla="*/ 2 w 34"/>
                <a:gd name="T45" fmla="*/ 9 h 33"/>
                <a:gd name="T46" fmla="*/ 1 w 34"/>
                <a:gd name="T47" fmla="*/ 13 h 33"/>
                <a:gd name="T48" fmla="*/ 0 w 34"/>
                <a:gd name="T49" fmla="*/ 16 h 33"/>
                <a:gd name="T50" fmla="*/ 1 w 34"/>
                <a:gd name="T51" fmla="*/ 19 h 33"/>
                <a:gd name="T52" fmla="*/ 2 w 34"/>
                <a:gd name="T53" fmla="*/ 22 h 33"/>
                <a:gd name="T54" fmla="*/ 3 w 34"/>
                <a:gd name="T55" fmla="*/ 24 h 33"/>
                <a:gd name="T56" fmla="*/ 5 w 34"/>
                <a:gd name="T57" fmla="*/ 27 h 33"/>
                <a:gd name="T58" fmla="*/ 8 w 34"/>
                <a:gd name="T59" fmla="*/ 29 h 33"/>
                <a:gd name="T60" fmla="*/ 10 w 34"/>
                <a:gd name="T61" fmla="*/ 30 h 33"/>
                <a:gd name="T62" fmla="*/ 13 w 34"/>
                <a:gd name="T63" fmla="*/ 31 h 33"/>
                <a:gd name="T64" fmla="*/ 16 w 34"/>
                <a:gd name="T65" fmla="*/ 32 h 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
                <a:gd name="T100" fmla="*/ 0 h 33"/>
                <a:gd name="T101" fmla="*/ 34 w 34"/>
                <a:gd name="T102" fmla="*/ 33 h 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 h="33">
                  <a:moveTo>
                    <a:pt x="16" y="32"/>
                  </a:moveTo>
                  <a:lnTo>
                    <a:pt x="19" y="31"/>
                  </a:lnTo>
                  <a:lnTo>
                    <a:pt x="23" y="30"/>
                  </a:lnTo>
                  <a:lnTo>
                    <a:pt x="25" y="29"/>
                  </a:lnTo>
                  <a:lnTo>
                    <a:pt x="28" y="27"/>
                  </a:lnTo>
                  <a:lnTo>
                    <a:pt x="30" y="24"/>
                  </a:lnTo>
                  <a:lnTo>
                    <a:pt x="31" y="22"/>
                  </a:lnTo>
                  <a:lnTo>
                    <a:pt x="32" y="19"/>
                  </a:lnTo>
                  <a:lnTo>
                    <a:pt x="33" y="16"/>
                  </a:lnTo>
                  <a:lnTo>
                    <a:pt x="32" y="13"/>
                  </a:lnTo>
                  <a:lnTo>
                    <a:pt x="31" y="9"/>
                  </a:lnTo>
                  <a:lnTo>
                    <a:pt x="30" y="7"/>
                  </a:lnTo>
                  <a:lnTo>
                    <a:pt x="28" y="4"/>
                  </a:lnTo>
                  <a:lnTo>
                    <a:pt x="25" y="2"/>
                  </a:lnTo>
                  <a:lnTo>
                    <a:pt x="23" y="1"/>
                  </a:lnTo>
                  <a:lnTo>
                    <a:pt x="19" y="0"/>
                  </a:lnTo>
                  <a:lnTo>
                    <a:pt x="16" y="0"/>
                  </a:lnTo>
                  <a:lnTo>
                    <a:pt x="13" y="0"/>
                  </a:lnTo>
                  <a:lnTo>
                    <a:pt x="10" y="1"/>
                  </a:lnTo>
                  <a:lnTo>
                    <a:pt x="8" y="2"/>
                  </a:lnTo>
                  <a:lnTo>
                    <a:pt x="5" y="4"/>
                  </a:lnTo>
                  <a:lnTo>
                    <a:pt x="3" y="7"/>
                  </a:lnTo>
                  <a:lnTo>
                    <a:pt x="2" y="9"/>
                  </a:lnTo>
                  <a:lnTo>
                    <a:pt x="1" y="13"/>
                  </a:lnTo>
                  <a:lnTo>
                    <a:pt x="0" y="16"/>
                  </a:lnTo>
                  <a:lnTo>
                    <a:pt x="1" y="19"/>
                  </a:lnTo>
                  <a:lnTo>
                    <a:pt x="2" y="22"/>
                  </a:lnTo>
                  <a:lnTo>
                    <a:pt x="3" y="24"/>
                  </a:lnTo>
                  <a:lnTo>
                    <a:pt x="5" y="27"/>
                  </a:lnTo>
                  <a:lnTo>
                    <a:pt x="8" y="29"/>
                  </a:lnTo>
                  <a:lnTo>
                    <a:pt x="10" y="30"/>
                  </a:lnTo>
                  <a:lnTo>
                    <a:pt x="13" y="31"/>
                  </a:lnTo>
                  <a:lnTo>
                    <a:pt x="16" y="32"/>
                  </a:lnTo>
                </a:path>
              </a:pathLst>
            </a:custGeom>
            <a:solidFill>
              <a:srgbClr val="C0A030"/>
            </a:solidFill>
            <a:ln w="12700" cap="rnd">
              <a:noFill/>
              <a:round/>
              <a:headEnd/>
              <a:tailEnd/>
            </a:ln>
          </p:spPr>
          <p:txBody>
            <a:bodyPr/>
            <a:lstStyle/>
            <a:p>
              <a:endParaRPr lang="en-US">
                <a:solidFill>
                  <a:srgbClr val="000000"/>
                </a:solidFill>
              </a:endParaRPr>
            </a:p>
          </p:txBody>
        </p:sp>
        <p:sp>
          <p:nvSpPr>
            <p:cNvPr id="27806" name="Freeform 159"/>
            <p:cNvSpPr>
              <a:spLocks/>
            </p:cNvSpPr>
            <p:nvPr/>
          </p:nvSpPr>
          <p:spPr bwMode="auto">
            <a:xfrm>
              <a:off x="3945" y="1245"/>
              <a:ext cx="40" cy="39"/>
            </a:xfrm>
            <a:custGeom>
              <a:avLst/>
              <a:gdLst>
                <a:gd name="T0" fmla="*/ 19 w 40"/>
                <a:gd name="T1" fmla="*/ 38 h 39"/>
                <a:gd name="T2" fmla="*/ 19 w 40"/>
                <a:gd name="T3" fmla="*/ 38 h 39"/>
                <a:gd name="T4" fmla="*/ 23 w 40"/>
                <a:gd name="T5" fmla="*/ 37 h 39"/>
                <a:gd name="T6" fmla="*/ 27 w 40"/>
                <a:gd name="T7" fmla="*/ 36 h 39"/>
                <a:gd name="T8" fmla="*/ 30 w 40"/>
                <a:gd name="T9" fmla="*/ 34 h 39"/>
                <a:gd name="T10" fmla="*/ 33 w 40"/>
                <a:gd name="T11" fmla="*/ 32 h 39"/>
                <a:gd name="T12" fmla="*/ 36 w 40"/>
                <a:gd name="T13" fmla="*/ 29 h 39"/>
                <a:gd name="T14" fmla="*/ 37 w 40"/>
                <a:gd name="T15" fmla="*/ 26 h 39"/>
                <a:gd name="T16" fmla="*/ 38 w 40"/>
                <a:gd name="T17" fmla="*/ 23 h 39"/>
                <a:gd name="T18" fmla="*/ 39 w 40"/>
                <a:gd name="T19" fmla="*/ 19 h 39"/>
                <a:gd name="T20" fmla="*/ 38 w 40"/>
                <a:gd name="T21" fmla="*/ 15 h 39"/>
                <a:gd name="T22" fmla="*/ 37 w 40"/>
                <a:gd name="T23" fmla="*/ 11 h 39"/>
                <a:gd name="T24" fmla="*/ 36 w 40"/>
                <a:gd name="T25" fmla="*/ 8 h 39"/>
                <a:gd name="T26" fmla="*/ 33 w 40"/>
                <a:gd name="T27" fmla="*/ 5 h 39"/>
                <a:gd name="T28" fmla="*/ 30 w 40"/>
                <a:gd name="T29" fmla="*/ 2 h 39"/>
                <a:gd name="T30" fmla="*/ 27 w 40"/>
                <a:gd name="T31" fmla="*/ 1 h 39"/>
                <a:gd name="T32" fmla="*/ 23 w 40"/>
                <a:gd name="T33" fmla="*/ 0 h 39"/>
                <a:gd name="T34" fmla="*/ 19 w 40"/>
                <a:gd name="T35" fmla="*/ 0 h 39"/>
                <a:gd name="T36" fmla="*/ 15 w 40"/>
                <a:gd name="T37" fmla="*/ 0 h 39"/>
                <a:gd name="T38" fmla="*/ 12 w 40"/>
                <a:gd name="T39" fmla="*/ 1 h 39"/>
                <a:gd name="T40" fmla="*/ 9 w 40"/>
                <a:gd name="T41" fmla="*/ 2 h 39"/>
                <a:gd name="T42" fmla="*/ 6 w 40"/>
                <a:gd name="T43" fmla="*/ 5 h 39"/>
                <a:gd name="T44" fmla="*/ 4 w 40"/>
                <a:gd name="T45" fmla="*/ 8 h 39"/>
                <a:gd name="T46" fmla="*/ 2 w 40"/>
                <a:gd name="T47" fmla="*/ 11 h 39"/>
                <a:gd name="T48" fmla="*/ 1 w 40"/>
                <a:gd name="T49" fmla="*/ 15 h 39"/>
                <a:gd name="T50" fmla="*/ 0 w 40"/>
                <a:gd name="T51" fmla="*/ 19 h 39"/>
                <a:gd name="T52" fmla="*/ 1 w 40"/>
                <a:gd name="T53" fmla="*/ 23 h 39"/>
                <a:gd name="T54" fmla="*/ 2 w 40"/>
                <a:gd name="T55" fmla="*/ 26 h 39"/>
                <a:gd name="T56" fmla="*/ 4 w 40"/>
                <a:gd name="T57" fmla="*/ 29 h 39"/>
                <a:gd name="T58" fmla="*/ 6 w 40"/>
                <a:gd name="T59" fmla="*/ 32 h 39"/>
                <a:gd name="T60" fmla="*/ 9 w 40"/>
                <a:gd name="T61" fmla="*/ 34 h 39"/>
                <a:gd name="T62" fmla="*/ 12 w 40"/>
                <a:gd name="T63" fmla="*/ 36 h 39"/>
                <a:gd name="T64" fmla="*/ 15 w 40"/>
                <a:gd name="T65" fmla="*/ 37 h 39"/>
                <a:gd name="T66" fmla="*/ 19 w 40"/>
                <a:gd name="T67" fmla="*/ 38 h 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
                <a:gd name="T103" fmla="*/ 0 h 39"/>
                <a:gd name="T104" fmla="*/ 40 w 40"/>
                <a:gd name="T105" fmla="*/ 39 h 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 h="39">
                  <a:moveTo>
                    <a:pt x="19" y="38"/>
                  </a:moveTo>
                  <a:lnTo>
                    <a:pt x="19" y="38"/>
                  </a:lnTo>
                  <a:lnTo>
                    <a:pt x="23" y="37"/>
                  </a:lnTo>
                  <a:lnTo>
                    <a:pt x="27" y="36"/>
                  </a:lnTo>
                  <a:lnTo>
                    <a:pt x="30" y="34"/>
                  </a:lnTo>
                  <a:lnTo>
                    <a:pt x="33" y="32"/>
                  </a:lnTo>
                  <a:lnTo>
                    <a:pt x="36" y="29"/>
                  </a:lnTo>
                  <a:lnTo>
                    <a:pt x="37" y="26"/>
                  </a:lnTo>
                  <a:lnTo>
                    <a:pt x="38" y="23"/>
                  </a:lnTo>
                  <a:lnTo>
                    <a:pt x="39" y="19"/>
                  </a:lnTo>
                  <a:lnTo>
                    <a:pt x="38" y="15"/>
                  </a:lnTo>
                  <a:lnTo>
                    <a:pt x="37" y="11"/>
                  </a:lnTo>
                  <a:lnTo>
                    <a:pt x="36" y="8"/>
                  </a:lnTo>
                  <a:lnTo>
                    <a:pt x="33" y="5"/>
                  </a:lnTo>
                  <a:lnTo>
                    <a:pt x="30" y="2"/>
                  </a:lnTo>
                  <a:lnTo>
                    <a:pt x="27" y="1"/>
                  </a:lnTo>
                  <a:lnTo>
                    <a:pt x="23" y="0"/>
                  </a:lnTo>
                  <a:lnTo>
                    <a:pt x="19" y="0"/>
                  </a:lnTo>
                  <a:lnTo>
                    <a:pt x="15" y="0"/>
                  </a:lnTo>
                  <a:lnTo>
                    <a:pt x="12" y="1"/>
                  </a:lnTo>
                  <a:lnTo>
                    <a:pt x="9" y="2"/>
                  </a:lnTo>
                  <a:lnTo>
                    <a:pt x="6" y="5"/>
                  </a:lnTo>
                  <a:lnTo>
                    <a:pt x="4" y="8"/>
                  </a:lnTo>
                  <a:lnTo>
                    <a:pt x="2" y="11"/>
                  </a:lnTo>
                  <a:lnTo>
                    <a:pt x="1" y="15"/>
                  </a:lnTo>
                  <a:lnTo>
                    <a:pt x="0" y="19"/>
                  </a:lnTo>
                  <a:lnTo>
                    <a:pt x="1" y="23"/>
                  </a:lnTo>
                  <a:lnTo>
                    <a:pt x="2" y="26"/>
                  </a:lnTo>
                  <a:lnTo>
                    <a:pt x="4" y="29"/>
                  </a:lnTo>
                  <a:lnTo>
                    <a:pt x="6" y="32"/>
                  </a:lnTo>
                  <a:lnTo>
                    <a:pt x="9" y="34"/>
                  </a:lnTo>
                  <a:lnTo>
                    <a:pt x="12" y="36"/>
                  </a:lnTo>
                  <a:lnTo>
                    <a:pt x="15" y="37"/>
                  </a:lnTo>
                  <a:lnTo>
                    <a:pt x="19" y="38"/>
                  </a:lnTo>
                </a:path>
              </a:pathLst>
            </a:custGeom>
            <a:noFill/>
            <a:ln w="12700" cap="rnd">
              <a:solidFill>
                <a:srgbClr val="000000"/>
              </a:solidFill>
              <a:round/>
              <a:headEnd/>
              <a:tailEnd/>
            </a:ln>
          </p:spPr>
          <p:txBody>
            <a:bodyPr/>
            <a:lstStyle/>
            <a:p>
              <a:endParaRPr lang="en-US">
                <a:solidFill>
                  <a:srgbClr val="000000"/>
                </a:solidFill>
              </a:endParaRPr>
            </a:p>
          </p:txBody>
        </p:sp>
        <p:sp>
          <p:nvSpPr>
            <p:cNvPr id="27807" name="Freeform 160"/>
            <p:cNvSpPr>
              <a:spLocks/>
            </p:cNvSpPr>
            <p:nvPr/>
          </p:nvSpPr>
          <p:spPr bwMode="auto">
            <a:xfrm>
              <a:off x="3766" y="2788"/>
              <a:ext cx="375" cy="176"/>
            </a:xfrm>
            <a:custGeom>
              <a:avLst/>
              <a:gdLst>
                <a:gd name="T0" fmla="*/ 204 w 375"/>
                <a:gd name="T1" fmla="*/ 174 h 176"/>
                <a:gd name="T2" fmla="*/ 221 w 375"/>
                <a:gd name="T3" fmla="*/ 173 h 176"/>
                <a:gd name="T4" fmla="*/ 238 w 375"/>
                <a:gd name="T5" fmla="*/ 172 h 176"/>
                <a:gd name="T6" fmla="*/ 254 w 375"/>
                <a:gd name="T7" fmla="*/ 169 h 176"/>
                <a:gd name="T8" fmla="*/ 269 w 375"/>
                <a:gd name="T9" fmla="*/ 167 h 176"/>
                <a:gd name="T10" fmla="*/ 281 w 375"/>
                <a:gd name="T11" fmla="*/ 164 h 176"/>
                <a:gd name="T12" fmla="*/ 292 w 375"/>
                <a:gd name="T13" fmla="*/ 160 h 176"/>
                <a:gd name="T14" fmla="*/ 300 w 375"/>
                <a:gd name="T15" fmla="*/ 157 h 176"/>
                <a:gd name="T16" fmla="*/ 310 w 375"/>
                <a:gd name="T17" fmla="*/ 149 h 176"/>
                <a:gd name="T18" fmla="*/ 324 w 375"/>
                <a:gd name="T19" fmla="*/ 132 h 176"/>
                <a:gd name="T20" fmla="*/ 336 w 375"/>
                <a:gd name="T21" fmla="*/ 112 h 176"/>
                <a:gd name="T22" fmla="*/ 346 w 375"/>
                <a:gd name="T23" fmla="*/ 91 h 176"/>
                <a:gd name="T24" fmla="*/ 355 w 375"/>
                <a:gd name="T25" fmla="*/ 67 h 176"/>
                <a:gd name="T26" fmla="*/ 363 w 375"/>
                <a:gd name="T27" fmla="*/ 44 h 176"/>
                <a:gd name="T28" fmla="*/ 369 w 375"/>
                <a:gd name="T29" fmla="*/ 25 h 176"/>
                <a:gd name="T30" fmla="*/ 373 w 375"/>
                <a:gd name="T31" fmla="*/ 8 h 176"/>
                <a:gd name="T32" fmla="*/ 369 w 375"/>
                <a:gd name="T33" fmla="*/ 2 h 176"/>
                <a:gd name="T34" fmla="*/ 356 w 375"/>
                <a:gd name="T35" fmla="*/ 3 h 176"/>
                <a:gd name="T36" fmla="*/ 343 w 375"/>
                <a:gd name="T37" fmla="*/ 4 h 176"/>
                <a:gd name="T38" fmla="*/ 326 w 375"/>
                <a:gd name="T39" fmla="*/ 6 h 176"/>
                <a:gd name="T40" fmla="*/ 307 w 375"/>
                <a:gd name="T41" fmla="*/ 7 h 176"/>
                <a:gd name="T42" fmla="*/ 286 w 375"/>
                <a:gd name="T43" fmla="*/ 8 h 176"/>
                <a:gd name="T44" fmla="*/ 262 w 375"/>
                <a:gd name="T45" fmla="*/ 8 h 176"/>
                <a:gd name="T46" fmla="*/ 235 w 375"/>
                <a:gd name="T47" fmla="*/ 9 h 176"/>
                <a:gd name="T48" fmla="*/ 186 w 375"/>
                <a:gd name="T49" fmla="*/ 8 h 176"/>
                <a:gd name="T50" fmla="*/ 156 w 375"/>
                <a:gd name="T51" fmla="*/ 8 h 176"/>
                <a:gd name="T52" fmla="*/ 127 w 375"/>
                <a:gd name="T53" fmla="*/ 7 h 176"/>
                <a:gd name="T54" fmla="*/ 99 w 375"/>
                <a:gd name="T55" fmla="*/ 6 h 176"/>
                <a:gd name="T56" fmla="*/ 74 w 375"/>
                <a:gd name="T57" fmla="*/ 5 h 176"/>
                <a:gd name="T58" fmla="*/ 50 w 375"/>
                <a:gd name="T59" fmla="*/ 4 h 176"/>
                <a:gd name="T60" fmla="*/ 30 w 375"/>
                <a:gd name="T61" fmla="*/ 3 h 176"/>
                <a:gd name="T62" fmla="*/ 13 w 375"/>
                <a:gd name="T63" fmla="*/ 2 h 176"/>
                <a:gd name="T64" fmla="*/ 0 w 375"/>
                <a:gd name="T65" fmla="*/ 0 h 176"/>
                <a:gd name="T66" fmla="*/ 5 w 375"/>
                <a:gd name="T67" fmla="*/ 20 h 176"/>
                <a:gd name="T68" fmla="*/ 12 w 375"/>
                <a:gd name="T69" fmla="*/ 41 h 176"/>
                <a:gd name="T70" fmla="*/ 22 w 375"/>
                <a:gd name="T71" fmla="*/ 63 h 176"/>
                <a:gd name="T72" fmla="*/ 32 w 375"/>
                <a:gd name="T73" fmla="*/ 85 h 176"/>
                <a:gd name="T74" fmla="*/ 45 w 375"/>
                <a:gd name="T75" fmla="*/ 105 h 176"/>
                <a:gd name="T76" fmla="*/ 58 w 375"/>
                <a:gd name="T77" fmla="*/ 125 h 176"/>
                <a:gd name="T78" fmla="*/ 72 w 375"/>
                <a:gd name="T79" fmla="*/ 141 h 176"/>
                <a:gd name="T80" fmla="*/ 87 w 375"/>
                <a:gd name="T81" fmla="*/ 155 h 176"/>
                <a:gd name="T82" fmla="*/ 94 w 375"/>
                <a:gd name="T83" fmla="*/ 159 h 176"/>
                <a:gd name="T84" fmla="*/ 103 w 375"/>
                <a:gd name="T85" fmla="*/ 162 h 176"/>
                <a:gd name="T86" fmla="*/ 115 w 375"/>
                <a:gd name="T87" fmla="*/ 165 h 176"/>
                <a:gd name="T88" fmla="*/ 129 w 375"/>
                <a:gd name="T89" fmla="*/ 168 h 176"/>
                <a:gd name="T90" fmla="*/ 145 w 375"/>
                <a:gd name="T91" fmla="*/ 171 h 176"/>
                <a:gd name="T92" fmla="*/ 160 w 375"/>
                <a:gd name="T93" fmla="*/ 172 h 176"/>
                <a:gd name="T94" fmla="*/ 178 w 375"/>
                <a:gd name="T95" fmla="*/ 174 h 176"/>
                <a:gd name="T96" fmla="*/ 195 w 375"/>
                <a:gd name="T97" fmla="*/ 175 h 1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5"/>
                <a:gd name="T148" fmla="*/ 0 h 176"/>
                <a:gd name="T149" fmla="*/ 375 w 375"/>
                <a:gd name="T150" fmla="*/ 176 h 1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5" h="176">
                  <a:moveTo>
                    <a:pt x="195" y="175"/>
                  </a:moveTo>
                  <a:lnTo>
                    <a:pt x="204" y="174"/>
                  </a:lnTo>
                  <a:lnTo>
                    <a:pt x="213" y="174"/>
                  </a:lnTo>
                  <a:lnTo>
                    <a:pt x="221" y="173"/>
                  </a:lnTo>
                  <a:lnTo>
                    <a:pt x="230" y="172"/>
                  </a:lnTo>
                  <a:lnTo>
                    <a:pt x="238" y="172"/>
                  </a:lnTo>
                  <a:lnTo>
                    <a:pt x="246" y="171"/>
                  </a:lnTo>
                  <a:lnTo>
                    <a:pt x="254" y="169"/>
                  </a:lnTo>
                  <a:lnTo>
                    <a:pt x="262" y="168"/>
                  </a:lnTo>
                  <a:lnTo>
                    <a:pt x="269" y="167"/>
                  </a:lnTo>
                  <a:lnTo>
                    <a:pt x="276" y="165"/>
                  </a:lnTo>
                  <a:lnTo>
                    <a:pt x="281" y="164"/>
                  </a:lnTo>
                  <a:lnTo>
                    <a:pt x="287" y="162"/>
                  </a:lnTo>
                  <a:lnTo>
                    <a:pt x="292" y="160"/>
                  </a:lnTo>
                  <a:lnTo>
                    <a:pt x="296" y="159"/>
                  </a:lnTo>
                  <a:lnTo>
                    <a:pt x="300" y="157"/>
                  </a:lnTo>
                  <a:lnTo>
                    <a:pt x="303" y="155"/>
                  </a:lnTo>
                  <a:lnTo>
                    <a:pt x="310" y="149"/>
                  </a:lnTo>
                  <a:lnTo>
                    <a:pt x="317" y="140"/>
                  </a:lnTo>
                  <a:lnTo>
                    <a:pt x="324" y="132"/>
                  </a:lnTo>
                  <a:lnTo>
                    <a:pt x="330" y="123"/>
                  </a:lnTo>
                  <a:lnTo>
                    <a:pt x="336" y="112"/>
                  </a:lnTo>
                  <a:lnTo>
                    <a:pt x="341" y="102"/>
                  </a:lnTo>
                  <a:lnTo>
                    <a:pt x="346" y="91"/>
                  </a:lnTo>
                  <a:lnTo>
                    <a:pt x="351" y="79"/>
                  </a:lnTo>
                  <a:lnTo>
                    <a:pt x="355" y="67"/>
                  </a:lnTo>
                  <a:lnTo>
                    <a:pt x="359" y="56"/>
                  </a:lnTo>
                  <a:lnTo>
                    <a:pt x="363" y="44"/>
                  </a:lnTo>
                  <a:lnTo>
                    <a:pt x="366" y="35"/>
                  </a:lnTo>
                  <a:lnTo>
                    <a:pt x="369" y="25"/>
                  </a:lnTo>
                  <a:lnTo>
                    <a:pt x="371" y="16"/>
                  </a:lnTo>
                  <a:lnTo>
                    <a:pt x="373" y="8"/>
                  </a:lnTo>
                  <a:lnTo>
                    <a:pt x="374" y="2"/>
                  </a:lnTo>
                  <a:lnTo>
                    <a:pt x="369" y="2"/>
                  </a:lnTo>
                  <a:lnTo>
                    <a:pt x="362" y="3"/>
                  </a:lnTo>
                  <a:lnTo>
                    <a:pt x="356" y="3"/>
                  </a:lnTo>
                  <a:lnTo>
                    <a:pt x="349" y="4"/>
                  </a:lnTo>
                  <a:lnTo>
                    <a:pt x="343" y="4"/>
                  </a:lnTo>
                  <a:lnTo>
                    <a:pt x="334" y="5"/>
                  </a:lnTo>
                  <a:lnTo>
                    <a:pt x="326" y="6"/>
                  </a:lnTo>
                  <a:lnTo>
                    <a:pt x="317" y="6"/>
                  </a:lnTo>
                  <a:lnTo>
                    <a:pt x="307" y="7"/>
                  </a:lnTo>
                  <a:lnTo>
                    <a:pt x="296" y="7"/>
                  </a:lnTo>
                  <a:lnTo>
                    <a:pt x="286" y="8"/>
                  </a:lnTo>
                  <a:lnTo>
                    <a:pt x="274" y="8"/>
                  </a:lnTo>
                  <a:lnTo>
                    <a:pt x="262" y="8"/>
                  </a:lnTo>
                  <a:lnTo>
                    <a:pt x="249" y="9"/>
                  </a:lnTo>
                  <a:lnTo>
                    <a:pt x="235" y="9"/>
                  </a:lnTo>
                  <a:lnTo>
                    <a:pt x="220" y="9"/>
                  </a:lnTo>
                  <a:lnTo>
                    <a:pt x="186" y="8"/>
                  </a:lnTo>
                  <a:lnTo>
                    <a:pt x="171" y="8"/>
                  </a:lnTo>
                  <a:lnTo>
                    <a:pt x="156" y="8"/>
                  </a:lnTo>
                  <a:lnTo>
                    <a:pt x="142" y="7"/>
                  </a:lnTo>
                  <a:lnTo>
                    <a:pt x="127" y="7"/>
                  </a:lnTo>
                  <a:lnTo>
                    <a:pt x="113" y="7"/>
                  </a:lnTo>
                  <a:lnTo>
                    <a:pt x="99" y="6"/>
                  </a:lnTo>
                  <a:lnTo>
                    <a:pt x="87" y="6"/>
                  </a:lnTo>
                  <a:lnTo>
                    <a:pt x="74" y="5"/>
                  </a:lnTo>
                  <a:lnTo>
                    <a:pt x="61" y="4"/>
                  </a:lnTo>
                  <a:lnTo>
                    <a:pt x="50" y="4"/>
                  </a:lnTo>
                  <a:lnTo>
                    <a:pt x="39" y="3"/>
                  </a:lnTo>
                  <a:lnTo>
                    <a:pt x="30" y="3"/>
                  </a:lnTo>
                  <a:lnTo>
                    <a:pt x="21" y="2"/>
                  </a:lnTo>
                  <a:lnTo>
                    <a:pt x="13" y="2"/>
                  </a:lnTo>
                  <a:lnTo>
                    <a:pt x="5" y="1"/>
                  </a:lnTo>
                  <a:lnTo>
                    <a:pt x="0" y="0"/>
                  </a:lnTo>
                  <a:lnTo>
                    <a:pt x="2" y="10"/>
                  </a:lnTo>
                  <a:lnTo>
                    <a:pt x="5" y="20"/>
                  </a:lnTo>
                  <a:lnTo>
                    <a:pt x="8" y="30"/>
                  </a:lnTo>
                  <a:lnTo>
                    <a:pt x="12" y="41"/>
                  </a:lnTo>
                  <a:lnTo>
                    <a:pt x="17" y="52"/>
                  </a:lnTo>
                  <a:lnTo>
                    <a:pt x="22" y="63"/>
                  </a:lnTo>
                  <a:lnTo>
                    <a:pt x="27" y="73"/>
                  </a:lnTo>
                  <a:lnTo>
                    <a:pt x="32" y="85"/>
                  </a:lnTo>
                  <a:lnTo>
                    <a:pt x="38" y="96"/>
                  </a:lnTo>
                  <a:lnTo>
                    <a:pt x="45" y="105"/>
                  </a:lnTo>
                  <a:lnTo>
                    <a:pt x="51" y="116"/>
                  </a:lnTo>
                  <a:lnTo>
                    <a:pt x="58" y="125"/>
                  </a:lnTo>
                  <a:lnTo>
                    <a:pt x="66" y="133"/>
                  </a:lnTo>
                  <a:lnTo>
                    <a:pt x="72" y="141"/>
                  </a:lnTo>
                  <a:lnTo>
                    <a:pt x="79" y="149"/>
                  </a:lnTo>
                  <a:lnTo>
                    <a:pt x="87" y="155"/>
                  </a:lnTo>
                  <a:lnTo>
                    <a:pt x="90" y="157"/>
                  </a:lnTo>
                  <a:lnTo>
                    <a:pt x="94" y="159"/>
                  </a:lnTo>
                  <a:lnTo>
                    <a:pt x="97" y="160"/>
                  </a:lnTo>
                  <a:lnTo>
                    <a:pt x="103" y="162"/>
                  </a:lnTo>
                  <a:lnTo>
                    <a:pt x="109" y="164"/>
                  </a:lnTo>
                  <a:lnTo>
                    <a:pt x="115" y="165"/>
                  </a:lnTo>
                  <a:lnTo>
                    <a:pt x="122" y="167"/>
                  </a:lnTo>
                  <a:lnTo>
                    <a:pt x="129" y="168"/>
                  </a:lnTo>
                  <a:lnTo>
                    <a:pt x="136" y="169"/>
                  </a:lnTo>
                  <a:lnTo>
                    <a:pt x="145" y="171"/>
                  </a:lnTo>
                  <a:lnTo>
                    <a:pt x="153" y="172"/>
                  </a:lnTo>
                  <a:lnTo>
                    <a:pt x="160" y="172"/>
                  </a:lnTo>
                  <a:lnTo>
                    <a:pt x="169" y="173"/>
                  </a:lnTo>
                  <a:lnTo>
                    <a:pt x="178" y="174"/>
                  </a:lnTo>
                  <a:lnTo>
                    <a:pt x="187" y="174"/>
                  </a:lnTo>
                  <a:lnTo>
                    <a:pt x="195" y="175"/>
                  </a:lnTo>
                </a:path>
              </a:pathLst>
            </a:custGeom>
            <a:solidFill>
              <a:srgbClr val="C0A030"/>
            </a:solidFill>
            <a:ln w="12700" cap="rnd">
              <a:noFill/>
              <a:round/>
              <a:headEnd/>
              <a:tailEnd/>
            </a:ln>
          </p:spPr>
          <p:txBody>
            <a:bodyPr/>
            <a:lstStyle/>
            <a:p>
              <a:endParaRPr lang="en-US">
                <a:solidFill>
                  <a:srgbClr val="000000"/>
                </a:solidFill>
              </a:endParaRPr>
            </a:p>
          </p:txBody>
        </p:sp>
        <p:sp>
          <p:nvSpPr>
            <p:cNvPr id="27808" name="Freeform 161"/>
            <p:cNvSpPr>
              <a:spLocks/>
            </p:cNvSpPr>
            <p:nvPr/>
          </p:nvSpPr>
          <p:spPr bwMode="auto">
            <a:xfrm>
              <a:off x="3797" y="2792"/>
              <a:ext cx="316" cy="172"/>
            </a:xfrm>
            <a:custGeom>
              <a:avLst/>
              <a:gdLst>
                <a:gd name="T0" fmla="*/ 172 w 316"/>
                <a:gd name="T1" fmla="*/ 170 h 172"/>
                <a:gd name="T2" fmla="*/ 186 w 316"/>
                <a:gd name="T3" fmla="*/ 169 h 172"/>
                <a:gd name="T4" fmla="*/ 201 w 316"/>
                <a:gd name="T5" fmla="*/ 168 h 172"/>
                <a:gd name="T6" fmla="*/ 215 w 316"/>
                <a:gd name="T7" fmla="*/ 165 h 172"/>
                <a:gd name="T8" fmla="*/ 227 w 316"/>
                <a:gd name="T9" fmla="*/ 163 h 172"/>
                <a:gd name="T10" fmla="*/ 237 w 316"/>
                <a:gd name="T11" fmla="*/ 160 h 172"/>
                <a:gd name="T12" fmla="*/ 246 w 316"/>
                <a:gd name="T13" fmla="*/ 157 h 172"/>
                <a:gd name="T14" fmla="*/ 254 w 316"/>
                <a:gd name="T15" fmla="*/ 153 h 172"/>
                <a:gd name="T16" fmla="*/ 263 w 316"/>
                <a:gd name="T17" fmla="*/ 145 h 172"/>
                <a:gd name="T18" fmla="*/ 274 w 316"/>
                <a:gd name="T19" fmla="*/ 128 h 172"/>
                <a:gd name="T20" fmla="*/ 284 w 316"/>
                <a:gd name="T21" fmla="*/ 109 h 172"/>
                <a:gd name="T22" fmla="*/ 292 w 316"/>
                <a:gd name="T23" fmla="*/ 88 h 172"/>
                <a:gd name="T24" fmla="*/ 299 w 316"/>
                <a:gd name="T25" fmla="*/ 66 h 172"/>
                <a:gd name="T26" fmla="*/ 305 w 316"/>
                <a:gd name="T27" fmla="*/ 43 h 172"/>
                <a:gd name="T28" fmla="*/ 310 w 316"/>
                <a:gd name="T29" fmla="*/ 24 h 172"/>
                <a:gd name="T30" fmla="*/ 313 w 316"/>
                <a:gd name="T31" fmla="*/ 7 h 172"/>
                <a:gd name="T32" fmla="*/ 310 w 316"/>
                <a:gd name="T33" fmla="*/ 1 h 172"/>
                <a:gd name="T34" fmla="*/ 300 w 316"/>
                <a:gd name="T35" fmla="*/ 2 h 172"/>
                <a:gd name="T36" fmla="*/ 289 w 316"/>
                <a:gd name="T37" fmla="*/ 2 h 172"/>
                <a:gd name="T38" fmla="*/ 275 w 316"/>
                <a:gd name="T39" fmla="*/ 3 h 172"/>
                <a:gd name="T40" fmla="*/ 259 w 316"/>
                <a:gd name="T41" fmla="*/ 4 h 172"/>
                <a:gd name="T42" fmla="*/ 241 w 316"/>
                <a:gd name="T43" fmla="*/ 4 h 172"/>
                <a:gd name="T44" fmla="*/ 222 w 316"/>
                <a:gd name="T45" fmla="*/ 5 h 172"/>
                <a:gd name="T46" fmla="*/ 199 w 316"/>
                <a:gd name="T47" fmla="*/ 5 h 172"/>
                <a:gd name="T48" fmla="*/ 157 w 316"/>
                <a:gd name="T49" fmla="*/ 4 h 172"/>
                <a:gd name="T50" fmla="*/ 132 w 316"/>
                <a:gd name="T51" fmla="*/ 4 h 172"/>
                <a:gd name="T52" fmla="*/ 108 w 316"/>
                <a:gd name="T53" fmla="*/ 3 h 172"/>
                <a:gd name="T54" fmla="*/ 84 w 316"/>
                <a:gd name="T55" fmla="*/ 3 h 172"/>
                <a:gd name="T56" fmla="*/ 63 w 316"/>
                <a:gd name="T57" fmla="*/ 2 h 172"/>
                <a:gd name="T58" fmla="*/ 43 w 316"/>
                <a:gd name="T59" fmla="*/ 1 h 172"/>
                <a:gd name="T60" fmla="*/ 26 w 316"/>
                <a:gd name="T61" fmla="*/ 0 h 172"/>
                <a:gd name="T62" fmla="*/ 12 w 316"/>
                <a:gd name="T63" fmla="*/ 0 h 172"/>
                <a:gd name="T64" fmla="*/ 0 w 316"/>
                <a:gd name="T65" fmla="*/ 0 h 172"/>
                <a:gd name="T66" fmla="*/ 4 w 316"/>
                <a:gd name="T67" fmla="*/ 19 h 172"/>
                <a:gd name="T68" fmla="*/ 11 w 316"/>
                <a:gd name="T69" fmla="*/ 40 h 172"/>
                <a:gd name="T70" fmla="*/ 19 w 316"/>
                <a:gd name="T71" fmla="*/ 62 h 172"/>
                <a:gd name="T72" fmla="*/ 28 w 316"/>
                <a:gd name="T73" fmla="*/ 83 h 172"/>
                <a:gd name="T74" fmla="*/ 38 w 316"/>
                <a:gd name="T75" fmla="*/ 102 h 172"/>
                <a:gd name="T76" fmla="*/ 49 w 316"/>
                <a:gd name="T77" fmla="*/ 122 h 172"/>
                <a:gd name="T78" fmla="*/ 61 w 316"/>
                <a:gd name="T79" fmla="*/ 138 h 172"/>
                <a:gd name="T80" fmla="*/ 73 w 316"/>
                <a:gd name="T81" fmla="*/ 151 h 172"/>
                <a:gd name="T82" fmla="*/ 79 w 316"/>
                <a:gd name="T83" fmla="*/ 155 h 172"/>
                <a:gd name="T84" fmla="*/ 86 w 316"/>
                <a:gd name="T85" fmla="*/ 158 h 172"/>
                <a:gd name="T86" fmla="*/ 97 w 316"/>
                <a:gd name="T87" fmla="*/ 161 h 172"/>
                <a:gd name="T88" fmla="*/ 109 w 316"/>
                <a:gd name="T89" fmla="*/ 164 h 172"/>
                <a:gd name="T90" fmla="*/ 122 w 316"/>
                <a:gd name="T91" fmla="*/ 167 h 172"/>
                <a:gd name="T92" fmla="*/ 135 w 316"/>
                <a:gd name="T93" fmla="*/ 168 h 172"/>
                <a:gd name="T94" fmla="*/ 150 w 316"/>
                <a:gd name="T95" fmla="*/ 170 h 172"/>
                <a:gd name="T96" fmla="*/ 165 w 316"/>
                <a:gd name="T97" fmla="*/ 171 h 1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6"/>
                <a:gd name="T148" fmla="*/ 0 h 172"/>
                <a:gd name="T149" fmla="*/ 316 w 316"/>
                <a:gd name="T150" fmla="*/ 172 h 1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6" h="172">
                  <a:moveTo>
                    <a:pt x="165" y="171"/>
                  </a:moveTo>
                  <a:lnTo>
                    <a:pt x="172" y="170"/>
                  </a:lnTo>
                  <a:lnTo>
                    <a:pt x="180" y="170"/>
                  </a:lnTo>
                  <a:lnTo>
                    <a:pt x="186" y="169"/>
                  </a:lnTo>
                  <a:lnTo>
                    <a:pt x="194" y="168"/>
                  </a:lnTo>
                  <a:lnTo>
                    <a:pt x="201" y="168"/>
                  </a:lnTo>
                  <a:lnTo>
                    <a:pt x="208" y="167"/>
                  </a:lnTo>
                  <a:lnTo>
                    <a:pt x="215" y="165"/>
                  </a:lnTo>
                  <a:lnTo>
                    <a:pt x="221" y="164"/>
                  </a:lnTo>
                  <a:lnTo>
                    <a:pt x="227" y="163"/>
                  </a:lnTo>
                  <a:lnTo>
                    <a:pt x="233" y="161"/>
                  </a:lnTo>
                  <a:lnTo>
                    <a:pt x="237" y="160"/>
                  </a:lnTo>
                  <a:lnTo>
                    <a:pt x="242" y="158"/>
                  </a:lnTo>
                  <a:lnTo>
                    <a:pt x="246" y="157"/>
                  </a:lnTo>
                  <a:lnTo>
                    <a:pt x="250" y="155"/>
                  </a:lnTo>
                  <a:lnTo>
                    <a:pt x="254" y="153"/>
                  </a:lnTo>
                  <a:lnTo>
                    <a:pt x="257" y="151"/>
                  </a:lnTo>
                  <a:lnTo>
                    <a:pt x="263" y="145"/>
                  </a:lnTo>
                  <a:lnTo>
                    <a:pt x="268" y="137"/>
                  </a:lnTo>
                  <a:lnTo>
                    <a:pt x="274" y="128"/>
                  </a:lnTo>
                  <a:lnTo>
                    <a:pt x="279" y="120"/>
                  </a:lnTo>
                  <a:lnTo>
                    <a:pt x="284" y="109"/>
                  </a:lnTo>
                  <a:lnTo>
                    <a:pt x="289" y="99"/>
                  </a:lnTo>
                  <a:lnTo>
                    <a:pt x="292" y="88"/>
                  </a:lnTo>
                  <a:lnTo>
                    <a:pt x="296" y="76"/>
                  </a:lnTo>
                  <a:lnTo>
                    <a:pt x="299" y="66"/>
                  </a:lnTo>
                  <a:lnTo>
                    <a:pt x="302" y="54"/>
                  </a:lnTo>
                  <a:lnTo>
                    <a:pt x="305" y="43"/>
                  </a:lnTo>
                  <a:lnTo>
                    <a:pt x="308" y="33"/>
                  </a:lnTo>
                  <a:lnTo>
                    <a:pt x="310" y="24"/>
                  </a:lnTo>
                  <a:lnTo>
                    <a:pt x="312" y="14"/>
                  </a:lnTo>
                  <a:lnTo>
                    <a:pt x="313" y="7"/>
                  </a:lnTo>
                  <a:lnTo>
                    <a:pt x="315" y="0"/>
                  </a:lnTo>
                  <a:lnTo>
                    <a:pt x="310" y="1"/>
                  </a:lnTo>
                  <a:lnTo>
                    <a:pt x="305" y="1"/>
                  </a:lnTo>
                  <a:lnTo>
                    <a:pt x="300" y="2"/>
                  </a:lnTo>
                  <a:lnTo>
                    <a:pt x="294" y="2"/>
                  </a:lnTo>
                  <a:lnTo>
                    <a:pt x="289" y="2"/>
                  </a:lnTo>
                  <a:lnTo>
                    <a:pt x="282" y="3"/>
                  </a:lnTo>
                  <a:lnTo>
                    <a:pt x="275" y="3"/>
                  </a:lnTo>
                  <a:lnTo>
                    <a:pt x="267" y="3"/>
                  </a:lnTo>
                  <a:lnTo>
                    <a:pt x="259" y="4"/>
                  </a:lnTo>
                  <a:lnTo>
                    <a:pt x="250" y="4"/>
                  </a:lnTo>
                  <a:lnTo>
                    <a:pt x="241" y="4"/>
                  </a:lnTo>
                  <a:lnTo>
                    <a:pt x="232" y="4"/>
                  </a:lnTo>
                  <a:lnTo>
                    <a:pt x="222" y="5"/>
                  </a:lnTo>
                  <a:lnTo>
                    <a:pt x="211" y="5"/>
                  </a:lnTo>
                  <a:lnTo>
                    <a:pt x="199" y="5"/>
                  </a:lnTo>
                  <a:lnTo>
                    <a:pt x="186" y="5"/>
                  </a:lnTo>
                  <a:lnTo>
                    <a:pt x="157" y="4"/>
                  </a:lnTo>
                  <a:lnTo>
                    <a:pt x="144" y="4"/>
                  </a:lnTo>
                  <a:lnTo>
                    <a:pt x="132" y="4"/>
                  </a:lnTo>
                  <a:lnTo>
                    <a:pt x="120" y="3"/>
                  </a:lnTo>
                  <a:lnTo>
                    <a:pt x="108" y="3"/>
                  </a:lnTo>
                  <a:lnTo>
                    <a:pt x="96" y="3"/>
                  </a:lnTo>
                  <a:lnTo>
                    <a:pt x="84" y="3"/>
                  </a:lnTo>
                  <a:lnTo>
                    <a:pt x="74" y="2"/>
                  </a:lnTo>
                  <a:lnTo>
                    <a:pt x="63" y="2"/>
                  </a:lnTo>
                  <a:lnTo>
                    <a:pt x="53" y="2"/>
                  </a:lnTo>
                  <a:lnTo>
                    <a:pt x="43" y="1"/>
                  </a:lnTo>
                  <a:lnTo>
                    <a:pt x="34" y="1"/>
                  </a:lnTo>
                  <a:lnTo>
                    <a:pt x="26" y="0"/>
                  </a:lnTo>
                  <a:lnTo>
                    <a:pt x="19" y="0"/>
                  </a:lnTo>
                  <a:lnTo>
                    <a:pt x="12" y="0"/>
                  </a:lnTo>
                  <a:lnTo>
                    <a:pt x="6" y="0"/>
                  </a:lnTo>
                  <a:lnTo>
                    <a:pt x="0" y="0"/>
                  </a:lnTo>
                  <a:lnTo>
                    <a:pt x="2" y="10"/>
                  </a:lnTo>
                  <a:lnTo>
                    <a:pt x="4" y="19"/>
                  </a:lnTo>
                  <a:lnTo>
                    <a:pt x="7" y="30"/>
                  </a:lnTo>
                  <a:lnTo>
                    <a:pt x="11" y="40"/>
                  </a:lnTo>
                  <a:lnTo>
                    <a:pt x="15" y="51"/>
                  </a:lnTo>
                  <a:lnTo>
                    <a:pt x="19" y="62"/>
                  </a:lnTo>
                  <a:lnTo>
                    <a:pt x="23" y="72"/>
                  </a:lnTo>
                  <a:lnTo>
                    <a:pt x="28" y="83"/>
                  </a:lnTo>
                  <a:lnTo>
                    <a:pt x="32" y="94"/>
                  </a:lnTo>
                  <a:lnTo>
                    <a:pt x="38" y="102"/>
                  </a:lnTo>
                  <a:lnTo>
                    <a:pt x="43" y="113"/>
                  </a:lnTo>
                  <a:lnTo>
                    <a:pt x="49" y="122"/>
                  </a:lnTo>
                  <a:lnTo>
                    <a:pt x="55" y="130"/>
                  </a:lnTo>
                  <a:lnTo>
                    <a:pt x="61" y="138"/>
                  </a:lnTo>
                  <a:lnTo>
                    <a:pt x="67" y="145"/>
                  </a:lnTo>
                  <a:lnTo>
                    <a:pt x="73" y="151"/>
                  </a:lnTo>
                  <a:lnTo>
                    <a:pt x="76" y="153"/>
                  </a:lnTo>
                  <a:lnTo>
                    <a:pt x="79" y="155"/>
                  </a:lnTo>
                  <a:lnTo>
                    <a:pt x="82" y="157"/>
                  </a:lnTo>
                  <a:lnTo>
                    <a:pt x="86" y="158"/>
                  </a:lnTo>
                  <a:lnTo>
                    <a:pt x="91" y="160"/>
                  </a:lnTo>
                  <a:lnTo>
                    <a:pt x="97" y="161"/>
                  </a:lnTo>
                  <a:lnTo>
                    <a:pt x="103" y="163"/>
                  </a:lnTo>
                  <a:lnTo>
                    <a:pt x="109" y="164"/>
                  </a:lnTo>
                  <a:lnTo>
                    <a:pt x="115" y="165"/>
                  </a:lnTo>
                  <a:lnTo>
                    <a:pt x="122" y="167"/>
                  </a:lnTo>
                  <a:lnTo>
                    <a:pt x="129" y="168"/>
                  </a:lnTo>
                  <a:lnTo>
                    <a:pt x="135" y="168"/>
                  </a:lnTo>
                  <a:lnTo>
                    <a:pt x="143" y="169"/>
                  </a:lnTo>
                  <a:lnTo>
                    <a:pt x="150" y="170"/>
                  </a:lnTo>
                  <a:lnTo>
                    <a:pt x="157" y="170"/>
                  </a:lnTo>
                  <a:lnTo>
                    <a:pt x="165" y="171"/>
                  </a:lnTo>
                </a:path>
              </a:pathLst>
            </a:custGeom>
            <a:solidFill>
              <a:srgbClr val="C0A030"/>
            </a:solidFill>
            <a:ln w="12700" cap="rnd">
              <a:noFill/>
              <a:round/>
              <a:headEnd/>
              <a:tailEnd/>
            </a:ln>
          </p:spPr>
          <p:txBody>
            <a:bodyPr/>
            <a:lstStyle/>
            <a:p>
              <a:endParaRPr lang="en-US">
                <a:solidFill>
                  <a:srgbClr val="000000"/>
                </a:solidFill>
              </a:endParaRPr>
            </a:p>
          </p:txBody>
        </p:sp>
        <p:sp>
          <p:nvSpPr>
            <p:cNvPr id="27809" name="Freeform 162"/>
            <p:cNvSpPr>
              <a:spLocks/>
            </p:cNvSpPr>
            <p:nvPr/>
          </p:nvSpPr>
          <p:spPr bwMode="auto">
            <a:xfrm>
              <a:off x="3828" y="2792"/>
              <a:ext cx="263" cy="172"/>
            </a:xfrm>
            <a:custGeom>
              <a:avLst/>
              <a:gdLst>
                <a:gd name="T0" fmla="*/ 150 w 263"/>
                <a:gd name="T1" fmla="*/ 170 h 172"/>
                <a:gd name="T2" fmla="*/ 174 w 263"/>
                <a:gd name="T3" fmla="*/ 167 h 172"/>
                <a:gd name="T4" fmla="*/ 195 w 263"/>
                <a:gd name="T5" fmla="*/ 161 h 172"/>
                <a:gd name="T6" fmla="*/ 210 w 263"/>
                <a:gd name="T7" fmla="*/ 155 h 172"/>
                <a:gd name="T8" fmla="*/ 220 w 263"/>
                <a:gd name="T9" fmla="*/ 145 h 172"/>
                <a:gd name="T10" fmla="*/ 229 w 263"/>
                <a:gd name="T11" fmla="*/ 128 h 172"/>
                <a:gd name="T12" fmla="*/ 237 w 263"/>
                <a:gd name="T13" fmla="*/ 109 h 172"/>
                <a:gd name="T14" fmla="*/ 244 w 263"/>
                <a:gd name="T15" fmla="*/ 88 h 172"/>
                <a:gd name="T16" fmla="*/ 250 w 263"/>
                <a:gd name="T17" fmla="*/ 66 h 172"/>
                <a:gd name="T18" fmla="*/ 255 w 263"/>
                <a:gd name="T19" fmla="*/ 43 h 172"/>
                <a:gd name="T20" fmla="*/ 259 w 263"/>
                <a:gd name="T21" fmla="*/ 24 h 172"/>
                <a:gd name="T22" fmla="*/ 261 w 263"/>
                <a:gd name="T23" fmla="*/ 7 h 172"/>
                <a:gd name="T24" fmla="*/ 259 w 263"/>
                <a:gd name="T25" fmla="*/ 1 h 172"/>
                <a:gd name="T26" fmla="*/ 250 w 263"/>
                <a:gd name="T27" fmla="*/ 2 h 172"/>
                <a:gd name="T28" fmla="*/ 240 w 263"/>
                <a:gd name="T29" fmla="*/ 3 h 172"/>
                <a:gd name="T30" fmla="*/ 230 w 263"/>
                <a:gd name="T31" fmla="*/ 4 h 172"/>
                <a:gd name="T32" fmla="*/ 217 w 263"/>
                <a:gd name="T33" fmla="*/ 4 h 172"/>
                <a:gd name="T34" fmla="*/ 202 w 263"/>
                <a:gd name="T35" fmla="*/ 5 h 172"/>
                <a:gd name="T36" fmla="*/ 185 w 263"/>
                <a:gd name="T37" fmla="*/ 5 h 172"/>
                <a:gd name="T38" fmla="*/ 166 w 263"/>
                <a:gd name="T39" fmla="*/ 5 h 172"/>
                <a:gd name="T40" fmla="*/ 131 w 263"/>
                <a:gd name="T41" fmla="*/ 4 h 172"/>
                <a:gd name="T42" fmla="*/ 109 w 263"/>
                <a:gd name="T43" fmla="*/ 4 h 172"/>
                <a:gd name="T44" fmla="*/ 89 w 263"/>
                <a:gd name="T45" fmla="*/ 3 h 172"/>
                <a:gd name="T46" fmla="*/ 69 w 263"/>
                <a:gd name="T47" fmla="*/ 3 h 172"/>
                <a:gd name="T48" fmla="*/ 52 w 263"/>
                <a:gd name="T49" fmla="*/ 3 h 172"/>
                <a:gd name="T50" fmla="*/ 35 w 263"/>
                <a:gd name="T51" fmla="*/ 3 h 172"/>
                <a:gd name="T52" fmla="*/ 22 w 263"/>
                <a:gd name="T53" fmla="*/ 2 h 172"/>
                <a:gd name="T54" fmla="*/ 9 w 263"/>
                <a:gd name="T55" fmla="*/ 2 h 172"/>
                <a:gd name="T56" fmla="*/ 0 w 263"/>
                <a:gd name="T57" fmla="*/ 2 h 172"/>
                <a:gd name="T58" fmla="*/ 3 w 263"/>
                <a:gd name="T59" fmla="*/ 21 h 172"/>
                <a:gd name="T60" fmla="*/ 9 w 263"/>
                <a:gd name="T61" fmla="*/ 43 h 172"/>
                <a:gd name="T62" fmla="*/ 15 w 263"/>
                <a:gd name="T63" fmla="*/ 63 h 172"/>
                <a:gd name="T64" fmla="*/ 22 w 263"/>
                <a:gd name="T65" fmla="*/ 84 h 172"/>
                <a:gd name="T66" fmla="*/ 30 w 263"/>
                <a:gd name="T67" fmla="*/ 104 h 172"/>
                <a:gd name="T68" fmla="*/ 39 w 263"/>
                <a:gd name="T69" fmla="*/ 122 h 172"/>
                <a:gd name="T70" fmla="*/ 49 w 263"/>
                <a:gd name="T71" fmla="*/ 138 h 172"/>
                <a:gd name="T72" fmla="*/ 59 w 263"/>
                <a:gd name="T73" fmla="*/ 151 h 172"/>
                <a:gd name="T74" fmla="*/ 70 w 263"/>
                <a:gd name="T75" fmla="*/ 158 h 172"/>
                <a:gd name="T76" fmla="*/ 89 w 263"/>
                <a:gd name="T77" fmla="*/ 164 h 172"/>
                <a:gd name="T78" fmla="*/ 112 w 263"/>
                <a:gd name="T79" fmla="*/ 168 h 172"/>
                <a:gd name="T80" fmla="*/ 137 w 263"/>
                <a:gd name="T81" fmla="*/ 171 h 1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3"/>
                <a:gd name="T124" fmla="*/ 0 h 172"/>
                <a:gd name="T125" fmla="*/ 263 w 263"/>
                <a:gd name="T126" fmla="*/ 172 h 1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3" h="172">
                  <a:moveTo>
                    <a:pt x="137" y="171"/>
                  </a:moveTo>
                  <a:lnTo>
                    <a:pt x="150" y="170"/>
                  </a:lnTo>
                  <a:lnTo>
                    <a:pt x="162" y="168"/>
                  </a:lnTo>
                  <a:lnTo>
                    <a:pt x="174" y="167"/>
                  </a:lnTo>
                  <a:lnTo>
                    <a:pt x="185" y="164"/>
                  </a:lnTo>
                  <a:lnTo>
                    <a:pt x="195" y="161"/>
                  </a:lnTo>
                  <a:lnTo>
                    <a:pt x="203" y="158"/>
                  </a:lnTo>
                  <a:lnTo>
                    <a:pt x="210" y="155"/>
                  </a:lnTo>
                  <a:lnTo>
                    <a:pt x="215" y="151"/>
                  </a:lnTo>
                  <a:lnTo>
                    <a:pt x="220" y="145"/>
                  </a:lnTo>
                  <a:lnTo>
                    <a:pt x="225" y="137"/>
                  </a:lnTo>
                  <a:lnTo>
                    <a:pt x="229" y="128"/>
                  </a:lnTo>
                  <a:lnTo>
                    <a:pt x="233" y="120"/>
                  </a:lnTo>
                  <a:lnTo>
                    <a:pt x="237" y="109"/>
                  </a:lnTo>
                  <a:lnTo>
                    <a:pt x="240" y="99"/>
                  </a:lnTo>
                  <a:lnTo>
                    <a:pt x="244" y="88"/>
                  </a:lnTo>
                  <a:lnTo>
                    <a:pt x="247" y="76"/>
                  </a:lnTo>
                  <a:lnTo>
                    <a:pt x="250" y="66"/>
                  </a:lnTo>
                  <a:lnTo>
                    <a:pt x="252" y="54"/>
                  </a:lnTo>
                  <a:lnTo>
                    <a:pt x="255" y="43"/>
                  </a:lnTo>
                  <a:lnTo>
                    <a:pt x="257" y="33"/>
                  </a:lnTo>
                  <a:lnTo>
                    <a:pt x="259" y="24"/>
                  </a:lnTo>
                  <a:lnTo>
                    <a:pt x="260" y="14"/>
                  </a:lnTo>
                  <a:lnTo>
                    <a:pt x="261" y="7"/>
                  </a:lnTo>
                  <a:lnTo>
                    <a:pt x="262" y="0"/>
                  </a:lnTo>
                  <a:lnTo>
                    <a:pt x="259" y="1"/>
                  </a:lnTo>
                  <a:lnTo>
                    <a:pt x="255" y="2"/>
                  </a:lnTo>
                  <a:lnTo>
                    <a:pt x="250" y="2"/>
                  </a:lnTo>
                  <a:lnTo>
                    <a:pt x="246" y="3"/>
                  </a:lnTo>
                  <a:lnTo>
                    <a:pt x="240" y="3"/>
                  </a:lnTo>
                  <a:lnTo>
                    <a:pt x="236" y="4"/>
                  </a:lnTo>
                  <a:lnTo>
                    <a:pt x="230" y="4"/>
                  </a:lnTo>
                  <a:lnTo>
                    <a:pt x="224" y="4"/>
                  </a:lnTo>
                  <a:lnTo>
                    <a:pt x="217" y="4"/>
                  </a:lnTo>
                  <a:lnTo>
                    <a:pt x="209" y="4"/>
                  </a:lnTo>
                  <a:lnTo>
                    <a:pt x="202" y="5"/>
                  </a:lnTo>
                  <a:lnTo>
                    <a:pt x="195" y="5"/>
                  </a:lnTo>
                  <a:lnTo>
                    <a:pt x="185" y="5"/>
                  </a:lnTo>
                  <a:lnTo>
                    <a:pt x="176" y="5"/>
                  </a:lnTo>
                  <a:lnTo>
                    <a:pt x="166" y="5"/>
                  </a:lnTo>
                  <a:lnTo>
                    <a:pt x="155" y="5"/>
                  </a:lnTo>
                  <a:lnTo>
                    <a:pt x="131" y="4"/>
                  </a:lnTo>
                  <a:lnTo>
                    <a:pt x="120" y="4"/>
                  </a:lnTo>
                  <a:lnTo>
                    <a:pt x="109" y="4"/>
                  </a:lnTo>
                  <a:lnTo>
                    <a:pt x="99" y="4"/>
                  </a:lnTo>
                  <a:lnTo>
                    <a:pt x="89" y="3"/>
                  </a:lnTo>
                  <a:lnTo>
                    <a:pt x="79" y="3"/>
                  </a:lnTo>
                  <a:lnTo>
                    <a:pt x="69" y="3"/>
                  </a:lnTo>
                  <a:lnTo>
                    <a:pt x="61" y="3"/>
                  </a:lnTo>
                  <a:lnTo>
                    <a:pt x="52" y="3"/>
                  </a:lnTo>
                  <a:lnTo>
                    <a:pt x="43" y="3"/>
                  </a:lnTo>
                  <a:lnTo>
                    <a:pt x="35" y="3"/>
                  </a:lnTo>
                  <a:lnTo>
                    <a:pt x="28" y="2"/>
                  </a:lnTo>
                  <a:lnTo>
                    <a:pt x="22" y="2"/>
                  </a:lnTo>
                  <a:lnTo>
                    <a:pt x="15" y="2"/>
                  </a:lnTo>
                  <a:lnTo>
                    <a:pt x="9" y="2"/>
                  </a:lnTo>
                  <a:lnTo>
                    <a:pt x="5" y="2"/>
                  </a:lnTo>
                  <a:lnTo>
                    <a:pt x="0" y="2"/>
                  </a:lnTo>
                  <a:lnTo>
                    <a:pt x="2" y="12"/>
                  </a:lnTo>
                  <a:lnTo>
                    <a:pt x="3" y="21"/>
                  </a:lnTo>
                  <a:lnTo>
                    <a:pt x="6" y="32"/>
                  </a:lnTo>
                  <a:lnTo>
                    <a:pt x="9" y="43"/>
                  </a:lnTo>
                  <a:lnTo>
                    <a:pt x="11" y="53"/>
                  </a:lnTo>
                  <a:lnTo>
                    <a:pt x="15" y="63"/>
                  </a:lnTo>
                  <a:lnTo>
                    <a:pt x="19" y="73"/>
                  </a:lnTo>
                  <a:lnTo>
                    <a:pt x="22" y="84"/>
                  </a:lnTo>
                  <a:lnTo>
                    <a:pt x="26" y="94"/>
                  </a:lnTo>
                  <a:lnTo>
                    <a:pt x="30" y="104"/>
                  </a:lnTo>
                  <a:lnTo>
                    <a:pt x="35" y="113"/>
                  </a:lnTo>
                  <a:lnTo>
                    <a:pt x="39" y="122"/>
                  </a:lnTo>
                  <a:lnTo>
                    <a:pt x="44" y="130"/>
                  </a:lnTo>
                  <a:lnTo>
                    <a:pt x="49" y="138"/>
                  </a:lnTo>
                  <a:lnTo>
                    <a:pt x="54" y="145"/>
                  </a:lnTo>
                  <a:lnTo>
                    <a:pt x="59" y="151"/>
                  </a:lnTo>
                  <a:lnTo>
                    <a:pt x="65" y="155"/>
                  </a:lnTo>
                  <a:lnTo>
                    <a:pt x="70" y="158"/>
                  </a:lnTo>
                  <a:lnTo>
                    <a:pt x="80" y="161"/>
                  </a:lnTo>
                  <a:lnTo>
                    <a:pt x="89" y="164"/>
                  </a:lnTo>
                  <a:lnTo>
                    <a:pt x="101" y="167"/>
                  </a:lnTo>
                  <a:lnTo>
                    <a:pt x="112" y="168"/>
                  </a:lnTo>
                  <a:lnTo>
                    <a:pt x="125" y="170"/>
                  </a:lnTo>
                  <a:lnTo>
                    <a:pt x="137" y="171"/>
                  </a:lnTo>
                </a:path>
              </a:pathLst>
            </a:custGeom>
            <a:solidFill>
              <a:srgbClr val="C0A030"/>
            </a:solidFill>
            <a:ln w="12700" cap="rnd">
              <a:noFill/>
              <a:round/>
              <a:headEnd/>
              <a:tailEnd/>
            </a:ln>
          </p:spPr>
          <p:txBody>
            <a:bodyPr/>
            <a:lstStyle/>
            <a:p>
              <a:endParaRPr lang="en-US">
                <a:solidFill>
                  <a:srgbClr val="000000"/>
                </a:solidFill>
              </a:endParaRPr>
            </a:p>
          </p:txBody>
        </p:sp>
        <p:sp>
          <p:nvSpPr>
            <p:cNvPr id="27810" name="Freeform 163"/>
            <p:cNvSpPr>
              <a:spLocks/>
            </p:cNvSpPr>
            <p:nvPr/>
          </p:nvSpPr>
          <p:spPr bwMode="auto">
            <a:xfrm>
              <a:off x="3843" y="2794"/>
              <a:ext cx="229" cy="170"/>
            </a:xfrm>
            <a:custGeom>
              <a:avLst/>
              <a:gdLst>
                <a:gd name="T0" fmla="*/ 131 w 229"/>
                <a:gd name="T1" fmla="*/ 168 h 170"/>
                <a:gd name="T2" fmla="*/ 151 w 229"/>
                <a:gd name="T3" fmla="*/ 165 h 170"/>
                <a:gd name="T4" fmla="*/ 169 w 229"/>
                <a:gd name="T5" fmla="*/ 159 h 170"/>
                <a:gd name="T6" fmla="*/ 181 w 229"/>
                <a:gd name="T7" fmla="*/ 153 h 170"/>
                <a:gd name="T8" fmla="*/ 191 w 229"/>
                <a:gd name="T9" fmla="*/ 143 h 170"/>
                <a:gd name="T10" fmla="*/ 199 w 229"/>
                <a:gd name="T11" fmla="*/ 127 h 170"/>
                <a:gd name="T12" fmla="*/ 206 w 229"/>
                <a:gd name="T13" fmla="*/ 108 h 170"/>
                <a:gd name="T14" fmla="*/ 212 w 229"/>
                <a:gd name="T15" fmla="*/ 87 h 170"/>
                <a:gd name="T16" fmla="*/ 217 w 229"/>
                <a:gd name="T17" fmla="*/ 66 h 170"/>
                <a:gd name="T18" fmla="*/ 221 w 229"/>
                <a:gd name="T19" fmla="*/ 44 h 170"/>
                <a:gd name="T20" fmla="*/ 225 w 229"/>
                <a:gd name="T21" fmla="*/ 24 h 170"/>
                <a:gd name="T22" fmla="*/ 228 w 229"/>
                <a:gd name="T23" fmla="*/ 9 h 170"/>
                <a:gd name="T24" fmla="*/ 225 w 229"/>
                <a:gd name="T25" fmla="*/ 2 h 170"/>
                <a:gd name="T26" fmla="*/ 218 w 229"/>
                <a:gd name="T27" fmla="*/ 2 h 170"/>
                <a:gd name="T28" fmla="*/ 209 w 229"/>
                <a:gd name="T29" fmla="*/ 2 h 170"/>
                <a:gd name="T30" fmla="*/ 200 w 229"/>
                <a:gd name="T31" fmla="*/ 2 h 170"/>
                <a:gd name="T32" fmla="*/ 188 w 229"/>
                <a:gd name="T33" fmla="*/ 3 h 170"/>
                <a:gd name="T34" fmla="*/ 175 w 229"/>
                <a:gd name="T35" fmla="*/ 3 h 170"/>
                <a:gd name="T36" fmla="*/ 161 w 229"/>
                <a:gd name="T37" fmla="*/ 3 h 170"/>
                <a:gd name="T38" fmla="*/ 144 w 229"/>
                <a:gd name="T39" fmla="*/ 3 h 170"/>
                <a:gd name="T40" fmla="*/ 114 w 229"/>
                <a:gd name="T41" fmla="*/ 2 h 170"/>
                <a:gd name="T42" fmla="*/ 96 w 229"/>
                <a:gd name="T43" fmla="*/ 2 h 170"/>
                <a:gd name="T44" fmla="*/ 79 w 229"/>
                <a:gd name="T45" fmla="*/ 2 h 170"/>
                <a:gd name="T46" fmla="*/ 62 w 229"/>
                <a:gd name="T47" fmla="*/ 2 h 170"/>
                <a:gd name="T48" fmla="*/ 47 w 229"/>
                <a:gd name="T49" fmla="*/ 2 h 170"/>
                <a:gd name="T50" fmla="*/ 32 w 229"/>
                <a:gd name="T51" fmla="*/ 1 h 170"/>
                <a:gd name="T52" fmla="*/ 20 w 229"/>
                <a:gd name="T53" fmla="*/ 1 h 170"/>
                <a:gd name="T54" fmla="*/ 10 w 229"/>
                <a:gd name="T55" fmla="*/ 1 h 170"/>
                <a:gd name="T56" fmla="*/ 0 w 229"/>
                <a:gd name="T57" fmla="*/ 0 h 170"/>
                <a:gd name="T58" fmla="*/ 4 w 229"/>
                <a:gd name="T59" fmla="*/ 19 h 170"/>
                <a:gd name="T60" fmla="*/ 9 w 229"/>
                <a:gd name="T61" fmla="*/ 41 h 170"/>
                <a:gd name="T62" fmla="*/ 14 w 229"/>
                <a:gd name="T63" fmla="*/ 61 h 170"/>
                <a:gd name="T64" fmla="*/ 21 w 229"/>
                <a:gd name="T65" fmla="*/ 82 h 170"/>
                <a:gd name="T66" fmla="*/ 29 w 229"/>
                <a:gd name="T67" fmla="*/ 102 h 170"/>
                <a:gd name="T68" fmla="*/ 37 w 229"/>
                <a:gd name="T69" fmla="*/ 120 h 170"/>
                <a:gd name="T70" fmla="*/ 46 w 229"/>
                <a:gd name="T71" fmla="*/ 136 h 170"/>
                <a:gd name="T72" fmla="*/ 55 w 229"/>
                <a:gd name="T73" fmla="*/ 149 h 170"/>
                <a:gd name="T74" fmla="*/ 64 w 229"/>
                <a:gd name="T75" fmla="*/ 156 h 170"/>
                <a:gd name="T76" fmla="*/ 80 w 229"/>
                <a:gd name="T77" fmla="*/ 162 h 170"/>
                <a:gd name="T78" fmla="*/ 99 w 229"/>
                <a:gd name="T79" fmla="*/ 166 h 170"/>
                <a:gd name="T80" fmla="*/ 120 w 229"/>
                <a:gd name="T81" fmla="*/ 169 h 17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9"/>
                <a:gd name="T124" fmla="*/ 0 h 170"/>
                <a:gd name="T125" fmla="*/ 229 w 229"/>
                <a:gd name="T126" fmla="*/ 170 h 17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9" h="170">
                  <a:moveTo>
                    <a:pt x="120" y="169"/>
                  </a:moveTo>
                  <a:lnTo>
                    <a:pt x="131" y="168"/>
                  </a:lnTo>
                  <a:lnTo>
                    <a:pt x="140" y="166"/>
                  </a:lnTo>
                  <a:lnTo>
                    <a:pt x="151" y="165"/>
                  </a:lnTo>
                  <a:lnTo>
                    <a:pt x="161" y="162"/>
                  </a:lnTo>
                  <a:lnTo>
                    <a:pt x="169" y="159"/>
                  </a:lnTo>
                  <a:lnTo>
                    <a:pt x="176" y="156"/>
                  </a:lnTo>
                  <a:lnTo>
                    <a:pt x="181" y="153"/>
                  </a:lnTo>
                  <a:lnTo>
                    <a:pt x="186" y="149"/>
                  </a:lnTo>
                  <a:lnTo>
                    <a:pt x="191" y="143"/>
                  </a:lnTo>
                  <a:lnTo>
                    <a:pt x="195" y="135"/>
                  </a:lnTo>
                  <a:lnTo>
                    <a:pt x="199" y="127"/>
                  </a:lnTo>
                  <a:lnTo>
                    <a:pt x="202" y="118"/>
                  </a:lnTo>
                  <a:lnTo>
                    <a:pt x="206" y="108"/>
                  </a:lnTo>
                  <a:lnTo>
                    <a:pt x="209" y="98"/>
                  </a:lnTo>
                  <a:lnTo>
                    <a:pt x="212" y="87"/>
                  </a:lnTo>
                  <a:lnTo>
                    <a:pt x="214" y="75"/>
                  </a:lnTo>
                  <a:lnTo>
                    <a:pt x="217" y="66"/>
                  </a:lnTo>
                  <a:lnTo>
                    <a:pt x="219" y="55"/>
                  </a:lnTo>
                  <a:lnTo>
                    <a:pt x="221" y="44"/>
                  </a:lnTo>
                  <a:lnTo>
                    <a:pt x="224" y="34"/>
                  </a:lnTo>
                  <a:lnTo>
                    <a:pt x="225" y="24"/>
                  </a:lnTo>
                  <a:lnTo>
                    <a:pt x="227" y="16"/>
                  </a:lnTo>
                  <a:lnTo>
                    <a:pt x="228" y="9"/>
                  </a:lnTo>
                  <a:lnTo>
                    <a:pt x="228" y="2"/>
                  </a:lnTo>
                  <a:lnTo>
                    <a:pt x="225" y="2"/>
                  </a:lnTo>
                  <a:lnTo>
                    <a:pt x="221" y="2"/>
                  </a:lnTo>
                  <a:lnTo>
                    <a:pt x="218" y="2"/>
                  </a:lnTo>
                  <a:lnTo>
                    <a:pt x="214" y="2"/>
                  </a:lnTo>
                  <a:lnTo>
                    <a:pt x="209" y="2"/>
                  </a:lnTo>
                  <a:lnTo>
                    <a:pt x="205" y="2"/>
                  </a:lnTo>
                  <a:lnTo>
                    <a:pt x="200" y="2"/>
                  </a:lnTo>
                  <a:lnTo>
                    <a:pt x="194" y="2"/>
                  </a:lnTo>
                  <a:lnTo>
                    <a:pt x="188" y="3"/>
                  </a:lnTo>
                  <a:lnTo>
                    <a:pt x="182" y="3"/>
                  </a:lnTo>
                  <a:lnTo>
                    <a:pt x="175" y="3"/>
                  </a:lnTo>
                  <a:lnTo>
                    <a:pt x="169" y="3"/>
                  </a:lnTo>
                  <a:lnTo>
                    <a:pt x="161" y="3"/>
                  </a:lnTo>
                  <a:lnTo>
                    <a:pt x="153" y="3"/>
                  </a:lnTo>
                  <a:lnTo>
                    <a:pt x="144" y="3"/>
                  </a:lnTo>
                  <a:lnTo>
                    <a:pt x="135" y="3"/>
                  </a:lnTo>
                  <a:lnTo>
                    <a:pt x="114" y="2"/>
                  </a:lnTo>
                  <a:lnTo>
                    <a:pt x="105" y="2"/>
                  </a:lnTo>
                  <a:lnTo>
                    <a:pt x="96" y="2"/>
                  </a:lnTo>
                  <a:lnTo>
                    <a:pt x="88" y="2"/>
                  </a:lnTo>
                  <a:lnTo>
                    <a:pt x="79" y="2"/>
                  </a:lnTo>
                  <a:lnTo>
                    <a:pt x="70" y="2"/>
                  </a:lnTo>
                  <a:lnTo>
                    <a:pt x="62" y="2"/>
                  </a:lnTo>
                  <a:lnTo>
                    <a:pt x="55" y="2"/>
                  </a:lnTo>
                  <a:lnTo>
                    <a:pt x="47" y="2"/>
                  </a:lnTo>
                  <a:lnTo>
                    <a:pt x="40" y="1"/>
                  </a:lnTo>
                  <a:lnTo>
                    <a:pt x="32" y="1"/>
                  </a:lnTo>
                  <a:lnTo>
                    <a:pt x="26" y="1"/>
                  </a:lnTo>
                  <a:lnTo>
                    <a:pt x="20" y="1"/>
                  </a:lnTo>
                  <a:lnTo>
                    <a:pt x="15" y="1"/>
                  </a:lnTo>
                  <a:lnTo>
                    <a:pt x="10" y="1"/>
                  </a:lnTo>
                  <a:lnTo>
                    <a:pt x="4" y="1"/>
                  </a:lnTo>
                  <a:lnTo>
                    <a:pt x="0" y="0"/>
                  </a:lnTo>
                  <a:lnTo>
                    <a:pt x="2" y="10"/>
                  </a:lnTo>
                  <a:lnTo>
                    <a:pt x="4" y="19"/>
                  </a:lnTo>
                  <a:lnTo>
                    <a:pt x="6" y="30"/>
                  </a:lnTo>
                  <a:lnTo>
                    <a:pt x="9" y="41"/>
                  </a:lnTo>
                  <a:lnTo>
                    <a:pt x="11" y="51"/>
                  </a:lnTo>
                  <a:lnTo>
                    <a:pt x="14" y="61"/>
                  </a:lnTo>
                  <a:lnTo>
                    <a:pt x="18" y="71"/>
                  </a:lnTo>
                  <a:lnTo>
                    <a:pt x="21" y="82"/>
                  </a:lnTo>
                  <a:lnTo>
                    <a:pt x="24" y="92"/>
                  </a:lnTo>
                  <a:lnTo>
                    <a:pt x="29" y="102"/>
                  </a:lnTo>
                  <a:lnTo>
                    <a:pt x="33" y="111"/>
                  </a:lnTo>
                  <a:lnTo>
                    <a:pt x="37" y="120"/>
                  </a:lnTo>
                  <a:lnTo>
                    <a:pt x="41" y="128"/>
                  </a:lnTo>
                  <a:lnTo>
                    <a:pt x="46" y="136"/>
                  </a:lnTo>
                  <a:lnTo>
                    <a:pt x="50" y="143"/>
                  </a:lnTo>
                  <a:lnTo>
                    <a:pt x="55" y="149"/>
                  </a:lnTo>
                  <a:lnTo>
                    <a:pt x="58" y="153"/>
                  </a:lnTo>
                  <a:lnTo>
                    <a:pt x="64" y="156"/>
                  </a:lnTo>
                  <a:lnTo>
                    <a:pt x="72" y="159"/>
                  </a:lnTo>
                  <a:lnTo>
                    <a:pt x="80" y="162"/>
                  </a:lnTo>
                  <a:lnTo>
                    <a:pt x="89" y="165"/>
                  </a:lnTo>
                  <a:lnTo>
                    <a:pt x="99" y="166"/>
                  </a:lnTo>
                  <a:lnTo>
                    <a:pt x="109" y="168"/>
                  </a:lnTo>
                  <a:lnTo>
                    <a:pt x="120" y="169"/>
                  </a:lnTo>
                </a:path>
              </a:pathLst>
            </a:custGeom>
            <a:solidFill>
              <a:srgbClr val="C0A030"/>
            </a:solidFill>
            <a:ln w="12700" cap="rnd">
              <a:noFill/>
              <a:round/>
              <a:headEnd/>
              <a:tailEnd/>
            </a:ln>
          </p:spPr>
          <p:txBody>
            <a:bodyPr/>
            <a:lstStyle/>
            <a:p>
              <a:endParaRPr lang="en-US">
                <a:solidFill>
                  <a:srgbClr val="000000"/>
                </a:solidFill>
              </a:endParaRPr>
            </a:p>
          </p:txBody>
        </p:sp>
        <p:sp>
          <p:nvSpPr>
            <p:cNvPr id="27811" name="Freeform 164"/>
            <p:cNvSpPr>
              <a:spLocks/>
            </p:cNvSpPr>
            <p:nvPr/>
          </p:nvSpPr>
          <p:spPr bwMode="auto">
            <a:xfrm>
              <a:off x="3864" y="2796"/>
              <a:ext cx="193" cy="168"/>
            </a:xfrm>
            <a:custGeom>
              <a:avLst/>
              <a:gdLst>
                <a:gd name="T0" fmla="*/ 109 w 193"/>
                <a:gd name="T1" fmla="*/ 166 h 168"/>
                <a:gd name="T2" fmla="*/ 126 w 193"/>
                <a:gd name="T3" fmla="*/ 163 h 168"/>
                <a:gd name="T4" fmla="*/ 141 w 193"/>
                <a:gd name="T5" fmla="*/ 157 h 168"/>
                <a:gd name="T6" fmla="*/ 151 w 193"/>
                <a:gd name="T7" fmla="*/ 151 h 168"/>
                <a:gd name="T8" fmla="*/ 159 w 193"/>
                <a:gd name="T9" fmla="*/ 141 h 168"/>
                <a:gd name="T10" fmla="*/ 166 w 193"/>
                <a:gd name="T11" fmla="*/ 125 h 168"/>
                <a:gd name="T12" fmla="*/ 172 w 193"/>
                <a:gd name="T13" fmla="*/ 106 h 168"/>
                <a:gd name="T14" fmla="*/ 177 w 193"/>
                <a:gd name="T15" fmla="*/ 85 h 168"/>
                <a:gd name="T16" fmla="*/ 181 w 193"/>
                <a:gd name="T17" fmla="*/ 64 h 168"/>
                <a:gd name="T18" fmla="*/ 185 w 193"/>
                <a:gd name="T19" fmla="*/ 42 h 168"/>
                <a:gd name="T20" fmla="*/ 189 w 193"/>
                <a:gd name="T21" fmla="*/ 23 h 168"/>
                <a:gd name="T22" fmla="*/ 191 w 193"/>
                <a:gd name="T23" fmla="*/ 7 h 168"/>
                <a:gd name="T24" fmla="*/ 186 w 193"/>
                <a:gd name="T25" fmla="*/ 0 h 168"/>
                <a:gd name="T26" fmla="*/ 172 w 193"/>
                <a:gd name="T27" fmla="*/ 1 h 168"/>
                <a:gd name="T28" fmla="*/ 152 w 193"/>
                <a:gd name="T29" fmla="*/ 1 h 168"/>
                <a:gd name="T30" fmla="*/ 127 w 193"/>
                <a:gd name="T31" fmla="*/ 1 h 168"/>
                <a:gd name="T32" fmla="*/ 95 w 193"/>
                <a:gd name="T33" fmla="*/ 0 h 168"/>
                <a:gd name="T34" fmla="*/ 80 w 193"/>
                <a:gd name="T35" fmla="*/ 0 h 168"/>
                <a:gd name="T36" fmla="*/ 66 w 193"/>
                <a:gd name="T37" fmla="*/ 0 h 168"/>
                <a:gd name="T38" fmla="*/ 52 w 193"/>
                <a:gd name="T39" fmla="*/ 0 h 168"/>
                <a:gd name="T40" fmla="*/ 40 w 193"/>
                <a:gd name="T41" fmla="*/ 0 h 168"/>
                <a:gd name="T42" fmla="*/ 28 w 193"/>
                <a:gd name="T43" fmla="*/ 0 h 168"/>
                <a:gd name="T44" fmla="*/ 17 w 193"/>
                <a:gd name="T45" fmla="*/ 0 h 168"/>
                <a:gd name="T46" fmla="*/ 9 w 193"/>
                <a:gd name="T47" fmla="*/ 0 h 168"/>
                <a:gd name="T48" fmla="*/ 0 w 193"/>
                <a:gd name="T49" fmla="*/ 0 h 168"/>
                <a:gd name="T50" fmla="*/ 3 w 193"/>
                <a:gd name="T51" fmla="*/ 18 h 168"/>
                <a:gd name="T52" fmla="*/ 7 w 193"/>
                <a:gd name="T53" fmla="*/ 40 h 168"/>
                <a:gd name="T54" fmla="*/ 12 w 193"/>
                <a:gd name="T55" fmla="*/ 60 h 168"/>
                <a:gd name="T56" fmla="*/ 16 w 193"/>
                <a:gd name="T57" fmla="*/ 80 h 168"/>
                <a:gd name="T58" fmla="*/ 23 w 193"/>
                <a:gd name="T59" fmla="*/ 100 h 168"/>
                <a:gd name="T60" fmla="*/ 29 w 193"/>
                <a:gd name="T61" fmla="*/ 119 h 168"/>
                <a:gd name="T62" fmla="*/ 37 w 193"/>
                <a:gd name="T63" fmla="*/ 134 h 168"/>
                <a:gd name="T64" fmla="*/ 44 w 193"/>
                <a:gd name="T65" fmla="*/ 147 h 168"/>
                <a:gd name="T66" fmla="*/ 52 w 193"/>
                <a:gd name="T67" fmla="*/ 154 h 168"/>
                <a:gd name="T68" fmla="*/ 66 w 193"/>
                <a:gd name="T69" fmla="*/ 160 h 168"/>
                <a:gd name="T70" fmla="*/ 81 w 193"/>
                <a:gd name="T71" fmla="*/ 164 h 168"/>
                <a:gd name="T72" fmla="*/ 100 w 193"/>
                <a:gd name="T73" fmla="*/ 167 h 1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3"/>
                <a:gd name="T112" fmla="*/ 0 h 168"/>
                <a:gd name="T113" fmla="*/ 193 w 193"/>
                <a:gd name="T114" fmla="*/ 168 h 1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3" h="168">
                  <a:moveTo>
                    <a:pt x="100" y="167"/>
                  </a:moveTo>
                  <a:lnTo>
                    <a:pt x="109" y="166"/>
                  </a:lnTo>
                  <a:lnTo>
                    <a:pt x="117" y="164"/>
                  </a:lnTo>
                  <a:lnTo>
                    <a:pt x="126" y="163"/>
                  </a:lnTo>
                  <a:lnTo>
                    <a:pt x="134" y="160"/>
                  </a:lnTo>
                  <a:lnTo>
                    <a:pt x="141" y="157"/>
                  </a:lnTo>
                  <a:lnTo>
                    <a:pt x="147" y="154"/>
                  </a:lnTo>
                  <a:lnTo>
                    <a:pt x="151" y="151"/>
                  </a:lnTo>
                  <a:lnTo>
                    <a:pt x="155" y="147"/>
                  </a:lnTo>
                  <a:lnTo>
                    <a:pt x="159" y="141"/>
                  </a:lnTo>
                  <a:lnTo>
                    <a:pt x="163" y="133"/>
                  </a:lnTo>
                  <a:lnTo>
                    <a:pt x="166" y="125"/>
                  </a:lnTo>
                  <a:lnTo>
                    <a:pt x="169" y="116"/>
                  </a:lnTo>
                  <a:lnTo>
                    <a:pt x="172" y="106"/>
                  </a:lnTo>
                  <a:lnTo>
                    <a:pt x="175" y="96"/>
                  </a:lnTo>
                  <a:lnTo>
                    <a:pt x="177" y="85"/>
                  </a:lnTo>
                  <a:lnTo>
                    <a:pt x="179" y="74"/>
                  </a:lnTo>
                  <a:lnTo>
                    <a:pt x="181" y="64"/>
                  </a:lnTo>
                  <a:lnTo>
                    <a:pt x="184" y="53"/>
                  </a:lnTo>
                  <a:lnTo>
                    <a:pt x="185" y="42"/>
                  </a:lnTo>
                  <a:lnTo>
                    <a:pt x="187" y="33"/>
                  </a:lnTo>
                  <a:lnTo>
                    <a:pt x="189" y="23"/>
                  </a:lnTo>
                  <a:lnTo>
                    <a:pt x="190" y="14"/>
                  </a:lnTo>
                  <a:lnTo>
                    <a:pt x="191" y="7"/>
                  </a:lnTo>
                  <a:lnTo>
                    <a:pt x="192" y="0"/>
                  </a:lnTo>
                  <a:lnTo>
                    <a:pt x="186" y="0"/>
                  </a:lnTo>
                  <a:lnTo>
                    <a:pt x="179" y="1"/>
                  </a:lnTo>
                  <a:lnTo>
                    <a:pt x="172" y="1"/>
                  </a:lnTo>
                  <a:lnTo>
                    <a:pt x="163" y="1"/>
                  </a:lnTo>
                  <a:lnTo>
                    <a:pt x="152" y="1"/>
                  </a:lnTo>
                  <a:lnTo>
                    <a:pt x="141" y="1"/>
                  </a:lnTo>
                  <a:lnTo>
                    <a:pt x="127" y="1"/>
                  </a:lnTo>
                  <a:lnTo>
                    <a:pt x="113" y="1"/>
                  </a:lnTo>
                  <a:lnTo>
                    <a:pt x="95" y="0"/>
                  </a:lnTo>
                  <a:lnTo>
                    <a:pt x="86" y="0"/>
                  </a:lnTo>
                  <a:lnTo>
                    <a:pt x="80" y="0"/>
                  </a:lnTo>
                  <a:lnTo>
                    <a:pt x="72" y="0"/>
                  </a:lnTo>
                  <a:lnTo>
                    <a:pt x="66" y="0"/>
                  </a:lnTo>
                  <a:lnTo>
                    <a:pt x="59" y="0"/>
                  </a:lnTo>
                  <a:lnTo>
                    <a:pt x="52" y="0"/>
                  </a:lnTo>
                  <a:lnTo>
                    <a:pt x="46" y="0"/>
                  </a:lnTo>
                  <a:lnTo>
                    <a:pt x="40" y="0"/>
                  </a:lnTo>
                  <a:lnTo>
                    <a:pt x="34" y="0"/>
                  </a:lnTo>
                  <a:lnTo>
                    <a:pt x="28" y="0"/>
                  </a:lnTo>
                  <a:lnTo>
                    <a:pt x="22" y="0"/>
                  </a:lnTo>
                  <a:lnTo>
                    <a:pt x="17" y="0"/>
                  </a:lnTo>
                  <a:lnTo>
                    <a:pt x="13" y="0"/>
                  </a:lnTo>
                  <a:lnTo>
                    <a:pt x="9" y="0"/>
                  </a:lnTo>
                  <a:lnTo>
                    <a:pt x="4" y="0"/>
                  </a:lnTo>
                  <a:lnTo>
                    <a:pt x="0" y="0"/>
                  </a:lnTo>
                  <a:lnTo>
                    <a:pt x="1" y="10"/>
                  </a:lnTo>
                  <a:lnTo>
                    <a:pt x="3" y="18"/>
                  </a:lnTo>
                  <a:lnTo>
                    <a:pt x="5" y="29"/>
                  </a:lnTo>
                  <a:lnTo>
                    <a:pt x="7" y="40"/>
                  </a:lnTo>
                  <a:lnTo>
                    <a:pt x="9" y="50"/>
                  </a:lnTo>
                  <a:lnTo>
                    <a:pt x="12" y="60"/>
                  </a:lnTo>
                  <a:lnTo>
                    <a:pt x="15" y="70"/>
                  </a:lnTo>
                  <a:lnTo>
                    <a:pt x="16" y="80"/>
                  </a:lnTo>
                  <a:lnTo>
                    <a:pt x="19" y="91"/>
                  </a:lnTo>
                  <a:lnTo>
                    <a:pt x="23" y="100"/>
                  </a:lnTo>
                  <a:lnTo>
                    <a:pt x="26" y="109"/>
                  </a:lnTo>
                  <a:lnTo>
                    <a:pt x="29" y="119"/>
                  </a:lnTo>
                  <a:lnTo>
                    <a:pt x="33" y="126"/>
                  </a:lnTo>
                  <a:lnTo>
                    <a:pt x="37" y="134"/>
                  </a:lnTo>
                  <a:lnTo>
                    <a:pt x="40" y="141"/>
                  </a:lnTo>
                  <a:lnTo>
                    <a:pt x="44" y="147"/>
                  </a:lnTo>
                  <a:lnTo>
                    <a:pt x="48" y="151"/>
                  </a:lnTo>
                  <a:lnTo>
                    <a:pt x="52" y="154"/>
                  </a:lnTo>
                  <a:lnTo>
                    <a:pt x="58" y="157"/>
                  </a:lnTo>
                  <a:lnTo>
                    <a:pt x="66" y="160"/>
                  </a:lnTo>
                  <a:lnTo>
                    <a:pt x="74" y="163"/>
                  </a:lnTo>
                  <a:lnTo>
                    <a:pt x="81" y="164"/>
                  </a:lnTo>
                  <a:lnTo>
                    <a:pt x="90" y="166"/>
                  </a:lnTo>
                  <a:lnTo>
                    <a:pt x="100" y="167"/>
                  </a:lnTo>
                </a:path>
              </a:pathLst>
            </a:custGeom>
            <a:solidFill>
              <a:srgbClr val="C0A030"/>
            </a:solidFill>
            <a:ln w="12700" cap="rnd">
              <a:noFill/>
              <a:round/>
              <a:headEnd/>
              <a:tailEnd/>
            </a:ln>
          </p:spPr>
          <p:txBody>
            <a:bodyPr/>
            <a:lstStyle/>
            <a:p>
              <a:endParaRPr lang="en-US">
                <a:solidFill>
                  <a:srgbClr val="000000"/>
                </a:solidFill>
              </a:endParaRPr>
            </a:p>
          </p:txBody>
        </p:sp>
        <p:sp>
          <p:nvSpPr>
            <p:cNvPr id="27812" name="Freeform 165"/>
            <p:cNvSpPr>
              <a:spLocks/>
            </p:cNvSpPr>
            <p:nvPr/>
          </p:nvSpPr>
          <p:spPr bwMode="auto">
            <a:xfrm>
              <a:off x="3896" y="2796"/>
              <a:ext cx="136" cy="168"/>
            </a:xfrm>
            <a:custGeom>
              <a:avLst/>
              <a:gdLst>
                <a:gd name="T0" fmla="*/ 75 w 136"/>
                <a:gd name="T1" fmla="*/ 166 h 168"/>
                <a:gd name="T2" fmla="*/ 87 w 136"/>
                <a:gd name="T3" fmla="*/ 163 h 168"/>
                <a:gd name="T4" fmla="*/ 98 w 136"/>
                <a:gd name="T5" fmla="*/ 157 h 168"/>
                <a:gd name="T6" fmla="*/ 105 w 136"/>
                <a:gd name="T7" fmla="*/ 151 h 168"/>
                <a:gd name="T8" fmla="*/ 111 w 136"/>
                <a:gd name="T9" fmla="*/ 141 h 168"/>
                <a:gd name="T10" fmla="*/ 116 w 136"/>
                <a:gd name="T11" fmla="*/ 125 h 168"/>
                <a:gd name="T12" fmla="*/ 120 w 136"/>
                <a:gd name="T13" fmla="*/ 106 h 168"/>
                <a:gd name="T14" fmla="*/ 124 w 136"/>
                <a:gd name="T15" fmla="*/ 86 h 168"/>
                <a:gd name="T16" fmla="*/ 127 w 136"/>
                <a:gd name="T17" fmla="*/ 64 h 168"/>
                <a:gd name="T18" fmla="*/ 130 w 136"/>
                <a:gd name="T19" fmla="*/ 42 h 168"/>
                <a:gd name="T20" fmla="*/ 133 w 136"/>
                <a:gd name="T21" fmla="*/ 24 h 168"/>
                <a:gd name="T22" fmla="*/ 134 w 136"/>
                <a:gd name="T23" fmla="*/ 8 h 168"/>
                <a:gd name="T24" fmla="*/ 130 w 136"/>
                <a:gd name="T25" fmla="*/ 2 h 168"/>
                <a:gd name="T26" fmla="*/ 119 w 136"/>
                <a:gd name="T27" fmla="*/ 2 h 168"/>
                <a:gd name="T28" fmla="*/ 105 w 136"/>
                <a:gd name="T29" fmla="*/ 2 h 168"/>
                <a:gd name="T30" fmla="*/ 88 w 136"/>
                <a:gd name="T31" fmla="*/ 1 h 168"/>
                <a:gd name="T32" fmla="*/ 65 w 136"/>
                <a:gd name="T33" fmla="*/ 0 h 168"/>
                <a:gd name="T34" fmla="*/ 45 w 136"/>
                <a:gd name="T35" fmla="*/ 0 h 168"/>
                <a:gd name="T36" fmla="*/ 27 w 136"/>
                <a:gd name="T37" fmla="*/ 0 h 168"/>
                <a:gd name="T38" fmla="*/ 12 w 136"/>
                <a:gd name="T39" fmla="*/ 0 h 168"/>
                <a:gd name="T40" fmla="*/ 0 w 136"/>
                <a:gd name="T41" fmla="*/ 0 h 168"/>
                <a:gd name="T42" fmla="*/ 2 w 136"/>
                <a:gd name="T43" fmla="*/ 18 h 168"/>
                <a:gd name="T44" fmla="*/ 4 w 136"/>
                <a:gd name="T45" fmla="*/ 40 h 168"/>
                <a:gd name="T46" fmla="*/ 7 w 136"/>
                <a:gd name="T47" fmla="*/ 60 h 168"/>
                <a:gd name="T48" fmla="*/ 11 w 136"/>
                <a:gd name="T49" fmla="*/ 80 h 168"/>
                <a:gd name="T50" fmla="*/ 14 w 136"/>
                <a:gd name="T51" fmla="*/ 100 h 168"/>
                <a:gd name="T52" fmla="*/ 18 w 136"/>
                <a:gd name="T53" fmla="*/ 119 h 168"/>
                <a:gd name="T54" fmla="*/ 24 w 136"/>
                <a:gd name="T55" fmla="*/ 134 h 168"/>
                <a:gd name="T56" fmla="*/ 29 w 136"/>
                <a:gd name="T57" fmla="*/ 147 h 168"/>
                <a:gd name="T58" fmla="*/ 34 w 136"/>
                <a:gd name="T59" fmla="*/ 154 h 168"/>
                <a:gd name="T60" fmla="*/ 44 w 136"/>
                <a:gd name="T61" fmla="*/ 160 h 168"/>
                <a:gd name="T62" fmla="*/ 56 w 136"/>
                <a:gd name="T63" fmla="*/ 164 h 168"/>
                <a:gd name="T64" fmla="*/ 68 w 136"/>
                <a:gd name="T65" fmla="*/ 167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6"/>
                <a:gd name="T100" fmla="*/ 0 h 168"/>
                <a:gd name="T101" fmla="*/ 136 w 136"/>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6" h="168">
                  <a:moveTo>
                    <a:pt x="68" y="167"/>
                  </a:moveTo>
                  <a:lnTo>
                    <a:pt x="75" y="166"/>
                  </a:lnTo>
                  <a:lnTo>
                    <a:pt x="81" y="164"/>
                  </a:lnTo>
                  <a:lnTo>
                    <a:pt x="87" y="163"/>
                  </a:lnTo>
                  <a:lnTo>
                    <a:pt x="93" y="160"/>
                  </a:lnTo>
                  <a:lnTo>
                    <a:pt x="98" y="157"/>
                  </a:lnTo>
                  <a:lnTo>
                    <a:pt x="101" y="154"/>
                  </a:lnTo>
                  <a:lnTo>
                    <a:pt x="105" y="151"/>
                  </a:lnTo>
                  <a:lnTo>
                    <a:pt x="108" y="147"/>
                  </a:lnTo>
                  <a:lnTo>
                    <a:pt x="111" y="141"/>
                  </a:lnTo>
                  <a:lnTo>
                    <a:pt x="113" y="133"/>
                  </a:lnTo>
                  <a:lnTo>
                    <a:pt x="116" y="125"/>
                  </a:lnTo>
                  <a:lnTo>
                    <a:pt x="118" y="116"/>
                  </a:lnTo>
                  <a:lnTo>
                    <a:pt x="120" y="106"/>
                  </a:lnTo>
                  <a:lnTo>
                    <a:pt x="123" y="96"/>
                  </a:lnTo>
                  <a:lnTo>
                    <a:pt x="124" y="86"/>
                  </a:lnTo>
                  <a:lnTo>
                    <a:pt x="126" y="74"/>
                  </a:lnTo>
                  <a:lnTo>
                    <a:pt x="127" y="64"/>
                  </a:lnTo>
                  <a:lnTo>
                    <a:pt x="129" y="53"/>
                  </a:lnTo>
                  <a:lnTo>
                    <a:pt x="130" y="42"/>
                  </a:lnTo>
                  <a:lnTo>
                    <a:pt x="131" y="33"/>
                  </a:lnTo>
                  <a:lnTo>
                    <a:pt x="133" y="24"/>
                  </a:lnTo>
                  <a:lnTo>
                    <a:pt x="134" y="14"/>
                  </a:lnTo>
                  <a:lnTo>
                    <a:pt x="134" y="8"/>
                  </a:lnTo>
                  <a:lnTo>
                    <a:pt x="135" y="1"/>
                  </a:lnTo>
                  <a:lnTo>
                    <a:pt x="130" y="2"/>
                  </a:lnTo>
                  <a:lnTo>
                    <a:pt x="125" y="2"/>
                  </a:lnTo>
                  <a:lnTo>
                    <a:pt x="119" y="2"/>
                  </a:lnTo>
                  <a:lnTo>
                    <a:pt x="113" y="2"/>
                  </a:lnTo>
                  <a:lnTo>
                    <a:pt x="105" y="2"/>
                  </a:lnTo>
                  <a:lnTo>
                    <a:pt x="98" y="1"/>
                  </a:lnTo>
                  <a:lnTo>
                    <a:pt x="88" y="1"/>
                  </a:lnTo>
                  <a:lnTo>
                    <a:pt x="78" y="1"/>
                  </a:lnTo>
                  <a:lnTo>
                    <a:pt x="65" y="0"/>
                  </a:lnTo>
                  <a:lnTo>
                    <a:pt x="55" y="0"/>
                  </a:lnTo>
                  <a:lnTo>
                    <a:pt x="45" y="0"/>
                  </a:lnTo>
                  <a:lnTo>
                    <a:pt x="35" y="0"/>
                  </a:lnTo>
                  <a:lnTo>
                    <a:pt x="27" y="0"/>
                  </a:lnTo>
                  <a:lnTo>
                    <a:pt x="18" y="0"/>
                  </a:lnTo>
                  <a:lnTo>
                    <a:pt x="12" y="0"/>
                  </a:lnTo>
                  <a:lnTo>
                    <a:pt x="6" y="0"/>
                  </a:lnTo>
                  <a:lnTo>
                    <a:pt x="0" y="0"/>
                  </a:lnTo>
                  <a:lnTo>
                    <a:pt x="0" y="10"/>
                  </a:lnTo>
                  <a:lnTo>
                    <a:pt x="2" y="18"/>
                  </a:lnTo>
                  <a:lnTo>
                    <a:pt x="3" y="29"/>
                  </a:lnTo>
                  <a:lnTo>
                    <a:pt x="4" y="40"/>
                  </a:lnTo>
                  <a:lnTo>
                    <a:pt x="6" y="50"/>
                  </a:lnTo>
                  <a:lnTo>
                    <a:pt x="7" y="60"/>
                  </a:lnTo>
                  <a:lnTo>
                    <a:pt x="9" y="70"/>
                  </a:lnTo>
                  <a:lnTo>
                    <a:pt x="11" y="80"/>
                  </a:lnTo>
                  <a:lnTo>
                    <a:pt x="12" y="91"/>
                  </a:lnTo>
                  <a:lnTo>
                    <a:pt x="14" y="100"/>
                  </a:lnTo>
                  <a:lnTo>
                    <a:pt x="16" y="109"/>
                  </a:lnTo>
                  <a:lnTo>
                    <a:pt x="18" y="119"/>
                  </a:lnTo>
                  <a:lnTo>
                    <a:pt x="21" y="126"/>
                  </a:lnTo>
                  <a:lnTo>
                    <a:pt x="24" y="134"/>
                  </a:lnTo>
                  <a:lnTo>
                    <a:pt x="26" y="141"/>
                  </a:lnTo>
                  <a:lnTo>
                    <a:pt x="29" y="147"/>
                  </a:lnTo>
                  <a:lnTo>
                    <a:pt x="32" y="151"/>
                  </a:lnTo>
                  <a:lnTo>
                    <a:pt x="34" y="154"/>
                  </a:lnTo>
                  <a:lnTo>
                    <a:pt x="39" y="157"/>
                  </a:lnTo>
                  <a:lnTo>
                    <a:pt x="44" y="160"/>
                  </a:lnTo>
                  <a:lnTo>
                    <a:pt x="50" y="163"/>
                  </a:lnTo>
                  <a:lnTo>
                    <a:pt x="56" y="164"/>
                  </a:lnTo>
                  <a:lnTo>
                    <a:pt x="61" y="166"/>
                  </a:lnTo>
                  <a:lnTo>
                    <a:pt x="68" y="167"/>
                  </a:lnTo>
                </a:path>
              </a:pathLst>
            </a:custGeom>
            <a:solidFill>
              <a:srgbClr val="C0A030"/>
            </a:solidFill>
            <a:ln w="12700" cap="rnd">
              <a:noFill/>
              <a:round/>
              <a:headEnd/>
              <a:tailEnd/>
            </a:ln>
          </p:spPr>
          <p:txBody>
            <a:bodyPr/>
            <a:lstStyle/>
            <a:p>
              <a:endParaRPr lang="en-US">
                <a:solidFill>
                  <a:srgbClr val="000000"/>
                </a:solidFill>
              </a:endParaRPr>
            </a:p>
          </p:txBody>
        </p:sp>
        <p:sp>
          <p:nvSpPr>
            <p:cNvPr id="27813" name="Freeform 166"/>
            <p:cNvSpPr>
              <a:spLocks/>
            </p:cNvSpPr>
            <p:nvPr/>
          </p:nvSpPr>
          <p:spPr bwMode="auto">
            <a:xfrm>
              <a:off x="3905" y="2796"/>
              <a:ext cx="115" cy="168"/>
            </a:xfrm>
            <a:custGeom>
              <a:avLst/>
              <a:gdLst>
                <a:gd name="T0" fmla="*/ 66 w 115"/>
                <a:gd name="T1" fmla="*/ 166 h 168"/>
                <a:gd name="T2" fmla="*/ 76 w 115"/>
                <a:gd name="T3" fmla="*/ 163 h 168"/>
                <a:gd name="T4" fmla="*/ 85 w 115"/>
                <a:gd name="T5" fmla="*/ 157 h 168"/>
                <a:gd name="T6" fmla="*/ 91 w 115"/>
                <a:gd name="T7" fmla="*/ 151 h 168"/>
                <a:gd name="T8" fmla="*/ 95 w 115"/>
                <a:gd name="T9" fmla="*/ 141 h 168"/>
                <a:gd name="T10" fmla="*/ 100 w 115"/>
                <a:gd name="T11" fmla="*/ 125 h 168"/>
                <a:gd name="T12" fmla="*/ 103 w 115"/>
                <a:gd name="T13" fmla="*/ 106 h 168"/>
                <a:gd name="T14" fmla="*/ 106 w 115"/>
                <a:gd name="T15" fmla="*/ 86 h 168"/>
                <a:gd name="T16" fmla="*/ 109 w 115"/>
                <a:gd name="T17" fmla="*/ 65 h 168"/>
                <a:gd name="T18" fmla="*/ 111 w 115"/>
                <a:gd name="T19" fmla="*/ 43 h 168"/>
                <a:gd name="T20" fmla="*/ 113 w 115"/>
                <a:gd name="T21" fmla="*/ 24 h 168"/>
                <a:gd name="T22" fmla="*/ 114 w 115"/>
                <a:gd name="T23" fmla="*/ 9 h 168"/>
                <a:gd name="T24" fmla="*/ 109 w 115"/>
                <a:gd name="T25" fmla="*/ 2 h 168"/>
                <a:gd name="T26" fmla="*/ 99 w 115"/>
                <a:gd name="T27" fmla="*/ 1 h 168"/>
                <a:gd name="T28" fmla="*/ 89 w 115"/>
                <a:gd name="T29" fmla="*/ 1 h 168"/>
                <a:gd name="T30" fmla="*/ 76 w 115"/>
                <a:gd name="T31" fmla="*/ 1 h 168"/>
                <a:gd name="T32" fmla="*/ 56 w 115"/>
                <a:gd name="T33" fmla="*/ 0 h 168"/>
                <a:gd name="T34" fmla="*/ 40 w 115"/>
                <a:gd name="T35" fmla="*/ 0 h 168"/>
                <a:gd name="T36" fmla="*/ 24 w 115"/>
                <a:gd name="T37" fmla="*/ 0 h 168"/>
                <a:gd name="T38" fmla="*/ 11 w 115"/>
                <a:gd name="T39" fmla="*/ 1 h 168"/>
                <a:gd name="T40" fmla="*/ 0 w 115"/>
                <a:gd name="T41" fmla="*/ 1 h 168"/>
                <a:gd name="T42" fmla="*/ 2 w 115"/>
                <a:gd name="T43" fmla="*/ 20 h 168"/>
                <a:gd name="T44" fmla="*/ 4 w 115"/>
                <a:gd name="T45" fmla="*/ 41 h 168"/>
                <a:gd name="T46" fmla="*/ 7 w 115"/>
                <a:gd name="T47" fmla="*/ 61 h 168"/>
                <a:gd name="T48" fmla="*/ 10 w 115"/>
                <a:gd name="T49" fmla="*/ 81 h 168"/>
                <a:gd name="T50" fmla="*/ 13 w 115"/>
                <a:gd name="T51" fmla="*/ 100 h 168"/>
                <a:gd name="T52" fmla="*/ 17 w 115"/>
                <a:gd name="T53" fmla="*/ 119 h 168"/>
                <a:gd name="T54" fmla="*/ 22 w 115"/>
                <a:gd name="T55" fmla="*/ 134 h 168"/>
                <a:gd name="T56" fmla="*/ 26 w 115"/>
                <a:gd name="T57" fmla="*/ 147 h 168"/>
                <a:gd name="T58" fmla="*/ 31 w 115"/>
                <a:gd name="T59" fmla="*/ 154 h 168"/>
                <a:gd name="T60" fmla="*/ 39 w 115"/>
                <a:gd name="T61" fmla="*/ 160 h 168"/>
                <a:gd name="T62" fmla="*/ 48 w 115"/>
                <a:gd name="T63" fmla="*/ 164 h 168"/>
                <a:gd name="T64" fmla="*/ 60 w 115"/>
                <a:gd name="T65" fmla="*/ 167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5"/>
                <a:gd name="T100" fmla="*/ 0 h 168"/>
                <a:gd name="T101" fmla="*/ 115 w 115"/>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5" h="168">
                  <a:moveTo>
                    <a:pt x="60" y="167"/>
                  </a:moveTo>
                  <a:lnTo>
                    <a:pt x="66" y="166"/>
                  </a:lnTo>
                  <a:lnTo>
                    <a:pt x="70" y="164"/>
                  </a:lnTo>
                  <a:lnTo>
                    <a:pt x="76" y="163"/>
                  </a:lnTo>
                  <a:lnTo>
                    <a:pt x="80" y="160"/>
                  </a:lnTo>
                  <a:lnTo>
                    <a:pt x="85" y="157"/>
                  </a:lnTo>
                  <a:lnTo>
                    <a:pt x="88" y="154"/>
                  </a:lnTo>
                  <a:lnTo>
                    <a:pt x="91" y="151"/>
                  </a:lnTo>
                  <a:lnTo>
                    <a:pt x="93" y="147"/>
                  </a:lnTo>
                  <a:lnTo>
                    <a:pt x="95" y="141"/>
                  </a:lnTo>
                  <a:lnTo>
                    <a:pt x="98" y="133"/>
                  </a:lnTo>
                  <a:lnTo>
                    <a:pt x="100" y="125"/>
                  </a:lnTo>
                  <a:lnTo>
                    <a:pt x="102" y="116"/>
                  </a:lnTo>
                  <a:lnTo>
                    <a:pt x="103" y="106"/>
                  </a:lnTo>
                  <a:lnTo>
                    <a:pt x="105" y="96"/>
                  </a:lnTo>
                  <a:lnTo>
                    <a:pt x="106" y="86"/>
                  </a:lnTo>
                  <a:lnTo>
                    <a:pt x="108" y="75"/>
                  </a:lnTo>
                  <a:lnTo>
                    <a:pt x="109" y="65"/>
                  </a:lnTo>
                  <a:lnTo>
                    <a:pt x="110" y="54"/>
                  </a:lnTo>
                  <a:lnTo>
                    <a:pt x="111" y="43"/>
                  </a:lnTo>
                  <a:lnTo>
                    <a:pt x="112" y="34"/>
                  </a:lnTo>
                  <a:lnTo>
                    <a:pt x="113" y="24"/>
                  </a:lnTo>
                  <a:lnTo>
                    <a:pt x="113" y="16"/>
                  </a:lnTo>
                  <a:lnTo>
                    <a:pt x="114" y="9"/>
                  </a:lnTo>
                  <a:lnTo>
                    <a:pt x="114" y="2"/>
                  </a:lnTo>
                  <a:lnTo>
                    <a:pt x="109" y="2"/>
                  </a:lnTo>
                  <a:lnTo>
                    <a:pt x="104" y="1"/>
                  </a:lnTo>
                  <a:lnTo>
                    <a:pt x="99" y="1"/>
                  </a:lnTo>
                  <a:lnTo>
                    <a:pt x="94" y="1"/>
                  </a:lnTo>
                  <a:lnTo>
                    <a:pt x="89" y="1"/>
                  </a:lnTo>
                  <a:lnTo>
                    <a:pt x="83" y="1"/>
                  </a:lnTo>
                  <a:lnTo>
                    <a:pt x="76" y="1"/>
                  </a:lnTo>
                  <a:lnTo>
                    <a:pt x="67" y="1"/>
                  </a:lnTo>
                  <a:lnTo>
                    <a:pt x="56" y="0"/>
                  </a:lnTo>
                  <a:lnTo>
                    <a:pt x="48" y="0"/>
                  </a:lnTo>
                  <a:lnTo>
                    <a:pt x="40" y="0"/>
                  </a:lnTo>
                  <a:lnTo>
                    <a:pt x="31" y="0"/>
                  </a:lnTo>
                  <a:lnTo>
                    <a:pt x="24" y="0"/>
                  </a:lnTo>
                  <a:lnTo>
                    <a:pt x="17" y="0"/>
                  </a:lnTo>
                  <a:lnTo>
                    <a:pt x="11" y="1"/>
                  </a:lnTo>
                  <a:lnTo>
                    <a:pt x="6" y="1"/>
                  </a:lnTo>
                  <a:lnTo>
                    <a:pt x="0" y="1"/>
                  </a:lnTo>
                  <a:lnTo>
                    <a:pt x="1" y="11"/>
                  </a:lnTo>
                  <a:lnTo>
                    <a:pt x="2" y="20"/>
                  </a:lnTo>
                  <a:lnTo>
                    <a:pt x="3" y="31"/>
                  </a:lnTo>
                  <a:lnTo>
                    <a:pt x="4" y="41"/>
                  </a:lnTo>
                  <a:lnTo>
                    <a:pt x="5" y="51"/>
                  </a:lnTo>
                  <a:lnTo>
                    <a:pt x="7" y="61"/>
                  </a:lnTo>
                  <a:lnTo>
                    <a:pt x="9" y="71"/>
                  </a:lnTo>
                  <a:lnTo>
                    <a:pt x="10" y="81"/>
                  </a:lnTo>
                  <a:lnTo>
                    <a:pt x="11" y="91"/>
                  </a:lnTo>
                  <a:lnTo>
                    <a:pt x="13" y="100"/>
                  </a:lnTo>
                  <a:lnTo>
                    <a:pt x="15" y="110"/>
                  </a:lnTo>
                  <a:lnTo>
                    <a:pt x="17" y="119"/>
                  </a:lnTo>
                  <a:lnTo>
                    <a:pt x="19" y="126"/>
                  </a:lnTo>
                  <a:lnTo>
                    <a:pt x="22" y="134"/>
                  </a:lnTo>
                  <a:lnTo>
                    <a:pt x="24" y="141"/>
                  </a:lnTo>
                  <a:lnTo>
                    <a:pt x="26" y="147"/>
                  </a:lnTo>
                  <a:lnTo>
                    <a:pt x="28" y="151"/>
                  </a:lnTo>
                  <a:lnTo>
                    <a:pt x="31" y="154"/>
                  </a:lnTo>
                  <a:lnTo>
                    <a:pt x="34" y="157"/>
                  </a:lnTo>
                  <a:lnTo>
                    <a:pt x="39" y="160"/>
                  </a:lnTo>
                  <a:lnTo>
                    <a:pt x="44" y="163"/>
                  </a:lnTo>
                  <a:lnTo>
                    <a:pt x="48" y="164"/>
                  </a:lnTo>
                  <a:lnTo>
                    <a:pt x="54" y="166"/>
                  </a:lnTo>
                  <a:lnTo>
                    <a:pt x="60" y="167"/>
                  </a:lnTo>
                </a:path>
              </a:pathLst>
            </a:custGeom>
            <a:solidFill>
              <a:srgbClr val="C0A030"/>
            </a:solidFill>
            <a:ln w="12700" cap="rnd">
              <a:noFill/>
              <a:round/>
              <a:headEnd/>
              <a:tailEnd/>
            </a:ln>
          </p:spPr>
          <p:txBody>
            <a:bodyPr/>
            <a:lstStyle/>
            <a:p>
              <a:endParaRPr lang="en-US">
                <a:solidFill>
                  <a:srgbClr val="000000"/>
                </a:solidFill>
              </a:endParaRPr>
            </a:p>
          </p:txBody>
        </p:sp>
        <p:sp>
          <p:nvSpPr>
            <p:cNvPr id="27814" name="Freeform 167"/>
            <p:cNvSpPr>
              <a:spLocks/>
            </p:cNvSpPr>
            <p:nvPr/>
          </p:nvSpPr>
          <p:spPr bwMode="auto">
            <a:xfrm>
              <a:off x="3766" y="2788"/>
              <a:ext cx="375" cy="176"/>
            </a:xfrm>
            <a:custGeom>
              <a:avLst/>
              <a:gdLst>
                <a:gd name="T0" fmla="*/ 204 w 375"/>
                <a:gd name="T1" fmla="*/ 174 h 176"/>
                <a:gd name="T2" fmla="*/ 221 w 375"/>
                <a:gd name="T3" fmla="*/ 173 h 176"/>
                <a:gd name="T4" fmla="*/ 238 w 375"/>
                <a:gd name="T5" fmla="*/ 172 h 176"/>
                <a:gd name="T6" fmla="*/ 254 w 375"/>
                <a:gd name="T7" fmla="*/ 169 h 176"/>
                <a:gd name="T8" fmla="*/ 269 w 375"/>
                <a:gd name="T9" fmla="*/ 167 h 176"/>
                <a:gd name="T10" fmla="*/ 281 w 375"/>
                <a:gd name="T11" fmla="*/ 164 h 176"/>
                <a:gd name="T12" fmla="*/ 292 w 375"/>
                <a:gd name="T13" fmla="*/ 160 h 176"/>
                <a:gd name="T14" fmla="*/ 300 w 375"/>
                <a:gd name="T15" fmla="*/ 157 h 176"/>
                <a:gd name="T16" fmla="*/ 310 w 375"/>
                <a:gd name="T17" fmla="*/ 149 h 176"/>
                <a:gd name="T18" fmla="*/ 324 w 375"/>
                <a:gd name="T19" fmla="*/ 132 h 176"/>
                <a:gd name="T20" fmla="*/ 336 w 375"/>
                <a:gd name="T21" fmla="*/ 112 h 176"/>
                <a:gd name="T22" fmla="*/ 346 w 375"/>
                <a:gd name="T23" fmla="*/ 91 h 176"/>
                <a:gd name="T24" fmla="*/ 355 w 375"/>
                <a:gd name="T25" fmla="*/ 67 h 176"/>
                <a:gd name="T26" fmla="*/ 363 w 375"/>
                <a:gd name="T27" fmla="*/ 44 h 176"/>
                <a:gd name="T28" fmla="*/ 369 w 375"/>
                <a:gd name="T29" fmla="*/ 25 h 176"/>
                <a:gd name="T30" fmla="*/ 373 w 375"/>
                <a:gd name="T31" fmla="*/ 8 h 176"/>
                <a:gd name="T32" fmla="*/ 369 w 375"/>
                <a:gd name="T33" fmla="*/ 2 h 176"/>
                <a:gd name="T34" fmla="*/ 357 w 375"/>
                <a:gd name="T35" fmla="*/ 3 h 176"/>
                <a:gd name="T36" fmla="*/ 343 w 375"/>
                <a:gd name="T37" fmla="*/ 4 h 176"/>
                <a:gd name="T38" fmla="*/ 326 w 375"/>
                <a:gd name="T39" fmla="*/ 6 h 176"/>
                <a:gd name="T40" fmla="*/ 307 w 375"/>
                <a:gd name="T41" fmla="*/ 7 h 176"/>
                <a:gd name="T42" fmla="*/ 286 w 375"/>
                <a:gd name="T43" fmla="*/ 8 h 176"/>
                <a:gd name="T44" fmla="*/ 262 w 375"/>
                <a:gd name="T45" fmla="*/ 8 h 176"/>
                <a:gd name="T46" fmla="*/ 235 w 375"/>
                <a:gd name="T47" fmla="*/ 9 h 176"/>
                <a:gd name="T48" fmla="*/ 186 w 375"/>
                <a:gd name="T49" fmla="*/ 8 h 176"/>
                <a:gd name="T50" fmla="*/ 156 w 375"/>
                <a:gd name="T51" fmla="*/ 8 h 176"/>
                <a:gd name="T52" fmla="*/ 127 w 375"/>
                <a:gd name="T53" fmla="*/ 7 h 176"/>
                <a:gd name="T54" fmla="*/ 99 w 375"/>
                <a:gd name="T55" fmla="*/ 6 h 176"/>
                <a:gd name="T56" fmla="*/ 74 w 375"/>
                <a:gd name="T57" fmla="*/ 5 h 176"/>
                <a:gd name="T58" fmla="*/ 51 w 375"/>
                <a:gd name="T59" fmla="*/ 4 h 176"/>
                <a:gd name="T60" fmla="*/ 31 w 375"/>
                <a:gd name="T61" fmla="*/ 3 h 176"/>
                <a:gd name="T62" fmla="*/ 13 w 375"/>
                <a:gd name="T63" fmla="*/ 2 h 176"/>
                <a:gd name="T64" fmla="*/ 0 w 375"/>
                <a:gd name="T65" fmla="*/ 0 h 176"/>
                <a:gd name="T66" fmla="*/ 5 w 375"/>
                <a:gd name="T67" fmla="*/ 20 h 176"/>
                <a:gd name="T68" fmla="*/ 12 w 375"/>
                <a:gd name="T69" fmla="*/ 41 h 176"/>
                <a:gd name="T70" fmla="*/ 22 w 375"/>
                <a:gd name="T71" fmla="*/ 63 h 176"/>
                <a:gd name="T72" fmla="*/ 32 w 375"/>
                <a:gd name="T73" fmla="*/ 85 h 176"/>
                <a:gd name="T74" fmla="*/ 45 w 375"/>
                <a:gd name="T75" fmla="*/ 105 h 176"/>
                <a:gd name="T76" fmla="*/ 58 w 375"/>
                <a:gd name="T77" fmla="*/ 125 h 176"/>
                <a:gd name="T78" fmla="*/ 72 w 375"/>
                <a:gd name="T79" fmla="*/ 141 h 176"/>
                <a:gd name="T80" fmla="*/ 87 w 375"/>
                <a:gd name="T81" fmla="*/ 155 h 176"/>
                <a:gd name="T82" fmla="*/ 94 w 375"/>
                <a:gd name="T83" fmla="*/ 159 h 176"/>
                <a:gd name="T84" fmla="*/ 103 w 375"/>
                <a:gd name="T85" fmla="*/ 162 h 176"/>
                <a:gd name="T86" fmla="*/ 115 w 375"/>
                <a:gd name="T87" fmla="*/ 165 h 176"/>
                <a:gd name="T88" fmla="*/ 129 w 375"/>
                <a:gd name="T89" fmla="*/ 168 h 176"/>
                <a:gd name="T90" fmla="*/ 145 w 375"/>
                <a:gd name="T91" fmla="*/ 171 h 176"/>
                <a:gd name="T92" fmla="*/ 160 w 375"/>
                <a:gd name="T93" fmla="*/ 172 h 176"/>
                <a:gd name="T94" fmla="*/ 178 w 375"/>
                <a:gd name="T95" fmla="*/ 174 h 176"/>
                <a:gd name="T96" fmla="*/ 195 w 375"/>
                <a:gd name="T97" fmla="*/ 175 h 1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5"/>
                <a:gd name="T148" fmla="*/ 0 h 176"/>
                <a:gd name="T149" fmla="*/ 375 w 375"/>
                <a:gd name="T150" fmla="*/ 176 h 1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5" h="176">
                  <a:moveTo>
                    <a:pt x="195" y="175"/>
                  </a:moveTo>
                  <a:lnTo>
                    <a:pt x="204" y="174"/>
                  </a:lnTo>
                  <a:lnTo>
                    <a:pt x="213" y="174"/>
                  </a:lnTo>
                  <a:lnTo>
                    <a:pt x="221" y="173"/>
                  </a:lnTo>
                  <a:lnTo>
                    <a:pt x="230" y="172"/>
                  </a:lnTo>
                  <a:lnTo>
                    <a:pt x="238" y="172"/>
                  </a:lnTo>
                  <a:lnTo>
                    <a:pt x="246" y="171"/>
                  </a:lnTo>
                  <a:lnTo>
                    <a:pt x="254" y="169"/>
                  </a:lnTo>
                  <a:lnTo>
                    <a:pt x="262" y="168"/>
                  </a:lnTo>
                  <a:lnTo>
                    <a:pt x="269" y="167"/>
                  </a:lnTo>
                  <a:lnTo>
                    <a:pt x="276" y="165"/>
                  </a:lnTo>
                  <a:lnTo>
                    <a:pt x="281" y="164"/>
                  </a:lnTo>
                  <a:lnTo>
                    <a:pt x="287" y="162"/>
                  </a:lnTo>
                  <a:lnTo>
                    <a:pt x="292" y="160"/>
                  </a:lnTo>
                  <a:lnTo>
                    <a:pt x="296" y="159"/>
                  </a:lnTo>
                  <a:lnTo>
                    <a:pt x="300" y="157"/>
                  </a:lnTo>
                  <a:lnTo>
                    <a:pt x="303" y="155"/>
                  </a:lnTo>
                  <a:lnTo>
                    <a:pt x="310" y="149"/>
                  </a:lnTo>
                  <a:lnTo>
                    <a:pt x="317" y="140"/>
                  </a:lnTo>
                  <a:lnTo>
                    <a:pt x="324" y="132"/>
                  </a:lnTo>
                  <a:lnTo>
                    <a:pt x="330" y="123"/>
                  </a:lnTo>
                  <a:lnTo>
                    <a:pt x="336" y="112"/>
                  </a:lnTo>
                  <a:lnTo>
                    <a:pt x="341" y="102"/>
                  </a:lnTo>
                  <a:lnTo>
                    <a:pt x="346" y="91"/>
                  </a:lnTo>
                  <a:lnTo>
                    <a:pt x="351" y="79"/>
                  </a:lnTo>
                  <a:lnTo>
                    <a:pt x="355" y="67"/>
                  </a:lnTo>
                  <a:lnTo>
                    <a:pt x="359" y="56"/>
                  </a:lnTo>
                  <a:lnTo>
                    <a:pt x="363" y="44"/>
                  </a:lnTo>
                  <a:lnTo>
                    <a:pt x="366" y="35"/>
                  </a:lnTo>
                  <a:lnTo>
                    <a:pt x="369" y="25"/>
                  </a:lnTo>
                  <a:lnTo>
                    <a:pt x="371" y="16"/>
                  </a:lnTo>
                  <a:lnTo>
                    <a:pt x="373" y="8"/>
                  </a:lnTo>
                  <a:lnTo>
                    <a:pt x="374" y="2"/>
                  </a:lnTo>
                  <a:lnTo>
                    <a:pt x="369" y="2"/>
                  </a:lnTo>
                  <a:lnTo>
                    <a:pt x="363" y="3"/>
                  </a:lnTo>
                  <a:lnTo>
                    <a:pt x="357" y="3"/>
                  </a:lnTo>
                  <a:lnTo>
                    <a:pt x="350" y="4"/>
                  </a:lnTo>
                  <a:lnTo>
                    <a:pt x="343" y="4"/>
                  </a:lnTo>
                  <a:lnTo>
                    <a:pt x="335" y="5"/>
                  </a:lnTo>
                  <a:lnTo>
                    <a:pt x="326" y="6"/>
                  </a:lnTo>
                  <a:lnTo>
                    <a:pt x="317" y="6"/>
                  </a:lnTo>
                  <a:lnTo>
                    <a:pt x="307" y="7"/>
                  </a:lnTo>
                  <a:lnTo>
                    <a:pt x="297" y="7"/>
                  </a:lnTo>
                  <a:lnTo>
                    <a:pt x="286" y="8"/>
                  </a:lnTo>
                  <a:lnTo>
                    <a:pt x="275" y="8"/>
                  </a:lnTo>
                  <a:lnTo>
                    <a:pt x="262" y="8"/>
                  </a:lnTo>
                  <a:lnTo>
                    <a:pt x="249" y="9"/>
                  </a:lnTo>
                  <a:lnTo>
                    <a:pt x="235" y="9"/>
                  </a:lnTo>
                  <a:lnTo>
                    <a:pt x="220" y="9"/>
                  </a:lnTo>
                  <a:lnTo>
                    <a:pt x="186" y="8"/>
                  </a:lnTo>
                  <a:lnTo>
                    <a:pt x="171" y="8"/>
                  </a:lnTo>
                  <a:lnTo>
                    <a:pt x="156" y="8"/>
                  </a:lnTo>
                  <a:lnTo>
                    <a:pt x="142" y="7"/>
                  </a:lnTo>
                  <a:lnTo>
                    <a:pt x="127" y="7"/>
                  </a:lnTo>
                  <a:lnTo>
                    <a:pt x="113" y="7"/>
                  </a:lnTo>
                  <a:lnTo>
                    <a:pt x="99" y="6"/>
                  </a:lnTo>
                  <a:lnTo>
                    <a:pt x="87" y="6"/>
                  </a:lnTo>
                  <a:lnTo>
                    <a:pt x="74" y="5"/>
                  </a:lnTo>
                  <a:lnTo>
                    <a:pt x="62" y="4"/>
                  </a:lnTo>
                  <a:lnTo>
                    <a:pt x="51" y="4"/>
                  </a:lnTo>
                  <a:lnTo>
                    <a:pt x="40" y="3"/>
                  </a:lnTo>
                  <a:lnTo>
                    <a:pt x="31" y="3"/>
                  </a:lnTo>
                  <a:lnTo>
                    <a:pt x="22" y="2"/>
                  </a:lnTo>
                  <a:lnTo>
                    <a:pt x="13" y="2"/>
                  </a:lnTo>
                  <a:lnTo>
                    <a:pt x="6" y="1"/>
                  </a:lnTo>
                  <a:lnTo>
                    <a:pt x="0" y="0"/>
                  </a:lnTo>
                  <a:lnTo>
                    <a:pt x="2" y="10"/>
                  </a:lnTo>
                  <a:lnTo>
                    <a:pt x="5" y="20"/>
                  </a:lnTo>
                  <a:lnTo>
                    <a:pt x="8" y="30"/>
                  </a:lnTo>
                  <a:lnTo>
                    <a:pt x="12" y="41"/>
                  </a:lnTo>
                  <a:lnTo>
                    <a:pt x="17" y="52"/>
                  </a:lnTo>
                  <a:lnTo>
                    <a:pt x="22" y="63"/>
                  </a:lnTo>
                  <a:lnTo>
                    <a:pt x="27" y="73"/>
                  </a:lnTo>
                  <a:lnTo>
                    <a:pt x="32" y="85"/>
                  </a:lnTo>
                  <a:lnTo>
                    <a:pt x="38" y="96"/>
                  </a:lnTo>
                  <a:lnTo>
                    <a:pt x="45" y="105"/>
                  </a:lnTo>
                  <a:lnTo>
                    <a:pt x="51" y="116"/>
                  </a:lnTo>
                  <a:lnTo>
                    <a:pt x="58" y="125"/>
                  </a:lnTo>
                  <a:lnTo>
                    <a:pt x="66" y="133"/>
                  </a:lnTo>
                  <a:lnTo>
                    <a:pt x="72" y="141"/>
                  </a:lnTo>
                  <a:lnTo>
                    <a:pt x="79" y="149"/>
                  </a:lnTo>
                  <a:lnTo>
                    <a:pt x="87" y="155"/>
                  </a:lnTo>
                  <a:lnTo>
                    <a:pt x="90" y="157"/>
                  </a:lnTo>
                  <a:lnTo>
                    <a:pt x="94" y="159"/>
                  </a:lnTo>
                  <a:lnTo>
                    <a:pt x="97" y="160"/>
                  </a:lnTo>
                  <a:lnTo>
                    <a:pt x="103" y="162"/>
                  </a:lnTo>
                  <a:lnTo>
                    <a:pt x="109" y="164"/>
                  </a:lnTo>
                  <a:lnTo>
                    <a:pt x="115" y="165"/>
                  </a:lnTo>
                  <a:lnTo>
                    <a:pt x="122" y="167"/>
                  </a:lnTo>
                  <a:lnTo>
                    <a:pt x="129" y="168"/>
                  </a:lnTo>
                  <a:lnTo>
                    <a:pt x="136" y="169"/>
                  </a:lnTo>
                  <a:lnTo>
                    <a:pt x="145" y="171"/>
                  </a:lnTo>
                  <a:lnTo>
                    <a:pt x="153" y="172"/>
                  </a:lnTo>
                  <a:lnTo>
                    <a:pt x="160" y="172"/>
                  </a:lnTo>
                  <a:lnTo>
                    <a:pt x="169" y="173"/>
                  </a:lnTo>
                  <a:lnTo>
                    <a:pt x="178" y="174"/>
                  </a:lnTo>
                  <a:lnTo>
                    <a:pt x="187" y="174"/>
                  </a:lnTo>
                  <a:lnTo>
                    <a:pt x="195" y="175"/>
                  </a:lnTo>
                </a:path>
              </a:pathLst>
            </a:custGeom>
            <a:solidFill>
              <a:srgbClr val="C0A030"/>
            </a:solidFill>
            <a:ln w="12700" cap="rnd">
              <a:noFill/>
              <a:round/>
              <a:headEnd/>
              <a:tailEnd/>
            </a:ln>
          </p:spPr>
          <p:txBody>
            <a:bodyPr/>
            <a:lstStyle/>
            <a:p>
              <a:endParaRPr lang="en-US">
                <a:solidFill>
                  <a:srgbClr val="000000"/>
                </a:solidFill>
              </a:endParaRPr>
            </a:p>
          </p:txBody>
        </p:sp>
        <p:sp>
          <p:nvSpPr>
            <p:cNvPr id="27815" name="Freeform 168"/>
            <p:cNvSpPr>
              <a:spLocks/>
            </p:cNvSpPr>
            <p:nvPr/>
          </p:nvSpPr>
          <p:spPr bwMode="auto">
            <a:xfrm>
              <a:off x="3883" y="2796"/>
              <a:ext cx="159" cy="168"/>
            </a:xfrm>
            <a:custGeom>
              <a:avLst/>
              <a:gdLst>
                <a:gd name="T0" fmla="*/ 89 w 159"/>
                <a:gd name="T1" fmla="*/ 166 h 168"/>
                <a:gd name="T2" fmla="*/ 103 w 159"/>
                <a:gd name="T3" fmla="*/ 163 h 168"/>
                <a:gd name="T4" fmla="*/ 116 w 159"/>
                <a:gd name="T5" fmla="*/ 157 h 168"/>
                <a:gd name="T6" fmla="*/ 125 w 159"/>
                <a:gd name="T7" fmla="*/ 151 h 168"/>
                <a:gd name="T8" fmla="*/ 131 w 159"/>
                <a:gd name="T9" fmla="*/ 141 h 168"/>
                <a:gd name="T10" fmla="*/ 137 w 159"/>
                <a:gd name="T11" fmla="*/ 125 h 168"/>
                <a:gd name="T12" fmla="*/ 142 w 159"/>
                <a:gd name="T13" fmla="*/ 106 h 168"/>
                <a:gd name="T14" fmla="*/ 146 w 159"/>
                <a:gd name="T15" fmla="*/ 85 h 168"/>
                <a:gd name="T16" fmla="*/ 150 w 159"/>
                <a:gd name="T17" fmla="*/ 64 h 168"/>
                <a:gd name="T18" fmla="*/ 153 w 159"/>
                <a:gd name="T19" fmla="*/ 42 h 168"/>
                <a:gd name="T20" fmla="*/ 156 w 159"/>
                <a:gd name="T21" fmla="*/ 22 h 168"/>
                <a:gd name="T22" fmla="*/ 158 w 159"/>
                <a:gd name="T23" fmla="*/ 7 h 168"/>
                <a:gd name="T24" fmla="*/ 153 w 159"/>
                <a:gd name="T25" fmla="*/ 0 h 168"/>
                <a:gd name="T26" fmla="*/ 140 w 159"/>
                <a:gd name="T27" fmla="*/ 0 h 168"/>
                <a:gd name="T28" fmla="*/ 124 w 159"/>
                <a:gd name="T29" fmla="*/ 1 h 168"/>
                <a:gd name="T30" fmla="*/ 104 w 159"/>
                <a:gd name="T31" fmla="*/ 1 h 168"/>
                <a:gd name="T32" fmla="*/ 77 w 159"/>
                <a:gd name="T33" fmla="*/ 0 h 168"/>
                <a:gd name="T34" fmla="*/ 52 w 159"/>
                <a:gd name="T35" fmla="*/ 0 h 168"/>
                <a:gd name="T36" fmla="*/ 30 w 159"/>
                <a:gd name="T37" fmla="*/ 0 h 168"/>
                <a:gd name="T38" fmla="*/ 13 w 159"/>
                <a:gd name="T39" fmla="*/ 0 h 168"/>
                <a:gd name="T40" fmla="*/ 0 w 159"/>
                <a:gd name="T41" fmla="*/ 0 h 168"/>
                <a:gd name="T42" fmla="*/ 2 w 159"/>
                <a:gd name="T43" fmla="*/ 19 h 168"/>
                <a:gd name="T44" fmla="*/ 5 w 159"/>
                <a:gd name="T45" fmla="*/ 40 h 168"/>
                <a:gd name="T46" fmla="*/ 8 w 159"/>
                <a:gd name="T47" fmla="*/ 61 h 168"/>
                <a:gd name="T48" fmla="*/ 13 w 159"/>
                <a:gd name="T49" fmla="*/ 81 h 168"/>
                <a:gd name="T50" fmla="*/ 16 w 159"/>
                <a:gd name="T51" fmla="*/ 100 h 168"/>
                <a:gd name="T52" fmla="*/ 22 w 159"/>
                <a:gd name="T53" fmla="*/ 119 h 168"/>
                <a:gd name="T54" fmla="*/ 28 w 159"/>
                <a:gd name="T55" fmla="*/ 134 h 168"/>
                <a:gd name="T56" fmla="*/ 34 w 159"/>
                <a:gd name="T57" fmla="*/ 147 h 168"/>
                <a:gd name="T58" fmla="*/ 41 w 159"/>
                <a:gd name="T59" fmla="*/ 154 h 168"/>
                <a:gd name="T60" fmla="*/ 52 w 159"/>
                <a:gd name="T61" fmla="*/ 160 h 168"/>
                <a:gd name="T62" fmla="*/ 66 w 159"/>
                <a:gd name="T63" fmla="*/ 164 h 168"/>
                <a:gd name="T64" fmla="*/ 81 w 159"/>
                <a:gd name="T65" fmla="*/ 167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9"/>
                <a:gd name="T100" fmla="*/ 0 h 168"/>
                <a:gd name="T101" fmla="*/ 159 w 159"/>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9" h="168">
                  <a:moveTo>
                    <a:pt x="81" y="167"/>
                  </a:moveTo>
                  <a:lnTo>
                    <a:pt x="89" y="166"/>
                  </a:lnTo>
                  <a:lnTo>
                    <a:pt x="96" y="164"/>
                  </a:lnTo>
                  <a:lnTo>
                    <a:pt x="103" y="163"/>
                  </a:lnTo>
                  <a:lnTo>
                    <a:pt x="110" y="160"/>
                  </a:lnTo>
                  <a:lnTo>
                    <a:pt x="116" y="157"/>
                  </a:lnTo>
                  <a:lnTo>
                    <a:pt x="121" y="154"/>
                  </a:lnTo>
                  <a:lnTo>
                    <a:pt x="125" y="151"/>
                  </a:lnTo>
                  <a:lnTo>
                    <a:pt x="128" y="147"/>
                  </a:lnTo>
                  <a:lnTo>
                    <a:pt x="131" y="141"/>
                  </a:lnTo>
                  <a:lnTo>
                    <a:pt x="134" y="133"/>
                  </a:lnTo>
                  <a:lnTo>
                    <a:pt x="137" y="125"/>
                  </a:lnTo>
                  <a:lnTo>
                    <a:pt x="140" y="116"/>
                  </a:lnTo>
                  <a:lnTo>
                    <a:pt x="142" y="106"/>
                  </a:lnTo>
                  <a:lnTo>
                    <a:pt x="145" y="96"/>
                  </a:lnTo>
                  <a:lnTo>
                    <a:pt x="146" y="85"/>
                  </a:lnTo>
                  <a:lnTo>
                    <a:pt x="148" y="73"/>
                  </a:lnTo>
                  <a:lnTo>
                    <a:pt x="150" y="64"/>
                  </a:lnTo>
                  <a:lnTo>
                    <a:pt x="151" y="53"/>
                  </a:lnTo>
                  <a:lnTo>
                    <a:pt x="153" y="42"/>
                  </a:lnTo>
                  <a:lnTo>
                    <a:pt x="155" y="32"/>
                  </a:lnTo>
                  <a:lnTo>
                    <a:pt x="156" y="22"/>
                  </a:lnTo>
                  <a:lnTo>
                    <a:pt x="157" y="14"/>
                  </a:lnTo>
                  <a:lnTo>
                    <a:pt x="158" y="7"/>
                  </a:lnTo>
                  <a:lnTo>
                    <a:pt x="158" y="0"/>
                  </a:lnTo>
                  <a:lnTo>
                    <a:pt x="153" y="0"/>
                  </a:lnTo>
                  <a:lnTo>
                    <a:pt x="146" y="0"/>
                  </a:lnTo>
                  <a:lnTo>
                    <a:pt x="140" y="0"/>
                  </a:lnTo>
                  <a:lnTo>
                    <a:pt x="133" y="0"/>
                  </a:lnTo>
                  <a:lnTo>
                    <a:pt x="124" y="1"/>
                  </a:lnTo>
                  <a:lnTo>
                    <a:pt x="115" y="1"/>
                  </a:lnTo>
                  <a:lnTo>
                    <a:pt x="104" y="1"/>
                  </a:lnTo>
                  <a:lnTo>
                    <a:pt x="92" y="1"/>
                  </a:lnTo>
                  <a:lnTo>
                    <a:pt x="77" y="0"/>
                  </a:lnTo>
                  <a:lnTo>
                    <a:pt x="64" y="0"/>
                  </a:lnTo>
                  <a:lnTo>
                    <a:pt x="52" y="0"/>
                  </a:lnTo>
                  <a:lnTo>
                    <a:pt x="40" y="0"/>
                  </a:lnTo>
                  <a:lnTo>
                    <a:pt x="30" y="0"/>
                  </a:lnTo>
                  <a:lnTo>
                    <a:pt x="20" y="0"/>
                  </a:lnTo>
                  <a:lnTo>
                    <a:pt x="13" y="0"/>
                  </a:lnTo>
                  <a:lnTo>
                    <a:pt x="5" y="0"/>
                  </a:lnTo>
                  <a:lnTo>
                    <a:pt x="0" y="0"/>
                  </a:lnTo>
                  <a:lnTo>
                    <a:pt x="1" y="10"/>
                  </a:lnTo>
                  <a:lnTo>
                    <a:pt x="2" y="19"/>
                  </a:lnTo>
                  <a:lnTo>
                    <a:pt x="3" y="29"/>
                  </a:lnTo>
                  <a:lnTo>
                    <a:pt x="5" y="40"/>
                  </a:lnTo>
                  <a:lnTo>
                    <a:pt x="7" y="50"/>
                  </a:lnTo>
                  <a:lnTo>
                    <a:pt x="8" y="61"/>
                  </a:lnTo>
                  <a:lnTo>
                    <a:pt x="11" y="70"/>
                  </a:lnTo>
                  <a:lnTo>
                    <a:pt x="13" y="81"/>
                  </a:lnTo>
                  <a:lnTo>
                    <a:pt x="14" y="91"/>
                  </a:lnTo>
                  <a:lnTo>
                    <a:pt x="16" y="100"/>
                  </a:lnTo>
                  <a:lnTo>
                    <a:pt x="19" y="109"/>
                  </a:lnTo>
                  <a:lnTo>
                    <a:pt x="22" y="119"/>
                  </a:lnTo>
                  <a:lnTo>
                    <a:pt x="25" y="126"/>
                  </a:lnTo>
                  <a:lnTo>
                    <a:pt x="28" y="134"/>
                  </a:lnTo>
                  <a:lnTo>
                    <a:pt x="31" y="141"/>
                  </a:lnTo>
                  <a:lnTo>
                    <a:pt x="34" y="147"/>
                  </a:lnTo>
                  <a:lnTo>
                    <a:pt x="37" y="151"/>
                  </a:lnTo>
                  <a:lnTo>
                    <a:pt x="41" y="154"/>
                  </a:lnTo>
                  <a:lnTo>
                    <a:pt x="46" y="157"/>
                  </a:lnTo>
                  <a:lnTo>
                    <a:pt x="52" y="160"/>
                  </a:lnTo>
                  <a:lnTo>
                    <a:pt x="59" y="163"/>
                  </a:lnTo>
                  <a:lnTo>
                    <a:pt x="66" y="164"/>
                  </a:lnTo>
                  <a:lnTo>
                    <a:pt x="73" y="166"/>
                  </a:lnTo>
                  <a:lnTo>
                    <a:pt x="81" y="167"/>
                  </a:lnTo>
                </a:path>
              </a:pathLst>
            </a:custGeom>
            <a:solidFill>
              <a:srgbClr val="C0A030"/>
            </a:solidFill>
            <a:ln w="12700" cap="rnd">
              <a:noFill/>
              <a:round/>
              <a:headEnd/>
              <a:tailEnd/>
            </a:ln>
          </p:spPr>
          <p:txBody>
            <a:bodyPr/>
            <a:lstStyle/>
            <a:p>
              <a:endParaRPr lang="en-US">
                <a:solidFill>
                  <a:srgbClr val="000000"/>
                </a:solidFill>
              </a:endParaRPr>
            </a:p>
          </p:txBody>
        </p:sp>
        <p:sp>
          <p:nvSpPr>
            <p:cNvPr id="27816" name="Freeform 169"/>
            <p:cNvSpPr>
              <a:spLocks/>
            </p:cNvSpPr>
            <p:nvPr/>
          </p:nvSpPr>
          <p:spPr bwMode="auto">
            <a:xfrm>
              <a:off x="3205" y="3270"/>
              <a:ext cx="201" cy="50"/>
            </a:xfrm>
            <a:custGeom>
              <a:avLst/>
              <a:gdLst>
                <a:gd name="T0" fmla="*/ 0 w 201"/>
                <a:gd name="T1" fmla="*/ 3 h 50"/>
                <a:gd name="T2" fmla="*/ 4 w 201"/>
                <a:gd name="T3" fmla="*/ 7 h 50"/>
                <a:gd name="T4" fmla="*/ 9 w 201"/>
                <a:gd name="T5" fmla="*/ 11 h 50"/>
                <a:gd name="T6" fmla="*/ 17 w 201"/>
                <a:gd name="T7" fmla="*/ 14 h 50"/>
                <a:gd name="T8" fmla="*/ 25 w 201"/>
                <a:gd name="T9" fmla="*/ 20 h 50"/>
                <a:gd name="T10" fmla="*/ 36 w 201"/>
                <a:gd name="T11" fmla="*/ 23 h 50"/>
                <a:gd name="T12" fmla="*/ 48 w 201"/>
                <a:gd name="T13" fmla="*/ 27 h 50"/>
                <a:gd name="T14" fmla="*/ 60 w 201"/>
                <a:gd name="T15" fmla="*/ 31 h 50"/>
                <a:gd name="T16" fmla="*/ 74 w 201"/>
                <a:gd name="T17" fmla="*/ 35 h 50"/>
                <a:gd name="T18" fmla="*/ 88 w 201"/>
                <a:gd name="T19" fmla="*/ 37 h 50"/>
                <a:gd name="T20" fmla="*/ 104 w 201"/>
                <a:gd name="T21" fmla="*/ 41 h 50"/>
                <a:gd name="T22" fmla="*/ 119 w 201"/>
                <a:gd name="T23" fmla="*/ 44 h 50"/>
                <a:gd name="T24" fmla="*/ 136 w 201"/>
                <a:gd name="T25" fmla="*/ 46 h 50"/>
                <a:gd name="T26" fmla="*/ 152 w 201"/>
                <a:gd name="T27" fmla="*/ 47 h 50"/>
                <a:gd name="T28" fmla="*/ 169 w 201"/>
                <a:gd name="T29" fmla="*/ 48 h 50"/>
                <a:gd name="T30" fmla="*/ 184 w 201"/>
                <a:gd name="T31" fmla="*/ 49 h 50"/>
                <a:gd name="T32" fmla="*/ 200 w 201"/>
                <a:gd name="T33" fmla="*/ 49 h 50"/>
                <a:gd name="T34" fmla="*/ 200 w 201"/>
                <a:gd name="T35" fmla="*/ 44 h 50"/>
                <a:gd name="T36" fmla="*/ 184 w 201"/>
                <a:gd name="T37" fmla="*/ 44 h 50"/>
                <a:gd name="T38" fmla="*/ 169 w 201"/>
                <a:gd name="T39" fmla="*/ 44 h 50"/>
                <a:gd name="T40" fmla="*/ 152 w 201"/>
                <a:gd name="T41" fmla="*/ 43 h 50"/>
                <a:gd name="T42" fmla="*/ 137 w 201"/>
                <a:gd name="T43" fmla="*/ 41 h 50"/>
                <a:gd name="T44" fmla="*/ 120 w 201"/>
                <a:gd name="T45" fmla="*/ 38 h 50"/>
                <a:gd name="T46" fmla="*/ 105 w 201"/>
                <a:gd name="T47" fmla="*/ 36 h 50"/>
                <a:gd name="T48" fmla="*/ 90 w 201"/>
                <a:gd name="T49" fmla="*/ 33 h 50"/>
                <a:gd name="T50" fmla="*/ 76 w 201"/>
                <a:gd name="T51" fmla="*/ 29 h 50"/>
                <a:gd name="T52" fmla="*/ 62 w 201"/>
                <a:gd name="T53" fmla="*/ 26 h 50"/>
                <a:gd name="T54" fmla="*/ 50 w 201"/>
                <a:gd name="T55" fmla="*/ 22 h 50"/>
                <a:gd name="T56" fmla="*/ 38 w 201"/>
                <a:gd name="T57" fmla="*/ 19 h 50"/>
                <a:gd name="T58" fmla="*/ 28 w 201"/>
                <a:gd name="T59" fmla="*/ 14 h 50"/>
                <a:gd name="T60" fmla="*/ 18 w 201"/>
                <a:gd name="T61" fmla="*/ 11 h 50"/>
                <a:gd name="T62" fmla="*/ 12 w 201"/>
                <a:gd name="T63" fmla="*/ 6 h 50"/>
                <a:gd name="T64" fmla="*/ 7 w 201"/>
                <a:gd name="T65" fmla="*/ 3 h 50"/>
                <a:gd name="T66" fmla="*/ 4 w 201"/>
                <a:gd name="T67" fmla="*/ 0 h 50"/>
                <a:gd name="T68" fmla="*/ 0 w 201"/>
                <a:gd name="T69" fmla="*/ 3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1"/>
                <a:gd name="T106" fmla="*/ 0 h 50"/>
                <a:gd name="T107" fmla="*/ 201 w 201"/>
                <a:gd name="T108" fmla="*/ 50 h 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1" h="50">
                  <a:moveTo>
                    <a:pt x="0" y="3"/>
                  </a:moveTo>
                  <a:lnTo>
                    <a:pt x="4" y="7"/>
                  </a:lnTo>
                  <a:lnTo>
                    <a:pt x="9" y="11"/>
                  </a:lnTo>
                  <a:lnTo>
                    <a:pt x="17" y="14"/>
                  </a:lnTo>
                  <a:lnTo>
                    <a:pt x="25" y="20"/>
                  </a:lnTo>
                  <a:lnTo>
                    <a:pt x="36" y="23"/>
                  </a:lnTo>
                  <a:lnTo>
                    <a:pt x="48" y="27"/>
                  </a:lnTo>
                  <a:lnTo>
                    <a:pt x="60" y="31"/>
                  </a:lnTo>
                  <a:lnTo>
                    <a:pt x="74" y="35"/>
                  </a:lnTo>
                  <a:lnTo>
                    <a:pt x="88" y="37"/>
                  </a:lnTo>
                  <a:lnTo>
                    <a:pt x="104" y="41"/>
                  </a:lnTo>
                  <a:lnTo>
                    <a:pt x="119" y="44"/>
                  </a:lnTo>
                  <a:lnTo>
                    <a:pt x="136" y="46"/>
                  </a:lnTo>
                  <a:lnTo>
                    <a:pt x="152" y="47"/>
                  </a:lnTo>
                  <a:lnTo>
                    <a:pt x="169" y="48"/>
                  </a:lnTo>
                  <a:lnTo>
                    <a:pt x="184" y="49"/>
                  </a:lnTo>
                  <a:lnTo>
                    <a:pt x="200" y="49"/>
                  </a:lnTo>
                  <a:lnTo>
                    <a:pt x="200" y="44"/>
                  </a:lnTo>
                  <a:lnTo>
                    <a:pt x="184" y="44"/>
                  </a:lnTo>
                  <a:lnTo>
                    <a:pt x="169" y="44"/>
                  </a:lnTo>
                  <a:lnTo>
                    <a:pt x="152" y="43"/>
                  </a:lnTo>
                  <a:lnTo>
                    <a:pt x="137" y="41"/>
                  </a:lnTo>
                  <a:lnTo>
                    <a:pt x="120" y="38"/>
                  </a:lnTo>
                  <a:lnTo>
                    <a:pt x="105" y="36"/>
                  </a:lnTo>
                  <a:lnTo>
                    <a:pt x="90" y="33"/>
                  </a:lnTo>
                  <a:lnTo>
                    <a:pt x="76" y="29"/>
                  </a:lnTo>
                  <a:lnTo>
                    <a:pt x="62" y="26"/>
                  </a:lnTo>
                  <a:lnTo>
                    <a:pt x="50" y="22"/>
                  </a:lnTo>
                  <a:lnTo>
                    <a:pt x="38" y="19"/>
                  </a:lnTo>
                  <a:lnTo>
                    <a:pt x="28" y="14"/>
                  </a:lnTo>
                  <a:lnTo>
                    <a:pt x="18" y="11"/>
                  </a:lnTo>
                  <a:lnTo>
                    <a:pt x="12" y="6"/>
                  </a:lnTo>
                  <a:lnTo>
                    <a:pt x="7" y="3"/>
                  </a:lnTo>
                  <a:lnTo>
                    <a:pt x="4" y="0"/>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7817" name="Freeform 170"/>
            <p:cNvSpPr>
              <a:spLocks/>
            </p:cNvSpPr>
            <p:nvPr/>
          </p:nvSpPr>
          <p:spPr bwMode="auto">
            <a:xfrm>
              <a:off x="3108" y="1043"/>
              <a:ext cx="139" cy="31"/>
            </a:xfrm>
            <a:custGeom>
              <a:avLst/>
              <a:gdLst>
                <a:gd name="T0" fmla="*/ 69 w 139"/>
                <a:gd name="T1" fmla="*/ 29 h 31"/>
                <a:gd name="T2" fmla="*/ 82 w 139"/>
                <a:gd name="T3" fmla="*/ 29 h 31"/>
                <a:gd name="T4" fmla="*/ 96 w 139"/>
                <a:gd name="T5" fmla="*/ 29 h 31"/>
                <a:gd name="T6" fmla="*/ 107 w 139"/>
                <a:gd name="T7" fmla="*/ 30 h 31"/>
                <a:gd name="T8" fmla="*/ 118 w 139"/>
                <a:gd name="T9" fmla="*/ 29 h 31"/>
                <a:gd name="T10" fmla="*/ 127 w 139"/>
                <a:gd name="T11" fmla="*/ 28 h 31"/>
                <a:gd name="T12" fmla="*/ 132 w 139"/>
                <a:gd name="T13" fmla="*/ 26 h 31"/>
                <a:gd name="T14" fmla="*/ 136 w 139"/>
                <a:gd name="T15" fmla="*/ 21 h 31"/>
                <a:gd name="T16" fmla="*/ 138 w 139"/>
                <a:gd name="T17" fmla="*/ 15 h 31"/>
                <a:gd name="T18" fmla="*/ 137 w 139"/>
                <a:gd name="T19" fmla="*/ 8 h 31"/>
                <a:gd name="T20" fmla="*/ 133 w 139"/>
                <a:gd name="T21" fmla="*/ 4 h 31"/>
                <a:gd name="T22" fmla="*/ 127 w 139"/>
                <a:gd name="T23" fmla="*/ 2 h 31"/>
                <a:gd name="T24" fmla="*/ 118 w 139"/>
                <a:gd name="T25" fmla="*/ 1 h 31"/>
                <a:gd name="T26" fmla="*/ 107 w 139"/>
                <a:gd name="T27" fmla="*/ 0 h 31"/>
                <a:gd name="T28" fmla="*/ 96 w 139"/>
                <a:gd name="T29" fmla="*/ 0 h 31"/>
                <a:gd name="T30" fmla="*/ 82 w 139"/>
                <a:gd name="T31" fmla="*/ 1 h 31"/>
                <a:gd name="T32" fmla="*/ 69 w 139"/>
                <a:gd name="T33" fmla="*/ 1 h 31"/>
                <a:gd name="T34" fmla="*/ 54 w 139"/>
                <a:gd name="T35" fmla="*/ 1 h 31"/>
                <a:gd name="T36" fmla="*/ 40 w 139"/>
                <a:gd name="T37" fmla="*/ 0 h 31"/>
                <a:gd name="T38" fmla="*/ 28 w 139"/>
                <a:gd name="T39" fmla="*/ 0 h 31"/>
                <a:gd name="T40" fmla="*/ 18 w 139"/>
                <a:gd name="T41" fmla="*/ 1 h 31"/>
                <a:gd name="T42" fmla="*/ 11 w 139"/>
                <a:gd name="T43" fmla="*/ 2 h 31"/>
                <a:gd name="T44" fmla="*/ 5 w 139"/>
                <a:gd name="T45" fmla="*/ 5 h 31"/>
                <a:gd name="T46" fmla="*/ 1 w 139"/>
                <a:gd name="T47" fmla="*/ 9 h 31"/>
                <a:gd name="T48" fmla="*/ 0 w 139"/>
                <a:gd name="T49" fmla="*/ 15 h 31"/>
                <a:gd name="T50" fmla="*/ 1 w 139"/>
                <a:gd name="T51" fmla="*/ 21 h 31"/>
                <a:gd name="T52" fmla="*/ 4 w 139"/>
                <a:gd name="T53" fmla="*/ 25 h 31"/>
                <a:gd name="T54" fmla="*/ 9 w 139"/>
                <a:gd name="T55" fmla="*/ 28 h 31"/>
                <a:gd name="T56" fmla="*/ 16 w 139"/>
                <a:gd name="T57" fmla="*/ 29 h 31"/>
                <a:gd name="T58" fmla="*/ 26 w 139"/>
                <a:gd name="T59" fmla="*/ 29 h 31"/>
                <a:gd name="T60" fmla="*/ 37 w 139"/>
                <a:gd name="T61" fmla="*/ 29 h 31"/>
                <a:gd name="T62" fmla="*/ 52 w 139"/>
                <a:gd name="T63" fmla="*/ 29 h 31"/>
                <a:gd name="T64" fmla="*/ 69 w 139"/>
                <a:gd name="T65" fmla="*/ 29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31"/>
                <a:gd name="T101" fmla="*/ 139 w 139"/>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31">
                  <a:moveTo>
                    <a:pt x="69" y="29"/>
                  </a:moveTo>
                  <a:lnTo>
                    <a:pt x="82" y="29"/>
                  </a:lnTo>
                  <a:lnTo>
                    <a:pt x="96" y="29"/>
                  </a:lnTo>
                  <a:lnTo>
                    <a:pt x="107" y="30"/>
                  </a:lnTo>
                  <a:lnTo>
                    <a:pt x="118" y="29"/>
                  </a:lnTo>
                  <a:lnTo>
                    <a:pt x="127" y="28"/>
                  </a:lnTo>
                  <a:lnTo>
                    <a:pt x="132" y="26"/>
                  </a:lnTo>
                  <a:lnTo>
                    <a:pt x="136" y="21"/>
                  </a:lnTo>
                  <a:lnTo>
                    <a:pt x="138" y="15"/>
                  </a:lnTo>
                  <a:lnTo>
                    <a:pt x="137" y="8"/>
                  </a:lnTo>
                  <a:lnTo>
                    <a:pt x="133" y="4"/>
                  </a:lnTo>
                  <a:lnTo>
                    <a:pt x="127" y="2"/>
                  </a:lnTo>
                  <a:lnTo>
                    <a:pt x="118" y="1"/>
                  </a:lnTo>
                  <a:lnTo>
                    <a:pt x="107" y="0"/>
                  </a:lnTo>
                  <a:lnTo>
                    <a:pt x="96" y="0"/>
                  </a:lnTo>
                  <a:lnTo>
                    <a:pt x="82" y="1"/>
                  </a:lnTo>
                  <a:lnTo>
                    <a:pt x="69" y="1"/>
                  </a:lnTo>
                  <a:lnTo>
                    <a:pt x="54" y="1"/>
                  </a:lnTo>
                  <a:lnTo>
                    <a:pt x="40" y="0"/>
                  </a:lnTo>
                  <a:lnTo>
                    <a:pt x="28" y="0"/>
                  </a:lnTo>
                  <a:lnTo>
                    <a:pt x="18" y="1"/>
                  </a:lnTo>
                  <a:lnTo>
                    <a:pt x="11" y="2"/>
                  </a:lnTo>
                  <a:lnTo>
                    <a:pt x="5" y="5"/>
                  </a:lnTo>
                  <a:lnTo>
                    <a:pt x="1" y="9"/>
                  </a:lnTo>
                  <a:lnTo>
                    <a:pt x="0" y="15"/>
                  </a:lnTo>
                  <a:lnTo>
                    <a:pt x="1" y="21"/>
                  </a:lnTo>
                  <a:lnTo>
                    <a:pt x="4" y="25"/>
                  </a:lnTo>
                  <a:lnTo>
                    <a:pt x="9" y="28"/>
                  </a:lnTo>
                  <a:lnTo>
                    <a:pt x="16" y="29"/>
                  </a:lnTo>
                  <a:lnTo>
                    <a:pt x="26" y="29"/>
                  </a:lnTo>
                  <a:lnTo>
                    <a:pt x="37" y="29"/>
                  </a:lnTo>
                  <a:lnTo>
                    <a:pt x="52" y="29"/>
                  </a:lnTo>
                  <a:lnTo>
                    <a:pt x="69" y="29"/>
                  </a:lnTo>
                </a:path>
              </a:pathLst>
            </a:custGeom>
            <a:solidFill>
              <a:srgbClr val="C0A030"/>
            </a:solidFill>
            <a:ln w="12700" cap="rnd">
              <a:noFill/>
              <a:round/>
              <a:headEnd/>
              <a:tailEnd/>
            </a:ln>
          </p:spPr>
          <p:txBody>
            <a:bodyPr/>
            <a:lstStyle/>
            <a:p>
              <a:endParaRPr lang="en-US">
                <a:solidFill>
                  <a:srgbClr val="000000"/>
                </a:solidFill>
              </a:endParaRPr>
            </a:p>
          </p:txBody>
        </p:sp>
        <p:sp>
          <p:nvSpPr>
            <p:cNvPr id="27818" name="Freeform 171"/>
            <p:cNvSpPr>
              <a:spLocks/>
            </p:cNvSpPr>
            <p:nvPr/>
          </p:nvSpPr>
          <p:spPr bwMode="auto">
            <a:xfrm>
              <a:off x="3108" y="1043"/>
              <a:ext cx="145" cy="37"/>
            </a:xfrm>
            <a:custGeom>
              <a:avLst/>
              <a:gdLst>
                <a:gd name="T0" fmla="*/ 72 w 145"/>
                <a:gd name="T1" fmla="*/ 35 h 37"/>
                <a:gd name="T2" fmla="*/ 72 w 145"/>
                <a:gd name="T3" fmla="*/ 35 h 37"/>
                <a:gd name="T4" fmla="*/ 86 w 145"/>
                <a:gd name="T5" fmla="*/ 35 h 37"/>
                <a:gd name="T6" fmla="*/ 100 w 145"/>
                <a:gd name="T7" fmla="*/ 35 h 37"/>
                <a:gd name="T8" fmla="*/ 112 w 145"/>
                <a:gd name="T9" fmla="*/ 36 h 37"/>
                <a:gd name="T10" fmla="*/ 123 w 145"/>
                <a:gd name="T11" fmla="*/ 35 h 37"/>
                <a:gd name="T12" fmla="*/ 132 w 145"/>
                <a:gd name="T13" fmla="*/ 34 h 37"/>
                <a:gd name="T14" fmla="*/ 138 w 145"/>
                <a:gd name="T15" fmla="*/ 31 h 37"/>
                <a:gd name="T16" fmla="*/ 142 w 145"/>
                <a:gd name="T17" fmla="*/ 25 h 37"/>
                <a:gd name="T18" fmla="*/ 144 w 145"/>
                <a:gd name="T19" fmla="*/ 18 h 37"/>
                <a:gd name="T20" fmla="*/ 143 w 145"/>
                <a:gd name="T21" fmla="*/ 10 h 37"/>
                <a:gd name="T22" fmla="*/ 139 w 145"/>
                <a:gd name="T23" fmla="*/ 5 h 37"/>
                <a:gd name="T24" fmla="*/ 132 w 145"/>
                <a:gd name="T25" fmla="*/ 2 h 37"/>
                <a:gd name="T26" fmla="*/ 123 w 145"/>
                <a:gd name="T27" fmla="*/ 1 h 37"/>
                <a:gd name="T28" fmla="*/ 112 w 145"/>
                <a:gd name="T29" fmla="*/ 0 h 37"/>
                <a:gd name="T30" fmla="*/ 100 w 145"/>
                <a:gd name="T31" fmla="*/ 0 h 37"/>
                <a:gd name="T32" fmla="*/ 86 w 145"/>
                <a:gd name="T33" fmla="*/ 1 h 37"/>
                <a:gd name="T34" fmla="*/ 72 w 145"/>
                <a:gd name="T35" fmla="*/ 1 h 37"/>
                <a:gd name="T36" fmla="*/ 56 w 145"/>
                <a:gd name="T37" fmla="*/ 1 h 37"/>
                <a:gd name="T38" fmla="*/ 42 w 145"/>
                <a:gd name="T39" fmla="*/ 0 h 37"/>
                <a:gd name="T40" fmla="*/ 29 w 145"/>
                <a:gd name="T41" fmla="*/ 0 h 37"/>
                <a:gd name="T42" fmla="*/ 19 w 145"/>
                <a:gd name="T43" fmla="*/ 1 h 37"/>
                <a:gd name="T44" fmla="*/ 11 w 145"/>
                <a:gd name="T45" fmla="*/ 2 h 37"/>
                <a:gd name="T46" fmla="*/ 5 w 145"/>
                <a:gd name="T47" fmla="*/ 6 h 37"/>
                <a:gd name="T48" fmla="*/ 1 w 145"/>
                <a:gd name="T49" fmla="*/ 11 h 37"/>
                <a:gd name="T50" fmla="*/ 0 w 145"/>
                <a:gd name="T51" fmla="*/ 18 h 37"/>
                <a:gd name="T52" fmla="*/ 1 w 145"/>
                <a:gd name="T53" fmla="*/ 25 h 37"/>
                <a:gd name="T54" fmla="*/ 4 w 145"/>
                <a:gd name="T55" fmla="*/ 30 h 37"/>
                <a:gd name="T56" fmla="*/ 9 w 145"/>
                <a:gd name="T57" fmla="*/ 33 h 37"/>
                <a:gd name="T58" fmla="*/ 17 w 145"/>
                <a:gd name="T59" fmla="*/ 35 h 37"/>
                <a:gd name="T60" fmla="*/ 27 w 145"/>
                <a:gd name="T61" fmla="*/ 35 h 37"/>
                <a:gd name="T62" fmla="*/ 39 w 145"/>
                <a:gd name="T63" fmla="*/ 35 h 37"/>
                <a:gd name="T64" fmla="*/ 54 w 145"/>
                <a:gd name="T65" fmla="*/ 35 h 37"/>
                <a:gd name="T66" fmla="*/ 72 w 145"/>
                <a:gd name="T67" fmla="*/ 35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5"/>
                <a:gd name="T103" fmla="*/ 0 h 37"/>
                <a:gd name="T104" fmla="*/ 145 w 145"/>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5" h="37">
                  <a:moveTo>
                    <a:pt x="72" y="35"/>
                  </a:moveTo>
                  <a:lnTo>
                    <a:pt x="72" y="35"/>
                  </a:lnTo>
                  <a:lnTo>
                    <a:pt x="86" y="35"/>
                  </a:lnTo>
                  <a:lnTo>
                    <a:pt x="100" y="35"/>
                  </a:lnTo>
                  <a:lnTo>
                    <a:pt x="112" y="36"/>
                  </a:lnTo>
                  <a:lnTo>
                    <a:pt x="123" y="35"/>
                  </a:lnTo>
                  <a:lnTo>
                    <a:pt x="132" y="34"/>
                  </a:lnTo>
                  <a:lnTo>
                    <a:pt x="138" y="31"/>
                  </a:lnTo>
                  <a:lnTo>
                    <a:pt x="142" y="25"/>
                  </a:lnTo>
                  <a:lnTo>
                    <a:pt x="144" y="18"/>
                  </a:lnTo>
                  <a:lnTo>
                    <a:pt x="143" y="10"/>
                  </a:lnTo>
                  <a:lnTo>
                    <a:pt x="139" y="5"/>
                  </a:lnTo>
                  <a:lnTo>
                    <a:pt x="132" y="2"/>
                  </a:lnTo>
                  <a:lnTo>
                    <a:pt x="123" y="1"/>
                  </a:lnTo>
                  <a:lnTo>
                    <a:pt x="112" y="0"/>
                  </a:lnTo>
                  <a:lnTo>
                    <a:pt x="100" y="0"/>
                  </a:lnTo>
                  <a:lnTo>
                    <a:pt x="86" y="1"/>
                  </a:lnTo>
                  <a:lnTo>
                    <a:pt x="72" y="1"/>
                  </a:lnTo>
                  <a:lnTo>
                    <a:pt x="56" y="1"/>
                  </a:lnTo>
                  <a:lnTo>
                    <a:pt x="42" y="0"/>
                  </a:lnTo>
                  <a:lnTo>
                    <a:pt x="29" y="0"/>
                  </a:lnTo>
                  <a:lnTo>
                    <a:pt x="19" y="1"/>
                  </a:lnTo>
                  <a:lnTo>
                    <a:pt x="11" y="2"/>
                  </a:lnTo>
                  <a:lnTo>
                    <a:pt x="5" y="6"/>
                  </a:lnTo>
                  <a:lnTo>
                    <a:pt x="1" y="11"/>
                  </a:lnTo>
                  <a:lnTo>
                    <a:pt x="0" y="18"/>
                  </a:lnTo>
                  <a:lnTo>
                    <a:pt x="1" y="25"/>
                  </a:lnTo>
                  <a:lnTo>
                    <a:pt x="4" y="30"/>
                  </a:lnTo>
                  <a:lnTo>
                    <a:pt x="9" y="33"/>
                  </a:lnTo>
                  <a:lnTo>
                    <a:pt x="17" y="35"/>
                  </a:lnTo>
                  <a:lnTo>
                    <a:pt x="27" y="35"/>
                  </a:lnTo>
                  <a:lnTo>
                    <a:pt x="39" y="35"/>
                  </a:lnTo>
                  <a:lnTo>
                    <a:pt x="54" y="35"/>
                  </a:lnTo>
                  <a:lnTo>
                    <a:pt x="72" y="35"/>
                  </a:lnTo>
                </a:path>
              </a:pathLst>
            </a:custGeom>
            <a:noFill/>
            <a:ln w="12700" cap="rnd">
              <a:solidFill>
                <a:srgbClr val="000000"/>
              </a:solidFill>
              <a:round/>
              <a:headEnd/>
              <a:tailEnd/>
            </a:ln>
          </p:spPr>
          <p:txBody>
            <a:bodyPr/>
            <a:lstStyle/>
            <a:p>
              <a:endParaRPr lang="en-US">
                <a:solidFill>
                  <a:srgbClr val="000000"/>
                </a:solidFill>
              </a:endParaRPr>
            </a:p>
          </p:txBody>
        </p:sp>
        <p:sp>
          <p:nvSpPr>
            <p:cNvPr id="27819" name="Freeform 172"/>
            <p:cNvSpPr>
              <a:spLocks/>
            </p:cNvSpPr>
            <p:nvPr/>
          </p:nvSpPr>
          <p:spPr bwMode="auto">
            <a:xfrm>
              <a:off x="2373" y="1068"/>
              <a:ext cx="742" cy="306"/>
            </a:xfrm>
            <a:custGeom>
              <a:avLst/>
              <a:gdLst>
                <a:gd name="T0" fmla="*/ 730 w 742"/>
                <a:gd name="T1" fmla="*/ 6 h 306"/>
                <a:gd name="T2" fmla="*/ 702 w 742"/>
                <a:gd name="T3" fmla="*/ 3 h 306"/>
                <a:gd name="T4" fmla="*/ 664 w 742"/>
                <a:gd name="T5" fmla="*/ 0 h 306"/>
                <a:gd name="T6" fmla="*/ 618 w 742"/>
                <a:gd name="T7" fmla="*/ 0 h 306"/>
                <a:gd name="T8" fmla="*/ 568 w 742"/>
                <a:gd name="T9" fmla="*/ 4 h 306"/>
                <a:gd name="T10" fmla="*/ 517 w 742"/>
                <a:gd name="T11" fmla="*/ 14 h 306"/>
                <a:gd name="T12" fmla="*/ 465 w 742"/>
                <a:gd name="T13" fmla="*/ 30 h 306"/>
                <a:gd name="T14" fmla="*/ 418 w 742"/>
                <a:gd name="T15" fmla="*/ 55 h 306"/>
                <a:gd name="T16" fmla="*/ 376 w 742"/>
                <a:gd name="T17" fmla="*/ 86 h 306"/>
                <a:gd name="T18" fmla="*/ 337 w 742"/>
                <a:gd name="T19" fmla="*/ 119 h 306"/>
                <a:gd name="T20" fmla="*/ 301 w 742"/>
                <a:gd name="T21" fmla="*/ 149 h 306"/>
                <a:gd name="T22" fmla="*/ 264 w 742"/>
                <a:gd name="T23" fmla="*/ 176 h 306"/>
                <a:gd name="T24" fmla="*/ 227 w 742"/>
                <a:gd name="T25" fmla="*/ 196 h 306"/>
                <a:gd name="T26" fmla="*/ 191 w 742"/>
                <a:gd name="T27" fmla="*/ 210 h 306"/>
                <a:gd name="T28" fmla="*/ 155 w 742"/>
                <a:gd name="T29" fmla="*/ 215 h 306"/>
                <a:gd name="T30" fmla="*/ 118 w 742"/>
                <a:gd name="T31" fmla="*/ 208 h 306"/>
                <a:gd name="T32" fmla="*/ 83 w 742"/>
                <a:gd name="T33" fmla="*/ 194 h 306"/>
                <a:gd name="T34" fmla="*/ 57 w 742"/>
                <a:gd name="T35" fmla="*/ 190 h 306"/>
                <a:gd name="T36" fmla="*/ 34 w 742"/>
                <a:gd name="T37" fmla="*/ 198 h 306"/>
                <a:gd name="T38" fmla="*/ 17 w 742"/>
                <a:gd name="T39" fmla="*/ 212 h 306"/>
                <a:gd name="T40" fmla="*/ 5 w 742"/>
                <a:gd name="T41" fmla="*/ 231 h 306"/>
                <a:gd name="T42" fmla="*/ 0 w 742"/>
                <a:gd name="T43" fmla="*/ 252 h 306"/>
                <a:gd name="T44" fmla="*/ 1 w 742"/>
                <a:gd name="T45" fmla="*/ 273 h 306"/>
                <a:gd name="T46" fmla="*/ 10 w 742"/>
                <a:gd name="T47" fmla="*/ 289 h 306"/>
                <a:gd name="T48" fmla="*/ 32 w 742"/>
                <a:gd name="T49" fmla="*/ 302 h 306"/>
                <a:gd name="T50" fmla="*/ 59 w 742"/>
                <a:gd name="T51" fmla="*/ 304 h 306"/>
                <a:gd name="T52" fmla="*/ 79 w 742"/>
                <a:gd name="T53" fmla="*/ 292 h 306"/>
                <a:gd name="T54" fmla="*/ 89 w 742"/>
                <a:gd name="T55" fmla="*/ 270 h 306"/>
                <a:gd name="T56" fmla="*/ 103 w 742"/>
                <a:gd name="T57" fmla="*/ 257 h 306"/>
                <a:gd name="T58" fmla="*/ 136 w 742"/>
                <a:gd name="T59" fmla="*/ 261 h 306"/>
                <a:gd name="T60" fmla="*/ 171 w 742"/>
                <a:gd name="T61" fmla="*/ 264 h 306"/>
                <a:gd name="T62" fmla="*/ 207 w 742"/>
                <a:gd name="T63" fmla="*/ 263 h 306"/>
                <a:gd name="T64" fmla="*/ 245 w 742"/>
                <a:gd name="T65" fmla="*/ 258 h 306"/>
                <a:gd name="T66" fmla="*/ 281 w 742"/>
                <a:gd name="T67" fmla="*/ 250 h 306"/>
                <a:gd name="T68" fmla="*/ 314 w 742"/>
                <a:gd name="T69" fmla="*/ 237 h 306"/>
                <a:gd name="T70" fmla="*/ 345 w 742"/>
                <a:gd name="T71" fmla="*/ 221 h 306"/>
                <a:gd name="T72" fmla="*/ 369 w 742"/>
                <a:gd name="T73" fmla="*/ 202 h 306"/>
                <a:gd name="T74" fmla="*/ 391 w 742"/>
                <a:gd name="T75" fmla="*/ 186 h 306"/>
                <a:gd name="T76" fmla="*/ 414 w 742"/>
                <a:gd name="T77" fmla="*/ 171 h 306"/>
                <a:gd name="T78" fmla="*/ 437 w 742"/>
                <a:gd name="T79" fmla="*/ 157 h 306"/>
                <a:gd name="T80" fmla="*/ 462 w 742"/>
                <a:gd name="T81" fmla="*/ 144 h 306"/>
                <a:gd name="T82" fmla="*/ 487 w 742"/>
                <a:gd name="T83" fmla="*/ 133 h 306"/>
                <a:gd name="T84" fmla="*/ 513 w 742"/>
                <a:gd name="T85" fmla="*/ 124 h 306"/>
                <a:gd name="T86" fmla="*/ 539 w 742"/>
                <a:gd name="T87" fmla="*/ 115 h 306"/>
                <a:gd name="T88" fmla="*/ 564 w 742"/>
                <a:gd name="T89" fmla="*/ 108 h 306"/>
                <a:gd name="T90" fmla="*/ 590 w 742"/>
                <a:gd name="T91" fmla="*/ 103 h 306"/>
                <a:gd name="T92" fmla="*/ 616 w 742"/>
                <a:gd name="T93" fmla="*/ 99 h 306"/>
                <a:gd name="T94" fmla="*/ 641 w 742"/>
                <a:gd name="T95" fmla="*/ 97 h 306"/>
                <a:gd name="T96" fmla="*/ 666 w 742"/>
                <a:gd name="T97" fmla="*/ 97 h 306"/>
                <a:gd name="T98" fmla="*/ 688 w 742"/>
                <a:gd name="T99" fmla="*/ 99 h 306"/>
                <a:gd name="T100" fmla="*/ 710 w 742"/>
                <a:gd name="T101" fmla="*/ 103 h 306"/>
                <a:gd name="T102" fmla="*/ 731 w 742"/>
                <a:gd name="T103" fmla="*/ 109 h 306"/>
                <a:gd name="T104" fmla="*/ 740 w 742"/>
                <a:gd name="T105" fmla="*/ 8 h 3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42"/>
                <a:gd name="T160" fmla="*/ 0 h 306"/>
                <a:gd name="T161" fmla="*/ 742 w 742"/>
                <a:gd name="T162" fmla="*/ 306 h 30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42" h="306">
                  <a:moveTo>
                    <a:pt x="740" y="8"/>
                  </a:moveTo>
                  <a:lnTo>
                    <a:pt x="730" y="6"/>
                  </a:lnTo>
                  <a:lnTo>
                    <a:pt x="718" y="4"/>
                  </a:lnTo>
                  <a:lnTo>
                    <a:pt x="702" y="3"/>
                  </a:lnTo>
                  <a:lnTo>
                    <a:pt x="684" y="1"/>
                  </a:lnTo>
                  <a:lnTo>
                    <a:pt x="664" y="0"/>
                  </a:lnTo>
                  <a:lnTo>
                    <a:pt x="643" y="0"/>
                  </a:lnTo>
                  <a:lnTo>
                    <a:pt x="618" y="0"/>
                  </a:lnTo>
                  <a:lnTo>
                    <a:pt x="594" y="2"/>
                  </a:lnTo>
                  <a:lnTo>
                    <a:pt x="568" y="4"/>
                  </a:lnTo>
                  <a:lnTo>
                    <a:pt x="543" y="9"/>
                  </a:lnTo>
                  <a:lnTo>
                    <a:pt x="517" y="14"/>
                  </a:lnTo>
                  <a:lnTo>
                    <a:pt x="491" y="22"/>
                  </a:lnTo>
                  <a:lnTo>
                    <a:pt x="465" y="30"/>
                  </a:lnTo>
                  <a:lnTo>
                    <a:pt x="441" y="41"/>
                  </a:lnTo>
                  <a:lnTo>
                    <a:pt x="418" y="55"/>
                  </a:lnTo>
                  <a:lnTo>
                    <a:pt x="396" y="70"/>
                  </a:lnTo>
                  <a:lnTo>
                    <a:pt x="376" y="86"/>
                  </a:lnTo>
                  <a:lnTo>
                    <a:pt x="357" y="103"/>
                  </a:lnTo>
                  <a:lnTo>
                    <a:pt x="337" y="119"/>
                  </a:lnTo>
                  <a:lnTo>
                    <a:pt x="318" y="134"/>
                  </a:lnTo>
                  <a:lnTo>
                    <a:pt x="301" y="149"/>
                  </a:lnTo>
                  <a:lnTo>
                    <a:pt x="282" y="163"/>
                  </a:lnTo>
                  <a:lnTo>
                    <a:pt x="264" y="176"/>
                  </a:lnTo>
                  <a:lnTo>
                    <a:pt x="245" y="186"/>
                  </a:lnTo>
                  <a:lnTo>
                    <a:pt x="227" y="196"/>
                  </a:lnTo>
                  <a:lnTo>
                    <a:pt x="209" y="204"/>
                  </a:lnTo>
                  <a:lnTo>
                    <a:pt x="191" y="210"/>
                  </a:lnTo>
                  <a:lnTo>
                    <a:pt x="174" y="214"/>
                  </a:lnTo>
                  <a:lnTo>
                    <a:pt x="155" y="215"/>
                  </a:lnTo>
                  <a:lnTo>
                    <a:pt x="137" y="213"/>
                  </a:lnTo>
                  <a:lnTo>
                    <a:pt x="118" y="208"/>
                  </a:lnTo>
                  <a:lnTo>
                    <a:pt x="99" y="200"/>
                  </a:lnTo>
                  <a:lnTo>
                    <a:pt x="83" y="194"/>
                  </a:lnTo>
                  <a:lnTo>
                    <a:pt x="69" y="191"/>
                  </a:lnTo>
                  <a:lnTo>
                    <a:pt x="57" y="190"/>
                  </a:lnTo>
                  <a:lnTo>
                    <a:pt x="45" y="193"/>
                  </a:lnTo>
                  <a:lnTo>
                    <a:pt x="34" y="198"/>
                  </a:lnTo>
                  <a:lnTo>
                    <a:pt x="25" y="204"/>
                  </a:lnTo>
                  <a:lnTo>
                    <a:pt x="17" y="212"/>
                  </a:lnTo>
                  <a:lnTo>
                    <a:pt x="10" y="222"/>
                  </a:lnTo>
                  <a:lnTo>
                    <a:pt x="5" y="231"/>
                  </a:lnTo>
                  <a:lnTo>
                    <a:pt x="1" y="242"/>
                  </a:lnTo>
                  <a:lnTo>
                    <a:pt x="0" y="252"/>
                  </a:lnTo>
                  <a:lnTo>
                    <a:pt x="0" y="263"/>
                  </a:lnTo>
                  <a:lnTo>
                    <a:pt x="1" y="273"/>
                  </a:lnTo>
                  <a:lnTo>
                    <a:pt x="5" y="281"/>
                  </a:lnTo>
                  <a:lnTo>
                    <a:pt x="10" y="289"/>
                  </a:lnTo>
                  <a:lnTo>
                    <a:pt x="18" y="295"/>
                  </a:lnTo>
                  <a:lnTo>
                    <a:pt x="32" y="302"/>
                  </a:lnTo>
                  <a:lnTo>
                    <a:pt x="46" y="305"/>
                  </a:lnTo>
                  <a:lnTo>
                    <a:pt x="59" y="304"/>
                  </a:lnTo>
                  <a:lnTo>
                    <a:pt x="70" y="300"/>
                  </a:lnTo>
                  <a:lnTo>
                    <a:pt x="79" y="292"/>
                  </a:lnTo>
                  <a:lnTo>
                    <a:pt x="86" y="282"/>
                  </a:lnTo>
                  <a:lnTo>
                    <a:pt x="89" y="270"/>
                  </a:lnTo>
                  <a:lnTo>
                    <a:pt x="88" y="255"/>
                  </a:lnTo>
                  <a:lnTo>
                    <a:pt x="103" y="257"/>
                  </a:lnTo>
                  <a:lnTo>
                    <a:pt x="119" y="260"/>
                  </a:lnTo>
                  <a:lnTo>
                    <a:pt x="136" y="261"/>
                  </a:lnTo>
                  <a:lnTo>
                    <a:pt x="153" y="263"/>
                  </a:lnTo>
                  <a:lnTo>
                    <a:pt x="171" y="264"/>
                  </a:lnTo>
                  <a:lnTo>
                    <a:pt x="188" y="263"/>
                  </a:lnTo>
                  <a:lnTo>
                    <a:pt x="207" y="263"/>
                  </a:lnTo>
                  <a:lnTo>
                    <a:pt x="226" y="260"/>
                  </a:lnTo>
                  <a:lnTo>
                    <a:pt x="245" y="258"/>
                  </a:lnTo>
                  <a:lnTo>
                    <a:pt x="263" y="255"/>
                  </a:lnTo>
                  <a:lnTo>
                    <a:pt x="281" y="250"/>
                  </a:lnTo>
                  <a:lnTo>
                    <a:pt x="298" y="244"/>
                  </a:lnTo>
                  <a:lnTo>
                    <a:pt x="314" y="237"/>
                  </a:lnTo>
                  <a:lnTo>
                    <a:pt x="330" y="229"/>
                  </a:lnTo>
                  <a:lnTo>
                    <a:pt x="345" y="221"/>
                  </a:lnTo>
                  <a:lnTo>
                    <a:pt x="358" y="211"/>
                  </a:lnTo>
                  <a:lnTo>
                    <a:pt x="369" y="202"/>
                  </a:lnTo>
                  <a:lnTo>
                    <a:pt x="380" y="194"/>
                  </a:lnTo>
                  <a:lnTo>
                    <a:pt x="391" y="186"/>
                  </a:lnTo>
                  <a:lnTo>
                    <a:pt x="402" y="178"/>
                  </a:lnTo>
                  <a:lnTo>
                    <a:pt x="414" y="171"/>
                  </a:lnTo>
                  <a:lnTo>
                    <a:pt x="426" y="164"/>
                  </a:lnTo>
                  <a:lnTo>
                    <a:pt x="437" y="157"/>
                  </a:lnTo>
                  <a:lnTo>
                    <a:pt x="449" y="151"/>
                  </a:lnTo>
                  <a:lnTo>
                    <a:pt x="462" y="144"/>
                  </a:lnTo>
                  <a:lnTo>
                    <a:pt x="475" y="138"/>
                  </a:lnTo>
                  <a:lnTo>
                    <a:pt x="487" y="133"/>
                  </a:lnTo>
                  <a:lnTo>
                    <a:pt x="500" y="128"/>
                  </a:lnTo>
                  <a:lnTo>
                    <a:pt x="513" y="124"/>
                  </a:lnTo>
                  <a:lnTo>
                    <a:pt x="526" y="119"/>
                  </a:lnTo>
                  <a:lnTo>
                    <a:pt x="539" y="115"/>
                  </a:lnTo>
                  <a:lnTo>
                    <a:pt x="553" y="112"/>
                  </a:lnTo>
                  <a:lnTo>
                    <a:pt x="564" y="108"/>
                  </a:lnTo>
                  <a:lnTo>
                    <a:pt x="577" y="105"/>
                  </a:lnTo>
                  <a:lnTo>
                    <a:pt x="590" y="103"/>
                  </a:lnTo>
                  <a:lnTo>
                    <a:pt x="603" y="101"/>
                  </a:lnTo>
                  <a:lnTo>
                    <a:pt x="616" y="99"/>
                  </a:lnTo>
                  <a:lnTo>
                    <a:pt x="629" y="98"/>
                  </a:lnTo>
                  <a:lnTo>
                    <a:pt x="641" y="97"/>
                  </a:lnTo>
                  <a:lnTo>
                    <a:pt x="653" y="97"/>
                  </a:lnTo>
                  <a:lnTo>
                    <a:pt x="666" y="97"/>
                  </a:lnTo>
                  <a:lnTo>
                    <a:pt x="677" y="98"/>
                  </a:lnTo>
                  <a:lnTo>
                    <a:pt x="688" y="99"/>
                  </a:lnTo>
                  <a:lnTo>
                    <a:pt x="699" y="101"/>
                  </a:lnTo>
                  <a:lnTo>
                    <a:pt x="710" y="103"/>
                  </a:lnTo>
                  <a:lnTo>
                    <a:pt x="721" y="105"/>
                  </a:lnTo>
                  <a:lnTo>
                    <a:pt x="731" y="109"/>
                  </a:lnTo>
                  <a:lnTo>
                    <a:pt x="741" y="112"/>
                  </a:lnTo>
                  <a:lnTo>
                    <a:pt x="740" y="8"/>
                  </a:lnTo>
                </a:path>
              </a:pathLst>
            </a:custGeom>
            <a:solidFill>
              <a:srgbClr val="C0A030"/>
            </a:solidFill>
            <a:ln w="12700" cap="rnd">
              <a:noFill/>
              <a:round/>
              <a:headEnd/>
              <a:tailEnd/>
            </a:ln>
          </p:spPr>
          <p:txBody>
            <a:bodyPr/>
            <a:lstStyle/>
            <a:p>
              <a:endParaRPr lang="en-US">
                <a:solidFill>
                  <a:srgbClr val="000000"/>
                </a:solidFill>
              </a:endParaRPr>
            </a:p>
          </p:txBody>
        </p:sp>
        <p:sp>
          <p:nvSpPr>
            <p:cNvPr id="27820" name="Freeform 173"/>
            <p:cNvSpPr>
              <a:spLocks/>
            </p:cNvSpPr>
            <p:nvPr/>
          </p:nvSpPr>
          <p:spPr bwMode="auto">
            <a:xfrm>
              <a:off x="2373" y="1068"/>
              <a:ext cx="748" cy="312"/>
            </a:xfrm>
            <a:custGeom>
              <a:avLst/>
              <a:gdLst>
                <a:gd name="T0" fmla="*/ 746 w 748"/>
                <a:gd name="T1" fmla="*/ 8 h 312"/>
                <a:gd name="T2" fmla="*/ 724 w 748"/>
                <a:gd name="T3" fmla="*/ 4 h 312"/>
                <a:gd name="T4" fmla="*/ 690 w 748"/>
                <a:gd name="T5" fmla="*/ 1 h 312"/>
                <a:gd name="T6" fmla="*/ 648 w 748"/>
                <a:gd name="T7" fmla="*/ 0 h 312"/>
                <a:gd name="T8" fmla="*/ 599 w 748"/>
                <a:gd name="T9" fmla="*/ 2 h 312"/>
                <a:gd name="T10" fmla="*/ 547 w 748"/>
                <a:gd name="T11" fmla="*/ 9 h 312"/>
                <a:gd name="T12" fmla="*/ 495 w 748"/>
                <a:gd name="T13" fmla="*/ 22 h 312"/>
                <a:gd name="T14" fmla="*/ 445 w 748"/>
                <a:gd name="T15" fmla="*/ 42 h 312"/>
                <a:gd name="T16" fmla="*/ 399 w 748"/>
                <a:gd name="T17" fmla="*/ 71 h 312"/>
                <a:gd name="T18" fmla="*/ 360 w 748"/>
                <a:gd name="T19" fmla="*/ 105 h 312"/>
                <a:gd name="T20" fmla="*/ 321 w 748"/>
                <a:gd name="T21" fmla="*/ 137 h 312"/>
                <a:gd name="T22" fmla="*/ 284 w 748"/>
                <a:gd name="T23" fmla="*/ 166 h 312"/>
                <a:gd name="T24" fmla="*/ 247 w 748"/>
                <a:gd name="T25" fmla="*/ 190 h 312"/>
                <a:gd name="T26" fmla="*/ 211 w 748"/>
                <a:gd name="T27" fmla="*/ 208 h 312"/>
                <a:gd name="T28" fmla="*/ 175 w 748"/>
                <a:gd name="T29" fmla="*/ 218 h 312"/>
                <a:gd name="T30" fmla="*/ 138 w 748"/>
                <a:gd name="T31" fmla="*/ 217 h 312"/>
                <a:gd name="T32" fmla="*/ 100 w 748"/>
                <a:gd name="T33" fmla="*/ 204 h 312"/>
                <a:gd name="T34" fmla="*/ 70 w 748"/>
                <a:gd name="T35" fmla="*/ 195 h 312"/>
                <a:gd name="T36" fmla="*/ 45 w 748"/>
                <a:gd name="T37" fmla="*/ 197 h 312"/>
                <a:gd name="T38" fmla="*/ 25 w 748"/>
                <a:gd name="T39" fmla="*/ 208 h 312"/>
                <a:gd name="T40" fmla="*/ 10 w 748"/>
                <a:gd name="T41" fmla="*/ 226 h 312"/>
                <a:gd name="T42" fmla="*/ 1 w 748"/>
                <a:gd name="T43" fmla="*/ 247 h 312"/>
                <a:gd name="T44" fmla="*/ 0 w 748"/>
                <a:gd name="T45" fmla="*/ 268 h 312"/>
                <a:gd name="T46" fmla="*/ 5 w 748"/>
                <a:gd name="T47" fmla="*/ 287 h 312"/>
                <a:gd name="T48" fmla="*/ 18 w 748"/>
                <a:gd name="T49" fmla="*/ 301 h 312"/>
                <a:gd name="T50" fmla="*/ 46 w 748"/>
                <a:gd name="T51" fmla="*/ 311 h 312"/>
                <a:gd name="T52" fmla="*/ 71 w 748"/>
                <a:gd name="T53" fmla="*/ 306 h 312"/>
                <a:gd name="T54" fmla="*/ 87 w 748"/>
                <a:gd name="T55" fmla="*/ 288 h 312"/>
                <a:gd name="T56" fmla="*/ 89 w 748"/>
                <a:gd name="T57" fmla="*/ 260 h 312"/>
                <a:gd name="T58" fmla="*/ 120 w 748"/>
                <a:gd name="T59" fmla="*/ 265 h 312"/>
                <a:gd name="T60" fmla="*/ 154 w 748"/>
                <a:gd name="T61" fmla="*/ 268 h 312"/>
                <a:gd name="T62" fmla="*/ 190 w 748"/>
                <a:gd name="T63" fmla="*/ 268 h 312"/>
                <a:gd name="T64" fmla="*/ 228 w 748"/>
                <a:gd name="T65" fmla="*/ 265 h 312"/>
                <a:gd name="T66" fmla="*/ 265 w 748"/>
                <a:gd name="T67" fmla="*/ 260 h 312"/>
                <a:gd name="T68" fmla="*/ 300 w 748"/>
                <a:gd name="T69" fmla="*/ 249 h 312"/>
                <a:gd name="T70" fmla="*/ 333 w 748"/>
                <a:gd name="T71" fmla="*/ 234 h 312"/>
                <a:gd name="T72" fmla="*/ 361 w 748"/>
                <a:gd name="T73" fmla="*/ 215 h 312"/>
                <a:gd name="T74" fmla="*/ 383 w 748"/>
                <a:gd name="T75" fmla="*/ 198 h 312"/>
                <a:gd name="T76" fmla="*/ 405 w 748"/>
                <a:gd name="T77" fmla="*/ 182 h 312"/>
                <a:gd name="T78" fmla="*/ 429 w 748"/>
                <a:gd name="T79" fmla="*/ 167 h 312"/>
                <a:gd name="T80" fmla="*/ 453 w 748"/>
                <a:gd name="T81" fmla="*/ 154 h 312"/>
                <a:gd name="T82" fmla="*/ 479 w 748"/>
                <a:gd name="T83" fmla="*/ 141 h 312"/>
                <a:gd name="T84" fmla="*/ 504 w 748"/>
                <a:gd name="T85" fmla="*/ 131 h 312"/>
                <a:gd name="T86" fmla="*/ 530 w 748"/>
                <a:gd name="T87" fmla="*/ 121 h 312"/>
                <a:gd name="T88" fmla="*/ 557 w 748"/>
                <a:gd name="T89" fmla="*/ 114 h 312"/>
                <a:gd name="T90" fmla="*/ 582 w 748"/>
                <a:gd name="T91" fmla="*/ 107 h 312"/>
                <a:gd name="T92" fmla="*/ 608 w 748"/>
                <a:gd name="T93" fmla="*/ 103 h 312"/>
                <a:gd name="T94" fmla="*/ 634 w 748"/>
                <a:gd name="T95" fmla="*/ 100 h 312"/>
                <a:gd name="T96" fmla="*/ 658 w 748"/>
                <a:gd name="T97" fmla="*/ 99 h 312"/>
                <a:gd name="T98" fmla="*/ 682 w 748"/>
                <a:gd name="T99" fmla="*/ 100 h 312"/>
                <a:gd name="T100" fmla="*/ 705 w 748"/>
                <a:gd name="T101" fmla="*/ 103 h 312"/>
                <a:gd name="T102" fmla="*/ 727 w 748"/>
                <a:gd name="T103" fmla="*/ 107 h 312"/>
                <a:gd name="T104" fmla="*/ 747 w 748"/>
                <a:gd name="T105" fmla="*/ 114 h 3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48"/>
                <a:gd name="T160" fmla="*/ 0 h 312"/>
                <a:gd name="T161" fmla="*/ 748 w 748"/>
                <a:gd name="T162" fmla="*/ 312 h 3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48" h="312">
                  <a:moveTo>
                    <a:pt x="746" y="8"/>
                  </a:moveTo>
                  <a:lnTo>
                    <a:pt x="746" y="8"/>
                  </a:lnTo>
                  <a:lnTo>
                    <a:pt x="736" y="6"/>
                  </a:lnTo>
                  <a:lnTo>
                    <a:pt x="724" y="4"/>
                  </a:lnTo>
                  <a:lnTo>
                    <a:pt x="708" y="3"/>
                  </a:lnTo>
                  <a:lnTo>
                    <a:pt x="690" y="1"/>
                  </a:lnTo>
                  <a:lnTo>
                    <a:pt x="669" y="0"/>
                  </a:lnTo>
                  <a:lnTo>
                    <a:pt x="648" y="0"/>
                  </a:lnTo>
                  <a:lnTo>
                    <a:pt x="623" y="0"/>
                  </a:lnTo>
                  <a:lnTo>
                    <a:pt x="599" y="2"/>
                  </a:lnTo>
                  <a:lnTo>
                    <a:pt x="573" y="4"/>
                  </a:lnTo>
                  <a:lnTo>
                    <a:pt x="547" y="9"/>
                  </a:lnTo>
                  <a:lnTo>
                    <a:pt x="521" y="14"/>
                  </a:lnTo>
                  <a:lnTo>
                    <a:pt x="495" y="22"/>
                  </a:lnTo>
                  <a:lnTo>
                    <a:pt x="469" y="31"/>
                  </a:lnTo>
                  <a:lnTo>
                    <a:pt x="445" y="42"/>
                  </a:lnTo>
                  <a:lnTo>
                    <a:pt x="421" y="56"/>
                  </a:lnTo>
                  <a:lnTo>
                    <a:pt x="399" y="71"/>
                  </a:lnTo>
                  <a:lnTo>
                    <a:pt x="379" y="88"/>
                  </a:lnTo>
                  <a:lnTo>
                    <a:pt x="360" y="105"/>
                  </a:lnTo>
                  <a:lnTo>
                    <a:pt x="340" y="121"/>
                  </a:lnTo>
                  <a:lnTo>
                    <a:pt x="321" y="137"/>
                  </a:lnTo>
                  <a:lnTo>
                    <a:pt x="303" y="152"/>
                  </a:lnTo>
                  <a:lnTo>
                    <a:pt x="284" y="166"/>
                  </a:lnTo>
                  <a:lnTo>
                    <a:pt x="266" y="179"/>
                  </a:lnTo>
                  <a:lnTo>
                    <a:pt x="247" y="190"/>
                  </a:lnTo>
                  <a:lnTo>
                    <a:pt x="229" y="200"/>
                  </a:lnTo>
                  <a:lnTo>
                    <a:pt x="211" y="208"/>
                  </a:lnTo>
                  <a:lnTo>
                    <a:pt x="193" y="214"/>
                  </a:lnTo>
                  <a:lnTo>
                    <a:pt x="175" y="218"/>
                  </a:lnTo>
                  <a:lnTo>
                    <a:pt x="156" y="219"/>
                  </a:lnTo>
                  <a:lnTo>
                    <a:pt x="138" y="217"/>
                  </a:lnTo>
                  <a:lnTo>
                    <a:pt x="119" y="212"/>
                  </a:lnTo>
                  <a:lnTo>
                    <a:pt x="100" y="204"/>
                  </a:lnTo>
                  <a:lnTo>
                    <a:pt x="84" y="198"/>
                  </a:lnTo>
                  <a:lnTo>
                    <a:pt x="70" y="195"/>
                  </a:lnTo>
                  <a:lnTo>
                    <a:pt x="57" y="194"/>
                  </a:lnTo>
                  <a:lnTo>
                    <a:pt x="45" y="197"/>
                  </a:lnTo>
                  <a:lnTo>
                    <a:pt x="34" y="202"/>
                  </a:lnTo>
                  <a:lnTo>
                    <a:pt x="25" y="208"/>
                  </a:lnTo>
                  <a:lnTo>
                    <a:pt x="17" y="216"/>
                  </a:lnTo>
                  <a:lnTo>
                    <a:pt x="10" y="226"/>
                  </a:lnTo>
                  <a:lnTo>
                    <a:pt x="5" y="236"/>
                  </a:lnTo>
                  <a:lnTo>
                    <a:pt x="1" y="247"/>
                  </a:lnTo>
                  <a:lnTo>
                    <a:pt x="0" y="257"/>
                  </a:lnTo>
                  <a:lnTo>
                    <a:pt x="0" y="268"/>
                  </a:lnTo>
                  <a:lnTo>
                    <a:pt x="1" y="278"/>
                  </a:lnTo>
                  <a:lnTo>
                    <a:pt x="5" y="287"/>
                  </a:lnTo>
                  <a:lnTo>
                    <a:pt x="10" y="295"/>
                  </a:lnTo>
                  <a:lnTo>
                    <a:pt x="18" y="301"/>
                  </a:lnTo>
                  <a:lnTo>
                    <a:pt x="32" y="308"/>
                  </a:lnTo>
                  <a:lnTo>
                    <a:pt x="46" y="311"/>
                  </a:lnTo>
                  <a:lnTo>
                    <a:pt x="59" y="310"/>
                  </a:lnTo>
                  <a:lnTo>
                    <a:pt x="71" y="306"/>
                  </a:lnTo>
                  <a:lnTo>
                    <a:pt x="80" y="298"/>
                  </a:lnTo>
                  <a:lnTo>
                    <a:pt x="87" y="288"/>
                  </a:lnTo>
                  <a:lnTo>
                    <a:pt x="90" y="275"/>
                  </a:lnTo>
                  <a:lnTo>
                    <a:pt x="89" y="260"/>
                  </a:lnTo>
                  <a:lnTo>
                    <a:pt x="104" y="262"/>
                  </a:lnTo>
                  <a:lnTo>
                    <a:pt x="120" y="265"/>
                  </a:lnTo>
                  <a:lnTo>
                    <a:pt x="137" y="266"/>
                  </a:lnTo>
                  <a:lnTo>
                    <a:pt x="154" y="268"/>
                  </a:lnTo>
                  <a:lnTo>
                    <a:pt x="172" y="269"/>
                  </a:lnTo>
                  <a:lnTo>
                    <a:pt x="190" y="268"/>
                  </a:lnTo>
                  <a:lnTo>
                    <a:pt x="209" y="268"/>
                  </a:lnTo>
                  <a:lnTo>
                    <a:pt x="228" y="265"/>
                  </a:lnTo>
                  <a:lnTo>
                    <a:pt x="247" y="263"/>
                  </a:lnTo>
                  <a:lnTo>
                    <a:pt x="265" y="260"/>
                  </a:lnTo>
                  <a:lnTo>
                    <a:pt x="283" y="255"/>
                  </a:lnTo>
                  <a:lnTo>
                    <a:pt x="300" y="249"/>
                  </a:lnTo>
                  <a:lnTo>
                    <a:pt x="317" y="242"/>
                  </a:lnTo>
                  <a:lnTo>
                    <a:pt x="333" y="234"/>
                  </a:lnTo>
                  <a:lnTo>
                    <a:pt x="348" y="225"/>
                  </a:lnTo>
                  <a:lnTo>
                    <a:pt x="361" y="215"/>
                  </a:lnTo>
                  <a:lnTo>
                    <a:pt x="372" y="206"/>
                  </a:lnTo>
                  <a:lnTo>
                    <a:pt x="383" y="198"/>
                  </a:lnTo>
                  <a:lnTo>
                    <a:pt x="394" y="190"/>
                  </a:lnTo>
                  <a:lnTo>
                    <a:pt x="405" y="182"/>
                  </a:lnTo>
                  <a:lnTo>
                    <a:pt x="417" y="174"/>
                  </a:lnTo>
                  <a:lnTo>
                    <a:pt x="429" y="167"/>
                  </a:lnTo>
                  <a:lnTo>
                    <a:pt x="441" y="160"/>
                  </a:lnTo>
                  <a:lnTo>
                    <a:pt x="453" y="154"/>
                  </a:lnTo>
                  <a:lnTo>
                    <a:pt x="466" y="147"/>
                  </a:lnTo>
                  <a:lnTo>
                    <a:pt x="479" y="141"/>
                  </a:lnTo>
                  <a:lnTo>
                    <a:pt x="491" y="136"/>
                  </a:lnTo>
                  <a:lnTo>
                    <a:pt x="504" y="131"/>
                  </a:lnTo>
                  <a:lnTo>
                    <a:pt x="517" y="126"/>
                  </a:lnTo>
                  <a:lnTo>
                    <a:pt x="530" y="121"/>
                  </a:lnTo>
                  <a:lnTo>
                    <a:pt x="543" y="117"/>
                  </a:lnTo>
                  <a:lnTo>
                    <a:pt x="557" y="114"/>
                  </a:lnTo>
                  <a:lnTo>
                    <a:pt x="569" y="110"/>
                  </a:lnTo>
                  <a:lnTo>
                    <a:pt x="582" y="107"/>
                  </a:lnTo>
                  <a:lnTo>
                    <a:pt x="595" y="105"/>
                  </a:lnTo>
                  <a:lnTo>
                    <a:pt x="608" y="103"/>
                  </a:lnTo>
                  <a:lnTo>
                    <a:pt x="621" y="101"/>
                  </a:lnTo>
                  <a:lnTo>
                    <a:pt x="634" y="100"/>
                  </a:lnTo>
                  <a:lnTo>
                    <a:pt x="646" y="99"/>
                  </a:lnTo>
                  <a:lnTo>
                    <a:pt x="658" y="99"/>
                  </a:lnTo>
                  <a:lnTo>
                    <a:pt x="671" y="99"/>
                  </a:lnTo>
                  <a:lnTo>
                    <a:pt x="682" y="100"/>
                  </a:lnTo>
                  <a:lnTo>
                    <a:pt x="694" y="101"/>
                  </a:lnTo>
                  <a:lnTo>
                    <a:pt x="705" y="103"/>
                  </a:lnTo>
                  <a:lnTo>
                    <a:pt x="716" y="105"/>
                  </a:lnTo>
                  <a:lnTo>
                    <a:pt x="727" y="107"/>
                  </a:lnTo>
                  <a:lnTo>
                    <a:pt x="737" y="111"/>
                  </a:lnTo>
                  <a:lnTo>
                    <a:pt x="747" y="114"/>
                  </a:lnTo>
                  <a:lnTo>
                    <a:pt x="746" y="8"/>
                  </a:lnTo>
                </a:path>
              </a:pathLst>
            </a:custGeom>
            <a:noFill/>
            <a:ln w="12700" cap="rnd">
              <a:solidFill>
                <a:srgbClr val="000000"/>
              </a:solidFill>
              <a:round/>
              <a:headEnd/>
              <a:tailEnd/>
            </a:ln>
          </p:spPr>
          <p:txBody>
            <a:bodyPr/>
            <a:lstStyle/>
            <a:p>
              <a:endParaRPr lang="en-US">
                <a:solidFill>
                  <a:srgbClr val="000000"/>
                </a:solidFill>
              </a:endParaRPr>
            </a:p>
          </p:txBody>
        </p:sp>
        <p:sp>
          <p:nvSpPr>
            <p:cNvPr id="27821" name="Freeform 174"/>
            <p:cNvSpPr>
              <a:spLocks/>
            </p:cNvSpPr>
            <p:nvPr/>
          </p:nvSpPr>
          <p:spPr bwMode="auto">
            <a:xfrm>
              <a:off x="2323" y="1299"/>
              <a:ext cx="51" cy="91"/>
            </a:xfrm>
            <a:custGeom>
              <a:avLst/>
              <a:gdLst>
                <a:gd name="T0" fmla="*/ 46 w 51"/>
                <a:gd name="T1" fmla="*/ 38 h 91"/>
                <a:gd name="T2" fmla="*/ 42 w 51"/>
                <a:gd name="T3" fmla="*/ 20 h 91"/>
                <a:gd name="T4" fmla="*/ 38 w 51"/>
                <a:gd name="T5" fmla="*/ 8 h 91"/>
                <a:gd name="T6" fmla="*/ 32 w 51"/>
                <a:gd name="T7" fmla="*/ 2 h 91"/>
                <a:gd name="T8" fmla="*/ 27 w 51"/>
                <a:gd name="T9" fmla="*/ 0 h 91"/>
                <a:gd name="T10" fmla="*/ 22 w 51"/>
                <a:gd name="T11" fmla="*/ 1 h 91"/>
                <a:gd name="T12" fmla="*/ 19 w 51"/>
                <a:gd name="T13" fmla="*/ 6 h 91"/>
                <a:gd name="T14" fmla="*/ 17 w 51"/>
                <a:gd name="T15" fmla="*/ 12 h 91"/>
                <a:gd name="T16" fmla="*/ 16 w 51"/>
                <a:gd name="T17" fmla="*/ 19 h 91"/>
                <a:gd name="T18" fmla="*/ 7 w 51"/>
                <a:gd name="T19" fmla="*/ 24 h 91"/>
                <a:gd name="T20" fmla="*/ 2 w 51"/>
                <a:gd name="T21" fmla="*/ 32 h 91"/>
                <a:gd name="T22" fmla="*/ 0 w 51"/>
                <a:gd name="T23" fmla="*/ 42 h 91"/>
                <a:gd name="T24" fmla="*/ 1 w 51"/>
                <a:gd name="T25" fmla="*/ 53 h 91"/>
                <a:gd name="T26" fmla="*/ 4 w 51"/>
                <a:gd name="T27" fmla="*/ 62 h 91"/>
                <a:gd name="T28" fmla="*/ 10 w 51"/>
                <a:gd name="T29" fmla="*/ 70 h 91"/>
                <a:gd name="T30" fmla="*/ 17 w 51"/>
                <a:gd name="T31" fmla="*/ 76 h 91"/>
                <a:gd name="T32" fmla="*/ 26 w 51"/>
                <a:gd name="T33" fmla="*/ 77 h 91"/>
                <a:gd name="T34" fmla="*/ 31 w 51"/>
                <a:gd name="T35" fmla="*/ 84 h 91"/>
                <a:gd name="T36" fmla="*/ 38 w 51"/>
                <a:gd name="T37" fmla="*/ 89 h 91"/>
                <a:gd name="T38" fmla="*/ 42 w 51"/>
                <a:gd name="T39" fmla="*/ 90 h 91"/>
                <a:gd name="T40" fmla="*/ 46 w 51"/>
                <a:gd name="T41" fmla="*/ 89 h 91"/>
                <a:gd name="T42" fmla="*/ 49 w 51"/>
                <a:gd name="T43" fmla="*/ 83 h 91"/>
                <a:gd name="T44" fmla="*/ 50 w 51"/>
                <a:gd name="T45" fmla="*/ 73 h 91"/>
                <a:gd name="T46" fmla="*/ 49 w 51"/>
                <a:gd name="T47" fmla="*/ 58 h 91"/>
                <a:gd name="T48" fmla="*/ 46 w 51"/>
                <a:gd name="T49" fmla="*/ 38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
                <a:gd name="T76" fmla="*/ 0 h 91"/>
                <a:gd name="T77" fmla="*/ 51 w 51"/>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 h="91">
                  <a:moveTo>
                    <a:pt x="46" y="38"/>
                  </a:moveTo>
                  <a:lnTo>
                    <a:pt x="42" y="20"/>
                  </a:lnTo>
                  <a:lnTo>
                    <a:pt x="38" y="8"/>
                  </a:lnTo>
                  <a:lnTo>
                    <a:pt x="32" y="2"/>
                  </a:lnTo>
                  <a:lnTo>
                    <a:pt x="27" y="0"/>
                  </a:lnTo>
                  <a:lnTo>
                    <a:pt x="22" y="1"/>
                  </a:lnTo>
                  <a:lnTo>
                    <a:pt x="19" y="6"/>
                  </a:lnTo>
                  <a:lnTo>
                    <a:pt x="17" y="12"/>
                  </a:lnTo>
                  <a:lnTo>
                    <a:pt x="16" y="19"/>
                  </a:lnTo>
                  <a:lnTo>
                    <a:pt x="7" y="24"/>
                  </a:lnTo>
                  <a:lnTo>
                    <a:pt x="2" y="32"/>
                  </a:lnTo>
                  <a:lnTo>
                    <a:pt x="0" y="42"/>
                  </a:lnTo>
                  <a:lnTo>
                    <a:pt x="1" y="53"/>
                  </a:lnTo>
                  <a:lnTo>
                    <a:pt x="4" y="62"/>
                  </a:lnTo>
                  <a:lnTo>
                    <a:pt x="10" y="70"/>
                  </a:lnTo>
                  <a:lnTo>
                    <a:pt x="17" y="76"/>
                  </a:lnTo>
                  <a:lnTo>
                    <a:pt x="26" y="77"/>
                  </a:lnTo>
                  <a:lnTo>
                    <a:pt x="31" y="84"/>
                  </a:lnTo>
                  <a:lnTo>
                    <a:pt x="38" y="89"/>
                  </a:lnTo>
                  <a:lnTo>
                    <a:pt x="42" y="90"/>
                  </a:lnTo>
                  <a:lnTo>
                    <a:pt x="46" y="89"/>
                  </a:lnTo>
                  <a:lnTo>
                    <a:pt x="49" y="83"/>
                  </a:lnTo>
                  <a:lnTo>
                    <a:pt x="50" y="73"/>
                  </a:lnTo>
                  <a:lnTo>
                    <a:pt x="49" y="58"/>
                  </a:lnTo>
                  <a:lnTo>
                    <a:pt x="46" y="38"/>
                  </a:lnTo>
                </a:path>
              </a:pathLst>
            </a:custGeom>
            <a:solidFill>
              <a:srgbClr val="C0A030"/>
            </a:solidFill>
            <a:ln w="12700" cap="rnd">
              <a:noFill/>
              <a:round/>
              <a:headEnd/>
              <a:tailEnd/>
            </a:ln>
          </p:spPr>
          <p:txBody>
            <a:bodyPr/>
            <a:lstStyle/>
            <a:p>
              <a:endParaRPr lang="en-US">
                <a:solidFill>
                  <a:srgbClr val="000000"/>
                </a:solidFill>
              </a:endParaRPr>
            </a:p>
          </p:txBody>
        </p:sp>
        <p:sp>
          <p:nvSpPr>
            <p:cNvPr id="27822" name="Freeform 175"/>
            <p:cNvSpPr>
              <a:spLocks/>
            </p:cNvSpPr>
            <p:nvPr/>
          </p:nvSpPr>
          <p:spPr bwMode="auto">
            <a:xfrm>
              <a:off x="2323" y="1299"/>
              <a:ext cx="57" cy="97"/>
            </a:xfrm>
            <a:custGeom>
              <a:avLst/>
              <a:gdLst>
                <a:gd name="T0" fmla="*/ 52 w 57"/>
                <a:gd name="T1" fmla="*/ 40 h 97"/>
                <a:gd name="T2" fmla="*/ 52 w 57"/>
                <a:gd name="T3" fmla="*/ 40 h 97"/>
                <a:gd name="T4" fmla="*/ 47 w 57"/>
                <a:gd name="T5" fmla="*/ 21 h 97"/>
                <a:gd name="T6" fmla="*/ 42 w 57"/>
                <a:gd name="T7" fmla="*/ 8 h 97"/>
                <a:gd name="T8" fmla="*/ 36 w 57"/>
                <a:gd name="T9" fmla="*/ 2 h 97"/>
                <a:gd name="T10" fmla="*/ 30 w 57"/>
                <a:gd name="T11" fmla="*/ 0 h 97"/>
                <a:gd name="T12" fmla="*/ 25 w 57"/>
                <a:gd name="T13" fmla="*/ 1 h 97"/>
                <a:gd name="T14" fmla="*/ 21 w 57"/>
                <a:gd name="T15" fmla="*/ 6 h 97"/>
                <a:gd name="T16" fmla="*/ 19 w 57"/>
                <a:gd name="T17" fmla="*/ 13 h 97"/>
                <a:gd name="T18" fmla="*/ 18 w 57"/>
                <a:gd name="T19" fmla="*/ 20 h 97"/>
                <a:gd name="T20" fmla="*/ 8 w 57"/>
                <a:gd name="T21" fmla="*/ 26 h 97"/>
                <a:gd name="T22" fmla="*/ 2 w 57"/>
                <a:gd name="T23" fmla="*/ 34 h 97"/>
                <a:gd name="T24" fmla="*/ 0 w 57"/>
                <a:gd name="T25" fmla="*/ 45 h 97"/>
                <a:gd name="T26" fmla="*/ 1 w 57"/>
                <a:gd name="T27" fmla="*/ 56 h 97"/>
                <a:gd name="T28" fmla="*/ 5 w 57"/>
                <a:gd name="T29" fmla="*/ 66 h 97"/>
                <a:gd name="T30" fmla="*/ 11 w 57"/>
                <a:gd name="T31" fmla="*/ 75 h 97"/>
                <a:gd name="T32" fmla="*/ 19 w 57"/>
                <a:gd name="T33" fmla="*/ 81 h 97"/>
                <a:gd name="T34" fmla="*/ 29 w 57"/>
                <a:gd name="T35" fmla="*/ 82 h 97"/>
                <a:gd name="T36" fmla="*/ 35 w 57"/>
                <a:gd name="T37" fmla="*/ 90 h 97"/>
                <a:gd name="T38" fmla="*/ 42 w 57"/>
                <a:gd name="T39" fmla="*/ 95 h 97"/>
                <a:gd name="T40" fmla="*/ 47 w 57"/>
                <a:gd name="T41" fmla="*/ 96 h 97"/>
                <a:gd name="T42" fmla="*/ 51 w 57"/>
                <a:gd name="T43" fmla="*/ 95 h 97"/>
                <a:gd name="T44" fmla="*/ 55 w 57"/>
                <a:gd name="T45" fmla="*/ 89 h 97"/>
                <a:gd name="T46" fmla="*/ 56 w 57"/>
                <a:gd name="T47" fmla="*/ 78 h 97"/>
                <a:gd name="T48" fmla="*/ 55 w 57"/>
                <a:gd name="T49" fmla="*/ 62 h 97"/>
                <a:gd name="T50" fmla="*/ 52 w 57"/>
                <a:gd name="T51" fmla="*/ 40 h 9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7"/>
                <a:gd name="T79" fmla="*/ 0 h 97"/>
                <a:gd name="T80" fmla="*/ 57 w 57"/>
                <a:gd name="T81" fmla="*/ 97 h 9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7" h="97">
                  <a:moveTo>
                    <a:pt x="52" y="40"/>
                  </a:moveTo>
                  <a:lnTo>
                    <a:pt x="52" y="40"/>
                  </a:lnTo>
                  <a:lnTo>
                    <a:pt x="47" y="21"/>
                  </a:lnTo>
                  <a:lnTo>
                    <a:pt x="42" y="8"/>
                  </a:lnTo>
                  <a:lnTo>
                    <a:pt x="36" y="2"/>
                  </a:lnTo>
                  <a:lnTo>
                    <a:pt x="30" y="0"/>
                  </a:lnTo>
                  <a:lnTo>
                    <a:pt x="25" y="1"/>
                  </a:lnTo>
                  <a:lnTo>
                    <a:pt x="21" y="6"/>
                  </a:lnTo>
                  <a:lnTo>
                    <a:pt x="19" y="13"/>
                  </a:lnTo>
                  <a:lnTo>
                    <a:pt x="18" y="20"/>
                  </a:lnTo>
                  <a:lnTo>
                    <a:pt x="8" y="26"/>
                  </a:lnTo>
                  <a:lnTo>
                    <a:pt x="2" y="34"/>
                  </a:lnTo>
                  <a:lnTo>
                    <a:pt x="0" y="45"/>
                  </a:lnTo>
                  <a:lnTo>
                    <a:pt x="1" y="56"/>
                  </a:lnTo>
                  <a:lnTo>
                    <a:pt x="5" y="66"/>
                  </a:lnTo>
                  <a:lnTo>
                    <a:pt x="11" y="75"/>
                  </a:lnTo>
                  <a:lnTo>
                    <a:pt x="19" y="81"/>
                  </a:lnTo>
                  <a:lnTo>
                    <a:pt x="29" y="82"/>
                  </a:lnTo>
                  <a:lnTo>
                    <a:pt x="35" y="90"/>
                  </a:lnTo>
                  <a:lnTo>
                    <a:pt x="42" y="95"/>
                  </a:lnTo>
                  <a:lnTo>
                    <a:pt x="47" y="96"/>
                  </a:lnTo>
                  <a:lnTo>
                    <a:pt x="51" y="95"/>
                  </a:lnTo>
                  <a:lnTo>
                    <a:pt x="55" y="89"/>
                  </a:lnTo>
                  <a:lnTo>
                    <a:pt x="56" y="78"/>
                  </a:lnTo>
                  <a:lnTo>
                    <a:pt x="55" y="62"/>
                  </a:lnTo>
                  <a:lnTo>
                    <a:pt x="52" y="40"/>
                  </a:lnTo>
                </a:path>
              </a:pathLst>
            </a:custGeom>
            <a:noFill/>
            <a:ln w="12700" cap="rnd">
              <a:solidFill>
                <a:srgbClr val="000000"/>
              </a:solidFill>
              <a:round/>
              <a:headEnd/>
              <a:tailEnd/>
            </a:ln>
          </p:spPr>
          <p:txBody>
            <a:bodyPr/>
            <a:lstStyle/>
            <a:p>
              <a:endParaRPr lang="en-US">
                <a:solidFill>
                  <a:srgbClr val="000000"/>
                </a:solidFill>
              </a:endParaRPr>
            </a:p>
          </p:txBody>
        </p:sp>
        <p:sp>
          <p:nvSpPr>
            <p:cNvPr id="27823" name="Freeform 176"/>
            <p:cNvSpPr>
              <a:spLocks/>
            </p:cNvSpPr>
            <p:nvPr/>
          </p:nvSpPr>
          <p:spPr bwMode="auto">
            <a:xfrm>
              <a:off x="2446" y="1258"/>
              <a:ext cx="238" cy="54"/>
            </a:xfrm>
            <a:custGeom>
              <a:avLst/>
              <a:gdLst>
                <a:gd name="T0" fmla="*/ 234 w 238"/>
                <a:gd name="T1" fmla="*/ 0 h 54"/>
                <a:gd name="T2" fmla="*/ 234 w 238"/>
                <a:gd name="T3" fmla="*/ 0 h 54"/>
                <a:gd name="T4" fmla="*/ 220 w 238"/>
                <a:gd name="T5" fmla="*/ 9 h 54"/>
                <a:gd name="T6" fmla="*/ 207 w 238"/>
                <a:gd name="T7" fmla="*/ 17 h 54"/>
                <a:gd name="T8" fmla="*/ 193 w 238"/>
                <a:gd name="T9" fmla="*/ 24 h 54"/>
                <a:gd name="T10" fmla="*/ 179 w 238"/>
                <a:gd name="T11" fmla="*/ 31 h 54"/>
                <a:gd name="T12" fmla="*/ 165 w 238"/>
                <a:gd name="T13" fmla="*/ 36 h 54"/>
                <a:gd name="T14" fmla="*/ 151 w 238"/>
                <a:gd name="T15" fmla="*/ 40 h 54"/>
                <a:gd name="T16" fmla="*/ 137 w 238"/>
                <a:gd name="T17" fmla="*/ 43 h 54"/>
                <a:gd name="T18" fmla="*/ 122 w 238"/>
                <a:gd name="T19" fmla="*/ 46 h 54"/>
                <a:gd name="T20" fmla="*/ 107 w 238"/>
                <a:gd name="T21" fmla="*/ 47 h 54"/>
                <a:gd name="T22" fmla="*/ 92 w 238"/>
                <a:gd name="T23" fmla="*/ 48 h 54"/>
                <a:gd name="T24" fmla="*/ 77 w 238"/>
                <a:gd name="T25" fmla="*/ 47 h 54"/>
                <a:gd name="T26" fmla="*/ 62 w 238"/>
                <a:gd name="T27" fmla="*/ 46 h 54"/>
                <a:gd name="T28" fmla="*/ 48 w 238"/>
                <a:gd name="T29" fmla="*/ 44 h 54"/>
                <a:gd name="T30" fmla="*/ 32 w 238"/>
                <a:gd name="T31" fmla="*/ 40 h 54"/>
                <a:gd name="T32" fmla="*/ 18 w 238"/>
                <a:gd name="T33" fmla="*/ 37 h 54"/>
                <a:gd name="T34" fmla="*/ 2 w 238"/>
                <a:gd name="T35" fmla="*/ 32 h 54"/>
                <a:gd name="T36" fmla="*/ 0 w 238"/>
                <a:gd name="T37" fmla="*/ 38 h 54"/>
                <a:gd name="T38" fmla="*/ 15 w 238"/>
                <a:gd name="T39" fmla="*/ 42 h 54"/>
                <a:gd name="T40" fmla="*/ 30 w 238"/>
                <a:gd name="T41" fmla="*/ 46 h 54"/>
                <a:gd name="T42" fmla="*/ 47 w 238"/>
                <a:gd name="T43" fmla="*/ 49 h 54"/>
                <a:gd name="T44" fmla="*/ 61 w 238"/>
                <a:gd name="T45" fmla="*/ 51 h 54"/>
                <a:gd name="T46" fmla="*/ 77 w 238"/>
                <a:gd name="T47" fmla="*/ 52 h 54"/>
                <a:gd name="T48" fmla="*/ 92 w 238"/>
                <a:gd name="T49" fmla="*/ 53 h 54"/>
                <a:gd name="T50" fmla="*/ 107 w 238"/>
                <a:gd name="T51" fmla="*/ 52 h 54"/>
                <a:gd name="T52" fmla="*/ 123 w 238"/>
                <a:gd name="T53" fmla="*/ 50 h 54"/>
                <a:gd name="T54" fmla="*/ 138 w 238"/>
                <a:gd name="T55" fmla="*/ 48 h 54"/>
                <a:gd name="T56" fmla="*/ 152 w 238"/>
                <a:gd name="T57" fmla="*/ 45 h 54"/>
                <a:gd name="T58" fmla="*/ 167 w 238"/>
                <a:gd name="T59" fmla="*/ 40 h 54"/>
                <a:gd name="T60" fmla="*/ 181 w 238"/>
                <a:gd name="T61" fmla="*/ 36 h 54"/>
                <a:gd name="T62" fmla="*/ 196 w 238"/>
                <a:gd name="T63" fmla="*/ 30 h 54"/>
                <a:gd name="T64" fmla="*/ 211 w 238"/>
                <a:gd name="T65" fmla="*/ 22 h 54"/>
                <a:gd name="T66" fmla="*/ 224 w 238"/>
                <a:gd name="T67" fmla="*/ 14 h 54"/>
                <a:gd name="T68" fmla="*/ 237 w 238"/>
                <a:gd name="T69" fmla="*/ 4 h 54"/>
                <a:gd name="T70" fmla="*/ 234 w 238"/>
                <a:gd name="T71" fmla="*/ 0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8"/>
                <a:gd name="T109" fmla="*/ 0 h 54"/>
                <a:gd name="T110" fmla="*/ 238 w 238"/>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8" h="54">
                  <a:moveTo>
                    <a:pt x="234" y="0"/>
                  </a:moveTo>
                  <a:lnTo>
                    <a:pt x="234" y="0"/>
                  </a:lnTo>
                  <a:lnTo>
                    <a:pt x="220" y="9"/>
                  </a:lnTo>
                  <a:lnTo>
                    <a:pt x="207" y="17"/>
                  </a:lnTo>
                  <a:lnTo>
                    <a:pt x="193" y="24"/>
                  </a:lnTo>
                  <a:lnTo>
                    <a:pt x="179" y="31"/>
                  </a:lnTo>
                  <a:lnTo>
                    <a:pt x="165" y="36"/>
                  </a:lnTo>
                  <a:lnTo>
                    <a:pt x="151" y="40"/>
                  </a:lnTo>
                  <a:lnTo>
                    <a:pt x="137" y="43"/>
                  </a:lnTo>
                  <a:lnTo>
                    <a:pt x="122" y="46"/>
                  </a:lnTo>
                  <a:lnTo>
                    <a:pt x="107" y="47"/>
                  </a:lnTo>
                  <a:lnTo>
                    <a:pt x="92" y="48"/>
                  </a:lnTo>
                  <a:lnTo>
                    <a:pt x="77" y="47"/>
                  </a:lnTo>
                  <a:lnTo>
                    <a:pt x="62" y="46"/>
                  </a:lnTo>
                  <a:lnTo>
                    <a:pt x="48" y="44"/>
                  </a:lnTo>
                  <a:lnTo>
                    <a:pt x="32" y="40"/>
                  </a:lnTo>
                  <a:lnTo>
                    <a:pt x="18" y="37"/>
                  </a:lnTo>
                  <a:lnTo>
                    <a:pt x="2" y="32"/>
                  </a:lnTo>
                  <a:lnTo>
                    <a:pt x="0" y="38"/>
                  </a:lnTo>
                  <a:lnTo>
                    <a:pt x="15" y="42"/>
                  </a:lnTo>
                  <a:lnTo>
                    <a:pt x="30" y="46"/>
                  </a:lnTo>
                  <a:lnTo>
                    <a:pt x="47" y="49"/>
                  </a:lnTo>
                  <a:lnTo>
                    <a:pt x="61" y="51"/>
                  </a:lnTo>
                  <a:lnTo>
                    <a:pt x="77" y="52"/>
                  </a:lnTo>
                  <a:lnTo>
                    <a:pt x="92" y="53"/>
                  </a:lnTo>
                  <a:lnTo>
                    <a:pt x="107" y="52"/>
                  </a:lnTo>
                  <a:lnTo>
                    <a:pt x="123" y="50"/>
                  </a:lnTo>
                  <a:lnTo>
                    <a:pt x="138" y="48"/>
                  </a:lnTo>
                  <a:lnTo>
                    <a:pt x="152" y="45"/>
                  </a:lnTo>
                  <a:lnTo>
                    <a:pt x="167" y="40"/>
                  </a:lnTo>
                  <a:lnTo>
                    <a:pt x="181" y="36"/>
                  </a:lnTo>
                  <a:lnTo>
                    <a:pt x="196" y="30"/>
                  </a:lnTo>
                  <a:lnTo>
                    <a:pt x="211" y="22"/>
                  </a:lnTo>
                  <a:lnTo>
                    <a:pt x="224" y="14"/>
                  </a:lnTo>
                  <a:lnTo>
                    <a:pt x="237" y="4"/>
                  </a:lnTo>
                  <a:lnTo>
                    <a:pt x="234" y="0"/>
                  </a:lnTo>
                </a:path>
              </a:pathLst>
            </a:custGeom>
            <a:solidFill>
              <a:srgbClr val="000000"/>
            </a:solidFill>
            <a:ln w="12700" cap="rnd">
              <a:noFill/>
              <a:round/>
              <a:headEnd/>
              <a:tailEnd/>
            </a:ln>
          </p:spPr>
          <p:txBody>
            <a:bodyPr/>
            <a:lstStyle/>
            <a:p>
              <a:endParaRPr lang="en-US">
                <a:solidFill>
                  <a:srgbClr val="000000"/>
                </a:solidFill>
              </a:endParaRPr>
            </a:p>
          </p:txBody>
        </p:sp>
        <p:sp>
          <p:nvSpPr>
            <p:cNvPr id="27824" name="Freeform 177"/>
            <p:cNvSpPr>
              <a:spLocks/>
            </p:cNvSpPr>
            <p:nvPr/>
          </p:nvSpPr>
          <p:spPr bwMode="auto">
            <a:xfrm>
              <a:off x="2686" y="1114"/>
              <a:ext cx="263" cy="144"/>
            </a:xfrm>
            <a:custGeom>
              <a:avLst/>
              <a:gdLst>
                <a:gd name="T0" fmla="*/ 262 w 263"/>
                <a:gd name="T1" fmla="*/ 1 h 144"/>
                <a:gd name="T2" fmla="*/ 262 w 263"/>
                <a:gd name="T3" fmla="*/ 1 h 144"/>
                <a:gd name="T4" fmla="*/ 247 w 263"/>
                <a:gd name="T5" fmla="*/ 0 h 144"/>
                <a:gd name="T6" fmla="*/ 232 w 263"/>
                <a:gd name="T7" fmla="*/ 2 h 144"/>
                <a:gd name="T8" fmla="*/ 215 w 263"/>
                <a:gd name="T9" fmla="*/ 6 h 144"/>
                <a:gd name="T10" fmla="*/ 198 w 263"/>
                <a:gd name="T11" fmla="*/ 11 h 144"/>
                <a:gd name="T12" fmla="*/ 182 w 263"/>
                <a:gd name="T13" fmla="*/ 18 h 144"/>
                <a:gd name="T14" fmla="*/ 164 w 263"/>
                <a:gd name="T15" fmla="*/ 27 h 144"/>
                <a:gd name="T16" fmla="*/ 147 w 263"/>
                <a:gd name="T17" fmla="*/ 36 h 144"/>
                <a:gd name="T18" fmla="*/ 129 w 263"/>
                <a:gd name="T19" fmla="*/ 46 h 144"/>
                <a:gd name="T20" fmla="*/ 110 w 263"/>
                <a:gd name="T21" fmla="*/ 57 h 144"/>
                <a:gd name="T22" fmla="*/ 94 w 263"/>
                <a:gd name="T23" fmla="*/ 69 h 144"/>
                <a:gd name="T24" fmla="*/ 76 w 263"/>
                <a:gd name="T25" fmla="*/ 82 h 144"/>
                <a:gd name="T26" fmla="*/ 60 w 263"/>
                <a:gd name="T27" fmla="*/ 93 h 144"/>
                <a:gd name="T28" fmla="*/ 44 w 263"/>
                <a:gd name="T29" fmla="*/ 105 h 144"/>
                <a:gd name="T30" fmla="*/ 28 w 263"/>
                <a:gd name="T31" fmla="*/ 117 h 144"/>
                <a:gd name="T32" fmla="*/ 14 w 263"/>
                <a:gd name="T33" fmla="*/ 128 h 144"/>
                <a:gd name="T34" fmla="*/ 0 w 263"/>
                <a:gd name="T35" fmla="*/ 138 h 144"/>
                <a:gd name="T36" fmla="*/ 3 w 263"/>
                <a:gd name="T37" fmla="*/ 143 h 144"/>
                <a:gd name="T38" fmla="*/ 17 w 263"/>
                <a:gd name="T39" fmla="*/ 132 h 144"/>
                <a:gd name="T40" fmla="*/ 31 w 263"/>
                <a:gd name="T41" fmla="*/ 122 h 144"/>
                <a:gd name="T42" fmla="*/ 47 w 263"/>
                <a:gd name="T43" fmla="*/ 109 h 144"/>
                <a:gd name="T44" fmla="*/ 63 w 263"/>
                <a:gd name="T45" fmla="*/ 98 h 144"/>
                <a:gd name="T46" fmla="*/ 80 w 263"/>
                <a:gd name="T47" fmla="*/ 85 h 144"/>
                <a:gd name="T48" fmla="*/ 98 w 263"/>
                <a:gd name="T49" fmla="*/ 73 h 144"/>
                <a:gd name="T50" fmla="*/ 114 w 263"/>
                <a:gd name="T51" fmla="*/ 62 h 144"/>
                <a:gd name="T52" fmla="*/ 132 w 263"/>
                <a:gd name="T53" fmla="*/ 51 h 144"/>
                <a:gd name="T54" fmla="*/ 150 w 263"/>
                <a:gd name="T55" fmla="*/ 41 h 144"/>
                <a:gd name="T56" fmla="*/ 167 w 263"/>
                <a:gd name="T57" fmla="*/ 32 h 144"/>
                <a:gd name="T58" fmla="*/ 184 w 263"/>
                <a:gd name="T59" fmla="*/ 24 h 144"/>
                <a:gd name="T60" fmla="*/ 201 w 263"/>
                <a:gd name="T61" fmla="*/ 16 h 144"/>
                <a:gd name="T62" fmla="*/ 217 w 263"/>
                <a:gd name="T63" fmla="*/ 12 h 144"/>
                <a:gd name="T64" fmla="*/ 233 w 263"/>
                <a:gd name="T65" fmla="*/ 8 h 144"/>
                <a:gd name="T66" fmla="*/ 247 w 263"/>
                <a:gd name="T67" fmla="*/ 6 h 144"/>
                <a:gd name="T68" fmla="*/ 261 w 263"/>
                <a:gd name="T69" fmla="*/ 7 h 144"/>
                <a:gd name="T70" fmla="*/ 262 w 263"/>
                <a:gd name="T71" fmla="*/ 1 h 1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63"/>
                <a:gd name="T109" fmla="*/ 0 h 144"/>
                <a:gd name="T110" fmla="*/ 263 w 263"/>
                <a:gd name="T111" fmla="*/ 144 h 1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63" h="144">
                  <a:moveTo>
                    <a:pt x="262" y="1"/>
                  </a:moveTo>
                  <a:lnTo>
                    <a:pt x="262" y="1"/>
                  </a:lnTo>
                  <a:lnTo>
                    <a:pt x="247" y="0"/>
                  </a:lnTo>
                  <a:lnTo>
                    <a:pt x="232" y="2"/>
                  </a:lnTo>
                  <a:lnTo>
                    <a:pt x="215" y="6"/>
                  </a:lnTo>
                  <a:lnTo>
                    <a:pt x="198" y="11"/>
                  </a:lnTo>
                  <a:lnTo>
                    <a:pt x="182" y="18"/>
                  </a:lnTo>
                  <a:lnTo>
                    <a:pt x="164" y="27"/>
                  </a:lnTo>
                  <a:lnTo>
                    <a:pt x="147" y="36"/>
                  </a:lnTo>
                  <a:lnTo>
                    <a:pt x="129" y="46"/>
                  </a:lnTo>
                  <a:lnTo>
                    <a:pt x="110" y="57"/>
                  </a:lnTo>
                  <a:lnTo>
                    <a:pt x="94" y="69"/>
                  </a:lnTo>
                  <a:lnTo>
                    <a:pt x="76" y="82"/>
                  </a:lnTo>
                  <a:lnTo>
                    <a:pt x="60" y="93"/>
                  </a:lnTo>
                  <a:lnTo>
                    <a:pt x="44" y="105"/>
                  </a:lnTo>
                  <a:lnTo>
                    <a:pt x="28" y="117"/>
                  </a:lnTo>
                  <a:lnTo>
                    <a:pt x="14" y="128"/>
                  </a:lnTo>
                  <a:lnTo>
                    <a:pt x="0" y="138"/>
                  </a:lnTo>
                  <a:lnTo>
                    <a:pt x="3" y="143"/>
                  </a:lnTo>
                  <a:lnTo>
                    <a:pt x="17" y="132"/>
                  </a:lnTo>
                  <a:lnTo>
                    <a:pt x="31" y="122"/>
                  </a:lnTo>
                  <a:lnTo>
                    <a:pt x="47" y="109"/>
                  </a:lnTo>
                  <a:lnTo>
                    <a:pt x="63" y="98"/>
                  </a:lnTo>
                  <a:lnTo>
                    <a:pt x="80" y="85"/>
                  </a:lnTo>
                  <a:lnTo>
                    <a:pt x="98" y="73"/>
                  </a:lnTo>
                  <a:lnTo>
                    <a:pt x="114" y="62"/>
                  </a:lnTo>
                  <a:lnTo>
                    <a:pt x="132" y="51"/>
                  </a:lnTo>
                  <a:lnTo>
                    <a:pt x="150" y="41"/>
                  </a:lnTo>
                  <a:lnTo>
                    <a:pt x="167" y="32"/>
                  </a:lnTo>
                  <a:lnTo>
                    <a:pt x="184" y="24"/>
                  </a:lnTo>
                  <a:lnTo>
                    <a:pt x="201" y="16"/>
                  </a:lnTo>
                  <a:lnTo>
                    <a:pt x="217" y="12"/>
                  </a:lnTo>
                  <a:lnTo>
                    <a:pt x="233" y="8"/>
                  </a:lnTo>
                  <a:lnTo>
                    <a:pt x="247" y="6"/>
                  </a:lnTo>
                  <a:lnTo>
                    <a:pt x="261" y="7"/>
                  </a:lnTo>
                  <a:lnTo>
                    <a:pt x="262" y="1"/>
                  </a:lnTo>
                </a:path>
              </a:pathLst>
            </a:custGeom>
            <a:solidFill>
              <a:srgbClr val="000000"/>
            </a:solidFill>
            <a:ln w="12700" cap="rnd">
              <a:noFill/>
              <a:round/>
              <a:headEnd/>
              <a:tailEnd/>
            </a:ln>
          </p:spPr>
          <p:txBody>
            <a:bodyPr/>
            <a:lstStyle/>
            <a:p>
              <a:endParaRPr lang="en-US">
                <a:solidFill>
                  <a:srgbClr val="000000"/>
                </a:solidFill>
              </a:endParaRPr>
            </a:p>
          </p:txBody>
        </p:sp>
        <p:sp>
          <p:nvSpPr>
            <p:cNvPr id="27825" name="Freeform 178"/>
            <p:cNvSpPr>
              <a:spLocks/>
            </p:cNvSpPr>
            <p:nvPr/>
          </p:nvSpPr>
          <p:spPr bwMode="auto">
            <a:xfrm>
              <a:off x="2953" y="1115"/>
              <a:ext cx="152" cy="18"/>
            </a:xfrm>
            <a:custGeom>
              <a:avLst/>
              <a:gdLst>
                <a:gd name="T0" fmla="*/ 151 w 152"/>
                <a:gd name="T1" fmla="*/ 13 h 18"/>
                <a:gd name="T2" fmla="*/ 147 w 152"/>
                <a:gd name="T3" fmla="*/ 12 h 18"/>
                <a:gd name="T4" fmla="*/ 143 w 152"/>
                <a:gd name="T5" fmla="*/ 12 h 18"/>
                <a:gd name="T6" fmla="*/ 139 w 152"/>
                <a:gd name="T7" fmla="*/ 10 h 18"/>
                <a:gd name="T8" fmla="*/ 133 w 152"/>
                <a:gd name="T9" fmla="*/ 10 h 18"/>
                <a:gd name="T10" fmla="*/ 126 w 152"/>
                <a:gd name="T11" fmla="*/ 10 h 18"/>
                <a:gd name="T12" fmla="*/ 119 w 152"/>
                <a:gd name="T13" fmla="*/ 9 h 18"/>
                <a:gd name="T14" fmla="*/ 111 w 152"/>
                <a:gd name="T15" fmla="*/ 8 h 18"/>
                <a:gd name="T16" fmla="*/ 101 w 152"/>
                <a:gd name="T17" fmla="*/ 7 h 18"/>
                <a:gd name="T18" fmla="*/ 91 w 152"/>
                <a:gd name="T19" fmla="*/ 7 h 18"/>
                <a:gd name="T20" fmla="*/ 81 w 152"/>
                <a:gd name="T21" fmla="*/ 6 h 18"/>
                <a:gd name="T22" fmla="*/ 68 w 152"/>
                <a:gd name="T23" fmla="*/ 5 h 18"/>
                <a:gd name="T24" fmla="*/ 56 w 152"/>
                <a:gd name="T25" fmla="*/ 4 h 18"/>
                <a:gd name="T26" fmla="*/ 42 w 152"/>
                <a:gd name="T27" fmla="*/ 4 h 18"/>
                <a:gd name="T28" fmla="*/ 30 w 152"/>
                <a:gd name="T29" fmla="*/ 2 h 18"/>
                <a:gd name="T30" fmla="*/ 15 w 152"/>
                <a:gd name="T31" fmla="*/ 1 h 18"/>
                <a:gd name="T32" fmla="*/ 1 w 152"/>
                <a:gd name="T33" fmla="*/ 0 h 18"/>
                <a:gd name="T34" fmla="*/ 0 w 152"/>
                <a:gd name="T35" fmla="*/ 4 h 18"/>
                <a:gd name="T36" fmla="*/ 14 w 152"/>
                <a:gd name="T37" fmla="*/ 6 h 18"/>
                <a:gd name="T38" fmla="*/ 29 w 152"/>
                <a:gd name="T39" fmla="*/ 7 h 18"/>
                <a:gd name="T40" fmla="*/ 42 w 152"/>
                <a:gd name="T41" fmla="*/ 7 h 18"/>
                <a:gd name="T42" fmla="*/ 56 w 152"/>
                <a:gd name="T43" fmla="*/ 9 h 18"/>
                <a:gd name="T44" fmla="*/ 68 w 152"/>
                <a:gd name="T45" fmla="*/ 10 h 18"/>
                <a:gd name="T46" fmla="*/ 79 w 152"/>
                <a:gd name="T47" fmla="*/ 10 h 18"/>
                <a:gd name="T48" fmla="*/ 90 w 152"/>
                <a:gd name="T49" fmla="*/ 11 h 18"/>
                <a:gd name="T50" fmla="*/ 101 w 152"/>
                <a:gd name="T51" fmla="*/ 12 h 18"/>
                <a:gd name="T52" fmla="*/ 111 w 152"/>
                <a:gd name="T53" fmla="*/ 13 h 18"/>
                <a:gd name="T54" fmla="*/ 118 w 152"/>
                <a:gd name="T55" fmla="*/ 13 h 18"/>
                <a:gd name="T56" fmla="*/ 126 w 152"/>
                <a:gd name="T57" fmla="*/ 13 h 18"/>
                <a:gd name="T58" fmla="*/ 132 w 152"/>
                <a:gd name="T59" fmla="*/ 14 h 18"/>
                <a:gd name="T60" fmla="*/ 138 w 152"/>
                <a:gd name="T61" fmla="*/ 15 h 18"/>
                <a:gd name="T62" fmla="*/ 142 w 152"/>
                <a:gd name="T63" fmla="*/ 16 h 18"/>
                <a:gd name="T64" fmla="*/ 146 w 152"/>
                <a:gd name="T65" fmla="*/ 16 h 18"/>
                <a:gd name="T66" fmla="*/ 147 w 152"/>
                <a:gd name="T67" fmla="*/ 17 h 18"/>
                <a:gd name="T68" fmla="*/ 151 w 152"/>
                <a:gd name="T69" fmla="*/ 13 h 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2"/>
                <a:gd name="T106" fmla="*/ 0 h 18"/>
                <a:gd name="T107" fmla="*/ 152 w 152"/>
                <a:gd name="T108" fmla="*/ 18 h 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2" h="18">
                  <a:moveTo>
                    <a:pt x="151" y="13"/>
                  </a:moveTo>
                  <a:lnTo>
                    <a:pt x="147" y="12"/>
                  </a:lnTo>
                  <a:lnTo>
                    <a:pt x="143" y="12"/>
                  </a:lnTo>
                  <a:lnTo>
                    <a:pt x="139" y="10"/>
                  </a:lnTo>
                  <a:lnTo>
                    <a:pt x="133" y="10"/>
                  </a:lnTo>
                  <a:lnTo>
                    <a:pt x="126" y="10"/>
                  </a:lnTo>
                  <a:lnTo>
                    <a:pt x="119" y="9"/>
                  </a:lnTo>
                  <a:lnTo>
                    <a:pt x="111" y="8"/>
                  </a:lnTo>
                  <a:lnTo>
                    <a:pt x="101" y="7"/>
                  </a:lnTo>
                  <a:lnTo>
                    <a:pt x="91" y="7"/>
                  </a:lnTo>
                  <a:lnTo>
                    <a:pt x="81" y="6"/>
                  </a:lnTo>
                  <a:lnTo>
                    <a:pt x="68" y="5"/>
                  </a:lnTo>
                  <a:lnTo>
                    <a:pt x="56" y="4"/>
                  </a:lnTo>
                  <a:lnTo>
                    <a:pt x="42" y="4"/>
                  </a:lnTo>
                  <a:lnTo>
                    <a:pt x="30" y="2"/>
                  </a:lnTo>
                  <a:lnTo>
                    <a:pt x="15" y="1"/>
                  </a:lnTo>
                  <a:lnTo>
                    <a:pt x="1" y="0"/>
                  </a:lnTo>
                  <a:lnTo>
                    <a:pt x="0" y="4"/>
                  </a:lnTo>
                  <a:lnTo>
                    <a:pt x="14" y="6"/>
                  </a:lnTo>
                  <a:lnTo>
                    <a:pt x="29" y="7"/>
                  </a:lnTo>
                  <a:lnTo>
                    <a:pt x="42" y="7"/>
                  </a:lnTo>
                  <a:lnTo>
                    <a:pt x="56" y="9"/>
                  </a:lnTo>
                  <a:lnTo>
                    <a:pt x="68" y="10"/>
                  </a:lnTo>
                  <a:lnTo>
                    <a:pt x="79" y="10"/>
                  </a:lnTo>
                  <a:lnTo>
                    <a:pt x="90" y="11"/>
                  </a:lnTo>
                  <a:lnTo>
                    <a:pt x="101" y="12"/>
                  </a:lnTo>
                  <a:lnTo>
                    <a:pt x="111" y="13"/>
                  </a:lnTo>
                  <a:lnTo>
                    <a:pt x="118" y="13"/>
                  </a:lnTo>
                  <a:lnTo>
                    <a:pt x="126" y="13"/>
                  </a:lnTo>
                  <a:lnTo>
                    <a:pt x="132" y="14"/>
                  </a:lnTo>
                  <a:lnTo>
                    <a:pt x="138" y="15"/>
                  </a:lnTo>
                  <a:lnTo>
                    <a:pt x="142" y="16"/>
                  </a:lnTo>
                  <a:lnTo>
                    <a:pt x="146" y="16"/>
                  </a:lnTo>
                  <a:lnTo>
                    <a:pt x="147" y="17"/>
                  </a:lnTo>
                  <a:lnTo>
                    <a:pt x="151" y="13"/>
                  </a:lnTo>
                </a:path>
              </a:pathLst>
            </a:custGeom>
            <a:solidFill>
              <a:srgbClr val="000000"/>
            </a:solidFill>
            <a:ln w="12700" cap="rnd">
              <a:noFill/>
              <a:round/>
              <a:headEnd/>
              <a:tailEnd/>
            </a:ln>
          </p:spPr>
          <p:txBody>
            <a:bodyPr/>
            <a:lstStyle/>
            <a:p>
              <a:endParaRPr lang="en-US">
                <a:solidFill>
                  <a:srgbClr val="000000"/>
                </a:solidFill>
              </a:endParaRPr>
            </a:p>
          </p:txBody>
        </p:sp>
        <p:sp>
          <p:nvSpPr>
            <p:cNvPr id="27826" name="Freeform 179"/>
            <p:cNvSpPr>
              <a:spLocks/>
            </p:cNvSpPr>
            <p:nvPr/>
          </p:nvSpPr>
          <p:spPr bwMode="auto">
            <a:xfrm>
              <a:off x="2362" y="1283"/>
              <a:ext cx="112" cy="137"/>
            </a:xfrm>
            <a:custGeom>
              <a:avLst/>
              <a:gdLst>
                <a:gd name="T0" fmla="*/ 64 w 112"/>
                <a:gd name="T1" fmla="*/ 14 h 137"/>
                <a:gd name="T2" fmla="*/ 70 w 112"/>
                <a:gd name="T3" fmla="*/ 29 h 137"/>
                <a:gd name="T4" fmla="*/ 75 w 112"/>
                <a:gd name="T5" fmla="*/ 42 h 137"/>
                <a:gd name="T6" fmla="*/ 77 w 112"/>
                <a:gd name="T7" fmla="*/ 54 h 137"/>
                <a:gd name="T8" fmla="*/ 79 w 112"/>
                <a:gd name="T9" fmla="*/ 64 h 137"/>
                <a:gd name="T10" fmla="*/ 79 w 112"/>
                <a:gd name="T11" fmla="*/ 74 h 137"/>
                <a:gd name="T12" fmla="*/ 76 w 112"/>
                <a:gd name="T13" fmla="*/ 81 h 137"/>
                <a:gd name="T14" fmla="*/ 73 w 112"/>
                <a:gd name="T15" fmla="*/ 88 h 137"/>
                <a:gd name="T16" fmla="*/ 70 w 112"/>
                <a:gd name="T17" fmla="*/ 93 h 137"/>
                <a:gd name="T18" fmla="*/ 65 w 112"/>
                <a:gd name="T19" fmla="*/ 98 h 137"/>
                <a:gd name="T20" fmla="*/ 62 w 112"/>
                <a:gd name="T21" fmla="*/ 100 h 137"/>
                <a:gd name="T22" fmla="*/ 57 w 112"/>
                <a:gd name="T23" fmla="*/ 102 h 137"/>
                <a:gd name="T24" fmla="*/ 53 w 112"/>
                <a:gd name="T25" fmla="*/ 102 h 137"/>
                <a:gd name="T26" fmla="*/ 48 w 112"/>
                <a:gd name="T27" fmla="*/ 102 h 137"/>
                <a:gd name="T28" fmla="*/ 46 w 112"/>
                <a:gd name="T29" fmla="*/ 99 h 137"/>
                <a:gd name="T30" fmla="*/ 43 w 112"/>
                <a:gd name="T31" fmla="*/ 96 h 137"/>
                <a:gd name="T32" fmla="*/ 41 w 112"/>
                <a:gd name="T33" fmla="*/ 92 h 137"/>
                <a:gd name="T34" fmla="*/ 35 w 112"/>
                <a:gd name="T35" fmla="*/ 75 h 137"/>
                <a:gd name="T36" fmla="*/ 27 w 112"/>
                <a:gd name="T37" fmla="*/ 65 h 137"/>
                <a:gd name="T38" fmla="*/ 18 w 112"/>
                <a:gd name="T39" fmla="*/ 62 h 137"/>
                <a:gd name="T40" fmla="*/ 9 w 112"/>
                <a:gd name="T41" fmla="*/ 64 h 137"/>
                <a:gd name="T42" fmla="*/ 3 w 112"/>
                <a:gd name="T43" fmla="*/ 71 h 137"/>
                <a:gd name="T44" fmla="*/ 0 w 112"/>
                <a:gd name="T45" fmla="*/ 81 h 137"/>
                <a:gd name="T46" fmla="*/ 2 w 112"/>
                <a:gd name="T47" fmla="*/ 95 h 137"/>
                <a:gd name="T48" fmla="*/ 9 w 112"/>
                <a:gd name="T49" fmla="*/ 109 h 137"/>
                <a:gd name="T50" fmla="*/ 14 w 112"/>
                <a:gd name="T51" fmla="*/ 116 h 137"/>
                <a:gd name="T52" fmla="*/ 19 w 112"/>
                <a:gd name="T53" fmla="*/ 121 h 137"/>
                <a:gd name="T54" fmla="*/ 25 w 112"/>
                <a:gd name="T55" fmla="*/ 125 h 137"/>
                <a:gd name="T56" fmla="*/ 30 w 112"/>
                <a:gd name="T57" fmla="*/ 128 h 137"/>
                <a:gd name="T58" fmla="*/ 36 w 112"/>
                <a:gd name="T59" fmla="*/ 132 h 137"/>
                <a:gd name="T60" fmla="*/ 43 w 112"/>
                <a:gd name="T61" fmla="*/ 134 h 137"/>
                <a:gd name="T62" fmla="*/ 49 w 112"/>
                <a:gd name="T63" fmla="*/ 135 h 137"/>
                <a:gd name="T64" fmla="*/ 55 w 112"/>
                <a:gd name="T65" fmla="*/ 136 h 137"/>
                <a:gd name="T66" fmla="*/ 62 w 112"/>
                <a:gd name="T67" fmla="*/ 136 h 137"/>
                <a:gd name="T68" fmla="*/ 68 w 112"/>
                <a:gd name="T69" fmla="*/ 135 h 137"/>
                <a:gd name="T70" fmla="*/ 74 w 112"/>
                <a:gd name="T71" fmla="*/ 133 h 137"/>
                <a:gd name="T72" fmla="*/ 80 w 112"/>
                <a:gd name="T73" fmla="*/ 131 h 137"/>
                <a:gd name="T74" fmla="*/ 85 w 112"/>
                <a:gd name="T75" fmla="*/ 128 h 137"/>
                <a:gd name="T76" fmla="*/ 91 w 112"/>
                <a:gd name="T77" fmla="*/ 125 h 137"/>
                <a:gd name="T78" fmla="*/ 96 w 112"/>
                <a:gd name="T79" fmla="*/ 120 h 137"/>
                <a:gd name="T80" fmla="*/ 101 w 112"/>
                <a:gd name="T81" fmla="*/ 115 h 137"/>
                <a:gd name="T82" fmla="*/ 104 w 112"/>
                <a:gd name="T83" fmla="*/ 108 h 137"/>
                <a:gd name="T84" fmla="*/ 107 w 112"/>
                <a:gd name="T85" fmla="*/ 101 h 137"/>
                <a:gd name="T86" fmla="*/ 109 w 112"/>
                <a:gd name="T87" fmla="*/ 92 h 137"/>
                <a:gd name="T88" fmla="*/ 110 w 112"/>
                <a:gd name="T89" fmla="*/ 83 h 137"/>
                <a:gd name="T90" fmla="*/ 111 w 112"/>
                <a:gd name="T91" fmla="*/ 74 h 137"/>
                <a:gd name="T92" fmla="*/ 109 w 112"/>
                <a:gd name="T93" fmla="*/ 65 h 137"/>
                <a:gd name="T94" fmla="*/ 108 w 112"/>
                <a:gd name="T95" fmla="*/ 55 h 137"/>
                <a:gd name="T96" fmla="*/ 107 w 112"/>
                <a:gd name="T97" fmla="*/ 45 h 137"/>
                <a:gd name="T98" fmla="*/ 105 w 112"/>
                <a:gd name="T99" fmla="*/ 36 h 137"/>
                <a:gd name="T100" fmla="*/ 103 w 112"/>
                <a:gd name="T101" fmla="*/ 29 h 137"/>
                <a:gd name="T102" fmla="*/ 102 w 112"/>
                <a:gd name="T103" fmla="*/ 20 h 137"/>
                <a:gd name="T104" fmla="*/ 100 w 112"/>
                <a:gd name="T105" fmla="*/ 13 h 137"/>
                <a:gd name="T106" fmla="*/ 98 w 112"/>
                <a:gd name="T107" fmla="*/ 8 h 137"/>
                <a:gd name="T108" fmla="*/ 96 w 112"/>
                <a:gd name="T109" fmla="*/ 4 h 137"/>
                <a:gd name="T110" fmla="*/ 95 w 112"/>
                <a:gd name="T111" fmla="*/ 1 h 137"/>
                <a:gd name="T112" fmla="*/ 95 w 112"/>
                <a:gd name="T113" fmla="*/ 0 h 137"/>
                <a:gd name="T114" fmla="*/ 64 w 112"/>
                <a:gd name="T115" fmla="*/ 14 h 13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7"/>
                <a:gd name="T176" fmla="*/ 112 w 112"/>
                <a:gd name="T177" fmla="*/ 137 h 13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7">
                  <a:moveTo>
                    <a:pt x="64" y="14"/>
                  </a:moveTo>
                  <a:lnTo>
                    <a:pt x="70" y="29"/>
                  </a:lnTo>
                  <a:lnTo>
                    <a:pt x="75" y="42"/>
                  </a:lnTo>
                  <a:lnTo>
                    <a:pt x="77" y="54"/>
                  </a:lnTo>
                  <a:lnTo>
                    <a:pt x="79" y="64"/>
                  </a:lnTo>
                  <a:lnTo>
                    <a:pt x="79" y="74"/>
                  </a:lnTo>
                  <a:lnTo>
                    <a:pt x="76" y="81"/>
                  </a:lnTo>
                  <a:lnTo>
                    <a:pt x="73" y="88"/>
                  </a:lnTo>
                  <a:lnTo>
                    <a:pt x="70" y="93"/>
                  </a:lnTo>
                  <a:lnTo>
                    <a:pt x="65" y="98"/>
                  </a:lnTo>
                  <a:lnTo>
                    <a:pt x="62" y="100"/>
                  </a:lnTo>
                  <a:lnTo>
                    <a:pt x="57" y="102"/>
                  </a:lnTo>
                  <a:lnTo>
                    <a:pt x="53" y="102"/>
                  </a:lnTo>
                  <a:lnTo>
                    <a:pt x="48" y="102"/>
                  </a:lnTo>
                  <a:lnTo>
                    <a:pt x="46" y="99"/>
                  </a:lnTo>
                  <a:lnTo>
                    <a:pt x="43" y="96"/>
                  </a:lnTo>
                  <a:lnTo>
                    <a:pt x="41" y="92"/>
                  </a:lnTo>
                  <a:lnTo>
                    <a:pt x="35" y="75"/>
                  </a:lnTo>
                  <a:lnTo>
                    <a:pt x="27" y="65"/>
                  </a:lnTo>
                  <a:lnTo>
                    <a:pt x="18" y="62"/>
                  </a:lnTo>
                  <a:lnTo>
                    <a:pt x="9" y="64"/>
                  </a:lnTo>
                  <a:lnTo>
                    <a:pt x="3" y="71"/>
                  </a:lnTo>
                  <a:lnTo>
                    <a:pt x="0" y="81"/>
                  </a:lnTo>
                  <a:lnTo>
                    <a:pt x="2" y="95"/>
                  </a:lnTo>
                  <a:lnTo>
                    <a:pt x="9" y="109"/>
                  </a:lnTo>
                  <a:lnTo>
                    <a:pt x="14" y="116"/>
                  </a:lnTo>
                  <a:lnTo>
                    <a:pt x="19" y="121"/>
                  </a:lnTo>
                  <a:lnTo>
                    <a:pt x="25" y="125"/>
                  </a:lnTo>
                  <a:lnTo>
                    <a:pt x="30" y="128"/>
                  </a:lnTo>
                  <a:lnTo>
                    <a:pt x="36" y="132"/>
                  </a:lnTo>
                  <a:lnTo>
                    <a:pt x="43" y="134"/>
                  </a:lnTo>
                  <a:lnTo>
                    <a:pt x="49" y="135"/>
                  </a:lnTo>
                  <a:lnTo>
                    <a:pt x="55" y="136"/>
                  </a:lnTo>
                  <a:lnTo>
                    <a:pt x="62" y="136"/>
                  </a:lnTo>
                  <a:lnTo>
                    <a:pt x="68" y="135"/>
                  </a:lnTo>
                  <a:lnTo>
                    <a:pt x="74" y="133"/>
                  </a:lnTo>
                  <a:lnTo>
                    <a:pt x="80" y="131"/>
                  </a:lnTo>
                  <a:lnTo>
                    <a:pt x="85" y="128"/>
                  </a:lnTo>
                  <a:lnTo>
                    <a:pt x="91" y="125"/>
                  </a:lnTo>
                  <a:lnTo>
                    <a:pt x="96" y="120"/>
                  </a:lnTo>
                  <a:lnTo>
                    <a:pt x="101" y="115"/>
                  </a:lnTo>
                  <a:lnTo>
                    <a:pt x="104" y="108"/>
                  </a:lnTo>
                  <a:lnTo>
                    <a:pt x="107" y="101"/>
                  </a:lnTo>
                  <a:lnTo>
                    <a:pt x="109" y="92"/>
                  </a:lnTo>
                  <a:lnTo>
                    <a:pt x="110" y="83"/>
                  </a:lnTo>
                  <a:lnTo>
                    <a:pt x="111" y="74"/>
                  </a:lnTo>
                  <a:lnTo>
                    <a:pt x="109" y="65"/>
                  </a:lnTo>
                  <a:lnTo>
                    <a:pt x="108" y="55"/>
                  </a:lnTo>
                  <a:lnTo>
                    <a:pt x="107" y="45"/>
                  </a:lnTo>
                  <a:lnTo>
                    <a:pt x="105" y="36"/>
                  </a:lnTo>
                  <a:lnTo>
                    <a:pt x="103" y="29"/>
                  </a:lnTo>
                  <a:lnTo>
                    <a:pt x="102" y="20"/>
                  </a:lnTo>
                  <a:lnTo>
                    <a:pt x="100" y="13"/>
                  </a:lnTo>
                  <a:lnTo>
                    <a:pt x="98" y="8"/>
                  </a:lnTo>
                  <a:lnTo>
                    <a:pt x="96" y="4"/>
                  </a:lnTo>
                  <a:lnTo>
                    <a:pt x="95" y="1"/>
                  </a:lnTo>
                  <a:lnTo>
                    <a:pt x="95" y="0"/>
                  </a:lnTo>
                  <a:lnTo>
                    <a:pt x="64" y="14"/>
                  </a:lnTo>
                </a:path>
              </a:pathLst>
            </a:custGeom>
            <a:solidFill>
              <a:srgbClr val="C0A030"/>
            </a:solidFill>
            <a:ln w="12700" cap="rnd">
              <a:noFill/>
              <a:round/>
              <a:headEnd/>
              <a:tailEnd/>
            </a:ln>
          </p:spPr>
          <p:txBody>
            <a:bodyPr/>
            <a:lstStyle/>
            <a:p>
              <a:endParaRPr lang="en-US">
                <a:solidFill>
                  <a:srgbClr val="000000"/>
                </a:solidFill>
              </a:endParaRPr>
            </a:p>
          </p:txBody>
        </p:sp>
        <p:sp>
          <p:nvSpPr>
            <p:cNvPr id="27827" name="Freeform 180"/>
            <p:cNvSpPr>
              <a:spLocks/>
            </p:cNvSpPr>
            <p:nvPr/>
          </p:nvSpPr>
          <p:spPr bwMode="auto">
            <a:xfrm>
              <a:off x="2362" y="1283"/>
              <a:ext cx="118" cy="143"/>
            </a:xfrm>
            <a:custGeom>
              <a:avLst/>
              <a:gdLst>
                <a:gd name="T0" fmla="*/ 67 w 118"/>
                <a:gd name="T1" fmla="*/ 15 h 143"/>
                <a:gd name="T2" fmla="*/ 67 w 118"/>
                <a:gd name="T3" fmla="*/ 15 h 143"/>
                <a:gd name="T4" fmla="*/ 74 w 118"/>
                <a:gd name="T5" fmla="*/ 30 h 143"/>
                <a:gd name="T6" fmla="*/ 79 w 118"/>
                <a:gd name="T7" fmla="*/ 44 h 143"/>
                <a:gd name="T8" fmla="*/ 81 w 118"/>
                <a:gd name="T9" fmla="*/ 56 h 143"/>
                <a:gd name="T10" fmla="*/ 83 w 118"/>
                <a:gd name="T11" fmla="*/ 67 h 143"/>
                <a:gd name="T12" fmla="*/ 83 w 118"/>
                <a:gd name="T13" fmla="*/ 77 h 143"/>
                <a:gd name="T14" fmla="*/ 80 w 118"/>
                <a:gd name="T15" fmla="*/ 85 h 143"/>
                <a:gd name="T16" fmla="*/ 77 w 118"/>
                <a:gd name="T17" fmla="*/ 92 h 143"/>
                <a:gd name="T18" fmla="*/ 74 w 118"/>
                <a:gd name="T19" fmla="*/ 97 h 143"/>
                <a:gd name="T20" fmla="*/ 69 w 118"/>
                <a:gd name="T21" fmla="*/ 102 h 143"/>
                <a:gd name="T22" fmla="*/ 65 w 118"/>
                <a:gd name="T23" fmla="*/ 104 h 143"/>
                <a:gd name="T24" fmla="*/ 60 w 118"/>
                <a:gd name="T25" fmla="*/ 106 h 143"/>
                <a:gd name="T26" fmla="*/ 56 w 118"/>
                <a:gd name="T27" fmla="*/ 106 h 143"/>
                <a:gd name="T28" fmla="*/ 51 w 118"/>
                <a:gd name="T29" fmla="*/ 106 h 143"/>
                <a:gd name="T30" fmla="*/ 48 w 118"/>
                <a:gd name="T31" fmla="*/ 103 h 143"/>
                <a:gd name="T32" fmla="*/ 45 w 118"/>
                <a:gd name="T33" fmla="*/ 100 h 143"/>
                <a:gd name="T34" fmla="*/ 43 w 118"/>
                <a:gd name="T35" fmla="*/ 96 h 143"/>
                <a:gd name="T36" fmla="*/ 37 w 118"/>
                <a:gd name="T37" fmla="*/ 78 h 143"/>
                <a:gd name="T38" fmla="*/ 28 w 118"/>
                <a:gd name="T39" fmla="*/ 68 h 143"/>
                <a:gd name="T40" fmla="*/ 19 w 118"/>
                <a:gd name="T41" fmla="*/ 65 h 143"/>
                <a:gd name="T42" fmla="*/ 10 w 118"/>
                <a:gd name="T43" fmla="*/ 67 h 143"/>
                <a:gd name="T44" fmla="*/ 3 w 118"/>
                <a:gd name="T45" fmla="*/ 74 h 143"/>
                <a:gd name="T46" fmla="*/ 0 w 118"/>
                <a:gd name="T47" fmla="*/ 85 h 143"/>
                <a:gd name="T48" fmla="*/ 2 w 118"/>
                <a:gd name="T49" fmla="*/ 99 h 143"/>
                <a:gd name="T50" fmla="*/ 9 w 118"/>
                <a:gd name="T51" fmla="*/ 114 h 143"/>
                <a:gd name="T52" fmla="*/ 15 w 118"/>
                <a:gd name="T53" fmla="*/ 121 h 143"/>
                <a:gd name="T54" fmla="*/ 20 w 118"/>
                <a:gd name="T55" fmla="*/ 126 h 143"/>
                <a:gd name="T56" fmla="*/ 26 w 118"/>
                <a:gd name="T57" fmla="*/ 131 h 143"/>
                <a:gd name="T58" fmla="*/ 32 w 118"/>
                <a:gd name="T59" fmla="*/ 134 h 143"/>
                <a:gd name="T60" fmla="*/ 38 w 118"/>
                <a:gd name="T61" fmla="*/ 138 h 143"/>
                <a:gd name="T62" fmla="*/ 45 w 118"/>
                <a:gd name="T63" fmla="*/ 140 h 143"/>
                <a:gd name="T64" fmla="*/ 52 w 118"/>
                <a:gd name="T65" fmla="*/ 141 h 143"/>
                <a:gd name="T66" fmla="*/ 58 w 118"/>
                <a:gd name="T67" fmla="*/ 142 h 143"/>
                <a:gd name="T68" fmla="*/ 65 w 118"/>
                <a:gd name="T69" fmla="*/ 142 h 143"/>
                <a:gd name="T70" fmla="*/ 72 w 118"/>
                <a:gd name="T71" fmla="*/ 141 h 143"/>
                <a:gd name="T72" fmla="*/ 78 w 118"/>
                <a:gd name="T73" fmla="*/ 139 h 143"/>
                <a:gd name="T74" fmla="*/ 84 w 118"/>
                <a:gd name="T75" fmla="*/ 137 h 143"/>
                <a:gd name="T76" fmla="*/ 90 w 118"/>
                <a:gd name="T77" fmla="*/ 134 h 143"/>
                <a:gd name="T78" fmla="*/ 96 w 118"/>
                <a:gd name="T79" fmla="*/ 130 h 143"/>
                <a:gd name="T80" fmla="*/ 101 w 118"/>
                <a:gd name="T81" fmla="*/ 125 h 143"/>
                <a:gd name="T82" fmla="*/ 106 w 118"/>
                <a:gd name="T83" fmla="*/ 120 h 143"/>
                <a:gd name="T84" fmla="*/ 110 w 118"/>
                <a:gd name="T85" fmla="*/ 113 h 143"/>
                <a:gd name="T86" fmla="*/ 113 w 118"/>
                <a:gd name="T87" fmla="*/ 105 h 143"/>
                <a:gd name="T88" fmla="*/ 115 w 118"/>
                <a:gd name="T89" fmla="*/ 96 h 143"/>
                <a:gd name="T90" fmla="*/ 116 w 118"/>
                <a:gd name="T91" fmla="*/ 87 h 143"/>
                <a:gd name="T92" fmla="*/ 117 w 118"/>
                <a:gd name="T93" fmla="*/ 77 h 143"/>
                <a:gd name="T94" fmla="*/ 115 w 118"/>
                <a:gd name="T95" fmla="*/ 68 h 143"/>
                <a:gd name="T96" fmla="*/ 114 w 118"/>
                <a:gd name="T97" fmla="*/ 57 h 143"/>
                <a:gd name="T98" fmla="*/ 113 w 118"/>
                <a:gd name="T99" fmla="*/ 47 h 143"/>
                <a:gd name="T100" fmla="*/ 111 w 118"/>
                <a:gd name="T101" fmla="*/ 38 h 143"/>
                <a:gd name="T102" fmla="*/ 109 w 118"/>
                <a:gd name="T103" fmla="*/ 30 h 143"/>
                <a:gd name="T104" fmla="*/ 107 w 118"/>
                <a:gd name="T105" fmla="*/ 21 h 143"/>
                <a:gd name="T106" fmla="*/ 105 w 118"/>
                <a:gd name="T107" fmla="*/ 14 h 143"/>
                <a:gd name="T108" fmla="*/ 103 w 118"/>
                <a:gd name="T109" fmla="*/ 8 h 143"/>
                <a:gd name="T110" fmla="*/ 101 w 118"/>
                <a:gd name="T111" fmla="*/ 4 h 143"/>
                <a:gd name="T112" fmla="*/ 100 w 118"/>
                <a:gd name="T113" fmla="*/ 1 h 143"/>
                <a:gd name="T114" fmla="*/ 100 w 118"/>
                <a:gd name="T115" fmla="*/ 0 h 143"/>
                <a:gd name="T116" fmla="*/ 67 w 118"/>
                <a:gd name="T117" fmla="*/ 15 h 14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43"/>
                <a:gd name="T179" fmla="*/ 118 w 118"/>
                <a:gd name="T180" fmla="*/ 143 h 14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43">
                  <a:moveTo>
                    <a:pt x="67" y="15"/>
                  </a:moveTo>
                  <a:lnTo>
                    <a:pt x="67" y="15"/>
                  </a:lnTo>
                  <a:lnTo>
                    <a:pt x="74" y="30"/>
                  </a:lnTo>
                  <a:lnTo>
                    <a:pt x="79" y="44"/>
                  </a:lnTo>
                  <a:lnTo>
                    <a:pt x="81" y="56"/>
                  </a:lnTo>
                  <a:lnTo>
                    <a:pt x="83" y="67"/>
                  </a:lnTo>
                  <a:lnTo>
                    <a:pt x="83" y="77"/>
                  </a:lnTo>
                  <a:lnTo>
                    <a:pt x="80" y="85"/>
                  </a:lnTo>
                  <a:lnTo>
                    <a:pt x="77" y="92"/>
                  </a:lnTo>
                  <a:lnTo>
                    <a:pt x="74" y="97"/>
                  </a:lnTo>
                  <a:lnTo>
                    <a:pt x="69" y="102"/>
                  </a:lnTo>
                  <a:lnTo>
                    <a:pt x="65" y="104"/>
                  </a:lnTo>
                  <a:lnTo>
                    <a:pt x="60" y="106"/>
                  </a:lnTo>
                  <a:lnTo>
                    <a:pt x="56" y="106"/>
                  </a:lnTo>
                  <a:lnTo>
                    <a:pt x="51" y="106"/>
                  </a:lnTo>
                  <a:lnTo>
                    <a:pt x="48" y="103"/>
                  </a:lnTo>
                  <a:lnTo>
                    <a:pt x="45" y="100"/>
                  </a:lnTo>
                  <a:lnTo>
                    <a:pt x="43" y="96"/>
                  </a:lnTo>
                  <a:lnTo>
                    <a:pt x="37" y="78"/>
                  </a:lnTo>
                  <a:lnTo>
                    <a:pt x="28" y="68"/>
                  </a:lnTo>
                  <a:lnTo>
                    <a:pt x="19" y="65"/>
                  </a:lnTo>
                  <a:lnTo>
                    <a:pt x="10" y="67"/>
                  </a:lnTo>
                  <a:lnTo>
                    <a:pt x="3" y="74"/>
                  </a:lnTo>
                  <a:lnTo>
                    <a:pt x="0" y="85"/>
                  </a:lnTo>
                  <a:lnTo>
                    <a:pt x="2" y="99"/>
                  </a:lnTo>
                  <a:lnTo>
                    <a:pt x="9" y="114"/>
                  </a:lnTo>
                  <a:lnTo>
                    <a:pt x="15" y="121"/>
                  </a:lnTo>
                  <a:lnTo>
                    <a:pt x="20" y="126"/>
                  </a:lnTo>
                  <a:lnTo>
                    <a:pt x="26" y="131"/>
                  </a:lnTo>
                  <a:lnTo>
                    <a:pt x="32" y="134"/>
                  </a:lnTo>
                  <a:lnTo>
                    <a:pt x="38" y="138"/>
                  </a:lnTo>
                  <a:lnTo>
                    <a:pt x="45" y="140"/>
                  </a:lnTo>
                  <a:lnTo>
                    <a:pt x="52" y="141"/>
                  </a:lnTo>
                  <a:lnTo>
                    <a:pt x="58" y="142"/>
                  </a:lnTo>
                  <a:lnTo>
                    <a:pt x="65" y="142"/>
                  </a:lnTo>
                  <a:lnTo>
                    <a:pt x="72" y="141"/>
                  </a:lnTo>
                  <a:lnTo>
                    <a:pt x="78" y="139"/>
                  </a:lnTo>
                  <a:lnTo>
                    <a:pt x="84" y="137"/>
                  </a:lnTo>
                  <a:lnTo>
                    <a:pt x="90" y="134"/>
                  </a:lnTo>
                  <a:lnTo>
                    <a:pt x="96" y="130"/>
                  </a:lnTo>
                  <a:lnTo>
                    <a:pt x="101" y="125"/>
                  </a:lnTo>
                  <a:lnTo>
                    <a:pt x="106" y="120"/>
                  </a:lnTo>
                  <a:lnTo>
                    <a:pt x="110" y="113"/>
                  </a:lnTo>
                  <a:lnTo>
                    <a:pt x="113" y="105"/>
                  </a:lnTo>
                  <a:lnTo>
                    <a:pt x="115" y="96"/>
                  </a:lnTo>
                  <a:lnTo>
                    <a:pt x="116" y="87"/>
                  </a:lnTo>
                  <a:lnTo>
                    <a:pt x="117" y="77"/>
                  </a:lnTo>
                  <a:lnTo>
                    <a:pt x="115" y="68"/>
                  </a:lnTo>
                  <a:lnTo>
                    <a:pt x="114" y="57"/>
                  </a:lnTo>
                  <a:lnTo>
                    <a:pt x="113" y="47"/>
                  </a:lnTo>
                  <a:lnTo>
                    <a:pt x="111" y="38"/>
                  </a:lnTo>
                  <a:lnTo>
                    <a:pt x="109" y="30"/>
                  </a:lnTo>
                  <a:lnTo>
                    <a:pt x="107" y="21"/>
                  </a:lnTo>
                  <a:lnTo>
                    <a:pt x="105" y="14"/>
                  </a:lnTo>
                  <a:lnTo>
                    <a:pt x="103" y="8"/>
                  </a:lnTo>
                  <a:lnTo>
                    <a:pt x="101" y="4"/>
                  </a:lnTo>
                  <a:lnTo>
                    <a:pt x="100" y="1"/>
                  </a:lnTo>
                  <a:lnTo>
                    <a:pt x="100" y="0"/>
                  </a:lnTo>
                  <a:lnTo>
                    <a:pt x="67" y="15"/>
                  </a:lnTo>
                </a:path>
              </a:pathLst>
            </a:custGeom>
            <a:noFill/>
            <a:ln w="12700" cap="rnd">
              <a:solidFill>
                <a:srgbClr val="000000"/>
              </a:solidFill>
              <a:round/>
              <a:headEnd/>
              <a:tailEnd/>
            </a:ln>
          </p:spPr>
          <p:txBody>
            <a:bodyPr/>
            <a:lstStyle/>
            <a:p>
              <a:endParaRPr lang="en-US">
                <a:solidFill>
                  <a:srgbClr val="000000"/>
                </a:solidFill>
              </a:endParaRPr>
            </a:p>
          </p:txBody>
        </p:sp>
        <p:sp>
          <p:nvSpPr>
            <p:cNvPr id="27828" name="Freeform 181"/>
            <p:cNvSpPr>
              <a:spLocks/>
            </p:cNvSpPr>
            <p:nvPr/>
          </p:nvSpPr>
          <p:spPr bwMode="auto">
            <a:xfrm>
              <a:off x="2289" y="1379"/>
              <a:ext cx="249" cy="337"/>
            </a:xfrm>
            <a:custGeom>
              <a:avLst/>
              <a:gdLst>
                <a:gd name="T0" fmla="*/ 126 w 249"/>
                <a:gd name="T1" fmla="*/ 0 h 337"/>
                <a:gd name="T2" fmla="*/ 138 w 249"/>
                <a:gd name="T3" fmla="*/ 1 h 337"/>
                <a:gd name="T4" fmla="*/ 141 w 249"/>
                <a:gd name="T5" fmla="*/ 10 h 337"/>
                <a:gd name="T6" fmla="*/ 142 w 249"/>
                <a:gd name="T7" fmla="*/ 32 h 337"/>
                <a:gd name="T8" fmla="*/ 142 w 249"/>
                <a:gd name="T9" fmla="*/ 59 h 337"/>
                <a:gd name="T10" fmla="*/ 157 w 249"/>
                <a:gd name="T11" fmla="*/ 71 h 337"/>
                <a:gd name="T12" fmla="*/ 171 w 249"/>
                <a:gd name="T13" fmla="*/ 71 h 337"/>
                <a:gd name="T14" fmla="*/ 175 w 249"/>
                <a:gd name="T15" fmla="*/ 86 h 337"/>
                <a:gd name="T16" fmla="*/ 175 w 249"/>
                <a:gd name="T17" fmla="*/ 127 h 337"/>
                <a:gd name="T18" fmla="*/ 175 w 249"/>
                <a:gd name="T19" fmla="*/ 173 h 337"/>
                <a:gd name="T20" fmla="*/ 178 w 249"/>
                <a:gd name="T21" fmla="*/ 219 h 337"/>
                <a:gd name="T22" fmla="*/ 183 w 249"/>
                <a:gd name="T23" fmla="*/ 259 h 337"/>
                <a:gd name="T24" fmla="*/ 190 w 249"/>
                <a:gd name="T25" fmla="*/ 285 h 337"/>
                <a:gd name="T26" fmla="*/ 204 w 249"/>
                <a:gd name="T27" fmla="*/ 288 h 337"/>
                <a:gd name="T28" fmla="*/ 223 w 249"/>
                <a:gd name="T29" fmla="*/ 276 h 337"/>
                <a:gd name="T30" fmla="*/ 242 w 249"/>
                <a:gd name="T31" fmla="*/ 279 h 337"/>
                <a:gd name="T32" fmla="*/ 246 w 249"/>
                <a:gd name="T33" fmla="*/ 304 h 337"/>
                <a:gd name="T34" fmla="*/ 224 w 249"/>
                <a:gd name="T35" fmla="*/ 320 h 337"/>
                <a:gd name="T36" fmla="*/ 189 w 249"/>
                <a:gd name="T37" fmla="*/ 315 h 337"/>
                <a:gd name="T38" fmla="*/ 173 w 249"/>
                <a:gd name="T39" fmla="*/ 298 h 337"/>
                <a:gd name="T40" fmla="*/ 163 w 249"/>
                <a:gd name="T41" fmla="*/ 272 h 337"/>
                <a:gd name="T42" fmla="*/ 159 w 249"/>
                <a:gd name="T43" fmla="*/ 241 h 337"/>
                <a:gd name="T44" fmla="*/ 157 w 249"/>
                <a:gd name="T45" fmla="*/ 209 h 337"/>
                <a:gd name="T46" fmla="*/ 157 w 249"/>
                <a:gd name="T47" fmla="*/ 182 h 337"/>
                <a:gd name="T48" fmla="*/ 137 w 249"/>
                <a:gd name="T49" fmla="*/ 210 h 337"/>
                <a:gd name="T50" fmla="*/ 137 w 249"/>
                <a:gd name="T51" fmla="*/ 241 h 337"/>
                <a:gd name="T52" fmla="*/ 137 w 249"/>
                <a:gd name="T53" fmla="*/ 262 h 337"/>
                <a:gd name="T54" fmla="*/ 143 w 249"/>
                <a:gd name="T55" fmla="*/ 300 h 337"/>
                <a:gd name="T56" fmla="*/ 145 w 249"/>
                <a:gd name="T57" fmla="*/ 329 h 337"/>
                <a:gd name="T58" fmla="*/ 117 w 249"/>
                <a:gd name="T59" fmla="*/ 334 h 337"/>
                <a:gd name="T60" fmla="*/ 108 w 249"/>
                <a:gd name="T61" fmla="*/ 310 h 337"/>
                <a:gd name="T62" fmla="*/ 116 w 249"/>
                <a:gd name="T63" fmla="*/ 272 h 337"/>
                <a:gd name="T64" fmla="*/ 118 w 249"/>
                <a:gd name="T65" fmla="*/ 236 h 337"/>
                <a:gd name="T66" fmla="*/ 118 w 249"/>
                <a:gd name="T67" fmla="*/ 200 h 337"/>
                <a:gd name="T68" fmla="*/ 118 w 249"/>
                <a:gd name="T69" fmla="*/ 183 h 337"/>
                <a:gd name="T70" fmla="*/ 96 w 249"/>
                <a:gd name="T71" fmla="*/ 196 h 337"/>
                <a:gd name="T72" fmla="*/ 93 w 249"/>
                <a:gd name="T73" fmla="*/ 230 h 337"/>
                <a:gd name="T74" fmla="*/ 87 w 249"/>
                <a:gd name="T75" fmla="*/ 268 h 337"/>
                <a:gd name="T76" fmla="*/ 74 w 249"/>
                <a:gd name="T77" fmla="*/ 302 h 337"/>
                <a:gd name="T78" fmla="*/ 52 w 249"/>
                <a:gd name="T79" fmla="*/ 321 h 337"/>
                <a:gd name="T80" fmla="*/ 17 w 249"/>
                <a:gd name="T81" fmla="*/ 315 h 337"/>
                <a:gd name="T82" fmla="*/ 0 w 249"/>
                <a:gd name="T83" fmla="*/ 292 h 337"/>
                <a:gd name="T84" fmla="*/ 12 w 249"/>
                <a:gd name="T85" fmla="*/ 273 h 337"/>
                <a:gd name="T86" fmla="*/ 35 w 249"/>
                <a:gd name="T87" fmla="*/ 279 h 337"/>
                <a:gd name="T88" fmla="*/ 52 w 249"/>
                <a:gd name="T89" fmla="*/ 292 h 337"/>
                <a:gd name="T90" fmla="*/ 69 w 249"/>
                <a:gd name="T91" fmla="*/ 262 h 337"/>
                <a:gd name="T92" fmla="*/ 73 w 249"/>
                <a:gd name="T93" fmla="*/ 245 h 337"/>
                <a:gd name="T94" fmla="*/ 77 w 249"/>
                <a:gd name="T95" fmla="*/ 217 h 337"/>
                <a:gd name="T96" fmla="*/ 80 w 249"/>
                <a:gd name="T97" fmla="*/ 186 h 337"/>
                <a:gd name="T98" fmla="*/ 83 w 249"/>
                <a:gd name="T99" fmla="*/ 151 h 337"/>
                <a:gd name="T100" fmla="*/ 84 w 249"/>
                <a:gd name="T101" fmla="*/ 119 h 337"/>
                <a:gd name="T102" fmla="*/ 84 w 249"/>
                <a:gd name="T103" fmla="*/ 83 h 337"/>
                <a:gd name="T104" fmla="*/ 91 w 249"/>
                <a:gd name="T105" fmla="*/ 69 h 337"/>
                <a:gd name="T106" fmla="*/ 114 w 249"/>
                <a:gd name="T107" fmla="*/ 70 h 3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49"/>
                <a:gd name="T163" fmla="*/ 0 h 337"/>
                <a:gd name="T164" fmla="*/ 249 w 249"/>
                <a:gd name="T165" fmla="*/ 337 h 33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49" h="337">
                  <a:moveTo>
                    <a:pt x="114" y="0"/>
                  </a:moveTo>
                  <a:lnTo>
                    <a:pt x="120" y="0"/>
                  </a:lnTo>
                  <a:lnTo>
                    <a:pt x="126" y="0"/>
                  </a:lnTo>
                  <a:lnTo>
                    <a:pt x="131" y="0"/>
                  </a:lnTo>
                  <a:lnTo>
                    <a:pt x="135" y="0"/>
                  </a:lnTo>
                  <a:lnTo>
                    <a:pt x="138" y="1"/>
                  </a:lnTo>
                  <a:lnTo>
                    <a:pt x="139" y="1"/>
                  </a:lnTo>
                  <a:lnTo>
                    <a:pt x="141" y="1"/>
                  </a:lnTo>
                  <a:lnTo>
                    <a:pt x="141" y="10"/>
                  </a:lnTo>
                  <a:lnTo>
                    <a:pt x="141" y="17"/>
                  </a:lnTo>
                  <a:lnTo>
                    <a:pt x="142" y="25"/>
                  </a:lnTo>
                  <a:lnTo>
                    <a:pt x="142" y="32"/>
                  </a:lnTo>
                  <a:lnTo>
                    <a:pt x="142" y="40"/>
                  </a:lnTo>
                  <a:lnTo>
                    <a:pt x="142" y="49"/>
                  </a:lnTo>
                  <a:lnTo>
                    <a:pt x="142" y="59"/>
                  </a:lnTo>
                  <a:lnTo>
                    <a:pt x="141" y="71"/>
                  </a:lnTo>
                  <a:lnTo>
                    <a:pt x="150" y="71"/>
                  </a:lnTo>
                  <a:lnTo>
                    <a:pt x="157" y="71"/>
                  </a:lnTo>
                  <a:lnTo>
                    <a:pt x="164" y="70"/>
                  </a:lnTo>
                  <a:lnTo>
                    <a:pt x="168" y="70"/>
                  </a:lnTo>
                  <a:lnTo>
                    <a:pt x="171" y="71"/>
                  </a:lnTo>
                  <a:lnTo>
                    <a:pt x="174" y="74"/>
                  </a:lnTo>
                  <a:lnTo>
                    <a:pt x="174" y="79"/>
                  </a:lnTo>
                  <a:lnTo>
                    <a:pt x="175" y="86"/>
                  </a:lnTo>
                  <a:lnTo>
                    <a:pt x="175" y="99"/>
                  </a:lnTo>
                  <a:lnTo>
                    <a:pt x="175" y="112"/>
                  </a:lnTo>
                  <a:lnTo>
                    <a:pt x="175" y="127"/>
                  </a:lnTo>
                  <a:lnTo>
                    <a:pt x="175" y="141"/>
                  </a:lnTo>
                  <a:lnTo>
                    <a:pt x="175" y="157"/>
                  </a:lnTo>
                  <a:lnTo>
                    <a:pt x="175" y="173"/>
                  </a:lnTo>
                  <a:lnTo>
                    <a:pt x="176" y="189"/>
                  </a:lnTo>
                  <a:lnTo>
                    <a:pt x="177" y="204"/>
                  </a:lnTo>
                  <a:lnTo>
                    <a:pt x="178" y="219"/>
                  </a:lnTo>
                  <a:lnTo>
                    <a:pt x="179" y="234"/>
                  </a:lnTo>
                  <a:lnTo>
                    <a:pt x="180" y="247"/>
                  </a:lnTo>
                  <a:lnTo>
                    <a:pt x="183" y="259"/>
                  </a:lnTo>
                  <a:lnTo>
                    <a:pt x="184" y="269"/>
                  </a:lnTo>
                  <a:lnTo>
                    <a:pt x="186" y="278"/>
                  </a:lnTo>
                  <a:lnTo>
                    <a:pt x="190" y="285"/>
                  </a:lnTo>
                  <a:lnTo>
                    <a:pt x="193" y="289"/>
                  </a:lnTo>
                  <a:lnTo>
                    <a:pt x="198" y="290"/>
                  </a:lnTo>
                  <a:lnTo>
                    <a:pt x="204" y="288"/>
                  </a:lnTo>
                  <a:lnTo>
                    <a:pt x="210" y="285"/>
                  </a:lnTo>
                  <a:lnTo>
                    <a:pt x="216" y="280"/>
                  </a:lnTo>
                  <a:lnTo>
                    <a:pt x="223" y="276"/>
                  </a:lnTo>
                  <a:lnTo>
                    <a:pt x="229" y="273"/>
                  </a:lnTo>
                  <a:lnTo>
                    <a:pt x="235" y="274"/>
                  </a:lnTo>
                  <a:lnTo>
                    <a:pt x="242" y="279"/>
                  </a:lnTo>
                  <a:lnTo>
                    <a:pt x="246" y="287"/>
                  </a:lnTo>
                  <a:lnTo>
                    <a:pt x="248" y="295"/>
                  </a:lnTo>
                  <a:lnTo>
                    <a:pt x="246" y="304"/>
                  </a:lnTo>
                  <a:lnTo>
                    <a:pt x="241" y="310"/>
                  </a:lnTo>
                  <a:lnTo>
                    <a:pt x="233" y="316"/>
                  </a:lnTo>
                  <a:lnTo>
                    <a:pt x="224" y="320"/>
                  </a:lnTo>
                  <a:lnTo>
                    <a:pt x="211" y="320"/>
                  </a:lnTo>
                  <a:lnTo>
                    <a:pt x="196" y="318"/>
                  </a:lnTo>
                  <a:lnTo>
                    <a:pt x="189" y="315"/>
                  </a:lnTo>
                  <a:lnTo>
                    <a:pt x="183" y="310"/>
                  </a:lnTo>
                  <a:lnTo>
                    <a:pt x="178" y="306"/>
                  </a:lnTo>
                  <a:lnTo>
                    <a:pt x="173" y="298"/>
                  </a:lnTo>
                  <a:lnTo>
                    <a:pt x="169" y="290"/>
                  </a:lnTo>
                  <a:lnTo>
                    <a:pt x="166" y="282"/>
                  </a:lnTo>
                  <a:lnTo>
                    <a:pt x="163" y="272"/>
                  </a:lnTo>
                  <a:lnTo>
                    <a:pt x="161" y="261"/>
                  </a:lnTo>
                  <a:lnTo>
                    <a:pt x="160" y="252"/>
                  </a:lnTo>
                  <a:lnTo>
                    <a:pt x="159" y="241"/>
                  </a:lnTo>
                  <a:lnTo>
                    <a:pt x="158" y="230"/>
                  </a:lnTo>
                  <a:lnTo>
                    <a:pt x="157" y="220"/>
                  </a:lnTo>
                  <a:lnTo>
                    <a:pt x="157" y="209"/>
                  </a:lnTo>
                  <a:lnTo>
                    <a:pt x="157" y="199"/>
                  </a:lnTo>
                  <a:lnTo>
                    <a:pt x="157" y="190"/>
                  </a:lnTo>
                  <a:lnTo>
                    <a:pt x="157" y="182"/>
                  </a:lnTo>
                  <a:lnTo>
                    <a:pt x="137" y="182"/>
                  </a:lnTo>
                  <a:lnTo>
                    <a:pt x="137" y="196"/>
                  </a:lnTo>
                  <a:lnTo>
                    <a:pt x="137" y="210"/>
                  </a:lnTo>
                  <a:lnTo>
                    <a:pt x="137" y="221"/>
                  </a:lnTo>
                  <a:lnTo>
                    <a:pt x="137" y="232"/>
                  </a:lnTo>
                  <a:lnTo>
                    <a:pt x="137" y="241"/>
                  </a:lnTo>
                  <a:lnTo>
                    <a:pt x="137" y="249"/>
                  </a:lnTo>
                  <a:lnTo>
                    <a:pt x="137" y="255"/>
                  </a:lnTo>
                  <a:lnTo>
                    <a:pt x="137" y="262"/>
                  </a:lnTo>
                  <a:lnTo>
                    <a:pt x="138" y="275"/>
                  </a:lnTo>
                  <a:lnTo>
                    <a:pt x="140" y="287"/>
                  </a:lnTo>
                  <a:lnTo>
                    <a:pt x="143" y="300"/>
                  </a:lnTo>
                  <a:lnTo>
                    <a:pt x="145" y="310"/>
                  </a:lnTo>
                  <a:lnTo>
                    <a:pt x="145" y="321"/>
                  </a:lnTo>
                  <a:lnTo>
                    <a:pt x="145" y="329"/>
                  </a:lnTo>
                  <a:lnTo>
                    <a:pt x="139" y="334"/>
                  </a:lnTo>
                  <a:lnTo>
                    <a:pt x="129" y="336"/>
                  </a:lnTo>
                  <a:lnTo>
                    <a:pt x="117" y="334"/>
                  </a:lnTo>
                  <a:lnTo>
                    <a:pt x="110" y="328"/>
                  </a:lnTo>
                  <a:lnTo>
                    <a:pt x="107" y="320"/>
                  </a:lnTo>
                  <a:lnTo>
                    <a:pt x="108" y="310"/>
                  </a:lnTo>
                  <a:lnTo>
                    <a:pt x="110" y="299"/>
                  </a:lnTo>
                  <a:lnTo>
                    <a:pt x="113" y="286"/>
                  </a:lnTo>
                  <a:lnTo>
                    <a:pt x="116" y="272"/>
                  </a:lnTo>
                  <a:lnTo>
                    <a:pt x="118" y="259"/>
                  </a:lnTo>
                  <a:lnTo>
                    <a:pt x="118" y="249"/>
                  </a:lnTo>
                  <a:lnTo>
                    <a:pt x="118" y="236"/>
                  </a:lnTo>
                  <a:lnTo>
                    <a:pt x="118" y="223"/>
                  </a:lnTo>
                  <a:lnTo>
                    <a:pt x="118" y="211"/>
                  </a:lnTo>
                  <a:lnTo>
                    <a:pt x="118" y="200"/>
                  </a:lnTo>
                  <a:lnTo>
                    <a:pt x="118" y="191"/>
                  </a:lnTo>
                  <a:lnTo>
                    <a:pt x="118" y="185"/>
                  </a:lnTo>
                  <a:lnTo>
                    <a:pt x="118" y="183"/>
                  </a:lnTo>
                  <a:lnTo>
                    <a:pt x="97" y="183"/>
                  </a:lnTo>
                  <a:lnTo>
                    <a:pt x="97" y="189"/>
                  </a:lnTo>
                  <a:lnTo>
                    <a:pt x="96" y="196"/>
                  </a:lnTo>
                  <a:lnTo>
                    <a:pt x="95" y="207"/>
                  </a:lnTo>
                  <a:lnTo>
                    <a:pt x="94" y="217"/>
                  </a:lnTo>
                  <a:lnTo>
                    <a:pt x="93" y="230"/>
                  </a:lnTo>
                  <a:lnTo>
                    <a:pt x="91" y="243"/>
                  </a:lnTo>
                  <a:lnTo>
                    <a:pt x="90" y="255"/>
                  </a:lnTo>
                  <a:lnTo>
                    <a:pt x="87" y="268"/>
                  </a:lnTo>
                  <a:lnTo>
                    <a:pt x="83" y="280"/>
                  </a:lnTo>
                  <a:lnTo>
                    <a:pt x="79" y="292"/>
                  </a:lnTo>
                  <a:lnTo>
                    <a:pt x="74" y="302"/>
                  </a:lnTo>
                  <a:lnTo>
                    <a:pt x="67" y="310"/>
                  </a:lnTo>
                  <a:lnTo>
                    <a:pt x="61" y="317"/>
                  </a:lnTo>
                  <a:lnTo>
                    <a:pt x="52" y="321"/>
                  </a:lnTo>
                  <a:lnTo>
                    <a:pt x="42" y="323"/>
                  </a:lnTo>
                  <a:lnTo>
                    <a:pt x="31" y="321"/>
                  </a:lnTo>
                  <a:lnTo>
                    <a:pt x="17" y="315"/>
                  </a:lnTo>
                  <a:lnTo>
                    <a:pt x="8" y="308"/>
                  </a:lnTo>
                  <a:lnTo>
                    <a:pt x="2" y="301"/>
                  </a:lnTo>
                  <a:lnTo>
                    <a:pt x="0" y="292"/>
                  </a:lnTo>
                  <a:lnTo>
                    <a:pt x="1" y="284"/>
                  </a:lnTo>
                  <a:lnTo>
                    <a:pt x="5" y="277"/>
                  </a:lnTo>
                  <a:lnTo>
                    <a:pt x="12" y="273"/>
                  </a:lnTo>
                  <a:lnTo>
                    <a:pt x="20" y="271"/>
                  </a:lnTo>
                  <a:lnTo>
                    <a:pt x="28" y="273"/>
                  </a:lnTo>
                  <a:lnTo>
                    <a:pt x="35" y="279"/>
                  </a:lnTo>
                  <a:lnTo>
                    <a:pt x="42" y="285"/>
                  </a:lnTo>
                  <a:lnTo>
                    <a:pt x="47" y="290"/>
                  </a:lnTo>
                  <a:lnTo>
                    <a:pt x="52" y="292"/>
                  </a:lnTo>
                  <a:lnTo>
                    <a:pt x="57" y="290"/>
                  </a:lnTo>
                  <a:lnTo>
                    <a:pt x="62" y="280"/>
                  </a:lnTo>
                  <a:lnTo>
                    <a:pt x="69" y="262"/>
                  </a:lnTo>
                  <a:lnTo>
                    <a:pt x="70" y="257"/>
                  </a:lnTo>
                  <a:lnTo>
                    <a:pt x="72" y="252"/>
                  </a:lnTo>
                  <a:lnTo>
                    <a:pt x="73" y="245"/>
                  </a:lnTo>
                  <a:lnTo>
                    <a:pt x="74" y="236"/>
                  </a:lnTo>
                  <a:lnTo>
                    <a:pt x="75" y="227"/>
                  </a:lnTo>
                  <a:lnTo>
                    <a:pt x="77" y="217"/>
                  </a:lnTo>
                  <a:lnTo>
                    <a:pt x="78" y="207"/>
                  </a:lnTo>
                  <a:lnTo>
                    <a:pt x="79" y="196"/>
                  </a:lnTo>
                  <a:lnTo>
                    <a:pt x="80" y="186"/>
                  </a:lnTo>
                  <a:lnTo>
                    <a:pt x="81" y="174"/>
                  </a:lnTo>
                  <a:lnTo>
                    <a:pt x="82" y="163"/>
                  </a:lnTo>
                  <a:lnTo>
                    <a:pt x="83" y="151"/>
                  </a:lnTo>
                  <a:lnTo>
                    <a:pt x="83" y="140"/>
                  </a:lnTo>
                  <a:lnTo>
                    <a:pt x="83" y="130"/>
                  </a:lnTo>
                  <a:lnTo>
                    <a:pt x="84" y="119"/>
                  </a:lnTo>
                  <a:lnTo>
                    <a:pt x="84" y="109"/>
                  </a:lnTo>
                  <a:lnTo>
                    <a:pt x="84" y="93"/>
                  </a:lnTo>
                  <a:lnTo>
                    <a:pt x="84" y="83"/>
                  </a:lnTo>
                  <a:lnTo>
                    <a:pt x="85" y="75"/>
                  </a:lnTo>
                  <a:lnTo>
                    <a:pt x="87" y="71"/>
                  </a:lnTo>
                  <a:lnTo>
                    <a:pt x="91" y="69"/>
                  </a:lnTo>
                  <a:lnTo>
                    <a:pt x="97" y="69"/>
                  </a:lnTo>
                  <a:lnTo>
                    <a:pt x="103" y="69"/>
                  </a:lnTo>
                  <a:lnTo>
                    <a:pt x="114" y="70"/>
                  </a:lnTo>
                  <a:lnTo>
                    <a:pt x="114" y="0"/>
                  </a:lnTo>
                </a:path>
              </a:pathLst>
            </a:custGeom>
            <a:solidFill>
              <a:srgbClr val="C0A030"/>
            </a:solidFill>
            <a:ln w="12700" cap="rnd">
              <a:noFill/>
              <a:round/>
              <a:headEnd/>
              <a:tailEnd/>
            </a:ln>
          </p:spPr>
          <p:txBody>
            <a:bodyPr/>
            <a:lstStyle/>
            <a:p>
              <a:endParaRPr lang="en-US">
                <a:solidFill>
                  <a:srgbClr val="000000"/>
                </a:solidFill>
              </a:endParaRPr>
            </a:p>
          </p:txBody>
        </p:sp>
        <p:sp>
          <p:nvSpPr>
            <p:cNvPr id="27829" name="Freeform 182"/>
            <p:cNvSpPr>
              <a:spLocks/>
            </p:cNvSpPr>
            <p:nvPr/>
          </p:nvSpPr>
          <p:spPr bwMode="auto">
            <a:xfrm>
              <a:off x="2289" y="1379"/>
              <a:ext cx="255" cy="343"/>
            </a:xfrm>
            <a:custGeom>
              <a:avLst/>
              <a:gdLst>
                <a:gd name="T0" fmla="*/ 123 w 255"/>
                <a:gd name="T1" fmla="*/ 0 h 343"/>
                <a:gd name="T2" fmla="*/ 138 w 255"/>
                <a:gd name="T3" fmla="*/ 0 h 343"/>
                <a:gd name="T4" fmla="*/ 144 w 255"/>
                <a:gd name="T5" fmla="*/ 1 h 343"/>
                <a:gd name="T6" fmla="*/ 145 w 255"/>
                <a:gd name="T7" fmla="*/ 25 h 343"/>
                <a:gd name="T8" fmla="*/ 145 w 255"/>
                <a:gd name="T9" fmla="*/ 50 h 343"/>
                <a:gd name="T10" fmla="*/ 154 w 255"/>
                <a:gd name="T11" fmla="*/ 72 h 343"/>
                <a:gd name="T12" fmla="*/ 172 w 255"/>
                <a:gd name="T13" fmla="*/ 71 h 343"/>
                <a:gd name="T14" fmla="*/ 178 w 255"/>
                <a:gd name="T15" fmla="*/ 80 h 343"/>
                <a:gd name="T16" fmla="*/ 179 w 255"/>
                <a:gd name="T17" fmla="*/ 114 h 343"/>
                <a:gd name="T18" fmla="*/ 179 w 255"/>
                <a:gd name="T19" fmla="*/ 160 h 343"/>
                <a:gd name="T20" fmla="*/ 181 w 255"/>
                <a:gd name="T21" fmla="*/ 208 h 343"/>
                <a:gd name="T22" fmla="*/ 184 w 255"/>
                <a:gd name="T23" fmla="*/ 251 h 343"/>
                <a:gd name="T24" fmla="*/ 191 w 255"/>
                <a:gd name="T25" fmla="*/ 283 h 343"/>
                <a:gd name="T26" fmla="*/ 203 w 255"/>
                <a:gd name="T27" fmla="*/ 295 h 343"/>
                <a:gd name="T28" fmla="*/ 221 w 255"/>
                <a:gd name="T29" fmla="*/ 285 h 343"/>
                <a:gd name="T30" fmla="*/ 241 w 255"/>
                <a:gd name="T31" fmla="*/ 279 h 343"/>
                <a:gd name="T32" fmla="*/ 254 w 255"/>
                <a:gd name="T33" fmla="*/ 300 h 343"/>
                <a:gd name="T34" fmla="*/ 239 w 255"/>
                <a:gd name="T35" fmla="*/ 322 h 343"/>
                <a:gd name="T36" fmla="*/ 201 w 255"/>
                <a:gd name="T37" fmla="*/ 324 h 343"/>
                <a:gd name="T38" fmla="*/ 182 w 255"/>
                <a:gd name="T39" fmla="*/ 311 h 343"/>
                <a:gd name="T40" fmla="*/ 170 w 255"/>
                <a:gd name="T41" fmla="*/ 287 h 343"/>
                <a:gd name="T42" fmla="*/ 164 w 255"/>
                <a:gd name="T43" fmla="*/ 256 h 343"/>
                <a:gd name="T44" fmla="*/ 161 w 255"/>
                <a:gd name="T45" fmla="*/ 224 h 343"/>
                <a:gd name="T46" fmla="*/ 161 w 255"/>
                <a:gd name="T47" fmla="*/ 193 h 343"/>
                <a:gd name="T48" fmla="*/ 140 w 255"/>
                <a:gd name="T49" fmla="*/ 200 h 343"/>
                <a:gd name="T50" fmla="*/ 140 w 255"/>
                <a:gd name="T51" fmla="*/ 236 h 343"/>
                <a:gd name="T52" fmla="*/ 140 w 255"/>
                <a:gd name="T53" fmla="*/ 260 h 343"/>
                <a:gd name="T54" fmla="*/ 143 w 255"/>
                <a:gd name="T55" fmla="*/ 292 h 343"/>
                <a:gd name="T56" fmla="*/ 149 w 255"/>
                <a:gd name="T57" fmla="*/ 327 h 343"/>
                <a:gd name="T58" fmla="*/ 132 w 255"/>
                <a:gd name="T59" fmla="*/ 342 h 343"/>
                <a:gd name="T60" fmla="*/ 110 w 255"/>
                <a:gd name="T61" fmla="*/ 326 h 343"/>
                <a:gd name="T62" fmla="*/ 116 w 255"/>
                <a:gd name="T63" fmla="*/ 291 h 343"/>
                <a:gd name="T64" fmla="*/ 121 w 255"/>
                <a:gd name="T65" fmla="*/ 253 h 343"/>
                <a:gd name="T66" fmla="*/ 121 w 255"/>
                <a:gd name="T67" fmla="*/ 215 h 343"/>
                <a:gd name="T68" fmla="*/ 121 w 255"/>
                <a:gd name="T69" fmla="*/ 188 h 343"/>
                <a:gd name="T70" fmla="*/ 99 w 255"/>
                <a:gd name="T71" fmla="*/ 192 h 343"/>
                <a:gd name="T72" fmla="*/ 96 w 255"/>
                <a:gd name="T73" fmla="*/ 221 h 343"/>
                <a:gd name="T74" fmla="*/ 92 w 255"/>
                <a:gd name="T75" fmla="*/ 260 h 343"/>
                <a:gd name="T76" fmla="*/ 81 w 255"/>
                <a:gd name="T77" fmla="*/ 297 h 343"/>
                <a:gd name="T78" fmla="*/ 62 w 255"/>
                <a:gd name="T79" fmla="*/ 323 h 343"/>
                <a:gd name="T80" fmla="*/ 32 w 255"/>
                <a:gd name="T81" fmla="*/ 327 h 343"/>
                <a:gd name="T82" fmla="*/ 2 w 255"/>
                <a:gd name="T83" fmla="*/ 306 h 343"/>
                <a:gd name="T84" fmla="*/ 5 w 255"/>
                <a:gd name="T85" fmla="*/ 282 h 343"/>
                <a:gd name="T86" fmla="*/ 29 w 255"/>
                <a:gd name="T87" fmla="*/ 278 h 343"/>
                <a:gd name="T88" fmla="*/ 48 w 255"/>
                <a:gd name="T89" fmla="*/ 295 h 343"/>
                <a:gd name="T90" fmla="*/ 64 w 255"/>
                <a:gd name="T91" fmla="*/ 285 h 343"/>
                <a:gd name="T92" fmla="*/ 74 w 255"/>
                <a:gd name="T93" fmla="*/ 256 h 343"/>
                <a:gd name="T94" fmla="*/ 77 w 255"/>
                <a:gd name="T95" fmla="*/ 231 h 343"/>
                <a:gd name="T96" fmla="*/ 81 w 255"/>
                <a:gd name="T97" fmla="*/ 200 h 343"/>
                <a:gd name="T98" fmla="*/ 84 w 255"/>
                <a:gd name="T99" fmla="*/ 166 h 343"/>
                <a:gd name="T100" fmla="*/ 85 w 255"/>
                <a:gd name="T101" fmla="*/ 132 h 343"/>
                <a:gd name="T102" fmla="*/ 86 w 255"/>
                <a:gd name="T103" fmla="*/ 95 h 343"/>
                <a:gd name="T104" fmla="*/ 89 w 255"/>
                <a:gd name="T105" fmla="*/ 72 h 343"/>
                <a:gd name="T106" fmla="*/ 106 w 255"/>
                <a:gd name="T107" fmla="*/ 70 h 3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5"/>
                <a:gd name="T163" fmla="*/ 0 h 343"/>
                <a:gd name="T164" fmla="*/ 255 w 255"/>
                <a:gd name="T165" fmla="*/ 343 h 3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5" h="343">
                  <a:moveTo>
                    <a:pt x="117" y="0"/>
                  </a:moveTo>
                  <a:lnTo>
                    <a:pt x="117" y="0"/>
                  </a:lnTo>
                  <a:lnTo>
                    <a:pt x="123" y="0"/>
                  </a:lnTo>
                  <a:lnTo>
                    <a:pt x="129" y="0"/>
                  </a:lnTo>
                  <a:lnTo>
                    <a:pt x="134" y="0"/>
                  </a:lnTo>
                  <a:lnTo>
                    <a:pt x="138" y="0"/>
                  </a:lnTo>
                  <a:lnTo>
                    <a:pt x="141" y="1"/>
                  </a:lnTo>
                  <a:lnTo>
                    <a:pt x="142" y="1"/>
                  </a:lnTo>
                  <a:lnTo>
                    <a:pt x="144" y="1"/>
                  </a:lnTo>
                  <a:lnTo>
                    <a:pt x="144" y="10"/>
                  </a:lnTo>
                  <a:lnTo>
                    <a:pt x="144" y="17"/>
                  </a:lnTo>
                  <a:lnTo>
                    <a:pt x="145" y="25"/>
                  </a:lnTo>
                  <a:lnTo>
                    <a:pt x="145" y="33"/>
                  </a:lnTo>
                  <a:lnTo>
                    <a:pt x="145" y="41"/>
                  </a:lnTo>
                  <a:lnTo>
                    <a:pt x="145" y="50"/>
                  </a:lnTo>
                  <a:lnTo>
                    <a:pt x="145" y="60"/>
                  </a:lnTo>
                  <a:lnTo>
                    <a:pt x="144" y="72"/>
                  </a:lnTo>
                  <a:lnTo>
                    <a:pt x="154" y="72"/>
                  </a:lnTo>
                  <a:lnTo>
                    <a:pt x="161" y="72"/>
                  </a:lnTo>
                  <a:lnTo>
                    <a:pt x="168" y="71"/>
                  </a:lnTo>
                  <a:lnTo>
                    <a:pt x="172" y="71"/>
                  </a:lnTo>
                  <a:lnTo>
                    <a:pt x="175" y="72"/>
                  </a:lnTo>
                  <a:lnTo>
                    <a:pt x="178" y="75"/>
                  </a:lnTo>
                  <a:lnTo>
                    <a:pt x="178" y="80"/>
                  </a:lnTo>
                  <a:lnTo>
                    <a:pt x="179" y="88"/>
                  </a:lnTo>
                  <a:lnTo>
                    <a:pt x="179" y="101"/>
                  </a:lnTo>
                  <a:lnTo>
                    <a:pt x="179" y="114"/>
                  </a:lnTo>
                  <a:lnTo>
                    <a:pt x="179" y="129"/>
                  </a:lnTo>
                  <a:lnTo>
                    <a:pt x="179" y="144"/>
                  </a:lnTo>
                  <a:lnTo>
                    <a:pt x="179" y="160"/>
                  </a:lnTo>
                  <a:lnTo>
                    <a:pt x="179" y="176"/>
                  </a:lnTo>
                  <a:lnTo>
                    <a:pt x="180" y="192"/>
                  </a:lnTo>
                  <a:lnTo>
                    <a:pt x="181" y="208"/>
                  </a:lnTo>
                  <a:lnTo>
                    <a:pt x="182" y="223"/>
                  </a:lnTo>
                  <a:lnTo>
                    <a:pt x="183" y="238"/>
                  </a:lnTo>
                  <a:lnTo>
                    <a:pt x="184" y="251"/>
                  </a:lnTo>
                  <a:lnTo>
                    <a:pt x="187" y="264"/>
                  </a:lnTo>
                  <a:lnTo>
                    <a:pt x="188" y="274"/>
                  </a:lnTo>
                  <a:lnTo>
                    <a:pt x="191" y="283"/>
                  </a:lnTo>
                  <a:lnTo>
                    <a:pt x="195" y="290"/>
                  </a:lnTo>
                  <a:lnTo>
                    <a:pt x="198" y="294"/>
                  </a:lnTo>
                  <a:lnTo>
                    <a:pt x="203" y="295"/>
                  </a:lnTo>
                  <a:lnTo>
                    <a:pt x="209" y="293"/>
                  </a:lnTo>
                  <a:lnTo>
                    <a:pt x="215" y="290"/>
                  </a:lnTo>
                  <a:lnTo>
                    <a:pt x="221" y="285"/>
                  </a:lnTo>
                  <a:lnTo>
                    <a:pt x="228" y="281"/>
                  </a:lnTo>
                  <a:lnTo>
                    <a:pt x="235" y="278"/>
                  </a:lnTo>
                  <a:lnTo>
                    <a:pt x="241" y="279"/>
                  </a:lnTo>
                  <a:lnTo>
                    <a:pt x="248" y="284"/>
                  </a:lnTo>
                  <a:lnTo>
                    <a:pt x="252" y="292"/>
                  </a:lnTo>
                  <a:lnTo>
                    <a:pt x="254" y="300"/>
                  </a:lnTo>
                  <a:lnTo>
                    <a:pt x="252" y="309"/>
                  </a:lnTo>
                  <a:lnTo>
                    <a:pt x="247" y="316"/>
                  </a:lnTo>
                  <a:lnTo>
                    <a:pt x="239" y="322"/>
                  </a:lnTo>
                  <a:lnTo>
                    <a:pt x="229" y="326"/>
                  </a:lnTo>
                  <a:lnTo>
                    <a:pt x="216" y="326"/>
                  </a:lnTo>
                  <a:lnTo>
                    <a:pt x="201" y="324"/>
                  </a:lnTo>
                  <a:lnTo>
                    <a:pt x="194" y="321"/>
                  </a:lnTo>
                  <a:lnTo>
                    <a:pt x="187" y="316"/>
                  </a:lnTo>
                  <a:lnTo>
                    <a:pt x="182" y="311"/>
                  </a:lnTo>
                  <a:lnTo>
                    <a:pt x="177" y="303"/>
                  </a:lnTo>
                  <a:lnTo>
                    <a:pt x="173" y="295"/>
                  </a:lnTo>
                  <a:lnTo>
                    <a:pt x="170" y="287"/>
                  </a:lnTo>
                  <a:lnTo>
                    <a:pt x="167" y="277"/>
                  </a:lnTo>
                  <a:lnTo>
                    <a:pt x="165" y="266"/>
                  </a:lnTo>
                  <a:lnTo>
                    <a:pt x="164" y="256"/>
                  </a:lnTo>
                  <a:lnTo>
                    <a:pt x="163" y="245"/>
                  </a:lnTo>
                  <a:lnTo>
                    <a:pt x="162" y="234"/>
                  </a:lnTo>
                  <a:lnTo>
                    <a:pt x="161" y="224"/>
                  </a:lnTo>
                  <a:lnTo>
                    <a:pt x="161" y="213"/>
                  </a:lnTo>
                  <a:lnTo>
                    <a:pt x="161" y="203"/>
                  </a:lnTo>
                  <a:lnTo>
                    <a:pt x="161" y="193"/>
                  </a:lnTo>
                  <a:lnTo>
                    <a:pt x="161" y="185"/>
                  </a:lnTo>
                  <a:lnTo>
                    <a:pt x="140" y="185"/>
                  </a:lnTo>
                  <a:lnTo>
                    <a:pt x="140" y="200"/>
                  </a:lnTo>
                  <a:lnTo>
                    <a:pt x="140" y="214"/>
                  </a:lnTo>
                  <a:lnTo>
                    <a:pt x="140" y="225"/>
                  </a:lnTo>
                  <a:lnTo>
                    <a:pt x="140" y="236"/>
                  </a:lnTo>
                  <a:lnTo>
                    <a:pt x="140" y="245"/>
                  </a:lnTo>
                  <a:lnTo>
                    <a:pt x="140" y="253"/>
                  </a:lnTo>
                  <a:lnTo>
                    <a:pt x="140" y="260"/>
                  </a:lnTo>
                  <a:lnTo>
                    <a:pt x="140" y="267"/>
                  </a:lnTo>
                  <a:lnTo>
                    <a:pt x="141" y="280"/>
                  </a:lnTo>
                  <a:lnTo>
                    <a:pt x="143" y="292"/>
                  </a:lnTo>
                  <a:lnTo>
                    <a:pt x="146" y="305"/>
                  </a:lnTo>
                  <a:lnTo>
                    <a:pt x="149" y="316"/>
                  </a:lnTo>
                  <a:lnTo>
                    <a:pt x="149" y="327"/>
                  </a:lnTo>
                  <a:lnTo>
                    <a:pt x="148" y="335"/>
                  </a:lnTo>
                  <a:lnTo>
                    <a:pt x="142" y="340"/>
                  </a:lnTo>
                  <a:lnTo>
                    <a:pt x="132" y="342"/>
                  </a:lnTo>
                  <a:lnTo>
                    <a:pt x="120" y="340"/>
                  </a:lnTo>
                  <a:lnTo>
                    <a:pt x="113" y="334"/>
                  </a:lnTo>
                  <a:lnTo>
                    <a:pt x="110" y="326"/>
                  </a:lnTo>
                  <a:lnTo>
                    <a:pt x="111" y="316"/>
                  </a:lnTo>
                  <a:lnTo>
                    <a:pt x="113" y="304"/>
                  </a:lnTo>
                  <a:lnTo>
                    <a:pt x="116" y="291"/>
                  </a:lnTo>
                  <a:lnTo>
                    <a:pt x="119" y="277"/>
                  </a:lnTo>
                  <a:lnTo>
                    <a:pt x="121" y="264"/>
                  </a:lnTo>
                  <a:lnTo>
                    <a:pt x="121" y="253"/>
                  </a:lnTo>
                  <a:lnTo>
                    <a:pt x="121" y="240"/>
                  </a:lnTo>
                  <a:lnTo>
                    <a:pt x="121" y="227"/>
                  </a:lnTo>
                  <a:lnTo>
                    <a:pt x="121" y="215"/>
                  </a:lnTo>
                  <a:lnTo>
                    <a:pt x="121" y="204"/>
                  </a:lnTo>
                  <a:lnTo>
                    <a:pt x="121" y="194"/>
                  </a:lnTo>
                  <a:lnTo>
                    <a:pt x="121" y="188"/>
                  </a:lnTo>
                  <a:lnTo>
                    <a:pt x="121" y="186"/>
                  </a:lnTo>
                  <a:lnTo>
                    <a:pt x="99" y="186"/>
                  </a:lnTo>
                  <a:lnTo>
                    <a:pt x="99" y="192"/>
                  </a:lnTo>
                  <a:lnTo>
                    <a:pt x="98" y="200"/>
                  </a:lnTo>
                  <a:lnTo>
                    <a:pt x="97" y="211"/>
                  </a:lnTo>
                  <a:lnTo>
                    <a:pt x="96" y="221"/>
                  </a:lnTo>
                  <a:lnTo>
                    <a:pt x="95" y="234"/>
                  </a:lnTo>
                  <a:lnTo>
                    <a:pt x="93" y="247"/>
                  </a:lnTo>
                  <a:lnTo>
                    <a:pt x="92" y="260"/>
                  </a:lnTo>
                  <a:lnTo>
                    <a:pt x="89" y="273"/>
                  </a:lnTo>
                  <a:lnTo>
                    <a:pt x="85" y="285"/>
                  </a:lnTo>
                  <a:lnTo>
                    <a:pt x="81" y="297"/>
                  </a:lnTo>
                  <a:lnTo>
                    <a:pt x="76" y="307"/>
                  </a:lnTo>
                  <a:lnTo>
                    <a:pt x="69" y="316"/>
                  </a:lnTo>
                  <a:lnTo>
                    <a:pt x="62" y="323"/>
                  </a:lnTo>
                  <a:lnTo>
                    <a:pt x="53" y="327"/>
                  </a:lnTo>
                  <a:lnTo>
                    <a:pt x="43" y="329"/>
                  </a:lnTo>
                  <a:lnTo>
                    <a:pt x="32" y="327"/>
                  </a:lnTo>
                  <a:lnTo>
                    <a:pt x="17" y="321"/>
                  </a:lnTo>
                  <a:lnTo>
                    <a:pt x="8" y="314"/>
                  </a:lnTo>
                  <a:lnTo>
                    <a:pt x="2" y="306"/>
                  </a:lnTo>
                  <a:lnTo>
                    <a:pt x="0" y="297"/>
                  </a:lnTo>
                  <a:lnTo>
                    <a:pt x="1" y="289"/>
                  </a:lnTo>
                  <a:lnTo>
                    <a:pt x="5" y="282"/>
                  </a:lnTo>
                  <a:lnTo>
                    <a:pt x="12" y="278"/>
                  </a:lnTo>
                  <a:lnTo>
                    <a:pt x="20" y="276"/>
                  </a:lnTo>
                  <a:lnTo>
                    <a:pt x="29" y="278"/>
                  </a:lnTo>
                  <a:lnTo>
                    <a:pt x="36" y="284"/>
                  </a:lnTo>
                  <a:lnTo>
                    <a:pt x="43" y="290"/>
                  </a:lnTo>
                  <a:lnTo>
                    <a:pt x="48" y="295"/>
                  </a:lnTo>
                  <a:lnTo>
                    <a:pt x="53" y="297"/>
                  </a:lnTo>
                  <a:lnTo>
                    <a:pt x="58" y="295"/>
                  </a:lnTo>
                  <a:lnTo>
                    <a:pt x="64" y="285"/>
                  </a:lnTo>
                  <a:lnTo>
                    <a:pt x="71" y="267"/>
                  </a:lnTo>
                  <a:lnTo>
                    <a:pt x="72" y="262"/>
                  </a:lnTo>
                  <a:lnTo>
                    <a:pt x="74" y="256"/>
                  </a:lnTo>
                  <a:lnTo>
                    <a:pt x="75" y="249"/>
                  </a:lnTo>
                  <a:lnTo>
                    <a:pt x="76" y="240"/>
                  </a:lnTo>
                  <a:lnTo>
                    <a:pt x="77" y="231"/>
                  </a:lnTo>
                  <a:lnTo>
                    <a:pt x="79" y="221"/>
                  </a:lnTo>
                  <a:lnTo>
                    <a:pt x="80" y="211"/>
                  </a:lnTo>
                  <a:lnTo>
                    <a:pt x="81" y="200"/>
                  </a:lnTo>
                  <a:lnTo>
                    <a:pt x="82" y="189"/>
                  </a:lnTo>
                  <a:lnTo>
                    <a:pt x="83" y="177"/>
                  </a:lnTo>
                  <a:lnTo>
                    <a:pt x="84" y="166"/>
                  </a:lnTo>
                  <a:lnTo>
                    <a:pt x="85" y="154"/>
                  </a:lnTo>
                  <a:lnTo>
                    <a:pt x="85" y="143"/>
                  </a:lnTo>
                  <a:lnTo>
                    <a:pt x="85" y="132"/>
                  </a:lnTo>
                  <a:lnTo>
                    <a:pt x="86" y="121"/>
                  </a:lnTo>
                  <a:lnTo>
                    <a:pt x="86" y="111"/>
                  </a:lnTo>
                  <a:lnTo>
                    <a:pt x="86" y="95"/>
                  </a:lnTo>
                  <a:lnTo>
                    <a:pt x="86" y="84"/>
                  </a:lnTo>
                  <a:lnTo>
                    <a:pt x="87" y="76"/>
                  </a:lnTo>
                  <a:lnTo>
                    <a:pt x="89" y="72"/>
                  </a:lnTo>
                  <a:lnTo>
                    <a:pt x="93" y="70"/>
                  </a:lnTo>
                  <a:lnTo>
                    <a:pt x="99" y="70"/>
                  </a:lnTo>
                  <a:lnTo>
                    <a:pt x="106" y="70"/>
                  </a:lnTo>
                  <a:lnTo>
                    <a:pt x="117" y="71"/>
                  </a:lnTo>
                  <a:lnTo>
                    <a:pt x="117" y="0"/>
                  </a:lnTo>
                </a:path>
              </a:pathLst>
            </a:custGeom>
            <a:noFill/>
            <a:ln w="12700" cap="rnd">
              <a:solidFill>
                <a:srgbClr val="000000"/>
              </a:solidFill>
              <a:round/>
              <a:headEnd/>
              <a:tailEnd/>
            </a:ln>
          </p:spPr>
          <p:txBody>
            <a:bodyPr/>
            <a:lstStyle/>
            <a:p>
              <a:endParaRPr lang="en-US">
                <a:solidFill>
                  <a:srgbClr val="000000"/>
                </a:solidFill>
              </a:endParaRPr>
            </a:p>
          </p:txBody>
        </p:sp>
        <p:sp>
          <p:nvSpPr>
            <p:cNvPr id="27830" name="Freeform 183"/>
            <p:cNvSpPr>
              <a:spLocks/>
            </p:cNvSpPr>
            <p:nvPr/>
          </p:nvSpPr>
          <p:spPr bwMode="auto">
            <a:xfrm>
              <a:off x="1910" y="1675"/>
              <a:ext cx="428" cy="1203"/>
            </a:xfrm>
            <a:custGeom>
              <a:avLst/>
              <a:gdLst>
                <a:gd name="T0" fmla="*/ 3 w 428"/>
                <a:gd name="T1" fmla="*/ 1201 h 1203"/>
                <a:gd name="T2" fmla="*/ 5 w 428"/>
                <a:gd name="T3" fmla="*/ 1202 h 1203"/>
                <a:gd name="T4" fmla="*/ 427 w 428"/>
                <a:gd name="T5" fmla="*/ 2 h 1203"/>
                <a:gd name="T6" fmla="*/ 422 w 428"/>
                <a:gd name="T7" fmla="*/ 0 h 1203"/>
                <a:gd name="T8" fmla="*/ 0 w 428"/>
                <a:gd name="T9" fmla="*/ 1200 h 1203"/>
                <a:gd name="T10" fmla="*/ 3 w 428"/>
                <a:gd name="T11" fmla="*/ 1201 h 1203"/>
                <a:gd name="T12" fmla="*/ 0 60000 65536"/>
                <a:gd name="T13" fmla="*/ 0 60000 65536"/>
                <a:gd name="T14" fmla="*/ 0 60000 65536"/>
                <a:gd name="T15" fmla="*/ 0 60000 65536"/>
                <a:gd name="T16" fmla="*/ 0 60000 65536"/>
                <a:gd name="T17" fmla="*/ 0 60000 65536"/>
                <a:gd name="T18" fmla="*/ 0 w 428"/>
                <a:gd name="T19" fmla="*/ 0 h 1203"/>
                <a:gd name="T20" fmla="*/ 428 w 428"/>
                <a:gd name="T21" fmla="*/ 1203 h 1203"/>
              </a:gdLst>
              <a:ahLst/>
              <a:cxnLst>
                <a:cxn ang="T12">
                  <a:pos x="T0" y="T1"/>
                </a:cxn>
                <a:cxn ang="T13">
                  <a:pos x="T2" y="T3"/>
                </a:cxn>
                <a:cxn ang="T14">
                  <a:pos x="T4" y="T5"/>
                </a:cxn>
                <a:cxn ang="T15">
                  <a:pos x="T6" y="T7"/>
                </a:cxn>
                <a:cxn ang="T16">
                  <a:pos x="T8" y="T9"/>
                </a:cxn>
                <a:cxn ang="T17">
                  <a:pos x="T10" y="T11"/>
                </a:cxn>
              </a:cxnLst>
              <a:rect l="T18" t="T19" r="T20" b="T21"/>
              <a:pathLst>
                <a:path w="428" h="1203">
                  <a:moveTo>
                    <a:pt x="3" y="1201"/>
                  </a:moveTo>
                  <a:lnTo>
                    <a:pt x="5" y="1202"/>
                  </a:lnTo>
                  <a:lnTo>
                    <a:pt x="427" y="2"/>
                  </a:lnTo>
                  <a:lnTo>
                    <a:pt x="422" y="0"/>
                  </a:lnTo>
                  <a:lnTo>
                    <a:pt x="0" y="1200"/>
                  </a:lnTo>
                  <a:lnTo>
                    <a:pt x="3" y="1201"/>
                  </a:lnTo>
                </a:path>
              </a:pathLst>
            </a:custGeom>
            <a:solidFill>
              <a:srgbClr val="000000"/>
            </a:solidFill>
            <a:ln w="12700" cap="rnd">
              <a:noFill/>
              <a:round/>
              <a:headEnd/>
              <a:tailEnd/>
            </a:ln>
          </p:spPr>
          <p:txBody>
            <a:bodyPr/>
            <a:lstStyle/>
            <a:p>
              <a:endParaRPr lang="en-US">
                <a:solidFill>
                  <a:srgbClr val="000000"/>
                </a:solidFill>
              </a:endParaRPr>
            </a:p>
          </p:txBody>
        </p:sp>
        <p:sp>
          <p:nvSpPr>
            <p:cNvPr id="27831" name="Freeform 184"/>
            <p:cNvSpPr>
              <a:spLocks/>
            </p:cNvSpPr>
            <p:nvPr/>
          </p:nvSpPr>
          <p:spPr bwMode="auto">
            <a:xfrm>
              <a:off x="2483" y="1672"/>
              <a:ext cx="450" cy="1214"/>
            </a:xfrm>
            <a:custGeom>
              <a:avLst/>
              <a:gdLst>
                <a:gd name="T0" fmla="*/ 446 w 450"/>
                <a:gd name="T1" fmla="*/ 1212 h 1214"/>
                <a:gd name="T2" fmla="*/ 449 w 450"/>
                <a:gd name="T3" fmla="*/ 1211 h 1214"/>
                <a:gd name="T4" fmla="*/ 5 w 450"/>
                <a:gd name="T5" fmla="*/ 0 h 1214"/>
                <a:gd name="T6" fmla="*/ 0 w 450"/>
                <a:gd name="T7" fmla="*/ 2 h 1214"/>
                <a:gd name="T8" fmla="*/ 443 w 450"/>
                <a:gd name="T9" fmla="*/ 1213 h 1214"/>
                <a:gd name="T10" fmla="*/ 446 w 450"/>
                <a:gd name="T11" fmla="*/ 1212 h 1214"/>
                <a:gd name="T12" fmla="*/ 0 60000 65536"/>
                <a:gd name="T13" fmla="*/ 0 60000 65536"/>
                <a:gd name="T14" fmla="*/ 0 60000 65536"/>
                <a:gd name="T15" fmla="*/ 0 60000 65536"/>
                <a:gd name="T16" fmla="*/ 0 60000 65536"/>
                <a:gd name="T17" fmla="*/ 0 60000 65536"/>
                <a:gd name="T18" fmla="*/ 0 w 450"/>
                <a:gd name="T19" fmla="*/ 0 h 1214"/>
                <a:gd name="T20" fmla="*/ 450 w 450"/>
                <a:gd name="T21" fmla="*/ 1214 h 1214"/>
              </a:gdLst>
              <a:ahLst/>
              <a:cxnLst>
                <a:cxn ang="T12">
                  <a:pos x="T0" y="T1"/>
                </a:cxn>
                <a:cxn ang="T13">
                  <a:pos x="T2" y="T3"/>
                </a:cxn>
                <a:cxn ang="T14">
                  <a:pos x="T4" y="T5"/>
                </a:cxn>
                <a:cxn ang="T15">
                  <a:pos x="T6" y="T7"/>
                </a:cxn>
                <a:cxn ang="T16">
                  <a:pos x="T8" y="T9"/>
                </a:cxn>
                <a:cxn ang="T17">
                  <a:pos x="T10" y="T11"/>
                </a:cxn>
              </a:cxnLst>
              <a:rect l="T18" t="T19" r="T20" b="T21"/>
              <a:pathLst>
                <a:path w="450" h="1214">
                  <a:moveTo>
                    <a:pt x="446" y="1212"/>
                  </a:moveTo>
                  <a:lnTo>
                    <a:pt x="449" y="1211"/>
                  </a:lnTo>
                  <a:lnTo>
                    <a:pt x="5" y="0"/>
                  </a:lnTo>
                  <a:lnTo>
                    <a:pt x="0" y="2"/>
                  </a:lnTo>
                  <a:lnTo>
                    <a:pt x="443" y="1213"/>
                  </a:lnTo>
                  <a:lnTo>
                    <a:pt x="446" y="1212"/>
                  </a:lnTo>
                </a:path>
              </a:pathLst>
            </a:custGeom>
            <a:solidFill>
              <a:srgbClr val="000000"/>
            </a:solidFill>
            <a:ln w="12700" cap="rnd">
              <a:noFill/>
              <a:round/>
              <a:headEnd/>
              <a:tailEnd/>
            </a:ln>
          </p:spPr>
          <p:txBody>
            <a:bodyPr/>
            <a:lstStyle/>
            <a:p>
              <a:endParaRPr lang="en-US">
                <a:solidFill>
                  <a:srgbClr val="000000"/>
                </a:solidFill>
              </a:endParaRPr>
            </a:p>
          </p:txBody>
        </p:sp>
        <p:sp>
          <p:nvSpPr>
            <p:cNvPr id="27832" name="Freeform 185"/>
            <p:cNvSpPr>
              <a:spLocks/>
            </p:cNvSpPr>
            <p:nvPr/>
          </p:nvSpPr>
          <p:spPr bwMode="auto">
            <a:xfrm>
              <a:off x="2402" y="1465"/>
              <a:ext cx="34" cy="33"/>
            </a:xfrm>
            <a:custGeom>
              <a:avLst/>
              <a:gdLst>
                <a:gd name="T0" fmla="*/ 16 w 34"/>
                <a:gd name="T1" fmla="*/ 32 h 33"/>
                <a:gd name="T2" fmla="*/ 19 w 34"/>
                <a:gd name="T3" fmla="*/ 32 h 33"/>
                <a:gd name="T4" fmla="*/ 23 w 34"/>
                <a:gd name="T5" fmla="*/ 30 h 33"/>
                <a:gd name="T6" fmla="*/ 25 w 34"/>
                <a:gd name="T7" fmla="*/ 29 h 33"/>
                <a:gd name="T8" fmla="*/ 28 w 34"/>
                <a:gd name="T9" fmla="*/ 27 h 33"/>
                <a:gd name="T10" fmla="*/ 30 w 34"/>
                <a:gd name="T11" fmla="*/ 25 h 33"/>
                <a:gd name="T12" fmla="*/ 31 w 34"/>
                <a:gd name="T13" fmla="*/ 23 h 33"/>
                <a:gd name="T14" fmla="*/ 32 w 34"/>
                <a:gd name="T15" fmla="*/ 19 h 33"/>
                <a:gd name="T16" fmla="*/ 33 w 34"/>
                <a:gd name="T17" fmla="*/ 16 h 33"/>
                <a:gd name="T18" fmla="*/ 32 w 34"/>
                <a:gd name="T19" fmla="*/ 13 h 33"/>
                <a:gd name="T20" fmla="*/ 31 w 34"/>
                <a:gd name="T21" fmla="*/ 10 h 33"/>
                <a:gd name="T22" fmla="*/ 30 w 34"/>
                <a:gd name="T23" fmla="*/ 7 h 33"/>
                <a:gd name="T24" fmla="*/ 28 w 34"/>
                <a:gd name="T25" fmla="*/ 4 h 33"/>
                <a:gd name="T26" fmla="*/ 25 w 34"/>
                <a:gd name="T27" fmla="*/ 3 h 33"/>
                <a:gd name="T28" fmla="*/ 23 w 34"/>
                <a:gd name="T29" fmla="*/ 1 h 33"/>
                <a:gd name="T30" fmla="*/ 19 w 34"/>
                <a:gd name="T31" fmla="*/ 1 h 33"/>
                <a:gd name="T32" fmla="*/ 16 w 34"/>
                <a:gd name="T33" fmla="*/ 0 h 33"/>
                <a:gd name="T34" fmla="*/ 13 w 34"/>
                <a:gd name="T35" fmla="*/ 1 h 33"/>
                <a:gd name="T36" fmla="*/ 10 w 34"/>
                <a:gd name="T37" fmla="*/ 1 h 33"/>
                <a:gd name="T38" fmla="*/ 8 w 34"/>
                <a:gd name="T39" fmla="*/ 3 h 33"/>
                <a:gd name="T40" fmla="*/ 5 w 34"/>
                <a:gd name="T41" fmla="*/ 4 h 33"/>
                <a:gd name="T42" fmla="*/ 3 w 34"/>
                <a:gd name="T43" fmla="*/ 7 h 33"/>
                <a:gd name="T44" fmla="*/ 2 w 34"/>
                <a:gd name="T45" fmla="*/ 10 h 33"/>
                <a:gd name="T46" fmla="*/ 1 w 34"/>
                <a:gd name="T47" fmla="*/ 13 h 33"/>
                <a:gd name="T48" fmla="*/ 0 w 34"/>
                <a:gd name="T49" fmla="*/ 16 h 33"/>
                <a:gd name="T50" fmla="*/ 1 w 34"/>
                <a:gd name="T51" fmla="*/ 19 h 33"/>
                <a:gd name="T52" fmla="*/ 2 w 34"/>
                <a:gd name="T53" fmla="*/ 23 h 33"/>
                <a:gd name="T54" fmla="*/ 3 w 34"/>
                <a:gd name="T55" fmla="*/ 25 h 33"/>
                <a:gd name="T56" fmla="*/ 5 w 34"/>
                <a:gd name="T57" fmla="*/ 27 h 33"/>
                <a:gd name="T58" fmla="*/ 8 w 34"/>
                <a:gd name="T59" fmla="*/ 29 h 33"/>
                <a:gd name="T60" fmla="*/ 10 w 34"/>
                <a:gd name="T61" fmla="*/ 30 h 33"/>
                <a:gd name="T62" fmla="*/ 13 w 34"/>
                <a:gd name="T63" fmla="*/ 32 h 33"/>
                <a:gd name="T64" fmla="*/ 16 w 34"/>
                <a:gd name="T65" fmla="*/ 32 h 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
                <a:gd name="T100" fmla="*/ 0 h 33"/>
                <a:gd name="T101" fmla="*/ 34 w 34"/>
                <a:gd name="T102" fmla="*/ 33 h 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 h="33">
                  <a:moveTo>
                    <a:pt x="16" y="32"/>
                  </a:moveTo>
                  <a:lnTo>
                    <a:pt x="19" y="32"/>
                  </a:lnTo>
                  <a:lnTo>
                    <a:pt x="23" y="30"/>
                  </a:lnTo>
                  <a:lnTo>
                    <a:pt x="25" y="29"/>
                  </a:lnTo>
                  <a:lnTo>
                    <a:pt x="28" y="27"/>
                  </a:lnTo>
                  <a:lnTo>
                    <a:pt x="30" y="25"/>
                  </a:lnTo>
                  <a:lnTo>
                    <a:pt x="31" y="23"/>
                  </a:lnTo>
                  <a:lnTo>
                    <a:pt x="32" y="19"/>
                  </a:lnTo>
                  <a:lnTo>
                    <a:pt x="33" y="16"/>
                  </a:lnTo>
                  <a:lnTo>
                    <a:pt x="32" y="13"/>
                  </a:lnTo>
                  <a:lnTo>
                    <a:pt x="31" y="10"/>
                  </a:lnTo>
                  <a:lnTo>
                    <a:pt x="30" y="7"/>
                  </a:lnTo>
                  <a:lnTo>
                    <a:pt x="28" y="4"/>
                  </a:lnTo>
                  <a:lnTo>
                    <a:pt x="25" y="3"/>
                  </a:lnTo>
                  <a:lnTo>
                    <a:pt x="23" y="1"/>
                  </a:lnTo>
                  <a:lnTo>
                    <a:pt x="19" y="1"/>
                  </a:lnTo>
                  <a:lnTo>
                    <a:pt x="16" y="0"/>
                  </a:lnTo>
                  <a:lnTo>
                    <a:pt x="13" y="1"/>
                  </a:lnTo>
                  <a:lnTo>
                    <a:pt x="10" y="1"/>
                  </a:lnTo>
                  <a:lnTo>
                    <a:pt x="8" y="3"/>
                  </a:lnTo>
                  <a:lnTo>
                    <a:pt x="5" y="4"/>
                  </a:lnTo>
                  <a:lnTo>
                    <a:pt x="3" y="7"/>
                  </a:lnTo>
                  <a:lnTo>
                    <a:pt x="2" y="10"/>
                  </a:lnTo>
                  <a:lnTo>
                    <a:pt x="1" y="13"/>
                  </a:lnTo>
                  <a:lnTo>
                    <a:pt x="0" y="16"/>
                  </a:lnTo>
                  <a:lnTo>
                    <a:pt x="1" y="19"/>
                  </a:lnTo>
                  <a:lnTo>
                    <a:pt x="2" y="23"/>
                  </a:lnTo>
                  <a:lnTo>
                    <a:pt x="3" y="25"/>
                  </a:lnTo>
                  <a:lnTo>
                    <a:pt x="5" y="27"/>
                  </a:lnTo>
                  <a:lnTo>
                    <a:pt x="8" y="29"/>
                  </a:lnTo>
                  <a:lnTo>
                    <a:pt x="10" y="30"/>
                  </a:lnTo>
                  <a:lnTo>
                    <a:pt x="13" y="32"/>
                  </a:lnTo>
                  <a:lnTo>
                    <a:pt x="16" y="32"/>
                  </a:lnTo>
                </a:path>
              </a:pathLst>
            </a:custGeom>
            <a:solidFill>
              <a:srgbClr val="C0A030"/>
            </a:solidFill>
            <a:ln w="12700" cap="rnd">
              <a:noFill/>
              <a:round/>
              <a:headEnd/>
              <a:tailEnd/>
            </a:ln>
          </p:spPr>
          <p:txBody>
            <a:bodyPr/>
            <a:lstStyle/>
            <a:p>
              <a:endParaRPr lang="en-US">
                <a:solidFill>
                  <a:srgbClr val="000000"/>
                </a:solidFill>
              </a:endParaRPr>
            </a:p>
          </p:txBody>
        </p:sp>
        <p:sp>
          <p:nvSpPr>
            <p:cNvPr id="27833" name="Freeform 186"/>
            <p:cNvSpPr>
              <a:spLocks/>
            </p:cNvSpPr>
            <p:nvPr/>
          </p:nvSpPr>
          <p:spPr bwMode="auto">
            <a:xfrm>
              <a:off x="2402" y="1465"/>
              <a:ext cx="40" cy="39"/>
            </a:xfrm>
            <a:custGeom>
              <a:avLst/>
              <a:gdLst>
                <a:gd name="T0" fmla="*/ 19 w 40"/>
                <a:gd name="T1" fmla="*/ 38 h 39"/>
                <a:gd name="T2" fmla="*/ 19 w 40"/>
                <a:gd name="T3" fmla="*/ 38 h 39"/>
                <a:gd name="T4" fmla="*/ 23 w 40"/>
                <a:gd name="T5" fmla="*/ 38 h 39"/>
                <a:gd name="T6" fmla="*/ 27 w 40"/>
                <a:gd name="T7" fmla="*/ 36 h 39"/>
                <a:gd name="T8" fmla="*/ 30 w 40"/>
                <a:gd name="T9" fmla="*/ 35 h 39"/>
                <a:gd name="T10" fmla="*/ 33 w 40"/>
                <a:gd name="T11" fmla="*/ 32 h 39"/>
                <a:gd name="T12" fmla="*/ 35 w 40"/>
                <a:gd name="T13" fmla="*/ 30 h 39"/>
                <a:gd name="T14" fmla="*/ 37 w 40"/>
                <a:gd name="T15" fmla="*/ 27 h 39"/>
                <a:gd name="T16" fmla="*/ 38 w 40"/>
                <a:gd name="T17" fmla="*/ 23 h 39"/>
                <a:gd name="T18" fmla="*/ 39 w 40"/>
                <a:gd name="T19" fmla="*/ 19 h 39"/>
                <a:gd name="T20" fmla="*/ 38 w 40"/>
                <a:gd name="T21" fmla="*/ 15 h 39"/>
                <a:gd name="T22" fmla="*/ 37 w 40"/>
                <a:gd name="T23" fmla="*/ 12 h 39"/>
                <a:gd name="T24" fmla="*/ 35 w 40"/>
                <a:gd name="T25" fmla="*/ 8 h 39"/>
                <a:gd name="T26" fmla="*/ 33 w 40"/>
                <a:gd name="T27" fmla="*/ 5 h 39"/>
                <a:gd name="T28" fmla="*/ 30 w 40"/>
                <a:gd name="T29" fmla="*/ 3 h 39"/>
                <a:gd name="T30" fmla="*/ 27 w 40"/>
                <a:gd name="T31" fmla="*/ 1 h 39"/>
                <a:gd name="T32" fmla="*/ 23 w 40"/>
                <a:gd name="T33" fmla="*/ 1 h 39"/>
                <a:gd name="T34" fmla="*/ 19 w 40"/>
                <a:gd name="T35" fmla="*/ 0 h 39"/>
                <a:gd name="T36" fmla="*/ 15 w 40"/>
                <a:gd name="T37" fmla="*/ 1 h 39"/>
                <a:gd name="T38" fmla="*/ 12 w 40"/>
                <a:gd name="T39" fmla="*/ 1 h 39"/>
                <a:gd name="T40" fmla="*/ 9 w 40"/>
                <a:gd name="T41" fmla="*/ 3 h 39"/>
                <a:gd name="T42" fmla="*/ 6 w 40"/>
                <a:gd name="T43" fmla="*/ 5 h 39"/>
                <a:gd name="T44" fmla="*/ 3 w 40"/>
                <a:gd name="T45" fmla="*/ 8 h 39"/>
                <a:gd name="T46" fmla="*/ 2 w 40"/>
                <a:gd name="T47" fmla="*/ 12 h 39"/>
                <a:gd name="T48" fmla="*/ 1 w 40"/>
                <a:gd name="T49" fmla="*/ 15 h 39"/>
                <a:gd name="T50" fmla="*/ 0 w 40"/>
                <a:gd name="T51" fmla="*/ 19 h 39"/>
                <a:gd name="T52" fmla="*/ 1 w 40"/>
                <a:gd name="T53" fmla="*/ 23 h 39"/>
                <a:gd name="T54" fmla="*/ 2 w 40"/>
                <a:gd name="T55" fmla="*/ 27 h 39"/>
                <a:gd name="T56" fmla="*/ 3 w 40"/>
                <a:gd name="T57" fmla="*/ 30 h 39"/>
                <a:gd name="T58" fmla="*/ 6 w 40"/>
                <a:gd name="T59" fmla="*/ 32 h 39"/>
                <a:gd name="T60" fmla="*/ 9 w 40"/>
                <a:gd name="T61" fmla="*/ 35 h 39"/>
                <a:gd name="T62" fmla="*/ 12 w 40"/>
                <a:gd name="T63" fmla="*/ 36 h 39"/>
                <a:gd name="T64" fmla="*/ 15 w 40"/>
                <a:gd name="T65" fmla="*/ 38 h 39"/>
                <a:gd name="T66" fmla="*/ 19 w 40"/>
                <a:gd name="T67" fmla="*/ 38 h 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
                <a:gd name="T103" fmla="*/ 0 h 39"/>
                <a:gd name="T104" fmla="*/ 40 w 40"/>
                <a:gd name="T105" fmla="*/ 39 h 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 h="39">
                  <a:moveTo>
                    <a:pt x="19" y="38"/>
                  </a:moveTo>
                  <a:lnTo>
                    <a:pt x="19" y="38"/>
                  </a:lnTo>
                  <a:lnTo>
                    <a:pt x="23" y="38"/>
                  </a:lnTo>
                  <a:lnTo>
                    <a:pt x="27" y="36"/>
                  </a:lnTo>
                  <a:lnTo>
                    <a:pt x="30" y="35"/>
                  </a:lnTo>
                  <a:lnTo>
                    <a:pt x="33" y="32"/>
                  </a:lnTo>
                  <a:lnTo>
                    <a:pt x="35" y="30"/>
                  </a:lnTo>
                  <a:lnTo>
                    <a:pt x="37" y="27"/>
                  </a:lnTo>
                  <a:lnTo>
                    <a:pt x="38" y="23"/>
                  </a:lnTo>
                  <a:lnTo>
                    <a:pt x="39" y="19"/>
                  </a:lnTo>
                  <a:lnTo>
                    <a:pt x="38" y="15"/>
                  </a:lnTo>
                  <a:lnTo>
                    <a:pt x="37" y="12"/>
                  </a:lnTo>
                  <a:lnTo>
                    <a:pt x="35" y="8"/>
                  </a:lnTo>
                  <a:lnTo>
                    <a:pt x="33" y="5"/>
                  </a:lnTo>
                  <a:lnTo>
                    <a:pt x="30" y="3"/>
                  </a:lnTo>
                  <a:lnTo>
                    <a:pt x="27" y="1"/>
                  </a:lnTo>
                  <a:lnTo>
                    <a:pt x="23" y="1"/>
                  </a:lnTo>
                  <a:lnTo>
                    <a:pt x="19" y="0"/>
                  </a:lnTo>
                  <a:lnTo>
                    <a:pt x="15" y="1"/>
                  </a:lnTo>
                  <a:lnTo>
                    <a:pt x="12" y="1"/>
                  </a:lnTo>
                  <a:lnTo>
                    <a:pt x="9" y="3"/>
                  </a:lnTo>
                  <a:lnTo>
                    <a:pt x="6" y="5"/>
                  </a:lnTo>
                  <a:lnTo>
                    <a:pt x="3" y="8"/>
                  </a:lnTo>
                  <a:lnTo>
                    <a:pt x="2" y="12"/>
                  </a:lnTo>
                  <a:lnTo>
                    <a:pt x="1" y="15"/>
                  </a:lnTo>
                  <a:lnTo>
                    <a:pt x="0" y="19"/>
                  </a:lnTo>
                  <a:lnTo>
                    <a:pt x="1" y="23"/>
                  </a:lnTo>
                  <a:lnTo>
                    <a:pt x="2" y="27"/>
                  </a:lnTo>
                  <a:lnTo>
                    <a:pt x="3" y="30"/>
                  </a:lnTo>
                  <a:lnTo>
                    <a:pt x="6" y="32"/>
                  </a:lnTo>
                  <a:lnTo>
                    <a:pt x="9" y="35"/>
                  </a:lnTo>
                  <a:lnTo>
                    <a:pt x="12" y="36"/>
                  </a:lnTo>
                  <a:lnTo>
                    <a:pt x="15" y="38"/>
                  </a:lnTo>
                  <a:lnTo>
                    <a:pt x="19" y="38"/>
                  </a:lnTo>
                </a:path>
              </a:pathLst>
            </a:custGeom>
            <a:noFill/>
            <a:ln w="12700" cap="rnd">
              <a:solidFill>
                <a:srgbClr val="000000"/>
              </a:solidFill>
              <a:round/>
              <a:headEnd/>
              <a:tailEnd/>
            </a:ln>
          </p:spPr>
          <p:txBody>
            <a:bodyPr/>
            <a:lstStyle/>
            <a:p>
              <a:endParaRPr lang="en-US">
                <a:solidFill>
                  <a:srgbClr val="000000"/>
                </a:solidFill>
              </a:endParaRPr>
            </a:p>
          </p:txBody>
        </p:sp>
        <p:sp>
          <p:nvSpPr>
            <p:cNvPr id="27834" name="Freeform 187"/>
            <p:cNvSpPr>
              <a:spLocks/>
            </p:cNvSpPr>
            <p:nvPr/>
          </p:nvSpPr>
          <p:spPr bwMode="auto">
            <a:xfrm>
              <a:off x="1852" y="2906"/>
              <a:ext cx="1150" cy="283"/>
            </a:xfrm>
            <a:custGeom>
              <a:avLst/>
              <a:gdLst>
                <a:gd name="T0" fmla="*/ 648 w 1150"/>
                <a:gd name="T1" fmla="*/ 107 h 283"/>
                <a:gd name="T2" fmla="*/ 727 w 1150"/>
                <a:gd name="T3" fmla="*/ 103 h 283"/>
                <a:gd name="T4" fmla="*/ 803 w 1150"/>
                <a:gd name="T5" fmla="*/ 95 h 283"/>
                <a:gd name="T6" fmla="*/ 874 w 1150"/>
                <a:gd name="T7" fmla="*/ 85 h 283"/>
                <a:gd name="T8" fmla="*/ 939 w 1150"/>
                <a:gd name="T9" fmla="*/ 73 h 283"/>
                <a:gd name="T10" fmla="*/ 997 w 1150"/>
                <a:gd name="T11" fmla="*/ 61 h 283"/>
                <a:gd name="T12" fmla="*/ 1047 w 1150"/>
                <a:gd name="T13" fmla="*/ 47 h 283"/>
                <a:gd name="T14" fmla="*/ 1088 w 1150"/>
                <a:gd name="T15" fmla="*/ 33 h 283"/>
                <a:gd name="T16" fmla="*/ 1119 w 1150"/>
                <a:gd name="T17" fmla="*/ 22 h 283"/>
                <a:gd name="T18" fmla="*/ 1140 w 1150"/>
                <a:gd name="T19" fmla="*/ 10 h 283"/>
                <a:gd name="T20" fmla="*/ 1149 w 1150"/>
                <a:gd name="T21" fmla="*/ 0 h 283"/>
                <a:gd name="T22" fmla="*/ 1124 w 1150"/>
                <a:gd name="T23" fmla="*/ 39 h 283"/>
                <a:gd name="T24" fmla="*/ 1093 w 1150"/>
                <a:gd name="T25" fmla="*/ 76 h 283"/>
                <a:gd name="T26" fmla="*/ 1057 w 1150"/>
                <a:gd name="T27" fmla="*/ 114 h 283"/>
                <a:gd name="T28" fmla="*/ 1016 w 1150"/>
                <a:gd name="T29" fmla="*/ 149 h 283"/>
                <a:gd name="T30" fmla="*/ 968 w 1150"/>
                <a:gd name="T31" fmla="*/ 181 h 283"/>
                <a:gd name="T32" fmla="*/ 914 w 1150"/>
                <a:gd name="T33" fmla="*/ 211 h 283"/>
                <a:gd name="T34" fmla="*/ 854 w 1150"/>
                <a:gd name="T35" fmla="*/ 236 h 283"/>
                <a:gd name="T36" fmla="*/ 787 w 1150"/>
                <a:gd name="T37" fmla="*/ 257 h 283"/>
                <a:gd name="T38" fmla="*/ 712 w 1150"/>
                <a:gd name="T39" fmla="*/ 271 h 283"/>
                <a:gd name="T40" fmla="*/ 633 w 1150"/>
                <a:gd name="T41" fmla="*/ 280 h 283"/>
                <a:gd name="T42" fmla="*/ 545 w 1150"/>
                <a:gd name="T43" fmla="*/ 281 h 283"/>
                <a:gd name="T44" fmla="*/ 463 w 1150"/>
                <a:gd name="T45" fmla="*/ 275 h 283"/>
                <a:gd name="T46" fmla="*/ 387 w 1150"/>
                <a:gd name="T47" fmla="*/ 262 h 283"/>
                <a:gd name="T48" fmla="*/ 317 w 1150"/>
                <a:gd name="T49" fmla="*/ 244 h 283"/>
                <a:gd name="T50" fmla="*/ 255 w 1150"/>
                <a:gd name="T51" fmla="*/ 219 h 283"/>
                <a:gd name="T52" fmla="*/ 199 w 1150"/>
                <a:gd name="T53" fmla="*/ 192 h 283"/>
                <a:gd name="T54" fmla="*/ 149 w 1150"/>
                <a:gd name="T55" fmla="*/ 160 h 283"/>
                <a:gd name="T56" fmla="*/ 104 w 1150"/>
                <a:gd name="T57" fmla="*/ 125 h 283"/>
                <a:gd name="T58" fmla="*/ 67 w 1150"/>
                <a:gd name="T59" fmla="*/ 89 h 283"/>
                <a:gd name="T60" fmla="*/ 35 w 1150"/>
                <a:gd name="T61" fmla="*/ 51 h 283"/>
                <a:gd name="T62" fmla="*/ 8 w 1150"/>
                <a:gd name="T63" fmla="*/ 13 h 283"/>
                <a:gd name="T64" fmla="*/ 6 w 1150"/>
                <a:gd name="T65" fmla="*/ 8 h 283"/>
                <a:gd name="T66" fmla="*/ 25 w 1150"/>
                <a:gd name="T67" fmla="*/ 21 h 283"/>
                <a:gd name="T68" fmla="*/ 52 w 1150"/>
                <a:gd name="T69" fmla="*/ 33 h 283"/>
                <a:gd name="T70" fmla="*/ 90 w 1150"/>
                <a:gd name="T71" fmla="*/ 47 h 283"/>
                <a:gd name="T72" fmla="*/ 135 w 1150"/>
                <a:gd name="T73" fmla="*/ 60 h 283"/>
                <a:gd name="T74" fmla="*/ 189 w 1150"/>
                <a:gd name="T75" fmla="*/ 72 h 283"/>
                <a:gd name="T76" fmla="*/ 251 w 1150"/>
                <a:gd name="T77" fmla="*/ 84 h 283"/>
                <a:gd name="T78" fmla="*/ 318 w 1150"/>
                <a:gd name="T79" fmla="*/ 93 h 283"/>
                <a:gd name="T80" fmla="*/ 393 w 1150"/>
                <a:gd name="T81" fmla="*/ 102 h 283"/>
                <a:gd name="T82" fmla="*/ 473 w 1150"/>
                <a:gd name="T83" fmla="*/ 107 h 283"/>
                <a:gd name="T84" fmla="*/ 556 w 1150"/>
                <a:gd name="T85" fmla="*/ 108 h 2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0"/>
                <a:gd name="T130" fmla="*/ 0 h 283"/>
                <a:gd name="T131" fmla="*/ 1150 w 1150"/>
                <a:gd name="T132" fmla="*/ 283 h 2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0" h="283">
                  <a:moveTo>
                    <a:pt x="593" y="108"/>
                  </a:moveTo>
                  <a:lnTo>
                    <a:pt x="620" y="108"/>
                  </a:lnTo>
                  <a:lnTo>
                    <a:pt x="648" y="107"/>
                  </a:lnTo>
                  <a:lnTo>
                    <a:pt x="674" y="106"/>
                  </a:lnTo>
                  <a:lnTo>
                    <a:pt x="701" y="105"/>
                  </a:lnTo>
                  <a:lnTo>
                    <a:pt x="727" y="103"/>
                  </a:lnTo>
                  <a:lnTo>
                    <a:pt x="753" y="101"/>
                  </a:lnTo>
                  <a:lnTo>
                    <a:pt x="779" y="98"/>
                  </a:lnTo>
                  <a:lnTo>
                    <a:pt x="803" y="95"/>
                  </a:lnTo>
                  <a:lnTo>
                    <a:pt x="828" y="92"/>
                  </a:lnTo>
                  <a:lnTo>
                    <a:pt x="852" y="89"/>
                  </a:lnTo>
                  <a:lnTo>
                    <a:pt x="874" y="85"/>
                  </a:lnTo>
                  <a:lnTo>
                    <a:pt x="896" y="81"/>
                  </a:lnTo>
                  <a:lnTo>
                    <a:pt x="918" y="77"/>
                  </a:lnTo>
                  <a:lnTo>
                    <a:pt x="939" y="73"/>
                  </a:lnTo>
                  <a:lnTo>
                    <a:pt x="959" y="70"/>
                  </a:lnTo>
                  <a:lnTo>
                    <a:pt x="979" y="66"/>
                  </a:lnTo>
                  <a:lnTo>
                    <a:pt x="997" y="61"/>
                  </a:lnTo>
                  <a:lnTo>
                    <a:pt x="1015" y="56"/>
                  </a:lnTo>
                  <a:lnTo>
                    <a:pt x="1032" y="52"/>
                  </a:lnTo>
                  <a:lnTo>
                    <a:pt x="1047" y="47"/>
                  </a:lnTo>
                  <a:lnTo>
                    <a:pt x="1061" y="43"/>
                  </a:lnTo>
                  <a:lnTo>
                    <a:pt x="1075" y="38"/>
                  </a:lnTo>
                  <a:lnTo>
                    <a:pt x="1088" y="33"/>
                  </a:lnTo>
                  <a:lnTo>
                    <a:pt x="1100" y="29"/>
                  </a:lnTo>
                  <a:lnTo>
                    <a:pt x="1110" y="25"/>
                  </a:lnTo>
                  <a:lnTo>
                    <a:pt x="1119" y="22"/>
                  </a:lnTo>
                  <a:lnTo>
                    <a:pt x="1127" y="18"/>
                  </a:lnTo>
                  <a:lnTo>
                    <a:pt x="1134" y="14"/>
                  </a:lnTo>
                  <a:lnTo>
                    <a:pt x="1140" y="10"/>
                  </a:lnTo>
                  <a:lnTo>
                    <a:pt x="1145" y="7"/>
                  </a:lnTo>
                  <a:lnTo>
                    <a:pt x="1148" y="3"/>
                  </a:lnTo>
                  <a:lnTo>
                    <a:pt x="1149" y="0"/>
                  </a:lnTo>
                  <a:lnTo>
                    <a:pt x="1141" y="13"/>
                  </a:lnTo>
                  <a:lnTo>
                    <a:pt x="1133" y="25"/>
                  </a:lnTo>
                  <a:lnTo>
                    <a:pt x="1124" y="39"/>
                  </a:lnTo>
                  <a:lnTo>
                    <a:pt x="1115" y="51"/>
                  </a:lnTo>
                  <a:lnTo>
                    <a:pt x="1104" y="64"/>
                  </a:lnTo>
                  <a:lnTo>
                    <a:pt x="1093" y="76"/>
                  </a:lnTo>
                  <a:lnTo>
                    <a:pt x="1082" y="89"/>
                  </a:lnTo>
                  <a:lnTo>
                    <a:pt x="1070" y="102"/>
                  </a:lnTo>
                  <a:lnTo>
                    <a:pt x="1057" y="114"/>
                  </a:lnTo>
                  <a:lnTo>
                    <a:pt x="1045" y="125"/>
                  </a:lnTo>
                  <a:lnTo>
                    <a:pt x="1031" y="137"/>
                  </a:lnTo>
                  <a:lnTo>
                    <a:pt x="1016" y="149"/>
                  </a:lnTo>
                  <a:lnTo>
                    <a:pt x="1001" y="160"/>
                  </a:lnTo>
                  <a:lnTo>
                    <a:pt x="985" y="170"/>
                  </a:lnTo>
                  <a:lnTo>
                    <a:pt x="968" y="181"/>
                  </a:lnTo>
                  <a:lnTo>
                    <a:pt x="950" y="192"/>
                  </a:lnTo>
                  <a:lnTo>
                    <a:pt x="933" y="202"/>
                  </a:lnTo>
                  <a:lnTo>
                    <a:pt x="914" y="211"/>
                  </a:lnTo>
                  <a:lnTo>
                    <a:pt x="894" y="219"/>
                  </a:lnTo>
                  <a:lnTo>
                    <a:pt x="874" y="228"/>
                  </a:lnTo>
                  <a:lnTo>
                    <a:pt x="854" y="236"/>
                  </a:lnTo>
                  <a:lnTo>
                    <a:pt x="832" y="244"/>
                  </a:lnTo>
                  <a:lnTo>
                    <a:pt x="810" y="251"/>
                  </a:lnTo>
                  <a:lnTo>
                    <a:pt x="787" y="257"/>
                  </a:lnTo>
                  <a:lnTo>
                    <a:pt x="763" y="262"/>
                  </a:lnTo>
                  <a:lnTo>
                    <a:pt x="738" y="267"/>
                  </a:lnTo>
                  <a:lnTo>
                    <a:pt x="712" y="271"/>
                  </a:lnTo>
                  <a:lnTo>
                    <a:pt x="687" y="275"/>
                  </a:lnTo>
                  <a:lnTo>
                    <a:pt x="660" y="278"/>
                  </a:lnTo>
                  <a:lnTo>
                    <a:pt x="633" y="280"/>
                  </a:lnTo>
                  <a:lnTo>
                    <a:pt x="604" y="281"/>
                  </a:lnTo>
                  <a:lnTo>
                    <a:pt x="575" y="282"/>
                  </a:lnTo>
                  <a:lnTo>
                    <a:pt x="545" y="281"/>
                  </a:lnTo>
                  <a:lnTo>
                    <a:pt x="516" y="280"/>
                  </a:lnTo>
                  <a:lnTo>
                    <a:pt x="489" y="278"/>
                  </a:lnTo>
                  <a:lnTo>
                    <a:pt x="463" y="275"/>
                  </a:lnTo>
                  <a:lnTo>
                    <a:pt x="437" y="271"/>
                  </a:lnTo>
                  <a:lnTo>
                    <a:pt x="411" y="267"/>
                  </a:lnTo>
                  <a:lnTo>
                    <a:pt x="387" y="262"/>
                  </a:lnTo>
                  <a:lnTo>
                    <a:pt x="363" y="257"/>
                  </a:lnTo>
                  <a:lnTo>
                    <a:pt x="340" y="251"/>
                  </a:lnTo>
                  <a:lnTo>
                    <a:pt x="317" y="244"/>
                  </a:lnTo>
                  <a:lnTo>
                    <a:pt x="295" y="236"/>
                  </a:lnTo>
                  <a:lnTo>
                    <a:pt x="275" y="228"/>
                  </a:lnTo>
                  <a:lnTo>
                    <a:pt x="255" y="219"/>
                  </a:lnTo>
                  <a:lnTo>
                    <a:pt x="236" y="211"/>
                  </a:lnTo>
                  <a:lnTo>
                    <a:pt x="217" y="202"/>
                  </a:lnTo>
                  <a:lnTo>
                    <a:pt x="199" y="192"/>
                  </a:lnTo>
                  <a:lnTo>
                    <a:pt x="181" y="181"/>
                  </a:lnTo>
                  <a:lnTo>
                    <a:pt x="164" y="170"/>
                  </a:lnTo>
                  <a:lnTo>
                    <a:pt x="149" y="160"/>
                  </a:lnTo>
                  <a:lnTo>
                    <a:pt x="133" y="149"/>
                  </a:lnTo>
                  <a:lnTo>
                    <a:pt x="118" y="137"/>
                  </a:lnTo>
                  <a:lnTo>
                    <a:pt x="104" y="125"/>
                  </a:lnTo>
                  <a:lnTo>
                    <a:pt x="92" y="114"/>
                  </a:lnTo>
                  <a:lnTo>
                    <a:pt x="80" y="102"/>
                  </a:lnTo>
                  <a:lnTo>
                    <a:pt x="67" y="89"/>
                  </a:lnTo>
                  <a:lnTo>
                    <a:pt x="56" y="76"/>
                  </a:lnTo>
                  <a:lnTo>
                    <a:pt x="45" y="64"/>
                  </a:lnTo>
                  <a:lnTo>
                    <a:pt x="35" y="51"/>
                  </a:lnTo>
                  <a:lnTo>
                    <a:pt x="25" y="39"/>
                  </a:lnTo>
                  <a:lnTo>
                    <a:pt x="16" y="25"/>
                  </a:lnTo>
                  <a:lnTo>
                    <a:pt x="8" y="13"/>
                  </a:lnTo>
                  <a:lnTo>
                    <a:pt x="0" y="0"/>
                  </a:lnTo>
                  <a:lnTo>
                    <a:pt x="2" y="4"/>
                  </a:lnTo>
                  <a:lnTo>
                    <a:pt x="6" y="8"/>
                  </a:lnTo>
                  <a:lnTo>
                    <a:pt x="11" y="12"/>
                  </a:lnTo>
                  <a:lnTo>
                    <a:pt x="17" y="16"/>
                  </a:lnTo>
                  <a:lnTo>
                    <a:pt x="25" y="21"/>
                  </a:lnTo>
                  <a:lnTo>
                    <a:pt x="33" y="24"/>
                  </a:lnTo>
                  <a:lnTo>
                    <a:pt x="42" y="28"/>
                  </a:lnTo>
                  <a:lnTo>
                    <a:pt x="52" y="33"/>
                  </a:lnTo>
                  <a:lnTo>
                    <a:pt x="64" y="37"/>
                  </a:lnTo>
                  <a:lnTo>
                    <a:pt x="77" y="42"/>
                  </a:lnTo>
                  <a:lnTo>
                    <a:pt x="90" y="47"/>
                  </a:lnTo>
                  <a:lnTo>
                    <a:pt x="103" y="51"/>
                  </a:lnTo>
                  <a:lnTo>
                    <a:pt x="119" y="55"/>
                  </a:lnTo>
                  <a:lnTo>
                    <a:pt x="135" y="60"/>
                  </a:lnTo>
                  <a:lnTo>
                    <a:pt x="152" y="65"/>
                  </a:lnTo>
                  <a:lnTo>
                    <a:pt x="171" y="69"/>
                  </a:lnTo>
                  <a:lnTo>
                    <a:pt x="189" y="72"/>
                  </a:lnTo>
                  <a:lnTo>
                    <a:pt x="209" y="76"/>
                  </a:lnTo>
                  <a:lnTo>
                    <a:pt x="229" y="80"/>
                  </a:lnTo>
                  <a:lnTo>
                    <a:pt x="251" y="84"/>
                  </a:lnTo>
                  <a:lnTo>
                    <a:pt x="273" y="87"/>
                  </a:lnTo>
                  <a:lnTo>
                    <a:pt x="295" y="91"/>
                  </a:lnTo>
                  <a:lnTo>
                    <a:pt x="318" y="93"/>
                  </a:lnTo>
                  <a:lnTo>
                    <a:pt x="342" y="96"/>
                  </a:lnTo>
                  <a:lnTo>
                    <a:pt x="367" y="99"/>
                  </a:lnTo>
                  <a:lnTo>
                    <a:pt x="393" y="102"/>
                  </a:lnTo>
                  <a:lnTo>
                    <a:pt x="418" y="104"/>
                  </a:lnTo>
                  <a:lnTo>
                    <a:pt x="446" y="105"/>
                  </a:lnTo>
                  <a:lnTo>
                    <a:pt x="473" y="107"/>
                  </a:lnTo>
                  <a:lnTo>
                    <a:pt x="499" y="108"/>
                  </a:lnTo>
                  <a:lnTo>
                    <a:pt x="527" y="108"/>
                  </a:lnTo>
                  <a:lnTo>
                    <a:pt x="556" y="108"/>
                  </a:lnTo>
                  <a:lnTo>
                    <a:pt x="593" y="108"/>
                  </a:lnTo>
                </a:path>
              </a:pathLst>
            </a:custGeom>
            <a:solidFill>
              <a:srgbClr val="C0A030"/>
            </a:solidFill>
            <a:ln w="12700" cap="rnd">
              <a:noFill/>
              <a:round/>
              <a:headEnd/>
              <a:tailEnd/>
            </a:ln>
          </p:spPr>
          <p:txBody>
            <a:bodyPr/>
            <a:lstStyle/>
            <a:p>
              <a:endParaRPr lang="en-US">
                <a:solidFill>
                  <a:srgbClr val="000000"/>
                </a:solidFill>
              </a:endParaRPr>
            </a:p>
          </p:txBody>
        </p:sp>
        <p:sp>
          <p:nvSpPr>
            <p:cNvPr id="27835" name="Freeform 188"/>
            <p:cNvSpPr>
              <a:spLocks/>
            </p:cNvSpPr>
            <p:nvPr/>
          </p:nvSpPr>
          <p:spPr bwMode="auto">
            <a:xfrm>
              <a:off x="1852" y="2906"/>
              <a:ext cx="1156" cy="289"/>
            </a:xfrm>
            <a:custGeom>
              <a:avLst/>
              <a:gdLst>
                <a:gd name="T0" fmla="*/ 623 w 1156"/>
                <a:gd name="T1" fmla="*/ 110 h 289"/>
                <a:gd name="T2" fmla="*/ 705 w 1156"/>
                <a:gd name="T3" fmla="*/ 107 h 289"/>
                <a:gd name="T4" fmla="*/ 783 w 1156"/>
                <a:gd name="T5" fmla="*/ 100 h 289"/>
                <a:gd name="T6" fmla="*/ 856 w 1156"/>
                <a:gd name="T7" fmla="*/ 91 h 289"/>
                <a:gd name="T8" fmla="*/ 923 w 1156"/>
                <a:gd name="T9" fmla="*/ 79 h 289"/>
                <a:gd name="T10" fmla="*/ 984 w 1156"/>
                <a:gd name="T11" fmla="*/ 67 h 289"/>
                <a:gd name="T12" fmla="*/ 1037 w 1156"/>
                <a:gd name="T13" fmla="*/ 53 h 289"/>
                <a:gd name="T14" fmla="*/ 1081 w 1156"/>
                <a:gd name="T15" fmla="*/ 39 h 289"/>
                <a:gd name="T16" fmla="*/ 1116 w 1156"/>
                <a:gd name="T17" fmla="*/ 26 h 289"/>
                <a:gd name="T18" fmla="*/ 1140 w 1156"/>
                <a:gd name="T19" fmla="*/ 14 h 289"/>
                <a:gd name="T20" fmla="*/ 1154 w 1156"/>
                <a:gd name="T21" fmla="*/ 3 h 289"/>
                <a:gd name="T22" fmla="*/ 1139 w 1156"/>
                <a:gd name="T23" fmla="*/ 26 h 289"/>
                <a:gd name="T24" fmla="*/ 1110 w 1156"/>
                <a:gd name="T25" fmla="*/ 65 h 289"/>
                <a:gd name="T26" fmla="*/ 1076 w 1156"/>
                <a:gd name="T27" fmla="*/ 104 h 289"/>
                <a:gd name="T28" fmla="*/ 1036 w 1156"/>
                <a:gd name="T29" fmla="*/ 140 h 289"/>
                <a:gd name="T30" fmla="*/ 990 w 1156"/>
                <a:gd name="T31" fmla="*/ 174 h 289"/>
                <a:gd name="T32" fmla="*/ 938 w 1156"/>
                <a:gd name="T33" fmla="*/ 206 h 289"/>
                <a:gd name="T34" fmla="*/ 879 w 1156"/>
                <a:gd name="T35" fmla="*/ 233 h 289"/>
                <a:gd name="T36" fmla="*/ 814 w 1156"/>
                <a:gd name="T37" fmla="*/ 256 h 289"/>
                <a:gd name="T38" fmla="*/ 742 w 1156"/>
                <a:gd name="T39" fmla="*/ 273 h 289"/>
                <a:gd name="T40" fmla="*/ 663 w 1156"/>
                <a:gd name="T41" fmla="*/ 284 h 289"/>
                <a:gd name="T42" fmla="*/ 578 w 1156"/>
                <a:gd name="T43" fmla="*/ 288 h 289"/>
                <a:gd name="T44" fmla="*/ 492 w 1156"/>
                <a:gd name="T45" fmla="*/ 284 h 289"/>
                <a:gd name="T46" fmla="*/ 413 w 1156"/>
                <a:gd name="T47" fmla="*/ 273 h 289"/>
                <a:gd name="T48" fmla="*/ 342 w 1156"/>
                <a:gd name="T49" fmla="*/ 256 h 289"/>
                <a:gd name="T50" fmla="*/ 276 w 1156"/>
                <a:gd name="T51" fmla="*/ 233 h 289"/>
                <a:gd name="T52" fmla="*/ 218 w 1156"/>
                <a:gd name="T53" fmla="*/ 206 h 289"/>
                <a:gd name="T54" fmla="*/ 165 w 1156"/>
                <a:gd name="T55" fmla="*/ 174 h 289"/>
                <a:gd name="T56" fmla="*/ 119 w 1156"/>
                <a:gd name="T57" fmla="*/ 140 h 289"/>
                <a:gd name="T58" fmla="*/ 80 w 1156"/>
                <a:gd name="T59" fmla="*/ 104 h 289"/>
                <a:gd name="T60" fmla="*/ 45 w 1156"/>
                <a:gd name="T61" fmla="*/ 65 h 289"/>
                <a:gd name="T62" fmla="*/ 16 w 1156"/>
                <a:gd name="T63" fmla="*/ 26 h 289"/>
                <a:gd name="T64" fmla="*/ 2 w 1156"/>
                <a:gd name="T65" fmla="*/ 4 h 289"/>
                <a:gd name="T66" fmla="*/ 17 w 1156"/>
                <a:gd name="T67" fmla="*/ 16 h 289"/>
                <a:gd name="T68" fmla="*/ 42 w 1156"/>
                <a:gd name="T69" fmla="*/ 29 h 289"/>
                <a:gd name="T70" fmla="*/ 77 w 1156"/>
                <a:gd name="T71" fmla="*/ 43 h 289"/>
                <a:gd name="T72" fmla="*/ 120 w 1156"/>
                <a:gd name="T73" fmla="*/ 56 h 289"/>
                <a:gd name="T74" fmla="*/ 172 w 1156"/>
                <a:gd name="T75" fmla="*/ 70 h 289"/>
                <a:gd name="T76" fmla="*/ 230 w 1156"/>
                <a:gd name="T77" fmla="*/ 82 h 289"/>
                <a:gd name="T78" fmla="*/ 297 w 1156"/>
                <a:gd name="T79" fmla="*/ 93 h 289"/>
                <a:gd name="T80" fmla="*/ 369 w 1156"/>
                <a:gd name="T81" fmla="*/ 101 h 289"/>
                <a:gd name="T82" fmla="*/ 448 w 1156"/>
                <a:gd name="T83" fmla="*/ 107 h 289"/>
                <a:gd name="T84" fmla="*/ 530 w 1156"/>
                <a:gd name="T85" fmla="*/ 110 h 2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6"/>
                <a:gd name="T130" fmla="*/ 0 h 289"/>
                <a:gd name="T131" fmla="*/ 1156 w 1156"/>
                <a:gd name="T132" fmla="*/ 289 h 28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6" h="289">
                  <a:moveTo>
                    <a:pt x="596" y="110"/>
                  </a:moveTo>
                  <a:lnTo>
                    <a:pt x="596" y="110"/>
                  </a:lnTo>
                  <a:lnTo>
                    <a:pt x="623" y="110"/>
                  </a:lnTo>
                  <a:lnTo>
                    <a:pt x="651" y="109"/>
                  </a:lnTo>
                  <a:lnTo>
                    <a:pt x="678" y="108"/>
                  </a:lnTo>
                  <a:lnTo>
                    <a:pt x="705" y="107"/>
                  </a:lnTo>
                  <a:lnTo>
                    <a:pt x="731" y="105"/>
                  </a:lnTo>
                  <a:lnTo>
                    <a:pt x="757" y="103"/>
                  </a:lnTo>
                  <a:lnTo>
                    <a:pt x="783" y="100"/>
                  </a:lnTo>
                  <a:lnTo>
                    <a:pt x="807" y="97"/>
                  </a:lnTo>
                  <a:lnTo>
                    <a:pt x="832" y="94"/>
                  </a:lnTo>
                  <a:lnTo>
                    <a:pt x="856" y="91"/>
                  </a:lnTo>
                  <a:lnTo>
                    <a:pt x="879" y="87"/>
                  </a:lnTo>
                  <a:lnTo>
                    <a:pt x="901" y="83"/>
                  </a:lnTo>
                  <a:lnTo>
                    <a:pt x="923" y="79"/>
                  </a:lnTo>
                  <a:lnTo>
                    <a:pt x="944" y="75"/>
                  </a:lnTo>
                  <a:lnTo>
                    <a:pt x="964" y="71"/>
                  </a:lnTo>
                  <a:lnTo>
                    <a:pt x="984" y="67"/>
                  </a:lnTo>
                  <a:lnTo>
                    <a:pt x="1002" y="62"/>
                  </a:lnTo>
                  <a:lnTo>
                    <a:pt x="1020" y="57"/>
                  </a:lnTo>
                  <a:lnTo>
                    <a:pt x="1037" y="53"/>
                  </a:lnTo>
                  <a:lnTo>
                    <a:pt x="1052" y="48"/>
                  </a:lnTo>
                  <a:lnTo>
                    <a:pt x="1067" y="44"/>
                  </a:lnTo>
                  <a:lnTo>
                    <a:pt x="1081" y="39"/>
                  </a:lnTo>
                  <a:lnTo>
                    <a:pt x="1094" y="34"/>
                  </a:lnTo>
                  <a:lnTo>
                    <a:pt x="1106" y="30"/>
                  </a:lnTo>
                  <a:lnTo>
                    <a:pt x="1116" y="26"/>
                  </a:lnTo>
                  <a:lnTo>
                    <a:pt x="1125" y="22"/>
                  </a:lnTo>
                  <a:lnTo>
                    <a:pt x="1133" y="18"/>
                  </a:lnTo>
                  <a:lnTo>
                    <a:pt x="1140" y="14"/>
                  </a:lnTo>
                  <a:lnTo>
                    <a:pt x="1146" y="10"/>
                  </a:lnTo>
                  <a:lnTo>
                    <a:pt x="1151" y="7"/>
                  </a:lnTo>
                  <a:lnTo>
                    <a:pt x="1154" y="3"/>
                  </a:lnTo>
                  <a:lnTo>
                    <a:pt x="1155" y="0"/>
                  </a:lnTo>
                  <a:lnTo>
                    <a:pt x="1147" y="13"/>
                  </a:lnTo>
                  <a:lnTo>
                    <a:pt x="1139" y="26"/>
                  </a:lnTo>
                  <a:lnTo>
                    <a:pt x="1130" y="40"/>
                  </a:lnTo>
                  <a:lnTo>
                    <a:pt x="1121" y="52"/>
                  </a:lnTo>
                  <a:lnTo>
                    <a:pt x="1110" y="65"/>
                  </a:lnTo>
                  <a:lnTo>
                    <a:pt x="1099" y="78"/>
                  </a:lnTo>
                  <a:lnTo>
                    <a:pt x="1088" y="91"/>
                  </a:lnTo>
                  <a:lnTo>
                    <a:pt x="1076" y="104"/>
                  </a:lnTo>
                  <a:lnTo>
                    <a:pt x="1063" y="116"/>
                  </a:lnTo>
                  <a:lnTo>
                    <a:pt x="1050" y="128"/>
                  </a:lnTo>
                  <a:lnTo>
                    <a:pt x="1036" y="140"/>
                  </a:lnTo>
                  <a:lnTo>
                    <a:pt x="1021" y="152"/>
                  </a:lnTo>
                  <a:lnTo>
                    <a:pt x="1006" y="163"/>
                  </a:lnTo>
                  <a:lnTo>
                    <a:pt x="990" y="174"/>
                  </a:lnTo>
                  <a:lnTo>
                    <a:pt x="973" y="185"/>
                  </a:lnTo>
                  <a:lnTo>
                    <a:pt x="955" y="196"/>
                  </a:lnTo>
                  <a:lnTo>
                    <a:pt x="938" y="206"/>
                  </a:lnTo>
                  <a:lnTo>
                    <a:pt x="919" y="215"/>
                  </a:lnTo>
                  <a:lnTo>
                    <a:pt x="899" y="224"/>
                  </a:lnTo>
                  <a:lnTo>
                    <a:pt x="879" y="233"/>
                  </a:lnTo>
                  <a:lnTo>
                    <a:pt x="858" y="241"/>
                  </a:lnTo>
                  <a:lnTo>
                    <a:pt x="836" y="249"/>
                  </a:lnTo>
                  <a:lnTo>
                    <a:pt x="814" y="256"/>
                  </a:lnTo>
                  <a:lnTo>
                    <a:pt x="791" y="262"/>
                  </a:lnTo>
                  <a:lnTo>
                    <a:pt x="767" y="268"/>
                  </a:lnTo>
                  <a:lnTo>
                    <a:pt x="742" y="273"/>
                  </a:lnTo>
                  <a:lnTo>
                    <a:pt x="716" y="277"/>
                  </a:lnTo>
                  <a:lnTo>
                    <a:pt x="691" y="281"/>
                  </a:lnTo>
                  <a:lnTo>
                    <a:pt x="663" y="284"/>
                  </a:lnTo>
                  <a:lnTo>
                    <a:pt x="636" y="286"/>
                  </a:lnTo>
                  <a:lnTo>
                    <a:pt x="607" y="287"/>
                  </a:lnTo>
                  <a:lnTo>
                    <a:pt x="578" y="288"/>
                  </a:lnTo>
                  <a:lnTo>
                    <a:pt x="548" y="287"/>
                  </a:lnTo>
                  <a:lnTo>
                    <a:pt x="519" y="286"/>
                  </a:lnTo>
                  <a:lnTo>
                    <a:pt x="492" y="284"/>
                  </a:lnTo>
                  <a:lnTo>
                    <a:pt x="465" y="281"/>
                  </a:lnTo>
                  <a:lnTo>
                    <a:pt x="439" y="277"/>
                  </a:lnTo>
                  <a:lnTo>
                    <a:pt x="413" y="273"/>
                  </a:lnTo>
                  <a:lnTo>
                    <a:pt x="389" y="268"/>
                  </a:lnTo>
                  <a:lnTo>
                    <a:pt x="365" y="262"/>
                  </a:lnTo>
                  <a:lnTo>
                    <a:pt x="342" y="256"/>
                  </a:lnTo>
                  <a:lnTo>
                    <a:pt x="319" y="249"/>
                  </a:lnTo>
                  <a:lnTo>
                    <a:pt x="297" y="241"/>
                  </a:lnTo>
                  <a:lnTo>
                    <a:pt x="276" y="233"/>
                  </a:lnTo>
                  <a:lnTo>
                    <a:pt x="256" y="224"/>
                  </a:lnTo>
                  <a:lnTo>
                    <a:pt x="237" y="215"/>
                  </a:lnTo>
                  <a:lnTo>
                    <a:pt x="218" y="206"/>
                  </a:lnTo>
                  <a:lnTo>
                    <a:pt x="200" y="196"/>
                  </a:lnTo>
                  <a:lnTo>
                    <a:pt x="182" y="185"/>
                  </a:lnTo>
                  <a:lnTo>
                    <a:pt x="165" y="174"/>
                  </a:lnTo>
                  <a:lnTo>
                    <a:pt x="150" y="163"/>
                  </a:lnTo>
                  <a:lnTo>
                    <a:pt x="134" y="152"/>
                  </a:lnTo>
                  <a:lnTo>
                    <a:pt x="119" y="140"/>
                  </a:lnTo>
                  <a:lnTo>
                    <a:pt x="105" y="128"/>
                  </a:lnTo>
                  <a:lnTo>
                    <a:pt x="92" y="116"/>
                  </a:lnTo>
                  <a:lnTo>
                    <a:pt x="80" y="104"/>
                  </a:lnTo>
                  <a:lnTo>
                    <a:pt x="67" y="91"/>
                  </a:lnTo>
                  <a:lnTo>
                    <a:pt x="56" y="78"/>
                  </a:lnTo>
                  <a:lnTo>
                    <a:pt x="45" y="65"/>
                  </a:lnTo>
                  <a:lnTo>
                    <a:pt x="35" y="52"/>
                  </a:lnTo>
                  <a:lnTo>
                    <a:pt x="25" y="40"/>
                  </a:lnTo>
                  <a:lnTo>
                    <a:pt x="16" y="26"/>
                  </a:lnTo>
                  <a:lnTo>
                    <a:pt x="8" y="13"/>
                  </a:lnTo>
                  <a:lnTo>
                    <a:pt x="0" y="0"/>
                  </a:lnTo>
                  <a:lnTo>
                    <a:pt x="2" y="4"/>
                  </a:lnTo>
                  <a:lnTo>
                    <a:pt x="6" y="8"/>
                  </a:lnTo>
                  <a:lnTo>
                    <a:pt x="11" y="12"/>
                  </a:lnTo>
                  <a:lnTo>
                    <a:pt x="17" y="16"/>
                  </a:lnTo>
                  <a:lnTo>
                    <a:pt x="25" y="21"/>
                  </a:lnTo>
                  <a:lnTo>
                    <a:pt x="33" y="25"/>
                  </a:lnTo>
                  <a:lnTo>
                    <a:pt x="42" y="29"/>
                  </a:lnTo>
                  <a:lnTo>
                    <a:pt x="52" y="34"/>
                  </a:lnTo>
                  <a:lnTo>
                    <a:pt x="64" y="38"/>
                  </a:lnTo>
                  <a:lnTo>
                    <a:pt x="77" y="43"/>
                  </a:lnTo>
                  <a:lnTo>
                    <a:pt x="90" y="48"/>
                  </a:lnTo>
                  <a:lnTo>
                    <a:pt x="104" y="52"/>
                  </a:lnTo>
                  <a:lnTo>
                    <a:pt x="120" y="56"/>
                  </a:lnTo>
                  <a:lnTo>
                    <a:pt x="136" y="61"/>
                  </a:lnTo>
                  <a:lnTo>
                    <a:pt x="153" y="66"/>
                  </a:lnTo>
                  <a:lnTo>
                    <a:pt x="172" y="70"/>
                  </a:lnTo>
                  <a:lnTo>
                    <a:pt x="190" y="74"/>
                  </a:lnTo>
                  <a:lnTo>
                    <a:pt x="210" y="78"/>
                  </a:lnTo>
                  <a:lnTo>
                    <a:pt x="230" y="82"/>
                  </a:lnTo>
                  <a:lnTo>
                    <a:pt x="252" y="86"/>
                  </a:lnTo>
                  <a:lnTo>
                    <a:pt x="274" y="89"/>
                  </a:lnTo>
                  <a:lnTo>
                    <a:pt x="297" y="93"/>
                  </a:lnTo>
                  <a:lnTo>
                    <a:pt x="320" y="95"/>
                  </a:lnTo>
                  <a:lnTo>
                    <a:pt x="344" y="98"/>
                  </a:lnTo>
                  <a:lnTo>
                    <a:pt x="369" y="101"/>
                  </a:lnTo>
                  <a:lnTo>
                    <a:pt x="395" y="104"/>
                  </a:lnTo>
                  <a:lnTo>
                    <a:pt x="420" y="106"/>
                  </a:lnTo>
                  <a:lnTo>
                    <a:pt x="448" y="107"/>
                  </a:lnTo>
                  <a:lnTo>
                    <a:pt x="475" y="109"/>
                  </a:lnTo>
                  <a:lnTo>
                    <a:pt x="502" y="110"/>
                  </a:lnTo>
                  <a:lnTo>
                    <a:pt x="530" y="110"/>
                  </a:lnTo>
                  <a:lnTo>
                    <a:pt x="559" y="110"/>
                  </a:lnTo>
                  <a:lnTo>
                    <a:pt x="596" y="110"/>
                  </a:lnTo>
                </a:path>
              </a:pathLst>
            </a:custGeom>
            <a:noFill/>
            <a:ln w="12700" cap="rnd">
              <a:solidFill>
                <a:srgbClr val="000000"/>
              </a:solidFill>
              <a:round/>
              <a:headEnd/>
              <a:tailEnd/>
            </a:ln>
          </p:spPr>
          <p:txBody>
            <a:bodyPr/>
            <a:lstStyle/>
            <a:p>
              <a:endParaRPr lang="en-US">
                <a:solidFill>
                  <a:srgbClr val="000000"/>
                </a:solidFill>
              </a:endParaRPr>
            </a:p>
          </p:txBody>
        </p:sp>
        <p:sp>
          <p:nvSpPr>
            <p:cNvPr id="27836" name="Freeform 189"/>
            <p:cNvSpPr>
              <a:spLocks/>
            </p:cNvSpPr>
            <p:nvPr/>
          </p:nvSpPr>
          <p:spPr bwMode="auto">
            <a:xfrm>
              <a:off x="1851" y="2841"/>
              <a:ext cx="1151" cy="170"/>
            </a:xfrm>
            <a:custGeom>
              <a:avLst/>
              <a:gdLst>
                <a:gd name="T0" fmla="*/ 618 w 1151"/>
                <a:gd name="T1" fmla="*/ 169 h 170"/>
                <a:gd name="T2" fmla="*/ 705 w 1151"/>
                <a:gd name="T3" fmla="*/ 165 h 170"/>
                <a:gd name="T4" fmla="*/ 787 w 1151"/>
                <a:gd name="T5" fmla="*/ 158 h 170"/>
                <a:gd name="T6" fmla="*/ 863 w 1151"/>
                <a:gd name="T7" fmla="*/ 150 h 170"/>
                <a:gd name="T8" fmla="*/ 932 w 1151"/>
                <a:gd name="T9" fmla="*/ 139 h 170"/>
                <a:gd name="T10" fmla="*/ 993 w 1151"/>
                <a:gd name="T11" fmla="*/ 127 h 170"/>
                <a:gd name="T12" fmla="*/ 1046 w 1151"/>
                <a:gd name="T13" fmla="*/ 114 h 170"/>
                <a:gd name="T14" fmla="*/ 1088 w 1151"/>
                <a:gd name="T15" fmla="*/ 101 h 170"/>
                <a:gd name="T16" fmla="*/ 1120 w 1151"/>
                <a:gd name="T17" fmla="*/ 88 h 170"/>
                <a:gd name="T18" fmla="*/ 1142 w 1151"/>
                <a:gd name="T19" fmla="*/ 75 h 170"/>
                <a:gd name="T20" fmla="*/ 1150 w 1151"/>
                <a:gd name="T21" fmla="*/ 63 h 170"/>
                <a:gd name="T22" fmla="*/ 1139 w 1151"/>
                <a:gd name="T23" fmla="*/ 59 h 170"/>
                <a:gd name="T24" fmla="*/ 1115 w 1151"/>
                <a:gd name="T25" fmla="*/ 53 h 170"/>
                <a:gd name="T26" fmla="*/ 1079 w 1151"/>
                <a:gd name="T27" fmla="*/ 46 h 170"/>
                <a:gd name="T28" fmla="*/ 1035 w 1151"/>
                <a:gd name="T29" fmla="*/ 38 h 170"/>
                <a:gd name="T30" fmla="*/ 979 w 1151"/>
                <a:gd name="T31" fmla="*/ 29 h 170"/>
                <a:gd name="T32" fmla="*/ 915 w 1151"/>
                <a:gd name="T33" fmla="*/ 21 h 170"/>
                <a:gd name="T34" fmla="*/ 844 w 1151"/>
                <a:gd name="T35" fmla="*/ 14 h 170"/>
                <a:gd name="T36" fmla="*/ 765 w 1151"/>
                <a:gd name="T37" fmla="*/ 8 h 170"/>
                <a:gd name="T38" fmla="*/ 680 w 1151"/>
                <a:gd name="T39" fmla="*/ 3 h 170"/>
                <a:gd name="T40" fmla="*/ 591 w 1151"/>
                <a:gd name="T41" fmla="*/ 0 h 170"/>
                <a:gd name="T42" fmla="*/ 500 w 1151"/>
                <a:gd name="T43" fmla="*/ 1 h 170"/>
                <a:gd name="T44" fmla="*/ 415 w 1151"/>
                <a:gd name="T45" fmla="*/ 3 h 170"/>
                <a:gd name="T46" fmla="*/ 335 w 1151"/>
                <a:gd name="T47" fmla="*/ 8 h 170"/>
                <a:gd name="T48" fmla="*/ 262 w 1151"/>
                <a:gd name="T49" fmla="*/ 14 h 170"/>
                <a:gd name="T50" fmla="*/ 196 w 1151"/>
                <a:gd name="T51" fmla="*/ 19 h 170"/>
                <a:gd name="T52" fmla="*/ 139 w 1151"/>
                <a:gd name="T53" fmla="*/ 26 h 170"/>
                <a:gd name="T54" fmla="*/ 92 w 1151"/>
                <a:gd name="T55" fmla="*/ 34 h 170"/>
                <a:gd name="T56" fmla="*/ 53 w 1151"/>
                <a:gd name="T57" fmla="*/ 41 h 170"/>
                <a:gd name="T58" fmla="*/ 24 w 1151"/>
                <a:gd name="T59" fmla="*/ 47 h 170"/>
                <a:gd name="T60" fmla="*/ 6 w 1151"/>
                <a:gd name="T61" fmla="*/ 52 h 170"/>
                <a:gd name="T62" fmla="*/ 0 w 1151"/>
                <a:gd name="T63" fmla="*/ 57 h 170"/>
                <a:gd name="T64" fmla="*/ 5 w 1151"/>
                <a:gd name="T65" fmla="*/ 68 h 170"/>
                <a:gd name="T66" fmla="*/ 22 w 1151"/>
                <a:gd name="T67" fmla="*/ 81 h 170"/>
                <a:gd name="T68" fmla="*/ 50 w 1151"/>
                <a:gd name="T69" fmla="*/ 95 h 170"/>
                <a:gd name="T70" fmla="*/ 89 w 1151"/>
                <a:gd name="T71" fmla="*/ 109 h 170"/>
                <a:gd name="T72" fmla="*/ 136 w 1151"/>
                <a:gd name="T73" fmla="*/ 123 h 170"/>
                <a:gd name="T74" fmla="*/ 194 w 1151"/>
                <a:gd name="T75" fmla="*/ 135 h 170"/>
                <a:gd name="T76" fmla="*/ 259 w 1151"/>
                <a:gd name="T77" fmla="*/ 147 h 170"/>
                <a:gd name="T78" fmla="*/ 331 w 1151"/>
                <a:gd name="T79" fmla="*/ 157 h 170"/>
                <a:gd name="T80" fmla="*/ 411 w 1151"/>
                <a:gd name="T81" fmla="*/ 164 h 170"/>
                <a:gd name="T82" fmla="*/ 497 w 1151"/>
                <a:gd name="T83" fmla="*/ 168 h 1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1"/>
                <a:gd name="T127" fmla="*/ 0 h 170"/>
                <a:gd name="T128" fmla="*/ 1151 w 1151"/>
                <a:gd name="T129" fmla="*/ 170 h 1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1" h="170">
                  <a:moveTo>
                    <a:pt x="557" y="169"/>
                  </a:moveTo>
                  <a:lnTo>
                    <a:pt x="588" y="169"/>
                  </a:lnTo>
                  <a:lnTo>
                    <a:pt x="618" y="169"/>
                  </a:lnTo>
                  <a:lnTo>
                    <a:pt x="648" y="168"/>
                  </a:lnTo>
                  <a:lnTo>
                    <a:pt x="676" y="167"/>
                  </a:lnTo>
                  <a:lnTo>
                    <a:pt x="705" y="165"/>
                  </a:lnTo>
                  <a:lnTo>
                    <a:pt x="733" y="163"/>
                  </a:lnTo>
                  <a:lnTo>
                    <a:pt x="761" y="161"/>
                  </a:lnTo>
                  <a:lnTo>
                    <a:pt x="787" y="158"/>
                  </a:lnTo>
                  <a:lnTo>
                    <a:pt x="814" y="155"/>
                  </a:lnTo>
                  <a:lnTo>
                    <a:pt x="839" y="153"/>
                  </a:lnTo>
                  <a:lnTo>
                    <a:pt x="863" y="150"/>
                  </a:lnTo>
                  <a:lnTo>
                    <a:pt x="887" y="146"/>
                  </a:lnTo>
                  <a:lnTo>
                    <a:pt x="910" y="143"/>
                  </a:lnTo>
                  <a:lnTo>
                    <a:pt x="932" y="139"/>
                  </a:lnTo>
                  <a:lnTo>
                    <a:pt x="954" y="135"/>
                  </a:lnTo>
                  <a:lnTo>
                    <a:pt x="974" y="131"/>
                  </a:lnTo>
                  <a:lnTo>
                    <a:pt x="993" y="127"/>
                  </a:lnTo>
                  <a:lnTo>
                    <a:pt x="1012" y="123"/>
                  </a:lnTo>
                  <a:lnTo>
                    <a:pt x="1030" y="118"/>
                  </a:lnTo>
                  <a:lnTo>
                    <a:pt x="1046" y="114"/>
                  </a:lnTo>
                  <a:lnTo>
                    <a:pt x="1060" y="110"/>
                  </a:lnTo>
                  <a:lnTo>
                    <a:pt x="1075" y="105"/>
                  </a:lnTo>
                  <a:lnTo>
                    <a:pt x="1088" y="101"/>
                  </a:lnTo>
                  <a:lnTo>
                    <a:pt x="1100" y="97"/>
                  </a:lnTo>
                  <a:lnTo>
                    <a:pt x="1111" y="92"/>
                  </a:lnTo>
                  <a:lnTo>
                    <a:pt x="1120" y="88"/>
                  </a:lnTo>
                  <a:lnTo>
                    <a:pt x="1129" y="83"/>
                  </a:lnTo>
                  <a:lnTo>
                    <a:pt x="1136" y="79"/>
                  </a:lnTo>
                  <a:lnTo>
                    <a:pt x="1142" y="75"/>
                  </a:lnTo>
                  <a:lnTo>
                    <a:pt x="1146" y="70"/>
                  </a:lnTo>
                  <a:lnTo>
                    <a:pt x="1149" y="67"/>
                  </a:lnTo>
                  <a:lnTo>
                    <a:pt x="1150" y="63"/>
                  </a:lnTo>
                  <a:lnTo>
                    <a:pt x="1147" y="62"/>
                  </a:lnTo>
                  <a:lnTo>
                    <a:pt x="1144" y="61"/>
                  </a:lnTo>
                  <a:lnTo>
                    <a:pt x="1139" y="59"/>
                  </a:lnTo>
                  <a:lnTo>
                    <a:pt x="1132" y="57"/>
                  </a:lnTo>
                  <a:lnTo>
                    <a:pt x="1124" y="55"/>
                  </a:lnTo>
                  <a:lnTo>
                    <a:pt x="1115" y="53"/>
                  </a:lnTo>
                  <a:lnTo>
                    <a:pt x="1105" y="51"/>
                  </a:lnTo>
                  <a:lnTo>
                    <a:pt x="1093" y="48"/>
                  </a:lnTo>
                  <a:lnTo>
                    <a:pt x="1079" y="46"/>
                  </a:lnTo>
                  <a:lnTo>
                    <a:pt x="1066" y="43"/>
                  </a:lnTo>
                  <a:lnTo>
                    <a:pt x="1051" y="41"/>
                  </a:lnTo>
                  <a:lnTo>
                    <a:pt x="1035" y="38"/>
                  </a:lnTo>
                  <a:lnTo>
                    <a:pt x="1017" y="35"/>
                  </a:lnTo>
                  <a:lnTo>
                    <a:pt x="999" y="32"/>
                  </a:lnTo>
                  <a:lnTo>
                    <a:pt x="979" y="29"/>
                  </a:lnTo>
                  <a:lnTo>
                    <a:pt x="958" y="26"/>
                  </a:lnTo>
                  <a:lnTo>
                    <a:pt x="937" y="24"/>
                  </a:lnTo>
                  <a:lnTo>
                    <a:pt x="915" y="21"/>
                  </a:lnTo>
                  <a:lnTo>
                    <a:pt x="891" y="18"/>
                  </a:lnTo>
                  <a:lnTo>
                    <a:pt x="867" y="15"/>
                  </a:lnTo>
                  <a:lnTo>
                    <a:pt x="844" y="14"/>
                  </a:lnTo>
                  <a:lnTo>
                    <a:pt x="818" y="12"/>
                  </a:lnTo>
                  <a:lnTo>
                    <a:pt x="791" y="10"/>
                  </a:lnTo>
                  <a:lnTo>
                    <a:pt x="765" y="8"/>
                  </a:lnTo>
                  <a:lnTo>
                    <a:pt x="737" y="6"/>
                  </a:lnTo>
                  <a:lnTo>
                    <a:pt x="709" y="4"/>
                  </a:lnTo>
                  <a:lnTo>
                    <a:pt x="680" y="3"/>
                  </a:lnTo>
                  <a:lnTo>
                    <a:pt x="652" y="2"/>
                  </a:lnTo>
                  <a:lnTo>
                    <a:pt x="622" y="1"/>
                  </a:lnTo>
                  <a:lnTo>
                    <a:pt x="591" y="0"/>
                  </a:lnTo>
                  <a:lnTo>
                    <a:pt x="561" y="0"/>
                  </a:lnTo>
                  <a:lnTo>
                    <a:pt x="530" y="0"/>
                  </a:lnTo>
                  <a:lnTo>
                    <a:pt x="500" y="1"/>
                  </a:lnTo>
                  <a:lnTo>
                    <a:pt x="471" y="2"/>
                  </a:lnTo>
                  <a:lnTo>
                    <a:pt x="443" y="2"/>
                  </a:lnTo>
                  <a:lnTo>
                    <a:pt x="415" y="3"/>
                  </a:lnTo>
                  <a:lnTo>
                    <a:pt x="387" y="5"/>
                  </a:lnTo>
                  <a:lnTo>
                    <a:pt x="361" y="6"/>
                  </a:lnTo>
                  <a:lnTo>
                    <a:pt x="335" y="8"/>
                  </a:lnTo>
                  <a:lnTo>
                    <a:pt x="309" y="10"/>
                  </a:lnTo>
                  <a:lnTo>
                    <a:pt x="286" y="11"/>
                  </a:lnTo>
                  <a:lnTo>
                    <a:pt x="262" y="14"/>
                  </a:lnTo>
                  <a:lnTo>
                    <a:pt x="240" y="14"/>
                  </a:lnTo>
                  <a:lnTo>
                    <a:pt x="218" y="17"/>
                  </a:lnTo>
                  <a:lnTo>
                    <a:pt x="196" y="19"/>
                  </a:lnTo>
                  <a:lnTo>
                    <a:pt x="177" y="21"/>
                  </a:lnTo>
                  <a:lnTo>
                    <a:pt x="157" y="24"/>
                  </a:lnTo>
                  <a:lnTo>
                    <a:pt x="139" y="26"/>
                  </a:lnTo>
                  <a:lnTo>
                    <a:pt x="122" y="29"/>
                  </a:lnTo>
                  <a:lnTo>
                    <a:pt x="106" y="32"/>
                  </a:lnTo>
                  <a:lnTo>
                    <a:pt x="92" y="34"/>
                  </a:lnTo>
                  <a:lnTo>
                    <a:pt x="78" y="36"/>
                  </a:lnTo>
                  <a:lnTo>
                    <a:pt x="65" y="39"/>
                  </a:lnTo>
                  <a:lnTo>
                    <a:pt x="53" y="41"/>
                  </a:lnTo>
                  <a:lnTo>
                    <a:pt x="42" y="42"/>
                  </a:lnTo>
                  <a:lnTo>
                    <a:pt x="33" y="44"/>
                  </a:lnTo>
                  <a:lnTo>
                    <a:pt x="24" y="47"/>
                  </a:lnTo>
                  <a:lnTo>
                    <a:pt x="17" y="48"/>
                  </a:lnTo>
                  <a:lnTo>
                    <a:pt x="11" y="51"/>
                  </a:lnTo>
                  <a:lnTo>
                    <a:pt x="6" y="52"/>
                  </a:lnTo>
                  <a:lnTo>
                    <a:pt x="3" y="54"/>
                  </a:lnTo>
                  <a:lnTo>
                    <a:pt x="0" y="55"/>
                  </a:lnTo>
                  <a:lnTo>
                    <a:pt x="0" y="57"/>
                  </a:lnTo>
                  <a:lnTo>
                    <a:pt x="0" y="60"/>
                  </a:lnTo>
                  <a:lnTo>
                    <a:pt x="2" y="64"/>
                  </a:lnTo>
                  <a:lnTo>
                    <a:pt x="5" y="68"/>
                  </a:lnTo>
                  <a:lnTo>
                    <a:pt x="10" y="72"/>
                  </a:lnTo>
                  <a:lnTo>
                    <a:pt x="15" y="76"/>
                  </a:lnTo>
                  <a:lnTo>
                    <a:pt x="22" y="81"/>
                  </a:lnTo>
                  <a:lnTo>
                    <a:pt x="30" y="85"/>
                  </a:lnTo>
                  <a:lnTo>
                    <a:pt x="40" y="90"/>
                  </a:lnTo>
                  <a:lnTo>
                    <a:pt x="50" y="95"/>
                  </a:lnTo>
                  <a:lnTo>
                    <a:pt x="62" y="99"/>
                  </a:lnTo>
                  <a:lnTo>
                    <a:pt x="75" y="103"/>
                  </a:lnTo>
                  <a:lnTo>
                    <a:pt x="89" y="109"/>
                  </a:lnTo>
                  <a:lnTo>
                    <a:pt x="103" y="113"/>
                  </a:lnTo>
                  <a:lnTo>
                    <a:pt x="119" y="118"/>
                  </a:lnTo>
                  <a:lnTo>
                    <a:pt x="136" y="123"/>
                  </a:lnTo>
                  <a:lnTo>
                    <a:pt x="154" y="127"/>
                  </a:lnTo>
                  <a:lnTo>
                    <a:pt x="173" y="131"/>
                  </a:lnTo>
                  <a:lnTo>
                    <a:pt x="194" y="135"/>
                  </a:lnTo>
                  <a:lnTo>
                    <a:pt x="214" y="139"/>
                  </a:lnTo>
                  <a:lnTo>
                    <a:pt x="236" y="143"/>
                  </a:lnTo>
                  <a:lnTo>
                    <a:pt x="259" y="147"/>
                  </a:lnTo>
                  <a:lnTo>
                    <a:pt x="283" y="151"/>
                  </a:lnTo>
                  <a:lnTo>
                    <a:pt x="306" y="154"/>
                  </a:lnTo>
                  <a:lnTo>
                    <a:pt x="331" y="157"/>
                  </a:lnTo>
                  <a:lnTo>
                    <a:pt x="357" y="160"/>
                  </a:lnTo>
                  <a:lnTo>
                    <a:pt x="384" y="162"/>
                  </a:lnTo>
                  <a:lnTo>
                    <a:pt x="411" y="164"/>
                  </a:lnTo>
                  <a:lnTo>
                    <a:pt x="440" y="166"/>
                  </a:lnTo>
                  <a:lnTo>
                    <a:pt x="468" y="168"/>
                  </a:lnTo>
                  <a:lnTo>
                    <a:pt x="497" y="168"/>
                  </a:lnTo>
                  <a:lnTo>
                    <a:pt x="527" y="169"/>
                  </a:lnTo>
                  <a:lnTo>
                    <a:pt x="557" y="169"/>
                  </a:lnTo>
                </a:path>
              </a:pathLst>
            </a:custGeom>
            <a:solidFill>
              <a:srgbClr val="C0A030"/>
            </a:solidFill>
            <a:ln w="12700" cap="rnd">
              <a:noFill/>
              <a:round/>
              <a:headEnd/>
              <a:tailEnd/>
            </a:ln>
          </p:spPr>
          <p:txBody>
            <a:bodyPr/>
            <a:lstStyle/>
            <a:p>
              <a:endParaRPr lang="en-US">
                <a:solidFill>
                  <a:srgbClr val="000000"/>
                </a:solidFill>
              </a:endParaRPr>
            </a:p>
          </p:txBody>
        </p:sp>
        <p:sp>
          <p:nvSpPr>
            <p:cNvPr id="27837" name="Freeform 190"/>
            <p:cNvSpPr>
              <a:spLocks/>
            </p:cNvSpPr>
            <p:nvPr/>
          </p:nvSpPr>
          <p:spPr bwMode="auto">
            <a:xfrm>
              <a:off x="1851" y="2841"/>
              <a:ext cx="1157" cy="176"/>
            </a:xfrm>
            <a:custGeom>
              <a:avLst/>
              <a:gdLst>
                <a:gd name="T0" fmla="*/ 591 w 1157"/>
                <a:gd name="T1" fmla="*/ 175 h 176"/>
                <a:gd name="T2" fmla="*/ 680 w 1157"/>
                <a:gd name="T3" fmla="*/ 173 h 176"/>
                <a:gd name="T4" fmla="*/ 765 w 1157"/>
                <a:gd name="T5" fmla="*/ 167 h 176"/>
                <a:gd name="T6" fmla="*/ 843 w 1157"/>
                <a:gd name="T7" fmla="*/ 158 h 176"/>
                <a:gd name="T8" fmla="*/ 915 w 1157"/>
                <a:gd name="T9" fmla="*/ 148 h 176"/>
                <a:gd name="T10" fmla="*/ 979 w 1157"/>
                <a:gd name="T11" fmla="*/ 136 h 176"/>
                <a:gd name="T12" fmla="*/ 1035 w 1157"/>
                <a:gd name="T13" fmla="*/ 122 h 176"/>
                <a:gd name="T14" fmla="*/ 1081 w 1157"/>
                <a:gd name="T15" fmla="*/ 109 h 176"/>
                <a:gd name="T16" fmla="*/ 1117 w 1157"/>
                <a:gd name="T17" fmla="*/ 95 h 176"/>
                <a:gd name="T18" fmla="*/ 1142 w 1157"/>
                <a:gd name="T19" fmla="*/ 82 h 176"/>
                <a:gd name="T20" fmla="*/ 1155 w 1157"/>
                <a:gd name="T21" fmla="*/ 69 h 176"/>
                <a:gd name="T22" fmla="*/ 1150 w 1157"/>
                <a:gd name="T23" fmla="*/ 63 h 176"/>
                <a:gd name="T24" fmla="*/ 1130 w 1157"/>
                <a:gd name="T25" fmla="*/ 57 h 176"/>
                <a:gd name="T26" fmla="*/ 1099 w 1157"/>
                <a:gd name="T27" fmla="*/ 50 h 176"/>
                <a:gd name="T28" fmla="*/ 1056 w 1157"/>
                <a:gd name="T29" fmla="*/ 42 h 176"/>
                <a:gd name="T30" fmla="*/ 1004 w 1157"/>
                <a:gd name="T31" fmla="*/ 33 h 176"/>
                <a:gd name="T32" fmla="*/ 942 w 1157"/>
                <a:gd name="T33" fmla="*/ 25 h 176"/>
                <a:gd name="T34" fmla="*/ 872 w 1157"/>
                <a:gd name="T35" fmla="*/ 16 h 176"/>
                <a:gd name="T36" fmla="*/ 795 w 1157"/>
                <a:gd name="T37" fmla="*/ 10 h 176"/>
                <a:gd name="T38" fmla="*/ 713 w 1157"/>
                <a:gd name="T39" fmla="*/ 4 h 176"/>
                <a:gd name="T40" fmla="*/ 625 w 1157"/>
                <a:gd name="T41" fmla="*/ 1 h 176"/>
                <a:gd name="T42" fmla="*/ 533 w 1157"/>
                <a:gd name="T43" fmla="*/ 0 h 176"/>
                <a:gd name="T44" fmla="*/ 445 w 1157"/>
                <a:gd name="T45" fmla="*/ 2 h 176"/>
                <a:gd name="T46" fmla="*/ 363 w 1157"/>
                <a:gd name="T47" fmla="*/ 6 h 176"/>
                <a:gd name="T48" fmla="*/ 287 w 1157"/>
                <a:gd name="T49" fmla="*/ 11 h 176"/>
                <a:gd name="T50" fmla="*/ 219 w 1157"/>
                <a:gd name="T51" fmla="*/ 18 h 176"/>
                <a:gd name="T52" fmla="*/ 158 w 1157"/>
                <a:gd name="T53" fmla="*/ 25 h 176"/>
                <a:gd name="T54" fmla="*/ 107 w 1157"/>
                <a:gd name="T55" fmla="*/ 33 h 176"/>
                <a:gd name="T56" fmla="*/ 65 w 1157"/>
                <a:gd name="T57" fmla="*/ 40 h 176"/>
                <a:gd name="T58" fmla="*/ 33 w 1157"/>
                <a:gd name="T59" fmla="*/ 46 h 176"/>
                <a:gd name="T60" fmla="*/ 11 w 1157"/>
                <a:gd name="T61" fmla="*/ 53 h 176"/>
                <a:gd name="T62" fmla="*/ 0 w 1157"/>
                <a:gd name="T63" fmla="*/ 57 h 176"/>
                <a:gd name="T64" fmla="*/ 2 w 1157"/>
                <a:gd name="T65" fmla="*/ 66 h 176"/>
                <a:gd name="T66" fmla="*/ 15 w 1157"/>
                <a:gd name="T67" fmla="*/ 79 h 176"/>
                <a:gd name="T68" fmla="*/ 40 w 1157"/>
                <a:gd name="T69" fmla="*/ 93 h 176"/>
                <a:gd name="T70" fmla="*/ 75 w 1157"/>
                <a:gd name="T71" fmla="*/ 107 h 176"/>
                <a:gd name="T72" fmla="*/ 120 w 1157"/>
                <a:gd name="T73" fmla="*/ 122 h 176"/>
                <a:gd name="T74" fmla="*/ 174 w 1157"/>
                <a:gd name="T75" fmla="*/ 136 h 176"/>
                <a:gd name="T76" fmla="*/ 237 w 1157"/>
                <a:gd name="T77" fmla="*/ 148 h 176"/>
                <a:gd name="T78" fmla="*/ 308 w 1157"/>
                <a:gd name="T79" fmla="*/ 159 h 176"/>
                <a:gd name="T80" fmla="*/ 386 w 1157"/>
                <a:gd name="T81" fmla="*/ 168 h 176"/>
                <a:gd name="T82" fmla="*/ 470 w 1157"/>
                <a:gd name="T83" fmla="*/ 174 h 176"/>
                <a:gd name="T84" fmla="*/ 560 w 1157"/>
                <a:gd name="T85" fmla="*/ 175 h 1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7"/>
                <a:gd name="T130" fmla="*/ 0 h 176"/>
                <a:gd name="T131" fmla="*/ 1157 w 1157"/>
                <a:gd name="T132" fmla="*/ 176 h 1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7" h="176">
                  <a:moveTo>
                    <a:pt x="560" y="175"/>
                  </a:moveTo>
                  <a:lnTo>
                    <a:pt x="560" y="175"/>
                  </a:lnTo>
                  <a:lnTo>
                    <a:pt x="591" y="175"/>
                  </a:lnTo>
                  <a:lnTo>
                    <a:pt x="621" y="175"/>
                  </a:lnTo>
                  <a:lnTo>
                    <a:pt x="651" y="174"/>
                  </a:lnTo>
                  <a:lnTo>
                    <a:pt x="680" y="173"/>
                  </a:lnTo>
                  <a:lnTo>
                    <a:pt x="709" y="171"/>
                  </a:lnTo>
                  <a:lnTo>
                    <a:pt x="737" y="169"/>
                  </a:lnTo>
                  <a:lnTo>
                    <a:pt x="765" y="167"/>
                  </a:lnTo>
                  <a:lnTo>
                    <a:pt x="791" y="164"/>
                  </a:lnTo>
                  <a:lnTo>
                    <a:pt x="818" y="161"/>
                  </a:lnTo>
                  <a:lnTo>
                    <a:pt x="843" y="158"/>
                  </a:lnTo>
                  <a:lnTo>
                    <a:pt x="868" y="155"/>
                  </a:lnTo>
                  <a:lnTo>
                    <a:pt x="892" y="151"/>
                  </a:lnTo>
                  <a:lnTo>
                    <a:pt x="915" y="148"/>
                  </a:lnTo>
                  <a:lnTo>
                    <a:pt x="937" y="144"/>
                  </a:lnTo>
                  <a:lnTo>
                    <a:pt x="959" y="140"/>
                  </a:lnTo>
                  <a:lnTo>
                    <a:pt x="979" y="136"/>
                  </a:lnTo>
                  <a:lnTo>
                    <a:pt x="998" y="132"/>
                  </a:lnTo>
                  <a:lnTo>
                    <a:pt x="1017" y="127"/>
                  </a:lnTo>
                  <a:lnTo>
                    <a:pt x="1035" y="122"/>
                  </a:lnTo>
                  <a:lnTo>
                    <a:pt x="1051" y="118"/>
                  </a:lnTo>
                  <a:lnTo>
                    <a:pt x="1066" y="114"/>
                  </a:lnTo>
                  <a:lnTo>
                    <a:pt x="1081" y="109"/>
                  </a:lnTo>
                  <a:lnTo>
                    <a:pt x="1094" y="105"/>
                  </a:lnTo>
                  <a:lnTo>
                    <a:pt x="1106" y="100"/>
                  </a:lnTo>
                  <a:lnTo>
                    <a:pt x="1117" y="95"/>
                  </a:lnTo>
                  <a:lnTo>
                    <a:pt x="1126" y="91"/>
                  </a:lnTo>
                  <a:lnTo>
                    <a:pt x="1135" y="86"/>
                  </a:lnTo>
                  <a:lnTo>
                    <a:pt x="1142" y="82"/>
                  </a:lnTo>
                  <a:lnTo>
                    <a:pt x="1148" y="78"/>
                  </a:lnTo>
                  <a:lnTo>
                    <a:pt x="1152" y="73"/>
                  </a:lnTo>
                  <a:lnTo>
                    <a:pt x="1155" y="69"/>
                  </a:lnTo>
                  <a:lnTo>
                    <a:pt x="1156" y="65"/>
                  </a:lnTo>
                  <a:lnTo>
                    <a:pt x="1153" y="64"/>
                  </a:lnTo>
                  <a:lnTo>
                    <a:pt x="1150" y="63"/>
                  </a:lnTo>
                  <a:lnTo>
                    <a:pt x="1145" y="61"/>
                  </a:lnTo>
                  <a:lnTo>
                    <a:pt x="1138" y="59"/>
                  </a:lnTo>
                  <a:lnTo>
                    <a:pt x="1130" y="57"/>
                  </a:lnTo>
                  <a:lnTo>
                    <a:pt x="1121" y="55"/>
                  </a:lnTo>
                  <a:lnTo>
                    <a:pt x="1111" y="53"/>
                  </a:lnTo>
                  <a:lnTo>
                    <a:pt x="1099" y="50"/>
                  </a:lnTo>
                  <a:lnTo>
                    <a:pt x="1085" y="48"/>
                  </a:lnTo>
                  <a:lnTo>
                    <a:pt x="1072" y="45"/>
                  </a:lnTo>
                  <a:lnTo>
                    <a:pt x="1056" y="42"/>
                  </a:lnTo>
                  <a:lnTo>
                    <a:pt x="1040" y="39"/>
                  </a:lnTo>
                  <a:lnTo>
                    <a:pt x="1022" y="36"/>
                  </a:lnTo>
                  <a:lnTo>
                    <a:pt x="1004" y="33"/>
                  </a:lnTo>
                  <a:lnTo>
                    <a:pt x="984" y="30"/>
                  </a:lnTo>
                  <a:lnTo>
                    <a:pt x="963" y="27"/>
                  </a:lnTo>
                  <a:lnTo>
                    <a:pt x="942" y="25"/>
                  </a:lnTo>
                  <a:lnTo>
                    <a:pt x="920" y="22"/>
                  </a:lnTo>
                  <a:lnTo>
                    <a:pt x="896" y="19"/>
                  </a:lnTo>
                  <a:lnTo>
                    <a:pt x="872" y="16"/>
                  </a:lnTo>
                  <a:lnTo>
                    <a:pt x="848" y="14"/>
                  </a:lnTo>
                  <a:lnTo>
                    <a:pt x="822" y="12"/>
                  </a:lnTo>
                  <a:lnTo>
                    <a:pt x="795" y="10"/>
                  </a:lnTo>
                  <a:lnTo>
                    <a:pt x="769" y="8"/>
                  </a:lnTo>
                  <a:lnTo>
                    <a:pt x="741" y="6"/>
                  </a:lnTo>
                  <a:lnTo>
                    <a:pt x="713" y="4"/>
                  </a:lnTo>
                  <a:lnTo>
                    <a:pt x="684" y="3"/>
                  </a:lnTo>
                  <a:lnTo>
                    <a:pt x="655" y="2"/>
                  </a:lnTo>
                  <a:lnTo>
                    <a:pt x="625" y="1"/>
                  </a:lnTo>
                  <a:lnTo>
                    <a:pt x="594" y="0"/>
                  </a:lnTo>
                  <a:lnTo>
                    <a:pt x="564" y="0"/>
                  </a:lnTo>
                  <a:lnTo>
                    <a:pt x="533" y="0"/>
                  </a:lnTo>
                  <a:lnTo>
                    <a:pt x="503" y="1"/>
                  </a:lnTo>
                  <a:lnTo>
                    <a:pt x="473" y="2"/>
                  </a:lnTo>
                  <a:lnTo>
                    <a:pt x="445" y="2"/>
                  </a:lnTo>
                  <a:lnTo>
                    <a:pt x="417" y="3"/>
                  </a:lnTo>
                  <a:lnTo>
                    <a:pt x="389" y="5"/>
                  </a:lnTo>
                  <a:lnTo>
                    <a:pt x="363" y="6"/>
                  </a:lnTo>
                  <a:lnTo>
                    <a:pt x="337" y="8"/>
                  </a:lnTo>
                  <a:lnTo>
                    <a:pt x="311" y="10"/>
                  </a:lnTo>
                  <a:lnTo>
                    <a:pt x="287" y="11"/>
                  </a:lnTo>
                  <a:lnTo>
                    <a:pt x="263" y="14"/>
                  </a:lnTo>
                  <a:lnTo>
                    <a:pt x="241" y="15"/>
                  </a:lnTo>
                  <a:lnTo>
                    <a:pt x="219" y="18"/>
                  </a:lnTo>
                  <a:lnTo>
                    <a:pt x="197" y="20"/>
                  </a:lnTo>
                  <a:lnTo>
                    <a:pt x="178" y="22"/>
                  </a:lnTo>
                  <a:lnTo>
                    <a:pt x="158" y="25"/>
                  </a:lnTo>
                  <a:lnTo>
                    <a:pt x="140" y="27"/>
                  </a:lnTo>
                  <a:lnTo>
                    <a:pt x="123" y="30"/>
                  </a:lnTo>
                  <a:lnTo>
                    <a:pt x="107" y="33"/>
                  </a:lnTo>
                  <a:lnTo>
                    <a:pt x="92" y="35"/>
                  </a:lnTo>
                  <a:lnTo>
                    <a:pt x="78" y="37"/>
                  </a:lnTo>
                  <a:lnTo>
                    <a:pt x="65" y="40"/>
                  </a:lnTo>
                  <a:lnTo>
                    <a:pt x="53" y="42"/>
                  </a:lnTo>
                  <a:lnTo>
                    <a:pt x="42" y="44"/>
                  </a:lnTo>
                  <a:lnTo>
                    <a:pt x="33" y="46"/>
                  </a:lnTo>
                  <a:lnTo>
                    <a:pt x="24" y="49"/>
                  </a:lnTo>
                  <a:lnTo>
                    <a:pt x="17" y="50"/>
                  </a:lnTo>
                  <a:lnTo>
                    <a:pt x="11" y="53"/>
                  </a:lnTo>
                  <a:lnTo>
                    <a:pt x="6" y="54"/>
                  </a:lnTo>
                  <a:lnTo>
                    <a:pt x="3" y="56"/>
                  </a:lnTo>
                  <a:lnTo>
                    <a:pt x="0" y="57"/>
                  </a:lnTo>
                  <a:lnTo>
                    <a:pt x="0" y="59"/>
                  </a:lnTo>
                  <a:lnTo>
                    <a:pt x="0" y="62"/>
                  </a:lnTo>
                  <a:lnTo>
                    <a:pt x="2" y="66"/>
                  </a:lnTo>
                  <a:lnTo>
                    <a:pt x="5" y="70"/>
                  </a:lnTo>
                  <a:lnTo>
                    <a:pt x="10" y="75"/>
                  </a:lnTo>
                  <a:lnTo>
                    <a:pt x="15" y="79"/>
                  </a:lnTo>
                  <a:lnTo>
                    <a:pt x="22" y="84"/>
                  </a:lnTo>
                  <a:lnTo>
                    <a:pt x="30" y="88"/>
                  </a:lnTo>
                  <a:lnTo>
                    <a:pt x="40" y="93"/>
                  </a:lnTo>
                  <a:lnTo>
                    <a:pt x="50" y="98"/>
                  </a:lnTo>
                  <a:lnTo>
                    <a:pt x="62" y="103"/>
                  </a:lnTo>
                  <a:lnTo>
                    <a:pt x="75" y="107"/>
                  </a:lnTo>
                  <a:lnTo>
                    <a:pt x="89" y="113"/>
                  </a:lnTo>
                  <a:lnTo>
                    <a:pt x="104" y="117"/>
                  </a:lnTo>
                  <a:lnTo>
                    <a:pt x="120" y="122"/>
                  </a:lnTo>
                  <a:lnTo>
                    <a:pt x="137" y="127"/>
                  </a:lnTo>
                  <a:lnTo>
                    <a:pt x="155" y="132"/>
                  </a:lnTo>
                  <a:lnTo>
                    <a:pt x="174" y="136"/>
                  </a:lnTo>
                  <a:lnTo>
                    <a:pt x="195" y="140"/>
                  </a:lnTo>
                  <a:lnTo>
                    <a:pt x="215" y="144"/>
                  </a:lnTo>
                  <a:lnTo>
                    <a:pt x="237" y="148"/>
                  </a:lnTo>
                  <a:lnTo>
                    <a:pt x="260" y="152"/>
                  </a:lnTo>
                  <a:lnTo>
                    <a:pt x="284" y="156"/>
                  </a:lnTo>
                  <a:lnTo>
                    <a:pt x="308" y="159"/>
                  </a:lnTo>
                  <a:lnTo>
                    <a:pt x="333" y="163"/>
                  </a:lnTo>
                  <a:lnTo>
                    <a:pt x="359" y="166"/>
                  </a:lnTo>
                  <a:lnTo>
                    <a:pt x="386" y="168"/>
                  </a:lnTo>
                  <a:lnTo>
                    <a:pt x="413" y="170"/>
                  </a:lnTo>
                  <a:lnTo>
                    <a:pt x="442" y="172"/>
                  </a:lnTo>
                  <a:lnTo>
                    <a:pt x="470" y="174"/>
                  </a:lnTo>
                  <a:lnTo>
                    <a:pt x="500" y="174"/>
                  </a:lnTo>
                  <a:lnTo>
                    <a:pt x="530" y="175"/>
                  </a:lnTo>
                  <a:lnTo>
                    <a:pt x="560" y="175"/>
                  </a:lnTo>
                </a:path>
              </a:pathLst>
            </a:custGeom>
            <a:noFill/>
            <a:ln w="12700" cap="rnd">
              <a:solidFill>
                <a:srgbClr val="000000"/>
              </a:solidFill>
              <a:round/>
              <a:headEnd/>
              <a:tailEnd/>
            </a:ln>
          </p:spPr>
          <p:txBody>
            <a:bodyPr/>
            <a:lstStyle/>
            <a:p>
              <a:endParaRPr lang="en-US">
                <a:solidFill>
                  <a:srgbClr val="000000"/>
                </a:solidFill>
              </a:endParaRPr>
            </a:p>
          </p:txBody>
        </p:sp>
        <p:sp>
          <p:nvSpPr>
            <p:cNvPr id="27838" name="Freeform 191"/>
            <p:cNvSpPr>
              <a:spLocks/>
            </p:cNvSpPr>
            <p:nvPr/>
          </p:nvSpPr>
          <p:spPr bwMode="auto">
            <a:xfrm>
              <a:off x="2480" y="2854"/>
              <a:ext cx="517" cy="115"/>
            </a:xfrm>
            <a:custGeom>
              <a:avLst/>
              <a:gdLst>
                <a:gd name="T0" fmla="*/ 510 w 517"/>
                <a:gd name="T1" fmla="*/ 56 h 115"/>
                <a:gd name="T2" fmla="*/ 493 w 517"/>
                <a:gd name="T3" fmla="*/ 51 h 115"/>
                <a:gd name="T4" fmla="*/ 472 w 517"/>
                <a:gd name="T5" fmla="*/ 48 h 115"/>
                <a:gd name="T6" fmla="*/ 445 w 517"/>
                <a:gd name="T7" fmla="*/ 42 h 115"/>
                <a:gd name="T8" fmla="*/ 413 w 517"/>
                <a:gd name="T9" fmla="*/ 37 h 115"/>
                <a:gd name="T10" fmla="*/ 380 w 517"/>
                <a:gd name="T11" fmla="*/ 32 h 115"/>
                <a:gd name="T12" fmla="*/ 343 w 517"/>
                <a:gd name="T13" fmla="*/ 28 h 115"/>
                <a:gd name="T14" fmla="*/ 304 w 517"/>
                <a:gd name="T15" fmla="*/ 23 h 115"/>
                <a:gd name="T16" fmla="*/ 265 w 517"/>
                <a:gd name="T17" fmla="*/ 17 h 115"/>
                <a:gd name="T18" fmla="*/ 224 w 517"/>
                <a:gd name="T19" fmla="*/ 13 h 115"/>
                <a:gd name="T20" fmla="*/ 185 w 517"/>
                <a:gd name="T21" fmla="*/ 10 h 115"/>
                <a:gd name="T22" fmla="*/ 145 w 517"/>
                <a:gd name="T23" fmla="*/ 6 h 115"/>
                <a:gd name="T24" fmla="*/ 108 w 517"/>
                <a:gd name="T25" fmla="*/ 4 h 115"/>
                <a:gd name="T26" fmla="*/ 73 w 517"/>
                <a:gd name="T27" fmla="*/ 2 h 115"/>
                <a:gd name="T28" fmla="*/ 42 w 517"/>
                <a:gd name="T29" fmla="*/ 1 h 115"/>
                <a:gd name="T30" fmla="*/ 13 w 517"/>
                <a:gd name="T31" fmla="*/ 0 h 115"/>
                <a:gd name="T32" fmla="*/ 2 w 517"/>
                <a:gd name="T33" fmla="*/ 6 h 115"/>
                <a:gd name="T34" fmla="*/ 5 w 517"/>
                <a:gd name="T35" fmla="*/ 16 h 115"/>
                <a:gd name="T36" fmla="*/ 8 w 517"/>
                <a:gd name="T37" fmla="*/ 27 h 115"/>
                <a:gd name="T38" fmla="*/ 12 w 517"/>
                <a:gd name="T39" fmla="*/ 36 h 115"/>
                <a:gd name="T40" fmla="*/ 17 w 517"/>
                <a:gd name="T41" fmla="*/ 47 h 115"/>
                <a:gd name="T42" fmla="*/ 25 w 517"/>
                <a:gd name="T43" fmla="*/ 57 h 115"/>
                <a:gd name="T44" fmla="*/ 35 w 517"/>
                <a:gd name="T45" fmla="*/ 69 h 115"/>
                <a:gd name="T46" fmla="*/ 48 w 517"/>
                <a:gd name="T47" fmla="*/ 82 h 115"/>
                <a:gd name="T48" fmla="*/ 78 w 517"/>
                <a:gd name="T49" fmla="*/ 87 h 115"/>
                <a:gd name="T50" fmla="*/ 121 w 517"/>
                <a:gd name="T51" fmla="*/ 87 h 115"/>
                <a:gd name="T52" fmla="*/ 162 w 517"/>
                <a:gd name="T53" fmla="*/ 88 h 115"/>
                <a:gd name="T54" fmla="*/ 204 w 517"/>
                <a:gd name="T55" fmla="*/ 92 h 115"/>
                <a:gd name="T56" fmla="*/ 242 w 517"/>
                <a:gd name="T57" fmla="*/ 96 h 115"/>
                <a:gd name="T58" fmla="*/ 277 w 517"/>
                <a:gd name="T59" fmla="*/ 102 h 115"/>
                <a:gd name="T60" fmla="*/ 307 w 517"/>
                <a:gd name="T61" fmla="*/ 107 h 115"/>
                <a:gd name="T62" fmla="*/ 333 w 517"/>
                <a:gd name="T63" fmla="*/ 112 h 115"/>
                <a:gd name="T64" fmla="*/ 355 w 517"/>
                <a:gd name="T65" fmla="*/ 112 h 115"/>
                <a:gd name="T66" fmla="*/ 376 w 517"/>
                <a:gd name="T67" fmla="*/ 106 h 115"/>
                <a:gd name="T68" fmla="*/ 398 w 517"/>
                <a:gd name="T69" fmla="*/ 101 h 115"/>
                <a:gd name="T70" fmla="*/ 421 w 517"/>
                <a:gd name="T71" fmla="*/ 94 h 115"/>
                <a:gd name="T72" fmla="*/ 445 w 517"/>
                <a:gd name="T73" fmla="*/ 87 h 115"/>
                <a:gd name="T74" fmla="*/ 467 w 517"/>
                <a:gd name="T75" fmla="*/ 80 h 115"/>
                <a:gd name="T76" fmla="*/ 487 w 517"/>
                <a:gd name="T77" fmla="*/ 71 h 115"/>
                <a:gd name="T78" fmla="*/ 507 w 517"/>
                <a:gd name="T79" fmla="*/ 63 h 1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17"/>
                <a:gd name="T121" fmla="*/ 0 h 115"/>
                <a:gd name="T122" fmla="*/ 517 w 517"/>
                <a:gd name="T123" fmla="*/ 115 h 11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17" h="115">
                  <a:moveTo>
                    <a:pt x="516" y="57"/>
                  </a:moveTo>
                  <a:lnTo>
                    <a:pt x="510" y="56"/>
                  </a:lnTo>
                  <a:lnTo>
                    <a:pt x="502" y="53"/>
                  </a:lnTo>
                  <a:lnTo>
                    <a:pt x="493" y="51"/>
                  </a:lnTo>
                  <a:lnTo>
                    <a:pt x="483" y="49"/>
                  </a:lnTo>
                  <a:lnTo>
                    <a:pt x="472" y="48"/>
                  </a:lnTo>
                  <a:lnTo>
                    <a:pt x="459" y="45"/>
                  </a:lnTo>
                  <a:lnTo>
                    <a:pt x="445" y="42"/>
                  </a:lnTo>
                  <a:lnTo>
                    <a:pt x="430" y="39"/>
                  </a:lnTo>
                  <a:lnTo>
                    <a:pt x="413" y="37"/>
                  </a:lnTo>
                  <a:lnTo>
                    <a:pt x="397" y="34"/>
                  </a:lnTo>
                  <a:lnTo>
                    <a:pt x="380" y="32"/>
                  </a:lnTo>
                  <a:lnTo>
                    <a:pt x="362" y="29"/>
                  </a:lnTo>
                  <a:lnTo>
                    <a:pt x="343" y="28"/>
                  </a:lnTo>
                  <a:lnTo>
                    <a:pt x="323" y="25"/>
                  </a:lnTo>
                  <a:lnTo>
                    <a:pt x="304" y="23"/>
                  </a:lnTo>
                  <a:lnTo>
                    <a:pt x="285" y="20"/>
                  </a:lnTo>
                  <a:lnTo>
                    <a:pt x="265" y="17"/>
                  </a:lnTo>
                  <a:lnTo>
                    <a:pt x="244" y="15"/>
                  </a:lnTo>
                  <a:lnTo>
                    <a:pt x="224" y="13"/>
                  </a:lnTo>
                  <a:lnTo>
                    <a:pt x="205" y="11"/>
                  </a:lnTo>
                  <a:lnTo>
                    <a:pt x="185" y="10"/>
                  </a:lnTo>
                  <a:lnTo>
                    <a:pt x="165" y="8"/>
                  </a:lnTo>
                  <a:lnTo>
                    <a:pt x="145" y="6"/>
                  </a:lnTo>
                  <a:lnTo>
                    <a:pt x="127" y="5"/>
                  </a:lnTo>
                  <a:lnTo>
                    <a:pt x="108" y="4"/>
                  </a:lnTo>
                  <a:lnTo>
                    <a:pt x="90" y="3"/>
                  </a:lnTo>
                  <a:lnTo>
                    <a:pt x="73" y="2"/>
                  </a:lnTo>
                  <a:lnTo>
                    <a:pt x="56" y="1"/>
                  </a:lnTo>
                  <a:lnTo>
                    <a:pt x="42" y="1"/>
                  </a:lnTo>
                  <a:lnTo>
                    <a:pt x="27" y="0"/>
                  </a:lnTo>
                  <a:lnTo>
                    <a:pt x="13" y="0"/>
                  </a:lnTo>
                  <a:lnTo>
                    <a:pt x="0" y="1"/>
                  </a:lnTo>
                  <a:lnTo>
                    <a:pt x="2" y="6"/>
                  </a:lnTo>
                  <a:lnTo>
                    <a:pt x="3" y="11"/>
                  </a:lnTo>
                  <a:lnTo>
                    <a:pt x="5" y="16"/>
                  </a:lnTo>
                  <a:lnTo>
                    <a:pt x="7" y="21"/>
                  </a:lnTo>
                  <a:lnTo>
                    <a:pt x="8" y="27"/>
                  </a:lnTo>
                  <a:lnTo>
                    <a:pt x="10" y="31"/>
                  </a:lnTo>
                  <a:lnTo>
                    <a:pt x="12" y="36"/>
                  </a:lnTo>
                  <a:lnTo>
                    <a:pt x="14" y="42"/>
                  </a:lnTo>
                  <a:lnTo>
                    <a:pt x="17" y="47"/>
                  </a:lnTo>
                  <a:lnTo>
                    <a:pt x="20" y="52"/>
                  </a:lnTo>
                  <a:lnTo>
                    <a:pt x="25" y="57"/>
                  </a:lnTo>
                  <a:lnTo>
                    <a:pt x="30" y="64"/>
                  </a:lnTo>
                  <a:lnTo>
                    <a:pt x="35" y="69"/>
                  </a:lnTo>
                  <a:lnTo>
                    <a:pt x="42" y="75"/>
                  </a:lnTo>
                  <a:lnTo>
                    <a:pt x="48" y="82"/>
                  </a:lnTo>
                  <a:lnTo>
                    <a:pt x="56" y="88"/>
                  </a:lnTo>
                  <a:lnTo>
                    <a:pt x="78" y="87"/>
                  </a:lnTo>
                  <a:lnTo>
                    <a:pt x="100" y="87"/>
                  </a:lnTo>
                  <a:lnTo>
                    <a:pt x="121" y="87"/>
                  </a:lnTo>
                  <a:lnTo>
                    <a:pt x="141" y="87"/>
                  </a:lnTo>
                  <a:lnTo>
                    <a:pt x="162" y="88"/>
                  </a:lnTo>
                  <a:lnTo>
                    <a:pt x="183" y="90"/>
                  </a:lnTo>
                  <a:lnTo>
                    <a:pt x="204" y="92"/>
                  </a:lnTo>
                  <a:lnTo>
                    <a:pt x="223" y="94"/>
                  </a:lnTo>
                  <a:lnTo>
                    <a:pt x="242" y="96"/>
                  </a:lnTo>
                  <a:lnTo>
                    <a:pt x="260" y="99"/>
                  </a:lnTo>
                  <a:lnTo>
                    <a:pt x="277" y="102"/>
                  </a:lnTo>
                  <a:lnTo>
                    <a:pt x="293" y="105"/>
                  </a:lnTo>
                  <a:lnTo>
                    <a:pt x="307" y="107"/>
                  </a:lnTo>
                  <a:lnTo>
                    <a:pt x="321" y="109"/>
                  </a:lnTo>
                  <a:lnTo>
                    <a:pt x="333" y="112"/>
                  </a:lnTo>
                  <a:lnTo>
                    <a:pt x="344" y="114"/>
                  </a:lnTo>
                  <a:lnTo>
                    <a:pt x="355" y="112"/>
                  </a:lnTo>
                  <a:lnTo>
                    <a:pt x="365" y="109"/>
                  </a:lnTo>
                  <a:lnTo>
                    <a:pt x="376" y="106"/>
                  </a:lnTo>
                  <a:lnTo>
                    <a:pt x="387" y="104"/>
                  </a:lnTo>
                  <a:lnTo>
                    <a:pt x="398" y="101"/>
                  </a:lnTo>
                  <a:lnTo>
                    <a:pt x="410" y="98"/>
                  </a:lnTo>
                  <a:lnTo>
                    <a:pt x="421" y="94"/>
                  </a:lnTo>
                  <a:lnTo>
                    <a:pt x="433" y="91"/>
                  </a:lnTo>
                  <a:lnTo>
                    <a:pt x="445" y="87"/>
                  </a:lnTo>
                  <a:lnTo>
                    <a:pt x="456" y="84"/>
                  </a:lnTo>
                  <a:lnTo>
                    <a:pt x="467" y="80"/>
                  </a:lnTo>
                  <a:lnTo>
                    <a:pt x="477" y="75"/>
                  </a:lnTo>
                  <a:lnTo>
                    <a:pt x="487" y="71"/>
                  </a:lnTo>
                  <a:lnTo>
                    <a:pt x="498" y="67"/>
                  </a:lnTo>
                  <a:lnTo>
                    <a:pt x="507" y="63"/>
                  </a:lnTo>
                  <a:lnTo>
                    <a:pt x="516" y="57"/>
                  </a:lnTo>
                </a:path>
              </a:pathLst>
            </a:custGeom>
            <a:solidFill>
              <a:srgbClr val="C0A030"/>
            </a:solidFill>
            <a:ln w="12700" cap="rnd">
              <a:noFill/>
              <a:round/>
              <a:headEnd/>
              <a:tailEnd/>
            </a:ln>
          </p:spPr>
          <p:txBody>
            <a:bodyPr/>
            <a:lstStyle/>
            <a:p>
              <a:endParaRPr lang="en-US">
                <a:solidFill>
                  <a:srgbClr val="000000"/>
                </a:solidFill>
              </a:endParaRPr>
            </a:p>
          </p:txBody>
        </p:sp>
        <p:sp>
          <p:nvSpPr>
            <p:cNvPr id="27839" name="Freeform 192"/>
            <p:cNvSpPr>
              <a:spLocks/>
            </p:cNvSpPr>
            <p:nvPr/>
          </p:nvSpPr>
          <p:spPr bwMode="auto">
            <a:xfrm>
              <a:off x="2517" y="2855"/>
              <a:ext cx="448" cy="112"/>
            </a:xfrm>
            <a:custGeom>
              <a:avLst/>
              <a:gdLst>
                <a:gd name="T0" fmla="*/ 439 w 448"/>
                <a:gd name="T1" fmla="*/ 46 h 112"/>
                <a:gd name="T2" fmla="*/ 420 w 448"/>
                <a:gd name="T3" fmla="*/ 44 h 112"/>
                <a:gd name="T4" fmla="*/ 399 w 448"/>
                <a:gd name="T5" fmla="*/ 40 h 112"/>
                <a:gd name="T6" fmla="*/ 374 w 448"/>
                <a:gd name="T7" fmla="*/ 36 h 112"/>
                <a:gd name="T8" fmla="*/ 346 w 448"/>
                <a:gd name="T9" fmla="*/ 32 h 112"/>
                <a:gd name="T10" fmla="*/ 318 w 448"/>
                <a:gd name="T11" fmla="*/ 28 h 112"/>
                <a:gd name="T12" fmla="*/ 287 w 448"/>
                <a:gd name="T13" fmla="*/ 25 h 112"/>
                <a:gd name="T14" fmla="*/ 256 w 448"/>
                <a:gd name="T15" fmla="*/ 21 h 112"/>
                <a:gd name="T16" fmla="*/ 223 w 448"/>
                <a:gd name="T17" fmla="*/ 17 h 112"/>
                <a:gd name="T18" fmla="*/ 190 w 448"/>
                <a:gd name="T19" fmla="*/ 13 h 112"/>
                <a:gd name="T20" fmla="*/ 158 w 448"/>
                <a:gd name="T21" fmla="*/ 10 h 112"/>
                <a:gd name="T22" fmla="*/ 125 w 448"/>
                <a:gd name="T23" fmla="*/ 8 h 112"/>
                <a:gd name="T24" fmla="*/ 95 w 448"/>
                <a:gd name="T25" fmla="*/ 5 h 112"/>
                <a:gd name="T26" fmla="*/ 65 w 448"/>
                <a:gd name="T27" fmla="*/ 2 h 112"/>
                <a:gd name="T28" fmla="*/ 37 w 448"/>
                <a:gd name="T29" fmla="*/ 1 h 112"/>
                <a:gd name="T30" fmla="*/ 12 w 448"/>
                <a:gd name="T31" fmla="*/ 0 h 112"/>
                <a:gd name="T32" fmla="*/ 2 w 448"/>
                <a:gd name="T33" fmla="*/ 10 h 112"/>
                <a:gd name="T34" fmla="*/ 8 w 448"/>
                <a:gd name="T35" fmla="*/ 29 h 112"/>
                <a:gd name="T36" fmla="*/ 16 w 448"/>
                <a:gd name="T37" fmla="*/ 50 h 112"/>
                <a:gd name="T38" fmla="*/ 34 w 448"/>
                <a:gd name="T39" fmla="*/ 73 h 112"/>
                <a:gd name="T40" fmla="*/ 57 w 448"/>
                <a:gd name="T41" fmla="*/ 85 h 112"/>
                <a:gd name="T42" fmla="*/ 87 w 448"/>
                <a:gd name="T43" fmla="*/ 84 h 112"/>
                <a:gd name="T44" fmla="*/ 120 w 448"/>
                <a:gd name="T45" fmla="*/ 86 h 112"/>
                <a:gd name="T46" fmla="*/ 158 w 448"/>
                <a:gd name="T47" fmla="*/ 90 h 112"/>
                <a:gd name="T48" fmla="*/ 195 w 448"/>
                <a:gd name="T49" fmla="*/ 95 h 112"/>
                <a:gd name="T50" fmla="*/ 231 w 448"/>
                <a:gd name="T51" fmla="*/ 100 h 112"/>
                <a:gd name="T52" fmla="*/ 262 w 448"/>
                <a:gd name="T53" fmla="*/ 105 h 112"/>
                <a:gd name="T54" fmla="*/ 288 w 448"/>
                <a:gd name="T55" fmla="*/ 109 h 112"/>
                <a:gd name="T56" fmla="*/ 305 w 448"/>
                <a:gd name="T57" fmla="*/ 109 h 112"/>
                <a:gd name="T58" fmla="*/ 323 w 448"/>
                <a:gd name="T59" fmla="*/ 104 h 112"/>
                <a:gd name="T60" fmla="*/ 343 w 448"/>
                <a:gd name="T61" fmla="*/ 98 h 112"/>
                <a:gd name="T62" fmla="*/ 365 w 448"/>
                <a:gd name="T63" fmla="*/ 88 h 112"/>
                <a:gd name="T64" fmla="*/ 389 w 448"/>
                <a:gd name="T65" fmla="*/ 79 h 112"/>
                <a:gd name="T66" fmla="*/ 410 w 448"/>
                <a:gd name="T67" fmla="*/ 69 h 112"/>
                <a:gd name="T68" fmla="*/ 428 w 448"/>
                <a:gd name="T69" fmla="*/ 60 h 112"/>
                <a:gd name="T70" fmla="*/ 442 w 448"/>
                <a:gd name="T71" fmla="*/ 51 h 1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48"/>
                <a:gd name="T109" fmla="*/ 0 h 112"/>
                <a:gd name="T110" fmla="*/ 448 w 448"/>
                <a:gd name="T111" fmla="*/ 112 h 1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48" h="112">
                  <a:moveTo>
                    <a:pt x="447" y="48"/>
                  </a:moveTo>
                  <a:lnTo>
                    <a:pt x="439" y="46"/>
                  </a:lnTo>
                  <a:lnTo>
                    <a:pt x="430" y="45"/>
                  </a:lnTo>
                  <a:lnTo>
                    <a:pt x="420" y="44"/>
                  </a:lnTo>
                  <a:lnTo>
                    <a:pt x="410" y="42"/>
                  </a:lnTo>
                  <a:lnTo>
                    <a:pt x="399" y="40"/>
                  </a:lnTo>
                  <a:lnTo>
                    <a:pt x="387" y="38"/>
                  </a:lnTo>
                  <a:lnTo>
                    <a:pt x="374" y="36"/>
                  </a:lnTo>
                  <a:lnTo>
                    <a:pt x="360" y="34"/>
                  </a:lnTo>
                  <a:lnTo>
                    <a:pt x="346" y="32"/>
                  </a:lnTo>
                  <a:lnTo>
                    <a:pt x="333" y="30"/>
                  </a:lnTo>
                  <a:lnTo>
                    <a:pt x="318" y="28"/>
                  </a:lnTo>
                  <a:lnTo>
                    <a:pt x="303" y="27"/>
                  </a:lnTo>
                  <a:lnTo>
                    <a:pt x="287" y="25"/>
                  </a:lnTo>
                  <a:lnTo>
                    <a:pt x="271" y="23"/>
                  </a:lnTo>
                  <a:lnTo>
                    <a:pt x="256" y="21"/>
                  </a:lnTo>
                  <a:lnTo>
                    <a:pt x="239" y="19"/>
                  </a:lnTo>
                  <a:lnTo>
                    <a:pt x="223" y="17"/>
                  </a:lnTo>
                  <a:lnTo>
                    <a:pt x="206" y="15"/>
                  </a:lnTo>
                  <a:lnTo>
                    <a:pt x="190" y="13"/>
                  </a:lnTo>
                  <a:lnTo>
                    <a:pt x="174" y="11"/>
                  </a:lnTo>
                  <a:lnTo>
                    <a:pt x="158" y="10"/>
                  </a:lnTo>
                  <a:lnTo>
                    <a:pt x="141" y="9"/>
                  </a:lnTo>
                  <a:lnTo>
                    <a:pt x="125" y="8"/>
                  </a:lnTo>
                  <a:lnTo>
                    <a:pt x="110" y="7"/>
                  </a:lnTo>
                  <a:lnTo>
                    <a:pt x="95" y="5"/>
                  </a:lnTo>
                  <a:lnTo>
                    <a:pt x="80" y="4"/>
                  </a:lnTo>
                  <a:lnTo>
                    <a:pt x="65" y="2"/>
                  </a:lnTo>
                  <a:lnTo>
                    <a:pt x="50" y="2"/>
                  </a:lnTo>
                  <a:lnTo>
                    <a:pt x="37" y="1"/>
                  </a:lnTo>
                  <a:lnTo>
                    <a:pt x="24" y="0"/>
                  </a:lnTo>
                  <a:lnTo>
                    <a:pt x="12" y="0"/>
                  </a:lnTo>
                  <a:lnTo>
                    <a:pt x="0" y="0"/>
                  </a:lnTo>
                  <a:lnTo>
                    <a:pt x="2" y="10"/>
                  </a:lnTo>
                  <a:lnTo>
                    <a:pt x="5" y="20"/>
                  </a:lnTo>
                  <a:lnTo>
                    <a:pt x="8" y="29"/>
                  </a:lnTo>
                  <a:lnTo>
                    <a:pt x="11" y="40"/>
                  </a:lnTo>
                  <a:lnTo>
                    <a:pt x="16" y="50"/>
                  </a:lnTo>
                  <a:lnTo>
                    <a:pt x="23" y="62"/>
                  </a:lnTo>
                  <a:lnTo>
                    <a:pt x="34" y="73"/>
                  </a:lnTo>
                  <a:lnTo>
                    <a:pt x="46" y="86"/>
                  </a:lnTo>
                  <a:lnTo>
                    <a:pt x="57" y="85"/>
                  </a:lnTo>
                  <a:lnTo>
                    <a:pt x="71" y="84"/>
                  </a:lnTo>
                  <a:lnTo>
                    <a:pt x="87" y="84"/>
                  </a:lnTo>
                  <a:lnTo>
                    <a:pt x="103" y="85"/>
                  </a:lnTo>
                  <a:lnTo>
                    <a:pt x="120" y="86"/>
                  </a:lnTo>
                  <a:lnTo>
                    <a:pt x="139" y="88"/>
                  </a:lnTo>
                  <a:lnTo>
                    <a:pt x="158" y="90"/>
                  </a:lnTo>
                  <a:lnTo>
                    <a:pt x="177" y="92"/>
                  </a:lnTo>
                  <a:lnTo>
                    <a:pt x="195" y="95"/>
                  </a:lnTo>
                  <a:lnTo>
                    <a:pt x="213" y="98"/>
                  </a:lnTo>
                  <a:lnTo>
                    <a:pt x="231" y="100"/>
                  </a:lnTo>
                  <a:lnTo>
                    <a:pt x="248" y="102"/>
                  </a:lnTo>
                  <a:lnTo>
                    <a:pt x="262" y="105"/>
                  </a:lnTo>
                  <a:lnTo>
                    <a:pt x="276" y="107"/>
                  </a:lnTo>
                  <a:lnTo>
                    <a:pt x="288" y="109"/>
                  </a:lnTo>
                  <a:lnTo>
                    <a:pt x="297" y="111"/>
                  </a:lnTo>
                  <a:lnTo>
                    <a:pt x="305" y="109"/>
                  </a:lnTo>
                  <a:lnTo>
                    <a:pt x="314" y="107"/>
                  </a:lnTo>
                  <a:lnTo>
                    <a:pt x="323" y="104"/>
                  </a:lnTo>
                  <a:lnTo>
                    <a:pt x="333" y="102"/>
                  </a:lnTo>
                  <a:lnTo>
                    <a:pt x="343" y="98"/>
                  </a:lnTo>
                  <a:lnTo>
                    <a:pt x="354" y="93"/>
                  </a:lnTo>
                  <a:lnTo>
                    <a:pt x="365" y="88"/>
                  </a:lnTo>
                  <a:lnTo>
                    <a:pt x="377" y="83"/>
                  </a:lnTo>
                  <a:lnTo>
                    <a:pt x="389" y="79"/>
                  </a:lnTo>
                  <a:lnTo>
                    <a:pt x="399" y="74"/>
                  </a:lnTo>
                  <a:lnTo>
                    <a:pt x="410" y="69"/>
                  </a:lnTo>
                  <a:lnTo>
                    <a:pt x="419" y="65"/>
                  </a:lnTo>
                  <a:lnTo>
                    <a:pt x="428" y="60"/>
                  </a:lnTo>
                  <a:lnTo>
                    <a:pt x="435" y="55"/>
                  </a:lnTo>
                  <a:lnTo>
                    <a:pt x="442" y="51"/>
                  </a:lnTo>
                  <a:lnTo>
                    <a:pt x="447" y="48"/>
                  </a:lnTo>
                </a:path>
              </a:pathLst>
            </a:custGeom>
            <a:solidFill>
              <a:srgbClr val="C0A030"/>
            </a:solidFill>
            <a:ln w="12700" cap="rnd">
              <a:noFill/>
              <a:round/>
              <a:headEnd/>
              <a:tailEnd/>
            </a:ln>
          </p:spPr>
          <p:txBody>
            <a:bodyPr/>
            <a:lstStyle/>
            <a:p>
              <a:endParaRPr lang="en-US">
                <a:solidFill>
                  <a:srgbClr val="000000"/>
                </a:solidFill>
              </a:endParaRPr>
            </a:p>
          </p:txBody>
        </p:sp>
        <p:sp>
          <p:nvSpPr>
            <p:cNvPr id="27840" name="Freeform 193"/>
            <p:cNvSpPr>
              <a:spLocks/>
            </p:cNvSpPr>
            <p:nvPr/>
          </p:nvSpPr>
          <p:spPr bwMode="auto">
            <a:xfrm>
              <a:off x="2547" y="2857"/>
              <a:ext cx="384" cy="110"/>
            </a:xfrm>
            <a:custGeom>
              <a:avLst/>
              <a:gdLst>
                <a:gd name="T0" fmla="*/ 378 w 384"/>
                <a:gd name="T1" fmla="*/ 41 h 110"/>
                <a:gd name="T2" fmla="*/ 365 w 384"/>
                <a:gd name="T3" fmla="*/ 39 h 110"/>
                <a:gd name="T4" fmla="*/ 349 w 384"/>
                <a:gd name="T5" fmla="*/ 35 h 110"/>
                <a:gd name="T6" fmla="*/ 329 w 384"/>
                <a:gd name="T7" fmla="*/ 32 h 110"/>
                <a:gd name="T8" fmla="*/ 305 w 384"/>
                <a:gd name="T9" fmla="*/ 28 h 110"/>
                <a:gd name="T10" fmla="*/ 280 w 384"/>
                <a:gd name="T11" fmla="*/ 26 h 110"/>
                <a:gd name="T12" fmla="*/ 252 w 384"/>
                <a:gd name="T13" fmla="*/ 22 h 110"/>
                <a:gd name="T14" fmla="*/ 223 w 384"/>
                <a:gd name="T15" fmla="*/ 18 h 110"/>
                <a:gd name="T16" fmla="*/ 194 w 384"/>
                <a:gd name="T17" fmla="*/ 14 h 110"/>
                <a:gd name="T18" fmla="*/ 164 w 384"/>
                <a:gd name="T19" fmla="*/ 11 h 110"/>
                <a:gd name="T20" fmla="*/ 135 w 384"/>
                <a:gd name="T21" fmla="*/ 9 h 110"/>
                <a:gd name="T22" fmla="*/ 106 w 384"/>
                <a:gd name="T23" fmla="*/ 6 h 110"/>
                <a:gd name="T24" fmla="*/ 79 w 384"/>
                <a:gd name="T25" fmla="*/ 4 h 110"/>
                <a:gd name="T26" fmla="*/ 53 w 384"/>
                <a:gd name="T27" fmla="*/ 2 h 110"/>
                <a:gd name="T28" fmla="*/ 30 w 384"/>
                <a:gd name="T29" fmla="*/ 1 h 110"/>
                <a:gd name="T30" fmla="*/ 9 w 384"/>
                <a:gd name="T31" fmla="*/ 0 h 110"/>
                <a:gd name="T32" fmla="*/ 2 w 384"/>
                <a:gd name="T33" fmla="*/ 10 h 110"/>
                <a:gd name="T34" fmla="*/ 6 w 384"/>
                <a:gd name="T35" fmla="*/ 27 h 110"/>
                <a:gd name="T36" fmla="*/ 13 w 384"/>
                <a:gd name="T37" fmla="*/ 46 h 110"/>
                <a:gd name="T38" fmla="*/ 27 w 384"/>
                <a:gd name="T39" fmla="*/ 68 h 110"/>
                <a:gd name="T40" fmla="*/ 46 w 384"/>
                <a:gd name="T41" fmla="*/ 82 h 110"/>
                <a:gd name="T42" fmla="*/ 72 w 384"/>
                <a:gd name="T43" fmla="*/ 83 h 110"/>
                <a:gd name="T44" fmla="*/ 101 w 384"/>
                <a:gd name="T45" fmla="*/ 85 h 110"/>
                <a:gd name="T46" fmla="*/ 134 w 384"/>
                <a:gd name="T47" fmla="*/ 88 h 110"/>
                <a:gd name="T48" fmla="*/ 167 w 384"/>
                <a:gd name="T49" fmla="*/ 93 h 110"/>
                <a:gd name="T50" fmla="*/ 199 w 384"/>
                <a:gd name="T51" fmla="*/ 97 h 110"/>
                <a:gd name="T52" fmla="*/ 226 w 384"/>
                <a:gd name="T53" fmla="*/ 102 h 110"/>
                <a:gd name="T54" fmla="*/ 250 w 384"/>
                <a:gd name="T55" fmla="*/ 106 h 110"/>
                <a:gd name="T56" fmla="*/ 264 w 384"/>
                <a:gd name="T57" fmla="*/ 107 h 110"/>
                <a:gd name="T58" fmla="*/ 279 w 384"/>
                <a:gd name="T59" fmla="*/ 102 h 110"/>
                <a:gd name="T60" fmla="*/ 296 w 384"/>
                <a:gd name="T61" fmla="*/ 95 h 110"/>
                <a:gd name="T62" fmla="*/ 315 w 384"/>
                <a:gd name="T63" fmla="*/ 84 h 110"/>
                <a:gd name="T64" fmla="*/ 334 w 384"/>
                <a:gd name="T65" fmla="*/ 74 h 110"/>
                <a:gd name="T66" fmla="*/ 351 w 384"/>
                <a:gd name="T67" fmla="*/ 64 h 110"/>
                <a:gd name="T68" fmla="*/ 367 w 384"/>
                <a:gd name="T69" fmla="*/ 54 h 110"/>
                <a:gd name="T70" fmla="*/ 379 w 384"/>
                <a:gd name="T71" fmla="*/ 45 h 1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4"/>
                <a:gd name="T109" fmla="*/ 0 h 110"/>
                <a:gd name="T110" fmla="*/ 384 w 384"/>
                <a:gd name="T111" fmla="*/ 110 h 1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4" h="110">
                  <a:moveTo>
                    <a:pt x="383" y="42"/>
                  </a:moveTo>
                  <a:lnTo>
                    <a:pt x="378" y="41"/>
                  </a:lnTo>
                  <a:lnTo>
                    <a:pt x="372" y="40"/>
                  </a:lnTo>
                  <a:lnTo>
                    <a:pt x="365" y="39"/>
                  </a:lnTo>
                  <a:lnTo>
                    <a:pt x="357" y="37"/>
                  </a:lnTo>
                  <a:lnTo>
                    <a:pt x="349" y="35"/>
                  </a:lnTo>
                  <a:lnTo>
                    <a:pt x="339" y="34"/>
                  </a:lnTo>
                  <a:lnTo>
                    <a:pt x="329" y="32"/>
                  </a:lnTo>
                  <a:lnTo>
                    <a:pt x="317" y="31"/>
                  </a:lnTo>
                  <a:lnTo>
                    <a:pt x="305" y="28"/>
                  </a:lnTo>
                  <a:lnTo>
                    <a:pt x="292" y="27"/>
                  </a:lnTo>
                  <a:lnTo>
                    <a:pt x="280" y="26"/>
                  </a:lnTo>
                  <a:lnTo>
                    <a:pt x="266" y="24"/>
                  </a:lnTo>
                  <a:lnTo>
                    <a:pt x="252" y="22"/>
                  </a:lnTo>
                  <a:lnTo>
                    <a:pt x="237" y="20"/>
                  </a:lnTo>
                  <a:lnTo>
                    <a:pt x="223" y="18"/>
                  </a:lnTo>
                  <a:lnTo>
                    <a:pt x="209" y="16"/>
                  </a:lnTo>
                  <a:lnTo>
                    <a:pt x="194" y="14"/>
                  </a:lnTo>
                  <a:lnTo>
                    <a:pt x="179" y="13"/>
                  </a:lnTo>
                  <a:lnTo>
                    <a:pt x="164" y="11"/>
                  </a:lnTo>
                  <a:lnTo>
                    <a:pt x="150" y="9"/>
                  </a:lnTo>
                  <a:lnTo>
                    <a:pt x="135" y="9"/>
                  </a:lnTo>
                  <a:lnTo>
                    <a:pt x="120" y="7"/>
                  </a:lnTo>
                  <a:lnTo>
                    <a:pt x="106" y="6"/>
                  </a:lnTo>
                  <a:lnTo>
                    <a:pt x="92" y="5"/>
                  </a:lnTo>
                  <a:lnTo>
                    <a:pt x="79" y="4"/>
                  </a:lnTo>
                  <a:lnTo>
                    <a:pt x="65" y="3"/>
                  </a:lnTo>
                  <a:lnTo>
                    <a:pt x="53" y="2"/>
                  </a:lnTo>
                  <a:lnTo>
                    <a:pt x="41" y="1"/>
                  </a:lnTo>
                  <a:lnTo>
                    <a:pt x="30" y="1"/>
                  </a:lnTo>
                  <a:lnTo>
                    <a:pt x="19" y="0"/>
                  </a:lnTo>
                  <a:lnTo>
                    <a:pt x="9" y="0"/>
                  </a:lnTo>
                  <a:lnTo>
                    <a:pt x="0" y="0"/>
                  </a:lnTo>
                  <a:lnTo>
                    <a:pt x="2" y="10"/>
                  </a:lnTo>
                  <a:lnTo>
                    <a:pt x="4" y="19"/>
                  </a:lnTo>
                  <a:lnTo>
                    <a:pt x="6" y="27"/>
                  </a:lnTo>
                  <a:lnTo>
                    <a:pt x="9" y="36"/>
                  </a:lnTo>
                  <a:lnTo>
                    <a:pt x="13" y="46"/>
                  </a:lnTo>
                  <a:lnTo>
                    <a:pt x="19" y="57"/>
                  </a:lnTo>
                  <a:lnTo>
                    <a:pt x="27" y="68"/>
                  </a:lnTo>
                  <a:lnTo>
                    <a:pt x="37" y="82"/>
                  </a:lnTo>
                  <a:lnTo>
                    <a:pt x="46" y="82"/>
                  </a:lnTo>
                  <a:lnTo>
                    <a:pt x="58" y="82"/>
                  </a:lnTo>
                  <a:lnTo>
                    <a:pt x="72" y="83"/>
                  </a:lnTo>
                  <a:lnTo>
                    <a:pt x="86" y="84"/>
                  </a:lnTo>
                  <a:lnTo>
                    <a:pt x="101" y="85"/>
                  </a:lnTo>
                  <a:lnTo>
                    <a:pt x="117" y="86"/>
                  </a:lnTo>
                  <a:lnTo>
                    <a:pt x="134" y="88"/>
                  </a:lnTo>
                  <a:lnTo>
                    <a:pt x="151" y="90"/>
                  </a:lnTo>
                  <a:lnTo>
                    <a:pt x="167" y="93"/>
                  </a:lnTo>
                  <a:lnTo>
                    <a:pt x="183" y="95"/>
                  </a:lnTo>
                  <a:lnTo>
                    <a:pt x="199" y="97"/>
                  </a:lnTo>
                  <a:lnTo>
                    <a:pt x="214" y="100"/>
                  </a:lnTo>
                  <a:lnTo>
                    <a:pt x="226" y="102"/>
                  </a:lnTo>
                  <a:lnTo>
                    <a:pt x="239" y="104"/>
                  </a:lnTo>
                  <a:lnTo>
                    <a:pt x="250" y="106"/>
                  </a:lnTo>
                  <a:lnTo>
                    <a:pt x="258" y="109"/>
                  </a:lnTo>
                  <a:lnTo>
                    <a:pt x="264" y="107"/>
                  </a:lnTo>
                  <a:lnTo>
                    <a:pt x="271" y="104"/>
                  </a:lnTo>
                  <a:lnTo>
                    <a:pt x="279" y="102"/>
                  </a:lnTo>
                  <a:lnTo>
                    <a:pt x="287" y="99"/>
                  </a:lnTo>
                  <a:lnTo>
                    <a:pt x="296" y="95"/>
                  </a:lnTo>
                  <a:lnTo>
                    <a:pt x="306" y="89"/>
                  </a:lnTo>
                  <a:lnTo>
                    <a:pt x="315" y="84"/>
                  </a:lnTo>
                  <a:lnTo>
                    <a:pt x="325" y="80"/>
                  </a:lnTo>
                  <a:lnTo>
                    <a:pt x="334" y="74"/>
                  </a:lnTo>
                  <a:lnTo>
                    <a:pt x="344" y="69"/>
                  </a:lnTo>
                  <a:lnTo>
                    <a:pt x="351" y="64"/>
                  </a:lnTo>
                  <a:lnTo>
                    <a:pt x="359" y="59"/>
                  </a:lnTo>
                  <a:lnTo>
                    <a:pt x="367" y="54"/>
                  </a:lnTo>
                  <a:lnTo>
                    <a:pt x="374" y="49"/>
                  </a:lnTo>
                  <a:lnTo>
                    <a:pt x="379" y="45"/>
                  </a:lnTo>
                  <a:lnTo>
                    <a:pt x="383" y="42"/>
                  </a:lnTo>
                </a:path>
              </a:pathLst>
            </a:custGeom>
            <a:solidFill>
              <a:srgbClr val="C0A030"/>
            </a:solidFill>
            <a:ln w="12700" cap="rnd">
              <a:noFill/>
              <a:round/>
              <a:headEnd/>
              <a:tailEnd/>
            </a:ln>
          </p:spPr>
          <p:txBody>
            <a:bodyPr/>
            <a:lstStyle/>
            <a:p>
              <a:endParaRPr lang="en-US">
                <a:solidFill>
                  <a:srgbClr val="000000"/>
                </a:solidFill>
              </a:endParaRPr>
            </a:p>
          </p:txBody>
        </p:sp>
        <p:sp>
          <p:nvSpPr>
            <p:cNvPr id="27841" name="Freeform 194"/>
            <p:cNvSpPr>
              <a:spLocks/>
            </p:cNvSpPr>
            <p:nvPr/>
          </p:nvSpPr>
          <p:spPr bwMode="auto">
            <a:xfrm>
              <a:off x="2575" y="2859"/>
              <a:ext cx="334" cy="105"/>
            </a:xfrm>
            <a:custGeom>
              <a:avLst/>
              <a:gdLst>
                <a:gd name="T0" fmla="*/ 333 w 334"/>
                <a:gd name="T1" fmla="*/ 37 h 105"/>
                <a:gd name="T2" fmla="*/ 323 w 334"/>
                <a:gd name="T3" fmla="*/ 35 h 105"/>
                <a:gd name="T4" fmla="*/ 310 w 334"/>
                <a:gd name="T5" fmla="*/ 32 h 105"/>
                <a:gd name="T6" fmla="*/ 294 w 334"/>
                <a:gd name="T7" fmla="*/ 29 h 105"/>
                <a:gd name="T8" fmla="*/ 275 w 334"/>
                <a:gd name="T9" fmla="*/ 26 h 105"/>
                <a:gd name="T10" fmla="*/ 254 w 334"/>
                <a:gd name="T11" fmla="*/ 23 h 105"/>
                <a:gd name="T12" fmla="*/ 231 w 334"/>
                <a:gd name="T13" fmla="*/ 20 h 105"/>
                <a:gd name="T14" fmla="*/ 207 w 334"/>
                <a:gd name="T15" fmla="*/ 16 h 105"/>
                <a:gd name="T16" fmla="*/ 182 w 334"/>
                <a:gd name="T17" fmla="*/ 14 h 105"/>
                <a:gd name="T18" fmla="*/ 156 w 334"/>
                <a:gd name="T19" fmla="*/ 10 h 105"/>
                <a:gd name="T20" fmla="*/ 130 w 334"/>
                <a:gd name="T21" fmla="*/ 8 h 105"/>
                <a:gd name="T22" fmla="*/ 105 w 334"/>
                <a:gd name="T23" fmla="*/ 6 h 105"/>
                <a:gd name="T24" fmla="*/ 81 w 334"/>
                <a:gd name="T25" fmla="*/ 4 h 105"/>
                <a:gd name="T26" fmla="*/ 58 w 334"/>
                <a:gd name="T27" fmla="*/ 2 h 105"/>
                <a:gd name="T28" fmla="*/ 36 w 334"/>
                <a:gd name="T29" fmla="*/ 1 h 105"/>
                <a:gd name="T30" fmla="*/ 17 w 334"/>
                <a:gd name="T31" fmla="*/ 0 h 105"/>
                <a:gd name="T32" fmla="*/ 0 w 334"/>
                <a:gd name="T33" fmla="*/ 0 h 105"/>
                <a:gd name="T34" fmla="*/ 3 w 334"/>
                <a:gd name="T35" fmla="*/ 10 h 105"/>
                <a:gd name="T36" fmla="*/ 4 w 334"/>
                <a:gd name="T37" fmla="*/ 20 h 105"/>
                <a:gd name="T38" fmla="*/ 7 w 334"/>
                <a:gd name="T39" fmla="*/ 30 h 105"/>
                <a:gd name="T40" fmla="*/ 11 w 334"/>
                <a:gd name="T41" fmla="*/ 41 h 105"/>
                <a:gd name="T42" fmla="*/ 15 w 334"/>
                <a:gd name="T43" fmla="*/ 51 h 105"/>
                <a:gd name="T44" fmla="*/ 19 w 334"/>
                <a:gd name="T45" fmla="*/ 61 h 105"/>
                <a:gd name="T46" fmla="*/ 26 w 334"/>
                <a:gd name="T47" fmla="*/ 72 h 105"/>
                <a:gd name="T48" fmla="*/ 32 w 334"/>
                <a:gd name="T49" fmla="*/ 82 h 105"/>
                <a:gd name="T50" fmla="*/ 40 w 334"/>
                <a:gd name="T51" fmla="*/ 82 h 105"/>
                <a:gd name="T52" fmla="*/ 50 w 334"/>
                <a:gd name="T53" fmla="*/ 82 h 105"/>
                <a:gd name="T54" fmla="*/ 62 w 334"/>
                <a:gd name="T55" fmla="*/ 83 h 105"/>
                <a:gd name="T56" fmla="*/ 74 w 334"/>
                <a:gd name="T57" fmla="*/ 84 h 105"/>
                <a:gd name="T58" fmla="*/ 86 w 334"/>
                <a:gd name="T59" fmla="*/ 85 h 105"/>
                <a:gd name="T60" fmla="*/ 100 w 334"/>
                <a:gd name="T61" fmla="*/ 87 h 105"/>
                <a:gd name="T62" fmla="*/ 114 w 334"/>
                <a:gd name="T63" fmla="*/ 88 h 105"/>
                <a:gd name="T64" fmla="*/ 129 w 334"/>
                <a:gd name="T65" fmla="*/ 90 h 105"/>
                <a:gd name="T66" fmla="*/ 142 w 334"/>
                <a:gd name="T67" fmla="*/ 93 h 105"/>
                <a:gd name="T68" fmla="*/ 156 w 334"/>
                <a:gd name="T69" fmla="*/ 94 h 105"/>
                <a:gd name="T70" fmla="*/ 170 w 334"/>
                <a:gd name="T71" fmla="*/ 95 h 105"/>
                <a:gd name="T72" fmla="*/ 183 w 334"/>
                <a:gd name="T73" fmla="*/ 97 h 105"/>
                <a:gd name="T74" fmla="*/ 194 w 334"/>
                <a:gd name="T75" fmla="*/ 99 h 105"/>
                <a:gd name="T76" fmla="*/ 204 w 334"/>
                <a:gd name="T77" fmla="*/ 101 h 105"/>
                <a:gd name="T78" fmla="*/ 213 w 334"/>
                <a:gd name="T79" fmla="*/ 102 h 105"/>
                <a:gd name="T80" fmla="*/ 222 w 334"/>
                <a:gd name="T81" fmla="*/ 104 h 105"/>
                <a:gd name="T82" fmla="*/ 227 w 334"/>
                <a:gd name="T83" fmla="*/ 102 h 105"/>
                <a:gd name="T84" fmla="*/ 233 w 334"/>
                <a:gd name="T85" fmla="*/ 100 h 105"/>
                <a:gd name="T86" fmla="*/ 240 w 334"/>
                <a:gd name="T87" fmla="*/ 96 h 105"/>
                <a:gd name="T88" fmla="*/ 248 w 334"/>
                <a:gd name="T89" fmla="*/ 94 h 105"/>
                <a:gd name="T90" fmla="*/ 255 w 334"/>
                <a:gd name="T91" fmla="*/ 89 h 105"/>
                <a:gd name="T92" fmla="*/ 263 w 334"/>
                <a:gd name="T93" fmla="*/ 84 h 105"/>
                <a:gd name="T94" fmla="*/ 272 w 334"/>
                <a:gd name="T95" fmla="*/ 79 h 105"/>
                <a:gd name="T96" fmla="*/ 281 w 334"/>
                <a:gd name="T97" fmla="*/ 75 h 105"/>
                <a:gd name="T98" fmla="*/ 289 w 334"/>
                <a:gd name="T99" fmla="*/ 69 h 105"/>
                <a:gd name="T100" fmla="*/ 298 w 334"/>
                <a:gd name="T101" fmla="*/ 64 h 105"/>
                <a:gd name="T102" fmla="*/ 305 w 334"/>
                <a:gd name="T103" fmla="*/ 59 h 105"/>
                <a:gd name="T104" fmla="*/ 312 w 334"/>
                <a:gd name="T105" fmla="*/ 54 h 105"/>
                <a:gd name="T106" fmla="*/ 319 w 334"/>
                <a:gd name="T107" fmla="*/ 49 h 105"/>
                <a:gd name="T108" fmla="*/ 324 w 334"/>
                <a:gd name="T109" fmla="*/ 44 h 105"/>
                <a:gd name="T110" fmla="*/ 330 w 334"/>
                <a:gd name="T111" fmla="*/ 41 h 105"/>
                <a:gd name="T112" fmla="*/ 333 w 334"/>
                <a:gd name="T113" fmla="*/ 37 h 10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4"/>
                <a:gd name="T172" fmla="*/ 0 h 105"/>
                <a:gd name="T173" fmla="*/ 334 w 334"/>
                <a:gd name="T174" fmla="*/ 105 h 10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4" h="105">
                  <a:moveTo>
                    <a:pt x="333" y="37"/>
                  </a:moveTo>
                  <a:lnTo>
                    <a:pt x="323" y="35"/>
                  </a:lnTo>
                  <a:lnTo>
                    <a:pt x="310" y="32"/>
                  </a:lnTo>
                  <a:lnTo>
                    <a:pt x="294" y="29"/>
                  </a:lnTo>
                  <a:lnTo>
                    <a:pt x="275" y="26"/>
                  </a:lnTo>
                  <a:lnTo>
                    <a:pt x="254" y="23"/>
                  </a:lnTo>
                  <a:lnTo>
                    <a:pt x="231" y="20"/>
                  </a:lnTo>
                  <a:lnTo>
                    <a:pt x="207" y="16"/>
                  </a:lnTo>
                  <a:lnTo>
                    <a:pt x="182" y="14"/>
                  </a:lnTo>
                  <a:lnTo>
                    <a:pt x="156" y="10"/>
                  </a:lnTo>
                  <a:lnTo>
                    <a:pt x="130" y="8"/>
                  </a:lnTo>
                  <a:lnTo>
                    <a:pt x="105" y="6"/>
                  </a:lnTo>
                  <a:lnTo>
                    <a:pt x="81" y="4"/>
                  </a:lnTo>
                  <a:lnTo>
                    <a:pt x="58" y="2"/>
                  </a:lnTo>
                  <a:lnTo>
                    <a:pt x="36" y="1"/>
                  </a:lnTo>
                  <a:lnTo>
                    <a:pt x="17" y="0"/>
                  </a:lnTo>
                  <a:lnTo>
                    <a:pt x="0" y="0"/>
                  </a:lnTo>
                  <a:lnTo>
                    <a:pt x="3" y="10"/>
                  </a:lnTo>
                  <a:lnTo>
                    <a:pt x="4" y="20"/>
                  </a:lnTo>
                  <a:lnTo>
                    <a:pt x="7" y="30"/>
                  </a:lnTo>
                  <a:lnTo>
                    <a:pt x="11" y="41"/>
                  </a:lnTo>
                  <a:lnTo>
                    <a:pt x="15" y="51"/>
                  </a:lnTo>
                  <a:lnTo>
                    <a:pt x="19" y="61"/>
                  </a:lnTo>
                  <a:lnTo>
                    <a:pt x="26" y="72"/>
                  </a:lnTo>
                  <a:lnTo>
                    <a:pt x="32" y="82"/>
                  </a:lnTo>
                  <a:lnTo>
                    <a:pt x="40" y="82"/>
                  </a:lnTo>
                  <a:lnTo>
                    <a:pt x="50" y="82"/>
                  </a:lnTo>
                  <a:lnTo>
                    <a:pt x="62" y="83"/>
                  </a:lnTo>
                  <a:lnTo>
                    <a:pt x="74" y="84"/>
                  </a:lnTo>
                  <a:lnTo>
                    <a:pt x="86" y="85"/>
                  </a:lnTo>
                  <a:lnTo>
                    <a:pt x="100" y="87"/>
                  </a:lnTo>
                  <a:lnTo>
                    <a:pt x="114" y="88"/>
                  </a:lnTo>
                  <a:lnTo>
                    <a:pt x="129" y="90"/>
                  </a:lnTo>
                  <a:lnTo>
                    <a:pt x="142" y="93"/>
                  </a:lnTo>
                  <a:lnTo>
                    <a:pt x="156" y="94"/>
                  </a:lnTo>
                  <a:lnTo>
                    <a:pt x="170" y="95"/>
                  </a:lnTo>
                  <a:lnTo>
                    <a:pt x="183" y="97"/>
                  </a:lnTo>
                  <a:lnTo>
                    <a:pt x="194" y="99"/>
                  </a:lnTo>
                  <a:lnTo>
                    <a:pt x="204" y="101"/>
                  </a:lnTo>
                  <a:lnTo>
                    <a:pt x="213" y="102"/>
                  </a:lnTo>
                  <a:lnTo>
                    <a:pt x="222" y="104"/>
                  </a:lnTo>
                  <a:lnTo>
                    <a:pt x="227" y="102"/>
                  </a:lnTo>
                  <a:lnTo>
                    <a:pt x="233" y="100"/>
                  </a:lnTo>
                  <a:lnTo>
                    <a:pt x="240" y="96"/>
                  </a:lnTo>
                  <a:lnTo>
                    <a:pt x="248" y="94"/>
                  </a:lnTo>
                  <a:lnTo>
                    <a:pt x="255" y="89"/>
                  </a:lnTo>
                  <a:lnTo>
                    <a:pt x="263" y="84"/>
                  </a:lnTo>
                  <a:lnTo>
                    <a:pt x="272" y="79"/>
                  </a:lnTo>
                  <a:lnTo>
                    <a:pt x="281" y="75"/>
                  </a:lnTo>
                  <a:lnTo>
                    <a:pt x="289" y="69"/>
                  </a:lnTo>
                  <a:lnTo>
                    <a:pt x="298" y="64"/>
                  </a:lnTo>
                  <a:lnTo>
                    <a:pt x="305" y="59"/>
                  </a:lnTo>
                  <a:lnTo>
                    <a:pt x="312" y="54"/>
                  </a:lnTo>
                  <a:lnTo>
                    <a:pt x="319" y="49"/>
                  </a:lnTo>
                  <a:lnTo>
                    <a:pt x="324" y="44"/>
                  </a:lnTo>
                  <a:lnTo>
                    <a:pt x="330" y="41"/>
                  </a:lnTo>
                  <a:lnTo>
                    <a:pt x="333" y="37"/>
                  </a:lnTo>
                </a:path>
              </a:pathLst>
            </a:custGeom>
            <a:solidFill>
              <a:srgbClr val="C0A030"/>
            </a:solidFill>
            <a:ln w="12700" cap="rnd">
              <a:noFill/>
              <a:round/>
              <a:headEnd/>
              <a:tailEnd/>
            </a:ln>
          </p:spPr>
          <p:txBody>
            <a:bodyPr/>
            <a:lstStyle/>
            <a:p>
              <a:endParaRPr lang="en-US">
                <a:solidFill>
                  <a:srgbClr val="000000"/>
                </a:solidFill>
              </a:endParaRPr>
            </a:p>
          </p:txBody>
        </p:sp>
        <p:sp>
          <p:nvSpPr>
            <p:cNvPr id="27842" name="Freeform 195"/>
            <p:cNvSpPr>
              <a:spLocks/>
            </p:cNvSpPr>
            <p:nvPr/>
          </p:nvSpPr>
          <p:spPr bwMode="auto">
            <a:xfrm>
              <a:off x="2597" y="2860"/>
              <a:ext cx="286" cy="102"/>
            </a:xfrm>
            <a:custGeom>
              <a:avLst/>
              <a:gdLst>
                <a:gd name="T0" fmla="*/ 285 w 286"/>
                <a:gd name="T1" fmla="*/ 30 h 102"/>
                <a:gd name="T2" fmla="*/ 276 w 286"/>
                <a:gd name="T3" fmla="*/ 29 h 102"/>
                <a:gd name="T4" fmla="*/ 265 w 286"/>
                <a:gd name="T5" fmla="*/ 27 h 102"/>
                <a:gd name="T6" fmla="*/ 252 w 286"/>
                <a:gd name="T7" fmla="*/ 25 h 102"/>
                <a:gd name="T8" fmla="*/ 235 w 286"/>
                <a:gd name="T9" fmla="*/ 24 h 102"/>
                <a:gd name="T10" fmla="*/ 216 w 286"/>
                <a:gd name="T11" fmla="*/ 21 h 102"/>
                <a:gd name="T12" fmla="*/ 197 w 286"/>
                <a:gd name="T13" fmla="*/ 18 h 102"/>
                <a:gd name="T14" fmla="*/ 176 w 286"/>
                <a:gd name="T15" fmla="*/ 15 h 102"/>
                <a:gd name="T16" fmla="*/ 155 w 286"/>
                <a:gd name="T17" fmla="*/ 12 h 102"/>
                <a:gd name="T18" fmla="*/ 133 w 286"/>
                <a:gd name="T19" fmla="*/ 9 h 102"/>
                <a:gd name="T20" fmla="*/ 111 w 286"/>
                <a:gd name="T21" fmla="*/ 8 h 102"/>
                <a:gd name="T22" fmla="*/ 89 w 286"/>
                <a:gd name="T23" fmla="*/ 6 h 102"/>
                <a:gd name="T24" fmla="*/ 68 w 286"/>
                <a:gd name="T25" fmla="*/ 3 h 102"/>
                <a:gd name="T26" fmla="*/ 48 w 286"/>
                <a:gd name="T27" fmla="*/ 2 h 102"/>
                <a:gd name="T28" fmla="*/ 30 w 286"/>
                <a:gd name="T29" fmla="*/ 1 h 102"/>
                <a:gd name="T30" fmla="*/ 15 w 286"/>
                <a:gd name="T31" fmla="*/ 0 h 102"/>
                <a:gd name="T32" fmla="*/ 0 w 286"/>
                <a:gd name="T33" fmla="*/ 0 h 102"/>
                <a:gd name="T34" fmla="*/ 2 w 286"/>
                <a:gd name="T35" fmla="*/ 10 h 102"/>
                <a:gd name="T36" fmla="*/ 3 w 286"/>
                <a:gd name="T37" fmla="*/ 20 h 102"/>
                <a:gd name="T38" fmla="*/ 4 w 286"/>
                <a:gd name="T39" fmla="*/ 28 h 102"/>
                <a:gd name="T40" fmla="*/ 7 w 286"/>
                <a:gd name="T41" fmla="*/ 38 h 102"/>
                <a:gd name="T42" fmla="*/ 9 w 286"/>
                <a:gd name="T43" fmla="*/ 46 h 102"/>
                <a:gd name="T44" fmla="*/ 13 w 286"/>
                <a:gd name="T45" fmla="*/ 57 h 102"/>
                <a:gd name="T46" fmla="*/ 20 w 286"/>
                <a:gd name="T47" fmla="*/ 68 h 102"/>
                <a:gd name="T48" fmla="*/ 27 w 286"/>
                <a:gd name="T49" fmla="*/ 81 h 102"/>
                <a:gd name="T50" fmla="*/ 34 w 286"/>
                <a:gd name="T51" fmla="*/ 81 h 102"/>
                <a:gd name="T52" fmla="*/ 42 w 286"/>
                <a:gd name="T53" fmla="*/ 81 h 102"/>
                <a:gd name="T54" fmla="*/ 52 w 286"/>
                <a:gd name="T55" fmla="*/ 82 h 102"/>
                <a:gd name="T56" fmla="*/ 63 w 286"/>
                <a:gd name="T57" fmla="*/ 82 h 102"/>
                <a:gd name="T58" fmla="*/ 73 w 286"/>
                <a:gd name="T59" fmla="*/ 84 h 102"/>
                <a:gd name="T60" fmla="*/ 85 w 286"/>
                <a:gd name="T61" fmla="*/ 85 h 102"/>
                <a:gd name="T62" fmla="*/ 97 w 286"/>
                <a:gd name="T63" fmla="*/ 87 h 102"/>
                <a:gd name="T64" fmla="*/ 109 w 286"/>
                <a:gd name="T65" fmla="*/ 89 h 102"/>
                <a:gd name="T66" fmla="*/ 121 w 286"/>
                <a:gd name="T67" fmla="*/ 91 h 102"/>
                <a:gd name="T68" fmla="*/ 133 w 286"/>
                <a:gd name="T69" fmla="*/ 93 h 102"/>
                <a:gd name="T70" fmla="*/ 145 w 286"/>
                <a:gd name="T71" fmla="*/ 93 h 102"/>
                <a:gd name="T72" fmla="*/ 156 w 286"/>
                <a:gd name="T73" fmla="*/ 95 h 102"/>
                <a:gd name="T74" fmla="*/ 166 w 286"/>
                <a:gd name="T75" fmla="*/ 97 h 102"/>
                <a:gd name="T76" fmla="*/ 175 w 286"/>
                <a:gd name="T77" fmla="*/ 99 h 102"/>
                <a:gd name="T78" fmla="*/ 183 w 286"/>
                <a:gd name="T79" fmla="*/ 100 h 102"/>
                <a:gd name="T80" fmla="*/ 190 w 286"/>
                <a:gd name="T81" fmla="*/ 101 h 102"/>
                <a:gd name="T82" fmla="*/ 195 w 286"/>
                <a:gd name="T83" fmla="*/ 99 h 102"/>
                <a:gd name="T84" fmla="*/ 200 w 286"/>
                <a:gd name="T85" fmla="*/ 97 h 102"/>
                <a:gd name="T86" fmla="*/ 206 w 286"/>
                <a:gd name="T87" fmla="*/ 93 h 102"/>
                <a:gd name="T88" fmla="*/ 213 w 286"/>
                <a:gd name="T89" fmla="*/ 90 h 102"/>
                <a:gd name="T90" fmla="*/ 219 w 286"/>
                <a:gd name="T91" fmla="*/ 86 h 102"/>
                <a:gd name="T92" fmla="*/ 226 w 286"/>
                <a:gd name="T93" fmla="*/ 81 h 102"/>
                <a:gd name="T94" fmla="*/ 234 w 286"/>
                <a:gd name="T95" fmla="*/ 76 h 102"/>
                <a:gd name="T96" fmla="*/ 241 w 286"/>
                <a:gd name="T97" fmla="*/ 70 h 102"/>
                <a:gd name="T98" fmla="*/ 248 w 286"/>
                <a:gd name="T99" fmla="*/ 64 h 102"/>
                <a:gd name="T100" fmla="*/ 256 w 286"/>
                <a:gd name="T101" fmla="*/ 59 h 102"/>
                <a:gd name="T102" fmla="*/ 261 w 286"/>
                <a:gd name="T103" fmla="*/ 53 h 102"/>
                <a:gd name="T104" fmla="*/ 267 w 286"/>
                <a:gd name="T105" fmla="*/ 47 h 102"/>
                <a:gd name="T106" fmla="*/ 273 w 286"/>
                <a:gd name="T107" fmla="*/ 42 h 102"/>
                <a:gd name="T108" fmla="*/ 278 w 286"/>
                <a:gd name="T109" fmla="*/ 38 h 102"/>
                <a:gd name="T110" fmla="*/ 282 w 286"/>
                <a:gd name="T111" fmla="*/ 33 h 102"/>
                <a:gd name="T112" fmla="*/ 285 w 286"/>
                <a:gd name="T113" fmla="*/ 30 h 10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6"/>
                <a:gd name="T172" fmla="*/ 0 h 102"/>
                <a:gd name="T173" fmla="*/ 286 w 286"/>
                <a:gd name="T174" fmla="*/ 102 h 10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6" h="102">
                  <a:moveTo>
                    <a:pt x="285" y="30"/>
                  </a:moveTo>
                  <a:lnTo>
                    <a:pt x="276" y="29"/>
                  </a:lnTo>
                  <a:lnTo>
                    <a:pt x="265" y="27"/>
                  </a:lnTo>
                  <a:lnTo>
                    <a:pt x="252" y="25"/>
                  </a:lnTo>
                  <a:lnTo>
                    <a:pt x="235" y="24"/>
                  </a:lnTo>
                  <a:lnTo>
                    <a:pt x="216" y="21"/>
                  </a:lnTo>
                  <a:lnTo>
                    <a:pt x="197" y="18"/>
                  </a:lnTo>
                  <a:lnTo>
                    <a:pt x="176" y="15"/>
                  </a:lnTo>
                  <a:lnTo>
                    <a:pt x="155" y="12"/>
                  </a:lnTo>
                  <a:lnTo>
                    <a:pt x="133" y="9"/>
                  </a:lnTo>
                  <a:lnTo>
                    <a:pt x="111" y="8"/>
                  </a:lnTo>
                  <a:lnTo>
                    <a:pt x="89" y="6"/>
                  </a:lnTo>
                  <a:lnTo>
                    <a:pt x="68" y="3"/>
                  </a:lnTo>
                  <a:lnTo>
                    <a:pt x="48" y="2"/>
                  </a:lnTo>
                  <a:lnTo>
                    <a:pt x="30" y="1"/>
                  </a:lnTo>
                  <a:lnTo>
                    <a:pt x="15" y="0"/>
                  </a:lnTo>
                  <a:lnTo>
                    <a:pt x="0" y="0"/>
                  </a:lnTo>
                  <a:lnTo>
                    <a:pt x="2" y="10"/>
                  </a:lnTo>
                  <a:lnTo>
                    <a:pt x="3" y="20"/>
                  </a:lnTo>
                  <a:lnTo>
                    <a:pt x="4" y="28"/>
                  </a:lnTo>
                  <a:lnTo>
                    <a:pt x="7" y="38"/>
                  </a:lnTo>
                  <a:lnTo>
                    <a:pt x="9" y="46"/>
                  </a:lnTo>
                  <a:lnTo>
                    <a:pt x="13" y="57"/>
                  </a:lnTo>
                  <a:lnTo>
                    <a:pt x="20" y="68"/>
                  </a:lnTo>
                  <a:lnTo>
                    <a:pt x="27" y="81"/>
                  </a:lnTo>
                  <a:lnTo>
                    <a:pt x="34" y="81"/>
                  </a:lnTo>
                  <a:lnTo>
                    <a:pt x="42" y="81"/>
                  </a:lnTo>
                  <a:lnTo>
                    <a:pt x="52" y="82"/>
                  </a:lnTo>
                  <a:lnTo>
                    <a:pt x="63" y="82"/>
                  </a:lnTo>
                  <a:lnTo>
                    <a:pt x="73" y="84"/>
                  </a:lnTo>
                  <a:lnTo>
                    <a:pt x="85" y="85"/>
                  </a:lnTo>
                  <a:lnTo>
                    <a:pt x="97" y="87"/>
                  </a:lnTo>
                  <a:lnTo>
                    <a:pt x="109" y="89"/>
                  </a:lnTo>
                  <a:lnTo>
                    <a:pt x="121" y="91"/>
                  </a:lnTo>
                  <a:lnTo>
                    <a:pt x="133" y="93"/>
                  </a:lnTo>
                  <a:lnTo>
                    <a:pt x="145" y="93"/>
                  </a:lnTo>
                  <a:lnTo>
                    <a:pt x="156" y="95"/>
                  </a:lnTo>
                  <a:lnTo>
                    <a:pt x="166" y="97"/>
                  </a:lnTo>
                  <a:lnTo>
                    <a:pt x="175" y="99"/>
                  </a:lnTo>
                  <a:lnTo>
                    <a:pt x="183" y="100"/>
                  </a:lnTo>
                  <a:lnTo>
                    <a:pt x="190" y="101"/>
                  </a:lnTo>
                  <a:lnTo>
                    <a:pt x="195" y="99"/>
                  </a:lnTo>
                  <a:lnTo>
                    <a:pt x="200" y="97"/>
                  </a:lnTo>
                  <a:lnTo>
                    <a:pt x="206" y="93"/>
                  </a:lnTo>
                  <a:lnTo>
                    <a:pt x="213" y="90"/>
                  </a:lnTo>
                  <a:lnTo>
                    <a:pt x="219" y="86"/>
                  </a:lnTo>
                  <a:lnTo>
                    <a:pt x="226" y="81"/>
                  </a:lnTo>
                  <a:lnTo>
                    <a:pt x="234" y="76"/>
                  </a:lnTo>
                  <a:lnTo>
                    <a:pt x="241" y="70"/>
                  </a:lnTo>
                  <a:lnTo>
                    <a:pt x="248" y="64"/>
                  </a:lnTo>
                  <a:lnTo>
                    <a:pt x="256" y="59"/>
                  </a:lnTo>
                  <a:lnTo>
                    <a:pt x="261" y="53"/>
                  </a:lnTo>
                  <a:lnTo>
                    <a:pt x="267" y="47"/>
                  </a:lnTo>
                  <a:lnTo>
                    <a:pt x="273" y="42"/>
                  </a:lnTo>
                  <a:lnTo>
                    <a:pt x="278" y="38"/>
                  </a:lnTo>
                  <a:lnTo>
                    <a:pt x="282" y="33"/>
                  </a:lnTo>
                  <a:lnTo>
                    <a:pt x="285" y="30"/>
                  </a:lnTo>
                </a:path>
              </a:pathLst>
            </a:custGeom>
            <a:solidFill>
              <a:srgbClr val="C0A030"/>
            </a:solidFill>
            <a:ln w="12700" cap="rnd">
              <a:noFill/>
              <a:round/>
              <a:headEnd/>
              <a:tailEnd/>
            </a:ln>
          </p:spPr>
          <p:txBody>
            <a:bodyPr/>
            <a:lstStyle/>
            <a:p>
              <a:endParaRPr lang="en-US">
                <a:solidFill>
                  <a:srgbClr val="000000"/>
                </a:solidFill>
              </a:endParaRPr>
            </a:p>
          </p:txBody>
        </p:sp>
        <p:sp>
          <p:nvSpPr>
            <p:cNvPr id="27843" name="Freeform 196"/>
            <p:cNvSpPr>
              <a:spLocks/>
            </p:cNvSpPr>
            <p:nvPr/>
          </p:nvSpPr>
          <p:spPr bwMode="auto">
            <a:xfrm>
              <a:off x="2617" y="2862"/>
              <a:ext cx="244" cy="99"/>
            </a:xfrm>
            <a:custGeom>
              <a:avLst/>
              <a:gdLst>
                <a:gd name="T0" fmla="*/ 243 w 244"/>
                <a:gd name="T1" fmla="*/ 26 h 99"/>
                <a:gd name="T2" fmla="*/ 234 w 244"/>
                <a:gd name="T3" fmla="*/ 25 h 99"/>
                <a:gd name="T4" fmla="*/ 223 w 244"/>
                <a:gd name="T5" fmla="*/ 24 h 99"/>
                <a:gd name="T6" fmla="*/ 210 w 244"/>
                <a:gd name="T7" fmla="*/ 22 h 99"/>
                <a:gd name="T8" fmla="*/ 195 w 244"/>
                <a:gd name="T9" fmla="*/ 19 h 99"/>
                <a:gd name="T10" fmla="*/ 180 w 244"/>
                <a:gd name="T11" fmla="*/ 17 h 99"/>
                <a:gd name="T12" fmla="*/ 163 w 244"/>
                <a:gd name="T13" fmla="*/ 15 h 99"/>
                <a:gd name="T14" fmla="*/ 144 w 244"/>
                <a:gd name="T15" fmla="*/ 12 h 99"/>
                <a:gd name="T16" fmla="*/ 127 w 244"/>
                <a:gd name="T17" fmla="*/ 10 h 99"/>
                <a:gd name="T18" fmla="*/ 108 w 244"/>
                <a:gd name="T19" fmla="*/ 8 h 99"/>
                <a:gd name="T20" fmla="*/ 91 w 244"/>
                <a:gd name="T21" fmla="*/ 7 h 99"/>
                <a:gd name="T22" fmla="*/ 72 w 244"/>
                <a:gd name="T23" fmla="*/ 5 h 99"/>
                <a:gd name="T24" fmla="*/ 56 w 244"/>
                <a:gd name="T25" fmla="*/ 4 h 99"/>
                <a:gd name="T26" fmla="*/ 39 w 244"/>
                <a:gd name="T27" fmla="*/ 2 h 99"/>
                <a:gd name="T28" fmla="*/ 24 w 244"/>
                <a:gd name="T29" fmla="*/ 1 h 99"/>
                <a:gd name="T30" fmla="*/ 11 w 244"/>
                <a:gd name="T31" fmla="*/ 0 h 99"/>
                <a:gd name="T32" fmla="*/ 0 w 244"/>
                <a:gd name="T33" fmla="*/ 0 h 99"/>
                <a:gd name="T34" fmla="*/ 1 w 244"/>
                <a:gd name="T35" fmla="*/ 9 h 99"/>
                <a:gd name="T36" fmla="*/ 2 w 244"/>
                <a:gd name="T37" fmla="*/ 19 h 99"/>
                <a:gd name="T38" fmla="*/ 3 w 244"/>
                <a:gd name="T39" fmla="*/ 27 h 99"/>
                <a:gd name="T40" fmla="*/ 5 w 244"/>
                <a:gd name="T41" fmla="*/ 36 h 99"/>
                <a:gd name="T42" fmla="*/ 7 w 244"/>
                <a:gd name="T43" fmla="*/ 45 h 99"/>
                <a:gd name="T44" fmla="*/ 11 w 244"/>
                <a:gd name="T45" fmla="*/ 55 h 99"/>
                <a:gd name="T46" fmla="*/ 16 w 244"/>
                <a:gd name="T47" fmla="*/ 66 h 99"/>
                <a:gd name="T48" fmla="*/ 22 w 244"/>
                <a:gd name="T49" fmla="*/ 79 h 99"/>
                <a:gd name="T50" fmla="*/ 30 w 244"/>
                <a:gd name="T51" fmla="*/ 79 h 99"/>
                <a:gd name="T52" fmla="*/ 39 w 244"/>
                <a:gd name="T53" fmla="*/ 80 h 99"/>
                <a:gd name="T54" fmla="*/ 48 w 244"/>
                <a:gd name="T55" fmla="*/ 81 h 99"/>
                <a:gd name="T56" fmla="*/ 57 w 244"/>
                <a:gd name="T57" fmla="*/ 83 h 99"/>
                <a:gd name="T58" fmla="*/ 66 w 244"/>
                <a:gd name="T59" fmla="*/ 84 h 99"/>
                <a:gd name="T60" fmla="*/ 76 w 244"/>
                <a:gd name="T61" fmla="*/ 85 h 99"/>
                <a:gd name="T62" fmla="*/ 87 w 244"/>
                <a:gd name="T63" fmla="*/ 87 h 99"/>
                <a:gd name="T64" fmla="*/ 97 w 244"/>
                <a:gd name="T65" fmla="*/ 88 h 99"/>
                <a:gd name="T66" fmla="*/ 106 w 244"/>
                <a:gd name="T67" fmla="*/ 90 h 99"/>
                <a:gd name="T68" fmla="*/ 115 w 244"/>
                <a:gd name="T69" fmla="*/ 90 h 99"/>
                <a:gd name="T70" fmla="*/ 125 w 244"/>
                <a:gd name="T71" fmla="*/ 92 h 99"/>
                <a:gd name="T72" fmla="*/ 134 w 244"/>
                <a:gd name="T73" fmla="*/ 93 h 99"/>
                <a:gd name="T74" fmla="*/ 142 w 244"/>
                <a:gd name="T75" fmla="*/ 94 h 99"/>
                <a:gd name="T76" fmla="*/ 149 w 244"/>
                <a:gd name="T77" fmla="*/ 95 h 99"/>
                <a:gd name="T78" fmla="*/ 156 w 244"/>
                <a:gd name="T79" fmla="*/ 97 h 99"/>
                <a:gd name="T80" fmla="*/ 162 w 244"/>
                <a:gd name="T81" fmla="*/ 98 h 99"/>
                <a:gd name="T82" fmla="*/ 170 w 244"/>
                <a:gd name="T83" fmla="*/ 94 h 99"/>
                <a:gd name="T84" fmla="*/ 181 w 244"/>
                <a:gd name="T85" fmla="*/ 87 h 99"/>
                <a:gd name="T86" fmla="*/ 192 w 244"/>
                <a:gd name="T87" fmla="*/ 77 h 99"/>
                <a:gd name="T88" fmla="*/ 205 w 244"/>
                <a:gd name="T89" fmla="*/ 66 h 99"/>
                <a:gd name="T90" fmla="*/ 217 w 244"/>
                <a:gd name="T91" fmla="*/ 56 h 99"/>
                <a:gd name="T92" fmla="*/ 228 w 244"/>
                <a:gd name="T93" fmla="*/ 44 h 99"/>
                <a:gd name="T94" fmla="*/ 236 w 244"/>
                <a:gd name="T95" fmla="*/ 34 h 99"/>
                <a:gd name="T96" fmla="*/ 243 w 244"/>
                <a:gd name="T97" fmla="*/ 26 h 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44"/>
                <a:gd name="T148" fmla="*/ 0 h 99"/>
                <a:gd name="T149" fmla="*/ 244 w 244"/>
                <a:gd name="T150" fmla="*/ 99 h 9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44" h="99">
                  <a:moveTo>
                    <a:pt x="243" y="26"/>
                  </a:moveTo>
                  <a:lnTo>
                    <a:pt x="234" y="25"/>
                  </a:lnTo>
                  <a:lnTo>
                    <a:pt x="223" y="24"/>
                  </a:lnTo>
                  <a:lnTo>
                    <a:pt x="210" y="22"/>
                  </a:lnTo>
                  <a:lnTo>
                    <a:pt x="195" y="19"/>
                  </a:lnTo>
                  <a:lnTo>
                    <a:pt x="180" y="17"/>
                  </a:lnTo>
                  <a:lnTo>
                    <a:pt x="163" y="15"/>
                  </a:lnTo>
                  <a:lnTo>
                    <a:pt x="144" y="12"/>
                  </a:lnTo>
                  <a:lnTo>
                    <a:pt x="127" y="10"/>
                  </a:lnTo>
                  <a:lnTo>
                    <a:pt x="108" y="8"/>
                  </a:lnTo>
                  <a:lnTo>
                    <a:pt x="91" y="7"/>
                  </a:lnTo>
                  <a:lnTo>
                    <a:pt x="72" y="5"/>
                  </a:lnTo>
                  <a:lnTo>
                    <a:pt x="56" y="4"/>
                  </a:lnTo>
                  <a:lnTo>
                    <a:pt x="39" y="2"/>
                  </a:lnTo>
                  <a:lnTo>
                    <a:pt x="24" y="1"/>
                  </a:lnTo>
                  <a:lnTo>
                    <a:pt x="11" y="0"/>
                  </a:lnTo>
                  <a:lnTo>
                    <a:pt x="0" y="0"/>
                  </a:lnTo>
                  <a:lnTo>
                    <a:pt x="1" y="9"/>
                  </a:lnTo>
                  <a:lnTo>
                    <a:pt x="2" y="19"/>
                  </a:lnTo>
                  <a:lnTo>
                    <a:pt x="3" y="27"/>
                  </a:lnTo>
                  <a:lnTo>
                    <a:pt x="5" y="36"/>
                  </a:lnTo>
                  <a:lnTo>
                    <a:pt x="7" y="45"/>
                  </a:lnTo>
                  <a:lnTo>
                    <a:pt x="11" y="55"/>
                  </a:lnTo>
                  <a:lnTo>
                    <a:pt x="16" y="66"/>
                  </a:lnTo>
                  <a:lnTo>
                    <a:pt x="22" y="79"/>
                  </a:lnTo>
                  <a:lnTo>
                    <a:pt x="30" y="79"/>
                  </a:lnTo>
                  <a:lnTo>
                    <a:pt x="39" y="80"/>
                  </a:lnTo>
                  <a:lnTo>
                    <a:pt x="48" y="81"/>
                  </a:lnTo>
                  <a:lnTo>
                    <a:pt x="57" y="83"/>
                  </a:lnTo>
                  <a:lnTo>
                    <a:pt x="66" y="84"/>
                  </a:lnTo>
                  <a:lnTo>
                    <a:pt x="76" y="85"/>
                  </a:lnTo>
                  <a:lnTo>
                    <a:pt x="87" y="87"/>
                  </a:lnTo>
                  <a:lnTo>
                    <a:pt x="97" y="88"/>
                  </a:lnTo>
                  <a:lnTo>
                    <a:pt x="106" y="90"/>
                  </a:lnTo>
                  <a:lnTo>
                    <a:pt x="115" y="90"/>
                  </a:lnTo>
                  <a:lnTo>
                    <a:pt x="125" y="92"/>
                  </a:lnTo>
                  <a:lnTo>
                    <a:pt x="134" y="93"/>
                  </a:lnTo>
                  <a:lnTo>
                    <a:pt x="142" y="94"/>
                  </a:lnTo>
                  <a:lnTo>
                    <a:pt x="149" y="95"/>
                  </a:lnTo>
                  <a:lnTo>
                    <a:pt x="156" y="97"/>
                  </a:lnTo>
                  <a:lnTo>
                    <a:pt x="162" y="98"/>
                  </a:lnTo>
                  <a:lnTo>
                    <a:pt x="170" y="94"/>
                  </a:lnTo>
                  <a:lnTo>
                    <a:pt x="181" y="87"/>
                  </a:lnTo>
                  <a:lnTo>
                    <a:pt x="192" y="77"/>
                  </a:lnTo>
                  <a:lnTo>
                    <a:pt x="205" y="66"/>
                  </a:lnTo>
                  <a:lnTo>
                    <a:pt x="217" y="56"/>
                  </a:lnTo>
                  <a:lnTo>
                    <a:pt x="228" y="44"/>
                  </a:lnTo>
                  <a:lnTo>
                    <a:pt x="236" y="34"/>
                  </a:lnTo>
                  <a:lnTo>
                    <a:pt x="243" y="26"/>
                  </a:lnTo>
                </a:path>
              </a:pathLst>
            </a:custGeom>
            <a:solidFill>
              <a:srgbClr val="C0A030"/>
            </a:solidFill>
            <a:ln w="12700" cap="rnd">
              <a:noFill/>
              <a:round/>
              <a:headEnd/>
              <a:tailEnd/>
            </a:ln>
          </p:spPr>
          <p:txBody>
            <a:bodyPr/>
            <a:lstStyle/>
            <a:p>
              <a:endParaRPr lang="en-US">
                <a:solidFill>
                  <a:srgbClr val="000000"/>
                </a:solidFill>
              </a:endParaRPr>
            </a:p>
          </p:txBody>
        </p:sp>
        <p:sp>
          <p:nvSpPr>
            <p:cNvPr id="27844" name="Freeform 197"/>
            <p:cNvSpPr>
              <a:spLocks/>
            </p:cNvSpPr>
            <p:nvPr/>
          </p:nvSpPr>
          <p:spPr bwMode="auto">
            <a:xfrm>
              <a:off x="2632" y="2863"/>
              <a:ext cx="208" cy="97"/>
            </a:xfrm>
            <a:custGeom>
              <a:avLst/>
              <a:gdLst>
                <a:gd name="T0" fmla="*/ 207 w 208"/>
                <a:gd name="T1" fmla="*/ 22 h 97"/>
                <a:gd name="T2" fmla="*/ 201 w 208"/>
                <a:gd name="T3" fmla="*/ 21 h 97"/>
                <a:gd name="T4" fmla="*/ 191 w 208"/>
                <a:gd name="T5" fmla="*/ 19 h 97"/>
                <a:gd name="T6" fmla="*/ 181 w 208"/>
                <a:gd name="T7" fmla="*/ 17 h 97"/>
                <a:gd name="T8" fmla="*/ 169 w 208"/>
                <a:gd name="T9" fmla="*/ 15 h 97"/>
                <a:gd name="T10" fmla="*/ 155 w 208"/>
                <a:gd name="T11" fmla="*/ 14 h 97"/>
                <a:gd name="T12" fmla="*/ 141 w 208"/>
                <a:gd name="T13" fmla="*/ 11 h 97"/>
                <a:gd name="T14" fmla="*/ 126 w 208"/>
                <a:gd name="T15" fmla="*/ 10 h 97"/>
                <a:gd name="T16" fmla="*/ 111 w 208"/>
                <a:gd name="T17" fmla="*/ 8 h 97"/>
                <a:gd name="T18" fmla="*/ 94 w 208"/>
                <a:gd name="T19" fmla="*/ 7 h 97"/>
                <a:gd name="T20" fmla="*/ 79 w 208"/>
                <a:gd name="T21" fmla="*/ 5 h 97"/>
                <a:gd name="T22" fmla="*/ 63 w 208"/>
                <a:gd name="T23" fmla="*/ 4 h 97"/>
                <a:gd name="T24" fmla="*/ 49 w 208"/>
                <a:gd name="T25" fmla="*/ 3 h 97"/>
                <a:gd name="T26" fmla="*/ 35 w 208"/>
                <a:gd name="T27" fmla="*/ 1 h 97"/>
                <a:gd name="T28" fmla="*/ 21 w 208"/>
                <a:gd name="T29" fmla="*/ 0 h 97"/>
                <a:gd name="T30" fmla="*/ 10 w 208"/>
                <a:gd name="T31" fmla="*/ 0 h 97"/>
                <a:gd name="T32" fmla="*/ 0 w 208"/>
                <a:gd name="T33" fmla="*/ 0 h 97"/>
                <a:gd name="T34" fmla="*/ 2 w 208"/>
                <a:gd name="T35" fmla="*/ 11 h 97"/>
                <a:gd name="T36" fmla="*/ 3 w 208"/>
                <a:gd name="T37" fmla="*/ 22 h 97"/>
                <a:gd name="T38" fmla="*/ 4 w 208"/>
                <a:gd name="T39" fmla="*/ 30 h 97"/>
                <a:gd name="T40" fmla="*/ 6 w 208"/>
                <a:gd name="T41" fmla="*/ 40 h 97"/>
                <a:gd name="T42" fmla="*/ 8 w 208"/>
                <a:gd name="T43" fmla="*/ 48 h 97"/>
                <a:gd name="T44" fmla="*/ 12 w 208"/>
                <a:gd name="T45" fmla="*/ 57 h 97"/>
                <a:gd name="T46" fmla="*/ 16 w 208"/>
                <a:gd name="T47" fmla="*/ 68 h 97"/>
                <a:gd name="T48" fmla="*/ 20 w 208"/>
                <a:gd name="T49" fmla="*/ 79 h 97"/>
                <a:gd name="T50" fmla="*/ 26 w 208"/>
                <a:gd name="T51" fmla="*/ 79 h 97"/>
                <a:gd name="T52" fmla="*/ 32 w 208"/>
                <a:gd name="T53" fmla="*/ 80 h 97"/>
                <a:gd name="T54" fmla="*/ 40 w 208"/>
                <a:gd name="T55" fmla="*/ 80 h 97"/>
                <a:gd name="T56" fmla="*/ 47 w 208"/>
                <a:gd name="T57" fmla="*/ 81 h 97"/>
                <a:gd name="T58" fmla="*/ 55 w 208"/>
                <a:gd name="T59" fmla="*/ 82 h 97"/>
                <a:gd name="T60" fmla="*/ 63 w 208"/>
                <a:gd name="T61" fmla="*/ 83 h 97"/>
                <a:gd name="T62" fmla="*/ 72 w 208"/>
                <a:gd name="T63" fmla="*/ 84 h 97"/>
                <a:gd name="T64" fmla="*/ 81 w 208"/>
                <a:gd name="T65" fmla="*/ 86 h 97"/>
                <a:gd name="T66" fmla="*/ 88 w 208"/>
                <a:gd name="T67" fmla="*/ 87 h 97"/>
                <a:gd name="T68" fmla="*/ 97 w 208"/>
                <a:gd name="T69" fmla="*/ 88 h 97"/>
                <a:gd name="T70" fmla="*/ 105 w 208"/>
                <a:gd name="T71" fmla="*/ 89 h 97"/>
                <a:gd name="T72" fmla="*/ 113 w 208"/>
                <a:gd name="T73" fmla="*/ 90 h 97"/>
                <a:gd name="T74" fmla="*/ 121 w 208"/>
                <a:gd name="T75" fmla="*/ 92 h 97"/>
                <a:gd name="T76" fmla="*/ 127 w 208"/>
                <a:gd name="T77" fmla="*/ 93 h 97"/>
                <a:gd name="T78" fmla="*/ 132 w 208"/>
                <a:gd name="T79" fmla="*/ 94 h 97"/>
                <a:gd name="T80" fmla="*/ 137 w 208"/>
                <a:gd name="T81" fmla="*/ 96 h 97"/>
                <a:gd name="T82" fmla="*/ 145 w 208"/>
                <a:gd name="T83" fmla="*/ 92 h 97"/>
                <a:gd name="T84" fmla="*/ 154 w 208"/>
                <a:gd name="T85" fmla="*/ 84 h 97"/>
                <a:gd name="T86" fmla="*/ 164 w 208"/>
                <a:gd name="T87" fmla="*/ 74 h 97"/>
                <a:gd name="T88" fmla="*/ 174 w 208"/>
                <a:gd name="T89" fmla="*/ 63 h 97"/>
                <a:gd name="T90" fmla="*/ 185 w 208"/>
                <a:gd name="T91" fmla="*/ 51 h 97"/>
                <a:gd name="T92" fmla="*/ 194 w 208"/>
                <a:gd name="T93" fmla="*/ 40 h 97"/>
                <a:gd name="T94" fmla="*/ 202 w 208"/>
                <a:gd name="T95" fmla="*/ 29 h 97"/>
                <a:gd name="T96" fmla="*/ 207 w 208"/>
                <a:gd name="T97" fmla="*/ 22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8"/>
                <a:gd name="T148" fmla="*/ 0 h 97"/>
                <a:gd name="T149" fmla="*/ 208 w 208"/>
                <a:gd name="T150" fmla="*/ 97 h 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8" h="97">
                  <a:moveTo>
                    <a:pt x="207" y="22"/>
                  </a:moveTo>
                  <a:lnTo>
                    <a:pt x="201" y="21"/>
                  </a:lnTo>
                  <a:lnTo>
                    <a:pt x="191" y="19"/>
                  </a:lnTo>
                  <a:lnTo>
                    <a:pt x="181" y="17"/>
                  </a:lnTo>
                  <a:lnTo>
                    <a:pt x="169" y="15"/>
                  </a:lnTo>
                  <a:lnTo>
                    <a:pt x="155" y="14"/>
                  </a:lnTo>
                  <a:lnTo>
                    <a:pt x="141" y="11"/>
                  </a:lnTo>
                  <a:lnTo>
                    <a:pt x="126" y="10"/>
                  </a:lnTo>
                  <a:lnTo>
                    <a:pt x="111" y="8"/>
                  </a:lnTo>
                  <a:lnTo>
                    <a:pt x="94" y="7"/>
                  </a:lnTo>
                  <a:lnTo>
                    <a:pt x="79" y="5"/>
                  </a:lnTo>
                  <a:lnTo>
                    <a:pt x="63" y="4"/>
                  </a:lnTo>
                  <a:lnTo>
                    <a:pt x="49" y="3"/>
                  </a:lnTo>
                  <a:lnTo>
                    <a:pt x="35" y="1"/>
                  </a:lnTo>
                  <a:lnTo>
                    <a:pt x="21" y="0"/>
                  </a:lnTo>
                  <a:lnTo>
                    <a:pt x="10" y="0"/>
                  </a:lnTo>
                  <a:lnTo>
                    <a:pt x="0" y="0"/>
                  </a:lnTo>
                  <a:lnTo>
                    <a:pt x="2" y="11"/>
                  </a:lnTo>
                  <a:lnTo>
                    <a:pt x="3" y="22"/>
                  </a:lnTo>
                  <a:lnTo>
                    <a:pt x="4" y="30"/>
                  </a:lnTo>
                  <a:lnTo>
                    <a:pt x="6" y="40"/>
                  </a:lnTo>
                  <a:lnTo>
                    <a:pt x="8" y="48"/>
                  </a:lnTo>
                  <a:lnTo>
                    <a:pt x="12" y="57"/>
                  </a:lnTo>
                  <a:lnTo>
                    <a:pt x="16" y="68"/>
                  </a:lnTo>
                  <a:lnTo>
                    <a:pt x="20" y="79"/>
                  </a:lnTo>
                  <a:lnTo>
                    <a:pt x="26" y="79"/>
                  </a:lnTo>
                  <a:lnTo>
                    <a:pt x="32" y="80"/>
                  </a:lnTo>
                  <a:lnTo>
                    <a:pt x="40" y="80"/>
                  </a:lnTo>
                  <a:lnTo>
                    <a:pt x="47" y="81"/>
                  </a:lnTo>
                  <a:lnTo>
                    <a:pt x="55" y="82"/>
                  </a:lnTo>
                  <a:lnTo>
                    <a:pt x="63" y="83"/>
                  </a:lnTo>
                  <a:lnTo>
                    <a:pt x="72" y="84"/>
                  </a:lnTo>
                  <a:lnTo>
                    <a:pt x="81" y="86"/>
                  </a:lnTo>
                  <a:lnTo>
                    <a:pt x="88" y="87"/>
                  </a:lnTo>
                  <a:lnTo>
                    <a:pt x="97" y="88"/>
                  </a:lnTo>
                  <a:lnTo>
                    <a:pt x="105" y="89"/>
                  </a:lnTo>
                  <a:lnTo>
                    <a:pt x="113" y="90"/>
                  </a:lnTo>
                  <a:lnTo>
                    <a:pt x="121" y="92"/>
                  </a:lnTo>
                  <a:lnTo>
                    <a:pt x="127" y="93"/>
                  </a:lnTo>
                  <a:lnTo>
                    <a:pt x="132" y="94"/>
                  </a:lnTo>
                  <a:lnTo>
                    <a:pt x="137" y="96"/>
                  </a:lnTo>
                  <a:lnTo>
                    <a:pt x="145" y="92"/>
                  </a:lnTo>
                  <a:lnTo>
                    <a:pt x="154" y="84"/>
                  </a:lnTo>
                  <a:lnTo>
                    <a:pt x="164" y="74"/>
                  </a:lnTo>
                  <a:lnTo>
                    <a:pt x="174" y="63"/>
                  </a:lnTo>
                  <a:lnTo>
                    <a:pt x="185" y="51"/>
                  </a:lnTo>
                  <a:lnTo>
                    <a:pt x="194" y="40"/>
                  </a:lnTo>
                  <a:lnTo>
                    <a:pt x="202" y="29"/>
                  </a:lnTo>
                  <a:lnTo>
                    <a:pt x="207" y="22"/>
                  </a:lnTo>
                </a:path>
              </a:pathLst>
            </a:custGeom>
            <a:solidFill>
              <a:srgbClr val="C0A030"/>
            </a:solidFill>
            <a:ln w="12700" cap="rnd">
              <a:noFill/>
              <a:round/>
              <a:headEnd/>
              <a:tailEnd/>
            </a:ln>
          </p:spPr>
          <p:txBody>
            <a:bodyPr/>
            <a:lstStyle/>
            <a:p>
              <a:endParaRPr lang="en-US">
                <a:solidFill>
                  <a:srgbClr val="000000"/>
                </a:solidFill>
              </a:endParaRPr>
            </a:p>
          </p:txBody>
        </p:sp>
        <p:sp>
          <p:nvSpPr>
            <p:cNvPr id="27845" name="Freeform 198"/>
            <p:cNvSpPr>
              <a:spLocks/>
            </p:cNvSpPr>
            <p:nvPr/>
          </p:nvSpPr>
          <p:spPr bwMode="auto">
            <a:xfrm>
              <a:off x="2647" y="2864"/>
              <a:ext cx="176" cy="94"/>
            </a:xfrm>
            <a:custGeom>
              <a:avLst/>
              <a:gdLst>
                <a:gd name="T0" fmla="*/ 175 w 176"/>
                <a:gd name="T1" fmla="*/ 20 h 94"/>
                <a:gd name="T2" fmla="*/ 169 w 176"/>
                <a:gd name="T3" fmla="*/ 18 h 94"/>
                <a:gd name="T4" fmla="*/ 161 w 176"/>
                <a:gd name="T5" fmla="*/ 17 h 94"/>
                <a:gd name="T6" fmla="*/ 153 w 176"/>
                <a:gd name="T7" fmla="*/ 16 h 94"/>
                <a:gd name="T8" fmla="*/ 142 w 176"/>
                <a:gd name="T9" fmla="*/ 14 h 94"/>
                <a:gd name="T10" fmla="*/ 131 w 176"/>
                <a:gd name="T11" fmla="*/ 11 h 94"/>
                <a:gd name="T12" fmla="*/ 119 w 176"/>
                <a:gd name="T13" fmla="*/ 10 h 94"/>
                <a:gd name="T14" fmla="*/ 106 w 176"/>
                <a:gd name="T15" fmla="*/ 8 h 94"/>
                <a:gd name="T16" fmla="*/ 93 w 176"/>
                <a:gd name="T17" fmla="*/ 7 h 94"/>
                <a:gd name="T18" fmla="*/ 79 w 176"/>
                <a:gd name="T19" fmla="*/ 5 h 94"/>
                <a:gd name="T20" fmla="*/ 67 w 176"/>
                <a:gd name="T21" fmla="*/ 4 h 94"/>
                <a:gd name="T22" fmla="*/ 53 w 176"/>
                <a:gd name="T23" fmla="*/ 2 h 94"/>
                <a:gd name="T24" fmla="*/ 41 w 176"/>
                <a:gd name="T25" fmla="*/ 1 h 94"/>
                <a:gd name="T26" fmla="*/ 29 w 176"/>
                <a:gd name="T27" fmla="*/ 0 h 94"/>
                <a:gd name="T28" fmla="*/ 18 w 176"/>
                <a:gd name="T29" fmla="*/ 0 h 94"/>
                <a:gd name="T30" fmla="*/ 9 w 176"/>
                <a:gd name="T31" fmla="*/ 0 h 94"/>
                <a:gd name="T32" fmla="*/ 0 w 176"/>
                <a:gd name="T33" fmla="*/ 0 h 94"/>
                <a:gd name="T34" fmla="*/ 1 w 176"/>
                <a:gd name="T35" fmla="*/ 10 h 94"/>
                <a:gd name="T36" fmla="*/ 2 w 176"/>
                <a:gd name="T37" fmla="*/ 20 h 94"/>
                <a:gd name="T38" fmla="*/ 3 w 176"/>
                <a:gd name="T39" fmla="*/ 28 h 94"/>
                <a:gd name="T40" fmla="*/ 4 w 176"/>
                <a:gd name="T41" fmla="*/ 36 h 94"/>
                <a:gd name="T42" fmla="*/ 6 w 176"/>
                <a:gd name="T43" fmla="*/ 45 h 94"/>
                <a:gd name="T44" fmla="*/ 8 w 176"/>
                <a:gd name="T45" fmla="*/ 55 h 94"/>
                <a:gd name="T46" fmla="*/ 12 w 176"/>
                <a:gd name="T47" fmla="*/ 66 h 94"/>
                <a:gd name="T48" fmla="*/ 15 w 176"/>
                <a:gd name="T49" fmla="*/ 78 h 94"/>
                <a:gd name="T50" fmla="*/ 21 w 176"/>
                <a:gd name="T51" fmla="*/ 79 h 94"/>
                <a:gd name="T52" fmla="*/ 27 w 176"/>
                <a:gd name="T53" fmla="*/ 79 h 94"/>
                <a:gd name="T54" fmla="*/ 33 w 176"/>
                <a:gd name="T55" fmla="*/ 80 h 94"/>
                <a:gd name="T56" fmla="*/ 40 w 176"/>
                <a:gd name="T57" fmla="*/ 81 h 94"/>
                <a:gd name="T58" fmla="*/ 46 w 176"/>
                <a:gd name="T59" fmla="*/ 82 h 94"/>
                <a:gd name="T60" fmla="*/ 53 w 176"/>
                <a:gd name="T61" fmla="*/ 83 h 94"/>
                <a:gd name="T62" fmla="*/ 61 w 176"/>
                <a:gd name="T63" fmla="*/ 85 h 94"/>
                <a:gd name="T64" fmla="*/ 67 w 176"/>
                <a:gd name="T65" fmla="*/ 85 h 94"/>
                <a:gd name="T66" fmla="*/ 74 w 176"/>
                <a:gd name="T67" fmla="*/ 86 h 94"/>
                <a:gd name="T68" fmla="*/ 81 w 176"/>
                <a:gd name="T69" fmla="*/ 87 h 94"/>
                <a:gd name="T70" fmla="*/ 88 w 176"/>
                <a:gd name="T71" fmla="*/ 88 h 94"/>
                <a:gd name="T72" fmla="*/ 95 w 176"/>
                <a:gd name="T73" fmla="*/ 89 h 94"/>
                <a:gd name="T74" fmla="*/ 100 w 176"/>
                <a:gd name="T75" fmla="*/ 91 h 94"/>
                <a:gd name="T76" fmla="*/ 105 w 176"/>
                <a:gd name="T77" fmla="*/ 92 h 94"/>
                <a:gd name="T78" fmla="*/ 110 w 176"/>
                <a:gd name="T79" fmla="*/ 93 h 94"/>
                <a:gd name="T80" fmla="*/ 115 w 176"/>
                <a:gd name="T81" fmla="*/ 93 h 94"/>
                <a:gd name="T82" fmla="*/ 121 w 176"/>
                <a:gd name="T83" fmla="*/ 89 h 94"/>
                <a:gd name="T84" fmla="*/ 129 w 176"/>
                <a:gd name="T85" fmla="*/ 82 h 94"/>
                <a:gd name="T86" fmla="*/ 138 w 176"/>
                <a:gd name="T87" fmla="*/ 71 h 94"/>
                <a:gd name="T88" fmla="*/ 147 w 176"/>
                <a:gd name="T89" fmla="*/ 60 h 94"/>
                <a:gd name="T90" fmla="*/ 157 w 176"/>
                <a:gd name="T91" fmla="*/ 49 h 94"/>
                <a:gd name="T92" fmla="*/ 164 w 176"/>
                <a:gd name="T93" fmla="*/ 38 h 94"/>
                <a:gd name="T94" fmla="*/ 171 w 176"/>
                <a:gd name="T95" fmla="*/ 27 h 94"/>
                <a:gd name="T96" fmla="*/ 175 w 176"/>
                <a:gd name="T97" fmla="*/ 20 h 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6"/>
                <a:gd name="T148" fmla="*/ 0 h 94"/>
                <a:gd name="T149" fmla="*/ 176 w 176"/>
                <a:gd name="T150" fmla="*/ 94 h 9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6" h="94">
                  <a:moveTo>
                    <a:pt x="175" y="20"/>
                  </a:moveTo>
                  <a:lnTo>
                    <a:pt x="169" y="18"/>
                  </a:lnTo>
                  <a:lnTo>
                    <a:pt x="161" y="17"/>
                  </a:lnTo>
                  <a:lnTo>
                    <a:pt x="153" y="16"/>
                  </a:lnTo>
                  <a:lnTo>
                    <a:pt x="142" y="14"/>
                  </a:lnTo>
                  <a:lnTo>
                    <a:pt x="131" y="11"/>
                  </a:lnTo>
                  <a:lnTo>
                    <a:pt x="119" y="10"/>
                  </a:lnTo>
                  <a:lnTo>
                    <a:pt x="106" y="8"/>
                  </a:lnTo>
                  <a:lnTo>
                    <a:pt x="93" y="7"/>
                  </a:lnTo>
                  <a:lnTo>
                    <a:pt x="79" y="5"/>
                  </a:lnTo>
                  <a:lnTo>
                    <a:pt x="67" y="4"/>
                  </a:lnTo>
                  <a:lnTo>
                    <a:pt x="53" y="2"/>
                  </a:lnTo>
                  <a:lnTo>
                    <a:pt x="41" y="1"/>
                  </a:lnTo>
                  <a:lnTo>
                    <a:pt x="29" y="0"/>
                  </a:lnTo>
                  <a:lnTo>
                    <a:pt x="18" y="0"/>
                  </a:lnTo>
                  <a:lnTo>
                    <a:pt x="9" y="0"/>
                  </a:lnTo>
                  <a:lnTo>
                    <a:pt x="0" y="0"/>
                  </a:lnTo>
                  <a:lnTo>
                    <a:pt x="1" y="10"/>
                  </a:lnTo>
                  <a:lnTo>
                    <a:pt x="2" y="20"/>
                  </a:lnTo>
                  <a:lnTo>
                    <a:pt x="3" y="28"/>
                  </a:lnTo>
                  <a:lnTo>
                    <a:pt x="4" y="36"/>
                  </a:lnTo>
                  <a:lnTo>
                    <a:pt x="6" y="45"/>
                  </a:lnTo>
                  <a:lnTo>
                    <a:pt x="8" y="55"/>
                  </a:lnTo>
                  <a:lnTo>
                    <a:pt x="12" y="66"/>
                  </a:lnTo>
                  <a:lnTo>
                    <a:pt x="15" y="78"/>
                  </a:lnTo>
                  <a:lnTo>
                    <a:pt x="21" y="79"/>
                  </a:lnTo>
                  <a:lnTo>
                    <a:pt x="27" y="79"/>
                  </a:lnTo>
                  <a:lnTo>
                    <a:pt x="33" y="80"/>
                  </a:lnTo>
                  <a:lnTo>
                    <a:pt x="40" y="81"/>
                  </a:lnTo>
                  <a:lnTo>
                    <a:pt x="46" y="82"/>
                  </a:lnTo>
                  <a:lnTo>
                    <a:pt x="53" y="83"/>
                  </a:lnTo>
                  <a:lnTo>
                    <a:pt x="61" y="85"/>
                  </a:lnTo>
                  <a:lnTo>
                    <a:pt x="67" y="85"/>
                  </a:lnTo>
                  <a:lnTo>
                    <a:pt x="74" y="86"/>
                  </a:lnTo>
                  <a:lnTo>
                    <a:pt x="81" y="87"/>
                  </a:lnTo>
                  <a:lnTo>
                    <a:pt x="88" y="88"/>
                  </a:lnTo>
                  <a:lnTo>
                    <a:pt x="95" y="89"/>
                  </a:lnTo>
                  <a:lnTo>
                    <a:pt x="100" y="91"/>
                  </a:lnTo>
                  <a:lnTo>
                    <a:pt x="105" y="92"/>
                  </a:lnTo>
                  <a:lnTo>
                    <a:pt x="110" y="93"/>
                  </a:lnTo>
                  <a:lnTo>
                    <a:pt x="115" y="93"/>
                  </a:lnTo>
                  <a:lnTo>
                    <a:pt x="121" y="89"/>
                  </a:lnTo>
                  <a:lnTo>
                    <a:pt x="129" y="82"/>
                  </a:lnTo>
                  <a:lnTo>
                    <a:pt x="138" y="71"/>
                  </a:lnTo>
                  <a:lnTo>
                    <a:pt x="147" y="60"/>
                  </a:lnTo>
                  <a:lnTo>
                    <a:pt x="157" y="49"/>
                  </a:lnTo>
                  <a:lnTo>
                    <a:pt x="164" y="38"/>
                  </a:lnTo>
                  <a:lnTo>
                    <a:pt x="171" y="27"/>
                  </a:lnTo>
                  <a:lnTo>
                    <a:pt x="175" y="20"/>
                  </a:lnTo>
                </a:path>
              </a:pathLst>
            </a:custGeom>
            <a:solidFill>
              <a:srgbClr val="C0A030"/>
            </a:solidFill>
            <a:ln w="12700" cap="rnd">
              <a:noFill/>
              <a:round/>
              <a:headEnd/>
              <a:tailEnd/>
            </a:ln>
          </p:spPr>
          <p:txBody>
            <a:bodyPr/>
            <a:lstStyle/>
            <a:p>
              <a:endParaRPr lang="en-US">
                <a:solidFill>
                  <a:srgbClr val="000000"/>
                </a:solidFill>
              </a:endParaRPr>
            </a:p>
          </p:txBody>
        </p:sp>
        <p:sp>
          <p:nvSpPr>
            <p:cNvPr id="27846" name="Freeform 199"/>
            <p:cNvSpPr>
              <a:spLocks/>
            </p:cNvSpPr>
            <p:nvPr/>
          </p:nvSpPr>
          <p:spPr bwMode="auto">
            <a:xfrm>
              <a:off x="2217" y="3013"/>
              <a:ext cx="376" cy="176"/>
            </a:xfrm>
            <a:custGeom>
              <a:avLst/>
              <a:gdLst>
                <a:gd name="T0" fmla="*/ 204 w 376"/>
                <a:gd name="T1" fmla="*/ 174 h 176"/>
                <a:gd name="T2" fmla="*/ 221 w 376"/>
                <a:gd name="T3" fmla="*/ 174 h 176"/>
                <a:gd name="T4" fmla="*/ 238 w 376"/>
                <a:gd name="T5" fmla="*/ 172 h 176"/>
                <a:gd name="T6" fmla="*/ 254 w 376"/>
                <a:gd name="T7" fmla="*/ 170 h 176"/>
                <a:gd name="T8" fmla="*/ 269 w 376"/>
                <a:gd name="T9" fmla="*/ 167 h 176"/>
                <a:gd name="T10" fmla="*/ 281 w 376"/>
                <a:gd name="T11" fmla="*/ 164 h 176"/>
                <a:gd name="T12" fmla="*/ 292 w 376"/>
                <a:gd name="T13" fmla="*/ 160 h 176"/>
                <a:gd name="T14" fmla="*/ 300 w 376"/>
                <a:gd name="T15" fmla="*/ 157 h 176"/>
                <a:gd name="T16" fmla="*/ 311 w 376"/>
                <a:gd name="T17" fmla="*/ 149 h 176"/>
                <a:gd name="T18" fmla="*/ 325 w 376"/>
                <a:gd name="T19" fmla="*/ 131 h 176"/>
                <a:gd name="T20" fmla="*/ 337 w 376"/>
                <a:gd name="T21" fmla="*/ 112 h 176"/>
                <a:gd name="T22" fmla="*/ 346 w 376"/>
                <a:gd name="T23" fmla="*/ 90 h 176"/>
                <a:gd name="T24" fmla="*/ 356 w 376"/>
                <a:gd name="T25" fmla="*/ 68 h 176"/>
                <a:gd name="T26" fmla="*/ 363 w 376"/>
                <a:gd name="T27" fmla="*/ 45 h 176"/>
                <a:gd name="T28" fmla="*/ 369 w 376"/>
                <a:gd name="T29" fmla="*/ 25 h 176"/>
                <a:gd name="T30" fmla="*/ 374 w 376"/>
                <a:gd name="T31" fmla="*/ 9 h 176"/>
                <a:gd name="T32" fmla="*/ 369 w 376"/>
                <a:gd name="T33" fmla="*/ 2 h 176"/>
                <a:gd name="T34" fmla="*/ 357 w 376"/>
                <a:gd name="T35" fmla="*/ 3 h 176"/>
                <a:gd name="T36" fmla="*/ 343 w 376"/>
                <a:gd name="T37" fmla="*/ 5 h 176"/>
                <a:gd name="T38" fmla="*/ 327 w 376"/>
                <a:gd name="T39" fmla="*/ 6 h 176"/>
                <a:gd name="T40" fmla="*/ 308 w 376"/>
                <a:gd name="T41" fmla="*/ 7 h 176"/>
                <a:gd name="T42" fmla="*/ 287 w 376"/>
                <a:gd name="T43" fmla="*/ 7 h 176"/>
                <a:gd name="T44" fmla="*/ 263 w 376"/>
                <a:gd name="T45" fmla="*/ 9 h 176"/>
                <a:gd name="T46" fmla="*/ 236 w 376"/>
                <a:gd name="T47" fmla="*/ 9 h 176"/>
                <a:gd name="T48" fmla="*/ 186 w 376"/>
                <a:gd name="T49" fmla="*/ 8 h 176"/>
                <a:gd name="T50" fmla="*/ 156 w 376"/>
                <a:gd name="T51" fmla="*/ 7 h 176"/>
                <a:gd name="T52" fmla="*/ 128 w 376"/>
                <a:gd name="T53" fmla="*/ 7 h 176"/>
                <a:gd name="T54" fmla="*/ 100 w 376"/>
                <a:gd name="T55" fmla="*/ 6 h 176"/>
                <a:gd name="T56" fmla="*/ 75 w 376"/>
                <a:gd name="T57" fmla="*/ 5 h 176"/>
                <a:gd name="T58" fmla="*/ 50 w 376"/>
                <a:gd name="T59" fmla="*/ 4 h 176"/>
                <a:gd name="T60" fmla="*/ 31 w 376"/>
                <a:gd name="T61" fmla="*/ 3 h 176"/>
                <a:gd name="T62" fmla="*/ 13 w 376"/>
                <a:gd name="T63" fmla="*/ 1 h 176"/>
                <a:gd name="T64" fmla="*/ 0 w 376"/>
                <a:gd name="T65" fmla="*/ 0 h 176"/>
                <a:gd name="T66" fmla="*/ 5 w 376"/>
                <a:gd name="T67" fmla="*/ 19 h 176"/>
                <a:gd name="T68" fmla="*/ 13 w 376"/>
                <a:gd name="T69" fmla="*/ 41 h 176"/>
                <a:gd name="T70" fmla="*/ 23 w 376"/>
                <a:gd name="T71" fmla="*/ 63 h 176"/>
                <a:gd name="T72" fmla="*/ 33 w 376"/>
                <a:gd name="T73" fmla="*/ 84 h 176"/>
                <a:gd name="T74" fmla="*/ 46 w 376"/>
                <a:gd name="T75" fmla="*/ 105 h 176"/>
                <a:gd name="T76" fmla="*/ 59 w 376"/>
                <a:gd name="T77" fmla="*/ 125 h 176"/>
                <a:gd name="T78" fmla="*/ 73 w 376"/>
                <a:gd name="T79" fmla="*/ 141 h 176"/>
                <a:gd name="T80" fmla="*/ 88 w 376"/>
                <a:gd name="T81" fmla="*/ 155 h 176"/>
                <a:gd name="T82" fmla="*/ 94 w 376"/>
                <a:gd name="T83" fmla="*/ 159 h 176"/>
                <a:gd name="T84" fmla="*/ 104 w 376"/>
                <a:gd name="T85" fmla="*/ 162 h 176"/>
                <a:gd name="T86" fmla="*/ 116 w 376"/>
                <a:gd name="T87" fmla="*/ 166 h 176"/>
                <a:gd name="T88" fmla="*/ 130 w 376"/>
                <a:gd name="T89" fmla="*/ 168 h 176"/>
                <a:gd name="T90" fmla="*/ 145 w 376"/>
                <a:gd name="T91" fmla="*/ 171 h 176"/>
                <a:gd name="T92" fmla="*/ 161 w 376"/>
                <a:gd name="T93" fmla="*/ 172 h 176"/>
                <a:gd name="T94" fmla="*/ 178 w 376"/>
                <a:gd name="T95" fmla="*/ 174 h 176"/>
                <a:gd name="T96" fmla="*/ 196 w 376"/>
                <a:gd name="T97" fmla="*/ 175 h 1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6"/>
                <a:gd name="T148" fmla="*/ 0 h 176"/>
                <a:gd name="T149" fmla="*/ 376 w 376"/>
                <a:gd name="T150" fmla="*/ 176 h 1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6" h="176">
                  <a:moveTo>
                    <a:pt x="196" y="175"/>
                  </a:moveTo>
                  <a:lnTo>
                    <a:pt x="204" y="174"/>
                  </a:lnTo>
                  <a:lnTo>
                    <a:pt x="214" y="174"/>
                  </a:lnTo>
                  <a:lnTo>
                    <a:pt x="221" y="174"/>
                  </a:lnTo>
                  <a:lnTo>
                    <a:pt x="230" y="172"/>
                  </a:lnTo>
                  <a:lnTo>
                    <a:pt x="238" y="172"/>
                  </a:lnTo>
                  <a:lnTo>
                    <a:pt x="247" y="171"/>
                  </a:lnTo>
                  <a:lnTo>
                    <a:pt x="254" y="170"/>
                  </a:lnTo>
                  <a:lnTo>
                    <a:pt x="262" y="168"/>
                  </a:lnTo>
                  <a:lnTo>
                    <a:pt x="269" y="167"/>
                  </a:lnTo>
                  <a:lnTo>
                    <a:pt x="276" y="166"/>
                  </a:lnTo>
                  <a:lnTo>
                    <a:pt x="281" y="164"/>
                  </a:lnTo>
                  <a:lnTo>
                    <a:pt x="287" y="162"/>
                  </a:lnTo>
                  <a:lnTo>
                    <a:pt x="292" y="160"/>
                  </a:lnTo>
                  <a:lnTo>
                    <a:pt x="297" y="159"/>
                  </a:lnTo>
                  <a:lnTo>
                    <a:pt x="300" y="157"/>
                  </a:lnTo>
                  <a:lnTo>
                    <a:pt x="304" y="155"/>
                  </a:lnTo>
                  <a:lnTo>
                    <a:pt x="311" y="149"/>
                  </a:lnTo>
                  <a:lnTo>
                    <a:pt x="318" y="141"/>
                  </a:lnTo>
                  <a:lnTo>
                    <a:pt x="325" y="131"/>
                  </a:lnTo>
                  <a:lnTo>
                    <a:pt x="330" y="123"/>
                  </a:lnTo>
                  <a:lnTo>
                    <a:pt x="337" y="112"/>
                  </a:lnTo>
                  <a:lnTo>
                    <a:pt x="342" y="102"/>
                  </a:lnTo>
                  <a:lnTo>
                    <a:pt x="346" y="90"/>
                  </a:lnTo>
                  <a:lnTo>
                    <a:pt x="351" y="79"/>
                  </a:lnTo>
                  <a:lnTo>
                    <a:pt x="356" y="68"/>
                  </a:lnTo>
                  <a:lnTo>
                    <a:pt x="360" y="56"/>
                  </a:lnTo>
                  <a:lnTo>
                    <a:pt x="363" y="45"/>
                  </a:lnTo>
                  <a:lnTo>
                    <a:pt x="367" y="35"/>
                  </a:lnTo>
                  <a:lnTo>
                    <a:pt x="369" y="25"/>
                  </a:lnTo>
                  <a:lnTo>
                    <a:pt x="372" y="16"/>
                  </a:lnTo>
                  <a:lnTo>
                    <a:pt x="374" y="9"/>
                  </a:lnTo>
                  <a:lnTo>
                    <a:pt x="375" y="2"/>
                  </a:lnTo>
                  <a:lnTo>
                    <a:pt x="369" y="2"/>
                  </a:lnTo>
                  <a:lnTo>
                    <a:pt x="363" y="3"/>
                  </a:lnTo>
                  <a:lnTo>
                    <a:pt x="357" y="3"/>
                  </a:lnTo>
                  <a:lnTo>
                    <a:pt x="349" y="4"/>
                  </a:lnTo>
                  <a:lnTo>
                    <a:pt x="343" y="5"/>
                  </a:lnTo>
                  <a:lnTo>
                    <a:pt x="336" y="5"/>
                  </a:lnTo>
                  <a:lnTo>
                    <a:pt x="327" y="6"/>
                  </a:lnTo>
                  <a:lnTo>
                    <a:pt x="318" y="6"/>
                  </a:lnTo>
                  <a:lnTo>
                    <a:pt x="308" y="7"/>
                  </a:lnTo>
                  <a:lnTo>
                    <a:pt x="297" y="7"/>
                  </a:lnTo>
                  <a:lnTo>
                    <a:pt x="287" y="7"/>
                  </a:lnTo>
                  <a:lnTo>
                    <a:pt x="275" y="8"/>
                  </a:lnTo>
                  <a:lnTo>
                    <a:pt x="263" y="9"/>
                  </a:lnTo>
                  <a:lnTo>
                    <a:pt x="250" y="9"/>
                  </a:lnTo>
                  <a:lnTo>
                    <a:pt x="236" y="9"/>
                  </a:lnTo>
                  <a:lnTo>
                    <a:pt x="221" y="9"/>
                  </a:lnTo>
                  <a:lnTo>
                    <a:pt x="186" y="8"/>
                  </a:lnTo>
                  <a:lnTo>
                    <a:pt x="171" y="8"/>
                  </a:lnTo>
                  <a:lnTo>
                    <a:pt x="156" y="7"/>
                  </a:lnTo>
                  <a:lnTo>
                    <a:pt x="142" y="7"/>
                  </a:lnTo>
                  <a:lnTo>
                    <a:pt x="128" y="7"/>
                  </a:lnTo>
                  <a:lnTo>
                    <a:pt x="113" y="7"/>
                  </a:lnTo>
                  <a:lnTo>
                    <a:pt x="100" y="6"/>
                  </a:lnTo>
                  <a:lnTo>
                    <a:pt x="87" y="6"/>
                  </a:lnTo>
                  <a:lnTo>
                    <a:pt x="75" y="5"/>
                  </a:lnTo>
                  <a:lnTo>
                    <a:pt x="62" y="5"/>
                  </a:lnTo>
                  <a:lnTo>
                    <a:pt x="50" y="4"/>
                  </a:lnTo>
                  <a:lnTo>
                    <a:pt x="39" y="3"/>
                  </a:lnTo>
                  <a:lnTo>
                    <a:pt x="31" y="3"/>
                  </a:lnTo>
                  <a:lnTo>
                    <a:pt x="21" y="2"/>
                  </a:lnTo>
                  <a:lnTo>
                    <a:pt x="13" y="1"/>
                  </a:lnTo>
                  <a:lnTo>
                    <a:pt x="6" y="1"/>
                  </a:lnTo>
                  <a:lnTo>
                    <a:pt x="0" y="0"/>
                  </a:lnTo>
                  <a:lnTo>
                    <a:pt x="2" y="10"/>
                  </a:lnTo>
                  <a:lnTo>
                    <a:pt x="5" y="19"/>
                  </a:lnTo>
                  <a:lnTo>
                    <a:pt x="9" y="30"/>
                  </a:lnTo>
                  <a:lnTo>
                    <a:pt x="13" y="41"/>
                  </a:lnTo>
                  <a:lnTo>
                    <a:pt x="17" y="52"/>
                  </a:lnTo>
                  <a:lnTo>
                    <a:pt x="23" y="63"/>
                  </a:lnTo>
                  <a:lnTo>
                    <a:pt x="28" y="74"/>
                  </a:lnTo>
                  <a:lnTo>
                    <a:pt x="33" y="84"/>
                  </a:lnTo>
                  <a:lnTo>
                    <a:pt x="39" y="95"/>
                  </a:lnTo>
                  <a:lnTo>
                    <a:pt x="46" y="105"/>
                  </a:lnTo>
                  <a:lnTo>
                    <a:pt x="52" y="116"/>
                  </a:lnTo>
                  <a:lnTo>
                    <a:pt x="59" y="125"/>
                  </a:lnTo>
                  <a:lnTo>
                    <a:pt x="66" y="133"/>
                  </a:lnTo>
                  <a:lnTo>
                    <a:pt x="73" y="141"/>
                  </a:lnTo>
                  <a:lnTo>
                    <a:pt x="80" y="149"/>
                  </a:lnTo>
                  <a:lnTo>
                    <a:pt x="88" y="155"/>
                  </a:lnTo>
                  <a:lnTo>
                    <a:pt x="91" y="157"/>
                  </a:lnTo>
                  <a:lnTo>
                    <a:pt x="94" y="159"/>
                  </a:lnTo>
                  <a:lnTo>
                    <a:pt x="98" y="160"/>
                  </a:lnTo>
                  <a:lnTo>
                    <a:pt x="104" y="162"/>
                  </a:lnTo>
                  <a:lnTo>
                    <a:pt x="109" y="164"/>
                  </a:lnTo>
                  <a:lnTo>
                    <a:pt x="116" y="166"/>
                  </a:lnTo>
                  <a:lnTo>
                    <a:pt x="123" y="167"/>
                  </a:lnTo>
                  <a:lnTo>
                    <a:pt x="130" y="168"/>
                  </a:lnTo>
                  <a:lnTo>
                    <a:pt x="138" y="170"/>
                  </a:lnTo>
                  <a:lnTo>
                    <a:pt x="145" y="171"/>
                  </a:lnTo>
                  <a:lnTo>
                    <a:pt x="154" y="172"/>
                  </a:lnTo>
                  <a:lnTo>
                    <a:pt x="161" y="172"/>
                  </a:lnTo>
                  <a:lnTo>
                    <a:pt x="169" y="174"/>
                  </a:lnTo>
                  <a:lnTo>
                    <a:pt x="178" y="174"/>
                  </a:lnTo>
                  <a:lnTo>
                    <a:pt x="187" y="174"/>
                  </a:lnTo>
                  <a:lnTo>
                    <a:pt x="196" y="175"/>
                  </a:lnTo>
                </a:path>
              </a:pathLst>
            </a:custGeom>
            <a:solidFill>
              <a:srgbClr val="C0A030"/>
            </a:solidFill>
            <a:ln w="12700" cap="rnd">
              <a:noFill/>
              <a:round/>
              <a:headEnd/>
              <a:tailEnd/>
            </a:ln>
          </p:spPr>
          <p:txBody>
            <a:bodyPr/>
            <a:lstStyle/>
            <a:p>
              <a:endParaRPr lang="en-US">
                <a:solidFill>
                  <a:srgbClr val="000000"/>
                </a:solidFill>
              </a:endParaRPr>
            </a:p>
          </p:txBody>
        </p:sp>
        <p:sp>
          <p:nvSpPr>
            <p:cNvPr id="27847" name="Freeform 200"/>
            <p:cNvSpPr>
              <a:spLocks/>
            </p:cNvSpPr>
            <p:nvPr/>
          </p:nvSpPr>
          <p:spPr bwMode="auto">
            <a:xfrm>
              <a:off x="2249" y="3017"/>
              <a:ext cx="316" cy="172"/>
            </a:xfrm>
            <a:custGeom>
              <a:avLst/>
              <a:gdLst>
                <a:gd name="T0" fmla="*/ 172 w 316"/>
                <a:gd name="T1" fmla="*/ 170 h 172"/>
                <a:gd name="T2" fmla="*/ 186 w 316"/>
                <a:gd name="T3" fmla="*/ 170 h 172"/>
                <a:gd name="T4" fmla="*/ 200 w 316"/>
                <a:gd name="T5" fmla="*/ 168 h 172"/>
                <a:gd name="T6" fmla="*/ 214 w 316"/>
                <a:gd name="T7" fmla="*/ 166 h 172"/>
                <a:gd name="T8" fmla="*/ 227 w 316"/>
                <a:gd name="T9" fmla="*/ 163 h 172"/>
                <a:gd name="T10" fmla="*/ 237 w 316"/>
                <a:gd name="T11" fmla="*/ 160 h 172"/>
                <a:gd name="T12" fmla="*/ 246 w 316"/>
                <a:gd name="T13" fmla="*/ 157 h 172"/>
                <a:gd name="T14" fmla="*/ 253 w 316"/>
                <a:gd name="T15" fmla="*/ 153 h 172"/>
                <a:gd name="T16" fmla="*/ 262 w 316"/>
                <a:gd name="T17" fmla="*/ 145 h 172"/>
                <a:gd name="T18" fmla="*/ 274 w 316"/>
                <a:gd name="T19" fmla="*/ 128 h 172"/>
                <a:gd name="T20" fmla="*/ 283 w 316"/>
                <a:gd name="T21" fmla="*/ 109 h 172"/>
                <a:gd name="T22" fmla="*/ 292 w 316"/>
                <a:gd name="T23" fmla="*/ 87 h 172"/>
                <a:gd name="T24" fmla="*/ 299 w 316"/>
                <a:gd name="T25" fmla="*/ 65 h 172"/>
                <a:gd name="T26" fmla="*/ 305 w 316"/>
                <a:gd name="T27" fmla="*/ 43 h 172"/>
                <a:gd name="T28" fmla="*/ 310 w 316"/>
                <a:gd name="T29" fmla="*/ 23 h 172"/>
                <a:gd name="T30" fmla="*/ 313 w 316"/>
                <a:gd name="T31" fmla="*/ 7 h 172"/>
                <a:gd name="T32" fmla="*/ 310 w 316"/>
                <a:gd name="T33" fmla="*/ 1 h 172"/>
                <a:gd name="T34" fmla="*/ 300 w 316"/>
                <a:gd name="T35" fmla="*/ 2 h 172"/>
                <a:gd name="T36" fmla="*/ 289 w 316"/>
                <a:gd name="T37" fmla="*/ 2 h 172"/>
                <a:gd name="T38" fmla="*/ 275 w 316"/>
                <a:gd name="T39" fmla="*/ 3 h 172"/>
                <a:gd name="T40" fmla="*/ 259 w 316"/>
                <a:gd name="T41" fmla="*/ 3 h 172"/>
                <a:gd name="T42" fmla="*/ 241 w 316"/>
                <a:gd name="T43" fmla="*/ 4 h 172"/>
                <a:gd name="T44" fmla="*/ 222 w 316"/>
                <a:gd name="T45" fmla="*/ 5 h 172"/>
                <a:gd name="T46" fmla="*/ 199 w 316"/>
                <a:gd name="T47" fmla="*/ 5 h 172"/>
                <a:gd name="T48" fmla="*/ 156 w 316"/>
                <a:gd name="T49" fmla="*/ 4 h 172"/>
                <a:gd name="T50" fmla="*/ 131 w 316"/>
                <a:gd name="T51" fmla="*/ 3 h 172"/>
                <a:gd name="T52" fmla="*/ 107 w 316"/>
                <a:gd name="T53" fmla="*/ 3 h 172"/>
                <a:gd name="T54" fmla="*/ 84 w 316"/>
                <a:gd name="T55" fmla="*/ 2 h 172"/>
                <a:gd name="T56" fmla="*/ 63 w 316"/>
                <a:gd name="T57" fmla="*/ 2 h 172"/>
                <a:gd name="T58" fmla="*/ 43 w 316"/>
                <a:gd name="T59" fmla="*/ 1 h 172"/>
                <a:gd name="T60" fmla="*/ 26 w 316"/>
                <a:gd name="T61" fmla="*/ 1 h 172"/>
                <a:gd name="T62" fmla="*/ 11 w 316"/>
                <a:gd name="T63" fmla="*/ 0 h 172"/>
                <a:gd name="T64" fmla="*/ 0 w 316"/>
                <a:gd name="T65" fmla="*/ 0 h 172"/>
                <a:gd name="T66" fmla="*/ 4 w 316"/>
                <a:gd name="T67" fmla="*/ 19 h 172"/>
                <a:gd name="T68" fmla="*/ 10 w 316"/>
                <a:gd name="T69" fmla="*/ 40 h 172"/>
                <a:gd name="T70" fmla="*/ 18 w 316"/>
                <a:gd name="T71" fmla="*/ 61 h 172"/>
                <a:gd name="T72" fmla="*/ 27 w 316"/>
                <a:gd name="T73" fmla="*/ 82 h 172"/>
                <a:gd name="T74" fmla="*/ 37 w 316"/>
                <a:gd name="T75" fmla="*/ 103 h 172"/>
                <a:gd name="T76" fmla="*/ 49 w 316"/>
                <a:gd name="T77" fmla="*/ 122 h 172"/>
                <a:gd name="T78" fmla="*/ 61 w 316"/>
                <a:gd name="T79" fmla="*/ 137 h 172"/>
                <a:gd name="T80" fmla="*/ 73 w 316"/>
                <a:gd name="T81" fmla="*/ 151 h 172"/>
                <a:gd name="T82" fmla="*/ 79 w 316"/>
                <a:gd name="T83" fmla="*/ 155 h 172"/>
                <a:gd name="T84" fmla="*/ 87 w 316"/>
                <a:gd name="T85" fmla="*/ 158 h 172"/>
                <a:gd name="T86" fmla="*/ 97 w 316"/>
                <a:gd name="T87" fmla="*/ 162 h 172"/>
                <a:gd name="T88" fmla="*/ 108 w 316"/>
                <a:gd name="T89" fmla="*/ 164 h 172"/>
                <a:gd name="T90" fmla="*/ 122 w 316"/>
                <a:gd name="T91" fmla="*/ 167 h 172"/>
                <a:gd name="T92" fmla="*/ 135 w 316"/>
                <a:gd name="T93" fmla="*/ 168 h 172"/>
                <a:gd name="T94" fmla="*/ 149 w 316"/>
                <a:gd name="T95" fmla="*/ 170 h 172"/>
                <a:gd name="T96" fmla="*/ 164 w 316"/>
                <a:gd name="T97" fmla="*/ 171 h 1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6"/>
                <a:gd name="T148" fmla="*/ 0 h 172"/>
                <a:gd name="T149" fmla="*/ 316 w 316"/>
                <a:gd name="T150" fmla="*/ 172 h 1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6" h="172">
                  <a:moveTo>
                    <a:pt x="164" y="171"/>
                  </a:moveTo>
                  <a:lnTo>
                    <a:pt x="172" y="170"/>
                  </a:lnTo>
                  <a:lnTo>
                    <a:pt x="179" y="170"/>
                  </a:lnTo>
                  <a:lnTo>
                    <a:pt x="186" y="170"/>
                  </a:lnTo>
                  <a:lnTo>
                    <a:pt x="193" y="168"/>
                  </a:lnTo>
                  <a:lnTo>
                    <a:pt x="200" y="168"/>
                  </a:lnTo>
                  <a:lnTo>
                    <a:pt x="208" y="167"/>
                  </a:lnTo>
                  <a:lnTo>
                    <a:pt x="214" y="166"/>
                  </a:lnTo>
                  <a:lnTo>
                    <a:pt x="221" y="164"/>
                  </a:lnTo>
                  <a:lnTo>
                    <a:pt x="227" y="163"/>
                  </a:lnTo>
                  <a:lnTo>
                    <a:pt x="233" y="162"/>
                  </a:lnTo>
                  <a:lnTo>
                    <a:pt x="237" y="160"/>
                  </a:lnTo>
                  <a:lnTo>
                    <a:pt x="242" y="158"/>
                  </a:lnTo>
                  <a:lnTo>
                    <a:pt x="246" y="157"/>
                  </a:lnTo>
                  <a:lnTo>
                    <a:pt x="251" y="155"/>
                  </a:lnTo>
                  <a:lnTo>
                    <a:pt x="253" y="153"/>
                  </a:lnTo>
                  <a:lnTo>
                    <a:pt x="256" y="151"/>
                  </a:lnTo>
                  <a:lnTo>
                    <a:pt x="262" y="145"/>
                  </a:lnTo>
                  <a:lnTo>
                    <a:pt x="268" y="137"/>
                  </a:lnTo>
                  <a:lnTo>
                    <a:pt x="274" y="128"/>
                  </a:lnTo>
                  <a:lnTo>
                    <a:pt x="279" y="119"/>
                  </a:lnTo>
                  <a:lnTo>
                    <a:pt x="283" y="109"/>
                  </a:lnTo>
                  <a:lnTo>
                    <a:pt x="288" y="99"/>
                  </a:lnTo>
                  <a:lnTo>
                    <a:pt x="292" y="87"/>
                  </a:lnTo>
                  <a:lnTo>
                    <a:pt x="296" y="76"/>
                  </a:lnTo>
                  <a:lnTo>
                    <a:pt x="299" y="65"/>
                  </a:lnTo>
                  <a:lnTo>
                    <a:pt x="302" y="54"/>
                  </a:lnTo>
                  <a:lnTo>
                    <a:pt x="305" y="43"/>
                  </a:lnTo>
                  <a:lnTo>
                    <a:pt x="308" y="34"/>
                  </a:lnTo>
                  <a:lnTo>
                    <a:pt x="310" y="23"/>
                  </a:lnTo>
                  <a:lnTo>
                    <a:pt x="312" y="15"/>
                  </a:lnTo>
                  <a:lnTo>
                    <a:pt x="313" y="7"/>
                  </a:lnTo>
                  <a:lnTo>
                    <a:pt x="315" y="1"/>
                  </a:lnTo>
                  <a:lnTo>
                    <a:pt x="310" y="1"/>
                  </a:lnTo>
                  <a:lnTo>
                    <a:pt x="305" y="1"/>
                  </a:lnTo>
                  <a:lnTo>
                    <a:pt x="300" y="2"/>
                  </a:lnTo>
                  <a:lnTo>
                    <a:pt x="294" y="2"/>
                  </a:lnTo>
                  <a:lnTo>
                    <a:pt x="289" y="2"/>
                  </a:lnTo>
                  <a:lnTo>
                    <a:pt x="282" y="3"/>
                  </a:lnTo>
                  <a:lnTo>
                    <a:pt x="275" y="3"/>
                  </a:lnTo>
                  <a:lnTo>
                    <a:pt x="267" y="3"/>
                  </a:lnTo>
                  <a:lnTo>
                    <a:pt x="259" y="3"/>
                  </a:lnTo>
                  <a:lnTo>
                    <a:pt x="250" y="4"/>
                  </a:lnTo>
                  <a:lnTo>
                    <a:pt x="241" y="4"/>
                  </a:lnTo>
                  <a:lnTo>
                    <a:pt x="232" y="5"/>
                  </a:lnTo>
                  <a:lnTo>
                    <a:pt x="222" y="5"/>
                  </a:lnTo>
                  <a:lnTo>
                    <a:pt x="210" y="5"/>
                  </a:lnTo>
                  <a:lnTo>
                    <a:pt x="199" y="5"/>
                  </a:lnTo>
                  <a:lnTo>
                    <a:pt x="186" y="5"/>
                  </a:lnTo>
                  <a:lnTo>
                    <a:pt x="156" y="4"/>
                  </a:lnTo>
                  <a:lnTo>
                    <a:pt x="144" y="4"/>
                  </a:lnTo>
                  <a:lnTo>
                    <a:pt x="131" y="3"/>
                  </a:lnTo>
                  <a:lnTo>
                    <a:pt x="119" y="3"/>
                  </a:lnTo>
                  <a:lnTo>
                    <a:pt x="107" y="3"/>
                  </a:lnTo>
                  <a:lnTo>
                    <a:pt x="95" y="3"/>
                  </a:lnTo>
                  <a:lnTo>
                    <a:pt x="84" y="2"/>
                  </a:lnTo>
                  <a:lnTo>
                    <a:pt x="74" y="2"/>
                  </a:lnTo>
                  <a:lnTo>
                    <a:pt x="63" y="2"/>
                  </a:lnTo>
                  <a:lnTo>
                    <a:pt x="52" y="2"/>
                  </a:lnTo>
                  <a:lnTo>
                    <a:pt x="43" y="1"/>
                  </a:lnTo>
                  <a:lnTo>
                    <a:pt x="34" y="1"/>
                  </a:lnTo>
                  <a:lnTo>
                    <a:pt x="26" y="1"/>
                  </a:lnTo>
                  <a:lnTo>
                    <a:pt x="18" y="1"/>
                  </a:lnTo>
                  <a:lnTo>
                    <a:pt x="11" y="0"/>
                  </a:lnTo>
                  <a:lnTo>
                    <a:pt x="5" y="0"/>
                  </a:lnTo>
                  <a:lnTo>
                    <a:pt x="0" y="0"/>
                  </a:lnTo>
                  <a:lnTo>
                    <a:pt x="2" y="10"/>
                  </a:lnTo>
                  <a:lnTo>
                    <a:pt x="4" y="19"/>
                  </a:lnTo>
                  <a:lnTo>
                    <a:pt x="7" y="30"/>
                  </a:lnTo>
                  <a:lnTo>
                    <a:pt x="10" y="40"/>
                  </a:lnTo>
                  <a:lnTo>
                    <a:pt x="14" y="50"/>
                  </a:lnTo>
                  <a:lnTo>
                    <a:pt x="18" y="61"/>
                  </a:lnTo>
                  <a:lnTo>
                    <a:pt x="23" y="71"/>
                  </a:lnTo>
                  <a:lnTo>
                    <a:pt x="27" y="82"/>
                  </a:lnTo>
                  <a:lnTo>
                    <a:pt x="32" y="93"/>
                  </a:lnTo>
                  <a:lnTo>
                    <a:pt x="37" y="103"/>
                  </a:lnTo>
                  <a:lnTo>
                    <a:pt x="43" y="112"/>
                  </a:lnTo>
                  <a:lnTo>
                    <a:pt x="49" y="122"/>
                  </a:lnTo>
                  <a:lnTo>
                    <a:pt x="55" y="129"/>
                  </a:lnTo>
                  <a:lnTo>
                    <a:pt x="61" y="137"/>
                  </a:lnTo>
                  <a:lnTo>
                    <a:pt x="67" y="145"/>
                  </a:lnTo>
                  <a:lnTo>
                    <a:pt x="73" y="151"/>
                  </a:lnTo>
                  <a:lnTo>
                    <a:pt x="76" y="153"/>
                  </a:lnTo>
                  <a:lnTo>
                    <a:pt x="79" y="155"/>
                  </a:lnTo>
                  <a:lnTo>
                    <a:pt x="82" y="157"/>
                  </a:lnTo>
                  <a:lnTo>
                    <a:pt x="87" y="158"/>
                  </a:lnTo>
                  <a:lnTo>
                    <a:pt x="91" y="160"/>
                  </a:lnTo>
                  <a:lnTo>
                    <a:pt x="97" y="162"/>
                  </a:lnTo>
                  <a:lnTo>
                    <a:pt x="103" y="163"/>
                  </a:lnTo>
                  <a:lnTo>
                    <a:pt x="108" y="164"/>
                  </a:lnTo>
                  <a:lnTo>
                    <a:pt x="115" y="166"/>
                  </a:lnTo>
                  <a:lnTo>
                    <a:pt x="122" y="167"/>
                  </a:lnTo>
                  <a:lnTo>
                    <a:pt x="129" y="168"/>
                  </a:lnTo>
                  <a:lnTo>
                    <a:pt x="135" y="168"/>
                  </a:lnTo>
                  <a:lnTo>
                    <a:pt x="142" y="170"/>
                  </a:lnTo>
                  <a:lnTo>
                    <a:pt x="149" y="170"/>
                  </a:lnTo>
                  <a:lnTo>
                    <a:pt x="157" y="170"/>
                  </a:lnTo>
                  <a:lnTo>
                    <a:pt x="164" y="171"/>
                  </a:lnTo>
                </a:path>
              </a:pathLst>
            </a:custGeom>
            <a:solidFill>
              <a:srgbClr val="C0A030"/>
            </a:solidFill>
            <a:ln w="12700" cap="rnd">
              <a:noFill/>
              <a:round/>
              <a:headEnd/>
              <a:tailEnd/>
            </a:ln>
          </p:spPr>
          <p:txBody>
            <a:bodyPr/>
            <a:lstStyle/>
            <a:p>
              <a:endParaRPr lang="en-US">
                <a:solidFill>
                  <a:srgbClr val="000000"/>
                </a:solidFill>
              </a:endParaRPr>
            </a:p>
          </p:txBody>
        </p:sp>
        <p:sp>
          <p:nvSpPr>
            <p:cNvPr id="27848" name="Freeform 201"/>
            <p:cNvSpPr>
              <a:spLocks/>
            </p:cNvSpPr>
            <p:nvPr/>
          </p:nvSpPr>
          <p:spPr bwMode="auto">
            <a:xfrm>
              <a:off x="2280" y="3018"/>
              <a:ext cx="263" cy="171"/>
            </a:xfrm>
            <a:custGeom>
              <a:avLst/>
              <a:gdLst>
                <a:gd name="T0" fmla="*/ 150 w 263"/>
                <a:gd name="T1" fmla="*/ 169 h 171"/>
                <a:gd name="T2" fmla="*/ 173 w 263"/>
                <a:gd name="T3" fmla="*/ 166 h 171"/>
                <a:gd name="T4" fmla="*/ 195 w 263"/>
                <a:gd name="T5" fmla="*/ 161 h 171"/>
                <a:gd name="T6" fmla="*/ 209 w 263"/>
                <a:gd name="T7" fmla="*/ 154 h 171"/>
                <a:gd name="T8" fmla="*/ 220 w 263"/>
                <a:gd name="T9" fmla="*/ 144 h 171"/>
                <a:gd name="T10" fmla="*/ 229 w 263"/>
                <a:gd name="T11" fmla="*/ 128 h 171"/>
                <a:gd name="T12" fmla="*/ 237 w 263"/>
                <a:gd name="T13" fmla="*/ 108 h 171"/>
                <a:gd name="T14" fmla="*/ 243 w 263"/>
                <a:gd name="T15" fmla="*/ 86 h 171"/>
                <a:gd name="T16" fmla="*/ 250 w 263"/>
                <a:gd name="T17" fmla="*/ 64 h 171"/>
                <a:gd name="T18" fmla="*/ 255 w 263"/>
                <a:gd name="T19" fmla="*/ 43 h 171"/>
                <a:gd name="T20" fmla="*/ 258 w 263"/>
                <a:gd name="T21" fmla="*/ 22 h 171"/>
                <a:gd name="T22" fmla="*/ 261 w 263"/>
                <a:gd name="T23" fmla="*/ 6 h 171"/>
                <a:gd name="T24" fmla="*/ 259 w 263"/>
                <a:gd name="T25" fmla="*/ 0 h 171"/>
                <a:gd name="T26" fmla="*/ 250 w 263"/>
                <a:gd name="T27" fmla="*/ 1 h 171"/>
                <a:gd name="T28" fmla="*/ 240 w 263"/>
                <a:gd name="T29" fmla="*/ 2 h 171"/>
                <a:gd name="T30" fmla="*/ 230 w 263"/>
                <a:gd name="T31" fmla="*/ 3 h 171"/>
                <a:gd name="T32" fmla="*/ 217 w 263"/>
                <a:gd name="T33" fmla="*/ 4 h 171"/>
                <a:gd name="T34" fmla="*/ 201 w 263"/>
                <a:gd name="T35" fmla="*/ 4 h 171"/>
                <a:gd name="T36" fmla="*/ 185 w 263"/>
                <a:gd name="T37" fmla="*/ 4 h 171"/>
                <a:gd name="T38" fmla="*/ 165 w 263"/>
                <a:gd name="T39" fmla="*/ 4 h 171"/>
                <a:gd name="T40" fmla="*/ 130 w 263"/>
                <a:gd name="T41" fmla="*/ 3 h 171"/>
                <a:gd name="T42" fmla="*/ 109 w 263"/>
                <a:gd name="T43" fmla="*/ 3 h 171"/>
                <a:gd name="T44" fmla="*/ 89 w 263"/>
                <a:gd name="T45" fmla="*/ 2 h 171"/>
                <a:gd name="T46" fmla="*/ 69 w 263"/>
                <a:gd name="T47" fmla="*/ 2 h 171"/>
                <a:gd name="T48" fmla="*/ 52 w 263"/>
                <a:gd name="T49" fmla="*/ 1 h 171"/>
                <a:gd name="T50" fmla="*/ 35 w 263"/>
                <a:gd name="T51" fmla="*/ 1 h 171"/>
                <a:gd name="T52" fmla="*/ 22 w 263"/>
                <a:gd name="T53" fmla="*/ 1 h 171"/>
                <a:gd name="T54" fmla="*/ 9 w 263"/>
                <a:gd name="T55" fmla="*/ 1 h 171"/>
                <a:gd name="T56" fmla="*/ 0 w 263"/>
                <a:gd name="T57" fmla="*/ 1 h 171"/>
                <a:gd name="T58" fmla="*/ 3 w 263"/>
                <a:gd name="T59" fmla="*/ 20 h 171"/>
                <a:gd name="T60" fmla="*/ 9 w 263"/>
                <a:gd name="T61" fmla="*/ 41 h 171"/>
                <a:gd name="T62" fmla="*/ 15 w 263"/>
                <a:gd name="T63" fmla="*/ 62 h 171"/>
                <a:gd name="T64" fmla="*/ 22 w 263"/>
                <a:gd name="T65" fmla="*/ 82 h 171"/>
                <a:gd name="T66" fmla="*/ 30 w 263"/>
                <a:gd name="T67" fmla="*/ 102 h 171"/>
                <a:gd name="T68" fmla="*/ 39 w 263"/>
                <a:gd name="T69" fmla="*/ 121 h 171"/>
                <a:gd name="T70" fmla="*/ 49 w 263"/>
                <a:gd name="T71" fmla="*/ 137 h 171"/>
                <a:gd name="T72" fmla="*/ 59 w 263"/>
                <a:gd name="T73" fmla="*/ 150 h 171"/>
                <a:gd name="T74" fmla="*/ 70 w 263"/>
                <a:gd name="T75" fmla="*/ 157 h 171"/>
                <a:gd name="T76" fmla="*/ 89 w 263"/>
                <a:gd name="T77" fmla="*/ 163 h 171"/>
                <a:gd name="T78" fmla="*/ 112 w 263"/>
                <a:gd name="T79" fmla="*/ 167 h 171"/>
                <a:gd name="T80" fmla="*/ 137 w 263"/>
                <a:gd name="T81" fmla="*/ 170 h 17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3"/>
                <a:gd name="T124" fmla="*/ 0 h 171"/>
                <a:gd name="T125" fmla="*/ 263 w 263"/>
                <a:gd name="T126" fmla="*/ 171 h 17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3" h="171">
                  <a:moveTo>
                    <a:pt x="137" y="170"/>
                  </a:moveTo>
                  <a:lnTo>
                    <a:pt x="150" y="169"/>
                  </a:lnTo>
                  <a:lnTo>
                    <a:pt x="161" y="167"/>
                  </a:lnTo>
                  <a:lnTo>
                    <a:pt x="173" y="166"/>
                  </a:lnTo>
                  <a:lnTo>
                    <a:pt x="184" y="163"/>
                  </a:lnTo>
                  <a:lnTo>
                    <a:pt x="195" y="161"/>
                  </a:lnTo>
                  <a:lnTo>
                    <a:pt x="202" y="157"/>
                  </a:lnTo>
                  <a:lnTo>
                    <a:pt x="209" y="154"/>
                  </a:lnTo>
                  <a:lnTo>
                    <a:pt x="214" y="150"/>
                  </a:lnTo>
                  <a:lnTo>
                    <a:pt x="220" y="144"/>
                  </a:lnTo>
                  <a:lnTo>
                    <a:pt x="224" y="136"/>
                  </a:lnTo>
                  <a:lnTo>
                    <a:pt x="229" y="128"/>
                  </a:lnTo>
                  <a:lnTo>
                    <a:pt x="233" y="118"/>
                  </a:lnTo>
                  <a:lnTo>
                    <a:pt x="237" y="108"/>
                  </a:lnTo>
                  <a:lnTo>
                    <a:pt x="240" y="98"/>
                  </a:lnTo>
                  <a:lnTo>
                    <a:pt x="243" y="86"/>
                  </a:lnTo>
                  <a:lnTo>
                    <a:pt x="247" y="75"/>
                  </a:lnTo>
                  <a:lnTo>
                    <a:pt x="250" y="64"/>
                  </a:lnTo>
                  <a:lnTo>
                    <a:pt x="253" y="53"/>
                  </a:lnTo>
                  <a:lnTo>
                    <a:pt x="255" y="43"/>
                  </a:lnTo>
                  <a:lnTo>
                    <a:pt x="257" y="33"/>
                  </a:lnTo>
                  <a:lnTo>
                    <a:pt x="258" y="22"/>
                  </a:lnTo>
                  <a:lnTo>
                    <a:pt x="260" y="14"/>
                  </a:lnTo>
                  <a:lnTo>
                    <a:pt x="261" y="6"/>
                  </a:lnTo>
                  <a:lnTo>
                    <a:pt x="262" y="0"/>
                  </a:lnTo>
                  <a:lnTo>
                    <a:pt x="259" y="0"/>
                  </a:lnTo>
                  <a:lnTo>
                    <a:pt x="255" y="1"/>
                  </a:lnTo>
                  <a:lnTo>
                    <a:pt x="250" y="1"/>
                  </a:lnTo>
                  <a:lnTo>
                    <a:pt x="246" y="2"/>
                  </a:lnTo>
                  <a:lnTo>
                    <a:pt x="240" y="2"/>
                  </a:lnTo>
                  <a:lnTo>
                    <a:pt x="236" y="2"/>
                  </a:lnTo>
                  <a:lnTo>
                    <a:pt x="230" y="3"/>
                  </a:lnTo>
                  <a:lnTo>
                    <a:pt x="224" y="3"/>
                  </a:lnTo>
                  <a:lnTo>
                    <a:pt x="217" y="4"/>
                  </a:lnTo>
                  <a:lnTo>
                    <a:pt x="209" y="4"/>
                  </a:lnTo>
                  <a:lnTo>
                    <a:pt x="201" y="4"/>
                  </a:lnTo>
                  <a:lnTo>
                    <a:pt x="194" y="4"/>
                  </a:lnTo>
                  <a:lnTo>
                    <a:pt x="185" y="4"/>
                  </a:lnTo>
                  <a:lnTo>
                    <a:pt x="176" y="4"/>
                  </a:lnTo>
                  <a:lnTo>
                    <a:pt x="165" y="4"/>
                  </a:lnTo>
                  <a:lnTo>
                    <a:pt x="155" y="4"/>
                  </a:lnTo>
                  <a:lnTo>
                    <a:pt x="130" y="3"/>
                  </a:lnTo>
                  <a:lnTo>
                    <a:pt x="119" y="3"/>
                  </a:lnTo>
                  <a:lnTo>
                    <a:pt x="109" y="3"/>
                  </a:lnTo>
                  <a:lnTo>
                    <a:pt x="99" y="2"/>
                  </a:lnTo>
                  <a:lnTo>
                    <a:pt x="89" y="2"/>
                  </a:lnTo>
                  <a:lnTo>
                    <a:pt x="79" y="2"/>
                  </a:lnTo>
                  <a:lnTo>
                    <a:pt x="69" y="2"/>
                  </a:lnTo>
                  <a:lnTo>
                    <a:pt x="61" y="2"/>
                  </a:lnTo>
                  <a:lnTo>
                    <a:pt x="52" y="1"/>
                  </a:lnTo>
                  <a:lnTo>
                    <a:pt x="43" y="1"/>
                  </a:lnTo>
                  <a:lnTo>
                    <a:pt x="35" y="1"/>
                  </a:lnTo>
                  <a:lnTo>
                    <a:pt x="28" y="1"/>
                  </a:lnTo>
                  <a:lnTo>
                    <a:pt x="22" y="1"/>
                  </a:lnTo>
                  <a:lnTo>
                    <a:pt x="15" y="1"/>
                  </a:lnTo>
                  <a:lnTo>
                    <a:pt x="9" y="1"/>
                  </a:lnTo>
                  <a:lnTo>
                    <a:pt x="5" y="1"/>
                  </a:lnTo>
                  <a:lnTo>
                    <a:pt x="0" y="1"/>
                  </a:lnTo>
                  <a:lnTo>
                    <a:pt x="2" y="11"/>
                  </a:lnTo>
                  <a:lnTo>
                    <a:pt x="3" y="20"/>
                  </a:lnTo>
                  <a:lnTo>
                    <a:pt x="6" y="31"/>
                  </a:lnTo>
                  <a:lnTo>
                    <a:pt x="9" y="41"/>
                  </a:lnTo>
                  <a:lnTo>
                    <a:pt x="11" y="51"/>
                  </a:lnTo>
                  <a:lnTo>
                    <a:pt x="15" y="62"/>
                  </a:lnTo>
                  <a:lnTo>
                    <a:pt x="19" y="72"/>
                  </a:lnTo>
                  <a:lnTo>
                    <a:pt x="22" y="82"/>
                  </a:lnTo>
                  <a:lnTo>
                    <a:pt x="26" y="93"/>
                  </a:lnTo>
                  <a:lnTo>
                    <a:pt x="30" y="102"/>
                  </a:lnTo>
                  <a:lnTo>
                    <a:pt x="35" y="112"/>
                  </a:lnTo>
                  <a:lnTo>
                    <a:pt x="39" y="121"/>
                  </a:lnTo>
                  <a:lnTo>
                    <a:pt x="44" y="129"/>
                  </a:lnTo>
                  <a:lnTo>
                    <a:pt x="49" y="137"/>
                  </a:lnTo>
                  <a:lnTo>
                    <a:pt x="54" y="144"/>
                  </a:lnTo>
                  <a:lnTo>
                    <a:pt x="59" y="150"/>
                  </a:lnTo>
                  <a:lnTo>
                    <a:pt x="65" y="154"/>
                  </a:lnTo>
                  <a:lnTo>
                    <a:pt x="70" y="157"/>
                  </a:lnTo>
                  <a:lnTo>
                    <a:pt x="79" y="161"/>
                  </a:lnTo>
                  <a:lnTo>
                    <a:pt x="89" y="163"/>
                  </a:lnTo>
                  <a:lnTo>
                    <a:pt x="100" y="166"/>
                  </a:lnTo>
                  <a:lnTo>
                    <a:pt x="112" y="167"/>
                  </a:lnTo>
                  <a:lnTo>
                    <a:pt x="124" y="169"/>
                  </a:lnTo>
                  <a:lnTo>
                    <a:pt x="137" y="170"/>
                  </a:lnTo>
                </a:path>
              </a:pathLst>
            </a:custGeom>
            <a:solidFill>
              <a:srgbClr val="C0A030"/>
            </a:solidFill>
            <a:ln w="12700" cap="rnd">
              <a:noFill/>
              <a:round/>
              <a:headEnd/>
              <a:tailEnd/>
            </a:ln>
          </p:spPr>
          <p:txBody>
            <a:bodyPr/>
            <a:lstStyle/>
            <a:p>
              <a:endParaRPr lang="en-US">
                <a:solidFill>
                  <a:srgbClr val="000000"/>
                </a:solidFill>
              </a:endParaRPr>
            </a:p>
          </p:txBody>
        </p:sp>
        <p:sp>
          <p:nvSpPr>
            <p:cNvPr id="27849" name="Freeform 202"/>
            <p:cNvSpPr>
              <a:spLocks/>
            </p:cNvSpPr>
            <p:nvPr/>
          </p:nvSpPr>
          <p:spPr bwMode="auto">
            <a:xfrm>
              <a:off x="2295" y="3019"/>
              <a:ext cx="229" cy="170"/>
            </a:xfrm>
            <a:custGeom>
              <a:avLst/>
              <a:gdLst>
                <a:gd name="T0" fmla="*/ 131 w 229"/>
                <a:gd name="T1" fmla="*/ 168 h 170"/>
                <a:gd name="T2" fmla="*/ 151 w 229"/>
                <a:gd name="T3" fmla="*/ 165 h 170"/>
                <a:gd name="T4" fmla="*/ 169 w 229"/>
                <a:gd name="T5" fmla="*/ 160 h 170"/>
                <a:gd name="T6" fmla="*/ 181 w 229"/>
                <a:gd name="T7" fmla="*/ 153 h 170"/>
                <a:gd name="T8" fmla="*/ 190 w 229"/>
                <a:gd name="T9" fmla="*/ 143 h 170"/>
                <a:gd name="T10" fmla="*/ 198 w 229"/>
                <a:gd name="T11" fmla="*/ 127 h 170"/>
                <a:gd name="T12" fmla="*/ 205 w 229"/>
                <a:gd name="T13" fmla="*/ 107 h 170"/>
                <a:gd name="T14" fmla="*/ 211 w 229"/>
                <a:gd name="T15" fmla="*/ 87 h 170"/>
                <a:gd name="T16" fmla="*/ 216 w 229"/>
                <a:gd name="T17" fmla="*/ 65 h 170"/>
                <a:gd name="T18" fmla="*/ 221 w 229"/>
                <a:gd name="T19" fmla="*/ 43 h 170"/>
                <a:gd name="T20" fmla="*/ 225 w 229"/>
                <a:gd name="T21" fmla="*/ 24 h 170"/>
                <a:gd name="T22" fmla="*/ 227 w 229"/>
                <a:gd name="T23" fmla="*/ 8 h 170"/>
                <a:gd name="T24" fmla="*/ 225 w 229"/>
                <a:gd name="T25" fmla="*/ 1 h 170"/>
                <a:gd name="T26" fmla="*/ 217 w 229"/>
                <a:gd name="T27" fmla="*/ 2 h 170"/>
                <a:gd name="T28" fmla="*/ 209 w 229"/>
                <a:gd name="T29" fmla="*/ 2 h 170"/>
                <a:gd name="T30" fmla="*/ 199 w 229"/>
                <a:gd name="T31" fmla="*/ 3 h 170"/>
                <a:gd name="T32" fmla="*/ 188 w 229"/>
                <a:gd name="T33" fmla="*/ 3 h 170"/>
                <a:gd name="T34" fmla="*/ 175 w 229"/>
                <a:gd name="T35" fmla="*/ 3 h 170"/>
                <a:gd name="T36" fmla="*/ 161 w 229"/>
                <a:gd name="T37" fmla="*/ 3 h 170"/>
                <a:gd name="T38" fmla="*/ 144 w 229"/>
                <a:gd name="T39" fmla="*/ 3 h 170"/>
                <a:gd name="T40" fmla="*/ 114 w 229"/>
                <a:gd name="T41" fmla="*/ 2 h 170"/>
                <a:gd name="T42" fmla="*/ 95 w 229"/>
                <a:gd name="T43" fmla="*/ 2 h 170"/>
                <a:gd name="T44" fmla="*/ 79 w 229"/>
                <a:gd name="T45" fmla="*/ 1 h 170"/>
                <a:gd name="T46" fmla="*/ 62 w 229"/>
                <a:gd name="T47" fmla="*/ 1 h 170"/>
                <a:gd name="T48" fmla="*/ 47 w 229"/>
                <a:gd name="T49" fmla="*/ 1 h 170"/>
                <a:gd name="T50" fmla="*/ 32 w 229"/>
                <a:gd name="T51" fmla="*/ 1 h 170"/>
                <a:gd name="T52" fmla="*/ 19 w 229"/>
                <a:gd name="T53" fmla="*/ 1 h 170"/>
                <a:gd name="T54" fmla="*/ 9 w 229"/>
                <a:gd name="T55" fmla="*/ 1 h 170"/>
                <a:gd name="T56" fmla="*/ 0 w 229"/>
                <a:gd name="T57" fmla="*/ 0 h 170"/>
                <a:gd name="T58" fmla="*/ 3 w 229"/>
                <a:gd name="T59" fmla="*/ 19 h 170"/>
                <a:gd name="T60" fmla="*/ 8 w 229"/>
                <a:gd name="T61" fmla="*/ 40 h 170"/>
                <a:gd name="T62" fmla="*/ 14 w 229"/>
                <a:gd name="T63" fmla="*/ 61 h 170"/>
                <a:gd name="T64" fmla="*/ 20 w 229"/>
                <a:gd name="T65" fmla="*/ 81 h 170"/>
                <a:gd name="T66" fmla="*/ 28 w 229"/>
                <a:gd name="T67" fmla="*/ 101 h 170"/>
                <a:gd name="T68" fmla="*/ 36 w 229"/>
                <a:gd name="T69" fmla="*/ 120 h 170"/>
                <a:gd name="T70" fmla="*/ 46 w 229"/>
                <a:gd name="T71" fmla="*/ 136 h 170"/>
                <a:gd name="T72" fmla="*/ 54 w 229"/>
                <a:gd name="T73" fmla="*/ 149 h 170"/>
                <a:gd name="T74" fmla="*/ 64 w 229"/>
                <a:gd name="T75" fmla="*/ 156 h 170"/>
                <a:gd name="T76" fmla="*/ 80 w 229"/>
                <a:gd name="T77" fmla="*/ 162 h 170"/>
                <a:gd name="T78" fmla="*/ 98 w 229"/>
                <a:gd name="T79" fmla="*/ 166 h 170"/>
                <a:gd name="T80" fmla="*/ 120 w 229"/>
                <a:gd name="T81" fmla="*/ 169 h 17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9"/>
                <a:gd name="T124" fmla="*/ 0 h 170"/>
                <a:gd name="T125" fmla="*/ 229 w 229"/>
                <a:gd name="T126" fmla="*/ 170 h 17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9" h="170">
                  <a:moveTo>
                    <a:pt x="120" y="169"/>
                  </a:moveTo>
                  <a:lnTo>
                    <a:pt x="131" y="168"/>
                  </a:lnTo>
                  <a:lnTo>
                    <a:pt x="140" y="166"/>
                  </a:lnTo>
                  <a:lnTo>
                    <a:pt x="151" y="165"/>
                  </a:lnTo>
                  <a:lnTo>
                    <a:pt x="160" y="162"/>
                  </a:lnTo>
                  <a:lnTo>
                    <a:pt x="169" y="160"/>
                  </a:lnTo>
                  <a:lnTo>
                    <a:pt x="175" y="156"/>
                  </a:lnTo>
                  <a:lnTo>
                    <a:pt x="181" y="153"/>
                  </a:lnTo>
                  <a:lnTo>
                    <a:pt x="186" y="149"/>
                  </a:lnTo>
                  <a:lnTo>
                    <a:pt x="190" y="143"/>
                  </a:lnTo>
                  <a:lnTo>
                    <a:pt x="194" y="135"/>
                  </a:lnTo>
                  <a:lnTo>
                    <a:pt x="198" y="127"/>
                  </a:lnTo>
                  <a:lnTo>
                    <a:pt x="202" y="118"/>
                  </a:lnTo>
                  <a:lnTo>
                    <a:pt x="205" y="107"/>
                  </a:lnTo>
                  <a:lnTo>
                    <a:pt x="209" y="98"/>
                  </a:lnTo>
                  <a:lnTo>
                    <a:pt x="211" y="87"/>
                  </a:lnTo>
                  <a:lnTo>
                    <a:pt x="214" y="76"/>
                  </a:lnTo>
                  <a:lnTo>
                    <a:pt x="216" y="65"/>
                  </a:lnTo>
                  <a:lnTo>
                    <a:pt x="219" y="54"/>
                  </a:lnTo>
                  <a:lnTo>
                    <a:pt x="221" y="43"/>
                  </a:lnTo>
                  <a:lnTo>
                    <a:pt x="223" y="34"/>
                  </a:lnTo>
                  <a:lnTo>
                    <a:pt x="225" y="24"/>
                  </a:lnTo>
                  <a:lnTo>
                    <a:pt x="226" y="15"/>
                  </a:lnTo>
                  <a:lnTo>
                    <a:pt x="227" y="8"/>
                  </a:lnTo>
                  <a:lnTo>
                    <a:pt x="228" y="1"/>
                  </a:lnTo>
                  <a:lnTo>
                    <a:pt x="225" y="1"/>
                  </a:lnTo>
                  <a:lnTo>
                    <a:pt x="221" y="2"/>
                  </a:lnTo>
                  <a:lnTo>
                    <a:pt x="217" y="2"/>
                  </a:lnTo>
                  <a:lnTo>
                    <a:pt x="213" y="2"/>
                  </a:lnTo>
                  <a:lnTo>
                    <a:pt x="209" y="2"/>
                  </a:lnTo>
                  <a:lnTo>
                    <a:pt x="205" y="3"/>
                  </a:lnTo>
                  <a:lnTo>
                    <a:pt x="199" y="3"/>
                  </a:lnTo>
                  <a:lnTo>
                    <a:pt x="194" y="3"/>
                  </a:lnTo>
                  <a:lnTo>
                    <a:pt x="188" y="3"/>
                  </a:lnTo>
                  <a:lnTo>
                    <a:pt x="181" y="3"/>
                  </a:lnTo>
                  <a:lnTo>
                    <a:pt x="175" y="3"/>
                  </a:lnTo>
                  <a:lnTo>
                    <a:pt x="168" y="3"/>
                  </a:lnTo>
                  <a:lnTo>
                    <a:pt x="161" y="3"/>
                  </a:lnTo>
                  <a:lnTo>
                    <a:pt x="153" y="3"/>
                  </a:lnTo>
                  <a:lnTo>
                    <a:pt x="144" y="3"/>
                  </a:lnTo>
                  <a:lnTo>
                    <a:pt x="135" y="3"/>
                  </a:lnTo>
                  <a:lnTo>
                    <a:pt x="114" y="2"/>
                  </a:lnTo>
                  <a:lnTo>
                    <a:pt x="105" y="2"/>
                  </a:lnTo>
                  <a:lnTo>
                    <a:pt x="95" y="2"/>
                  </a:lnTo>
                  <a:lnTo>
                    <a:pt x="88" y="2"/>
                  </a:lnTo>
                  <a:lnTo>
                    <a:pt x="79" y="1"/>
                  </a:lnTo>
                  <a:lnTo>
                    <a:pt x="70" y="1"/>
                  </a:lnTo>
                  <a:lnTo>
                    <a:pt x="62" y="1"/>
                  </a:lnTo>
                  <a:lnTo>
                    <a:pt x="55" y="1"/>
                  </a:lnTo>
                  <a:lnTo>
                    <a:pt x="47" y="1"/>
                  </a:lnTo>
                  <a:lnTo>
                    <a:pt x="39" y="1"/>
                  </a:lnTo>
                  <a:lnTo>
                    <a:pt x="32" y="1"/>
                  </a:lnTo>
                  <a:lnTo>
                    <a:pt x="25" y="1"/>
                  </a:lnTo>
                  <a:lnTo>
                    <a:pt x="19" y="1"/>
                  </a:lnTo>
                  <a:lnTo>
                    <a:pt x="14" y="1"/>
                  </a:lnTo>
                  <a:lnTo>
                    <a:pt x="9" y="1"/>
                  </a:lnTo>
                  <a:lnTo>
                    <a:pt x="4" y="0"/>
                  </a:lnTo>
                  <a:lnTo>
                    <a:pt x="0" y="0"/>
                  </a:lnTo>
                  <a:lnTo>
                    <a:pt x="2" y="10"/>
                  </a:lnTo>
                  <a:lnTo>
                    <a:pt x="3" y="19"/>
                  </a:lnTo>
                  <a:lnTo>
                    <a:pt x="6" y="30"/>
                  </a:lnTo>
                  <a:lnTo>
                    <a:pt x="8" y="40"/>
                  </a:lnTo>
                  <a:lnTo>
                    <a:pt x="11" y="50"/>
                  </a:lnTo>
                  <a:lnTo>
                    <a:pt x="14" y="61"/>
                  </a:lnTo>
                  <a:lnTo>
                    <a:pt x="18" y="71"/>
                  </a:lnTo>
                  <a:lnTo>
                    <a:pt x="20" y="81"/>
                  </a:lnTo>
                  <a:lnTo>
                    <a:pt x="24" y="92"/>
                  </a:lnTo>
                  <a:lnTo>
                    <a:pt x="28" y="101"/>
                  </a:lnTo>
                  <a:lnTo>
                    <a:pt x="32" y="111"/>
                  </a:lnTo>
                  <a:lnTo>
                    <a:pt x="36" y="120"/>
                  </a:lnTo>
                  <a:lnTo>
                    <a:pt x="41" y="128"/>
                  </a:lnTo>
                  <a:lnTo>
                    <a:pt x="46" y="136"/>
                  </a:lnTo>
                  <a:lnTo>
                    <a:pt x="50" y="143"/>
                  </a:lnTo>
                  <a:lnTo>
                    <a:pt x="54" y="149"/>
                  </a:lnTo>
                  <a:lnTo>
                    <a:pt x="58" y="153"/>
                  </a:lnTo>
                  <a:lnTo>
                    <a:pt x="64" y="156"/>
                  </a:lnTo>
                  <a:lnTo>
                    <a:pt x="71" y="160"/>
                  </a:lnTo>
                  <a:lnTo>
                    <a:pt x="80" y="162"/>
                  </a:lnTo>
                  <a:lnTo>
                    <a:pt x="89" y="165"/>
                  </a:lnTo>
                  <a:lnTo>
                    <a:pt x="98" y="166"/>
                  </a:lnTo>
                  <a:lnTo>
                    <a:pt x="109" y="168"/>
                  </a:lnTo>
                  <a:lnTo>
                    <a:pt x="120" y="169"/>
                  </a:lnTo>
                </a:path>
              </a:pathLst>
            </a:custGeom>
            <a:solidFill>
              <a:srgbClr val="C0A030"/>
            </a:solidFill>
            <a:ln w="12700" cap="rnd">
              <a:noFill/>
              <a:round/>
              <a:headEnd/>
              <a:tailEnd/>
            </a:ln>
          </p:spPr>
          <p:txBody>
            <a:bodyPr/>
            <a:lstStyle/>
            <a:p>
              <a:endParaRPr lang="en-US">
                <a:solidFill>
                  <a:srgbClr val="000000"/>
                </a:solidFill>
              </a:endParaRPr>
            </a:p>
          </p:txBody>
        </p:sp>
        <p:sp>
          <p:nvSpPr>
            <p:cNvPr id="27850" name="Freeform 203"/>
            <p:cNvSpPr>
              <a:spLocks/>
            </p:cNvSpPr>
            <p:nvPr/>
          </p:nvSpPr>
          <p:spPr bwMode="auto">
            <a:xfrm>
              <a:off x="2316" y="3020"/>
              <a:ext cx="192" cy="169"/>
            </a:xfrm>
            <a:custGeom>
              <a:avLst/>
              <a:gdLst>
                <a:gd name="T0" fmla="*/ 108 w 192"/>
                <a:gd name="T1" fmla="*/ 167 h 169"/>
                <a:gd name="T2" fmla="*/ 125 w 192"/>
                <a:gd name="T3" fmla="*/ 164 h 169"/>
                <a:gd name="T4" fmla="*/ 141 w 192"/>
                <a:gd name="T5" fmla="*/ 159 h 169"/>
                <a:gd name="T6" fmla="*/ 151 w 192"/>
                <a:gd name="T7" fmla="*/ 152 h 169"/>
                <a:gd name="T8" fmla="*/ 158 w 192"/>
                <a:gd name="T9" fmla="*/ 142 h 169"/>
                <a:gd name="T10" fmla="*/ 166 w 192"/>
                <a:gd name="T11" fmla="*/ 126 h 169"/>
                <a:gd name="T12" fmla="*/ 172 w 192"/>
                <a:gd name="T13" fmla="*/ 107 h 169"/>
                <a:gd name="T14" fmla="*/ 176 w 192"/>
                <a:gd name="T15" fmla="*/ 86 h 169"/>
                <a:gd name="T16" fmla="*/ 181 w 192"/>
                <a:gd name="T17" fmla="*/ 65 h 169"/>
                <a:gd name="T18" fmla="*/ 185 w 192"/>
                <a:gd name="T19" fmla="*/ 43 h 169"/>
                <a:gd name="T20" fmla="*/ 188 w 192"/>
                <a:gd name="T21" fmla="*/ 24 h 169"/>
                <a:gd name="T22" fmla="*/ 191 w 192"/>
                <a:gd name="T23" fmla="*/ 9 h 169"/>
                <a:gd name="T24" fmla="*/ 185 w 192"/>
                <a:gd name="T25" fmla="*/ 2 h 169"/>
                <a:gd name="T26" fmla="*/ 171 w 192"/>
                <a:gd name="T27" fmla="*/ 2 h 169"/>
                <a:gd name="T28" fmla="*/ 151 w 192"/>
                <a:gd name="T29" fmla="*/ 2 h 169"/>
                <a:gd name="T30" fmla="*/ 127 w 192"/>
                <a:gd name="T31" fmla="*/ 2 h 169"/>
                <a:gd name="T32" fmla="*/ 95 w 192"/>
                <a:gd name="T33" fmla="*/ 1 h 169"/>
                <a:gd name="T34" fmla="*/ 80 w 192"/>
                <a:gd name="T35" fmla="*/ 1 h 169"/>
                <a:gd name="T36" fmla="*/ 65 w 192"/>
                <a:gd name="T37" fmla="*/ 0 h 169"/>
                <a:gd name="T38" fmla="*/ 51 w 192"/>
                <a:gd name="T39" fmla="*/ 0 h 169"/>
                <a:gd name="T40" fmla="*/ 40 w 192"/>
                <a:gd name="T41" fmla="*/ 0 h 169"/>
                <a:gd name="T42" fmla="*/ 27 w 192"/>
                <a:gd name="T43" fmla="*/ 0 h 169"/>
                <a:gd name="T44" fmla="*/ 17 w 192"/>
                <a:gd name="T45" fmla="*/ 0 h 169"/>
                <a:gd name="T46" fmla="*/ 8 w 192"/>
                <a:gd name="T47" fmla="*/ 0 h 169"/>
                <a:gd name="T48" fmla="*/ 0 w 192"/>
                <a:gd name="T49" fmla="*/ 0 h 169"/>
                <a:gd name="T50" fmla="*/ 3 w 192"/>
                <a:gd name="T51" fmla="*/ 20 h 169"/>
                <a:gd name="T52" fmla="*/ 7 w 192"/>
                <a:gd name="T53" fmla="*/ 40 h 169"/>
                <a:gd name="T54" fmla="*/ 11 w 192"/>
                <a:gd name="T55" fmla="*/ 61 h 169"/>
                <a:gd name="T56" fmla="*/ 16 w 192"/>
                <a:gd name="T57" fmla="*/ 82 h 169"/>
                <a:gd name="T58" fmla="*/ 22 w 192"/>
                <a:gd name="T59" fmla="*/ 101 h 169"/>
                <a:gd name="T60" fmla="*/ 29 w 192"/>
                <a:gd name="T61" fmla="*/ 119 h 169"/>
                <a:gd name="T62" fmla="*/ 36 w 192"/>
                <a:gd name="T63" fmla="*/ 135 h 169"/>
                <a:gd name="T64" fmla="*/ 44 w 192"/>
                <a:gd name="T65" fmla="*/ 148 h 169"/>
                <a:gd name="T66" fmla="*/ 52 w 192"/>
                <a:gd name="T67" fmla="*/ 155 h 169"/>
                <a:gd name="T68" fmla="*/ 66 w 192"/>
                <a:gd name="T69" fmla="*/ 161 h 169"/>
                <a:gd name="T70" fmla="*/ 81 w 192"/>
                <a:gd name="T71" fmla="*/ 165 h 169"/>
                <a:gd name="T72" fmla="*/ 99 w 192"/>
                <a:gd name="T73" fmla="*/ 168 h 1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169"/>
                <a:gd name="T113" fmla="*/ 192 w 192"/>
                <a:gd name="T114" fmla="*/ 169 h 16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169">
                  <a:moveTo>
                    <a:pt x="99" y="168"/>
                  </a:moveTo>
                  <a:lnTo>
                    <a:pt x="108" y="167"/>
                  </a:lnTo>
                  <a:lnTo>
                    <a:pt x="117" y="165"/>
                  </a:lnTo>
                  <a:lnTo>
                    <a:pt x="125" y="164"/>
                  </a:lnTo>
                  <a:lnTo>
                    <a:pt x="133" y="161"/>
                  </a:lnTo>
                  <a:lnTo>
                    <a:pt x="141" y="159"/>
                  </a:lnTo>
                  <a:lnTo>
                    <a:pt x="146" y="155"/>
                  </a:lnTo>
                  <a:lnTo>
                    <a:pt x="151" y="152"/>
                  </a:lnTo>
                  <a:lnTo>
                    <a:pt x="155" y="148"/>
                  </a:lnTo>
                  <a:lnTo>
                    <a:pt x="158" y="142"/>
                  </a:lnTo>
                  <a:lnTo>
                    <a:pt x="162" y="134"/>
                  </a:lnTo>
                  <a:lnTo>
                    <a:pt x="166" y="126"/>
                  </a:lnTo>
                  <a:lnTo>
                    <a:pt x="169" y="117"/>
                  </a:lnTo>
                  <a:lnTo>
                    <a:pt x="172" y="107"/>
                  </a:lnTo>
                  <a:lnTo>
                    <a:pt x="175" y="97"/>
                  </a:lnTo>
                  <a:lnTo>
                    <a:pt x="176" y="86"/>
                  </a:lnTo>
                  <a:lnTo>
                    <a:pt x="179" y="75"/>
                  </a:lnTo>
                  <a:lnTo>
                    <a:pt x="181" y="65"/>
                  </a:lnTo>
                  <a:lnTo>
                    <a:pt x="183" y="54"/>
                  </a:lnTo>
                  <a:lnTo>
                    <a:pt x="185" y="43"/>
                  </a:lnTo>
                  <a:lnTo>
                    <a:pt x="187" y="34"/>
                  </a:lnTo>
                  <a:lnTo>
                    <a:pt x="188" y="24"/>
                  </a:lnTo>
                  <a:lnTo>
                    <a:pt x="189" y="15"/>
                  </a:lnTo>
                  <a:lnTo>
                    <a:pt x="191" y="9"/>
                  </a:lnTo>
                  <a:lnTo>
                    <a:pt x="191" y="2"/>
                  </a:lnTo>
                  <a:lnTo>
                    <a:pt x="185" y="2"/>
                  </a:lnTo>
                  <a:lnTo>
                    <a:pt x="178" y="2"/>
                  </a:lnTo>
                  <a:lnTo>
                    <a:pt x="171" y="2"/>
                  </a:lnTo>
                  <a:lnTo>
                    <a:pt x="162" y="2"/>
                  </a:lnTo>
                  <a:lnTo>
                    <a:pt x="151" y="2"/>
                  </a:lnTo>
                  <a:lnTo>
                    <a:pt x="140" y="2"/>
                  </a:lnTo>
                  <a:lnTo>
                    <a:pt x="127" y="2"/>
                  </a:lnTo>
                  <a:lnTo>
                    <a:pt x="112" y="2"/>
                  </a:lnTo>
                  <a:lnTo>
                    <a:pt x="95" y="1"/>
                  </a:lnTo>
                  <a:lnTo>
                    <a:pt x="86" y="1"/>
                  </a:lnTo>
                  <a:lnTo>
                    <a:pt x="80" y="1"/>
                  </a:lnTo>
                  <a:lnTo>
                    <a:pt x="73" y="1"/>
                  </a:lnTo>
                  <a:lnTo>
                    <a:pt x="65" y="0"/>
                  </a:lnTo>
                  <a:lnTo>
                    <a:pt x="58" y="0"/>
                  </a:lnTo>
                  <a:lnTo>
                    <a:pt x="51" y="0"/>
                  </a:lnTo>
                  <a:lnTo>
                    <a:pt x="46" y="0"/>
                  </a:lnTo>
                  <a:lnTo>
                    <a:pt x="40" y="0"/>
                  </a:lnTo>
                  <a:lnTo>
                    <a:pt x="33" y="0"/>
                  </a:lnTo>
                  <a:lnTo>
                    <a:pt x="27" y="0"/>
                  </a:lnTo>
                  <a:lnTo>
                    <a:pt x="22" y="0"/>
                  </a:lnTo>
                  <a:lnTo>
                    <a:pt x="17" y="0"/>
                  </a:lnTo>
                  <a:lnTo>
                    <a:pt x="13" y="0"/>
                  </a:lnTo>
                  <a:lnTo>
                    <a:pt x="8" y="0"/>
                  </a:lnTo>
                  <a:lnTo>
                    <a:pt x="4" y="0"/>
                  </a:lnTo>
                  <a:lnTo>
                    <a:pt x="0" y="0"/>
                  </a:lnTo>
                  <a:lnTo>
                    <a:pt x="1" y="10"/>
                  </a:lnTo>
                  <a:lnTo>
                    <a:pt x="3" y="20"/>
                  </a:lnTo>
                  <a:lnTo>
                    <a:pt x="5" y="30"/>
                  </a:lnTo>
                  <a:lnTo>
                    <a:pt x="7" y="40"/>
                  </a:lnTo>
                  <a:lnTo>
                    <a:pt x="9" y="50"/>
                  </a:lnTo>
                  <a:lnTo>
                    <a:pt x="11" y="61"/>
                  </a:lnTo>
                  <a:lnTo>
                    <a:pt x="14" y="71"/>
                  </a:lnTo>
                  <a:lnTo>
                    <a:pt x="16" y="82"/>
                  </a:lnTo>
                  <a:lnTo>
                    <a:pt x="19" y="92"/>
                  </a:lnTo>
                  <a:lnTo>
                    <a:pt x="22" y="101"/>
                  </a:lnTo>
                  <a:lnTo>
                    <a:pt x="26" y="110"/>
                  </a:lnTo>
                  <a:lnTo>
                    <a:pt x="29" y="119"/>
                  </a:lnTo>
                  <a:lnTo>
                    <a:pt x="33" y="127"/>
                  </a:lnTo>
                  <a:lnTo>
                    <a:pt x="36" y="135"/>
                  </a:lnTo>
                  <a:lnTo>
                    <a:pt x="40" y="142"/>
                  </a:lnTo>
                  <a:lnTo>
                    <a:pt x="44" y="148"/>
                  </a:lnTo>
                  <a:lnTo>
                    <a:pt x="48" y="152"/>
                  </a:lnTo>
                  <a:lnTo>
                    <a:pt x="52" y="155"/>
                  </a:lnTo>
                  <a:lnTo>
                    <a:pt x="58" y="159"/>
                  </a:lnTo>
                  <a:lnTo>
                    <a:pt x="66" y="161"/>
                  </a:lnTo>
                  <a:lnTo>
                    <a:pt x="74" y="164"/>
                  </a:lnTo>
                  <a:lnTo>
                    <a:pt x="81" y="165"/>
                  </a:lnTo>
                  <a:lnTo>
                    <a:pt x="90" y="167"/>
                  </a:lnTo>
                  <a:lnTo>
                    <a:pt x="99" y="168"/>
                  </a:lnTo>
                </a:path>
              </a:pathLst>
            </a:custGeom>
            <a:solidFill>
              <a:srgbClr val="C0A030"/>
            </a:solidFill>
            <a:ln w="12700" cap="rnd">
              <a:noFill/>
              <a:round/>
              <a:headEnd/>
              <a:tailEnd/>
            </a:ln>
          </p:spPr>
          <p:txBody>
            <a:bodyPr/>
            <a:lstStyle/>
            <a:p>
              <a:endParaRPr lang="en-US">
                <a:solidFill>
                  <a:srgbClr val="000000"/>
                </a:solidFill>
              </a:endParaRPr>
            </a:p>
          </p:txBody>
        </p:sp>
        <p:sp>
          <p:nvSpPr>
            <p:cNvPr id="27851" name="Freeform 204"/>
            <p:cNvSpPr>
              <a:spLocks/>
            </p:cNvSpPr>
            <p:nvPr/>
          </p:nvSpPr>
          <p:spPr bwMode="auto">
            <a:xfrm>
              <a:off x="2347" y="3020"/>
              <a:ext cx="136" cy="169"/>
            </a:xfrm>
            <a:custGeom>
              <a:avLst/>
              <a:gdLst>
                <a:gd name="T0" fmla="*/ 76 w 136"/>
                <a:gd name="T1" fmla="*/ 167 h 169"/>
                <a:gd name="T2" fmla="*/ 88 w 136"/>
                <a:gd name="T3" fmla="*/ 164 h 169"/>
                <a:gd name="T4" fmla="*/ 99 w 136"/>
                <a:gd name="T5" fmla="*/ 159 h 169"/>
                <a:gd name="T6" fmla="*/ 106 w 136"/>
                <a:gd name="T7" fmla="*/ 152 h 169"/>
                <a:gd name="T8" fmla="*/ 112 w 136"/>
                <a:gd name="T9" fmla="*/ 142 h 169"/>
                <a:gd name="T10" fmla="*/ 116 w 136"/>
                <a:gd name="T11" fmla="*/ 126 h 169"/>
                <a:gd name="T12" fmla="*/ 121 w 136"/>
                <a:gd name="T13" fmla="*/ 107 h 169"/>
                <a:gd name="T14" fmla="*/ 124 w 136"/>
                <a:gd name="T15" fmla="*/ 86 h 169"/>
                <a:gd name="T16" fmla="*/ 128 w 136"/>
                <a:gd name="T17" fmla="*/ 65 h 169"/>
                <a:gd name="T18" fmla="*/ 131 w 136"/>
                <a:gd name="T19" fmla="*/ 43 h 169"/>
                <a:gd name="T20" fmla="*/ 133 w 136"/>
                <a:gd name="T21" fmla="*/ 25 h 169"/>
                <a:gd name="T22" fmla="*/ 135 w 136"/>
                <a:gd name="T23" fmla="*/ 9 h 169"/>
                <a:gd name="T24" fmla="*/ 130 w 136"/>
                <a:gd name="T25" fmla="*/ 3 h 169"/>
                <a:gd name="T26" fmla="*/ 120 w 136"/>
                <a:gd name="T27" fmla="*/ 3 h 169"/>
                <a:gd name="T28" fmla="*/ 106 w 136"/>
                <a:gd name="T29" fmla="*/ 2 h 169"/>
                <a:gd name="T30" fmla="*/ 89 w 136"/>
                <a:gd name="T31" fmla="*/ 2 h 169"/>
                <a:gd name="T32" fmla="*/ 65 w 136"/>
                <a:gd name="T33" fmla="*/ 1 h 169"/>
                <a:gd name="T34" fmla="*/ 45 w 136"/>
                <a:gd name="T35" fmla="*/ 1 h 169"/>
                <a:gd name="T36" fmla="*/ 28 w 136"/>
                <a:gd name="T37" fmla="*/ 2 h 169"/>
                <a:gd name="T38" fmla="*/ 12 w 136"/>
                <a:gd name="T39" fmla="*/ 2 h 169"/>
                <a:gd name="T40" fmla="*/ 0 w 136"/>
                <a:gd name="T41" fmla="*/ 0 h 169"/>
                <a:gd name="T42" fmla="*/ 2 w 136"/>
                <a:gd name="T43" fmla="*/ 20 h 169"/>
                <a:gd name="T44" fmla="*/ 5 w 136"/>
                <a:gd name="T45" fmla="*/ 40 h 169"/>
                <a:gd name="T46" fmla="*/ 8 w 136"/>
                <a:gd name="T47" fmla="*/ 61 h 169"/>
                <a:gd name="T48" fmla="*/ 11 w 136"/>
                <a:gd name="T49" fmla="*/ 82 h 169"/>
                <a:gd name="T50" fmla="*/ 14 w 136"/>
                <a:gd name="T51" fmla="*/ 101 h 169"/>
                <a:gd name="T52" fmla="*/ 19 w 136"/>
                <a:gd name="T53" fmla="*/ 119 h 169"/>
                <a:gd name="T54" fmla="*/ 24 w 136"/>
                <a:gd name="T55" fmla="*/ 135 h 169"/>
                <a:gd name="T56" fmla="*/ 29 w 136"/>
                <a:gd name="T57" fmla="*/ 148 h 169"/>
                <a:gd name="T58" fmla="*/ 35 w 136"/>
                <a:gd name="T59" fmla="*/ 155 h 169"/>
                <a:gd name="T60" fmla="*/ 45 w 136"/>
                <a:gd name="T61" fmla="*/ 161 h 169"/>
                <a:gd name="T62" fmla="*/ 56 w 136"/>
                <a:gd name="T63" fmla="*/ 165 h 169"/>
                <a:gd name="T64" fmla="*/ 69 w 136"/>
                <a:gd name="T65" fmla="*/ 168 h 1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6"/>
                <a:gd name="T100" fmla="*/ 0 h 169"/>
                <a:gd name="T101" fmla="*/ 136 w 136"/>
                <a:gd name="T102" fmla="*/ 169 h 1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6" h="169">
                  <a:moveTo>
                    <a:pt x="69" y="168"/>
                  </a:moveTo>
                  <a:lnTo>
                    <a:pt x="76" y="167"/>
                  </a:lnTo>
                  <a:lnTo>
                    <a:pt x="82" y="165"/>
                  </a:lnTo>
                  <a:lnTo>
                    <a:pt x="88" y="164"/>
                  </a:lnTo>
                  <a:lnTo>
                    <a:pt x="94" y="161"/>
                  </a:lnTo>
                  <a:lnTo>
                    <a:pt x="99" y="159"/>
                  </a:lnTo>
                  <a:lnTo>
                    <a:pt x="102" y="155"/>
                  </a:lnTo>
                  <a:lnTo>
                    <a:pt x="106" y="152"/>
                  </a:lnTo>
                  <a:lnTo>
                    <a:pt x="109" y="148"/>
                  </a:lnTo>
                  <a:lnTo>
                    <a:pt x="112" y="142"/>
                  </a:lnTo>
                  <a:lnTo>
                    <a:pt x="114" y="134"/>
                  </a:lnTo>
                  <a:lnTo>
                    <a:pt x="116" y="126"/>
                  </a:lnTo>
                  <a:lnTo>
                    <a:pt x="119" y="117"/>
                  </a:lnTo>
                  <a:lnTo>
                    <a:pt x="121" y="107"/>
                  </a:lnTo>
                  <a:lnTo>
                    <a:pt x="123" y="97"/>
                  </a:lnTo>
                  <a:lnTo>
                    <a:pt x="124" y="86"/>
                  </a:lnTo>
                  <a:lnTo>
                    <a:pt x="126" y="75"/>
                  </a:lnTo>
                  <a:lnTo>
                    <a:pt x="128" y="65"/>
                  </a:lnTo>
                  <a:lnTo>
                    <a:pt x="130" y="54"/>
                  </a:lnTo>
                  <a:lnTo>
                    <a:pt x="131" y="43"/>
                  </a:lnTo>
                  <a:lnTo>
                    <a:pt x="132" y="34"/>
                  </a:lnTo>
                  <a:lnTo>
                    <a:pt x="133" y="25"/>
                  </a:lnTo>
                  <a:lnTo>
                    <a:pt x="134" y="16"/>
                  </a:lnTo>
                  <a:lnTo>
                    <a:pt x="135" y="9"/>
                  </a:lnTo>
                  <a:lnTo>
                    <a:pt x="135" y="2"/>
                  </a:lnTo>
                  <a:lnTo>
                    <a:pt x="130" y="3"/>
                  </a:lnTo>
                  <a:lnTo>
                    <a:pt x="125" y="3"/>
                  </a:lnTo>
                  <a:lnTo>
                    <a:pt x="120" y="3"/>
                  </a:lnTo>
                  <a:lnTo>
                    <a:pt x="113" y="3"/>
                  </a:lnTo>
                  <a:lnTo>
                    <a:pt x="106" y="2"/>
                  </a:lnTo>
                  <a:lnTo>
                    <a:pt x="98" y="2"/>
                  </a:lnTo>
                  <a:lnTo>
                    <a:pt x="89" y="2"/>
                  </a:lnTo>
                  <a:lnTo>
                    <a:pt x="79" y="2"/>
                  </a:lnTo>
                  <a:lnTo>
                    <a:pt x="65" y="1"/>
                  </a:lnTo>
                  <a:lnTo>
                    <a:pt x="55" y="1"/>
                  </a:lnTo>
                  <a:lnTo>
                    <a:pt x="45" y="1"/>
                  </a:lnTo>
                  <a:lnTo>
                    <a:pt x="35" y="1"/>
                  </a:lnTo>
                  <a:lnTo>
                    <a:pt x="28" y="2"/>
                  </a:lnTo>
                  <a:lnTo>
                    <a:pt x="19" y="2"/>
                  </a:lnTo>
                  <a:lnTo>
                    <a:pt x="12" y="2"/>
                  </a:lnTo>
                  <a:lnTo>
                    <a:pt x="6" y="1"/>
                  </a:lnTo>
                  <a:lnTo>
                    <a:pt x="0" y="0"/>
                  </a:lnTo>
                  <a:lnTo>
                    <a:pt x="1" y="10"/>
                  </a:lnTo>
                  <a:lnTo>
                    <a:pt x="2" y="20"/>
                  </a:lnTo>
                  <a:lnTo>
                    <a:pt x="3" y="30"/>
                  </a:lnTo>
                  <a:lnTo>
                    <a:pt x="5" y="40"/>
                  </a:lnTo>
                  <a:lnTo>
                    <a:pt x="6" y="50"/>
                  </a:lnTo>
                  <a:lnTo>
                    <a:pt x="8" y="61"/>
                  </a:lnTo>
                  <a:lnTo>
                    <a:pt x="10" y="71"/>
                  </a:lnTo>
                  <a:lnTo>
                    <a:pt x="11" y="82"/>
                  </a:lnTo>
                  <a:lnTo>
                    <a:pt x="13" y="92"/>
                  </a:lnTo>
                  <a:lnTo>
                    <a:pt x="14" y="101"/>
                  </a:lnTo>
                  <a:lnTo>
                    <a:pt x="17" y="110"/>
                  </a:lnTo>
                  <a:lnTo>
                    <a:pt x="19" y="119"/>
                  </a:lnTo>
                  <a:lnTo>
                    <a:pt x="22" y="127"/>
                  </a:lnTo>
                  <a:lnTo>
                    <a:pt x="24" y="135"/>
                  </a:lnTo>
                  <a:lnTo>
                    <a:pt x="26" y="142"/>
                  </a:lnTo>
                  <a:lnTo>
                    <a:pt x="29" y="148"/>
                  </a:lnTo>
                  <a:lnTo>
                    <a:pt x="32" y="152"/>
                  </a:lnTo>
                  <a:lnTo>
                    <a:pt x="35" y="155"/>
                  </a:lnTo>
                  <a:lnTo>
                    <a:pt x="39" y="159"/>
                  </a:lnTo>
                  <a:lnTo>
                    <a:pt x="45" y="161"/>
                  </a:lnTo>
                  <a:lnTo>
                    <a:pt x="51" y="164"/>
                  </a:lnTo>
                  <a:lnTo>
                    <a:pt x="56" y="165"/>
                  </a:lnTo>
                  <a:lnTo>
                    <a:pt x="62" y="167"/>
                  </a:lnTo>
                  <a:lnTo>
                    <a:pt x="69" y="168"/>
                  </a:lnTo>
                </a:path>
              </a:pathLst>
            </a:custGeom>
            <a:solidFill>
              <a:srgbClr val="C0A030"/>
            </a:solidFill>
            <a:ln w="12700" cap="rnd">
              <a:noFill/>
              <a:round/>
              <a:headEnd/>
              <a:tailEnd/>
            </a:ln>
          </p:spPr>
          <p:txBody>
            <a:bodyPr/>
            <a:lstStyle/>
            <a:p>
              <a:endParaRPr lang="en-US">
                <a:solidFill>
                  <a:srgbClr val="000000"/>
                </a:solidFill>
              </a:endParaRPr>
            </a:p>
          </p:txBody>
        </p:sp>
        <p:sp>
          <p:nvSpPr>
            <p:cNvPr id="27852" name="Freeform 205"/>
            <p:cNvSpPr>
              <a:spLocks/>
            </p:cNvSpPr>
            <p:nvPr/>
          </p:nvSpPr>
          <p:spPr bwMode="auto">
            <a:xfrm>
              <a:off x="2357" y="3021"/>
              <a:ext cx="115" cy="168"/>
            </a:xfrm>
            <a:custGeom>
              <a:avLst/>
              <a:gdLst>
                <a:gd name="T0" fmla="*/ 65 w 115"/>
                <a:gd name="T1" fmla="*/ 166 h 168"/>
                <a:gd name="T2" fmla="*/ 75 w 115"/>
                <a:gd name="T3" fmla="*/ 163 h 168"/>
                <a:gd name="T4" fmla="*/ 84 w 115"/>
                <a:gd name="T5" fmla="*/ 158 h 168"/>
                <a:gd name="T6" fmla="*/ 91 w 115"/>
                <a:gd name="T7" fmla="*/ 151 h 168"/>
                <a:gd name="T8" fmla="*/ 95 w 115"/>
                <a:gd name="T9" fmla="*/ 141 h 168"/>
                <a:gd name="T10" fmla="*/ 99 w 115"/>
                <a:gd name="T11" fmla="*/ 125 h 168"/>
                <a:gd name="T12" fmla="*/ 103 w 115"/>
                <a:gd name="T13" fmla="*/ 106 h 168"/>
                <a:gd name="T14" fmla="*/ 105 w 115"/>
                <a:gd name="T15" fmla="*/ 86 h 168"/>
                <a:gd name="T16" fmla="*/ 108 w 115"/>
                <a:gd name="T17" fmla="*/ 65 h 168"/>
                <a:gd name="T18" fmla="*/ 110 w 115"/>
                <a:gd name="T19" fmla="*/ 43 h 168"/>
                <a:gd name="T20" fmla="*/ 113 w 115"/>
                <a:gd name="T21" fmla="*/ 24 h 168"/>
                <a:gd name="T22" fmla="*/ 114 w 115"/>
                <a:gd name="T23" fmla="*/ 9 h 168"/>
                <a:gd name="T24" fmla="*/ 109 w 115"/>
                <a:gd name="T25" fmla="*/ 2 h 168"/>
                <a:gd name="T26" fmla="*/ 99 w 115"/>
                <a:gd name="T27" fmla="*/ 1 h 168"/>
                <a:gd name="T28" fmla="*/ 88 w 115"/>
                <a:gd name="T29" fmla="*/ 1 h 168"/>
                <a:gd name="T30" fmla="*/ 76 w 115"/>
                <a:gd name="T31" fmla="*/ 1 h 168"/>
                <a:gd name="T32" fmla="*/ 56 w 115"/>
                <a:gd name="T33" fmla="*/ 0 h 168"/>
                <a:gd name="T34" fmla="*/ 39 w 115"/>
                <a:gd name="T35" fmla="*/ 0 h 168"/>
                <a:gd name="T36" fmla="*/ 24 w 115"/>
                <a:gd name="T37" fmla="*/ 1 h 168"/>
                <a:gd name="T38" fmla="*/ 11 w 115"/>
                <a:gd name="T39" fmla="*/ 1 h 168"/>
                <a:gd name="T40" fmla="*/ 0 w 115"/>
                <a:gd name="T41" fmla="*/ 1 h 168"/>
                <a:gd name="T42" fmla="*/ 1 w 115"/>
                <a:gd name="T43" fmla="*/ 20 h 168"/>
                <a:gd name="T44" fmla="*/ 4 w 115"/>
                <a:gd name="T45" fmla="*/ 41 h 168"/>
                <a:gd name="T46" fmla="*/ 6 w 115"/>
                <a:gd name="T47" fmla="*/ 61 h 168"/>
                <a:gd name="T48" fmla="*/ 10 w 115"/>
                <a:gd name="T49" fmla="*/ 81 h 168"/>
                <a:gd name="T50" fmla="*/ 13 w 115"/>
                <a:gd name="T51" fmla="*/ 100 h 168"/>
                <a:gd name="T52" fmla="*/ 17 w 115"/>
                <a:gd name="T53" fmla="*/ 119 h 168"/>
                <a:gd name="T54" fmla="*/ 22 w 115"/>
                <a:gd name="T55" fmla="*/ 134 h 168"/>
                <a:gd name="T56" fmla="*/ 26 w 115"/>
                <a:gd name="T57" fmla="*/ 147 h 168"/>
                <a:gd name="T58" fmla="*/ 30 w 115"/>
                <a:gd name="T59" fmla="*/ 154 h 168"/>
                <a:gd name="T60" fmla="*/ 39 w 115"/>
                <a:gd name="T61" fmla="*/ 160 h 168"/>
                <a:gd name="T62" fmla="*/ 48 w 115"/>
                <a:gd name="T63" fmla="*/ 164 h 168"/>
                <a:gd name="T64" fmla="*/ 59 w 115"/>
                <a:gd name="T65" fmla="*/ 167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5"/>
                <a:gd name="T100" fmla="*/ 0 h 168"/>
                <a:gd name="T101" fmla="*/ 115 w 115"/>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5" h="168">
                  <a:moveTo>
                    <a:pt x="59" y="167"/>
                  </a:moveTo>
                  <a:lnTo>
                    <a:pt x="65" y="166"/>
                  </a:lnTo>
                  <a:lnTo>
                    <a:pt x="69" y="164"/>
                  </a:lnTo>
                  <a:lnTo>
                    <a:pt x="75" y="163"/>
                  </a:lnTo>
                  <a:lnTo>
                    <a:pt x="80" y="160"/>
                  </a:lnTo>
                  <a:lnTo>
                    <a:pt x="84" y="158"/>
                  </a:lnTo>
                  <a:lnTo>
                    <a:pt x="87" y="154"/>
                  </a:lnTo>
                  <a:lnTo>
                    <a:pt x="91" y="151"/>
                  </a:lnTo>
                  <a:lnTo>
                    <a:pt x="93" y="147"/>
                  </a:lnTo>
                  <a:lnTo>
                    <a:pt x="95" y="141"/>
                  </a:lnTo>
                  <a:lnTo>
                    <a:pt x="98" y="133"/>
                  </a:lnTo>
                  <a:lnTo>
                    <a:pt x="99" y="125"/>
                  </a:lnTo>
                  <a:lnTo>
                    <a:pt x="101" y="116"/>
                  </a:lnTo>
                  <a:lnTo>
                    <a:pt x="103" y="106"/>
                  </a:lnTo>
                  <a:lnTo>
                    <a:pt x="105" y="97"/>
                  </a:lnTo>
                  <a:lnTo>
                    <a:pt x="105" y="86"/>
                  </a:lnTo>
                  <a:lnTo>
                    <a:pt x="107" y="75"/>
                  </a:lnTo>
                  <a:lnTo>
                    <a:pt x="108" y="65"/>
                  </a:lnTo>
                  <a:lnTo>
                    <a:pt x="109" y="54"/>
                  </a:lnTo>
                  <a:lnTo>
                    <a:pt x="110" y="43"/>
                  </a:lnTo>
                  <a:lnTo>
                    <a:pt x="112" y="34"/>
                  </a:lnTo>
                  <a:lnTo>
                    <a:pt x="113" y="24"/>
                  </a:lnTo>
                  <a:lnTo>
                    <a:pt x="113" y="16"/>
                  </a:lnTo>
                  <a:lnTo>
                    <a:pt x="114" y="9"/>
                  </a:lnTo>
                  <a:lnTo>
                    <a:pt x="114" y="2"/>
                  </a:lnTo>
                  <a:lnTo>
                    <a:pt x="109" y="2"/>
                  </a:lnTo>
                  <a:lnTo>
                    <a:pt x="105" y="1"/>
                  </a:lnTo>
                  <a:lnTo>
                    <a:pt x="99" y="1"/>
                  </a:lnTo>
                  <a:lnTo>
                    <a:pt x="94" y="1"/>
                  </a:lnTo>
                  <a:lnTo>
                    <a:pt x="88" y="1"/>
                  </a:lnTo>
                  <a:lnTo>
                    <a:pt x="83" y="1"/>
                  </a:lnTo>
                  <a:lnTo>
                    <a:pt x="76" y="1"/>
                  </a:lnTo>
                  <a:lnTo>
                    <a:pt x="67" y="1"/>
                  </a:lnTo>
                  <a:lnTo>
                    <a:pt x="56" y="0"/>
                  </a:lnTo>
                  <a:lnTo>
                    <a:pt x="48" y="0"/>
                  </a:lnTo>
                  <a:lnTo>
                    <a:pt x="39" y="0"/>
                  </a:lnTo>
                  <a:lnTo>
                    <a:pt x="31" y="0"/>
                  </a:lnTo>
                  <a:lnTo>
                    <a:pt x="24" y="1"/>
                  </a:lnTo>
                  <a:lnTo>
                    <a:pt x="17" y="1"/>
                  </a:lnTo>
                  <a:lnTo>
                    <a:pt x="11" y="1"/>
                  </a:lnTo>
                  <a:lnTo>
                    <a:pt x="5" y="1"/>
                  </a:lnTo>
                  <a:lnTo>
                    <a:pt x="0" y="1"/>
                  </a:lnTo>
                  <a:lnTo>
                    <a:pt x="0" y="11"/>
                  </a:lnTo>
                  <a:lnTo>
                    <a:pt x="1" y="20"/>
                  </a:lnTo>
                  <a:lnTo>
                    <a:pt x="2" y="31"/>
                  </a:lnTo>
                  <a:lnTo>
                    <a:pt x="4" y="41"/>
                  </a:lnTo>
                  <a:lnTo>
                    <a:pt x="5" y="50"/>
                  </a:lnTo>
                  <a:lnTo>
                    <a:pt x="6" y="61"/>
                  </a:lnTo>
                  <a:lnTo>
                    <a:pt x="8" y="71"/>
                  </a:lnTo>
                  <a:lnTo>
                    <a:pt x="10" y="81"/>
                  </a:lnTo>
                  <a:lnTo>
                    <a:pt x="11" y="91"/>
                  </a:lnTo>
                  <a:lnTo>
                    <a:pt x="13" y="100"/>
                  </a:lnTo>
                  <a:lnTo>
                    <a:pt x="15" y="109"/>
                  </a:lnTo>
                  <a:lnTo>
                    <a:pt x="17" y="119"/>
                  </a:lnTo>
                  <a:lnTo>
                    <a:pt x="19" y="126"/>
                  </a:lnTo>
                  <a:lnTo>
                    <a:pt x="22" y="134"/>
                  </a:lnTo>
                  <a:lnTo>
                    <a:pt x="24" y="141"/>
                  </a:lnTo>
                  <a:lnTo>
                    <a:pt x="26" y="147"/>
                  </a:lnTo>
                  <a:lnTo>
                    <a:pt x="28" y="151"/>
                  </a:lnTo>
                  <a:lnTo>
                    <a:pt x="30" y="154"/>
                  </a:lnTo>
                  <a:lnTo>
                    <a:pt x="34" y="158"/>
                  </a:lnTo>
                  <a:lnTo>
                    <a:pt x="39" y="160"/>
                  </a:lnTo>
                  <a:lnTo>
                    <a:pt x="44" y="163"/>
                  </a:lnTo>
                  <a:lnTo>
                    <a:pt x="48" y="164"/>
                  </a:lnTo>
                  <a:lnTo>
                    <a:pt x="54" y="166"/>
                  </a:lnTo>
                  <a:lnTo>
                    <a:pt x="59" y="167"/>
                  </a:lnTo>
                </a:path>
              </a:pathLst>
            </a:custGeom>
            <a:solidFill>
              <a:srgbClr val="C0A030"/>
            </a:solidFill>
            <a:ln w="12700" cap="rnd">
              <a:noFill/>
              <a:round/>
              <a:headEnd/>
              <a:tailEnd/>
            </a:ln>
          </p:spPr>
          <p:txBody>
            <a:bodyPr/>
            <a:lstStyle/>
            <a:p>
              <a:endParaRPr lang="en-US">
                <a:solidFill>
                  <a:srgbClr val="000000"/>
                </a:solidFill>
              </a:endParaRPr>
            </a:p>
          </p:txBody>
        </p:sp>
        <p:sp>
          <p:nvSpPr>
            <p:cNvPr id="27853" name="Freeform 206"/>
            <p:cNvSpPr>
              <a:spLocks/>
            </p:cNvSpPr>
            <p:nvPr/>
          </p:nvSpPr>
          <p:spPr bwMode="auto">
            <a:xfrm>
              <a:off x="2217" y="3013"/>
              <a:ext cx="376" cy="176"/>
            </a:xfrm>
            <a:custGeom>
              <a:avLst/>
              <a:gdLst>
                <a:gd name="T0" fmla="*/ 204 w 376"/>
                <a:gd name="T1" fmla="*/ 174 h 176"/>
                <a:gd name="T2" fmla="*/ 221 w 376"/>
                <a:gd name="T3" fmla="*/ 174 h 176"/>
                <a:gd name="T4" fmla="*/ 238 w 376"/>
                <a:gd name="T5" fmla="*/ 172 h 176"/>
                <a:gd name="T6" fmla="*/ 254 w 376"/>
                <a:gd name="T7" fmla="*/ 170 h 176"/>
                <a:gd name="T8" fmla="*/ 269 w 376"/>
                <a:gd name="T9" fmla="*/ 167 h 176"/>
                <a:gd name="T10" fmla="*/ 281 w 376"/>
                <a:gd name="T11" fmla="*/ 164 h 176"/>
                <a:gd name="T12" fmla="*/ 292 w 376"/>
                <a:gd name="T13" fmla="*/ 160 h 176"/>
                <a:gd name="T14" fmla="*/ 300 w 376"/>
                <a:gd name="T15" fmla="*/ 157 h 176"/>
                <a:gd name="T16" fmla="*/ 311 w 376"/>
                <a:gd name="T17" fmla="*/ 149 h 176"/>
                <a:gd name="T18" fmla="*/ 325 w 376"/>
                <a:gd name="T19" fmla="*/ 131 h 176"/>
                <a:gd name="T20" fmla="*/ 337 w 376"/>
                <a:gd name="T21" fmla="*/ 112 h 176"/>
                <a:gd name="T22" fmla="*/ 346 w 376"/>
                <a:gd name="T23" fmla="*/ 90 h 176"/>
                <a:gd name="T24" fmla="*/ 356 w 376"/>
                <a:gd name="T25" fmla="*/ 68 h 176"/>
                <a:gd name="T26" fmla="*/ 363 w 376"/>
                <a:gd name="T27" fmla="*/ 45 h 176"/>
                <a:gd name="T28" fmla="*/ 369 w 376"/>
                <a:gd name="T29" fmla="*/ 25 h 176"/>
                <a:gd name="T30" fmla="*/ 374 w 376"/>
                <a:gd name="T31" fmla="*/ 9 h 176"/>
                <a:gd name="T32" fmla="*/ 370 w 376"/>
                <a:gd name="T33" fmla="*/ 2 h 176"/>
                <a:gd name="T34" fmla="*/ 357 w 376"/>
                <a:gd name="T35" fmla="*/ 3 h 176"/>
                <a:gd name="T36" fmla="*/ 344 w 376"/>
                <a:gd name="T37" fmla="*/ 5 h 176"/>
                <a:gd name="T38" fmla="*/ 327 w 376"/>
                <a:gd name="T39" fmla="*/ 6 h 176"/>
                <a:gd name="T40" fmla="*/ 308 w 376"/>
                <a:gd name="T41" fmla="*/ 7 h 176"/>
                <a:gd name="T42" fmla="*/ 287 w 376"/>
                <a:gd name="T43" fmla="*/ 7 h 176"/>
                <a:gd name="T44" fmla="*/ 263 w 376"/>
                <a:gd name="T45" fmla="*/ 9 h 176"/>
                <a:gd name="T46" fmla="*/ 236 w 376"/>
                <a:gd name="T47" fmla="*/ 9 h 176"/>
                <a:gd name="T48" fmla="*/ 186 w 376"/>
                <a:gd name="T49" fmla="*/ 8 h 176"/>
                <a:gd name="T50" fmla="*/ 156 w 376"/>
                <a:gd name="T51" fmla="*/ 7 h 176"/>
                <a:gd name="T52" fmla="*/ 128 w 376"/>
                <a:gd name="T53" fmla="*/ 7 h 176"/>
                <a:gd name="T54" fmla="*/ 100 w 376"/>
                <a:gd name="T55" fmla="*/ 6 h 176"/>
                <a:gd name="T56" fmla="*/ 75 w 376"/>
                <a:gd name="T57" fmla="*/ 5 h 176"/>
                <a:gd name="T58" fmla="*/ 51 w 376"/>
                <a:gd name="T59" fmla="*/ 4 h 176"/>
                <a:gd name="T60" fmla="*/ 31 w 376"/>
                <a:gd name="T61" fmla="*/ 3 h 176"/>
                <a:gd name="T62" fmla="*/ 13 w 376"/>
                <a:gd name="T63" fmla="*/ 1 h 176"/>
                <a:gd name="T64" fmla="*/ 0 w 376"/>
                <a:gd name="T65" fmla="*/ 0 h 176"/>
                <a:gd name="T66" fmla="*/ 5 w 376"/>
                <a:gd name="T67" fmla="*/ 19 h 176"/>
                <a:gd name="T68" fmla="*/ 13 w 376"/>
                <a:gd name="T69" fmla="*/ 41 h 176"/>
                <a:gd name="T70" fmla="*/ 23 w 376"/>
                <a:gd name="T71" fmla="*/ 63 h 176"/>
                <a:gd name="T72" fmla="*/ 33 w 376"/>
                <a:gd name="T73" fmla="*/ 84 h 176"/>
                <a:gd name="T74" fmla="*/ 46 w 376"/>
                <a:gd name="T75" fmla="*/ 105 h 176"/>
                <a:gd name="T76" fmla="*/ 59 w 376"/>
                <a:gd name="T77" fmla="*/ 125 h 176"/>
                <a:gd name="T78" fmla="*/ 73 w 376"/>
                <a:gd name="T79" fmla="*/ 141 h 176"/>
                <a:gd name="T80" fmla="*/ 88 w 376"/>
                <a:gd name="T81" fmla="*/ 155 h 176"/>
                <a:gd name="T82" fmla="*/ 94 w 376"/>
                <a:gd name="T83" fmla="*/ 159 h 176"/>
                <a:gd name="T84" fmla="*/ 104 w 376"/>
                <a:gd name="T85" fmla="*/ 162 h 176"/>
                <a:gd name="T86" fmla="*/ 116 w 376"/>
                <a:gd name="T87" fmla="*/ 166 h 176"/>
                <a:gd name="T88" fmla="*/ 130 w 376"/>
                <a:gd name="T89" fmla="*/ 168 h 176"/>
                <a:gd name="T90" fmla="*/ 145 w 376"/>
                <a:gd name="T91" fmla="*/ 171 h 176"/>
                <a:gd name="T92" fmla="*/ 161 w 376"/>
                <a:gd name="T93" fmla="*/ 172 h 176"/>
                <a:gd name="T94" fmla="*/ 178 w 376"/>
                <a:gd name="T95" fmla="*/ 174 h 176"/>
                <a:gd name="T96" fmla="*/ 196 w 376"/>
                <a:gd name="T97" fmla="*/ 175 h 1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6"/>
                <a:gd name="T148" fmla="*/ 0 h 176"/>
                <a:gd name="T149" fmla="*/ 376 w 376"/>
                <a:gd name="T150" fmla="*/ 176 h 1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6" h="176">
                  <a:moveTo>
                    <a:pt x="196" y="175"/>
                  </a:moveTo>
                  <a:lnTo>
                    <a:pt x="204" y="174"/>
                  </a:lnTo>
                  <a:lnTo>
                    <a:pt x="214" y="174"/>
                  </a:lnTo>
                  <a:lnTo>
                    <a:pt x="221" y="174"/>
                  </a:lnTo>
                  <a:lnTo>
                    <a:pt x="230" y="172"/>
                  </a:lnTo>
                  <a:lnTo>
                    <a:pt x="238" y="172"/>
                  </a:lnTo>
                  <a:lnTo>
                    <a:pt x="247" y="171"/>
                  </a:lnTo>
                  <a:lnTo>
                    <a:pt x="254" y="170"/>
                  </a:lnTo>
                  <a:lnTo>
                    <a:pt x="262" y="168"/>
                  </a:lnTo>
                  <a:lnTo>
                    <a:pt x="269" y="167"/>
                  </a:lnTo>
                  <a:lnTo>
                    <a:pt x="276" y="166"/>
                  </a:lnTo>
                  <a:lnTo>
                    <a:pt x="281" y="164"/>
                  </a:lnTo>
                  <a:lnTo>
                    <a:pt x="287" y="162"/>
                  </a:lnTo>
                  <a:lnTo>
                    <a:pt x="292" y="160"/>
                  </a:lnTo>
                  <a:lnTo>
                    <a:pt x="297" y="159"/>
                  </a:lnTo>
                  <a:lnTo>
                    <a:pt x="300" y="157"/>
                  </a:lnTo>
                  <a:lnTo>
                    <a:pt x="304" y="155"/>
                  </a:lnTo>
                  <a:lnTo>
                    <a:pt x="311" y="149"/>
                  </a:lnTo>
                  <a:lnTo>
                    <a:pt x="318" y="141"/>
                  </a:lnTo>
                  <a:lnTo>
                    <a:pt x="325" y="131"/>
                  </a:lnTo>
                  <a:lnTo>
                    <a:pt x="330" y="123"/>
                  </a:lnTo>
                  <a:lnTo>
                    <a:pt x="337" y="112"/>
                  </a:lnTo>
                  <a:lnTo>
                    <a:pt x="342" y="102"/>
                  </a:lnTo>
                  <a:lnTo>
                    <a:pt x="346" y="90"/>
                  </a:lnTo>
                  <a:lnTo>
                    <a:pt x="351" y="79"/>
                  </a:lnTo>
                  <a:lnTo>
                    <a:pt x="356" y="68"/>
                  </a:lnTo>
                  <a:lnTo>
                    <a:pt x="360" y="56"/>
                  </a:lnTo>
                  <a:lnTo>
                    <a:pt x="363" y="45"/>
                  </a:lnTo>
                  <a:lnTo>
                    <a:pt x="367" y="35"/>
                  </a:lnTo>
                  <a:lnTo>
                    <a:pt x="369" y="25"/>
                  </a:lnTo>
                  <a:lnTo>
                    <a:pt x="372" y="16"/>
                  </a:lnTo>
                  <a:lnTo>
                    <a:pt x="374" y="9"/>
                  </a:lnTo>
                  <a:lnTo>
                    <a:pt x="375" y="2"/>
                  </a:lnTo>
                  <a:lnTo>
                    <a:pt x="370" y="2"/>
                  </a:lnTo>
                  <a:lnTo>
                    <a:pt x="363" y="3"/>
                  </a:lnTo>
                  <a:lnTo>
                    <a:pt x="357" y="3"/>
                  </a:lnTo>
                  <a:lnTo>
                    <a:pt x="350" y="4"/>
                  </a:lnTo>
                  <a:lnTo>
                    <a:pt x="344" y="5"/>
                  </a:lnTo>
                  <a:lnTo>
                    <a:pt x="336" y="5"/>
                  </a:lnTo>
                  <a:lnTo>
                    <a:pt x="327" y="6"/>
                  </a:lnTo>
                  <a:lnTo>
                    <a:pt x="318" y="6"/>
                  </a:lnTo>
                  <a:lnTo>
                    <a:pt x="308" y="7"/>
                  </a:lnTo>
                  <a:lnTo>
                    <a:pt x="297" y="7"/>
                  </a:lnTo>
                  <a:lnTo>
                    <a:pt x="287" y="7"/>
                  </a:lnTo>
                  <a:lnTo>
                    <a:pt x="276" y="8"/>
                  </a:lnTo>
                  <a:lnTo>
                    <a:pt x="263" y="9"/>
                  </a:lnTo>
                  <a:lnTo>
                    <a:pt x="250" y="9"/>
                  </a:lnTo>
                  <a:lnTo>
                    <a:pt x="236" y="9"/>
                  </a:lnTo>
                  <a:lnTo>
                    <a:pt x="221" y="9"/>
                  </a:lnTo>
                  <a:lnTo>
                    <a:pt x="186" y="8"/>
                  </a:lnTo>
                  <a:lnTo>
                    <a:pt x="171" y="8"/>
                  </a:lnTo>
                  <a:lnTo>
                    <a:pt x="156" y="7"/>
                  </a:lnTo>
                  <a:lnTo>
                    <a:pt x="142" y="7"/>
                  </a:lnTo>
                  <a:lnTo>
                    <a:pt x="128" y="7"/>
                  </a:lnTo>
                  <a:lnTo>
                    <a:pt x="113" y="7"/>
                  </a:lnTo>
                  <a:lnTo>
                    <a:pt x="100" y="6"/>
                  </a:lnTo>
                  <a:lnTo>
                    <a:pt x="87" y="6"/>
                  </a:lnTo>
                  <a:lnTo>
                    <a:pt x="75" y="5"/>
                  </a:lnTo>
                  <a:lnTo>
                    <a:pt x="63" y="5"/>
                  </a:lnTo>
                  <a:lnTo>
                    <a:pt x="51" y="4"/>
                  </a:lnTo>
                  <a:lnTo>
                    <a:pt x="40" y="3"/>
                  </a:lnTo>
                  <a:lnTo>
                    <a:pt x="31" y="3"/>
                  </a:lnTo>
                  <a:lnTo>
                    <a:pt x="22" y="2"/>
                  </a:lnTo>
                  <a:lnTo>
                    <a:pt x="13" y="1"/>
                  </a:lnTo>
                  <a:lnTo>
                    <a:pt x="6" y="1"/>
                  </a:lnTo>
                  <a:lnTo>
                    <a:pt x="0" y="0"/>
                  </a:lnTo>
                  <a:lnTo>
                    <a:pt x="2" y="10"/>
                  </a:lnTo>
                  <a:lnTo>
                    <a:pt x="5" y="19"/>
                  </a:lnTo>
                  <a:lnTo>
                    <a:pt x="9" y="30"/>
                  </a:lnTo>
                  <a:lnTo>
                    <a:pt x="13" y="41"/>
                  </a:lnTo>
                  <a:lnTo>
                    <a:pt x="17" y="52"/>
                  </a:lnTo>
                  <a:lnTo>
                    <a:pt x="23" y="63"/>
                  </a:lnTo>
                  <a:lnTo>
                    <a:pt x="28" y="74"/>
                  </a:lnTo>
                  <a:lnTo>
                    <a:pt x="33" y="84"/>
                  </a:lnTo>
                  <a:lnTo>
                    <a:pt x="39" y="95"/>
                  </a:lnTo>
                  <a:lnTo>
                    <a:pt x="46" y="105"/>
                  </a:lnTo>
                  <a:lnTo>
                    <a:pt x="52" y="116"/>
                  </a:lnTo>
                  <a:lnTo>
                    <a:pt x="59" y="125"/>
                  </a:lnTo>
                  <a:lnTo>
                    <a:pt x="66" y="133"/>
                  </a:lnTo>
                  <a:lnTo>
                    <a:pt x="73" y="141"/>
                  </a:lnTo>
                  <a:lnTo>
                    <a:pt x="80" y="149"/>
                  </a:lnTo>
                  <a:lnTo>
                    <a:pt x="88" y="155"/>
                  </a:lnTo>
                  <a:lnTo>
                    <a:pt x="91" y="157"/>
                  </a:lnTo>
                  <a:lnTo>
                    <a:pt x="94" y="159"/>
                  </a:lnTo>
                  <a:lnTo>
                    <a:pt x="98" y="160"/>
                  </a:lnTo>
                  <a:lnTo>
                    <a:pt x="104" y="162"/>
                  </a:lnTo>
                  <a:lnTo>
                    <a:pt x="109" y="164"/>
                  </a:lnTo>
                  <a:lnTo>
                    <a:pt x="116" y="166"/>
                  </a:lnTo>
                  <a:lnTo>
                    <a:pt x="123" y="167"/>
                  </a:lnTo>
                  <a:lnTo>
                    <a:pt x="130" y="168"/>
                  </a:lnTo>
                  <a:lnTo>
                    <a:pt x="138" y="170"/>
                  </a:lnTo>
                  <a:lnTo>
                    <a:pt x="145" y="171"/>
                  </a:lnTo>
                  <a:lnTo>
                    <a:pt x="154" y="172"/>
                  </a:lnTo>
                  <a:lnTo>
                    <a:pt x="161" y="172"/>
                  </a:lnTo>
                  <a:lnTo>
                    <a:pt x="169" y="174"/>
                  </a:lnTo>
                  <a:lnTo>
                    <a:pt x="178" y="174"/>
                  </a:lnTo>
                  <a:lnTo>
                    <a:pt x="187" y="174"/>
                  </a:lnTo>
                  <a:lnTo>
                    <a:pt x="196" y="175"/>
                  </a:lnTo>
                </a:path>
              </a:pathLst>
            </a:custGeom>
            <a:solidFill>
              <a:srgbClr val="C0A030"/>
            </a:solidFill>
            <a:ln w="12700" cap="rnd">
              <a:noFill/>
              <a:round/>
              <a:headEnd/>
              <a:tailEnd/>
            </a:ln>
          </p:spPr>
          <p:txBody>
            <a:bodyPr/>
            <a:lstStyle/>
            <a:p>
              <a:endParaRPr lang="en-US">
                <a:solidFill>
                  <a:srgbClr val="000000"/>
                </a:solidFill>
              </a:endParaRPr>
            </a:p>
          </p:txBody>
        </p:sp>
        <p:sp>
          <p:nvSpPr>
            <p:cNvPr id="27854" name="Freeform 207"/>
            <p:cNvSpPr>
              <a:spLocks/>
            </p:cNvSpPr>
            <p:nvPr/>
          </p:nvSpPr>
          <p:spPr bwMode="auto">
            <a:xfrm>
              <a:off x="2334" y="3020"/>
              <a:ext cx="160" cy="169"/>
            </a:xfrm>
            <a:custGeom>
              <a:avLst/>
              <a:gdLst>
                <a:gd name="T0" fmla="*/ 89 w 160"/>
                <a:gd name="T1" fmla="*/ 167 h 169"/>
                <a:gd name="T2" fmla="*/ 104 w 160"/>
                <a:gd name="T3" fmla="*/ 164 h 169"/>
                <a:gd name="T4" fmla="*/ 116 w 160"/>
                <a:gd name="T5" fmla="*/ 159 h 169"/>
                <a:gd name="T6" fmla="*/ 125 w 160"/>
                <a:gd name="T7" fmla="*/ 152 h 169"/>
                <a:gd name="T8" fmla="*/ 132 w 160"/>
                <a:gd name="T9" fmla="*/ 142 h 169"/>
                <a:gd name="T10" fmla="*/ 138 w 160"/>
                <a:gd name="T11" fmla="*/ 126 h 169"/>
                <a:gd name="T12" fmla="*/ 143 w 160"/>
                <a:gd name="T13" fmla="*/ 106 h 169"/>
                <a:gd name="T14" fmla="*/ 147 w 160"/>
                <a:gd name="T15" fmla="*/ 86 h 169"/>
                <a:gd name="T16" fmla="*/ 151 w 160"/>
                <a:gd name="T17" fmla="*/ 64 h 169"/>
                <a:gd name="T18" fmla="*/ 154 w 160"/>
                <a:gd name="T19" fmla="*/ 42 h 169"/>
                <a:gd name="T20" fmla="*/ 157 w 160"/>
                <a:gd name="T21" fmla="*/ 23 h 169"/>
                <a:gd name="T22" fmla="*/ 159 w 160"/>
                <a:gd name="T23" fmla="*/ 7 h 169"/>
                <a:gd name="T24" fmla="*/ 154 w 160"/>
                <a:gd name="T25" fmla="*/ 1 h 169"/>
                <a:gd name="T26" fmla="*/ 141 w 160"/>
                <a:gd name="T27" fmla="*/ 2 h 169"/>
                <a:gd name="T28" fmla="*/ 125 w 160"/>
                <a:gd name="T29" fmla="*/ 2 h 169"/>
                <a:gd name="T30" fmla="*/ 105 w 160"/>
                <a:gd name="T31" fmla="*/ 2 h 169"/>
                <a:gd name="T32" fmla="*/ 78 w 160"/>
                <a:gd name="T33" fmla="*/ 1 h 169"/>
                <a:gd name="T34" fmla="*/ 53 w 160"/>
                <a:gd name="T35" fmla="*/ 1 h 169"/>
                <a:gd name="T36" fmla="*/ 31 w 160"/>
                <a:gd name="T37" fmla="*/ 1 h 169"/>
                <a:gd name="T38" fmla="*/ 13 w 160"/>
                <a:gd name="T39" fmla="*/ 2 h 169"/>
                <a:gd name="T40" fmla="*/ 0 w 160"/>
                <a:gd name="T41" fmla="*/ 2 h 169"/>
                <a:gd name="T42" fmla="*/ 2 w 160"/>
                <a:gd name="T43" fmla="*/ 20 h 169"/>
                <a:gd name="T44" fmla="*/ 5 w 160"/>
                <a:gd name="T45" fmla="*/ 41 h 169"/>
                <a:gd name="T46" fmla="*/ 9 w 160"/>
                <a:gd name="T47" fmla="*/ 62 h 169"/>
                <a:gd name="T48" fmla="*/ 13 w 160"/>
                <a:gd name="T49" fmla="*/ 82 h 169"/>
                <a:gd name="T50" fmla="*/ 17 w 160"/>
                <a:gd name="T51" fmla="*/ 101 h 169"/>
                <a:gd name="T52" fmla="*/ 23 w 160"/>
                <a:gd name="T53" fmla="*/ 119 h 169"/>
                <a:gd name="T54" fmla="*/ 28 w 160"/>
                <a:gd name="T55" fmla="*/ 135 h 169"/>
                <a:gd name="T56" fmla="*/ 35 w 160"/>
                <a:gd name="T57" fmla="*/ 148 h 169"/>
                <a:gd name="T58" fmla="*/ 41 w 160"/>
                <a:gd name="T59" fmla="*/ 155 h 169"/>
                <a:gd name="T60" fmla="*/ 53 w 160"/>
                <a:gd name="T61" fmla="*/ 161 h 169"/>
                <a:gd name="T62" fmla="*/ 66 w 160"/>
                <a:gd name="T63" fmla="*/ 165 h 169"/>
                <a:gd name="T64" fmla="*/ 82 w 160"/>
                <a:gd name="T65" fmla="*/ 168 h 1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0"/>
                <a:gd name="T100" fmla="*/ 0 h 169"/>
                <a:gd name="T101" fmla="*/ 160 w 160"/>
                <a:gd name="T102" fmla="*/ 169 h 1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0" h="169">
                  <a:moveTo>
                    <a:pt x="82" y="168"/>
                  </a:moveTo>
                  <a:lnTo>
                    <a:pt x="89" y="167"/>
                  </a:lnTo>
                  <a:lnTo>
                    <a:pt x="96" y="165"/>
                  </a:lnTo>
                  <a:lnTo>
                    <a:pt x="104" y="164"/>
                  </a:lnTo>
                  <a:lnTo>
                    <a:pt x="111" y="161"/>
                  </a:lnTo>
                  <a:lnTo>
                    <a:pt x="116" y="159"/>
                  </a:lnTo>
                  <a:lnTo>
                    <a:pt x="121" y="155"/>
                  </a:lnTo>
                  <a:lnTo>
                    <a:pt x="125" y="152"/>
                  </a:lnTo>
                  <a:lnTo>
                    <a:pt x="129" y="148"/>
                  </a:lnTo>
                  <a:lnTo>
                    <a:pt x="132" y="142"/>
                  </a:lnTo>
                  <a:lnTo>
                    <a:pt x="135" y="134"/>
                  </a:lnTo>
                  <a:lnTo>
                    <a:pt x="138" y="126"/>
                  </a:lnTo>
                  <a:lnTo>
                    <a:pt x="141" y="117"/>
                  </a:lnTo>
                  <a:lnTo>
                    <a:pt x="143" y="106"/>
                  </a:lnTo>
                  <a:lnTo>
                    <a:pt x="145" y="97"/>
                  </a:lnTo>
                  <a:lnTo>
                    <a:pt x="147" y="86"/>
                  </a:lnTo>
                  <a:lnTo>
                    <a:pt x="149" y="75"/>
                  </a:lnTo>
                  <a:lnTo>
                    <a:pt x="151" y="64"/>
                  </a:lnTo>
                  <a:lnTo>
                    <a:pt x="152" y="53"/>
                  </a:lnTo>
                  <a:lnTo>
                    <a:pt x="154" y="42"/>
                  </a:lnTo>
                  <a:lnTo>
                    <a:pt x="156" y="33"/>
                  </a:lnTo>
                  <a:lnTo>
                    <a:pt x="157" y="23"/>
                  </a:lnTo>
                  <a:lnTo>
                    <a:pt x="158" y="14"/>
                  </a:lnTo>
                  <a:lnTo>
                    <a:pt x="159" y="7"/>
                  </a:lnTo>
                  <a:lnTo>
                    <a:pt x="159" y="0"/>
                  </a:lnTo>
                  <a:lnTo>
                    <a:pt x="154" y="1"/>
                  </a:lnTo>
                  <a:lnTo>
                    <a:pt x="147" y="1"/>
                  </a:lnTo>
                  <a:lnTo>
                    <a:pt x="141" y="2"/>
                  </a:lnTo>
                  <a:lnTo>
                    <a:pt x="133" y="2"/>
                  </a:lnTo>
                  <a:lnTo>
                    <a:pt x="125" y="2"/>
                  </a:lnTo>
                  <a:lnTo>
                    <a:pt x="116" y="2"/>
                  </a:lnTo>
                  <a:lnTo>
                    <a:pt x="105" y="2"/>
                  </a:lnTo>
                  <a:lnTo>
                    <a:pt x="93" y="2"/>
                  </a:lnTo>
                  <a:lnTo>
                    <a:pt x="78" y="1"/>
                  </a:lnTo>
                  <a:lnTo>
                    <a:pt x="65" y="1"/>
                  </a:lnTo>
                  <a:lnTo>
                    <a:pt x="53" y="1"/>
                  </a:lnTo>
                  <a:lnTo>
                    <a:pt x="41" y="1"/>
                  </a:lnTo>
                  <a:lnTo>
                    <a:pt x="31" y="1"/>
                  </a:lnTo>
                  <a:lnTo>
                    <a:pt x="22" y="1"/>
                  </a:lnTo>
                  <a:lnTo>
                    <a:pt x="13" y="2"/>
                  </a:lnTo>
                  <a:lnTo>
                    <a:pt x="6" y="2"/>
                  </a:lnTo>
                  <a:lnTo>
                    <a:pt x="0" y="2"/>
                  </a:lnTo>
                  <a:lnTo>
                    <a:pt x="1" y="11"/>
                  </a:lnTo>
                  <a:lnTo>
                    <a:pt x="2" y="20"/>
                  </a:lnTo>
                  <a:lnTo>
                    <a:pt x="4" y="31"/>
                  </a:lnTo>
                  <a:lnTo>
                    <a:pt x="5" y="41"/>
                  </a:lnTo>
                  <a:lnTo>
                    <a:pt x="7" y="51"/>
                  </a:lnTo>
                  <a:lnTo>
                    <a:pt x="9" y="62"/>
                  </a:lnTo>
                  <a:lnTo>
                    <a:pt x="11" y="71"/>
                  </a:lnTo>
                  <a:lnTo>
                    <a:pt x="13" y="82"/>
                  </a:lnTo>
                  <a:lnTo>
                    <a:pt x="15" y="92"/>
                  </a:lnTo>
                  <a:lnTo>
                    <a:pt x="17" y="101"/>
                  </a:lnTo>
                  <a:lnTo>
                    <a:pt x="20" y="110"/>
                  </a:lnTo>
                  <a:lnTo>
                    <a:pt x="23" y="119"/>
                  </a:lnTo>
                  <a:lnTo>
                    <a:pt x="26" y="127"/>
                  </a:lnTo>
                  <a:lnTo>
                    <a:pt x="28" y="135"/>
                  </a:lnTo>
                  <a:lnTo>
                    <a:pt x="32" y="142"/>
                  </a:lnTo>
                  <a:lnTo>
                    <a:pt x="35" y="148"/>
                  </a:lnTo>
                  <a:lnTo>
                    <a:pt x="38" y="152"/>
                  </a:lnTo>
                  <a:lnTo>
                    <a:pt x="41" y="155"/>
                  </a:lnTo>
                  <a:lnTo>
                    <a:pt x="47" y="159"/>
                  </a:lnTo>
                  <a:lnTo>
                    <a:pt x="53" y="161"/>
                  </a:lnTo>
                  <a:lnTo>
                    <a:pt x="60" y="164"/>
                  </a:lnTo>
                  <a:lnTo>
                    <a:pt x="66" y="165"/>
                  </a:lnTo>
                  <a:lnTo>
                    <a:pt x="74" y="167"/>
                  </a:lnTo>
                  <a:lnTo>
                    <a:pt x="82" y="168"/>
                  </a:lnTo>
                </a:path>
              </a:pathLst>
            </a:custGeom>
            <a:solidFill>
              <a:srgbClr val="C0A030"/>
            </a:solidFill>
            <a:ln w="12700" cap="rnd">
              <a:noFill/>
              <a:round/>
              <a:headEnd/>
              <a:tailEnd/>
            </a:ln>
          </p:spPr>
          <p:txBody>
            <a:bodyPr/>
            <a:lstStyle/>
            <a:p>
              <a:endParaRPr lang="en-US">
                <a:solidFill>
                  <a:srgbClr val="000000"/>
                </a:solidFill>
              </a:endParaRPr>
            </a:p>
          </p:txBody>
        </p:sp>
        <p:sp>
          <p:nvSpPr>
            <p:cNvPr id="27855" name="Freeform 208"/>
            <p:cNvSpPr>
              <a:spLocks/>
            </p:cNvSpPr>
            <p:nvPr/>
          </p:nvSpPr>
          <p:spPr bwMode="auto">
            <a:xfrm>
              <a:off x="3187" y="1759"/>
              <a:ext cx="110" cy="227"/>
            </a:xfrm>
            <a:custGeom>
              <a:avLst/>
              <a:gdLst>
                <a:gd name="T0" fmla="*/ 9 w 110"/>
                <a:gd name="T1" fmla="*/ 21 h 227"/>
                <a:gd name="T2" fmla="*/ 3 w 110"/>
                <a:gd name="T3" fmla="*/ 45 h 227"/>
                <a:gd name="T4" fmla="*/ 5 w 110"/>
                <a:gd name="T5" fmla="*/ 57 h 227"/>
                <a:gd name="T6" fmla="*/ 14 w 110"/>
                <a:gd name="T7" fmla="*/ 56 h 227"/>
                <a:gd name="T8" fmla="*/ 45 w 110"/>
                <a:gd name="T9" fmla="*/ 50 h 227"/>
                <a:gd name="T10" fmla="*/ 56 w 110"/>
                <a:gd name="T11" fmla="*/ 50 h 227"/>
                <a:gd name="T12" fmla="*/ 0 w 110"/>
                <a:gd name="T13" fmla="*/ 78 h 227"/>
                <a:gd name="T14" fmla="*/ 1 w 110"/>
                <a:gd name="T15" fmla="*/ 94 h 227"/>
                <a:gd name="T16" fmla="*/ 2 w 110"/>
                <a:gd name="T17" fmla="*/ 104 h 227"/>
                <a:gd name="T18" fmla="*/ 14 w 110"/>
                <a:gd name="T19" fmla="*/ 108 h 227"/>
                <a:gd name="T20" fmla="*/ 36 w 110"/>
                <a:gd name="T21" fmla="*/ 114 h 227"/>
                <a:gd name="T22" fmla="*/ 45 w 110"/>
                <a:gd name="T23" fmla="*/ 114 h 227"/>
                <a:gd name="T24" fmla="*/ 58 w 110"/>
                <a:gd name="T25" fmla="*/ 112 h 227"/>
                <a:gd name="T26" fmla="*/ 64 w 110"/>
                <a:gd name="T27" fmla="*/ 110 h 227"/>
                <a:gd name="T28" fmla="*/ 52 w 110"/>
                <a:gd name="T29" fmla="*/ 115 h 227"/>
                <a:gd name="T30" fmla="*/ 28 w 110"/>
                <a:gd name="T31" fmla="*/ 124 h 227"/>
                <a:gd name="T32" fmla="*/ 16 w 110"/>
                <a:gd name="T33" fmla="*/ 125 h 227"/>
                <a:gd name="T34" fmla="*/ 6 w 110"/>
                <a:gd name="T35" fmla="*/ 141 h 227"/>
                <a:gd name="T36" fmla="*/ 5 w 110"/>
                <a:gd name="T37" fmla="*/ 163 h 227"/>
                <a:gd name="T38" fmla="*/ 27 w 110"/>
                <a:gd name="T39" fmla="*/ 172 h 227"/>
                <a:gd name="T40" fmla="*/ 52 w 110"/>
                <a:gd name="T41" fmla="*/ 168 h 227"/>
                <a:gd name="T42" fmla="*/ 64 w 110"/>
                <a:gd name="T43" fmla="*/ 163 h 227"/>
                <a:gd name="T44" fmla="*/ 48 w 110"/>
                <a:gd name="T45" fmla="*/ 170 h 227"/>
                <a:gd name="T46" fmla="*/ 21 w 110"/>
                <a:gd name="T47" fmla="*/ 180 h 227"/>
                <a:gd name="T48" fmla="*/ 13 w 110"/>
                <a:gd name="T49" fmla="*/ 184 h 227"/>
                <a:gd name="T50" fmla="*/ 9 w 110"/>
                <a:gd name="T51" fmla="*/ 202 h 227"/>
                <a:gd name="T52" fmla="*/ 20 w 110"/>
                <a:gd name="T53" fmla="*/ 222 h 227"/>
                <a:gd name="T54" fmla="*/ 35 w 110"/>
                <a:gd name="T55" fmla="*/ 224 h 227"/>
                <a:gd name="T56" fmla="*/ 53 w 110"/>
                <a:gd name="T57" fmla="*/ 216 h 227"/>
                <a:gd name="T58" fmla="*/ 64 w 110"/>
                <a:gd name="T59" fmla="*/ 211 h 227"/>
                <a:gd name="T60" fmla="*/ 71 w 110"/>
                <a:gd name="T61" fmla="*/ 207 h 227"/>
                <a:gd name="T62" fmla="*/ 82 w 110"/>
                <a:gd name="T63" fmla="*/ 193 h 227"/>
                <a:gd name="T64" fmla="*/ 84 w 110"/>
                <a:gd name="T65" fmla="*/ 177 h 227"/>
                <a:gd name="T66" fmla="*/ 78 w 110"/>
                <a:gd name="T67" fmla="*/ 167 h 227"/>
                <a:gd name="T68" fmla="*/ 70 w 110"/>
                <a:gd name="T69" fmla="*/ 164 h 227"/>
                <a:gd name="T70" fmla="*/ 75 w 110"/>
                <a:gd name="T71" fmla="*/ 160 h 227"/>
                <a:gd name="T72" fmla="*/ 91 w 110"/>
                <a:gd name="T73" fmla="*/ 149 h 227"/>
                <a:gd name="T74" fmla="*/ 98 w 110"/>
                <a:gd name="T75" fmla="*/ 148 h 227"/>
                <a:gd name="T76" fmla="*/ 97 w 110"/>
                <a:gd name="T77" fmla="*/ 135 h 227"/>
                <a:gd name="T78" fmla="*/ 84 w 110"/>
                <a:gd name="T79" fmla="*/ 117 h 227"/>
                <a:gd name="T80" fmla="*/ 64 w 110"/>
                <a:gd name="T81" fmla="*/ 115 h 227"/>
                <a:gd name="T82" fmla="*/ 85 w 110"/>
                <a:gd name="T83" fmla="*/ 103 h 227"/>
                <a:gd name="T84" fmla="*/ 105 w 110"/>
                <a:gd name="T85" fmla="*/ 92 h 227"/>
                <a:gd name="T86" fmla="*/ 107 w 110"/>
                <a:gd name="T87" fmla="*/ 88 h 227"/>
                <a:gd name="T88" fmla="*/ 105 w 110"/>
                <a:gd name="T89" fmla="*/ 74 h 227"/>
                <a:gd name="T90" fmla="*/ 97 w 110"/>
                <a:gd name="T91" fmla="*/ 59 h 227"/>
                <a:gd name="T92" fmla="*/ 82 w 110"/>
                <a:gd name="T93" fmla="*/ 54 h 227"/>
                <a:gd name="T94" fmla="*/ 69 w 110"/>
                <a:gd name="T95" fmla="*/ 52 h 227"/>
                <a:gd name="T96" fmla="*/ 67 w 110"/>
                <a:gd name="T97" fmla="*/ 52 h 227"/>
                <a:gd name="T98" fmla="*/ 87 w 110"/>
                <a:gd name="T99" fmla="*/ 48 h 227"/>
                <a:gd name="T100" fmla="*/ 102 w 110"/>
                <a:gd name="T101" fmla="*/ 43 h 227"/>
                <a:gd name="T102" fmla="*/ 103 w 110"/>
                <a:gd name="T103" fmla="*/ 37 h 227"/>
                <a:gd name="T104" fmla="*/ 109 w 110"/>
                <a:gd name="T105" fmla="*/ 20 h 227"/>
                <a:gd name="T106" fmla="*/ 102 w 110"/>
                <a:gd name="T107" fmla="*/ 9 h 22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0"/>
                <a:gd name="T163" fmla="*/ 0 h 227"/>
                <a:gd name="T164" fmla="*/ 110 w 110"/>
                <a:gd name="T165" fmla="*/ 227 h 22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0" h="227">
                  <a:moveTo>
                    <a:pt x="56" y="0"/>
                  </a:moveTo>
                  <a:lnTo>
                    <a:pt x="14" y="11"/>
                  </a:lnTo>
                  <a:lnTo>
                    <a:pt x="9" y="21"/>
                  </a:lnTo>
                  <a:lnTo>
                    <a:pt x="5" y="30"/>
                  </a:lnTo>
                  <a:lnTo>
                    <a:pt x="3" y="38"/>
                  </a:lnTo>
                  <a:lnTo>
                    <a:pt x="3" y="45"/>
                  </a:lnTo>
                  <a:lnTo>
                    <a:pt x="3" y="51"/>
                  </a:lnTo>
                  <a:lnTo>
                    <a:pt x="4" y="55"/>
                  </a:lnTo>
                  <a:lnTo>
                    <a:pt x="5" y="57"/>
                  </a:lnTo>
                  <a:lnTo>
                    <a:pt x="6" y="57"/>
                  </a:lnTo>
                  <a:lnTo>
                    <a:pt x="9" y="57"/>
                  </a:lnTo>
                  <a:lnTo>
                    <a:pt x="14" y="56"/>
                  </a:lnTo>
                  <a:lnTo>
                    <a:pt x="25" y="54"/>
                  </a:lnTo>
                  <a:lnTo>
                    <a:pt x="35" y="52"/>
                  </a:lnTo>
                  <a:lnTo>
                    <a:pt x="45" y="50"/>
                  </a:lnTo>
                  <a:lnTo>
                    <a:pt x="53" y="49"/>
                  </a:lnTo>
                  <a:lnTo>
                    <a:pt x="57" y="49"/>
                  </a:lnTo>
                  <a:lnTo>
                    <a:pt x="56" y="50"/>
                  </a:lnTo>
                  <a:lnTo>
                    <a:pt x="0" y="73"/>
                  </a:lnTo>
                  <a:lnTo>
                    <a:pt x="0" y="74"/>
                  </a:lnTo>
                  <a:lnTo>
                    <a:pt x="0" y="78"/>
                  </a:lnTo>
                  <a:lnTo>
                    <a:pt x="1" y="84"/>
                  </a:lnTo>
                  <a:lnTo>
                    <a:pt x="1" y="89"/>
                  </a:lnTo>
                  <a:lnTo>
                    <a:pt x="1" y="94"/>
                  </a:lnTo>
                  <a:lnTo>
                    <a:pt x="1" y="99"/>
                  </a:lnTo>
                  <a:lnTo>
                    <a:pt x="2" y="103"/>
                  </a:lnTo>
                  <a:lnTo>
                    <a:pt x="2" y="104"/>
                  </a:lnTo>
                  <a:lnTo>
                    <a:pt x="3" y="104"/>
                  </a:lnTo>
                  <a:lnTo>
                    <a:pt x="8" y="106"/>
                  </a:lnTo>
                  <a:lnTo>
                    <a:pt x="14" y="108"/>
                  </a:lnTo>
                  <a:lnTo>
                    <a:pt x="22" y="110"/>
                  </a:lnTo>
                  <a:lnTo>
                    <a:pt x="29" y="112"/>
                  </a:lnTo>
                  <a:lnTo>
                    <a:pt x="36" y="114"/>
                  </a:lnTo>
                  <a:lnTo>
                    <a:pt x="41" y="115"/>
                  </a:lnTo>
                  <a:lnTo>
                    <a:pt x="43" y="115"/>
                  </a:lnTo>
                  <a:lnTo>
                    <a:pt x="45" y="114"/>
                  </a:lnTo>
                  <a:lnTo>
                    <a:pt x="49" y="114"/>
                  </a:lnTo>
                  <a:lnTo>
                    <a:pt x="53" y="113"/>
                  </a:lnTo>
                  <a:lnTo>
                    <a:pt x="58" y="112"/>
                  </a:lnTo>
                  <a:lnTo>
                    <a:pt x="61" y="111"/>
                  </a:lnTo>
                  <a:lnTo>
                    <a:pt x="64" y="110"/>
                  </a:lnTo>
                  <a:lnTo>
                    <a:pt x="64" y="111"/>
                  </a:lnTo>
                  <a:lnTo>
                    <a:pt x="59" y="113"/>
                  </a:lnTo>
                  <a:lnTo>
                    <a:pt x="52" y="115"/>
                  </a:lnTo>
                  <a:lnTo>
                    <a:pt x="45" y="119"/>
                  </a:lnTo>
                  <a:lnTo>
                    <a:pt x="37" y="122"/>
                  </a:lnTo>
                  <a:lnTo>
                    <a:pt x="28" y="124"/>
                  </a:lnTo>
                  <a:lnTo>
                    <a:pt x="23" y="125"/>
                  </a:lnTo>
                  <a:lnTo>
                    <a:pt x="19" y="125"/>
                  </a:lnTo>
                  <a:lnTo>
                    <a:pt x="16" y="125"/>
                  </a:lnTo>
                  <a:lnTo>
                    <a:pt x="12" y="129"/>
                  </a:lnTo>
                  <a:lnTo>
                    <a:pt x="9" y="133"/>
                  </a:lnTo>
                  <a:lnTo>
                    <a:pt x="6" y="141"/>
                  </a:lnTo>
                  <a:lnTo>
                    <a:pt x="3" y="148"/>
                  </a:lnTo>
                  <a:lnTo>
                    <a:pt x="3" y="156"/>
                  </a:lnTo>
                  <a:lnTo>
                    <a:pt x="5" y="163"/>
                  </a:lnTo>
                  <a:lnTo>
                    <a:pt x="9" y="169"/>
                  </a:lnTo>
                  <a:lnTo>
                    <a:pt x="17" y="170"/>
                  </a:lnTo>
                  <a:lnTo>
                    <a:pt x="27" y="172"/>
                  </a:lnTo>
                  <a:lnTo>
                    <a:pt x="35" y="171"/>
                  </a:lnTo>
                  <a:lnTo>
                    <a:pt x="45" y="170"/>
                  </a:lnTo>
                  <a:lnTo>
                    <a:pt x="52" y="168"/>
                  </a:lnTo>
                  <a:lnTo>
                    <a:pt x="59" y="166"/>
                  </a:lnTo>
                  <a:lnTo>
                    <a:pt x="64" y="164"/>
                  </a:lnTo>
                  <a:lnTo>
                    <a:pt x="64" y="163"/>
                  </a:lnTo>
                  <a:lnTo>
                    <a:pt x="63" y="165"/>
                  </a:lnTo>
                  <a:lnTo>
                    <a:pt x="57" y="167"/>
                  </a:lnTo>
                  <a:lnTo>
                    <a:pt x="48" y="170"/>
                  </a:lnTo>
                  <a:lnTo>
                    <a:pt x="39" y="173"/>
                  </a:lnTo>
                  <a:lnTo>
                    <a:pt x="29" y="177"/>
                  </a:lnTo>
                  <a:lnTo>
                    <a:pt x="21" y="180"/>
                  </a:lnTo>
                  <a:lnTo>
                    <a:pt x="16" y="182"/>
                  </a:lnTo>
                  <a:lnTo>
                    <a:pt x="13" y="183"/>
                  </a:lnTo>
                  <a:lnTo>
                    <a:pt x="13" y="184"/>
                  </a:lnTo>
                  <a:lnTo>
                    <a:pt x="11" y="189"/>
                  </a:lnTo>
                  <a:lnTo>
                    <a:pt x="10" y="195"/>
                  </a:lnTo>
                  <a:lnTo>
                    <a:pt x="9" y="202"/>
                  </a:lnTo>
                  <a:lnTo>
                    <a:pt x="10" y="209"/>
                  </a:lnTo>
                  <a:lnTo>
                    <a:pt x="13" y="216"/>
                  </a:lnTo>
                  <a:lnTo>
                    <a:pt x="20" y="222"/>
                  </a:lnTo>
                  <a:lnTo>
                    <a:pt x="28" y="226"/>
                  </a:lnTo>
                  <a:lnTo>
                    <a:pt x="30" y="225"/>
                  </a:lnTo>
                  <a:lnTo>
                    <a:pt x="35" y="224"/>
                  </a:lnTo>
                  <a:lnTo>
                    <a:pt x="41" y="221"/>
                  </a:lnTo>
                  <a:lnTo>
                    <a:pt x="46" y="218"/>
                  </a:lnTo>
                  <a:lnTo>
                    <a:pt x="53" y="216"/>
                  </a:lnTo>
                  <a:lnTo>
                    <a:pt x="60" y="213"/>
                  </a:lnTo>
                  <a:lnTo>
                    <a:pt x="64" y="211"/>
                  </a:lnTo>
                  <a:lnTo>
                    <a:pt x="66" y="210"/>
                  </a:lnTo>
                  <a:lnTo>
                    <a:pt x="68" y="209"/>
                  </a:lnTo>
                  <a:lnTo>
                    <a:pt x="71" y="207"/>
                  </a:lnTo>
                  <a:lnTo>
                    <a:pt x="75" y="203"/>
                  </a:lnTo>
                  <a:lnTo>
                    <a:pt x="78" y="199"/>
                  </a:lnTo>
                  <a:lnTo>
                    <a:pt x="82" y="193"/>
                  </a:lnTo>
                  <a:lnTo>
                    <a:pt x="84" y="188"/>
                  </a:lnTo>
                  <a:lnTo>
                    <a:pt x="85" y="182"/>
                  </a:lnTo>
                  <a:lnTo>
                    <a:pt x="84" y="177"/>
                  </a:lnTo>
                  <a:lnTo>
                    <a:pt x="82" y="172"/>
                  </a:lnTo>
                  <a:lnTo>
                    <a:pt x="81" y="170"/>
                  </a:lnTo>
                  <a:lnTo>
                    <a:pt x="78" y="167"/>
                  </a:lnTo>
                  <a:lnTo>
                    <a:pt x="75" y="166"/>
                  </a:lnTo>
                  <a:lnTo>
                    <a:pt x="73" y="165"/>
                  </a:lnTo>
                  <a:lnTo>
                    <a:pt x="70" y="164"/>
                  </a:lnTo>
                  <a:lnTo>
                    <a:pt x="70" y="163"/>
                  </a:lnTo>
                  <a:lnTo>
                    <a:pt x="71" y="162"/>
                  </a:lnTo>
                  <a:lnTo>
                    <a:pt x="75" y="160"/>
                  </a:lnTo>
                  <a:lnTo>
                    <a:pt x="80" y="156"/>
                  </a:lnTo>
                  <a:lnTo>
                    <a:pt x="85" y="152"/>
                  </a:lnTo>
                  <a:lnTo>
                    <a:pt x="91" y="149"/>
                  </a:lnTo>
                  <a:lnTo>
                    <a:pt x="95" y="147"/>
                  </a:lnTo>
                  <a:lnTo>
                    <a:pt x="98" y="146"/>
                  </a:lnTo>
                  <a:lnTo>
                    <a:pt x="98" y="148"/>
                  </a:lnTo>
                  <a:lnTo>
                    <a:pt x="98" y="147"/>
                  </a:lnTo>
                  <a:lnTo>
                    <a:pt x="98" y="141"/>
                  </a:lnTo>
                  <a:lnTo>
                    <a:pt x="97" y="135"/>
                  </a:lnTo>
                  <a:lnTo>
                    <a:pt x="95" y="129"/>
                  </a:lnTo>
                  <a:lnTo>
                    <a:pt x="91" y="122"/>
                  </a:lnTo>
                  <a:lnTo>
                    <a:pt x="84" y="117"/>
                  </a:lnTo>
                  <a:lnTo>
                    <a:pt x="75" y="114"/>
                  </a:lnTo>
                  <a:lnTo>
                    <a:pt x="64" y="117"/>
                  </a:lnTo>
                  <a:lnTo>
                    <a:pt x="64" y="115"/>
                  </a:lnTo>
                  <a:lnTo>
                    <a:pt x="70" y="113"/>
                  </a:lnTo>
                  <a:lnTo>
                    <a:pt x="77" y="109"/>
                  </a:lnTo>
                  <a:lnTo>
                    <a:pt x="85" y="103"/>
                  </a:lnTo>
                  <a:lnTo>
                    <a:pt x="93" y="99"/>
                  </a:lnTo>
                  <a:lnTo>
                    <a:pt x="100" y="95"/>
                  </a:lnTo>
                  <a:lnTo>
                    <a:pt x="105" y="92"/>
                  </a:lnTo>
                  <a:lnTo>
                    <a:pt x="107" y="91"/>
                  </a:lnTo>
                  <a:lnTo>
                    <a:pt x="107" y="90"/>
                  </a:lnTo>
                  <a:lnTo>
                    <a:pt x="107" y="88"/>
                  </a:lnTo>
                  <a:lnTo>
                    <a:pt x="107" y="84"/>
                  </a:lnTo>
                  <a:lnTo>
                    <a:pt x="106" y="80"/>
                  </a:lnTo>
                  <a:lnTo>
                    <a:pt x="105" y="74"/>
                  </a:lnTo>
                  <a:lnTo>
                    <a:pt x="103" y="69"/>
                  </a:lnTo>
                  <a:lnTo>
                    <a:pt x="100" y="64"/>
                  </a:lnTo>
                  <a:lnTo>
                    <a:pt x="97" y="59"/>
                  </a:lnTo>
                  <a:lnTo>
                    <a:pt x="93" y="57"/>
                  </a:lnTo>
                  <a:lnTo>
                    <a:pt x="88" y="56"/>
                  </a:lnTo>
                  <a:lnTo>
                    <a:pt x="82" y="54"/>
                  </a:lnTo>
                  <a:lnTo>
                    <a:pt x="78" y="54"/>
                  </a:lnTo>
                  <a:lnTo>
                    <a:pt x="73" y="53"/>
                  </a:lnTo>
                  <a:lnTo>
                    <a:pt x="69" y="52"/>
                  </a:lnTo>
                  <a:lnTo>
                    <a:pt x="66" y="52"/>
                  </a:lnTo>
                  <a:lnTo>
                    <a:pt x="64" y="52"/>
                  </a:lnTo>
                  <a:lnTo>
                    <a:pt x="67" y="52"/>
                  </a:lnTo>
                  <a:lnTo>
                    <a:pt x="72" y="51"/>
                  </a:lnTo>
                  <a:lnTo>
                    <a:pt x="79" y="49"/>
                  </a:lnTo>
                  <a:lnTo>
                    <a:pt x="87" y="48"/>
                  </a:lnTo>
                  <a:lnTo>
                    <a:pt x="95" y="46"/>
                  </a:lnTo>
                  <a:lnTo>
                    <a:pt x="100" y="44"/>
                  </a:lnTo>
                  <a:lnTo>
                    <a:pt x="102" y="43"/>
                  </a:lnTo>
                  <a:lnTo>
                    <a:pt x="100" y="43"/>
                  </a:lnTo>
                  <a:lnTo>
                    <a:pt x="100" y="41"/>
                  </a:lnTo>
                  <a:lnTo>
                    <a:pt x="103" y="37"/>
                  </a:lnTo>
                  <a:lnTo>
                    <a:pt x="105" y="32"/>
                  </a:lnTo>
                  <a:lnTo>
                    <a:pt x="107" y="26"/>
                  </a:lnTo>
                  <a:lnTo>
                    <a:pt x="109" y="20"/>
                  </a:lnTo>
                  <a:lnTo>
                    <a:pt x="109" y="15"/>
                  </a:lnTo>
                  <a:lnTo>
                    <a:pt x="107" y="11"/>
                  </a:lnTo>
                  <a:lnTo>
                    <a:pt x="102" y="9"/>
                  </a:lnTo>
                  <a:lnTo>
                    <a:pt x="56" y="0"/>
                  </a:lnTo>
                </a:path>
              </a:pathLst>
            </a:custGeom>
            <a:solidFill>
              <a:srgbClr val="FFC080"/>
            </a:solidFill>
            <a:ln w="12700" cap="rnd">
              <a:noFill/>
              <a:round/>
              <a:headEnd/>
              <a:tailEnd/>
            </a:ln>
          </p:spPr>
          <p:txBody>
            <a:bodyPr/>
            <a:lstStyle/>
            <a:p>
              <a:endParaRPr lang="en-US">
                <a:solidFill>
                  <a:srgbClr val="000000"/>
                </a:solidFill>
              </a:endParaRPr>
            </a:p>
          </p:txBody>
        </p:sp>
        <p:sp>
          <p:nvSpPr>
            <p:cNvPr id="27856" name="Freeform 209"/>
            <p:cNvSpPr>
              <a:spLocks/>
            </p:cNvSpPr>
            <p:nvPr/>
          </p:nvSpPr>
          <p:spPr bwMode="auto">
            <a:xfrm>
              <a:off x="3187" y="1759"/>
              <a:ext cx="116" cy="233"/>
            </a:xfrm>
            <a:custGeom>
              <a:avLst/>
              <a:gdLst>
                <a:gd name="T0" fmla="*/ 9 w 116"/>
                <a:gd name="T1" fmla="*/ 22 h 233"/>
                <a:gd name="T2" fmla="*/ 3 w 116"/>
                <a:gd name="T3" fmla="*/ 46 h 233"/>
                <a:gd name="T4" fmla="*/ 5 w 116"/>
                <a:gd name="T5" fmla="*/ 58 h 233"/>
                <a:gd name="T6" fmla="*/ 15 w 116"/>
                <a:gd name="T7" fmla="*/ 57 h 233"/>
                <a:gd name="T8" fmla="*/ 48 w 116"/>
                <a:gd name="T9" fmla="*/ 51 h 233"/>
                <a:gd name="T10" fmla="*/ 59 w 116"/>
                <a:gd name="T11" fmla="*/ 51 h 233"/>
                <a:gd name="T12" fmla="*/ 0 w 116"/>
                <a:gd name="T13" fmla="*/ 80 h 233"/>
                <a:gd name="T14" fmla="*/ 1 w 116"/>
                <a:gd name="T15" fmla="*/ 97 h 233"/>
                <a:gd name="T16" fmla="*/ 2 w 116"/>
                <a:gd name="T17" fmla="*/ 107 h 233"/>
                <a:gd name="T18" fmla="*/ 15 w 116"/>
                <a:gd name="T19" fmla="*/ 111 h 233"/>
                <a:gd name="T20" fmla="*/ 38 w 116"/>
                <a:gd name="T21" fmla="*/ 117 h 233"/>
                <a:gd name="T22" fmla="*/ 48 w 116"/>
                <a:gd name="T23" fmla="*/ 117 h 233"/>
                <a:gd name="T24" fmla="*/ 61 w 116"/>
                <a:gd name="T25" fmla="*/ 115 h 233"/>
                <a:gd name="T26" fmla="*/ 68 w 116"/>
                <a:gd name="T27" fmla="*/ 113 h 233"/>
                <a:gd name="T28" fmla="*/ 55 w 116"/>
                <a:gd name="T29" fmla="*/ 118 h 233"/>
                <a:gd name="T30" fmla="*/ 30 w 116"/>
                <a:gd name="T31" fmla="*/ 127 h 233"/>
                <a:gd name="T32" fmla="*/ 17 w 116"/>
                <a:gd name="T33" fmla="*/ 128 h 233"/>
                <a:gd name="T34" fmla="*/ 6 w 116"/>
                <a:gd name="T35" fmla="*/ 145 h 233"/>
                <a:gd name="T36" fmla="*/ 5 w 116"/>
                <a:gd name="T37" fmla="*/ 167 h 233"/>
                <a:gd name="T38" fmla="*/ 28 w 116"/>
                <a:gd name="T39" fmla="*/ 177 h 233"/>
                <a:gd name="T40" fmla="*/ 55 w 116"/>
                <a:gd name="T41" fmla="*/ 172 h 233"/>
                <a:gd name="T42" fmla="*/ 68 w 116"/>
                <a:gd name="T43" fmla="*/ 167 h 233"/>
                <a:gd name="T44" fmla="*/ 51 w 116"/>
                <a:gd name="T45" fmla="*/ 174 h 233"/>
                <a:gd name="T46" fmla="*/ 22 w 116"/>
                <a:gd name="T47" fmla="*/ 185 h 233"/>
                <a:gd name="T48" fmla="*/ 14 w 116"/>
                <a:gd name="T49" fmla="*/ 189 h 233"/>
                <a:gd name="T50" fmla="*/ 10 w 116"/>
                <a:gd name="T51" fmla="*/ 207 h 233"/>
                <a:gd name="T52" fmla="*/ 21 w 116"/>
                <a:gd name="T53" fmla="*/ 228 h 233"/>
                <a:gd name="T54" fmla="*/ 37 w 116"/>
                <a:gd name="T55" fmla="*/ 230 h 233"/>
                <a:gd name="T56" fmla="*/ 56 w 116"/>
                <a:gd name="T57" fmla="*/ 222 h 233"/>
                <a:gd name="T58" fmla="*/ 68 w 116"/>
                <a:gd name="T59" fmla="*/ 217 h 233"/>
                <a:gd name="T60" fmla="*/ 75 w 116"/>
                <a:gd name="T61" fmla="*/ 212 h 233"/>
                <a:gd name="T62" fmla="*/ 86 w 116"/>
                <a:gd name="T63" fmla="*/ 198 h 233"/>
                <a:gd name="T64" fmla="*/ 89 w 116"/>
                <a:gd name="T65" fmla="*/ 182 h 233"/>
                <a:gd name="T66" fmla="*/ 82 w 116"/>
                <a:gd name="T67" fmla="*/ 171 h 233"/>
                <a:gd name="T68" fmla="*/ 74 w 116"/>
                <a:gd name="T69" fmla="*/ 168 h 233"/>
                <a:gd name="T70" fmla="*/ 79 w 116"/>
                <a:gd name="T71" fmla="*/ 164 h 233"/>
                <a:gd name="T72" fmla="*/ 96 w 116"/>
                <a:gd name="T73" fmla="*/ 153 h 233"/>
                <a:gd name="T74" fmla="*/ 103 w 116"/>
                <a:gd name="T75" fmla="*/ 152 h 233"/>
                <a:gd name="T76" fmla="*/ 102 w 116"/>
                <a:gd name="T77" fmla="*/ 139 h 233"/>
                <a:gd name="T78" fmla="*/ 89 w 116"/>
                <a:gd name="T79" fmla="*/ 120 h 233"/>
                <a:gd name="T80" fmla="*/ 68 w 116"/>
                <a:gd name="T81" fmla="*/ 118 h 233"/>
                <a:gd name="T82" fmla="*/ 90 w 116"/>
                <a:gd name="T83" fmla="*/ 106 h 233"/>
                <a:gd name="T84" fmla="*/ 111 w 116"/>
                <a:gd name="T85" fmla="*/ 94 h 233"/>
                <a:gd name="T86" fmla="*/ 113 w 116"/>
                <a:gd name="T87" fmla="*/ 90 h 233"/>
                <a:gd name="T88" fmla="*/ 111 w 116"/>
                <a:gd name="T89" fmla="*/ 76 h 233"/>
                <a:gd name="T90" fmla="*/ 102 w 116"/>
                <a:gd name="T91" fmla="*/ 61 h 233"/>
                <a:gd name="T92" fmla="*/ 87 w 116"/>
                <a:gd name="T93" fmla="*/ 55 h 233"/>
                <a:gd name="T94" fmla="*/ 73 w 116"/>
                <a:gd name="T95" fmla="*/ 53 h 233"/>
                <a:gd name="T96" fmla="*/ 71 w 116"/>
                <a:gd name="T97" fmla="*/ 53 h 233"/>
                <a:gd name="T98" fmla="*/ 92 w 116"/>
                <a:gd name="T99" fmla="*/ 49 h 233"/>
                <a:gd name="T100" fmla="*/ 108 w 116"/>
                <a:gd name="T101" fmla="*/ 44 h 233"/>
                <a:gd name="T102" fmla="*/ 109 w 116"/>
                <a:gd name="T103" fmla="*/ 38 h 233"/>
                <a:gd name="T104" fmla="*/ 115 w 116"/>
                <a:gd name="T105" fmla="*/ 21 h 233"/>
                <a:gd name="T106" fmla="*/ 108 w 116"/>
                <a:gd name="T107" fmla="*/ 9 h 2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
                <a:gd name="T163" fmla="*/ 0 h 233"/>
                <a:gd name="T164" fmla="*/ 116 w 116"/>
                <a:gd name="T165" fmla="*/ 233 h 2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 h="233">
                  <a:moveTo>
                    <a:pt x="59" y="0"/>
                  </a:moveTo>
                  <a:lnTo>
                    <a:pt x="15" y="11"/>
                  </a:lnTo>
                  <a:lnTo>
                    <a:pt x="9" y="22"/>
                  </a:lnTo>
                  <a:lnTo>
                    <a:pt x="5" y="31"/>
                  </a:lnTo>
                  <a:lnTo>
                    <a:pt x="3" y="39"/>
                  </a:lnTo>
                  <a:lnTo>
                    <a:pt x="3" y="46"/>
                  </a:lnTo>
                  <a:lnTo>
                    <a:pt x="3" y="52"/>
                  </a:lnTo>
                  <a:lnTo>
                    <a:pt x="4" y="56"/>
                  </a:lnTo>
                  <a:lnTo>
                    <a:pt x="5" y="58"/>
                  </a:lnTo>
                  <a:lnTo>
                    <a:pt x="6" y="59"/>
                  </a:lnTo>
                  <a:lnTo>
                    <a:pt x="9" y="58"/>
                  </a:lnTo>
                  <a:lnTo>
                    <a:pt x="15" y="57"/>
                  </a:lnTo>
                  <a:lnTo>
                    <a:pt x="26" y="55"/>
                  </a:lnTo>
                  <a:lnTo>
                    <a:pt x="37" y="53"/>
                  </a:lnTo>
                  <a:lnTo>
                    <a:pt x="48" y="51"/>
                  </a:lnTo>
                  <a:lnTo>
                    <a:pt x="56" y="50"/>
                  </a:lnTo>
                  <a:lnTo>
                    <a:pt x="60" y="50"/>
                  </a:lnTo>
                  <a:lnTo>
                    <a:pt x="59" y="51"/>
                  </a:lnTo>
                  <a:lnTo>
                    <a:pt x="0" y="75"/>
                  </a:lnTo>
                  <a:lnTo>
                    <a:pt x="0" y="76"/>
                  </a:lnTo>
                  <a:lnTo>
                    <a:pt x="0" y="80"/>
                  </a:lnTo>
                  <a:lnTo>
                    <a:pt x="1" y="86"/>
                  </a:lnTo>
                  <a:lnTo>
                    <a:pt x="1" y="91"/>
                  </a:lnTo>
                  <a:lnTo>
                    <a:pt x="1" y="97"/>
                  </a:lnTo>
                  <a:lnTo>
                    <a:pt x="1" y="102"/>
                  </a:lnTo>
                  <a:lnTo>
                    <a:pt x="2" y="106"/>
                  </a:lnTo>
                  <a:lnTo>
                    <a:pt x="2" y="107"/>
                  </a:lnTo>
                  <a:lnTo>
                    <a:pt x="3" y="107"/>
                  </a:lnTo>
                  <a:lnTo>
                    <a:pt x="8" y="109"/>
                  </a:lnTo>
                  <a:lnTo>
                    <a:pt x="15" y="111"/>
                  </a:lnTo>
                  <a:lnTo>
                    <a:pt x="23" y="113"/>
                  </a:lnTo>
                  <a:lnTo>
                    <a:pt x="31" y="115"/>
                  </a:lnTo>
                  <a:lnTo>
                    <a:pt x="38" y="117"/>
                  </a:lnTo>
                  <a:lnTo>
                    <a:pt x="43" y="118"/>
                  </a:lnTo>
                  <a:lnTo>
                    <a:pt x="45" y="118"/>
                  </a:lnTo>
                  <a:lnTo>
                    <a:pt x="48" y="117"/>
                  </a:lnTo>
                  <a:lnTo>
                    <a:pt x="52" y="117"/>
                  </a:lnTo>
                  <a:lnTo>
                    <a:pt x="56" y="116"/>
                  </a:lnTo>
                  <a:lnTo>
                    <a:pt x="61" y="115"/>
                  </a:lnTo>
                  <a:lnTo>
                    <a:pt x="64" y="114"/>
                  </a:lnTo>
                  <a:lnTo>
                    <a:pt x="67" y="113"/>
                  </a:lnTo>
                  <a:lnTo>
                    <a:pt x="68" y="113"/>
                  </a:lnTo>
                  <a:lnTo>
                    <a:pt x="67" y="114"/>
                  </a:lnTo>
                  <a:lnTo>
                    <a:pt x="62" y="116"/>
                  </a:lnTo>
                  <a:lnTo>
                    <a:pt x="55" y="118"/>
                  </a:lnTo>
                  <a:lnTo>
                    <a:pt x="47" y="122"/>
                  </a:lnTo>
                  <a:lnTo>
                    <a:pt x="39" y="125"/>
                  </a:lnTo>
                  <a:lnTo>
                    <a:pt x="30" y="127"/>
                  </a:lnTo>
                  <a:lnTo>
                    <a:pt x="24" y="128"/>
                  </a:lnTo>
                  <a:lnTo>
                    <a:pt x="20" y="128"/>
                  </a:lnTo>
                  <a:lnTo>
                    <a:pt x="17" y="128"/>
                  </a:lnTo>
                  <a:lnTo>
                    <a:pt x="13" y="132"/>
                  </a:lnTo>
                  <a:lnTo>
                    <a:pt x="9" y="137"/>
                  </a:lnTo>
                  <a:lnTo>
                    <a:pt x="6" y="145"/>
                  </a:lnTo>
                  <a:lnTo>
                    <a:pt x="3" y="152"/>
                  </a:lnTo>
                  <a:lnTo>
                    <a:pt x="3" y="160"/>
                  </a:lnTo>
                  <a:lnTo>
                    <a:pt x="5" y="167"/>
                  </a:lnTo>
                  <a:lnTo>
                    <a:pt x="10" y="173"/>
                  </a:lnTo>
                  <a:lnTo>
                    <a:pt x="18" y="175"/>
                  </a:lnTo>
                  <a:lnTo>
                    <a:pt x="28" y="177"/>
                  </a:lnTo>
                  <a:lnTo>
                    <a:pt x="37" y="176"/>
                  </a:lnTo>
                  <a:lnTo>
                    <a:pt x="47" y="174"/>
                  </a:lnTo>
                  <a:lnTo>
                    <a:pt x="55" y="172"/>
                  </a:lnTo>
                  <a:lnTo>
                    <a:pt x="62" y="170"/>
                  </a:lnTo>
                  <a:lnTo>
                    <a:pt x="67" y="168"/>
                  </a:lnTo>
                  <a:lnTo>
                    <a:pt x="68" y="167"/>
                  </a:lnTo>
                  <a:lnTo>
                    <a:pt x="66" y="169"/>
                  </a:lnTo>
                  <a:lnTo>
                    <a:pt x="60" y="171"/>
                  </a:lnTo>
                  <a:lnTo>
                    <a:pt x="51" y="174"/>
                  </a:lnTo>
                  <a:lnTo>
                    <a:pt x="41" y="178"/>
                  </a:lnTo>
                  <a:lnTo>
                    <a:pt x="31" y="182"/>
                  </a:lnTo>
                  <a:lnTo>
                    <a:pt x="22" y="185"/>
                  </a:lnTo>
                  <a:lnTo>
                    <a:pt x="17" y="187"/>
                  </a:lnTo>
                  <a:lnTo>
                    <a:pt x="14" y="188"/>
                  </a:lnTo>
                  <a:lnTo>
                    <a:pt x="14" y="189"/>
                  </a:lnTo>
                  <a:lnTo>
                    <a:pt x="12" y="194"/>
                  </a:lnTo>
                  <a:lnTo>
                    <a:pt x="11" y="200"/>
                  </a:lnTo>
                  <a:lnTo>
                    <a:pt x="10" y="207"/>
                  </a:lnTo>
                  <a:lnTo>
                    <a:pt x="11" y="215"/>
                  </a:lnTo>
                  <a:lnTo>
                    <a:pt x="14" y="222"/>
                  </a:lnTo>
                  <a:lnTo>
                    <a:pt x="21" y="228"/>
                  </a:lnTo>
                  <a:lnTo>
                    <a:pt x="30" y="232"/>
                  </a:lnTo>
                  <a:lnTo>
                    <a:pt x="32" y="231"/>
                  </a:lnTo>
                  <a:lnTo>
                    <a:pt x="37" y="230"/>
                  </a:lnTo>
                  <a:lnTo>
                    <a:pt x="43" y="227"/>
                  </a:lnTo>
                  <a:lnTo>
                    <a:pt x="49" y="224"/>
                  </a:lnTo>
                  <a:lnTo>
                    <a:pt x="56" y="222"/>
                  </a:lnTo>
                  <a:lnTo>
                    <a:pt x="63" y="219"/>
                  </a:lnTo>
                  <a:lnTo>
                    <a:pt x="67" y="217"/>
                  </a:lnTo>
                  <a:lnTo>
                    <a:pt x="68" y="217"/>
                  </a:lnTo>
                  <a:lnTo>
                    <a:pt x="70" y="216"/>
                  </a:lnTo>
                  <a:lnTo>
                    <a:pt x="72" y="215"/>
                  </a:lnTo>
                  <a:lnTo>
                    <a:pt x="75" y="212"/>
                  </a:lnTo>
                  <a:lnTo>
                    <a:pt x="79" y="208"/>
                  </a:lnTo>
                  <a:lnTo>
                    <a:pt x="82" y="204"/>
                  </a:lnTo>
                  <a:lnTo>
                    <a:pt x="86" y="198"/>
                  </a:lnTo>
                  <a:lnTo>
                    <a:pt x="89" y="193"/>
                  </a:lnTo>
                  <a:lnTo>
                    <a:pt x="90" y="187"/>
                  </a:lnTo>
                  <a:lnTo>
                    <a:pt x="89" y="182"/>
                  </a:lnTo>
                  <a:lnTo>
                    <a:pt x="87" y="177"/>
                  </a:lnTo>
                  <a:lnTo>
                    <a:pt x="85" y="174"/>
                  </a:lnTo>
                  <a:lnTo>
                    <a:pt x="82" y="171"/>
                  </a:lnTo>
                  <a:lnTo>
                    <a:pt x="79" y="170"/>
                  </a:lnTo>
                  <a:lnTo>
                    <a:pt x="77" y="169"/>
                  </a:lnTo>
                  <a:lnTo>
                    <a:pt x="74" y="168"/>
                  </a:lnTo>
                  <a:lnTo>
                    <a:pt x="74" y="167"/>
                  </a:lnTo>
                  <a:lnTo>
                    <a:pt x="75" y="166"/>
                  </a:lnTo>
                  <a:lnTo>
                    <a:pt x="79" y="164"/>
                  </a:lnTo>
                  <a:lnTo>
                    <a:pt x="84" y="160"/>
                  </a:lnTo>
                  <a:lnTo>
                    <a:pt x="90" y="156"/>
                  </a:lnTo>
                  <a:lnTo>
                    <a:pt x="96" y="153"/>
                  </a:lnTo>
                  <a:lnTo>
                    <a:pt x="100" y="151"/>
                  </a:lnTo>
                  <a:lnTo>
                    <a:pt x="103" y="150"/>
                  </a:lnTo>
                  <a:lnTo>
                    <a:pt x="103" y="152"/>
                  </a:lnTo>
                  <a:lnTo>
                    <a:pt x="103" y="151"/>
                  </a:lnTo>
                  <a:lnTo>
                    <a:pt x="103" y="145"/>
                  </a:lnTo>
                  <a:lnTo>
                    <a:pt x="102" y="139"/>
                  </a:lnTo>
                  <a:lnTo>
                    <a:pt x="100" y="132"/>
                  </a:lnTo>
                  <a:lnTo>
                    <a:pt x="96" y="125"/>
                  </a:lnTo>
                  <a:lnTo>
                    <a:pt x="89" y="120"/>
                  </a:lnTo>
                  <a:lnTo>
                    <a:pt x="79" y="117"/>
                  </a:lnTo>
                  <a:lnTo>
                    <a:pt x="67" y="120"/>
                  </a:lnTo>
                  <a:lnTo>
                    <a:pt x="68" y="118"/>
                  </a:lnTo>
                  <a:lnTo>
                    <a:pt x="74" y="116"/>
                  </a:lnTo>
                  <a:lnTo>
                    <a:pt x="81" y="112"/>
                  </a:lnTo>
                  <a:lnTo>
                    <a:pt x="90" y="106"/>
                  </a:lnTo>
                  <a:lnTo>
                    <a:pt x="98" y="102"/>
                  </a:lnTo>
                  <a:lnTo>
                    <a:pt x="106" y="98"/>
                  </a:lnTo>
                  <a:lnTo>
                    <a:pt x="111" y="94"/>
                  </a:lnTo>
                  <a:lnTo>
                    <a:pt x="113" y="93"/>
                  </a:lnTo>
                  <a:lnTo>
                    <a:pt x="113" y="92"/>
                  </a:lnTo>
                  <a:lnTo>
                    <a:pt x="113" y="90"/>
                  </a:lnTo>
                  <a:lnTo>
                    <a:pt x="113" y="86"/>
                  </a:lnTo>
                  <a:lnTo>
                    <a:pt x="112" y="82"/>
                  </a:lnTo>
                  <a:lnTo>
                    <a:pt x="111" y="76"/>
                  </a:lnTo>
                  <a:lnTo>
                    <a:pt x="109" y="71"/>
                  </a:lnTo>
                  <a:lnTo>
                    <a:pt x="106" y="66"/>
                  </a:lnTo>
                  <a:lnTo>
                    <a:pt x="102" y="61"/>
                  </a:lnTo>
                  <a:lnTo>
                    <a:pt x="98" y="59"/>
                  </a:lnTo>
                  <a:lnTo>
                    <a:pt x="93" y="57"/>
                  </a:lnTo>
                  <a:lnTo>
                    <a:pt x="87" y="55"/>
                  </a:lnTo>
                  <a:lnTo>
                    <a:pt x="82" y="55"/>
                  </a:lnTo>
                  <a:lnTo>
                    <a:pt x="77" y="54"/>
                  </a:lnTo>
                  <a:lnTo>
                    <a:pt x="73" y="53"/>
                  </a:lnTo>
                  <a:lnTo>
                    <a:pt x="70" y="53"/>
                  </a:lnTo>
                  <a:lnTo>
                    <a:pt x="68" y="53"/>
                  </a:lnTo>
                  <a:lnTo>
                    <a:pt x="71" y="53"/>
                  </a:lnTo>
                  <a:lnTo>
                    <a:pt x="76" y="52"/>
                  </a:lnTo>
                  <a:lnTo>
                    <a:pt x="83" y="50"/>
                  </a:lnTo>
                  <a:lnTo>
                    <a:pt x="92" y="49"/>
                  </a:lnTo>
                  <a:lnTo>
                    <a:pt x="100" y="47"/>
                  </a:lnTo>
                  <a:lnTo>
                    <a:pt x="105" y="45"/>
                  </a:lnTo>
                  <a:lnTo>
                    <a:pt x="108" y="44"/>
                  </a:lnTo>
                  <a:lnTo>
                    <a:pt x="106" y="44"/>
                  </a:lnTo>
                  <a:lnTo>
                    <a:pt x="106" y="42"/>
                  </a:lnTo>
                  <a:lnTo>
                    <a:pt x="109" y="38"/>
                  </a:lnTo>
                  <a:lnTo>
                    <a:pt x="111" y="33"/>
                  </a:lnTo>
                  <a:lnTo>
                    <a:pt x="113" y="27"/>
                  </a:lnTo>
                  <a:lnTo>
                    <a:pt x="115" y="21"/>
                  </a:lnTo>
                  <a:lnTo>
                    <a:pt x="115" y="15"/>
                  </a:lnTo>
                  <a:lnTo>
                    <a:pt x="113" y="11"/>
                  </a:lnTo>
                  <a:lnTo>
                    <a:pt x="108" y="9"/>
                  </a:lnTo>
                  <a:lnTo>
                    <a:pt x="59" y="0"/>
                  </a:lnTo>
                </a:path>
              </a:pathLst>
            </a:custGeom>
            <a:noFill/>
            <a:ln w="12700" cap="rnd">
              <a:solidFill>
                <a:srgbClr val="000000"/>
              </a:solidFill>
              <a:round/>
              <a:headEnd/>
              <a:tailEnd/>
            </a:ln>
          </p:spPr>
          <p:txBody>
            <a:bodyPr/>
            <a:lstStyle/>
            <a:p>
              <a:endParaRPr lang="en-US">
                <a:solidFill>
                  <a:srgbClr val="000000"/>
                </a:solidFill>
              </a:endParaRPr>
            </a:p>
          </p:txBody>
        </p:sp>
        <p:sp>
          <p:nvSpPr>
            <p:cNvPr id="27857" name="Freeform 210"/>
            <p:cNvSpPr>
              <a:spLocks/>
            </p:cNvSpPr>
            <p:nvPr/>
          </p:nvSpPr>
          <p:spPr bwMode="auto">
            <a:xfrm>
              <a:off x="3773" y="2576"/>
              <a:ext cx="169" cy="169"/>
            </a:xfrm>
            <a:custGeom>
              <a:avLst/>
              <a:gdLst>
                <a:gd name="T0" fmla="*/ 1 w 169"/>
                <a:gd name="T1" fmla="*/ 76 h 169"/>
                <a:gd name="T2" fmla="*/ 2 w 169"/>
                <a:gd name="T3" fmla="*/ 66 h 169"/>
                <a:gd name="T4" fmla="*/ 6 w 169"/>
                <a:gd name="T5" fmla="*/ 54 h 169"/>
                <a:gd name="T6" fmla="*/ 12 w 169"/>
                <a:gd name="T7" fmla="*/ 43 h 169"/>
                <a:gd name="T8" fmla="*/ 17 w 169"/>
                <a:gd name="T9" fmla="*/ 34 h 169"/>
                <a:gd name="T10" fmla="*/ 25 w 169"/>
                <a:gd name="T11" fmla="*/ 24 h 169"/>
                <a:gd name="T12" fmla="*/ 35 w 169"/>
                <a:gd name="T13" fmla="*/ 16 h 169"/>
                <a:gd name="T14" fmla="*/ 45 w 169"/>
                <a:gd name="T15" fmla="*/ 10 h 169"/>
                <a:gd name="T16" fmla="*/ 57 w 169"/>
                <a:gd name="T17" fmla="*/ 5 h 169"/>
                <a:gd name="T18" fmla="*/ 70 w 169"/>
                <a:gd name="T19" fmla="*/ 1 h 169"/>
                <a:gd name="T20" fmla="*/ 84 w 169"/>
                <a:gd name="T21" fmla="*/ 0 h 169"/>
                <a:gd name="T22" fmla="*/ 97 w 169"/>
                <a:gd name="T23" fmla="*/ 0 h 169"/>
                <a:gd name="T24" fmla="*/ 110 w 169"/>
                <a:gd name="T25" fmla="*/ 3 h 169"/>
                <a:gd name="T26" fmla="*/ 122 w 169"/>
                <a:gd name="T27" fmla="*/ 9 h 169"/>
                <a:gd name="T28" fmla="*/ 132 w 169"/>
                <a:gd name="T29" fmla="*/ 14 h 169"/>
                <a:gd name="T30" fmla="*/ 142 w 169"/>
                <a:gd name="T31" fmla="*/ 23 h 169"/>
                <a:gd name="T32" fmla="*/ 151 w 169"/>
                <a:gd name="T33" fmla="*/ 32 h 169"/>
                <a:gd name="T34" fmla="*/ 157 w 169"/>
                <a:gd name="T35" fmla="*/ 42 h 169"/>
                <a:gd name="T36" fmla="*/ 162 w 169"/>
                <a:gd name="T37" fmla="*/ 53 h 169"/>
                <a:gd name="T38" fmla="*/ 166 w 169"/>
                <a:gd name="T39" fmla="*/ 65 h 169"/>
                <a:gd name="T40" fmla="*/ 168 w 169"/>
                <a:gd name="T41" fmla="*/ 76 h 169"/>
                <a:gd name="T42" fmla="*/ 168 w 169"/>
                <a:gd name="T43" fmla="*/ 90 h 169"/>
                <a:gd name="T44" fmla="*/ 166 w 169"/>
                <a:gd name="T45" fmla="*/ 102 h 169"/>
                <a:gd name="T46" fmla="*/ 163 w 169"/>
                <a:gd name="T47" fmla="*/ 114 h 169"/>
                <a:gd name="T48" fmla="*/ 157 w 169"/>
                <a:gd name="T49" fmla="*/ 126 h 169"/>
                <a:gd name="T50" fmla="*/ 151 w 169"/>
                <a:gd name="T51" fmla="*/ 135 h 169"/>
                <a:gd name="T52" fmla="*/ 142 w 169"/>
                <a:gd name="T53" fmla="*/ 145 h 169"/>
                <a:gd name="T54" fmla="*/ 132 w 169"/>
                <a:gd name="T55" fmla="*/ 152 h 169"/>
                <a:gd name="T56" fmla="*/ 123 w 169"/>
                <a:gd name="T57" fmla="*/ 158 h 169"/>
                <a:gd name="T58" fmla="*/ 112 w 169"/>
                <a:gd name="T59" fmla="*/ 163 h 169"/>
                <a:gd name="T60" fmla="*/ 100 w 169"/>
                <a:gd name="T61" fmla="*/ 166 h 169"/>
                <a:gd name="T62" fmla="*/ 89 w 169"/>
                <a:gd name="T63" fmla="*/ 168 h 169"/>
                <a:gd name="T64" fmla="*/ 77 w 169"/>
                <a:gd name="T65" fmla="*/ 167 h 169"/>
                <a:gd name="T66" fmla="*/ 65 w 169"/>
                <a:gd name="T67" fmla="*/ 166 h 169"/>
                <a:gd name="T68" fmla="*/ 53 w 169"/>
                <a:gd name="T69" fmla="*/ 161 h 169"/>
                <a:gd name="T70" fmla="*/ 42 w 169"/>
                <a:gd name="T71" fmla="*/ 156 h 169"/>
                <a:gd name="T72" fmla="*/ 31 w 169"/>
                <a:gd name="T73" fmla="*/ 150 h 169"/>
                <a:gd name="T74" fmla="*/ 22 w 169"/>
                <a:gd name="T75" fmla="*/ 142 h 169"/>
                <a:gd name="T76" fmla="*/ 14 w 169"/>
                <a:gd name="T77" fmla="*/ 131 h 169"/>
                <a:gd name="T78" fmla="*/ 9 w 169"/>
                <a:gd name="T79" fmla="*/ 121 h 169"/>
                <a:gd name="T80" fmla="*/ 4 w 169"/>
                <a:gd name="T81" fmla="*/ 109 h 169"/>
                <a:gd name="T82" fmla="*/ 1 w 169"/>
                <a:gd name="T83" fmla="*/ 97 h 169"/>
                <a:gd name="T84" fmla="*/ 0 w 169"/>
                <a:gd name="T85" fmla="*/ 83 h 1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9"/>
                <a:gd name="T130" fmla="*/ 0 h 169"/>
                <a:gd name="T131" fmla="*/ 169 w 169"/>
                <a:gd name="T132" fmla="*/ 169 h 16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9" h="169">
                  <a:moveTo>
                    <a:pt x="0" y="83"/>
                  </a:moveTo>
                  <a:lnTo>
                    <a:pt x="0" y="80"/>
                  </a:lnTo>
                  <a:lnTo>
                    <a:pt x="1" y="76"/>
                  </a:lnTo>
                  <a:lnTo>
                    <a:pt x="1" y="72"/>
                  </a:lnTo>
                  <a:lnTo>
                    <a:pt x="2" y="69"/>
                  </a:lnTo>
                  <a:lnTo>
                    <a:pt x="2" y="66"/>
                  </a:lnTo>
                  <a:lnTo>
                    <a:pt x="4" y="62"/>
                  </a:lnTo>
                  <a:lnTo>
                    <a:pt x="5" y="58"/>
                  </a:lnTo>
                  <a:lnTo>
                    <a:pt x="6" y="54"/>
                  </a:lnTo>
                  <a:lnTo>
                    <a:pt x="8" y="51"/>
                  </a:lnTo>
                  <a:lnTo>
                    <a:pt x="9" y="47"/>
                  </a:lnTo>
                  <a:lnTo>
                    <a:pt x="12" y="43"/>
                  </a:lnTo>
                  <a:lnTo>
                    <a:pt x="14" y="41"/>
                  </a:lnTo>
                  <a:lnTo>
                    <a:pt x="15" y="37"/>
                  </a:lnTo>
                  <a:lnTo>
                    <a:pt x="17" y="34"/>
                  </a:lnTo>
                  <a:lnTo>
                    <a:pt x="20" y="31"/>
                  </a:lnTo>
                  <a:lnTo>
                    <a:pt x="22" y="28"/>
                  </a:lnTo>
                  <a:lnTo>
                    <a:pt x="25" y="24"/>
                  </a:lnTo>
                  <a:lnTo>
                    <a:pt x="29" y="21"/>
                  </a:lnTo>
                  <a:lnTo>
                    <a:pt x="31" y="18"/>
                  </a:lnTo>
                  <a:lnTo>
                    <a:pt x="35" y="16"/>
                  </a:lnTo>
                  <a:lnTo>
                    <a:pt x="38" y="14"/>
                  </a:lnTo>
                  <a:lnTo>
                    <a:pt x="42" y="11"/>
                  </a:lnTo>
                  <a:lnTo>
                    <a:pt x="45" y="10"/>
                  </a:lnTo>
                  <a:lnTo>
                    <a:pt x="49" y="7"/>
                  </a:lnTo>
                  <a:lnTo>
                    <a:pt x="53" y="6"/>
                  </a:lnTo>
                  <a:lnTo>
                    <a:pt x="57" y="5"/>
                  </a:lnTo>
                  <a:lnTo>
                    <a:pt x="62" y="3"/>
                  </a:lnTo>
                  <a:lnTo>
                    <a:pt x="66" y="2"/>
                  </a:lnTo>
                  <a:lnTo>
                    <a:pt x="70" y="1"/>
                  </a:lnTo>
                  <a:lnTo>
                    <a:pt x="74" y="0"/>
                  </a:lnTo>
                  <a:lnTo>
                    <a:pt x="79" y="0"/>
                  </a:lnTo>
                  <a:lnTo>
                    <a:pt x="84" y="0"/>
                  </a:lnTo>
                  <a:lnTo>
                    <a:pt x="88" y="0"/>
                  </a:lnTo>
                  <a:lnTo>
                    <a:pt x="93" y="0"/>
                  </a:lnTo>
                  <a:lnTo>
                    <a:pt x="97" y="0"/>
                  </a:lnTo>
                  <a:lnTo>
                    <a:pt x="101" y="2"/>
                  </a:lnTo>
                  <a:lnTo>
                    <a:pt x="105" y="2"/>
                  </a:lnTo>
                  <a:lnTo>
                    <a:pt x="110" y="3"/>
                  </a:lnTo>
                  <a:lnTo>
                    <a:pt x="114" y="5"/>
                  </a:lnTo>
                  <a:lnTo>
                    <a:pt x="118" y="7"/>
                  </a:lnTo>
                  <a:lnTo>
                    <a:pt x="122" y="9"/>
                  </a:lnTo>
                  <a:lnTo>
                    <a:pt x="126" y="11"/>
                  </a:lnTo>
                  <a:lnTo>
                    <a:pt x="128" y="13"/>
                  </a:lnTo>
                  <a:lnTo>
                    <a:pt x="132" y="14"/>
                  </a:lnTo>
                  <a:lnTo>
                    <a:pt x="135" y="17"/>
                  </a:lnTo>
                  <a:lnTo>
                    <a:pt x="139" y="19"/>
                  </a:lnTo>
                  <a:lnTo>
                    <a:pt x="142" y="23"/>
                  </a:lnTo>
                  <a:lnTo>
                    <a:pt x="145" y="25"/>
                  </a:lnTo>
                  <a:lnTo>
                    <a:pt x="148" y="28"/>
                  </a:lnTo>
                  <a:lnTo>
                    <a:pt x="151" y="32"/>
                  </a:lnTo>
                  <a:lnTo>
                    <a:pt x="153" y="35"/>
                  </a:lnTo>
                  <a:lnTo>
                    <a:pt x="154" y="39"/>
                  </a:lnTo>
                  <a:lnTo>
                    <a:pt x="157" y="42"/>
                  </a:lnTo>
                  <a:lnTo>
                    <a:pt x="158" y="45"/>
                  </a:lnTo>
                  <a:lnTo>
                    <a:pt x="160" y="49"/>
                  </a:lnTo>
                  <a:lnTo>
                    <a:pt x="162" y="53"/>
                  </a:lnTo>
                  <a:lnTo>
                    <a:pt x="164" y="57"/>
                  </a:lnTo>
                  <a:lnTo>
                    <a:pt x="165" y="61"/>
                  </a:lnTo>
                  <a:lnTo>
                    <a:pt x="166" y="65"/>
                  </a:lnTo>
                  <a:lnTo>
                    <a:pt x="167" y="69"/>
                  </a:lnTo>
                  <a:lnTo>
                    <a:pt x="168" y="72"/>
                  </a:lnTo>
                  <a:lnTo>
                    <a:pt x="168" y="76"/>
                  </a:lnTo>
                  <a:lnTo>
                    <a:pt x="168" y="80"/>
                  </a:lnTo>
                  <a:lnTo>
                    <a:pt x="168" y="85"/>
                  </a:lnTo>
                  <a:lnTo>
                    <a:pt x="168" y="90"/>
                  </a:lnTo>
                  <a:lnTo>
                    <a:pt x="168" y="94"/>
                  </a:lnTo>
                  <a:lnTo>
                    <a:pt x="168" y="98"/>
                  </a:lnTo>
                  <a:lnTo>
                    <a:pt x="166" y="102"/>
                  </a:lnTo>
                  <a:lnTo>
                    <a:pt x="166" y="106"/>
                  </a:lnTo>
                  <a:lnTo>
                    <a:pt x="165" y="110"/>
                  </a:lnTo>
                  <a:lnTo>
                    <a:pt x="163" y="114"/>
                  </a:lnTo>
                  <a:lnTo>
                    <a:pt x="161" y="118"/>
                  </a:lnTo>
                  <a:lnTo>
                    <a:pt x="159" y="122"/>
                  </a:lnTo>
                  <a:lnTo>
                    <a:pt x="157" y="126"/>
                  </a:lnTo>
                  <a:lnTo>
                    <a:pt x="155" y="128"/>
                  </a:lnTo>
                  <a:lnTo>
                    <a:pt x="154" y="132"/>
                  </a:lnTo>
                  <a:lnTo>
                    <a:pt x="151" y="135"/>
                  </a:lnTo>
                  <a:lnTo>
                    <a:pt x="148" y="139"/>
                  </a:lnTo>
                  <a:lnTo>
                    <a:pt x="145" y="142"/>
                  </a:lnTo>
                  <a:lnTo>
                    <a:pt x="142" y="145"/>
                  </a:lnTo>
                  <a:lnTo>
                    <a:pt x="139" y="148"/>
                  </a:lnTo>
                  <a:lnTo>
                    <a:pt x="136" y="150"/>
                  </a:lnTo>
                  <a:lnTo>
                    <a:pt x="132" y="152"/>
                  </a:lnTo>
                  <a:lnTo>
                    <a:pt x="129" y="154"/>
                  </a:lnTo>
                  <a:lnTo>
                    <a:pt x="126" y="156"/>
                  </a:lnTo>
                  <a:lnTo>
                    <a:pt x="123" y="158"/>
                  </a:lnTo>
                  <a:lnTo>
                    <a:pt x="119" y="160"/>
                  </a:lnTo>
                  <a:lnTo>
                    <a:pt x="116" y="161"/>
                  </a:lnTo>
                  <a:lnTo>
                    <a:pt x="112" y="163"/>
                  </a:lnTo>
                  <a:lnTo>
                    <a:pt x="108" y="164"/>
                  </a:lnTo>
                  <a:lnTo>
                    <a:pt x="104" y="166"/>
                  </a:lnTo>
                  <a:lnTo>
                    <a:pt x="100" y="166"/>
                  </a:lnTo>
                  <a:lnTo>
                    <a:pt x="97" y="167"/>
                  </a:lnTo>
                  <a:lnTo>
                    <a:pt x="93" y="167"/>
                  </a:lnTo>
                  <a:lnTo>
                    <a:pt x="89" y="168"/>
                  </a:lnTo>
                  <a:lnTo>
                    <a:pt x="85" y="168"/>
                  </a:lnTo>
                  <a:lnTo>
                    <a:pt x="81" y="168"/>
                  </a:lnTo>
                  <a:lnTo>
                    <a:pt x="77" y="167"/>
                  </a:lnTo>
                  <a:lnTo>
                    <a:pt x="73" y="167"/>
                  </a:lnTo>
                  <a:lnTo>
                    <a:pt x="69" y="166"/>
                  </a:lnTo>
                  <a:lnTo>
                    <a:pt x="65" y="166"/>
                  </a:lnTo>
                  <a:lnTo>
                    <a:pt x="61" y="164"/>
                  </a:lnTo>
                  <a:lnTo>
                    <a:pt x="57" y="163"/>
                  </a:lnTo>
                  <a:lnTo>
                    <a:pt x="53" y="161"/>
                  </a:lnTo>
                  <a:lnTo>
                    <a:pt x="49" y="160"/>
                  </a:lnTo>
                  <a:lnTo>
                    <a:pt x="45" y="158"/>
                  </a:lnTo>
                  <a:lnTo>
                    <a:pt x="42" y="156"/>
                  </a:lnTo>
                  <a:lnTo>
                    <a:pt x="39" y="154"/>
                  </a:lnTo>
                  <a:lnTo>
                    <a:pt x="35" y="152"/>
                  </a:lnTo>
                  <a:lnTo>
                    <a:pt x="31" y="150"/>
                  </a:lnTo>
                  <a:lnTo>
                    <a:pt x="29" y="148"/>
                  </a:lnTo>
                  <a:lnTo>
                    <a:pt x="25" y="145"/>
                  </a:lnTo>
                  <a:lnTo>
                    <a:pt x="22" y="142"/>
                  </a:lnTo>
                  <a:lnTo>
                    <a:pt x="19" y="138"/>
                  </a:lnTo>
                  <a:lnTo>
                    <a:pt x="17" y="135"/>
                  </a:lnTo>
                  <a:lnTo>
                    <a:pt x="14" y="131"/>
                  </a:lnTo>
                  <a:lnTo>
                    <a:pt x="13" y="128"/>
                  </a:lnTo>
                  <a:lnTo>
                    <a:pt x="11" y="125"/>
                  </a:lnTo>
                  <a:lnTo>
                    <a:pt x="9" y="121"/>
                  </a:lnTo>
                  <a:lnTo>
                    <a:pt x="8" y="117"/>
                  </a:lnTo>
                  <a:lnTo>
                    <a:pt x="6" y="113"/>
                  </a:lnTo>
                  <a:lnTo>
                    <a:pt x="4" y="109"/>
                  </a:lnTo>
                  <a:lnTo>
                    <a:pt x="3" y="105"/>
                  </a:lnTo>
                  <a:lnTo>
                    <a:pt x="2" y="100"/>
                  </a:lnTo>
                  <a:lnTo>
                    <a:pt x="1" y="97"/>
                  </a:lnTo>
                  <a:lnTo>
                    <a:pt x="1" y="92"/>
                  </a:lnTo>
                  <a:lnTo>
                    <a:pt x="0" y="88"/>
                  </a:lnTo>
                  <a:lnTo>
                    <a:pt x="0" y="83"/>
                  </a:lnTo>
                </a:path>
              </a:pathLst>
            </a:custGeom>
            <a:solidFill>
              <a:srgbClr val="FF0000"/>
            </a:solidFill>
            <a:ln w="12700" cap="rnd">
              <a:noFill/>
              <a:round/>
              <a:headEnd/>
              <a:tailEnd/>
            </a:ln>
          </p:spPr>
          <p:txBody>
            <a:bodyPr/>
            <a:lstStyle/>
            <a:p>
              <a:endParaRPr lang="en-US">
                <a:solidFill>
                  <a:srgbClr val="000000"/>
                </a:solidFill>
              </a:endParaRPr>
            </a:p>
          </p:txBody>
        </p:sp>
        <p:sp>
          <p:nvSpPr>
            <p:cNvPr id="27858" name="Freeform 211"/>
            <p:cNvSpPr>
              <a:spLocks/>
            </p:cNvSpPr>
            <p:nvPr/>
          </p:nvSpPr>
          <p:spPr bwMode="auto">
            <a:xfrm>
              <a:off x="3773" y="2576"/>
              <a:ext cx="175" cy="175"/>
            </a:xfrm>
            <a:custGeom>
              <a:avLst/>
              <a:gdLst>
                <a:gd name="T0" fmla="*/ 0 w 175"/>
                <a:gd name="T1" fmla="*/ 83 h 175"/>
                <a:gd name="T2" fmla="*/ 2 w 175"/>
                <a:gd name="T3" fmla="*/ 71 h 175"/>
                <a:gd name="T4" fmla="*/ 5 w 175"/>
                <a:gd name="T5" fmla="*/ 60 h 175"/>
                <a:gd name="T6" fmla="*/ 9 w 175"/>
                <a:gd name="T7" fmla="*/ 49 h 175"/>
                <a:gd name="T8" fmla="*/ 16 w 175"/>
                <a:gd name="T9" fmla="*/ 38 h 175"/>
                <a:gd name="T10" fmla="*/ 23 w 175"/>
                <a:gd name="T11" fmla="*/ 29 h 175"/>
                <a:gd name="T12" fmla="*/ 32 w 175"/>
                <a:gd name="T13" fmla="*/ 19 h 175"/>
                <a:gd name="T14" fmla="*/ 43 w 175"/>
                <a:gd name="T15" fmla="*/ 11 h 175"/>
                <a:gd name="T16" fmla="*/ 55 w 175"/>
                <a:gd name="T17" fmla="*/ 6 h 175"/>
                <a:gd name="T18" fmla="*/ 68 w 175"/>
                <a:gd name="T19" fmla="*/ 2 h 175"/>
                <a:gd name="T20" fmla="*/ 82 w 175"/>
                <a:gd name="T21" fmla="*/ 0 h 175"/>
                <a:gd name="T22" fmla="*/ 96 w 175"/>
                <a:gd name="T23" fmla="*/ 0 h 175"/>
                <a:gd name="T24" fmla="*/ 109 w 175"/>
                <a:gd name="T25" fmla="*/ 2 h 175"/>
                <a:gd name="T26" fmla="*/ 122 w 175"/>
                <a:gd name="T27" fmla="*/ 7 h 175"/>
                <a:gd name="T28" fmla="*/ 133 w 175"/>
                <a:gd name="T29" fmla="*/ 13 h 175"/>
                <a:gd name="T30" fmla="*/ 144 w 175"/>
                <a:gd name="T31" fmla="*/ 20 h 175"/>
                <a:gd name="T32" fmla="*/ 153 w 175"/>
                <a:gd name="T33" fmla="*/ 29 h 175"/>
                <a:gd name="T34" fmla="*/ 160 w 175"/>
                <a:gd name="T35" fmla="*/ 40 h 175"/>
                <a:gd name="T36" fmla="*/ 166 w 175"/>
                <a:gd name="T37" fmla="*/ 51 h 175"/>
                <a:gd name="T38" fmla="*/ 171 w 175"/>
                <a:gd name="T39" fmla="*/ 63 h 175"/>
                <a:gd name="T40" fmla="*/ 174 w 175"/>
                <a:gd name="T41" fmla="*/ 75 h 175"/>
                <a:gd name="T42" fmla="*/ 174 w 175"/>
                <a:gd name="T43" fmla="*/ 88 h 175"/>
                <a:gd name="T44" fmla="*/ 174 w 175"/>
                <a:gd name="T45" fmla="*/ 102 h 175"/>
                <a:gd name="T46" fmla="*/ 171 w 175"/>
                <a:gd name="T47" fmla="*/ 114 h 175"/>
                <a:gd name="T48" fmla="*/ 165 w 175"/>
                <a:gd name="T49" fmla="*/ 126 h 175"/>
                <a:gd name="T50" fmla="*/ 159 w 175"/>
                <a:gd name="T51" fmla="*/ 137 h 175"/>
                <a:gd name="T52" fmla="*/ 150 w 175"/>
                <a:gd name="T53" fmla="*/ 147 h 175"/>
                <a:gd name="T54" fmla="*/ 141 w 175"/>
                <a:gd name="T55" fmla="*/ 155 h 175"/>
                <a:gd name="T56" fmla="*/ 131 w 175"/>
                <a:gd name="T57" fmla="*/ 162 h 175"/>
                <a:gd name="T58" fmla="*/ 120 w 175"/>
                <a:gd name="T59" fmla="*/ 167 h 175"/>
                <a:gd name="T60" fmla="*/ 108 w 175"/>
                <a:gd name="T61" fmla="*/ 172 h 175"/>
                <a:gd name="T62" fmla="*/ 96 w 175"/>
                <a:gd name="T63" fmla="*/ 173 h 175"/>
                <a:gd name="T64" fmla="*/ 84 w 175"/>
                <a:gd name="T65" fmla="*/ 174 h 175"/>
                <a:gd name="T66" fmla="*/ 71 w 175"/>
                <a:gd name="T67" fmla="*/ 172 h 175"/>
                <a:gd name="T68" fmla="*/ 59 w 175"/>
                <a:gd name="T69" fmla="*/ 169 h 175"/>
                <a:gd name="T70" fmla="*/ 47 w 175"/>
                <a:gd name="T71" fmla="*/ 164 h 175"/>
                <a:gd name="T72" fmla="*/ 36 w 175"/>
                <a:gd name="T73" fmla="*/ 157 h 175"/>
                <a:gd name="T74" fmla="*/ 26 w 175"/>
                <a:gd name="T75" fmla="*/ 150 h 175"/>
                <a:gd name="T76" fmla="*/ 18 w 175"/>
                <a:gd name="T77" fmla="*/ 140 h 175"/>
                <a:gd name="T78" fmla="*/ 11 w 175"/>
                <a:gd name="T79" fmla="*/ 129 h 175"/>
                <a:gd name="T80" fmla="*/ 6 w 175"/>
                <a:gd name="T81" fmla="*/ 117 h 175"/>
                <a:gd name="T82" fmla="*/ 2 w 175"/>
                <a:gd name="T83" fmla="*/ 104 h 175"/>
                <a:gd name="T84" fmla="*/ 0 w 175"/>
                <a:gd name="T85" fmla="*/ 91 h 1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5"/>
                <a:gd name="T130" fmla="*/ 0 h 175"/>
                <a:gd name="T131" fmla="*/ 175 w 175"/>
                <a:gd name="T132" fmla="*/ 175 h 17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5" h="175">
                  <a:moveTo>
                    <a:pt x="0" y="86"/>
                  </a:moveTo>
                  <a:lnTo>
                    <a:pt x="0" y="86"/>
                  </a:lnTo>
                  <a:lnTo>
                    <a:pt x="0" y="83"/>
                  </a:lnTo>
                  <a:lnTo>
                    <a:pt x="1" y="79"/>
                  </a:lnTo>
                  <a:lnTo>
                    <a:pt x="1" y="75"/>
                  </a:lnTo>
                  <a:lnTo>
                    <a:pt x="2" y="71"/>
                  </a:lnTo>
                  <a:lnTo>
                    <a:pt x="2" y="68"/>
                  </a:lnTo>
                  <a:lnTo>
                    <a:pt x="4" y="64"/>
                  </a:lnTo>
                  <a:lnTo>
                    <a:pt x="5" y="60"/>
                  </a:lnTo>
                  <a:lnTo>
                    <a:pt x="6" y="56"/>
                  </a:lnTo>
                  <a:lnTo>
                    <a:pt x="8" y="53"/>
                  </a:lnTo>
                  <a:lnTo>
                    <a:pt x="9" y="49"/>
                  </a:lnTo>
                  <a:lnTo>
                    <a:pt x="12" y="45"/>
                  </a:lnTo>
                  <a:lnTo>
                    <a:pt x="14" y="42"/>
                  </a:lnTo>
                  <a:lnTo>
                    <a:pt x="16" y="38"/>
                  </a:lnTo>
                  <a:lnTo>
                    <a:pt x="18" y="35"/>
                  </a:lnTo>
                  <a:lnTo>
                    <a:pt x="21" y="32"/>
                  </a:lnTo>
                  <a:lnTo>
                    <a:pt x="23" y="29"/>
                  </a:lnTo>
                  <a:lnTo>
                    <a:pt x="26" y="25"/>
                  </a:lnTo>
                  <a:lnTo>
                    <a:pt x="30" y="22"/>
                  </a:lnTo>
                  <a:lnTo>
                    <a:pt x="32" y="19"/>
                  </a:lnTo>
                  <a:lnTo>
                    <a:pt x="36" y="17"/>
                  </a:lnTo>
                  <a:lnTo>
                    <a:pt x="39" y="14"/>
                  </a:lnTo>
                  <a:lnTo>
                    <a:pt x="43" y="11"/>
                  </a:lnTo>
                  <a:lnTo>
                    <a:pt x="47" y="10"/>
                  </a:lnTo>
                  <a:lnTo>
                    <a:pt x="51" y="7"/>
                  </a:lnTo>
                  <a:lnTo>
                    <a:pt x="55" y="6"/>
                  </a:lnTo>
                  <a:lnTo>
                    <a:pt x="59" y="5"/>
                  </a:lnTo>
                  <a:lnTo>
                    <a:pt x="64" y="3"/>
                  </a:lnTo>
                  <a:lnTo>
                    <a:pt x="68" y="2"/>
                  </a:lnTo>
                  <a:lnTo>
                    <a:pt x="72" y="1"/>
                  </a:lnTo>
                  <a:lnTo>
                    <a:pt x="77" y="0"/>
                  </a:lnTo>
                  <a:lnTo>
                    <a:pt x="82" y="0"/>
                  </a:lnTo>
                  <a:lnTo>
                    <a:pt x="87" y="0"/>
                  </a:lnTo>
                  <a:lnTo>
                    <a:pt x="91" y="0"/>
                  </a:lnTo>
                  <a:lnTo>
                    <a:pt x="96" y="0"/>
                  </a:lnTo>
                  <a:lnTo>
                    <a:pt x="100" y="0"/>
                  </a:lnTo>
                  <a:lnTo>
                    <a:pt x="105" y="2"/>
                  </a:lnTo>
                  <a:lnTo>
                    <a:pt x="109" y="2"/>
                  </a:lnTo>
                  <a:lnTo>
                    <a:pt x="114" y="3"/>
                  </a:lnTo>
                  <a:lnTo>
                    <a:pt x="118" y="5"/>
                  </a:lnTo>
                  <a:lnTo>
                    <a:pt x="122" y="7"/>
                  </a:lnTo>
                  <a:lnTo>
                    <a:pt x="126" y="9"/>
                  </a:lnTo>
                  <a:lnTo>
                    <a:pt x="130" y="11"/>
                  </a:lnTo>
                  <a:lnTo>
                    <a:pt x="133" y="13"/>
                  </a:lnTo>
                  <a:lnTo>
                    <a:pt x="137" y="15"/>
                  </a:lnTo>
                  <a:lnTo>
                    <a:pt x="140" y="18"/>
                  </a:lnTo>
                  <a:lnTo>
                    <a:pt x="144" y="20"/>
                  </a:lnTo>
                  <a:lnTo>
                    <a:pt x="147" y="24"/>
                  </a:lnTo>
                  <a:lnTo>
                    <a:pt x="150" y="26"/>
                  </a:lnTo>
                  <a:lnTo>
                    <a:pt x="153" y="29"/>
                  </a:lnTo>
                  <a:lnTo>
                    <a:pt x="156" y="33"/>
                  </a:lnTo>
                  <a:lnTo>
                    <a:pt x="158" y="36"/>
                  </a:lnTo>
                  <a:lnTo>
                    <a:pt x="160" y="40"/>
                  </a:lnTo>
                  <a:lnTo>
                    <a:pt x="163" y="43"/>
                  </a:lnTo>
                  <a:lnTo>
                    <a:pt x="164" y="47"/>
                  </a:lnTo>
                  <a:lnTo>
                    <a:pt x="166" y="51"/>
                  </a:lnTo>
                  <a:lnTo>
                    <a:pt x="168" y="55"/>
                  </a:lnTo>
                  <a:lnTo>
                    <a:pt x="170" y="59"/>
                  </a:lnTo>
                  <a:lnTo>
                    <a:pt x="171" y="63"/>
                  </a:lnTo>
                  <a:lnTo>
                    <a:pt x="172" y="67"/>
                  </a:lnTo>
                  <a:lnTo>
                    <a:pt x="173" y="71"/>
                  </a:lnTo>
                  <a:lnTo>
                    <a:pt x="174" y="75"/>
                  </a:lnTo>
                  <a:lnTo>
                    <a:pt x="174" y="79"/>
                  </a:lnTo>
                  <a:lnTo>
                    <a:pt x="174" y="83"/>
                  </a:lnTo>
                  <a:lnTo>
                    <a:pt x="174" y="88"/>
                  </a:lnTo>
                  <a:lnTo>
                    <a:pt x="174" y="93"/>
                  </a:lnTo>
                  <a:lnTo>
                    <a:pt x="174" y="97"/>
                  </a:lnTo>
                  <a:lnTo>
                    <a:pt x="174" y="102"/>
                  </a:lnTo>
                  <a:lnTo>
                    <a:pt x="172" y="106"/>
                  </a:lnTo>
                  <a:lnTo>
                    <a:pt x="172" y="110"/>
                  </a:lnTo>
                  <a:lnTo>
                    <a:pt x="171" y="114"/>
                  </a:lnTo>
                  <a:lnTo>
                    <a:pt x="169" y="118"/>
                  </a:lnTo>
                  <a:lnTo>
                    <a:pt x="167" y="122"/>
                  </a:lnTo>
                  <a:lnTo>
                    <a:pt x="165" y="126"/>
                  </a:lnTo>
                  <a:lnTo>
                    <a:pt x="163" y="130"/>
                  </a:lnTo>
                  <a:lnTo>
                    <a:pt x="161" y="133"/>
                  </a:lnTo>
                  <a:lnTo>
                    <a:pt x="159" y="137"/>
                  </a:lnTo>
                  <a:lnTo>
                    <a:pt x="156" y="140"/>
                  </a:lnTo>
                  <a:lnTo>
                    <a:pt x="153" y="144"/>
                  </a:lnTo>
                  <a:lnTo>
                    <a:pt x="150" y="147"/>
                  </a:lnTo>
                  <a:lnTo>
                    <a:pt x="147" y="150"/>
                  </a:lnTo>
                  <a:lnTo>
                    <a:pt x="144" y="153"/>
                  </a:lnTo>
                  <a:lnTo>
                    <a:pt x="141" y="155"/>
                  </a:lnTo>
                  <a:lnTo>
                    <a:pt x="137" y="157"/>
                  </a:lnTo>
                  <a:lnTo>
                    <a:pt x="134" y="159"/>
                  </a:lnTo>
                  <a:lnTo>
                    <a:pt x="131" y="162"/>
                  </a:lnTo>
                  <a:lnTo>
                    <a:pt x="127" y="164"/>
                  </a:lnTo>
                  <a:lnTo>
                    <a:pt x="123" y="166"/>
                  </a:lnTo>
                  <a:lnTo>
                    <a:pt x="120" y="167"/>
                  </a:lnTo>
                  <a:lnTo>
                    <a:pt x="116" y="169"/>
                  </a:lnTo>
                  <a:lnTo>
                    <a:pt x="112" y="170"/>
                  </a:lnTo>
                  <a:lnTo>
                    <a:pt x="108" y="172"/>
                  </a:lnTo>
                  <a:lnTo>
                    <a:pt x="104" y="172"/>
                  </a:lnTo>
                  <a:lnTo>
                    <a:pt x="100" y="173"/>
                  </a:lnTo>
                  <a:lnTo>
                    <a:pt x="96" y="173"/>
                  </a:lnTo>
                  <a:lnTo>
                    <a:pt x="92" y="174"/>
                  </a:lnTo>
                  <a:lnTo>
                    <a:pt x="88" y="174"/>
                  </a:lnTo>
                  <a:lnTo>
                    <a:pt x="84" y="174"/>
                  </a:lnTo>
                  <a:lnTo>
                    <a:pt x="80" y="173"/>
                  </a:lnTo>
                  <a:lnTo>
                    <a:pt x="76" y="173"/>
                  </a:lnTo>
                  <a:lnTo>
                    <a:pt x="71" y="172"/>
                  </a:lnTo>
                  <a:lnTo>
                    <a:pt x="67" y="172"/>
                  </a:lnTo>
                  <a:lnTo>
                    <a:pt x="63" y="170"/>
                  </a:lnTo>
                  <a:lnTo>
                    <a:pt x="59" y="169"/>
                  </a:lnTo>
                  <a:lnTo>
                    <a:pt x="55" y="167"/>
                  </a:lnTo>
                  <a:lnTo>
                    <a:pt x="51" y="166"/>
                  </a:lnTo>
                  <a:lnTo>
                    <a:pt x="47" y="164"/>
                  </a:lnTo>
                  <a:lnTo>
                    <a:pt x="43" y="162"/>
                  </a:lnTo>
                  <a:lnTo>
                    <a:pt x="40" y="159"/>
                  </a:lnTo>
                  <a:lnTo>
                    <a:pt x="36" y="157"/>
                  </a:lnTo>
                  <a:lnTo>
                    <a:pt x="32" y="155"/>
                  </a:lnTo>
                  <a:lnTo>
                    <a:pt x="30" y="153"/>
                  </a:lnTo>
                  <a:lnTo>
                    <a:pt x="26" y="150"/>
                  </a:lnTo>
                  <a:lnTo>
                    <a:pt x="23" y="147"/>
                  </a:lnTo>
                  <a:lnTo>
                    <a:pt x="20" y="143"/>
                  </a:lnTo>
                  <a:lnTo>
                    <a:pt x="18" y="140"/>
                  </a:lnTo>
                  <a:lnTo>
                    <a:pt x="15" y="136"/>
                  </a:lnTo>
                  <a:lnTo>
                    <a:pt x="13" y="133"/>
                  </a:lnTo>
                  <a:lnTo>
                    <a:pt x="11" y="129"/>
                  </a:lnTo>
                  <a:lnTo>
                    <a:pt x="9" y="125"/>
                  </a:lnTo>
                  <a:lnTo>
                    <a:pt x="8" y="121"/>
                  </a:lnTo>
                  <a:lnTo>
                    <a:pt x="6" y="117"/>
                  </a:lnTo>
                  <a:lnTo>
                    <a:pt x="4" y="113"/>
                  </a:lnTo>
                  <a:lnTo>
                    <a:pt x="3" y="109"/>
                  </a:lnTo>
                  <a:lnTo>
                    <a:pt x="2" y="104"/>
                  </a:lnTo>
                  <a:lnTo>
                    <a:pt x="1" y="100"/>
                  </a:lnTo>
                  <a:lnTo>
                    <a:pt x="1" y="95"/>
                  </a:lnTo>
                  <a:lnTo>
                    <a:pt x="0" y="91"/>
                  </a:lnTo>
                  <a:lnTo>
                    <a:pt x="0" y="86"/>
                  </a:lnTo>
                </a:path>
              </a:pathLst>
            </a:custGeom>
            <a:noFill/>
            <a:ln w="12700" cap="rnd">
              <a:solidFill>
                <a:srgbClr val="000000"/>
              </a:solidFill>
              <a:round/>
              <a:headEnd/>
              <a:tailEnd/>
            </a:ln>
          </p:spPr>
          <p:txBody>
            <a:bodyPr/>
            <a:lstStyle/>
            <a:p>
              <a:endParaRPr lang="en-US">
                <a:solidFill>
                  <a:srgbClr val="000000"/>
                </a:solidFill>
              </a:endParaRPr>
            </a:p>
          </p:txBody>
        </p:sp>
        <p:sp>
          <p:nvSpPr>
            <p:cNvPr id="27859" name="Freeform 212"/>
            <p:cNvSpPr>
              <a:spLocks/>
            </p:cNvSpPr>
            <p:nvPr/>
          </p:nvSpPr>
          <p:spPr bwMode="auto">
            <a:xfrm>
              <a:off x="3576" y="2576"/>
              <a:ext cx="169" cy="169"/>
            </a:xfrm>
            <a:custGeom>
              <a:avLst/>
              <a:gdLst>
                <a:gd name="T0" fmla="*/ 0 w 169"/>
                <a:gd name="T1" fmla="*/ 76 h 169"/>
                <a:gd name="T2" fmla="*/ 2 w 169"/>
                <a:gd name="T3" fmla="*/ 66 h 169"/>
                <a:gd name="T4" fmla="*/ 5 w 169"/>
                <a:gd name="T5" fmla="*/ 54 h 169"/>
                <a:gd name="T6" fmla="*/ 11 w 169"/>
                <a:gd name="T7" fmla="*/ 43 h 169"/>
                <a:gd name="T8" fmla="*/ 17 w 169"/>
                <a:gd name="T9" fmla="*/ 34 h 169"/>
                <a:gd name="T10" fmla="*/ 25 w 169"/>
                <a:gd name="T11" fmla="*/ 24 h 169"/>
                <a:gd name="T12" fmla="*/ 34 w 169"/>
                <a:gd name="T13" fmla="*/ 16 h 169"/>
                <a:gd name="T14" fmla="*/ 44 w 169"/>
                <a:gd name="T15" fmla="*/ 10 h 169"/>
                <a:gd name="T16" fmla="*/ 56 w 169"/>
                <a:gd name="T17" fmla="*/ 5 h 169"/>
                <a:gd name="T18" fmla="*/ 70 w 169"/>
                <a:gd name="T19" fmla="*/ 1 h 169"/>
                <a:gd name="T20" fmla="*/ 83 w 169"/>
                <a:gd name="T21" fmla="*/ 0 h 169"/>
                <a:gd name="T22" fmla="*/ 97 w 169"/>
                <a:gd name="T23" fmla="*/ 0 h 169"/>
                <a:gd name="T24" fmla="*/ 109 w 169"/>
                <a:gd name="T25" fmla="*/ 3 h 169"/>
                <a:gd name="T26" fmla="*/ 121 w 169"/>
                <a:gd name="T27" fmla="*/ 9 h 169"/>
                <a:gd name="T28" fmla="*/ 131 w 169"/>
                <a:gd name="T29" fmla="*/ 14 h 169"/>
                <a:gd name="T30" fmla="*/ 142 w 169"/>
                <a:gd name="T31" fmla="*/ 23 h 169"/>
                <a:gd name="T32" fmla="*/ 150 w 169"/>
                <a:gd name="T33" fmla="*/ 32 h 169"/>
                <a:gd name="T34" fmla="*/ 155 w 169"/>
                <a:gd name="T35" fmla="*/ 42 h 169"/>
                <a:gd name="T36" fmla="*/ 161 w 169"/>
                <a:gd name="T37" fmla="*/ 53 h 169"/>
                <a:gd name="T38" fmla="*/ 165 w 169"/>
                <a:gd name="T39" fmla="*/ 65 h 169"/>
                <a:gd name="T40" fmla="*/ 167 w 169"/>
                <a:gd name="T41" fmla="*/ 76 h 169"/>
                <a:gd name="T42" fmla="*/ 168 w 169"/>
                <a:gd name="T43" fmla="*/ 90 h 169"/>
                <a:gd name="T44" fmla="*/ 166 w 169"/>
                <a:gd name="T45" fmla="*/ 102 h 169"/>
                <a:gd name="T46" fmla="*/ 162 w 169"/>
                <a:gd name="T47" fmla="*/ 114 h 169"/>
                <a:gd name="T48" fmla="*/ 157 w 169"/>
                <a:gd name="T49" fmla="*/ 126 h 169"/>
                <a:gd name="T50" fmla="*/ 150 w 169"/>
                <a:gd name="T51" fmla="*/ 135 h 169"/>
                <a:gd name="T52" fmla="*/ 142 w 169"/>
                <a:gd name="T53" fmla="*/ 145 h 169"/>
                <a:gd name="T54" fmla="*/ 132 w 169"/>
                <a:gd name="T55" fmla="*/ 152 h 169"/>
                <a:gd name="T56" fmla="*/ 122 w 169"/>
                <a:gd name="T57" fmla="*/ 158 h 169"/>
                <a:gd name="T58" fmla="*/ 111 w 169"/>
                <a:gd name="T59" fmla="*/ 163 h 169"/>
                <a:gd name="T60" fmla="*/ 99 w 169"/>
                <a:gd name="T61" fmla="*/ 166 h 169"/>
                <a:gd name="T62" fmla="*/ 88 w 169"/>
                <a:gd name="T63" fmla="*/ 168 h 169"/>
                <a:gd name="T64" fmla="*/ 76 w 169"/>
                <a:gd name="T65" fmla="*/ 167 h 169"/>
                <a:gd name="T66" fmla="*/ 64 w 169"/>
                <a:gd name="T67" fmla="*/ 166 h 169"/>
                <a:gd name="T68" fmla="*/ 52 w 169"/>
                <a:gd name="T69" fmla="*/ 161 h 169"/>
                <a:gd name="T70" fmla="*/ 42 w 169"/>
                <a:gd name="T71" fmla="*/ 156 h 169"/>
                <a:gd name="T72" fmla="*/ 31 w 169"/>
                <a:gd name="T73" fmla="*/ 150 h 169"/>
                <a:gd name="T74" fmla="*/ 22 w 169"/>
                <a:gd name="T75" fmla="*/ 142 h 169"/>
                <a:gd name="T76" fmla="*/ 14 w 169"/>
                <a:gd name="T77" fmla="*/ 131 h 169"/>
                <a:gd name="T78" fmla="*/ 8 w 169"/>
                <a:gd name="T79" fmla="*/ 121 h 169"/>
                <a:gd name="T80" fmla="*/ 4 w 169"/>
                <a:gd name="T81" fmla="*/ 109 h 169"/>
                <a:gd name="T82" fmla="*/ 1 w 169"/>
                <a:gd name="T83" fmla="*/ 97 h 169"/>
                <a:gd name="T84" fmla="*/ 0 w 169"/>
                <a:gd name="T85" fmla="*/ 83 h 1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9"/>
                <a:gd name="T130" fmla="*/ 0 h 169"/>
                <a:gd name="T131" fmla="*/ 169 w 169"/>
                <a:gd name="T132" fmla="*/ 169 h 16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9" h="169">
                  <a:moveTo>
                    <a:pt x="0" y="83"/>
                  </a:moveTo>
                  <a:lnTo>
                    <a:pt x="0" y="80"/>
                  </a:lnTo>
                  <a:lnTo>
                    <a:pt x="0" y="76"/>
                  </a:lnTo>
                  <a:lnTo>
                    <a:pt x="1" y="72"/>
                  </a:lnTo>
                  <a:lnTo>
                    <a:pt x="1" y="69"/>
                  </a:lnTo>
                  <a:lnTo>
                    <a:pt x="2" y="66"/>
                  </a:lnTo>
                  <a:lnTo>
                    <a:pt x="3" y="62"/>
                  </a:lnTo>
                  <a:lnTo>
                    <a:pt x="4" y="58"/>
                  </a:lnTo>
                  <a:lnTo>
                    <a:pt x="5" y="54"/>
                  </a:lnTo>
                  <a:lnTo>
                    <a:pt x="7" y="51"/>
                  </a:lnTo>
                  <a:lnTo>
                    <a:pt x="9" y="47"/>
                  </a:lnTo>
                  <a:lnTo>
                    <a:pt x="11" y="43"/>
                  </a:lnTo>
                  <a:lnTo>
                    <a:pt x="13" y="41"/>
                  </a:lnTo>
                  <a:lnTo>
                    <a:pt x="14" y="37"/>
                  </a:lnTo>
                  <a:lnTo>
                    <a:pt x="17" y="34"/>
                  </a:lnTo>
                  <a:lnTo>
                    <a:pt x="19" y="31"/>
                  </a:lnTo>
                  <a:lnTo>
                    <a:pt x="22" y="28"/>
                  </a:lnTo>
                  <a:lnTo>
                    <a:pt x="25" y="24"/>
                  </a:lnTo>
                  <a:lnTo>
                    <a:pt x="27" y="21"/>
                  </a:lnTo>
                  <a:lnTo>
                    <a:pt x="31" y="18"/>
                  </a:lnTo>
                  <a:lnTo>
                    <a:pt x="34" y="16"/>
                  </a:lnTo>
                  <a:lnTo>
                    <a:pt x="37" y="14"/>
                  </a:lnTo>
                  <a:lnTo>
                    <a:pt x="41" y="11"/>
                  </a:lnTo>
                  <a:lnTo>
                    <a:pt x="44" y="10"/>
                  </a:lnTo>
                  <a:lnTo>
                    <a:pt x="48" y="7"/>
                  </a:lnTo>
                  <a:lnTo>
                    <a:pt x="52" y="6"/>
                  </a:lnTo>
                  <a:lnTo>
                    <a:pt x="56" y="5"/>
                  </a:lnTo>
                  <a:lnTo>
                    <a:pt x="60" y="3"/>
                  </a:lnTo>
                  <a:lnTo>
                    <a:pt x="65" y="2"/>
                  </a:lnTo>
                  <a:lnTo>
                    <a:pt x="70" y="1"/>
                  </a:lnTo>
                  <a:lnTo>
                    <a:pt x="73" y="0"/>
                  </a:lnTo>
                  <a:lnTo>
                    <a:pt x="78" y="0"/>
                  </a:lnTo>
                  <a:lnTo>
                    <a:pt x="83" y="0"/>
                  </a:lnTo>
                  <a:lnTo>
                    <a:pt x="88" y="0"/>
                  </a:lnTo>
                  <a:lnTo>
                    <a:pt x="92" y="0"/>
                  </a:lnTo>
                  <a:lnTo>
                    <a:pt x="97" y="0"/>
                  </a:lnTo>
                  <a:lnTo>
                    <a:pt x="100" y="2"/>
                  </a:lnTo>
                  <a:lnTo>
                    <a:pt x="105" y="2"/>
                  </a:lnTo>
                  <a:lnTo>
                    <a:pt x="109" y="3"/>
                  </a:lnTo>
                  <a:lnTo>
                    <a:pt x="113" y="5"/>
                  </a:lnTo>
                  <a:lnTo>
                    <a:pt x="117" y="7"/>
                  </a:lnTo>
                  <a:lnTo>
                    <a:pt x="121" y="9"/>
                  </a:lnTo>
                  <a:lnTo>
                    <a:pt x="125" y="11"/>
                  </a:lnTo>
                  <a:lnTo>
                    <a:pt x="128" y="13"/>
                  </a:lnTo>
                  <a:lnTo>
                    <a:pt x="131" y="14"/>
                  </a:lnTo>
                  <a:lnTo>
                    <a:pt x="135" y="17"/>
                  </a:lnTo>
                  <a:lnTo>
                    <a:pt x="138" y="19"/>
                  </a:lnTo>
                  <a:lnTo>
                    <a:pt x="142" y="23"/>
                  </a:lnTo>
                  <a:lnTo>
                    <a:pt x="144" y="25"/>
                  </a:lnTo>
                  <a:lnTo>
                    <a:pt x="147" y="28"/>
                  </a:lnTo>
                  <a:lnTo>
                    <a:pt x="150" y="32"/>
                  </a:lnTo>
                  <a:lnTo>
                    <a:pt x="152" y="35"/>
                  </a:lnTo>
                  <a:lnTo>
                    <a:pt x="154" y="39"/>
                  </a:lnTo>
                  <a:lnTo>
                    <a:pt x="155" y="42"/>
                  </a:lnTo>
                  <a:lnTo>
                    <a:pt x="158" y="45"/>
                  </a:lnTo>
                  <a:lnTo>
                    <a:pt x="160" y="49"/>
                  </a:lnTo>
                  <a:lnTo>
                    <a:pt x="161" y="53"/>
                  </a:lnTo>
                  <a:lnTo>
                    <a:pt x="162" y="57"/>
                  </a:lnTo>
                  <a:lnTo>
                    <a:pt x="164" y="61"/>
                  </a:lnTo>
                  <a:lnTo>
                    <a:pt x="165" y="65"/>
                  </a:lnTo>
                  <a:lnTo>
                    <a:pt x="166" y="69"/>
                  </a:lnTo>
                  <a:lnTo>
                    <a:pt x="166" y="72"/>
                  </a:lnTo>
                  <a:lnTo>
                    <a:pt x="167" y="76"/>
                  </a:lnTo>
                  <a:lnTo>
                    <a:pt x="168" y="80"/>
                  </a:lnTo>
                  <a:lnTo>
                    <a:pt x="168" y="85"/>
                  </a:lnTo>
                  <a:lnTo>
                    <a:pt x="168" y="90"/>
                  </a:lnTo>
                  <a:lnTo>
                    <a:pt x="167" y="94"/>
                  </a:lnTo>
                  <a:lnTo>
                    <a:pt x="166" y="98"/>
                  </a:lnTo>
                  <a:lnTo>
                    <a:pt x="166" y="102"/>
                  </a:lnTo>
                  <a:lnTo>
                    <a:pt x="165" y="106"/>
                  </a:lnTo>
                  <a:lnTo>
                    <a:pt x="164" y="110"/>
                  </a:lnTo>
                  <a:lnTo>
                    <a:pt x="162" y="114"/>
                  </a:lnTo>
                  <a:lnTo>
                    <a:pt x="161" y="118"/>
                  </a:lnTo>
                  <a:lnTo>
                    <a:pt x="159" y="122"/>
                  </a:lnTo>
                  <a:lnTo>
                    <a:pt x="157" y="126"/>
                  </a:lnTo>
                  <a:lnTo>
                    <a:pt x="154" y="128"/>
                  </a:lnTo>
                  <a:lnTo>
                    <a:pt x="153" y="132"/>
                  </a:lnTo>
                  <a:lnTo>
                    <a:pt x="150" y="135"/>
                  </a:lnTo>
                  <a:lnTo>
                    <a:pt x="148" y="139"/>
                  </a:lnTo>
                  <a:lnTo>
                    <a:pt x="144" y="142"/>
                  </a:lnTo>
                  <a:lnTo>
                    <a:pt x="142" y="145"/>
                  </a:lnTo>
                  <a:lnTo>
                    <a:pt x="139" y="148"/>
                  </a:lnTo>
                  <a:lnTo>
                    <a:pt x="135" y="150"/>
                  </a:lnTo>
                  <a:lnTo>
                    <a:pt x="132" y="152"/>
                  </a:lnTo>
                  <a:lnTo>
                    <a:pt x="129" y="154"/>
                  </a:lnTo>
                  <a:lnTo>
                    <a:pt x="126" y="156"/>
                  </a:lnTo>
                  <a:lnTo>
                    <a:pt x="122" y="158"/>
                  </a:lnTo>
                  <a:lnTo>
                    <a:pt x="119" y="160"/>
                  </a:lnTo>
                  <a:lnTo>
                    <a:pt x="115" y="161"/>
                  </a:lnTo>
                  <a:lnTo>
                    <a:pt x="111" y="163"/>
                  </a:lnTo>
                  <a:lnTo>
                    <a:pt x="107" y="164"/>
                  </a:lnTo>
                  <a:lnTo>
                    <a:pt x="103" y="166"/>
                  </a:lnTo>
                  <a:lnTo>
                    <a:pt x="99" y="166"/>
                  </a:lnTo>
                  <a:lnTo>
                    <a:pt x="96" y="167"/>
                  </a:lnTo>
                  <a:lnTo>
                    <a:pt x="92" y="167"/>
                  </a:lnTo>
                  <a:lnTo>
                    <a:pt x="88" y="168"/>
                  </a:lnTo>
                  <a:lnTo>
                    <a:pt x="84" y="168"/>
                  </a:lnTo>
                  <a:lnTo>
                    <a:pt x="80" y="168"/>
                  </a:lnTo>
                  <a:lnTo>
                    <a:pt x="76" y="167"/>
                  </a:lnTo>
                  <a:lnTo>
                    <a:pt x="72" y="167"/>
                  </a:lnTo>
                  <a:lnTo>
                    <a:pt x="68" y="166"/>
                  </a:lnTo>
                  <a:lnTo>
                    <a:pt x="64" y="166"/>
                  </a:lnTo>
                  <a:lnTo>
                    <a:pt x="60" y="164"/>
                  </a:lnTo>
                  <a:lnTo>
                    <a:pt x="56" y="163"/>
                  </a:lnTo>
                  <a:lnTo>
                    <a:pt x="52" y="161"/>
                  </a:lnTo>
                  <a:lnTo>
                    <a:pt x="48" y="160"/>
                  </a:lnTo>
                  <a:lnTo>
                    <a:pt x="44" y="158"/>
                  </a:lnTo>
                  <a:lnTo>
                    <a:pt x="42" y="156"/>
                  </a:lnTo>
                  <a:lnTo>
                    <a:pt x="38" y="154"/>
                  </a:lnTo>
                  <a:lnTo>
                    <a:pt x="34" y="152"/>
                  </a:lnTo>
                  <a:lnTo>
                    <a:pt x="31" y="150"/>
                  </a:lnTo>
                  <a:lnTo>
                    <a:pt x="28" y="148"/>
                  </a:lnTo>
                  <a:lnTo>
                    <a:pt x="25" y="145"/>
                  </a:lnTo>
                  <a:lnTo>
                    <a:pt x="22" y="142"/>
                  </a:lnTo>
                  <a:lnTo>
                    <a:pt x="19" y="138"/>
                  </a:lnTo>
                  <a:lnTo>
                    <a:pt x="17" y="135"/>
                  </a:lnTo>
                  <a:lnTo>
                    <a:pt x="14" y="131"/>
                  </a:lnTo>
                  <a:lnTo>
                    <a:pt x="12" y="128"/>
                  </a:lnTo>
                  <a:lnTo>
                    <a:pt x="11" y="125"/>
                  </a:lnTo>
                  <a:lnTo>
                    <a:pt x="8" y="121"/>
                  </a:lnTo>
                  <a:lnTo>
                    <a:pt x="7" y="117"/>
                  </a:lnTo>
                  <a:lnTo>
                    <a:pt x="5" y="113"/>
                  </a:lnTo>
                  <a:lnTo>
                    <a:pt x="4" y="109"/>
                  </a:lnTo>
                  <a:lnTo>
                    <a:pt x="3" y="105"/>
                  </a:lnTo>
                  <a:lnTo>
                    <a:pt x="1" y="100"/>
                  </a:lnTo>
                  <a:lnTo>
                    <a:pt x="1" y="97"/>
                  </a:lnTo>
                  <a:lnTo>
                    <a:pt x="0" y="92"/>
                  </a:lnTo>
                  <a:lnTo>
                    <a:pt x="0" y="88"/>
                  </a:lnTo>
                  <a:lnTo>
                    <a:pt x="0" y="83"/>
                  </a:lnTo>
                </a:path>
              </a:pathLst>
            </a:custGeom>
            <a:solidFill>
              <a:srgbClr val="FF0000"/>
            </a:solidFill>
            <a:ln w="12700" cap="rnd">
              <a:noFill/>
              <a:round/>
              <a:headEnd/>
              <a:tailEnd/>
            </a:ln>
          </p:spPr>
          <p:txBody>
            <a:bodyPr/>
            <a:lstStyle/>
            <a:p>
              <a:endParaRPr lang="en-US">
                <a:solidFill>
                  <a:srgbClr val="000000"/>
                </a:solidFill>
              </a:endParaRPr>
            </a:p>
          </p:txBody>
        </p:sp>
        <p:sp>
          <p:nvSpPr>
            <p:cNvPr id="27860" name="Freeform 213"/>
            <p:cNvSpPr>
              <a:spLocks/>
            </p:cNvSpPr>
            <p:nvPr/>
          </p:nvSpPr>
          <p:spPr bwMode="auto">
            <a:xfrm>
              <a:off x="3576" y="2576"/>
              <a:ext cx="175" cy="175"/>
            </a:xfrm>
            <a:custGeom>
              <a:avLst/>
              <a:gdLst>
                <a:gd name="T0" fmla="*/ 0 w 175"/>
                <a:gd name="T1" fmla="*/ 83 h 175"/>
                <a:gd name="T2" fmla="*/ 1 w 175"/>
                <a:gd name="T3" fmla="*/ 71 h 175"/>
                <a:gd name="T4" fmla="*/ 4 w 175"/>
                <a:gd name="T5" fmla="*/ 60 h 175"/>
                <a:gd name="T6" fmla="*/ 9 w 175"/>
                <a:gd name="T7" fmla="*/ 49 h 175"/>
                <a:gd name="T8" fmla="*/ 15 w 175"/>
                <a:gd name="T9" fmla="*/ 38 h 175"/>
                <a:gd name="T10" fmla="*/ 23 w 175"/>
                <a:gd name="T11" fmla="*/ 29 h 175"/>
                <a:gd name="T12" fmla="*/ 32 w 175"/>
                <a:gd name="T13" fmla="*/ 19 h 175"/>
                <a:gd name="T14" fmla="*/ 42 w 175"/>
                <a:gd name="T15" fmla="*/ 11 h 175"/>
                <a:gd name="T16" fmla="*/ 54 w 175"/>
                <a:gd name="T17" fmla="*/ 6 h 175"/>
                <a:gd name="T18" fmla="*/ 67 w 175"/>
                <a:gd name="T19" fmla="*/ 2 h 175"/>
                <a:gd name="T20" fmla="*/ 81 w 175"/>
                <a:gd name="T21" fmla="*/ 0 h 175"/>
                <a:gd name="T22" fmla="*/ 95 w 175"/>
                <a:gd name="T23" fmla="*/ 0 h 175"/>
                <a:gd name="T24" fmla="*/ 109 w 175"/>
                <a:gd name="T25" fmla="*/ 2 h 175"/>
                <a:gd name="T26" fmla="*/ 121 w 175"/>
                <a:gd name="T27" fmla="*/ 7 h 175"/>
                <a:gd name="T28" fmla="*/ 133 w 175"/>
                <a:gd name="T29" fmla="*/ 13 h 175"/>
                <a:gd name="T30" fmla="*/ 143 w 175"/>
                <a:gd name="T31" fmla="*/ 20 h 175"/>
                <a:gd name="T32" fmla="*/ 152 w 175"/>
                <a:gd name="T33" fmla="*/ 29 h 175"/>
                <a:gd name="T34" fmla="*/ 159 w 175"/>
                <a:gd name="T35" fmla="*/ 40 h 175"/>
                <a:gd name="T36" fmla="*/ 166 w 175"/>
                <a:gd name="T37" fmla="*/ 51 h 175"/>
                <a:gd name="T38" fmla="*/ 170 w 175"/>
                <a:gd name="T39" fmla="*/ 63 h 175"/>
                <a:gd name="T40" fmla="*/ 172 w 175"/>
                <a:gd name="T41" fmla="*/ 75 h 175"/>
                <a:gd name="T42" fmla="*/ 174 w 175"/>
                <a:gd name="T43" fmla="*/ 88 h 175"/>
                <a:gd name="T44" fmla="*/ 172 w 175"/>
                <a:gd name="T45" fmla="*/ 102 h 175"/>
                <a:gd name="T46" fmla="*/ 170 w 175"/>
                <a:gd name="T47" fmla="*/ 114 h 175"/>
                <a:gd name="T48" fmla="*/ 165 w 175"/>
                <a:gd name="T49" fmla="*/ 126 h 175"/>
                <a:gd name="T50" fmla="*/ 158 w 175"/>
                <a:gd name="T51" fmla="*/ 137 h 175"/>
                <a:gd name="T52" fmla="*/ 149 w 175"/>
                <a:gd name="T53" fmla="*/ 147 h 175"/>
                <a:gd name="T54" fmla="*/ 140 w 175"/>
                <a:gd name="T55" fmla="*/ 155 h 175"/>
                <a:gd name="T56" fmla="*/ 130 w 175"/>
                <a:gd name="T57" fmla="*/ 162 h 175"/>
                <a:gd name="T58" fmla="*/ 119 w 175"/>
                <a:gd name="T59" fmla="*/ 167 h 175"/>
                <a:gd name="T60" fmla="*/ 107 w 175"/>
                <a:gd name="T61" fmla="*/ 172 h 175"/>
                <a:gd name="T62" fmla="*/ 95 w 175"/>
                <a:gd name="T63" fmla="*/ 173 h 175"/>
                <a:gd name="T64" fmla="*/ 83 w 175"/>
                <a:gd name="T65" fmla="*/ 174 h 175"/>
                <a:gd name="T66" fmla="*/ 70 w 175"/>
                <a:gd name="T67" fmla="*/ 172 h 175"/>
                <a:gd name="T68" fmla="*/ 58 w 175"/>
                <a:gd name="T69" fmla="*/ 169 h 175"/>
                <a:gd name="T70" fmla="*/ 46 w 175"/>
                <a:gd name="T71" fmla="*/ 164 h 175"/>
                <a:gd name="T72" fmla="*/ 35 w 175"/>
                <a:gd name="T73" fmla="*/ 157 h 175"/>
                <a:gd name="T74" fmla="*/ 26 w 175"/>
                <a:gd name="T75" fmla="*/ 150 h 175"/>
                <a:gd name="T76" fmla="*/ 18 w 175"/>
                <a:gd name="T77" fmla="*/ 140 h 175"/>
                <a:gd name="T78" fmla="*/ 11 w 175"/>
                <a:gd name="T79" fmla="*/ 129 h 175"/>
                <a:gd name="T80" fmla="*/ 5 w 175"/>
                <a:gd name="T81" fmla="*/ 117 h 175"/>
                <a:gd name="T82" fmla="*/ 1 w 175"/>
                <a:gd name="T83" fmla="*/ 104 h 175"/>
                <a:gd name="T84" fmla="*/ 0 w 175"/>
                <a:gd name="T85" fmla="*/ 91 h 1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5"/>
                <a:gd name="T130" fmla="*/ 0 h 175"/>
                <a:gd name="T131" fmla="*/ 175 w 175"/>
                <a:gd name="T132" fmla="*/ 175 h 17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5" h="175">
                  <a:moveTo>
                    <a:pt x="0" y="86"/>
                  </a:moveTo>
                  <a:lnTo>
                    <a:pt x="0" y="86"/>
                  </a:lnTo>
                  <a:lnTo>
                    <a:pt x="0" y="83"/>
                  </a:lnTo>
                  <a:lnTo>
                    <a:pt x="0" y="79"/>
                  </a:lnTo>
                  <a:lnTo>
                    <a:pt x="1" y="75"/>
                  </a:lnTo>
                  <a:lnTo>
                    <a:pt x="1" y="71"/>
                  </a:lnTo>
                  <a:lnTo>
                    <a:pt x="2" y="68"/>
                  </a:lnTo>
                  <a:lnTo>
                    <a:pt x="3" y="64"/>
                  </a:lnTo>
                  <a:lnTo>
                    <a:pt x="4" y="60"/>
                  </a:lnTo>
                  <a:lnTo>
                    <a:pt x="5" y="56"/>
                  </a:lnTo>
                  <a:lnTo>
                    <a:pt x="7" y="53"/>
                  </a:lnTo>
                  <a:lnTo>
                    <a:pt x="9" y="49"/>
                  </a:lnTo>
                  <a:lnTo>
                    <a:pt x="11" y="45"/>
                  </a:lnTo>
                  <a:lnTo>
                    <a:pt x="13" y="42"/>
                  </a:lnTo>
                  <a:lnTo>
                    <a:pt x="15" y="38"/>
                  </a:lnTo>
                  <a:lnTo>
                    <a:pt x="18" y="35"/>
                  </a:lnTo>
                  <a:lnTo>
                    <a:pt x="20" y="32"/>
                  </a:lnTo>
                  <a:lnTo>
                    <a:pt x="23" y="29"/>
                  </a:lnTo>
                  <a:lnTo>
                    <a:pt x="26" y="25"/>
                  </a:lnTo>
                  <a:lnTo>
                    <a:pt x="28" y="22"/>
                  </a:lnTo>
                  <a:lnTo>
                    <a:pt x="32" y="19"/>
                  </a:lnTo>
                  <a:lnTo>
                    <a:pt x="35" y="17"/>
                  </a:lnTo>
                  <a:lnTo>
                    <a:pt x="38" y="14"/>
                  </a:lnTo>
                  <a:lnTo>
                    <a:pt x="42" y="11"/>
                  </a:lnTo>
                  <a:lnTo>
                    <a:pt x="46" y="10"/>
                  </a:lnTo>
                  <a:lnTo>
                    <a:pt x="50" y="7"/>
                  </a:lnTo>
                  <a:lnTo>
                    <a:pt x="54" y="6"/>
                  </a:lnTo>
                  <a:lnTo>
                    <a:pt x="58" y="5"/>
                  </a:lnTo>
                  <a:lnTo>
                    <a:pt x="62" y="3"/>
                  </a:lnTo>
                  <a:lnTo>
                    <a:pt x="67" y="2"/>
                  </a:lnTo>
                  <a:lnTo>
                    <a:pt x="72" y="1"/>
                  </a:lnTo>
                  <a:lnTo>
                    <a:pt x="76" y="0"/>
                  </a:lnTo>
                  <a:lnTo>
                    <a:pt x="81" y="0"/>
                  </a:lnTo>
                  <a:lnTo>
                    <a:pt x="86" y="0"/>
                  </a:lnTo>
                  <a:lnTo>
                    <a:pt x="91" y="0"/>
                  </a:lnTo>
                  <a:lnTo>
                    <a:pt x="95" y="0"/>
                  </a:lnTo>
                  <a:lnTo>
                    <a:pt x="100" y="0"/>
                  </a:lnTo>
                  <a:lnTo>
                    <a:pt x="104" y="2"/>
                  </a:lnTo>
                  <a:lnTo>
                    <a:pt x="109" y="2"/>
                  </a:lnTo>
                  <a:lnTo>
                    <a:pt x="113" y="3"/>
                  </a:lnTo>
                  <a:lnTo>
                    <a:pt x="117" y="5"/>
                  </a:lnTo>
                  <a:lnTo>
                    <a:pt x="121" y="7"/>
                  </a:lnTo>
                  <a:lnTo>
                    <a:pt x="125" y="9"/>
                  </a:lnTo>
                  <a:lnTo>
                    <a:pt x="129" y="11"/>
                  </a:lnTo>
                  <a:lnTo>
                    <a:pt x="133" y="13"/>
                  </a:lnTo>
                  <a:lnTo>
                    <a:pt x="136" y="15"/>
                  </a:lnTo>
                  <a:lnTo>
                    <a:pt x="140" y="18"/>
                  </a:lnTo>
                  <a:lnTo>
                    <a:pt x="143" y="20"/>
                  </a:lnTo>
                  <a:lnTo>
                    <a:pt x="147" y="24"/>
                  </a:lnTo>
                  <a:lnTo>
                    <a:pt x="149" y="26"/>
                  </a:lnTo>
                  <a:lnTo>
                    <a:pt x="152" y="29"/>
                  </a:lnTo>
                  <a:lnTo>
                    <a:pt x="155" y="33"/>
                  </a:lnTo>
                  <a:lnTo>
                    <a:pt x="157" y="36"/>
                  </a:lnTo>
                  <a:lnTo>
                    <a:pt x="159" y="40"/>
                  </a:lnTo>
                  <a:lnTo>
                    <a:pt x="161" y="43"/>
                  </a:lnTo>
                  <a:lnTo>
                    <a:pt x="164" y="47"/>
                  </a:lnTo>
                  <a:lnTo>
                    <a:pt x="166" y="51"/>
                  </a:lnTo>
                  <a:lnTo>
                    <a:pt x="167" y="55"/>
                  </a:lnTo>
                  <a:lnTo>
                    <a:pt x="168" y="59"/>
                  </a:lnTo>
                  <a:lnTo>
                    <a:pt x="170" y="63"/>
                  </a:lnTo>
                  <a:lnTo>
                    <a:pt x="171" y="67"/>
                  </a:lnTo>
                  <a:lnTo>
                    <a:pt x="172" y="71"/>
                  </a:lnTo>
                  <a:lnTo>
                    <a:pt x="172" y="75"/>
                  </a:lnTo>
                  <a:lnTo>
                    <a:pt x="173" y="79"/>
                  </a:lnTo>
                  <a:lnTo>
                    <a:pt x="174" y="83"/>
                  </a:lnTo>
                  <a:lnTo>
                    <a:pt x="174" y="88"/>
                  </a:lnTo>
                  <a:lnTo>
                    <a:pt x="174" y="93"/>
                  </a:lnTo>
                  <a:lnTo>
                    <a:pt x="173" y="97"/>
                  </a:lnTo>
                  <a:lnTo>
                    <a:pt x="172" y="102"/>
                  </a:lnTo>
                  <a:lnTo>
                    <a:pt x="172" y="106"/>
                  </a:lnTo>
                  <a:lnTo>
                    <a:pt x="171" y="110"/>
                  </a:lnTo>
                  <a:lnTo>
                    <a:pt x="170" y="114"/>
                  </a:lnTo>
                  <a:lnTo>
                    <a:pt x="168" y="118"/>
                  </a:lnTo>
                  <a:lnTo>
                    <a:pt x="167" y="122"/>
                  </a:lnTo>
                  <a:lnTo>
                    <a:pt x="165" y="126"/>
                  </a:lnTo>
                  <a:lnTo>
                    <a:pt x="163" y="130"/>
                  </a:lnTo>
                  <a:lnTo>
                    <a:pt x="160" y="133"/>
                  </a:lnTo>
                  <a:lnTo>
                    <a:pt x="158" y="137"/>
                  </a:lnTo>
                  <a:lnTo>
                    <a:pt x="155" y="140"/>
                  </a:lnTo>
                  <a:lnTo>
                    <a:pt x="153" y="144"/>
                  </a:lnTo>
                  <a:lnTo>
                    <a:pt x="149" y="147"/>
                  </a:lnTo>
                  <a:lnTo>
                    <a:pt x="147" y="150"/>
                  </a:lnTo>
                  <a:lnTo>
                    <a:pt x="144" y="153"/>
                  </a:lnTo>
                  <a:lnTo>
                    <a:pt x="140" y="155"/>
                  </a:lnTo>
                  <a:lnTo>
                    <a:pt x="137" y="157"/>
                  </a:lnTo>
                  <a:lnTo>
                    <a:pt x="134" y="159"/>
                  </a:lnTo>
                  <a:lnTo>
                    <a:pt x="130" y="162"/>
                  </a:lnTo>
                  <a:lnTo>
                    <a:pt x="126" y="164"/>
                  </a:lnTo>
                  <a:lnTo>
                    <a:pt x="123" y="166"/>
                  </a:lnTo>
                  <a:lnTo>
                    <a:pt x="119" y="167"/>
                  </a:lnTo>
                  <a:lnTo>
                    <a:pt x="115" y="169"/>
                  </a:lnTo>
                  <a:lnTo>
                    <a:pt x="111" y="170"/>
                  </a:lnTo>
                  <a:lnTo>
                    <a:pt x="107" y="172"/>
                  </a:lnTo>
                  <a:lnTo>
                    <a:pt x="103" y="172"/>
                  </a:lnTo>
                  <a:lnTo>
                    <a:pt x="99" y="173"/>
                  </a:lnTo>
                  <a:lnTo>
                    <a:pt x="95" y="173"/>
                  </a:lnTo>
                  <a:lnTo>
                    <a:pt x="91" y="174"/>
                  </a:lnTo>
                  <a:lnTo>
                    <a:pt x="87" y="174"/>
                  </a:lnTo>
                  <a:lnTo>
                    <a:pt x="83" y="174"/>
                  </a:lnTo>
                  <a:lnTo>
                    <a:pt x="79" y="173"/>
                  </a:lnTo>
                  <a:lnTo>
                    <a:pt x="75" y="173"/>
                  </a:lnTo>
                  <a:lnTo>
                    <a:pt x="70" y="172"/>
                  </a:lnTo>
                  <a:lnTo>
                    <a:pt x="66" y="172"/>
                  </a:lnTo>
                  <a:lnTo>
                    <a:pt x="62" y="170"/>
                  </a:lnTo>
                  <a:lnTo>
                    <a:pt x="58" y="169"/>
                  </a:lnTo>
                  <a:lnTo>
                    <a:pt x="54" y="167"/>
                  </a:lnTo>
                  <a:lnTo>
                    <a:pt x="50" y="166"/>
                  </a:lnTo>
                  <a:lnTo>
                    <a:pt x="46" y="164"/>
                  </a:lnTo>
                  <a:lnTo>
                    <a:pt x="43" y="162"/>
                  </a:lnTo>
                  <a:lnTo>
                    <a:pt x="39" y="159"/>
                  </a:lnTo>
                  <a:lnTo>
                    <a:pt x="35" y="157"/>
                  </a:lnTo>
                  <a:lnTo>
                    <a:pt x="32" y="155"/>
                  </a:lnTo>
                  <a:lnTo>
                    <a:pt x="29" y="153"/>
                  </a:lnTo>
                  <a:lnTo>
                    <a:pt x="26" y="150"/>
                  </a:lnTo>
                  <a:lnTo>
                    <a:pt x="23" y="147"/>
                  </a:lnTo>
                  <a:lnTo>
                    <a:pt x="20" y="143"/>
                  </a:lnTo>
                  <a:lnTo>
                    <a:pt x="18" y="140"/>
                  </a:lnTo>
                  <a:lnTo>
                    <a:pt x="15" y="136"/>
                  </a:lnTo>
                  <a:lnTo>
                    <a:pt x="12" y="133"/>
                  </a:lnTo>
                  <a:lnTo>
                    <a:pt x="11" y="129"/>
                  </a:lnTo>
                  <a:lnTo>
                    <a:pt x="8" y="125"/>
                  </a:lnTo>
                  <a:lnTo>
                    <a:pt x="7" y="121"/>
                  </a:lnTo>
                  <a:lnTo>
                    <a:pt x="5" y="117"/>
                  </a:lnTo>
                  <a:lnTo>
                    <a:pt x="4" y="113"/>
                  </a:lnTo>
                  <a:lnTo>
                    <a:pt x="3" y="109"/>
                  </a:lnTo>
                  <a:lnTo>
                    <a:pt x="1" y="104"/>
                  </a:lnTo>
                  <a:lnTo>
                    <a:pt x="1" y="100"/>
                  </a:lnTo>
                  <a:lnTo>
                    <a:pt x="0" y="95"/>
                  </a:lnTo>
                  <a:lnTo>
                    <a:pt x="0" y="91"/>
                  </a:lnTo>
                  <a:lnTo>
                    <a:pt x="0" y="86"/>
                  </a:lnTo>
                </a:path>
              </a:pathLst>
            </a:custGeom>
            <a:noFill/>
            <a:ln w="12700" cap="rnd">
              <a:solidFill>
                <a:srgbClr val="000000"/>
              </a:solidFill>
              <a:round/>
              <a:headEnd/>
              <a:tailEnd/>
            </a:ln>
          </p:spPr>
          <p:txBody>
            <a:bodyPr/>
            <a:lstStyle/>
            <a:p>
              <a:endParaRPr lang="en-US">
                <a:solidFill>
                  <a:srgbClr val="000000"/>
                </a:solidFill>
              </a:endParaRPr>
            </a:p>
          </p:txBody>
        </p:sp>
        <p:sp>
          <p:nvSpPr>
            <p:cNvPr id="27861" name="Freeform 214"/>
            <p:cNvSpPr>
              <a:spLocks/>
            </p:cNvSpPr>
            <p:nvPr/>
          </p:nvSpPr>
          <p:spPr bwMode="auto">
            <a:xfrm>
              <a:off x="3975" y="2579"/>
              <a:ext cx="135" cy="162"/>
            </a:xfrm>
            <a:custGeom>
              <a:avLst/>
              <a:gdLst>
                <a:gd name="T0" fmla="*/ 0 w 135"/>
                <a:gd name="T1" fmla="*/ 0 h 162"/>
                <a:gd name="T2" fmla="*/ 64 w 135"/>
                <a:gd name="T3" fmla="*/ 0 h 162"/>
                <a:gd name="T4" fmla="*/ 74 w 135"/>
                <a:gd name="T5" fmla="*/ 2 h 162"/>
                <a:gd name="T6" fmla="*/ 83 w 135"/>
                <a:gd name="T7" fmla="*/ 5 h 162"/>
                <a:gd name="T8" fmla="*/ 93 w 135"/>
                <a:gd name="T9" fmla="*/ 10 h 162"/>
                <a:gd name="T10" fmla="*/ 101 w 135"/>
                <a:gd name="T11" fmla="*/ 14 h 162"/>
                <a:gd name="T12" fmla="*/ 109 w 135"/>
                <a:gd name="T13" fmla="*/ 21 h 162"/>
                <a:gd name="T14" fmla="*/ 116 w 135"/>
                <a:gd name="T15" fmla="*/ 29 h 162"/>
                <a:gd name="T16" fmla="*/ 122 w 135"/>
                <a:gd name="T17" fmla="*/ 38 h 162"/>
                <a:gd name="T18" fmla="*/ 126 w 135"/>
                <a:gd name="T19" fmla="*/ 46 h 162"/>
                <a:gd name="T20" fmla="*/ 130 w 135"/>
                <a:gd name="T21" fmla="*/ 56 h 162"/>
                <a:gd name="T22" fmla="*/ 133 w 135"/>
                <a:gd name="T23" fmla="*/ 66 h 162"/>
                <a:gd name="T24" fmla="*/ 134 w 135"/>
                <a:gd name="T25" fmla="*/ 75 h 162"/>
                <a:gd name="T26" fmla="*/ 134 w 135"/>
                <a:gd name="T27" fmla="*/ 84 h 162"/>
                <a:gd name="T28" fmla="*/ 134 w 135"/>
                <a:gd name="T29" fmla="*/ 93 h 162"/>
                <a:gd name="T30" fmla="*/ 132 w 135"/>
                <a:gd name="T31" fmla="*/ 101 h 162"/>
                <a:gd name="T32" fmla="*/ 130 w 135"/>
                <a:gd name="T33" fmla="*/ 108 h 162"/>
                <a:gd name="T34" fmla="*/ 127 w 135"/>
                <a:gd name="T35" fmla="*/ 116 h 162"/>
                <a:gd name="T36" fmla="*/ 123 w 135"/>
                <a:gd name="T37" fmla="*/ 122 h 162"/>
                <a:gd name="T38" fmla="*/ 120 w 135"/>
                <a:gd name="T39" fmla="*/ 129 h 162"/>
                <a:gd name="T40" fmla="*/ 116 w 135"/>
                <a:gd name="T41" fmla="*/ 135 h 162"/>
                <a:gd name="T42" fmla="*/ 111 w 135"/>
                <a:gd name="T43" fmla="*/ 140 h 162"/>
                <a:gd name="T44" fmla="*/ 105 w 135"/>
                <a:gd name="T45" fmla="*/ 146 h 162"/>
                <a:gd name="T46" fmla="*/ 99 w 135"/>
                <a:gd name="T47" fmla="*/ 149 h 162"/>
                <a:gd name="T48" fmla="*/ 92 w 135"/>
                <a:gd name="T49" fmla="*/ 153 h 162"/>
                <a:gd name="T50" fmla="*/ 85 w 135"/>
                <a:gd name="T51" fmla="*/ 156 h 162"/>
                <a:gd name="T52" fmla="*/ 78 w 135"/>
                <a:gd name="T53" fmla="*/ 158 h 162"/>
                <a:gd name="T54" fmla="*/ 70 w 135"/>
                <a:gd name="T55" fmla="*/ 160 h 162"/>
                <a:gd name="T56" fmla="*/ 62 w 135"/>
                <a:gd name="T57" fmla="*/ 161 h 162"/>
                <a:gd name="T58" fmla="*/ 57 w 135"/>
                <a:gd name="T59" fmla="*/ 114 h 162"/>
                <a:gd name="T60" fmla="*/ 62 w 135"/>
                <a:gd name="T61" fmla="*/ 114 h 162"/>
                <a:gd name="T62" fmla="*/ 67 w 135"/>
                <a:gd name="T63" fmla="*/ 112 h 162"/>
                <a:gd name="T64" fmla="*/ 71 w 135"/>
                <a:gd name="T65" fmla="*/ 110 h 162"/>
                <a:gd name="T66" fmla="*/ 75 w 135"/>
                <a:gd name="T67" fmla="*/ 106 h 162"/>
                <a:gd name="T68" fmla="*/ 78 w 135"/>
                <a:gd name="T69" fmla="*/ 101 h 162"/>
                <a:gd name="T70" fmla="*/ 80 w 135"/>
                <a:gd name="T71" fmla="*/ 94 h 162"/>
                <a:gd name="T72" fmla="*/ 82 w 135"/>
                <a:gd name="T73" fmla="*/ 88 h 162"/>
                <a:gd name="T74" fmla="*/ 82 w 135"/>
                <a:gd name="T75" fmla="*/ 81 h 162"/>
                <a:gd name="T76" fmla="*/ 82 w 135"/>
                <a:gd name="T77" fmla="*/ 73 h 162"/>
                <a:gd name="T78" fmla="*/ 80 w 135"/>
                <a:gd name="T79" fmla="*/ 67 h 162"/>
                <a:gd name="T80" fmla="*/ 78 w 135"/>
                <a:gd name="T81" fmla="*/ 61 h 162"/>
                <a:gd name="T82" fmla="*/ 74 w 135"/>
                <a:gd name="T83" fmla="*/ 56 h 162"/>
                <a:gd name="T84" fmla="*/ 69 w 135"/>
                <a:gd name="T85" fmla="*/ 52 h 162"/>
                <a:gd name="T86" fmla="*/ 64 w 135"/>
                <a:gd name="T87" fmla="*/ 50 h 162"/>
                <a:gd name="T88" fmla="*/ 57 w 135"/>
                <a:gd name="T89" fmla="*/ 48 h 162"/>
                <a:gd name="T90" fmla="*/ 50 w 135"/>
                <a:gd name="T91" fmla="*/ 47 h 162"/>
                <a:gd name="T92" fmla="*/ 0 w 135"/>
                <a:gd name="T93" fmla="*/ 161 h 1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5"/>
                <a:gd name="T142" fmla="*/ 0 h 162"/>
                <a:gd name="T143" fmla="*/ 135 w 135"/>
                <a:gd name="T144" fmla="*/ 162 h 16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5" h="162">
                  <a:moveTo>
                    <a:pt x="0" y="161"/>
                  </a:moveTo>
                  <a:lnTo>
                    <a:pt x="0" y="0"/>
                  </a:lnTo>
                  <a:lnTo>
                    <a:pt x="58" y="0"/>
                  </a:lnTo>
                  <a:lnTo>
                    <a:pt x="64" y="0"/>
                  </a:lnTo>
                  <a:lnTo>
                    <a:pt x="69" y="1"/>
                  </a:lnTo>
                  <a:lnTo>
                    <a:pt x="74" y="2"/>
                  </a:lnTo>
                  <a:lnTo>
                    <a:pt x="78" y="3"/>
                  </a:lnTo>
                  <a:lnTo>
                    <a:pt x="83" y="5"/>
                  </a:lnTo>
                  <a:lnTo>
                    <a:pt x="88" y="7"/>
                  </a:lnTo>
                  <a:lnTo>
                    <a:pt x="93" y="10"/>
                  </a:lnTo>
                  <a:lnTo>
                    <a:pt x="98" y="12"/>
                  </a:lnTo>
                  <a:lnTo>
                    <a:pt x="101" y="14"/>
                  </a:lnTo>
                  <a:lnTo>
                    <a:pt x="105" y="18"/>
                  </a:lnTo>
                  <a:lnTo>
                    <a:pt x="109" y="21"/>
                  </a:lnTo>
                  <a:lnTo>
                    <a:pt x="113" y="25"/>
                  </a:lnTo>
                  <a:lnTo>
                    <a:pt x="116" y="29"/>
                  </a:lnTo>
                  <a:lnTo>
                    <a:pt x="119" y="33"/>
                  </a:lnTo>
                  <a:lnTo>
                    <a:pt x="122" y="38"/>
                  </a:lnTo>
                  <a:lnTo>
                    <a:pt x="124" y="42"/>
                  </a:lnTo>
                  <a:lnTo>
                    <a:pt x="126" y="46"/>
                  </a:lnTo>
                  <a:lnTo>
                    <a:pt x="128" y="51"/>
                  </a:lnTo>
                  <a:lnTo>
                    <a:pt x="130" y="56"/>
                  </a:lnTo>
                  <a:lnTo>
                    <a:pt x="131" y="61"/>
                  </a:lnTo>
                  <a:lnTo>
                    <a:pt x="133" y="66"/>
                  </a:lnTo>
                  <a:lnTo>
                    <a:pt x="134" y="70"/>
                  </a:lnTo>
                  <a:lnTo>
                    <a:pt x="134" y="75"/>
                  </a:lnTo>
                  <a:lnTo>
                    <a:pt x="134" y="80"/>
                  </a:lnTo>
                  <a:lnTo>
                    <a:pt x="134" y="84"/>
                  </a:lnTo>
                  <a:lnTo>
                    <a:pt x="134" y="89"/>
                  </a:lnTo>
                  <a:lnTo>
                    <a:pt x="134" y="93"/>
                  </a:lnTo>
                  <a:lnTo>
                    <a:pt x="133" y="97"/>
                  </a:lnTo>
                  <a:lnTo>
                    <a:pt x="132" y="101"/>
                  </a:lnTo>
                  <a:lnTo>
                    <a:pt x="131" y="105"/>
                  </a:lnTo>
                  <a:lnTo>
                    <a:pt x="130" y="108"/>
                  </a:lnTo>
                  <a:lnTo>
                    <a:pt x="129" y="112"/>
                  </a:lnTo>
                  <a:lnTo>
                    <a:pt x="127" y="116"/>
                  </a:lnTo>
                  <a:lnTo>
                    <a:pt x="125" y="120"/>
                  </a:lnTo>
                  <a:lnTo>
                    <a:pt x="123" y="122"/>
                  </a:lnTo>
                  <a:lnTo>
                    <a:pt x="123" y="125"/>
                  </a:lnTo>
                  <a:lnTo>
                    <a:pt x="120" y="129"/>
                  </a:lnTo>
                  <a:lnTo>
                    <a:pt x="118" y="132"/>
                  </a:lnTo>
                  <a:lnTo>
                    <a:pt x="116" y="135"/>
                  </a:lnTo>
                  <a:lnTo>
                    <a:pt x="113" y="138"/>
                  </a:lnTo>
                  <a:lnTo>
                    <a:pt x="111" y="140"/>
                  </a:lnTo>
                  <a:lnTo>
                    <a:pt x="108" y="143"/>
                  </a:lnTo>
                  <a:lnTo>
                    <a:pt x="105" y="146"/>
                  </a:lnTo>
                  <a:lnTo>
                    <a:pt x="102" y="148"/>
                  </a:lnTo>
                  <a:lnTo>
                    <a:pt x="99" y="149"/>
                  </a:lnTo>
                  <a:lnTo>
                    <a:pt x="96" y="151"/>
                  </a:lnTo>
                  <a:lnTo>
                    <a:pt x="92" y="153"/>
                  </a:lnTo>
                  <a:lnTo>
                    <a:pt x="88" y="154"/>
                  </a:lnTo>
                  <a:lnTo>
                    <a:pt x="85" y="156"/>
                  </a:lnTo>
                  <a:lnTo>
                    <a:pt x="81" y="157"/>
                  </a:lnTo>
                  <a:lnTo>
                    <a:pt x="78" y="158"/>
                  </a:lnTo>
                  <a:lnTo>
                    <a:pt x="74" y="160"/>
                  </a:lnTo>
                  <a:lnTo>
                    <a:pt x="70" y="160"/>
                  </a:lnTo>
                  <a:lnTo>
                    <a:pt x="66" y="161"/>
                  </a:lnTo>
                  <a:lnTo>
                    <a:pt x="62" y="161"/>
                  </a:lnTo>
                  <a:lnTo>
                    <a:pt x="57" y="161"/>
                  </a:lnTo>
                  <a:lnTo>
                    <a:pt x="57" y="114"/>
                  </a:lnTo>
                  <a:lnTo>
                    <a:pt x="60" y="114"/>
                  </a:lnTo>
                  <a:lnTo>
                    <a:pt x="62" y="114"/>
                  </a:lnTo>
                  <a:lnTo>
                    <a:pt x="65" y="113"/>
                  </a:lnTo>
                  <a:lnTo>
                    <a:pt x="67" y="112"/>
                  </a:lnTo>
                  <a:lnTo>
                    <a:pt x="69" y="111"/>
                  </a:lnTo>
                  <a:lnTo>
                    <a:pt x="71" y="110"/>
                  </a:lnTo>
                  <a:lnTo>
                    <a:pt x="73" y="108"/>
                  </a:lnTo>
                  <a:lnTo>
                    <a:pt x="75" y="106"/>
                  </a:lnTo>
                  <a:lnTo>
                    <a:pt x="77" y="103"/>
                  </a:lnTo>
                  <a:lnTo>
                    <a:pt x="78" y="101"/>
                  </a:lnTo>
                  <a:lnTo>
                    <a:pt x="79" y="98"/>
                  </a:lnTo>
                  <a:lnTo>
                    <a:pt x="80" y="94"/>
                  </a:lnTo>
                  <a:lnTo>
                    <a:pt x="81" y="92"/>
                  </a:lnTo>
                  <a:lnTo>
                    <a:pt x="82" y="88"/>
                  </a:lnTo>
                  <a:lnTo>
                    <a:pt x="82" y="85"/>
                  </a:lnTo>
                  <a:lnTo>
                    <a:pt x="82" y="81"/>
                  </a:lnTo>
                  <a:lnTo>
                    <a:pt x="82" y="77"/>
                  </a:lnTo>
                  <a:lnTo>
                    <a:pt x="82" y="73"/>
                  </a:lnTo>
                  <a:lnTo>
                    <a:pt x="81" y="69"/>
                  </a:lnTo>
                  <a:lnTo>
                    <a:pt x="80" y="67"/>
                  </a:lnTo>
                  <a:lnTo>
                    <a:pt x="79" y="63"/>
                  </a:lnTo>
                  <a:lnTo>
                    <a:pt x="78" y="61"/>
                  </a:lnTo>
                  <a:lnTo>
                    <a:pt x="77" y="58"/>
                  </a:lnTo>
                  <a:lnTo>
                    <a:pt x="74" y="56"/>
                  </a:lnTo>
                  <a:lnTo>
                    <a:pt x="72" y="54"/>
                  </a:lnTo>
                  <a:lnTo>
                    <a:pt x="69" y="52"/>
                  </a:lnTo>
                  <a:lnTo>
                    <a:pt x="66" y="51"/>
                  </a:lnTo>
                  <a:lnTo>
                    <a:pt x="64" y="50"/>
                  </a:lnTo>
                  <a:lnTo>
                    <a:pt x="60" y="48"/>
                  </a:lnTo>
                  <a:lnTo>
                    <a:pt x="57" y="48"/>
                  </a:lnTo>
                  <a:lnTo>
                    <a:pt x="54" y="47"/>
                  </a:lnTo>
                  <a:lnTo>
                    <a:pt x="50" y="47"/>
                  </a:lnTo>
                  <a:lnTo>
                    <a:pt x="50" y="161"/>
                  </a:lnTo>
                  <a:lnTo>
                    <a:pt x="0" y="161"/>
                  </a:lnTo>
                </a:path>
              </a:pathLst>
            </a:custGeom>
            <a:solidFill>
              <a:srgbClr val="FF0000"/>
            </a:solidFill>
            <a:ln w="12700" cap="rnd">
              <a:noFill/>
              <a:round/>
              <a:headEnd/>
              <a:tailEnd/>
            </a:ln>
          </p:spPr>
          <p:txBody>
            <a:bodyPr/>
            <a:lstStyle/>
            <a:p>
              <a:endParaRPr lang="en-US">
                <a:solidFill>
                  <a:srgbClr val="000000"/>
                </a:solidFill>
              </a:endParaRPr>
            </a:p>
          </p:txBody>
        </p:sp>
        <p:sp>
          <p:nvSpPr>
            <p:cNvPr id="27862" name="Freeform 215"/>
            <p:cNvSpPr>
              <a:spLocks/>
            </p:cNvSpPr>
            <p:nvPr/>
          </p:nvSpPr>
          <p:spPr bwMode="auto">
            <a:xfrm>
              <a:off x="3975" y="2579"/>
              <a:ext cx="141" cy="168"/>
            </a:xfrm>
            <a:custGeom>
              <a:avLst/>
              <a:gdLst>
                <a:gd name="T0" fmla="*/ 0 w 141"/>
                <a:gd name="T1" fmla="*/ 0 h 168"/>
                <a:gd name="T2" fmla="*/ 67 w 141"/>
                <a:gd name="T3" fmla="*/ 0 h 168"/>
                <a:gd name="T4" fmla="*/ 77 w 141"/>
                <a:gd name="T5" fmla="*/ 2 h 168"/>
                <a:gd name="T6" fmla="*/ 87 w 141"/>
                <a:gd name="T7" fmla="*/ 5 h 168"/>
                <a:gd name="T8" fmla="*/ 97 w 141"/>
                <a:gd name="T9" fmla="*/ 10 h 168"/>
                <a:gd name="T10" fmla="*/ 106 w 141"/>
                <a:gd name="T11" fmla="*/ 15 h 168"/>
                <a:gd name="T12" fmla="*/ 114 w 141"/>
                <a:gd name="T13" fmla="*/ 22 h 168"/>
                <a:gd name="T14" fmla="*/ 121 w 141"/>
                <a:gd name="T15" fmla="*/ 30 h 168"/>
                <a:gd name="T16" fmla="*/ 127 w 141"/>
                <a:gd name="T17" fmla="*/ 39 h 168"/>
                <a:gd name="T18" fmla="*/ 132 w 141"/>
                <a:gd name="T19" fmla="*/ 48 h 168"/>
                <a:gd name="T20" fmla="*/ 136 w 141"/>
                <a:gd name="T21" fmla="*/ 58 h 168"/>
                <a:gd name="T22" fmla="*/ 139 w 141"/>
                <a:gd name="T23" fmla="*/ 68 h 168"/>
                <a:gd name="T24" fmla="*/ 140 w 141"/>
                <a:gd name="T25" fmla="*/ 78 h 168"/>
                <a:gd name="T26" fmla="*/ 140 w 141"/>
                <a:gd name="T27" fmla="*/ 87 h 168"/>
                <a:gd name="T28" fmla="*/ 140 w 141"/>
                <a:gd name="T29" fmla="*/ 96 h 168"/>
                <a:gd name="T30" fmla="*/ 138 w 141"/>
                <a:gd name="T31" fmla="*/ 105 h 168"/>
                <a:gd name="T32" fmla="*/ 136 w 141"/>
                <a:gd name="T33" fmla="*/ 112 h 168"/>
                <a:gd name="T34" fmla="*/ 133 w 141"/>
                <a:gd name="T35" fmla="*/ 120 h 168"/>
                <a:gd name="T36" fmla="*/ 129 w 141"/>
                <a:gd name="T37" fmla="*/ 127 h 168"/>
                <a:gd name="T38" fmla="*/ 125 w 141"/>
                <a:gd name="T39" fmla="*/ 134 h 168"/>
                <a:gd name="T40" fmla="*/ 121 w 141"/>
                <a:gd name="T41" fmla="*/ 140 h 168"/>
                <a:gd name="T42" fmla="*/ 116 w 141"/>
                <a:gd name="T43" fmla="*/ 145 h 168"/>
                <a:gd name="T44" fmla="*/ 110 w 141"/>
                <a:gd name="T45" fmla="*/ 151 h 168"/>
                <a:gd name="T46" fmla="*/ 103 w 141"/>
                <a:gd name="T47" fmla="*/ 155 h 168"/>
                <a:gd name="T48" fmla="*/ 96 w 141"/>
                <a:gd name="T49" fmla="*/ 159 h 168"/>
                <a:gd name="T50" fmla="*/ 89 w 141"/>
                <a:gd name="T51" fmla="*/ 162 h 168"/>
                <a:gd name="T52" fmla="*/ 82 w 141"/>
                <a:gd name="T53" fmla="*/ 164 h 168"/>
                <a:gd name="T54" fmla="*/ 73 w 141"/>
                <a:gd name="T55" fmla="*/ 166 h 168"/>
                <a:gd name="T56" fmla="*/ 65 w 141"/>
                <a:gd name="T57" fmla="*/ 167 h 168"/>
                <a:gd name="T58" fmla="*/ 60 w 141"/>
                <a:gd name="T59" fmla="*/ 118 h 168"/>
                <a:gd name="T60" fmla="*/ 65 w 141"/>
                <a:gd name="T61" fmla="*/ 118 h 168"/>
                <a:gd name="T62" fmla="*/ 70 w 141"/>
                <a:gd name="T63" fmla="*/ 116 h 168"/>
                <a:gd name="T64" fmla="*/ 74 w 141"/>
                <a:gd name="T65" fmla="*/ 114 h 168"/>
                <a:gd name="T66" fmla="*/ 78 w 141"/>
                <a:gd name="T67" fmla="*/ 110 h 168"/>
                <a:gd name="T68" fmla="*/ 82 w 141"/>
                <a:gd name="T69" fmla="*/ 105 h 168"/>
                <a:gd name="T70" fmla="*/ 84 w 141"/>
                <a:gd name="T71" fmla="*/ 98 h 168"/>
                <a:gd name="T72" fmla="*/ 86 w 141"/>
                <a:gd name="T73" fmla="*/ 91 h 168"/>
                <a:gd name="T74" fmla="*/ 86 w 141"/>
                <a:gd name="T75" fmla="*/ 84 h 168"/>
                <a:gd name="T76" fmla="*/ 86 w 141"/>
                <a:gd name="T77" fmla="*/ 76 h 168"/>
                <a:gd name="T78" fmla="*/ 84 w 141"/>
                <a:gd name="T79" fmla="*/ 69 h 168"/>
                <a:gd name="T80" fmla="*/ 82 w 141"/>
                <a:gd name="T81" fmla="*/ 63 h 168"/>
                <a:gd name="T82" fmla="*/ 77 w 141"/>
                <a:gd name="T83" fmla="*/ 58 h 168"/>
                <a:gd name="T84" fmla="*/ 72 w 141"/>
                <a:gd name="T85" fmla="*/ 54 h 168"/>
                <a:gd name="T86" fmla="*/ 67 w 141"/>
                <a:gd name="T87" fmla="*/ 52 h 168"/>
                <a:gd name="T88" fmla="*/ 60 w 141"/>
                <a:gd name="T89" fmla="*/ 50 h 168"/>
                <a:gd name="T90" fmla="*/ 52 w 141"/>
                <a:gd name="T91" fmla="*/ 49 h 168"/>
                <a:gd name="T92" fmla="*/ 0 w 141"/>
                <a:gd name="T93" fmla="*/ 16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1"/>
                <a:gd name="T142" fmla="*/ 0 h 168"/>
                <a:gd name="T143" fmla="*/ 141 w 141"/>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1" h="168">
                  <a:moveTo>
                    <a:pt x="0" y="167"/>
                  </a:moveTo>
                  <a:lnTo>
                    <a:pt x="0" y="0"/>
                  </a:lnTo>
                  <a:lnTo>
                    <a:pt x="61" y="0"/>
                  </a:lnTo>
                  <a:lnTo>
                    <a:pt x="67" y="0"/>
                  </a:lnTo>
                  <a:lnTo>
                    <a:pt x="72" y="1"/>
                  </a:lnTo>
                  <a:lnTo>
                    <a:pt x="77" y="2"/>
                  </a:lnTo>
                  <a:lnTo>
                    <a:pt x="82" y="3"/>
                  </a:lnTo>
                  <a:lnTo>
                    <a:pt x="87" y="5"/>
                  </a:lnTo>
                  <a:lnTo>
                    <a:pt x="92" y="7"/>
                  </a:lnTo>
                  <a:lnTo>
                    <a:pt x="97" y="10"/>
                  </a:lnTo>
                  <a:lnTo>
                    <a:pt x="102" y="12"/>
                  </a:lnTo>
                  <a:lnTo>
                    <a:pt x="106" y="15"/>
                  </a:lnTo>
                  <a:lnTo>
                    <a:pt x="110" y="19"/>
                  </a:lnTo>
                  <a:lnTo>
                    <a:pt x="114" y="22"/>
                  </a:lnTo>
                  <a:lnTo>
                    <a:pt x="118" y="26"/>
                  </a:lnTo>
                  <a:lnTo>
                    <a:pt x="121" y="30"/>
                  </a:lnTo>
                  <a:lnTo>
                    <a:pt x="124" y="34"/>
                  </a:lnTo>
                  <a:lnTo>
                    <a:pt x="127" y="39"/>
                  </a:lnTo>
                  <a:lnTo>
                    <a:pt x="130" y="44"/>
                  </a:lnTo>
                  <a:lnTo>
                    <a:pt x="132" y="48"/>
                  </a:lnTo>
                  <a:lnTo>
                    <a:pt x="134" y="53"/>
                  </a:lnTo>
                  <a:lnTo>
                    <a:pt x="136" y="58"/>
                  </a:lnTo>
                  <a:lnTo>
                    <a:pt x="137" y="63"/>
                  </a:lnTo>
                  <a:lnTo>
                    <a:pt x="139" y="68"/>
                  </a:lnTo>
                  <a:lnTo>
                    <a:pt x="140" y="73"/>
                  </a:lnTo>
                  <a:lnTo>
                    <a:pt x="140" y="78"/>
                  </a:lnTo>
                  <a:lnTo>
                    <a:pt x="140" y="83"/>
                  </a:lnTo>
                  <a:lnTo>
                    <a:pt x="140" y="87"/>
                  </a:lnTo>
                  <a:lnTo>
                    <a:pt x="140" y="92"/>
                  </a:lnTo>
                  <a:lnTo>
                    <a:pt x="140" y="96"/>
                  </a:lnTo>
                  <a:lnTo>
                    <a:pt x="139" y="101"/>
                  </a:lnTo>
                  <a:lnTo>
                    <a:pt x="138" y="105"/>
                  </a:lnTo>
                  <a:lnTo>
                    <a:pt x="137" y="109"/>
                  </a:lnTo>
                  <a:lnTo>
                    <a:pt x="136" y="112"/>
                  </a:lnTo>
                  <a:lnTo>
                    <a:pt x="135" y="116"/>
                  </a:lnTo>
                  <a:lnTo>
                    <a:pt x="133" y="120"/>
                  </a:lnTo>
                  <a:lnTo>
                    <a:pt x="131" y="124"/>
                  </a:lnTo>
                  <a:lnTo>
                    <a:pt x="129" y="127"/>
                  </a:lnTo>
                  <a:lnTo>
                    <a:pt x="128" y="130"/>
                  </a:lnTo>
                  <a:lnTo>
                    <a:pt x="125" y="134"/>
                  </a:lnTo>
                  <a:lnTo>
                    <a:pt x="123" y="137"/>
                  </a:lnTo>
                  <a:lnTo>
                    <a:pt x="121" y="140"/>
                  </a:lnTo>
                  <a:lnTo>
                    <a:pt x="118" y="143"/>
                  </a:lnTo>
                  <a:lnTo>
                    <a:pt x="116" y="145"/>
                  </a:lnTo>
                  <a:lnTo>
                    <a:pt x="113" y="148"/>
                  </a:lnTo>
                  <a:lnTo>
                    <a:pt x="110" y="151"/>
                  </a:lnTo>
                  <a:lnTo>
                    <a:pt x="107" y="153"/>
                  </a:lnTo>
                  <a:lnTo>
                    <a:pt x="103" y="155"/>
                  </a:lnTo>
                  <a:lnTo>
                    <a:pt x="100" y="157"/>
                  </a:lnTo>
                  <a:lnTo>
                    <a:pt x="96" y="159"/>
                  </a:lnTo>
                  <a:lnTo>
                    <a:pt x="92" y="160"/>
                  </a:lnTo>
                  <a:lnTo>
                    <a:pt x="89" y="162"/>
                  </a:lnTo>
                  <a:lnTo>
                    <a:pt x="85" y="163"/>
                  </a:lnTo>
                  <a:lnTo>
                    <a:pt x="82" y="164"/>
                  </a:lnTo>
                  <a:lnTo>
                    <a:pt x="77" y="166"/>
                  </a:lnTo>
                  <a:lnTo>
                    <a:pt x="73" y="166"/>
                  </a:lnTo>
                  <a:lnTo>
                    <a:pt x="69" y="167"/>
                  </a:lnTo>
                  <a:lnTo>
                    <a:pt x="65" y="167"/>
                  </a:lnTo>
                  <a:lnTo>
                    <a:pt x="60" y="167"/>
                  </a:lnTo>
                  <a:lnTo>
                    <a:pt x="60" y="118"/>
                  </a:lnTo>
                  <a:lnTo>
                    <a:pt x="63" y="118"/>
                  </a:lnTo>
                  <a:lnTo>
                    <a:pt x="65" y="118"/>
                  </a:lnTo>
                  <a:lnTo>
                    <a:pt x="68" y="117"/>
                  </a:lnTo>
                  <a:lnTo>
                    <a:pt x="70" y="116"/>
                  </a:lnTo>
                  <a:lnTo>
                    <a:pt x="72" y="115"/>
                  </a:lnTo>
                  <a:lnTo>
                    <a:pt x="74" y="114"/>
                  </a:lnTo>
                  <a:lnTo>
                    <a:pt x="76" y="112"/>
                  </a:lnTo>
                  <a:lnTo>
                    <a:pt x="78" y="110"/>
                  </a:lnTo>
                  <a:lnTo>
                    <a:pt x="80" y="107"/>
                  </a:lnTo>
                  <a:lnTo>
                    <a:pt x="82" y="105"/>
                  </a:lnTo>
                  <a:lnTo>
                    <a:pt x="83" y="102"/>
                  </a:lnTo>
                  <a:lnTo>
                    <a:pt x="84" y="98"/>
                  </a:lnTo>
                  <a:lnTo>
                    <a:pt x="85" y="95"/>
                  </a:lnTo>
                  <a:lnTo>
                    <a:pt x="86" y="91"/>
                  </a:lnTo>
                  <a:lnTo>
                    <a:pt x="86" y="88"/>
                  </a:lnTo>
                  <a:lnTo>
                    <a:pt x="86" y="84"/>
                  </a:lnTo>
                  <a:lnTo>
                    <a:pt x="86" y="80"/>
                  </a:lnTo>
                  <a:lnTo>
                    <a:pt x="86" y="76"/>
                  </a:lnTo>
                  <a:lnTo>
                    <a:pt x="85" y="72"/>
                  </a:lnTo>
                  <a:lnTo>
                    <a:pt x="84" y="69"/>
                  </a:lnTo>
                  <a:lnTo>
                    <a:pt x="83" y="65"/>
                  </a:lnTo>
                  <a:lnTo>
                    <a:pt x="82" y="63"/>
                  </a:lnTo>
                  <a:lnTo>
                    <a:pt x="80" y="60"/>
                  </a:lnTo>
                  <a:lnTo>
                    <a:pt x="77" y="58"/>
                  </a:lnTo>
                  <a:lnTo>
                    <a:pt x="75" y="56"/>
                  </a:lnTo>
                  <a:lnTo>
                    <a:pt x="72" y="54"/>
                  </a:lnTo>
                  <a:lnTo>
                    <a:pt x="69" y="53"/>
                  </a:lnTo>
                  <a:lnTo>
                    <a:pt x="67" y="52"/>
                  </a:lnTo>
                  <a:lnTo>
                    <a:pt x="63" y="50"/>
                  </a:lnTo>
                  <a:lnTo>
                    <a:pt x="60" y="50"/>
                  </a:lnTo>
                  <a:lnTo>
                    <a:pt x="56" y="49"/>
                  </a:lnTo>
                  <a:lnTo>
                    <a:pt x="52" y="49"/>
                  </a:lnTo>
                  <a:lnTo>
                    <a:pt x="52" y="167"/>
                  </a:lnTo>
                  <a:lnTo>
                    <a:pt x="0" y="167"/>
                  </a:lnTo>
                </a:path>
              </a:pathLst>
            </a:custGeom>
            <a:noFill/>
            <a:ln w="12700" cap="rnd">
              <a:solidFill>
                <a:srgbClr val="000000"/>
              </a:solidFill>
              <a:round/>
              <a:headEnd/>
              <a:tailEnd/>
            </a:ln>
          </p:spPr>
          <p:txBody>
            <a:bodyPr/>
            <a:lstStyle/>
            <a:p>
              <a:endParaRPr lang="en-US">
                <a:solidFill>
                  <a:srgbClr val="000000"/>
                </a:solidFill>
              </a:endParaRPr>
            </a:p>
          </p:txBody>
        </p:sp>
        <p:sp>
          <p:nvSpPr>
            <p:cNvPr id="27863" name="Freeform 216"/>
            <p:cNvSpPr>
              <a:spLocks/>
            </p:cNvSpPr>
            <p:nvPr/>
          </p:nvSpPr>
          <p:spPr bwMode="auto">
            <a:xfrm>
              <a:off x="3827" y="2631"/>
              <a:ext cx="62" cy="60"/>
            </a:xfrm>
            <a:custGeom>
              <a:avLst/>
              <a:gdLst>
                <a:gd name="T0" fmla="*/ 0 w 62"/>
                <a:gd name="T1" fmla="*/ 32 h 60"/>
                <a:gd name="T2" fmla="*/ 1 w 62"/>
                <a:gd name="T3" fmla="*/ 35 h 60"/>
                <a:gd name="T4" fmla="*/ 3 w 62"/>
                <a:gd name="T5" fmla="*/ 39 h 60"/>
                <a:gd name="T6" fmla="*/ 4 w 62"/>
                <a:gd name="T7" fmla="*/ 44 h 60"/>
                <a:gd name="T8" fmla="*/ 7 w 62"/>
                <a:gd name="T9" fmla="*/ 48 h 60"/>
                <a:gd name="T10" fmla="*/ 13 w 62"/>
                <a:gd name="T11" fmla="*/ 54 h 60"/>
                <a:gd name="T12" fmla="*/ 18 w 62"/>
                <a:gd name="T13" fmla="*/ 56 h 60"/>
                <a:gd name="T14" fmla="*/ 26 w 62"/>
                <a:gd name="T15" fmla="*/ 59 h 60"/>
                <a:gd name="T16" fmla="*/ 34 w 62"/>
                <a:gd name="T17" fmla="*/ 59 h 60"/>
                <a:gd name="T18" fmla="*/ 41 w 62"/>
                <a:gd name="T19" fmla="*/ 56 h 60"/>
                <a:gd name="T20" fmla="*/ 48 w 62"/>
                <a:gd name="T21" fmla="*/ 53 h 60"/>
                <a:gd name="T22" fmla="*/ 54 w 62"/>
                <a:gd name="T23" fmla="*/ 48 h 60"/>
                <a:gd name="T24" fmla="*/ 57 w 62"/>
                <a:gd name="T25" fmla="*/ 43 h 60"/>
                <a:gd name="T26" fmla="*/ 58 w 62"/>
                <a:gd name="T27" fmla="*/ 39 h 60"/>
                <a:gd name="T28" fmla="*/ 59 w 62"/>
                <a:gd name="T29" fmla="*/ 35 h 60"/>
                <a:gd name="T30" fmla="*/ 61 w 62"/>
                <a:gd name="T31" fmla="*/ 31 h 60"/>
                <a:gd name="T32" fmla="*/ 61 w 62"/>
                <a:gd name="T33" fmla="*/ 26 h 60"/>
                <a:gd name="T34" fmla="*/ 59 w 62"/>
                <a:gd name="T35" fmla="*/ 22 h 60"/>
                <a:gd name="T36" fmla="*/ 58 w 62"/>
                <a:gd name="T37" fmla="*/ 18 h 60"/>
                <a:gd name="T38" fmla="*/ 57 w 62"/>
                <a:gd name="T39" fmla="*/ 15 h 60"/>
                <a:gd name="T40" fmla="*/ 54 w 62"/>
                <a:gd name="T41" fmla="*/ 10 h 60"/>
                <a:gd name="T42" fmla="*/ 48 w 62"/>
                <a:gd name="T43" fmla="*/ 5 h 60"/>
                <a:gd name="T44" fmla="*/ 41 w 62"/>
                <a:gd name="T45" fmla="*/ 1 h 60"/>
                <a:gd name="T46" fmla="*/ 34 w 62"/>
                <a:gd name="T47" fmla="*/ 0 h 60"/>
                <a:gd name="T48" fmla="*/ 26 w 62"/>
                <a:gd name="T49" fmla="*/ 0 h 60"/>
                <a:gd name="T50" fmla="*/ 19 w 62"/>
                <a:gd name="T51" fmla="*/ 1 h 60"/>
                <a:gd name="T52" fmla="*/ 13 w 62"/>
                <a:gd name="T53" fmla="*/ 5 h 60"/>
                <a:gd name="T54" fmla="*/ 7 w 62"/>
                <a:gd name="T55" fmla="*/ 10 h 60"/>
                <a:gd name="T56" fmla="*/ 4 w 62"/>
                <a:gd name="T57" fmla="*/ 15 h 60"/>
                <a:gd name="T58" fmla="*/ 3 w 62"/>
                <a:gd name="T59" fmla="*/ 19 h 60"/>
                <a:gd name="T60" fmla="*/ 1 w 62"/>
                <a:gd name="T61" fmla="*/ 24 h 60"/>
                <a:gd name="T62" fmla="*/ 0 w 62"/>
                <a:gd name="T63" fmla="*/ 2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60"/>
                <a:gd name="T98" fmla="*/ 62 w 62"/>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60">
                  <a:moveTo>
                    <a:pt x="0" y="29"/>
                  </a:moveTo>
                  <a:lnTo>
                    <a:pt x="0" y="32"/>
                  </a:lnTo>
                  <a:lnTo>
                    <a:pt x="1" y="34"/>
                  </a:lnTo>
                  <a:lnTo>
                    <a:pt x="1" y="35"/>
                  </a:lnTo>
                  <a:lnTo>
                    <a:pt x="2" y="38"/>
                  </a:lnTo>
                  <a:lnTo>
                    <a:pt x="3" y="39"/>
                  </a:lnTo>
                  <a:lnTo>
                    <a:pt x="3" y="42"/>
                  </a:lnTo>
                  <a:lnTo>
                    <a:pt x="4" y="44"/>
                  </a:lnTo>
                  <a:lnTo>
                    <a:pt x="5" y="45"/>
                  </a:lnTo>
                  <a:lnTo>
                    <a:pt x="7" y="48"/>
                  </a:lnTo>
                  <a:lnTo>
                    <a:pt x="10" y="51"/>
                  </a:lnTo>
                  <a:lnTo>
                    <a:pt x="13" y="54"/>
                  </a:lnTo>
                  <a:lnTo>
                    <a:pt x="15" y="55"/>
                  </a:lnTo>
                  <a:lnTo>
                    <a:pt x="18" y="56"/>
                  </a:lnTo>
                  <a:lnTo>
                    <a:pt x="23" y="58"/>
                  </a:lnTo>
                  <a:lnTo>
                    <a:pt x="26" y="59"/>
                  </a:lnTo>
                  <a:lnTo>
                    <a:pt x="30" y="59"/>
                  </a:lnTo>
                  <a:lnTo>
                    <a:pt x="34" y="59"/>
                  </a:lnTo>
                  <a:lnTo>
                    <a:pt x="37" y="58"/>
                  </a:lnTo>
                  <a:lnTo>
                    <a:pt x="41" y="56"/>
                  </a:lnTo>
                  <a:lnTo>
                    <a:pt x="45" y="55"/>
                  </a:lnTo>
                  <a:lnTo>
                    <a:pt x="48" y="53"/>
                  </a:lnTo>
                  <a:lnTo>
                    <a:pt x="51" y="50"/>
                  </a:lnTo>
                  <a:lnTo>
                    <a:pt x="54" y="48"/>
                  </a:lnTo>
                  <a:lnTo>
                    <a:pt x="56" y="44"/>
                  </a:lnTo>
                  <a:lnTo>
                    <a:pt x="57" y="43"/>
                  </a:lnTo>
                  <a:lnTo>
                    <a:pt x="58" y="41"/>
                  </a:lnTo>
                  <a:lnTo>
                    <a:pt x="58" y="39"/>
                  </a:lnTo>
                  <a:lnTo>
                    <a:pt x="59" y="37"/>
                  </a:lnTo>
                  <a:lnTo>
                    <a:pt x="59" y="35"/>
                  </a:lnTo>
                  <a:lnTo>
                    <a:pt x="60" y="33"/>
                  </a:lnTo>
                  <a:lnTo>
                    <a:pt x="61" y="31"/>
                  </a:lnTo>
                  <a:lnTo>
                    <a:pt x="61" y="29"/>
                  </a:lnTo>
                  <a:lnTo>
                    <a:pt x="61" y="26"/>
                  </a:lnTo>
                  <a:lnTo>
                    <a:pt x="60" y="25"/>
                  </a:lnTo>
                  <a:lnTo>
                    <a:pt x="59" y="22"/>
                  </a:lnTo>
                  <a:lnTo>
                    <a:pt x="59" y="20"/>
                  </a:lnTo>
                  <a:lnTo>
                    <a:pt x="58" y="18"/>
                  </a:lnTo>
                  <a:lnTo>
                    <a:pt x="58" y="15"/>
                  </a:lnTo>
                  <a:lnTo>
                    <a:pt x="57" y="15"/>
                  </a:lnTo>
                  <a:lnTo>
                    <a:pt x="56" y="13"/>
                  </a:lnTo>
                  <a:lnTo>
                    <a:pt x="54" y="10"/>
                  </a:lnTo>
                  <a:lnTo>
                    <a:pt x="51" y="7"/>
                  </a:lnTo>
                  <a:lnTo>
                    <a:pt x="48" y="5"/>
                  </a:lnTo>
                  <a:lnTo>
                    <a:pt x="45" y="3"/>
                  </a:lnTo>
                  <a:lnTo>
                    <a:pt x="41" y="1"/>
                  </a:lnTo>
                  <a:lnTo>
                    <a:pt x="37" y="0"/>
                  </a:lnTo>
                  <a:lnTo>
                    <a:pt x="34" y="0"/>
                  </a:lnTo>
                  <a:lnTo>
                    <a:pt x="30" y="0"/>
                  </a:lnTo>
                  <a:lnTo>
                    <a:pt x="26" y="0"/>
                  </a:lnTo>
                  <a:lnTo>
                    <a:pt x="23" y="0"/>
                  </a:lnTo>
                  <a:lnTo>
                    <a:pt x="19" y="1"/>
                  </a:lnTo>
                  <a:lnTo>
                    <a:pt x="16" y="3"/>
                  </a:lnTo>
                  <a:lnTo>
                    <a:pt x="13" y="5"/>
                  </a:lnTo>
                  <a:lnTo>
                    <a:pt x="10" y="7"/>
                  </a:lnTo>
                  <a:lnTo>
                    <a:pt x="7" y="10"/>
                  </a:lnTo>
                  <a:lnTo>
                    <a:pt x="5" y="14"/>
                  </a:lnTo>
                  <a:lnTo>
                    <a:pt x="4" y="15"/>
                  </a:lnTo>
                  <a:lnTo>
                    <a:pt x="3" y="17"/>
                  </a:lnTo>
                  <a:lnTo>
                    <a:pt x="3" y="19"/>
                  </a:lnTo>
                  <a:lnTo>
                    <a:pt x="2" y="21"/>
                  </a:lnTo>
                  <a:lnTo>
                    <a:pt x="1" y="24"/>
                  </a:lnTo>
                  <a:lnTo>
                    <a:pt x="1" y="25"/>
                  </a:lnTo>
                  <a:lnTo>
                    <a:pt x="0" y="27"/>
                  </a:lnTo>
                  <a:lnTo>
                    <a:pt x="0" y="29"/>
                  </a:lnTo>
                </a:path>
              </a:pathLst>
            </a:custGeom>
            <a:solidFill>
              <a:srgbClr val="FFFFFF"/>
            </a:solidFill>
            <a:ln w="12700" cap="rnd">
              <a:noFill/>
              <a:round/>
              <a:headEnd/>
              <a:tailEnd/>
            </a:ln>
          </p:spPr>
          <p:txBody>
            <a:bodyPr/>
            <a:lstStyle/>
            <a:p>
              <a:endParaRPr lang="en-US">
                <a:solidFill>
                  <a:srgbClr val="000000"/>
                </a:solidFill>
              </a:endParaRPr>
            </a:p>
          </p:txBody>
        </p:sp>
        <p:sp>
          <p:nvSpPr>
            <p:cNvPr id="27864" name="Freeform 217"/>
            <p:cNvSpPr>
              <a:spLocks/>
            </p:cNvSpPr>
            <p:nvPr/>
          </p:nvSpPr>
          <p:spPr bwMode="auto">
            <a:xfrm>
              <a:off x="3827" y="2631"/>
              <a:ext cx="68" cy="66"/>
            </a:xfrm>
            <a:custGeom>
              <a:avLst/>
              <a:gdLst>
                <a:gd name="T0" fmla="*/ 0 w 68"/>
                <a:gd name="T1" fmla="*/ 32 h 66"/>
                <a:gd name="T2" fmla="*/ 1 w 68"/>
                <a:gd name="T3" fmla="*/ 37 h 66"/>
                <a:gd name="T4" fmla="*/ 2 w 68"/>
                <a:gd name="T5" fmla="*/ 42 h 66"/>
                <a:gd name="T6" fmla="*/ 3 w 68"/>
                <a:gd name="T7" fmla="*/ 46 h 66"/>
                <a:gd name="T8" fmla="*/ 6 w 68"/>
                <a:gd name="T9" fmla="*/ 50 h 66"/>
                <a:gd name="T10" fmla="*/ 11 w 68"/>
                <a:gd name="T11" fmla="*/ 56 h 66"/>
                <a:gd name="T12" fmla="*/ 17 w 68"/>
                <a:gd name="T13" fmla="*/ 61 h 66"/>
                <a:gd name="T14" fmla="*/ 25 w 68"/>
                <a:gd name="T15" fmla="*/ 64 h 66"/>
                <a:gd name="T16" fmla="*/ 33 w 68"/>
                <a:gd name="T17" fmla="*/ 65 h 66"/>
                <a:gd name="T18" fmla="*/ 41 w 68"/>
                <a:gd name="T19" fmla="*/ 64 h 66"/>
                <a:gd name="T20" fmla="*/ 49 w 68"/>
                <a:gd name="T21" fmla="*/ 61 h 66"/>
                <a:gd name="T22" fmla="*/ 56 w 68"/>
                <a:gd name="T23" fmla="*/ 55 h 66"/>
                <a:gd name="T24" fmla="*/ 61 w 68"/>
                <a:gd name="T25" fmla="*/ 49 h 66"/>
                <a:gd name="T26" fmla="*/ 64 w 68"/>
                <a:gd name="T27" fmla="*/ 45 h 66"/>
                <a:gd name="T28" fmla="*/ 65 w 68"/>
                <a:gd name="T29" fmla="*/ 41 h 66"/>
                <a:gd name="T30" fmla="*/ 66 w 68"/>
                <a:gd name="T31" fmla="*/ 36 h 66"/>
                <a:gd name="T32" fmla="*/ 67 w 68"/>
                <a:gd name="T33" fmla="*/ 32 h 66"/>
                <a:gd name="T34" fmla="*/ 66 w 68"/>
                <a:gd name="T35" fmla="*/ 27 h 66"/>
                <a:gd name="T36" fmla="*/ 65 w 68"/>
                <a:gd name="T37" fmla="*/ 22 h 66"/>
                <a:gd name="T38" fmla="*/ 64 w 68"/>
                <a:gd name="T39" fmla="*/ 17 h 66"/>
                <a:gd name="T40" fmla="*/ 61 w 68"/>
                <a:gd name="T41" fmla="*/ 14 h 66"/>
                <a:gd name="T42" fmla="*/ 56 w 68"/>
                <a:gd name="T43" fmla="*/ 8 h 66"/>
                <a:gd name="T44" fmla="*/ 49 w 68"/>
                <a:gd name="T45" fmla="*/ 3 h 66"/>
                <a:gd name="T46" fmla="*/ 41 w 68"/>
                <a:gd name="T47" fmla="*/ 0 h 66"/>
                <a:gd name="T48" fmla="*/ 33 w 68"/>
                <a:gd name="T49" fmla="*/ 0 h 66"/>
                <a:gd name="T50" fmla="*/ 25 w 68"/>
                <a:gd name="T51" fmla="*/ 0 h 66"/>
                <a:gd name="T52" fmla="*/ 18 w 68"/>
                <a:gd name="T53" fmla="*/ 3 h 66"/>
                <a:gd name="T54" fmla="*/ 11 w 68"/>
                <a:gd name="T55" fmla="*/ 8 h 66"/>
                <a:gd name="T56" fmla="*/ 6 w 68"/>
                <a:gd name="T57" fmla="*/ 15 h 66"/>
                <a:gd name="T58" fmla="*/ 3 w 68"/>
                <a:gd name="T59" fmla="*/ 19 h 66"/>
                <a:gd name="T60" fmla="*/ 2 w 68"/>
                <a:gd name="T61" fmla="*/ 23 h 66"/>
                <a:gd name="T62" fmla="*/ 1 w 68"/>
                <a:gd name="T63" fmla="*/ 28 h 66"/>
                <a:gd name="T64" fmla="*/ 0 w 68"/>
                <a:gd name="T65" fmla="*/ 32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
                <a:gd name="T100" fmla="*/ 0 h 66"/>
                <a:gd name="T101" fmla="*/ 68 w 68"/>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 h="66">
                  <a:moveTo>
                    <a:pt x="0" y="32"/>
                  </a:moveTo>
                  <a:lnTo>
                    <a:pt x="0" y="32"/>
                  </a:lnTo>
                  <a:lnTo>
                    <a:pt x="0" y="35"/>
                  </a:lnTo>
                  <a:lnTo>
                    <a:pt x="1" y="37"/>
                  </a:lnTo>
                  <a:lnTo>
                    <a:pt x="1" y="39"/>
                  </a:lnTo>
                  <a:lnTo>
                    <a:pt x="2" y="42"/>
                  </a:lnTo>
                  <a:lnTo>
                    <a:pt x="3" y="43"/>
                  </a:lnTo>
                  <a:lnTo>
                    <a:pt x="3" y="46"/>
                  </a:lnTo>
                  <a:lnTo>
                    <a:pt x="4" y="48"/>
                  </a:lnTo>
                  <a:lnTo>
                    <a:pt x="6" y="50"/>
                  </a:lnTo>
                  <a:lnTo>
                    <a:pt x="8" y="53"/>
                  </a:lnTo>
                  <a:lnTo>
                    <a:pt x="11" y="56"/>
                  </a:lnTo>
                  <a:lnTo>
                    <a:pt x="14" y="59"/>
                  </a:lnTo>
                  <a:lnTo>
                    <a:pt x="17" y="61"/>
                  </a:lnTo>
                  <a:lnTo>
                    <a:pt x="20" y="62"/>
                  </a:lnTo>
                  <a:lnTo>
                    <a:pt x="25" y="64"/>
                  </a:lnTo>
                  <a:lnTo>
                    <a:pt x="29" y="65"/>
                  </a:lnTo>
                  <a:lnTo>
                    <a:pt x="33" y="65"/>
                  </a:lnTo>
                  <a:lnTo>
                    <a:pt x="37" y="65"/>
                  </a:lnTo>
                  <a:lnTo>
                    <a:pt x="41" y="64"/>
                  </a:lnTo>
                  <a:lnTo>
                    <a:pt x="45" y="62"/>
                  </a:lnTo>
                  <a:lnTo>
                    <a:pt x="49" y="61"/>
                  </a:lnTo>
                  <a:lnTo>
                    <a:pt x="53" y="58"/>
                  </a:lnTo>
                  <a:lnTo>
                    <a:pt x="56" y="55"/>
                  </a:lnTo>
                  <a:lnTo>
                    <a:pt x="59" y="53"/>
                  </a:lnTo>
                  <a:lnTo>
                    <a:pt x="61" y="49"/>
                  </a:lnTo>
                  <a:lnTo>
                    <a:pt x="63" y="47"/>
                  </a:lnTo>
                  <a:lnTo>
                    <a:pt x="64" y="45"/>
                  </a:lnTo>
                  <a:lnTo>
                    <a:pt x="64" y="43"/>
                  </a:lnTo>
                  <a:lnTo>
                    <a:pt x="65" y="41"/>
                  </a:lnTo>
                  <a:lnTo>
                    <a:pt x="65" y="39"/>
                  </a:lnTo>
                  <a:lnTo>
                    <a:pt x="66" y="36"/>
                  </a:lnTo>
                  <a:lnTo>
                    <a:pt x="67" y="34"/>
                  </a:lnTo>
                  <a:lnTo>
                    <a:pt x="67" y="32"/>
                  </a:lnTo>
                  <a:lnTo>
                    <a:pt x="67" y="29"/>
                  </a:lnTo>
                  <a:lnTo>
                    <a:pt x="66" y="27"/>
                  </a:lnTo>
                  <a:lnTo>
                    <a:pt x="65" y="24"/>
                  </a:lnTo>
                  <a:lnTo>
                    <a:pt x="65" y="22"/>
                  </a:lnTo>
                  <a:lnTo>
                    <a:pt x="64" y="20"/>
                  </a:lnTo>
                  <a:lnTo>
                    <a:pt x="64" y="17"/>
                  </a:lnTo>
                  <a:lnTo>
                    <a:pt x="63" y="16"/>
                  </a:lnTo>
                  <a:lnTo>
                    <a:pt x="61" y="14"/>
                  </a:lnTo>
                  <a:lnTo>
                    <a:pt x="59" y="11"/>
                  </a:lnTo>
                  <a:lnTo>
                    <a:pt x="56" y="8"/>
                  </a:lnTo>
                  <a:lnTo>
                    <a:pt x="53" y="5"/>
                  </a:lnTo>
                  <a:lnTo>
                    <a:pt x="49" y="3"/>
                  </a:lnTo>
                  <a:lnTo>
                    <a:pt x="45" y="1"/>
                  </a:lnTo>
                  <a:lnTo>
                    <a:pt x="41" y="0"/>
                  </a:lnTo>
                  <a:lnTo>
                    <a:pt x="37" y="0"/>
                  </a:lnTo>
                  <a:lnTo>
                    <a:pt x="33" y="0"/>
                  </a:lnTo>
                  <a:lnTo>
                    <a:pt x="29" y="0"/>
                  </a:lnTo>
                  <a:lnTo>
                    <a:pt x="25" y="0"/>
                  </a:lnTo>
                  <a:lnTo>
                    <a:pt x="21" y="1"/>
                  </a:lnTo>
                  <a:lnTo>
                    <a:pt x="18" y="3"/>
                  </a:lnTo>
                  <a:lnTo>
                    <a:pt x="14" y="5"/>
                  </a:lnTo>
                  <a:lnTo>
                    <a:pt x="11" y="8"/>
                  </a:lnTo>
                  <a:lnTo>
                    <a:pt x="8" y="11"/>
                  </a:lnTo>
                  <a:lnTo>
                    <a:pt x="6" y="15"/>
                  </a:lnTo>
                  <a:lnTo>
                    <a:pt x="4" y="16"/>
                  </a:lnTo>
                  <a:lnTo>
                    <a:pt x="3" y="19"/>
                  </a:lnTo>
                  <a:lnTo>
                    <a:pt x="3" y="21"/>
                  </a:lnTo>
                  <a:lnTo>
                    <a:pt x="2" y="23"/>
                  </a:lnTo>
                  <a:lnTo>
                    <a:pt x="1" y="26"/>
                  </a:lnTo>
                  <a:lnTo>
                    <a:pt x="1" y="28"/>
                  </a:lnTo>
                  <a:lnTo>
                    <a:pt x="0" y="30"/>
                  </a:lnTo>
                  <a:lnTo>
                    <a:pt x="0" y="32"/>
                  </a:lnTo>
                </a:path>
              </a:pathLst>
            </a:custGeom>
            <a:noFill/>
            <a:ln w="12700" cap="rnd">
              <a:solidFill>
                <a:srgbClr val="000000"/>
              </a:solidFill>
              <a:round/>
              <a:headEnd/>
              <a:tailEnd/>
            </a:ln>
          </p:spPr>
          <p:txBody>
            <a:bodyPr/>
            <a:lstStyle/>
            <a:p>
              <a:endParaRPr lang="en-US">
                <a:solidFill>
                  <a:srgbClr val="000000"/>
                </a:solidFill>
              </a:endParaRPr>
            </a:p>
          </p:txBody>
        </p:sp>
        <p:sp>
          <p:nvSpPr>
            <p:cNvPr id="27865" name="Freeform 218"/>
            <p:cNvSpPr>
              <a:spLocks/>
            </p:cNvSpPr>
            <p:nvPr/>
          </p:nvSpPr>
          <p:spPr bwMode="auto">
            <a:xfrm>
              <a:off x="3629" y="2631"/>
              <a:ext cx="61" cy="60"/>
            </a:xfrm>
            <a:custGeom>
              <a:avLst/>
              <a:gdLst>
                <a:gd name="T0" fmla="*/ 0 w 61"/>
                <a:gd name="T1" fmla="*/ 32 h 60"/>
                <a:gd name="T2" fmla="*/ 1 w 61"/>
                <a:gd name="T3" fmla="*/ 35 h 60"/>
                <a:gd name="T4" fmla="*/ 3 w 61"/>
                <a:gd name="T5" fmla="*/ 39 h 60"/>
                <a:gd name="T6" fmla="*/ 4 w 61"/>
                <a:gd name="T7" fmla="*/ 44 h 60"/>
                <a:gd name="T8" fmla="*/ 7 w 61"/>
                <a:gd name="T9" fmla="*/ 48 h 60"/>
                <a:gd name="T10" fmla="*/ 12 w 61"/>
                <a:gd name="T11" fmla="*/ 54 h 60"/>
                <a:gd name="T12" fmla="*/ 19 w 61"/>
                <a:gd name="T13" fmla="*/ 56 h 60"/>
                <a:gd name="T14" fmla="*/ 26 w 61"/>
                <a:gd name="T15" fmla="*/ 59 h 60"/>
                <a:gd name="T16" fmla="*/ 34 w 61"/>
                <a:gd name="T17" fmla="*/ 59 h 60"/>
                <a:gd name="T18" fmla="*/ 42 w 61"/>
                <a:gd name="T19" fmla="*/ 56 h 60"/>
                <a:gd name="T20" fmla="*/ 48 w 61"/>
                <a:gd name="T21" fmla="*/ 53 h 60"/>
                <a:gd name="T22" fmla="*/ 55 w 61"/>
                <a:gd name="T23" fmla="*/ 48 h 60"/>
                <a:gd name="T24" fmla="*/ 57 w 61"/>
                <a:gd name="T25" fmla="*/ 43 h 60"/>
                <a:gd name="T26" fmla="*/ 59 w 61"/>
                <a:gd name="T27" fmla="*/ 39 h 60"/>
                <a:gd name="T28" fmla="*/ 60 w 61"/>
                <a:gd name="T29" fmla="*/ 35 h 60"/>
                <a:gd name="T30" fmla="*/ 60 w 61"/>
                <a:gd name="T31" fmla="*/ 31 h 60"/>
                <a:gd name="T32" fmla="*/ 60 w 61"/>
                <a:gd name="T33" fmla="*/ 26 h 60"/>
                <a:gd name="T34" fmla="*/ 60 w 61"/>
                <a:gd name="T35" fmla="*/ 22 h 60"/>
                <a:gd name="T36" fmla="*/ 59 w 61"/>
                <a:gd name="T37" fmla="*/ 18 h 60"/>
                <a:gd name="T38" fmla="*/ 57 w 61"/>
                <a:gd name="T39" fmla="*/ 15 h 60"/>
                <a:gd name="T40" fmla="*/ 55 w 61"/>
                <a:gd name="T41" fmla="*/ 10 h 60"/>
                <a:gd name="T42" fmla="*/ 48 w 61"/>
                <a:gd name="T43" fmla="*/ 5 h 60"/>
                <a:gd name="T44" fmla="*/ 42 w 61"/>
                <a:gd name="T45" fmla="*/ 1 h 60"/>
                <a:gd name="T46" fmla="*/ 35 w 61"/>
                <a:gd name="T47" fmla="*/ 0 h 60"/>
                <a:gd name="T48" fmla="*/ 27 w 61"/>
                <a:gd name="T49" fmla="*/ 0 h 60"/>
                <a:gd name="T50" fmla="*/ 19 w 61"/>
                <a:gd name="T51" fmla="*/ 1 h 60"/>
                <a:gd name="T52" fmla="*/ 13 w 61"/>
                <a:gd name="T53" fmla="*/ 5 h 60"/>
                <a:gd name="T54" fmla="*/ 7 w 61"/>
                <a:gd name="T55" fmla="*/ 10 h 60"/>
                <a:gd name="T56" fmla="*/ 4 w 61"/>
                <a:gd name="T57" fmla="*/ 15 h 60"/>
                <a:gd name="T58" fmla="*/ 3 w 61"/>
                <a:gd name="T59" fmla="*/ 19 h 60"/>
                <a:gd name="T60" fmla="*/ 1 w 61"/>
                <a:gd name="T61" fmla="*/ 24 h 60"/>
                <a:gd name="T62" fmla="*/ 0 w 61"/>
                <a:gd name="T63" fmla="*/ 2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
                <a:gd name="T97" fmla="*/ 0 h 60"/>
                <a:gd name="T98" fmla="*/ 61 w 61"/>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 h="60">
                  <a:moveTo>
                    <a:pt x="0" y="29"/>
                  </a:moveTo>
                  <a:lnTo>
                    <a:pt x="0" y="32"/>
                  </a:lnTo>
                  <a:lnTo>
                    <a:pt x="1" y="34"/>
                  </a:lnTo>
                  <a:lnTo>
                    <a:pt x="1" y="35"/>
                  </a:lnTo>
                  <a:lnTo>
                    <a:pt x="2" y="38"/>
                  </a:lnTo>
                  <a:lnTo>
                    <a:pt x="3" y="39"/>
                  </a:lnTo>
                  <a:lnTo>
                    <a:pt x="3" y="42"/>
                  </a:lnTo>
                  <a:lnTo>
                    <a:pt x="4" y="44"/>
                  </a:lnTo>
                  <a:lnTo>
                    <a:pt x="5" y="45"/>
                  </a:lnTo>
                  <a:lnTo>
                    <a:pt x="7" y="48"/>
                  </a:lnTo>
                  <a:lnTo>
                    <a:pt x="10" y="51"/>
                  </a:lnTo>
                  <a:lnTo>
                    <a:pt x="12" y="54"/>
                  </a:lnTo>
                  <a:lnTo>
                    <a:pt x="15" y="55"/>
                  </a:lnTo>
                  <a:lnTo>
                    <a:pt x="19" y="56"/>
                  </a:lnTo>
                  <a:lnTo>
                    <a:pt x="23" y="58"/>
                  </a:lnTo>
                  <a:lnTo>
                    <a:pt x="26" y="59"/>
                  </a:lnTo>
                  <a:lnTo>
                    <a:pt x="30" y="59"/>
                  </a:lnTo>
                  <a:lnTo>
                    <a:pt x="34" y="59"/>
                  </a:lnTo>
                  <a:lnTo>
                    <a:pt x="38" y="58"/>
                  </a:lnTo>
                  <a:lnTo>
                    <a:pt x="42" y="56"/>
                  </a:lnTo>
                  <a:lnTo>
                    <a:pt x="45" y="55"/>
                  </a:lnTo>
                  <a:lnTo>
                    <a:pt x="48" y="53"/>
                  </a:lnTo>
                  <a:lnTo>
                    <a:pt x="52" y="50"/>
                  </a:lnTo>
                  <a:lnTo>
                    <a:pt x="55" y="48"/>
                  </a:lnTo>
                  <a:lnTo>
                    <a:pt x="56" y="44"/>
                  </a:lnTo>
                  <a:lnTo>
                    <a:pt x="57" y="43"/>
                  </a:lnTo>
                  <a:lnTo>
                    <a:pt x="58" y="41"/>
                  </a:lnTo>
                  <a:lnTo>
                    <a:pt x="59" y="39"/>
                  </a:lnTo>
                  <a:lnTo>
                    <a:pt x="59" y="37"/>
                  </a:lnTo>
                  <a:lnTo>
                    <a:pt x="60" y="35"/>
                  </a:lnTo>
                  <a:lnTo>
                    <a:pt x="60" y="33"/>
                  </a:lnTo>
                  <a:lnTo>
                    <a:pt x="60" y="31"/>
                  </a:lnTo>
                  <a:lnTo>
                    <a:pt x="60" y="29"/>
                  </a:lnTo>
                  <a:lnTo>
                    <a:pt x="60" y="26"/>
                  </a:lnTo>
                  <a:lnTo>
                    <a:pt x="60" y="25"/>
                  </a:lnTo>
                  <a:lnTo>
                    <a:pt x="60" y="22"/>
                  </a:lnTo>
                  <a:lnTo>
                    <a:pt x="59" y="20"/>
                  </a:lnTo>
                  <a:lnTo>
                    <a:pt x="59" y="18"/>
                  </a:lnTo>
                  <a:lnTo>
                    <a:pt x="58" y="15"/>
                  </a:lnTo>
                  <a:lnTo>
                    <a:pt x="57" y="15"/>
                  </a:lnTo>
                  <a:lnTo>
                    <a:pt x="56" y="13"/>
                  </a:lnTo>
                  <a:lnTo>
                    <a:pt x="55" y="10"/>
                  </a:lnTo>
                  <a:lnTo>
                    <a:pt x="52" y="7"/>
                  </a:lnTo>
                  <a:lnTo>
                    <a:pt x="48" y="5"/>
                  </a:lnTo>
                  <a:lnTo>
                    <a:pt x="45" y="3"/>
                  </a:lnTo>
                  <a:lnTo>
                    <a:pt x="42" y="1"/>
                  </a:lnTo>
                  <a:lnTo>
                    <a:pt x="38" y="0"/>
                  </a:lnTo>
                  <a:lnTo>
                    <a:pt x="35" y="0"/>
                  </a:lnTo>
                  <a:lnTo>
                    <a:pt x="31" y="0"/>
                  </a:lnTo>
                  <a:lnTo>
                    <a:pt x="27" y="0"/>
                  </a:lnTo>
                  <a:lnTo>
                    <a:pt x="23" y="0"/>
                  </a:lnTo>
                  <a:lnTo>
                    <a:pt x="19" y="1"/>
                  </a:lnTo>
                  <a:lnTo>
                    <a:pt x="15" y="3"/>
                  </a:lnTo>
                  <a:lnTo>
                    <a:pt x="13" y="5"/>
                  </a:lnTo>
                  <a:lnTo>
                    <a:pt x="10" y="7"/>
                  </a:lnTo>
                  <a:lnTo>
                    <a:pt x="7" y="10"/>
                  </a:lnTo>
                  <a:lnTo>
                    <a:pt x="5" y="14"/>
                  </a:lnTo>
                  <a:lnTo>
                    <a:pt x="4" y="15"/>
                  </a:lnTo>
                  <a:lnTo>
                    <a:pt x="3" y="17"/>
                  </a:lnTo>
                  <a:lnTo>
                    <a:pt x="3" y="19"/>
                  </a:lnTo>
                  <a:lnTo>
                    <a:pt x="2" y="21"/>
                  </a:lnTo>
                  <a:lnTo>
                    <a:pt x="1" y="24"/>
                  </a:lnTo>
                  <a:lnTo>
                    <a:pt x="1" y="25"/>
                  </a:lnTo>
                  <a:lnTo>
                    <a:pt x="0" y="27"/>
                  </a:lnTo>
                  <a:lnTo>
                    <a:pt x="0" y="29"/>
                  </a:lnTo>
                </a:path>
              </a:pathLst>
            </a:custGeom>
            <a:solidFill>
              <a:srgbClr val="FFFFFF"/>
            </a:solidFill>
            <a:ln w="12700" cap="rnd">
              <a:noFill/>
              <a:round/>
              <a:headEnd/>
              <a:tailEnd/>
            </a:ln>
          </p:spPr>
          <p:txBody>
            <a:bodyPr/>
            <a:lstStyle/>
            <a:p>
              <a:endParaRPr lang="en-US">
                <a:solidFill>
                  <a:srgbClr val="000000"/>
                </a:solidFill>
              </a:endParaRPr>
            </a:p>
          </p:txBody>
        </p:sp>
        <p:sp>
          <p:nvSpPr>
            <p:cNvPr id="27866" name="Freeform 219"/>
            <p:cNvSpPr>
              <a:spLocks/>
            </p:cNvSpPr>
            <p:nvPr/>
          </p:nvSpPr>
          <p:spPr bwMode="auto">
            <a:xfrm>
              <a:off x="3629" y="2631"/>
              <a:ext cx="67" cy="66"/>
            </a:xfrm>
            <a:custGeom>
              <a:avLst/>
              <a:gdLst>
                <a:gd name="T0" fmla="*/ 0 w 67"/>
                <a:gd name="T1" fmla="*/ 32 h 66"/>
                <a:gd name="T2" fmla="*/ 1 w 67"/>
                <a:gd name="T3" fmla="*/ 37 h 66"/>
                <a:gd name="T4" fmla="*/ 2 w 67"/>
                <a:gd name="T5" fmla="*/ 42 h 66"/>
                <a:gd name="T6" fmla="*/ 3 w 67"/>
                <a:gd name="T7" fmla="*/ 46 h 66"/>
                <a:gd name="T8" fmla="*/ 5 w 67"/>
                <a:gd name="T9" fmla="*/ 50 h 66"/>
                <a:gd name="T10" fmla="*/ 11 w 67"/>
                <a:gd name="T11" fmla="*/ 56 h 66"/>
                <a:gd name="T12" fmla="*/ 17 w 67"/>
                <a:gd name="T13" fmla="*/ 61 h 66"/>
                <a:gd name="T14" fmla="*/ 25 w 67"/>
                <a:gd name="T15" fmla="*/ 64 h 66"/>
                <a:gd name="T16" fmla="*/ 33 w 67"/>
                <a:gd name="T17" fmla="*/ 65 h 66"/>
                <a:gd name="T18" fmla="*/ 42 w 67"/>
                <a:gd name="T19" fmla="*/ 64 h 66"/>
                <a:gd name="T20" fmla="*/ 49 w 67"/>
                <a:gd name="T21" fmla="*/ 61 h 66"/>
                <a:gd name="T22" fmla="*/ 57 w 67"/>
                <a:gd name="T23" fmla="*/ 55 h 66"/>
                <a:gd name="T24" fmla="*/ 62 w 67"/>
                <a:gd name="T25" fmla="*/ 49 h 66"/>
                <a:gd name="T26" fmla="*/ 64 w 67"/>
                <a:gd name="T27" fmla="*/ 45 h 66"/>
                <a:gd name="T28" fmla="*/ 65 w 67"/>
                <a:gd name="T29" fmla="*/ 41 h 66"/>
                <a:gd name="T30" fmla="*/ 66 w 67"/>
                <a:gd name="T31" fmla="*/ 36 h 66"/>
                <a:gd name="T32" fmla="*/ 66 w 67"/>
                <a:gd name="T33" fmla="*/ 32 h 66"/>
                <a:gd name="T34" fmla="*/ 66 w 67"/>
                <a:gd name="T35" fmla="*/ 27 h 66"/>
                <a:gd name="T36" fmla="*/ 65 w 67"/>
                <a:gd name="T37" fmla="*/ 22 h 66"/>
                <a:gd name="T38" fmla="*/ 64 w 67"/>
                <a:gd name="T39" fmla="*/ 17 h 66"/>
                <a:gd name="T40" fmla="*/ 62 w 67"/>
                <a:gd name="T41" fmla="*/ 14 h 66"/>
                <a:gd name="T42" fmla="*/ 57 w 67"/>
                <a:gd name="T43" fmla="*/ 8 h 66"/>
                <a:gd name="T44" fmla="*/ 49 w 67"/>
                <a:gd name="T45" fmla="*/ 3 h 66"/>
                <a:gd name="T46" fmla="*/ 42 w 67"/>
                <a:gd name="T47" fmla="*/ 0 h 66"/>
                <a:gd name="T48" fmla="*/ 34 w 67"/>
                <a:gd name="T49" fmla="*/ 0 h 66"/>
                <a:gd name="T50" fmla="*/ 25 w 67"/>
                <a:gd name="T51" fmla="*/ 0 h 66"/>
                <a:gd name="T52" fmla="*/ 17 w 67"/>
                <a:gd name="T53" fmla="*/ 3 h 66"/>
                <a:gd name="T54" fmla="*/ 11 w 67"/>
                <a:gd name="T55" fmla="*/ 8 h 66"/>
                <a:gd name="T56" fmla="*/ 5 w 67"/>
                <a:gd name="T57" fmla="*/ 15 h 66"/>
                <a:gd name="T58" fmla="*/ 3 w 67"/>
                <a:gd name="T59" fmla="*/ 19 h 66"/>
                <a:gd name="T60" fmla="*/ 2 w 67"/>
                <a:gd name="T61" fmla="*/ 23 h 66"/>
                <a:gd name="T62" fmla="*/ 1 w 67"/>
                <a:gd name="T63" fmla="*/ 28 h 66"/>
                <a:gd name="T64" fmla="*/ 0 w 67"/>
                <a:gd name="T65" fmla="*/ 32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66"/>
                <a:gd name="T101" fmla="*/ 67 w 67"/>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66">
                  <a:moveTo>
                    <a:pt x="0" y="32"/>
                  </a:moveTo>
                  <a:lnTo>
                    <a:pt x="0" y="32"/>
                  </a:lnTo>
                  <a:lnTo>
                    <a:pt x="0" y="35"/>
                  </a:lnTo>
                  <a:lnTo>
                    <a:pt x="1" y="37"/>
                  </a:lnTo>
                  <a:lnTo>
                    <a:pt x="1" y="39"/>
                  </a:lnTo>
                  <a:lnTo>
                    <a:pt x="2" y="42"/>
                  </a:lnTo>
                  <a:lnTo>
                    <a:pt x="3" y="43"/>
                  </a:lnTo>
                  <a:lnTo>
                    <a:pt x="3" y="46"/>
                  </a:lnTo>
                  <a:lnTo>
                    <a:pt x="4" y="48"/>
                  </a:lnTo>
                  <a:lnTo>
                    <a:pt x="5" y="50"/>
                  </a:lnTo>
                  <a:lnTo>
                    <a:pt x="8" y="53"/>
                  </a:lnTo>
                  <a:lnTo>
                    <a:pt x="11" y="56"/>
                  </a:lnTo>
                  <a:lnTo>
                    <a:pt x="13" y="59"/>
                  </a:lnTo>
                  <a:lnTo>
                    <a:pt x="17" y="61"/>
                  </a:lnTo>
                  <a:lnTo>
                    <a:pt x="21" y="62"/>
                  </a:lnTo>
                  <a:lnTo>
                    <a:pt x="25" y="64"/>
                  </a:lnTo>
                  <a:lnTo>
                    <a:pt x="29" y="65"/>
                  </a:lnTo>
                  <a:lnTo>
                    <a:pt x="33" y="65"/>
                  </a:lnTo>
                  <a:lnTo>
                    <a:pt x="37" y="65"/>
                  </a:lnTo>
                  <a:lnTo>
                    <a:pt x="42" y="64"/>
                  </a:lnTo>
                  <a:lnTo>
                    <a:pt x="46" y="62"/>
                  </a:lnTo>
                  <a:lnTo>
                    <a:pt x="49" y="61"/>
                  </a:lnTo>
                  <a:lnTo>
                    <a:pt x="53" y="58"/>
                  </a:lnTo>
                  <a:lnTo>
                    <a:pt x="57" y="55"/>
                  </a:lnTo>
                  <a:lnTo>
                    <a:pt x="60" y="53"/>
                  </a:lnTo>
                  <a:lnTo>
                    <a:pt x="62" y="49"/>
                  </a:lnTo>
                  <a:lnTo>
                    <a:pt x="63" y="47"/>
                  </a:lnTo>
                  <a:lnTo>
                    <a:pt x="64" y="45"/>
                  </a:lnTo>
                  <a:lnTo>
                    <a:pt x="65" y="43"/>
                  </a:lnTo>
                  <a:lnTo>
                    <a:pt x="65" y="41"/>
                  </a:lnTo>
                  <a:lnTo>
                    <a:pt x="66" y="39"/>
                  </a:lnTo>
                  <a:lnTo>
                    <a:pt x="66" y="36"/>
                  </a:lnTo>
                  <a:lnTo>
                    <a:pt x="66" y="34"/>
                  </a:lnTo>
                  <a:lnTo>
                    <a:pt x="66" y="32"/>
                  </a:lnTo>
                  <a:lnTo>
                    <a:pt x="66" y="29"/>
                  </a:lnTo>
                  <a:lnTo>
                    <a:pt x="66" y="27"/>
                  </a:lnTo>
                  <a:lnTo>
                    <a:pt x="66" y="24"/>
                  </a:lnTo>
                  <a:lnTo>
                    <a:pt x="65" y="22"/>
                  </a:lnTo>
                  <a:lnTo>
                    <a:pt x="65" y="20"/>
                  </a:lnTo>
                  <a:lnTo>
                    <a:pt x="64" y="17"/>
                  </a:lnTo>
                  <a:lnTo>
                    <a:pt x="63" y="16"/>
                  </a:lnTo>
                  <a:lnTo>
                    <a:pt x="62" y="14"/>
                  </a:lnTo>
                  <a:lnTo>
                    <a:pt x="60" y="11"/>
                  </a:lnTo>
                  <a:lnTo>
                    <a:pt x="57" y="8"/>
                  </a:lnTo>
                  <a:lnTo>
                    <a:pt x="53" y="5"/>
                  </a:lnTo>
                  <a:lnTo>
                    <a:pt x="49" y="3"/>
                  </a:lnTo>
                  <a:lnTo>
                    <a:pt x="46" y="1"/>
                  </a:lnTo>
                  <a:lnTo>
                    <a:pt x="42" y="0"/>
                  </a:lnTo>
                  <a:lnTo>
                    <a:pt x="38" y="0"/>
                  </a:lnTo>
                  <a:lnTo>
                    <a:pt x="34" y="0"/>
                  </a:lnTo>
                  <a:lnTo>
                    <a:pt x="30" y="0"/>
                  </a:lnTo>
                  <a:lnTo>
                    <a:pt x="25" y="0"/>
                  </a:lnTo>
                  <a:lnTo>
                    <a:pt x="21" y="1"/>
                  </a:lnTo>
                  <a:lnTo>
                    <a:pt x="17" y="3"/>
                  </a:lnTo>
                  <a:lnTo>
                    <a:pt x="14" y="5"/>
                  </a:lnTo>
                  <a:lnTo>
                    <a:pt x="11" y="8"/>
                  </a:lnTo>
                  <a:lnTo>
                    <a:pt x="8" y="11"/>
                  </a:lnTo>
                  <a:lnTo>
                    <a:pt x="5" y="15"/>
                  </a:lnTo>
                  <a:lnTo>
                    <a:pt x="4" y="16"/>
                  </a:lnTo>
                  <a:lnTo>
                    <a:pt x="3" y="19"/>
                  </a:lnTo>
                  <a:lnTo>
                    <a:pt x="3" y="21"/>
                  </a:lnTo>
                  <a:lnTo>
                    <a:pt x="2" y="23"/>
                  </a:lnTo>
                  <a:lnTo>
                    <a:pt x="1" y="26"/>
                  </a:lnTo>
                  <a:lnTo>
                    <a:pt x="1" y="28"/>
                  </a:lnTo>
                  <a:lnTo>
                    <a:pt x="0" y="30"/>
                  </a:lnTo>
                  <a:lnTo>
                    <a:pt x="0" y="32"/>
                  </a:lnTo>
                </a:path>
              </a:pathLst>
            </a:custGeom>
            <a:noFill/>
            <a:ln w="12700" cap="rnd">
              <a:solidFill>
                <a:srgbClr val="000000"/>
              </a:solidFill>
              <a:round/>
              <a:headEnd/>
              <a:tailEnd/>
            </a:ln>
          </p:spPr>
          <p:txBody>
            <a:bodyPr/>
            <a:lstStyle/>
            <a:p>
              <a:endParaRPr lang="en-US">
                <a:solidFill>
                  <a:srgbClr val="000000"/>
                </a:solidFill>
              </a:endParaRPr>
            </a:p>
          </p:txBody>
        </p:sp>
        <p:sp>
          <p:nvSpPr>
            <p:cNvPr id="27867" name="Freeform 220"/>
            <p:cNvSpPr>
              <a:spLocks/>
            </p:cNvSpPr>
            <p:nvPr/>
          </p:nvSpPr>
          <p:spPr bwMode="auto">
            <a:xfrm>
              <a:off x="3378" y="2576"/>
              <a:ext cx="170" cy="169"/>
            </a:xfrm>
            <a:custGeom>
              <a:avLst/>
              <a:gdLst>
                <a:gd name="T0" fmla="*/ 76 w 170"/>
                <a:gd name="T1" fmla="*/ 65 h 169"/>
                <a:gd name="T2" fmla="*/ 168 w 170"/>
                <a:gd name="T3" fmla="*/ 82 h 169"/>
                <a:gd name="T4" fmla="*/ 163 w 170"/>
                <a:gd name="T5" fmla="*/ 105 h 169"/>
                <a:gd name="T6" fmla="*/ 155 w 170"/>
                <a:gd name="T7" fmla="*/ 124 h 169"/>
                <a:gd name="T8" fmla="*/ 147 w 170"/>
                <a:gd name="T9" fmla="*/ 139 h 169"/>
                <a:gd name="T10" fmla="*/ 134 w 170"/>
                <a:gd name="T11" fmla="*/ 152 h 169"/>
                <a:gd name="T12" fmla="*/ 121 w 170"/>
                <a:gd name="T13" fmla="*/ 160 h 169"/>
                <a:gd name="T14" fmla="*/ 106 w 170"/>
                <a:gd name="T15" fmla="*/ 165 h 169"/>
                <a:gd name="T16" fmla="*/ 91 w 170"/>
                <a:gd name="T17" fmla="*/ 168 h 169"/>
                <a:gd name="T18" fmla="*/ 77 w 170"/>
                <a:gd name="T19" fmla="*/ 167 h 169"/>
                <a:gd name="T20" fmla="*/ 66 w 170"/>
                <a:gd name="T21" fmla="*/ 166 h 169"/>
                <a:gd name="T22" fmla="*/ 55 w 170"/>
                <a:gd name="T23" fmla="*/ 162 h 169"/>
                <a:gd name="T24" fmla="*/ 43 w 170"/>
                <a:gd name="T25" fmla="*/ 157 h 169"/>
                <a:gd name="T26" fmla="*/ 33 w 170"/>
                <a:gd name="T27" fmla="*/ 152 h 169"/>
                <a:gd name="T28" fmla="*/ 24 w 170"/>
                <a:gd name="T29" fmla="*/ 143 h 169"/>
                <a:gd name="T30" fmla="*/ 15 w 170"/>
                <a:gd name="T31" fmla="*/ 134 h 169"/>
                <a:gd name="T32" fmla="*/ 9 w 170"/>
                <a:gd name="T33" fmla="*/ 124 h 169"/>
                <a:gd name="T34" fmla="*/ 4 w 170"/>
                <a:gd name="T35" fmla="*/ 111 h 169"/>
                <a:gd name="T36" fmla="*/ 1 w 170"/>
                <a:gd name="T37" fmla="*/ 98 h 169"/>
                <a:gd name="T38" fmla="*/ 0 w 170"/>
                <a:gd name="T39" fmla="*/ 84 h 169"/>
                <a:gd name="T40" fmla="*/ 1 w 170"/>
                <a:gd name="T41" fmla="*/ 80 h 169"/>
                <a:gd name="T42" fmla="*/ 2 w 170"/>
                <a:gd name="T43" fmla="*/ 69 h 169"/>
                <a:gd name="T44" fmla="*/ 5 w 170"/>
                <a:gd name="T45" fmla="*/ 55 h 169"/>
                <a:gd name="T46" fmla="*/ 9 w 170"/>
                <a:gd name="T47" fmla="*/ 44 h 169"/>
                <a:gd name="T48" fmla="*/ 15 w 170"/>
                <a:gd name="T49" fmla="*/ 34 h 169"/>
                <a:gd name="T50" fmla="*/ 22 w 170"/>
                <a:gd name="T51" fmla="*/ 25 h 169"/>
                <a:gd name="T52" fmla="*/ 30 w 170"/>
                <a:gd name="T53" fmla="*/ 17 h 169"/>
                <a:gd name="T54" fmla="*/ 40 w 170"/>
                <a:gd name="T55" fmla="*/ 11 h 169"/>
                <a:gd name="T56" fmla="*/ 49 w 170"/>
                <a:gd name="T57" fmla="*/ 6 h 169"/>
                <a:gd name="T58" fmla="*/ 60 w 170"/>
                <a:gd name="T59" fmla="*/ 3 h 169"/>
                <a:gd name="T60" fmla="*/ 70 w 170"/>
                <a:gd name="T61" fmla="*/ 0 h 169"/>
                <a:gd name="T62" fmla="*/ 82 w 170"/>
                <a:gd name="T63" fmla="*/ 0 h 169"/>
                <a:gd name="T64" fmla="*/ 97 w 170"/>
                <a:gd name="T65" fmla="*/ 1 h 169"/>
                <a:gd name="T66" fmla="*/ 110 w 170"/>
                <a:gd name="T67" fmla="*/ 4 h 169"/>
                <a:gd name="T68" fmla="*/ 123 w 170"/>
                <a:gd name="T69" fmla="*/ 9 h 169"/>
                <a:gd name="T70" fmla="*/ 135 w 170"/>
                <a:gd name="T71" fmla="*/ 14 h 169"/>
                <a:gd name="T72" fmla="*/ 146 w 170"/>
                <a:gd name="T73" fmla="*/ 23 h 169"/>
                <a:gd name="T74" fmla="*/ 110 w 170"/>
                <a:gd name="T75" fmla="*/ 57 h 169"/>
                <a:gd name="T76" fmla="*/ 100 w 170"/>
                <a:gd name="T77" fmla="*/ 50 h 169"/>
                <a:gd name="T78" fmla="*/ 89 w 170"/>
                <a:gd name="T79" fmla="*/ 47 h 169"/>
                <a:gd name="T80" fmla="*/ 81 w 170"/>
                <a:gd name="T81" fmla="*/ 47 h 169"/>
                <a:gd name="T82" fmla="*/ 74 w 170"/>
                <a:gd name="T83" fmla="*/ 49 h 169"/>
                <a:gd name="T84" fmla="*/ 68 w 170"/>
                <a:gd name="T85" fmla="*/ 51 h 169"/>
                <a:gd name="T86" fmla="*/ 57 w 170"/>
                <a:gd name="T87" fmla="*/ 61 h 169"/>
                <a:gd name="T88" fmla="*/ 53 w 170"/>
                <a:gd name="T89" fmla="*/ 70 h 169"/>
                <a:gd name="T90" fmla="*/ 51 w 170"/>
                <a:gd name="T91" fmla="*/ 78 h 169"/>
                <a:gd name="T92" fmla="*/ 50 w 170"/>
                <a:gd name="T93" fmla="*/ 86 h 169"/>
                <a:gd name="T94" fmla="*/ 51 w 170"/>
                <a:gd name="T95" fmla="*/ 93 h 169"/>
                <a:gd name="T96" fmla="*/ 53 w 170"/>
                <a:gd name="T97" fmla="*/ 99 h 169"/>
                <a:gd name="T98" fmla="*/ 58 w 170"/>
                <a:gd name="T99" fmla="*/ 107 h 169"/>
                <a:gd name="T100" fmla="*/ 69 w 170"/>
                <a:gd name="T101" fmla="*/ 116 h 169"/>
                <a:gd name="T102" fmla="*/ 74 w 170"/>
                <a:gd name="T103" fmla="*/ 119 h 169"/>
                <a:gd name="T104" fmla="*/ 81 w 170"/>
                <a:gd name="T105" fmla="*/ 121 h 169"/>
                <a:gd name="T106" fmla="*/ 89 w 170"/>
                <a:gd name="T107" fmla="*/ 121 h 169"/>
                <a:gd name="T108" fmla="*/ 100 w 170"/>
                <a:gd name="T109" fmla="*/ 117 h 169"/>
                <a:gd name="T110" fmla="*/ 109 w 170"/>
                <a:gd name="T111" fmla="*/ 108 h 1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70"/>
                <a:gd name="T169" fmla="*/ 0 h 169"/>
                <a:gd name="T170" fmla="*/ 170 w 170"/>
                <a:gd name="T171" fmla="*/ 169 h 1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70" h="169">
                  <a:moveTo>
                    <a:pt x="111" y="104"/>
                  </a:moveTo>
                  <a:lnTo>
                    <a:pt x="76" y="104"/>
                  </a:lnTo>
                  <a:lnTo>
                    <a:pt x="76" y="65"/>
                  </a:lnTo>
                  <a:lnTo>
                    <a:pt x="169" y="65"/>
                  </a:lnTo>
                  <a:lnTo>
                    <a:pt x="169" y="73"/>
                  </a:lnTo>
                  <a:lnTo>
                    <a:pt x="168" y="82"/>
                  </a:lnTo>
                  <a:lnTo>
                    <a:pt x="167" y="90"/>
                  </a:lnTo>
                  <a:lnTo>
                    <a:pt x="165" y="98"/>
                  </a:lnTo>
                  <a:lnTo>
                    <a:pt x="163" y="105"/>
                  </a:lnTo>
                  <a:lnTo>
                    <a:pt x="161" y="112"/>
                  </a:lnTo>
                  <a:lnTo>
                    <a:pt x="158" y="118"/>
                  </a:lnTo>
                  <a:lnTo>
                    <a:pt x="155" y="124"/>
                  </a:lnTo>
                  <a:lnTo>
                    <a:pt x="154" y="129"/>
                  </a:lnTo>
                  <a:lnTo>
                    <a:pt x="150" y="134"/>
                  </a:lnTo>
                  <a:lnTo>
                    <a:pt x="147" y="139"/>
                  </a:lnTo>
                  <a:lnTo>
                    <a:pt x="143" y="144"/>
                  </a:lnTo>
                  <a:lnTo>
                    <a:pt x="139" y="148"/>
                  </a:lnTo>
                  <a:lnTo>
                    <a:pt x="134" y="152"/>
                  </a:lnTo>
                  <a:lnTo>
                    <a:pt x="129" y="154"/>
                  </a:lnTo>
                  <a:lnTo>
                    <a:pt x="126" y="157"/>
                  </a:lnTo>
                  <a:lnTo>
                    <a:pt x="121" y="160"/>
                  </a:lnTo>
                  <a:lnTo>
                    <a:pt x="116" y="161"/>
                  </a:lnTo>
                  <a:lnTo>
                    <a:pt x="111" y="164"/>
                  </a:lnTo>
                  <a:lnTo>
                    <a:pt x="106" y="165"/>
                  </a:lnTo>
                  <a:lnTo>
                    <a:pt x="100" y="166"/>
                  </a:lnTo>
                  <a:lnTo>
                    <a:pt x="96" y="167"/>
                  </a:lnTo>
                  <a:lnTo>
                    <a:pt x="91" y="168"/>
                  </a:lnTo>
                  <a:lnTo>
                    <a:pt x="85" y="168"/>
                  </a:lnTo>
                  <a:lnTo>
                    <a:pt x="81" y="168"/>
                  </a:lnTo>
                  <a:lnTo>
                    <a:pt x="77" y="167"/>
                  </a:lnTo>
                  <a:lnTo>
                    <a:pt x="73" y="167"/>
                  </a:lnTo>
                  <a:lnTo>
                    <a:pt x="70" y="167"/>
                  </a:lnTo>
                  <a:lnTo>
                    <a:pt x="66" y="166"/>
                  </a:lnTo>
                  <a:lnTo>
                    <a:pt x="62" y="165"/>
                  </a:lnTo>
                  <a:lnTo>
                    <a:pt x="58" y="163"/>
                  </a:lnTo>
                  <a:lnTo>
                    <a:pt x="55" y="162"/>
                  </a:lnTo>
                  <a:lnTo>
                    <a:pt x="51" y="161"/>
                  </a:lnTo>
                  <a:lnTo>
                    <a:pt x="47" y="159"/>
                  </a:lnTo>
                  <a:lnTo>
                    <a:pt x="43" y="157"/>
                  </a:lnTo>
                  <a:lnTo>
                    <a:pt x="41" y="155"/>
                  </a:lnTo>
                  <a:lnTo>
                    <a:pt x="37" y="154"/>
                  </a:lnTo>
                  <a:lnTo>
                    <a:pt x="33" y="152"/>
                  </a:lnTo>
                  <a:lnTo>
                    <a:pt x="30" y="149"/>
                  </a:lnTo>
                  <a:lnTo>
                    <a:pt x="27" y="146"/>
                  </a:lnTo>
                  <a:lnTo>
                    <a:pt x="24" y="143"/>
                  </a:lnTo>
                  <a:lnTo>
                    <a:pt x="20" y="140"/>
                  </a:lnTo>
                  <a:lnTo>
                    <a:pt x="18" y="137"/>
                  </a:lnTo>
                  <a:lnTo>
                    <a:pt x="15" y="134"/>
                  </a:lnTo>
                  <a:lnTo>
                    <a:pt x="14" y="130"/>
                  </a:lnTo>
                  <a:lnTo>
                    <a:pt x="12" y="126"/>
                  </a:lnTo>
                  <a:lnTo>
                    <a:pt x="9" y="124"/>
                  </a:lnTo>
                  <a:lnTo>
                    <a:pt x="8" y="120"/>
                  </a:lnTo>
                  <a:lnTo>
                    <a:pt x="6" y="116"/>
                  </a:lnTo>
                  <a:lnTo>
                    <a:pt x="4" y="111"/>
                  </a:lnTo>
                  <a:lnTo>
                    <a:pt x="3" y="107"/>
                  </a:lnTo>
                  <a:lnTo>
                    <a:pt x="2" y="102"/>
                  </a:lnTo>
                  <a:lnTo>
                    <a:pt x="1" y="98"/>
                  </a:lnTo>
                  <a:lnTo>
                    <a:pt x="0" y="94"/>
                  </a:lnTo>
                  <a:lnTo>
                    <a:pt x="0" y="90"/>
                  </a:lnTo>
                  <a:lnTo>
                    <a:pt x="0" y="84"/>
                  </a:lnTo>
                  <a:lnTo>
                    <a:pt x="0" y="83"/>
                  </a:lnTo>
                  <a:lnTo>
                    <a:pt x="0" y="82"/>
                  </a:lnTo>
                  <a:lnTo>
                    <a:pt x="1" y="80"/>
                  </a:lnTo>
                  <a:lnTo>
                    <a:pt x="1" y="78"/>
                  </a:lnTo>
                  <a:lnTo>
                    <a:pt x="1" y="73"/>
                  </a:lnTo>
                  <a:lnTo>
                    <a:pt x="2" y="69"/>
                  </a:lnTo>
                  <a:lnTo>
                    <a:pt x="2" y="65"/>
                  </a:lnTo>
                  <a:lnTo>
                    <a:pt x="4" y="60"/>
                  </a:lnTo>
                  <a:lnTo>
                    <a:pt x="5" y="55"/>
                  </a:lnTo>
                  <a:lnTo>
                    <a:pt x="6" y="51"/>
                  </a:lnTo>
                  <a:lnTo>
                    <a:pt x="8" y="48"/>
                  </a:lnTo>
                  <a:lnTo>
                    <a:pt x="9" y="44"/>
                  </a:lnTo>
                  <a:lnTo>
                    <a:pt x="11" y="41"/>
                  </a:lnTo>
                  <a:lnTo>
                    <a:pt x="13" y="37"/>
                  </a:lnTo>
                  <a:lnTo>
                    <a:pt x="15" y="34"/>
                  </a:lnTo>
                  <a:lnTo>
                    <a:pt x="17" y="31"/>
                  </a:lnTo>
                  <a:lnTo>
                    <a:pt x="19" y="28"/>
                  </a:lnTo>
                  <a:lnTo>
                    <a:pt x="22" y="25"/>
                  </a:lnTo>
                  <a:lnTo>
                    <a:pt x="24" y="22"/>
                  </a:lnTo>
                  <a:lnTo>
                    <a:pt x="27" y="19"/>
                  </a:lnTo>
                  <a:lnTo>
                    <a:pt x="30" y="17"/>
                  </a:lnTo>
                  <a:lnTo>
                    <a:pt x="34" y="14"/>
                  </a:lnTo>
                  <a:lnTo>
                    <a:pt x="37" y="13"/>
                  </a:lnTo>
                  <a:lnTo>
                    <a:pt x="40" y="11"/>
                  </a:lnTo>
                  <a:lnTo>
                    <a:pt x="42" y="9"/>
                  </a:lnTo>
                  <a:lnTo>
                    <a:pt x="46" y="7"/>
                  </a:lnTo>
                  <a:lnTo>
                    <a:pt x="49" y="6"/>
                  </a:lnTo>
                  <a:lnTo>
                    <a:pt x="53" y="5"/>
                  </a:lnTo>
                  <a:lnTo>
                    <a:pt x="56" y="3"/>
                  </a:lnTo>
                  <a:lnTo>
                    <a:pt x="60" y="3"/>
                  </a:lnTo>
                  <a:lnTo>
                    <a:pt x="64" y="2"/>
                  </a:lnTo>
                  <a:lnTo>
                    <a:pt x="68" y="1"/>
                  </a:lnTo>
                  <a:lnTo>
                    <a:pt x="70" y="0"/>
                  </a:lnTo>
                  <a:lnTo>
                    <a:pt x="74" y="0"/>
                  </a:lnTo>
                  <a:lnTo>
                    <a:pt x="78" y="0"/>
                  </a:lnTo>
                  <a:lnTo>
                    <a:pt x="82" y="0"/>
                  </a:lnTo>
                  <a:lnTo>
                    <a:pt x="87" y="0"/>
                  </a:lnTo>
                  <a:lnTo>
                    <a:pt x="92" y="0"/>
                  </a:lnTo>
                  <a:lnTo>
                    <a:pt x="97" y="1"/>
                  </a:lnTo>
                  <a:lnTo>
                    <a:pt x="100" y="2"/>
                  </a:lnTo>
                  <a:lnTo>
                    <a:pt x="105" y="3"/>
                  </a:lnTo>
                  <a:lnTo>
                    <a:pt x="110" y="4"/>
                  </a:lnTo>
                  <a:lnTo>
                    <a:pt x="114" y="5"/>
                  </a:lnTo>
                  <a:lnTo>
                    <a:pt x="119" y="7"/>
                  </a:lnTo>
                  <a:lnTo>
                    <a:pt x="123" y="9"/>
                  </a:lnTo>
                  <a:lnTo>
                    <a:pt x="127" y="11"/>
                  </a:lnTo>
                  <a:lnTo>
                    <a:pt x="130" y="13"/>
                  </a:lnTo>
                  <a:lnTo>
                    <a:pt x="135" y="14"/>
                  </a:lnTo>
                  <a:lnTo>
                    <a:pt x="139" y="17"/>
                  </a:lnTo>
                  <a:lnTo>
                    <a:pt x="142" y="20"/>
                  </a:lnTo>
                  <a:lnTo>
                    <a:pt x="146" y="23"/>
                  </a:lnTo>
                  <a:lnTo>
                    <a:pt x="149" y="26"/>
                  </a:lnTo>
                  <a:lnTo>
                    <a:pt x="114" y="60"/>
                  </a:lnTo>
                  <a:lnTo>
                    <a:pt x="110" y="57"/>
                  </a:lnTo>
                  <a:lnTo>
                    <a:pt x="107" y="54"/>
                  </a:lnTo>
                  <a:lnTo>
                    <a:pt x="103" y="51"/>
                  </a:lnTo>
                  <a:lnTo>
                    <a:pt x="100" y="50"/>
                  </a:lnTo>
                  <a:lnTo>
                    <a:pt x="97" y="49"/>
                  </a:lnTo>
                  <a:lnTo>
                    <a:pt x="93" y="47"/>
                  </a:lnTo>
                  <a:lnTo>
                    <a:pt x="89" y="47"/>
                  </a:lnTo>
                  <a:lnTo>
                    <a:pt x="85" y="47"/>
                  </a:lnTo>
                  <a:lnTo>
                    <a:pt x="83" y="47"/>
                  </a:lnTo>
                  <a:lnTo>
                    <a:pt x="81" y="47"/>
                  </a:lnTo>
                  <a:lnTo>
                    <a:pt x="78" y="47"/>
                  </a:lnTo>
                  <a:lnTo>
                    <a:pt x="76" y="48"/>
                  </a:lnTo>
                  <a:lnTo>
                    <a:pt x="74" y="49"/>
                  </a:lnTo>
                  <a:lnTo>
                    <a:pt x="72" y="49"/>
                  </a:lnTo>
                  <a:lnTo>
                    <a:pt x="70" y="50"/>
                  </a:lnTo>
                  <a:lnTo>
                    <a:pt x="68" y="51"/>
                  </a:lnTo>
                  <a:lnTo>
                    <a:pt x="64" y="54"/>
                  </a:lnTo>
                  <a:lnTo>
                    <a:pt x="61" y="58"/>
                  </a:lnTo>
                  <a:lnTo>
                    <a:pt x="57" y="61"/>
                  </a:lnTo>
                  <a:lnTo>
                    <a:pt x="55" y="66"/>
                  </a:lnTo>
                  <a:lnTo>
                    <a:pt x="54" y="68"/>
                  </a:lnTo>
                  <a:lnTo>
                    <a:pt x="53" y="70"/>
                  </a:lnTo>
                  <a:lnTo>
                    <a:pt x="52" y="72"/>
                  </a:lnTo>
                  <a:lnTo>
                    <a:pt x="51" y="75"/>
                  </a:lnTo>
                  <a:lnTo>
                    <a:pt x="51" y="78"/>
                  </a:lnTo>
                  <a:lnTo>
                    <a:pt x="51" y="80"/>
                  </a:lnTo>
                  <a:lnTo>
                    <a:pt x="50" y="83"/>
                  </a:lnTo>
                  <a:lnTo>
                    <a:pt x="50" y="86"/>
                  </a:lnTo>
                  <a:lnTo>
                    <a:pt x="50" y="88"/>
                  </a:lnTo>
                  <a:lnTo>
                    <a:pt x="51" y="91"/>
                  </a:lnTo>
                  <a:lnTo>
                    <a:pt x="51" y="93"/>
                  </a:lnTo>
                  <a:lnTo>
                    <a:pt x="51" y="95"/>
                  </a:lnTo>
                  <a:lnTo>
                    <a:pt x="52" y="98"/>
                  </a:lnTo>
                  <a:lnTo>
                    <a:pt x="53" y="99"/>
                  </a:lnTo>
                  <a:lnTo>
                    <a:pt x="54" y="101"/>
                  </a:lnTo>
                  <a:lnTo>
                    <a:pt x="55" y="103"/>
                  </a:lnTo>
                  <a:lnTo>
                    <a:pt x="58" y="107"/>
                  </a:lnTo>
                  <a:lnTo>
                    <a:pt x="61" y="110"/>
                  </a:lnTo>
                  <a:lnTo>
                    <a:pt x="65" y="113"/>
                  </a:lnTo>
                  <a:lnTo>
                    <a:pt x="69" y="116"/>
                  </a:lnTo>
                  <a:lnTo>
                    <a:pt x="70" y="117"/>
                  </a:lnTo>
                  <a:lnTo>
                    <a:pt x="73" y="118"/>
                  </a:lnTo>
                  <a:lnTo>
                    <a:pt x="74" y="119"/>
                  </a:lnTo>
                  <a:lnTo>
                    <a:pt x="77" y="120"/>
                  </a:lnTo>
                  <a:lnTo>
                    <a:pt x="79" y="120"/>
                  </a:lnTo>
                  <a:lnTo>
                    <a:pt x="81" y="121"/>
                  </a:lnTo>
                  <a:lnTo>
                    <a:pt x="83" y="121"/>
                  </a:lnTo>
                  <a:lnTo>
                    <a:pt x="85" y="121"/>
                  </a:lnTo>
                  <a:lnTo>
                    <a:pt x="89" y="121"/>
                  </a:lnTo>
                  <a:lnTo>
                    <a:pt x="93" y="120"/>
                  </a:lnTo>
                  <a:lnTo>
                    <a:pt x="97" y="119"/>
                  </a:lnTo>
                  <a:lnTo>
                    <a:pt x="100" y="117"/>
                  </a:lnTo>
                  <a:lnTo>
                    <a:pt x="103" y="115"/>
                  </a:lnTo>
                  <a:lnTo>
                    <a:pt x="106" y="112"/>
                  </a:lnTo>
                  <a:lnTo>
                    <a:pt x="109" y="108"/>
                  </a:lnTo>
                  <a:lnTo>
                    <a:pt x="111" y="104"/>
                  </a:lnTo>
                </a:path>
              </a:pathLst>
            </a:custGeom>
            <a:solidFill>
              <a:srgbClr val="FF0000"/>
            </a:solidFill>
            <a:ln w="12700" cap="rnd">
              <a:noFill/>
              <a:round/>
              <a:headEnd/>
              <a:tailEnd/>
            </a:ln>
          </p:spPr>
          <p:txBody>
            <a:bodyPr/>
            <a:lstStyle/>
            <a:p>
              <a:endParaRPr lang="en-US">
                <a:solidFill>
                  <a:srgbClr val="000000"/>
                </a:solidFill>
              </a:endParaRPr>
            </a:p>
          </p:txBody>
        </p:sp>
        <p:sp>
          <p:nvSpPr>
            <p:cNvPr id="27868" name="Freeform 221"/>
            <p:cNvSpPr>
              <a:spLocks/>
            </p:cNvSpPr>
            <p:nvPr/>
          </p:nvSpPr>
          <p:spPr bwMode="auto">
            <a:xfrm>
              <a:off x="3378" y="2576"/>
              <a:ext cx="176" cy="175"/>
            </a:xfrm>
            <a:custGeom>
              <a:avLst/>
              <a:gdLst>
                <a:gd name="T0" fmla="*/ 79 w 176"/>
                <a:gd name="T1" fmla="*/ 67 h 175"/>
                <a:gd name="T2" fmla="*/ 174 w 176"/>
                <a:gd name="T3" fmla="*/ 85 h 175"/>
                <a:gd name="T4" fmla="*/ 169 w 176"/>
                <a:gd name="T5" fmla="*/ 109 h 175"/>
                <a:gd name="T6" fmla="*/ 161 w 176"/>
                <a:gd name="T7" fmla="*/ 128 h 175"/>
                <a:gd name="T8" fmla="*/ 152 w 176"/>
                <a:gd name="T9" fmla="*/ 144 h 175"/>
                <a:gd name="T10" fmla="*/ 139 w 176"/>
                <a:gd name="T11" fmla="*/ 157 h 175"/>
                <a:gd name="T12" fmla="*/ 125 w 176"/>
                <a:gd name="T13" fmla="*/ 166 h 175"/>
                <a:gd name="T14" fmla="*/ 110 w 176"/>
                <a:gd name="T15" fmla="*/ 171 h 175"/>
                <a:gd name="T16" fmla="*/ 94 w 176"/>
                <a:gd name="T17" fmla="*/ 174 h 175"/>
                <a:gd name="T18" fmla="*/ 80 w 176"/>
                <a:gd name="T19" fmla="*/ 173 h 175"/>
                <a:gd name="T20" fmla="*/ 68 w 176"/>
                <a:gd name="T21" fmla="*/ 172 h 175"/>
                <a:gd name="T22" fmla="*/ 57 w 176"/>
                <a:gd name="T23" fmla="*/ 168 h 175"/>
                <a:gd name="T24" fmla="*/ 45 w 176"/>
                <a:gd name="T25" fmla="*/ 163 h 175"/>
                <a:gd name="T26" fmla="*/ 34 w 176"/>
                <a:gd name="T27" fmla="*/ 157 h 175"/>
                <a:gd name="T28" fmla="*/ 25 w 176"/>
                <a:gd name="T29" fmla="*/ 148 h 175"/>
                <a:gd name="T30" fmla="*/ 16 w 176"/>
                <a:gd name="T31" fmla="*/ 139 h 175"/>
                <a:gd name="T32" fmla="*/ 9 w 176"/>
                <a:gd name="T33" fmla="*/ 128 h 175"/>
                <a:gd name="T34" fmla="*/ 4 w 176"/>
                <a:gd name="T35" fmla="*/ 115 h 175"/>
                <a:gd name="T36" fmla="*/ 1 w 176"/>
                <a:gd name="T37" fmla="*/ 102 h 175"/>
                <a:gd name="T38" fmla="*/ 0 w 176"/>
                <a:gd name="T39" fmla="*/ 87 h 175"/>
                <a:gd name="T40" fmla="*/ 1 w 176"/>
                <a:gd name="T41" fmla="*/ 83 h 175"/>
                <a:gd name="T42" fmla="*/ 2 w 176"/>
                <a:gd name="T43" fmla="*/ 71 h 175"/>
                <a:gd name="T44" fmla="*/ 5 w 176"/>
                <a:gd name="T45" fmla="*/ 57 h 175"/>
                <a:gd name="T46" fmla="*/ 9 w 176"/>
                <a:gd name="T47" fmla="*/ 46 h 175"/>
                <a:gd name="T48" fmla="*/ 16 w 176"/>
                <a:gd name="T49" fmla="*/ 35 h 175"/>
                <a:gd name="T50" fmla="*/ 23 w 176"/>
                <a:gd name="T51" fmla="*/ 26 h 175"/>
                <a:gd name="T52" fmla="*/ 31 w 176"/>
                <a:gd name="T53" fmla="*/ 18 h 175"/>
                <a:gd name="T54" fmla="*/ 41 w 176"/>
                <a:gd name="T55" fmla="*/ 11 h 175"/>
                <a:gd name="T56" fmla="*/ 51 w 176"/>
                <a:gd name="T57" fmla="*/ 6 h 175"/>
                <a:gd name="T58" fmla="*/ 62 w 176"/>
                <a:gd name="T59" fmla="*/ 3 h 175"/>
                <a:gd name="T60" fmla="*/ 73 w 176"/>
                <a:gd name="T61" fmla="*/ 0 h 175"/>
                <a:gd name="T62" fmla="*/ 85 w 176"/>
                <a:gd name="T63" fmla="*/ 0 h 175"/>
                <a:gd name="T64" fmla="*/ 100 w 176"/>
                <a:gd name="T65" fmla="*/ 1 h 175"/>
                <a:gd name="T66" fmla="*/ 114 w 176"/>
                <a:gd name="T67" fmla="*/ 4 h 175"/>
                <a:gd name="T68" fmla="*/ 127 w 176"/>
                <a:gd name="T69" fmla="*/ 9 h 175"/>
                <a:gd name="T70" fmla="*/ 140 w 176"/>
                <a:gd name="T71" fmla="*/ 15 h 175"/>
                <a:gd name="T72" fmla="*/ 151 w 176"/>
                <a:gd name="T73" fmla="*/ 24 h 175"/>
                <a:gd name="T74" fmla="*/ 114 w 176"/>
                <a:gd name="T75" fmla="*/ 59 h 175"/>
                <a:gd name="T76" fmla="*/ 104 w 176"/>
                <a:gd name="T77" fmla="*/ 52 h 175"/>
                <a:gd name="T78" fmla="*/ 92 w 176"/>
                <a:gd name="T79" fmla="*/ 49 h 175"/>
                <a:gd name="T80" fmla="*/ 84 w 176"/>
                <a:gd name="T81" fmla="*/ 49 h 175"/>
                <a:gd name="T82" fmla="*/ 77 w 176"/>
                <a:gd name="T83" fmla="*/ 51 h 175"/>
                <a:gd name="T84" fmla="*/ 70 w 176"/>
                <a:gd name="T85" fmla="*/ 53 h 175"/>
                <a:gd name="T86" fmla="*/ 59 w 176"/>
                <a:gd name="T87" fmla="*/ 63 h 175"/>
                <a:gd name="T88" fmla="*/ 55 w 176"/>
                <a:gd name="T89" fmla="*/ 72 h 175"/>
                <a:gd name="T90" fmla="*/ 53 w 176"/>
                <a:gd name="T91" fmla="*/ 81 h 175"/>
                <a:gd name="T92" fmla="*/ 52 w 176"/>
                <a:gd name="T93" fmla="*/ 89 h 175"/>
                <a:gd name="T94" fmla="*/ 53 w 176"/>
                <a:gd name="T95" fmla="*/ 96 h 175"/>
                <a:gd name="T96" fmla="*/ 55 w 176"/>
                <a:gd name="T97" fmla="*/ 103 h 175"/>
                <a:gd name="T98" fmla="*/ 60 w 176"/>
                <a:gd name="T99" fmla="*/ 111 h 175"/>
                <a:gd name="T100" fmla="*/ 71 w 176"/>
                <a:gd name="T101" fmla="*/ 120 h 175"/>
                <a:gd name="T102" fmla="*/ 77 w 176"/>
                <a:gd name="T103" fmla="*/ 123 h 175"/>
                <a:gd name="T104" fmla="*/ 84 w 176"/>
                <a:gd name="T105" fmla="*/ 125 h 175"/>
                <a:gd name="T106" fmla="*/ 92 w 176"/>
                <a:gd name="T107" fmla="*/ 125 h 175"/>
                <a:gd name="T108" fmla="*/ 104 w 176"/>
                <a:gd name="T109" fmla="*/ 121 h 175"/>
                <a:gd name="T110" fmla="*/ 113 w 176"/>
                <a:gd name="T111" fmla="*/ 112 h 1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76"/>
                <a:gd name="T169" fmla="*/ 0 h 175"/>
                <a:gd name="T170" fmla="*/ 176 w 176"/>
                <a:gd name="T171" fmla="*/ 175 h 1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76" h="175">
                  <a:moveTo>
                    <a:pt x="115" y="108"/>
                  </a:moveTo>
                  <a:lnTo>
                    <a:pt x="79" y="108"/>
                  </a:lnTo>
                  <a:lnTo>
                    <a:pt x="79" y="67"/>
                  </a:lnTo>
                  <a:lnTo>
                    <a:pt x="175" y="67"/>
                  </a:lnTo>
                  <a:lnTo>
                    <a:pt x="175" y="76"/>
                  </a:lnTo>
                  <a:lnTo>
                    <a:pt x="174" y="85"/>
                  </a:lnTo>
                  <a:lnTo>
                    <a:pt x="173" y="93"/>
                  </a:lnTo>
                  <a:lnTo>
                    <a:pt x="171" y="101"/>
                  </a:lnTo>
                  <a:lnTo>
                    <a:pt x="169" y="109"/>
                  </a:lnTo>
                  <a:lnTo>
                    <a:pt x="167" y="116"/>
                  </a:lnTo>
                  <a:lnTo>
                    <a:pt x="164" y="122"/>
                  </a:lnTo>
                  <a:lnTo>
                    <a:pt x="161" y="128"/>
                  </a:lnTo>
                  <a:lnTo>
                    <a:pt x="159" y="134"/>
                  </a:lnTo>
                  <a:lnTo>
                    <a:pt x="155" y="139"/>
                  </a:lnTo>
                  <a:lnTo>
                    <a:pt x="152" y="144"/>
                  </a:lnTo>
                  <a:lnTo>
                    <a:pt x="148" y="149"/>
                  </a:lnTo>
                  <a:lnTo>
                    <a:pt x="144" y="153"/>
                  </a:lnTo>
                  <a:lnTo>
                    <a:pt x="139" y="157"/>
                  </a:lnTo>
                  <a:lnTo>
                    <a:pt x="134" y="160"/>
                  </a:lnTo>
                  <a:lnTo>
                    <a:pt x="130" y="163"/>
                  </a:lnTo>
                  <a:lnTo>
                    <a:pt x="125" y="166"/>
                  </a:lnTo>
                  <a:lnTo>
                    <a:pt x="120" y="167"/>
                  </a:lnTo>
                  <a:lnTo>
                    <a:pt x="115" y="170"/>
                  </a:lnTo>
                  <a:lnTo>
                    <a:pt x="110" y="171"/>
                  </a:lnTo>
                  <a:lnTo>
                    <a:pt x="104" y="172"/>
                  </a:lnTo>
                  <a:lnTo>
                    <a:pt x="99" y="173"/>
                  </a:lnTo>
                  <a:lnTo>
                    <a:pt x="94" y="174"/>
                  </a:lnTo>
                  <a:lnTo>
                    <a:pt x="88" y="174"/>
                  </a:lnTo>
                  <a:lnTo>
                    <a:pt x="84" y="174"/>
                  </a:lnTo>
                  <a:lnTo>
                    <a:pt x="80" y="173"/>
                  </a:lnTo>
                  <a:lnTo>
                    <a:pt x="76" y="173"/>
                  </a:lnTo>
                  <a:lnTo>
                    <a:pt x="72" y="173"/>
                  </a:lnTo>
                  <a:lnTo>
                    <a:pt x="68" y="172"/>
                  </a:lnTo>
                  <a:lnTo>
                    <a:pt x="64" y="171"/>
                  </a:lnTo>
                  <a:lnTo>
                    <a:pt x="60" y="169"/>
                  </a:lnTo>
                  <a:lnTo>
                    <a:pt x="57" y="168"/>
                  </a:lnTo>
                  <a:lnTo>
                    <a:pt x="53" y="167"/>
                  </a:lnTo>
                  <a:lnTo>
                    <a:pt x="49" y="165"/>
                  </a:lnTo>
                  <a:lnTo>
                    <a:pt x="45" y="163"/>
                  </a:lnTo>
                  <a:lnTo>
                    <a:pt x="42" y="161"/>
                  </a:lnTo>
                  <a:lnTo>
                    <a:pt x="38" y="159"/>
                  </a:lnTo>
                  <a:lnTo>
                    <a:pt x="34" y="157"/>
                  </a:lnTo>
                  <a:lnTo>
                    <a:pt x="31" y="154"/>
                  </a:lnTo>
                  <a:lnTo>
                    <a:pt x="28" y="151"/>
                  </a:lnTo>
                  <a:lnTo>
                    <a:pt x="25" y="148"/>
                  </a:lnTo>
                  <a:lnTo>
                    <a:pt x="21" y="145"/>
                  </a:lnTo>
                  <a:lnTo>
                    <a:pt x="19" y="142"/>
                  </a:lnTo>
                  <a:lnTo>
                    <a:pt x="16" y="139"/>
                  </a:lnTo>
                  <a:lnTo>
                    <a:pt x="14" y="135"/>
                  </a:lnTo>
                  <a:lnTo>
                    <a:pt x="12" y="131"/>
                  </a:lnTo>
                  <a:lnTo>
                    <a:pt x="9" y="128"/>
                  </a:lnTo>
                  <a:lnTo>
                    <a:pt x="8" y="124"/>
                  </a:lnTo>
                  <a:lnTo>
                    <a:pt x="6" y="120"/>
                  </a:lnTo>
                  <a:lnTo>
                    <a:pt x="4" y="115"/>
                  </a:lnTo>
                  <a:lnTo>
                    <a:pt x="3" y="111"/>
                  </a:lnTo>
                  <a:lnTo>
                    <a:pt x="2" y="106"/>
                  </a:lnTo>
                  <a:lnTo>
                    <a:pt x="1" y="102"/>
                  </a:lnTo>
                  <a:lnTo>
                    <a:pt x="0" y="97"/>
                  </a:lnTo>
                  <a:lnTo>
                    <a:pt x="0" y="93"/>
                  </a:lnTo>
                  <a:lnTo>
                    <a:pt x="0" y="87"/>
                  </a:lnTo>
                  <a:lnTo>
                    <a:pt x="0" y="86"/>
                  </a:lnTo>
                  <a:lnTo>
                    <a:pt x="0" y="85"/>
                  </a:lnTo>
                  <a:lnTo>
                    <a:pt x="1" y="83"/>
                  </a:lnTo>
                  <a:lnTo>
                    <a:pt x="1" y="81"/>
                  </a:lnTo>
                  <a:lnTo>
                    <a:pt x="1" y="76"/>
                  </a:lnTo>
                  <a:lnTo>
                    <a:pt x="2" y="71"/>
                  </a:lnTo>
                  <a:lnTo>
                    <a:pt x="2" y="67"/>
                  </a:lnTo>
                  <a:lnTo>
                    <a:pt x="4" y="62"/>
                  </a:lnTo>
                  <a:lnTo>
                    <a:pt x="5" y="57"/>
                  </a:lnTo>
                  <a:lnTo>
                    <a:pt x="6" y="53"/>
                  </a:lnTo>
                  <a:lnTo>
                    <a:pt x="8" y="50"/>
                  </a:lnTo>
                  <a:lnTo>
                    <a:pt x="9" y="46"/>
                  </a:lnTo>
                  <a:lnTo>
                    <a:pt x="11" y="42"/>
                  </a:lnTo>
                  <a:lnTo>
                    <a:pt x="13" y="38"/>
                  </a:lnTo>
                  <a:lnTo>
                    <a:pt x="16" y="35"/>
                  </a:lnTo>
                  <a:lnTo>
                    <a:pt x="18" y="32"/>
                  </a:lnTo>
                  <a:lnTo>
                    <a:pt x="20" y="29"/>
                  </a:lnTo>
                  <a:lnTo>
                    <a:pt x="23" y="26"/>
                  </a:lnTo>
                  <a:lnTo>
                    <a:pt x="25" y="23"/>
                  </a:lnTo>
                  <a:lnTo>
                    <a:pt x="28" y="20"/>
                  </a:lnTo>
                  <a:lnTo>
                    <a:pt x="31" y="18"/>
                  </a:lnTo>
                  <a:lnTo>
                    <a:pt x="35" y="15"/>
                  </a:lnTo>
                  <a:lnTo>
                    <a:pt x="38" y="13"/>
                  </a:lnTo>
                  <a:lnTo>
                    <a:pt x="41" y="11"/>
                  </a:lnTo>
                  <a:lnTo>
                    <a:pt x="44" y="9"/>
                  </a:lnTo>
                  <a:lnTo>
                    <a:pt x="48" y="7"/>
                  </a:lnTo>
                  <a:lnTo>
                    <a:pt x="51" y="6"/>
                  </a:lnTo>
                  <a:lnTo>
                    <a:pt x="55" y="5"/>
                  </a:lnTo>
                  <a:lnTo>
                    <a:pt x="58" y="3"/>
                  </a:lnTo>
                  <a:lnTo>
                    <a:pt x="62" y="3"/>
                  </a:lnTo>
                  <a:lnTo>
                    <a:pt x="66" y="2"/>
                  </a:lnTo>
                  <a:lnTo>
                    <a:pt x="70" y="1"/>
                  </a:lnTo>
                  <a:lnTo>
                    <a:pt x="73" y="0"/>
                  </a:lnTo>
                  <a:lnTo>
                    <a:pt x="77" y="0"/>
                  </a:lnTo>
                  <a:lnTo>
                    <a:pt x="81" y="0"/>
                  </a:lnTo>
                  <a:lnTo>
                    <a:pt x="85" y="0"/>
                  </a:lnTo>
                  <a:lnTo>
                    <a:pt x="90" y="0"/>
                  </a:lnTo>
                  <a:lnTo>
                    <a:pt x="95" y="0"/>
                  </a:lnTo>
                  <a:lnTo>
                    <a:pt x="100" y="1"/>
                  </a:lnTo>
                  <a:lnTo>
                    <a:pt x="104" y="2"/>
                  </a:lnTo>
                  <a:lnTo>
                    <a:pt x="109" y="3"/>
                  </a:lnTo>
                  <a:lnTo>
                    <a:pt x="114" y="4"/>
                  </a:lnTo>
                  <a:lnTo>
                    <a:pt x="118" y="5"/>
                  </a:lnTo>
                  <a:lnTo>
                    <a:pt x="123" y="7"/>
                  </a:lnTo>
                  <a:lnTo>
                    <a:pt x="127" y="9"/>
                  </a:lnTo>
                  <a:lnTo>
                    <a:pt x="131" y="11"/>
                  </a:lnTo>
                  <a:lnTo>
                    <a:pt x="135" y="13"/>
                  </a:lnTo>
                  <a:lnTo>
                    <a:pt x="140" y="15"/>
                  </a:lnTo>
                  <a:lnTo>
                    <a:pt x="144" y="18"/>
                  </a:lnTo>
                  <a:lnTo>
                    <a:pt x="147" y="21"/>
                  </a:lnTo>
                  <a:lnTo>
                    <a:pt x="151" y="24"/>
                  </a:lnTo>
                  <a:lnTo>
                    <a:pt x="154" y="27"/>
                  </a:lnTo>
                  <a:lnTo>
                    <a:pt x="118" y="62"/>
                  </a:lnTo>
                  <a:lnTo>
                    <a:pt x="114" y="59"/>
                  </a:lnTo>
                  <a:lnTo>
                    <a:pt x="111" y="56"/>
                  </a:lnTo>
                  <a:lnTo>
                    <a:pt x="107" y="53"/>
                  </a:lnTo>
                  <a:lnTo>
                    <a:pt x="104" y="52"/>
                  </a:lnTo>
                  <a:lnTo>
                    <a:pt x="100" y="51"/>
                  </a:lnTo>
                  <a:lnTo>
                    <a:pt x="96" y="49"/>
                  </a:lnTo>
                  <a:lnTo>
                    <a:pt x="92" y="49"/>
                  </a:lnTo>
                  <a:lnTo>
                    <a:pt x="88" y="49"/>
                  </a:lnTo>
                  <a:lnTo>
                    <a:pt x="86" y="49"/>
                  </a:lnTo>
                  <a:lnTo>
                    <a:pt x="84" y="49"/>
                  </a:lnTo>
                  <a:lnTo>
                    <a:pt x="81" y="49"/>
                  </a:lnTo>
                  <a:lnTo>
                    <a:pt x="79" y="50"/>
                  </a:lnTo>
                  <a:lnTo>
                    <a:pt x="77" y="51"/>
                  </a:lnTo>
                  <a:lnTo>
                    <a:pt x="75" y="51"/>
                  </a:lnTo>
                  <a:lnTo>
                    <a:pt x="73" y="52"/>
                  </a:lnTo>
                  <a:lnTo>
                    <a:pt x="70" y="53"/>
                  </a:lnTo>
                  <a:lnTo>
                    <a:pt x="66" y="56"/>
                  </a:lnTo>
                  <a:lnTo>
                    <a:pt x="63" y="60"/>
                  </a:lnTo>
                  <a:lnTo>
                    <a:pt x="59" y="63"/>
                  </a:lnTo>
                  <a:lnTo>
                    <a:pt x="57" y="68"/>
                  </a:lnTo>
                  <a:lnTo>
                    <a:pt x="56" y="70"/>
                  </a:lnTo>
                  <a:lnTo>
                    <a:pt x="55" y="72"/>
                  </a:lnTo>
                  <a:lnTo>
                    <a:pt x="54" y="75"/>
                  </a:lnTo>
                  <a:lnTo>
                    <a:pt x="53" y="78"/>
                  </a:lnTo>
                  <a:lnTo>
                    <a:pt x="53" y="81"/>
                  </a:lnTo>
                  <a:lnTo>
                    <a:pt x="53" y="83"/>
                  </a:lnTo>
                  <a:lnTo>
                    <a:pt x="52" y="86"/>
                  </a:lnTo>
                  <a:lnTo>
                    <a:pt x="52" y="89"/>
                  </a:lnTo>
                  <a:lnTo>
                    <a:pt x="52" y="91"/>
                  </a:lnTo>
                  <a:lnTo>
                    <a:pt x="53" y="94"/>
                  </a:lnTo>
                  <a:lnTo>
                    <a:pt x="53" y="96"/>
                  </a:lnTo>
                  <a:lnTo>
                    <a:pt x="53" y="98"/>
                  </a:lnTo>
                  <a:lnTo>
                    <a:pt x="54" y="101"/>
                  </a:lnTo>
                  <a:lnTo>
                    <a:pt x="55" y="103"/>
                  </a:lnTo>
                  <a:lnTo>
                    <a:pt x="56" y="105"/>
                  </a:lnTo>
                  <a:lnTo>
                    <a:pt x="57" y="107"/>
                  </a:lnTo>
                  <a:lnTo>
                    <a:pt x="60" y="111"/>
                  </a:lnTo>
                  <a:lnTo>
                    <a:pt x="63" y="114"/>
                  </a:lnTo>
                  <a:lnTo>
                    <a:pt x="67" y="117"/>
                  </a:lnTo>
                  <a:lnTo>
                    <a:pt x="71" y="120"/>
                  </a:lnTo>
                  <a:lnTo>
                    <a:pt x="73" y="121"/>
                  </a:lnTo>
                  <a:lnTo>
                    <a:pt x="76" y="122"/>
                  </a:lnTo>
                  <a:lnTo>
                    <a:pt x="77" y="123"/>
                  </a:lnTo>
                  <a:lnTo>
                    <a:pt x="80" y="124"/>
                  </a:lnTo>
                  <a:lnTo>
                    <a:pt x="82" y="124"/>
                  </a:lnTo>
                  <a:lnTo>
                    <a:pt x="84" y="125"/>
                  </a:lnTo>
                  <a:lnTo>
                    <a:pt x="86" y="125"/>
                  </a:lnTo>
                  <a:lnTo>
                    <a:pt x="88" y="125"/>
                  </a:lnTo>
                  <a:lnTo>
                    <a:pt x="92" y="125"/>
                  </a:lnTo>
                  <a:lnTo>
                    <a:pt x="96" y="124"/>
                  </a:lnTo>
                  <a:lnTo>
                    <a:pt x="100" y="123"/>
                  </a:lnTo>
                  <a:lnTo>
                    <a:pt x="104" y="121"/>
                  </a:lnTo>
                  <a:lnTo>
                    <a:pt x="107" y="119"/>
                  </a:lnTo>
                  <a:lnTo>
                    <a:pt x="110" y="116"/>
                  </a:lnTo>
                  <a:lnTo>
                    <a:pt x="113" y="112"/>
                  </a:lnTo>
                  <a:lnTo>
                    <a:pt x="115" y="108"/>
                  </a:lnTo>
                </a:path>
              </a:pathLst>
            </a:custGeom>
            <a:noFill/>
            <a:ln w="12700" cap="rnd">
              <a:solidFill>
                <a:srgbClr val="000000"/>
              </a:solidFill>
              <a:round/>
              <a:headEnd/>
              <a:tailEnd/>
            </a:ln>
          </p:spPr>
          <p:txBody>
            <a:bodyPr/>
            <a:lstStyle/>
            <a:p>
              <a:endParaRPr lang="en-US">
                <a:solidFill>
                  <a:srgbClr val="000000"/>
                </a:solidFill>
              </a:endParaRPr>
            </a:p>
          </p:txBody>
        </p:sp>
        <p:sp>
          <p:nvSpPr>
            <p:cNvPr id="27869" name="Freeform 222"/>
            <p:cNvSpPr>
              <a:spLocks/>
            </p:cNvSpPr>
            <p:nvPr/>
          </p:nvSpPr>
          <p:spPr bwMode="auto">
            <a:xfrm>
              <a:off x="2329" y="2859"/>
              <a:ext cx="134" cy="135"/>
            </a:xfrm>
            <a:custGeom>
              <a:avLst/>
              <a:gdLst>
                <a:gd name="T0" fmla="*/ 0 w 134"/>
                <a:gd name="T1" fmla="*/ 61 h 135"/>
                <a:gd name="T2" fmla="*/ 2 w 134"/>
                <a:gd name="T3" fmla="*/ 53 h 135"/>
                <a:gd name="T4" fmla="*/ 4 w 134"/>
                <a:gd name="T5" fmla="*/ 44 h 135"/>
                <a:gd name="T6" fmla="*/ 9 w 134"/>
                <a:gd name="T7" fmla="*/ 35 h 135"/>
                <a:gd name="T8" fmla="*/ 13 w 134"/>
                <a:gd name="T9" fmla="*/ 27 h 135"/>
                <a:gd name="T10" fmla="*/ 20 w 134"/>
                <a:gd name="T11" fmla="*/ 20 h 135"/>
                <a:gd name="T12" fmla="*/ 28 w 134"/>
                <a:gd name="T13" fmla="*/ 13 h 135"/>
                <a:gd name="T14" fmla="*/ 35 w 134"/>
                <a:gd name="T15" fmla="*/ 8 h 135"/>
                <a:gd name="T16" fmla="*/ 45 w 134"/>
                <a:gd name="T17" fmla="*/ 4 h 135"/>
                <a:gd name="T18" fmla="*/ 55 w 134"/>
                <a:gd name="T19" fmla="*/ 1 h 135"/>
                <a:gd name="T20" fmla="*/ 66 w 134"/>
                <a:gd name="T21" fmla="*/ 0 h 135"/>
                <a:gd name="T22" fmla="*/ 77 w 134"/>
                <a:gd name="T23" fmla="*/ 1 h 135"/>
                <a:gd name="T24" fmla="*/ 86 w 134"/>
                <a:gd name="T25" fmla="*/ 3 h 135"/>
                <a:gd name="T26" fmla="*/ 97 w 134"/>
                <a:gd name="T27" fmla="*/ 7 h 135"/>
                <a:gd name="T28" fmla="*/ 104 w 134"/>
                <a:gd name="T29" fmla="*/ 11 h 135"/>
                <a:gd name="T30" fmla="*/ 112 w 134"/>
                <a:gd name="T31" fmla="*/ 18 h 135"/>
                <a:gd name="T32" fmla="*/ 119 w 134"/>
                <a:gd name="T33" fmla="*/ 26 h 135"/>
                <a:gd name="T34" fmla="*/ 123 w 134"/>
                <a:gd name="T35" fmla="*/ 34 h 135"/>
                <a:gd name="T36" fmla="*/ 128 w 134"/>
                <a:gd name="T37" fmla="*/ 42 h 135"/>
                <a:gd name="T38" fmla="*/ 131 w 134"/>
                <a:gd name="T39" fmla="*/ 52 h 135"/>
                <a:gd name="T40" fmla="*/ 133 w 134"/>
                <a:gd name="T41" fmla="*/ 61 h 135"/>
                <a:gd name="T42" fmla="*/ 133 w 134"/>
                <a:gd name="T43" fmla="*/ 71 h 135"/>
                <a:gd name="T44" fmla="*/ 132 w 134"/>
                <a:gd name="T45" fmla="*/ 81 h 135"/>
                <a:gd name="T46" fmla="*/ 129 w 134"/>
                <a:gd name="T47" fmla="*/ 91 h 135"/>
                <a:gd name="T48" fmla="*/ 124 w 134"/>
                <a:gd name="T49" fmla="*/ 100 h 135"/>
                <a:gd name="T50" fmla="*/ 119 w 134"/>
                <a:gd name="T51" fmla="*/ 108 h 135"/>
                <a:gd name="T52" fmla="*/ 112 w 134"/>
                <a:gd name="T53" fmla="*/ 115 h 135"/>
                <a:gd name="T54" fmla="*/ 105 w 134"/>
                <a:gd name="T55" fmla="*/ 121 h 135"/>
                <a:gd name="T56" fmla="*/ 97 w 134"/>
                <a:gd name="T57" fmla="*/ 126 h 135"/>
                <a:gd name="T58" fmla="*/ 88 w 134"/>
                <a:gd name="T59" fmla="*/ 130 h 135"/>
                <a:gd name="T60" fmla="*/ 79 w 134"/>
                <a:gd name="T61" fmla="*/ 132 h 135"/>
                <a:gd name="T62" fmla="*/ 71 w 134"/>
                <a:gd name="T63" fmla="*/ 134 h 135"/>
                <a:gd name="T64" fmla="*/ 60 w 134"/>
                <a:gd name="T65" fmla="*/ 133 h 135"/>
                <a:gd name="T66" fmla="*/ 51 w 134"/>
                <a:gd name="T67" fmla="*/ 131 h 135"/>
                <a:gd name="T68" fmla="*/ 42 w 134"/>
                <a:gd name="T69" fmla="*/ 128 h 135"/>
                <a:gd name="T70" fmla="*/ 33 w 134"/>
                <a:gd name="T71" fmla="*/ 124 h 135"/>
                <a:gd name="T72" fmla="*/ 25 w 134"/>
                <a:gd name="T73" fmla="*/ 120 h 135"/>
                <a:gd name="T74" fmla="*/ 17 w 134"/>
                <a:gd name="T75" fmla="*/ 113 h 135"/>
                <a:gd name="T76" fmla="*/ 11 w 134"/>
                <a:gd name="T77" fmla="*/ 105 h 135"/>
                <a:gd name="T78" fmla="*/ 7 w 134"/>
                <a:gd name="T79" fmla="*/ 97 h 135"/>
                <a:gd name="T80" fmla="*/ 3 w 134"/>
                <a:gd name="T81" fmla="*/ 87 h 135"/>
                <a:gd name="T82" fmla="*/ 0 w 134"/>
                <a:gd name="T83" fmla="*/ 77 h 135"/>
                <a:gd name="T84" fmla="*/ 0 w 134"/>
                <a:gd name="T85" fmla="*/ 66 h 1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4"/>
                <a:gd name="T130" fmla="*/ 0 h 135"/>
                <a:gd name="T131" fmla="*/ 134 w 134"/>
                <a:gd name="T132" fmla="*/ 135 h 1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4" h="135">
                  <a:moveTo>
                    <a:pt x="0" y="66"/>
                  </a:moveTo>
                  <a:lnTo>
                    <a:pt x="0" y="63"/>
                  </a:lnTo>
                  <a:lnTo>
                    <a:pt x="0" y="61"/>
                  </a:lnTo>
                  <a:lnTo>
                    <a:pt x="0" y="58"/>
                  </a:lnTo>
                  <a:lnTo>
                    <a:pt x="1" y="56"/>
                  </a:lnTo>
                  <a:lnTo>
                    <a:pt x="2" y="53"/>
                  </a:lnTo>
                  <a:lnTo>
                    <a:pt x="3" y="49"/>
                  </a:lnTo>
                  <a:lnTo>
                    <a:pt x="3" y="47"/>
                  </a:lnTo>
                  <a:lnTo>
                    <a:pt x="4" y="44"/>
                  </a:lnTo>
                  <a:lnTo>
                    <a:pt x="6" y="41"/>
                  </a:lnTo>
                  <a:lnTo>
                    <a:pt x="7" y="38"/>
                  </a:lnTo>
                  <a:lnTo>
                    <a:pt x="9" y="35"/>
                  </a:lnTo>
                  <a:lnTo>
                    <a:pt x="11" y="33"/>
                  </a:lnTo>
                  <a:lnTo>
                    <a:pt x="12" y="30"/>
                  </a:lnTo>
                  <a:lnTo>
                    <a:pt x="13" y="27"/>
                  </a:lnTo>
                  <a:lnTo>
                    <a:pt x="15" y="25"/>
                  </a:lnTo>
                  <a:lnTo>
                    <a:pt x="17" y="22"/>
                  </a:lnTo>
                  <a:lnTo>
                    <a:pt x="20" y="20"/>
                  </a:lnTo>
                  <a:lnTo>
                    <a:pt x="22" y="17"/>
                  </a:lnTo>
                  <a:lnTo>
                    <a:pt x="25" y="15"/>
                  </a:lnTo>
                  <a:lnTo>
                    <a:pt x="28" y="13"/>
                  </a:lnTo>
                  <a:lnTo>
                    <a:pt x="30" y="11"/>
                  </a:lnTo>
                  <a:lnTo>
                    <a:pt x="33" y="10"/>
                  </a:lnTo>
                  <a:lnTo>
                    <a:pt x="35" y="8"/>
                  </a:lnTo>
                  <a:lnTo>
                    <a:pt x="38" y="7"/>
                  </a:lnTo>
                  <a:lnTo>
                    <a:pt x="42" y="5"/>
                  </a:lnTo>
                  <a:lnTo>
                    <a:pt x="45" y="4"/>
                  </a:lnTo>
                  <a:lnTo>
                    <a:pt x="49" y="3"/>
                  </a:lnTo>
                  <a:lnTo>
                    <a:pt x="52" y="2"/>
                  </a:lnTo>
                  <a:lnTo>
                    <a:pt x="55" y="1"/>
                  </a:lnTo>
                  <a:lnTo>
                    <a:pt x="59" y="1"/>
                  </a:lnTo>
                  <a:lnTo>
                    <a:pt x="62" y="0"/>
                  </a:lnTo>
                  <a:lnTo>
                    <a:pt x="66" y="0"/>
                  </a:lnTo>
                  <a:lnTo>
                    <a:pt x="69" y="0"/>
                  </a:lnTo>
                  <a:lnTo>
                    <a:pt x="73" y="1"/>
                  </a:lnTo>
                  <a:lnTo>
                    <a:pt x="77" y="1"/>
                  </a:lnTo>
                  <a:lnTo>
                    <a:pt x="79" y="1"/>
                  </a:lnTo>
                  <a:lnTo>
                    <a:pt x="83" y="3"/>
                  </a:lnTo>
                  <a:lnTo>
                    <a:pt x="86" y="3"/>
                  </a:lnTo>
                  <a:lnTo>
                    <a:pt x="90" y="5"/>
                  </a:lnTo>
                  <a:lnTo>
                    <a:pt x="93" y="6"/>
                  </a:lnTo>
                  <a:lnTo>
                    <a:pt x="97" y="7"/>
                  </a:lnTo>
                  <a:lnTo>
                    <a:pt x="100" y="9"/>
                  </a:lnTo>
                  <a:lnTo>
                    <a:pt x="101" y="11"/>
                  </a:lnTo>
                  <a:lnTo>
                    <a:pt x="104" y="11"/>
                  </a:lnTo>
                  <a:lnTo>
                    <a:pt x="107" y="14"/>
                  </a:lnTo>
                  <a:lnTo>
                    <a:pt x="109" y="16"/>
                  </a:lnTo>
                  <a:lnTo>
                    <a:pt x="112" y="18"/>
                  </a:lnTo>
                  <a:lnTo>
                    <a:pt x="115" y="21"/>
                  </a:lnTo>
                  <a:lnTo>
                    <a:pt x="117" y="23"/>
                  </a:lnTo>
                  <a:lnTo>
                    <a:pt x="119" y="26"/>
                  </a:lnTo>
                  <a:lnTo>
                    <a:pt x="121" y="28"/>
                  </a:lnTo>
                  <a:lnTo>
                    <a:pt x="122" y="31"/>
                  </a:lnTo>
                  <a:lnTo>
                    <a:pt x="123" y="34"/>
                  </a:lnTo>
                  <a:lnTo>
                    <a:pt x="125" y="36"/>
                  </a:lnTo>
                  <a:lnTo>
                    <a:pt x="127" y="39"/>
                  </a:lnTo>
                  <a:lnTo>
                    <a:pt x="128" y="42"/>
                  </a:lnTo>
                  <a:lnTo>
                    <a:pt x="129" y="45"/>
                  </a:lnTo>
                  <a:lnTo>
                    <a:pt x="130" y="48"/>
                  </a:lnTo>
                  <a:lnTo>
                    <a:pt x="131" y="52"/>
                  </a:lnTo>
                  <a:lnTo>
                    <a:pt x="132" y="55"/>
                  </a:lnTo>
                  <a:lnTo>
                    <a:pt x="133" y="58"/>
                  </a:lnTo>
                  <a:lnTo>
                    <a:pt x="133" y="61"/>
                  </a:lnTo>
                  <a:lnTo>
                    <a:pt x="133" y="65"/>
                  </a:lnTo>
                  <a:lnTo>
                    <a:pt x="133" y="68"/>
                  </a:lnTo>
                  <a:lnTo>
                    <a:pt x="133" y="71"/>
                  </a:lnTo>
                  <a:lnTo>
                    <a:pt x="133" y="76"/>
                  </a:lnTo>
                  <a:lnTo>
                    <a:pt x="133" y="78"/>
                  </a:lnTo>
                  <a:lnTo>
                    <a:pt x="132" y="81"/>
                  </a:lnTo>
                  <a:lnTo>
                    <a:pt x="131" y="84"/>
                  </a:lnTo>
                  <a:lnTo>
                    <a:pt x="130" y="88"/>
                  </a:lnTo>
                  <a:lnTo>
                    <a:pt x="129" y="91"/>
                  </a:lnTo>
                  <a:lnTo>
                    <a:pt x="127" y="94"/>
                  </a:lnTo>
                  <a:lnTo>
                    <a:pt x="126" y="98"/>
                  </a:lnTo>
                  <a:lnTo>
                    <a:pt x="124" y="100"/>
                  </a:lnTo>
                  <a:lnTo>
                    <a:pt x="122" y="102"/>
                  </a:lnTo>
                  <a:lnTo>
                    <a:pt x="122" y="105"/>
                  </a:lnTo>
                  <a:lnTo>
                    <a:pt x="119" y="108"/>
                  </a:lnTo>
                  <a:lnTo>
                    <a:pt x="117" y="110"/>
                  </a:lnTo>
                  <a:lnTo>
                    <a:pt x="115" y="113"/>
                  </a:lnTo>
                  <a:lnTo>
                    <a:pt x="112" y="115"/>
                  </a:lnTo>
                  <a:lnTo>
                    <a:pt x="110" y="117"/>
                  </a:lnTo>
                  <a:lnTo>
                    <a:pt x="107" y="120"/>
                  </a:lnTo>
                  <a:lnTo>
                    <a:pt x="105" y="121"/>
                  </a:lnTo>
                  <a:lnTo>
                    <a:pt x="102" y="123"/>
                  </a:lnTo>
                  <a:lnTo>
                    <a:pt x="100" y="124"/>
                  </a:lnTo>
                  <a:lnTo>
                    <a:pt x="97" y="126"/>
                  </a:lnTo>
                  <a:lnTo>
                    <a:pt x="94" y="127"/>
                  </a:lnTo>
                  <a:lnTo>
                    <a:pt x="91" y="128"/>
                  </a:lnTo>
                  <a:lnTo>
                    <a:pt x="88" y="130"/>
                  </a:lnTo>
                  <a:lnTo>
                    <a:pt x="85" y="131"/>
                  </a:lnTo>
                  <a:lnTo>
                    <a:pt x="82" y="131"/>
                  </a:lnTo>
                  <a:lnTo>
                    <a:pt x="79" y="132"/>
                  </a:lnTo>
                  <a:lnTo>
                    <a:pt x="77" y="133"/>
                  </a:lnTo>
                  <a:lnTo>
                    <a:pt x="73" y="133"/>
                  </a:lnTo>
                  <a:lnTo>
                    <a:pt x="71" y="134"/>
                  </a:lnTo>
                  <a:lnTo>
                    <a:pt x="67" y="134"/>
                  </a:lnTo>
                  <a:lnTo>
                    <a:pt x="64" y="134"/>
                  </a:lnTo>
                  <a:lnTo>
                    <a:pt x="60" y="133"/>
                  </a:lnTo>
                  <a:lnTo>
                    <a:pt x="57" y="133"/>
                  </a:lnTo>
                  <a:lnTo>
                    <a:pt x="54" y="132"/>
                  </a:lnTo>
                  <a:lnTo>
                    <a:pt x="51" y="131"/>
                  </a:lnTo>
                  <a:lnTo>
                    <a:pt x="48" y="131"/>
                  </a:lnTo>
                  <a:lnTo>
                    <a:pt x="45" y="130"/>
                  </a:lnTo>
                  <a:lnTo>
                    <a:pt x="42" y="128"/>
                  </a:lnTo>
                  <a:lnTo>
                    <a:pt x="38" y="127"/>
                  </a:lnTo>
                  <a:lnTo>
                    <a:pt x="35" y="126"/>
                  </a:lnTo>
                  <a:lnTo>
                    <a:pt x="33" y="124"/>
                  </a:lnTo>
                  <a:lnTo>
                    <a:pt x="31" y="123"/>
                  </a:lnTo>
                  <a:lnTo>
                    <a:pt x="28" y="121"/>
                  </a:lnTo>
                  <a:lnTo>
                    <a:pt x="25" y="120"/>
                  </a:lnTo>
                  <a:lnTo>
                    <a:pt x="22" y="117"/>
                  </a:lnTo>
                  <a:lnTo>
                    <a:pt x="20" y="115"/>
                  </a:lnTo>
                  <a:lnTo>
                    <a:pt x="17" y="113"/>
                  </a:lnTo>
                  <a:lnTo>
                    <a:pt x="15" y="110"/>
                  </a:lnTo>
                  <a:lnTo>
                    <a:pt x="13" y="108"/>
                  </a:lnTo>
                  <a:lnTo>
                    <a:pt x="11" y="105"/>
                  </a:lnTo>
                  <a:lnTo>
                    <a:pt x="10" y="102"/>
                  </a:lnTo>
                  <a:lnTo>
                    <a:pt x="9" y="100"/>
                  </a:lnTo>
                  <a:lnTo>
                    <a:pt x="7" y="97"/>
                  </a:lnTo>
                  <a:lnTo>
                    <a:pt x="6" y="94"/>
                  </a:lnTo>
                  <a:lnTo>
                    <a:pt x="4" y="90"/>
                  </a:lnTo>
                  <a:lnTo>
                    <a:pt x="3" y="87"/>
                  </a:lnTo>
                  <a:lnTo>
                    <a:pt x="2" y="83"/>
                  </a:lnTo>
                  <a:lnTo>
                    <a:pt x="1" y="80"/>
                  </a:lnTo>
                  <a:lnTo>
                    <a:pt x="0" y="77"/>
                  </a:lnTo>
                  <a:lnTo>
                    <a:pt x="0" y="74"/>
                  </a:lnTo>
                  <a:lnTo>
                    <a:pt x="0" y="70"/>
                  </a:lnTo>
                  <a:lnTo>
                    <a:pt x="0" y="66"/>
                  </a:lnTo>
                </a:path>
              </a:pathLst>
            </a:custGeom>
            <a:solidFill>
              <a:srgbClr val="00FF00"/>
            </a:solidFill>
            <a:ln w="12700" cap="rnd">
              <a:noFill/>
              <a:round/>
              <a:headEnd/>
              <a:tailEnd/>
            </a:ln>
          </p:spPr>
          <p:txBody>
            <a:bodyPr/>
            <a:lstStyle/>
            <a:p>
              <a:endParaRPr lang="en-US">
                <a:solidFill>
                  <a:srgbClr val="000000"/>
                </a:solidFill>
              </a:endParaRPr>
            </a:p>
          </p:txBody>
        </p:sp>
        <p:sp>
          <p:nvSpPr>
            <p:cNvPr id="27870" name="Freeform 223"/>
            <p:cNvSpPr>
              <a:spLocks/>
            </p:cNvSpPr>
            <p:nvPr/>
          </p:nvSpPr>
          <p:spPr bwMode="auto">
            <a:xfrm>
              <a:off x="2329" y="2859"/>
              <a:ext cx="140" cy="141"/>
            </a:xfrm>
            <a:custGeom>
              <a:avLst/>
              <a:gdLst>
                <a:gd name="T0" fmla="*/ 0 w 140"/>
                <a:gd name="T1" fmla="*/ 66 h 141"/>
                <a:gd name="T2" fmla="*/ 1 w 140"/>
                <a:gd name="T3" fmla="*/ 58 h 141"/>
                <a:gd name="T4" fmla="*/ 3 w 140"/>
                <a:gd name="T5" fmla="*/ 49 h 141"/>
                <a:gd name="T6" fmla="*/ 7 w 140"/>
                <a:gd name="T7" fmla="*/ 40 h 141"/>
                <a:gd name="T8" fmla="*/ 13 w 140"/>
                <a:gd name="T9" fmla="*/ 31 h 141"/>
                <a:gd name="T10" fmla="*/ 18 w 140"/>
                <a:gd name="T11" fmla="*/ 23 h 141"/>
                <a:gd name="T12" fmla="*/ 26 w 140"/>
                <a:gd name="T13" fmla="*/ 16 h 141"/>
                <a:gd name="T14" fmla="*/ 34 w 140"/>
                <a:gd name="T15" fmla="*/ 10 h 141"/>
                <a:gd name="T16" fmla="*/ 44 w 140"/>
                <a:gd name="T17" fmla="*/ 5 h 141"/>
                <a:gd name="T18" fmla="*/ 54 w 140"/>
                <a:gd name="T19" fmla="*/ 2 h 141"/>
                <a:gd name="T20" fmla="*/ 65 w 140"/>
                <a:gd name="T21" fmla="*/ 0 h 141"/>
                <a:gd name="T22" fmla="*/ 76 w 140"/>
                <a:gd name="T23" fmla="*/ 1 h 141"/>
                <a:gd name="T24" fmla="*/ 87 w 140"/>
                <a:gd name="T25" fmla="*/ 3 h 141"/>
                <a:gd name="T26" fmla="*/ 97 w 140"/>
                <a:gd name="T27" fmla="*/ 6 h 141"/>
                <a:gd name="T28" fmla="*/ 106 w 140"/>
                <a:gd name="T29" fmla="*/ 11 h 141"/>
                <a:gd name="T30" fmla="*/ 114 w 140"/>
                <a:gd name="T31" fmla="*/ 17 h 141"/>
                <a:gd name="T32" fmla="*/ 122 w 140"/>
                <a:gd name="T33" fmla="*/ 24 h 141"/>
                <a:gd name="T34" fmla="*/ 128 w 140"/>
                <a:gd name="T35" fmla="*/ 32 h 141"/>
                <a:gd name="T36" fmla="*/ 133 w 140"/>
                <a:gd name="T37" fmla="*/ 41 h 141"/>
                <a:gd name="T38" fmla="*/ 136 w 140"/>
                <a:gd name="T39" fmla="*/ 50 h 141"/>
                <a:gd name="T40" fmla="*/ 139 w 140"/>
                <a:gd name="T41" fmla="*/ 61 h 141"/>
                <a:gd name="T42" fmla="*/ 139 w 140"/>
                <a:gd name="T43" fmla="*/ 71 h 141"/>
                <a:gd name="T44" fmla="*/ 139 w 140"/>
                <a:gd name="T45" fmla="*/ 82 h 141"/>
                <a:gd name="T46" fmla="*/ 136 w 140"/>
                <a:gd name="T47" fmla="*/ 92 h 141"/>
                <a:gd name="T48" fmla="*/ 132 w 140"/>
                <a:gd name="T49" fmla="*/ 102 h 141"/>
                <a:gd name="T50" fmla="*/ 127 w 140"/>
                <a:gd name="T51" fmla="*/ 110 h 141"/>
                <a:gd name="T52" fmla="*/ 120 w 140"/>
                <a:gd name="T53" fmla="*/ 118 h 141"/>
                <a:gd name="T54" fmla="*/ 112 w 140"/>
                <a:gd name="T55" fmla="*/ 125 h 141"/>
                <a:gd name="T56" fmla="*/ 104 w 140"/>
                <a:gd name="T57" fmla="*/ 130 h 141"/>
                <a:gd name="T58" fmla="*/ 95 w 140"/>
                <a:gd name="T59" fmla="*/ 134 h 141"/>
                <a:gd name="T60" fmla="*/ 86 w 140"/>
                <a:gd name="T61" fmla="*/ 137 h 141"/>
                <a:gd name="T62" fmla="*/ 76 w 140"/>
                <a:gd name="T63" fmla="*/ 139 h 141"/>
                <a:gd name="T64" fmla="*/ 67 w 140"/>
                <a:gd name="T65" fmla="*/ 140 h 141"/>
                <a:gd name="T66" fmla="*/ 56 w 140"/>
                <a:gd name="T67" fmla="*/ 138 h 141"/>
                <a:gd name="T68" fmla="*/ 47 w 140"/>
                <a:gd name="T69" fmla="*/ 136 h 141"/>
                <a:gd name="T70" fmla="*/ 37 w 140"/>
                <a:gd name="T71" fmla="*/ 132 h 141"/>
                <a:gd name="T72" fmla="*/ 29 w 140"/>
                <a:gd name="T73" fmla="*/ 126 h 141"/>
                <a:gd name="T74" fmla="*/ 21 w 140"/>
                <a:gd name="T75" fmla="*/ 120 h 141"/>
                <a:gd name="T76" fmla="*/ 14 w 140"/>
                <a:gd name="T77" fmla="*/ 113 h 141"/>
                <a:gd name="T78" fmla="*/ 9 w 140"/>
                <a:gd name="T79" fmla="*/ 104 h 141"/>
                <a:gd name="T80" fmla="*/ 4 w 140"/>
                <a:gd name="T81" fmla="*/ 94 h 141"/>
                <a:gd name="T82" fmla="*/ 1 w 140"/>
                <a:gd name="T83" fmla="*/ 84 h 141"/>
                <a:gd name="T84" fmla="*/ 0 w 140"/>
                <a:gd name="T85" fmla="*/ 73 h 1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0"/>
                <a:gd name="T130" fmla="*/ 0 h 141"/>
                <a:gd name="T131" fmla="*/ 140 w 140"/>
                <a:gd name="T132" fmla="*/ 141 h 1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0" h="141">
                  <a:moveTo>
                    <a:pt x="0" y="69"/>
                  </a:moveTo>
                  <a:lnTo>
                    <a:pt x="0" y="69"/>
                  </a:lnTo>
                  <a:lnTo>
                    <a:pt x="0" y="66"/>
                  </a:lnTo>
                  <a:lnTo>
                    <a:pt x="0" y="64"/>
                  </a:lnTo>
                  <a:lnTo>
                    <a:pt x="0" y="61"/>
                  </a:lnTo>
                  <a:lnTo>
                    <a:pt x="1" y="58"/>
                  </a:lnTo>
                  <a:lnTo>
                    <a:pt x="2" y="55"/>
                  </a:lnTo>
                  <a:lnTo>
                    <a:pt x="3" y="51"/>
                  </a:lnTo>
                  <a:lnTo>
                    <a:pt x="3" y="49"/>
                  </a:lnTo>
                  <a:lnTo>
                    <a:pt x="4" y="46"/>
                  </a:lnTo>
                  <a:lnTo>
                    <a:pt x="6" y="43"/>
                  </a:lnTo>
                  <a:lnTo>
                    <a:pt x="7" y="40"/>
                  </a:lnTo>
                  <a:lnTo>
                    <a:pt x="9" y="37"/>
                  </a:lnTo>
                  <a:lnTo>
                    <a:pt x="11" y="34"/>
                  </a:lnTo>
                  <a:lnTo>
                    <a:pt x="13" y="31"/>
                  </a:lnTo>
                  <a:lnTo>
                    <a:pt x="14" y="28"/>
                  </a:lnTo>
                  <a:lnTo>
                    <a:pt x="16" y="26"/>
                  </a:lnTo>
                  <a:lnTo>
                    <a:pt x="18" y="23"/>
                  </a:lnTo>
                  <a:lnTo>
                    <a:pt x="21" y="21"/>
                  </a:lnTo>
                  <a:lnTo>
                    <a:pt x="23" y="18"/>
                  </a:lnTo>
                  <a:lnTo>
                    <a:pt x="26" y="16"/>
                  </a:lnTo>
                  <a:lnTo>
                    <a:pt x="29" y="14"/>
                  </a:lnTo>
                  <a:lnTo>
                    <a:pt x="31" y="12"/>
                  </a:lnTo>
                  <a:lnTo>
                    <a:pt x="34" y="10"/>
                  </a:lnTo>
                  <a:lnTo>
                    <a:pt x="37" y="8"/>
                  </a:lnTo>
                  <a:lnTo>
                    <a:pt x="40" y="7"/>
                  </a:lnTo>
                  <a:lnTo>
                    <a:pt x="44" y="5"/>
                  </a:lnTo>
                  <a:lnTo>
                    <a:pt x="47" y="4"/>
                  </a:lnTo>
                  <a:lnTo>
                    <a:pt x="51" y="3"/>
                  </a:lnTo>
                  <a:lnTo>
                    <a:pt x="54" y="2"/>
                  </a:lnTo>
                  <a:lnTo>
                    <a:pt x="57" y="1"/>
                  </a:lnTo>
                  <a:lnTo>
                    <a:pt x="62" y="1"/>
                  </a:lnTo>
                  <a:lnTo>
                    <a:pt x="65" y="0"/>
                  </a:lnTo>
                  <a:lnTo>
                    <a:pt x="69" y="0"/>
                  </a:lnTo>
                  <a:lnTo>
                    <a:pt x="72" y="0"/>
                  </a:lnTo>
                  <a:lnTo>
                    <a:pt x="76" y="1"/>
                  </a:lnTo>
                  <a:lnTo>
                    <a:pt x="80" y="1"/>
                  </a:lnTo>
                  <a:lnTo>
                    <a:pt x="83" y="1"/>
                  </a:lnTo>
                  <a:lnTo>
                    <a:pt x="87" y="3"/>
                  </a:lnTo>
                  <a:lnTo>
                    <a:pt x="90" y="3"/>
                  </a:lnTo>
                  <a:lnTo>
                    <a:pt x="94" y="5"/>
                  </a:lnTo>
                  <a:lnTo>
                    <a:pt x="97" y="6"/>
                  </a:lnTo>
                  <a:lnTo>
                    <a:pt x="101" y="7"/>
                  </a:lnTo>
                  <a:lnTo>
                    <a:pt x="104" y="9"/>
                  </a:lnTo>
                  <a:lnTo>
                    <a:pt x="106" y="11"/>
                  </a:lnTo>
                  <a:lnTo>
                    <a:pt x="109" y="12"/>
                  </a:lnTo>
                  <a:lnTo>
                    <a:pt x="112" y="15"/>
                  </a:lnTo>
                  <a:lnTo>
                    <a:pt x="114" y="17"/>
                  </a:lnTo>
                  <a:lnTo>
                    <a:pt x="117" y="19"/>
                  </a:lnTo>
                  <a:lnTo>
                    <a:pt x="120" y="22"/>
                  </a:lnTo>
                  <a:lnTo>
                    <a:pt x="122" y="24"/>
                  </a:lnTo>
                  <a:lnTo>
                    <a:pt x="124" y="27"/>
                  </a:lnTo>
                  <a:lnTo>
                    <a:pt x="126" y="29"/>
                  </a:lnTo>
                  <a:lnTo>
                    <a:pt x="128" y="32"/>
                  </a:lnTo>
                  <a:lnTo>
                    <a:pt x="129" y="35"/>
                  </a:lnTo>
                  <a:lnTo>
                    <a:pt x="131" y="38"/>
                  </a:lnTo>
                  <a:lnTo>
                    <a:pt x="133" y="41"/>
                  </a:lnTo>
                  <a:lnTo>
                    <a:pt x="134" y="44"/>
                  </a:lnTo>
                  <a:lnTo>
                    <a:pt x="135" y="47"/>
                  </a:lnTo>
                  <a:lnTo>
                    <a:pt x="136" y="50"/>
                  </a:lnTo>
                  <a:lnTo>
                    <a:pt x="137" y="54"/>
                  </a:lnTo>
                  <a:lnTo>
                    <a:pt x="138" y="57"/>
                  </a:lnTo>
                  <a:lnTo>
                    <a:pt x="139" y="61"/>
                  </a:lnTo>
                  <a:lnTo>
                    <a:pt x="139" y="64"/>
                  </a:lnTo>
                  <a:lnTo>
                    <a:pt x="139" y="68"/>
                  </a:lnTo>
                  <a:lnTo>
                    <a:pt x="139" y="71"/>
                  </a:lnTo>
                  <a:lnTo>
                    <a:pt x="139" y="74"/>
                  </a:lnTo>
                  <a:lnTo>
                    <a:pt x="139" y="79"/>
                  </a:lnTo>
                  <a:lnTo>
                    <a:pt x="139" y="82"/>
                  </a:lnTo>
                  <a:lnTo>
                    <a:pt x="138" y="85"/>
                  </a:lnTo>
                  <a:lnTo>
                    <a:pt x="137" y="88"/>
                  </a:lnTo>
                  <a:lnTo>
                    <a:pt x="136" y="92"/>
                  </a:lnTo>
                  <a:lnTo>
                    <a:pt x="135" y="95"/>
                  </a:lnTo>
                  <a:lnTo>
                    <a:pt x="133" y="98"/>
                  </a:lnTo>
                  <a:lnTo>
                    <a:pt x="132" y="102"/>
                  </a:lnTo>
                  <a:lnTo>
                    <a:pt x="130" y="104"/>
                  </a:lnTo>
                  <a:lnTo>
                    <a:pt x="128" y="107"/>
                  </a:lnTo>
                  <a:lnTo>
                    <a:pt x="127" y="110"/>
                  </a:lnTo>
                  <a:lnTo>
                    <a:pt x="124" y="113"/>
                  </a:lnTo>
                  <a:lnTo>
                    <a:pt x="122" y="115"/>
                  </a:lnTo>
                  <a:lnTo>
                    <a:pt x="120" y="118"/>
                  </a:lnTo>
                  <a:lnTo>
                    <a:pt x="117" y="120"/>
                  </a:lnTo>
                  <a:lnTo>
                    <a:pt x="115" y="122"/>
                  </a:lnTo>
                  <a:lnTo>
                    <a:pt x="112" y="125"/>
                  </a:lnTo>
                  <a:lnTo>
                    <a:pt x="110" y="126"/>
                  </a:lnTo>
                  <a:lnTo>
                    <a:pt x="107" y="128"/>
                  </a:lnTo>
                  <a:lnTo>
                    <a:pt x="104" y="130"/>
                  </a:lnTo>
                  <a:lnTo>
                    <a:pt x="101" y="132"/>
                  </a:lnTo>
                  <a:lnTo>
                    <a:pt x="98" y="133"/>
                  </a:lnTo>
                  <a:lnTo>
                    <a:pt x="95" y="134"/>
                  </a:lnTo>
                  <a:lnTo>
                    <a:pt x="92" y="136"/>
                  </a:lnTo>
                  <a:lnTo>
                    <a:pt x="89" y="137"/>
                  </a:lnTo>
                  <a:lnTo>
                    <a:pt x="86" y="137"/>
                  </a:lnTo>
                  <a:lnTo>
                    <a:pt x="83" y="138"/>
                  </a:lnTo>
                  <a:lnTo>
                    <a:pt x="80" y="139"/>
                  </a:lnTo>
                  <a:lnTo>
                    <a:pt x="76" y="139"/>
                  </a:lnTo>
                  <a:lnTo>
                    <a:pt x="74" y="140"/>
                  </a:lnTo>
                  <a:lnTo>
                    <a:pt x="70" y="140"/>
                  </a:lnTo>
                  <a:lnTo>
                    <a:pt x="67" y="140"/>
                  </a:lnTo>
                  <a:lnTo>
                    <a:pt x="63" y="139"/>
                  </a:lnTo>
                  <a:lnTo>
                    <a:pt x="60" y="139"/>
                  </a:lnTo>
                  <a:lnTo>
                    <a:pt x="56" y="138"/>
                  </a:lnTo>
                  <a:lnTo>
                    <a:pt x="53" y="137"/>
                  </a:lnTo>
                  <a:lnTo>
                    <a:pt x="50" y="137"/>
                  </a:lnTo>
                  <a:lnTo>
                    <a:pt x="47" y="136"/>
                  </a:lnTo>
                  <a:lnTo>
                    <a:pt x="44" y="134"/>
                  </a:lnTo>
                  <a:lnTo>
                    <a:pt x="40" y="133"/>
                  </a:lnTo>
                  <a:lnTo>
                    <a:pt x="37" y="132"/>
                  </a:lnTo>
                  <a:lnTo>
                    <a:pt x="34" y="130"/>
                  </a:lnTo>
                  <a:lnTo>
                    <a:pt x="32" y="128"/>
                  </a:lnTo>
                  <a:lnTo>
                    <a:pt x="29" y="126"/>
                  </a:lnTo>
                  <a:lnTo>
                    <a:pt x="26" y="125"/>
                  </a:lnTo>
                  <a:lnTo>
                    <a:pt x="23" y="122"/>
                  </a:lnTo>
                  <a:lnTo>
                    <a:pt x="21" y="120"/>
                  </a:lnTo>
                  <a:lnTo>
                    <a:pt x="18" y="118"/>
                  </a:lnTo>
                  <a:lnTo>
                    <a:pt x="16" y="115"/>
                  </a:lnTo>
                  <a:lnTo>
                    <a:pt x="14" y="113"/>
                  </a:lnTo>
                  <a:lnTo>
                    <a:pt x="12" y="110"/>
                  </a:lnTo>
                  <a:lnTo>
                    <a:pt x="10" y="107"/>
                  </a:lnTo>
                  <a:lnTo>
                    <a:pt x="9" y="104"/>
                  </a:lnTo>
                  <a:lnTo>
                    <a:pt x="7" y="101"/>
                  </a:lnTo>
                  <a:lnTo>
                    <a:pt x="6" y="98"/>
                  </a:lnTo>
                  <a:lnTo>
                    <a:pt x="4" y="94"/>
                  </a:lnTo>
                  <a:lnTo>
                    <a:pt x="3" y="91"/>
                  </a:lnTo>
                  <a:lnTo>
                    <a:pt x="2" y="87"/>
                  </a:lnTo>
                  <a:lnTo>
                    <a:pt x="1" y="84"/>
                  </a:lnTo>
                  <a:lnTo>
                    <a:pt x="0" y="80"/>
                  </a:lnTo>
                  <a:lnTo>
                    <a:pt x="0" y="77"/>
                  </a:lnTo>
                  <a:lnTo>
                    <a:pt x="0" y="73"/>
                  </a:lnTo>
                  <a:lnTo>
                    <a:pt x="0" y="69"/>
                  </a:lnTo>
                </a:path>
              </a:pathLst>
            </a:custGeom>
            <a:noFill/>
            <a:ln w="12700" cap="rnd">
              <a:solidFill>
                <a:srgbClr val="000000"/>
              </a:solidFill>
              <a:round/>
              <a:headEnd/>
              <a:tailEnd/>
            </a:ln>
          </p:spPr>
          <p:txBody>
            <a:bodyPr/>
            <a:lstStyle/>
            <a:p>
              <a:endParaRPr lang="en-US">
                <a:solidFill>
                  <a:srgbClr val="000000"/>
                </a:solidFill>
              </a:endParaRPr>
            </a:p>
          </p:txBody>
        </p:sp>
        <p:sp>
          <p:nvSpPr>
            <p:cNvPr id="27871" name="Freeform 224"/>
            <p:cNvSpPr>
              <a:spLocks/>
            </p:cNvSpPr>
            <p:nvPr/>
          </p:nvSpPr>
          <p:spPr bwMode="auto">
            <a:xfrm>
              <a:off x="2624" y="2859"/>
              <a:ext cx="135" cy="135"/>
            </a:xfrm>
            <a:custGeom>
              <a:avLst/>
              <a:gdLst>
                <a:gd name="T0" fmla="*/ 61 w 135"/>
                <a:gd name="T1" fmla="*/ 52 h 135"/>
                <a:gd name="T2" fmla="*/ 134 w 135"/>
                <a:gd name="T3" fmla="*/ 66 h 135"/>
                <a:gd name="T4" fmla="*/ 130 w 135"/>
                <a:gd name="T5" fmla="*/ 83 h 135"/>
                <a:gd name="T6" fmla="*/ 124 w 135"/>
                <a:gd name="T7" fmla="*/ 99 h 135"/>
                <a:gd name="T8" fmla="*/ 117 w 135"/>
                <a:gd name="T9" fmla="*/ 111 h 135"/>
                <a:gd name="T10" fmla="*/ 107 w 135"/>
                <a:gd name="T11" fmla="*/ 121 h 135"/>
                <a:gd name="T12" fmla="*/ 97 w 135"/>
                <a:gd name="T13" fmla="*/ 127 h 135"/>
                <a:gd name="T14" fmla="*/ 84 w 135"/>
                <a:gd name="T15" fmla="*/ 131 h 135"/>
                <a:gd name="T16" fmla="*/ 73 w 135"/>
                <a:gd name="T17" fmla="*/ 134 h 135"/>
                <a:gd name="T18" fmla="*/ 62 w 135"/>
                <a:gd name="T19" fmla="*/ 134 h 135"/>
                <a:gd name="T20" fmla="*/ 53 w 135"/>
                <a:gd name="T21" fmla="*/ 132 h 135"/>
                <a:gd name="T22" fmla="*/ 44 w 135"/>
                <a:gd name="T23" fmla="*/ 129 h 135"/>
                <a:gd name="T24" fmla="*/ 35 w 135"/>
                <a:gd name="T25" fmla="*/ 125 h 135"/>
                <a:gd name="T26" fmla="*/ 27 w 135"/>
                <a:gd name="T27" fmla="*/ 121 h 135"/>
                <a:gd name="T28" fmla="*/ 19 w 135"/>
                <a:gd name="T29" fmla="*/ 114 h 135"/>
                <a:gd name="T30" fmla="*/ 13 w 135"/>
                <a:gd name="T31" fmla="*/ 106 h 135"/>
                <a:gd name="T32" fmla="*/ 8 w 135"/>
                <a:gd name="T33" fmla="*/ 99 h 135"/>
                <a:gd name="T34" fmla="*/ 4 w 135"/>
                <a:gd name="T35" fmla="*/ 88 h 135"/>
                <a:gd name="T36" fmla="*/ 1 w 135"/>
                <a:gd name="T37" fmla="*/ 78 h 135"/>
                <a:gd name="T38" fmla="*/ 0 w 135"/>
                <a:gd name="T39" fmla="*/ 67 h 135"/>
                <a:gd name="T40" fmla="*/ 1 w 135"/>
                <a:gd name="T41" fmla="*/ 64 h 135"/>
                <a:gd name="T42" fmla="*/ 1 w 135"/>
                <a:gd name="T43" fmla="*/ 55 h 135"/>
                <a:gd name="T44" fmla="*/ 4 w 135"/>
                <a:gd name="T45" fmla="*/ 45 h 135"/>
                <a:gd name="T46" fmla="*/ 8 w 135"/>
                <a:gd name="T47" fmla="*/ 35 h 135"/>
                <a:gd name="T48" fmla="*/ 12 w 135"/>
                <a:gd name="T49" fmla="*/ 27 h 135"/>
                <a:gd name="T50" fmla="*/ 18 w 135"/>
                <a:gd name="T51" fmla="*/ 20 h 135"/>
                <a:gd name="T52" fmla="*/ 25 w 135"/>
                <a:gd name="T53" fmla="*/ 14 h 135"/>
                <a:gd name="T54" fmla="*/ 32 w 135"/>
                <a:gd name="T55" fmla="*/ 9 h 135"/>
                <a:gd name="T56" fmla="*/ 40 w 135"/>
                <a:gd name="T57" fmla="*/ 5 h 135"/>
                <a:gd name="T58" fmla="*/ 48 w 135"/>
                <a:gd name="T59" fmla="*/ 3 h 135"/>
                <a:gd name="T60" fmla="*/ 57 w 135"/>
                <a:gd name="T61" fmla="*/ 1 h 135"/>
                <a:gd name="T62" fmla="*/ 66 w 135"/>
                <a:gd name="T63" fmla="*/ 0 h 135"/>
                <a:gd name="T64" fmla="*/ 77 w 135"/>
                <a:gd name="T65" fmla="*/ 1 h 135"/>
                <a:gd name="T66" fmla="*/ 87 w 135"/>
                <a:gd name="T67" fmla="*/ 4 h 135"/>
                <a:gd name="T68" fmla="*/ 98 w 135"/>
                <a:gd name="T69" fmla="*/ 7 h 135"/>
                <a:gd name="T70" fmla="*/ 107 w 135"/>
                <a:gd name="T71" fmla="*/ 12 h 135"/>
                <a:gd name="T72" fmla="*/ 116 w 135"/>
                <a:gd name="T73" fmla="*/ 19 h 135"/>
                <a:gd name="T74" fmla="*/ 88 w 135"/>
                <a:gd name="T75" fmla="*/ 45 h 135"/>
                <a:gd name="T76" fmla="*/ 80 w 135"/>
                <a:gd name="T77" fmla="*/ 40 h 135"/>
                <a:gd name="T78" fmla="*/ 72 w 135"/>
                <a:gd name="T79" fmla="*/ 37 h 135"/>
                <a:gd name="T80" fmla="*/ 61 w 135"/>
                <a:gd name="T81" fmla="*/ 39 h 135"/>
                <a:gd name="T82" fmla="*/ 51 w 135"/>
                <a:gd name="T83" fmla="*/ 44 h 135"/>
                <a:gd name="T84" fmla="*/ 44 w 135"/>
                <a:gd name="T85" fmla="*/ 53 h 135"/>
                <a:gd name="T86" fmla="*/ 40 w 135"/>
                <a:gd name="T87" fmla="*/ 64 h 135"/>
                <a:gd name="T88" fmla="*/ 42 w 135"/>
                <a:gd name="T89" fmla="*/ 76 h 135"/>
                <a:gd name="T90" fmla="*/ 47 w 135"/>
                <a:gd name="T91" fmla="*/ 85 h 135"/>
                <a:gd name="T92" fmla="*/ 55 w 135"/>
                <a:gd name="T93" fmla="*/ 92 h 135"/>
                <a:gd name="T94" fmla="*/ 65 w 135"/>
                <a:gd name="T95" fmla="*/ 96 h 135"/>
                <a:gd name="T96" fmla="*/ 74 w 135"/>
                <a:gd name="T97" fmla="*/ 96 h 135"/>
                <a:gd name="T98" fmla="*/ 83 w 135"/>
                <a:gd name="T99" fmla="*/ 91 h 135"/>
                <a:gd name="T100" fmla="*/ 88 w 135"/>
                <a:gd name="T101" fmla="*/ 83 h 1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5"/>
                <a:gd name="T154" fmla="*/ 0 h 135"/>
                <a:gd name="T155" fmla="*/ 135 w 135"/>
                <a:gd name="T156" fmla="*/ 135 h 13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5" h="135">
                  <a:moveTo>
                    <a:pt x="88" y="83"/>
                  </a:moveTo>
                  <a:lnTo>
                    <a:pt x="61" y="83"/>
                  </a:lnTo>
                  <a:lnTo>
                    <a:pt x="61" y="52"/>
                  </a:lnTo>
                  <a:lnTo>
                    <a:pt x="134" y="52"/>
                  </a:lnTo>
                  <a:lnTo>
                    <a:pt x="134" y="59"/>
                  </a:lnTo>
                  <a:lnTo>
                    <a:pt x="134" y="66"/>
                  </a:lnTo>
                  <a:lnTo>
                    <a:pt x="133" y="72"/>
                  </a:lnTo>
                  <a:lnTo>
                    <a:pt x="132" y="78"/>
                  </a:lnTo>
                  <a:lnTo>
                    <a:pt x="130" y="83"/>
                  </a:lnTo>
                  <a:lnTo>
                    <a:pt x="128" y="89"/>
                  </a:lnTo>
                  <a:lnTo>
                    <a:pt x="126" y="94"/>
                  </a:lnTo>
                  <a:lnTo>
                    <a:pt x="124" y="99"/>
                  </a:lnTo>
                  <a:lnTo>
                    <a:pt x="123" y="103"/>
                  </a:lnTo>
                  <a:lnTo>
                    <a:pt x="120" y="107"/>
                  </a:lnTo>
                  <a:lnTo>
                    <a:pt x="117" y="111"/>
                  </a:lnTo>
                  <a:lnTo>
                    <a:pt x="114" y="114"/>
                  </a:lnTo>
                  <a:lnTo>
                    <a:pt x="110" y="118"/>
                  </a:lnTo>
                  <a:lnTo>
                    <a:pt x="107" y="121"/>
                  </a:lnTo>
                  <a:lnTo>
                    <a:pt x="104" y="123"/>
                  </a:lnTo>
                  <a:lnTo>
                    <a:pt x="101" y="125"/>
                  </a:lnTo>
                  <a:lnTo>
                    <a:pt x="97" y="127"/>
                  </a:lnTo>
                  <a:lnTo>
                    <a:pt x="92" y="129"/>
                  </a:lnTo>
                  <a:lnTo>
                    <a:pt x="88" y="130"/>
                  </a:lnTo>
                  <a:lnTo>
                    <a:pt x="84" y="131"/>
                  </a:lnTo>
                  <a:lnTo>
                    <a:pt x="80" y="132"/>
                  </a:lnTo>
                  <a:lnTo>
                    <a:pt x="77" y="133"/>
                  </a:lnTo>
                  <a:lnTo>
                    <a:pt x="73" y="134"/>
                  </a:lnTo>
                  <a:lnTo>
                    <a:pt x="68" y="134"/>
                  </a:lnTo>
                  <a:lnTo>
                    <a:pt x="65" y="134"/>
                  </a:lnTo>
                  <a:lnTo>
                    <a:pt x="62" y="134"/>
                  </a:lnTo>
                  <a:lnTo>
                    <a:pt x="58" y="133"/>
                  </a:lnTo>
                  <a:lnTo>
                    <a:pt x="56" y="132"/>
                  </a:lnTo>
                  <a:lnTo>
                    <a:pt x="53" y="132"/>
                  </a:lnTo>
                  <a:lnTo>
                    <a:pt x="50" y="131"/>
                  </a:lnTo>
                  <a:lnTo>
                    <a:pt x="47" y="130"/>
                  </a:lnTo>
                  <a:lnTo>
                    <a:pt x="44" y="129"/>
                  </a:lnTo>
                  <a:lnTo>
                    <a:pt x="40" y="128"/>
                  </a:lnTo>
                  <a:lnTo>
                    <a:pt x="37" y="127"/>
                  </a:lnTo>
                  <a:lnTo>
                    <a:pt x="35" y="125"/>
                  </a:lnTo>
                  <a:lnTo>
                    <a:pt x="33" y="123"/>
                  </a:lnTo>
                  <a:lnTo>
                    <a:pt x="30" y="122"/>
                  </a:lnTo>
                  <a:lnTo>
                    <a:pt x="27" y="121"/>
                  </a:lnTo>
                  <a:lnTo>
                    <a:pt x="25" y="118"/>
                  </a:lnTo>
                  <a:lnTo>
                    <a:pt x="22" y="116"/>
                  </a:lnTo>
                  <a:lnTo>
                    <a:pt x="19" y="114"/>
                  </a:lnTo>
                  <a:lnTo>
                    <a:pt x="17" y="112"/>
                  </a:lnTo>
                  <a:lnTo>
                    <a:pt x="15" y="109"/>
                  </a:lnTo>
                  <a:lnTo>
                    <a:pt x="13" y="106"/>
                  </a:lnTo>
                  <a:lnTo>
                    <a:pt x="11" y="103"/>
                  </a:lnTo>
                  <a:lnTo>
                    <a:pt x="10" y="101"/>
                  </a:lnTo>
                  <a:lnTo>
                    <a:pt x="8" y="99"/>
                  </a:lnTo>
                  <a:lnTo>
                    <a:pt x="7" y="95"/>
                  </a:lnTo>
                  <a:lnTo>
                    <a:pt x="5" y="92"/>
                  </a:lnTo>
                  <a:lnTo>
                    <a:pt x="4" y="88"/>
                  </a:lnTo>
                  <a:lnTo>
                    <a:pt x="3" y="85"/>
                  </a:lnTo>
                  <a:lnTo>
                    <a:pt x="2" y="81"/>
                  </a:lnTo>
                  <a:lnTo>
                    <a:pt x="1" y="78"/>
                  </a:lnTo>
                  <a:lnTo>
                    <a:pt x="1" y="75"/>
                  </a:lnTo>
                  <a:lnTo>
                    <a:pt x="0" y="71"/>
                  </a:lnTo>
                  <a:lnTo>
                    <a:pt x="0" y="67"/>
                  </a:lnTo>
                  <a:lnTo>
                    <a:pt x="0" y="66"/>
                  </a:lnTo>
                  <a:lnTo>
                    <a:pt x="1" y="65"/>
                  </a:lnTo>
                  <a:lnTo>
                    <a:pt x="1" y="64"/>
                  </a:lnTo>
                  <a:lnTo>
                    <a:pt x="1" y="62"/>
                  </a:lnTo>
                  <a:lnTo>
                    <a:pt x="1" y="58"/>
                  </a:lnTo>
                  <a:lnTo>
                    <a:pt x="1" y="55"/>
                  </a:lnTo>
                  <a:lnTo>
                    <a:pt x="2" y="52"/>
                  </a:lnTo>
                  <a:lnTo>
                    <a:pt x="3" y="48"/>
                  </a:lnTo>
                  <a:lnTo>
                    <a:pt x="4" y="45"/>
                  </a:lnTo>
                  <a:lnTo>
                    <a:pt x="5" y="41"/>
                  </a:lnTo>
                  <a:lnTo>
                    <a:pt x="7" y="38"/>
                  </a:lnTo>
                  <a:lnTo>
                    <a:pt x="8" y="35"/>
                  </a:lnTo>
                  <a:lnTo>
                    <a:pt x="10" y="33"/>
                  </a:lnTo>
                  <a:lnTo>
                    <a:pt x="11" y="30"/>
                  </a:lnTo>
                  <a:lnTo>
                    <a:pt x="12" y="27"/>
                  </a:lnTo>
                  <a:lnTo>
                    <a:pt x="14" y="25"/>
                  </a:lnTo>
                  <a:lnTo>
                    <a:pt x="15" y="22"/>
                  </a:lnTo>
                  <a:lnTo>
                    <a:pt x="18" y="20"/>
                  </a:lnTo>
                  <a:lnTo>
                    <a:pt x="20" y="18"/>
                  </a:lnTo>
                  <a:lnTo>
                    <a:pt x="22" y="15"/>
                  </a:lnTo>
                  <a:lnTo>
                    <a:pt x="25" y="14"/>
                  </a:lnTo>
                  <a:lnTo>
                    <a:pt x="27" y="12"/>
                  </a:lnTo>
                  <a:lnTo>
                    <a:pt x="30" y="11"/>
                  </a:lnTo>
                  <a:lnTo>
                    <a:pt x="32" y="9"/>
                  </a:lnTo>
                  <a:lnTo>
                    <a:pt x="34" y="8"/>
                  </a:lnTo>
                  <a:lnTo>
                    <a:pt x="37" y="7"/>
                  </a:lnTo>
                  <a:lnTo>
                    <a:pt x="40" y="5"/>
                  </a:lnTo>
                  <a:lnTo>
                    <a:pt x="43" y="4"/>
                  </a:lnTo>
                  <a:lnTo>
                    <a:pt x="46" y="4"/>
                  </a:lnTo>
                  <a:lnTo>
                    <a:pt x="48" y="3"/>
                  </a:lnTo>
                  <a:lnTo>
                    <a:pt x="51" y="2"/>
                  </a:lnTo>
                  <a:lnTo>
                    <a:pt x="54" y="1"/>
                  </a:lnTo>
                  <a:lnTo>
                    <a:pt x="57" y="1"/>
                  </a:lnTo>
                  <a:lnTo>
                    <a:pt x="60" y="1"/>
                  </a:lnTo>
                  <a:lnTo>
                    <a:pt x="62" y="0"/>
                  </a:lnTo>
                  <a:lnTo>
                    <a:pt x="66" y="0"/>
                  </a:lnTo>
                  <a:lnTo>
                    <a:pt x="70" y="0"/>
                  </a:lnTo>
                  <a:lnTo>
                    <a:pt x="73" y="1"/>
                  </a:lnTo>
                  <a:lnTo>
                    <a:pt x="77" y="1"/>
                  </a:lnTo>
                  <a:lnTo>
                    <a:pt x="80" y="2"/>
                  </a:lnTo>
                  <a:lnTo>
                    <a:pt x="84" y="3"/>
                  </a:lnTo>
                  <a:lnTo>
                    <a:pt x="87" y="4"/>
                  </a:lnTo>
                  <a:lnTo>
                    <a:pt x="91" y="5"/>
                  </a:lnTo>
                  <a:lnTo>
                    <a:pt x="95" y="6"/>
                  </a:lnTo>
                  <a:lnTo>
                    <a:pt x="98" y="7"/>
                  </a:lnTo>
                  <a:lnTo>
                    <a:pt x="101" y="9"/>
                  </a:lnTo>
                  <a:lnTo>
                    <a:pt x="104" y="11"/>
                  </a:lnTo>
                  <a:lnTo>
                    <a:pt x="107" y="12"/>
                  </a:lnTo>
                  <a:lnTo>
                    <a:pt x="110" y="14"/>
                  </a:lnTo>
                  <a:lnTo>
                    <a:pt x="113" y="16"/>
                  </a:lnTo>
                  <a:lnTo>
                    <a:pt x="116" y="19"/>
                  </a:lnTo>
                  <a:lnTo>
                    <a:pt x="119" y="21"/>
                  </a:lnTo>
                  <a:lnTo>
                    <a:pt x="91" y="48"/>
                  </a:lnTo>
                  <a:lnTo>
                    <a:pt x="88" y="45"/>
                  </a:lnTo>
                  <a:lnTo>
                    <a:pt x="86" y="43"/>
                  </a:lnTo>
                  <a:lnTo>
                    <a:pt x="83" y="41"/>
                  </a:lnTo>
                  <a:lnTo>
                    <a:pt x="80" y="40"/>
                  </a:lnTo>
                  <a:lnTo>
                    <a:pt x="77" y="39"/>
                  </a:lnTo>
                  <a:lnTo>
                    <a:pt x="74" y="38"/>
                  </a:lnTo>
                  <a:lnTo>
                    <a:pt x="72" y="37"/>
                  </a:lnTo>
                  <a:lnTo>
                    <a:pt x="68" y="37"/>
                  </a:lnTo>
                  <a:lnTo>
                    <a:pt x="64" y="37"/>
                  </a:lnTo>
                  <a:lnTo>
                    <a:pt x="61" y="39"/>
                  </a:lnTo>
                  <a:lnTo>
                    <a:pt x="57" y="40"/>
                  </a:lnTo>
                  <a:lnTo>
                    <a:pt x="55" y="41"/>
                  </a:lnTo>
                  <a:lnTo>
                    <a:pt x="51" y="44"/>
                  </a:lnTo>
                  <a:lnTo>
                    <a:pt x="49" y="46"/>
                  </a:lnTo>
                  <a:lnTo>
                    <a:pt x="46" y="49"/>
                  </a:lnTo>
                  <a:lnTo>
                    <a:pt x="44" y="53"/>
                  </a:lnTo>
                  <a:lnTo>
                    <a:pt x="43" y="56"/>
                  </a:lnTo>
                  <a:lnTo>
                    <a:pt x="42" y="59"/>
                  </a:lnTo>
                  <a:lnTo>
                    <a:pt x="40" y="64"/>
                  </a:lnTo>
                  <a:lnTo>
                    <a:pt x="40" y="69"/>
                  </a:lnTo>
                  <a:lnTo>
                    <a:pt x="40" y="73"/>
                  </a:lnTo>
                  <a:lnTo>
                    <a:pt x="42" y="76"/>
                  </a:lnTo>
                  <a:lnTo>
                    <a:pt x="43" y="79"/>
                  </a:lnTo>
                  <a:lnTo>
                    <a:pt x="44" y="82"/>
                  </a:lnTo>
                  <a:lnTo>
                    <a:pt x="47" y="85"/>
                  </a:lnTo>
                  <a:lnTo>
                    <a:pt x="49" y="88"/>
                  </a:lnTo>
                  <a:lnTo>
                    <a:pt x="52" y="91"/>
                  </a:lnTo>
                  <a:lnTo>
                    <a:pt x="55" y="92"/>
                  </a:lnTo>
                  <a:lnTo>
                    <a:pt x="58" y="94"/>
                  </a:lnTo>
                  <a:lnTo>
                    <a:pt x="61" y="95"/>
                  </a:lnTo>
                  <a:lnTo>
                    <a:pt x="65" y="96"/>
                  </a:lnTo>
                  <a:lnTo>
                    <a:pt x="68" y="97"/>
                  </a:lnTo>
                  <a:lnTo>
                    <a:pt x="72" y="96"/>
                  </a:lnTo>
                  <a:lnTo>
                    <a:pt x="74" y="96"/>
                  </a:lnTo>
                  <a:lnTo>
                    <a:pt x="78" y="95"/>
                  </a:lnTo>
                  <a:lnTo>
                    <a:pt x="80" y="93"/>
                  </a:lnTo>
                  <a:lnTo>
                    <a:pt x="83" y="91"/>
                  </a:lnTo>
                  <a:lnTo>
                    <a:pt x="85" y="89"/>
                  </a:lnTo>
                  <a:lnTo>
                    <a:pt x="87" y="86"/>
                  </a:lnTo>
                  <a:lnTo>
                    <a:pt x="88" y="83"/>
                  </a:lnTo>
                </a:path>
              </a:pathLst>
            </a:custGeom>
            <a:solidFill>
              <a:srgbClr val="00FF00"/>
            </a:solidFill>
            <a:ln w="12700" cap="rnd">
              <a:noFill/>
              <a:round/>
              <a:headEnd/>
              <a:tailEnd/>
            </a:ln>
          </p:spPr>
          <p:txBody>
            <a:bodyPr/>
            <a:lstStyle/>
            <a:p>
              <a:endParaRPr lang="en-US">
                <a:solidFill>
                  <a:srgbClr val="000000"/>
                </a:solidFill>
              </a:endParaRPr>
            </a:p>
          </p:txBody>
        </p:sp>
        <p:sp>
          <p:nvSpPr>
            <p:cNvPr id="27872" name="Freeform 225"/>
            <p:cNvSpPr>
              <a:spLocks/>
            </p:cNvSpPr>
            <p:nvPr/>
          </p:nvSpPr>
          <p:spPr bwMode="auto">
            <a:xfrm>
              <a:off x="2624" y="2859"/>
              <a:ext cx="141" cy="141"/>
            </a:xfrm>
            <a:custGeom>
              <a:avLst/>
              <a:gdLst>
                <a:gd name="T0" fmla="*/ 64 w 141"/>
                <a:gd name="T1" fmla="*/ 54 h 141"/>
                <a:gd name="T2" fmla="*/ 140 w 141"/>
                <a:gd name="T3" fmla="*/ 69 h 141"/>
                <a:gd name="T4" fmla="*/ 136 w 141"/>
                <a:gd name="T5" fmla="*/ 87 h 141"/>
                <a:gd name="T6" fmla="*/ 130 w 141"/>
                <a:gd name="T7" fmla="*/ 103 h 141"/>
                <a:gd name="T8" fmla="*/ 122 w 141"/>
                <a:gd name="T9" fmla="*/ 116 h 141"/>
                <a:gd name="T10" fmla="*/ 112 w 141"/>
                <a:gd name="T11" fmla="*/ 126 h 141"/>
                <a:gd name="T12" fmla="*/ 101 w 141"/>
                <a:gd name="T13" fmla="*/ 133 h 141"/>
                <a:gd name="T14" fmla="*/ 88 w 141"/>
                <a:gd name="T15" fmla="*/ 137 h 141"/>
                <a:gd name="T16" fmla="*/ 76 w 141"/>
                <a:gd name="T17" fmla="*/ 140 h 141"/>
                <a:gd name="T18" fmla="*/ 65 w 141"/>
                <a:gd name="T19" fmla="*/ 140 h 141"/>
                <a:gd name="T20" fmla="*/ 55 w 141"/>
                <a:gd name="T21" fmla="*/ 138 h 141"/>
                <a:gd name="T22" fmla="*/ 46 w 141"/>
                <a:gd name="T23" fmla="*/ 135 h 141"/>
                <a:gd name="T24" fmla="*/ 37 w 141"/>
                <a:gd name="T25" fmla="*/ 131 h 141"/>
                <a:gd name="T26" fmla="*/ 28 w 141"/>
                <a:gd name="T27" fmla="*/ 126 h 141"/>
                <a:gd name="T28" fmla="*/ 20 w 141"/>
                <a:gd name="T29" fmla="*/ 119 h 141"/>
                <a:gd name="T30" fmla="*/ 14 w 141"/>
                <a:gd name="T31" fmla="*/ 111 h 141"/>
                <a:gd name="T32" fmla="*/ 8 w 141"/>
                <a:gd name="T33" fmla="*/ 103 h 141"/>
                <a:gd name="T34" fmla="*/ 4 w 141"/>
                <a:gd name="T35" fmla="*/ 92 h 141"/>
                <a:gd name="T36" fmla="*/ 1 w 141"/>
                <a:gd name="T37" fmla="*/ 82 h 141"/>
                <a:gd name="T38" fmla="*/ 0 w 141"/>
                <a:gd name="T39" fmla="*/ 70 h 141"/>
                <a:gd name="T40" fmla="*/ 1 w 141"/>
                <a:gd name="T41" fmla="*/ 67 h 141"/>
                <a:gd name="T42" fmla="*/ 1 w 141"/>
                <a:gd name="T43" fmla="*/ 57 h 141"/>
                <a:gd name="T44" fmla="*/ 4 w 141"/>
                <a:gd name="T45" fmla="*/ 47 h 141"/>
                <a:gd name="T46" fmla="*/ 8 w 141"/>
                <a:gd name="T47" fmla="*/ 37 h 141"/>
                <a:gd name="T48" fmla="*/ 13 w 141"/>
                <a:gd name="T49" fmla="*/ 28 h 141"/>
                <a:gd name="T50" fmla="*/ 19 w 141"/>
                <a:gd name="T51" fmla="*/ 21 h 141"/>
                <a:gd name="T52" fmla="*/ 26 w 141"/>
                <a:gd name="T53" fmla="*/ 15 h 141"/>
                <a:gd name="T54" fmla="*/ 33 w 141"/>
                <a:gd name="T55" fmla="*/ 9 h 141"/>
                <a:gd name="T56" fmla="*/ 42 w 141"/>
                <a:gd name="T57" fmla="*/ 5 h 141"/>
                <a:gd name="T58" fmla="*/ 50 w 141"/>
                <a:gd name="T59" fmla="*/ 3 h 141"/>
                <a:gd name="T60" fmla="*/ 60 w 141"/>
                <a:gd name="T61" fmla="*/ 1 h 141"/>
                <a:gd name="T62" fmla="*/ 69 w 141"/>
                <a:gd name="T63" fmla="*/ 0 h 141"/>
                <a:gd name="T64" fmla="*/ 80 w 141"/>
                <a:gd name="T65" fmla="*/ 1 h 141"/>
                <a:gd name="T66" fmla="*/ 91 w 141"/>
                <a:gd name="T67" fmla="*/ 4 h 141"/>
                <a:gd name="T68" fmla="*/ 102 w 141"/>
                <a:gd name="T69" fmla="*/ 7 h 141"/>
                <a:gd name="T70" fmla="*/ 112 w 141"/>
                <a:gd name="T71" fmla="*/ 13 h 141"/>
                <a:gd name="T72" fmla="*/ 121 w 141"/>
                <a:gd name="T73" fmla="*/ 20 h 141"/>
                <a:gd name="T74" fmla="*/ 92 w 141"/>
                <a:gd name="T75" fmla="*/ 47 h 141"/>
                <a:gd name="T76" fmla="*/ 84 w 141"/>
                <a:gd name="T77" fmla="*/ 42 h 141"/>
                <a:gd name="T78" fmla="*/ 75 w 141"/>
                <a:gd name="T79" fmla="*/ 39 h 141"/>
                <a:gd name="T80" fmla="*/ 64 w 141"/>
                <a:gd name="T81" fmla="*/ 41 h 141"/>
                <a:gd name="T82" fmla="*/ 53 w 141"/>
                <a:gd name="T83" fmla="*/ 46 h 141"/>
                <a:gd name="T84" fmla="*/ 46 w 141"/>
                <a:gd name="T85" fmla="*/ 55 h 141"/>
                <a:gd name="T86" fmla="*/ 42 w 141"/>
                <a:gd name="T87" fmla="*/ 67 h 141"/>
                <a:gd name="T88" fmla="*/ 44 w 141"/>
                <a:gd name="T89" fmla="*/ 79 h 141"/>
                <a:gd name="T90" fmla="*/ 49 w 141"/>
                <a:gd name="T91" fmla="*/ 89 h 141"/>
                <a:gd name="T92" fmla="*/ 57 w 141"/>
                <a:gd name="T93" fmla="*/ 96 h 141"/>
                <a:gd name="T94" fmla="*/ 68 w 141"/>
                <a:gd name="T95" fmla="*/ 100 h 141"/>
                <a:gd name="T96" fmla="*/ 77 w 141"/>
                <a:gd name="T97" fmla="*/ 100 h 141"/>
                <a:gd name="T98" fmla="*/ 87 w 141"/>
                <a:gd name="T99" fmla="*/ 95 h 141"/>
                <a:gd name="T100" fmla="*/ 92 w 141"/>
                <a:gd name="T101" fmla="*/ 87 h 1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141"/>
                <a:gd name="T155" fmla="*/ 141 w 141"/>
                <a:gd name="T156" fmla="*/ 141 h 1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141">
                  <a:moveTo>
                    <a:pt x="92" y="87"/>
                  </a:moveTo>
                  <a:lnTo>
                    <a:pt x="64" y="87"/>
                  </a:lnTo>
                  <a:lnTo>
                    <a:pt x="64" y="54"/>
                  </a:lnTo>
                  <a:lnTo>
                    <a:pt x="140" y="54"/>
                  </a:lnTo>
                  <a:lnTo>
                    <a:pt x="140" y="62"/>
                  </a:lnTo>
                  <a:lnTo>
                    <a:pt x="140" y="69"/>
                  </a:lnTo>
                  <a:lnTo>
                    <a:pt x="139" y="75"/>
                  </a:lnTo>
                  <a:lnTo>
                    <a:pt x="138" y="81"/>
                  </a:lnTo>
                  <a:lnTo>
                    <a:pt x="136" y="87"/>
                  </a:lnTo>
                  <a:lnTo>
                    <a:pt x="134" y="93"/>
                  </a:lnTo>
                  <a:lnTo>
                    <a:pt x="132" y="98"/>
                  </a:lnTo>
                  <a:lnTo>
                    <a:pt x="130" y="103"/>
                  </a:lnTo>
                  <a:lnTo>
                    <a:pt x="128" y="108"/>
                  </a:lnTo>
                  <a:lnTo>
                    <a:pt x="125" y="112"/>
                  </a:lnTo>
                  <a:lnTo>
                    <a:pt x="122" y="116"/>
                  </a:lnTo>
                  <a:lnTo>
                    <a:pt x="119" y="119"/>
                  </a:lnTo>
                  <a:lnTo>
                    <a:pt x="115" y="123"/>
                  </a:lnTo>
                  <a:lnTo>
                    <a:pt x="112" y="126"/>
                  </a:lnTo>
                  <a:lnTo>
                    <a:pt x="109" y="129"/>
                  </a:lnTo>
                  <a:lnTo>
                    <a:pt x="105" y="131"/>
                  </a:lnTo>
                  <a:lnTo>
                    <a:pt x="101" y="133"/>
                  </a:lnTo>
                  <a:lnTo>
                    <a:pt x="96" y="135"/>
                  </a:lnTo>
                  <a:lnTo>
                    <a:pt x="92" y="136"/>
                  </a:lnTo>
                  <a:lnTo>
                    <a:pt x="88" y="137"/>
                  </a:lnTo>
                  <a:lnTo>
                    <a:pt x="84" y="138"/>
                  </a:lnTo>
                  <a:lnTo>
                    <a:pt x="80" y="139"/>
                  </a:lnTo>
                  <a:lnTo>
                    <a:pt x="76" y="140"/>
                  </a:lnTo>
                  <a:lnTo>
                    <a:pt x="71" y="140"/>
                  </a:lnTo>
                  <a:lnTo>
                    <a:pt x="68" y="140"/>
                  </a:lnTo>
                  <a:lnTo>
                    <a:pt x="65" y="140"/>
                  </a:lnTo>
                  <a:lnTo>
                    <a:pt x="61" y="139"/>
                  </a:lnTo>
                  <a:lnTo>
                    <a:pt x="58" y="138"/>
                  </a:lnTo>
                  <a:lnTo>
                    <a:pt x="55" y="138"/>
                  </a:lnTo>
                  <a:lnTo>
                    <a:pt x="52" y="137"/>
                  </a:lnTo>
                  <a:lnTo>
                    <a:pt x="49" y="136"/>
                  </a:lnTo>
                  <a:lnTo>
                    <a:pt x="46" y="135"/>
                  </a:lnTo>
                  <a:lnTo>
                    <a:pt x="42" y="134"/>
                  </a:lnTo>
                  <a:lnTo>
                    <a:pt x="39" y="133"/>
                  </a:lnTo>
                  <a:lnTo>
                    <a:pt x="37" y="131"/>
                  </a:lnTo>
                  <a:lnTo>
                    <a:pt x="34" y="129"/>
                  </a:lnTo>
                  <a:lnTo>
                    <a:pt x="31" y="127"/>
                  </a:lnTo>
                  <a:lnTo>
                    <a:pt x="28" y="126"/>
                  </a:lnTo>
                  <a:lnTo>
                    <a:pt x="26" y="123"/>
                  </a:lnTo>
                  <a:lnTo>
                    <a:pt x="23" y="121"/>
                  </a:lnTo>
                  <a:lnTo>
                    <a:pt x="20" y="119"/>
                  </a:lnTo>
                  <a:lnTo>
                    <a:pt x="18" y="117"/>
                  </a:lnTo>
                  <a:lnTo>
                    <a:pt x="16" y="114"/>
                  </a:lnTo>
                  <a:lnTo>
                    <a:pt x="14" y="111"/>
                  </a:lnTo>
                  <a:lnTo>
                    <a:pt x="12" y="108"/>
                  </a:lnTo>
                  <a:lnTo>
                    <a:pt x="10" y="106"/>
                  </a:lnTo>
                  <a:lnTo>
                    <a:pt x="8" y="103"/>
                  </a:lnTo>
                  <a:lnTo>
                    <a:pt x="7" y="99"/>
                  </a:lnTo>
                  <a:lnTo>
                    <a:pt x="5" y="96"/>
                  </a:lnTo>
                  <a:lnTo>
                    <a:pt x="4" y="92"/>
                  </a:lnTo>
                  <a:lnTo>
                    <a:pt x="3" y="89"/>
                  </a:lnTo>
                  <a:lnTo>
                    <a:pt x="2" y="85"/>
                  </a:lnTo>
                  <a:lnTo>
                    <a:pt x="1" y="82"/>
                  </a:lnTo>
                  <a:lnTo>
                    <a:pt x="1" y="78"/>
                  </a:lnTo>
                  <a:lnTo>
                    <a:pt x="0" y="74"/>
                  </a:lnTo>
                  <a:lnTo>
                    <a:pt x="0" y="70"/>
                  </a:lnTo>
                  <a:lnTo>
                    <a:pt x="0" y="69"/>
                  </a:lnTo>
                  <a:lnTo>
                    <a:pt x="1" y="68"/>
                  </a:lnTo>
                  <a:lnTo>
                    <a:pt x="1" y="67"/>
                  </a:lnTo>
                  <a:lnTo>
                    <a:pt x="1" y="65"/>
                  </a:lnTo>
                  <a:lnTo>
                    <a:pt x="1" y="61"/>
                  </a:lnTo>
                  <a:lnTo>
                    <a:pt x="1" y="57"/>
                  </a:lnTo>
                  <a:lnTo>
                    <a:pt x="2" y="54"/>
                  </a:lnTo>
                  <a:lnTo>
                    <a:pt x="3" y="50"/>
                  </a:lnTo>
                  <a:lnTo>
                    <a:pt x="4" y="47"/>
                  </a:lnTo>
                  <a:lnTo>
                    <a:pt x="5" y="43"/>
                  </a:lnTo>
                  <a:lnTo>
                    <a:pt x="7" y="40"/>
                  </a:lnTo>
                  <a:lnTo>
                    <a:pt x="8" y="37"/>
                  </a:lnTo>
                  <a:lnTo>
                    <a:pt x="10" y="34"/>
                  </a:lnTo>
                  <a:lnTo>
                    <a:pt x="11" y="31"/>
                  </a:lnTo>
                  <a:lnTo>
                    <a:pt x="13" y="28"/>
                  </a:lnTo>
                  <a:lnTo>
                    <a:pt x="15" y="26"/>
                  </a:lnTo>
                  <a:lnTo>
                    <a:pt x="16" y="23"/>
                  </a:lnTo>
                  <a:lnTo>
                    <a:pt x="19" y="21"/>
                  </a:lnTo>
                  <a:lnTo>
                    <a:pt x="21" y="19"/>
                  </a:lnTo>
                  <a:lnTo>
                    <a:pt x="23" y="16"/>
                  </a:lnTo>
                  <a:lnTo>
                    <a:pt x="26" y="15"/>
                  </a:lnTo>
                  <a:lnTo>
                    <a:pt x="28" y="13"/>
                  </a:lnTo>
                  <a:lnTo>
                    <a:pt x="31" y="11"/>
                  </a:lnTo>
                  <a:lnTo>
                    <a:pt x="33" y="9"/>
                  </a:lnTo>
                  <a:lnTo>
                    <a:pt x="36" y="8"/>
                  </a:lnTo>
                  <a:lnTo>
                    <a:pt x="39" y="7"/>
                  </a:lnTo>
                  <a:lnTo>
                    <a:pt x="42" y="5"/>
                  </a:lnTo>
                  <a:lnTo>
                    <a:pt x="45" y="4"/>
                  </a:lnTo>
                  <a:lnTo>
                    <a:pt x="48" y="4"/>
                  </a:lnTo>
                  <a:lnTo>
                    <a:pt x="50" y="3"/>
                  </a:lnTo>
                  <a:lnTo>
                    <a:pt x="53" y="2"/>
                  </a:lnTo>
                  <a:lnTo>
                    <a:pt x="56" y="1"/>
                  </a:lnTo>
                  <a:lnTo>
                    <a:pt x="60" y="1"/>
                  </a:lnTo>
                  <a:lnTo>
                    <a:pt x="63" y="1"/>
                  </a:lnTo>
                  <a:lnTo>
                    <a:pt x="65" y="0"/>
                  </a:lnTo>
                  <a:lnTo>
                    <a:pt x="69" y="0"/>
                  </a:lnTo>
                  <a:lnTo>
                    <a:pt x="73" y="0"/>
                  </a:lnTo>
                  <a:lnTo>
                    <a:pt x="76" y="1"/>
                  </a:lnTo>
                  <a:lnTo>
                    <a:pt x="80" y="1"/>
                  </a:lnTo>
                  <a:lnTo>
                    <a:pt x="84" y="2"/>
                  </a:lnTo>
                  <a:lnTo>
                    <a:pt x="88" y="3"/>
                  </a:lnTo>
                  <a:lnTo>
                    <a:pt x="91" y="4"/>
                  </a:lnTo>
                  <a:lnTo>
                    <a:pt x="95" y="5"/>
                  </a:lnTo>
                  <a:lnTo>
                    <a:pt x="99" y="6"/>
                  </a:lnTo>
                  <a:lnTo>
                    <a:pt x="102" y="7"/>
                  </a:lnTo>
                  <a:lnTo>
                    <a:pt x="106" y="9"/>
                  </a:lnTo>
                  <a:lnTo>
                    <a:pt x="109" y="11"/>
                  </a:lnTo>
                  <a:lnTo>
                    <a:pt x="112" y="13"/>
                  </a:lnTo>
                  <a:lnTo>
                    <a:pt x="115" y="15"/>
                  </a:lnTo>
                  <a:lnTo>
                    <a:pt x="118" y="17"/>
                  </a:lnTo>
                  <a:lnTo>
                    <a:pt x="121" y="20"/>
                  </a:lnTo>
                  <a:lnTo>
                    <a:pt x="124" y="22"/>
                  </a:lnTo>
                  <a:lnTo>
                    <a:pt x="95" y="50"/>
                  </a:lnTo>
                  <a:lnTo>
                    <a:pt x="92" y="47"/>
                  </a:lnTo>
                  <a:lnTo>
                    <a:pt x="90" y="45"/>
                  </a:lnTo>
                  <a:lnTo>
                    <a:pt x="87" y="43"/>
                  </a:lnTo>
                  <a:lnTo>
                    <a:pt x="84" y="42"/>
                  </a:lnTo>
                  <a:lnTo>
                    <a:pt x="80" y="41"/>
                  </a:lnTo>
                  <a:lnTo>
                    <a:pt x="77" y="40"/>
                  </a:lnTo>
                  <a:lnTo>
                    <a:pt x="75" y="39"/>
                  </a:lnTo>
                  <a:lnTo>
                    <a:pt x="71" y="39"/>
                  </a:lnTo>
                  <a:lnTo>
                    <a:pt x="67" y="39"/>
                  </a:lnTo>
                  <a:lnTo>
                    <a:pt x="64" y="41"/>
                  </a:lnTo>
                  <a:lnTo>
                    <a:pt x="60" y="42"/>
                  </a:lnTo>
                  <a:lnTo>
                    <a:pt x="57" y="43"/>
                  </a:lnTo>
                  <a:lnTo>
                    <a:pt x="53" y="46"/>
                  </a:lnTo>
                  <a:lnTo>
                    <a:pt x="51" y="48"/>
                  </a:lnTo>
                  <a:lnTo>
                    <a:pt x="48" y="51"/>
                  </a:lnTo>
                  <a:lnTo>
                    <a:pt x="46" y="55"/>
                  </a:lnTo>
                  <a:lnTo>
                    <a:pt x="45" y="58"/>
                  </a:lnTo>
                  <a:lnTo>
                    <a:pt x="44" y="62"/>
                  </a:lnTo>
                  <a:lnTo>
                    <a:pt x="42" y="67"/>
                  </a:lnTo>
                  <a:lnTo>
                    <a:pt x="42" y="72"/>
                  </a:lnTo>
                  <a:lnTo>
                    <a:pt x="42" y="76"/>
                  </a:lnTo>
                  <a:lnTo>
                    <a:pt x="44" y="79"/>
                  </a:lnTo>
                  <a:lnTo>
                    <a:pt x="45" y="83"/>
                  </a:lnTo>
                  <a:lnTo>
                    <a:pt x="46" y="86"/>
                  </a:lnTo>
                  <a:lnTo>
                    <a:pt x="49" y="89"/>
                  </a:lnTo>
                  <a:lnTo>
                    <a:pt x="51" y="92"/>
                  </a:lnTo>
                  <a:lnTo>
                    <a:pt x="54" y="95"/>
                  </a:lnTo>
                  <a:lnTo>
                    <a:pt x="57" y="96"/>
                  </a:lnTo>
                  <a:lnTo>
                    <a:pt x="61" y="98"/>
                  </a:lnTo>
                  <a:lnTo>
                    <a:pt x="64" y="99"/>
                  </a:lnTo>
                  <a:lnTo>
                    <a:pt x="68" y="100"/>
                  </a:lnTo>
                  <a:lnTo>
                    <a:pt x="71" y="101"/>
                  </a:lnTo>
                  <a:lnTo>
                    <a:pt x="75" y="100"/>
                  </a:lnTo>
                  <a:lnTo>
                    <a:pt x="77" y="100"/>
                  </a:lnTo>
                  <a:lnTo>
                    <a:pt x="81" y="99"/>
                  </a:lnTo>
                  <a:lnTo>
                    <a:pt x="84" y="97"/>
                  </a:lnTo>
                  <a:lnTo>
                    <a:pt x="87" y="95"/>
                  </a:lnTo>
                  <a:lnTo>
                    <a:pt x="89" y="93"/>
                  </a:lnTo>
                  <a:lnTo>
                    <a:pt x="91" y="90"/>
                  </a:lnTo>
                  <a:lnTo>
                    <a:pt x="92" y="87"/>
                  </a:lnTo>
                </a:path>
              </a:pathLst>
            </a:custGeom>
            <a:noFill/>
            <a:ln w="12700" cap="rnd">
              <a:solidFill>
                <a:srgbClr val="000000"/>
              </a:solidFill>
              <a:round/>
              <a:headEnd/>
              <a:tailEnd/>
            </a:ln>
          </p:spPr>
          <p:txBody>
            <a:bodyPr/>
            <a:lstStyle/>
            <a:p>
              <a:endParaRPr lang="en-US">
                <a:solidFill>
                  <a:srgbClr val="000000"/>
                </a:solidFill>
              </a:endParaRPr>
            </a:p>
          </p:txBody>
        </p:sp>
        <p:sp>
          <p:nvSpPr>
            <p:cNvPr id="27873" name="Freeform 226"/>
            <p:cNvSpPr>
              <a:spLocks/>
            </p:cNvSpPr>
            <p:nvPr/>
          </p:nvSpPr>
          <p:spPr bwMode="auto">
            <a:xfrm>
              <a:off x="2490" y="2859"/>
              <a:ext cx="106" cy="135"/>
            </a:xfrm>
            <a:custGeom>
              <a:avLst/>
              <a:gdLst>
                <a:gd name="T0" fmla="*/ 0 w 106"/>
                <a:gd name="T1" fmla="*/ 131 h 135"/>
                <a:gd name="T2" fmla="*/ 0 w 106"/>
                <a:gd name="T3" fmla="*/ 21 h 135"/>
                <a:gd name="T4" fmla="*/ 0 w 106"/>
                <a:gd name="T5" fmla="*/ 18 h 135"/>
                <a:gd name="T6" fmla="*/ 1 w 106"/>
                <a:gd name="T7" fmla="*/ 15 h 135"/>
                <a:gd name="T8" fmla="*/ 2 w 106"/>
                <a:gd name="T9" fmla="*/ 12 h 135"/>
                <a:gd name="T10" fmla="*/ 4 w 106"/>
                <a:gd name="T11" fmla="*/ 11 h 135"/>
                <a:gd name="T12" fmla="*/ 5 w 106"/>
                <a:gd name="T13" fmla="*/ 8 h 135"/>
                <a:gd name="T14" fmla="*/ 7 w 106"/>
                <a:gd name="T15" fmla="*/ 6 h 135"/>
                <a:gd name="T16" fmla="*/ 9 w 106"/>
                <a:gd name="T17" fmla="*/ 4 h 135"/>
                <a:gd name="T18" fmla="*/ 11 w 106"/>
                <a:gd name="T19" fmla="*/ 3 h 135"/>
                <a:gd name="T20" fmla="*/ 14 w 106"/>
                <a:gd name="T21" fmla="*/ 2 h 135"/>
                <a:gd name="T22" fmla="*/ 16 w 106"/>
                <a:gd name="T23" fmla="*/ 1 h 135"/>
                <a:gd name="T24" fmla="*/ 19 w 106"/>
                <a:gd name="T25" fmla="*/ 0 h 135"/>
                <a:gd name="T26" fmla="*/ 22 w 106"/>
                <a:gd name="T27" fmla="*/ 0 h 135"/>
                <a:gd name="T28" fmla="*/ 26 w 106"/>
                <a:gd name="T29" fmla="*/ 1 h 135"/>
                <a:gd name="T30" fmla="*/ 28 w 106"/>
                <a:gd name="T31" fmla="*/ 1 h 135"/>
                <a:gd name="T32" fmla="*/ 32 w 106"/>
                <a:gd name="T33" fmla="*/ 3 h 135"/>
                <a:gd name="T34" fmla="*/ 35 w 106"/>
                <a:gd name="T35" fmla="*/ 4 h 135"/>
                <a:gd name="T36" fmla="*/ 38 w 106"/>
                <a:gd name="T37" fmla="*/ 7 h 135"/>
                <a:gd name="T38" fmla="*/ 41 w 106"/>
                <a:gd name="T39" fmla="*/ 9 h 135"/>
                <a:gd name="T40" fmla="*/ 43 w 106"/>
                <a:gd name="T41" fmla="*/ 11 h 135"/>
                <a:gd name="T42" fmla="*/ 44 w 106"/>
                <a:gd name="T43" fmla="*/ 15 h 135"/>
                <a:gd name="T44" fmla="*/ 65 w 106"/>
                <a:gd name="T45" fmla="*/ 56 h 135"/>
                <a:gd name="T46" fmla="*/ 65 w 106"/>
                <a:gd name="T47" fmla="*/ 3 h 135"/>
                <a:gd name="T48" fmla="*/ 105 w 106"/>
                <a:gd name="T49" fmla="*/ 3 h 135"/>
                <a:gd name="T50" fmla="*/ 105 w 106"/>
                <a:gd name="T51" fmla="*/ 111 h 135"/>
                <a:gd name="T52" fmla="*/ 105 w 106"/>
                <a:gd name="T53" fmla="*/ 114 h 135"/>
                <a:gd name="T54" fmla="*/ 105 w 106"/>
                <a:gd name="T55" fmla="*/ 118 h 135"/>
                <a:gd name="T56" fmla="*/ 104 w 106"/>
                <a:gd name="T57" fmla="*/ 121 h 135"/>
                <a:gd name="T58" fmla="*/ 102 w 106"/>
                <a:gd name="T59" fmla="*/ 123 h 135"/>
                <a:gd name="T60" fmla="*/ 101 w 106"/>
                <a:gd name="T61" fmla="*/ 126 h 135"/>
                <a:gd name="T62" fmla="*/ 98 w 106"/>
                <a:gd name="T63" fmla="*/ 128 h 135"/>
                <a:gd name="T64" fmla="*/ 97 w 106"/>
                <a:gd name="T65" fmla="*/ 130 h 135"/>
                <a:gd name="T66" fmla="*/ 95 w 106"/>
                <a:gd name="T67" fmla="*/ 131 h 135"/>
                <a:gd name="T68" fmla="*/ 92 w 106"/>
                <a:gd name="T69" fmla="*/ 132 h 135"/>
                <a:gd name="T70" fmla="*/ 90 w 106"/>
                <a:gd name="T71" fmla="*/ 133 h 135"/>
                <a:gd name="T72" fmla="*/ 87 w 106"/>
                <a:gd name="T73" fmla="*/ 134 h 135"/>
                <a:gd name="T74" fmla="*/ 84 w 106"/>
                <a:gd name="T75" fmla="*/ 134 h 135"/>
                <a:gd name="T76" fmla="*/ 80 w 106"/>
                <a:gd name="T77" fmla="*/ 134 h 135"/>
                <a:gd name="T78" fmla="*/ 77 w 106"/>
                <a:gd name="T79" fmla="*/ 132 h 135"/>
                <a:gd name="T80" fmla="*/ 74 w 106"/>
                <a:gd name="T81" fmla="*/ 131 h 135"/>
                <a:gd name="T82" fmla="*/ 70 w 106"/>
                <a:gd name="T83" fmla="*/ 130 h 135"/>
                <a:gd name="T84" fmla="*/ 67 w 106"/>
                <a:gd name="T85" fmla="*/ 127 h 135"/>
                <a:gd name="T86" fmla="*/ 64 w 106"/>
                <a:gd name="T87" fmla="*/ 124 h 135"/>
                <a:gd name="T88" fmla="*/ 62 w 106"/>
                <a:gd name="T89" fmla="*/ 122 h 135"/>
                <a:gd name="T90" fmla="*/ 60 w 106"/>
                <a:gd name="T91" fmla="*/ 118 h 135"/>
                <a:gd name="T92" fmla="*/ 40 w 106"/>
                <a:gd name="T93" fmla="*/ 77 h 135"/>
                <a:gd name="T94" fmla="*/ 40 w 106"/>
                <a:gd name="T95" fmla="*/ 131 h 135"/>
                <a:gd name="T96" fmla="*/ 0 w 106"/>
                <a:gd name="T97" fmla="*/ 131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6"/>
                <a:gd name="T148" fmla="*/ 0 h 135"/>
                <a:gd name="T149" fmla="*/ 106 w 106"/>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6" h="135">
                  <a:moveTo>
                    <a:pt x="0" y="131"/>
                  </a:moveTo>
                  <a:lnTo>
                    <a:pt x="0" y="21"/>
                  </a:lnTo>
                  <a:lnTo>
                    <a:pt x="0" y="18"/>
                  </a:lnTo>
                  <a:lnTo>
                    <a:pt x="1" y="15"/>
                  </a:lnTo>
                  <a:lnTo>
                    <a:pt x="2" y="12"/>
                  </a:lnTo>
                  <a:lnTo>
                    <a:pt x="4" y="11"/>
                  </a:lnTo>
                  <a:lnTo>
                    <a:pt x="5" y="8"/>
                  </a:lnTo>
                  <a:lnTo>
                    <a:pt x="7" y="6"/>
                  </a:lnTo>
                  <a:lnTo>
                    <a:pt x="9" y="4"/>
                  </a:lnTo>
                  <a:lnTo>
                    <a:pt x="11" y="3"/>
                  </a:lnTo>
                  <a:lnTo>
                    <a:pt x="14" y="2"/>
                  </a:lnTo>
                  <a:lnTo>
                    <a:pt x="16" y="1"/>
                  </a:lnTo>
                  <a:lnTo>
                    <a:pt x="19" y="0"/>
                  </a:lnTo>
                  <a:lnTo>
                    <a:pt x="22" y="0"/>
                  </a:lnTo>
                  <a:lnTo>
                    <a:pt x="26" y="1"/>
                  </a:lnTo>
                  <a:lnTo>
                    <a:pt x="28" y="1"/>
                  </a:lnTo>
                  <a:lnTo>
                    <a:pt x="32" y="3"/>
                  </a:lnTo>
                  <a:lnTo>
                    <a:pt x="35" y="4"/>
                  </a:lnTo>
                  <a:lnTo>
                    <a:pt x="38" y="7"/>
                  </a:lnTo>
                  <a:lnTo>
                    <a:pt x="41" y="9"/>
                  </a:lnTo>
                  <a:lnTo>
                    <a:pt x="43" y="11"/>
                  </a:lnTo>
                  <a:lnTo>
                    <a:pt x="44" y="15"/>
                  </a:lnTo>
                  <a:lnTo>
                    <a:pt x="65" y="56"/>
                  </a:lnTo>
                  <a:lnTo>
                    <a:pt x="65" y="3"/>
                  </a:lnTo>
                  <a:lnTo>
                    <a:pt x="105" y="3"/>
                  </a:lnTo>
                  <a:lnTo>
                    <a:pt x="105" y="111"/>
                  </a:lnTo>
                  <a:lnTo>
                    <a:pt x="105" y="114"/>
                  </a:lnTo>
                  <a:lnTo>
                    <a:pt x="105" y="118"/>
                  </a:lnTo>
                  <a:lnTo>
                    <a:pt x="104" y="121"/>
                  </a:lnTo>
                  <a:lnTo>
                    <a:pt x="102" y="123"/>
                  </a:lnTo>
                  <a:lnTo>
                    <a:pt x="101" y="126"/>
                  </a:lnTo>
                  <a:lnTo>
                    <a:pt x="98" y="128"/>
                  </a:lnTo>
                  <a:lnTo>
                    <a:pt x="97" y="130"/>
                  </a:lnTo>
                  <a:lnTo>
                    <a:pt x="95" y="131"/>
                  </a:lnTo>
                  <a:lnTo>
                    <a:pt x="92" y="132"/>
                  </a:lnTo>
                  <a:lnTo>
                    <a:pt x="90" y="133"/>
                  </a:lnTo>
                  <a:lnTo>
                    <a:pt x="87" y="134"/>
                  </a:lnTo>
                  <a:lnTo>
                    <a:pt x="84" y="134"/>
                  </a:lnTo>
                  <a:lnTo>
                    <a:pt x="80" y="134"/>
                  </a:lnTo>
                  <a:lnTo>
                    <a:pt x="77" y="132"/>
                  </a:lnTo>
                  <a:lnTo>
                    <a:pt x="74" y="131"/>
                  </a:lnTo>
                  <a:lnTo>
                    <a:pt x="70" y="130"/>
                  </a:lnTo>
                  <a:lnTo>
                    <a:pt x="67" y="127"/>
                  </a:lnTo>
                  <a:lnTo>
                    <a:pt x="64" y="124"/>
                  </a:lnTo>
                  <a:lnTo>
                    <a:pt x="62" y="122"/>
                  </a:lnTo>
                  <a:lnTo>
                    <a:pt x="60" y="118"/>
                  </a:lnTo>
                  <a:lnTo>
                    <a:pt x="40" y="77"/>
                  </a:lnTo>
                  <a:lnTo>
                    <a:pt x="40" y="131"/>
                  </a:lnTo>
                  <a:lnTo>
                    <a:pt x="0" y="131"/>
                  </a:lnTo>
                </a:path>
              </a:pathLst>
            </a:custGeom>
            <a:solidFill>
              <a:srgbClr val="00FF00"/>
            </a:solidFill>
            <a:ln w="12700" cap="rnd">
              <a:noFill/>
              <a:round/>
              <a:headEnd/>
              <a:tailEnd/>
            </a:ln>
          </p:spPr>
          <p:txBody>
            <a:bodyPr/>
            <a:lstStyle/>
            <a:p>
              <a:endParaRPr lang="en-US">
                <a:solidFill>
                  <a:srgbClr val="000000"/>
                </a:solidFill>
              </a:endParaRPr>
            </a:p>
          </p:txBody>
        </p:sp>
        <p:sp>
          <p:nvSpPr>
            <p:cNvPr id="27874" name="Freeform 227"/>
            <p:cNvSpPr>
              <a:spLocks/>
            </p:cNvSpPr>
            <p:nvPr/>
          </p:nvSpPr>
          <p:spPr bwMode="auto">
            <a:xfrm>
              <a:off x="2490" y="2859"/>
              <a:ext cx="112" cy="141"/>
            </a:xfrm>
            <a:custGeom>
              <a:avLst/>
              <a:gdLst>
                <a:gd name="T0" fmla="*/ 0 w 112"/>
                <a:gd name="T1" fmla="*/ 137 h 141"/>
                <a:gd name="T2" fmla="*/ 0 w 112"/>
                <a:gd name="T3" fmla="*/ 22 h 141"/>
                <a:gd name="T4" fmla="*/ 0 w 112"/>
                <a:gd name="T5" fmla="*/ 19 h 141"/>
                <a:gd name="T6" fmla="*/ 1 w 112"/>
                <a:gd name="T7" fmla="*/ 16 h 141"/>
                <a:gd name="T8" fmla="*/ 2 w 112"/>
                <a:gd name="T9" fmla="*/ 13 h 141"/>
                <a:gd name="T10" fmla="*/ 4 w 112"/>
                <a:gd name="T11" fmla="*/ 11 h 141"/>
                <a:gd name="T12" fmla="*/ 5 w 112"/>
                <a:gd name="T13" fmla="*/ 8 h 141"/>
                <a:gd name="T14" fmla="*/ 7 w 112"/>
                <a:gd name="T15" fmla="*/ 6 h 141"/>
                <a:gd name="T16" fmla="*/ 9 w 112"/>
                <a:gd name="T17" fmla="*/ 4 h 141"/>
                <a:gd name="T18" fmla="*/ 12 w 112"/>
                <a:gd name="T19" fmla="*/ 3 h 141"/>
                <a:gd name="T20" fmla="*/ 15 w 112"/>
                <a:gd name="T21" fmla="*/ 2 h 141"/>
                <a:gd name="T22" fmla="*/ 17 w 112"/>
                <a:gd name="T23" fmla="*/ 1 h 141"/>
                <a:gd name="T24" fmla="*/ 20 w 112"/>
                <a:gd name="T25" fmla="*/ 0 h 141"/>
                <a:gd name="T26" fmla="*/ 23 w 112"/>
                <a:gd name="T27" fmla="*/ 0 h 141"/>
                <a:gd name="T28" fmla="*/ 27 w 112"/>
                <a:gd name="T29" fmla="*/ 1 h 141"/>
                <a:gd name="T30" fmla="*/ 30 w 112"/>
                <a:gd name="T31" fmla="*/ 1 h 141"/>
                <a:gd name="T32" fmla="*/ 34 w 112"/>
                <a:gd name="T33" fmla="*/ 3 h 141"/>
                <a:gd name="T34" fmla="*/ 37 w 112"/>
                <a:gd name="T35" fmla="*/ 4 h 141"/>
                <a:gd name="T36" fmla="*/ 40 w 112"/>
                <a:gd name="T37" fmla="*/ 7 h 141"/>
                <a:gd name="T38" fmla="*/ 43 w 112"/>
                <a:gd name="T39" fmla="*/ 9 h 141"/>
                <a:gd name="T40" fmla="*/ 45 w 112"/>
                <a:gd name="T41" fmla="*/ 12 h 141"/>
                <a:gd name="T42" fmla="*/ 47 w 112"/>
                <a:gd name="T43" fmla="*/ 16 h 141"/>
                <a:gd name="T44" fmla="*/ 69 w 112"/>
                <a:gd name="T45" fmla="*/ 59 h 141"/>
                <a:gd name="T46" fmla="*/ 69 w 112"/>
                <a:gd name="T47" fmla="*/ 3 h 141"/>
                <a:gd name="T48" fmla="*/ 111 w 112"/>
                <a:gd name="T49" fmla="*/ 3 h 141"/>
                <a:gd name="T50" fmla="*/ 111 w 112"/>
                <a:gd name="T51" fmla="*/ 116 h 141"/>
                <a:gd name="T52" fmla="*/ 111 w 112"/>
                <a:gd name="T53" fmla="*/ 119 h 141"/>
                <a:gd name="T54" fmla="*/ 111 w 112"/>
                <a:gd name="T55" fmla="*/ 123 h 141"/>
                <a:gd name="T56" fmla="*/ 110 w 112"/>
                <a:gd name="T57" fmla="*/ 126 h 141"/>
                <a:gd name="T58" fmla="*/ 108 w 112"/>
                <a:gd name="T59" fmla="*/ 129 h 141"/>
                <a:gd name="T60" fmla="*/ 107 w 112"/>
                <a:gd name="T61" fmla="*/ 132 h 141"/>
                <a:gd name="T62" fmla="*/ 104 w 112"/>
                <a:gd name="T63" fmla="*/ 134 h 141"/>
                <a:gd name="T64" fmla="*/ 103 w 112"/>
                <a:gd name="T65" fmla="*/ 136 h 141"/>
                <a:gd name="T66" fmla="*/ 100 w 112"/>
                <a:gd name="T67" fmla="*/ 137 h 141"/>
                <a:gd name="T68" fmla="*/ 97 w 112"/>
                <a:gd name="T69" fmla="*/ 138 h 141"/>
                <a:gd name="T70" fmla="*/ 95 w 112"/>
                <a:gd name="T71" fmla="*/ 139 h 141"/>
                <a:gd name="T72" fmla="*/ 92 w 112"/>
                <a:gd name="T73" fmla="*/ 140 h 141"/>
                <a:gd name="T74" fmla="*/ 89 w 112"/>
                <a:gd name="T75" fmla="*/ 140 h 141"/>
                <a:gd name="T76" fmla="*/ 85 w 112"/>
                <a:gd name="T77" fmla="*/ 140 h 141"/>
                <a:gd name="T78" fmla="*/ 81 w 112"/>
                <a:gd name="T79" fmla="*/ 138 h 141"/>
                <a:gd name="T80" fmla="*/ 78 w 112"/>
                <a:gd name="T81" fmla="*/ 137 h 141"/>
                <a:gd name="T82" fmla="*/ 74 w 112"/>
                <a:gd name="T83" fmla="*/ 136 h 141"/>
                <a:gd name="T84" fmla="*/ 71 w 112"/>
                <a:gd name="T85" fmla="*/ 133 h 141"/>
                <a:gd name="T86" fmla="*/ 68 w 112"/>
                <a:gd name="T87" fmla="*/ 130 h 141"/>
                <a:gd name="T88" fmla="*/ 66 w 112"/>
                <a:gd name="T89" fmla="*/ 127 h 141"/>
                <a:gd name="T90" fmla="*/ 63 w 112"/>
                <a:gd name="T91" fmla="*/ 123 h 141"/>
                <a:gd name="T92" fmla="*/ 42 w 112"/>
                <a:gd name="T93" fmla="*/ 80 h 141"/>
                <a:gd name="T94" fmla="*/ 42 w 112"/>
                <a:gd name="T95" fmla="*/ 137 h 141"/>
                <a:gd name="T96" fmla="*/ 0 w 112"/>
                <a:gd name="T97" fmla="*/ 137 h 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2"/>
                <a:gd name="T148" fmla="*/ 0 h 141"/>
                <a:gd name="T149" fmla="*/ 112 w 112"/>
                <a:gd name="T150" fmla="*/ 141 h 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2" h="141">
                  <a:moveTo>
                    <a:pt x="0" y="137"/>
                  </a:moveTo>
                  <a:lnTo>
                    <a:pt x="0" y="22"/>
                  </a:lnTo>
                  <a:lnTo>
                    <a:pt x="0" y="19"/>
                  </a:lnTo>
                  <a:lnTo>
                    <a:pt x="1" y="16"/>
                  </a:lnTo>
                  <a:lnTo>
                    <a:pt x="2" y="13"/>
                  </a:lnTo>
                  <a:lnTo>
                    <a:pt x="4" y="11"/>
                  </a:lnTo>
                  <a:lnTo>
                    <a:pt x="5" y="8"/>
                  </a:lnTo>
                  <a:lnTo>
                    <a:pt x="7" y="6"/>
                  </a:lnTo>
                  <a:lnTo>
                    <a:pt x="9" y="4"/>
                  </a:lnTo>
                  <a:lnTo>
                    <a:pt x="12" y="3"/>
                  </a:lnTo>
                  <a:lnTo>
                    <a:pt x="15" y="2"/>
                  </a:lnTo>
                  <a:lnTo>
                    <a:pt x="17" y="1"/>
                  </a:lnTo>
                  <a:lnTo>
                    <a:pt x="20" y="0"/>
                  </a:lnTo>
                  <a:lnTo>
                    <a:pt x="23" y="0"/>
                  </a:lnTo>
                  <a:lnTo>
                    <a:pt x="27" y="1"/>
                  </a:lnTo>
                  <a:lnTo>
                    <a:pt x="30" y="1"/>
                  </a:lnTo>
                  <a:lnTo>
                    <a:pt x="34" y="3"/>
                  </a:lnTo>
                  <a:lnTo>
                    <a:pt x="37" y="4"/>
                  </a:lnTo>
                  <a:lnTo>
                    <a:pt x="40" y="7"/>
                  </a:lnTo>
                  <a:lnTo>
                    <a:pt x="43" y="9"/>
                  </a:lnTo>
                  <a:lnTo>
                    <a:pt x="45" y="12"/>
                  </a:lnTo>
                  <a:lnTo>
                    <a:pt x="47" y="16"/>
                  </a:lnTo>
                  <a:lnTo>
                    <a:pt x="69" y="59"/>
                  </a:lnTo>
                  <a:lnTo>
                    <a:pt x="69" y="3"/>
                  </a:lnTo>
                  <a:lnTo>
                    <a:pt x="111" y="3"/>
                  </a:lnTo>
                  <a:lnTo>
                    <a:pt x="111" y="116"/>
                  </a:lnTo>
                  <a:lnTo>
                    <a:pt x="111" y="119"/>
                  </a:lnTo>
                  <a:lnTo>
                    <a:pt x="111" y="123"/>
                  </a:lnTo>
                  <a:lnTo>
                    <a:pt x="110" y="126"/>
                  </a:lnTo>
                  <a:lnTo>
                    <a:pt x="108" y="129"/>
                  </a:lnTo>
                  <a:lnTo>
                    <a:pt x="107" y="132"/>
                  </a:lnTo>
                  <a:lnTo>
                    <a:pt x="104" y="134"/>
                  </a:lnTo>
                  <a:lnTo>
                    <a:pt x="103" y="136"/>
                  </a:lnTo>
                  <a:lnTo>
                    <a:pt x="100" y="137"/>
                  </a:lnTo>
                  <a:lnTo>
                    <a:pt x="97" y="138"/>
                  </a:lnTo>
                  <a:lnTo>
                    <a:pt x="95" y="139"/>
                  </a:lnTo>
                  <a:lnTo>
                    <a:pt x="92" y="140"/>
                  </a:lnTo>
                  <a:lnTo>
                    <a:pt x="89" y="140"/>
                  </a:lnTo>
                  <a:lnTo>
                    <a:pt x="85" y="140"/>
                  </a:lnTo>
                  <a:lnTo>
                    <a:pt x="81" y="138"/>
                  </a:lnTo>
                  <a:lnTo>
                    <a:pt x="78" y="137"/>
                  </a:lnTo>
                  <a:lnTo>
                    <a:pt x="74" y="136"/>
                  </a:lnTo>
                  <a:lnTo>
                    <a:pt x="71" y="133"/>
                  </a:lnTo>
                  <a:lnTo>
                    <a:pt x="68" y="130"/>
                  </a:lnTo>
                  <a:lnTo>
                    <a:pt x="66" y="127"/>
                  </a:lnTo>
                  <a:lnTo>
                    <a:pt x="63" y="123"/>
                  </a:lnTo>
                  <a:lnTo>
                    <a:pt x="42" y="80"/>
                  </a:lnTo>
                  <a:lnTo>
                    <a:pt x="42" y="137"/>
                  </a:lnTo>
                  <a:lnTo>
                    <a:pt x="0" y="137"/>
                  </a:lnTo>
                </a:path>
              </a:pathLst>
            </a:custGeom>
            <a:noFill/>
            <a:ln w="12700" cap="rnd">
              <a:solidFill>
                <a:srgbClr val="000000"/>
              </a:solidFill>
              <a:round/>
              <a:headEnd/>
              <a:tailEnd/>
            </a:ln>
          </p:spPr>
          <p:txBody>
            <a:bodyPr/>
            <a:lstStyle/>
            <a:p>
              <a:endParaRPr lang="en-US">
                <a:solidFill>
                  <a:srgbClr val="000000"/>
                </a:solidFill>
              </a:endParaRPr>
            </a:p>
          </p:txBody>
        </p:sp>
        <p:sp>
          <p:nvSpPr>
            <p:cNvPr id="27875" name="Freeform 228"/>
            <p:cNvSpPr>
              <a:spLocks/>
            </p:cNvSpPr>
            <p:nvPr/>
          </p:nvSpPr>
          <p:spPr bwMode="auto">
            <a:xfrm>
              <a:off x="2372" y="2903"/>
              <a:ext cx="48" cy="47"/>
            </a:xfrm>
            <a:custGeom>
              <a:avLst/>
              <a:gdLst>
                <a:gd name="T0" fmla="*/ 0 w 48"/>
                <a:gd name="T1" fmla="*/ 23 h 47"/>
                <a:gd name="T2" fmla="*/ 1 w 48"/>
                <a:gd name="T3" fmla="*/ 27 h 47"/>
                <a:gd name="T4" fmla="*/ 1 w 48"/>
                <a:gd name="T5" fmla="*/ 30 h 47"/>
                <a:gd name="T6" fmla="*/ 2 w 48"/>
                <a:gd name="T7" fmla="*/ 33 h 47"/>
                <a:gd name="T8" fmla="*/ 4 w 48"/>
                <a:gd name="T9" fmla="*/ 35 h 47"/>
                <a:gd name="T10" fmla="*/ 5 w 48"/>
                <a:gd name="T11" fmla="*/ 38 h 47"/>
                <a:gd name="T12" fmla="*/ 7 w 48"/>
                <a:gd name="T13" fmla="*/ 40 h 47"/>
                <a:gd name="T14" fmla="*/ 9 w 48"/>
                <a:gd name="T15" fmla="*/ 42 h 47"/>
                <a:gd name="T16" fmla="*/ 12 w 48"/>
                <a:gd name="T17" fmla="*/ 43 h 47"/>
                <a:gd name="T18" fmla="*/ 14 w 48"/>
                <a:gd name="T19" fmla="*/ 45 h 47"/>
                <a:gd name="T20" fmla="*/ 18 w 48"/>
                <a:gd name="T21" fmla="*/ 45 h 47"/>
                <a:gd name="T22" fmla="*/ 20 w 48"/>
                <a:gd name="T23" fmla="*/ 46 h 47"/>
                <a:gd name="T24" fmla="*/ 23 w 48"/>
                <a:gd name="T25" fmla="*/ 46 h 47"/>
                <a:gd name="T26" fmla="*/ 26 w 48"/>
                <a:gd name="T27" fmla="*/ 46 h 47"/>
                <a:gd name="T28" fmla="*/ 29 w 48"/>
                <a:gd name="T29" fmla="*/ 45 h 47"/>
                <a:gd name="T30" fmla="*/ 32 w 48"/>
                <a:gd name="T31" fmla="*/ 45 h 47"/>
                <a:gd name="T32" fmla="*/ 35 w 48"/>
                <a:gd name="T33" fmla="*/ 43 h 47"/>
                <a:gd name="T34" fmla="*/ 37 w 48"/>
                <a:gd name="T35" fmla="*/ 42 h 47"/>
                <a:gd name="T36" fmla="*/ 40 w 48"/>
                <a:gd name="T37" fmla="*/ 40 h 47"/>
                <a:gd name="T38" fmla="*/ 42 w 48"/>
                <a:gd name="T39" fmla="*/ 38 h 47"/>
                <a:gd name="T40" fmla="*/ 43 w 48"/>
                <a:gd name="T41" fmla="*/ 35 h 47"/>
                <a:gd name="T42" fmla="*/ 45 w 48"/>
                <a:gd name="T43" fmla="*/ 33 h 47"/>
                <a:gd name="T44" fmla="*/ 46 w 48"/>
                <a:gd name="T45" fmla="*/ 29 h 47"/>
                <a:gd name="T46" fmla="*/ 46 w 48"/>
                <a:gd name="T47" fmla="*/ 27 h 47"/>
                <a:gd name="T48" fmla="*/ 47 w 48"/>
                <a:gd name="T49" fmla="*/ 23 h 47"/>
                <a:gd name="T50" fmla="*/ 46 w 48"/>
                <a:gd name="T51" fmla="*/ 19 h 47"/>
                <a:gd name="T52" fmla="*/ 46 w 48"/>
                <a:gd name="T53" fmla="*/ 16 h 47"/>
                <a:gd name="T54" fmla="*/ 45 w 48"/>
                <a:gd name="T55" fmla="*/ 12 h 47"/>
                <a:gd name="T56" fmla="*/ 43 w 48"/>
                <a:gd name="T57" fmla="*/ 10 h 47"/>
                <a:gd name="T58" fmla="*/ 42 w 48"/>
                <a:gd name="T59" fmla="*/ 8 h 47"/>
                <a:gd name="T60" fmla="*/ 40 w 48"/>
                <a:gd name="T61" fmla="*/ 5 h 47"/>
                <a:gd name="T62" fmla="*/ 37 w 48"/>
                <a:gd name="T63" fmla="*/ 4 h 47"/>
                <a:gd name="T64" fmla="*/ 35 w 48"/>
                <a:gd name="T65" fmla="*/ 3 h 47"/>
                <a:gd name="T66" fmla="*/ 32 w 48"/>
                <a:gd name="T67" fmla="*/ 2 h 47"/>
                <a:gd name="T68" fmla="*/ 29 w 48"/>
                <a:gd name="T69" fmla="*/ 1 h 47"/>
                <a:gd name="T70" fmla="*/ 27 w 48"/>
                <a:gd name="T71" fmla="*/ 0 h 47"/>
                <a:gd name="T72" fmla="*/ 24 w 48"/>
                <a:gd name="T73" fmla="*/ 0 h 47"/>
                <a:gd name="T74" fmla="*/ 20 w 48"/>
                <a:gd name="T75" fmla="*/ 0 h 47"/>
                <a:gd name="T76" fmla="*/ 18 w 48"/>
                <a:gd name="T77" fmla="*/ 1 h 47"/>
                <a:gd name="T78" fmla="*/ 15 w 48"/>
                <a:gd name="T79" fmla="*/ 2 h 47"/>
                <a:gd name="T80" fmla="*/ 12 w 48"/>
                <a:gd name="T81" fmla="*/ 3 h 47"/>
                <a:gd name="T82" fmla="*/ 10 w 48"/>
                <a:gd name="T83" fmla="*/ 4 h 47"/>
                <a:gd name="T84" fmla="*/ 7 w 48"/>
                <a:gd name="T85" fmla="*/ 6 h 47"/>
                <a:gd name="T86" fmla="*/ 5 w 48"/>
                <a:gd name="T87" fmla="*/ 8 h 47"/>
                <a:gd name="T88" fmla="*/ 4 w 48"/>
                <a:gd name="T89" fmla="*/ 11 h 47"/>
                <a:gd name="T90" fmla="*/ 2 w 48"/>
                <a:gd name="T91" fmla="*/ 14 h 47"/>
                <a:gd name="T92" fmla="*/ 1 w 48"/>
                <a:gd name="T93" fmla="*/ 17 h 47"/>
                <a:gd name="T94" fmla="*/ 1 w 48"/>
                <a:gd name="T95" fmla="*/ 19 h 47"/>
                <a:gd name="T96" fmla="*/ 0 w 48"/>
                <a:gd name="T97" fmla="*/ 23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47"/>
                <a:gd name="T149" fmla="*/ 48 w 48"/>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47">
                  <a:moveTo>
                    <a:pt x="0" y="23"/>
                  </a:moveTo>
                  <a:lnTo>
                    <a:pt x="1" y="27"/>
                  </a:lnTo>
                  <a:lnTo>
                    <a:pt x="1" y="30"/>
                  </a:lnTo>
                  <a:lnTo>
                    <a:pt x="2" y="33"/>
                  </a:lnTo>
                  <a:lnTo>
                    <a:pt x="4" y="35"/>
                  </a:lnTo>
                  <a:lnTo>
                    <a:pt x="5" y="38"/>
                  </a:lnTo>
                  <a:lnTo>
                    <a:pt x="7" y="40"/>
                  </a:lnTo>
                  <a:lnTo>
                    <a:pt x="9" y="42"/>
                  </a:lnTo>
                  <a:lnTo>
                    <a:pt x="12" y="43"/>
                  </a:lnTo>
                  <a:lnTo>
                    <a:pt x="14" y="45"/>
                  </a:lnTo>
                  <a:lnTo>
                    <a:pt x="18" y="45"/>
                  </a:lnTo>
                  <a:lnTo>
                    <a:pt x="20" y="46"/>
                  </a:lnTo>
                  <a:lnTo>
                    <a:pt x="23" y="46"/>
                  </a:lnTo>
                  <a:lnTo>
                    <a:pt x="26" y="46"/>
                  </a:lnTo>
                  <a:lnTo>
                    <a:pt x="29" y="45"/>
                  </a:lnTo>
                  <a:lnTo>
                    <a:pt x="32" y="45"/>
                  </a:lnTo>
                  <a:lnTo>
                    <a:pt x="35" y="43"/>
                  </a:lnTo>
                  <a:lnTo>
                    <a:pt x="37" y="42"/>
                  </a:lnTo>
                  <a:lnTo>
                    <a:pt x="40" y="40"/>
                  </a:lnTo>
                  <a:lnTo>
                    <a:pt x="42" y="38"/>
                  </a:lnTo>
                  <a:lnTo>
                    <a:pt x="43" y="35"/>
                  </a:lnTo>
                  <a:lnTo>
                    <a:pt x="45" y="33"/>
                  </a:lnTo>
                  <a:lnTo>
                    <a:pt x="46" y="29"/>
                  </a:lnTo>
                  <a:lnTo>
                    <a:pt x="46" y="27"/>
                  </a:lnTo>
                  <a:lnTo>
                    <a:pt x="47" y="23"/>
                  </a:lnTo>
                  <a:lnTo>
                    <a:pt x="46" y="19"/>
                  </a:lnTo>
                  <a:lnTo>
                    <a:pt x="46" y="16"/>
                  </a:lnTo>
                  <a:lnTo>
                    <a:pt x="45" y="12"/>
                  </a:lnTo>
                  <a:lnTo>
                    <a:pt x="43" y="10"/>
                  </a:lnTo>
                  <a:lnTo>
                    <a:pt x="42" y="8"/>
                  </a:lnTo>
                  <a:lnTo>
                    <a:pt x="40" y="5"/>
                  </a:lnTo>
                  <a:lnTo>
                    <a:pt x="37" y="4"/>
                  </a:lnTo>
                  <a:lnTo>
                    <a:pt x="35" y="3"/>
                  </a:lnTo>
                  <a:lnTo>
                    <a:pt x="32" y="2"/>
                  </a:lnTo>
                  <a:lnTo>
                    <a:pt x="29" y="1"/>
                  </a:lnTo>
                  <a:lnTo>
                    <a:pt x="27" y="0"/>
                  </a:lnTo>
                  <a:lnTo>
                    <a:pt x="24" y="0"/>
                  </a:lnTo>
                  <a:lnTo>
                    <a:pt x="20" y="0"/>
                  </a:lnTo>
                  <a:lnTo>
                    <a:pt x="18" y="1"/>
                  </a:lnTo>
                  <a:lnTo>
                    <a:pt x="15" y="2"/>
                  </a:lnTo>
                  <a:lnTo>
                    <a:pt x="12" y="3"/>
                  </a:lnTo>
                  <a:lnTo>
                    <a:pt x="10" y="4"/>
                  </a:lnTo>
                  <a:lnTo>
                    <a:pt x="7" y="6"/>
                  </a:lnTo>
                  <a:lnTo>
                    <a:pt x="5" y="8"/>
                  </a:lnTo>
                  <a:lnTo>
                    <a:pt x="4" y="11"/>
                  </a:lnTo>
                  <a:lnTo>
                    <a:pt x="2" y="14"/>
                  </a:lnTo>
                  <a:lnTo>
                    <a:pt x="1" y="17"/>
                  </a:lnTo>
                  <a:lnTo>
                    <a:pt x="1" y="19"/>
                  </a:lnTo>
                  <a:lnTo>
                    <a:pt x="0" y="23"/>
                  </a:lnTo>
                </a:path>
              </a:pathLst>
            </a:custGeom>
            <a:solidFill>
              <a:srgbClr val="00FF00"/>
            </a:solidFill>
            <a:ln w="12700" cap="rnd">
              <a:noFill/>
              <a:round/>
              <a:headEnd/>
              <a:tailEnd/>
            </a:ln>
          </p:spPr>
          <p:txBody>
            <a:bodyPr/>
            <a:lstStyle/>
            <a:p>
              <a:endParaRPr lang="en-US">
                <a:solidFill>
                  <a:srgbClr val="000000"/>
                </a:solidFill>
              </a:endParaRPr>
            </a:p>
          </p:txBody>
        </p:sp>
        <p:sp>
          <p:nvSpPr>
            <p:cNvPr id="27876" name="Freeform 229"/>
            <p:cNvSpPr>
              <a:spLocks/>
            </p:cNvSpPr>
            <p:nvPr/>
          </p:nvSpPr>
          <p:spPr bwMode="auto">
            <a:xfrm>
              <a:off x="2372" y="2903"/>
              <a:ext cx="54" cy="53"/>
            </a:xfrm>
            <a:custGeom>
              <a:avLst/>
              <a:gdLst>
                <a:gd name="T0" fmla="*/ 0 w 54"/>
                <a:gd name="T1" fmla="*/ 26 h 53"/>
                <a:gd name="T2" fmla="*/ 0 w 54"/>
                <a:gd name="T3" fmla="*/ 26 h 53"/>
                <a:gd name="T4" fmla="*/ 1 w 54"/>
                <a:gd name="T5" fmla="*/ 30 h 53"/>
                <a:gd name="T6" fmla="*/ 1 w 54"/>
                <a:gd name="T7" fmla="*/ 34 h 53"/>
                <a:gd name="T8" fmla="*/ 2 w 54"/>
                <a:gd name="T9" fmla="*/ 37 h 53"/>
                <a:gd name="T10" fmla="*/ 4 w 54"/>
                <a:gd name="T11" fmla="*/ 40 h 53"/>
                <a:gd name="T12" fmla="*/ 6 w 54"/>
                <a:gd name="T13" fmla="*/ 43 h 53"/>
                <a:gd name="T14" fmla="*/ 8 w 54"/>
                <a:gd name="T15" fmla="*/ 45 h 53"/>
                <a:gd name="T16" fmla="*/ 10 w 54"/>
                <a:gd name="T17" fmla="*/ 47 h 53"/>
                <a:gd name="T18" fmla="*/ 13 w 54"/>
                <a:gd name="T19" fmla="*/ 49 h 53"/>
                <a:gd name="T20" fmla="*/ 16 w 54"/>
                <a:gd name="T21" fmla="*/ 51 h 53"/>
                <a:gd name="T22" fmla="*/ 20 w 54"/>
                <a:gd name="T23" fmla="*/ 51 h 53"/>
                <a:gd name="T24" fmla="*/ 23 w 54"/>
                <a:gd name="T25" fmla="*/ 52 h 53"/>
                <a:gd name="T26" fmla="*/ 26 w 54"/>
                <a:gd name="T27" fmla="*/ 52 h 53"/>
                <a:gd name="T28" fmla="*/ 29 w 54"/>
                <a:gd name="T29" fmla="*/ 52 h 53"/>
                <a:gd name="T30" fmla="*/ 33 w 54"/>
                <a:gd name="T31" fmla="*/ 51 h 53"/>
                <a:gd name="T32" fmla="*/ 36 w 54"/>
                <a:gd name="T33" fmla="*/ 51 h 53"/>
                <a:gd name="T34" fmla="*/ 39 w 54"/>
                <a:gd name="T35" fmla="*/ 49 h 53"/>
                <a:gd name="T36" fmla="*/ 42 w 54"/>
                <a:gd name="T37" fmla="*/ 47 h 53"/>
                <a:gd name="T38" fmla="*/ 45 w 54"/>
                <a:gd name="T39" fmla="*/ 45 h 53"/>
                <a:gd name="T40" fmla="*/ 47 w 54"/>
                <a:gd name="T41" fmla="*/ 43 h 53"/>
                <a:gd name="T42" fmla="*/ 49 w 54"/>
                <a:gd name="T43" fmla="*/ 40 h 53"/>
                <a:gd name="T44" fmla="*/ 51 w 54"/>
                <a:gd name="T45" fmla="*/ 37 h 53"/>
                <a:gd name="T46" fmla="*/ 52 w 54"/>
                <a:gd name="T47" fmla="*/ 33 h 53"/>
                <a:gd name="T48" fmla="*/ 52 w 54"/>
                <a:gd name="T49" fmla="*/ 30 h 53"/>
                <a:gd name="T50" fmla="*/ 53 w 54"/>
                <a:gd name="T51" fmla="*/ 26 h 53"/>
                <a:gd name="T52" fmla="*/ 52 w 54"/>
                <a:gd name="T53" fmla="*/ 22 h 53"/>
                <a:gd name="T54" fmla="*/ 52 w 54"/>
                <a:gd name="T55" fmla="*/ 18 h 53"/>
                <a:gd name="T56" fmla="*/ 51 w 54"/>
                <a:gd name="T57" fmla="*/ 14 h 53"/>
                <a:gd name="T58" fmla="*/ 49 w 54"/>
                <a:gd name="T59" fmla="*/ 11 h 53"/>
                <a:gd name="T60" fmla="*/ 47 w 54"/>
                <a:gd name="T61" fmla="*/ 9 h 53"/>
                <a:gd name="T62" fmla="*/ 45 w 54"/>
                <a:gd name="T63" fmla="*/ 6 h 53"/>
                <a:gd name="T64" fmla="*/ 42 w 54"/>
                <a:gd name="T65" fmla="*/ 5 h 53"/>
                <a:gd name="T66" fmla="*/ 39 w 54"/>
                <a:gd name="T67" fmla="*/ 3 h 53"/>
                <a:gd name="T68" fmla="*/ 36 w 54"/>
                <a:gd name="T69" fmla="*/ 2 h 53"/>
                <a:gd name="T70" fmla="*/ 33 w 54"/>
                <a:gd name="T71" fmla="*/ 1 h 53"/>
                <a:gd name="T72" fmla="*/ 30 w 54"/>
                <a:gd name="T73" fmla="*/ 0 h 53"/>
                <a:gd name="T74" fmla="*/ 27 w 54"/>
                <a:gd name="T75" fmla="*/ 0 h 53"/>
                <a:gd name="T76" fmla="*/ 23 w 54"/>
                <a:gd name="T77" fmla="*/ 0 h 53"/>
                <a:gd name="T78" fmla="*/ 20 w 54"/>
                <a:gd name="T79" fmla="*/ 1 h 53"/>
                <a:gd name="T80" fmla="*/ 17 w 54"/>
                <a:gd name="T81" fmla="*/ 2 h 53"/>
                <a:gd name="T82" fmla="*/ 14 w 54"/>
                <a:gd name="T83" fmla="*/ 3 h 53"/>
                <a:gd name="T84" fmla="*/ 11 w 54"/>
                <a:gd name="T85" fmla="*/ 5 h 53"/>
                <a:gd name="T86" fmla="*/ 8 w 54"/>
                <a:gd name="T87" fmla="*/ 7 h 53"/>
                <a:gd name="T88" fmla="*/ 6 w 54"/>
                <a:gd name="T89" fmla="*/ 9 h 53"/>
                <a:gd name="T90" fmla="*/ 4 w 54"/>
                <a:gd name="T91" fmla="*/ 12 h 53"/>
                <a:gd name="T92" fmla="*/ 2 w 54"/>
                <a:gd name="T93" fmla="*/ 16 h 53"/>
                <a:gd name="T94" fmla="*/ 1 w 54"/>
                <a:gd name="T95" fmla="*/ 19 h 53"/>
                <a:gd name="T96" fmla="*/ 1 w 54"/>
                <a:gd name="T97" fmla="*/ 22 h 53"/>
                <a:gd name="T98" fmla="*/ 0 w 54"/>
                <a:gd name="T99" fmla="*/ 26 h 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4"/>
                <a:gd name="T151" fmla="*/ 0 h 53"/>
                <a:gd name="T152" fmla="*/ 54 w 54"/>
                <a:gd name="T153" fmla="*/ 53 h 5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4" h="53">
                  <a:moveTo>
                    <a:pt x="0" y="26"/>
                  </a:moveTo>
                  <a:lnTo>
                    <a:pt x="0" y="26"/>
                  </a:lnTo>
                  <a:lnTo>
                    <a:pt x="1" y="30"/>
                  </a:lnTo>
                  <a:lnTo>
                    <a:pt x="1" y="34"/>
                  </a:lnTo>
                  <a:lnTo>
                    <a:pt x="2" y="37"/>
                  </a:lnTo>
                  <a:lnTo>
                    <a:pt x="4" y="40"/>
                  </a:lnTo>
                  <a:lnTo>
                    <a:pt x="6" y="43"/>
                  </a:lnTo>
                  <a:lnTo>
                    <a:pt x="8" y="45"/>
                  </a:lnTo>
                  <a:lnTo>
                    <a:pt x="10" y="47"/>
                  </a:lnTo>
                  <a:lnTo>
                    <a:pt x="13" y="49"/>
                  </a:lnTo>
                  <a:lnTo>
                    <a:pt x="16" y="51"/>
                  </a:lnTo>
                  <a:lnTo>
                    <a:pt x="20" y="51"/>
                  </a:lnTo>
                  <a:lnTo>
                    <a:pt x="23" y="52"/>
                  </a:lnTo>
                  <a:lnTo>
                    <a:pt x="26" y="52"/>
                  </a:lnTo>
                  <a:lnTo>
                    <a:pt x="29" y="52"/>
                  </a:lnTo>
                  <a:lnTo>
                    <a:pt x="33" y="51"/>
                  </a:lnTo>
                  <a:lnTo>
                    <a:pt x="36" y="51"/>
                  </a:lnTo>
                  <a:lnTo>
                    <a:pt x="39" y="49"/>
                  </a:lnTo>
                  <a:lnTo>
                    <a:pt x="42" y="47"/>
                  </a:lnTo>
                  <a:lnTo>
                    <a:pt x="45" y="45"/>
                  </a:lnTo>
                  <a:lnTo>
                    <a:pt x="47" y="43"/>
                  </a:lnTo>
                  <a:lnTo>
                    <a:pt x="49" y="40"/>
                  </a:lnTo>
                  <a:lnTo>
                    <a:pt x="51" y="37"/>
                  </a:lnTo>
                  <a:lnTo>
                    <a:pt x="52" y="33"/>
                  </a:lnTo>
                  <a:lnTo>
                    <a:pt x="52" y="30"/>
                  </a:lnTo>
                  <a:lnTo>
                    <a:pt x="53" y="26"/>
                  </a:lnTo>
                  <a:lnTo>
                    <a:pt x="52" y="22"/>
                  </a:lnTo>
                  <a:lnTo>
                    <a:pt x="52" y="18"/>
                  </a:lnTo>
                  <a:lnTo>
                    <a:pt x="51" y="14"/>
                  </a:lnTo>
                  <a:lnTo>
                    <a:pt x="49" y="11"/>
                  </a:lnTo>
                  <a:lnTo>
                    <a:pt x="47" y="9"/>
                  </a:lnTo>
                  <a:lnTo>
                    <a:pt x="45" y="6"/>
                  </a:lnTo>
                  <a:lnTo>
                    <a:pt x="42" y="5"/>
                  </a:lnTo>
                  <a:lnTo>
                    <a:pt x="39" y="3"/>
                  </a:lnTo>
                  <a:lnTo>
                    <a:pt x="36" y="2"/>
                  </a:lnTo>
                  <a:lnTo>
                    <a:pt x="33" y="1"/>
                  </a:lnTo>
                  <a:lnTo>
                    <a:pt x="30" y="0"/>
                  </a:lnTo>
                  <a:lnTo>
                    <a:pt x="27" y="0"/>
                  </a:lnTo>
                  <a:lnTo>
                    <a:pt x="23" y="0"/>
                  </a:lnTo>
                  <a:lnTo>
                    <a:pt x="20" y="1"/>
                  </a:lnTo>
                  <a:lnTo>
                    <a:pt x="17" y="2"/>
                  </a:lnTo>
                  <a:lnTo>
                    <a:pt x="14" y="3"/>
                  </a:lnTo>
                  <a:lnTo>
                    <a:pt x="11" y="5"/>
                  </a:lnTo>
                  <a:lnTo>
                    <a:pt x="8" y="7"/>
                  </a:lnTo>
                  <a:lnTo>
                    <a:pt x="6" y="9"/>
                  </a:lnTo>
                  <a:lnTo>
                    <a:pt x="4" y="12"/>
                  </a:lnTo>
                  <a:lnTo>
                    <a:pt x="2" y="16"/>
                  </a:lnTo>
                  <a:lnTo>
                    <a:pt x="1" y="19"/>
                  </a:lnTo>
                  <a:lnTo>
                    <a:pt x="1" y="22"/>
                  </a:lnTo>
                  <a:lnTo>
                    <a:pt x="0" y="26"/>
                  </a:lnTo>
                </a:path>
              </a:pathLst>
            </a:custGeom>
            <a:solidFill>
              <a:srgbClr val="C0A030"/>
            </a:solidFill>
            <a:ln w="12700" cap="rnd">
              <a:solidFill>
                <a:srgbClr val="000000"/>
              </a:solidFill>
              <a:round/>
              <a:headEnd/>
              <a:tailEnd/>
            </a:ln>
          </p:spPr>
          <p:txBody>
            <a:bodyPr/>
            <a:lstStyle/>
            <a:p>
              <a:endParaRPr lang="en-US">
                <a:solidFill>
                  <a:srgbClr val="000000"/>
                </a:solidFill>
              </a:endParaRPr>
            </a:p>
          </p:txBody>
        </p:sp>
        <p:sp>
          <p:nvSpPr>
            <p:cNvPr id="27877" name="Freeform 230"/>
            <p:cNvSpPr>
              <a:spLocks/>
            </p:cNvSpPr>
            <p:nvPr/>
          </p:nvSpPr>
          <p:spPr bwMode="auto">
            <a:xfrm>
              <a:off x="2208" y="2859"/>
              <a:ext cx="97" cy="132"/>
            </a:xfrm>
            <a:custGeom>
              <a:avLst/>
              <a:gdLst>
                <a:gd name="T0" fmla="*/ 0 w 97"/>
                <a:gd name="T1" fmla="*/ 49 h 132"/>
                <a:gd name="T2" fmla="*/ 0 w 97"/>
                <a:gd name="T3" fmla="*/ 43 h 132"/>
                <a:gd name="T4" fmla="*/ 1 w 97"/>
                <a:gd name="T5" fmla="*/ 37 h 132"/>
                <a:gd name="T6" fmla="*/ 2 w 97"/>
                <a:gd name="T7" fmla="*/ 33 h 132"/>
                <a:gd name="T8" fmla="*/ 3 w 97"/>
                <a:gd name="T9" fmla="*/ 28 h 132"/>
                <a:gd name="T10" fmla="*/ 8 w 97"/>
                <a:gd name="T11" fmla="*/ 19 h 132"/>
                <a:gd name="T12" fmla="*/ 13 w 97"/>
                <a:gd name="T13" fmla="*/ 12 h 132"/>
                <a:gd name="T14" fmla="*/ 21 w 97"/>
                <a:gd name="T15" fmla="*/ 7 h 132"/>
                <a:gd name="T16" fmla="*/ 28 w 97"/>
                <a:gd name="T17" fmla="*/ 4 h 132"/>
                <a:gd name="T18" fmla="*/ 33 w 97"/>
                <a:gd name="T19" fmla="*/ 2 h 132"/>
                <a:gd name="T20" fmla="*/ 38 w 97"/>
                <a:gd name="T21" fmla="*/ 1 h 132"/>
                <a:gd name="T22" fmla="*/ 42 w 97"/>
                <a:gd name="T23" fmla="*/ 0 h 132"/>
                <a:gd name="T24" fmla="*/ 47 w 97"/>
                <a:gd name="T25" fmla="*/ 0 h 132"/>
                <a:gd name="T26" fmla="*/ 55 w 97"/>
                <a:gd name="T27" fmla="*/ 1 h 132"/>
                <a:gd name="T28" fmla="*/ 60 w 97"/>
                <a:gd name="T29" fmla="*/ 2 h 132"/>
                <a:gd name="T30" fmla="*/ 67 w 97"/>
                <a:gd name="T31" fmla="*/ 4 h 132"/>
                <a:gd name="T32" fmla="*/ 72 w 97"/>
                <a:gd name="T33" fmla="*/ 7 h 132"/>
                <a:gd name="T34" fmla="*/ 82 w 97"/>
                <a:gd name="T35" fmla="*/ 12 h 132"/>
                <a:gd name="T36" fmla="*/ 88 w 97"/>
                <a:gd name="T37" fmla="*/ 21 h 132"/>
                <a:gd name="T38" fmla="*/ 90 w 97"/>
                <a:gd name="T39" fmla="*/ 26 h 132"/>
                <a:gd name="T40" fmla="*/ 92 w 97"/>
                <a:gd name="T41" fmla="*/ 31 h 132"/>
                <a:gd name="T42" fmla="*/ 93 w 97"/>
                <a:gd name="T43" fmla="*/ 36 h 132"/>
                <a:gd name="T44" fmla="*/ 94 w 97"/>
                <a:gd name="T45" fmla="*/ 41 h 132"/>
                <a:gd name="T46" fmla="*/ 93 w 97"/>
                <a:gd name="T47" fmla="*/ 48 h 132"/>
                <a:gd name="T48" fmla="*/ 90 w 97"/>
                <a:gd name="T49" fmla="*/ 55 h 132"/>
                <a:gd name="T50" fmla="*/ 87 w 97"/>
                <a:gd name="T51" fmla="*/ 61 h 132"/>
                <a:gd name="T52" fmla="*/ 81 w 97"/>
                <a:gd name="T53" fmla="*/ 66 h 132"/>
                <a:gd name="T54" fmla="*/ 88 w 97"/>
                <a:gd name="T55" fmla="*/ 69 h 132"/>
                <a:gd name="T56" fmla="*/ 91 w 97"/>
                <a:gd name="T57" fmla="*/ 74 h 132"/>
                <a:gd name="T58" fmla="*/ 95 w 97"/>
                <a:gd name="T59" fmla="*/ 81 h 132"/>
                <a:gd name="T60" fmla="*/ 96 w 97"/>
                <a:gd name="T61" fmla="*/ 90 h 132"/>
                <a:gd name="T62" fmla="*/ 56 w 97"/>
                <a:gd name="T63" fmla="*/ 131 h 132"/>
                <a:gd name="T64" fmla="*/ 56 w 97"/>
                <a:gd name="T65" fmla="*/ 94 h 132"/>
                <a:gd name="T66" fmla="*/ 55 w 97"/>
                <a:gd name="T67" fmla="*/ 89 h 132"/>
                <a:gd name="T68" fmla="*/ 52 w 97"/>
                <a:gd name="T69" fmla="*/ 88 h 132"/>
                <a:gd name="T70" fmla="*/ 48 w 97"/>
                <a:gd name="T71" fmla="*/ 87 h 132"/>
                <a:gd name="T72" fmla="*/ 45 w 97"/>
                <a:gd name="T73" fmla="*/ 55 h 132"/>
                <a:gd name="T74" fmla="*/ 51 w 97"/>
                <a:gd name="T75" fmla="*/ 55 h 132"/>
                <a:gd name="T76" fmla="*/ 55 w 97"/>
                <a:gd name="T77" fmla="*/ 53 h 132"/>
                <a:gd name="T78" fmla="*/ 56 w 97"/>
                <a:gd name="T79" fmla="*/ 50 h 132"/>
                <a:gd name="T80" fmla="*/ 57 w 97"/>
                <a:gd name="T81" fmla="*/ 46 h 132"/>
                <a:gd name="T82" fmla="*/ 56 w 97"/>
                <a:gd name="T83" fmla="*/ 42 h 132"/>
                <a:gd name="T84" fmla="*/ 56 w 97"/>
                <a:gd name="T85" fmla="*/ 39 h 132"/>
                <a:gd name="T86" fmla="*/ 52 w 97"/>
                <a:gd name="T87" fmla="*/ 36 h 132"/>
                <a:gd name="T88" fmla="*/ 48 w 97"/>
                <a:gd name="T89" fmla="*/ 36 h 132"/>
                <a:gd name="T90" fmla="*/ 44 w 97"/>
                <a:gd name="T91" fmla="*/ 37 h 132"/>
                <a:gd name="T92" fmla="*/ 41 w 97"/>
                <a:gd name="T93" fmla="*/ 40 h 132"/>
                <a:gd name="T94" fmla="*/ 40 w 97"/>
                <a:gd name="T95" fmla="*/ 45 h 132"/>
                <a:gd name="T96" fmla="*/ 39 w 97"/>
                <a:gd name="T97" fmla="*/ 52 h 132"/>
                <a:gd name="T98" fmla="*/ 0 w 97"/>
                <a:gd name="T99" fmla="*/ 131 h 1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7"/>
                <a:gd name="T151" fmla="*/ 0 h 132"/>
                <a:gd name="T152" fmla="*/ 97 w 97"/>
                <a:gd name="T153" fmla="*/ 132 h 1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7" h="132">
                  <a:moveTo>
                    <a:pt x="0" y="131"/>
                  </a:moveTo>
                  <a:lnTo>
                    <a:pt x="0" y="49"/>
                  </a:lnTo>
                  <a:lnTo>
                    <a:pt x="0" y="46"/>
                  </a:lnTo>
                  <a:lnTo>
                    <a:pt x="0" y="43"/>
                  </a:lnTo>
                  <a:lnTo>
                    <a:pt x="1" y="40"/>
                  </a:lnTo>
                  <a:lnTo>
                    <a:pt x="1" y="37"/>
                  </a:lnTo>
                  <a:lnTo>
                    <a:pt x="1" y="34"/>
                  </a:lnTo>
                  <a:lnTo>
                    <a:pt x="2" y="33"/>
                  </a:lnTo>
                  <a:lnTo>
                    <a:pt x="3" y="30"/>
                  </a:lnTo>
                  <a:lnTo>
                    <a:pt x="3" y="28"/>
                  </a:lnTo>
                  <a:lnTo>
                    <a:pt x="6" y="23"/>
                  </a:lnTo>
                  <a:lnTo>
                    <a:pt x="8" y="19"/>
                  </a:lnTo>
                  <a:lnTo>
                    <a:pt x="10" y="15"/>
                  </a:lnTo>
                  <a:lnTo>
                    <a:pt x="13" y="12"/>
                  </a:lnTo>
                  <a:lnTo>
                    <a:pt x="17" y="10"/>
                  </a:lnTo>
                  <a:lnTo>
                    <a:pt x="21" y="7"/>
                  </a:lnTo>
                  <a:lnTo>
                    <a:pt x="24" y="5"/>
                  </a:lnTo>
                  <a:lnTo>
                    <a:pt x="28" y="4"/>
                  </a:lnTo>
                  <a:lnTo>
                    <a:pt x="31" y="3"/>
                  </a:lnTo>
                  <a:lnTo>
                    <a:pt x="33" y="2"/>
                  </a:lnTo>
                  <a:lnTo>
                    <a:pt x="35" y="1"/>
                  </a:lnTo>
                  <a:lnTo>
                    <a:pt x="38" y="1"/>
                  </a:lnTo>
                  <a:lnTo>
                    <a:pt x="40" y="1"/>
                  </a:lnTo>
                  <a:lnTo>
                    <a:pt x="42" y="0"/>
                  </a:lnTo>
                  <a:lnTo>
                    <a:pt x="45" y="0"/>
                  </a:lnTo>
                  <a:lnTo>
                    <a:pt x="47" y="0"/>
                  </a:lnTo>
                  <a:lnTo>
                    <a:pt x="51" y="0"/>
                  </a:lnTo>
                  <a:lnTo>
                    <a:pt x="55" y="1"/>
                  </a:lnTo>
                  <a:lnTo>
                    <a:pt x="57" y="1"/>
                  </a:lnTo>
                  <a:lnTo>
                    <a:pt x="60" y="2"/>
                  </a:lnTo>
                  <a:lnTo>
                    <a:pt x="64" y="3"/>
                  </a:lnTo>
                  <a:lnTo>
                    <a:pt x="67" y="4"/>
                  </a:lnTo>
                  <a:lnTo>
                    <a:pt x="70" y="5"/>
                  </a:lnTo>
                  <a:lnTo>
                    <a:pt x="72" y="7"/>
                  </a:lnTo>
                  <a:lnTo>
                    <a:pt x="77" y="10"/>
                  </a:lnTo>
                  <a:lnTo>
                    <a:pt x="82" y="12"/>
                  </a:lnTo>
                  <a:lnTo>
                    <a:pt x="86" y="16"/>
                  </a:lnTo>
                  <a:lnTo>
                    <a:pt x="88" y="21"/>
                  </a:lnTo>
                  <a:lnTo>
                    <a:pt x="89" y="23"/>
                  </a:lnTo>
                  <a:lnTo>
                    <a:pt x="90" y="26"/>
                  </a:lnTo>
                  <a:lnTo>
                    <a:pt x="91" y="29"/>
                  </a:lnTo>
                  <a:lnTo>
                    <a:pt x="92" y="31"/>
                  </a:lnTo>
                  <a:lnTo>
                    <a:pt x="92" y="33"/>
                  </a:lnTo>
                  <a:lnTo>
                    <a:pt x="93" y="36"/>
                  </a:lnTo>
                  <a:lnTo>
                    <a:pt x="94" y="38"/>
                  </a:lnTo>
                  <a:lnTo>
                    <a:pt x="94" y="41"/>
                  </a:lnTo>
                  <a:lnTo>
                    <a:pt x="94" y="45"/>
                  </a:lnTo>
                  <a:lnTo>
                    <a:pt x="93" y="48"/>
                  </a:lnTo>
                  <a:lnTo>
                    <a:pt x="92" y="52"/>
                  </a:lnTo>
                  <a:lnTo>
                    <a:pt x="90" y="55"/>
                  </a:lnTo>
                  <a:lnTo>
                    <a:pt x="88" y="58"/>
                  </a:lnTo>
                  <a:lnTo>
                    <a:pt x="87" y="61"/>
                  </a:lnTo>
                  <a:lnTo>
                    <a:pt x="84" y="63"/>
                  </a:lnTo>
                  <a:lnTo>
                    <a:pt x="81" y="66"/>
                  </a:lnTo>
                  <a:lnTo>
                    <a:pt x="85" y="67"/>
                  </a:lnTo>
                  <a:lnTo>
                    <a:pt x="88" y="69"/>
                  </a:lnTo>
                  <a:lnTo>
                    <a:pt x="89" y="71"/>
                  </a:lnTo>
                  <a:lnTo>
                    <a:pt x="91" y="74"/>
                  </a:lnTo>
                  <a:lnTo>
                    <a:pt x="93" y="77"/>
                  </a:lnTo>
                  <a:lnTo>
                    <a:pt x="95" y="81"/>
                  </a:lnTo>
                  <a:lnTo>
                    <a:pt x="95" y="85"/>
                  </a:lnTo>
                  <a:lnTo>
                    <a:pt x="96" y="90"/>
                  </a:lnTo>
                  <a:lnTo>
                    <a:pt x="96" y="131"/>
                  </a:lnTo>
                  <a:lnTo>
                    <a:pt x="56" y="131"/>
                  </a:lnTo>
                  <a:lnTo>
                    <a:pt x="56" y="98"/>
                  </a:lnTo>
                  <a:lnTo>
                    <a:pt x="56" y="94"/>
                  </a:lnTo>
                  <a:lnTo>
                    <a:pt x="56" y="92"/>
                  </a:lnTo>
                  <a:lnTo>
                    <a:pt x="55" y="89"/>
                  </a:lnTo>
                  <a:lnTo>
                    <a:pt x="54" y="88"/>
                  </a:lnTo>
                  <a:lnTo>
                    <a:pt x="52" y="88"/>
                  </a:lnTo>
                  <a:lnTo>
                    <a:pt x="51" y="87"/>
                  </a:lnTo>
                  <a:lnTo>
                    <a:pt x="48" y="87"/>
                  </a:lnTo>
                  <a:lnTo>
                    <a:pt x="45" y="86"/>
                  </a:lnTo>
                  <a:lnTo>
                    <a:pt x="45" y="55"/>
                  </a:lnTo>
                  <a:lnTo>
                    <a:pt x="48" y="55"/>
                  </a:lnTo>
                  <a:lnTo>
                    <a:pt x="51" y="55"/>
                  </a:lnTo>
                  <a:lnTo>
                    <a:pt x="53" y="54"/>
                  </a:lnTo>
                  <a:lnTo>
                    <a:pt x="55" y="53"/>
                  </a:lnTo>
                  <a:lnTo>
                    <a:pt x="56" y="52"/>
                  </a:lnTo>
                  <a:lnTo>
                    <a:pt x="56" y="50"/>
                  </a:lnTo>
                  <a:lnTo>
                    <a:pt x="57" y="48"/>
                  </a:lnTo>
                  <a:lnTo>
                    <a:pt x="57" y="46"/>
                  </a:lnTo>
                  <a:lnTo>
                    <a:pt x="57" y="44"/>
                  </a:lnTo>
                  <a:lnTo>
                    <a:pt x="56" y="42"/>
                  </a:lnTo>
                  <a:lnTo>
                    <a:pt x="56" y="40"/>
                  </a:lnTo>
                  <a:lnTo>
                    <a:pt x="56" y="39"/>
                  </a:lnTo>
                  <a:lnTo>
                    <a:pt x="54" y="37"/>
                  </a:lnTo>
                  <a:lnTo>
                    <a:pt x="52" y="36"/>
                  </a:lnTo>
                  <a:lnTo>
                    <a:pt x="51" y="36"/>
                  </a:lnTo>
                  <a:lnTo>
                    <a:pt x="48" y="36"/>
                  </a:lnTo>
                  <a:lnTo>
                    <a:pt x="45" y="36"/>
                  </a:lnTo>
                  <a:lnTo>
                    <a:pt x="44" y="37"/>
                  </a:lnTo>
                  <a:lnTo>
                    <a:pt x="42" y="39"/>
                  </a:lnTo>
                  <a:lnTo>
                    <a:pt x="41" y="40"/>
                  </a:lnTo>
                  <a:lnTo>
                    <a:pt x="40" y="43"/>
                  </a:lnTo>
                  <a:lnTo>
                    <a:pt x="40" y="45"/>
                  </a:lnTo>
                  <a:lnTo>
                    <a:pt x="39" y="48"/>
                  </a:lnTo>
                  <a:lnTo>
                    <a:pt x="39" y="52"/>
                  </a:lnTo>
                  <a:lnTo>
                    <a:pt x="39" y="131"/>
                  </a:lnTo>
                  <a:lnTo>
                    <a:pt x="0" y="131"/>
                  </a:lnTo>
                </a:path>
              </a:pathLst>
            </a:custGeom>
            <a:solidFill>
              <a:srgbClr val="00FF00"/>
            </a:solidFill>
            <a:ln w="12700" cap="rnd">
              <a:noFill/>
              <a:round/>
              <a:headEnd/>
              <a:tailEnd/>
            </a:ln>
          </p:spPr>
          <p:txBody>
            <a:bodyPr/>
            <a:lstStyle/>
            <a:p>
              <a:endParaRPr lang="en-US">
                <a:solidFill>
                  <a:srgbClr val="000000"/>
                </a:solidFill>
              </a:endParaRPr>
            </a:p>
          </p:txBody>
        </p:sp>
        <p:sp>
          <p:nvSpPr>
            <p:cNvPr id="27878" name="Freeform 231"/>
            <p:cNvSpPr>
              <a:spLocks/>
            </p:cNvSpPr>
            <p:nvPr/>
          </p:nvSpPr>
          <p:spPr bwMode="auto">
            <a:xfrm>
              <a:off x="2208" y="2859"/>
              <a:ext cx="103" cy="138"/>
            </a:xfrm>
            <a:custGeom>
              <a:avLst/>
              <a:gdLst>
                <a:gd name="T0" fmla="*/ 0 w 103"/>
                <a:gd name="T1" fmla="*/ 51 h 138"/>
                <a:gd name="T2" fmla="*/ 0 w 103"/>
                <a:gd name="T3" fmla="*/ 45 h 138"/>
                <a:gd name="T4" fmla="*/ 1 w 103"/>
                <a:gd name="T5" fmla="*/ 39 h 138"/>
                <a:gd name="T6" fmla="*/ 2 w 103"/>
                <a:gd name="T7" fmla="*/ 34 h 138"/>
                <a:gd name="T8" fmla="*/ 3 w 103"/>
                <a:gd name="T9" fmla="*/ 29 h 138"/>
                <a:gd name="T10" fmla="*/ 8 w 103"/>
                <a:gd name="T11" fmla="*/ 20 h 138"/>
                <a:gd name="T12" fmla="*/ 14 w 103"/>
                <a:gd name="T13" fmla="*/ 13 h 138"/>
                <a:gd name="T14" fmla="*/ 22 w 103"/>
                <a:gd name="T15" fmla="*/ 7 h 138"/>
                <a:gd name="T16" fmla="*/ 30 w 103"/>
                <a:gd name="T17" fmla="*/ 4 h 138"/>
                <a:gd name="T18" fmla="*/ 35 w 103"/>
                <a:gd name="T19" fmla="*/ 2 h 138"/>
                <a:gd name="T20" fmla="*/ 40 w 103"/>
                <a:gd name="T21" fmla="*/ 1 h 138"/>
                <a:gd name="T22" fmla="*/ 45 w 103"/>
                <a:gd name="T23" fmla="*/ 0 h 138"/>
                <a:gd name="T24" fmla="*/ 50 w 103"/>
                <a:gd name="T25" fmla="*/ 0 h 138"/>
                <a:gd name="T26" fmla="*/ 58 w 103"/>
                <a:gd name="T27" fmla="*/ 1 h 138"/>
                <a:gd name="T28" fmla="*/ 64 w 103"/>
                <a:gd name="T29" fmla="*/ 2 h 138"/>
                <a:gd name="T30" fmla="*/ 71 w 103"/>
                <a:gd name="T31" fmla="*/ 4 h 138"/>
                <a:gd name="T32" fmla="*/ 77 w 103"/>
                <a:gd name="T33" fmla="*/ 7 h 138"/>
                <a:gd name="T34" fmla="*/ 87 w 103"/>
                <a:gd name="T35" fmla="*/ 13 h 138"/>
                <a:gd name="T36" fmla="*/ 94 w 103"/>
                <a:gd name="T37" fmla="*/ 22 h 138"/>
                <a:gd name="T38" fmla="*/ 96 w 103"/>
                <a:gd name="T39" fmla="*/ 27 h 138"/>
                <a:gd name="T40" fmla="*/ 98 w 103"/>
                <a:gd name="T41" fmla="*/ 32 h 138"/>
                <a:gd name="T42" fmla="*/ 99 w 103"/>
                <a:gd name="T43" fmla="*/ 38 h 138"/>
                <a:gd name="T44" fmla="*/ 100 w 103"/>
                <a:gd name="T45" fmla="*/ 43 h 138"/>
                <a:gd name="T46" fmla="*/ 99 w 103"/>
                <a:gd name="T47" fmla="*/ 50 h 138"/>
                <a:gd name="T48" fmla="*/ 96 w 103"/>
                <a:gd name="T49" fmla="*/ 58 h 138"/>
                <a:gd name="T50" fmla="*/ 92 w 103"/>
                <a:gd name="T51" fmla="*/ 64 h 138"/>
                <a:gd name="T52" fmla="*/ 86 w 103"/>
                <a:gd name="T53" fmla="*/ 69 h 138"/>
                <a:gd name="T54" fmla="*/ 93 w 103"/>
                <a:gd name="T55" fmla="*/ 72 h 138"/>
                <a:gd name="T56" fmla="*/ 97 w 103"/>
                <a:gd name="T57" fmla="*/ 77 h 138"/>
                <a:gd name="T58" fmla="*/ 101 w 103"/>
                <a:gd name="T59" fmla="*/ 85 h 138"/>
                <a:gd name="T60" fmla="*/ 102 w 103"/>
                <a:gd name="T61" fmla="*/ 94 h 138"/>
                <a:gd name="T62" fmla="*/ 60 w 103"/>
                <a:gd name="T63" fmla="*/ 137 h 138"/>
                <a:gd name="T64" fmla="*/ 60 w 103"/>
                <a:gd name="T65" fmla="*/ 98 h 138"/>
                <a:gd name="T66" fmla="*/ 58 w 103"/>
                <a:gd name="T67" fmla="*/ 93 h 138"/>
                <a:gd name="T68" fmla="*/ 55 w 103"/>
                <a:gd name="T69" fmla="*/ 92 h 138"/>
                <a:gd name="T70" fmla="*/ 51 w 103"/>
                <a:gd name="T71" fmla="*/ 91 h 138"/>
                <a:gd name="T72" fmla="*/ 48 w 103"/>
                <a:gd name="T73" fmla="*/ 58 h 138"/>
                <a:gd name="T74" fmla="*/ 54 w 103"/>
                <a:gd name="T75" fmla="*/ 57 h 138"/>
                <a:gd name="T76" fmla="*/ 58 w 103"/>
                <a:gd name="T77" fmla="*/ 55 h 138"/>
                <a:gd name="T78" fmla="*/ 60 w 103"/>
                <a:gd name="T79" fmla="*/ 52 h 138"/>
                <a:gd name="T80" fmla="*/ 61 w 103"/>
                <a:gd name="T81" fmla="*/ 48 h 138"/>
                <a:gd name="T82" fmla="*/ 60 w 103"/>
                <a:gd name="T83" fmla="*/ 44 h 138"/>
                <a:gd name="T84" fmla="*/ 59 w 103"/>
                <a:gd name="T85" fmla="*/ 41 h 138"/>
                <a:gd name="T86" fmla="*/ 55 w 103"/>
                <a:gd name="T87" fmla="*/ 38 h 138"/>
                <a:gd name="T88" fmla="*/ 51 w 103"/>
                <a:gd name="T89" fmla="*/ 38 h 138"/>
                <a:gd name="T90" fmla="*/ 47 w 103"/>
                <a:gd name="T91" fmla="*/ 39 h 138"/>
                <a:gd name="T92" fmla="*/ 44 w 103"/>
                <a:gd name="T93" fmla="*/ 42 h 138"/>
                <a:gd name="T94" fmla="*/ 42 w 103"/>
                <a:gd name="T95" fmla="*/ 47 h 138"/>
                <a:gd name="T96" fmla="*/ 41 w 103"/>
                <a:gd name="T97" fmla="*/ 54 h 138"/>
                <a:gd name="T98" fmla="*/ 0 w 103"/>
                <a:gd name="T99" fmla="*/ 137 h 13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3"/>
                <a:gd name="T151" fmla="*/ 0 h 138"/>
                <a:gd name="T152" fmla="*/ 103 w 103"/>
                <a:gd name="T153" fmla="*/ 138 h 13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3" h="138">
                  <a:moveTo>
                    <a:pt x="0" y="137"/>
                  </a:moveTo>
                  <a:lnTo>
                    <a:pt x="0" y="51"/>
                  </a:lnTo>
                  <a:lnTo>
                    <a:pt x="0" y="48"/>
                  </a:lnTo>
                  <a:lnTo>
                    <a:pt x="0" y="45"/>
                  </a:lnTo>
                  <a:lnTo>
                    <a:pt x="1" y="42"/>
                  </a:lnTo>
                  <a:lnTo>
                    <a:pt x="1" y="39"/>
                  </a:lnTo>
                  <a:lnTo>
                    <a:pt x="1" y="36"/>
                  </a:lnTo>
                  <a:lnTo>
                    <a:pt x="2" y="34"/>
                  </a:lnTo>
                  <a:lnTo>
                    <a:pt x="3" y="31"/>
                  </a:lnTo>
                  <a:lnTo>
                    <a:pt x="3" y="29"/>
                  </a:lnTo>
                  <a:lnTo>
                    <a:pt x="6" y="24"/>
                  </a:lnTo>
                  <a:lnTo>
                    <a:pt x="8" y="20"/>
                  </a:lnTo>
                  <a:lnTo>
                    <a:pt x="11" y="16"/>
                  </a:lnTo>
                  <a:lnTo>
                    <a:pt x="14" y="13"/>
                  </a:lnTo>
                  <a:lnTo>
                    <a:pt x="18" y="10"/>
                  </a:lnTo>
                  <a:lnTo>
                    <a:pt x="22" y="7"/>
                  </a:lnTo>
                  <a:lnTo>
                    <a:pt x="26" y="5"/>
                  </a:lnTo>
                  <a:lnTo>
                    <a:pt x="30" y="4"/>
                  </a:lnTo>
                  <a:lnTo>
                    <a:pt x="33" y="3"/>
                  </a:lnTo>
                  <a:lnTo>
                    <a:pt x="35" y="2"/>
                  </a:lnTo>
                  <a:lnTo>
                    <a:pt x="37" y="1"/>
                  </a:lnTo>
                  <a:lnTo>
                    <a:pt x="40" y="1"/>
                  </a:lnTo>
                  <a:lnTo>
                    <a:pt x="43" y="1"/>
                  </a:lnTo>
                  <a:lnTo>
                    <a:pt x="45" y="0"/>
                  </a:lnTo>
                  <a:lnTo>
                    <a:pt x="48" y="0"/>
                  </a:lnTo>
                  <a:lnTo>
                    <a:pt x="50" y="0"/>
                  </a:lnTo>
                  <a:lnTo>
                    <a:pt x="54" y="0"/>
                  </a:lnTo>
                  <a:lnTo>
                    <a:pt x="58" y="1"/>
                  </a:lnTo>
                  <a:lnTo>
                    <a:pt x="61" y="1"/>
                  </a:lnTo>
                  <a:lnTo>
                    <a:pt x="64" y="2"/>
                  </a:lnTo>
                  <a:lnTo>
                    <a:pt x="68" y="3"/>
                  </a:lnTo>
                  <a:lnTo>
                    <a:pt x="71" y="4"/>
                  </a:lnTo>
                  <a:lnTo>
                    <a:pt x="74" y="5"/>
                  </a:lnTo>
                  <a:lnTo>
                    <a:pt x="77" y="7"/>
                  </a:lnTo>
                  <a:lnTo>
                    <a:pt x="82" y="10"/>
                  </a:lnTo>
                  <a:lnTo>
                    <a:pt x="87" y="13"/>
                  </a:lnTo>
                  <a:lnTo>
                    <a:pt x="91" y="17"/>
                  </a:lnTo>
                  <a:lnTo>
                    <a:pt x="94" y="22"/>
                  </a:lnTo>
                  <a:lnTo>
                    <a:pt x="95" y="24"/>
                  </a:lnTo>
                  <a:lnTo>
                    <a:pt x="96" y="27"/>
                  </a:lnTo>
                  <a:lnTo>
                    <a:pt x="97" y="30"/>
                  </a:lnTo>
                  <a:lnTo>
                    <a:pt x="98" y="32"/>
                  </a:lnTo>
                  <a:lnTo>
                    <a:pt x="98" y="35"/>
                  </a:lnTo>
                  <a:lnTo>
                    <a:pt x="99" y="38"/>
                  </a:lnTo>
                  <a:lnTo>
                    <a:pt x="100" y="40"/>
                  </a:lnTo>
                  <a:lnTo>
                    <a:pt x="100" y="43"/>
                  </a:lnTo>
                  <a:lnTo>
                    <a:pt x="100" y="47"/>
                  </a:lnTo>
                  <a:lnTo>
                    <a:pt x="99" y="50"/>
                  </a:lnTo>
                  <a:lnTo>
                    <a:pt x="98" y="54"/>
                  </a:lnTo>
                  <a:lnTo>
                    <a:pt x="96" y="58"/>
                  </a:lnTo>
                  <a:lnTo>
                    <a:pt x="94" y="61"/>
                  </a:lnTo>
                  <a:lnTo>
                    <a:pt x="92" y="64"/>
                  </a:lnTo>
                  <a:lnTo>
                    <a:pt x="89" y="66"/>
                  </a:lnTo>
                  <a:lnTo>
                    <a:pt x="86" y="69"/>
                  </a:lnTo>
                  <a:lnTo>
                    <a:pt x="90" y="70"/>
                  </a:lnTo>
                  <a:lnTo>
                    <a:pt x="93" y="72"/>
                  </a:lnTo>
                  <a:lnTo>
                    <a:pt x="95" y="74"/>
                  </a:lnTo>
                  <a:lnTo>
                    <a:pt x="97" y="77"/>
                  </a:lnTo>
                  <a:lnTo>
                    <a:pt x="99" y="81"/>
                  </a:lnTo>
                  <a:lnTo>
                    <a:pt x="101" y="85"/>
                  </a:lnTo>
                  <a:lnTo>
                    <a:pt x="101" y="89"/>
                  </a:lnTo>
                  <a:lnTo>
                    <a:pt x="102" y="94"/>
                  </a:lnTo>
                  <a:lnTo>
                    <a:pt x="102" y="137"/>
                  </a:lnTo>
                  <a:lnTo>
                    <a:pt x="60" y="137"/>
                  </a:lnTo>
                  <a:lnTo>
                    <a:pt x="60" y="102"/>
                  </a:lnTo>
                  <a:lnTo>
                    <a:pt x="60" y="98"/>
                  </a:lnTo>
                  <a:lnTo>
                    <a:pt x="59" y="96"/>
                  </a:lnTo>
                  <a:lnTo>
                    <a:pt x="58" y="93"/>
                  </a:lnTo>
                  <a:lnTo>
                    <a:pt x="57" y="92"/>
                  </a:lnTo>
                  <a:lnTo>
                    <a:pt x="55" y="92"/>
                  </a:lnTo>
                  <a:lnTo>
                    <a:pt x="54" y="91"/>
                  </a:lnTo>
                  <a:lnTo>
                    <a:pt x="51" y="91"/>
                  </a:lnTo>
                  <a:lnTo>
                    <a:pt x="48" y="90"/>
                  </a:lnTo>
                  <a:lnTo>
                    <a:pt x="48" y="58"/>
                  </a:lnTo>
                  <a:lnTo>
                    <a:pt x="51" y="58"/>
                  </a:lnTo>
                  <a:lnTo>
                    <a:pt x="54" y="57"/>
                  </a:lnTo>
                  <a:lnTo>
                    <a:pt x="56" y="56"/>
                  </a:lnTo>
                  <a:lnTo>
                    <a:pt x="58" y="55"/>
                  </a:lnTo>
                  <a:lnTo>
                    <a:pt x="59" y="54"/>
                  </a:lnTo>
                  <a:lnTo>
                    <a:pt x="60" y="52"/>
                  </a:lnTo>
                  <a:lnTo>
                    <a:pt x="61" y="50"/>
                  </a:lnTo>
                  <a:lnTo>
                    <a:pt x="61" y="48"/>
                  </a:lnTo>
                  <a:lnTo>
                    <a:pt x="61" y="46"/>
                  </a:lnTo>
                  <a:lnTo>
                    <a:pt x="60" y="44"/>
                  </a:lnTo>
                  <a:lnTo>
                    <a:pt x="60" y="42"/>
                  </a:lnTo>
                  <a:lnTo>
                    <a:pt x="59" y="41"/>
                  </a:lnTo>
                  <a:lnTo>
                    <a:pt x="57" y="39"/>
                  </a:lnTo>
                  <a:lnTo>
                    <a:pt x="55" y="38"/>
                  </a:lnTo>
                  <a:lnTo>
                    <a:pt x="54" y="38"/>
                  </a:lnTo>
                  <a:lnTo>
                    <a:pt x="51" y="38"/>
                  </a:lnTo>
                  <a:lnTo>
                    <a:pt x="48" y="38"/>
                  </a:lnTo>
                  <a:lnTo>
                    <a:pt x="47" y="39"/>
                  </a:lnTo>
                  <a:lnTo>
                    <a:pt x="45" y="41"/>
                  </a:lnTo>
                  <a:lnTo>
                    <a:pt x="44" y="42"/>
                  </a:lnTo>
                  <a:lnTo>
                    <a:pt x="43" y="45"/>
                  </a:lnTo>
                  <a:lnTo>
                    <a:pt x="42" y="47"/>
                  </a:lnTo>
                  <a:lnTo>
                    <a:pt x="41" y="50"/>
                  </a:lnTo>
                  <a:lnTo>
                    <a:pt x="41" y="54"/>
                  </a:lnTo>
                  <a:lnTo>
                    <a:pt x="41" y="137"/>
                  </a:lnTo>
                  <a:lnTo>
                    <a:pt x="0" y="137"/>
                  </a:lnTo>
                </a:path>
              </a:pathLst>
            </a:custGeom>
            <a:noFill/>
            <a:ln w="12700" cap="rnd">
              <a:solidFill>
                <a:srgbClr val="000000"/>
              </a:solidFill>
              <a:round/>
              <a:headEnd/>
              <a:tailEnd/>
            </a:ln>
          </p:spPr>
          <p:txBody>
            <a:bodyPr/>
            <a:lstStyle/>
            <a:p>
              <a:endParaRPr lang="en-US">
                <a:solidFill>
                  <a:srgbClr val="000000"/>
                </a:solidFill>
              </a:endParaRPr>
            </a:p>
          </p:txBody>
        </p:sp>
        <p:sp>
          <p:nvSpPr>
            <p:cNvPr id="27879" name="Freeform 232"/>
            <p:cNvSpPr>
              <a:spLocks/>
            </p:cNvSpPr>
            <p:nvPr/>
          </p:nvSpPr>
          <p:spPr bwMode="auto">
            <a:xfrm>
              <a:off x="2026" y="2862"/>
              <a:ext cx="152" cy="130"/>
            </a:xfrm>
            <a:custGeom>
              <a:avLst/>
              <a:gdLst>
                <a:gd name="T0" fmla="*/ 40 w 152"/>
                <a:gd name="T1" fmla="*/ 0 h 130"/>
                <a:gd name="T2" fmla="*/ 40 w 152"/>
                <a:gd name="T3" fmla="*/ 86 h 130"/>
                <a:gd name="T4" fmla="*/ 41 w 152"/>
                <a:gd name="T5" fmla="*/ 89 h 130"/>
                <a:gd name="T6" fmla="*/ 43 w 152"/>
                <a:gd name="T7" fmla="*/ 92 h 130"/>
                <a:gd name="T8" fmla="*/ 46 w 152"/>
                <a:gd name="T9" fmla="*/ 93 h 130"/>
                <a:gd name="T10" fmla="*/ 49 w 152"/>
                <a:gd name="T11" fmla="*/ 93 h 130"/>
                <a:gd name="T12" fmla="*/ 52 w 152"/>
                <a:gd name="T13" fmla="*/ 92 h 130"/>
                <a:gd name="T14" fmla="*/ 54 w 152"/>
                <a:gd name="T15" fmla="*/ 89 h 130"/>
                <a:gd name="T16" fmla="*/ 55 w 152"/>
                <a:gd name="T17" fmla="*/ 85 h 130"/>
                <a:gd name="T18" fmla="*/ 55 w 152"/>
                <a:gd name="T19" fmla="*/ 0 h 130"/>
                <a:gd name="T20" fmla="*/ 95 w 152"/>
                <a:gd name="T21" fmla="*/ 84 h 130"/>
                <a:gd name="T22" fmla="*/ 97 w 152"/>
                <a:gd name="T23" fmla="*/ 91 h 130"/>
                <a:gd name="T24" fmla="*/ 103 w 152"/>
                <a:gd name="T25" fmla="*/ 94 h 130"/>
                <a:gd name="T26" fmla="*/ 106 w 152"/>
                <a:gd name="T27" fmla="*/ 93 h 130"/>
                <a:gd name="T28" fmla="*/ 109 w 152"/>
                <a:gd name="T29" fmla="*/ 91 h 130"/>
                <a:gd name="T30" fmla="*/ 111 w 152"/>
                <a:gd name="T31" fmla="*/ 89 h 130"/>
                <a:gd name="T32" fmla="*/ 112 w 152"/>
                <a:gd name="T33" fmla="*/ 85 h 130"/>
                <a:gd name="T34" fmla="*/ 151 w 152"/>
                <a:gd name="T35" fmla="*/ 0 h 130"/>
                <a:gd name="T36" fmla="*/ 151 w 152"/>
                <a:gd name="T37" fmla="*/ 90 h 130"/>
                <a:gd name="T38" fmla="*/ 150 w 152"/>
                <a:gd name="T39" fmla="*/ 96 h 130"/>
                <a:gd name="T40" fmla="*/ 149 w 152"/>
                <a:gd name="T41" fmla="*/ 102 h 130"/>
                <a:gd name="T42" fmla="*/ 146 w 152"/>
                <a:gd name="T43" fmla="*/ 107 h 130"/>
                <a:gd name="T44" fmla="*/ 143 w 152"/>
                <a:gd name="T45" fmla="*/ 112 h 130"/>
                <a:gd name="T46" fmla="*/ 139 w 152"/>
                <a:gd name="T47" fmla="*/ 117 h 130"/>
                <a:gd name="T48" fmla="*/ 135 w 152"/>
                <a:gd name="T49" fmla="*/ 120 h 130"/>
                <a:gd name="T50" fmla="*/ 131 w 152"/>
                <a:gd name="T51" fmla="*/ 123 h 130"/>
                <a:gd name="T52" fmla="*/ 125 w 152"/>
                <a:gd name="T53" fmla="*/ 125 h 130"/>
                <a:gd name="T54" fmla="*/ 119 w 152"/>
                <a:gd name="T55" fmla="*/ 127 h 130"/>
                <a:gd name="T56" fmla="*/ 114 w 152"/>
                <a:gd name="T57" fmla="*/ 129 h 130"/>
                <a:gd name="T58" fmla="*/ 109 w 152"/>
                <a:gd name="T59" fmla="*/ 129 h 130"/>
                <a:gd name="T60" fmla="*/ 101 w 152"/>
                <a:gd name="T61" fmla="*/ 129 h 130"/>
                <a:gd name="T62" fmla="*/ 92 w 152"/>
                <a:gd name="T63" fmla="*/ 128 h 130"/>
                <a:gd name="T64" fmla="*/ 85 w 152"/>
                <a:gd name="T65" fmla="*/ 124 h 130"/>
                <a:gd name="T66" fmla="*/ 78 w 152"/>
                <a:gd name="T67" fmla="*/ 120 h 130"/>
                <a:gd name="T68" fmla="*/ 72 w 152"/>
                <a:gd name="T69" fmla="*/ 120 h 130"/>
                <a:gd name="T70" fmla="*/ 65 w 152"/>
                <a:gd name="T71" fmla="*/ 124 h 130"/>
                <a:gd name="T72" fmla="*/ 60 w 152"/>
                <a:gd name="T73" fmla="*/ 127 h 130"/>
                <a:gd name="T74" fmla="*/ 56 w 152"/>
                <a:gd name="T75" fmla="*/ 128 h 130"/>
                <a:gd name="T76" fmla="*/ 52 w 152"/>
                <a:gd name="T77" fmla="*/ 129 h 130"/>
                <a:gd name="T78" fmla="*/ 47 w 152"/>
                <a:gd name="T79" fmla="*/ 129 h 130"/>
                <a:gd name="T80" fmla="*/ 42 w 152"/>
                <a:gd name="T81" fmla="*/ 129 h 130"/>
                <a:gd name="T82" fmla="*/ 38 w 152"/>
                <a:gd name="T83" fmla="*/ 129 h 130"/>
                <a:gd name="T84" fmla="*/ 32 w 152"/>
                <a:gd name="T85" fmla="*/ 127 h 130"/>
                <a:gd name="T86" fmla="*/ 26 w 152"/>
                <a:gd name="T87" fmla="*/ 125 h 130"/>
                <a:gd name="T88" fmla="*/ 21 w 152"/>
                <a:gd name="T89" fmla="*/ 123 h 130"/>
                <a:gd name="T90" fmla="*/ 16 w 152"/>
                <a:gd name="T91" fmla="*/ 120 h 130"/>
                <a:gd name="T92" fmla="*/ 13 w 152"/>
                <a:gd name="T93" fmla="*/ 117 h 130"/>
                <a:gd name="T94" fmla="*/ 9 w 152"/>
                <a:gd name="T95" fmla="*/ 112 h 130"/>
                <a:gd name="T96" fmla="*/ 5 w 152"/>
                <a:gd name="T97" fmla="*/ 107 h 130"/>
                <a:gd name="T98" fmla="*/ 3 w 152"/>
                <a:gd name="T99" fmla="*/ 102 h 130"/>
                <a:gd name="T100" fmla="*/ 1 w 152"/>
                <a:gd name="T101" fmla="*/ 97 h 130"/>
                <a:gd name="T102" fmla="*/ 0 w 152"/>
                <a:gd name="T103" fmla="*/ 91 h 130"/>
                <a:gd name="T104" fmla="*/ 0 w 152"/>
                <a:gd name="T105" fmla="*/ 0 h 1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2"/>
                <a:gd name="T160" fmla="*/ 0 h 130"/>
                <a:gd name="T161" fmla="*/ 152 w 152"/>
                <a:gd name="T162" fmla="*/ 130 h 1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2" h="130">
                  <a:moveTo>
                    <a:pt x="0" y="0"/>
                  </a:moveTo>
                  <a:lnTo>
                    <a:pt x="40" y="0"/>
                  </a:lnTo>
                  <a:lnTo>
                    <a:pt x="40" y="85"/>
                  </a:lnTo>
                  <a:lnTo>
                    <a:pt x="40" y="86"/>
                  </a:lnTo>
                  <a:lnTo>
                    <a:pt x="41" y="88"/>
                  </a:lnTo>
                  <a:lnTo>
                    <a:pt x="41" y="89"/>
                  </a:lnTo>
                  <a:lnTo>
                    <a:pt x="42" y="91"/>
                  </a:lnTo>
                  <a:lnTo>
                    <a:pt x="43" y="92"/>
                  </a:lnTo>
                  <a:lnTo>
                    <a:pt x="45" y="93"/>
                  </a:lnTo>
                  <a:lnTo>
                    <a:pt x="46" y="93"/>
                  </a:lnTo>
                  <a:lnTo>
                    <a:pt x="47" y="93"/>
                  </a:lnTo>
                  <a:lnTo>
                    <a:pt x="49" y="93"/>
                  </a:lnTo>
                  <a:lnTo>
                    <a:pt x="50" y="93"/>
                  </a:lnTo>
                  <a:lnTo>
                    <a:pt x="52" y="92"/>
                  </a:lnTo>
                  <a:lnTo>
                    <a:pt x="53" y="91"/>
                  </a:lnTo>
                  <a:lnTo>
                    <a:pt x="54" y="89"/>
                  </a:lnTo>
                  <a:lnTo>
                    <a:pt x="54" y="88"/>
                  </a:lnTo>
                  <a:lnTo>
                    <a:pt x="55" y="85"/>
                  </a:lnTo>
                  <a:lnTo>
                    <a:pt x="55" y="83"/>
                  </a:lnTo>
                  <a:lnTo>
                    <a:pt x="55" y="0"/>
                  </a:lnTo>
                  <a:lnTo>
                    <a:pt x="95" y="0"/>
                  </a:lnTo>
                  <a:lnTo>
                    <a:pt x="95" y="84"/>
                  </a:lnTo>
                  <a:lnTo>
                    <a:pt x="96" y="88"/>
                  </a:lnTo>
                  <a:lnTo>
                    <a:pt x="97" y="91"/>
                  </a:lnTo>
                  <a:lnTo>
                    <a:pt x="99" y="93"/>
                  </a:lnTo>
                  <a:lnTo>
                    <a:pt x="103" y="94"/>
                  </a:lnTo>
                  <a:lnTo>
                    <a:pt x="104" y="94"/>
                  </a:lnTo>
                  <a:lnTo>
                    <a:pt x="106" y="93"/>
                  </a:lnTo>
                  <a:lnTo>
                    <a:pt x="108" y="92"/>
                  </a:lnTo>
                  <a:lnTo>
                    <a:pt x="109" y="91"/>
                  </a:lnTo>
                  <a:lnTo>
                    <a:pt x="110" y="90"/>
                  </a:lnTo>
                  <a:lnTo>
                    <a:pt x="111" y="89"/>
                  </a:lnTo>
                  <a:lnTo>
                    <a:pt x="112" y="87"/>
                  </a:lnTo>
                  <a:lnTo>
                    <a:pt x="112" y="85"/>
                  </a:lnTo>
                  <a:lnTo>
                    <a:pt x="112" y="0"/>
                  </a:lnTo>
                  <a:lnTo>
                    <a:pt x="151" y="0"/>
                  </a:lnTo>
                  <a:lnTo>
                    <a:pt x="151" y="86"/>
                  </a:lnTo>
                  <a:lnTo>
                    <a:pt x="151" y="90"/>
                  </a:lnTo>
                  <a:lnTo>
                    <a:pt x="151" y="93"/>
                  </a:lnTo>
                  <a:lnTo>
                    <a:pt x="150" y="96"/>
                  </a:lnTo>
                  <a:lnTo>
                    <a:pt x="149" y="98"/>
                  </a:lnTo>
                  <a:lnTo>
                    <a:pt x="149" y="102"/>
                  </a:lnTo>
                  <a:lnTo>
                    <a:pt x="148" y="105"/>
                  </a:lnTo>
                  <a:lnTo>
                    <a:pt x="146" y="107"/>
                  </a:lnTo>
                  <a:lnTo>
                    <a:pt x="145" y="110"/>
                  </a:lnTo>
                  <a:lnTo>
                    <a:pt x="143" y="112"/>
                  </a:lnTo>
                  <a:lnTo>
                    <a:pt x="141" y="114"/>
                  </a:lnTo>
                  <a:lnTo>
                    <a:pt x="139" y="117"/>
                  </a:lnTo>
                  <a:lnTo>
                    <a:pt x="138" y="118"/>
                  </a:lnTo>
                  <a:lnTo>
                    <a:pt x="135" y="120"/>
                  </a:lnTo>
                  <a:lnTo>
                    <a:pt x="133" y="121"/>
                  </a:lnTo>
                  <a:lnTo>
                    <a:pt x="131" y="123"/>
                  </a:lnTo>
                  <a:lnTo>
                    <a:pt x="128" y="124"/>
                  </a:lnTo>
                  <a:lnTo>
                    <a:pt x="125" y="125"/>
                  </a:lnTo>
                  <a:lnTo>
                    <a:pt x="122" y="127"/>
                  </a:lnTo>
                  <a:lnTo>
                    <a:pt x="119" y="127"/>
                  </a:lnTo>
                  <a:lnTo>
                    <a:pt x="116" y="128"/>
                  </a:lnTo>
                  <a:lnTo>
                    <a:pt x="114" y="129"/>
                  </a:lnTo>
                  <a:lnTo>
                    <a:pt x="112" y="129"/>
                  </a:lnTo>
                  <a:lnTo>
                    <a:pt x="109" y="129"/>
                  </a:lnTo>
                  <a:lnTo>
                    <a:pt x="106" y="129"/>
                  </a:lnTo>
                  <a:lnTo>
                    <a:pt x="101" y="129"/>
                  </a:lnTo>
                  <a:lnTo>
                    <a:pt x="97" y="129"/>
                  </a:lnTo>
                  <a:lnTo>
                    <a:pt x="92" y="128"/>
                  </a:lnTo>
                  <a:lnTo>
                    <a:pt x="88" y="126"/>
                  </a:lnTo>
                  <a:lnTo>
                    <a:pt x="85" y="124"/>
                  </a:lnTo>
                  <a:lnTo>
                    <a:pt x="82" y="122"/>
                  </a:lnTo>
                  <a:lnTo>
                    <a:pt x="78" y="120"/>
                  </a:lnTo>
                  <a:lnTo>
                    <a:pt x="75" y="118"/>
                  </a:lnTo>
                  <a:lnTo>
                    <a:pt x="72" y="120"/>
                  </a:lnTo>
                  <a:lnTo>
                    <a:pt x="70" y="122"/>
                  </a:lnTo>
                  <a:lnTo>
                    <a:pt x="65" y="124"/>
                  </a:lnTo>
                  <a:lnTo>
                    <a:pt x="62" y="126"/>
                  </a:lnTo>
                  <a:lnTo>
                    <a:pt x="60" y="127"/>
                  </a:lnTo>
                  <a:lnTo>
                    <a:pt x="58" y="128"/>
                  </a:lnTo>
                  <a:lnTo>
                    <a:pt x="56" y="128"/>
                  </a:lnTo>
                  <a:lnTo>
                    <a:pt x="54" y="128"/>
                  </a:lnTo>
                  <a:lnTo>
                    <a:pt x="52" y="129"/>
                  </a:lnTo>
                  <a:lnTo>
                    <a:pt x="50" y="129"/>
                  </a:lnTo>
                  <a:lnTo>
                    <a:pt x="47" y="129"/>
                  </a:lnTo>
                  <a:lnTo>
                    <a:pt x="45" y="129"/>
                  </a:lnTo>
                  <a:lnTo>
                    <a:pt x="42" y="129"/>
                  </a:lnTo>
                  <a:lnTo>
                    <a:pt x="39" y="129"/>
                  </a:lnTo>
                  <a:lnTo>
                    <a:pt x="38" y="129"/>
                  </a:lnTo>
                  <a:lnTo>
                    <a:pt x="35" y="128"/>
                  </a:lnTo>
                  <a:lnTo>
                    <a:pt x="32" y="127"/>
                  </a:lnTo>
                  <a:lnTo>
                    <a:pt x="29" y="127"/>
                  </a:lnTo>
                  <a:lnTo>
                    <a:pt x="26" y="125"/>
                  </a:lnTo>
                  <a:lnTo>
                    <a:pt x="23" y="124"/>
                  </a:lnTo>
                  <a:lnTo>
                    <a:pt x="21" y="123"/>
                  </a:lnTo>
                  <a:lnTo>
                    <a:pt x="18" y="121"/>
                  </a:lnTo>
                  <a:lnTo>
                    <a:pt x="16" y="120"/>
                  </a:lnTo>
                  <a:lnTo>
                    <a:pt x="14" y="118"/>
                  </a:lnTo>
                  <a:lnTo>
                    <a:pt x="13" y="117"/>
                  </a:lnTo>
                  <a:lnTo>
                    <a:pt x="10" y="114"/>
                  </a:lnTo>
                  <a:lnTo>
                    <a:pt x="9" y="112"/>
                  </a:lnTo>
                  <a:lnTo>
                    <a:pt x="7" y="110"/>
                  </a:lnTo>
                  <a:lnTo>
                    <a:pt x="5" y="107"/>
                  </a:lnTo>
                  <a:lnTo>
                    <a:pt x="4" y="105"/>
                  </a:lnTo>
                  <a:lnTo>
                    <a:pt x="3" y="102"/>
                  </a:lnTo>
                  <a:lnTo>
                    <a:pt x="2" y="99"/>
                  </a:lnTo>
                  <a:lnTo>
                    <a:pt x="1" y="97"/>
                  </a:lnTo>
                  <a:lnTo>
                    <a:pt x="1" y="94"/>
                  </a:lnTo>
                  <a:lnTo>
                    <a:pt x="0" y="91"/>
                  </a:lnTo>
                  <a:lnTo>
                    <a:pt x="0" y="88"/>
                  </a:lnTo>
                  <a:lnTo>
                    <a:pt x="0" y="0"/>
                  </a:lnTo>
                </a:path>
              </a:pathLst>
            </a:custGeom>
            <a:solidFill>
              <a:srgbClr val="00FF00"/>
            </a:solidFill>
            <a:ln w="12700" cap="rnd">
              <a:noFill/>
              <a:round/>
              <a:headEnd/>
              <a:tailEnd/>
            </a:ln>
          </p:spPr>
          <p:txBody>
            <a:bodyPr/>
            <a:lstStyle/>
            <a:p>
              <a:endParaRPr lang="en-US">
                <a:solidFill>
                  <a:srgbClr val="000000"/>
                </a:solidFill>
              </a:endParaRPr>
            </a:p>
          </p:txBody>
        </p:sp>
        <p:sp>
          <p:nvSpPr>
            <p:cNvPr id="27880" name="Freeform 233"/>
            <p:cNvSpPr>
              <a:spLocks/>
            </p:cNvSpPr>
            <p:nvPr/>
          </p:nvSpPr>
          <p:spPr bwMode="auto">
            <a:xfrm>
              <a:off x="2026" y="2862"/>
              <a:ext cx="158" cy="136"/>
            </a:xfrm>
            <a:custGeom>
              <a:avLst/>
              <a:gdLst>
                <a:gd name="T0" fmla="*/ 42 w 158"/>
                <a:gd name="T1" fmla="*/ 0 h 136"/>
                <a:gd name="T2" fmla="*/ 42 w 158"/>
                <a:gd name="T3" fmla="*/ 90 h 136"/>
                <a:gd name="T4" fmla="*/ 43 w 158"/>
                <a:gd name="T5" fmla="*/ 93 h 136"/>
                <a:gd name="T6" fmla="*/ 45 w 158"/>
                <a:gd name="T7" fmla="*/ 96 h 136"/>
                <a:gd name="T8" fmla="*/ 48 w 158"/>
                <a:gd name="T9" fmla="*/ 97 h 136"/>
                <a:gd name="T10" fmla="*/ 51 w 158"/>
                <a:gd name="T11" fmla="*/ 97 h 136"/>
                <a:gd name="T12" fmla="*/ 54 w 158"/>
                <a:gd name="T13" fmla="*/ 96 h 136"/>
                <a:gd name="T14" fmla="*/ 56 w 158"/>
                <a:gd name="T15" fmla="*/ 93 h 136"/>
                <a:gd name="T16" fmla="*/ 57 w 158"/>
                <a:gd name="T17" fmla="*/ 89 h 136"/>
                <a:gd name="T18" fmla="*/ 57 w 158"/>
                <a:gd name="T19" fmla="*/ 0 h 136"/>
                <a:gd name="T20" fmla="*/ 99 w 158"/>
                <a:gd name="T21" fmla="*/ 88 h 136"/>
                <a:gd name="T22" fmla="*/ 101 w 158"/>
                <a:gd name="T23" fmla="*/ 95 h 136"/>
                <a:gd name="T24" fmla="*/ 107 w 158"/>
                <a:gd name="T25" fmla="*/ 98 h 136"/>
                <a:gd name="T26" fmla="*/ 110 w 158"/>
                <a:gd name="T27" fmla="*/ 97 h 136"/>
                <a:gd name="T28" fmla="*/ 113 w 158"/>
                <a:gd name="T29" fmla="*/ 95 h 136"/>
                <a:gd name="T30" fmla="*/ 115 w 158"/>
                <a:gd name="T31" fmla="*/ 93 h 136"/>
                <a:gd name="T32" fmla="*/ 116 w 158"/>
                <a:gd name="T33" fmla="*/ 89 h 136"/>
                <a:gd name="T34" fmla="*/ 157 w 158"/>
                <a:gd name="T35" fmla="*/ 0 h 136"/>
                <a:gd name="T36" fmla="*/ 157 w 158"/>
                <a:gd name="T37" fmla="*/ 94 h 136"/>
                <a:gd name="T38" fmla="*/ 156 w 158"/>
                <a:gd name="T39" fmla="*/ 100 h 136"/>
                <a:gd name="T40" fmla="*/ 155 w 158"/>
                <a:gd name="T41" fmla="*/ 107 h 136"/>
                <a:gd name="T42" fmla="*/ 152 w 158"/>
                <a:gd name="T43" fmla="*/ 112 h 136"/>
                <a:gd name="T44" fmla="*/ 149 w 158"/>
                <a:gd name="T45" fmla="*/ 117 h 136"/>
                <a:gd name="T46" fmla="*/ 145 w 158"/>
                <a:gd name="T47" fmla="*/ 122 h 136"/>
                <a:gd name="T48" fmla="*/ 140 w 158"/>
                <a:gd name="T49" fmla="*/ 126 h 136"/>
                <a:gd name="T50" fmla="*/ 136 w 158"/>
                <a:gd name="T51" fmla="*/ 129 h 136"/>
                <a:gd name="T52" fmla="*/ 130 w 158"/>
                <a:gd name="T53" fmla="*/ 131 h 136"/>
                <a:gd name="T54" fmla="*/ 124 w 158"/>
                <a:gd name="T55" fmla="*/ 133 h 136"/>
                <a:gd name="T56" fmla="*/ 119 w 158"/>
                <a:gd name="T57" fmla="*/ 135 h 136"/>
                <a:gd name="T58" fmla="*/ 113 w 158"/>
                <a:gd name="T59" fmla="*/ 135 h 136"/>
                <a:gd name="T60" fmla="*/ 105 w 158"/>
                <a:gd name="T61" fmla="*/ 135 h 136"/>
                <a:gd name="T62" fmla="*/ 96 w 158"/>
                <a:gd name="T63" fmla="*/ 134 h 136"/>
                <a:gd name="T64" fmla="*/ 88 w 158"/>
                <a:gd name="T65" fmla="*/ 130 h 136"/>
                <a:gd name="T66" fmla="*/ 81 w 158"/>
                <a:gd name="T67" fmla="*/ 126 h 136"/>
                <a:gd name="T68" fmla="*/ 75 w 158"/>
                <a:gd name="T69" fmla="*/ 126 h 136"/>
                <a:gd name="T70" fmla="*/ 68 w 158"/>
                <a:gd name="T71" fmla="*/ 130 h 136"/>
                <a:gd name="T72" fmla="*/ 62 w 158"/>
                <a:gd name="T73" fmla="*/ 133 h 136"/>
                <a:gd name="T74" fmla="*/ 58 w 158"/>
                <a:gd name="T75" fmla="*/ 134 h 136"/>
                <a:gd name="T76" fmla="*/ 54 w 158"/>
                <a:gd name="T77" fmla="*/ 135 h 136"/>
                <a:gd name="T78" fmla="*/ 49 w 158"/>
                <a:gd name="T79" fmla="*/ 135 h 136"/>
                <a:gd name="T80" fmla="*/ 44 w 158"/>
                <a:gd name="T81" fmla="*/ 135 h 136"/>
                <a:gd name="T82" fmla="*/ 39 w 158"/>
                <a:gd name="T83" fmla="*/ 135 h 136"/>
                <a:gd name="T84" fmla="*/ 33 w 158"/>
                <a:gd name="T85" fmla="*/ 133 h 136"/>
                <a:gd name="T86" fmla="*/ 27 w 158"/>
                <a:gd name="T87" fmla="*/ 131 h 136"/>
                <a:gd name="T88" fmla="*/ 22 w 158"/>
                <a:gd name="T89" fmla="*/ 129 h 136"/>
                <a:gd name="T90" fmla="*/ 17 w 158"/>
                <a:gd name="T91" fmla="*/ 126 h 136"/>
                <a:gd name="T92" fmla="*/ 13 w 158"/>
                <a:gd name="T93" fmla="*/ 122 h 136"/>
                <a:gd name="T94" fmla="*/ 9 w 158"/>
                <a:gd name="T95" fmla="*/ 117 h 136"/>
                <a:gd name="T96" fmla="*/ 5 w 158"/>
                <a:gd name="T97" fmla="*/ 112 h 136"/>
                <a:gd name="T98" fmla="*/ 3 w 158"/>
                <a:gd name="T99" fmla="*/ 107 h 136"/>
                <a:gd name="T100" fmla="*/ 1 w 158"/>
                <a:gd name="T101" fmla="*/ 101 h 136"/>
                <a:gd name="T102" fmla="*/ 0 w 158"/>
                <a:gd name="T103" fmla="*/ 95 h 136"/>
                <a:gd name="T104" fmla="*/ 0 w 158"/>
                <a:gd name="T105" fmla="*/ 0 h 1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8"/>
                <a:gd name="T160" fmla="*/ 0 h 136"/>
                <a:gd name="T161" fmla="*/ 158 w 158"/>
                <a:gd name="T162" fmla="*/ 136 h 1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8" h="136">
                  <a:moveTo>
                    <a:pt x="0" y="0"/>
                  </a:moveTo>
                  <a:lnTo>
                    <a:pt x="42" y="0"/>
                  </a:lnTo>
                  <a:lnTo>
                    <a:pt x="42" y="89"/>
                  </a:lnTo>
                  <a:lnTo>
                    <a:pt x="42" y="90"/>
                  </a:lnTo>
                  <a:lnTo>
                    <a:pt x="43" y="92"/>
                  </a:lnTo>
                  <a:lnTo>
                    <a:pt x="43" y="93"/>
                  </a:lnTo>
                  <a:lnTo>
                    <a:pt x="44" y="95"/>
                  </a:lnTo>
                  <a:lnTo>
                    <a:pt x="45" y="96"/>
                  </a:lnTo>
                  <a:lnTo>
                    <a:pt x="47" y="97"/>
                  </a:lnTo>
                  <a:lnTo>
                    <a:pt x="48" y="97"/>
                  </a:lnTo>
                  <a:lnTo>
                    <a:pt x="49" y="97"/>
                  </a:lnTo>
                  <a:lnTo>
                    <a:pt x="51" y="97"/>
                  </a:lnTo>
                  <a:lnTo>
                    <a:pt x="52" y="97"/>
                  </a:lnTo>
                  <a:lnTo>
                    <a:pt x="54" y="96"/>
                  </a:lnTo>
                  <a:lnTo>
                    <a:pt x="55" y="95"/>
                  </a:lnTo>
                  <a:lnTo>
                    <a:pt x="56" y="93"/>
                  </a:lnTo>
                  <a:lnTo>
                    <a:pt x="56" y="92"/>
                  </a:lnTo>
                  <a:lnTo>
                    <a:pt x="57" y="89"/>
                  </a:lnTo>
                  <a:lnTo>
                    <a:pt x="57" y="87"/>
                  </a:lnTo>
                  <a:lnTo>
                    <a:pt x="57" y="0"/>
                  </a:lnTo>
                  <a:lnTo>
                    <a:pt x="99" y="0"/>
                  </a:lnTo>
                  <a:lnTo>
                    <a:pt x="99" y="88"/>
                  </a:lnTo>
                  <a:lnTo>
                    <a:pt x="100" y="92"/>
                  </a:lnTo>
                  <a:lnTo>
                    <a:pt x="101" y="95"/>
                  </a:lnTo>
                  <a:lnTo>
                    <a:pt x="103" y="97"/>
                  </a:lnTo>
                  <a:lnTo>
                    <a:pt x="107" y="98"/>
                  </a:lnTo>
                  <a:lnTo>
                    <a:pt x="108" y="98"/>
                  </a:lnTo>
                  <a:lnTo>
                    <a:pt x="110" y="97"/>
                  </a:lnTo>
                  <a:lnTo>
                    <a:pt x="112" y="96"/>
                  </a:lnTo>
                  <a:lnTo>
                    <a:pt x="113" y="95"/>
                  </a:lnTo>
                  <a:lnTo>
                    <a:pt x="114" y="94"/>
                  </a:lnTo>
                  <a:lnTo>
                    <a:pt x="115" y="93"/>
                  </a:lnTo>
                  <a:lnTo>
                    <a:pt x="116" y="91"/>
                  </a:lnTo>
                  <a:lnTo>
                    <a:pt x="116" y="89"/>
                  </a:lnTo>
                  <a:lnTo>
                    <a:pt x="116" y="0"/>
                  </a:lnTo>
                  <a:lnTo>
                    <a:pt x="157" y="0"/>
                  </a:lnTo>
                  <a:lnTo>
                    <a:pt x="157" y="90"/>
                  </a:lnTo>
                  <a:lnTo>
                    <a:pt x="157" y="94"/>
                  </a:lnTo>
                  <a:lnTo>
                    <a:pt x="157" y="97"/>
                  </a:lnTo>
                  <a:lnTo>
                    <a:pt x="156" y="100"/>
                  </a:lnTo>
                  <a:lnTo>
                    <a:pt x="155" y="103"/>
                  </a:lnTo>
                  <a:lnTo>
                    <a:pt x="155" y="107"/>
                  </a:lnTo>
                  <a:lnTo>
                    <a:pt x="154" y="110"/>
                  </a:lnTo>
                  <a:lnTo>
                    <a:pt x="152" y="112"/>
                  </a:lnTo>
                  <a:lnTo>
                    <a:pt x="151" y="115"/>
                  </a:lnTo>
                  <a:lnTo>
                    <a:pt x="149" y="117"/>
                  </a:lnTo>
                  <a:lnTo>
                    <a:pt x="147" y="119"/>
                  </a:lnTo>
                  <a:lnTo>
                    <a:pt x="145" y="122"/>
                  </a:lnTo>
                  <a:lnTo>
                    <a:pt x="143" y="124"/>
                  </a:lnTo>
                  <a:lnTo>
                    <a:pt x="140" y="126"/>
                  </a:lnTo>
                  <a:lnTo>
                    <a:pt x="138" y="127"/>
                  </a:lnTo>
                  <a:lnTo>
                    <a:pt x="136" y="129"/>
                  </a:lnTo>
                  <a:lnTo>
                    <a:pt x="133" y="130"/>
                  </a:lnTo>
                  <a:lnTo>
                    <a:pt x="130" y="131"/>
                  </a:lnTo>
                  <a:lnTo>
                    <a:pt x="127" y="133"/>
                  </a:lnTo>
                  <a:lnTo>
                    <a:pt x="124" y="133"/>
                  </a:lnTo>
                  <a:lnTo>
                    <a:pt x="121" y="134"/>
                  </a:lnTo>
                  <a:lnTo>
                    <a:pt x="119" y="135"/>
                  </a:lnTo>
                  <a:lnTo>
                    <a:pt x="116" y="135"/>
                  </a:lnTo>
                  <a:lnTo>
                    <a:pt x="113" y="135"/>
                  </a:lnTo>
                  <a:lnTo>
                    <a:pt x="110" y="135"/>
                  </a:lnTo>
                  <a:lnTo>
                    <a:pt x="105" y="135"/>
                  </a:lnTo>
                  <a:lnTo>
                    <a:pt x="101" y="135"/>
                  </a:lnTo>
                  <a:lnTo>
                    <a:pt x="96" y="134"/>
                  </a:lnTo>
                  <a:lnTo>
                    <a:pt x="92" y="132"/>
                  </a:lnTo>
                  <a:lnTo>
                    <a:pt x="88" y="130"/>
                  </a:lnTo>
                  <a:lnTo>
                    <a:pt x="85" y="128"/>
                  </a:lnTo>
                  <a:lnTo>
                    <a:pt x="81" y="126"/>
                  </a:lnTo>
                  <a:lnTo>
                    <a:pt x="78" y="123"/>
                  </a:lnTo>
                  <a:lnTo>
                    <a:pt x="75" y="126"/>
                  </a:lnTo>
                  <a:lnTo>
                    <a:pt x="73" y="128"/>
                  </a:lnTo>
                  <a:lnTo>
                    <a:pt x="68" y="130"/>
                  </a:lnTo>
                  <a:lnTo>
                    <a:pt x="64" y="132"/>
                  </a:lnTo>
                  <a:lnTo>
                    <a:pt x="62" y="133"/>
                  </a:lnTo>
                  <a:lnTo>
                    <a:pt x="60" y="134"/>
                  </a:lnTo>
                  <a:lnTo>
                    <a:pt x="58" y="134"/>
                  </a:lnTo>
                  <a:lnTo>
                    <a:pt x="56" y="134"/>
                  </a:lnTo>
                  <a:lnTo>
                    <a:pt x="54" y="135"/>
                  </a:lnTo>
                  <a:lnTo>
                    <a:pt x="52" y="135"/>
                  </a:lnTo>
                  <a:lnTo>
                    <a:pt x="49" y="135"/>
                  </a:lnTo>
                  <a:lnTo>
                    <a:pt x="47" y="135"/>
                  </a:lnTo>
                  <a:lnTo>
                    <a:pt x="44" y="135"/>
                  </a:lnTo>
                  <a:lnTo>
                    <a:pt x="41" y="135"/>
                  </a:lnTo>
                  <a:lnTo>
                    <a:pt x="39" y="135"/>
                  </a:lnTo>
                  <a:lnTo>
                    <a:pt x="36" y="134"/>
                  </a:lnTo>
                  <a:lnTo>
                    <a:pt x="33" y="133"/>
                  </a:lnTo>
                  <a:lnTo>
                    <a:pt x="30" y="133"/>
                  </a:lnTo>
                  <a:lnTo>
                    <a:pt x="27" y="131"/>
                  </a:lnTo>
                  <a:lnTo>
                    <a:pt x="24" y="130"/>
                  </a:lnTo>
                  <a:lnTo>
                    <a:pt x="22" y="129"/>
                  </a:lnTo>
                  <a:lnTo>
                    <a:pt x="19" y="127"/>
                  </a:lnTo>
                  <a:lnTo>
                    <a:pt x="17" y="126"/>
                  </a:lnTo>
                  <a:lnTo>
                    <a:pt x="15" y="124"/>
                  </a:lnTo>
                  <a:lnTo>
                    <a:pt x="13" y="122"/>
                  </a:lnTo>
                  <a:lnTo>
                    <a:pt x="10" y="119"/>
                  </a:lnTo>
                  <a:lnTo>
                    <a:pt x="9" y="117"/>
                  </a:lnTo>
                  <a:lnTo>
                    <a:pt x="7" y="115"/>
                  </a:lnTo>
                  <a:lnTo>
                    <a:pt x="5" y="112"/>
                  </a:lnTo>
                  <a:lnTo>
                    <a:pt x="4" y="110"/>
                  </a:lnTo>
                  <a:lnTo>
                    <a:pt x="3" y="107"/>
                  </a:lnTo>
                  <a:lnTo>
                    <a:pt x="2" y="104"/>
                  </a:lnTo>
                  <a:lnTo>
                    <a:pt x="1" y="101"/>
                  </a:lnTo>
                  <a:lnTo>
                    <a:pt x="1" y="98"/>
                  </a:lnTo>
                  <a:lnTo>
                    <a:pt x="0" y="95"/>
                  </a:lnTo>
                  <a:lnTo>
                    <a:pt x="0" y="92"/>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7881" name="Freeform 234"/>
            <p:cNvSpPr>
              <a:spLocks/>
            </p:cNvSpPr>
            <p:nvPr/>
          </p:nvSpPr>
          <p:spPr bwMode="auto">
            <a:xfrm>
              <a:off x="4329" y="2528"/>
              <a:ext cx="85" cy="129"/>
            </a:xfrm>
            <a:custGeom>
              <a:avLst/>
              <a:gdLst>
                <a:gd name="T0" fmla="*/ 0 w 85"/>
                <a:gd name="T1" fmla="*/ 91 h 129"/>
                <a:gd name="T2" fmla="*/ 31 w 85"/>
                <a:gd name="T3" fmla="*/ 91 h 129"/>
                <a:gd name="T4" fmla="*/ 35 w 85"/>
                <a:gd name="T5" fmla="*/ 90 h 129"/>
                <a:gd name="T6" fmla="*/ 36 w 85"/>
                <a:gd name="T7" fmla="*/ 89 h 129"/>
                <a:gd name="T8" fmla="*/ 38 w 85"/>
                <a:gd name="T9" fmla="*/ 87 h 129"/>
                <a:gd name="T10" fmla="*/ 37 w 85"/>
                <a:gd name="T11" fmla="*/ 83 h 129"/>
                <a:gd name="T12" fmla="*/ 35 w 85"/>
                <a:gd name="T13" fmla="*/ 78 h 129"/>
                <a:gd name="T14" fmla="*/ 30 w 85"/>
                <a:gd name="T15" fmla="*/ 74 h 129"/>
                <a:gd name="T16" fmla="*/ 23 w 85"/>
                <a:gd name="T17" fmla="*/ 68 h 129"/>
                <a:gd name="T18" fmla="*/ 17 w 85"/>
                <a:gd name="T19" fmla="*/ 62 h 129"/>
                <a:gd name="T20" fmla="*/ 12 w 85"/>
                <a:gd name="T21" fmla="*/ 57 h 129"/>
                <a:gd name="T22" fmla="*/ 7 w 85"/>
                <a:gd name="T23" fmla="*/ 53 h 129"/>
                <a:gd name="T24" fmla="*/ 5 w 85"/>
                <a:gd name="T25" fmla="*/ 48 h 129"/>
                <a:gd name="T26" fmla="*/ 2 w 85"/>
                <a:gd name="T27" fmla="*/ 42 h 129"/>
                <a:gd name="T28" fmla="*/ 0 w 85"/>
                <a:gd name="T29" fmla="*/ 37 h 129"/>
                <a:gd name="T30" fmla="*/ 1 w 85"/>
                <a:gd name="T31" fmla="*/ 31 h 129"/>
                <a:gd name="T32" fmla="*/ 2 w 85"/>
                <a:gd name="T33" fmla="*/ 25 h 129"/>
                <a:gd name="T34" fmla="*/ 4 w 85"/>
                <a:gd name="T35" fmla="*/ 20 h 129"/>
                <a:gd name="T36" fmla="*/ 6 w 85"/>
                <a:gd name="T37" fmla="*/ 15 h 129"/>
                <a:gd name="T38" fmla="*/ 11 w 85"/>
                <a:gd name="T39" fmla="*/ 10 h 129"/>
                <a:gd name="T40" fmla="*/ 19 w 85"/>
                <a:gd name="T41" fmla="*/ 5 h 129"/>
                <a:gd name="T42" fmla="*/ 25 w 85"/>
                <a:gd name="T43" fmla="*/ 2 h 129"/>
                <a:gd name="T44" fmla="*/ 30 w 85"/>
                <a:gd name="T45" fmla="*/ 1 h 129"/>
                <a:gd name="T46" fmla="*/ 34 w 85"/>
                <a:gd name="T47" fmla="*/ 1 h 129"/>
                <a:gd name="T48" fmla="*/ 38 w 85"/>
                <a:gd name="T49" fmla="*/ 0 h 129"/>
                <a:gd name="T50" fmla="*/ 79 w 85"/>
                <a:gd name="T51" fmla="*/ 0 h 129"/>
                <a:gd name="T52" fmla="*/ 53 w 85"/>
                <a:gd name="T53" fmla="*/ 36 h 129"/>
                <a:gd name="T54" fmla="*/ 46 w 85"/>
                <a:gd name="T55" fmla="*/ 37 h 129"/>
                <a:gd name="T56" fmla="*/ 44 w 85"/>
                <a:gd name="T57" fmla="*/ 40 h 129"/>
                <a:gd name="T58" fmla="*/ 45 w 85"/>
                <a:gd name="T59" fmla="*/ 43 h 129"/>
                <a:gd name="T60" fmla="*/ 48 w 85"/>
                <a:gd name="T61" fmla="*/ 46 h 129"/>
                <a:gd name="T62" fmla="*/ 54 w 85"/>
                <a:gd name="T63" fmla="*/ 51 h 129"/>
                <a:gd name="T64" fmla="*/ 60 w 85"/>
                <a:gd name="T65" fmla="*/ 55 h 129"/>
                <a:gd name="T66" fmla="*/ 64 w 85"/>
                <a:gd name="T67" fmla="*/ 58 h 129"/>
                <a:gd name="T68" fmla="*/ 67 w 85"/>
                <a:gd name="T69" fmla="*/ 61 h 129"/>
                <a:gd name="T70" fmla="*/ 73 w 85"/>
                <a:gd name="T71" fmla="*/ 67 h 129"/>
                <a:gd name="T72" fmla="*/ 78 w 85"/>
                <a:gd name="T73" fmla="*/ 74 h 129"/>
                <a:gd name="T74" fmla="*/ 80 w 85"/>
                <a:gd name="T75" fmla="*/ 77 h 129"/>
                <a:gd name="T76" fmla="*/ 82 w 85"/>
                <a:gd name="T77" fmla="*/ 81 h 129"/>
                <a:gd name="T78" fmla="*/ 84 w 85"/>
                <a:gd name="T79" fmla="*/ 85 h 129"/>
                <a:gd name="T80" fmla="*/ 84 w 85"/>
                <a:gd name="T81" fmla="*/ 90 h 129"/>
                <a:gd name="T82" fmla="*/ 84 w 85"/>
                <a:gd name="T83" fmla="*/ 92 h 129"/>
                <a:gd name="T84" fmla="*/ 84 w 85"/>
                <a:gd name="T85" fmla="*/ 94 h 129"/>
                <a:gd name="T86" fmla="*/ 84 w 85"/>
                <a:gd name="T87" fmla="*/ 99 h 129"/>
                <a:gd name="T88" fmla="*/ 83 w 85"/>
                <a:gd name="T89" fmla="*/ 104 h 129"/>
                <a:gd name="T90" fmla="*/ 80 w 85"/>
                <a:gd name="T91" fmla="*/ 109 h 129"/>
                <a:gd name="T92" fmla="*/ 77 w 85"/>
                <a:gd name="T93" fmla="*/ 113 h 129"/>
                <a:gd name="T94" fmla="*/ 74 w 85"/>
                <a:gd name="T95" fmla="*/ 117 h 129"/>
                <a:gd name="T96" fmla="*/ 70 w 85"/>
                <a:gd name="T97" fmla="*/ 119 h 129"/>
                <a:gd name="T98" fmla="*/ 65 w 85"/>
                <a:gd name="T99" fmla="*/ 121 h 129"/>
                <a:gd name="T100" fmla="*/ 61 w 85"/>
                <a:gd name="T101" fmla="*/ 124 h 129"/>
                <a:gd name="T102" fmla="*/ 55 w 85"/>
                <a:gd name="T103" fmla="*/ 125 h 129"/>
                <a:gd name="T104" fmla="*/ 49 w 85"/>
                <a:gd name="T105" fmla="*/ 127 h 129"/>
                <a:gd name="T106" fmla="*/ 45 w 85"/>
                <a:gd name="T107" fmla="*/ 128 h 129"/>
                <a:gd name="T108" fmla="*/ 39 w 85"/>
                <a:gd name="T109" fmla="*/ 128 h 12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5"/>
                <a:gd name="T166" fmla="*/ 0 h 129"/>
                <a:gd name="T167" fmla="*/ 85 w 85"/>
                <a:gd name="T168" fmla="*/ 129 h 12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5" h="129">
                  <a:moveTo>
                    <a:pt x="0" y="128"/>
                  </a:moveTo>
                  <a:lnTo>
                    <a:pt x="0" y="91"/>
                  </a:lnTo>
                  <a:lnTo>
                    <a:pt x="30" y="91"/>
                  </a:lnTo>
                  <a:lnTo>
                    <a:pt x="31" y="91"/>
                  </a:lnTo>
                  <a:lnTo>
                    <a:pt x="33" y="91"/>
                  </a:lnTo>
                  <a:lnTo>
                    <a:pt x="35" y="90"/>
                  </a:lnTo>
                  <a:lnTo>
                    <a:pt x="35" y="89"/>
                  </a:lnTo>
                  <a:lnTo>
                    <a:pt x="36" y="89"/>
                  </a:lnTo>
                  <a:lnTo>
                    <a:pt x="37" y="88"/>
                  </a:lnTo>
                  <a:lnTo>
                    <a:pt x="38" y="87"/>
                  </a:lnTo>
                  <a:lnTo>
                    <a:pt x="38" y="85"/>
                  </a:lnTo>
                  <a:lnTo>
                    <a:pt x="37" y="83"/>
                  </a:lnTo>
                  <a:lnTo>
                    <a:pt x="37" y="81"/>
                  </a:lnTo>
                  <a:lnTo>
                    <a:pt x="35" y="78"/>
                  </a:lnTo>
                  <a:lnTo>
                    <a:pt x="32" y="76"/>
                  </a:lnTo>
                  <a:lnTo>
                    <a:pt x="30" y="74"/>
                  </a:lnTo>
                  <a:lnTo>
                    <a:pt x="26" y="71"/>
                  </a:lnTo>
                  <a:lnTo>
                    <a:pt x="23" y="68"/>
                  </a:lnTo>
                  <a:lnTo>
                    <a:pt x="20" y="65"/>
                  </a:lnTo>
                  <a:lnTo>
                    <a:pt x="17" y="62"/>
                  </a:lnTo>
                  <a:lnTo>
                    <a:pt x="14" y="60"/>
                  </a:lnTo>
                  <a:lnTo>
                    <a:pt x="12" y="57"/>
                  </a:lnTo>
                  <a:lnTo>
                    <a:pt x="9" y="55"/>
                  </a:lnTo>
                  <a:lnTo>
                    <a:pt x="7" y="53"/>
                  </a:lnTo>
                  <a:lnTo>
                    <a:pt x="6" y="51"/>
                  </a:lnTo>
                  <a:lnTo>
                    <a:pt x="5" y="48"/>
                  </a:lnTo>
                  <a:lnTo>
                    <a:pt x="3" y="45"/>
                  </a:lnTo>
                  <a:lnTo>
                    <a:pt x="2" y="42"/>
                  </a:lnTo>
                  <a:lnTo>
                    <a:pt x="1" y="40"/>
                  </a:lnTo>
                  <a:lnTo>
                    <a:pt x="0" y="37"/>
                  </a:lnTo>
                  <a:lnTo>
                    <a:pt x="0" y="34"/>
                  </a:lnTo>
                  <a:lnTo>
                    <a:pt x="1" y="31"/>
                  </a:lnTo>
                  <a:lnTo>
                    <a:pt x="1" y="28"/>
                  </a:lnTo>
                  <a:lnTo>
                    <a:pt x="2" y="25"/>
                  </a:lnTo>
                  <a:lnTo>
                    <a:pt x="3" y="22"/>
                  </a:lnTo>
                  <a:lnTo>
                    <a:pt x="4" y="20"/>
                  </a:lnTo>
                  <a:lnTo>
                    <a:pt x="5" y="17"/>
                  </a:lnTo>
                  <a:lnTo>
                    <a:pt x="6" y="15"/>
                  </a:lnTo>
                  <a:lnTo>
                    <a:pt x="7" y="13"/>
                  </a:lnTo>
                  <a:lnTo>
                    <a:pt x="11" y="10"/>
                  </a:lnTo>
                  <a:lnTo>
                    <a:pt x="15" y="8"/>
                  </a:lnTo>
                  <a:lnTo>
                    <a:pt x="19" y="5"/>
                  </a:lnTo>
                  <a:lnTo>
                    <a:pt x="23" y="3"/>
                  </a:lnTo>
                  <a:lnTo>
                    <a:pt x="25" y="2"/>
                  </a:lnTo>
                  <a:lnTo>
                    <a:pt x="27" y="2"/>
                  </a:lnTo>
                  <a:lnTo>
                    <a:pt x="30" y="1"/>
                  </a:lnTo>
                  <a:lnTo>
                    <a:pt x="32" y="1"/>
                  </a:lnTo>
                  <a:lnTo>
                    <a:pt x="34" y="1"/>
                  </a:lnTo>
                  <a:lnTo>
                    <a:pt x="36" y="0"/>
                  </a:lnTo>
                  <a:lnTo>
                    <a:pt x="38" y="0"/>
                  </a:lnTo>
                  <a:lnTo>
                    <a:pt x="40" y="0"/>
                  </a:lnTo>
                  <a:lnTo>
                    <a:pt x="79" y="0"/>
                  </a:lnTo>
                  <a:lnTo>
                    <a:pt x="79" y="36"/>
                  </a:lnTo>
                  <a:lnTo>
                    <a:pt x="53" y="36"/>
                  </a:lnTo>
                  <a:lnTo>
                    <a:pt x="49" y="36"/>
                  </a:lnTo>
                  <a:lnTo>
                    <a:pt x="46" y="37"/>
                  </a:lnTo>
                  <a:lnTo>
                    <a:pt x="45" y="38"/>
                  </a:lnTo>
                  <a:lnTo>
                    <a:pt x="44" y="40"/>
                  </a:lnTo>
                  <a:lnTo>
                    <a:pt x="45" y="42"/>
                  </a:lnTo>
                  <a:lnTo>
                    <a:pt x="45" y="43"/>
                  </a:lnTo>
                  <a:lnTo>
                    <a:pt x="46" y="45"/>
                  </a:lnTo>
                  <a:lnTo>
                    <a:pt x="48" y="46"/>
                  </a:lnTo>
                  <a:lnTo>
                    <a:pt x="51" y="49"/>
                  </a:lnTo>
                  <a:lnTo>
                    <a:pt x="54" y="51"/>
                  </a:lnTo>
                  <a:lnTo>
                    <a:pt x="58" y="53"/>
                  </a:lnTo>
                  <a:lnTo>
                    <a:pt x="60" y="55"/>
                  </a:lnTo>
                  <a:lnTo>
                    <a:pt x="63" y="56"/>
                  </a:lnTo>
                  <a:lnTo>
                    <a:pt x="64" y="58"/>
                  </a:lnTo>
                  <a:lnTo>
                    <a:pt x="66" y="60"/>
                  </a:lnTo>
                  <a:lnTo>
                    <a:pt x="67" y="61"/>
                  </a:lnTo>
                  <a:lnTo>
                    <a:pt x="70" y="64"/>
                  </a:lnTo>
                  <a:lnTo>
                    <a:pt x="73" y="67"/>
                  </a:lnTo>
                  <a:lnTo>
                    <a:pt x="76" y="70"/>
                  </a:lnTo>
                  <a:lnTo>
                    <a:pt x="78" y="74"/>
                  </a:lnTo>
                  <a:lnTo>
                    <a:pt x="79" y="75"/>
                  </a:lnTo>
                  <a:lnTo>
                    <a:pt x="80" y="77"/>
                  </a:lnTo>
                  <a:lnTo>
                    <a:pt x="81" y="79"/>
                  </a:lnTo>
                  <a:lnTo>
                    <a:pt x="82" y="81"/>
                  </a:lnTo>
                  <a:lnTo>
                    <a:pt x="83" y="83"/>
                  </a:lnTo>
                  <a:lnTo>
                    <a:pt x="84" y="85"/>
                  </a:lnTo>
                  <a:lnTo>
                    <a:pt x="84" y="88"/>
                  </a:lnTo>
                  <a:lnTo>
                    <a:pt x="84" y="90"/>
                  </a:lnTo>
                  <a:lnTo>
                    <a:pt x="84" y="91"/>
                  </a:lnTo>
                  <a:lnTo>
                    <a:pt x="84" y="92"/>
                  </a:lnTo>
                  <a:lnTo>
                    <a:pt x="84" y="93"/>
                  </a:lnTo>
                  <a:lnTo>
                    <a:pt x="84" y="94"/>
                  </a:lnTo>
                  <a:lnTo>
                    <a:pt x="84" y="96"/>
                  </a:lnTo>
                  <a:lnTo>
                    <a:pt x="84" y="99"/>
                  </a:lnTo>
                  <a:lnTo>
                    <a:pt x="83" y="102"/>
                  </a:lnTo>
                  <a:lnTo>
                    <a:pt x="83" y="104"/>
                  </a:lnTo>
                  <a:lnTo>
                    <a:pt x="81" y="107"/>
                  </a:lnTo>
                  <a:lnTo>
                    <a:pt x="80" y="109"/>
                  </a:lnTo>
                  <a:lnTo>
                    <a:pt x="79" y="111"/>
                  </a:lnTo>
                  <a:lnTo>
                    <a:pt x="77" y="113"/>
                  </a:lnTo>
                  <a:lnTo>
                    <a:pt x="77" y="115"/>
                  </a:lnTo>
                  <a:lnTo>
                    <a:pt x="74" y="117"/>
                  </a:lnTo>
                  <a:lnTo>
                    <a:pt x="72" y="117"/>
                  </a:lnTo>
                  <a:lnTo>
                    <a:pt x="70" y="119"/>
                  </a:lnTo>
                  <a:lnTo>
                    <a:pt x="67" y="120"/>
                  </a:lnTo>
                  <a:lnTo>
                    <a:pt x="65" y="121"/>
                  </a:lnTo>
                  <a:lnTo>
                    <a:pt x="63" y="123"/>
                  </a:lnTo>
                  <a:lnTo>
                    <a:pt x="61" y="124"/>
                  </a:lnTo>
                  <a:lnTo>
                    <a:pt x="58" y="125"/>
                  </a:lnTo>
                  <a:lnTo>
                    <a:pt x="55" y="125"/>
                  </a:lnTo>
                  <a:lnTo>
                    <a:pt x="52" y="126"/>
                  </a:lnTo>
                  <a:lnTo>
                    <a:pt x="49" y="127"/>
                  </a:lnTo>
                  <a:lnTo>
                    <a:pt x="48" y="127"/>
                  </a:lnTo>
                  <a:lnTo>
                    <a:pt x="45" y="128"/>
                  </a:lnTo>
                  <a:lnTo>
                    <a:pt x="42" y="128"/>
                  </a:lnTo>
                  <a:lnTo>
                    <a:pt x="39" y="128"/>
                  </a:lnTo>
                  <a:lnTo>
                    <a:pt x="0" y="128"/>
                  </a:lnTo>
                </a:path>
              </a:pathLst>
            </a:custGeom>
            <a:solidFill>
              <a:srgbClr val="FFFF00"/>
            </a:solidFill>
            <a:ln w="12700" cap="rnd">
              <a:noFill/>
              <a:round/>
              <a:headEnd/>
              <a:tailEnd/>
            </a:ln>
          </p:spPr>
          <p:txBody>
            <a:bodyPr/>
            <a:lstStyle/>
            <a:p>
              <a:endParaRPr lang="en-US">
                <a:solidFill>
                  <a:srgbClr val="000000"/>
                </a:solidFill>
              </a:endParaRPr>
            </a:p>
          </p:txBody>
        </p:sp>
        <p:sp>
          <p:nvSpPr>
            <p:cNvPr id="27882" name="Freeform 235"/>
            <p:cNvSpPr>
              <a:spLocks/>
            </p:cNvSpPr>
            <p:nvPr/>
          </p:nvSpPr>
          <p:spPr bwMode="auto">
            <a:xfrm>
              <a:off x="4329" y="2528"/>
              <a:ext cx="91" cy="135"/>
            </a:xfrm>
            <a:custGeom>
              <a:avLst/>
              <a:gdLst>
                <a:gd name="T0" fmla="*/ 0 w 91"/>
                <a:gd name="T1" fmla="*/ 95 h 135"/>
                <a:gd name="T2" fmla="*/ 33 w 91"/>
                <a:gd name="T3" fmla="*/ 95 h 135"/>
                <a:gd name="T4" fmla="*/ 37 w 91"/>
                <a:gd name="T5" fmla="*/ 94 h 135"/>
                <a:gd name="T6" fmla="*/ 39 w 91"/>
                <a:gd name="T7" fmla="*/ 93 h 135"/>
                <a:gd name="T8" fmla="*/ 41 w 91"/>
                <a:gd name="T9" fmla="*/ 91 h 135"/>
                <a:gd name="T10" fmla="*/ 40 w 91"/>
                <a:gd name="T11" fmla="*/ 87 h 135"/>
                <a:gd name="T12" fmla="*/ 37 w 91"/>
                <a:gd name="T13" fmla="*/ 82 h 135"/>
                <a:gd name="T14" fmla="*/ 32 w 91"/>
                <a:gd name="T15" fmla="*/ 77 h 135"/>
                <a:gd name="T16" fmla="*/ 25 w 91"/>
                <a:gd name="T17" fmla="*/ 71 h 135"/>
                <a:gd name="T18" fmla="*/ 18 w 91"/>
                <a:gd name="T19" fmla="*/ 65 h 135"/>
                <a:gd name="T20" fmla="*/ 13 w 91"/>
                <a:gd name="T21" fmla="*/ 60 h 135"/>
                <a:gd name="T22" fmla="*/ 8 w 91"/>
                <a:gd name="T23" fmla="*/ 55 h 135"/>
                <a:gd name="T24" fmla="*/ 5 w 91"/>
                <a:gd name="T25" fmla="*/ 50 h 135"/>
                <a:gd name="T26" fmla="*/ 2 w 91"/>
                <a:gd name="T27" fmla="*/ 44 h 135"/>
                <a:gd name="T28" fmla="*/ 0 w 91"/>
                <a:gd name="T29" fmla="*/ 39 h 135"/>
                <a:gd name="T30" fmla="*/ 1 w 91"/>
                <a:gd name="T31" fmla="*/ 32 h 135"/>
                <a:gd name="T32" fmla="*/ 2 w 91"/>
                <a:gd name="T33" fmla="*/ 26 h 135"/>
                <a:gd name="T34" fmla="*/ 4 w 91"/>
                <a:gd name="T35" fmla="*/ 21 h 135"/>
                <a:gd name="T36" fmla="*/ 6 w 91"/>
                <a:gd name="T37" fmla="*/ 16 h 135"/>
                <a:gd name="T38" fmla="*/ 12 w 91"/>
                <a:gd name="T39" fmla="*/ 10 h 135"/>
                <a:gd name="T40" fmla="*/ 20 w 91"/>
                <a:gd name="T41" fmla="*/ 5 h 135"/>
                <a:gd name="T42" fmla="*/ 27 w 91"/>
                <a:gd name="T43" fmla="*/ 2 h 135"/>
                <a:gd name="T44" fmla="*/ 32 w 91"/>
                <a:gd name="T45" fmla="*/ 1 h 135"/>
                <a:gd name="T46" fmla="*/ 36 w 91"/>
                <a:gd name="T47" fmla="*/ 1 h 135"/>
                <a:gd name="T48" fmla="*/ 41 w 91"/>
                <a:gd name="T49" fmla="*/ 0 h 135"/>
                <a:gd name="T50" fmla="*/ 85 w 91"/>
                <a:gd name="T51" fmla="*/ 0 h 135"/>
                <a:gd name="T52" fmla="*/ 57 w 91"/>
                <a:gd name="T53" fmla="*/ 38 h 135"/>
                <a:gd name="T54" fmla="*/ 49 w 91"/>
                <a:gd name="T55" fmla="*/ 39 h 135"/>
                <a:gd name="T56" fmla="*/ 47 w 91"/>
                <a:gd name="T57" fmla="*/ 42 h 135"/>
                <a:gd name="T58" fmla="*/ 48 w 91"/>
                <a:gd name="T59" fmla="*/ 45 h 135"/>
                <a:gd name="T60" fmla="*/ 51 w 91"/>
                <a:gd name="T61" fmla="*/ 48 h 135"/>
                <a:gd name="T62" fmla="*/ 58 w 91"/>
                <a:gd name="T63" fmla="*/ 53 h 135"/>
                <a:gd name="T64" fmla="*/ 64 w 91"/>
                <a:gd name="T65" fmla="*/ 58 h 135"/>
                <a:gd name="T66" fmla="*/ 69 w 91"/>
                <a:gd name="T67" fmla="*/ 61 h 135"/>
                <a:gd name="T68" fmla="*/ 72 w 91"/>
                <a:gd name="T69" fmla="*/ 64 h 135"/>
                <a:gd name="T70" fmla="*/ 78 w 91"/>
                <a:gd name="T71" fmla="*/ 70 h 135"/>
                <a:gd name="T72" fmla="*/ 84 w 91"/>
                <a:gd name="T73" fmla="*/ 77 h 135"/>
                <a:gd name="T74" fmla="*/ 86 w 91"/>
                <a:gd name="T75" fmla="*/ 81 h 135"/>
                <a:gd name="T76" fmla="*/ 88 w 91"/>
                <a:gd name="T77" fmla="*/ 85 h 135"/>
                <a:gd name="T78" fmla="*/ 90 w 91"/>
                <a:gd name="T79" fmla="*/ 89 h 135"/>
                <a:gd name="T80" fmla="*/ 90 w 91"/>
                <a:gd name="T81" fmla="*/ 94 h 135"/>
                <a:gd name="T82" fmla="*/ 90 w 91"/>
                <a:gd name="T83" fmla="*/ 96 h 135"/>
                <a:gd name="T84" fmla="*/ 90 w 91"/>
                <a:gd name="T85" fmla="*/ 98 h 135"/>
                <a:gd name="T86" fmla="*/ 90 w 91"/>
                <a:gd name="T87" fmla="*/ 104 h 135"/>
                <a:gd name="T88" fmla="*/ 89 w 91"/>
                <a:gd name="T89" fmla="*/ 109 h 135"/>
                <a:gd name="T90" fmla="*/ 86 w 91"/>
                <a:gd name="T91" fmla="*/ 114 h 135"/>
                <a:gd name="T92" fmla="*/ 83 w 91"/>
                <a:gd name="T93" fmla="*/ 118 h 135"/>
                <a:gd name="T94" fmla="*/ 79 w 91"/>
                <a:gd name="T95" fmla="*/ 122 h 135"/>
                <a:gd name="T96" fmla="*/ 75 w 91"/>
                <a:gd name="T97" fmla="*/ 125 h 135"/>
                <a:gd name="T98" fmla="*/ 70 w 91"/>
                <a:gd name="T99" fmla="*/ 127 h 135"/>
                <a:gd name="T100" fmla="*/ 65 w 91"/>
                <a:gd name="T101" fmla="*/ 130 h 135"/>
                <a:gd name="T102" fmla="*/ 59 w 91"/>
                <a:gd name="T103" fmla="*/ 131 h 135"/>
                <a:gd name="T104" fmla="*/ 53 w 91"/>
                <a:gd name="T105" fmla="*/ 133 h 135"/>
                <a:gd name="T106" fmla="*/ 48 w 91"/>
                <a:gd name="T107" fmla="*/ 134 h 135"/>
                <a:gd name="T108" fmla="*/ 42 w 91"/>
                <a:gd name="T109" fmla="*/ 134 h 1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1"/>
                <a:gd name="T166" fmla="*/ 0 h 135"/>
                <a:gd name="T167" fmla="*/ 91 w 91"/>
                <a:gd name="T168" fmla="*/ 135 h 13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1" h="135">
                  <a:moveTo>
                    <a:pt x="0" y="134"/>
                  </a:moveTo>
                  <a:lnTo>
                    <a:pt x="0" y="95"/>
                  </a:lnTo>
                  <a:lnTo>
                    <a:pt x="32" y="95"/>
                  </a:lnTo>
                  <a:lnTo>
                    <a:pt x="33" y="95"/>
                  </a:lnTo>
                  <a:lnTo>
                    <a:pt x="35" y="95"/>
                  </a:lnTo>
                  <a:lnTo>
                    <a:pt x="37" y="94"/>
                  </a:lnTo>
                  <a:lnTo>
                    <a:pt x="38" y="93"/>
                  </a:lnTo>
                  <a:lnTo>
                    <a:pt x="39" y="93"/>
                  </a:lnTo>
                  <a:lnTo>
                    <a:pt x="40" y="92"/>
                  </a:lnTo>
                  <a:lnTo>
                    <a:pt x="41" y="91"/>
                  </a:lnTo>
                  <a:lnTo>
                    <a:pt x="41" y="89"/>
                  </a:lnTo>
                  <a:lnTo>
                    <a:pt x="40" y="87"/>
                  </a:lnTo>
                  <a:lnTo>
                    <a:pt x="40" y="85"/>
                  </a:lnTo>
                  <a:lnTo>
                    <a:pt x="37" y="82"/>
                  </a:lnTo>
                  <a:lnTo>
                    <a:pt x="34" y="80"/>
                  </a:lnTo>
                  <a:lnTo>
                    <a:pt x="32" y="77"/>
                  </a:lnTo>
                  <a:lnTo>
                    <a:pt x="28" y="74"/>
                  </a:lnTo>
                  <a:lnTo>
                    <a:pt x="25" y="71"/>
                  </a:lnTo>
                  <a:lnTo>
                    <a:pt x="21" y="68"/>
                  </a:lnTo>
                  <a:lnTo>
                    <a:pt x="18" y="65"/>
                  </a:lnTo>
                  <a:lnTo>
                    <a:pt x="15" y="63"/>
                  </a:lnTo>
                  <a:lnTo>
                    <a:pt x="13" y="60"/>
                  </a:lnTo>
                  <a:lnTo>
                    <a:pt x="10" y="58"/>
                  </a:lnTo>
                  <a:lnTo>
                    <a:pt x="8" y="55"/>
                  </a:lnTo>
                  <a:lnTo>
                    <a:pt x="6" y="53"/>
                  </a:lnTo>
                  <a:lnTo>
                    <a:pt x="5" y="50"/>
                  </a:lnTo>
                  <a:lnTo>
                    <a:pt x="3" y="47"/>
                  </a:lnTo>
                  <a:lnTo>
                    <a:pt x="2" y="44"/>
                  </a:lnTo>
                  <a:lnTo>
                    <a:pt x="1" y="42"/>
                  </a:lnTo>
                  <a:lnTo>
                    <a:pt x="0" y="39"/>
                  </a:lnTo>
                  <a:lnTo>
                    <a:pt x="0" y="36"/>
                  </a:lnTo>
                  <a:lnTo>
                    <a:pt x="1" y="32"/>
                  </a:lnTo>
                  <a:lnTo>
                    <a:pt x="1" y="29"/>
                  </a:lnTo>
                  <a:lnTo>
                    <a:pt x="2" y="26"/>
                  </a:lnTo>
                  <a:lnTo>
                    <a:pt x="3" y="23"/>
                  </a:lnTo>
                  <a:lnTo>
                    <a:pt x="4" y="21"/>
                  </a:lnTo>
                  <a:lnTo>
                    <a:pt x="5" y="18"/>
                  </a:lnTo>
                  <a:lnTo>
                    <a:pt x="6" y="16"/>
                  </a:lnTo>
                  <a:lnTo>
                    <a:pt x="8" y="14"/>
                  </a:lnTo>
                  <a:lnTo>
                    <a:pt x="12" y="10"/>
                  </a:lnTo>
                  <a:lnTo>
                    <a:pt x="16" y="8"/>
                  </a:lnTo>
                  <a:lnTo>
                    <a:pt x="20" y="5"/>
                  </a:lnTo>
                  <a:lnTo>
                    <a:pt x="25" y="3"/>
                  </a:lnTo>
                  <a:lnTo>
                    <a:pt x="27" y="2"/>
                  </a:lnTo>
                  <a:lnTo>
                    <a:pt x="29" y="2"/>
                  </a:lnTo>
                  <a:lnTo>
                    <a:pt x="32" y="1"/>
                  </a:lnTo>
                  <a:lnTo>
                    <a:pt x="34" y="1"/>
                  </a:lnTo>
                  <a:lnTo>
                    <a:pt x="36" y="1"/>
                  </a:lnTo>
                  <a:lnTo>
                    <a:pt x="39" y="0"/>
                  </a:lnTo>
                  <a:lnTo>
                    <a:pt x="41" y="0"/>
                  </a:lnTo>
                  <a:lnTo>
                    <a:pt x="43" y="0"/>
                  </a:lnTo>
                  <a:lnTo>
                    <a:pt x="85" y="0"/>
                  </a:lnTo>
                  <a:lnTo>
                    <a:pt x="85" y="38"/>
                  </a:lnTo>
                  <a:lnTo>
                    <a:pt x="57" y="38"/>
                  </a:lnTo>
                  <a:lnTo>
                    <a:pt x="53" y="38"/>
                  </a:lnTo>
                  <a:lnTo>
                    <a:pt x="49" y="39"/>
                  </a:lnTo>
                  <a:lnTo>
                    <a:pt x="48" y="40"/>
                  </a:lnTo>
                  <a:lnTo>
                    <a:pt x="47" y="42"/>
                  </a:lnTo>
                  <a:lnTo>
                    <a:pt x="48" y="44"/>
                  </a:lnTo>
                  <a:lnTo>
                    <a:pt x="48" y="45"/>
                  </a:lnTo>
                  <a:lnTo>
                    <a:pt x="49" y="47"/>
                  </a:lnTo>
                  <a:lnTo>
                    <a:pt x="51" y="48"/>
                  </a:lnTo>
                  <a:lnTo>
                    <a:pt x="55" y="51"/>
                  </a:lnTo>
                  <a:lnTo>
                    <a:pt x="58" y="53"/>
                  </a:lnTo>
                  <a:lnTo>
                    <a:pt x="62" y="55"/>
                  </a:lnTo>
                  <a:lnTo>
                    <a:pt x="64" y="58"/>
                  </a:lnTo>
                  <a:lnTo>
                    <a:pt x="67" y="59"/>
                  </a:lnTo>
                  <a:lnTo>
                    <a:pt x="69" y="61"/>
                  </a:lnTo>
                  <a:lnTo>
                    <a:pt x="71" y="63"/>
                  </a:lnTo>
                  <a:lnTo>
                    <a:pt x="72" y="64"/>
                  </a:lnTo>
                  <a:lnTo>
                    <a:pt x="75" y="67"/>
                  </a:lnTo>
                  <a:lnTo>
                    <a:pt x="78" y="70"/>
                  </a:lnTo>
                  <a:lnTo>
                    <a:pt x="81" y="73"/>
                  </a:lnTo>
                  <a:lnTo>
                    <a:pt x="84" y="77"/>
                  </a:lnTo>
                  <a:lnTo>
                    <a:pt x="85" y="78"/>
                  </a:lnTo>
                  <a:lnTo>
                    <a:pt x="86" y="81"/>
                  </a:lnTo>
                  <a:lnTo>
                    <a:pt x="87" y="83"/>
                  </a:lnTo>
                  <a:lnTo>
                    <a:pt x="88" y="85"/>
                  </a:lnTo>
                  <a:lnTo>
                    <a:pt x="89" y="87"/>
                  </a:lnTo>
                  <a:lnTo>
                    <a:pt x="90" y="89"/>
                  </a:lnTo>
                  <a:lnTo>
                    <a:pt x="90" y="92"/>
                  </a:lnTo>
                  <a:lnTo>
                    <a:pt x="90" y="94"/>
                  </a:lnTo>
                  <a:lnTo>
                    <a:pt x="90" y="95"/>
                  </a:lnTo>
                  <a:lnTo>
                    <a:pt x="90" y="96"/>
                  </a:lnTo>
                  <a:lnTo>
                    <a:pt x="90" y="97"/>
                  </a:lnTo>
                  <a:lnTo>
                    <a:pt x="90" y="98"/>
                  </a:lnTo>
                  <a:lnTo>
                    <a:pt x="90" y="101"/>
                  </a:lnTo>
                  <a:lnTo>
                    <a:pt x="90" y="104"/>
                  </a:lnTo>
                  <a:lnTo>
                    <a:pt x="89" y="107"/>
                  </a:lnTo>
                  <a:lnTo>
                    <a:pt x="89" y="109"/>
                  </a:lnTo>
                  <a:lnTo>
                    <a:pt x="87" y="112"/>
                  </a:lnTo>
                  <a:lnTo>
                    <a:pt x="86" y="114"/>
                  </a:lnTo>
                  <a:lnTo>
                    <a:pt x="85" y="116"/>
                  </a:lnTo>
                  <a:lnTo>
                    <a:pt x="83" y="118"/>
                  </a:lnTo>
                  <a:lnTo>
                    <a:pt x="82" y="120"/>
                  </a:lnTo>
                  <a:lnTo>
                    <a:pt x="79" y="122"/>
                  </a:lnTo>
                  <a:lnTo>
                    <a:pt x="77" y="123"/>
                  </a:lnTo>
                  <a:lnTo>
                    <a:pt x="75" y="125"/>
                  </a:lnTo>
                  <a:lnTo>
                    <a:pt x="72" y="126"/>
                  </a:lnTo>
                  <a:lnTo>
                    <a:pt x="70" y="127"/>
                  </a:lnTo>
                  <a:lnTo>
                    <a:pt x="68" y="129"/>
                  </a:lnTo>
                  <a:lnTo>
                    <a:pt x="65" y="130"/>
                  </a:lnTo>
                  <a:lnTo>
                    <a:pt x="62" y="131"/>
                  </a:lnTo>
                  <a:lnTo>
                    <a:pt x="59" y="131"/>
                  </a:lnTo>
                  <a:lnTo>
                    <a:pt x="56" y="132"/>
                  </a:lnTo>
                  <a:lnTo>
                    <a:pt x="53" y="133"/>
                  </a:lnTo>
                  <a:lnTo>
                    <a:pt x="51" y="133"/>
                  </a:lnTo>
                  <a:lnTo>
                    <a:pt x="48" y="134"/>
                  </a:lnTo>
                  <a:lnTo>
                    <a:pt x="45" y="134"/>
                  </a:lnTo>
                  <a:lnTo>
                    <a:pt x="42" y="134"/>
                  </a:lnTo>
                  <a:lnTo>
                    <a:pt x="0" y="134"/>
                  </a:lnTo>
                </a:path>
              </a:pathLst>
            </a:custGeom>
            <a:noFill/>
            <a:ln w="12700" cap="rnd">
              <a:solidFill>
                <a:srgbClr val="000000"/>
              </a:solidFill>
              <a:round/>
              <a:headEnd/>
              <a:tailEnd/>
            </a:ln>
          </p:spPr>
          <p:txBody>
            <a:bodyPr/>
            <a:lstStyle/>
            <a:p>
              <a:endParaRPr lang="en-US">
                <a:solidFill>
                  <a:srgbClr val="000000"/>
                </a:solidFill>
              </a:endParaRPr>
            </a:p>
          </p:txBody>
        </p:sp>
        <p:sp>
          <p:nvSpPr>
            <p:cNvPr id="27883" name="Freeform 236"/>
            <p:cNvSpPr>
              <a:spLocks/>
            </p:cNvSpPr>
            <p:nvPr/>
          </p:nvSpPr>
          <p:spPr bwMode="auto">
            <a:xfrm>
              <a:off x="4224" y="2528"/>
              <a:ext cx="83" cy="129"/>
            </a:xfrm>
            <a:custGeom>
              <a:avLst/>
              <a:gdLst>
                <a:gd name="T0" fmla="*/ 62 w 83"/>
                <a:gd name="T1" fmla="*/ 128 h 129"/>
                <a:gd name="T2" fmla="*/ 55 w 83"/>
                <a:gd name="T3" fmla="*/ 127 h 129"/>
                <a:gd name="T4" fmla="*/ 48 w 83"/>
                <a:gd name="T5" fmla="*/ 127 h 129"/>
                <a:gd name="T6" fmla="*/ 41 w 83"/>
                <a:gd name="T7" fmla="*/ 125 h 129"/>
                <a:gd name="T8" fmla="*/ 35 w 83"/>
                <a:gd name="T9" fmla="*/ 122 h 129"/>
                <a:gd name="T10" fmla="*/ 30 w 83"/>
                <a:gd name="T11" fmla="*/ 118 h 129"/>
                <a:gd name="T12" fmla="*/ 25 w 83"/>
                <a:gd name="T13" fmla="*/ 116 h 129"/>
                <a:gd name="T14" fmla="*/ 20 w 83"/>
                <a:gd name="T15" fmla="*/ 112 h 129"/>
                <a:gd name="T16" fmla="*/ 16 w 83"/>
                <a:gd name="T17" fmla="*/ 107 h 129"/>
                <a:gd name="T18" fmla="*/ 12 w 83"/>
                <a:gd name="T19" fmla="*/ 102 h 129"/>
                <a:gd name="T20" fmla="*/ 8 w 83"/>
                <a:gd name="T21" fmla="*/ 97 h 129"/>
                <a:gd name="T22" fmla="*/ 6 w 83"/>
                <a:gd name="T23" fmla="*/ 92 h 129"/>
                <a:gd name="T24" fmla="*/ 4 w 83"/>
                <a:gd name="T25" fmla="*/ 87 h 129"/>
                <a:gd name="T26" fmla="*/ 2 w 83"/>
                <a:gd name="T27" fmla="*/ 80 h 129"/>
                <a:gd name="T28" fmla="*/ 1 w 83"/>
                <a:gd name="T29" fmla="*/ 74 h 129"/>
                <a:gd name="T30" fmla="*/ 0 w 83"/>
                <a:gd name="T31" fmla="*/ 68 h 129"/>
                <a:gd name="T32" fmla="*/ 0 w 83"/>
                <a:gd name="T33" fmla="*/ 62 h 129"/>
                <a:gd name="T34" fmla="*/ 0 w 83"/>
                <a:gd name="T35" fmla="*/ 55 h 129"/>
                <a:gd name="T36" fmla="*/ 1 w 83"/>
                <a:gd name="T37" fmla="*/ 51 h 129"/>
                <a:gd name="T38" fmla="*/ 2 w 83"/>
                <a:gd name="T39" fmla="*/ 44 h 129"/>
                <a:gd name="T40" fmla="*/ 4 w 83"/>
                <a:gd name="T41" fmla="*/ 38 h 129"/>
                <a:gd name="T42" fmla="*/ 7 w 83"/>
                <a:gd name="T43" fmla="*/ 33 h 129"/>
                <a:gd name="T44" fmla="*/ 9 w 83"/>
                <a:gd name="T45" fmla="*/ 28 h 129"/>
                <a:gd name="T46" fmla="*/ 13 w 83"/>
                <a:gd name="T47" fmla="*/ 23 h 129"/>
                <a:gd name="T48" fmla="*/ 17 w 83"/>
                <a:gd name="T49" fmla="*/ 19 h 129"/>
                <a:gd name="T50" fmla="*/ 21 w 83"/>
                <a:gd name="T51" fmla="*/ 15 h 129"/>
                <a:gd name="T52" fmla="*/ 26 w 83"/>
                <a:gd name="T53" fmla="*/ 11 h 129"/>
                <a:gd name="T54" fmla="*/ 31 w 83"/>
                <a:gd name="T55" fmla="*/ 9 h 129"/>
                <a:gd name="T56" fmla="*/ 36 w 83"/>
                <a:gd name="T57" fmla="*/ 6 h 129"/>
                <a:gd name="T58" fmla="*/ 42 w 83"/>
                <a:gd name="T59" fmla="*/ 4 h 129"/>
                <a:gd name="T60" fmla="*/ 48 w 83"/>
                <a:gd name="T61" fmla="*/ 2 h 129"/>
                <a:gd name="T62" fmla="*/ 55 w 83"/>
                <a:gd name="T63" fmla="*/ 1 h 129"/>
                <a:gd name="T64" fmla="*/ 62 w 83"/>
                <a:gd name="T65" fmla="*/ 0 h 129"/>
                <a:gd name="T66" fmla="*/ 82 w 83"/>
                <a:gd name="T67" fmla="*/ 34 h 129"/>
                <a:gd name="T68" fmla="*/ 66 w 83"/>
                <a:gd name="T69" fmla="*/ 34 h 129"/>
                <a:gd name="T70" fmla="*/ 62 w 83"/>
                <a:gd name="T71" fmla="*/ 35 h 129"/>
                <a:gd name="T72" fmla="*/ 58 w 83"/>
                <a:gd name="T73" fmla="*/ 36 h 129"/>
                <a:gd name="T74" fmla="*/ 54 w 83"/>
                <a:gd name="T75" fmla="*/ 37 h 129"/>
                <a:gd name="T76" fmla="*/ 49 w 83"/>
                <a:gd name="T77" fmla="*/ 39 h 129"/>
                <a:gd name="T78" fmla="*/ 44 w 83"/>
                <a:gd name="T79" fmla="*/ 44 h 129"/>
                <a:gd name="T80" fmla="*/ 82 w 83"/>
                <a:gd name="T81" fmla="*/ 48 h 129"/>
                <a:gd name="T82" fmla="*/ 43 w 83"/>
                <a:gd name="T83" fmla="*/ 79 h 129"/>
                <a:gd name="T84" fmla="*/ 45 w 83"/>
                <a:gd name="T85" fmla="*/ 84 h 129"/>
                <a:gd name="T86" fmla="*/ 50 w 83"/>
                <a:gd name="T87" fmla="*/ 89 h 129"/>
                <a:gd name="T88" fmla="*/ 53 w 83"/>
                <a:gd name="T89" fmla="*/ 91 h 129"/>
                <a:gd name="T90" fmla="*/ 58 w 83"/>
                <a:gd name="T91" fmla="*/ 93 h 129"/>
                <a:gd name="T92" fmla="*/ 62 w 83"/>
                <a:gd name="T93" fmla="*/ 93 h 129"/>
                <a:gd name="T94" fmla="*/ 66 w 83"/>
                <a:gd name="T95" fmla="*/ 94 h 129"/>
                <a:gd name="T96" fmla="*/ 82 w 83"/>
                <a:gd name="T97" fmla="*/ 128 h 12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3"/>
                <a:gd name="T148" fmla="*/ 0 h 129"/>
                <a:gd name="T149" fmla="*/ 83 w 83"/>
                <a:gd name="T150" fmla="*/ 129 h 12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3" h="129">
                  <a:moveTo>
                    <a:pt x="82" y="128"/>
                  </a:moveTo>
                  <a:lnTo>
                    <a:pt x="62" y="128"/>
                  </a:lnTo>
                  <a:lnTo>
                    <a:pt x="58" y="128"/>
                  </a:lnTo>
                  <a:lnTo>
                    <a:pt x="55" y="127"/>
                  </a:lnTo>
                  <a:lnTo>
                    <a:pt x="51" y="127"/>
                  </a:lnTo>
                  <a:lnTo>
                    <a:pt x="48" y="127"/>
                  </a:lnTo>
                  <a:lnTo>
                    <a:pt x="45" y="125"/>
                  </a:lnTo>
                  <a:lnTo>
                    <a:pt x="41" y="125"/>
                  </a:lnTo>
                  <a:lnTo>
                    <a:pt x="38" y="123"/>
                  </a:lnTo>
                  <a:lnTo>
                    <a:pt x="35" y="122"/>
                  </a:lnTo>
                  <a:lnTo>
                    <a:pt x="33" y="120"/>
                  </a:lnTo>
                  <a:lnTo>
                    <a:pt x="30" y="118"/>
                  </a:lnTo>
                  <a:lnTo>
                    <a:pt x="27" y="117"/>
                  </a:lnTo>
                  <a:lnTo>
                    <a:pt x="25" y="116"/>
                  </a:lnTo>
                  <a:lnTo>
                    <a:pt x="22" y="114"/>
                  </a:lnTo>
                  <a:lnTo>
                    <a:pt x="20" y="112"/>
                  </a:lnTo>
                  <a:lnTo>
                    <a:pt x="18" y="110"/>
                  </a:lnTo>
                  <a:lnTo>
                    <a:pt x="16" y="107"/>
                  </a:lnTo>
                  <a:lnTo>
                    <a:pt x="14" y="105"/>
                  </a:lnTo>
                  <a:lnTo>
                    <a:pt x="12" y="102"/>
                  </a:lnTo>
                  <a:lnTo>
                    <a:pt x="10" y="100"/>
                  </a:lnTo>
                  <a:lnTo>
                    <a:pt x="8" y="97"/>
                  </a:lnTo>
                  <a:lnTo>
                    <a:pt x="7" y="95"/>
                  </a:lnTo>
                  <a:lnTo>
                    <a:pt x="6" y="92"/>
                  </a:lnTo>
                  <a:lnTo>
                    <a:pt x="5" y="89"/>
                  </a:lnTo>
                  <a:lnTo>
                    <a:pt x="4" y="87"/>
                  </a:lnTo>
                  <a:lnTo>
                    <a:pt x="3" y="83"/>
                  </a:lnTo>
                  <a:lnTo>
                    <a:pt x="2" y="80"/>
                  </a:lnTo>
                  <a:lnTo>
                    <a:pt x="1" y="77"/>
                  </a:lnTo>
                  <a:lnTo>
                    <a:pt x="1" y="74"/>
                  </a:lnTo>
                  <a:lnTo>
                    <a:pt x="0" y="71"/>
                  </a:lnTo>
                  <a:lnTo>
                    <a:pt x="0" y="68"/>
                  </a:lnTo>
                  <a:lnTo>
                    <a:pt x="0" y="65"/>
                  </a:lnTo>
                  <a:lnTo>
                    <a:pt x="0" y="62"/>
                  </a:lnTo>
                  <a:lnTo>
                    <a:pt x="0" y="59"/>
                  </a:lnTo>
                  <a:lnTo>
                    <a:pt x="0" y="55"/>
                  </a:lnTo>
                  <a:lnTo>
                    <a:pt x="0" y="53"/>
                  </a:lnTo>
                  <a:lnTo>
                    <a:pt x="1" y="51"/>
                  </a:lnTo>
                  <a:lnTo>
                    <a:pt x="1" y="48"/>
                  </a:lnTo>
                  <a:lnTo>
                    <a:pt x="2" y="44"/>
                  </a:lnTo>
                  <a:lnTo>
                    <a:pt x="3" y="41"/>
                  </a:lnTo>
                  <a:lnTo>
                    <a:pt x="4" y="38"/>
                  </a:lnTo>
                  <a:lnTo>
                    <a:pt x="5" y="36"/>
                  </a:lnTo>
                  <a:lnTo>
                    <a:pt x="7" y="33"/>
                  </a:lnTo>
                  <a:lnTo>
                    <a:pt x="8" y="31"/>
                  </a:lnTo>
                  <a:lnTo>
                    <a:pt x="9" y="28"/>
                  </a:lnTo>
                  <a:lnTo>
                    <a:pt x="11" y="26"/>
                  </a:lnTo>
                  <a:lnTo>
                    <a:pt x="13" y="23"/>
                  </a:lnTo>
                  <a:lnTo>
                    <a:pt x="15" y="21"/>
                  </a:lnTo>
                  <a:lnTo>
                    <a:pt x="17" y="19"/>
                  </a:lnTo>
                  <a:lnTo>
                    <a:pt x="19" y="16"/>
                  </a:lnTo>
                  <a:lnTo>
                    <a:pt x="21" y="15"/>
                  </a:lnTo>
                  <a:lnTo>
                    <a:pt x="23" y="13"/>
                  </a:lnTo>
                  <a:lnTo>
                    <a:pt x="26" y="11"/>
                  </a:lnTo>
                  <a:lnTo>
                    <a:pt x="28" y="10"/>
                  </a:lnTo>
                  <a:lnTo>
                    <a:pt x="31" y="9"/>
                  </a:lnTo>
                  <a:lnTo>
                    <a:pt x="34" y="7"/>
                  </a:lnTo>
                  <a:lnTo>
                    <a:pt x="36" y="6"/>
                  </a:lnTo>
                  <a:lnTo>
                    <a:pt x="39" y="5"/>
                  </a:lnTo>
                  <a:lnTo>
                    <a:pt x="42" y="4"/>
                  </a:lnTo>
                  <a:lnTo>
                    <a:pt x="45" y="2"/>
                  </a:lnTo>
                  <a:lnTo>
                    <a:pt x="48" y="2"/>
                  </a:lnTo>
                  <a:lnTo>
                    <a:pt x="51" y="1"/>
                  </a:lnTo>
                  <a:lnTo>
                    <a:pt x="55" y="1"/>
                  </a:lnTo>
                  <a:lnTo>
                    <a:pt x="58" y="0"/>
                  </a:lnTo>
                  <a:lnTo>
                    <a:pt x="62" y="0"/>
                  </a:lnTo>
                  <a:lnTo>
                    <a:pt x="82" y="0"/>
                  </a:lnTo>
                  <a:lnTo>
                    <a:pt x="82" y="34"/>
                  </a:lnTo>
                  <a:lnTo>
                    <a:pt x="68" y="34"/>
                  </a:lnTo>
                  <a:lnTo>
                    <a:pt x="66" y="34"/>
                  </a:lnTo>
                  <a:lnTo>
                    <a:pt x="63" y="34"/>
                  </a:lnTo>
                  <a:lnTo>
                    <a:pt x="62" y="35"/>
                  </a:lnTo>
                  <a:lnTo>
                    <a:pt x="60" y="35"/>
                  </a:lnTo>
                  <a:lnTo>
                    <a:pt x="58" y="36"/>
                  </a:lnTo>
                  <a:lnTo>
                    <a:pt x="55" y="36"/>
                  </a:lnTo>
                  <a:lnTo>
                    <a:pt x="54" y="37"/>
                  </a:lnTo>
                  <a:lnTo>
                    <a:pt x="52" y="37"/>
                  </a:lnTo>
                  <a:lnTo>
                    <a:pt x="49" y="39"/>
                  </a:lnTo>
                  <a:lnTo>
                    <a:pt x="47" y="41"/>
                  </a:lnTo>
                  <a:lnTo>
                    <a:pt x="44" y="44"/>
                  </a:lnTo>
                  <a:lnTo>
                    <a:pt x="43" y="48"/>
                  </a:lnTo>
                  <a:lnTo>
                    <a:pt x="82" y="48"/>
                  </a:lnTo>
                  <a:lnTo>
                    <a:pt x="82" y="79"/>
                  </a:lnTo>
                  <a:lnTo>
                    <a:pt x="43" y="79"/>
                  </a:lnTo>
                  <a:lnTo>
                    <a:pt x="44" y="81"/>
                  </a:lnTo>
                  <a:lnTo>
                    <a:pt x="45" y="84"/>
                  </a:lnTo>
                  <a:lnTo>
                    <a:pt x="48" y="87"/>
                  </a:lnTo>
                  <a:lnTo>
                    <a:pt x="50" y="89"/>
                  </a:lnTo>
                  <a:lnTo>
                    <a:pt x="51" y="90"/>
                  </a:lnTo>
                  <a:lnTo>
                    <a:pt x="53" y="91"/>
                  </a:lnTo>
                  <a:lnTo>
                    <a:pt x="55" y="92"/>
                  </a:lnTo>
                  <a:lnTo>
                    <a:pt x="58" y="93"/>
                  </a:lnTo>
                  <a:lnTo>
                    <a:pt x="59" y="93"/>
                  </a:lnTo>
                  <a:lnTo>
                    <a:pt x="62" y="93"/>
                  </a:lnTo>
                  <a:lnTo>
                    <a:pt x="64" y="94"/>
                  </a:lnTo>
                  <a:lnTo>
                    <a:pt x="66" y="94"/>
                  </a:lnTo>
                  <a:lnTo>
                    <a:pt x="82" y="94"/>
                  </a:lnTo>
                  <a:lnTo>
                    <a:pt x="82" y="128"/>
                  </a:lnTo>
                </a:path>
              </a:pathLst>
            </a:custGeom>
            <a:solidFill>
              <a:srgbClr val="FFFF00"/>
            </a:solidFill>
            <a:ln w="12700" cap="rnd">
              <a:noFill/>
              <a:round/>
              <a:headEnd/>
              <a:tailEnd/>
            </a:ln>
          </p:spPr>
          <p:txBody>
            <a:bodyPr/>
            <a:lstStyle/>
            <a:p>
              <a:endParaRPr lang="en-US">
                <a:solidFill>
                  <a:srgbClr val="000000"/>
                </a:solidFill>
              </a:endParaRPr>
            </a:p>
          </p:txBody>
        </p:sp>
        <p:sp>
          <p:nvSpPr>
            <p:cNvPr id="27884" name="Freeform 237"/>
            <p:cNvSpPr>
              <a:spLocks/>
            </p:cNvSpPr>
            <p:nvPr/>
          </p:nvSpPr>
          <p:spPr bwMode="auto">
            <a:xfrm>
              <a:off x="4224" y="2528"/>
              <a:ext cx="89" cy="135"/>
            </a:xfrm>
            <a:custGeom>
              <a:avLst/>
              <a:gdLst>
                <a:gd name="T0" fmla="*/ 66 w 89"/>
                <a:gd name="T1" fmla="*/ 134 h 135"/>
                <a:gd name="T2" fmla="*/ 59 w 89"/>
                <a:gd name="T3" fmla="*/ 133 h 135"/>
                <a:gd name="T4" fmla="*/ 51 w 89"/>
                <a:gd name="T5" fmla="*/ 133 h 135"/>
                <a:gd name="T6" fmla="*/ 44 w 89"/>
                <a:gd name="T7" fmla="*/ 131 h 135"/>
                <a:gd name="T8" fmla="*/ 38 w 89"/>
                <a:gd name="T9" fmla="*/ 128 h 135"/>
                <a:gd name="T10" fmla="*/ 32 w 89"/>
                <a:gd name="T11" fmla="*/ 124 h 135"/>
                <a:gd name="T12" fmla="*/ 27 w 89"/>
                <a:gd name="T13" fmla="*/ 121 h 135"/>
                <a:gd name="T14" fmla="*/ 21 w 89"/>
                <a:gd name="T15" fmla="*/ 117 h 135"/>
                <a:gd name="T16" fmla="*/ 17 w 89"/>
                <a:gd name="T17" fmla="*/ 112 h 135"/>
                <a:gd name="T18" fmla="*/ 13 w 89"/>
                <a:gd name="T19" fmla="*/ 107 h 135"/>
                <a:gd name="T20" fmla="*/ 9 w 89"/>
                <a:gd name="T21" fmla="*/ 102 h 135"/>
                <a:gd name="T22" fmla="*/ 6 w 89"/>
                <a:gd name="T23" fmla="*/ 96 h 135"/>
                <a:gd name="T24" fmla="*/ 4 w 89"/>
                <a:gd name="T25" fmla="*/ 91 h 135"/>
                <a:gd name="T26" fmla="*/ 2 w 89"/>
                <a:gd name="T27" fmla="*/ 84 h 135"/>
                <a:gd name="T28" fmla="*/ 1 w 89"/>
                <a:gd name="T29" fmla="*/ 77 h 135"/>
                <a:gd name="T30" fmla="*/ 0 w 89"/>
                <a:gd name="T31" fmla="*/ 71 h 135"/>
                <a:gd name="T32" fmla="*/ 0 w 89"/>
                <a:gd name="T33" fmla="*/ 65 h 135"/>
                <a:gd name="T34" fmla="*/ 0 w 89"/>
                <a:gd name="T35" fmla="*/ 58 h 135"/>
                <a:gd name="T36" fmla="*/ 1 w 89"/>
                <a:gd name="T37" fmla="*/ 53 h 135"/>
                <a:gd name="T38" fmla="*/ 2 w 89"/>
                <a:gd name="T39" fmla="*/ 46 h 135"/>
                <a:gd name="T40" fmla="*/ 4 w 89"/>
                <a:gd name="T41" fmla="*/ 40 h 135"/>
                <a:gd name="T42" fmla="*/ 7 w 89"/>
                <a:gd name="T43" fmla="*/ 35 h 135"/>
                <a:gd name="T44" fmla="*/ 10 w 89"/>
                <a:gd name="T45" fmla="*/ 29 h 135"/>
                <a:gd name="T46" fmla="*/ 14 w 89"/>
                <a:gd name="T47" fmla="*/ 24 h 135"/>
                <a:gd name="T48" fmla="*/ 18 w 89"/>
                <a:gd name="T49" fmla="*/ 20 h 135"/>
                <a:gd name="T50" fmla="*/ 23 w 89"/>
                <a:gd name="T51" fmla="*/ 16 h 135"/>
                <a:gd name="T52" fmla="*/ 28 w 89"/>
                <a:gd name="T53" fmla="*/ 12 h 135"/>
                <a:gd name="T54" fmla="*/ 33 w 89"/>
                <a:gd name="T55" fmla="*/ 9 h 135"/>
                <a:gd name="T56" fmla="*/ 39 w 89"/>
                <a:gd name="T57" fmla="*/ 6 h 135"/>
                <a:gd name="T58" fmla="*/ 45 w 89"/>
                <a:gd name="T59" fmla="*/ 4 h 135"/>
                <a:gd name="T60" fmla="*/ 52 w 89"/>
                <a:gd name="T61" fmla="*/ 2 h 135"/>
                <a:gd name="T62" fmla="*/ 59 w 89"/>
                <a:gd name="T63" fmla="*/ 1 h 135"/>
                <a:gd name="T64" fmla="*/ 66 w 89"/>
                <a:gd name="T65" fmla="*/ 0 h 135"/>
                <a:gd name="T66" fmla="*/ 88 w 89"/>
                <a:gd name="T67" fmla="*/ 36 h 135"/>
                <a:gd name="T68" fmla="*/ 71 w 89"/>
                <a:gd name="T69" fmla="*/ 36 h 135"/>
                <a:gd name="T70" fmla="*/ 66 w 89"/>
                <a:gd name="T71" fmla="*/ 37 h 135"/>
                <a:gd name="T72" fmla="*/ 62 w 89"/>
                <a:gd name="T73" fmla="*/ 38 h 135"/>
                <a:gd name="T74" fmla="*/ 58 w 89"/>
                <a:gd name="T75" fmla="*/ 39 h 135"/>
                <a:gd name="T76" fmla="*/ 53 w 89"/>
                <a:gd name="T77" fmla="*/ 41 h 135"/>
                <a:gd name="T78" fmla="*/ 47 w 89"/>
                <a:gd name="T79" fmla="*/ 46 h 135"/>
                <a:gd name="T80" fmla="*/ 88 w 89"/>
                <a:gd name="T81" fmla="*/ 50 h 135"/>
                <a:gd name="T82" fmla="*/ 46 w 89"/>
                <a:gd name="T83" fmla="*/ 83 h 135"/>
                <a:gd name="T84" fmla="*/ 48 w 89"/>
                <a:gd name="T85" fmla="*/ 88 h 135"/>
                <a:gd name="T86" fmla="*/ 54 w 89"/>
                <a:gd name="T87" fmla="*/ 93 h 135"/>
                <a:gd name="T88" fmla="*/ 57 w 89"/>
                <a:gd name="T89" fmla="*/ 95 h 135"/>
                <a:gd name="T90" fmla="*/ 62 w 89"/>
                <a:gd name="T91" fmla="*/ 97 h 135"/>
                <a:gd name="T92" fmla="*/ 66 w 89"/>
                <a:gd name="T93" fmla="*/ 97 h 135"/>
                <a:gd name="T94" fmla="*/ 71 w 89"/>
                <a:gd name="T95" fmla="*/ 98 h 135"/>
                <a:gd name="T96" fmla="*/ 88 w 89"/>
                <a:gd name="T97" fmla="*/ 134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9"/>
                <a:gd name="T148" fmla="*/ 0 h 135"/>
                <a:gd name="T149" fmla="*/ 89 w 8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9" h="135">
                  <a:moveTo>
                    <a:pt x="88" y="134"/>
                  </a:moveTo>
                  <a:lnTo>
                    <a:pt x="66" y="134"/>
                  </a:lnTo>
                  <a:lnTo>
                    <a:pt x="62" y="134"/>
                  </a:lnTo>
                  <a:lnTo>
                    <a:pt x="59" y="133"/>
                  </a:lnTo>
                  <a:lnTo>
                    <a:pt x="55" y="133"/>
                  </a:lnTo>
                  <a:lnTo>
                    <a:pt x="51" y="133"/>
                  </a:lnTo>
                  <a:lnTo>
                    <a:pt x="48" y="131"/>
                  </a:lnTo>
                  <a:lnTo>
                    <a:pt x="44" y="131"/>
                  </a:lnTo>
                  <a:lnTo>
                    <a:pt x="41" y="129"/>
                  </a:lnTo>
                  <a:lnTo>
                    <a:pt x="38" y="128"/>
                  </a:lnTo>
                  <a:lnTo>
                    <a:pt x="35" y="126"/>
                  </a:lnTo>
                  <a:lnTo>
                    <a:pt x="32" y="124"/>
                  </a:lnTo>
                  <a:lnTo>
                    <a:pt x="29" y="123"/>
                  </a:lnTo>
                  <a:lnTo>
                    <a:pt x="27" y="121"/>
                  </a:lnTo>
                  <a:lnTo>
                    <a:pt x="24" y="119"/>
                  </a:lnTo>
                  <a:lnTo>
                    <a:pt x="21" y="117"/>
                  </a:lnTo>
                  <a:lnTo>
                    <a:pt x="19" y="115"/>
                  </a:lnTo>
                  <a:lnTo>
                    <a:pt x="17" y="112"/>
                  </a:lnTo>
                  <a:lnTo>
                    <a:pt x="15" y="110"/>
                  </a:lnTo>
                  <a:lnTo>
                    <a:pt x="13" y="107"/>
                  </a:lnTo>
                  <a:lnTo>
                    <a:pt x="11" y="105"/>
                  </a:lnTo>
                  <a:lnTo>
                    <a:pt x="9" y="102"/>
                  </a:lnTo>
                  <a:lnTo>
                    <a:pt x="8" y="99"/>
                  </a:lnTo>
                  <a:lnTo>
                    <a:pt x="6" y="96"/>
                  </a:lnTo>
                  <a:lnTo>
                    <a:pt x="5" y="93"/>
                  </a:lnTo>
                  <a:lnTo>
                    <a:pt x="4" y="91"/>
                  </a:lnTo>
                  <a:lnTo>
                    <a:pt x="3" y="87"/>
                  </a:lnTo>
                  <a:lnTo>
                    <a:pt x="2" y="84"/>
                  </a:lnTo>
                  <a:lnTo>
                    <a:pt x="1" y="81"/>
                  </a:lnTo>
                  <a:lnTo>
                    <a:pt x="1" y="77"/>
                  </a:lnTo>
                  <a:lnTo>
                    <a:pt x="0" y="74"/>
                  </a:lnTo>
                  <a:lnTo>
                    <a:pt x="0" y="71"/>
                  </a:lnTo>
                  <a:lnTo>
                    <a:pt x="0" y="68"/>
                  </a:lnTo>
                  <a:lnTo>
                    <a:pt x="0" y="65"/>
                  </a:lnTo>
                  <a:lnTo>
                    <a:pt x="0" y="62"/>
                  </a:lnTo>
                  <a:lnTo>
                    <a:pt x="0" y="58"/>
                  </a:lnTo>
                  <a:lnTo>
                    <a:pt x="0" y="55"/>
                  </a:lnTo>
                  <a:lnTo>
                    <a:pt x="1" y="53"/>
                  </a:lnTo>
                  <a:lnTo>
                    <a:pt x="1" y="50"/>
                  </a:lnTo>
                  <a:lnTo>
                    <a:pt x="2" y="46"/>
                  </a:lnTo>
                  <a:lnTo>
                    <a:pt x="3" y="43"/>
                  </a:lnTo>
                  <a:lnTo>
                    <a:pt x="4" y="40"/>
                  </a:lnTo>
                  <a:lnTo>
                    <a:pt x="5" y="38"/>
                  </a:lnTo>
                  <a:lnTo>
                    <a:pt x="7" y="35"/>
                  </a:lnTo>
                  <a:lnTo>
                    <a:pt x="9" y="32"/>
                  </a:lnTo>
                  <a:lnTo>
                    <a:pt x="10" y="29"/>
                  </a:lnTo>
                  <a:lnTo>
                    <a:pt x="12" y="27"/>
                  </a:lnTo>
                  <a:lnTo>
                    <a:pt x="14" y="24"/>
                  </a:lnTo>
                  <a:lnTo>
                    <a:pt x="16" y="22"/>
                  </a:lnTo>
                  <a:lnTo>
                    <a:pt x="18" y="20"/>
                  </a:lnTo>
                  <a:lnTo>
                    <a:pt x="20" y="17"/>
                  </a:lnTo>
                  <a:lnTo>
                    <a:pt x="23" y="16"/>
                  </a:lnTo>
                  <a:lnTo>
                    <a:pt x="25" y="14"/>
                  </a:lnTo>
                  <a:lnTo>
                    <a:pt x="28" y="12"/>
                  </a:lnTo>
                  <a:lnTo>
                    <a:pt x="30" y="10"/>
                  </a:lnTo>
                  <a:lnTo>
                    <a:pt x="33" y="9"/>
                  </a:lnTo>
                  <a:lnTo>
                    <a:pt x="36" y="7"/>
                  </a:lnTo>
                  <a:lnTo>
                    <a:pt x="39" y="6"/>
                  </a:lnTo>
                  <a:lnTo>
                    <a:pt x="42" y="5"/>
                  </a:lnTo>
                  <a:lnTo>
                    <a:pt x="45" y="4"/>
                  </a:lnTo>
                  <a:lnTo>
                    <a:pt x="48" y="2"/>
                  </a:lnTo>
                  <a:lnTo>
                    <a:pt x="52" y="2"/>
                  </a:lnTo>
                  <a:lnTo>
                    <a:pt x="55" y="1"/>
                  </a:lnTo>
                  <a:lnTo>
                    <a:pt x="59" y="1"/>
                  </a:lnTo>
                  <a:lnTo>
                    <a:pt x="62" y="0"/>
                  </a:lnTo>
                  <a:lnTo>
                    <a:pt x="66" y="0"/>
                  </a:lnTo>
                  <a:lnTo>
                    <a:pt x="88" y="0"/>
                  </a:lnTo>
                  <a:lnTo>
                    <a:pt x="88" y="36"/>
                  </a:lnTo>
                  <a:lnTo>
                    <a:pt x="73" y="36"/>
                  </a:lnTo>
                  <a:lnTo>
                    <a:pt x="71" y="36"/>
                  </a:lnTo>
                  <a:lnTo>
                    <a:pt x="68" y="36"/>
                  </a:lnTo>
                  <a:lnTo>
                    <a:pt x="66" y="37"/>
                  </a:lnTo>
                  <a:lnTo>
                    <a:pt x="64" y="37"/>
                  </a:lnTo>
                  <a:lnTo>
                    <a:pt x="62" y="38"/>
                  </a:lnTo>
                  <a:lnTo>
                    <a:pt x="59" y="38"/>
                  </a:lnTo>
                  <a:lnTo>
                    <a:pt x="58" y="39"/>
                  </a:lnTo>
                  <a:lnTo>
                    <a:pt x="56" y="39"/>
                  </a:lnTo>
                  <a:lnTo>
                    <a:pt x="53" y="41"/>
                  </a:lnTo>
                  <a:lnTo>
                    <a:pt x="50" y="43"/>
                  </a:lnTo>
                  <a:lnTo>
                    <a:pt x="47" y="46"/>
                  </a:lnTo>
                  <a:lnTo>
                    <a:pt x="46" y="50"/>
                  </a:lnTo>
                  <a:lnTo>
                    <a:pt x="88" y="50"/>
                  </a:lnTo>
                  <a:lnTo>
                    <a:pt x="88" y="83"/>
                  </a:lnTo>
                  <a:lnTo>
                    <a:pt x="46" y="83"/>
                  </a:lnTo>
                  <a:lnTo>
                    <a:pt x="47" y="85"/>
                  </a:lnTo>
                  <a:lnTo>
                    <a:pt x="48" y="88"/>
                  </a:lnTo>
                  <a:lnTo>
                    <a:pt x="51" y="91"/>
                  </a:lnTo>
                  <a:lnTo>
                    <a:pt x="54" y="93"/>
                  </a:lnTo>
                  <a:lnTo>
                    <a:pt x="55" y="94"/>
                  </a:lnTo>
                  <a:lnTo>
                    <a:pt x="57" y="95"/>
                  </a:lnTo>
                  <a:lnTo>
                    <a:pt x="59" y="96"/>
                  </a:lnTo>
                  <a:lnTo>
                    <a:pt x="62" y="97"/>
                  </a:lnTo>
                  <a:lnTo>
                    <a:pt x="63" y="97"/>
                  </a:lnTo>
                  <a:lnTo>
                    <a:pt x="66" y="97"/>
                  </a:lnTo>
                  <a:lnTo>
                    <a:pt x="69" y="98"/>
                  </a:lnTo>
                  <a:lnTo>
                    <a:pt x="71" y="98"/>
                  </a:lnTo>
                  <a:lnTo>
                    <a:pt x="88" y="98"/>
                  </a:lnTo>
                  <a:lnTo>
                    <a:pt x="88" y="134"/>
                  </a:lnTo>
                </a:path>
              </a:pathLst>
            </a:custGeom>
            <a:noFill/>
            <a:ln w="12700" cap="rnd">
              <a:solidFill>
                <a:srgbClr val="000000"/>
              </a:solidFill>
              <a:round/>
              <a:headEnd/>
              <a:tailEnd/>
            </a:ln>
          </p:spPr>
          <p:txBody>
            <a:bodyPr/>
            <a:lstStyle/>
            <a:p>
              <a:endParaRPr lang="en-US">
                <a:solidFill>
                  <a:srgbClr val="000000"/>
                </a:solidFill>
              </a:endParaRPr>
            </a:p>
          </p:txBody>
        </p:sp>
        <p:sp>
          <p:nvSpPr>
            <p:cNvPr id="27885" name="Freeform 238"/>
            <p:cNvSpPr>
              <a:spLocks/>
            </p:cNvSpPr>
            <p:nvPr/>
          </p:nvSpPr>
          <p:spPr bwMode="auto">
            <a:xfrm>
              <a:off x="4108" y="2528"/>
              <a:ext cx="93" cy="129"/>
            </a:xfrm>
            <a:custGeom>
              <a:avLst/>
              <a:gdLst>
                <a:gd name="T0" fmla="*/ 27 w 93"/>
                <a:gd name="T1" fmla="*/ 128 h 129"/>
                <a:gd name="T2" fmla="*/ 27 w 93"/>
                <a:gd name="T3" fmla="*/ 83 h 129"/>
                <a:gd name="T4" fmla="*/ 23 w 93"/>
                <a:gd name="T5" fmla="*/ 82 h 129"/>
                <a:gd name="T6" fmla="*/ 21 w 93"/>
                <a:gd name="T7" fmla="*/ 81 h 129"/>
                <a:gd name="T8" fmla="*/ 18 w 93"/>
                <a:gd name="T9" fmla="*/ 80 h 129"/>
                <a:gd name="T10" fmla="*/ 15 w 93"/>
                <a:gd name="T11" fmla="*/ 78 h 129"/>
                <a:gd name="T12" fmla="*/ 13 w 93"/>
                <a:gd name="T13" fmla="*/ 77 h 129"/>
                <a:gd name="T14" fmla="*/ 10 w 93"/>
                <a:gd name="T15" fmla="*/ 75 h 129"/>
                <a:gd name="T16" fmla="*/ 9 w 93"/>
                <a:gd name="T17" fmla="*/ 74 h 129"/>
                <a:gd name="T18" fmla="*/ 7 w 93"/>
                <a:gd name="T19" fmla="*/ 71 h 129"/>
                <a:gd name="T20" fmla="*/ 6 w 93"/>
                <a:gd name="T21" fmla="*/ 69 h 129"/>
                <a:gd name="T22" fmla="*/ 4 w 93"/>
                <a:gd name="T23" fmla="*/ 66 h 129"/>
                <a:gd name="T24" fmla="*/ 3 w 93"/>
                <a:gd name="T25" fmla="*/ 64 h 129"/>
                <a:gd name="T26" fmla="*/ 2 w 93"/>
                <a:gd name="T27" fmla="*/ 61 h 129"/>
                <a:gd name="T28" fmla="*/ 2 w 93"/>
                <a:gd name="T29" fmla="*/ 58 h 129"/>
                <a:gd name="T30" fmla="*/ 1 w 93"/>
                <a:gd name="T31" fmla="*/ 55 h 129"/>
                <a:gd name="T32" fmla="*/ 0 w 93"/>
                <a:gd name="T33" fmla="*/ 53 h 129"/>
                <a:gd name="T34" fmla="*/ 0 w 93"/>
                <a:gd name="T35" fmla="*/ 49 h 129"/>
                <a:gd name="T36" fmla="*/ 0 w 93"/>
                <a:gd name="T37" fmla="*/ 0 h 129"/>
                <a:gd name="T38" fmla="*/ 39 w 93"/>
                <a:gd name="T39" fmla="*/ 0 h 129"/>
                <a:gd name="T40" fmla="*/ 39 w 93"/>
                <a:gd name="T41" fmla="*/ 45 h 129"/>
                <a:gd name="T42" fmla="*/ 40 w 93"/>
                <a:gd name="T43" fmla="*/ 47 h 129"/>
                <a:gd name="T44" fmla="*/ 41 w 93"/>
                <a:gd name="T45" fmla="*/ 49 h 129"/>
                <a:gd name="T46" fmla="*/ 43 w 93"/>
                <a:gd name="T47" fmla="*/ 50 h 129"/>
                <a:gd name="T48" fmla="*/ 46 w 93"/>
                <a:gd name="T49" fmla="*/ 51 h 129"/>
                <a:gd name="T50" fmla="*/ 47 w 93"/>
                <a:gd name="T51" fmla="*/ 50 h 129"/>
                <a:gd name="T52" fmla="*/ 49 w 93"/>
                <a:gd name="T53" fmla="*/ 49 h 129"/>
                <a:gd name="T54" fmla="*/ 50 w 93"/>
                <a:gd name="T55" fmla="*/ 49 h 129"/>
                <a:gd name="T56" fmla="*/ 51 w 93"/>
                <a:gd name="T57" fmla="*/ 49 h 129"/>
                <a:gd name="T58" fmla="*/ 51 w 93"/>
                <a:gd name="T59" fmla="*/ 48 h 129"/>
                <a:gd name="T60" fmla="*/ 52 w 93"/>
                <a:gd name="T61" fmla="*/ 47 h 129"/>
                <a:gd name="T62" fmla="*/ 53 w 93"/>
                <a:gd name="T63" fmla="*/ 46 h 129"/>
                <a:gd name="T64" fmla="*/ 53 w 93"/>
                <a:gd name="T65" fmla="*/ 45 h 129"/>
                <a:gd name="T66" fmla="*/ 53 w 93"/>
                <a:gd name="T67" fmla="*/ 0 h 129"/>
                <a:gd name="T68" fmla="*/ 92 w 93"/>
                <a:gd name="T69" fmla="*/ 0 h 129"/>
                <a:gd name="T70" fmla="*/ 92 w 93"/>
                <a:gd name="T71" fmla="*/ 49 h 129"/>
                <a:gd name="T72" fmla="*/ 92 w 93"/>
                <a:gd name="T73" fmla="*/ 52 h 129"/>
                <a:gd name="T74" fmla="*/ 92 w 93"/>
                <a:gd name="T75" fmla="*/ 53 h 129"/>
                <a:gd name="T76" fmla="*/ 91 w 93"/>
                <a:gd name="T77" fmla="*/ 55 h 129"/>
                <a:gd name="T78" fmla="*/ 91 w 93"/>
                <a:gd name="T79" fmla="*/ 58 h 129"/>
                <a:gd name="T80" fmla="*/ 91 w 93"/>
                <a:gd name="T81" fmla="*/ 59 h 129"/>
                <a:gd name="T82" fmla="*/ 90 w 93"/>
                <a:gd name="T83" fmla="*/ 62 h 129"/>
                <a:gd name="T84" fmla="*/ 89 w 93"/>
                <a:gd name="T85" fmla="*/ 64 h 129"/>
                <a:gd name="T86" fmla="*/ 88 w 93"/>
                <a:gd name="T87" fmla="*/ 66 h 129"/>
                <a:gd name="T88" fmla="*/ 86 w 93"/>
                <a:gd name="T89" fmla="*/ 69 h 129"/>
                <a:gd name="T90" fmla="*/ 84 w 93"/>
                <a:gd name="T91" fmla="*/ 73 h 129"/>
                <a:gd name="T92" fmla="*/ 82 w 93"/>
                <a:gd name="T93" fmla="*/ 75 h 129"/>
                <a:gd name="T94" fmla="*/ 79 w 93"/>
                <a:gd name="T95" fmla="*/ 77 h 129"/>
                <a:gd name="T96" fmla="*/ 77 w 93"/>
                <a:gd name="T97" fmla="*/ 79 h 129"/>
                <a:gd name="T98" fmla="*/ 73 w 93"/>
                <a:gd name="T99" fmla="*/ 81 h 129"/>
                <a:gd name="T100" fmla="*/ 70 w 93"/>
                <a:gd name="T101" fmla="*/ 82 h 129"/>
                <a:gd name="T102" fmla="*/ 67 w 93"/>
                <a:gd name="T103" fmla="*/ 83 h 129"/>
                <a:gd name="T104" fmla="*/ 67 w 93"/>
                <a:gd name="T105" fmla="*/ 128 h 129"/>
                <a:gd name="T106" fmla="*/ 27 w 93"/>
                <a:gd name="T107" fmla="*/ 128 h 12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3"/>
                <a:gd name="T163" fmla="*/ 0 h 129"/>
                <a:gd name="T164" fmla="*/ 93 w 93"/>
                <a:gd name="T165" fmla="*/ 129 h 12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3" h="129">
                  <a:moveTo>
                    <a:pt x="27" y="128"/>
                  </a:moveTo>
                  <a:lnTo>
                    <a:pt x="27" y="83"/>
                  </a:lnTo>
                  <a:lnTo>
                    <a:pt x="23" y="82"/>
                  </a:lnTo>
                  <a:lnTo>
                    <a:pt x="21" y="81"/>
                  </a:lnTo>
                  <a:lnTo>
                    <a:pt x="18" y="80"/>
                  </a:lnTo>
                  <a:lnTo>
                    <a:pt x="15" y="78"/>
                  </a:lnTo>
                  <a:lnTo>
                    <a:pt x="13" y="77"/>
                  </a:lnTo>
                  <a:lnTo>
                    <a:pt x="10" y="75"/>
                  </a:lnTo>
                  <a:lnTo>
                    <a:pt x="9" y="74"/>
                  </a:lnTo>
                  <a:lnTo>
                    <a:pt x="7" y="71"/>
                  </a:lnTo>
                  <a:lnTo>
                    <a:pt x="6" y="69"/>
                  </a:lnTo>
                  <a:lnTo>
                    <a:pt x="4" y="66"/>
                  </a:lnTo>
                  <a:lnTo>
                    <a:pt x="3" y="64"/>
                  </a:lnTo>
                  <a:lnTo>
                    <a:pt x="2" y="61"/>
                  </a:lnTo>
                  <a:lnTo>
                    <a:pt x="2" y="58"/>
                  </a:lnTo>
                  <a:lnTo>
                    <a:pt x="1" y="55"/>
                  </a:lnTo>
                  <a:lnTo>
                    <a:pt x="0" y="53"/>
                  </a:lnTo>
                  <a:lnTo>
                    <a:pt x="0" y="49"/>
                  </a:lnTo>
                  <a:lnTo>
                    <a:pt x="0" y="0"/>
                  </a:lnTo>
                  <a:lnTo>
                    <a:pt x="39" y="0"/>
                  </a:lnTo>
                  <a:lnTo>
                    <a:pt x="39" y="45"/>
                  </a:lnTo>
                  <a:lnTo>
                    <a:pt x="40" y="47"/>
                  </a:lnTo>
                  <a:lnTo>
                    <a:pt x="41" y="49"/>
                  </a:lnTo>
                  <a:lnTo>
                    <a:pt x="43" y="50"/>
                  </a:lnTo>
                  <a:lnTo>
                    <a:pt x="46" y="51"/>
                  </a:lnTo>
                  <a:lnTo>
                    <a:pt x="47" y="50"/>
                  </a:lnTo>
                  <a:lnTo>
                    <a:pt x="49" y="49"/>
                  </a:lnTo>
                  <a:lnTo>
                    <a:pt x="50" y="49"/>
                  </a:lnTo>
                  <a:lnTo>
                    <a:pt x="51" y="49"/>
                  </a:lnTo>
                  <a:lnTo>
                    <a:pt x="51" y="48"/>
                  </a:lnTo>
                  <a:lnTo>
                    <a:pt x="52" y="47"/>
                  </a:lnTo>
                  <a:lnTo>
                    <a:pt x="53" y="46"/>
                  </a:lnTo>
                  <a:lnTo>
                    <a:pt x="53" y="45"/>
                  </a:lnTo>
                  <a:lnTo>
                    <a:pt x="53" y="0"/>
                  </a:lnTo>
                  <a:lnTo>
                    <a:pt x="92" y="0"/>
                  </a:lnTo>
                  <a:lnTo>
                    <a:pt x="92" y="49"/>
                  </a:lnTo>
                  <a:lnTo>
                    <a:pt x="92" y="52"/>
                  </a:lnTo>
                  <a:lnTo>
                    <a:pt x="92" y="53"/>
                  </a:lnTo>
                  <a:lnTo>
                    <a:pt x="91" y="55"/>
                  </a:lnTo>
                  <a:lnTo>
                    <a:pt x="91" y="58"/>
                  </a:lnTo>
                  <a:lnTo>
                    <a:pt x="91" y="59"/>
                  </a:lnTo>
                  <a:lnTo>
                    <a:pt x="90" y="62"/>
                  </a:lnTo>
                  <a:lnTo>
                    <a:pt x="89" y="64"/>
                  </a:lnTo>
                  <a:lnTo>
                    <a:pt x="88" y="66"/>
                  </a:lnTo>
                  <a:lnTo>
                    <a:pt x="86" y="69"/>
                  </a:lnTo>
                  <a:lnTo>
                    <a:pt x="84" y="73"/>
                  </a:lnTo>
                  <a:lnTo>
                    <a:pt x="82" y="75"/>
                  </a:lnTo>
                  <a:lnTo>
                    <a:pt x="79" y="77"/>
                  </a:lnTo>
                  <a:lnTo>
                    <a:pt x="77" y="79"/>
                  </a:lnTo>
                  <a:lnTo>
                    <a:pt x="73" y="81"/>
                  </a:lnTo>
                  <a:lnTo>
                    <a:pt x="70" y="82"/>
                  </a:lnTo>
                  <a:lnTo>
                    <a:pt x="67" y="83"/>
                  </a:lnTo>
                  <a:lnTo>
                    <a:pt x="67" y="128"/>
                  </a:lnTo>
                  <a:lnTo>
                    <a:pt x="27" y="128"/>
                  </a:lnTo>
                </a:path>
              </a:pathLst>
            </a:custGeom>
            <a:solidFill>
              <a:srgbClr val="FFFF00"/>
            </a:solidFill>
            <a:ln w="12700" cap="rnd">
              <a:noFill/>
              <a:round/>
              <a:headEnd/>
              <a:tailEnd/>
            </a:ln>
          </p:spPr>
          <p:txBody>
            <a:bodyPr/>
            <a:lstStyle/>
            <a:p>
              <a:endParaRPr lang="en-US">
                <a:solidFill>
                  <a:srgbClr val="000000"/>
                </a:solidFill>
              </a:endParaRPr>
            </a:p>
          </p:txBody>
        </p:sp>
        <p:sp>
          <p:nvSpPr>
            <p:cNvPr id="27886" name="Freeform 239"/>
            <p:cNvSpPr>
              <a:spLocks/>
            </p:cNvSpPr>
            <p:nvPr/>
          </p:nvSpPr>
          <p:spPr bwMode="auto">
            <a:xfrm>
              <a:off x="4108" y="2528"/>
              <a:ext cx="99" cy="135"/>
            </a:xfrm>
            <a:custGeom>
              <a:avLst/>
              <a:gdLst>
                <a:gd name="T0" fmla="*/ 29 w 99"/>
                <a:gd name="T1" fmla="*/ 134 h 135"/>
                <a:gd name="T2" fmla="*/ 29 w 99"/>
                <a:gd name="T3" fmla="*/ 87 h 135"/>
                <a:gd name="T4" fmla="*/ 25 w 99"/>
                <a:gd name="T5" fmla="*/ 86 h 135"/>
                <a:gd name="T6" fmla="*/ 22 w 99"/>
                <a:gd name="T7" fmla="*/ 85 h 135"/>
                <a:gd name="T8" fmla="*/ 19 w 99"/>
                <a:gd name="T9" fmla="*/ 84 h 135"/>
                <a:gd name="T10" fmla="*/ 16 w 99"/>
                <a:gd name="T11" fmla="*/ 82 h 135"/>
                <a:gd name="T12" fmla="*/ 14 w 99"/>
                <a:gd name="T13" fmla="*/ 81 h 135"/>
                <a:gd name="T14" fmla="*/ 11 w 99"/>
                <a:gd name="T15" fmla="*/ 79 h 135"/>
                <a:gd name="T16" fmla="*/ 10 w 99"/>
                <a:gd name="T17" fmla="*/ 77 h 135"/>
                <a:gd name="T18" fmla="*/ 7 w 99"/>
                <a:gd name="T19" fmla="*/ 74 h 135"/>
                <a:gd name="T20" fmla="*/ 6 w 99"/>
                <a:gd name="T21" fmla="*/ 72 h 135"/>
                <a:gd name="T22" fmla="*/ 4 w 99"/>
                <a:gd name="T23" fmla="*/ 69 h 135"/>
                <a:gd name="T24" fmla="*/ 3 w 99"/>
                <a:gd name="T25" fmla="*/ 67 h 135"/>
                <a:gd name="T26" fmla="*/ 2 w 99"/>
                <a:gd name="T27" fmla="*/ 64 h 135"/>
                <a:gd name="T28" fmla="*/ 2 w 99"/>
                <a:gd name="T29" fmla="*/ 61 h 135"/>
                <a:gd name="T30" fmla="*/ 1 w 99"/>
                <a:gd name="T31" fmla="*/ 58 h 135"/>
                <a:gd name="T32" fmla="*/ 0 w 99"/>
                <a:gd name="T33" fmla="*/ 55 h 135"/>
                <a:gd name="T34" fmla="*/ 0 w 99"/>
                <a:gd name="T35" fmla="*/ 51 h 135"/>
                <a:gd name="T36" fmla="*/ 0 w 99"/>
                <a:gd name="T37" fmla="*/ 0 h 135"/>
                <a:gd name="T38" fmla="*/ 42 w 99"/>
                <a:gd name="T39" fmla="*/ 0 h 135"/>
                <a:gd name="T40" fmla="*/ 42 w 99"/>
                <a:gd name="T41" fmla="*/ 47 h 135"/>
                <a:gd name="T42" fmla="*/ 43 w 99"/>
                <a:gd name="T43" fmla="*/ 49 h 135"/>
                <a:gd name="T44" fmla="*/ 44 w 99"/>
                <a:gd name="T45" fmla="*/ 51 h 135"/>
                <a:gd name="T46" fmla="*/ 46 w 99"/>
                <a:gd name="T47" fmla="*/ 52 h 135"/>
                <a:gd name="T48" fmla="*/ 49 w 99"/>
                <a:gd name="T49" fmla="*/ 53 h 135"/>
                <a:gd name="T50" fmla="*/ 50 w 99"/>
                <a:gd name="T51" fmla="*/ 52 h 135"/>
                <a:gd name="T52" fmla="*/ 52 w 99"/>
                <a:gd name="T53" fmla="*/ 51 h 135"/>
                <a:gd name="T54" fmla="*/ 53 w 99"/>
                <a:gd name="T55" fmla="*/ 51 h 135"/>
                <a:gd name="T56" fmla="*/ 54 w 99"/>
                <a:gd name="T57" fmla="*/ 51 h 135"/>
                <a:gd name="T58" fmla="*/ 54 w 99"/>
                <a:gd name="T59" fmla="*/ 50 h 135"/>
                <a:gd name="T60" fmla="*/ 55 w 99"/>
                <a:gd name="T61" fmla="*/ 49 h 135"/>
                <a:gd name="T62" fmla="*/ 56 w 99"/>
                <a:gd name="T63" fmla="*/ 48 h 135"/>
                <a:gd name="T64" fmla="*/ 56 w 99"/>
                <a:gd name="T65" fmla="*/ 47 h 135"/>
                <a:gd name="T66" fmla="*/ 56 w 99"/>
                <a:gd name="T67" fmla="*/ 0 h 135"/>
                <a:gd name="T68" fmla="*/ 98 w 99"/>
                <a:gd name="T69" fmla="*/ 0 h 135"/>
                <a:gd name="T70" fmla="*/ 98 w 99"/>
                <a:gd name="T71" fmla="*/ 51 h 135"/>
                <a:gd name="T72" fmla="*/ 98 w 99"/>
                <a:gd name="T73" fmla="*/ 54 h 135"/>
                <a:gd name="T74" fmla="*/ 98 w 99"/>
                <a:gd name="T75" fmla="*/ 56 h 135"/>
                <a:gd name="T76" fmla="*/ 97 w 99"/>
                <a:gd name="T77" fmla="*/ 58 h 135"/>
                <a:gd name="T78" fmla="*/ 97 w 99"/>
                <a:gd name="T79" fmla="*/ 61 h 135"/>
                <a:gd name="T80" fmla="*/ 97 w 99"/>
                <a:gd name="T81" fmla="*/ 62 h 135"/>
                <a:gd name="T82" fmla="*/ 96 w 99"/>
                <a:gd name="T83" fmla="*/ 65 h 135"/>
                <a:gd name="T84" fmla="*/ 95 w 99"/>
                <a:gd name="T85" fmla="*/ 67 h 135"/>
                <a:gd name="T86" fmla="*/ 94 w 99"/>
                <a:gd name="T87" fmla="*/ 69 h 135"/>
                <a:gd name="T88" fmla="*/ 92 w 99"/>
                <a:gd name="T89" fmla="*/ 72 h 135"/>
                <a:gd name="T90" fmla="*/ 90 w 99"/>
                <a:gd name="T91" fmla="*/ 76 h 135"/>
                <a:gd name="T92" fmla="*/ 87 w 99"/>
                <a:gd name="T93" fmla="*/ 78 h 135"/>
                <a:gd name="T94" fmla="*/ 84 w 99"/>
                <a:gd name="T95" fmla="*/ 81 h 135"/>
                <a:gd name="T96" fmla="*/ 82 w 99"/>
                <a:gd name="T97" fmla="*/ 83 h 135"/>
                <a:gd name="T98" fmla="*/ 78 w 99"/>
                <a:gd name="T99" fmla="*/ 85 h 135"/>
                <a:gd name="T100" fmla="*/ 75 w 99"/>
                <a:gd name="T101" fmla="*/ 86 h 135"/>
                <a:gd name="T102" fmla="*/ 71 w 99"/>
                <a:gd name="T103" fmla="*/ 87 h 135"/>
                <a:gd name="T104" fmla="*/ 71 w 99"/>
                <a:gd name="T105" fmla="*/ 134 h 135"/>
                <a:gd name="T106" fmla="*/ 29 w 99"/>
                <a:gd name="T107" fmla="*/ 134 h 13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9"/>
                <a:gd name="T163" fmla="*/ 0 h 135"/>
                <a:gd name="T164" fmla="*/ 99 w 99"/>
                <a:gd name="T165" fmla="*/ 135 h 13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9" h="135">
                  <a:moveTo>
                    <a:pt x="29" y="134"/>
                  </a:moveTo>
                  <a:lnTo>
                    <a:pt x="29" y="87"/>
                  </a:lnTo>
                  <a:lnTo>
                    <a:pt x="25" y="86"/>
                  </a:lnTo>
                  <a:lnTo>
                    <a:pt x="22" y="85"/>
                  </a:lnTo>
                  <a:lnTo>
                    <a:pt x="19" y="84"/>
                  </a:lnTo>
                  <a:lnTo>
                    <a:pt x="16" y="82"/>
                  </a:lnTo>
                  <a:lnTo>
                    <a:pt x="14" y="81"/>
                  </a:lnTo>
                  <a:lnTo>
                    <a:pt x="11" y="79"/>
                  </a:lnTo>
                  <a:lnTo>
                    <a:pt x="10" y="77"/>
                  </a:lnTo>
                  <a:lnTo>
                    <a:pt x="7" y="74"/>
                  </a:lnTo>
                  <a:lnTo>
                    <a:pt x="6" y="72"/>
                  </a:lnTo>
                  <a:lnTo>
                    <a:pt x="4" y="69"/>
                  </a:lnTo>
                  <a:lnTo>
                    <a:pt x="3" y="67"/>
                  </a:lnTo>
                  <a:lnTo>
                    <a:pt x="2" y="64"/>
                  </a:lnTo>
                  <a:lnTo>
                    <a:pt x="2" y="61"/>
                  </a:lnTo>
                  <a:lnTo>
                    <a:pt x="1" y="58"/>
                  </a:lnTo>
                  <a:lnTo>
                    <a:pt x="0" y="55"/>
                  </a:lnTo>
                  <a:lnTo>
                    <a:pt x="0" y="51"/>
                  </a:lnTo>
                  <a:lnTo>
                    <a:pt x="0" y="0"/>
                  </a:lnTo>
                  <a:lnTo>
                    <a:pt x="42" y="0"/>
                  </a:lnTo>
                  <a:lnTo>
                    <a:pt x="42" y="47"/>
                  </a:lnTo>
                  <a:lnTo>
                    <a:pt x="43" y="49"/>
                  </a:lnTo>
                  <a:lnTo>
                    <a:pt x="44" y="51"/>
                  </a:lnTo>
                  <a:lnTo>
                    <a:pt x="46" y="52"/>
                  </a:lnTo>
                  <a:lnTo>
                    <a:pt x="49" y="53"/>
                  </a:lnTo>
                  <a:lnTo>
                    <a:pt x="50" y="52"/>
                  </a:lnTo>
                  <a:lnTo>
                    <a:pt x="52" y="51"/>
                  </a:lnTo>
                  <a:lnTo>
                    <a:pt x="53" y="51"/>
                  </a:lnTo>
                  <a:lnTo>
                    <a:pt x="54" y="51"/>
                  </a:lnTo>
                  <a:lnTo>
                    <a:pt x="54" y="50"/>
                  </a:lnTo>
                  <a:lnTo>
                    <a:pt x="55" y="49"/>
                  </a:lnTo>
                  <a:lnTo>
                    <a:pt x="56" y="48"/>
                  </a:lnTo>
                  <a:lnTo>
                    <a:pt x="56" y="47"/>
                  </a:lnTo>
                  <a:lnTo>
                    <a:pt x="56" y="0"/>
                  </a:lnTo>
                  <a:lnTo>
                    <a:pt x="98" y="0"/>
                  </a:lnTo>
                  <a:lnTo>
                    <a:pt x="98" y="51"/>
                  </a:lnTo>
                  <a:lnTo>
                    <a:pt x="98" y="54"/>
                  </a:lnTo>
                  <a:lnTo>
                    <a:pt x="98" y="56"/>
                  </a:lnTo>
                  <a:lnTo>
                    <a:pt x="97" y="58"/>
                  </a:lnTo>
                  <a:lnTo>
                    <a:pt x="97" y="61"/>
                  </a:lnTo>
                  <a:lnTo>
                    <a:pt x="97" y="62"/>
                  </a:lnTo>
                  <a:lnTo>
                    <a:pt x="96" y="65"/>
                  </a:lnTo>
                  <a:lnTo>
                    <a:pt x="95" y="67"/>
                  </a:lnTo>
                  <a:lnTo>
                    <a:pt x="94" y="69"/>
                  </a:lnTo>
                  <a:lnTo>
                    <a:pt x="92" y="72"/>
                  </a:lnTo>
                  <a:lnTo>
                    <a:pt x="90" y="76"/>
                  </a:lnTo>
                  <a:lnTo>
                    <a:pt x="87" y="78"/>
                  </a:lnTo>
                  <a:lnTo>
                    <a:pt x="84" y="81"/>
                  </a:lnTo>
                  <a:lnTo>
                    <a:pt x="82" y="83"/>
                  </a:lnTo>
                  <a:lnTo>
                    <a:pt x="78" y="85"/>
                  </a:lnTo>
                  <a:lnTo>
                    <a:pt x="75" y="86"/>
                  </a:lnTo>
                  <a:lnTo>
                    <a:pt x="71" y="87"/>
                  </a:lnTo>
                  <a:lnTo>
                    <a:pt x="71" y="134"/>
                  </a:lnTo>
                  <a:lnTo>
                    <a:pt x="29" y="134"/>
                  </a:lnTo>
                </a:path>
              </a:pathLst>
            </a:custGeom>
            <a:noFill/>
            <a:ln w="12700" cap="rnd">
              <a:solidFill>
                <a:srgbClr val="000000"/>
              </a:solidFill>
              <a:round/>
              <a:headEnd/>
              <a:tailEnd/>
            </a:ln>
          </p:spPr>
          <p:txBody>
            <a:bodyPr/>
            <a:lstStyle/>
            <a:p>
              <a:endParaRPr lang="en-US">
                <a:solidFill>
                  <a:srgbClr val="000000"/>
                </a:solidFill>
              </a:endParaRPr>
            </a:p>
          </p:txBody>
        </p:sp>
        <p:sp>
          <p:nvSpPr>
            <p:cNvPr id="27887" name="Freeform 240"/>
            <p:cNvSpPr>
              <a:spLocks/>
            </p:cNvSpPr>
            <p:nvPr/>
          </p:nvSpPr>
          <p:spPr bwMode="auto">
            <a:xfrm>
              <a:off x="1914" y="2765"/>
              <a:ext cx="15" cy="22"/>
            </a:xfrm>
            <a:custGeom>
              <a:avLst/>
              <a:gdLst>
                <a:gd name="T0" fmla="*/ 8 w 15"/>
                <a:gd name="T1" fmla="*/ 0 h 22"/>
                <a:gd name="T2" fmla="*/ 8 w 15"/>
                <a:gd name="T3" fmla="*/ 0 h 22"/>
                <a:gd name="T4" fmla="*/ 5 w 15"/>
                <a:gd name="T5" fmla="*/ 1 h 22"/>
                <a:gd name="T6" fmla="*/ 3 w 15"/>
                <a:gd name="T7" fmla="*/ 3 h 22"/>
                <a:gd name="T8" fmla="*/ 1 w 15"/>
                <a:gd name="T9" fmla="*/ 7 h 22"/>
                <a:gd name="T10" fmla="*/ 0 w 15"/>
                <a:gd name="T11" fmla="*/ 11 h 22"/>
                <a:gd name="T12" fmla="*/ 1 w 15"/>
                <a:gd name="T13" fmla="*/ 15 h 22"/>
                <a:gd name="T14" fmla="*/ 3 w 15"/>
                <a:gd name="T15" fmla="*/ 18 h 22"/>
                <a:gd name="T16" fmla="*/ 5 w 15"/>
                <a:gd name="T17" fmla="*/ 21 h 22"/>
                <a:gd name="T18" fmla="*/ 8 w 15"/>
                <a:gd name="T19" fmla="*/ 21 h 22"/>
                <a:gd name="T20" fmla="*/ 11 w 15"/>
                <a:gd name="T21" fmla="*/ 21 h 22"/>
                <a:gd name="T22" fmla="*/ 12 w 15"/>
                <a:gd name="T23" fmla="*/ 18 h 22"/>
                <a:gd name="T24" fmla="*/ 13 w 15"/>
                <a:gd name="T25" fmla="*/ 15 h 22"/>
                <a:gd name="T26" fmla="*/ 14 w 15"/>
                <a:gd name="T27" fmla="*/ 11 h 22"/>
                <a:gd name="T28" fmla="*/ 13 w 15"/>
                <a:gd name="T29" fmla="*/ 7 h 22"/>
                <a:gd name="T30" fmla="*/ 12 w 15"/>
                <a:gd name="T31" fmla="*/ 3 h 22"/>
                <a:gd name="T32" fmla="*/ 11 w 15"/>
                <a:gd name="T33" fmla="*/ 1 h 22"/>
                <a:gd name="T34" fmla="*/ 8 w 15"/>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22"/>
                <a:gd name="T56" fmla="*/ 15 w 15"/>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22">
                  <a:moveTo>
                    <a:pt x="8" y="0"/>
                  </a:moveTo>
                  <a:lnTo>
                    <a:pt x="8" y="0"/>
                  </a:lnTo>
                  <a:lnTo>
                    <a:pt x="5" y="1"/>
                  </a:lnTo>
                  <a:lnTo>
                    <a:pt x="3" y="3"/>
                  </a:lnTo>
                  <a:lnTo>
                    <a:pt x="1" y="7"/>
                  </a:lnTo>
                  <a:lnTo>
                    <a:pt x="0" y="11"/>
                  </a:lnTo>
                  <a:lnTo>
                    <a:pt x="1" y="15"/>
                  </a:lnTo>
                  <a:lnTo>
                    <a:pt x="3" y="18"/>
                  </a:lnTo>
                  <a:lnTo>
                    <a:pt x="5" y="21"/>
                  </a:lnTo>
                  <a:lnTo>
                    <a:pt x="8" y="21"/>
                  </a:lnTo>
                  <a:lnTo>
                    <a:pt x="11" y="21"/>
                  </a:lnTo>
                  <a:lnTo>
                    <a:pt x="12" y="18"/>
                  </a:lnTo>
                  <a:lnTo>
                    <a:pt x="13" y="15"/>
                  </a:lnTo>
                  <a:lnTo>
                    <a:pt x="14" y="11"/>
                  </a:lnTo>
                  <a:lnTo>
                    <a:pt x="13" y="7"/>
                  </a:lnTo>
                  <a:lnTo>
                    <a:pt x="12" y="3"/>
                  </a:lnTo>
                  <a:lnTo>
                    <a:pt x="11" y="1"/>
                  </a:lnTo>
                  <a:lnTo>
                    <a:pt x="8" y="0"/>
                  </a:lnTo>
                </a:path>
              </a:pathLst>
            </a:custGeom>
            <a:noFill/>
            <a:ln w="12700" cap="rnd">
              <a:solidFill>
                <a:srgbClr val="000000"/>
              </a:solidFill>
              <a:round/>
              <a:headEnd/>
              <a:tailEnd/>
            </a:ln>
          </p:spPr>
          <p:txBody>
            <a:bodyPr/>
            <a:lstStyle/>
            <a:p>
              <a:endParaRPr lang="en-US">
                <a:solidFill>
                  <a:srgbClr val="000000"/>
                </a:solidFill>
              </a:endParaRPr>
            </a:p>
          </p:txBody>
        </p:sp>
        <p:sp>
          <p:nvSpPr>
            <p:cNvPr id="27888" name="Freeform 241"/>
            <p:cNvSpPr>
              <a:spLocks/>
            </p:cNvSpPr>
            <p:nvPr/>
          </p:nvSpPr>
          <p:spPr bwMode="auto">
            <a:xfrm>
              <a:off x="2060" y="2852"/>
              <a:ext cx="5" cy="9"/>
            </a:xfrm>
            <a:custGeom>
              <a:avLst/>
              <a:gdLst>
                <a:gd name="T0" fmla="*/ 2 w 5"/>
                <a:gd name="T1" fmla="*/ 8 h 9"/>
                <a:gd name="T2" fmla="*/ 2 w 5"/>
                <a:gd name="T3" fmla="*/ 8 h 9"/>
                <a:gd name="T4" fmla="*/ 2 w 5"/>
                <a:gd name="T5" fmla="*/ 6 h 9"/>
                <a:gd name="T6" fmla="*/ 3 w 5"/>
                <a:gd name="T7" fmla="*/ 5 h 9"/>
                <a:gd name="T8" fmla="*/ 4 w 5"/>
                <a:gd name="T9" fmla="*/ 3 h 9"/>
                <a:gd name="T10" fmla="*/ 4 w 5"/>
                <a:gd name="T11" fmla="*/ 3 h 9"/>
                <a:gd name="T12" fmla="*/ 4 w 5"/>
                <a:gd name="T13" fmla="*/ 0 h 9"/>
                <a:gd name="T14" fmla="*/ 2 w 5"/>
                <a:gd name="T15" fmla="*/ 1 h 9"/>
                <a:gd name="T16" fmla="*/ 1 w 5"/>
                <a:gd name="T17" fmla="*/ 2 h 9"/>
                <a:gd name="T18" fmla="*/ 0 w 5"/>
                <a:gd name="T19" fmla="*/ 5 h 9"/>
                <a:gd name="T20" fmla="*/ 0 w 5"/>
                <a:gd name="T21" fmla="*/ 8 h 9"/>
                <a:gd name="T22" fmla="*/ 2 w 5"/>
                <a:gd name="T23" fmla="*/ 8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9"/>
                <a:gd name="T38" fmla="*/ 5 w 5"/>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9">
                  <a:moveTo>
                    <a:pt x="2" y="8"/>
                  </a:moveTo>
                  <a:lnTo>
                    <a:pt x="2" y="8"/>
                  </a:lnTo>
                  <a:lnTo>
                    <a:pt x="2" y="6"/>
                  </a:lnTo>
                  <a:lnTo>
                    <a:pt x="3" y="5"/>
                  </a:lnTo>
                  <a:lnTo>
                    <a:pt x="4" y="3"/>
                  </a:lnTo>
                  <a:lnTo>
                    <a:pt x="4" y="0"/>
                  </a:lnTo>
                  <a:lnTo>
                    <a:pt x="2" y="1"/>
                  </a:lnTo>
                  <a:lnTo>
                    <a:pt x="1" y="2"/>
                  </a:lnTo>
                  <a:lnTo>
                    <a:pt x="0" y="5"/>
                  </a:lnTo>
                  <a:lnTo>
                    <a:pt x="0" y="8"/>
                  </a:lnTo>
                  <a:lnTo>
                    <a:pt x="2" y="8"/>
                  </a:lnTo>
                </a:path>
              </a:pathLst>
            </a:custGeom>
            <a:solidFill>
              <a:srgbClr val="000000"/>
            </a:solidFill>
            <a:ln w="12700" cap="rnd">
              <a:noFill/>
              <a:round/>
              <a:headEnd/>
              <a:tailEnd/>
            </a:ln>
          </p:spPr>
          <p:txBody>
            <a:bodyPr/>
            <a:lstStyle/>
            <a:p>
              <a:endParaRPr lang="en-US">
                <a:solidFill>
                  <a:srgbClr val="000000"/>
                </a:solidFill>
              </a:endParaRPr>
            </a:p>
          </p:txBody>
        </p:sp>
        <p:sp>
          <p:nvSpPr>
            <p:cNvPr id="27889" name="Freeform 242"/>
            <p:cNvSpPr>
              <a:spLocks/>
            </p:cNvSpPr>
            <p:nvPr/>
          </p:nvSpPr>
          <p:spPr bwMode="auto">
            <a:xfrm>
              <a:off x="2060" y="2866"/>
              <a:ext cx="5" cy="8"/>
            </a:xfrm>
            <a:custGeom>
              <a:avLst/>
              <a:gdLst>
                <a:gd name="T0" fmla="*/ 4 w 5"/>
                <a:gd name="T1" fmla="*/ 4 h 8"/>
                <a:gd name="T2" fmla="*/ 4 w 5"/>
                <a:gd name="T3" fmla="*/ 4 h 8"/>
                <a:gd name="T4" fmla="*/ 4 w 5"/>
                <a:gd name="T5" fmla="*/ 4 h 8"/>
                <a:gd name="T6" fmla="*/ 3 w 5"/>
                <a:gd name="T7" fmla="*/ 3 h 8"/>
                <a:gd name="T8" fmla="*/ 2 w 5"/>
                <a:gd name="T9" fmla="*/ 2 h 8"/>
                <a:gd name="T10" fmla="*/ 2 w 5"/>
                <a:gd name="T11" fmla="*/ 0 h 8"/>
                <a:gd name="T12" fmla="*/ 0 w 5"/>
                <a:gd name="T13" fmla="*/ 0 h 8"/>
                <a:gd name="T14" fmla="*/ 0 w 5"/>
                <a:gd name="T15" fmla="*/ 2 h 8"/>
                <a:gd name="T16" fmla="*/ 1 w 5"/>
                <a:gd name="T17" fmla="*/ 5 h 8"/>
                <a:gd name="T18" fmla="*/ 2 w 5"/>
                <a:gd name="T19" fmla="*/ 6 h 8"/>
                <a:gd name="T20" fmla="*/ 4 w 5"/>
                <a:gd name="T21" fmla="*/ 7 h 8"/>
                <a:gd name="T22" fmla="*/ 4 w 5"/>
                <a:gd name="T23" fmla="*/ 4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4" y="4"/>
                  </a:moveTo>
                  <a:lnTo>
                    <a:pt x="4" y="4"/>
                  </a:lnTo>
                  <a:lnTo>
                    <a:pt x="3" y="3"/>
                  </a:lnTo>
                  <a:lnTo>
                    <a:pt x="2" y="2"/>
                  </a:lnTo>
                  <a:lnTo>
                    <a:pt x="2" y="0"/>
                  </a:lnTo>
                  <a:lnTo>
                    <a:pt x="0" y="0"/>
                  </a:lnTo>
                  <a:lnTo>
                    <a:pt x="0" y="2"/>
                  </a:lnTo>
                  <a:lnTo>
                    <a:pt x="1" y="5"/>
                  </a:lnTo>
                  <a:lnTo>
                    <a:pt x="2" y="6"/>
                  </a:lnTo>
                  <a:lnTo>
                    <a:pt x="4" y="7"/>
                  </a:lnTo>
                  <a:lnTo>
                    <a:pt x="4" y="4"/>
                  </a:lnTo>
                </a:path>
              </a:pathLst>
            </a:custGeom>
            <a:solidFill>
              <a:srgbClr val="000000"/>
            </a:solidFill>
            <a:ln w="12700" cap="rnd">
              <a:noFill/>
              <a:round/>
              <a:headEnd/>
              <a:tailEnd/>
            </a:ln>
          </p:spPr>
          <p:txBody>
            <a:bodyPr/>
            <a:lstStyle/>
            <a:p>
              <a:endParaRPr lang="en-US">
                <a:solidFill>
                  <a:srgbClr val="000000"/>
                </a:solidFill>
              </a:endParaRPr>
            </a:p>
          </p:txBody>
        </p:sp>
        <p:sp>
          <p:nvSpPr>
            <p:cNvPr id="27890" name="Freeform 243"/>
            <p:cNvSpPr>
              <a:spLocks/>
            </p:cNvSpPr>
            <p:nvPr/>
          </p:nvSpPr>
          <p:spPr bwMode="auto">
            <a:xfrm>
              <a:off x="2070" y="2866"/>
              <a:ext cx="5" cy="8"/>
            </a:xfrm>
            <a:custGeom>
              <a:avLst/>
              <a:gdLst>
                <a:gd name="T0" fmla="*/ 2 w 5"/>
                <a:gd name="T1" fmla="*/ 0 h 8"/>
                <a:gd name="T2" fmla="*/ 2 w 5"/>
                <a:gd name="T3" fmla="*/ 0 h 8"/>
                <a:gd name="T4" fmla="*/ 1 w 5"/>
                <a:gd name="T5" fmla="*/ 2 h 8"/>
                <a:gd name="T6" fmla="*/ 1 w 5"/>
                <a:gd name="T7" fmla="*/ 3 h 8"/>
                <a:gd name="T8" fmla="*/ 0 w 5"/>
                <a:gd name="T9" fmla="*/ 4 h 8"/>
                <a:gd name="T10" fmla="*/ 0 w 5"/>
                <a:gd name="T11" fmla="*/ 4 h 8"/>
                <a:gd name="T12" fmla="*/ 0 w 5"/>
                <a:gd name="T13" fmla="*/ 7 h 8"/>
                <a:gd name="T14" fmla="*/ 2 w 5"/>
                <a:gd name="T15" fmla="*/ 6 h 8"/>
                <a:gd name="T16" fmla="*/ 3 w 5"/>
                <a:gd name="T17" fmla="*/ 5 h 8"/>
                <a:gd name="T18" fmla="*/ 4 w 5"/>
                <a:gd name="T19" fmla="*/ 2 h 8"/>
                <a:gd name="T20" fmla="*/ 4 w 5"/>
                <a:gd name="T21" fmla="*/ 0 h 8"/>
                <a:gd name="T22" fmla="*/ 2 w 5"/>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0"/>
                  </a:moveTo>
                  <a:lnTo>
                    <a:pt x="2" y="0"/>
                  </a:lnTo>
                  <a:lnTo>
                    <a:pt x="1" y="2"/>
                  </a:lnTo>
                  <a:lnTo>
                    <a:pt x="1" y="3"/>
                  </a:lnTo>
                  <a:lnTo>
                    <a:pt x="0" y="4"/>
                  </a:lnTo>
                  <a:lnTo>
                    <a:pt x="0" y="7"/>
                  </a:lnTo>
                  <a:lnTo>
                    <a:pt x="2" y="6"/>
                  </a:lnTo>
                  <a:lnTo>
                    <a:pt x="3" y="5"/>
                  </a:lnTo>
                  <a:lnTo>
                    <a:pt x="4" y="2"/>
                  </a:lnTo>
                  <a:lnTo>
                    <a:pt x="4" y="0"/>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7891" name="Freeform 244"/>
            <p:cNvSpPr>
              <a:spLocks/>
            </p:cNvSpPr>
            <p:nvPr/>
          </p:nvSpPr>
          <p:spPr bwMode="auto">
            <a:xfrm>
              <a:off x="2070" y="2852"/>
              <a:ext cx="5" cy="9"/>
            </a:xfrm>
            <a:custGeom>
              <a:avLst/>
              <a:gdLst>
                <a:gd name="T0" fmla="*/ 0 w 5"/>
                <a:gd name="T1" fmla="*/ 3 h 9"/>
                <a:gd name="T2" fmla="*/ 0 w 5"/>
                <a:gd name="T3" fmla="*/ 3 h 9"/>
                <a:gd name="T4" fmla="*/ 0 w 5"/>
                <a:gd name="T5" fmla="*/ 3 h 9"/>
                <a:gd name="T6" fmla="*/ 1 w 5"/>
                <a:gd name="T7" fmla="*/ 5 h 9"/>
                <a:gd name="T8" fmla="*/ 1 w 5"/>
                <a:gd name="T9" fmla="*/ 6 h 9"/>
                <a:gd name="T10" fmla="*/ 2 w 5"/>
                <a:gd name="T11" fmla="*/ 8 h 9"/>
                <a:gd name="T12" fmla="*/ 4 w 5"/>
                <a:gd name="T13" fmla="*/ 8 h 9"/>
                <a:gd name="T14" fmla="*/ 4 w 5"/>
                <a:gd name="T15" fmla="*/ 5 h 9"/>
                <a:gd name="T16" fmla="*/ 3 w 5"/>
                <a:gd name="T17" fmla="*/ 2 h 9"/>
                <a:gd name="T18" fmla="*/ 2 w 5"/>
                <a:gd name="T19" fmla="*/ 1 h 9"/>
                <a:gd name="T20" fmla="*/ 0 w 5"/>
                <a:gd name="T21" fmla="*/ 0 h 9"/>
                <a:gd name="T22" fmla="*/ 0 w 5"/>
                <a:gd name="T23" fmla="*/ 3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9"/>
                <a:gd name="T38" fmla="*/ 5 w 5"/>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9">
                  <a:moveTo>
                    <a:pt x="0" y="3"/>
                  </a:moveTo>
                  <a:lnTo>
                    <a:pt x="0" y="3"/>
                  </a:lnTo>
                  <a:lnTo>
                    <a:pt x="1" y="5"/>
                  </a:lnTo>
                  <a:lnTo>
                    <a:pt x="1" y="6"/>
                  </a:lnTo>
                  <a:lnTo>
                    <a:pt x="2" y="8"/>
                  </a:lnTo>
                  <a:lnTo>
                    <a:pt x="4" y="8"/>
                  </a:lnTo>
                  <a:lnTo>
                    <a:pt x="4" y="5"/>
                  </a:lnTo>
                  <a:lnTo>
                    <a:pt x="3" y="2"/>
                  </a:lnTo>
                  <a:lnTo>
                    <a:pt x="2" y="1"/>
                  </a:lnTo>
                  <a:lnTo>
                    <a:pt x="0" y="0"/>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7892" name="Freeform 245"/>
            <p:cNvSpPr>
              <a:spLocks/>
            </p:cNvSpPr>
            <p:nvPr/>
          </p:nvSpPr>
          <p:spPr bwMode="auto">
            <a:xfrm>
              <a:off x="1911" y="2625"/>
              <a:ext cx="16" cy="22"/>
            </a:xfrm>
            <a:custGeom>
              <a:avLst/>
              <a:gdLst>
                <a:gd name="T0" fmla="*/ 8 w 16"/>
                <a:gd name="T1" fmla="*/ 0 h 22"/>
                <a:gd name="T2" fmla="*/ 8 w 16"/>
                <a:gd name="T3" fmla="*/ 0 h 22"/>
                <a:gd name="T4" fmla="*/ 5 w 16"/>
                <a:gd name="T5" fmla="*/ 1 h 22"/>
                <a:gd name="T6" fmla="*/ 3 w 16"/>
                <a:gd name="T7" fmla="*/ 3 h 22"/>
                <a:gd name="T8" fmla="*/ 1 w 16"/>
                <a:gd name="T9" fmla="*/ 7 h 22"/>
                <a:gd name="T10" fmla="*/ 0 w 16"/>
                <a:gd name="T11" fmla="*/ 11 h 22"/>
                <a:gd name="T12" fmla="*/ 1 w 16"/>
                <a:gd name="T13" fmla="*/ 15 h 22"/>
                <a:gd name="T14" fmla="*/ 3 w 16"/>
                <a:gd name="T15" fmla="*/ 18 h 22"/>
                <a:gd name="T16" fmla="*/ 5 w 16"/>
                <a:gd name="T17" fmla="*/ 21 h 22"/>
                <a:gd name="T18" fmla="*/ 8 w 16"/>
                <a:gd name="T19" fmla="*/ 21 h 22"/>
                <a:gd name="T20" fmla="*/ 11 w 16"/>
                <a:gd name="T21" fmla="*/ 21 h 22"/>
                <a:gd name="T22" fmla="*/ 13 w 16"/>
                <a:gd name="T23" fmla="*/ 18 h 22"/>
                <a:gd name="T24" fmla="*/ 14 w 16"/>
                <a:gd name="T25" fmla="*/ 15 h 22"/>
                <a:gd name="T26" fmla="*/ 15 w 16"/>
                <a:gd name="T27" fmla="*/ 11 h 22"/>
                <a:gd name="T28" fmla="*/ 14 w 16"/>
                <a:gd name="T29" fmla="*/ 7 h 22"/>
                <a:gd name="T30" fmla="*/ 13 w 16"/>
                <a:gd name="T31" fmla="*/ 3 h 22"/>
                <a:gd name="T32" fmla="*/ 11 w 16"/>
                <a:gd name="T33" fmla="*/ 1 h 22"/>
                <a:gd name="T34" fmla="*/ 8 w 16"/>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22"/>
                <a:gd name="T56" fmla="*/ 16 w 16"/>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22">
                  <a:moveTo>
                    <a:pt x="8" y="0"/>
                  </a:moveTo>
                  <a:lnTo>
                    <a:pt x="8" y="0"/>
                  </a:lnTo>
                  <a:lnTo>
                    <a:pt x="5" y="1"/>
                  </a:lnTo>
                  <a:lnTo>
                    <a:pt x="3" y="3"/>
                  </a:lnTo>
                  <a:lnTo>
                    <a:pt x="1" y="7"/>
                  </a:lnTo>
                  <a:lnTo>
                    <a:pt x="0" y="11"/>
                  </a:lnTo>
                  <a:lnTo>
                    <a:pt x="1" y="15"/>
                  </a:lnTo>
                  <a:lnTo>
                    <a:pt x="3" y="18"/>
                  </a:lnTo>
                  <a:lnTo>
                    <a:pt x="5" y="21"/>
                  </a:lnTo>
                  <a:lnTo>
                    <a:pt x="8" y="21"/>
                  </a:lnTo>
                  <a:lnTo>
                    <a:pt x="11" y="21"/>
                  </a:lnTo>
                  <a:lnTo>
                    <a:pt x="13" y="18"/>
                  </a:lnTo>
                  <a:lnTo>
                    <a:pt x="14" y="15"/>
                  </a:lnTo>
                  <a:lnTo>
                    <a:pt x="15" y="11"/>
                  </a:lnTo>
                  <a:lnTo>
                    <a:pt x="14" y="7"/>
                  </a:lnTo>
                  <a:lnTo>
                    <a:pt x="13" y="3"/>
                  </a:lnTo>
                  <a:lnTo>
                    <a:pt x="11" y="1"/>
                  </a:lnTo>
                  <a:lnTo>
                    <a:pt x="8" y="0"/>
                  </a:lnTo>
                </a:path>
              </a:pathLst>
            </a:custGeom>
            <a:noFill/>
            <a:ln w="12700" cap="rnd">
              <a:solidFill>
                <a:srgbClr val="000000"/>
              </a:solidFill>
              <a:round/>
              <a:headEnd/>
              <a:tailEnd/>
            </a:ln>
          </p:spPr>
          <p:txBody>
            <a:bodyPr/>
            <a:lstStyle/>
            <a:p>
              <a:endParaRPr lang="en-US">
                <a:solidFill>
                  <a:srgbClr val="000000"/>
                </a:solidFill>
              </a:endParaRPr>
            </a:p>
          </p:txBody>
        </p:sp>
        <p:sp>
          <p:nvSpPr>
            <p:cNvPr id="27893" name="Freeform 246"/>
            <p:cNvSpPr>
              <a:spLocks/>
            </p:cNvSpPr>
            <p:nvPr/>
          </p:nvSpPr>
          <p:spPr bwMode="auto">
            <a:xfrm>
              <a:off x="1860" y="2826"/>
              <a:ext cx="113" cy="48"/>
            </a:xfrm>
            <a:custGeom>
              <a:avLst/>
              <a:gdLst>
                <a:gd name="T0" fmla="*/ 112 w 113"/>
                <a:gd name="T1" fmla="*/ 0 h 48"/>
                <a:gd name="T2" fmla="*/ 0 w 113"/>
                <a:gd name="T3" fmla="*/ 0 h 48"/>
                <a:gd name="T4" fmla="*/ 0 w 113"/>
                <a:gd name="T5" fmla="*/ 47 h 48"/>
                <a:gd name="T6" fmla="*/ 112 w 113"/>
                <a:gd name="T7" fmla="*/ 47 h 48"/>
                <a:gd name="T8" fmla="*/ 112 w 113"/>
                <a:gd name="T9" fmla="*/ 0 h 48"/>
                <a:gd name="T10" fmla="*/ 0 60000 65536"/>
                <a:gd name="T11" fmla="*/ 0 60000 65536"/>
                <a:gd name="T12" fmla="*/ 0 60000 65536"/>
                <a:gd name="T13" fmla="*/ 0 60000 65536"/>
                <a:gd name="T14" fmla="*/ 0 60000 65536"/>
                <a:gd name="T15" fmla="*/ 0 w 113"/>
                <a:gd name="T16" fmla="*/ 0 h 48"/>
                <a:gd name="T17" fmla="*/ 113 w 113"/>
                <a:gd name="T18" fmla="*/ 48 h 48"/>
              </a:gdLst>
              <a:ahLst/>
              <a:cxnLst>
                <a:cxn ang="T10">
                  <a:pos x="T0" y="T1"/>
                </a:cxn>
                <a:cxn ang="T11">
                  <a:pos x="T2" y="T3"/>
                </a:cxn>
                <a:cxn ang="T12">
                  <a:pos x="T4" y="T5"/>
                </a:cxn>
                <a:cxn ang="T13">
                  <a:pos x="T6" y="T7"/>
                </a:cxn>
                <a:cxn ang="T14">
                  <a:pos x="T8" y="T9"/>
                </a:cxn>
              </a:cxnLst>
              <a:rect l="T15" t="T16" r="T17" b="T18"/>
              <a:pathLst>
                <a:path w="113" h="48">
                  <a:moveTo>
                    <a:pt x="112" y="0"/>
                  </a:moveTo>
                  <a:lnTo>
                    <a:pt x="0" y="0"/>
                  </a:lnTo>
                  <a:lnTo>
                    <a:pt x="0" y="47"/>
                  </a:lnTo>
                  <a:lnTo>
                    <a:pt x="112" y="47"/>
                  </a:lnTo>
                  <a:lnTo>
                    <a:pt x="112" y="0"/>
                  </a:lnTo>
                </a:path>
              </a:pathLst>
            </a:custGeom>
            <a:solidFill>
              <a:srgbClr val="C0C0C0"/>
            </a:solidFill>
            <a:ln w="12700" cap="rnd">
              <a:noFill/>
              <a:round/>
              <a:headEnd/>
              <a:tailEnd/>
            </a:ln>
          </p:spPr>
          <p:txBody>
            <a:bodyPr/>
            <a:lstStyle/>
            <a:p>
              <a:endParaRPr lang="en-US">
                <a:solidFill>
                  <a:srgbClr val="000000"/>
                </a:solidFill>
              </a:endParaRPr>
            </a:p>
          </p:txBody>
        </p:sp>
        <p:sp>
          <p:nvSpPr>
            <p:cNvPr id="27894" name="Freeform 247"/>
            <p:cNvSpPr>
              <a:spLocks/>
            </p:cNvSpPr>
            <p:nvPr/>
          </p:nvSpPr>
          <p:spPr bwMode="auto">
            <a:xfrm>
              <a:off x="2131" y="2648"/>
              <a:ext cx="164" cy="218"/>
            </a:xfrm>
            <a:custGeom>
              <a:avLst/>
              <a:gdLst>
                <a:gd name="T0" fmla="*/ 0 w 164"/>
                <a:gd name="T1" fmla="*/ 82 h 218"/>
                <a:gd name="T2" fmla="*/ 1 w 164"/>
                <a:gd name="T3" fmla="*/ 72 h 218"/>
                <a:gd name="T4" fmla="*/ 3 w 164"/>
                <a:gd name="T5" fmla="*/ 61 h 218"/>
                <a:gd name="T6" fmla="*/ 6 w 164"/>
                <a:gd name="T7" fmla="*/ 52 h 218"/>
                <a:gd name="T8" fmla="*/ 10 w 164"/>
                <a:gd name="T9" fmla="*/ 43 h 218"/>
                <a:gd name="T10" fmla="*/ 15 w 164"/>
                <a:gd name="T11" fmla="*/ 33 h 218"/>
                <a:gd name="T12" fmla="*/ 22 w 164"/>
                <a:gd name="T13" fmla="*/ 25 h 218"/>
                <a:gd name="T14" fmla="*/ 29 w 164"/>
                <a:gd name="T15" fmla="*/ 18 h 218"/>
                <a:gd name="T16" fmla="*/ 38 w 164"/>
                <a:gd name="T17" fmla="*/ 12 h 218"/>
                <a:gd name="T18" fmla="*/ 47 w 164"/>
                <a:gd name="T19" fmla="*/ 7 h 218"/>
                <a:gd name="T20" fmla="*/ 58 w 164"/>
                <a:gd name="T21" fmla="*/ 3 h 218"/>
                <a:gd name="T22" fmla="*/ 69 w 164"/>
                <a:gd name="T23" fmla="*/ 0 h 218"/>
                <a:gd name="T24" fmla="*/ 81 w 164"/>
                <a:gd name="T25" fmla="*/ 0 h 218"/>
                <a:gd name="T26" fmla="*/ 89 w 164"/>
                <a:gd name="T27" fmla="*/ 0 h 218"/>
                <a:gd name="T28" fmla="*/ 95 w 164"/>
                <a:gd name="T29" fmla="*/ 2 h 218"/>
                <a:gd name="T30" fmla="*/ 103 w 164"/>
                <a:gd name="T31" fmla="*/ 3 h 218"/>
                <a:gd name="T32" fmla="*/ 110 w 164"/>
                <a:gd name="T33" fmla="*/ 5 h 218"/>
                <a:gd name="T34" fmla="*/ 117 w 164"/>
                <a:gd name="T35" fmla="*/ 8 h 218"/>
                <a:gd name="T36" fmla="*/ 123 w 164"/>
                <a:gd name="T37" fmla="*/ 11 h 218"/>
                <a:gd name="T38" fmla="*/ 130 w 164"/>
                <a:gd name="T39" fmla="*/ 16 h 218"/>
                <a:gd name="T40" fmla="*/ 137 w 164"/>
                <a:gd name="T41" fmla="*/ 20 h 218"/>
                <a:gd name="T42" fmla="*/ 143 w 164"/>
                <a:gd name="T43" fmla="*/ 25 h 218"/>
                <a:gd name="T44" fmla="*/ 148 w 164"/>
                <a:gd name="T45" fmla="*/ 31 h 218"/>
                <a:gd name="T46" fmla="*/ 152 w 164"/>
                <a:gd name="T47" fmla="*/ 38 h 218"/>
                <a:gd name="T48" fmla="*/ 155 w 164"/>
                <a:gd name="T49" fmla="*/ 46 h 218"/>
                <a:gd name="T50" fmla="*/ 158 w 164"/>
                <a:gd name="T51" fmla="*/ 54 h 218"/>
                <a:gd name="T52" fmla="*/ 161 w 164"/>
                <a:gd name="T53" fmla="*/ 64 h 218"/>
                <a:gd name="T54" fmla="*/ 163 w 164"/>
                <a:gd name="T55" fmla="*/ 74 h 218"/>
                <a:gd name="T56" fmla="*/ 163 w 164"/>
                <a:gd name="T57" fmla="*/ 84 h 218"/>
                <a:gd name="T58" fmla="*/ 96 w 164"/>
                <a:gd name="T59" fmla="*/ 217 h 218"/>
                <a:gd name="T60" fmla="*/ 76 w 164"/>
                <a:gd name="T61" fmla="*/ 155 h 218"/>
                <a:gd name="T62" fmla="*/ 96 w 164"/>
                <a:gd name="T63" fmla="*/ 98 h 218"/>
                <a:gd name="T64" fmla="*/ 96 w 164"/>
                <a:gd name="T65" fmla="*/ 74 h 218"/>
                <a:gd name="T66" fmla="*/ 95 w 164"/>
                <a:gd name="T67" fmla="*/ 68 h 218"/>
                <a:gd name="T68" fmla="*/ 91 w 164"/>
                <a:gd name="T69" fmla="*/ 64 h 218"/>
                <a:gd name="T70" fmla="*/ 84 w 164"/>
                <a:gd name="T71" fmla="*/ 62 h 218"/>
                <a:gd name="T72" fmla="*/ 78 w 164"/>
                <a:gd name="T73" fmla="*/ 62 h 218"/>
                <a:gd name="T74" fmla="*/ 72 w 164"/>
                <a:gd name="T75" fmla="*/ 65 h 218"/>
                <a:gd name="T76" fmla="*/ 68 w 164"/>
                <a:gd name="T77" fmla="*/ 69 h 218"/>
                <a:gd name="T78" fmla="*/ 67 w 164"/>
                <a:gd name="T79" fmla="*/ 75 h 218"/>
                <a:gd name="T80" fmla="*/ 66 w 164"/>
                <a:gd name="T81" fmla="*/ 217 h 21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218"/>
                <a:gd name="T125" fmla="*/ 164 w 164"/>
                <a:gd name="T126" fmla="*/ 218 h 21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218">
                  <a:moveTo>
                    <a:pt x="0" y="217"/>
                  </a:moveTo>
                  <a:lnTo>
                    <a:pt x="0" y="82"/>
                  </a:lnTo>
                  <a:lnTo>
                    <a:pt x="0" y="77"/>
                  </a:lnTo>
                  <a:lnTo>
                    <a:pt x="1" y="72"/>
                  </a:lnTo>
                  <a:lnTo>
                    <a:pt x="2" y="66"/>
                  </a:lnTo>
                  <a:lnTo>
                    <a:pt x="3" y="61"/>
                  </a:lnTo>
                  <a:lnTo>
                    <a:pt x="4" y="56"/>
                  </a:lnTo>
                  <a:lnTo>
                    <a:pt x="6" y="52"/>
                  </a:lnTo>
                  <a:lnTo>
                    <a:pt x="7" y="47"/>
                  </a:lnTo>
                  <a:lnTo>
                    <a:pt x="10" y="43"/>
                  </a:lnTo>
                  <a:lnTo>
                    <a:pt x="12" y="37"/>
                  </a:lnTo>
                  <a:lnTo>
                    <a:pt x="15" y="33"/>
                  </a:lnTo>
                  <a:lnTo>
                    <a:pt x="18" y="29"/>
                  </a:lnTo>
                  <a:lnTo>
                    <a:pt x="22" y="25"/>
                  </a:lnTo>
                  <a:lnTo>
                    <a:pt x="25" y="21"/>
                  </a:lnTo>
                  <a:lnTo>
                    <a:pt x="29" y="18"/>
                  </a:lnTo>
                  <a:lnTo>
                    <a:pt x="33" y="15"/>
                  </a:lnTo>
                  <a:lnTo>
                    <a:pt x="38" y="12"/>
                  </a:lnTo>
                  <a:lnTo>
                    <a:pt x="42" y="9"/>
                  </a:lnTo>
                  <a:lnTo>
                    <a:pt x="47" y="7"/>
                  </a:lnTo>
                  <a:lnTo>
                    <a:pt x="52" y="5"/>
                  </a:lnTo>
                  <a:lnTo>
                    <a:pt x="58" y="3"/>
                  </a:lnTo>
                  <a:lnTo>
                    <a:pt x="64" y="2"/>
                  </a:lnTo>
                  <a:lnTo>
                    <a:pt x="69" y="0"/>
                  </a:lnTo>
                  <a:lnTo>
                    <a:pt x="75" y="0"/>
                  </a:lnTo>
                  <a:lnTo>
                    <a:pt x="81" y="0"/>
                  </a:lnTo>
                  <a:lnTo>
                    <a:pt x="85" y="0"/>
                  </a:lnTo>
                  <a:lnTo>
                    <a:pt x="89" y="0"/>
                  </a:lnTo>
                  <a:lnTo>
                    <a:pt x="92" y="1"/>
                  </a:lnTo>
                  <a:lnTo>
                    <a:pt x="95" y="2"/>
                  </a:lnTo>
                  <a:lnTo>
                    <a:pt x="99" y="2"/>
                  </a:lnTo>
                  <a:lnTo>
                    <a:pt x="103" y="3"/>
                  </a:lnTo>
                  <a:lnTo>
                    <a:pt x="106" y="4"/>
                  </a:lnTo>
                  <a:lnTo>
                    <a:pt x="110" y="5"/>
                  </a:lnTo>
                  <a:lnTo>
                    <a:pt x="114" y="6"/>
                  </a:lnTo>
                  <a:lnTo>
                    <a:pt x="117" y="8"/>
                  </a:lnTo>
                  <a:lnTo>
                    <a:pt x="121" y="10"/>
                  </a:lnTo>
                  <a:lnTo>
                    <a:pt x="123" y="11"/>
                  </a:lnTo>
                  <a:lnTo>
                    <a:pt x="127" y="14"/>
                  </a:lnTo>
                  <a:lnTo>
                    <a:pt x="130" y="16"/>
                  </a:lnTo>
                  <a:lnTo>
                    <a:pt x="134" y="18"/>
                  </a:lnTo>
                  <a:lnTo>
                    <a:pt x="137" y="20"/>
                  </a:lnTo>
                  <a:lnTo>
                    <a:pt x="140" y="22"/>
                  </a:lnTo>
                  <a:lnTo>
                    <a:pt x="143" y="25"/>
                  </a:lnTo>
                  <a:lnTo>
                    <a:pt x="145" y="28"/>
                  </a:lnTo>
                  <a:lnTo>
                    <a:pt x="148" y="31"/>
                  </a:lnTo>
                  <a:lnTo>
                    <a:pt x="149" y="35"/>
                  </a:lnTo>
                  <a:lnTo>
                    <a:pt x="152" y="38"/>
                  </a:lnTo>
                  <a:lnTo>
                    <a:pt x="153" y="42"/>
                  </a:lnTo>
                  <a:lnTo>
                    <a:pt x="155" y="46"/>
                  </a:lnTo>
                  <a:lnTo>
                    <a:pt x="157" y="51"/>
                  </a:lnTo>
                  <a:lnTo>
                    <a:pt x="158" y="54"/>
                  </a:lnTo>
                  <a:lnTo>
                    <a:pt x="160" y="59"/>
                  </a:lnTo>
                  <a:lnTo>
                    <a:pt x="161" y="64"/>
                  </a:lnTo>
                  <a:lnTo>
                    <a:pt x="162" y="69"/>
                  </a:lnTo>
                  <a:lnTo>
                    <a:pt x="163" y="74"/>
                  </a:lnTo>
                  <a:lnTo>
                    <a:pt x="163" y="79"/>
                  </a:lnTo>
                  <a:lnTo>
                    <a:pt x="163" y="84"/>
                  </a:lnTo>
                  <a:lnTo>
                    <a:pt x="163" y="217"/>
                  </a:lnTo>
                  <a:lnTo>
                    <a:pt x="96" y="217"/>
                  </a:lnTo>
                  <a:lnTo>
                    <a:pt x="96" y="155"/>
                  </a:lnTo>
                  <a:lnTo>
                    <a:pt x="76" y="155"/>
                  </a:lnTo>
                  <a:lnTo>
                    <a:pt x="76" y="98"/>
                  </a:lnTo>
                  <a:lnTo>
                    <a:pt x="96" y="98"/>
                  </a:lnTo>
                  <a:lnTo>
                    <a:pt x="96" y="79"/>
                  </a:lnTo>
                  <a:lnTo>
                    <a:pt x="96" y="74"/>
                  </a:lnTo>
                  <a:lnTo>
                    <a:pt x="95" y="71"/>
                  </a:lnTo>
                  <a:lnTo>
                    <a:pt x="95" y="68"/>
                  </a:lnTo>
                  <a:lnTo>
                    <a:pt x="93" y="66"/>
                  </a:lnTo>
                  <a:lnTo>
                    <a:pt x="91" y="64"/>
                  </a:lnTo>
                  <a:lnTo>
                    <a:pt x="88" y="63"/>
                  </a:lnTo>
                  <a:lnTo>
                    <a:pt x="84" y="62"/>
                  </a:lnTo>
                  <a:lnTo>
                    <a:pt x="81" y="62"/>
                  </a:lnTo>
                  <a:lnTo>
                    <a:pt x="78" y="62"/>
                  </a:lnTo>
                  <a:lnTo>
                    <a:pt x="75" y="63"/>
                  </a:lnTo>
                  <a:lnTo>
                    <a:pt x="72" y="65"/>
                  </a:lnTo>
                  <a:lnTo>
                    <a:pt x="70" y="67"/>
                  </a:lnTo>
                  <a:lnTo>
                    <a:pt x="68" y="69"/>
                  </a:lnTo>
                  <a:lnTo>
                    <a:pt x="67" y="72"/>
                  </a:lnTo>
                  <a:lnTo>
                    <a:pt x="67" y="75"/>
                  </a:lnTo>
                  <a:lnTo>
                    <a:pt x="66" y="79"/>
                  </a:lnTo>
                  <a:lnTo>
                    <a:pt x="66" y="217"/>
                  </a:lnTo>
                  <a:lnTo>
                    <a:pt x="0" y="217"/>
                  </a:lnTo>
                </a:path>
              </a:pathLst>
            </a:custGeom>
            <a:solidFill>
              <a:srgbClr val="FF0000"/>
            </a:solidFill>
            <a:ln w="12700" cap="rnd">
              <a:noFill/>
              <a:round/>
              <a:headEnd/>
              <a:tailEnd/>
            </a:ln>
          </p:spPr>
          <p:txBody>
            <a:bodyPr/>
            <a:lstStyle/>
            <a:p>
              <a:endParaRPr lang="en-US">
                <a:solidFill>
                  <a:srgbClr val="000000"/>
                </a:solidFill>
              </a:endParaRPr>
            </a:p>
          </p:txBody>
        </p:sp>
        <p:sp>
          <p:nvSpPr>
            <p:cNvPr id="27895" name="Freeform 248"/>
            <p:cNvSpPr>
              <a:spLocks/>
            </p:cNvSpPr>
            <p:nvPr/>
          </p:nvSpPr>
          <p:spPr bwMode="auto">
            <a:xfrm>
              <a:off x="2131" y="2648"/>
              <a:ext cx="170" cy="224"/>
            </a:xfrm>
            <a:custGeom>
              <a:avLst/>
              <a:gdLst>
                <a:gd name="T0" fmla="*/ 0 w 170"/>
                <a:gd name="T1" fmla="*/ 84 h 224"/>
                <a:gd name="T2" fmla="*/ 1 w 170"/>
                <a:gd name="T3" fmla="*/ 74 h 224"/>
                <a:gd name="T4" fmla="*/ 3 w 170"/>
                <a:gd name="T5" fmla="*/ 63 h 224"/>
                <a:gd name="T6" fmla="*/ 6 w 170"/>
                <a:gd name="T7" fmla="*/ 53 h 224"/>
                <a:gd name="T8" fmla="*/ 10 w 170"/>
                <a:gd name="T9" fmla="*/ 44 h 224"/>
                <a:gd name="T10" fmla="*/ 16 w 170"/>
                <a:gd name="T11" fmla="*/ 34 h 224"/>
                <a:gd name="T12" fmla="*/ 23 w 170"/>
                <a:gd name="T13" fmla="*/ 26 h 224"/>
                <a:gd name="T14" fmla="*/ 30 w 170"/>
                <a:gd name="T15" fmla="*/ 18 h 224"/>
                <a:gd name="T16" fmla="*/ 39 w 170"/>
                <a:gd name="T17" fmla="*/ 12 h 224"/>
                <a:gd name="T18" fmla="*/ 49 w 170"/>
                <a:gd name="T19" fmla="*/ 7 h 224"/>
                <a:gd name="T20" fmla="*/ 60 w 170"/>
                <a:gd name="T21" fmla="*/ 3 h 224"/>
                <a:gd name="T22" fmla="*/ 72 w 170"/>
                <a:gd name="T23" fmla="*/ 0 h 224"/>
                <a:gd name="T24" fmla="*/ 84 w 170"/>
                <a:gd name="T25" fmla="*/ 0 h 224"/>
                <a:gd name="T26" fmla="*/ 92 w 170"/>
                <a:gd name="T27" fmla="*/ 0 h 224"/>
                <a:gd name="T28" fmla="*/ 99 w 170"/>
                <a:gd name="T29" fmla="*/ 2 h 224"/>
                <a:gd name="T30" fmla="*/ 107 w 170"/>
                <a:gd name="T31" fmla="*/ 3 h 224"/>
                <a:gd name="T32" fmla="*/ 114 w 170"/>
                <a:gd name="T33" fmla="*/ 5 h 224"/>
                <a:gd name="T34" fmla="*/ 121 w 170"/>
                <a:gd name="T35" fmla="*/ 8 h 224"/>
                <a:gd name="T36" fmla="*/ 128 w 170"/>
                <a:gd name="T37" fmla="*/ 11 h 224"/>
                <a:gd name="T38" fmla="*/ 135 w 170"/>
                <a:gd name="T39" fmla="*/ 16 h 224"/>
                <a:gd name="T40" fmla="*/ 142 w 170"/>
                <a:gd name="T41" fmla="*/ 21 h 224"/>
                <a:gd name="T42" fmla="*/ 148 w 170"/>
                <a:gd name="T43" fmla="*/ 26 h 224"/>
                <a:gd name="T44" fmla="*/ 153 w 170"/>
                <a:gd name="T45" fmla="*/ 32 h 224"/>
                <a:gd name="T46" fmla="*/ 158 w 170"/>
                <a:gd name="T47" fmla="*/ 39 h 224"/>
                <a:gd name="T48" fmla="*/ 161 w 170"/>
                <a:gd name="T49" fmla="*/ 47 h 224"/>
                <a:gd name="T50" fmla="*/ 164 w 170"/>
                <a:gd name="T51" fmla="*/ 56 h 224"/>
                <a:gd name="T52" fmla="*/ 167 w 170"/>
                <a:gd name="T53" fmla="*/ 66 h 224"/>
                <a:gd name="T54" fmla="*/ 169 w 170"/>
                <a:gd name="T55" fmla="*/ 76 h 224"/>
                <a:gd name="T56" fmla="*/ 169 w 170"/>
                <a:gd name="T57" fmla="*/ 86 h 224"/>
                <a:gd name="T58" fmla="*/ 100 w 170"/>
                <a:gd name="T59" fmla="*/ 223 h 224"/>
                <a:gd name="T60" fmla="*/ 79 w 170"/>
                <a:gd name="T61" fmla="*/ 159 h 224"/>
                <a:gd name="T62" fmla="*/ 100 w 170"/>
                <a:gd name="T63" fmla="*/ 101 h 224"/>
                <a:gd name="T64" fmla="*/ 100 w 170"/>
                <a:gd name="T65" fmla="*/ 76 h 224"/>
                <a:gd name="T66" fmla="*/ 98 w 170"/>
                <a:gd name="T67" fmla="*/ 70 h 224"/>
                <a:gd name="T68" fmla="*/ 94 w 170"/>
                <a:gd name="T69" fmla="*/ 66 h 224"/>
                <a:gd name="T70" fmla="*/ 87 w 170"/>
                <a:gd name="T71" fmla="*/ 64 h 224"/>
                <a:gd name="T72" fmla="*/ 81 w 170"/>
                <a:gd name="T73" fmla="*/ 64 h 224"/>
                <a:gd name="T74" fmla="*/ 75 w 170"/>
                <a:gd name="T75" fmla="*/ 67 h 224"/>
                <a:gd name="T76" fmla="*/ 71 w 170"/>
                <a:gd name="T77" fmla="*/ 71 h 224"/>
                <a:gd name="T78" fmla="*/ 69 w 170"/>
                <a:gd name="T79" fmla="*/ 77 h 224"/>
                <a:gd name="T80" fmla="*/ 68 w 170"/>
                <a:gd name="T81" fmla="*/ 223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224"/>
                <a:gd name="T125" fmla="*/ 170 w 170"/>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224">
                  <a:moveTo>
                    <a:pt x="0" y="223"/>
                  </a:moveTo>
                  <a:lnTo>
                    <a:pt x="0" y="84"/>
                  </a:lnTo>
                  <a:lnTo>
                    <a:pt x="0" y="79"/>
                  </a:lnTo>
                  <a:lnTo>
                    <a:pt x="1" y="74"/>
                  </a:lnTo>
                  <a:lnTo>
                    <a:pt x="2" y="68"/>
                  </a:lnTo>
                  <a:lnTo>
                    <a:pt x="3" y="63"/>
                  </a:lnTo>
                  <a:lnTo>
                    <a:pt x="4" y="58"/>
                  </a:lnTo>
                  <a:lnTo>
                    <a:pt x="6" y="53"/>
                  </a:lnTo>
                  <a:lnTo>
                    <a:pt x="7" y="48"/>
                  </a:lnTo>
                  <a:lnTo>
                    <a:pt x="10" y="44"/>
                  </a:lnTo>
                  <a:lnTo>
                    <a:pt x="12" y="38"/>
                  </a:lnTo>
                  <a:lnTo>
                    <a:pt x="16" y="34"/>
                  </a:lnTo>
                  <a:lnTo>
                    <a:pt x="19" y="30"/>
                  </a:lnTo>
                  <a:lnTo>
                    <a:pt x="23" y="26"/>
                  </a:lnTo>
                  <a:lnTo>
                    <a:pt x="26" y="22"/>
                  </a:lnTo>
                  <a:lnTo>
                    <a:pt x="30" y="18"/>
                  </a:lnTo>
                  <a:lnTo>
                    <a:pt x="34" y="15"/>
                  </a:lnTo>
                  <a:lnTo>
                    <a:pt x="39" y="12"/>
                  </a:lnTo>
                  <a:lnTo>
                    <a:pt x="44" y="9"/>
                  </a:lnTo>
                  <a:lnTo>
                    <a:pt x="49" y="7"/>
                  </a:lnTo>
                  <a:lnTo>
                    <a:pt x="54" y="5"/>
                  </a:lnTo>
                  <a:lnTo>
                    <a:pt x="60" y="3"/>
                  </a:lnTo>
                  <a:lnTo>
                    <a:pt x="66" y="2"/>
                  </a:lnTo>
                  <a:lnTo>
                    <a:pt x="72" y="0"/>
                  </a:lnTo>
                  <a:lnTo>
                    <a:pt x="78" y="0"/>
                  </a:lnTo>
                  <a:lnTo>
                    <a:pt x="84" y="0"/>
                  </a:lnTo>
                  <a:lnTo>
                    <a:pt x="88" y="0"/>
                  </a:lnTo>
                  <a:lnTo>
                    <a:pt x="92" y="0"/>
                  </a:lnTo>
                  <a:lnTo>
                    <a:pt x="95" y="1"/>
                  </a:lnTo>
                  <a:lnTo>
                    <a:pt x="99" y="2"/>
                  </a:lnTo>
                  <a:lnTo>
                    <a:pt x="103" y="2"/>
                  </a:lnTo>
                  <a:lnTo>
                    <a:pt x="107" y="3"/>
                  </a:lnTo>
                  <a:lnTo>
                    <a:pt x="110" y="4"/>
                  </a:lnTo>
                  <a:lnTo>
                    <a:pt x="114" y="5"/>
                  </a:lnTo>
                  <a:lnTo>
                    <a:pt x="118" y="6"/>
                  </a:lnTo>
                  <a:lnTo>
                    <a:pt x="121" y="8"/>
                  </a:lnTo>
                  <a:lnTo>
                    <a:pt x="125" y="10"/>
                  </a:lnTo>
                  <a:lnTo>
                    <a:pt x="128" y="11"/>
                  </a:lnTo>
                  <a:lnTo>
                    <a:pt x="132" y="14"/>
                  </a:lnTo>
                  <a:lnTo>
                    <a:pt x="135" y="16"/>
                  </a:lnTo>
                  <a:lnTo>
                    <a:pt x="139" y="18"/>
                  </a:lnTo>
                  <a:lnTo>
                    <a:pt x="142" y="21"/>
                  </a:lnTo>
                  <a:lnTo>
                    <a:pt x="145" y="23"/>
                  </a:lnTo>
                  <a:lnTo>
                    <a:pt x="148" y="26"/>
                  </a:lnTo>
                  <a:lnTo>
                    <a:pt x="150" y="29"/>
                  </a:lnTo>
                  <a:lnTo>
                    <a:pt x="153" y="32"/>
                  </a:lnTo>
                  <a:lnTo>
                    <a:pt x="155" y="36"/>
                  </a:lnTo>
                  <a:lnTo>
                    <a:pt x="158" y="39"/>
                  </a:lnTo>
                  <a:lnTo>
                    <a:pt x="159" y="43"/>
                  </a:lnTo>
                  <a:lnTo>
                    <a:pt x="161" y="47"/>
                  </a:lnTo>
                  <a:lnTo>
                    <a:pt x="163" y="52"/>
                  </a:lnTo>
                  <a:lnTo>
                    <a:pt x="164" y="56"/>
                  </a:lnTo>
                  <a:lnTo>
                    <a:pt x="166" y="61"/>
                  </a:lnTo>
                  <a:lnTo>
                    <a:pt x="167" y="66"/>
                  </a:lnTo>
                  <a:lnTo>
                    <a:pt x="168" y="71"/>
                  </a:lnTo>
                  <a:lnTo>
                    <a:pt x="169" y="76"/>
                  </a:lnTo>
                  <a:lnTo>
                    <a:pt x="169" y="81"/>
                  </a:lnTo>
                  <a:lnTo>
                    <a:pt x="169" y="86"/>
                  </a:lnTo>
                  <a:lnTo>
                    <a:pt x="169" y="223"/>
                  </a:lnTo>
                  <a:lnTo>
                    <a:pt x="100" y="223"/>
                  </a:lnTo>
                  <a:lnTo>
                    <a:pt x="100" y="159"/>
                  </a:lnTo>
                  <a:lnTo>
                    <a:pt x="79" y="159"/>
                  </a:lnTo>
                  <a:lnTo>
                    <a:pt x="79" y="101"/>
                  </a:lnTo>
                  <a:lnTo>
                    <a:pt x="100" y="101"/>
                  </a:lnTo>
                  <a:lnTo>
                    <a:pt x="100" y="81"/>
                  </a:lnTo>
                  <a:lnTo>
                    <a:pt x="100" y="76"/>
                  </a:lnTo>
                  <a:lnTo>
                    <a:pt x="99" y="73"/>
                  </a:lnTo>
                  <a:lnTo>
                    <a:pt x="98" y="70"/>
                  </a:lnTo>
                  <a:lnTo>
                    <a:pt x="96" y="68"/>
                  </a:lnTo>
                  <a:lnTo>
                    <a:pt x="94" y="66"/>
                  </a:lnTo>
                  <a:lnTo>
                    <a:pt x="91" y="65"/>
                  </a:lnTo>
                  <a:lnTo>
                    <a:pt x="87" y="64"/>
                  </a:lnTo>
                  <a:lnTo>
                    <a:pt x="84" y="64"/>
                  </a:lnTo>
                  <a:lnTo>
                    <a:pt x="81" y="64"/>
                  </a:lnTo>
                  <a:lnTo>
                    <a:pt x="78" y="65"/>
                  </a:lnTo>
                  <a:lnTo>
                    <a:pt x="75" y="67"/>
                  </a:lnTo>
                  <a:lnTo>
                    <a:pt x="73" y="69"/>
                  </a:lnTo>
                  <a:lnTo>
                    <a:pt x="71" y="71"/>
                  </a:lnTo>
                  <a:lnTo>
                    <a:pt x="69" y="74"/>
                  </a:lnTo>
                  <a:lnTo>
                    <a:pt x="69" y="77"/>
                  </a:lnTo>
                  <a:lnTo>
                    <a:pt x="68" y="81"/>
                  </a:lnTo>
                  <a:lnTo>
                    <a:pt x="68" y="223"/>
                  </a:lnTo>
                  <a:lnTo>
                    <a:pt x="0" y="223"/>
                  </a:lnTo>
                </a:path>
              </a:pathLst>
            </a:custGeom>
            <a:noFill/>
            <a:ln w="12700" cap="rnd">
              <a:solidFill>
                <a:srgbClr val="000000"/>
              </a:solidFill>
              <a:round/>
              <a:headEnd/>
              <a:tailEnd/>
            </a:ln>
          </p:spPr>
          <p:txBody>
            <a:bodyPr/>
            <a:lstStyle/>
            <a:p>
              <a:endParaRPr lang="en-US">
                <a:solidFill>
                  <a:srgbClr val="000000"/>
                </a:solidFill>
              </a:endParaRPr>
            </a:p>
          </p:txBody>
        </p:sp>
        <p:sp>
          <p:nvSpPr>
            <p:cNvPr id="27896" name="Freeform 249"/>
            <p:cNvSpPr>
              <a:spLocks/>
            </p:cNvSpPr>
            <p:nvPr/>
          </p:nvSpPr>
          <p:spPr bwMode="auto">
            <a:xfrm>
              <a:off x="1925" y="2648"/>
              <a:ext cx="171" cy="218"/>
            </a:xfrm>
            <a:custGeom>
              <a:avLst/>
              <a:gdLst>
                <a:gd name="T0" fmla="*/ 0 w 171"/>
                <a:gd name="T1" fmla="*/ 69 h 218"/>
                <a:gd name="T2" fmla="*/ 2 w 171"/>
                <a:gd name="T3" fmla="*/ 54 h 218"/>
                <a:gd name="T4" fmla="*/ 7 w 171"/>
                <a:gd name="T5" fmla="*/ 40 h 218"/>
                <a:gd name="T6" fmla="*/ 14 w 171"/>
                <a:gd name="T7" fmla="*/ 28 h 218"/>
                <a:gd name="T8" fmla="*/ 24 w 171"/>
                <a:gd name="T9" fmla="*/ 18 h 218"/>
                <a:gd name="T10" fmla="*/ 37 w 171"/>
                <a:gd name="T11" fmla="*/ 11 h 218"/>
                <a:gd name="T12" fmla="*/ 50 w 171"/>
                <a:gd name="T13" fmla="*/ 5 h 218"/>
                <a:gd name="T14" fmla="*/ 67 w 171"/>
                <a:gd name="T15" fmla="*/ 2 h 218"/>
                <a:gd name="T16" fmla="*/ 84 w 171"/>
                <a:gd name="T17" fmla="*/ 0 h 218"/>
                <a:gd name="T18" fmla="*/ 100 w 171"/>
                <a:gd name="T19" fmla="*/ 3 h 218"/>
                <a:gd name="T20" fmla="*/ 115 w 171"/>
                <a:gd name="T21" fmla="*/ 9 h 218"/>
                <a:gd name="T22" fmla="*/ 128 w 171"/>
                <a:gd name="T23" fmla="*/ 15 h 218"/>
                <a:gd name="T24" fmla="*/ 137 w 171"/>
                <a:gd name="T25" fmla="*/ 24 h 218"/>
                <a:gd name="T26" fmla="*/ 144 w 171"/>
                <a:gd name="T27" fmla="*/ 34 h 218"/>
                <a:gd name="T28" fmla="*/ 150 w 171"/>
                <a:gd name="T29" fmla="*/ 46 h 218"/>
                <a:gd name="T30" fmla="*/ 154 w 171"/>
                <a:gd name="T31" fmla="*/ 57 h 218"/>
                <a:gd name="T32" fmla="*/ 154 w 171"/>
                <a:gd name="T33" fmla="*/ 72 h 218"/>
                <a:gd name="T34" fmla="*/ 151 w 171"/>
                <a:gd name="T35" fmla="*/ 87 h 218"/>
                <a:gd name="T36" fmla="*/ 145 w 171"/>
                <a:gd name="T37" fmla="*/ 97 h 218"/>
                <a:gd name="T38" fmla="*/ 149 w 171"/>
                <a:gd name="T39" fmla="*/ 105 h 218"/>
                <a:gd name="T40" fmla="*/ 156 w 171"/>
                <a:gd name="T41" fmla="*/ 113 h 218"/>
                <a:gd name="T42" fmla="*/ 162 w 171"/>
                <a:gd name="T43" fmla="*/ 123 h 218"/>
                <a:gd name="T44" fmla="*/ 167 w 171"/>
                <a:gd name="T45" fmla="*/ 133 h 218"/>
                <a:gd name="T46" fmla="*/ 169 w 171"/>
                <a:gd name="T47" fmla="*/ 144 h 218"/>
                <a:gd name="T48" fmla="*/ 170 w 171"/>
                <a:gd name="T49" fmla="*/ 156 h 218"/>
                <a:gd name="T50" fmla="*/ 169 w 171"/>
                <a:gd name="T51" fmla="*/ 164 h 218"/>
                <a:gd name="T52" fmla="*/ 166 w 171"/>
                <a:gd name="T53" fmla="*/ 173 h 218"/>
                <a:gd name="T54" fmla="*/ 163 w 171"/>
                <a:gd name="T55" fmla="*/ 182 h 218"/>
                <a:gd name="T56" fmla="*/ 158 w 171"/>
                <a:gd name="T57" fmla="*/ 190 h 218"/>
                <a:gd name="T58" fmla="*/ 152 w 171"/>
                <a:gd name="T59" fmla="*/ 197 h 218"/>
                <a:gd name="T60" fmla="*/ 145 w 171"/>
                <a:gd name="T61" fmla="*/ 203 h 218"/>
                <a:gd name="T62" fmla="*/ 138 w 171"/>
                <a:gd name="T63" fmla="*/ 209 h 218"/>
                <a:gd name="T64" fmla="*/ 129 w 171"/>
                <a:gd name="T65" fmla="*/ 213 h 218"/>
                <a:gd name="T66" fmla="*/ 120 w 171"/>
                <a:gd name="T67" fmla="*/ 216 h 218"/>
                <a:gd name="T68" fmla="*/ 110 w 171"/>
                <a:gd name="T69" fmla="*/ 217 h 218"/>
                <a:gd name="T70" fmla="*/ 75 w 171"/>
                <a:gd name="T71" fmla="*/ 161 h 218"/>
                <a:gd name="T72" fmla="*/ 84 w 171"/>
                <a:gd name="T73" fmla="*/ 160 h 218"/>
                <a:gd name="T74" fmla="*/ 90 w 171"/>
                <a:gd name="T75" fmla="*/ 158 h 218"/>
                <a:gd name="T76" fmla="*/ 96 w 171"/>
                <a:gd name="T77" fmla="*/ 154 h 218"/>
                <a:gd name="T78" fmla="*/ 99 w 171"/>
                <a:gd name="T79" fmla="*/ 146 h 218"/>
                <a:gd name="T80" fmla="*/ 96 w 171"/>
                <a:gd name="T81" fmla="*/ 137 h 218"/>
                <a:gd name="T82" fmla="*/ 85 w 171"/>
                <a:gd name="T83" fmla="*/ 132 h 218"/>
                <a:gd name="T84" fmla="*/ 75 w 171"/>
                <a:gd name="T85" fmla="*/ 85 h 218"/>
                <a:gd name="T86" fmla="*/ 84 w 171"/>
                <a:gd name="T87" fmla="*/ 83 h 218"/>
                <a:gd name="T88" fmla="*/ 88 w 171"/>
                <a:gd name="T89" fmla="*/ 77 h 218"/>
                <a:gd name="T90" fmla="*/ 89 w 171"/>
                <a:gd name="T91" fmla="*/ 70 h 218"/>
                <a:gd name="T92" fmla="*/ 86 w 171"/>
                <a:gd name="T93" fmla="*/ 63 h 218"/>
                <a:gd name="T94" fmla="*/ 79 w 171"/>
                <a:gd name="T95" fmla="*/ 60 h 218"/>
                <a:gd name="T96" fmla="*/ 71 w 171"/>
                <a:gd name="T97" fmla="*/ 60 h 218"/>
                <a:gd name="T98" fmla="*/ 68 w 171"/>
                <a:gd name="T99" fmla="*/ 64 h 218"/>
                <a:gd name="T100" fmla="*/ 67 w 171"/>
                <a:gd name="T101" fmla="*/ 70 h 218"/>
                <a:gd name="T102" fmla="*/ 67 w 171"/>
                <a:gd name="T103" fmla="*/ 75 h 218"/>
                <a:gd name="T104" fmla="*/ 66 w 171"/>
                <a:gd name="T105" fmla="*/ 83 h 218"/>
                <a:gd name="T106" fmla="*/ 66 w 171"/>
                <a:gd name="T107" fmla="*/ 217 h 21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1"/>
                <a:gd name="T163" fmla="*/ 0 h 218"/>
                <a:gd name="T164" fmla="*/ 171 w 171"/>
                <a:gd name="T165" fmla="*/ 218 h 21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1" h="218">
                  <a:moveTo>
                    <a:pt x="0" y="217"/>
                  </a:moveTo>
                  <a:lnTo>
                    <a:pt x="0" y="74"/>
                  </a:lnTo>
                  <a:lnTo>
                    <a:pt x="0" y="69"/>
                  </a:lnTo>
                  <a:lnTo>
                    <a:pt x="0" y="64"/>
                  </a:lnTo>
                  <a:lnTo>
                    <a:pt x="1" y="58"/>
                  </a:lnTo>
                  <a:lnTo>
                    <a:pt x="2" y="54"/>
                  </a:lnTo>
                  <a:lnTo>
                    <a:pt x="3" y="50"/>
                  </a:lnTo>
                  <a:lnTo>
                    <a:pt x="5" y="45"/>
                  </a:lnTo>
                  <a:lnTo>
                    <a:pt x="7" y="40"/>
                  </a:lnTo>
                  <a:lnTo>
                    <a:pt x="9" y="36"/>
                  </a:lnTo>
                  <a:lnTo>
                    <a:pt x="12" y="32"/>
                  </a:lnTo>
                  <a:lnTo>
                    <a:pt x="14" y="28"/>
                  </a:lnTo>
                  <a:lnTo>
                    <a:pt x="17" y="25"/>
                  </a:lnTo>
                  <a:lnTo>
                    <a:pt x="20" y="21"/>
                  </a:lnTo>
                  <a:lnTo>
                    <a:pt x="24" y="18"/>
                  </a:lnTo>
                  <a:lnTo>
                    <a:pt x="28" y="16"/>
                  </a:lnTo>
                  <a:lnTo>
                    <a:pt x="32" y="13"/>
                  </a:lnTo>
                  <a:lnTo>
                    <a:pt x="37" y="11"/>
                  </a:lnTo>
                  <a:lnTo>
                    <a:pt x="41" y="9"/>
                  </a:lnTo>
                  <a:lnTo>
                    <a:pt x="45" y="7"/>
                  </a:lnTo>
                  <a:lnTo>
                    <a:pt x="50" y="5"/>
                  </a:lnTo>
                  <a:lnTo>
                    <a:pt x="55" y="4"/>
                  </a:lnTo>
                  <a:lnTo>
                    <a:pt x="61" y="3"/>
                  </a:lnTo>
                  <a:lnTo>
                    <a:pt x="67" y="2"/>
                  </a:lnTo>
                  <a:lnTo>
                    <a:pt x="71" y="0"/>
                  </a:lnTo>
                  <a:lnTo>
                    <a:pt x="78" y="0"/>
                  </a:lnTo>
                  <a:lnTo>
                    <a:pt x="84" y="0"/>
                  </a:lnTo>
                  <a:lnTo>
                    <a:pt x="90" y="0"/>
                  </a:lnTo>
                  <a:lnTo>
                    <a:pt x="96" y="2"/>
                  </a:lnTo>
                  <a:lnTo>
                    <a:pt x="100" y="3"/>
                  </a:lnTo>
                  <a:lnTo>
                    <a:pt x="106" y="4"/>
                  </a:lnTo>
                  <a:lnTo>
                    <a:pt x="110" y="6"/>
                  </a:lnTo>
                  <a:lnTo>
                    <a:pt x="115" y="9"/>
                  </a:lnTo>
                  <a:lnTo>
                    <a:pt x="119" y="11"/>
                  </a:lnTo>
                  <a:lnTo>
                    <a:pt x="124" y="13"/>
                  </a:lnTo>
                  <a:lnTo>
                    <a:pt x="128" y="15"/>
                  </a:lnTo>
                  <a:lnTo>
                    <a:pt x="131" y="18"/>
                  </a:lnTo>
                  <a:lnTo>
                    <a:pt x="134" y="20"/>
                  </a:lnTo>
                  <a:lnTo>
                    <a:pt x="137" y="24"/>
                  </a:lnTo>
                  <a:lnTo>
                    <a:pt x="140" y="27"/>
                  </a:lnTo>
                  <a:lnTo>
                    <a:pt x="142" y="31"/>
                  </a:lnTo>
                  <a:lnTo>
                    <a:pt x="144" y="34"/>
                  </a:lnTo>
                  <a:lnTo>
                    <a:pt x="147" y="38"/>
                  </a:lnTo>
                  <a:lnTo>
                    <a:pt x="148" y="42"/>
                  </a:lnTo>
                  <a:lnTo>
                    <a:pt x="150" y="46"/>
                  </a:lnTo>
                  <a:lnTo>
                    <a:pt x="152" y="50"/>
                  </a:lnTo>
                  <a:lnTo>
                    <a:pt x="153" y="54"/>
                  </a:lnTo>
                  <a:lnTo>
                    <a:pt x="154" y="57"/>
                  </a:lnTo>
                  <a:lnTo>
                    <a:pt x="154" y="62"/>
                  </a:lnTo>
                  <a:lnTo>
                    <a:pt x="154" y="66"/>
                  </a:lnTo>
                  <a:lnTo>
                    <a:pt x="154" y="72"/>
                  </a:lnTo>
                  <a:lnTo>
                    <a:pt x="154" y="77"/>
                  </a:lnTo>
                  <a:lnTo>
                    <a:pt x="152" y="82"/>
                  </a:lnTo>
                  <a:lnTo>
                    <a:pt x="151" y="87"/>
                  </a:lnTo>
                  <a:lnTo>
                    <a:pt x="150" y="90"/>
                  </a:lnTo>
                  <a:lnTo>
                    <a:pt x="147" y="94"/>
                  </a:lnTo>
                  <a:lnTo>
                    <a:pt x="145" y="97"/>
                  </a:lnTo>
                  <a:lnTo>
                    <a:pt x="143" y="100"/>
                  </a:lnTo>
                  <a:lnTo>
                    <a:pt x="146" y="102"/>
                  </a:lnTo>
                  <a:lnTo>
                    <a:pt x="149" y="105"/>
                  </a:lnTo>
                  <a:lnTo>
                    <a:pt x="152" y="107"/>
                  </a:lnTo>
                  <a:lnTo>
                    <a:pt x="155" y="110"/>
                  </a:lnTo>
                  <a:lnTo>
                    <a:pt x="156" y="113"/>
                  </a:lnTo>
                  <a:lnTo>
                    <a:pt x="158" y="116"/>
                  </a:lnTo>
                  <a:lnTo>
                    <a:pt x="161" y="120"/>
                  </a:lnTo>
                  <a:lnTo>
                    <a:pt x="162" y="123"/>
                  </a:lnTo>
                  <a:lnTo>
                    <a:pt x="164" y="126"/>
                  </a:lnTo>
                  <a:lnTo>
                    <a:pt x="165" y="129"/>
                  </a:lnTo>
                  <a:lnTo>
                    <a:pt x="167" y="133"/>
                  </a:lnTo>
                  <a:lnTo>
                    <a:pt x="168" y="137"/>
                  </a:lnTo>
                  <a:lnTo>
                    <a:pt x="169" y="140"/>
                  </a:lnTo>
                  <a:lnTo>
                    <a:pt x="169" y="144"/>
                  </a:lnTo>
                  <a:lnTo>
                    <a:pt x="170" y="148"/>
                  </a:lnTo>
                  <a:lnTo>
                    <a:pt x="170" y="153"/>
                  </a:lnTo>
                  <a:lnTo>
                    <a:pt x="170" y="156"/>
                  </a:lnTo>
                  <a:lnTo>
                    <a:pt x="169" y="159"/>
                  </a:lnTo>
                  <a:lnTo>
                    <a:pt x="169" y="162"/>
                  </a:lnTo>
                  <a:lnTo>
                    <a:pt x="169" y="164"/>
                  </a:lnTo>
                  <a:lnTo>
                    <a:pt x="168" y="167"/>
                  </a:lnTo>
                  <a:lnTo>
                    <a:pt x="167" y="170"/>
                  </a:lnTo>
                  <a:lnTo>
                    <a:pt x="166" y="173"/>
                  </a:lnTo>
                  <a:lnTo>
                    <a:pt x="165" y="176"/>
                  </a:lnTo>
                  <a:lnTo>
                    <a:pt x="164" y="179"/>
                  </a:lnTo>
                  <a:lnTo>
                    <a:pt x="163" y="182"/>
                  </a:lnTo>
                  <a:lnTo>
                    <a:pt x="161" y="185"/>
                  </a:lnTo>
                  <a:lnTo>
                    <a:pt x="159" y="187"/>
                  </a:lnTo>
                  <a:lnTo>
                    <a:pt x="158" y="190"/>
                  </a:lnTo>
                  <a:lnTo>
                    <a:pt x="156" y="192"/>
                  </a:lnTo>
                  <a:lnTo>
                    <a:pt x="155" y="195"/>
                  </a:lnTo>
                  <a:lnTo>
                    <a:pt x="152" y="197"/>
                  </a:lnTo>
                  <a:lnTo>
                    <a:pt x="150" y="199"/>
                  </a:lnTo>
                  <a:lnTo>
                    <a:pt x="148" y="201"/>
                  </a:lnTo>
                  <a:lnTo>
                    <a:pt x="145" y="203"/>
                  </a:lnTo>
                  <a:lnTo>
                    <a:pt x="143" y="205"/>
                  </a:lnTo>
                  <a:lnTo>
                    <a:pt x="140" y="207"/>
                  </a:lnTo>
                  <a:lnTo>
                    <a:pt x="138" y="209"/>
                  </a:lnTo>
                  <a:lnTo>
                    <a:pt x="135" y="210"/>
                  </a:lnTo>
                  <a:lnTo>
                    <a:pt x="132" y="212"/>
                  </a:lnTo>
                  <a:lnTo>
                    <a:pt x="129" y="213"/>
                  </a:lnTo>
                  <a:lnTo>
                    <a:pt x="127" y="214"/>
                  </a:lnTo>
                  <a:lnTo>
                    <a:pt x="123" y="215"/>
                  </a:lnTo>
                  <a:lnTo>
                    <a:pt x="120" y="216"/>
                  </a:lnTo>
                  <a:lnTo>
                    <a:pt x="117" y="216"/>
                  </a:lnTo>
                  <a:lnTo>
                    <a:pt x="113" y="217"/>
                  </a:lnTo>
                  <a:lnTo>
                    <a:pt x="110" y="217"/>
                  </a:lnTo>
                  <a:lnTo>
                    <a:pt x="106" y="217"/>
                  </a:lnTo>
                  <a:lnTo>
                    <a:pt x="75" y="217"/>
                  </a:lnTo>
                  <a:lnTo>
                    <a:pt x="75" y="161"/>
                  </a:lnTo>
                  <a:lnTo>
                    <a:pt x="78" y="161"/>
                  </a:lnTo>
                  <a:lnTo>
                    <a:pt x="81" y="161"/>
                  </a:lnTo>
                  <a:lnTo>
                    <a:pt x="84" y="160"/>
                  </a:lnTo>
                  <a:lnTo>
                    <a:pt x="86" y="159"/>
                  </a:lnTo>
                  <a:lnTo>
                    <a:pt x="88" y="159"/>
                  </a:lnTo>
                  <a:lnTo>
                    <a:pt x="90" y="158"/>
                  </a:lnTo>
                  <a:lnTo>
                    <a:pt x="92" y="157"/>
                  </a:lnTo>
                  <a:lnTo>
                    <a:pt x="93" y="156"/>
                  </a:lnTo>
                  <a:lnTo>
                    <a:pt x="96" y="154"/>
                  </a:lnTo>
                  <a:lnTo>
                    <a:pt x="98" y="151"/>
                  </a:lnTo>
                  <a:lnTo>
                    <a:pt x="99" y="148"/>
                  </a:lnTo>
                  <a:lnTo>
                    <a:pt x="99" y="146"/>
                  </a:lnTo>
                  <a:lnTo>
                    <a:pt x="99" y="142"/>
                  </a:lnTo>
                  <a:lnTo>
                    <a:pt x="97" y="139"/>
                  </a:lnTo>
                  <a:lnTo>
                    <a:pt x="96" y="137"/>
                  </a:lnTo>
                  <a:lnTo>
                    <a:pt x="93" y="135"/>
                  </a:lnTo>
                  <a:lnTo>
                    <a:pt x="89" y="133"/>
                  </a:lnTo>
                  <a:lnTo>
                    <a:pt x="85" y="132"/>
                  </a:lnTo>
                  <a:lnTo>
                    <a:pt x="81" y="131"/>
                  </a:lnTo>
                  <a:lnTo>
                    <a:pt x="75" y="131"/>
                  </a:lnTo>
                  <a:lnTo>
                    <a:pt x="75" y="85"/>
                  </a:lnTo>
                  <a:lnTo>
                    <a:pt x="78" y="84"/>
                  </a:lnTo>
                  <a:lnTo>
                    <a:pt x="81" y="84"/>
                  </a:lnTo>
                  <a:lnTo>
                    <a:pt x="84" y="83"/>
                  </a:lnTo>
                  <a:lnTo>
                    <a:pt x="85" y="81"/>
                  </a:lnTo>
                  <a:lnTo>
                    <a:pt x="86" y="79"/>
                  </a:lnTo>
                  <a:lnTo>
                    <a:pt x="88" y="77"/>
                  </a:lnTo>
                  <a:lnTo>
                    <a:pt x="89" y="75"/>
                  </a:lnTo>
                  <a:lnTo>
                    <a:pt x="89" y="73"/>
                  </a:lnTo>
                  <a:lnTo>
                    <a:pt x="89" y="70"/>
                  </a:lnTo>
                  <a:lnTo>
                    <a:pt x="88" y="68"/>
                  </a:lnTo>
                  <a:lnTo>
                    <a:pt x="88" y="65"/>
                  </a:lnTo>
                  <a:lnTo>
                    <a:pt x="86" y="63"/>
                  </a:lnTo>
                  <a:lnTo>
                    <a:pt x="84" y="62"/>
                  </a:lnTo>
                  <a:lnTo>
                    <a:pt x="82" y="61"/>
                  </a:lnTo>
                  <a:lnTo>
                    <a:pt x="79" y="60"/>
                  </a:lnTo>
                  <a:lnTo>
                    <a:pt x="76" y="59"/>
                  </a:lnTo>
                  <a:lnTo>
                    <a:pt x="73" y="59"/>
                  </a:lnTo>
                  <a:lnTo>
                    <a:pt x="71" y="60"/>
                  </a:lnTo>
                  <a:lnTo>
                    <a:pt x="71" y="61"/>
                  </a:lnTo>
                  <a:lnTo>
                    <a:pt x="70" y="62"/>
                  </a:lnTo>
                  <a:lnTo>
                    <a:pt x="68" y="64"/>
                  </a:lnTo>
                  <a:lnTo>
                    <a:pt x="67" y="66"/>
                  </a:lnTo>
                  <a:lnTo>
                    <a:pt x="67" y="68"/>
                  </a:lnTo>
                  <a:lnTo>
                    <a:pt x="67" y="70"/>
                  </a:lnTo>
                  <a:lnTo>
                    <a:pt x="67" y="72"/>
                  </a:lnTo>
                  <a:lnTo>
                    <a:pt x="67" y="73"/>
                  </a:lnTo>
                  <a:lnTo>
                    <a:pt x="67" y="75"/>
                  </a:lnTo>
                  <a:lnTo>
                    <a:pt x="67" y="77"/>
                  </a:lnTo>
                  <a:lnTo>
                    <a:pt x="66" y="80"/>
                  </a:lnTo>
                  <a:lnTo>
                    <a:pt x="66" y="83"/>
                  </a:lnTo>
                  <a:lnTo>
                    <a:pt x="66" y="85"/>
                  </a:lnTo>
                  <a:lnTo>
                    <a:pt x="66" y="88"/>
                  </a:lnTo>
                  <a:lnTo>
                    <a:pt x="66" y="217"/>
                  </a:lnTo>
                  <a:lnTo>
                    <a:pt x="0" y="217"/>
                  </a:lnTo>
                </a:path>
              </a:pathLst>
            </a:custGeom>
            <a:solidFill>
              <a:srgbClr val="FF0000"/>
            </a:solidFill>
            <a:ln w="12700" cap="rnd">
              <a:noFill/>
              <a:round/>
              <a:headEnd/>
              <a:tailEnd/>
            </a:ln>
          </p:spPr>
          <p:txBody>
            <a:bodyPr/>
            <a:lstStyle/>
            <a:p>
              <a:endParaRPr lang="en-US">
                <a:solidFill>
                  <a:srgbClr val="000000"/>
                </a:solidFill>
              </a:endParaRPr>
            </a:p>
          </p:txBody>
        </p:sp>
        <p:sp>
          <p:nvSpPr>
            <p:cNvPr id="27897" name="Freeform 250"/>
            <p:cNvSpPr>
              <a:spLocks/>
            </p:cNvSpPr>
            <p:nvPr/>
          </p:nvSpPr>
          <p:spPr bwMode="auto">
            <a:xfrm>
              <a:off x="1925" y="2648"/>
              <a:ext cx="177" cy="224"/>
            </a:xfrm>
            <a:custGeom>
              <a:avLst/>
              <a:gdLst>
                <a:gd name="T0" fmla="*/ 0 w 177"/>
                <a:gd name="T1" fmla="*/ 71 h 224"/>
                <a:gd name="T2" fmla="*/ 2 w 177"/>
                <a:gd name="T3" fmla="*/ 55 h 224"/>
                <a:gd name="T4" fmla="*/ 7 w 177"/>
                <a:gd name="T5" fmla="*/ 41 h 224"/>
                <a:gd name="T6" fmla="*/ 15 w 177"/>
                <a:gd name="T7" fmla="*/ 29 h 224"/>
                <a:gd name="T8" fmla="*/ 25 w 177"/>
                <a:gd name="T9" fmla="*/ 19 h 224"/>
                <a:gd name="T10" fmla="*/ 38 w 177"/>
                <a:gd name="T11" fmla="*/ 11 h 224"/>
                <a:gd name="T12" fmla="*/ 52 w 177"/>
                <a:gd name="T13" fmla="*/ 5 h 224"/>
                <a:gd name="T14" fmla="*/ 69 w 177"/>
                <a:gd name="T15" fmla="*/ 2 h 224"/>
                <a:gd name="T16" fmla="*/ 87 w 177"/>
                <a:gd name="T17" fmla="*/ 0 h 224"/>
                <a:gd name="T18" fmla="*/ 104 w 177"/>
                <a:gd name="T19" fmla="*/ 3 h 224"/>
                <a:gd name="T20" fmla="*/ 119 w 177"/>
                <a:gd name="T21" fmla="*/ 9 h 224"/>
                <a:gd name="T22" fmla="*/ 132 w 177"/>
                <a:gd name="T23" fmla="*/ 15 h 224"/>
                <a:gd name="T24" fmla="*/ 142 w 177"/>
                <a:gd name="T25" fmla="*/ 25 h 224"/>
                <a:gd name="T26" fmla="*/ 149 w 177"/>
                <a:gd name="T27" fmla="*/ 35 h 224"/>
                <a:gd name="T28" fmla="*/ 155 w 177"/>
                <a:gd name="T29" fmla="*/ 47 h 224"/>
                <a:gd name="T30" fmla="*/ 159 w 177"/>
                <a:gd name="T31" fmla="*/ 59 h 224"/>
                <a:gd name="T32" fmla="*/ 159 w 177"/>
                <a:gd name="T33" fmla="*/ 74 h 224"/>
                <a:gd name="T34" fmla="*/ 156 w 177"/>
                <a:gd name="T35" fmla="*/ 89 h 224"/>
                <a:gd name="T36" fmla="*/ 150 w 177"/>
                <a:gd name="T37" fmla="*/ 100 h 224"/>
                <a:gd name="T38" fmla="*/ 154 w 177"/>
                <a:gd name="T39" fmla="*/ 108 h 224"/>
                <a:gd name="T40" fmla="*/ 162 w 177"/>
                <a:gd name="T41" fmla="*/ 116 h 224"/>
                <a:gd name="T42" fmla="*/ 168 w 177"/>
                <a:gd name="T43" fmla="*/ 126 h 224"/>
                <a:gd name="T44" fmla="*/ 173 w 177"/>
                <a:gd name="T45" fmla="*/ 137 h 224"/>
                <a:gd name="T46" fmla="*/ 175 w 177"/>
                <a:gd name="T47" fmla="*/ 148 h 224"/>
                <a:gd name="T48" fmla="*/ 176 w 177"/>
                <a:gd name="T49" fmla="*/ 160 h 224"/>
                <a:gd name="T50" fmla="*/ 175 w 177"/>
                <a:gd name="T51" fmla="*/ 169 h 224"/>
                <a:gd name="T52" fmla="*/ 172 w 177"/>
                <a:gd name="T53" fmla="*/ 178 h 224"/>
                <a:gd name="T54" fmla="*/ 169 w 177"/>
                <a:gd name="T55" fmla="*/ 187 h 224"/>
                <a:gd name="T56" fmla="*/ 164 w 177"/>
                <a:gd name="T57" fmla="*/ 195 h 224"/>
                <a:gd name="T58" fmla="*/ 157 w 177"/>
                <a:gd name="T59" fmla="*/ 202 h 224"/>
                <a:gd name="T60" fmla="*/ 150 w 177"/>
                <a:gd name="T61" fmla="*/ 209 h 224"/>
                <a:gd name="T62" fmla="*/ 143 w 177"/>
                <a:gd name="T63" fmla="*/ 215 h 224"/>
                <a:gd name="T64" fmla="*/ 134 w 177"/>
                <a:gd name="T65" fmla="*/ 219 h 224"/>
                <a:gd name="T66" fmla="*/ 124 w 177"/>
                <a:gd name="T67" fmla="*/ 222 h 224"/>
                <a:gd name="T68" fmla="*/ 114 w 177"/>
                <a:gd name="T69" fmla="*/ 223 h 224"/>
                <a:gd name="T70" fmla="*/ 78 w 177"/>
                <a:gd name="T71" fmla="*/ 165 h 224"/>
                <a:gd name="T72" fmla="*/ 87 w 177"/>
                <a:gd name="T73" fmla="*/ 164 h 224"/>
                <a:gd name="T74" fmla="*/ 93 w 177"/>
                <a:gd name="T75" fmla="*/ 162 h 224"/>
                <a:gd name="T76" fmla="*/ 99 w 177"/>
                <a:gd name="T77" fmla="*/ 158 h 224"/>
                <a:gd name="T78" fmla="*/ 102 w 177"/>
                <a:gd name="T79" fmla="*/ 150 h 224"/>
                <a:gd name="T80" fmla="*/ 99 w 177"/>
                <a:gd name="T81" fmla="*/ 141 h 224"/>
                <a:gd name="T82" fmla="*/ 88 w 177"/>
                <a:gd name="T83" fmla="*/ 136 h 224"/>
                <a:gd name="T84" fmla="*/ 78 w 177"/>
                <a:gd name="T85" fmla="*/ 87 h 224"/>
                <a:gd name="T86" fmla="*/ 87 w 177"/>
                <a:gd name="T87" fmla="*/ 85 h 224"/>
                <a:gd name="T88" fmla="*/ 91 w 177"/>
                <a:gd name="T89" fmla="*/ 79 h 224"/>
                <a:gd name="T90" fmla="*/ 92 w 177"/>
                <a:gd name="T91" fmla="*/ 72 h 224"/>
                <a:gd name="T92" fmla="*/ 89 w 177"/>
                <a:gd name="T93" fmla="*/ 65 h 224"/>
                <a:gd name="T94" fmla="*/ 82 w 177"/>
                <a:gd name="T95" fmla="*/ 62 h 224"/>
                <a:gd name="T96" fmla="*/ 74 w 177"/>
                <a:gd name="T97" fmla="*/ 62 h 224"/>
                <a:gd name="T98" fmla="*/ 70 w 177"/>
                <a:gd name="T99" fmla="*/ 66 h 224"/>
                <a:gd name="T100" fmla="*/ 69 w 177"/>
                <a:gd name="T101" fmla="*/ 72 h 224"/>
                <a:gd name="T102" fmla="*/ 69 w 177"/>
                <a:gd name="T103" fmla="*/ 77 h 224"/>
                <a:gd name="T104" fmla="*/ 68 w 177"/>
                <a:gd name="T105" fmla="*/ 85 h 224"/>
                <a:gd name="T106" fmla="*/ 68 w 177"/>
                <a:gd name="T107" fmla="*/ 223 h 2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7"/>
                <a:gd name="T163" fmla="*/ 0 h 224"/>
                <a:gd name="T164" fmla="*/ 177 w 177"/>
                <a:gd name="T165" fmla="*/ 224 h 2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7" h="224">
                  <a:moveTo>
                    <a:pt x="0" y="223"/>
                  </a:moveTo>
                  <a:lnTo>
                    <a:pt x="0" y="76"/>
                  </a:lnTo>
                  <a:lnTo>
                    <a:pt x="0" y="71"/>
                  </a:lnTo>
                  <a:lnTo>
                    <a:pt x="0" y="66"/>
                  </a:lnTo>
                  <a:lnTo>
                    <a:pt x="1" y="60"/>
                  </a:lnTo>
                  <a:lnTo>
                    <a:pt x="2" y="55"/>
                  </a:lnTo>
                  <a:lnTo>
                    <a:pt x="3" y="51"/>
                  </a:lnTo>
                  <a:lnTo>
                    <a:pt x="5" y="46"/>
                  </a:lnTo>
                  <a:lnTo>
                    <a:pt x="7" y="41"/>
                  </a:lnTo>
                  <a:lnTo>
                    <a:pt x="9" y="37"/>
                  </a:lnTo>
                  <a:lnTo>
                    <a:pt x="12" y="33"/>
                  </a:lnTo>
                  <a:lnTo>
                    <a:pt x="15" y="29"/>
                  </a:lnTo>
                  <a:lnTo>
                    <a:pt x="18" y="26"/>
                  </a:lnTo>
                  <a:lnTo>
                    <a:pt x="21" y="22"/>
                  </a:lnTo>
                  <a:lnTo>
                    <a:pt x="25" y="19"/>
                  </a:lnTo>
                  <a:lnTo>
                    <a:pt x="29" y="16"/>
                  </a:lnTo>
                  <a:lnTo>
                    <a:pt x="33" y="13"/>
                  </a:lnTo>
                  <a:lnTo>
                    <a:pt x="38" y="11"/>
                  </a:lnTo>
                  <a:lnTo>
                    <a:pt x="42" y="9"/>
                  </a:lnTo>
                  <a:lnTo>
                    <a:pt x="47" y="7"/>
                  </a:lnTo>
                  <a:lnTo>
                    <a:pt x="52" y="5"/>
                  </a:lnTo>
                  <a:lnTo>
                    <a:pt x="57" y="4"/>
                  </a:lnTo>
                  <a:lnTo>
                    <a:pt x="63" y="3"/>
                  </a:lnTo>
                  <a:lnTo>
                    <a:pt x="69" y="2"/>
                  </a:lnTo>
                  <a:lnTo>
                    <a:pt x="74" y="0"/>
                  </a:lnTo>
                  <a:lnTo>
                    <a:pt x="81" y="0"/>
                  </a:lnTo>
                  <a:lnTo>
                    <a:pt x="87" y="0"/>
                  </a:lnTo>
                  <a:lnTo>
                    <a:pt x="93" y="0"/>
                  </a:lnTo>
                  <a:lnTo>
                    <a:pt x="99" y="2"/>
                  </a:lnTo>
                  <a:lnTo>
                    <a:pt x="104" y="3"/>
                  </a:lnTo>
                  <a:lnTo>
                    <a:pt x="110" y="4"/>
                  </a:lnTo>
                  <a:lnTo>
                    <a:pt x="114" y="6"/>
                  </a:lnTo>
                  <a:lnTo>
                    <a:pt x="119" y="9"/>
                  </a:lnTo>
                  <a:lnTo>
                    <a:pt x="123" y="11"/>
                  </a:lnTo>
                  <a:lnTo>
                    <a:pt x="128" y="13"/>
                  </a:lnTo>
                  <a:lnTo>
                    <a:pt x="132" y="15"/>
                  </a:lnTo>
                  <a:lnTo>
                    <a:pt x="136" y="18"/>
                  </a:lnTo>
                  <a:lnTo>
                    <a:pt x="139" y="21"/>
                  </a:lnTo>
                  <a:lnTo>
                    <a:pt x="142" y="25"/>
                  </a:lnTo>
                  <a:lnTo>
                    <a:pt x="145" y="28"/>
                  </a:lnTo>
                  <a:lnTo>
                    <a:pt x="147" y="32"/>
                  </a:lnTo>
                  <a:lnTo>
                    <a:pt x="149" y="35"/>
                  </a:lnTo>
                  <a:lnTo>
                    <a:pt x="152" y="39"/>
                  </a:lnTo>
                  <a:lnTo>
                    <a:pt x="153" y="43"/>
                  </a:lnTo>
                  <a:lnTo>
                    <a:pt x="155" y="47"/>
                  </a:lnTo>
                  <a:lnTo>
                    <a:pt x="157" y="51"/>
                  </a:lnTo>
                  <a:lnTo>
                    <a:pt x="158" y="55"/>
                  </a:lnTo>
                  <a:lnTo>
                    <a:pt x="159" y="59"/>
                  </a:lnTo>
                  <a:lnTo>
                    <a:pt x="159" y="64"/>
                  </a:lnTo>
                  <a:lnTo>
                    <a:pt x="159" y="68"/>
                  </a:lnTo>
                  <a:lnTo>
                    <a:pt x="159" y="74"/>
                  </a:lnTo>
                  <a:lnTo>
                    <a:pt x="159" y="79"/>
                  </a:lnTo>
                  <a:lnTo>
                    <a:pt x="157" y="84"/>
                  </a:lnTo>
                  <a:lnTo>
                    <a:pt x="156" y="89"/>
                  </a:lnTo>
                  <a:lnTo>
                    <a:pt x="155" y="93"/>
                  </a:lnTo>
                  <a:lnTo>
                    <a:pt x="152" y="97"/>
                  </a:lnTo>
                  <a:lnTo>
                    <a:pt x="150" y="100"/>
                  </a:lnTo>
                  <a:lnTo>
                    <a:pt x="148" y="103"/>
                  </a:lnTo>
                  <a:lnTo>
                    <a:pt x="151" y="105"/>
                  </a:lnTo>
                  <a:lnTo>
                    <a:pt x="154" y="108"/>
                  </a:lnTo>
                  <a:lnTo>
                    <a:pt x="157" y="110"/>
                  </a:lnTo>
                  <a:lnTo>
                    <a:pt x="160" y="113"/>
                  </a:lnTo>
                  <a:lnTo>
                    <a:pt x="162" y="116"/>
                  </a:lnTo>
                  <a:lnTo>
                    <a:pt x="164" y="119"/>
                  </a:lnTo>
                  <a:lnTo>
                    <a:pt x="167" y="123"/>
                  </a:lnTo>
                  <a:lnTo>
                    <a:pt x="168" y="126"/>
                  </a:lnTo>
                  <a:lnTo>
                    <a:pt x="170" y="129"/>
                  </a:lnTo>
                  <a:lnTo>
                    <a:pt x="171" y="133"/>
                  </a:lnTo>
                  <a:lnTo>
                    <a:pt x="173" y="137"/>
                  </a:lnTo>
                  <a:lnTo>
                    <a:pt x="174" y="141"/>
                  </a:lnTo>
                  <a:lnTo>
                    <a:pt x="175" y="144"/>
                  </a:lnTo>
                  <a:lnTo>
                    <a:pt x="175" y="148"/>
                  </a:lnTo>
                  <a:lnTo>
                    <a:pt x="176" y="152"/>
                  </a:lnTo>
                  <a:lnTo>
                    <a:pt x="176" y="157"/>
                  </a:lnTo>
                  <a:lnTo>
                    <a:pt x="176" y="160"/>
                  </a:lnTo>
                  <a:lnTo>
                    <a:pt x="175" y="163"/>
                  </a:lnTo>
                  <a:lnTo>
                    <a:pt x="175" y="166"/>
                  </a:lnTo>
                  <a:lnTo>
                    <a:pt x="175" y="169"/>
                  </a:lnTo>
                  <a:lnTo>
                    <a:pt x="174" y="172"/>
                  </a:lnTo>
                  <a:lnTo>
                    <a:pt x="173" y="175"/>
                  </a:lnTo>
                  <a:lnTo>
                    <a:pt x="172" y="178"/>
                  </a:lnTo>
                  <a:lnTo>
                    <a:pt x="171" y="181"/>
                  </a:lnTo>
                  <a:lnTo>
                    <a:pt x="170" y="184"/>
                  </a:lnTo>
                  <a:lnTo>
                    <a:pt x="169" y="187"/>
                  </a:lnTo>
                  <a:lnTo>
                    <a:pt x="167" y="190"/>
                  </a:lnTo>
                  <a:lnTo>
                    <a:pt x="165" y="192"/>
                  </a:lnTo>
                  <a:lnTo>
                    <a:pt x="164" y="195"/>
                  </a:lnTo>
                  <a:lnTo>
                    <a:pt x="161" y="197"/>
                  </a:lnTo>
                  <a:lnTo>
                    <a:pt x="160" y="200"/>
                  </a:lnTo>
                  <a:lnTo>
                    <a:pt x="157" y="202"/>
                  </a:lnTo>
                  <a:lnTo>
                    <a:pt x="155" y="204"/>
                  </a:lnTo>
                  <a:lnTo>
                    <a:pt x="153" y="207"/>
                  </a:lnTo>
                  <a:lnTo>
                    <a:pt x="150" y="209"/>
                  </a:lnTo>
                  <a:lnTo>
                    <a:pt x="148" y="211"/>
                  </a:lnTo>
                  <a:lnTo>
                    <a:pt x="145" y="213"/>
                  </a:lnTo>
                  <a:lnTo>
                    <a:pt x="143" y="215"/>
                  </a:lnTo>
                  <a:lnTo>
                    <a:pt x="140" y="216"/>
                  </a:lnTo>
                  <a:lnTo>
                    <a:pt x="137" y="218"/>
                  </a:lnTo>
                  <a:lnTo>
                    <a:pt x="134" y="219"/>
                  </a:lnTo>
                  <a:lnTo>
                    <a:pt x="131" y="220"/>
                  </a:lnTo>
                  <a:lnTo>
                    <a:pt x="127" y="221"/>
                  </a:lnTo>
                  <a:lnTo>
                    <a:pt x="124" y="222"/>
                  </a:lnTo>
                  <a:lnTo>
                    <a:pt x="121" y="222"/>
                  </a:lnTo>
                  <a:lnTo>
                    <a:pt x="117" y="223"/>
                  </a:lnTo>
                  <a:lnTo>
                    <a:pt x="114" y="223"/>
                  </a:lnTo>
                  <a:lnTo>
                    <a:pt x="110" y="223"/>
                  </a:lnTo>
                  <a:lnTo>
                    <a:pt x="78" y="223"/>
                  </a:lnTo>
                  <a:lnTo>
                    <a:pt x="78" y="165"/>
                  </a:lnTo>
                  <a:lnTo>
                    <a:pt x="81" y="165"/>
                  </a:lnTo>
                  <a:lnTo>
                    <a:pt x="84" y="165"/>
                  </a:lnTo>
                  <a:lnTo>
                    <a:pt x="87" y="164"/>
                  </a:lnTo>
                  <a:lnTo>
                    <a:pt x="89" y="163"/>
                  </a:lnTo>
                  <a:lnTo>
                    <a:pt x="91" y="163"/>
                  </a:lnTo>
                  <a:lnTo>
                    <a:pt x="93" y="162"/>
                  </a:lnTo>
                  <a:lnTo>
                    <a:pt x="95" y="161"/>
                  </a:lnTo>
                  <a:lnTo>
                    <a:pt x="96" y="160"/>
                  </a:lnTo>
                  <a:lnTo>
                    <a:pt x="99" y="158"/>
                  </a:lnTo>
                  <a:lnTo>
                    <a:pt x="101" y="155"/>
                  </a:lnTo>
                  <a:lnTo>
                    <a:pt x="102" y="152"/>
                  </a:lnTo>
                  <a:lnTo>
                    <a:pt x="102" y="150"/>
                  </a:lnTo>
                  <a:lnTo>
                    <a:pt x="102" y="146"/>
                  </a:lnTo>
                  <a:lnTo>
                    <a:pt x="100" y="143"/>
                  </a:lnTo>
                  <a:lnTo>
                    <a:pt x="99" y="141"/>
                  </a:lnTo>
                  <a:lnTo>
                    <a:pt x="96" y="139"/>
                  </a:lnTo>
                  <a:lnTo>
                    <a:pt x="92" y="137"/>
                  </a:lnTo>
                  <a:lnTo>
                    <a:pt x="88" y="136"/>
                  </a:lnTo>
                  <a:lnTo>
                    <a:pt x="84" y="135"/>
                  </a:lnTo>
                  <a:lnTo>
                    <a:pt x="78" y="135"/>
                  </a:lnTo>
                  <a:lnTo>
                    <a:pt x="78" y="87"/>
                  </a:lnTo>
                  <a:lnTo>
                    <a:pt x="81" y="86"/>
                  </a:lnTo>
                  <a:lnTo>
                    <a:pt x="84" y="86"/>
                  </a:lnTo>
                  <a:lnTo>
                    <a:pt x="87" y="85"/>
                  </a:lnTo>
                  <a:lnTo>
                    <a:pt x="88" y="83"/>
                  </a:lnTo>
                  <a:lnTo>
                    <a:pt x="89" y="81"/>
                  </a:lnTo>
                  <a:lnTo>
                    <a:pt x="91" y="79"/>
                  </a:lnTo>
                  <a:lnTo>
                    <a:pt x="92" y="77"/>
                  </a:lnTo>
                  <a:lnTo>
                    <a:pt x="92" y="75"/>
                  </a:lnTo>
                  <a:lnTo>
                    <a:pt x="92" y="72"/>
                  </a:lnTo>
                  <a:lnTo>
                    <a:pt x="91" y="70"/>
                  </a:lnTo>
                  <a:lnTo>
                    <a:pt x="91" y="67"/>
                  </a:lnTo>
                  <a:lnTo>
                    <a:pt x="89" y="65"/>
                  </a:lnTo>
                  <a:lnTo>
                    <a:pt x="87" y="64"/>
                  </a:lnTo>
                  <a:lnTo>
                    <a:pt x="85" y="63"/>
                  </a:lnTo>
                  <a:lnTo>
                    <a:pt x="82" y="62"/>
                  </a:lnTo>
                  <a:lnTo>
                    <a:pt x="79" y="61"/>
                  </a:lnTo>
                  <a:lnTo>
                    <a:pt x="76" y="61"/>
                  </a:lnTo>
                  <a:lnTo>
                    <a:pt x="74" y="62"/>
                  </a:lnTo>
                  <a:lnTo>
                    <a:pt x="73" y="63"/>
                  </a:lnTo>
                  <a:lnTo>
                    <a:pt x="72" y="64"/>
                  </a:lnTo>
                  <a:lnTo>
                    <a:pt x="70" y="66"/>
                  </a:lnTo>
                  <a:lnTo>
                    <a:pt x="69" y="68"/>
                  </a:lnTo>
                  <a:lnTo>
                    <a:pt x="69" y="70"/>
                  </a:lnTo>
                  <a:lnTo>
                    <a:pt x="69" y="72"/>
                  </a:lnTo>
                  <a:lnTo>
                    <a:pt x="69" y="74"/>
                  </a:lnTo>
                  <a:lnTo>
                    <a:pt x="69" y="75"/>
                  </a:lnTo>
                  <a:lnTo>
                    <a:pt x="69" y="77"/>
                  </a:lnTo>
                  <a:lnTo>
                    <a:pt x="69" y="79"/>
                  </a:lnTo>
                  <a:lnTo>
                    <a:pt x="68" y="82"/>
                  </a:lnTo>
                  <a:lnTo>
                    <a:pt x="68" y="85"/>
                  </a:lnTo>
                  <a:lnTo>
                    <a:pt x="68" y="87"/>
                  </a:lnTo>
                  <a:lnTo>
                    <a:pt x="68" y="90"/>
                  </a:lnTo>
                  <a:lnTo>
                    <a:pt x="68" y="223"/>
                  </a:lnTo>
                  <a:lnTo>
                    <a:pt x="0" y="223"/>
                  </a:lnTo>
                </a:path>
              </a:pathLst>
            </a:custGeom>
            <a:noFill/>
            <a:ln w="12700" cap="rnd">
              <a:solidFill>
                <a:srgbClr val="000000"/>
              </a:solidFill>
              <a:round/>
              <a:headEnd/>
              <a:tailEnd/>
            </a:ln>
          </p:spPr>
          <p:txBody>
            <a:bodyPr/>
            <a:lstStyle/>
            <a:p>
              <a:endParaRPr lang="en-US">
                <a:solidFill>
                  <a:srgbClr val="000000"/>
                </a:solidFill>
              </a:endParaRPr>
            </a:p>
          </p:txBody>
        </p:sp>
        <p:sp>
          <p:nvSpPr>
            <p:cNvPr id="27898" name="Freeform 251"/>
            <p:cNvSpPr>
              <a:spLocks/>
            </p:cNvSpPr>
            <p:nvPr/>
          </p:nvSpPr>
          <p:spPr bwMode="auto">
            <a:xfrm>
              <a:off x="2343" y="2653"/>
              <a:ext cx="178" cy="213"/>
            </a:xfrm>
            <a:custGeom>
              <a:avLst/>
              <a:gdLst>
                <a:gd name="T0" fmla="*/ 0 w 178"/>
                <a:gd name="T1" fmla="*/ 0 h 213"/>
                <a:gd name="T2" fmla="*/ 84 w 178"/>
                <a:gd name="T3" fmla="*/ 0 h 213"/>
                <a:gd name="T4" fmla="*/ 99 w 178"/>
                <a:gd name="T5" fmla="*/ 2 h 213"/>
                <a:gd name="T6" fmla="*/ 111 w 178"/>
                <a:gd name="T7" fmla="*/ 6 h 213"/>
                <a:gd name="T8" fmla="*/ 124 w 178"/>
                <a:gd name="T9" fmla="*/ 12 h 213"/>
                <a:gd name="T10" fmla="*/ 134 w 178"/>
                <a:gd name="T11" fmla="*/ 19 h 213"/>
                <a:gd name="T12" fmla="*/ 145 w 178"/>
                <a:gd name="T13" fmla="*/ 28 h 213"/>
                <a:gd name="T14" fmla="*/ 154 w 178"/>
                <a:gd name="T15" fmla="*/ 38 h 213"/>
                <a:gd name="T16" fmla="*/ 162 w 178"/>
                <a:gd name="T17" fmla="*/ 49 h 213"/>
                <a:gd name="T18" fmla="*/ 167 w 178"/>
                <a:gd name="T19" fmla="*/ 61 h 213"/>
                <a:gd name="T20" fmla="*/ 172 w 178"/>
                <a:gd name="T21" fmla="*/ 74 h 213"/>
                <a:gd name="T22" fmla="*/ 175 w 178"/>
                <a:gd name="T23" fmla="*/ 87 h 213"/>
                <a:gd name="T24" fmla="*/ 177 w 178"/>
                <a:gd name="T25" fmla="*/ 98 h 213"/>
                <a:gd name="T26" fmla="*/ 177 w 178"/>
                <a:gd name="T27" fmla="*/ 111 h 213"/>
                <a:gd name="T28" fmla="*/ 176 w 178"/>
                <a:gd name="T29" fmla="*/ 121 h 213"/>
                <a:gd name="T30" fmla="*/ 175 w 178"/>
                <a:gd name="T31" fmla="*/ 131 h 213"/>
                <a:gd name="T32" fmla="*/ 172 w 178"/>
                <a:gd name="T33" fmla="*/ 142 h 213"/>
                <a:gd name="T34" fmla="*/ 168 w 178"/>
                <a:gd name="T35" fmla="*/ 152 h 213"/>
                <a:gd name="T36" fmla="*/ 164 w 178"/>
                <a:gd name="T37" fmla="*/ 160 h 213"/>
                <a:gd name="T38" fmla="*/ 160 w 178"/>
                <a:gd name="T39" fmla="*/ 169 h 213"/>
                <a:gd name="T40" fmla="*/ 153 w 178"/>
                <a:gd name="T41" fmla="*/ 177 h 213"/>
                <a:gd name="T42" fmla="*/ 147 w 178"/>
                <a:gd name="T43" fmla="*/ 185 h 213"/>
                <a:gd name="T44" fmla="*/ 139 w 178"/>
                <a:gd name="T45" fmla="*/ 191 h 213"/>
                <a:gd name="T46" fmla="*/ 132 w 178"/>
                <a:gd name="T47" fmla="*/ 196 h 213"/>
                <a:gd name="T48" fmla="*/ 122 w 178"/>
                <a:gd name="T49" fmla="*/ 201 h 213"/>
                <a:gd name="T50" fmla="*/ 113 w 178"/>
                <a:gd name="T51" fmla="*/ 206 h 213"/>
                <a:gd name="T52" fmla="*/ 103 w 178"/>
                <a:gd name="T53" fmla="*/ 209 h 213"/>
                <a:gd name="T54" fmla="*/ 93 w 178"/>
                <a:gd name="T55" fmla="*/ 211 h 213"/>
                <a:gd name="T56" fmla="*/ 82 w 178"/>
                <a:gd name="T57" fmla="*/ 212 h 213"/>
                <a:gd name="T58" fmla="*/ 76 w 178"/>
                <a:gd name="T59" fmla="*/ 150 h 213"/>
                <a:gd name="T60" fmla="*/ 83 w 178"/>
                <a:gd name="T61" fmla="*/ 150 h 213"/>
                <a:gd name="T62" fmla="*/ 89 w 178"/>
                <a:gd name="T63" fmla="*/ 147 h 213"/>
                <a:gd name="T64" fmla="*/ 94 w 178"/>
                <a:gd name="T65" fmla="*/ 143 h 213"/>
                <a:gd name="T66" fmla="*/ 100 w 178"/>
                <a:gd name="T67" fmla="*/ 139 h 213"/>
                <a:gd name="T68" fmla="*/ 103 w 178"/>
                <a:gd name="T69" fmla="*/ 132 h 213"/>
                <a:gd name="T70" fmla="*/ 106 w 178"/>
                <a:gd name="T71" fmla="*/ 124 h 213"/>
                <a:gd name="T72" fmla="*/ 108 w 178"/>
                <a:gd name="T73" fmla="*/ 116 h 213"/>
                <a:gd name="T74" fmla="*/ 109 w 178"/>
                <a:gd name="T75" fmla="*/ 106 h 213"/>
                <a:gd name="T76" fmla="*/ 108 w 178"/>
                <a:gd name="T77" fmla="*/ 96 h 213"/>
                <a:gd name="T78" fmla="*/ 106 w 178"/>
                <a:gd name="T79" fmla="*/ 87 h 213"/>
                <a:gd name="T80" fmla="*/ 103 w 178"/>
                <a:gd name="T81" fmla="*/ 79 h 213"/>
                <a:gd name="T82" fmla="*/ 98 w 178"/>
                <a:gd name="T83" fmla="*/ 74 h 213"/>
                <a:gd name="T84" fmla="*/ 92 w 178"/>
                <a:gd name="T85" fmla="*/ 68 h 213"/>
                <a:gd name="T86" fmla="*/ 84 w 178"/>
                <a:gd name="T87" fmla="*/ 65 h 213"/>
                <a:gd name="T88" fmla="*/ 76 w 178"/>
                <a:gd name="T89" fmla="*/ 63 h 213"/>
                <a:gd name="T90" fmla="*/ 66 w 178"/>
                <a:gd name="T91" fmla="*/ 62 h 213"/>
                <a:gd name="T92" fmla="*/ 0 w 178"/>
                <a:gd name="T93" fmla="*/ 212 h 2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8"/>
                <a:gd name="T142" fmla="*/ 0 h 213"/>
                <a:gd name="T143" fmla="*/ 178 w 178"/>
                <a:gd name="T144" fmla="*/ 213 h 21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8" h="213">
                  <a:moveTo>
                    <a:pt x="0" y="212"/>
                  </a:moveTo>
                  <a:lnTo>
                    <a:pt x="0" y="0"/>
                  </a:lnTo>
                  <a:lnTo>
                    <a:pt x="77" y="0"/>
                  </a:lnTo>
                  <a:lnTo>
                    <a:pt x="84" y="0"/>
                  </a:lnTo>
                  <a:lnTo>
                    <a:pt x="92" y="1"/>
                  </a:lnTo>
                  <a:lnTo>
                    <a:pt x="99" y="2"/>
                  </a:lnTo>
                  <a:lnTo>
                    <a:pt x="105" y="4"/>
                  </a:lnTo>
                  <a:lnTo>
                    <a:pt x="111" y="6"/>
                  </a:lnTo>
                  <a:lnTo>
                    <a:pt x="117" y="9"/>
                  </a:lnTo>
                  <a:lnTo>
                    <a:pt x="124" y="12"/>
                  </a:lnTo>
                  <a:lnTo>
                    <a:pt x="129" y="16"/>
                  </a:lnTo>
                  <a:lnTo>
                    <a:pt x="134" y="19"/>
                  </a:lnTo>
                  <a:lnTo>
                    <a:pt x="139" y="23"/>
                  </a:lnTo>
                  <a:lnTo>
                    <a:pt x="145" y="28"/>
                  </a:lnTo>
                  <a:lnTo>
                    <a:pt x="149" y="32"/>
                  </a:lnTo>
                  <a:lnTo>
                    <a:pt x="154" y="38"/>
                  </a:lnTo>
                  <a:lnTo>
                    <a:pt x="158" y="43"/>
                  </a:lnTo>
                  <a:lnTo>
                    <a:pt x="162" y="49"/>
                  </a:lnTo>
                  <a:lnTo>
                    <a:pt x="164" y="54"/>
                  </a:lnTo>
                  <a:lnTo>
                    <a:pt x="167" y="61"/>
                  </a:lnTo>
                  <a:lnTo>
                    <a:pt x="170" y="67"/>
                  </a:lnTo>
                  <a:lnTo>
                    <a:pt x="172" y="74"/>
                  </a:lnTo>
                  <a:lnTo>
                    <a:pt x="174" y="80"/>
                  </a:lnTo>
                  <a:lnTo>
                    <a:pt x="175" y="87"/>
                  </a:lnTo>
                  <a:lnTo>
                    <a:pt x="176" y="92"/>
                  </a:lnTo>
                  <a:lnTo>
                    <a:pt x="177" y="98"/>
                  </a:lnTo>
                  <a:lnTo>
                    <a:pt x="177" y="105"/>
                  </a:lnTo>
                  <a:lnTo>
                    <a:pt x="177" y="111"/>
                  </a:lnTo>
                  <a:lnTo>
                    <a:pt x="177" y="116"/>
                  </a:lnTo>
                  <a:lnTo>
                    <a:pt x="176" y="121"/>
                  </a:lnTo>
                  <a:lnTo>
                    <a:pt x="176" y="126"/>
                  </a:lnTo>
                  <a:lnTo>
                    <a:pt x="175" y="131"/>
                  </a:lnTo>
                  <a:lnTo>
                    <a:pt x="173" y="137"/>
                  </a:lnTo>
                  <a:lnTo>
                    <a:pt x="172" y="142"/>
                  </a:lnTo>
                  <a:lnTo>
                    <a:pt x="170" y="148"/>
                  </a:lnTo>
                  <a:lnTo>
                    <a:pt x="168" y="152"/>
                  </a:lnTo>
                  <a:lnTo>
                    <a:pt x="166" y="157"/>
                  </a:lnTo>
                  <a:lnTo>
                    <a:pt x="164" y="160"/>
                  </a:lnTo>
                  <a:lnTo>
                    <a:pt x="162" y="165"/>
                  </a:lnTo>
                  <a:lnTo>
                    <a:pt x="160" y="169"/>
                  </a:lnTo>
                  <a:lnTo>
                    <a:pt x="157" y="173"/>
                  </a:lnTo>
                  <a:lnTo>
                    <a:pt x="153" y="177"/>
                  </a:lnTo>
                  <a:lnTo>
                    <a:pt x="150" y="180"/>
                  </a:lnTo>
                  <a:lnTo>
                    <a:pt x="147" y="185"/>
                  </a:lnTo>
                  <a:lnTo>
                    <a:pt x="143" y="188"/>
                  </a:lnTo>
                  <a:lnTo>
                    <a:pt x="139" y="191"/>
                  </a:lnTo>
                  <a:lnTo>
                    <a:pt x="135" y="194"/>
                  </a:lnTo>
                  <a:lnTo>
                    <a:pt x="132" y="196"/>
                  </a:lnTo>
                  <a:lnTo>
                    <a:pt x="127" y="199"/>
                  </a:lnTo>
                  <a:lnTo>
                    <a:pt x="122" y="201"/>
                  </a:lnTo>
                  <a:lnTo>
                    <a:pt x="117" y="204"/>
                  </a:lnTo>
                  <a:lnTo>
                    <a:pt x="113" y="206"/>
                  </a:lnTo>
                  <a:lnTo>
                    <a:pt x="108" y="208"/>
                  </a:lnTo>
                  <a:lnTo>
                    <a:pt x="103" y="209"/>
                  </a:lnTo>
                  <a:lnTo>
                    <a:pt x="99" y="210"/>
                  </a:lnTo>
                  <a:lnTo>
                    <a:pt x="93" y="211"/>
                  </a:lnTo>
                  <a:lnTo>
                    <a:pt x="88" y="212"/>
                  </a:lnTo>
                  <a:lnTo>
                    <a:pt x="82" y="212"/>
                  </a:lnTo>
                  <a:lnTo>
                    <a:pt x="76" y="212"/>
                  </a:lnTo>
                  <a:lnTo>
                    <a:pt x="76" y="150"/>
                  </a:lnTo>
                  <a:lnTo>
                    <a:pt x="80" y="150"/>
                  </a:lnTo>
                  <a:lnTo>
                    <a:pt x="83" y="150"/>
                  </a:lnTo>
                  <a:lnTo>
                    <a:pt x="86" y="149"/>
                  </a:lnTo>
                  <a:lnTo>
                    <a:pt x="89" y="147"/>
                  </a:lnTo>
                  <a:lnTo>
                    <a:pt x="92" y="146"/>
                  </a:lnTo>
                  <a:lnTo>
                    <a:pt x="94" y="143"/>
                  </a:lnTo>
                  <a:lnTo>
                    <a:pt x="97" y="141"/>
                  </a:lnTo>
                  <a:lnTo>
                    <a:pt x="100" y="139"/>
                  </a:lnTo>
                  <a:lnTo>
                    <a:pt x="102" y="135"/>
                  </a:lnTo>
                  <a:lnTo>
                    <a:pt x="103" y="132"/>
                  </a:lnTo>
                  <a:lnTo>
                    <a:pt x="105" y="128"/>
                  </a:lnTo>
                  <a:lnTo>
                    <a:pt x="106" y="124"/>
                  </a:lnTo>
                  <a:lnTo>
                    <a:pt x="108" y="120"/>
                  </a:lnTo>
                  <a:lnTo>
                    <a:pt x="108" y="116"/>
                  </a:lnTo>
                  <a:lnTo>
                    <a:pt x="109" y="111"/>
                  </a:lnTo>
                  <a:lnTo>
                    <a:pt x="109" y="106"/>
                  </a:lnTo>
                  <a:lnTo>
                    <a:pt x="109" y="101"/>
                  </a:lnTo>
                  <a:lnTo>
                    <a:pt x="108" y="96"/>
                  </a:lnTo>
                  <a:lnTo>
                    <a:pt x="107" y="90"/>
                  </a:lnTo>
                  <a:lnTo>
                    <a:pt x="106" y="87"/>
                  </a:lnTo>
                  <a:lnTo>
                    <a:pt x="104" y="83"/>
                  </a:lnTo>
                  <a:lnTo>
                    <a:pt x="103" y="79"/>
                  </a:lnTo>
                  <a:lnTo>
                    <a:pt x="101" y="76"/>
                  </a:lnTo>
                  <a:lnTo>
                    <a:pt x="98" y="74"/>
                  </a:lnTo>
                  <a:lnTo>
                    <a:pt x="95" y="71"/>
                  </a:lnTo>
                  <a:lnTo>
                    <a:pt x="92" y="68"/>
                  </a:lnTo>
                  <a:lnTo>
                    <a:pt x="88" y="67"/>
                  </a:lnTo>
                  <a:lnTo>
                    <a:pt x="84" y="65"/>
                  </a:lnTo>
                  <a:lnTo>
                    <a:pt x="80" y="64"/>
                  </a:lnTo>
                  <a:lnTo>
                    <a:pt x="76" y="63"/>
                  </a:lnTo>
                  <a:lnTo>
                    <a:pt x="72" y="62"/>
                  </a:lnTo>
                  <a:lnTo>
                    <a:pt x="66" y="62"/>
                  </a:lnTo>
                  <a:lnTo>
                    <a:pt x="66" y="212"/>
                  </a:lnTo>
                  <a:lnTo>
                    <a:pt x="0" y="212"/>
                  </a:lnTo>
                </a:path>
              </a:pathLst>
            </a:custGeom>
            <a:solidFill>
              <a:srgbClr val="FF0000"/>
            </a:solidFill>
            <a:ln w="12700" cap="rnd">
              <a:noFill/>
              <a:round/>
              <a:headEnd/>
              <a:tailEnd/>
            </a:ln>
          </p:spPr>
          <p:txBody>
            <a:bodyPr/>
            <a:lstStyle/>
            <a:p>
              <a:endParaRPr lang="en-US">
                <a:solidFill>
                  <a:srgbClr val="000000"/>
                </a:solidFill>
              </a:endParaRPr>
            </a:p>
          </p:txBody>
        </p:sp>
        <p:sp>
          <p:nvSpPr>
            <p:cNvPr id="27899" name="Freeform 252"/>
            <p:cNvSpPr>
              <a:spLocks/>
            </p:cNvSpPr>
            <p:nvPr/>
          </p:nvSpPr>
          <p:spPr bwMode="auto">
            <a:xfrm>
              <a:off x="2719" y="2595"/>
              <a:ext cx="251" cy="251"/>
            </a:xfrm>
            <a:custGeom>
              <a:avLst/>
              <a:gdLst>
                <a:gd name="T0" fmla="*/ 0 w 251"/>
                <a:gd name="T1" fmla="*/ 113 h 251"/>
                <a:gd name="T2" fmla="*/ 3 w 251"/>
                <a:gd name="T3" fmla="*/ 98 h 251"/>
                <a:gd name="T4" fmla="*/ 9 w 251"/>
                <a:gd name="T5" fmla="*/ 82 h 251"/>
                <a:gd name="T6" fmla="*/ 17 w 251"/>
                <a:gd name="T7" fmla="*/ 65 h 251"/>
                <a:gd name="T8" fmla="*/ 25 w 251"/>
                <a:gd name="T9" fmla="*/ 51 h 251"/>
                <a:gd name="T10" fmla="*/ 37 w 251"/>
                <a:gd name="T11" fmla="*/ 37 h 251"/>
                <a:gd name="T12" fmla="*/ 51 w 251"/>
                <a:gd name="T13" fmla="*/ 24 h 251"/>
                <a:gd name="T14" fmla="*/ 66 w 251"/>
                <a:gd name="T15" fmla="*/ 14 h 251"/>
                <a:gd name="T16" fmla="*/ 84 w 251"/>
                <a:gd name="T17" fmla="*/ 6 h 251"/>
                <a:gd name="T18" fmla="*/ 104 w 251"/>
                <a:gd name="T19" fmla="*/ 2 h 251"/>
                <a:gd name="T20" fmla="*/ 124 w 251"/>
                <a:gd name="T21" fmla="*/ 0 h 251"/>
                <a:gd name="T22" fmla="*/ 144 w 251"/>
                <a:gd name="T23" fmla="*/ 1 h 251"/>
                <a:gd name="T24" fmla="*/ 162 w 251"/>
                <a:gd name="T25" fmla="*/ 6 h 251"/>
                <a:gd name="T26" fmla="*/ 180 w 251"/>
                <a:gd name="T27" fmla="*/ 13 h 251"/>
                <a:gd name="T28" fmla="*/ 196 w 251"/>
                <a:gd name="T29" fmla="*/ 22 h 251"/>
                <a:gd name="T30" fmla="*/ 210 w 251"/>
                <a:gd name="T31" fmla="*/ 34 h 251"/>
                <a:gd name="T32" fmla="*/ 223 w 251"/>
                <a:gd name="T33" fmla="*/ 47 h 251"/>
                <a:gd name="T34" fmla="*/ 232 w 251"/>
                <a:gd name="T35" fmla="*/ 62 h 251"/>
                <a:gd name="T36" fmla="*/ 240 w 251"/>
                <a:gd name="T37" fmla="*/ 78 h 251"/>
                <a:gd name="T38" fmla="*/ 246 w 251"/>
                <a:gd name="T39" fmla="*/ 97 h 251"/>
                <a:gd name="T40" fmla="*/ 249 w 251"/>
                <a:gd name="T41" fmla="*/ 114 h 251"/>
                <a:gd name="T42" fmla="*/ 250 w 251"/>
                <a:gd name="T43" fmla="*/ 134 h 251"/>
                <a:gd name="T44" fmla="*/ 247 w 251"/>
                <a:gd name="T45" fmla="*/ 152 h 251"/>
                <a:gd name="T46" fmla="*/ 242 w 251"/>
                <a:gd name="T47" fmla="*/ 170 h 251"/>
                <a:gd name="T48" fmla="*/ 233 w 251"/>
                <a:gd name="T49" fmla="*/ 187 h 251"/>
                <a:gd name="T50" fmla="*/ 224 w 251"/>
                <a:gd name="T51" fmla="*/ 202 h 251"/>
                <a:gd name="T52" fmla="*/ 211 w 251"/>
                <a:gd name="T53" fmla="*/ 215 h 251"/>
                <a:gd name="T54" fmla="*/ 196 w 251"/>
                <a:gd name="T55" fmla="*/ 227 h 251"/>
                <a:gd name="T56" fmla="*/ 182 w 251"/>
                <a:gd name="T57" fmla="*/ 235 h 251"/>
                <a:gd name="T58" fmla="*/ 166 w 251"/>
                <a:gd name="T59" fmla="*/ 243 h 251"/>
                <a:gd name="T60" fmla="*/ 148 w 251"/>
                <a:gd name="T61" fmla="*/ 247 h 251"/>
                <a:gd name="T62" fmla="*/ 132 w 251"/>
                <a:gd name="T63" fmla="*/ 250 h 251"/>
                <a:gd name="T64" fmla="*/ 113 w 251"/>
                <a:gd name="T65" fmla="*/ 249 h 251"/>
                <a:gd name="T66" fmla="*/ 96 w 251"/>
                <a:gd name="T67" fmla="*/ 246 h 251"/>
                <a:gd name="T68" fmla="*/ 79 w 251"/>
                <a:gd name="T69" fmla="*/ 241 h 251"/>
                <a:gd name="T70" fmla="*/ 62 w 251"/>
                <a:gd name="T71" fmla="*/ 232 h 251"/>
                <a:gd name="T72" fmla="*/ 47 w 251"/>
                <a:gd name="T73" fmla="*/ 223 h 251"/>
                <a:gd name="T74" fmla="*/ 33 w 251"/>
                <a:gd name="T75" fmla="*/ 210 h 251"/>
                <a:gd name="T76" fmla="*/ 21 w 251"/>
                <a:gd name="T77" fmla="*/ 196 h 251"/>
                <a:gd name="T78" fmla="*/ 13 w 251"/>
                <a:gd name="T79" fmla="*/ 180 h 251"/>
                <a:gd name="T80" fmla="*/ 6 w 251"/>
                <a:gd name="T81" fmla="*/ 163 h 251"/>
                <a:gd name="T82" fmla="*/ 2 w 251"/>
                <a:gd name="T83" fmla="*/ 144 h 251"/>
                <a:gd name="T84" fmla="*/ 0 w 251"/>
                <a:gd name="T85" fmla="*/ 124 h 2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1"/>
                <a:gd name="T130" fmla="*/ 0 h 251"/>
                <a:gd name="T131" fmla="*/ 251 w 251"/>
                <a:gd name="T132" fmla="*/ 251 h 25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1" h="251">
                  <a:moveTo>
                    <a:pt x="0" y="124"/>
                  </a:moveTo>
                  <a:lnTo>
                    <a:pt x="0" y="119"/>
                  </a:lnTo>
                  <a:lnTo>
                    <a:pt x="0" y="113"/>
                  </a:lnTo>
                  <a:lnTo>
                    <a:pt x="1" y="108"/>
                  </a:lnTo>
                  <a:lnTo>
                    <a:pt x="2" y="103"/>
                  </a:lnTo>
                  <a:lnTo>
                    <a:pt x="3" y="98"/>
                  </a:lnTo>
                  <a:lnTo>
                    <a:pt x="5" y="93"/>
                  </a:lnTo>
                  <a:lnTo>
                    <a:pt x="7" y="87"/>
                  </a:lnTo>
                  <a:lnTo>
                    <a:pt x="9" y="82"/>
                  </a:lnTo>
                  <a:lnTo>
                    <a:pt x="11" y="76"/>
                  </a:lnTo>
                  <a:lnTo>
                    <a:pt x="14" y="71"/>
                  </a:lnTo>
                  <a:lnTo>
                    <a:pt x="17" y="65"/>
                  </a:lnTo>
                  <a:lnTo>
                    <a:pt x="19" y="61"/>
                  </a:lnTo>
                  <a:lnTo>
                    <a:pt x="22" y="56"/>
                  </a:lnTo>
                  <a:lnTo>
                    <a:pt x="25" y="51"/>
                  </a:lnTo>
                  <a:lnTo>
                    <a:pt x="29" y="46"/>
                  </a:lnTo>
                  <a:lnTo>
                    <a:pt x="33" y="41"/>
                  </a:lnTo>
                  <a:lnTo>
                    <a:pt x="37" y="37"/>
                  </a:lnTo>
                  <a:lnTo>
                    <a:pt x="42" y="32"/>
                  </a:lnTo>
                  <a:lnTo>
                    <a:pt x="47" y="28"/>
                  </a:lnTo>
                  <a:lnTo>
                    <a:pt x="51" y="24"/>
                  </a:lnTo>
                  <a:lnTo>
                    <a:pt x="56" y="21"/>
                  </a:lnTo>
                  <a:lnTo>
                    <a:pt x="62" y="18"/>
                  </a:lnTo>
                  <a:lnTo>
                    <a:pt x="66" y="14"/>
                  </a:lnTo>
                  <a:lnTo>
                    <a:pt x="72" y="12"/>
                  </a:lnTo>
                  <a:lnTo>
                    <a:pt x="78" y="9"/>
                  </a:lnTo>
                  <a:lnTo>
                    <a:pt x="84" y="6"/>
                  </a:lnTo>
                  <a:lnTo>
                    <a:pt x="91" y="5"/>
                  </a:lnTo>
                  <a:lnTo>
                    <a:pt x="97" y="3"/>
                  </a:lnTo>
                  <a:lnTo>
                    <a:pt x="104" y="2"/>
                  </a:lnTo>
                  <a:lnTo>
                    <a:pt x="110" y="1"/>
                  </a:lnTo>
                  <a:lnTo>
                    <a:pt x="117" y="0"/>
                  </a:lnTo>
                  <a:lnTo>
                    <a:pt x="124" y="0"/>
                  </a:lnTo>
                  <a:lnTo>
                    <a:pt x="130" y="0"/>
                  </a:lnTo>
                  <a:lnTo>
                    <a:pt x="137" y="1"/>
                  </a:lnTo>
                  <a:lnTo>
                    <a:pt x="144" y="1"/>
                  </a:lnTo>
                  <a:lnTo>
                    <a:pt x="150" y="2"/>
                  </a:lnTo>
                  <a:lnTo>
                    <a:pt x="156" y="4"/>
                  </a:lnTo>
                  <a:lnTo>
                    <a:pt x="162" y="6"/>
                  </a:lnTo>
                  <a:lnTo>
                    <a:pt x="169" y="8"/>
                  </a:lnTo>
                  <a:lnTo>
                    <a:pt x="174" y="10"/>
                  </a:lnTo>
                  <a:lnTo>
                    <a:pt x="180" y="13"/>
                  </a:lnTo>
                  <a:lnTo>
                    <a:pt x="186" y="16"/>
                  </a:lnTo>
                  <a:lnTo>
                    <a:pt x="191" y="19"/>
                  </a:lnTo>
                  <a:lnTo>
                    <a:pt x="196" y="22"/>
                  </a:lnTo>
                  <a:lnTo>
                    <a:pt x="201" y="25"/>
                  </a:lnTo>
                  <a:lnTo>
                    <a:pt x="206" y="29"/>
                  </a:lnTo>
                  <a:lnTo>
                    <a:pt x="210" y="34"/>
                  </a:lnTo>
                  <a:lnTo>
                    <a:pt x="215" y="38"/>
                  </a:lnTo>
                  <a:lnTo>
                    <a:pt x="219" y="43"/>
                  </a:lnTo>
                  <a:lnTo>
                    <a:pt x="223" y="47"/>
                  </a:lnTo>
                  <a:lnTo>
                    <a:pt x="226" y="52"/>
                  </a:lnTo>
                  <a:lnTo>
                    <a:pt x="229" y="57"/>
                  </a:lnTo>
                  <a:lnTo>
                    <a:pt x="232" y="62"/>
                  </a:lnTo>
                  <a:lnTo>
                    <a:pt x="235" y="67"/>
                  </a:lnTo>
                  <a:lnTo>
                    <a:pt x="238" y="72"/>
                  </a:lnTo>
                  <a:lnTo>
                    <a:pt x="240" y="78"/>
                  </a:lnTo>
                  <a:lnTo>
                    <a:pt x="243" y="84"/>
                  </a:lnTo>
                  <a:lnTo>
                    <a:pt x="244" y="90"/>
                  </a:lnTo>
                  <a:lnTo>
                    <a:pt x="246" y="97"/>
                  </a:lnTo>
                  <a:lnTo>
                    <a:pt x="247" y="102"/>
                  </a:lnTo>
                  <a:lnTo>
                    <a:pt x="248" y="108"/>
                  </a:lnTo>
                  <a:lnTo>
                    <a:pt x="249" y="114"/>
                  </a:lnTo>
                  <a:lnTo>
                    <a:pt x="250" y="121"/>
                  </a:lnTo>
                  <a:lnTo>
                    <a:pt x="250" y="127"/>
                  </a:lnTo>
                  <a:lnTo>
                    <a:pt x="250" y="134"/>
                  </a:lnTo>
                  <a:lnTo>
                    <a:pt x="249" y="140"/>
                  </a:lnTo>
                  <a:lnTo>
                    <a:pt x="248" y="146"/>
                  </a:lnTo>
                  <a:lnTo>
                    <a:pt x="247" y="152"/>
                  </a:lnTo>
                  <a:lnTo>
                    <a:pt x="246" y="158"/>
                  </a:lnTo>
                  <a:lnTo>
                    <a:pt x="244" y="164"/>
                  </a:lnTo>
                  <a:lnTo>
                    <a:pt x="242" y="170"/>
                  </a:lnTo>
                  <a:lnTo>
                    <a:pt x="239" y="176"/>
                  </a:lnTo>
                  <a:lnTo>
                    <a:pt x="236" y="182"/>
                  </a:lnTo>
                  <a:lnTo>
                    <a:pt x="233" y="187"/>
                  </a:lnTo>
                  <a:lnTo>
                    <a:pt x="230" y="191"/>
                  </a:lnTo>
                  <a:lnTo>
                    <a:pt x="228" y="197"/>
                  </a:lnTo>
                  <a:lnTo>
                    <a:pt x="224" y="202"/>
                  </a:lnTo>
                  <a:lnTo>
                    <a:pt x="219" y="206"/>
                  </a:lnTo>
                  <a:lnTo>
                    <a:pt x="215" y="211"/>
                  </a:lnTo>
                  <a:lnTo>
                    <a:pt x="211" y="215"/>
                  </a:lnTo>
                  <a:lnTo>
                    <a:pt x="206" y="219"/>
                  </a:lnTo>
                  <a:lnTo>
                    <a:pt x="202" y="223"/>
                  </a:lnTo>
                  <a:lnTo>
                    <a:pt x="196" y="227"/>
                  </a:lnTo>
                  <a:lnTo>
                    <a:pt x="192" y="229"/>
                  </a:lnTo>
                  <a:lnTo>
                    <a:pt x="188" y="232"/>
                  </a:lnTo>
                  <a:lnTo>
                    <a:pt x="182" y="235"/>
                  </a:lnTo>
                  <a:lnTo>
                    <a:pt x="177" y="238"/>
                  </a:lnTo>
                  <a:lnTo>
                    <a:pt x="172" y="241"/>
                  </a:lnTo>
                  <a:lnTo>
                    <a:pt x="166" y="243"/>
                  </a:lnTo>
                  <a:lnTo>
                    <a:pt x="159" y="245"/>
                  </a:lnTo>
                  <a:lnTo>
                    <a:pt x="154" y="246"/>
                  </a:lnTo>
                  <a:lnTo>
                    <a:pt x="148" y="247"/>
                  </a:lnTo>
                  <a:lnTo>
                    <a:pt x="144" y="249"/>
                  </a:lnTo>
                  <a:lnTo>
                    <a:pt x="138" y="249"/>
                  </a:lnTo>
                  <a:lnTo>
                    <a:pt x="132" y="250"/>
                  </a:lnTo>
                  <a:lnTo>
                    <a:pt x="126" y="250"/>
                  </a:lnTo>
                  <a:lnTo>
                    <a:pt x="120" y="250"/>
                  </a:lnTo>
                  <a:lnTo>
                    <a:pt x="113" y="249"/>
                  </a:lnTo>
                  <a:lnTo>
                    <a:pt x="107" y="249"/>
                  </a:lnTo>
                  <a:lnTo>
                    <a:pt x="102" y="247"/>
                  </a:lnTo>
                  <a:lnTo>
                    <a:pt x="96" y="246"/>
                  </a:lnTo>
                  <a:lnTo>
                    <a:pt x="90" y="245"/>
                  </a:lnTo>
                  <a:lnTo>
                    <a:pt x="84" y="243"/>
                  </a:lnTo>
                  <a:lnTo>
                    <a:pt x="79" y="241"/>
                  </a:lnTo>
                  <a:lnTo>
                    <a:pt x="73" y="238"/>
                  </a:lnTo>
                  <a:lnTo>
                    <a:pt x="67" y="235"/>
                  </a:lnTo>
                  <a:lnTo>
                    <a:pt x="62" y="232"/>
                  </a:lnTo>
                  <a:lnTo>
                    <a:pt x="57" y="229"/>
                  </a:lnTo>
                  <a:lnTo>
                    <a:pt x="52" y="227"/>
                  </a:lnTo>
                  <a:lnTo>
                    <a:pt x="47" y="223"/>
                  </a:lnTo>
                  <a:lnTo>
                    <a:pt x="42" y="219"/>
                  </a:lnTo>
                  <a:lnTo>
                    <a:pt x="37" y="215"/>
                  </a:lnTo>
                  <a:lnTo>
                    <a:pt x="33" y="210"/>
                  </a:lnTo>
                  <a:lnTo>
                    <a:pt x="29" y="206"/>
                  </a:lnTo>
                  <a:lnTo>
                    <a:pt x="25" y="201"/>
                  </a:lnTo>
                  <a:lnTo>
                    <a:pt x="21" y="196"/>
                  </a:lnTo>
                  <a:lnTo>
                    <a:pt x="19" y="191"/>
                  </a:lnTo>
                  <a:lnTo>
                    <a:pt x="16" y="186"/>
                  </a:lnTo>
                  <a:lnTo>
                    <a:pt x="13" y="180"/>
                  </a:lnTo>
                  <a:lnTo>
                    <a:pt x="10" y="175"/>
                  </a:lnTo>
                  <a:lnTo>
                    <a:pt x="8" y="169"/>
                  </a:lnTo>
                  <a:lnTo>
                    <a:pt x="6" y="163"/>
                  </a:lnTo>
                  <a:lnTo>
                    <a:pt x="4" y="156"/>
                  </a:lnTo>
                  <a:lnTo>
                    <a:pt x="3" y="149"/>
                  </a:lnTo>
                  <a:lnTo>
                    <a:pt x="2" y="144"/>
                  </a:lnTo>
                  <a:lnTo>
                    <a:pt x="0" y="137"/>
                  </a:lnTo>
                  <a:lnTo>
                    <a:pt x="0" y="131"/>
                  </a:lnTo>
                  <a:lnTo>
                    <a:pt x="0" y="124"/>
                  </a:lnTo>
                </a:path>
              </a:pathLst>
            </a:custGeom>
            <a:solidFill>
              <a:srgbClr val="FFFF00"/>
            </a:solidFill>
            <a:ln w="12700" cap="rnd">
              <a:noFill/>
              <a:round/>
              <a:headEnd/>
              <a:tailEnd/>
            </a:ln>
          </p:spPr>
          <p:txBody>
            <a:bodyPr/>
            <a:lstStyle/>
            <a:p>
              <a:endParaRPr lang="en-US">
                <a:solidFill>
                  <a:srgbClr val="000000"/>
                </a:solidFill>
              </a:endParaRPr>
            </a:p>
          </p:txBody>
        </p:sp>
        <p:sp>
          <p:nvSpPr>
            <p:cNvPr id="27900" name="Freeform 253"/>
            <p:cNvSpPr>
              <a:spLocks/>
            </p:cNvSpPr>
            <p:nvPr/>
          </p:nvSpPr>
          <p:spPr bwMode="auto">
            <a:xfrm>
              <a:off x="2716" y="2598"/>
              <a:ext cx="257" cy="257"/>
            </a:xfrm>
            <a:custGeom>
              <a:avLst/>
              <a:gdLst>
                <a:gd name="T0" fmla="*/ 0 w 257"/>
                <a:gd name="T1" fmla="*/ 122 h 257"/>
                <a:gd name="T2" fmla="*/ 2 w 257"/>
                <a:gd name="T3" fmla="*/ 105 h 257"/>
                <a:gd name="T4" fmla="*/ 7 w 257"/>
                <a:gd name="T5" fmla="*/ 89 h 257"/>
                <a:gd name="T6" fmla="*/ 14 w 257"/>
                <a:gd name="T7" fmla="*/ 73 h 257"/>
                <a:gd name="T8" fmla="*/ 23 w 257"/>
                <a:gd name="T9" fmla="*/ 57 h 257"/>
                <a:gd name="T10" fmla="*/ 34 w 257"/>
                <a:gd name="T11" fmla="*/ 42 h 257"/>
                <a:gd name="T12" fmla="*/ 48 w 257"/>
                <a:gd name="T13" fmla="*/ 29 h 257"/>
                <a:gd name="T14" fmla="*/ 63 w 257"/>
                <a:gd name="T15" fmla="*/ 18 h 257"/>
                <a:gd name="T16" fmla="*/ 80 w 257"/>
                <a:gd name="T17" fmla="*/ 9 h 257"/>
                <a:gd name="T18" fmla="*/ 99 w 257"/>
                <a:gd name="T19" fmla="*/ 3 h 257"/>
                <a:gd name="T20" fmla="*/ 120 w 257"/>
                <a:gd name="T21" fmla="*/ 0 h 257"/>
                <a:gd name="T22" fmla="*/ 140 w 257"/>
                <a:gd name="T23" fmla="*/ 1 h 257"/>
                <a:gd name="T24" fmla="*/ 160 w 257"/>
                <a:gd name="T25" fmla="*/ 4 h 257"/>
                <a:gd name="T26" fmla="*/ 178 w 257"/>
                <a:gd name="T27" fmla="*/ 10 h 257"/>
                <a:gd name="T28" fmla="*/ 196 w 257"/>
                <a:gd name="T29" fmla="*/ 19 h 257"/>
                <a:gd name="T30" fmla="*/ 211 w 257"/>
                <a:gd name="T31" fmla="*/ 30 h 257"/>
                <a:gd name="T32" fmla="*/ 224 w 257"/>
                <a:gd name="T33" fmla="*/ 44 h 257"/>
                <a:gd name="T34" fmla="*/ 235 w 257"/>
                <a:gd name="T35" fmla="*/ 58 h 257"/>
                <a:gd name="T36" fmla="*/ 244 w 257"/>
                <a:gd name="T37" fmla="*/ 74 h 257"/>
                <a:gd name="T38" fmla="*/ 250 w 257"/>
                <a:gd name="T39" fmla="*/ 92 h 257"/>
                <a:gd name="T40" fmla="*/ 254 w 257"/>
                <a:gd name="T41" fmla="*/ 111 h 257"/>
                <a:gd name="T42" fmla="*/ 256 w 257"/>
                <a:gd name="T43" fmla="*/ 130 h 257"/>
                <a:gd name="T44" fmla="*/ 254 w 257"/>
                <a:gd name="T45" fmla="*/ 150 h 257"/>
                <a:gd name="T46" fmla="*/ 250 w 257"/>
                <a:gd name="T47" fmla="*/ 168 h 257"/>
                <a:gd name="T48" fmla="*/ 242 w 257"/>
                <a:gd name="T49" fmla="*/ 186 h 257"/>
                <a:gd name="T50" fmla="*/ 233 w 257"/>
                <a:gd name="T51" fmla="*/ 202 h 257"/>
                <a:gd name="T52" fmla="*/ 220 w 257"/>
                <a:gd name="T53" fmla="*/ 216 h 257"/>
                <a:gd name="T54" fmla="*/ 207 w 257"/>
                <a:gd name="T55" fmla="*/ 228 h 257"/>
                <a:gd name="T56" fmla="*/ 192 w 257"/>
                <a:gd name="T57" fmla="*/ 238 h 257"/>
                <a:gd name="T58" fmla="*/ 176 w 257"/>
                <a:gd name="T59" fmla="*/ 247 h 257"/>
                <a:gd name="T60" fmla="*/ 158 w 257"/>
                <a:gd name="T61" fmla="*/ 252 h 257"/>
                <a:gd name="T62" fmla="*/ 141 w 257"/>
                <a:gd name="T63" fmla="*/ 255 h 257"/>
                <a:gd name="T64" fmla="*/ 123 w 257"/>
                <a:gd name="T65" fmla="*/ 256 h 257"/>
                <a:gd name="T66" fmla="*/ 104 w 257"/>
                <a:gd name="T67" fmla="*/ 253 h 257"/>
                <a:gd name="T68" fmla="*/ 86 w 257"/>
                <a:gd name="T69" fmla="*/ 249 h 257"/>
                <a:gd name="T70" fmla="*/ 69 w 257"/>
                <a:gd name="T71" fmla="*/ 241 h 257"/>
                <a:gd name="T72" fmla="*/ 53 w 257"/>
                <a:gd name="T73" fmla="*/ 232 h 257"/>
                <a:gd name="T74" fmla="*/ 38 w 257"/>
                <a:gd name="T75" fmla="*/ 220 h 257"/>
                <a:gd name="T76" fmla="*/ 26 w 257"/>
                <a:gd name="T77" fmla="*/ 206 h 257"/>
                <a:gd name="T78" fmla="*/ 16 w 257"/>
                <a:gd name="T79" fmla="*/ 190 h 257"/>
                <a:gd name="T80" fmla="*/ 8 w 257"/>
                <a:gd name="T81" fmla="*/ 173 h 257"/>
                <a:gd name="T82" fmla="*/ 3 w 257"/>
                <a:gd name="T83" fmla="*/ 153 h 257"/>
                <a:gd name="T84" fmla="*/ 0 w 257"/>
                <a:gd name="T85" fmla="*/ 134 h 2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7"/>
                <a:gd name="T130" fmla="*/ 0 h 257"/>
                <a:gd name="T131" fmla="*/ 257 w 257"/>
                <a:gd name="T132" fmla="*/ 257 h 25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7" h="257">
                  <a:moveTo>
                    <a:pt x="0" y="127"/>
                  </a:moveTo>
                  <a:lnTo>
                    <a:pt x="0" y="127"/>
                  </a:lnTo>
                  <a:lnTo>
                    <a:pt x="0" y="122"/>
                  </a:lnTo>
                  <a:lnTo>
                    <a:pt x="0" y="116"/>
                  </a:lnTo>
                  <a:lnTo>
                    <a:pt x="1" y="111"/>
                  </a:lnTo>
                  <a:lnTo>
                    <a:pt x="2" y="105"/>
                  </a:lnTo>
                  <a:lnTo>
                    <a:pt x="3" y="100"/>
                  </a:lnTo>
                  <a:lnTo>
                    <a:pt x="5" y="95"/>
                  </a:lnTo>
                  <a:lnTo>
                    <a:pt x="7" y="89"/>
                  </a:lnTo>
                  <a:lnTo>
                    <a:pt x="9" y="84"/>
                  </a:lnTo>
                  <a:lnTo>
                    <a:pt x="11" y="78"/>
                  </a:lnTo>
                  <a:lnTo>
                    <a:pt x="14" y="73"/>
                  </a:lnTo>
                  <a:lnTo>
                    <a:pt x="17" y="67"/>
                  </a:lnTo>
                  <a:lnTo>
                    <a:pt x="19" y="62"/>
                  </a:lnTo>
                  <a:lnTo>
                    <a:pt x="23" y="57"/>
                  </a:lnTo>
                  <a:lnTo>
                    <a:pt x="26" y="52"/>
                  </a:lnTo>
                  <a:lnTo>
                    <a:pt x="30" y="47"/>
                  </a:lnTo>
                  <a:lnTo>
                    <a:pt x="34" y="42"/>
                  </a:lnTo>
                  <a:lnTo>
                    <a:pt x="38" y="38"/>
                  </a:lnTo>
                  <a:lnTo>
                    <a:pt x="43" y="33"/>
                  </a:lnTo>
                  <a:lnTo>
                    <a:pt x="48" y="29"/>
                  </a:lnTo>
                  <a:lnTo>
                    <a:pt x="52" y="25"/>
                  </a:lnTo>
                  <a:lnTo>
                    <a:pt x="57" y="21"/>
                  </a:lnTo>
                  <a:lnTo>
                    <a:pt x="63" y="18"/>
                  </a:lnTo>
                  <a:lnTo>
                    <a:pt x="68" y="14"/>
                  </a:lnTo>
                  <a:lnTo>
                    <a:pt x="74" y="12"/>
                  </a:lnTo>
                  <a:lnTo>
                    <a:pt x="80" y="9"/>
                  </a:lnTo>
                  <a:lnTo>
                    <a:pt x="86" y="6"/>
                  </a:lnTo>
                  <a:lnTo>
                    <a:pt x="93" y="5"/>
                  </a:lnTo>
                  <a:lnTo>
                    <a:pt x="99" y="3"/>
                  </a:lnTo>
                  <a:lnTo>
                    <a:pt x="106" y="2"/>
                  </a:lnTo>
                  <a:lnTo>
                    <a:pt x="113" y="1"/>
                  </a:lnTo>
                  <a:lnTo>
                    <a:pt x="120" y="0"/>
                  </a:lnTo>
                  <a:lnTo>
                    <a:pt x="127" y="0"/>
                  </a:lnTo>
                  <a:lnTo>
                    <a:pt x="133" y="0"/>
                  </a:lnTo>
                  <a:lnTo>
                    <a:pt x="140" y="1"/>
                  </a:lnTo>
                  <a:lnTo>
                    <a:pt x="147" y="1"/>
                  </a:lnTo>
                  <a:lnTo>
                    <a:pt x="154" y="2"/>
                  </a:lnTo>
                  <a:lnTo>
                    <a:pt x="160" y="4"/>
                  </a:lnTo>
                  <a:lnTo>
                    <a:pt x="166" y="6"/>
                  </a:lnTo>
                  <a:lnTo>
                    <a:pt x="173" y="8"/>
                  </a:lnTo>
                  <a:lnTo>
                    <a:pt x="178" y="10"/>
                  </a:lnTo>
                  <a:lnTo>
                    <a:pt x="184" y="13"/>
                  </a:lnTo>
                  <a:lnTo>
                    <a:pt x="190" y="16"/>
                  </a:lnTo>
                  <a:lnTo>
                    <a:pt x="196" y="19"/>
                  </a:lnTo>
                  <a:lnTo>
                    <a:pt x="201" y="23"/>
                  </a:lnTo>
                  <a:lnTo>
                    <a:pt x="206" y="26"/>
                  </a:lnTo>
                  <a:lnTo>
                    <a:pt x="211" y="30"/>
                  </a:lnTo>
                  <a:lnTo>
                    <a:pt x="215" y="35"/>
                  </a:lnTo>
                  <a:lnTo>
                    <a:pt x="220" y="39"/>
                  </a:lnTo>
                  <a:lnTo>
                    <a:pt x="224" y="44"/>
                  </a:lnTo>
                  <a:lnTo>
                    <a:pt x="228" y="48"/>
                  </a:lnTo>
                  <a:lnTo>
                    <a:pt x="231" y="53"/>
                  </a:lnTo>
                  <a:lnTo>
                    <a:pt x="235" y="58"/>
                  </a:lnTo>
                  <a:lnTo>
                    <a:pt x="238" y="63"/>
                  </a:lnTo>
                  <a:lnTo>
                    <a:pt x="241" y="69"/>
                  </a:lnTo>
                  <a:lnTo>
                    <a:pt x="244" y="74"/>
                  </a:lnTo>
                  <a:lnTo>
                    <a:pt x="246" y="80"/>
                  </a:lnTo>
                  <a:lnTo>
                    <a:pt x="249" y="86"/>
                  </a:lnTo>
                  <a:lnTo>
                    <a:pt x="250" y="92"/>
                  </a:lnTo>
                  <a:lnTo>
                    <a:pt x="252" y="99"/>
                  </a:lnTo>
                  <a:lnTo>
                    <a:pt x="253" y="104"/>
                  </a:lnTo>
                  <a:lnTo>
                    <a:pt x="254" y="111"/>
                  </a:lnTo>
                  <a:lnTo>
                    <a:pt x="255" y="117"/>
                  </a:lnTo>
                  <a:lnTo>
                    <a:pt x="256" y="124"/>
                  </a:lnTo>
                  <a:lnTo>
                    <a:pt x="256" y="130"/>
                  </a:lnTo>
                  <a:lnTo>
                    <a:pt x="256" y="137"/>
                  </a:lnTo>
                  <a:lnTo>
                    <a:pt x="255" y="143"/>
                  </a:lnTo>
                  <a:lnTo>
                    <a:pt x="254" y="150"/>
                  </a:lnTo>
                  <a:lnTo>
                    <a:pt x="253" y="156"/>
                  </a:lnTo>
                  <a:lnTo>
                    <a:pt x="252" y="162"/>
                  </a:lnTo>
                  <a:lnTo>
                    <a:pt x="250" y="168"/>
                  </a:lnTo>
                  <a:lnTo>
                    <a:pt x="248" y="174"/>
                  </a:lnTo>
                  <a:lnTo>
                    <a:pt x="245" y="180"/>
                  </a:lnTo>
                  <a:lnTo>
                    <a:pt x="242" y="186"/>
                  </a:lnTo>
                  <a:lnTo>
                    <a:pt x="239" y="191"/>
                  </a:lnTo>
                  <a:lnTo>
                    <a:pt x="236" y="196"/>
                  </a:lnTo>
                  <a:lnTo>
                    <a:pt x="233" y="202"/>
                  </a:lnTo>
                  <a:lnTo>
                    <a:pt x="229" y="207"/>
                  </a:lnTo>
                  <a:lnTo>
                    <a:pt x="224" y="211"/>
                  </a:lnTo>
                  <a:lnTo>
                    <a:pt x="220" y="216"/>
                  </a:lnTo>
                  <a:lnTo>
                    <a:pt x="216" y="220"/>
                  </a:lnTo>
                  <a:lnTo>
                    <a:pt x="211" y="224"/>
                  </a:lnTo>
                  <a:lnTo>
                    <a:pt x="207" y="228"/>
                  </a:lnTo>
                  <a:lnTo>
                    <a:pt x="201" y="232"/>
                  </a:lnTo>
                  <a:lnTo>
                    <a:pt x="197" y="235"/>
                  </a:lnTo>
                  <a:lnTo>
                    <a:pt x="192" y="238"/>
                  </a:lnTo>
                  <a:lnTo>
                    <a:pt x="186" y="241"/>
                  </a:lnTo>
                  <a:lnTo>
                    <a:pt x="181" y="244"/>
                  </a:lnTo>
                  <a:lnTo>
                    <a:pt x="176" y="247"/>
                  </a:lnTo>
                  <a:lnTo>
                    <a:pt x="170" y="249"/>
                  </a:lnTo>
                  <a:lnTo>
                    <a:pt x="163" y="251"/>
                  </a:lnTo>
                  <a:lnTo>
                    <a:pt x="158" y="252"/>
                  </a:lnTo>
                  <a:lnTo>
                    <a:pt x="152" y="253"/>
                  </a:lnTo>
                  <a:lnTo>
                    <a:pt x="147" y="255"/>
                  </a:lnTo>
                  <a:lnTo>
                    <a:pt x="141" y="255"/>
                  </a:lnTo>
                  <a:lnTo>
                    <a:pt x="135" y="256"/>
                  </a:lnTo>
                  <a:lnTo>
                    <a:pt x="129" y="256"/>
                  </a:lnTo>
                  <a:lnTo>
                    <a:pt x="123" y="256"/>
                  </a:lnTo>
                  <a:lnTo>
                    <a:pt x="116" y="255"/>
                  </a:lnTo>
                  <a:lnTo>
                    <a:pt x="110" y="255"/>
                  </a:lnTo>
                  <a:lnTo>
                    <a:pt x="104" y="253"/>
                  </a:lnTo>
                  <a:lnTo>
                    <a:pt x="98" y="252"/>
                  </a:lnTo>
                  <a:lnTo>
                    <a:pt x="92" y="251"/>
                  </a:lnTo>
                  <a:lnTo>
                    <a:pt x="86" y="249"/>
                  </a:lnTo>
                  <a:lnTo>
                    <a:pt x="81" y="247"/>
                  </a:lnTo>
                  <a:lnTo>
                    <a:pt x="75" y="244"/>
                  </a:lnTo>
                  <a:lnTo>
                    <a:pt x="69" y="241"/>
                  </a:lnTo>
                  <a:lnTo>
                    <a:pt x="63" y="238"/>
                  </a:lnTo>
                  <a:lnTo>
                    <a:pt x="58" y="235"/>
                  </a:lnTo>
                  <a:lnTo>
                    <a:pt x="53" y="232"/>
                  </a:lnTo>
                  <a:lnTo>
                    <a:pt x="48" y="228"/>
                  </a:lnTo>
                  <a:lnTo>
                    <a:pt x="43" y="224"/>
                  </a:lnTo>
                  <a:lnTo>
                    <a:pt x="38" y="220"/>
                  </a:lnTo>
                  <a:lnTo>
                    <a:pt x="34" y="215"/>
                  </a:lnTo>
                  <a:lnTo>
                    <a:pt x="30" y="211"/>
                  </a:lnTo>
                  <a:lnTo>
                    <a:pt x="26" y="206"/>
                  </a:lnTo>
                  <a:lnTo>
                    <a:pt x="22" y="201"/>
                  </a:lnTo>
                  <a:lnTo>
                    <a:pt x="19" y="196"/>
                  </a:lnTo>
                  <a:lnTo>
                    <a:pt x="16" y="190"/>
                  </a:lnTo>
                  <a:lnTo>
                    <a:pt x="13" y="184"/>
                  </a:lnTo>
                  <a:lnTo>
                    <a:pt x="10" y="179"/>
                  </a:lnTo>
                  <a:lnTo>
                    <a:pt x="8" y="173"/>
                  </a:lnTo>
                  <a:lnTo>
                    <a:pt x="6" y="167"/>
                  </a:lnTo>
                  <a:lnTo>
                    <a:pt x="4" y="160"/>
                  </a:lnTo>
                  <a:lnTo>
                    <a:pt x="3" y="153"/>
                  </a:lnTo>
                  <a:lnTo>
                    <a:pt x="2" y="147"/>
                  </a:lnTo>
                  <a:lnTo>
                    <a:pt x="0" y="140"/>
                  </a:lnTo>
                  <a:lnTo>
                    <a:pt x="0" y="134"/>
                  </a:lnTo>
                  <a:lnTo>
                    <a:pt x="0" y="127"/>
                  </a:lnTo>
                </a:path>
              </a:pathLst>
            </a:custGeom>
            <a:noFill/>
            <a:ln w="12700" cap="rnd">
              <a:solidFill>
                <a:srgbClr val="000000"/>
              </a:solidFill>
              <a:round/>
              <a:headEnd/>
              <a:tailEnd/>
            </a:ln>
          </p:spPr>
          <p:txBody>
            <a:bodyPr/>
            <a:lstStyle/>
            <a:p>
              <a:endParaRPr lang="en-US">
                <a:solidFill>
                  <a:srgbClr val="000000"/>
                </a:solidFill>
              </a:endParaRPr>
            </a:p>
          </p:txBody>
        </p:sp>
        <p:sp>
          <p:nvSpPr>
            <p:cNvPr id="27901" name="Freeform 254"/>
            <p:cNvSpPr>
              <a:spLocks/>
            </p:cNvSpPr>
            <p:nvPr/>
          </p:nvSpPr>
          <p:spPr bwMode="auto">
            <a:xfrm>
              <a:off x="2795" y="2681"/>
              <a:ext cx="93" cy="92"/>
            </a:xfrm>
            <a:custGeom>
              <a:avLst/>
              <a:gdLst>
                <a:gd name="T0" fmla="*/ 0 w 93"/>
                <a:gd name="T1" fmla="*/ 50 h 92"/>
                <a:gd name="T2" fmla="*/ 2 w 93"/>
                <a:gd name="T3" fmla="*/ 55 h 92"/>
                <a:gd name="T4" fmla="*/ 3 w 93"/>
                <a:gd name="T5" fmla="*/ 62 h 92"/>
                <a:gd name="T6" fmla="*/ 6 w 93"/>
                <a:gd name="T7" fmla="*/ 68 h 92"/>
                <a:gd name="T8" fmla="*/ 10 w 93"/>
                <a:gd name="T9" fmla="*/ 75 h 92"/>
                <a:gd name="T10" fmla="*/ 18 w 93"/>
                <a:gd name="T11" fmla="*/ 82 h 92"/>
                <a:gd name="T12" fmla="*/ 25 w 93"/>
                <a:gd name="T13" fmla="*/ 86 h 92"/>
                <a:gd name="T14" fmla="*/ 31 w 93"/>
                <a:gd name="T15" fmla="*/ 88 h 92"/>
                <a:gd name="T16" fmla="*/ 37 w 93"/>
                <a:gd name="T17" fmla="*/ 90 h 92"/>
                <a:gd name="T18" fmla="*/ 42 w 93"/>
                <a:gd name="T19" fmla="*/ 91 h 92"/>
                <a:gd name="T20" fmla="*/ 48 w 93"/>
                <a:gd name="T21" fmla="*/ 91 h 92"/>
                <a:gd name="T22" fmla="*/ 54 w 93"/>
                <a:gd name="T23" fmla="*/ 90 h 92"/>
                <a:gd name="T24" fmla="*/ 60 w 93"/>
                <a:gd name="T25" fmla="*/ 88 h 92"/>
                <a:gd name="T26" fmla="*/ 65 w 93"/>
                <a:gd name="T27" fmla="*/ 86 h 92"/>
                <a:gd name="T28" fmla="*/ 70 w 93"/>
                <a:gd name="T29" fmla="*/ 83 h 92"/>
                <a:gd name="T30" fmla="*/ 75 w 93"/>
                <a:gd name="T31" fmla="*/ 80 h 92"/>
                <a:gd name="T32" fmla="*/ 80 w 93"/>
                <a:gd name="T33" fmla="*/ 76 h 92"/>
                <a:gd name="T34" fmla="*/ 83 w 93"/>
                <a:gd name="T35" fmla="*/ 71 h 92"/>
                <a:gd name="T36" fmla="*/ 86 w 93"/>
                <a:gd name="T37" fmla="*/ 66 h 92"/>
                <a:gd name="T38" fmla="*/ 88 w 93"/>
                <a:gd name="T39" fmla="*/ 61 h 92"/>
                <a:gd name="T40" fmla="*/ 91 w 93"/>
                <a:gd name="T41" fmla="*/ 54 h 92"/>
                <a:gd name="T42" fmla="*/ 92 w 93"/>
                <a:gd name="T43" fmla="*/ 48 h 92"/>
                <a:gd name="T44" fmla="*/ 92 w 93"/>
                <a:gd name="T45" fmla="*/ 41 h 92"/>
                <a:gd name="T46" fmla="*/ 91 w 93"/>
                <a:gd name="T47" fmla="*/ 35 h 92"/>
                <a:gd name="T48" fmla="*/ 88 w 93"/>
                <a:gd name="T49" fmla="*/ 29 h 92"/>
                <a:gd name="T50" fmla="*/ 86 w 93"/>
                <a:gd name="T51" fmla="*/ 23 h 92"/>
                <a:gd name="T52" fmla="*/ 83 w 93"/>
                <a:gd name="T53" fmla="*/ 18 h 92"/>
                <a:gd name="T54" fmla="*/ 80 w 93"/>
                <a:gd name="T55" fmla="*/ 13 h 92"/>
                <a:gd name="T56" fmla="*/ 75 w 93"/>
                <a:gd name="T57" fmla="*/ 9 h 92"/>
                <a:gd name="T58" fmla="*/ 70 w 93"/>
                <a:gd name="T59" fmla="*/ 7 h 92"/>
                <a:gd name="T60" fmla="*/ 65 w 93"/>
                <a:gd name="T61" fmla="*/ 4 h 92"/>
                <a:gd name="T62" fmla="*/ 60 w 93"/>
                <a:gd name="T63" fmla="*/ 2 h 92"/>
                <a:gd name="T64" fmla="*/ 54 w 93"/>
                <a:gd name="T65" fmla="*/ 1 h 92"/>
                <a:gd name="T66" fmla="*/ 49 w 93"/>
                <a:gd name="T67" fmla="*/ 0 h 92"/>
                <a:gd name="T68" fmla="*/ 43 w 93"/>
                <a:gd name="T69" fmla="*/ 0 h 92"/>
                <a:gd name="T70" fmla="*/ 38 w 93"/>
                <a:gd name="T71" fmla="*/ 1 h 92"/>
                <a:gd name="T72" fmla="*/ 32 w 93"/>
                <a:gd name="T73" fmla="*/ 2 h 92"/>
                <a:gd name="T74" fmla="*/ 26 w 93"/>
                <a:gd name="T75" fmla="*/ 4 h 92"/>
                <a:gd name="T76" fmla="*/ 22 w 93"/>
                <a:gd name="T77" fmla="*/ 8 h 92"/>
                <a:gd name="T78" fmla="*/ 17 w 93"/>
                <a:gd name="T79" fmla="*/ 10 h 92"/>
                <a:gd name="T80" fmla="*/ 12 w 93"/>
                <a:gd name="T81" fmla="*/ 14 h 92"/>
                <a:gd name="T82" fmla="*/ 9 w 93"/>
                <a:gd name="T83" fmla="*/ 19 h 92"/>
                <a:gd name="T84" fmla="*/ 6 w 93"/>
                <a:gd name="T85" fmla="*/ 23 h 92"/>
                <a:gd name="T86" fmla="*/ 3 w 93"/>
                <a:gd name="T87" fmla="*/ 30 h 92"/>
                <a:gd name="T88" fmla="*/ 2 w 93"/>
                <a:gd name="T89" fmla="*/ 36 h 92"/>
                <a:gd name="T90" fmla="*/ 0 w 93"/>
                <a:gd name="T91" fmla="*/ 43 h 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3"/>
                <a:gd name="T139" fmla="*/ 0 h 92"/>
                <a:gd name="T140" fmla="*/ 93 w 93"/>
                <a:gd name="T141" fmla="*/ 92 h 9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3" h="92">
                  <a:moveTo>
                    <a:pt x="0" y="46"/>
                  </a:moveTo>
                  <a:lnTo>
                    <a:pt x="0" y="50"/>
                  </a:lnTo>
                  <a:lnTo>
                    <a:pt x="1" y="53"/>
                  </a:lnTo>
                  <a:lnTo>
                    <a:pt x="2" y="55"/>
                  </a:lnTo>
                  <a:lnTo>
                    <a:pt x="3" y="58"/>
                  </a:lnTo>
                  <a:lnTo>
                    <a:pt x="3" y="62"/>
                  </a:lnTo>
                  <a:lnTo>
                    <a:pt x="5" y="65"/>
                  </a:lnTo>
                  <a:lnTo>
                    <a:pt x="6" y="68"/>
                  </a:lnTo>
                  <a:lnTo>
                    <a:pt x="8" y="69"/>
                  </a:lnTo>
                  <a:lnTo>
                    <a:pt x="10" y="75"/>
                  </a:lnTo>
                  <a:lnTo>
                    <a:pt x="14" y="79"/>
                  </a:lnTo>
                  <a:lnTo>
                    <a:pt x="18" y="82"/>
                  </a:lnTo>
                  <a:lnTo>
                    <a:pt x="23" y="84"/>
                  </a:lnTo>
                  <a:lnTo>
                    <a:pt x="25" y="86"/>
                  </a:lnTo>
                  <a:lnTo>
                    <a:pt x="28" y="87"/>
                  </a:lnTo>
                  <a:lnTo>
                    <a:pt x="31" y="88"/>
                  </a:lnTo>
                  <a:lnTo>
                    <a:pt x="34" y="89"/>
                  </a:lnTo>
                  <a:lnTo>
                    <a:pt x="37" y="90"/>
                  </a:lnTo>
                  <a:lnTo>
                    <a:pt x="39" y="90"/>
                  </a:lnTo>
                  <a:lnTo>
                    <a:pt x="42" y="91"/>
                  </a:lnTo>
                  <a:lnTo>
                    <a:pt x="45" y="91"/>
                  </a:lnTo>
                  <a:lnTo>
                    <a:pt x="48" y="91"/>
                  </a:lnTo>
                  <a:lnTo>
                    <a:pt x="51" y="90"/>
                  </a:lnTo>
                  <a:lnTo>
                    <a:pt x="54" y="90"/>
                  </a:lnTo>
                  <a:lnTo>
                    <a:pt x="56" y="89"/>
                  </a:lnTo>
                  <a:lnTo>
                    <a:pt x="60" y="88"/>
                  </a:lnTo>
                  <a:lnTo>
                    <a:pt x="63" y="87"/>
                  </a:lnTo>
                  <a:lnTo>
                    <a:pt x="65" y="86"/>
                  </a:lnTo>
                  <a:lnTo>
                    <a:pt x="68" y="84"/>
                  </a:lnTo>
                  <a:lnTo>
                    <a:pt x="70" y="83"/>
                  </a:lnTo>
                  <a:lnTo>
                    <a:pt x="73" y="82"/>
                  </a:lnTo>
                  <a:lnTo>
                    <a:pt x="75" y="80"/>
                  </a:lnTo>
                  <a:lnTo>
                    <a:pt x="78" y="78"/>
                  </a:lnTo>
                  <a:lnTo>
                    <a:pt x="80" y="76"/>
                  </a:lnTo>
                  <a:lnTo>
                    <a:pt x="82" y="73"/>
                  </a:lnTo>
                  <a:lnTo>
                    <a:pt x="83" y="71"/>
                  </a:lnTo>
                  <a:lnTo>
                    <a:pt x="84" y="68"/>
                  </a:lnTo>
                  <a:lnTo>
                    <a:pt x="86" y="66"/>
                  </a:lnTo>
                  <a:lnTo>
                    <a:pt x="87" y="63"/>
                  </a:lnTo>
                  <a:lnTo>
                    <a:pt x="88" y="61"/>
                  </a:lnTo>
                  <a:lnTo>
                    <a:pt x="89" y="57"/>
                  </a:lnTo>
                  <a:lnTo>
                    <a:pt x="91" y="54"/>
                  </a:lnTo>
                  <a:lnTo>
                    <a:pt x="91" y="52"/>
                  </a:lnTo>
                  <a:lnTo>
                    <a:pt x="92" y="48"/>
                  </a:lnTo>
                  <a:lnTo>
                    <a:pt x="92" y="45"/>
                  </a:lnTo>
                  <a:lnTo>
                    <a:pt x="92" y="41"/>
                  </a:lnTo>
                  <a:lnTo>
                    <a:pt x="91" y="38"/>
                  </a:lnTo>
                  <a:lnTo>
                    <a:pt x="91" y="35"/>
                  </a:lnTo>
                  <a:lnTo>
                    <a:pt x="89" y="32"/>
                  </a:lnTo>
                  <a:lnTo>
                    <a:pt x="88" y="29"/>
                  </a:lnTo>
                  <a:lnTo>
                    <a:pt x="87" y="25"/>
                  </a:lnTo>
                  <a:lnTo>
                    <a:pt x="86" y="23"/>
                  </a:lnTo>
                  <a:lnTo>
                    <a:pt x="84" y="20"/>
                  </a:lnTo>
                  <a:lnTo>
                    <a:pt x="83" y="18"/>
                  </a:lnTo>
                  <a:lnTo>
                    <a:pt x="82" y="15"/>
                  </a:lnTo>
                  <a:lnTo>
                    <a:pt x="80" y="13"/>
                  </a:lnTo>
                  <a:lnTo>
                    <a:pt x="78" y="11"/>
                  </a:lnTo>
                  <a:lnTo>
                    <a:pt x="75" y="9"/>
                  </a:lnTo>
                  <a:lnTo>
                    <a:pt x="73" y="8"/>
                  </a:lnTo>
                  <a:lnTo>
                    <a:pt x="70" y="7"/>
                  </a:lnTo>
                  <a:lnTo>
                    <a:pt x="68" y="6"/>
                  </a:lnTo>
                  <a:lnTo>
                    <a:pt x="65" y="4"/>
                  </a:lnTo>
                  <a:lnTo>
                    <a:pt x="63" y="3"/>
                  </a:lnTo>
                  <a:lnTo>
                    <a:pt x="60" y="2"/>
                  </a:lnTo>
                  <a:lnTo>
                    <a:pt x="57" y="1"/>
                  </a:lnTo>
                  <a:lnTo>
                    <a:pt x="54" y="1"/>
                  </a:lnTo>
                  <a:lnTo>
                    <a:pt x="52" y="0"/>
                  </a:lnTo>
                  <a:lnTo>
                    <a:pt x="49" y="0"/>
                  </a:lnTo>
                  <a:lnTo>
                    <a:pt x="46" y="0"/>
                  </a:lnTo>
                  <a:lnTo>
                    <a:pt x="43" y="0"/>
                  </a:lnTo>
                  <a:lnTo>
                    <a:pt x="39" y="0"/>
                  </a:lnTo>
                  <a:lnTo>
                    <a:pt x="38" y="1"/>
                  </a:lnTo>
                  <a:lnTo>
                    <a:pt x="35" y="1"/>
                  </a:lnTo>
                  <a:lnTo>
                    <a:pt x="32" y="2"/>
                  </a:lnTo>
                  <a:lnTo>
                    <a:pt x="29" y="3"/>
                  </a:lnTo>
                  <a:lnTo>
                    <a:pt x="26" y="4"/>
                  </a:lnTo>
                  <a:lnTo>
                    <a:pt x="24" y="6"/>
                  </a:lnTo>
                  <a:lnTo>
                    <a:pt x="22" y="8"/>
                  </a:lnTo>
                  <a:lnTo>
                    <a:pt x="20" y="8"/>
                  </a:lnTo>
                  <a:lnTo>
                    <a:pt x="17" y="10"/>
                  </a:lnTo>
                  <a:lnTo>
                    <a:pt x="14" y="12"/>
                  </a:lnTo>
                  <a:lnTo>
                    <a:pt x="12" y="14"/>
                  </a:lnTo>
                  <a:lnTo>
                    <a:pt x="10" y="16"/>
                  </a:lnTo>
                  <a:lnTo>
                    <a:pt x="9" y="19"/>
                  </a:lnTo>
                  <a:lnTo>
                    <a:pt x="8" y="22"/>
                  </a:lnTo>
                  <a:lnTo>
                    <a:pt x="6" y="23"/>
                  </a:lnTo>
                  <a:lnTo>
                    <a:pt x="5" y="26"/>
                  </a:lnTo>
                  <a:lnTo>
                    <a:pt x="3" y="30"/>
                  </a:lnTo>
                  <a:lnTo>
                    <a:pt x="3" y="33"/>
                  </a:lnTo>
                  <a:lnTo>
                    <a:pt x="2" y="36"/>
                  </a:lnTo>
                  <a:lnTo>
                    <a:pt x="1" y="39"/>
                  </a:lnTo>
                  <a:lnTo>
                    <a:pt x="0" y="43"/>
                  </a:lnTo>
                  <a:lnTo>
                    <a:pt x="0" y="46"/>
                  </a:lnTo>
                </a:path>
              </a:pathLst>
            </a:custGeom>
            <a:solidFill>
              <a:srgbClr val="FFFFFF"/>
            </a:solidFill>
            <a:ln w="12700" cap="rnd">
              <a:noFill/>
              <a:round/>
              <a:headEnd/>
              <a:tailEnd/>
            </a:ln>
          </p:spPr>
          <p:txBody>
            <a:bodyPr/>
            <a:lstStyle/>
            <a:p>
              <a:endParaRPr lang="en-US">
                <a:solidFill>
                  <a:srgbClr val="000000"/>
                </a:solidFill>
              </a:endParaRPr>
            </a:p>
          </p:txBody>
        </p:sp>
        <p:sp>
          <p:nvSpPr>
            <p:cNvPr id="27902" name="Freeform 255"/>
            <p:cNvSpPr>
              <a:spLocks/>
            </p:cNvSpPr>
            <p:nvPr/>
          </p:nvSpPr>
          <p:spPr bwMode="auto">
            <a:xfrm>
              <a:off x="2795" y="2678"/>
              <a:ext cx="99" cy="98"/>
            </a:xfrm>
            <a:custGeom>
              <a:avLst/>
              <a:gdLst>
                <a:gd name="T0" fmla="*/ 0 w 99"/>
                <a:gd name="T1" fmla="*/ 49 h 98"/>
                <a:gd name="T2" fmla="*/ 1 w 99"/>
                <a:gd name="T3" fmla="*/ 56 h 98"/>
                <a:gd name="T4" fmla="*/ 3 w 99"/>
                <a:gd name="T5" fmla="*/ 62 h 98"/>
                <a:gd name="T6" fmla="*/ 5 w 99"/>
                <a:gd name="T7" fmla="*/ 69 h 98"/>
                <a:gd name="T8" fmla="*/ 8 w 99"/>
                <a:gd name="T9" fmla="*/ 74 h 98"/>
                <a:gd name="T10" fmla="*/ 15 w 99"/>
                <a:gd name="T11" fmla="*/ 84 h 98"/>
                <a:gd name="T12" fmla="*/ 25 w 99"/>
                <a:gd name="T13" fmla="*/ 90 h 98"/>
                <a:gd name="T14" fmla="*/ 30 w 99"/>
                <a:gd name="T15" fmla="*/ 93 h 98"/>
                <a:gd name="T16" fmla="*/ 36 w 99"/>
                <a:gd name="T17" fmla="*/ 95 h 98"/>
                <a:gd name="T18" fmla="*/ 42 w 99"/>
                <a:gd name="T19" fmla="*/ 96 h 98"/>
                <a:gd name="T20" fmla="*/ 48 w 99"/>
                <a:gd name="T21" fmla="*/ 97 h 98"/>
                <a:gd name="T22" fmla="*/ 54 w 99"/>
                <a:gd name="T23" fmla="*/ 96 h 98"/>
                <a:gd name="T24" fmla="*/ 60 w 99"/>
                <a:gd name="T25" fmla="*/ 95 h 98"/>
                <a:gd name="T26" fmla="*/ 67 w 99"/>
                <a:gd name="T27" fmla="*/ 93 h 98"/>
                <a:gd name="T28" fmla="*/ 72 w 99"/>
                <a:gd name="T29" fmla="*/ 90 h 98"/>
                <a:gd name="T30" fmla="*/ 78 w 99"/>
                <a:gd name="T31" fmla="*/ 87 h 98"/>
                <a:gd name="T32" fmla="*/ 83 w 99"/>
                <a:gd name="T33" fmla="*/ 83 h 98"/>
                <a:gd name="T34" fmla="*/ 87 w 99"/>
                <a:gd name="T35" fmla="*/ 78 h 98"/>
                <a:gd name="T36" fmla="*/ 90 w 99"/>
                <a:gd name="T37" fmla="*/ 73 h 98"/>
                <a:gd name="T38" fmla="*/ 93 w 99"/>
                <a:gd name="T39" fmla="*/ 67 h 98"/>
                <a:gd name="T40" fmla="*/ 95 w 99"/>
                <a:gd name="T41" fmla="*/ 61 h 98"/>
                <a:gd name="T42" fmla="*/ 97 w 99"/>
                <a:gd name="T43" fmla="*/ 55 h 98"/>
                <a:gd name="T44" fmla="*/ 98 w 99"/>
                <a:gd name="T45" fmla="*/ 48 h 98"/>
                <a:gd name="T46" fmla="*/ 97 w 99"/>
                <a:gd name="T47" fmla="*/ 40 h 98"/>
                <a:gd name="T48" fmla="*/ 95 w 99"/>
                <a:gd name="T49" fmla="*/ 34 h 98"/>
                <a:gd name="T50" fmla="*/ 93 w 99"/>
                <a:gd name="T51" fmla="*/ 27 h 98"/>
                <a:gd name="T52" fmla="*/ 90 w 99"/>
                <a:gd name="T53" fmla="*/ 21 h 98"/>
                <a:gd name="T54" fmla="*/ 87 w 99"/>
                <a:gd name="T55" fmla="*/ 16 h 98"/>
                <a:gd name="T56" fmla="*/ 83 w 99"/>
                <a:gd name="T57" fmla="*/ 12 h 98"/>
                <a:gd name="T58" fmla="*/ 78 w 99"/>
                <a:gd name="T59" fmla="*/ 8 h 98"/>
                <a:gd name="T60" fmla="*/ 72 w 99"/>
                <a:gd name="T61" fmla="*/ 6 h 98"/>
                <a:gd name="T62" fmla="*/ 67 w 99"/>
                <a:gd name="T63" fmla="*/ 3 h 98"/>
                <a:gd name="T64" fmla="*/ 61 w 99"/>
                <a:gd name="T65" fmla="*/ 1 h 98"/>
                <a:gd name="T66" fmla="*/ 55 w 99"/>
                <a:gd name="T67" fmla="*/ 0 h 98"/>
                <a:gd name="T68" fmla="*/ 49 w 99"/>
                <a:gd name="T69" fmla="*/ 0 h 98"/>
                <a:gd name="T70" fmla="*/ 42 w 99"/>
                <a:gd name="T71" fmla="*/ 0 h 98"/>
                <a:gd name="T72" fmla="*/ 37 w 99"/>
                <a:gd name="T73" fmla="*/ 1 h 98"/>
                <a:gd name="T74" fmla="*/ 31 w 99"/>
                <a:gd name="T75" fmla="*/ 3 h 98"/>
                <a:gd name="T76" fmla="*/ 26 w 99"/>
                <a:gd name="T77" fmla="*/ 6 h 98"/>
                <a:gd name="T78" fmla="*/ 21 w 99"/>
                <a:gd name="T79" fmla="*/ 9 h 98"/>
                <a:gd name="T80" fmla="*/ 15 w 99"/>
                <a:gd name="T81" fmla="*/ 13 h 98"/>
                <a:gd name="T82" fmla="*/ 11 w 99"/>
                <a:gd name="T83" fmla="*/ 17 h 98"/>
                <a:gd name="T84" fmla="*/ 8 w 99"/>
                <a:gd name="T85" fmla="*/ 23 h 98"/>
                <a:gd name="T86" fmla="*/ 5 w 99"/>
                <a:gd name="T87" fmla="*/ 28 h 98"/>
                <a:gd name="T88" fmla="*/ 3 w 99"/>
                <a:gd name="T89" fmla="*/ 35 h 98"/>
                <a:gd name="T90" fmla="*/ 1 w 99"/>
                <a:gd name="T91" fmla="*/ 42 h 98"/>
                <a:gd name="T92" fmla="*/ 0 w 99"/>
                <a:gd name="T93" fmla="*/ 49 h 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9"/>
                <a:gd name="T142" fmla="*/ 0 h 98"/>
                <a:gd name="T143" fmla="*/ 99 w 99"/>
                <a:gd name="T144" fmla="*/ 98 h 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9" h="98">
                  <a:moveTo>
                    <a:pt x="0" y="49"/>
                  </a:moveTo>
                  <a:lnTo>
                    <a:pt x="0" y="49"/>
                  </a:lnTo>
                  <a:lnTo>
                    <a:pt x="0" y="53"/>
                  </a:lnTo>
                  <a:lnTo>
                    <a:pt x="1" y="56"/>
                  </a:lnTo>
                  <a:lnTo>
                    <a:pt x="2" y="59"/>
                  </a:lnTo>
                  <a:lnTo>
                    <a:pt x="3" y="62"/>
                  </a:lnTo>
                  <a:lnTo>
                    <a:pt x="3" y="66"/>
                  </a:lnTo>
                  <a:lnTo>
                    <a:pt x="5" y="69"/>
                  </a:lnTo>
                  <a:lnTo>
                    <a:pt x="6" y="72"/>
                  </a:lnTo>
                  <a:lnTo>
                    <a:pt x="8" y="74"/>
                  </a:lnTo>
                  <a:lnTo>
                    <a:pt x="11" y="80"/>
                  </a:lnTo>
                  <a:lnTo>
                    <a:pt x="15" y="84"/>
                  </a:lnTo>
                  <a:lnTo>
                    <a:pt x="19" y="87"/>
                  </a:lnTo>
                  <a:lnTo>
                    <a:pt x="25" y="90"/>
                  </a:lnTo>
                  <a:lnTo>
                    <a:pt x="27" y="92"/>
                  </a:lnTo>
                  <a:lnTo>
                    <a:pt x="30" y="93"/>
                  </a:lnTo>
                  <a:lnTo>
                    <a:pt x="33" y="94"/>
                  </a:lnTo>
                  <a:lnTo>
                    <a:pt x="36" y="95"/>
                  </a:lnTo>
                  <a:lnTo>
                    <a:pt x="39" y="96"/>
                  </a:lnTo>
                  <a:lnTo>
                    <a:pt x="42" y="96"/>
                  </a:lnTo>
                  <a:lnTo>
                    <a:pt x="45" y="97"/>
                  </a:lnTo>
                  <a:lnTo>
                    <a:pt x="48" y="97"/>
                  </a:lnTo>
                  <a:lnTo>
                    <a:pt x="51" y="97"/>
                  </a:lnTo>
                  <a:lnTo>
                    <a:pt x="54" y="96"/>
                  </a:lnTo>
                  <a:lnTo>
                    <a:pt x="57" y="96"/>
                  </a:lnTo>
                  <a:lnTo>
                    <a:pt x="60" y="95"/>
                  </a:lnTo>
                  <a:lnTo>
                    <a:pt x="64" y="94"/>
                  </a:lnTo>
                  <a:lnTo>
                    <a:pt x="67" y="93"/>
                  </a:lnTo>
                  <a:lnTo>
                    <a:pt x="69" y="92"/>
                  </a:lnTo>
                  <a:lnTo>
                    <a:pt x="72" y="90"/>
                  </a:lnTo>
                  <a:lnTo>
                    <a:pt x="75" y="88"/>
                  </a:lnTo>
                  <a:lnTo>
                    <a:pt x="78" y="87"/>
                  </a:lnTo>
                  <a:lnTo>
                    <a:pt x="80" y="85"/>
                  </a:lnTo>
                  <a:lnTo>
                    <a:pt x="83" y="83"/>
                  </a:lnTo>
                  <a:lnTo>
                    <a:pt x="85" y="81"/>
                  </a:lnTo>
                  <a:lnTo>
                    <a:pt x="87" y="78"/>
                  </a:lnTo>
                  <a:lnTo>
                    <a:pt x="88" y="76"/>
                  </a:lnTo>
                  <a:lnTo>
                    <a:pt x="90" y="73"/>
                  </a:lnTo>
                  <a:lnTo>
                    <a:pt x="92" y="70"/>
                  </a:lnTo>
                  <a:lnTo>
                    <a:pt x="93" y="67"/>
                  </a:lnTo>
                  <a:lnTo>
                    <a:pt x="94" y="65"/>
                  </a:lnTo>
                  <a:lnTo>
                    <a:pt x="95" y="61"/>
                  </a:lnTo>
                  <a:lnTo>
                    <a:pt x="97" y="58"/>
                  </a:lnTo>
                  <a:lnTo>
                    <a:pt x="97" y="55"/>
                  </a:lnTo>
                  <a:lnTo>
                    <a:pt x="98" y="51"/>
                  </a:lnTo>
                  <a:lnTo>
                    <a:pt x="98" y="48"/>
                  </a:lnTo>
                  <a:lnTo>
                    <a:pt x="98" y="44"/>
                  </a:lnTo>
                  <a:lnTo>
                    <a:pt x="97" y="40"/>
                  </a:lnTo>
                  <a:lnTo>
                    <a:pt x="97" y="37"/>
                  </a:lnTo>
                  <a:lnTo>
                    <a:pt x="95" y="34"/>
                  </a:lnTo>
                  <a:lnTo>
                    <a:pt x="94" y="31"/>
                  </a:lnTo>
                  <a:lnTo>
                    <a:pt x="93" y="27"/>
                  </a:lnTo>
                  <a:lnTo>
                    <a:pt x="92" y="24"/>
                  </a:lnTo>
                  <a:lnTo>
                    <a:pt x="90" y="21"/>
                  </a:lnTo>
                  <a:lnTo>
                    <a:pt x="88" y="19"/>
                  </a:lnTo>
                  <a:lnTo>
                    <a:pt x="87" y="16"/>
                  </a:lnTo>
                  <a:lnTo>
                    <a:pt x="85" y="14"/>
                  </a:lnTo>
                  <a:lnTo>
                    <a:pt x="83" y="12"/>
                  </a:lnTo>
                  <a:lnTo>
                    <a:pt x="80" y="10"/>
                  </a:lnTo>
                  <a:lnTo>
                    <a:pt x="78" y="8"/>
                  </a:lnTo>
                  <a:lnTo>
                    <a:pt x="75" y="7"/>
                  </a:lnTo>
                  <a:lnTo>
                    <a:pt x="72" y="6"/>
                  </a:lnTo>
                  <a:lnTo>
                    <a:pt x="69" y="4"/>
                  </a:lnTo>
                  <a:lnTo>
                    <a:pt x="67" y="3"/>
                  </a:lnTo>
                  <a:lnTo>
                    <a:pt x="64" y="2"/>
                  </a:lnTo>
                  <a:lnTo>
                    <a:pt x="61" y="1"/>
                  </a:lnTo>
                  <a:lnTo>
                    <a:pt x="58" y="1"/>
                  </a:lnTo>
                  <a:lnTo>
                    <a:pt x="55" y="0"/>
                  </a:lnTo>
                  <a:lnTo>
                    <a:pt x="52" y="0"/>
                  </a:lnTo>
                  <a:lnTo>
                    <a:pt x="49" y="0"/>
                  </a:lnTo>
                  <a:lnTo>
                    <a:pt x="46" y="0"/>
                  </a:lnTo>
                  <a:lnTo>
                    <a:pt x="42" y="0"/>
                  </a:lnTo>
                  <a:lnTo>
                    <a:pt x="40" y="1"/>
                  </a:lnTo>
                  <a:lnTo>
                    <a:pt x="37" y="1"/>
                  </a:lnTo>
                  <a:lnTo>
                    <a:pt x="34" y="2"/>
                  </a:lnTo>
                  <a:lnTo>
                    <a:pt x="31" y="3"/>
                  </a:lnTo>
                  <a:lnTo>
                    <a:pt x="28" y="4"/>
                  </a:lnTo>
                  <a:lnTo>
                    <a:pt x="26" y="6"/>
                  </a:lnTo>
                  <a:lnTo>
                    <a:pt x="23" y="8"/>
                  </a:lnTo>
                  <a:lnTo>
                    <a:pt x="21" y="9"/>
                  </a:lnTo>
                  <a:lnTo>
                    <a:pt x="18" y="11"/>
                  </a:lnTo>
                  <a:lnTo>
                    <a:pt x="15" y="13"/>
                  </a:lnTo>
                  <a:lnTo>
                    <a:pt x="13" y="15"/>
                  </a:lnTo>
                  <a:lnTo>
                    <a:pt x="11" y="17"/>
                  </a:lnTo>
                  <a:lnTo>
                    <a:pt x="10" y="20"/>
                  </a:lnTo>
                  <a:lnTo>
                    <a:pt x="8" y="23"/>
                  </a:lnTo>
                  <a:lnTo>
                    <a:pt x="6" y="25"/>
                  </a:lnTo>
                  <a:lnTo>
                    <a:pt x="5" y="28"/>
                  </a:lnTo>
                  <a:lnTo>
                    <a:pt x="3" y="32"/>
                  </a:lnTo>
                  <a:lnTo>
                    <a:pt x="3" y="35"/>
                  </a:lnTo>
                  <a:lnTo>
                    <a:pt x="2" y="38"/>
                  </a:lnTo>
                  <a:lnTo>
                    <a:pt x="1" y="42"/>
                  </a:lnTo>
                  <a:lnTo>
                    <a:pt x="0" y="46"/>
                  </a:lnTo>
                  <a:lnTo>
                    <a:pt x="0" y="49"/>
                  </a:lnTo>
                </a:path>
              </a:pathLst>
            </a:custGeom>
            <a:noFill/>
            <a:ln w="12700" cap="rnd">
              <a:solidFill>
                <a:srgbClr val="000000"/>
              </a:solidFill>
              <a:round/>
              <a:headEnd/>
              <a:tailEnd/>
            </a:ln>
          </p:spPr>
          <p:txBody>
            <a:bodyPr/>
            <a:lstStyle/>
            <a:p>
              <a:endParaRPr lang="en-US">
                <a:solidFill>
                  <a:srgbClr val="000000"/>
                </a:solidFill>
              </a:endParaRPr>
            </a:p>
          </p:txBody>
        </p:sp>
        <p:sp>
          <p:nvSpPr>
            <p:cNvPr id="27903" name="Freeform 256"/>
            <p:cNvSpPr>
              <a:spLocks/>
            </p:cNvSpPr>
            <p:nvPr/>
          </p:nvSpPr>
          <p:spPr bwMode="auto">
            <a:xfrm>
              <a:off x="2340" y="2653"/>
              <a:ext cx="184" cy="219"/>
            </a:xfrm>
            <a:custGeom>
              <a:avLst/>
              <a:gdLst>
                <a:gd name="T0" fmla="*/ 0 w 184"/>
                <a:gd name="T1" fmla="*/ 0 h 219"/>
                <a:gd name="T2" fmla="*/ 87 w 184"/>
                <a:gd name="T3" fmla="*/ 0 h 219"/>
                <a:gd name="T4" fmla="*/ 102 w 184"/>
                <a:gd name="T5" fmla="*/ 2 h 219"/>
                <a:gd name="T6" fmla="*/ 115 w 184"/>
                <a:gd name="T7" fmla="*/ 6 h 219"/>
                <a:gd name="T8" fmla="*/ 128 w 184"/>
                <a:gd name="T9" fmla="*/ 12 h 219"/>
                <a:gd name="T10" fmla="*/ 139 w 184"/>
                <a:gd name="T11" fmla="*/ 20 h 219"/>
                <a:gd name="T12" fmla="*/ 150 w 184"/>
                <a:gd name="T13" fmla="*/ 29 h 219"/>
                <a:gd name="T14" fmla="*/ 159 w 184"/>
                <a:gd name="T15" fmla="*/ 39 h 219"/>
                <a:gd name="T16" fmla="*/ 167 w 184"/>
                <a:gd name="T17" fmla="*/ 50 h 219"/>
                <a:gd name="T18" fmla="*/ 173 w 184"/>
                <a:gd name="T19" fmla="*/ 63 h 219"/>
                <a:gd name="T20" fmla="*/ 178 w 184"/>
                <a:gd name="T21" fmla="*/ 76 h 219"/>
                <a:gd name="T22" fmla="*/ 181 w 184"/>
                <a:gd name="T23" fmla="*/ 89 h 219"/>
                <a:gd name="T24" fmla="*/ 183 w 184"/>
                <a:gd name="T25" fmla="*/ 101 h 219"/>
                <a:gd name="T26" fmla="*/ 183 w 184"/>
                <a:gd name="T27" fmla="*/ 114 h 219"/>
                <a:gd name="T28" fmla="*/ 182 w 184"/>
                <a:gd name="T29" fmla="*/ 124 h 219"/>
                <a:gd name="T30" fmla="*/ 181 w 184"/>
                <a:gd name="T31" fmla="*/ 135 h 219"/>
                <a:gd name="T32" fmla="*/ 178 w 184"/>
                <a:gd name="T33" fmla="*/ 146 h 219"/>
                <a:gd name="T34" fmla="*/ 174 w 184"/>
                <a:gd name="T35" fmla="*/ 156 h 219"/>
                <a:gd name="T36" fmla="*/ 170 w 184"/>
                <a:gd name="T37" fmla="*/ 165 h 219"/>
                <a:gd name="T38" fmla="*/ 165 w 184"/>
                <a:gd name="T39" fmla="*/ 174 h 219"/>
                <a:gd name="T40" fmla="*/ 158 w 184"/>
                <a:gd name="T41" fmla="*/ 182 h 219"/>
                <a:gd name="T42" fmla="*/ 152 w 184"/>
                <a:gd name="T43" fmla="*/ 190 h 219"/>
                <a:gd name="T44" fmla="*/ 144 w 184"/>
                <a:gd name="T45" fmla="*/ 196 h 219"/>
                <a:gd name="T46" fmla="*/ 136 w 184"/>
                <a:gd name="T47" fmla="*/ 202 h 219"/>
                <a:gd name="T48" fmla="*/ 126 w 184"/>
                <a:gd name="T49" fmla="*/ 207 h 219"/>
                <a:gd name="T50" fmla="*/ 117 w 184"/>
                <a:gd name="T51" fmla="*/ 212 h 219"/>
                <a:gd name="T52" fmla="*/ 107 w 184"/>
                <a:gd name="T53" fmla="*/ 215 h 219"/>
                <a:gd name="T54" fmla="*/ 96 w 184"/>
                <a:gd name="T55" fmla="*/ 217 h 219"/>
                <a:gd name="T56" fmla="*/ 85 w 184"/>
                <a:gd name="T57" fmla="*/ 218 h 219"/>
                <a:gd name="T58" fmla="*/ 79 w 184"/>
                <a:gd name="T59" fmla="*/ 154 h 219"/>
                <a:gd name="T60" fmla="*/ 86 w 184"/>
                <a:gd name="T61" fmla="*/ 154 h 219"/>
                <a:gd name="T62" fmla="*/ 92 w 184"/>
                <a:gd name="T63" fmla="*/ 151 h 219"/>
                <a:gd name="T64" fmla="*/ 97 w 184"/>
                <a:gd name="T65" fmla="*/ 147 h 219"/>
                <a:gd name="T66" fmla="*/ 103 w 184"/>
                <a:gd name="T67" fmla="*/ 143 h 219"/>
                <a:gd name="T68" fmla="*/ 107 w 184"/>
                <a:gd name="T69" fmla="*/ 136 h 219"/>
                <a:gd name="T70" fmla="*/ 110 w 184"/>
                <a:gd name="T71" fmla="*/ 128 h 219"/>
                <a:gd name="T72" fmla="*/ 112 w 184"/>
                <a:gd name="T73" fmla="*/ 119 h 219"/>
                <a:gd name="T74" fmla="*/ 113 w 184"/>
                <a:gd name="T75" fmla="*/ 109 h 219"/>
                <a:gd name="T76" fmla="*/ 112 w 184"/>
                <a:gd name="T77" fmla="*/ 99 h 219"/>
                <a:gd name="T78" fmla="*/ 110 w 184"/>
                <a:gd name="T79" fmla="*/ 89 h 219"/>
                <a:gd name="T80" fmla="*/ 106 w 184"/>
                <a:gd name="T81" fmla="*/ 81 h 219"/>
                <a:gd name="T82" fmla="*/ 101 w 184"/>
                <a:gd name="T83" fmla="*/ 76 h 219"/>
                <a:gd name="T84" fmla="*/ 95 w 184"/>
                <a:gd name="T85" fmla="*/ 70 h 219"/>
                <a:gd name="T86" fmla="*/ 87 w 184"/>
                <a:gd name="T87" fmla="*/ 67 h 219"/>
                <a:gd name="T88" fmla="*/ 79 w 184"/>
                <a:gd name="T89" fmla="*/ 65 h 219"/>
                <a:gd name="T90" fmla="*/ 68 w 184"/>
                <a:gd name="T91" fmla="*/ 64 h 219"/>
                <a:gd name="T92" fmla="*/ 0 w 184"/>
                <a:gd name="T93" fmla="*/ 218 h 21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4"/>
                <a:gd name="T142" fmla="*/ 0 h 219"/>
                <a:gd name="T143" fmla="*/ 184 w 184"/>
                <a:gd name="T144" fmla="*/ 219 h 21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4" h="219">
                  <a:moveTo>
                    <a:pt x="0" y="218"/>
                  </a:moveTo>
                  <a:lnTo>
                    <a:pt x="0" y="0"/>
                  </a:lnTo>
                  <a:lnTo>
                    <a:pt x="80" y="0"/>
                  </a:lnTo>
                  <a:lnTo>
                    <a:pt x="87" y="0"/>
                  </a:lnTo>
                  <a:lnTo>
                    <a:pt x="95" y="1"/>
                  </a:lnTo>
                  <a:lnTo>
                    <a:pt x="102" y="2"/>
                  </a:lnTo>
                  <a:lnTo>
                    <a:pt x="109" y="4"/>
                  </a:lnTo>
                  <a:lnTo>
                    <a:pt x="115" y="6"/>
                  </a:lnTo>
                  <a:lnTo>
                    <a:pt x="121" y="9"/>
                  </a:lnTo>
                  <a:lnTo>
                    <a:pt x="128" y="12"/>
                  </a:lnTo>
                  <a:lnTo>
                    <a:pt x="133" y="16"/>
                  </a:lnTo>
                  <a:lnTo>
                    <a:pt x="139" y="20"/>
                  </a:lnTo>
                  <a:lnTo>
                    <a:pt x="144" y="24"/>
                  </a:lnTo>
                  <a:lnTo>
                    <a:pt x="150" y="29"/>
                  </a:lnTo>
                  <a:lnTo>
                    <a:pt x="154" y="33"/>
                  </a:lnTo>
                  <a:lnTo>
                    <a:pt x="159" y="39"/>
                  </a:lnTo>
                  <a:lnTo>
                    <a:pt x="163" y="44"/>
                  </a:lnTo>
                  <a:lnTo>
                    <a:pt x="167" y="50"/>
                  </a:lnTo>
                  <a:lnTo>
                    <a:pt x="170" y="56"/>
                  </a:lnTo>
                  <a:lnTo>
                    <a:pt x="173" y="63"/>
                  </a:lnTo>
                  <a:lnTo>
                    <a:pt x="176" y="69"/>
                  </a:lnTo>
                  <a:lnTo>
                    <a:pt x="178" y="76"/>
                  </a:lnTo>
                  <a:lnTo>
                    <a:pt x="180" y="82"/>
                  </a:lnTo>
                  <a:lnTo>
                    <a:pt x="181" y="89"/>
                  </a:lnTo>
                  <a:lnTo>
                    <a:pt x="182" y="95"/>
                  </a:lnTo>
                  <a:lnTo>
                    <a:pt x="183" y="101"/>
                  </a:lnTo>
                  <a:lnTo>
                    <a:pt x="183" y="108"/>
                  </a:lnTo>
                  <a:lnTo>
                    <a:pt x="183" y="114"/>
                  </a:lnTo>
                  <a:lnTo>
                    <a:pt x="183" y="119"/>
                  </a:lnTo>
                  <a:lnTo>
                    <a:pt x="182" y="124"/>
                  </a:lnTo>
                  <a:lnTo>
                    <a:pt x="182" y="130"/>
                  </a:lnTo>
                  <a:lnTo>
                    <a:pt x="181" y="135"/>
                  </a:lnTo>
                  <a:lnTo>
                    <a:pt x="179" y="141"/>
                  </a:lnTo>
                  <a:lnTo>
                    <a:pt x="178" y="146"/>
                  </a:lnTo>
                  <a:lnTo>
                    <a:pt x="176" y="152"/>
                  </a:lnTo>
                  <a:lnTo>
                    <a:pt x="174" y="156"/>
                  </a:lnTo>
                  <a:lnTo>
                    <a:pt x="172" y="161"/>
                  </a:lnTo>
                  <a:lnTo>
                    <a:pt x="170" y="165"/>
                  </a:lnTo>
                  <a:lnTo>
                    <a:pt x="167" y="170"/>
                  </a:lnTo>
                  <a:lnTo>
                    <a:pt x="165" y="174"/>
                  </a:lnTo>
                  <a:lnTo>
                    <a:pt x="162" y="178"/>
                  </a:lnTo>
                  <a:lnTo>
                    <a:pt x="158" y="182"/>
                  </a:lnTo>
                  <a:lnTo>
                    <a:pt x="155" y="185"/>
                  </a:lnTo>
                  <a:lnTo>
                    <a:pt x="152" y="190"/>
                  </a:lnTo>
                  <a:lnTo>
                    <a:pt x="148" y="193"/>
                  </a:lnTo>
                  <a:lnTo>
                    <a:pt x="144" y="196"/>
                  </a:lnTo>
                  <a:lnTo>
                    <a:pt x="140" y="199"/>
                  </a:lnTo>
                  <a:lnTo>
                    <a:pt x="136" y="202"/>
                  </a:lnTo>
                  <a:lnTo>
                    <a:pt x="131" y="205"/>
                  </a:lnTo>
                  <a:lnTo>
                    <a:pt x="126" y="207"/>
                  </a:lnTo>
                  <a:lnTo>
                    <a:pt x="121" y="210"/>
                  </a:lnTo>
                  <a:lnTo>
                    <a:pt x="117" y="212"/>
                  </a:lnTo>
                  <a:lnTo>
                    <a:pt x="112" y="214"/>
                  </a:lnTo>
                  <a:lnTo>
                    <a:pt x="107" y="215"/>
                  </a:lnTo>
                  <a:lnTo>
                    <a:pt x="102" y="216"/>
                  </a:lnTo>
                  <a:lnTo>
                    <a:pt x="96" y="217"/>
                  </a:lnTo>
                  <a:lnTo>
                    <a:pt x="91" y="218"/>
                  </a:lnTo>
                  <a:lnTo>
                    <a:pt x="85" y="218"/>
                  </a:lnTo>
                  <a:lnTo>
                    <a:pt x="79" y="218"/>
                  </a:lnTo>
                  <a:lnTo>
                    <a:pt x="79" y="154"/>
                  </a:lnTo>
                  <a:lnTo>
                    <a:pt x="83" y="154"/>
                  </a:lnTo>
                  <a:lnTo>
                    <a:pt x="86" y="154"/>
                  </a:lnTo>
                  <a:lnTo>
                    <a:pt x="89" y="153"/>
                  </a:lnTo>
                  <a:lnTo>
                    <a:pt x="92" y="151"/>
                  </a:lnTo>
                  <a:lnTo>
                    <a:pt x="95" y="150"/>
                  </a:lnTo>
                  <a:lnTo>
                    <a:pt x="97" y="147"/>
                  </a:lnTo>
                  <a:lnTo>
                    <a:pt x="100" y="145"/>
                  </a:lnTo>
                  <a:lnTo>
                    <a:pt x="103" y="143"/>
                  </a:lnTo>
                  <a:lnTo>
                    <a:pt x="105" y="139"/>
                  </a:lnTo>
                  <a:lnTo>
                    <a:pt x="107" y="136"/>
                  </a:lnTo>
                  <a:lnTo>
                    <a:pt x="109" y="132"/>
                  </a:lnTo>
                  <a:lnTo>
                    <a:pt x="110" y="128"/>
                  </a:lnTo>
                  <a:lnTo>
                    <a:pt x="112" y="123"/>
                  </a:lnTo>
                  <a:lnTo>
                    <a:pt x="112" y="119"/>
                  </a:lnTo>
                  <a:lnTo>
                    <a:pt x="113" y="114"/>
                  </a:lnTo>
                  <a:lnTo>
                    <a:pt x="113" y="109"/>
                  </a:lnTo>
                  <a:lnTo>
                    <a:pt x="113" y="104"/>
                  </a:lnTo>
                  <a:lnTo>
                    <a:pt x="112" y="99"/>
                  </a:lnTo>
                  <a:lnTo>
                    <a:pt x="111" y="93"/>
                  </a:lnTo>
                  <a:lnTo>
                    <a:pt x="110" y="89"/>
                  </a:lnTo>
                  <a:lnTo>
                    <a:pt x="108" y="85"/>
                  </a:lnTo>
                  <a:lnTo>
                    <a:pt x="106" y="81"/>
                  </a:lnTo>
                  <a:lnTo>
                    <a:pt x="104" y="78"/>
                  </a:lnTo>
                  <a:lnTo>
                    <a:pt x="101" y="76"/>
                  </a:lnTo>
                  <a:lnTo>
                    <a:pt x="98" y="73"/>
                  </a:lnTo>
                  <a:lnTo>
                    <a:pt x="95" y="70"/>
                  </a:lnTo>
                  <a:lnTo>
                    <a:pt x="91" y="69"/>
                  </a:lnTo>
                  <a:lnTo>
                    <a:pt x="87" y="67"/>
                  </a:lnTo>
                  <a:lnTo>
                    <a:pt x="83" y="66"/>
                  </a:lnTo>
                  <a:lnTo>
                    <a:pt x="79" y="65"/>
                  </a:lnTo>
                  <a:lnTo>
                    <a:pt x="74" y="64"/>
                  </a:lnTo>
                  <a:lnTo>
                    <a:pt x="68" y="64"/>
                  </a:lnTo>
                  <a:lnTo>
                    <a:pt x="68" y="218"/>
                  </a:lnTo>
                  <a:lnTo>
                    <a:pt x="0" y="218"/>
                  </a:lnTo>
                </a:path>
              </a:pathLst>
            </a:custGeom>
            <a:noFill/>
            <a:ln w="12700" cap="rnd">
              <a:solidFill>
                <a:srgbClr val="000000"/>
              </a:solidFill>
              <a:round/>
              <a:headEnd/>
              <a:tailEnd/>
            </a:ln>
          </p:spPr>
          <p:txBody>
            <a:bodyPr/>
            <a:lstStyle/>
            <a:p>
              <a:endParaRPr lang="en-US">
                <a:solidFill>
                  <a:srgbClr val="000000"/>
                </a:solidFill>
              </a:endParaRPr>
            </a:p>
          </p:txBody>
        </p:sp>
        <p:sp>
          <p:nvSpPr>
            <p:cNvPr id="27904" name="Freeform 257"/>
            <p:cNvSpPr>
              <a:spLocks/>
            </p:cNvSpPr>
            <p:nvPr/>
          </p:nvSpPr>
          <p:spPr bwMode="auto">
            <a:xfrm>
              <a:off x="2416" y="1721"/>
              <a:ext cx="2" cy="1291"/>
            </a:xfrm>
            <a:custGeom>
              <a:avLst/>
              <a:gdLst>
                <a:gd name="T0" fmla="*/ 0 w 2"/>
                <a:gd name="T1" fmla="*/ 1290 h 1291"/>
                <a:gd name="T2" fmla="*/ 1 w 2"/>
                <a:gd name="T3" fmla="*/ 1290 h 1291"/>
                <a:gd name="T4" fmla="*/ 1 w 2"/>
                <a:gd name="T5" fmla="*/ 0 h 1291"/>
                <a:gd name="T6" fmla="*/ 0 w 2"/>
                <a:gd name="T7" fmla="*/ 0 h 1291"/>
                <a:gd name="T8" fmla="*/ 0 w 2"/>
                <a:gd name="T9" fmla="*/ 1290 h 1291"/>
                <a:gd name="T10" fmla="*/ 0 w 2"/>
                <a:gd name="T11" fmla="*/ 1290 h 1291"/>
                <a:gd name="T12" fmla="*/ 0 60000 65536"/>
                <a:gd name="T13" fmla="*/ 0 60000 65536"/>
                <a:gd name="T14" fmla="*/ 0 60000 65536"/>
                <a:gd name="T15" fmla="*/ 0 60000 65536"/>
                <a:gd name="T16" fmla="*/ 0 60000 65536"/>
                <a:gd name="T17" fmla="*/ 0 60000 65536"/>
                <a:gd name="T18" fmla="*/ 0 w 2"/>
                <a:gd name="T19" fmla="*/ 0 h 1291"/>
                <a:gd name="T20" fmla="*/ 2 w 2"/>
                <a:gd name="T21" fmla="*/ 1291 h 1291"/>
              </a:gdLst>
              <a:ahLst/>
              <a:cxnLst>
                <a:cxn ang="T12">
                  <a:pos x="T0" y="T1"/>
                </a:cxn>
                <a:cxn ang="T13">
                  <a:pos x="T2" y="T3"/>
                </a:cxn>
                <a:cxn ang="T14">
                  <a:pos x="T4" y="T5"/>
                </a:cxn>
                <a:cxn ang="T15">
                  <a:pos x="T6" y="T7"/>
                </a:cxn>
                <a:cxn ang="T16">
                  <a:pos x="T8" y="T9"/>
                </a:cxn>
                <a:cxn ang="T17">
                  <a:pos x="T10" y="T11"/>
                </a:cxn>
              </a:cxnLst>
              <a:rect l="T18" t="T19" r="T20" b="T21"/>
              <a:pathLst>
                <a:path w="2" h="1291">
                  <a:moveTo>
                    <a:pt x="0" y="1290"/>
                  </a:moveTo>
                  <a:lnTo>
                    <a:pt x="1" y="1290"/>
                  </a:lnTo>
                  <a:lnTo>
                    <a:pt x="1" y="0"/>
                  </a:lnTo>
                  <a:lnTo>
                    <a:pt x="0" y="0"/>
                  </a:lnTo>
                  <a:lnTo>
                    <a:pt x="0" y="1290"/>
                  </a:lnTo>
                </a:path>
              </a:pathLst>
            </a:custGeom>
            <a:solidFill>
              <a:srgbClr val="000000"/>
            </a:solidFill>
            <a:ln w="12700" cap="rnd">
              <a:noFill/>
              <a:round/>
              <a:headEnd/>
              <a:tailEnd/>
            </a:ln>
          </p:spPr>
          <p:txBody>
            <a:bodyPr/>
            <a:lstStyle/>
            <a:p>
              <a:endParaRPr lang="en-US">
                <a:solidFill>
                  <a:srgbClr val="000000"/>
                </a:solidFill>
              </a:endParaRPr>
            </a:p>
          </p:txBody>
        </p:sp>
      </p:grpSp>
      <p:sp>
        <p:nvSpPr>
          <p:cNvPr id="26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50446149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0" y="6782"/>
            <a:ext cx="9144000" cy="990600"/>
          </a:xfrm>
        </p:spPr>
        <p:txBody>
          <a:bodyPr lIns="90488" tIns="44450" rIns="90488" bIns="44450">
            <a:normAutofit/>
          </a:bodyPr>
          <a:lstStyle/>
          <a:p>
            <a:pPr eaLnBrk="1" hangingPunct="1"/>
            <a:r>
              <a:rPr lang="en-US" sz="4000" dirty="0" smtClean="0"/>
              <a:t>Ethics</a:t>
            </a:r>
          </a:p>
        </p:txBody>
      </p:sp>
      <p:sp>
        <p:nvSpPr>
          <p:cNvPr id="18435" name="Comment 3"/>
          <p:cNvSpPr>
            <a:spLocks noChangeArrowheads="1"/>
          </p:cNvSpPr>
          <p:nvPr/>
        </p:nvSpPr>
        <p:spPr bwMode="auto">
          <a:xfrm>
            <a:off x="990600" y="4800600"/>
            <a:ext cx="7162800" cy="958850"/>
          </a:xfrm>
          <a:prstGeom prst="rect">
            <a:avLst/>
          </a:prstGeom>
          <a:solidFill>
            <a:srgbClr val="FCFDC6"/>
          </a:solidFill>
          <a:ln w="12700">
            <a:solidFill>
              <a:schemeClr val="tx1"/>
            </a:solidFill>
            <a:miter lim="800000"/>
            <a:headEnd/>
            <a:tailEnd/>
          </a:ln>
          <a:effectLst>
            <a:outerShdw dist="107763" dir="2700000" algn="ctr" rotWithShape="0">
              <a:schemeClr val="bg2"/>
            </a:outerShdw>
          </a:effectLst>
        </p:spPr>
        <p:txBody>
          <a:bodyPr>
            <a:spAutoFit/>
          </a:bodyPr>
          <a:lstStyle/>
          <a:p>
            <a:pPr algn="ctr" eaLnBrk="0" hangingPunct="0">
              <a:spcBef>
                <a:spcPct val="50000"/>
              </a:spcBef>
              <a:defRPr/>
            </a:pPr>
            <a:r>
              <a:rPr lang="en-US" sz="2800">
                <a:solidFill>
                  <a:srgbClr val="000000"/>
                </a:solidFill>
                <a:latin typeface="Times New Roman" pitchFamily="18" charset="0"/>
              </a:rPr>
              <a:t>Doing what is right according to their values, regardless of personal costs.</a:t>
            </a:r>
          </a:p>
        </p:txBody>
      </p:sp>
      <p:sp>
        <p:nvSpPr>
          <p:cNvPr id="28677" name="AutoShape 4"/>
          <p:cNvSpPr>
            <a:spLocks noChangeArrowheads="1"/>
          </p:cNvSpPr>
          <p:nvPr/>
        </p:nvSpPr>
        <p:spPr bwMode="auto">
          <a:xfrm flipH="1">
            <a:off x="152400" y="1371600"/>
            <a:ext cx="4800600" cy="1460500"/>
          </a:xfrm>
          <a:prstGeom prst="wedgeRoundRectCallout">
            <a:avLst>
              <a:gd name="adj1" fmla="val -50000"/>
              <a:gd name="adj2" fmla="val 66667"/>
              <a:gd name="adj3" fmla="val 16667"/>
            </a:avLst>
          </a:prstGeom>
          <a:solidFill>
            <a:schemeClr val="bg1"/>
          </a:solidFill>
          <a:ln w="12700">
            <a:solidFill>
              <a:srgbClr val="000000"/>
            </a:solidFill>
            <a:miter lim="800000"/>
            <a:headEnd/>
            <a:tailEnd/>
          </a:ln>
        </p:spPr>
        <p:txBody>
          <a:bodyPr lIns="0" tIns="0" rIns="0" bIns="0"/>
          <a:lstStyle/>
          <a:p>
            <a:pPr eaLnBrk="0" hangingPunct="0"/>
            <a:r>
              <a:rPr lang="en-US" sz="2000" b="1">
                <a:solidFill>
                  <a:srgbClr val="000000"/>
                </a:solidFill>
                <a:latin typeface="Times New Roman" pitchFamily="18" charset="0"/>
              </a:rPr>
              <a:t>     </a:t>
            </a:r>
            <a:r>
              <a:rPr lang="en-US" sz="2000">
                <a:solidFill>
                  <a:srgbClr val="000000"/>
                </a:solidFill>
              </a:rPr>
              <a:t>I want to turn this wallet in to you so it will be in a safe place. I found it on the floor. It has lots of money in it, but no ID. </a:t>
            </a:r>
          </a:p>
        </p:txBody>
      </p:sp>
      <p:grpSp>
        <p:nvGrpSpPr>
          <p:cNvPr id="28678" name="Group 5"/>
          <p:cNvGrpSpPr>
            <a:grpSpLocks/>
          </p:cNvGrpSpPr>
          <p:nvPr/>
        </p:nvGrpSpPr>
        <p:grpSpPr bwMode="auto">
          <a:xfrm>
            <a:off x="4419600" y="1981200"/>
            <a:ext cx="4321175" cy="2514600"/>
            <a:chOff x="1606" y="1281"/>
            <a:chExt cx="3516" cy="1966"/>
          </a:xfrm>
        </p:grpSpPr>
        <p:sp>
          <p:nvSpPr>
            <p:cNvPr id="28679" name="Freeform 6"/>
            <p:cNvSpPr>
              <a:spLocks/>
            </p:cNvSpPr>
            <p:nvPr/>
          </p:nvSpPr>
          <p:spPr bwMode="auto">
            <a:xfrm>
              <a:off x="4401" y="2930"/>
              <a:ext cx="501" cy="154"/>
            </a:xfrm>
            <a:custGeom>
              <a:avLst/>
              <a:gdLst>
                <a:gd name="T0" fmla="*/ 184 w 501"/>
                <a:gd name="T1" fmla="*/ 25 h 154"/>
                <a:gd name="T2" fmla="*/ 459 w 501"/>
                <a:gd name="T3" fmla="*/ 20 h 154"/>
                <a:gd name="T4" fmla="*/ 500 w 501"/>
                <a:gd name="T5" fmla="*/ 79 h 154"/>
                <a:gd name="T6" fmla="*/ 500 w 501"/>
                <a:gd name="T7" fmla="*/ 133 h 154"/>
                <a:gd name="T8" fmla="*/ 429 w 501"/>
                <a:gd name="T9" fmla="*/ 133 h 154"/>
                <a:gd name="T10" fmla="*/ 204 w 501"/>
                <a:gd name="T11" fmla="*/ 143 h 154"/>
                <a:gd name="T12" fmla="*/ 0 w 501"/>
                <a:gd name="T13" fmla="*/ 153 h 154"/>
                <a:gd name="T14" fmla="*/ 20 w 501"/>
                <a:gd name="T15" fmla="*/ 39 h 154"/>
                <a:gd name="T16" fmla="*/ 41 w 501"/>
                <a:gd name="T17" fmla="*/ 0 h 154"/>
                <a:gd name="T18" fmla="*/ 184 w 501"/>
                <a:gd name="T19" fmla="*/ 25 h 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1"/>
                <a:gd name="T31" fmla="*/ 0 h 154"/>
                <a:gd name="T32" fmla="*/ 501 w 501"/>
                <a:gd name="T33" fmla="*/ 154 h 1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1" h="154">
                  <a:moveTo>
                    <a:pt x="184" y="25"/>
                  </a:moveTo>
                  <a:lnTo>
                    <a:pt x="459" y="20"/>
                  </a:lnTo>
                  <a:lnTo>
                    <a:pt x="500" y="79"/>
                  </a:lnTo>
                  <a:lnTo>
                    <a:pt x="500" y="133"/>
                  </a:lnTo>
                  <a:lnTo>
                    <a:pt x="429" y="133"/>
                  </a:lnTo>
                  <a:lnTo>
                    <a:pt x="204" y="143"/>
                  </a:lnTo>
                  <a:lnTo>
                    <a:pt x="0" y="153"/>
                  </a:lnTo>
                  <a:lnTo>
                    <a:pt x="20" y="39"/>
                  </a:lnTo>
                  <a:lnTo>
                    <a:pt x="41" y="0"/>
                  </a:lnTo>
                  <a:lnTo>
                    <a:pt x="184" y="25"/>
                  </a:lnTo>
                </a:path>
              </a:pathLst>
            </a:custGeom>
            <a:solidFill>
              <a:schemeClr val="tx1"/>
            </a:solidFill>
            <a:ln w="12700" cap="rnd">
              <a:solidFill>
                <a:schemeClr val="tx1"/>
              </a:solidFill>
              <a:round/>
              <a:headEnd/>
              <a:tailEnd/>
            </a:ln>
          </p:spPr>
          <p:txBody>
            <a:bodyPr/>
            <a:lstStyle/>
            <a:p>
              <a:endParaRPr lang="en-US">
                <a:solidFill>
                  <a:srgbClr val="000000"/>
                </a:solidFill>
              </a:endParaRPr>
            </a:p>
          </p:txBody>
        </p:sp>
        <p:sp>
          <p:nvSpPr>
            <p:cNvPr id="28680" name="Freeform 7"/>
            <p:cNvSpPr>
              <a:spLocks/>
            </p:cNvSpPr>
            <p:nvPr/>
          </p:nvSpPr>
          <p:spPr bwMode="auto">
            <a:xfrm>
              <a:off x="2514" y="2420"/>
              <a:ext cx="2245" cy="796"/>
            </a:xfrm>
            <a:custGeom>
              <a:avLst/>
              <a:gdLst>
                <a:gd name="T0" fmla="*/ 0 w 2245"/>
                <a:gd name="T1" fmla="*/ 0 h 796"/>
                <a:gd name="T2" fmla="*/ 949 w 2245"/>
                <a:gd name="T3" fmla="*/ 795 h 796"/>
                <a:gd name="T4" fmla="*/ 2244 w 2245"/>
                <a:gd name="T5" fmla="*/ 713 h 796"/>
                <a:gd name="T6" fmla="*/ 2244 w 2245"/>
                <a:gd name="T7" fmla="*/ 642 h 796"/>
                <a:gd name="T8" fmla="*/ 2244 w 2245"/>
                <a:gd name="T9" fmla="*/ 642 h 796"/>
                <a:gd name="T10" fmla="*/ 0 60000 65536"/>
                <a:gd name="T11" fmla="*/ 0 60000 65536"/>
                <a:gd name="T12" fmla="*/ 0 60000 65536"/>
                <a:gd name="T13" fmla="*/ 0 60000 65536"/>
                <a:gd name="T14" fmla="*/ 0 60000 65536"/>
                <a:gd name="T15" fmla="*/ 0 w 2245"/>
                <a:gd name="T16" fmla="*/ 0 h 796"/>
                <a:gd name="T17" fmla="*/ 2245 w 2245"/>
                <a:gd name="T18" fmla="*/ 796 h 796"/>
              </a:gdLst>
              <a:ahLst/>
              <a:cxnLst>
                <a:cxn ang="T10">
                  <a:pos x="T0" y="T1"/>
                </a:cxn>
                <a:cxn ang="T11">
                  <a:pos x="T2" y="T3"/>
                </a:cxn>
                <a:cxn ang="T12">
                  <a:pos x="T4" y="T5"/>
                </a:cxn>
                <a:cxn ang="T13">
                  <a:pos x="T6" y="T7"/>
                </a:cxn>
                <a:cxn ang="T14">
                  <a:pos x="T8" y="T9"/>
                </a:cxn>
              </a:cxnLst>
              <a:rect l="T15" t="T16" r="T17" b="T18"/>
              <a:pathLst>
                <a:path w="2245" h="796">
                  <a:moveTo>
                    <a:pt x="0" y="0"/>
                  </a:moveTo>
                  <a:lnTo>
                    <a:pt x="949" y="795"/>
                  </a:lnTo>
                  <a:lnTo>
                    <a:pt x="2244" y="713"/>
                  </a:lnTo>
                  <a:lnTo>
                    <a:pt x="2244" y="642"/>
                  </a:lnTo>
                </a:path>
              </a:pathLst>
            </a:custGeom>
            <a:noFill/>
            <a:ln w="12700" cap="rnd">
              <a:solidFill>
                <a:srgbClr val="000000"/>
              </a:solidFill>
              <a:round/>
              <a:headEnd/>
              <a:tailEnd/>
            </a:ln>
          </p:spPr>
          <p:txBody>
            <a:bodyPr/>
            <a:lstStyle/>
            <a:p>
              <a:endParaRPr lang="en-US">
                <a:solidFill>
                  <a:srgbClr val="000000"/>
                </a:solidFill>
              </a:endParaRPr>
            </a:p>
          </p:txBody>
        </p:sp>
        <p:sp>
          <p:nvSpPr>
            <p:cNvPr id="28681" name="Freeform 8"/>
            <p:cNvSpPr>
              <a:spLocks/>
            </p:cNvSpPr>
            <p:nvPr/>
          </p:nvSpPr>
          <p:spPr bwMode="auto">
            <a:xfrm>
              <a:off x="2493" y="2236"/>
              <a:ext cx="2276" cy="919"/>
            </a:xfrm>
            <a:custGeom>
              <a:avLst/>
              <a:gdLst>
                <a:gd name="T0" fmla="*/ 469 w 2276"/>
                <a:gd name="T1" fmla="*/ 510 h 919"/>
                <a:gd name="T2" fmla="*/ 1000 w 2276"/>
                <a:gd name="T3" fmla="*/ 918 h 919"/>
                <a:gd name="T4" fmla="*/ 2275 w 2276"/>
                <a:gd name="T5" fmla="*/ 836 h 919"/>
                <a:gd name="T6" fmla="*/ 1051 w 2276"/>
                <a:gd name="T7" fmla="*/ 0 h 919"/>
                <a:gd name="T8" fmla="*/ 122 w 2276"/>
                <a:gd name="T9" fmla="*/ 41 h 919"/>
                <a:gd name="T10" fmla="*/ 0 w 2276"/>
                <a:gd name="T11" fmla="*/ 92 h 919"/>
                <a:gd name="T12" fmla="*/ 469 w 2276"/>
                <a:gd name="T13" fmla="*/ 510 h 919"/>
                <a:gd name="T14" fmla="*/ 0 60000 65536"/>
                <a:gd name="T15" fmla="*/ 0 60000 65536"/>
                <a:gd name="T16" fmla="*/ 0 60000 65536"/>
                <a:gd name="T17" fmla="*/ 0 60000 65536"/>
                <a:gd name="T18" fmla="*/ 0 60000 65536"/>
                <a:gd name="T19" fmla="*/ 0 60000 65536"/>
                <a:gd name="T20" fmla="*/ 0 60000 65536"/>
                <a:gd name="T21" fmla="*/ 0 w 2276"/>
                <a:gd name="T22" fmla="*/ 0 h 919"/>
                <a:gd name="T23" fmla="*/ 2276 w 2276"/>
                <a:gd name="T24" fmla="*/ 919 h 9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76" h="919">
                  <a:moveTo>
                    <a:pt x="469" y="510"/>
                  </a:moveTo>
                  <a:lnTo>
                    <a:pt x="1000" y="918"/>
                  </a:lnTo>
                  <a:lnTo>
                    <a:pt x="2275" y="836"/>
                  </a:lnTo>
                  <a:lnTo>
                    <a:pt x="1051" y="0"/>
                  </a:lnTo>
                  <a:lnTo>
                    <a:pt x="122" y="41"/>
                  </a:lnTo>
                  <a:lnTo>
                    <a:pt x="0" y="92"/>
                  </a:lnTo>
                  <a:lnTo>
                    <a:pt x="469" y="510"/>
                  </a:lnTo>
                </a:path>
              </a:pathLst>
            </a:custGeom>
            <a:solidFill>
              <a:srgbClr val="CECECE"/>
            </a:solidFill>
            <a:ln w="12700" cap="rnd">
              <a:solidFill>
                <a:srgbClr val="000000"/>
              </a:solidFill>
              <a:round/>
              <a:headEnd/>
              <a:tailEnd/>
            </a:ln>
          </p:spPr>
          <p:txBody>
            <a:bodyPr/>
            <a:lstStyle/>
            <a:p>
              <a:endParaRPr lang="en-US">
                <a:solidFill>
                  <a:srgbClr val="000000"/>
                </a:solidFill>
              </a:endParaRPr>
            </a:p>
          </p:txBody>
        </p:sp>
        <p:grpSp>
          <p:nvGrpSpPr>
            <p:cNvPr id="28682" name="Group 9"/>
            <p:cNvGrpSpPr>
              <a:grpSpLocks/>
            </p:cNvGrpSpPr>
            <p:nvPr/>
          </p:nvGrpSpPr>
          <p:grpSpPr bwMode="auto">
            <a:xfrm>
              <a:off x="3357" y="2451"/>
              <a:ext cx="306" cy="440"/>
              <a:chOff x="3357" y="2451"/>
              <a:chExt cx="306" cy="440"/>
            </a:xfrm>
          </p:grpSpPr>
          <p:sp>
            <p:nvSpPr>
              <p:cNvPr id="28889" name="Freeform 10"/>
              <p:cNvSpPr>
                <a:spLocks/>
              </p:cNvSpPr>
              <p:nvPr/>
            </p:nvSpPr>
            <p:spPr bwMode="auto">
              <a:xfrm>
                <a:off x="3362" y="2511"/>
                <a:ext cx="258" cy="156"/>
              </a:xfrm>
              <a:custGeom>
                <a:avLst/>
                <a:gdLst>
                  <a:gd name="T0" fmla="*/ 0 w 258"/>
                  <a:gd name="T1" fmla="*/ 72 h 156"/>
                  <a:gd name="T2" fmla="*/ 2 w 258"/>
                  <a:gd name="T3" fmla="*/ 66 h 156"/>
                  <a:gd name="T4" fmla="*/ 7 w 258"/>
                  <a:gd name="T5" fmla="*/ 63 h 156"/>
                  <a:gd name="T6" fmla="*/ 14 w 258"/>
                  <a:gd name="T7" fmla="*/ 59 h 156"/>
                  <a:gd name="T8" fmla="*/ 23 w 258"/>
                  <a:gd name="T9" fmla="*/ 58 h 156"/>
                  <a:gd name="T10" fmla="*/ 30 w 258"/>
                  <a:gd name="T11" fmla="*/ 55 h 156"/>
                  <a:gd name="T12" fmla="*/ 40 w 258"/>
                  <a:gd name="T13" fmla="*/ 53 h 156"/>
                  <a:gd name="T14" fmla="*/ 52 w 258"/>
                  <a:gd name="T15" fmla="*/ 49 h 156"/>
                  <a:gd name="T16" fmla="*/ 65 w 258"/>
                  <a:gd name="T17" fmla="*/ 46 h 156"/>
                  <a:gd name="T18" fmla="*/ 79 w 258"/>
                  <a:gd name="T19" fmla="*/ 42 h 156"/>
                  <a:gd name="T20" fmla="*/ 94 w 258"/>
                  <a:gd name="T21" fmla="*/ 37 h 156"/>
                  <a:gd name="T22" fmla="*/ 110 w 258"/>
                  <a:gd name="T23" fmla="*/ 33 h 156"/>
                  <a:gd name="T24" fmla="*/ 126 w 258"/>
                  <a:gd name="T25" fmla="*/ 29 h 156"/>
                  <a:gd name="T26" fmla="*/ 143 w 258"/>
                  <a:gd name="T27" fmla="*/ 24 h 156"/>
                  <a:gd name="T28" fmla="*/ 159 w 258"/>
                  <a:gd name="T29" fmla="*/ 20 h 156"/>
                  <a:gd name="T30" fmla="*/ 174 w 258"/>
                  <a:gd name="T31" fmla="*/ 16 h 156"/>
                  <a:gd name="T32" fmla="*/ 188 w 258"/>
                  <a:gd name="T33" fmla="*/ 12 h 156"/>
                  <a:gd name="T34" fmla="*/ 201 w 258"/>
                  <a:gd name="T35" fmla="*/ 9 h 156"/>
                  <a:gd name="T36" fmla="*/ 213 w 258"/>
                  <a:gd name="T37" fmla="*/ 7 h 156"/>
                  <a:gd name="T38" fmla="*/ 223 w 258"/>
                  <a:gd name="T39" fmla="*/ 4 h 156"/>
                  <a:gd name="T40" fmla="*/ 228 w 258"/>
                  <a:gd name="T41" fmla="*/ 3 h 156"/>
                  <a:gd name="T42" fmla="*/ 231 w 258"/>
                  <a:gd name="T43" fmla="*/ 2 h 156"/>
                  <a:gd name="T44" fmla="*/ 237 w 258"/>
                  <a:gd name="T45" fmla="*/ 0 h 156"/>
                  <a:gd name="T46" fmla="*/ 243 w 258"/>
                  <a:gd name="T47" fmla="*/ 0 h 156"/>
                  <a:gd name="T48" fmla="*/ 245 w 258"/>
                  <a:gd name="T49" fmla="*/ 1 h 156"/>
                  <a:gd name="T50" fmla="*/ 247 w 258"/>
                  <a:gd name="T51" fmla="*/ 3 h 156"/>
                  <a:gd name="T52" fmla="*/ 247 w 258"/>
                  <a:gd name="T53" fmla="*/ 6 h 156"/>
                  <a:gd name="T54" fmla="*/ 247 w 258"/>
                  <a:gd name="T55" fmla="*/ 7 h 156"/>
                  <a:gd name="T56" fmla="*/ 257 w 258"/>
                  <a:gd name="T57" fmla="*/ 10 h 156"/>
                  <a:gd name="T58" fmla="*/ 257 w 258"/>
                  <a:gd name="T59" fmla="*/ 12 h 156"/>
                  <a:gd name="T60" fmla="*/ 257 w 258"/>
                  <a:gd name="T61" fmla="*/ 16 h 156"/>
                  <a:gd name="T62" fmla="*/ 257 w 258"/>
                  <a:gd name="T63" fmla="*/ 21 h 156"/>
                  <a:gd name="T64" fmla="*/ 257 w 258"/>
                  <a:gd name="T65" fmla="*/ 33 h 156"/>
                  <a:gd name="T66" fmla="*/ 255 w 258"/>
                  <a:gd name="T67" fmla="*/ 52 h 156"/>
                  <a:gd name="T68" fmla="*/ 254 w 258"/>
                  <a:gd name="T69" fmla="*/ 74 h 156"/>
                  <a:gd name="T70" fmla="*/ 252 w 258"/>
                  <a:gd name="T71" fmla="*/ 98 h 156"/>
                  <a:gd name="T72" fmla="*/ 250 w 258"/>
                  <a:gd name="T73" fmla="*/ 121 h 156"/>
                  <a:gd name="T74" fmla="*/ 249 w 258"/>
                  <a:gd name="T75" fmla="*/ 139 h 156"/>
                  <a:gd name="T76" fmla="*/ 247 w 258"/>
                  <a:gd name="T77" fmla="*/ 152 h 156"/>
                  <a:gd name="T78" fmla="*/ 246 w 258"/>
                  <a:gd name="T79" fmla="*/ 155 h 156"/>
                  <a:gd name="T80" fmla="*/ 240 w 258"/>
                  <a:gd name="T81" fmla="*/ 155 h 156"/>
                  <a:gd name="T82" fmla="*/ 230 w 258"/>
                  <a:gd name="T83" fmla="*/ 154 h 156"/>
                  <a:gd name="T84" fmla="*/ 216 w 258"/>
                  <a:gd name="T85" fmla="*/ 152 h 156"/>
                  <a:gd name="T86" fmla="*/ 199 w 258"/>
                  <a:gd name="T87" fmla="*/ 148 h 156"/>
                  <a:gd name="T88" fmla="*/ 179 w 258"/>
                  <a:gd name="T89" fmla="*/ 144 h 156"/>
                  <a:gd name="T90" fmla="*/ 159 w 258"/>
                  <a:gd name="T91" fmla="*/ 139 h 156"/>
                  <a:gd name="T92" fmla="*/ 136 w 258"/>
                  <a:gd name="T93" fmla="*/ 134 h 156"/>
                  <a:gd name="T94" fmla="*/ 113 w 258"/>
                  <a:gd name="T95" fmla="*/ 128 h 156"/>
                  <a:gd name="T96" fmla="*/ 90 w 258"/>
                  <a:gd name="T97" fmla="*/ 121 h 156"/>
                  <a:gd name="T98" fmla="*/ 69 w 258"/>
                  <a:gd name="T99" fmla="*/ 115 h 156"/>
                  <a:gd name="T100" fmla="*/ 49 w 258"/>
                  <a:gd name="T101" fmla="*/ 108 h 156"/>
                  <a:gd name="T102" fmla="*/ 32 w 258"/>
                  <a:gd name="T103" fmla="*/ 101 h 156"/>
                  <a:gd name="T104" fmla="*/ 18 w 258"/>
                  <a:gd name="T105" fmla="*/ 93 h 156"/>
                  <a:gd name="T106" fmla="*/ 8 w 258"/>
                  <a:gd name="T107" fmla="*/ 87 h 156"/>
                  <a:gd name="T108" fmla="*/ 1 w 258"/>
                  <a:gd name="T109" fmla="*/ 80 h 15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58"/>
                  <a:gd name="T166" fmla="*/ 0 h 156"/>
                  <a:gd name="T167" fmla="*/ 258 w 258"/>
                  <a:gd name="T168" fmla="*/ 156 h 15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58" h="156">
                    <a:moveTo>
                      <a:pt x="0" y="77"/>
                    </a:moveTo>
                    <a:lnTo>
                      <a:pt x="0" y="72"/>
                    </a:lnTo>
                    <a:lnTo>
                      <a:pt x="1" y="68"/>
                    </a:lnTo>
                    <a:lnTo>
                      <a:pt x="2" y="66"/>
                    </a:lnTo>
                    <a:lnTo>
                      <a:pt x="4" y="63"/>
                    </a:lnTo>
                    <a:lnTo>
                      <a:pt x="7" y="63"/>
                    </a:lnTo>
                    <a:lnTo>
                      <a:pt x="10" y="61"/>
                    </a:lnTo>
                    <a:lnTo>
                      <a:pt x="14" y="59"/>
                    </a:lnTo>
                    <a:lnTo>
                      <a:pt x="19" y="59"/>
                    </a:lnTo>
                    <a:lnTo>
                      <a:pt x="23" y="58"/>
                    </a:lnTo>
                    <a:lnTo>
                      <a:pt x="26" y="56"/>
                    </a:lnTo>
                    <a:lnTo>
                      <a:pt x="30" y="55"/>
                    </a:lnTo>
                    <a:lnTo>
                      <a:pt x="35" y="54"/>
                    </a:lnTo>
                    <a:lnTo>
                      <a:pt x="40" y="53"/>
                    </a:lnTo>
                    <a:lnTo>
                      <a:pt x="46" y="51"/>
                    </a:lnTo>
                    <a:lnTo>
                      <a:pt x="52" y="49"/>
                    </a:lnTo>
                    <a:lnTo>
                      <a:pt x="58" y="48"/>
                    </a:lnTo>
                    <a:lnTo>
                      <a:pt x="65" y="46"/>
                    </a:lnTo>
                    <a:lnTo>
                      <a:pt x="72" y="44"/>
                    </a:lnTo>
                    <a:lnTo>
                      <a:pt x="79" y="42"/>
                    </a:lnTo>
                    <a:lnTo>
                      <a:pt x="87" y="40"/>
                    </a:lnTo>
                    <a:lnTo>
                      <a:pt x="94" y="37"/>
                    </a:lnTo>
                    <a:lnTo>
                      <a:pt x="102" y="35"/>
                    </a:lnTo>
                    <a:lnTo>
                      <a:pt x="110" y="33"/>
                    </a:lnTo>
                    <a:lnTo>
                      <a:pt x="118" y="31"/>
                    </a:lnTo>
                    <a:lnTo>
                      <a:pt x="126" y="29"/>
                    </a:lnTo>
                    <a:lnTo>
                      <a:pt x="134" y="26"/>
                    </a:lnTo>
                    <a:lnTo>
                      <a:pt x="143" y="24"/>
                    </a:lnTo>
                    <a:lnTo>
                      <a:pt x="150" y="22"/>
                    </a:lnTo>
                    <a:lnTo>
                      <a:pt x="159" y="20"/>
                    </a:lnTo>
                    <a:lnTo>
                      <a:pt x="166" y="18"/>
                    </a:lnTo>
                    <a:lnTo>
                      <a:pt x="174" y="16"/>
                    </a:lnTo>
                    <a:lnTo>
                      <a:pt x="181" y="14"/>
                    </a:lnTo>
                    <a:lnTo>
                      <a:pt x="188" y="12"/>
                    </a:lnTo>
                    <a:lnTo>
                      <a:pt x="194" y="11"/>
                    </a:lnTo>
                    <a:lnTo>
                      <a:pt x="201" y="9"/>
                    </a:lnTo>
                    <a:lnTo>
                      <a:pt x="207" y="7"/>
                    </a:lnTo>
                    <a:lnTo>
                      <a:pt x="213" y="7"/>
                    </a:lnTo>
                    <a:lnTo>
                      <a:pt x="218" y="5"/>
                    </a:lnTo>
                    <a:lnTo>
                      <a:pt x="223" y="4"/>
                    </a:lnTo>
                    <a:lnTo>
                      <a:pt x="227" y="3"/>
                    </a:lnTo>
                    <a:lnTo>
                      <a:pt x="228" y="3"/>
                    </a:lnTo>
                    <a:lnTo>
                      <a:pt x="229" y="2"/>
                    </a:lnTo>
                    <a:lnTo>
                      <a:pt x="231" y="2"/>
                    </a:lnTo>
                    <a:lnTo>
                      <a:pt x="234" y="1"/>
                    </a:lnTo>
                    <a:lnTo>
                      <a:pt x="237" y="0"/>
                    </a:lnTo>
                    <a:lnTo>
                      <a:pt x="240" y="0"/>
                    </a:lnTo>
                    <a:lnTo>
                      <a:pt x="243" y="0"/>
                    </a:lnTo>
                    <a:lnTo>
                      <a:pt x="244" y="0"/>
                    </a:lnTo>
                    <a:lnTo>
                      <a:pt x="245" y="1"/>
                    </a:lnTo>
                    <a:lnTo>
                      <a:pt x="246" y="2"/>
                    </a:lnTo>
                    <a:lnTo>
                      <a:pt x="247" y="3"/>
                    </a:lnTo>
                    <a:lnTo>
                      <a:pt x="247" y="5"/>
                    </a:lnTo>
                    <a:lnTo>
                      <a:pt x="247" y="6"/>
                    </a:lnTo>
                    <a:lnTo>
                      <a:pt x="247" y="7"/>
                    </a:lnTo>
                    <a:lnTo>
                      <a:pt x="257" y="9"/>
                    </a:lnTo>
                    <a:lnTo>
                      <a:pt x="257" y="10"/>
                    </a:lnTo>
                    <a:lnTo>
                      <a:pt x="257" y="11"/>
                    </a:lnTo>
                    <a:lnTo>
                      <a:pt x="257" y="12"/>
                    </a:lnTo>
                    <a:lnTo>
                      <a:pt x="257" y="14"/>
                    </a:lnTo>
                    <a:lnTo>
                      <a:pt x="257" y="16"/>
                    </a:lnTo>
                    <a:lnTo>
                      <a:pt x="257" y="18"/>
                    </a:lnTo>
                    <a:lnTo>
                      <a:pt x="257" y="21"/>
                    </a:lnTo>
                    <a:lnTo>
                      <a:pt x="257" y="26"/>
                    </a:lnTo>
                    <a:lnTo>
                      <a:pt x="257" y="33"/>
                    </a:lnTo>
                    <a:lnTo>
                      <a:pt x="256" y="41"/>
                    </a:lnTo>
                    <a:lnTo>
                      <a:pt x="255" y="52"/>
                    </a:lnTo>
                    <a:lnTo>
                      <a:pt x="254" y="63"/>
                    </a:lnTo>
                    <a:lnTo>
                      <a:pt x="254" y="74"/>
                    </a:lnTo>
                    <a:lnTo>
                      <a:pt x="253" y="87"/>
                    </a:lnTo>
                    <a:lnTo>
                      <a:pt x="252" y="98"/>
                    </a:lnTo>
                    <a:lnTo>
                      <a:pt x="251" y="110"/>
                    </a:lnTo>
                    <a:lnTo>
                      <a:pt x="250" y="121"/>
                    </a:lnTo>
                    <a:lnTo>
                      <a:pt x="249" y="131"/>
                    </a:lnTo>
                    <a:lnTo>
                      <a:pt x="249" y="139"/>
                    </a:lnTo>
                    <a:lnTo>
                      <a:pt x="248" y="147"/>
                    </a:lnTo>
                    <a:lnTo>
                      <a:pt x="247" y="152"/>
                    </a:lnTo>
                    <a:lnTo>
                      <a:pt x="247" y="154"/>
                    </a:lnTo>
                    <a:lnTo>
                      <a:pt x="246" y="155"/>
                    </a:lnTo>
                    <a:lnTo>
                      <a:pt x="244" y="155"/>
                    </a:lnTo>
                    <a:lnTo>
                      <a:pt x="240" y="155"/>
                    </a:lnTo>
                    <a:lnTo>
                      <a:pt x="236" y="154"/>
                    </a:lnTo>
                    <a:lnTo>
                      <a:pt x="230" y="154"/>
                    </a:lnTo>
                    <a:lnTo>
                      <a:pt x="224" y="153"/>
                    </a:lnTo>
                    <a:lnTo>
                      <a:pt x="216" y="152"/>
                    </a:lnTo>
                    <a:lnTo>
                      <a:pt x="208" y="150"/>
                    </a:lnTo>
                    <a:lnTo>
                      <a:pt x="199" y="148"/>
                    </a:lnTo>
                    <a:lnTo>
                      <a:pt x="189" y="147"/>
                    </a:lnTo>
                    <a:lnTo>
                      <a:pt x="179" y="144"/>
                    </a:lnTo>
                    <a:lnTo>
                      <a:pt x="169" y="142"/>
                    </a:lnTo>
                    <a:lnTo>
                      <a:pt x="159" y="139"/>
                    </a:lnTo>
                    <a:lnTo>
                      <a:pt x="147" y="137"/>
                    </a:lnTo>
                    <a:lnTo>
                      <a:pt x="136" y="134"/>
                    </a:lnTo>
                    <a:lnTo>
                      <a:pt x="124" y="131"/>
                    </a:lnTo>
                    <a:lnTo>
                      <a:pt x="113" y="128"/>
                    </a:lnTo>
                    <a:lnTo>
                      <a:pt x="102" y="125"/>
                    </a:lnTo>
                    <a:lnTo>
                      <a:pt x="90" y="121"/>
                    </a:lnTo>
                    <a:lnTo>
                      <a:pt x="79" y="118"/>
                    </a:lnTo>
                    <a:lnTo>
                      <a:pt x="69" y="115"/>
                    </a:lnTo>
                    <a:lnTo>
                      <a:pt x="59" y="111"/>
                    </a:lnTo>
                    <a:lnTo>
                      <a:pt x="49" y="108"/>
                    </a:lnTo>
                    <a:lnTo>
                      <a:pt x="40" y="104"/>
                    </a:lnTo>
                    <a:lnTo>
                      <a:pt x="32" y="101"/>
                    </a:lnTo>
                    <a:lnTo>
                      <a:pt x="24" y="97"/>
                    </a:lnTo>
                    <a:lnTo>
                      <a:pt x="18" y="93"/>
                    </a:lnTo>
                    <a:lnTo>
                      <a:pt x="12" y="90"/>
                    </a:lnTo>
                    <a:lnTo>
                      <a:pt x="8" y="87"/>
                    </a:lnTo>
                    <a:lnTo>
                      <a:pt x="3" y="83"/>
                    </a:lnTo>
                    <a:lnTo>
                      <a:pt x="1" y="80"/>
                    </a:lnTo>
                    <a:lnTo>
                      <a:pt x="0" y="77"/>
                    </a:lnTo>
                  </a:path>
                </a:pathLst>
              </a:custGeom>
              <a:solidFill>
                <a:srgbClr val="200000"/>
              </a:solidFill>
              <a:ln w="12700" cap="rnd">
                <a:noFill/>
                <a:round/>
                <a:headEnd/>
                <a:tailEnd/>
              </a:ln>
            </p:spPr>
            <p:txBody>
              <a:bodyPr/>
              <a:lstStyle/>
              <a:p>
                <a:endParaRPr lang="en-US">
                  <a:solidFill>
                    <a:srgbClr val="000000"/>
                  </a:solidFill>
                </a:endParaRPr>
              </a:p>
            </p:txBody>
          </p:sp>
          <p:sp>
            <p:nvSpPr>
              <p:cNvPr id="28890" name="Freeform 11"/>
              <p:cNvSpPr>
                <a:spLocks/>
              </p:cNvSpPr>
              <p:nvPr/>
            </p:nvSpPr>
            <p:spPr bwMode="auto">
              <a:xfrm>
                <a:off x="3361" y="2569"/>
                <a:ext cx="18" cy="17"/>
              </a:xfrm>
              <a:custGeom>
                <a:avLst/>
                <a:gdLst>
                  <a:gd name="T0" fmla="*/ 17 w 18"/>
                  <a:gd name="T1" fmla="*/ 2 h 17"/>
                  <a:gd name="T2" fmla="*/ 17 w 18"/>
                  <a:gd name="T3" fmla="*/ 2 h 17"/>
                  <a:gd name="T4" fmla="*/ 13 w 18"/>
                  <a:gd name="T5" fmla="*/ 3 h 17"/>
                  <a:gd name="T6" fmla="*/ 9 w 18"/>
                  <a:gd name="T7" fmla="*/ 4 h 17"/>
                  <a:gd name="T8" fmla="*/ 7 w 18"/>
                  <a:gd name="T9" fmla="*/ 5 h 17"/>
                  <a:gd name="T10" fmla="*/ 5 w 18"/>
                  <a:gd name="T11" fmla="*/ 7 h 17"/>
                  <a:gd name="T12" fmla="*/ 3 w 18"/>
                  <a:gd name="T13" fmla="*/ 8 h 17"/>
                  <a:gd name="T14" fmla="*/ 3 w 18"/>
                  <a:gd name="T15" fmla="*/ 10 h 17"/>
                  <a:gd name="T16" fmla="*/ 2 w 18"/>
                  <a:gd name="T17" fmla="*/ 12 h 17"/>
                  <a:gd name="T18" fmla="*/ 2 w 18"/>
                  <a:gd name="T19" fmla="*/ 15 h 17"/>
                  <a:gd name="T20" fmla="*/ 1 w 18"/>
                  <a:gd name="T21" fmla="*/ 16 h 17"/>
                  <a:gd name="T22" fmla="*/ 0 w 18"/>
                  <a:gd name="T23" fmla="*/ 12 h 17"/>
                  <a:gd name="T24" fmla="*/ 1 w 18"/>
                  <a:gd name="T25" fmla="*/ 9 h 17"/>
                  <a:gd name="T26" fmla="*/ 2 w 18"/>
                  <a:gd name="T27" fmla="*/ 7 h 17"/>
                  <a:gd name="T28" fmla="*/ 4 w 18"/>
                  <a:gd name="T29" fmla="*/ 5 h 17"/>
                  <a:gd name="T30" fmla="*/ 6 w 18"/>
                  <a:gd name="T31" fmla="*/ 3 h 17"/>
                  <a:gd name="T32" fmla="*/ 9 w 18"/>
                  <a:gd name="T33" fmla="*/ 3 h 17"/>
                  <a:gd name="T34" fmla="*/ 12 w 18"/>
                  <a:gd name="T35" fmla="*/ 1 h 17"/>
                  <a:gd name="T36" fmla="*/ 16 w 18"/>
                  <a:gd name="T37" fmla="*/ 0 h 17"/>
                  <a:gd name="T38" fmla="*/ 17 w 18"/>
                  <a:gd name="T39" fmla="*/ 2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17"/>
                  <a:gd name="T62" fmla="*/ 18 w 18"/>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17">
                    <a:moveTo>
                      <a:pt x="17" y="2"/>
                    </a:moveTo>
                    <a:lnTo>
                      <a:pt x="17" y="2"/>
                    </a:lnTo>
                    <a:lnTo>
                      <a:pt x="13" y="3"/>
                    </a:lnTo>
                    <a:lnTo>
                      <a:pt x="9" y="4"/>
                    </a:lnTo>
                    <a:lnTo>
                      <a:pt x="7" y="5"/>
                    </a:lnTo>
                    <a:lnTo>
                      <a:pt x="5" y="7"/>
                    </a:lnTo>
                    <a:lnTo>
                      <a:pt x="3" y="8"/>
                    </a:lnTo>
                    <a:lnTo>
                      <a:pt x="3" y="10"/>
                    </a:lnTo>
                    <a:lnTo>
                      <a:pt x="2" y="12"/>
                    </a:lnTo>
                    <a:lnTo>
                      <a:pt x="2" y="15"/>
                    </a:lnTo>
                    <a:lnTo>
                      <a:pt x="1" y="16"/>
                    </a:lnTo>
                    <a:lnTo>
                      <a:pt x="0" y="12"/>
                    </a:lnTo>
                    <a:lnTo>
                      <a:pt x="1" y="9"/>
                    </a:lnTo>
                    <a:lnTo>
                      <a:pt x="2" y="7"/>
                    </a:lnTo>
                    <a:lnTo>
                      <a:pt x="4" y="5"/>
                    </a:lnTo>
                    <a:lnTo>
                      <a:pt x="6" y="3"/>
                    </a:lnTo>
                    <a:lnTo>
                      <a:pt x="9" y="3"/>
                    </a:lnTo>
                    <a:lnTo>
                      <a:pt x="12" y="1"/>
                    </a:lnTo>
                    <a:lnTo>
                      <a:pt x="16" y="0"/>
                    </a:lnTo>
                    <a:lnTo>
                      <a:pt x="17" y="2"/>
                    </a:lnTo>
                  </a:path>
                </a:pathLst>
              </a:custGeom>
              <a:solidFill>
                <a:srgbClr val="000000"/>
              </a:solidFill>
              <a:ln w="12700" cap="rnd">
                <a:noFill/>
                <a:round/>
                <a:headEnd/>
                <a:tailEnd/>
              </a:ln>
            </p:spPr>
            <p:txBody>
              <a:bodyPr/>
              <a:lstStyle/>
              <a:p>
                <a:endParaRPr lang="en-US">
                  <a:solidFill>
                    <a:srgbClr val="000000"/>
                  </a:solidFill>
                </a:endParaRPr>
              </a:p>
            </p:txBody>
          </p:sp>
          <p:sp>
            <p:nvSpPr>
              <p:cNvPr id="28891" name="Freeform 12"/>
              <p:cNvSpPr>
                <a:spLocks/>
              </p:cNvSpPr>
              <p:nvPr/>
            </p:nvSpPr>
            <p:spPr bwMode="auto">
              <a:xfrm>
                <a:off x="3382" y="2513"/>
                <a:ext cx="207" cy="55"/>
              </a:xfrm>
              <a:custGeom>
                <a:avLst/>
                <a:gdLst>
                  <a:gd name="T0" fmla="*/ 206 w 207"/>
                  <a:gd name="T1" fmla="*/ 2 h 55"/>
                  <a:gd name="T2" fmla="*/ 197 w 207"/>
                  <a:gd name="T3" fmla="*/ 4 h 55"/>
                  <a:gd name="T4" fmla="*/ 186 w 207"/>
                  <a:gd name="T5" fmla="*/ 6 h 55"/>
                  <a:gd name="T6" fmla="*/ 174 w 207"/>
                  <a:gd name="T7" fmla="*/ 9 h 55"/>
                  <a:gd name="T8" fmla="*/ 160 w 207"/>
                  <a:gd name="T9" fmla="*/ 12 h 55"/>
                  <a:gd name="T10" fmla="*/ 146 w 207"/>
                  <a:gd name="T11" fmla="*/ 16 h 55"/>
                  <a:gd name="T12" fmla="*/ 130 w 207"/>
                  <a:gd name="T13" fmla="*/ 20 h 55"/>
                  <a:gd name="T14" fmla="*/ 114 w 207"/>
                  <a:gd name="T15" fmla="*/ 23 h 55"/>
                  <a:gd name="T16" fmla="*/ 98 w 207"/>
                  <a:gd name="T17" fmla="*/ 28 h 55"/>
                  <a:gd name="T18" fmla="*/ 83 w 207"/>
                  <a:gd name="T19" fmla="*/ 32 h 55"/>
                  <a:gd name="T20" fmla="*/ 67 w 207"/>
                  <a:gd name="T21" fmla="*/ 36 h 55"/>
                  <a:gd name="T22" fmla="*/ 53 w 207"/>
                  <a:gd name="T23" fmla="*/ 40 h 55"/>
                  <a:gd name="T24" fmla="*/ 39 w 207"/>
                  <a:gd name="T25" fmla="*/ 44 h 55"/>
                  <a:gd name="T26" fmla="*/ 26 w 207"/>
                  <a:gd name="T27" fmla="*/ 47 h 55"/>
                  <a:gd name="T28" fmla="*/ 16 w 207"/>
                  <a:gd name="T29" fmla="*/ 50 h 55"/>
                  <a:gd name="T30" fmla="*/ 7 w 207"/>
                  <a:gd name="T31" fmla="*/ 52 h 55"/>
                  <a:gd name="T32" fmla="*/ 1 w 207"/>
                  <a:gd name="T33" fmla="*/ 54 h 55"/>
                  <a:gd name="T34" fmla="*/ 3 w 207"/>
                  <a:gd name="T35" fmla="*/ 51 h 55"/>
                  <a:gd name="T36" fmla="*/ 11 w 207"/>
                  <a:gd name="T37" fmla="*/ 49 h 55"/>
                  <a:gd name="T38" fmla="*/ 21 w 207"/>
                  <a:gd name="T39" fmla="*/ 46 h 55"/>
                  <a:gd name="T40" fmla="*/ 31 w 207"/>
                  <a:gd name="T41" fmla="*/ 44 h 55"/>
                  <a:gd name="T42" fmla="*/ 45 w 207"/>
                  <a:gd name="T43" fmla="*/ 40 h 55"/>
                  <a:gd name="T44" fmla="*/ 60 w 207"/>
                  <a:gd name="T45" fmla="*/ 36 h 55"/>
                  <a:gd name="T46" fmla="*/ 74 w 207"/>
                  <a:gd name="T47" fmla="*/ 32 h 55"/>
                  <a:gd name="T48" fmla="*/ 89 w 207"/>
                  <a:gd name="T49" fmla="*/ 28 h 55"/>
                  <a:gd name="T50" fmla="*/ 106 w 207"/>
                  <a:gd name="T51" fmla="*/ 23 h 55"/>
                  <a:gd name="T52" fmla="*/ 122 w 207"/>
                  <a:gd name="T53" fmla="*/ 20 h 55"/>
                  <a:gd name="T54" fmla="*/ 137 w 207"/>
                  <a:gd name="T55" fmla="*/ 16 h 55"/>
                  <a:gd name="T56" fmla="*/ 152 w 207"/>
                  <a:gd name="T57" fmla="*/ 12 h 55"/>
                  <a:gd name="T58" fmla="*/ 167 w 207"/>
                  <a:gd name="T59" fmla="*/ 9 h 55"/>
                  <a:gd name="T60" fmla="*/ 180 w 207"/>
                  <a:gd name="T61" fmla="*/ 5 h 55"/>
                  <a:gd name="T62" fmla="*/ 192 w 207"/>
                  <a:gd name="T63" fmla="*/ 2 h 55"/>
                  <a:gd name="T64" fmla="*/ 202 w 207"/>
                  <a:gd name="T65" fmla="*/ 1 h 55"/>
                  <a:gd name="T66" fmla="*/ 205 w 207"/>
                  <a:gd name="T67" fmla="*/ 0 h 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7"/>
                  <a:gd name="T103" fmla="*/ 0 h 55"/>
                  <a:gd name="T104" fmla="*/ 207 w 207"/>
                  <a:gd name="T105" fmla="*/ 55 h 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7" h="55">
                    <a:moveTo>
                      <a:pt x="206" y="2"/>
                    </a:moveTo>
                    <a:lnTo>
                      <a:pt x="206" y="2"/>
                    </a:lnTo>
                    <a:lnTo>
                      <a:pt x="202" y="2"/>
                    </a:lnTo>
                    <a:lnTo>
                      <a:pt x="197" y="4"/>
                    </a:lnTo>
                    <a:lnTo>
                      <a:pt x="192" y="5"/>
                    </a:lnTo>
                    <a:lnTo>
                      <a:pt x="186" y="6"/>
                    </a:lnTo>
                    <a:lnTo>
                      <a:pt x="180" y="7"/>
                    </a:lnTo>
                    <a:lnTo>
                      <a:pt x="174" y="9"/>
                    </a:lnTo>
                    <a:lnTo>
                      <a:pt x="167" y="10"/>
                    </a:lnTo>
                    <a:lnTo>
                      <a:pt x="160" y="12"/>
                    </a:lnTo>
                    <a:lnTo>
                      <a:pt x="153" y="14"/>
                    </a:lnTo>
                    <a:lnTo>
                      <a:pt x="146" y="16"/>
                    </a:lnTo>
                    <a:lnTo>
                      <a:pt x="138" y="18"/>
                    </a:lnTo>
                    <a:lnTo>
                      <a:pt x="130" y="20"/>
                    </a:lnTo>
                    <a:lnTo>
                      <a:pt x="122" y="22"/>
                    </a:lnTo>
                    <a:lnTo>
                      <a:pt x="114" y="23"/>
                    </a:lnTo>
                    <a:lnTo>
                      <a:pt x="107" y="26"/>
                    </a:lnTo>
                    <a:lnTo>
                      <a:pt x="98" y="28"/>
                    </a:lnTo>
                    <a:lnTo>
                      <a:pt x="91" y="31"/>
                    </a:lnTo>
                    <a:lnTo>
                      <a:pt x="83" y="32"/>
                    </a:lnTo>
                    <a:lnTo>
                      <a:pt x="74" y="34"/>
                    </a:lnTo>
                    <a:lnTo>
                      <a:pt x="67" y="36"/>
                    </a:lnTo>
                    <a:lnTo>
                      <a:pt x="60" y="38"/>
                    </a:lnTo>
                    <a:lnTo>
                      <a:pt x="53" y="40"/>
                    </a:lnTo>
                    <a:lnTo>
                      <a:pt x="46" y="42"/>
                    </a:lnTo>
                    <a:lnTo>
                      <a:pt x="39" y="44"/>
                    </a:lnTo>
                    <a:lnTo>
                      <a:pt x="33" y="45"/>
                    </a:lnTo>
                    <a:lnTo>
                      <a:pt x="26" y="47"/>
                    </a:lnTo>
                    <a:lnTo>
                      <a:pt x="21" y="49"/>
                    </a:lnTo>
                    <a:lnTo>
                      <a:pt x="16" y="50"/>
                    </a:lnTo>
                    <a:lnTo>
                      <a:pt x="11" y="51"/>
                    </a:lnTo>
                    <a:lnTo>
                      <a:pt x="7" y="52"/>
                    </a:lnTo>
                    <a:lnTo>
                      <a:pt x="3" y="53"/>
                    </a:lnTo>
                    <a:lnTo>
                      <a:pt x="1" y="54"/>
                    </a:lnTo>
                    <a:lnTo>
                      <a:pt x="0" y="52"/>
                    </a:lnTo>
                    <a:lnTo>
                      <a:pt x="3" y="51"/>
                    </a:lnTo>
                    <a:lnTo>
                      <a:pt x="7" y="50"/>
                    </a:lnTo>
                    <a:lnTo>
                      <a:pt x="11" y="49"/>
                    </a:lnTo>
                    <a:lnTo>
                      <a:pt x="15" y="48"/>
                    </a:lnTo>
                    <a:lnTo>
                      <a:pt x="21" y="46"/>
                    </a:lnTo>
                    <a:lnTo>
                      <a:pt x="26" y="45"/>
                    </a:lnTo>
                    <a:lnTo>
                      <a:pt x="31" y="44"/>
                    </a:lnTo>
                    <a:lnTo>
                      <a:pt x="38" y="41"/>
                    </a:lnTo>
                    <a:lnTo>
                      <a:pt x="45" y="40"/>
                    </a:lnTo>
                    <a:lnTo>
                      <a:pt x="51" y="38"/>
                    </a:lnTo>
                    <a:lnTo>
                      <a:pt x="60" y="36"/>
                    </a:lnTo>
                    <a:lnTo>
                      <a:pt x="66" y="34"/>
                    </a:lnTo>
                    <a:lnTo>
                      <a:pt x="74" y="32"/>
                    </a:lnTo>
                    <a:lnTo>
                      <a:pt x="82" y="31"/>
                    </a:lnTo>
                    <a:lnTo>
                      <a:pt x="89" y="28"/>
                    </a:lnTo>
                    <a:lnTo>
                      <a:pt x="98" y="26"/>
                    </a:lnTo>
                    <a:lnTo>
                      <a:pt x="106" y="23"/>
                    </a:lnTo>
                    <a:lnTo>
                      <a:pt x="114" y="22"/>
                    </a:lnTo>
                    <a:lnTo>
                      <a:pt x="122" y="20"/>
                    </a:lnTo>
                    <a:lnTo>
                      <a:pt x="130" y="17"/>
                    </a:lnTo>
                    <a:lnTo>
                      <a:pt x="137" y="16"/>
                    </a:lnTo>
                    <a:lnTo>
                      <a:pt x="145" y="13"/>
                    </a:lnTo>
                    <a:lnTo>
                      <a:pt x="152" y="12"/>
                    </a:lnTo>
                    <a:lnTo>
                      <a:pt x="160" y="10"/>
                    </a:lnTo>
                    <a:lnTo>
                      <a:pt x="167" y="9"/>
                    </a:lnTo>
                    <a:lnTo>
                      <a:pt x="174" y="6"/>
                    </a:lnTo>
                    <a:lnTo>
                      <a:pt x="180" y="5"/>
                    </a:lnTo>
                    <a:lnTo>
                      <a:pt x="186" y="4"/>
                    </a:lnTo>
                    <a:lnTo>
                      <a:pt x="192" y="2"/>
                    </a:lnTo>
                    <a:lnTo>
                      <a:pt x="197" y="2"/>
                    </a:lnTo>
                    <a:lnTo>
                      <a:pt x="202" y="1"/>
                    </a:lnTo>
                    <a:lnTo>
                      <a:pt x="206" y="0"/>
                    </a:lnTo>
                    <a:lnTo>
                      <a:pt x="205" y="0"/>
                    </a:lnTo>
                    <a:lnTo>
                      <a:pt x="206" y="2"/>
                    </a:lnTo>
                  </a:path>
                </a:pathLst>
              </a:custGeom>
              <a:solidFill>
                <a:srgbClr val="000000"/>
              </a:solidFill>
              <a:ln w="12700" cap="rnd">
                <a:noFill/>
                <a:round/>
                <a:headEnd/>
                <a:tailEnd/>
              </a:ln>
            </p:spPr>
            <p:txBody>
              <a:bodyPr/>
              <a:lstStyle/>
              <a:p>
                <a:endParaRPr lang="en-US">
                  <a:solidFill>
                    <a:srgbClr val="000000"/>
                  </a:solidFill>
                </a:endParaRPr>
              </a:p>
            </p:txBody>
          </p:sp>
          <p:sp>
            <p:nvSpPr>
              <p:cNvPr id="28892" name="Freeform 13"/>
              <p:cNvSpPr>
                <a:spLocks/>
              </p:cNvSpPr>
              <p:nvPr/>
            </p:nvSpPr>
            <p:spPr bwMode="auto">
              <a:xfrm>
                <a:off x="3593" y="2509"/>
                <a:ext cx="15" cy="3"/>
              </a:xfrm>
              <a:custGeom>
                <a:avLst/>
                <a:gdLst>
                  <a:gd name="T0" fmla="*/ 13 w 15"/>
                  <a:gd name="T1" fmla="*/ 1 h 3"/>
                  <a:gd name="T2" fmla="*/ 13 w 15"/>
                  <a:gd name="T3" fmla="*/ 1 h 3"/>
                  <a:gd name="T4" fmla="*/ 12 w 15"/>
                  <a:gd name="T5" fmla="*/ 1 h 3"/>
                  <a:gd name="T6" fmla="*/ 10 w 15"/>
                  <a:gd name="T7" fmla="*/ 1 h 3"/>
                  <a:gd name="T8" fmla="*/ 9 w 15"/>
                  <a:gd name="T9" fmla="*/ 1 h 3"/>
                  <a:gd name="T10" fmla="*/ 6 w 15"/>
                  <a:gd name="T11" fmla="*/ 1 h 3"/>
                  <a:gd name="T12" fmla="*/ 4 w 15"/>
                  <a:gd name="T13" fmla="*/ 2 h 3"/>
                  <a:gd name="T14" fmla="*/ 2 w 15"/>
                  <a:gd name="T15" fmla="*/ 2 h 3"/>
                  <a:gd name="T16" fmla="*/ 1 w 15"/>
                  <a:gd name="T17" fmla="*/ 2 h 3"/>
                  <a:gd name="T18" fmla="*/ 1 w 15"/>
                  <a:gd name="T19" fmla="*/ 2 h 3"/>
                  <a:gd name="T20" fmla="*/ 0 w 15"/>
                  <a:gd name="T21" fmla="*/ 1 h 3"/>
                  <a:gd name="T22" fmla="*/ 1 w 15"/>
                  <a:gd name="T23" fmla="*/ 1 h 3"/>
                  <a:gd name="T24" fmla="*/ 2 w 15"/>
                  <a:gd name="T25" fmla="*/ 1 h 3"/>
                  <a:gd name="T26" fmla="*/ 4 w 15"/>
                  <a:gd name="T27" fmla="*/ 1 h 3"/>
                  <a:gd name="T28" fmla="*/ 5 w 15"/>
                  <a:gd name="T29" fmla="*/ 1 h 3"/>
                  <a:gd name="T30" fmla="*/ 8 w 15"/>
                  <a:gd name="T31" fmla="*/ 0 h 3"/>
                  <a:gd name="T32" fmla="*/ 10 w 15"/>
                  <a:gd name="T33" fmla="*/ 0 h 3"/>
                  <a:gd name="T34" fmla="*/ 12 w 15"/>
                  <a:gd name="T35" fmla="*/ 0 h 3"/>
                  <a:gd name="T36" fmla="*/ 14 w 15"/>
                  <a:gd name="T37" fmla="*/ 0 h 3"/>
                  <a:gd name="T38" fmla="*/ 13 w 15"/>
                  <a:gd name="T39" fmla="*/ 1 h 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3"/>
                  <a:gd name="T62" fmla="*/ 15 w 15"/>
                  <a:gd name="T63" fmla="*/ 3 h 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3">
                    <a:moveTo>
                      <a:pt x="13" y="1"/>
                    </a:moveTo>
                    <a:lnTo>
                      <a:pt x="13" y="1"/>
                    </a:lnTo>
                    <a:lnTo>
                      <a:pt x="12" y="1"/>
                    </a:lnTo>
                    <a:lnTo>
                      <a:pt x="10" y="1"/>
                    </a:lnTo>
                    <a:lnTo>
                      <a:pt x="9" y="1"/>
                    </a:lnTo>
                    <a:lnTo>
                      <a:pt x="6" y="1"/>
                    </a:lnTo>
                    <a:lnTo>
                      <a:pt x="4" y="2"/>
                    </a:lnTo>
                    <a:lnTo>
                      <a:pt x="2" y="2"/>
                    </a:lnTo>
                    <a:lnTo>
                      <a:pt x="1" y="2"/>
                    </a:lnTo>
                    <a:lnTo>
                      <a:pt x="0" y="1"/>
                    </a:lnTo>
                    <a:lnTo>
                      <a:pt x="1" y="1"/>
                    </a:lnTo>
                    <a:lnTo>
                      <a:pt x="2" y="1"/>
                    </a:lnTo>
                    <a:lnTo>
                      <a:pt x="4" y="1"/>
                    </a:lnTo>
                    <a:lnTo>
                      <a:pt x="5" y="1"/>
                    </a:lnTo>
                    <a:lnTo>
                      <a:pt x="8" y="0"/>
                    </a:lnTo>
                    <a:lnTo>
                      <a:pt x="10" y="0"/>
                    </a:lnTo>
                    <a:lnTo>
                      <a:pt x="12" y="0"/>
                    </a:lnTo>
                    <a:lnTo>
                      <a:pt x="14" y="0"/>
                    </a:lnTo>
                    <a:lnTo>
                      <a:pt x="13" y="1"/>
                    </a:lnTo>
                  </a:path>
                </a:pathLst>
              </a:custGeom>
              <a:solidFill>
                <a:srgbClr val="000000"/>
              </a:solidFill>
              <a:ln w="12700" cap="rnd">
                <a:noFill/>
                <a:round/>
                <a:headEnd/>
                <a:tailEnd/>
              </a:ln>
            </p:spPr>
            <p:txBody>
              <a:bodyPr/>
              <a:lstStyle/>
              <a:p>
                <a:endParaRPr lang="en-US">
                  <a:solidFill>
                    <a:srgbClr val="000000"/>
                  </a:solidFill>
                </a:endParaRPr>
              </a:p>
            </p:txBody>
          </p:sp>
          <p:sp>
            <p:nvSpPr>
              <p:cNvPr id="28893" name="Freeform 14"/>
              <p:cNvSpPr>
                <a:spLocks/>
              </p:cNvSpPr>
              <p:nvPr/>
            </p:nvSpPr>
            <p:spPr bwMode="auto">
              <a:xfrm>
                <a:off x="3610" y="2510"/>
                <a:ext cx="2" cy="6"/>
              </a:xfrm>
              <a:custGeom>
                <a:avLst/>
                <a:gdLst>
                  <a:gd name="T0" fmla="*/ 1 w 2"/>
                  <a:gd name="T1" fmla="*/ 5 h 6"/>
                  <a:gd name="T2" fmla="*/ 0 w 2"/>
                  <a:gd name="T3" fmla="*/ 4 h 6"/>
                  <a:gd name="T4" fmla="*/ 0 w 2"/>
                  <a:gd name="T5" fmla="*/ 4 h 6"/>
                  <a:gd name="T6" fmla="*/ 0 w 2"/>
                  <a:gd name="T7" fmla="*/ 3 h 6"/>
                  <a:gd name="T8" fmla="*/ 0 w 2"/>
                  <a:gd name="T9" fmla="*/ 3 h 6"/>
                  <a:gd name="T10" fmla="*/ 0 w 2"/>
                  <a:gd name="T11" fmla="*/ 2 h 6"/>
                  <a:gd name="T12" fmla="*/ 0 w 2"/>
                  <a:gd name="T13" fmla="*/ 2 h 6"/>
                  <a:gd name="T14" fmla="*/ 0 w 2"/>
                  <a:gd name="T15" fmla="*/ 1 h 6"/>
                  <a:gd name="T16" fmla="*/ 0 w 2"/>
                  <a:gd name="T17" fmla="*/ 0 h 6"/>
                  <a:gd name="T18" fmla="*/ 1 w 2"/>
                  <a:gd name="T19" fmla="*/ 0 h 6"/>
                  <a:gd name="T20" fmla="*/ 1 w 2"/>
                  <a:gd name="T21" fmla="*/ 1 h 6"/>
                  <a:gd name="T22" fmla="*/ 1 w 2"/>
                  <a:gd name="T23" fmla="*/ 2 h 6"/>
                  <a:gd name="T24" fmla="*/ 1 w 2"/>
                  <a:gd name="T25" fmla="*/ 3 h 6"/>
                  <a:gd name="T26" fmla="*/ 1 w 2"/>
                  <a:gd name="T27" fmla="*/ 3 h 6"/>
                  <a:gd name="T28" fmla="*/ 1 w 2"/>
                  <a:gd name="T29" fmla="*/ 4 h 6"/>
                  <a:gd name="T30" fmla="*/ 1 w 2"/>
                  <a:gd name="T31" fmla="*/ 4 h 6"/>
                  <a:gd name="T32" fmla="*/ 1 w 2"/>
                  <a:gd name="T33" fmla="*/ 4 h 6"/>
                  <a:gd name="T34" fmla="*/ 1 w 2"/>
                  <a:gd name="T35" fmla="*/ 5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6"/>
                  <a:gd name="T56" fmla="*/ 2 w 2"/>
                  <a:gd name="T57" fmla="*/ 6 h 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6">
                    <a:moveTo>
                      <a:pt x="1" y="5"/>
                    </a:moveTo>
                    <a:lnTo>
                      <a:pt x="0" y="4"/>
                    </a:lnTo>
                    <a:lnTo>
                      <a:pt x="0" y="3"/>
                    </a:lnTo>
                    <a:lnTo>
                      <a:pt x="0" y="2"/>
                    </a:lnTo>
                    <a:lnTo>
                      <a:pt x="0" y="1"/>
                    </a:lnTo>
                    <a:lnTo>
                      <a:pt x="0" y="0"/>
                    </a:lnTo>
                    <a:lnTo>
                      <a:pt x="1" y="0"/>
                    </a:lnTo>
                    <a:lnTo>
                      <a:pt x="1" y="1"/>
                    </a:lnTo>
                    <a:lnTo>
                      <a:pt x="1" y="2"/>
                    </a:lnTo>
                    <a:lnTo>
                      <a:pt x="1" y="3"/>
                    </a:lnTo>
                    <a:lnTo>
                      <a:pt x="1" y="4"/>
                    </a:lnTo>
                    <a:lnTo>
                      <a:pt x="1" y="5"/>
                    </a:lnTo>
                  </a:path>
                </a:pathLst>
              </a:custGeom>
              <a:solidFill>
                <a:srgbClr val="000000"/>
              </a:solidFill>
              <a:ln w="12700" cap="rnd">
                <a:noFill/>
                <a:round/>
                <a:headEnd/>
                <a:tailEnd/>
              </a:ln>
            </p:spPr>
            <p:txBody>
              <a:bodyPr/>
              <a:lstStyle/>
              <a:p>
                <a:endParaRPr lang="en-US">
                  <a:solidFill>
                    <a:srgbClr val="000000"/>
                  </a:solidFill>
                </a:endParaRPr>
              </a:p>
            </p:txBody>
          </p:sp>
          <p:sp>
            <p:nvSpPr>
              <p:cNvPr id="28894" name="Freeform 15"/>
              <p:cNvSpPr>
                <a:spLocks/>
              </p:cNvSpPr>
              <p:nvPr/>
            </p:nvSpPr>
            <p:spPr bwMode="auto">
              <a:xfrm>
                <a:off x="3614" y="2516"/>
                <a:ext cx="8" cy="3"/>
              </a:xfrm>
              <a:custGeom>
                <a:avLst/>
                <a:gdLst>
                  <a:gd name="T0" fmla="*/ 6 w 8"/>
                  <a:gd name="T1" fmla="*/ 2 h 3"/>
                  <a:gd name="T2" fmla="*/ 6 w 8"/>
                  <a:gd name="T3" fmla="*/ 2 h 3"/>
                  <a:gd name="T4" fmla="*/ 0 w 8"/>
                  <a:gd name="T5" fmla="*/ 2 h 3"/>
                  <a:gd name="T6" fmla="*/ 1 w 8"/>
                  <a:gd name="T7" fmla="*/ 0 h 3"/>
                  <a:gd name="T8" fmla="*/ 6 w 8"/>
                  <a:gd name="T9" fmla="*/ 1 h 3"/>
                  <a:gd name="T10" fmla="*/ 7 w 8"/>
                  <a:gd name="T11" fmla="*/ 2 h 3"/>
                  <a:gd name="T12" fmla="*/ 6 w 8"/>
                  <a:gd name="T13" fmla="*/ 2 h 3"/>
                  <a:gd name="T14" fmla="*/ 0 60000 65536"/>
                  <a:gd name="T15" fmla="*/ 0 60000 65536"/>
                  <a:gd name="T16" fmla="*/ 0 60000 65536"/>
                  <a:gd name="T17" fmla="*/ 0 60000 65536"/>
                  <a:gd name="T18" fmla="*/ 0 60000 65536"/>
                  <a:gd name="T19" fmla="*/ 0 60000 65536"/>
                  <a:gd name="T20" fmla="*/ 0 60000 65536"/>
                  <a:gd name="T21" fmla="*/ 0 w 8"/>
                  <a:gd name="T22" fmla="*/ 0 h 3"/>
                  <a:gd name="T23" fmla="*/ 8 w 8"/>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3">
                    <a:moveTo>
                      <a:pt x="6" y="2"/>
                    </a:moveTo>
                    <a:lnTo>
                      <a:pt x="6" y="2"/>
                    </a:lnTo>
                    <a:lnTo>
                      <a:pt x="0" y="2"/>
                    </a:lnTo>
                    <a:lnTo>
                      <a:pt x="1" y="0"/>
                    </a:lnTo>
                    <a:lnTo>
                      <a:pt x="6" y="1"/>
                    </a:lnTo>
                    <a:lnTo>
                      <a:pt x="7" y="2"/>
                    </a:lnTo>
                    <a:lnTo>
                      <a:pt x="6" y="2"/>
                    </a:lnTo>
                  </a:path>
                </a:pathLst>
              </a:custGeom>
              <a:solidFill>
                <a:srgbClr val="000000"/>
              </a:solidFill>
              <a:ln w="12700" cap="rnd">
                <a:noFill/>
                <a:round/>
                <a:headEnd/>
                <a:tailEnd/>
              </a:ln>
            </p:spPr>
            <p:txBody>
              <a:bodyPr/>
              <a:lstStyle/>
              <a:p>
                <a:endParaRPr lang="en-US">
                  <a:solidFill>
                    <a:srgbClr val="000000"/>
                  </a:solidFill>
                </a:endParaRPr>
              </a:p>
            </p:txBody>
          </p:sp>
          <p:sp>
            <p:nvSpPr>
              <p:cNvPr id="28895" name="Freeform 16"/>
              <p:cNvSpPr>
                <a:spLocks/>
              </p:cNvSpPr>
              <p:nvPr/>
            </p:nvSpPr>
            <p:spPr bwMode="auto">
              <a:xfrm>
                <a:off x="3621" y="2520"/>
                <a:ext cx="3" cy="5"/>
              </a:xfrm>
              <a:custGeom>
                <a:avLst/>
                <a:gdLst>
                  <a:gd name="T0" fmla="*/ 0 w 3"/>
                  <a:gd name="T1" fmla="*/ 4 h 5"/>
                  <a:gd name="T2" fmla="*/ 0 w 3"/>
                  <a:gd name="T3" fmla="*/ 4 h 5"/>
                  <a:gd name="T4" fmla="*/ 0 w 3"/>
                  <a:gd name="T5" fmla="*/ 3 h 5"/>
                  <a:gd name="T6" fmla="*/ 0 w 3"/>
                  <a:gd name="T7" fmla="*/ 2 h 5"/>
                  <a:gd name="T8" fmla="*/ 0 w 3"/>
                  <a:gd name="T9" fmla="*/ 1 h 5"/>
                  <a:gd name="T10" fmla="*/ 0 w 3"/>
                  <a:gd name="T11" fmla="*/ 1 h 5"/>
                  <a:gd name="T12" fmla="*/ 0 w 3"/>
                  <a:gd name="T13" fmla="*/ 0 h 5"/>
                  <a:gd name="T14" fmla="*/ 0 w 3"/>
                  <a:gd name="T15" fmla="*/ 0 h 5"/>
                  <a:gd name="T16" fmla="*/ 2 w 3"/>
                  <a:gd name="T17" fmla="*/ 0 h 5"/>
                  <a:gd name="T18" fmla="*/ 2 w 3"/>
                  <a:gd name="T19" fmla="*/ 0 h 5"/>
                  <a:gd name="T20" fmla="*/ 2 w 3"/>
                  <a:gd name="T21" fmla="*/ 1 h 5"/>
                  <a:gd name="T22" fmla="*/ 2 w 3"/>
                  <a:gd name="T23" fmla="*/ 1 h 5"/>
                  <a:gd name="T24" fmla="*/ 2 w 3"/>
                  <a:gd name="T25" fmla="*/ 2 h 5"/>
                  <a:gd name="T26" fmla="*/ 2 w 3"/>
                  <a:gd name="T27" fmla="*/ 3 h 5"/>
                  <a:gd name="T28" fmla="*/ 2 w 3"/>
                  <a:gd name="T29" fmla="*/ 4 h 5"/>
                  <a:gd name="T30" fmla="*/ 0 w 3"/>
                  <a:gd name="T31" fmla="*/ 4 h 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
                  <a:gd name="T49" fmla="*/ 0 h 5"/>
                  <a:gd name="T50" fmla="*/ 3 w 3"/>
                  <a:gd name="T51" fmla="*/ 5 h 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 h="5">
                    <a:moveTo>
                      <a:pt x="0" y="4"/>
                    </a:moveTo>
                    <a:lnTo>
                      <a:pt x="0" y="4"/>
                    </a:lnTo>
                    <a:lnTo>
                      <a:pt x="0" y="3"/>
                    </a:lnTo>
                    <a:lnTo>
                      <a:pt x="0" y="2"/>
                    </a:lnTo>
                    <a:lnTo>
                      <a:pt x="0" y="1"/>
                    </a:lnTo>
                    <a:lnTo>
                      <a:pt x="0" y="0"/>
                    </a:lnTo>
                    <a:lnTo>
                      <a:pt x="2" y="0"/>
                    </a:lnTo>
                    <a:lnTo>
                      <a:pt x="2" y="1"/>
                    </a:lnTo>
                    <a:lnTo>
                      <a:pt x="2" y="2"/>
                    </a:lnTo>
                    <a:lnTo>
                      <a:pt x="2" y="3"/>
                    </a:lnTo>
                    <a:lnTo>
                      <a:pt x="2" y="4"/>
                    </a:lnTo>
                    <a:lnTo>
                      <a:pt x="0" y="4"/>
                    </a:lnTo>
                  </a:path>
                </a:pathLst>
              </a:custGeom>
              <a:solidFill>
                <a:srgbClr val="000000"/>
              </a:solidFill>
              <a:ln w="12700" cap="rnd">
                <a:noFill/>
                <a:round/>
                <a:headEnd/>
                <a:tailEnd/>
              </a:ln>
            </p:spPr>
            <p:txBody>
              <a:bodyPr/>
              <a:lstStyle/>
              <a:p>
                <a:endParaRPr lang="en-US">
                  <a:solidFill>
                    <a:srgbClr val="000000"/>
                  </a:solidFill>
                </a:endParaRPr>
              </a:p>
            </p:txBody>
          </p:sp>
          <p:sp>
            <p:nvSpPr>
              <p:cNvPr id="28896" name="Freeform 17"/>
              <p:cNvSpPr>
                <a:spLocks/>
              </p:cNvSpPr>
              <p:nvPr/>
            </p:nvSpPr>
            <p:spPr bwMode="auto">
              <a:xfrm>
                <a:off x="3612" y="2530"/>
                <a:ext cx="10" cy="137"/>
              </a:xfrm>
              <a:custGeom>
                <a:avLst/>
                <a:gdLst>
                  <a:gd name="T0" fmla="*/ 0 w 10"/>
                  <a:gd name="T1" fmla="*/ 135 h 137"/>
                  <a:gd name="T2" fmla="*/ 0 w 10"/>
                  <a:gd name="T3" fmla="*/ 135 h 137"/>
                  <a:gd name="T4" fmla="*/ 1 w 10"/>
                  <a:gd name="T5" fmla="*/ 133 h 137"/>
                  <a:gd name="T6" fmla="*/ 1 w 10"/>
                  <a:gd name="T7" fmla="*/ 128 h 137"/>
                  <a:gd name="T8" fmla="*/ 2 w 10"/>
                  <a:gd name="T9" fmla="*/ 120 h 137"/>
                  <a:gd name="T10" fmla="*/ 2 w 10"/>
                  <a:gd name="T11" fmla="*/ 112 h 137"/>
                  <a:gd name="T12" fmla="*/ 3 w 10"/>
                  <a:gd name="T13" fmla="*/ 102 h 137"/>
                  <a:gd name="T14" fmla="*/ 3 w 10"/>
                  <a:gd name="T15" fmla="*/ 91 h 137"/>
                  <a:gd name="T16" fmla="*/ 3 w 10"/>
                  <a:gd name="T17" fmla="*/ 79 h 137"/>
                  <a:gd name="T18" fmla="*/ 5 w 10"/>
                  <a:gd name="T19" fmla="*/ 68 h 137"/>
                  <a:gd name="T20" fmla="*/ 5 w 10"/>
                  <a:gd name="T21" fmla="*/ 56 h 137"/>
                  <a:gd name="T22" fmla="*/ 6 w 10"/>
                  <a:gd name="T23" fmla="*/ 44 h 137"/>
                  <a:gd name="T24" fmla="*/ 6 w 10"/>
                  <a:gd name="T25" fmla="*/ 34 h 137"/>
                  <a:gd name="T26" fmla="*/ 6 w 10"/>
                  <a:gd name="T27" fmla="*/ 23 h 137"/>
                  <a:gd name="T28" fmla="*/ 7 w 10"/>
                  <a:gd name="T29" fmla="*/ 15 h 137"/>
                  <a:gd name="T30" fmla="*/ 7 w 10"/>
                  <a:gd name="T31" fmla="*/ 7 h 137"/>
                  <a:gd name="T32" fmla="*/ 7 w 10"/>
                  <a:gd name="T33" fmla="*/ 2 h 137"/>
                  <a:gd name="T34" fmla="*/ 7 w 10"/>
                  <a:gd name="T35" fmla="*/ 0 h 137"/>
                  <a:gd name="T36" fmla="*/ 9 w 10"/>
                  <a:gd name="T37" fmla="*/ 0 h 137"/>
                  <a:gd name="T38" fmla="*/ 9 w 10"/>
                  <a:gd name="T39" fmla="*/ 2 h 137"/>
                  <a:gd name="T40" fmla="*/ 8 w 10"/>
                  <a:gd name="T41" fmla="*/ 7 h 137"/>
                  <a:gd name="T42" fmla="*/ 8 w 10"/>
                  <a:gd name="T43" fmla="*/ 15 h 137"/>
                  <a:gd name="T44" fmla="*/ 8 w 10"/>
                  <a:gd name="T45" fmla="*/ 23 h 137"/>
                  <a:gd name="T46" fmla="*/ 7 w 10"/>
                  <a:gd name="T47" fmla="*/ 34 h 137"/>
                  <a:gd name="T48" fmla="*/ 7 w 10"/>
                  <a:gd name="T49" fmla="*/ 44 h 137"/>
                  <a:gd name="T50" fmla="*/ 6 w 10"/>
                  <a:gd name="T51" fmla="*/ 56 h 137"/>
                  <a:gd name="T52" fmla="*/ 6 w 10"/>
                  <a:gd name="T53" fmla="*/ 68 h 137"/>
                  <a:gd name="T54" fmla="*/ 5 w 10"/>
                  <a:gd name="T55" fmla="*/ 79 h 137"/>
                  <a:gd name="T56" fmla="*/ 5 w 10"/>
                  <a:gd name="T57" fmla="*/ 91 h 137"/>
                  <a:gd name="T58" fmla="*/ 4 w 10"/>
                  <a:gd name="T59" fmla="*/ 102 h 137"/>
                  <a:gd name="T60" fmla="*/ 3 w 10"/>
                  <a:gd name="T61" fmla="*/ 112 h 137"/>
                  <a:gd name="T62" fmla="*/ 3 w 10"/>
                  <a:gd name="T63" fmla="*/ 120 h 137"/>
                  <a:gd name="T64" fmla="*/ 3 w 10"/>
                  <a:gd name="T65" fmla="*/ 128 h 137"/>
                  <a:gd name="T66" fmla="*/ 2 w 10"/>
                  <a:gd name="T67" fmla="*/ 133 h 137"/>
                  <a:gd name="T68" fmla="*/ 2 w 10"/>
                  <a:gd name="T69" fmla="*/ 135 h 137"/>
                  <a:gd name="T70" fmla="*/ 2 w 10"/>
                  <a:gd name="T71" fmla="*/ 136 h 137"/>
                  <a:gd name="T72" fmla="*/ 0 w 10"/>
                  <a:gd name="T73" fmla="*/ 135 h 1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
                  <a:gd name="T112" fmla="*/ 0 h 137"/>
                  <a:gd name="T113" fmla="*/ 10 w 10"/>
                  <a:gd name="T114" fmla="*/ 137 h 1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 h="137">
                    <a:moveTo>
                      <a:pt x="0" y="135"/>
                    </a:moveTo>
                    <a:lnTo>
                      <a:pt x="0" y="135"/>
                    </a:lnTo>
                    <a:lnTo>
                      <a:pt x="1" y="133"/>
                    </a:lnTo>
                    <a:lnTo>
                      <a:pt x="1" y="128"/>
                    </a:lnTo>
                    <a:lnTo>
                      <a:pt x="2" y="120"/>
                    </a:lnTo>
                    <a:lnTo>
                      <a:pt x="2" y="112"/>
                    </a:lnTo>
                    <a:lnTo>
                      <a:pt x="3" y="102"/>
                    </a:lnTo>
                    <a:lnTo>
                      <a:pt x="3" y="91"/>
                    </a:lnTo>
                    <a:lnTo>
                      <a:pt x="3" y="79"/>
                    </a:lnTo>
                    <a:lnTo>
                      <a:pt x="5" y="68"/>
                    </a:lnTo>
                    <a:lnTo>
                      <a:pt x="5" y="56"/>
                    </a:lnTo>
                    <a:lnTo>
                      <a:pt x="6" y="44"/>
                    </a:lnTo>
                    <a:lnTo>
                      <a:pt x="6" y="34"/>
                    </a:lnTo>
                    <a:lnTo>
                      <a:pt x="6" y="23"/>
                    </a:lnTo>
                    <a:lnTo>
                      <a:pt x="7" y="15"/>
                    </a:lnTo>
                    <a:lnTo>
                      <a:pt x="7" y="7"/>
                    </a:lnTo>
                    <a:lnTo>
                      <a:pt x="7" y="2"/>
                    </a:lnTo>
                    <a:lnTo>
                      <a:pt x="7" y="0"/>
                    </a:lnTo>
                    <a:lnTo>
                      <a:pt x="9" y="0"/>
                    </a:lnTo>
                    <a:lnTo>
                      <a:pt x="9" y="2"/>
                    </a:lnTo>
                    <a:lnTo>
                      <a:pt x="8" y="7"/>
                    </a:lnTo>
                    <a:lnTo>
                      <a:pt x="8" y="15"/>
                    </a:lnTo>
                    <a:lnTo>
                      <a:pt x="8" y="23"/>
                    </a:lnTo>
                    <a:lnTo>
                      <a:pt x="7" y="34"/>
                    </a:lnTo>
                    <a:lnTo>
                      <a:pt x="7" y="44"/>
                    </a:lnTo>
                    <a:lnTo>
                      <a:pt x="6" y="56"/>
                    </a:lnTo>
                    <a:lnTo>
                      <a:pt x="6" y="68"/>
                    </a:lnTo>
                    <a:lnTo>
                      <a:pt x="5" y="79"/>
                    </a:lnTo>
                    <a:lnTo>
                      <a:pt x="5" y="91"/>
                    </a:lnTo>
                    <a:lnTo>
                      <a:pt x="4" y="102"/>
                    </a:lnTo>
                    <a:lnTo>
                      <a:pt x="3" y="112"/>
                    </a:lnTo>
                    <a:lnTo>
                      <a:pt x="3" y="120"/>
                    </a:lnTo>
                    <a:lnTo>
                      <a:pt x="3" y="128"/>
                    </a:lnTo>
                    <a:lnTo>
                      <a:pt x="2" y="133"/>
                    </a:lnTo>
                    <a:lnTo>
                      <a:pt x="2" y="135"/>
                    </a:lnTo>
                    <a:lnTo>
                      <a:pt x="2" y="136"/>
                    </a:lnTo>
                    <a:lnTo>
                      <a:pt x="0" y="135"/>
                    </a:lnTo>
                  </a:path>
                </a:pathLst>
              </a:custGeom>
              <a:solidFill>
                <a:srgbClr val="000000"/>
              </a:solidFill>
              <a:ln w="12700" cap="rnd">
                <a:noFill/>
                <a:round/>
                <a:headEnd/>
                <a:tailEnd/>
              </a:ln>
            </p:spPr>
            <p:txBody>
              <a:bodyPr/>
              <a:lstStyle/>
              <a:p>
                <a:endParaRPr lang="en-US">
                  <a:solidFill>
                    <a:srgbClr val="000000"/>
                  </a:solidFill>
                </a:endParaRPr>
              </a:p>
            </p:txBody>
          </p:sp>
          <p:sp>
            <p:nvSpPr>
              <p:cNvPr id="28897" name="Freeform 18"/>
              <p:cNvSpPr>
                <a:spLocks/>
              </p:cNvSpPr>
              <p:nvPr/>
            </p:nvSpPr>
            <p:spPr bwMode="auto">
              <a:xfrm>
                <a:off x="3361" y="2589"/>
                <a:ext cx="250" cy="78"/>
              </a:xfrm>
              <a:custGeom>
                <a:avLst/>
                <a:gdLst>
                  <a:gd name="T0" fmla="*/ 2 w 250"/>
                  <a:gd name="T1" fmla="*/ 0 h 78"/>
                  <a:gd name="T2" fmla="*/ 5 w 250"/>
                  <a:gd name="T3" fmla="*/ 6 h 78"/>
                  <a:gd name="T4" fmla="*/ 13 w 250"/>
                  <a:gd name="T5" fmla="*/ 13 h 78"/>
                  <a:gd name="T6" fmla="*/ 26 w 250"/>
                  <a:gd name="T7" fmla="*/ 19 h 78"/>
                  <a:gd name="T8" fmla="*/ 42 w 250"/>
                  <a:gd name="T9" fmla="*/ 26 h 78"/>
                  <a:gd name="T10" fmla="*/ 60 w 250"/>
                  <a:gd name="T11" fmla="*/ 33 h 78"/>
                  <a:gd name="T12" fmla="*/ 81 w 250"/>
                  <a:gd name="T13" fmla="*/ 40 h 78"/>
                  <a:gd name="T14" fmla="*/ 103 w 250"/>
                  <a:gd name="T15" fmla="*/ 46 h 78"/>
                  <a:gd name="T16" fmla="*/ 125 w 250"/>
                  <a:gd name="T17" fmla="*/ 52 h 78"/>
                  <a:gd name="T18" fmla="*/ 148 w 250"/>
                  <a:gd name="T19" fmla="*/ 58 h 78"/>
                  <a:gd name="T20" fmla="*/ 170 w 250"/>
                  <a:gd name="T21" fmla="*/ 63 h 78"/>
                  <a:gd name="T22" fmla="*/ 191 w 250"/>
                  <a:gd name="T23" fmla="*/ 67 h 78"/>
                  <a:gd name="T24" fmla="*/ 210 w 250"/>
                  <a:gd name="T25" fmla="*/ 71 h 78"/>
                  <a:gd name="T26" fmla="*/ 225 w 250"/>
                  <a:gd name="T27" fmla="*/ 73 h 78"/>
                  <a:gd name="T28" fmla="*/ 237 w 250"/>
                  <a:gd name="T29" fmla="*/ 75 h 78"/>
                  <a:gd name="T30" fmla="*/ 245 w 250"/>
                  <a:gd name="T31" fmla="*/ 75 h 78"/>
                  <a:gd name="T32" fmla="*/ 246 w 250"/>
                  <a:gd name="T33" fmla="*/ 75 h 78"/>
                  <a:gd name="T34" fmla="*/ 247 w 250"/>
                  <a:gd name="T35" fmla="*/ 77 h 78"/>
                  <a:gd name="T36" fmla="*/ 241 w 250"/>
                  <a:gd name="T37" fmla="*/ 77 h 78"/>
                  <a:gd name="T38" fmla="*/ 231 w 250"/>
                  <a:gd name="T39" fmla="*/ 76 h 78"/>
                  <a:gd name="T40" fmla="*/ 217 w 250"/>
                  <a:gd name="T41" fmla="*/ 74 h 78"/>
                  <a:gd name="T42" fmla="*/ 200 w 250"/>
                  <a:gd name="T43" fmla="*/ 71 h 78"/>
                  <a:gd name="T44" fmla="*/ 180 w 250"/>
                  <a:gd name="T45" fmla="*/ 67 h 78"/>
                  <a:gd name="T46" fmla="*/ 159 w 250"/>
                  <a:gd name="T47" fmla="*/ 63 h 78"/>
                  <a:gd name="T48" fmla="*/ 136 w 250"/>
                  <a:gd name="T49" fmla="*/ 57 h 78"/>
                  <a:gd name="T50" fmla="*/ 114 w 250"/>
                  <a:gd name="T51" fmla="*/ 52 h 78"/>
                  <a:gd name="T52" fmla="*/ 91 w 250"/>
                  <a:gd name="T53" fmla="*/ 45 h 78"/>
                  <a:gd name="T54" fmla="*/ 69 w 250"/>
                  <a:gd name="T55" fmla="*/ 39 h 78"/>
                  <a:gd name="T56" fmla="*/ 49 w 250"/>
                  <a:gd name="T57" fmla="*/ 32 h 78"/>
                  <a:gd name="T58" fmla="*/ 33 w 250"/>
                  <a:gd name="T59" fmla="*/ 25 h 78"/>
                  <a:gd name="T60" fmla="*/ 18 w 250"/>
                  <a:gd name="T61" fmla="*/ 18 h 78"/>
                  <a:gd name="T62" fmla="*/ 8 w 250"/>
                  <a:gd name="T63" fmla="*/ 11 h 78"/>
                  <a:gd name="T64" fmla="*/ 1 w 250"/>
                  <a:gd name="T65" fmla="*/ 5 h 78"/>
                  <a:gd name="T66" fmla="*/ 2 w 250"/>
                  <a:gd name="T67" fmla="*/ 0 h 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0"/>
                  <a:gd name="T103" fmla="*/ 0 h 78"/>
                  <a:gd name="T104" fmla="*/ 250 w 250"/>
                  <a:gd name="T105" fmla="*/ 78 h 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0" h="78">
                    <a:moveTo>
                      <a:pt x="2" y="0"/>
                    </a:moveTo>
                    <a:lnTo>
                      <a:pt x="2" y="0"/>
                    </a:lnTo>
                    <a:lnTo>
                      <a:pt x="3" y="3"/>
                    </a:lnTo>
                    <a:lnTo>
                      <a:pt x="5" y="6"/>
                    </a:lnTo>
                    <a:lnTo>
                      <a:pt x="9" y="10"/>
                    </a:lnTo>
                    <a:lnTo>
                      <a:pt x="13" y="13"/>
                    </a:lnTo>
                    <a:lnTo>
                      <a:pt x="19" y="16"/>
                    </a:lnTo>
                    <a:lnTo>
                      <a:pt x="26" y="19"/>
                    </a:lnTo>
                    <a:lnTo>
                      <a:pt x="33" y="23"/>
                    </a:lnTo>
                    <a:lnTo>
                      <a:pt x="42" y="26"/>
                    </a:lnTo>
                    <a:lnTo>
                      <a:pt x="51" y="29"/>
                    </a:lnTo>
                    <a:lnTo>
                      <a:pt x="60" y="33"/>
                    </a:lnTo>
                    <a:lnTo>
                      <a:pt x="70" y="37"/>
                    </a:lnTo>
                    <a:lnTo>
                      <a:pt x="81" y="40"/>
                    </a:lnTo>
                    <a:lnTo>
                      <a:pt x="92" y="43"/>
                    </a:lnTo>
                    <a:lnTo>
                      <a:pt x="103" y="46"/>
                    </a:lnTo>
                    <a:lnTo>
                      <a:pt x="114" y="49"/>
                    </a:lnTo>
                    <a:lnTo>
                      <a:pt x="125" y="52"/>
                    </a:lnTo>
                    <a:lnTo>
                      <a:pt x="137" y="55"/>
                    </a:lnTo>
                    <a:lnTo>
                      <a:pt x="148" y="58"/>
                    </a:lnTo>
                    <a:lnTo>
                      <a:pt x="160" y="60"/>
                    </a:lnTo>
                    <a:lnTo>
                      <a:pt x="170" y="63"/>
                    </a:lnTo>
                    <a:lnTo>
                      <a:pt x="180" y="65"/>
                    </a:lnTo>
                    <a:lnTo>
                      <a:pt x="191" y="67"/>
                    </a:lnTo>
                    <a:lnTo>
                      <a:pt x="201" y="69"/>
                    </a:lnTo>
                    <a:lnTo>
                      <a:pt x="210" y="71"/>
                    </a:lnTo>
                    <a:lnTo>
                      <a:pt x="217" y="72"/>
                    </a:lnTo>
                    <a:lnTo>
                      <a:pt x="225" y="73"/>
                    </a:lnTo>
                    <a:lnTo>
                      <a:pt x="231" y="74"/>
                    </a:lnTo>
                    <a:lnTo>
                      <a:pt x="237" y="75"/>
                    </a:lnTo>
                    <a:lnTo>
                      <a:pt x="241" y="75"/>
                    </a:lnTo>
                    <a:lnTo>
                      <a:pt x="245" y="75"/>
                    </a:lnTo>
                    <a:lnTo>
                      <a:pt x="246" y="75"/>
                    </a:lnTo>
                    <a:lnTo>
                      <a:pt x="249" y="76"/>
                    </a:lnTo>
                    <a:lnTo>
                      <a:pt x="247" y="77"/>
                    </a:lnTo>
                    <a:lnTo>
                      <a:pt x="245" y="77"/>
                    </a:lnTo>
                    <a:lnTo>
                      <a:pt x="241" y="77"/>
                    </a:lnTo>
                    <a:lnTo>
                      <a:pt x="236" y="77"/>
                    </a:lnTo>
                    <a:lnTo>
                      <a:pt x="231" y="76"/>
                    </a:lnTo>
                    <a:lnTo>
                      <a:pt x="225" y="75"/>
                    </a:lnTo>
                    <a:lnTo>
                      <a:pt x="217" y="74"/>
                    </a:lnTo>
                    <a:lnTo>
                      <a:pt x="209" y="73"/>
                    </a:lnTo>
                    <a:lnTo>
                      <a:pt x="200" y="71"/>
                    </a:lnTo>
                    <a:lnTo>
                      <a:pt x="191" y="69"/>
                    </a:lnTo>
                    <a:lnTo>
                      <a:pt x="180" y="67"/>
                    </a:lnTo>
                    <a:lnTo>
                      <a:pt x="170" y="65"/>
                    </a:lnTo>
                    <a:lnTo>
                      <a:pt x="159" y="63"/>
                    </a:lnTo>
                    <a:lnTo>
                      <a:pt x="148" y="60"/>
                    </a:lnTo>
                    <a:lnTo>
                      <a:pt x="136" y="57"/>
                    </a:lnTo>
                    <a:lnTo>
                      <a:pt x="125" y="54"/>
                    </a:lnTo>
                    <a:lnTo>
                      <a:pt x="114" y="52"/>
                    </a:lnTo>
                    <a:lnTo>
                      <a:pt x="102" y="48"/>
                    </a:lnTo>
                    <a:lnTo>
                      <a:pt x="91" y="45"/>
                    </a:lnTo>
                    <a:lnTo>
                      <a:pt x="80" y="42"/>
                    </a:lnTo>
                    <a:lnTo>
                      <a:pt x="69" y="39"/>
                    </a:lnTo>
                    <a:lnTo>
                      <a:pt x="59" y="35"/>
                    </a:lnTo>
                    <a:lnTo>
                      <a:pt x="49" y="32"/>
                    </a:lnTo>
                    <a:lnTo>
                      <a:pt x="40" y="29"/>
                    </a:lnTo>
                    <a:lnTo>
                      <a:pt x="33" y="25"/>
                    </a:lnTo>
                    <a:lnTo>
                      <a:pt x="24" y="21"/>
                    </a:lnTo>
                    <a:lnTo>
                      <a:pt x="18" y="18"/>
                    </a:lnTo>
                    <a:lnTo>
                      <a:pt x="12" y="14"/>
                    </a:lnTo>
                    <a:lnTo>
                      <a:pt x="8" y="11"/>
                    </a:lnTo>
                    <a:lnTo>
                      <a:pt x="3" y="8"/>
                    </a:lnTo>
                    <a:lnTo>
                      <a:pt x="1" y="5"/>
                    </a:lnTo>
                    <a:lnTo>
                      <a:pt x="0" y="1"/>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8898" name="Freeform 19"/>
              <p:cNvSpPr>
                <a:spLocks/>
              </p:cNvSpPr>
              <p:nvPr/>
            </p:nvSpPr>
            <p:spPr bwMode="auto">
              <a:xfrm>
                <a:off x="3367" y="2514"/>
                <a:ext cx="240" cy="76"/>
              </a:xfrm>
              <a:custGeom>
                <a:avLst/>
                <a:gdLst>
                  <a:gd name="T0" fmla="*/ 2 w 240"/>
                  <a:gd name="T1" fmla="*/ 73 h 76"/>
                  <a:gd name="T2" fmla="*/ 1 w 240"/>
                  <a:gd name="T3" fmla="*/ 70 h 76"/>
                  <a:gd name="T4" fmla="*/ 1 w 240"/>
                  <a:gd name="T5" fmla="*/ 66 h 76"/>
                  <a:gd name="T6" fmla="*/ 2 w 240"/>
                  <a:gd name="T7" fmla="*/ 62 h 76"/>
                  <a:gd name="T8" fmla="*/ 6 w 240"/>
                  <a:gd name="T9" fmla="*/ 61 h 76"/>
                  <a:gd name="T10" fmla="*/ 7 w 240"/>
                  <a:gd name="T11" fmla="*/ 60 h 76"/>
                  <a:gd name="T12" fmla="*/ 12 w 240"/>
                  <a:gd name="T13" fmla="*/ 58 h 76"/>
                  <a:gd name="T14" fmla="*/ 17 w 240"/>
                  <a:gd name="T15" fmla="*/ 57 h 76"/>
                  <a:gd name="T16" fmla="*/ 24 w 240"/>
                  <a:gd name="T17" fmla="*/ 55 h 76"/>
                  <a:gd name="T18" fmla="*/ 32 w 240"/>
                  <a:gd name="T19" fmla="*/ 53 h 76"/>
                  <a:gd name="T20" fmla="*/ 41 w 240"/>
                  <a:gd name="T21" fmla="*/ 50 h 76"/>
                  <a:gd name="T22" fmla="*/ 49 w 240"/>
                  <a:gd name="T23" fmla="*/ 48 h 76"/>
                  <a:gd name="T24" fmla="*/ 59 w 240"/>
                  <a:gd name="T25" fmla="*/ 45 h 76"/>
                  <a:gd name="T26" fmla="*/ 74 w 240"/>
                  <a:gd name="T27" fmla="*/ 41 h 76"/>
                  <a:gd name="T28" fmla="*/ 92 w 240"/>
                  <a:gd name="T29" fmla="*/ 37 h 76"/>
                  <a:gd name="T30" fmla="*/ 112 w 240"/>
                  <a:gd name="T31" fmla="*/ 31 h 76"/>
                  <a:gd name="T32" fmla="*/ 132 w 240"/>
                  <a:gd name="T33" fmla="*/ 26 h 76"/>
                  <a:gd name="T34" fmla="*/ 152 w 240"/>
                  <a:gd name="T35" fmla="*/ 21 h 76"/>
                  <a:gd name="T36" fmla="*/ 167 w 240"/>
                  <a:gd name="T37" fmla="*/ 16 h 76"/>
                  <a:gd name="T38" fmla="*/ 179 w 240"/>
                  <a:gd name="T39" fmla="*/ 14 h 76"/>
                  <a:gd name="T40" fmla="*/ 185 w 240"/>
                  <a:gd name="T41" fmla="*/ 12 h 76"/>
                  <a:gd name="T42" fmla="*/ 192 w 240"/>
                  <a:gd name="T43" fmla="*/ 10 h 76"/>
                  <a:gd name="T44" fmla="*/ 199 w 240"/>
                  <a:gd name="T45" fmla="*/ 9 h 76"/>
                  <a:gd name="T46" fmla="*/ 207 w 240"/>
                  <a:gd name="T47" fmla="*/ 6 h 76"/>
                  <a:gd name="T48" fmla="*/ 215 w 240"/>
                  <a:gd name="T49" fmla="*/ 5 h 76"/>
                  <a:gd name="T50" fmla="*/ 222 w 240"/>
                  <a:gd name="T51" fmla="*/ 3 h 76"/>
                  <a:gd name="T52" fmla="*/ 228 w 240"/>
                  <a:gd name="T53" fmla="*/ 2 h 76"/>
                  <a:gd name="T54" fmla="*/ 232 w 240"/>
                  <a:gd name="T55" fmla="*/ 1 h 76"/>
                  <a:gd name="T56" fmla="*/ 235 w 240"/>
                  <a:gd name="T57" fmla="*/ 0 h 76"/>
                  <a:gd name="T58" fmla="*/ 237 w 240"/>
                  <a:gd name="T59" fmla="*/ 1 h 76"/>
                  <a:gd name="T60" fmla="*/ 239 w 240"/>
                  <a:gd name="T61" fmla="*/ 2 h 76"/>
                  <a:gd name="T62" fmla="*/ 239 w 240"/>
                  <a:gd name="T63" fmla="*/ 5 h 76"/>
                  <a:gd name="T64" fmla="*/ 237 w 240"/>
                  <a:gd name="T65" fmla="*/ 7 h 76"/>
                  <a:gd name="T66" fmla="*/ 232 w 240"/>
                  <a:gd name="T67" fmla="*/ 9 h 76"/>
                  <a:gd name="T68" fmla="*/ 222 w 240"/>
                  <a:gd name="T69" fmla="*/ 13 h 76"/>
                  <a:gd name="T70" fmla="*/ 209 w 240"/>
                  <a:gd name="T71" fmla="*/ 17 h 76"/>
                  <a:gd name="T72" fmla="*/ 192 w 240"/>
                  <a:gd name="T73" fmla="*/ 22 h 76"/>
                  <a:gd name="T74" fmla="*/ 174 w 240"/>
                  <a:gd name="T75" fmla="*/ 28 h 76"/>
                  <a:gd name="T76" fmla="*/ 153 w 240"/>
                  <a:gd name="T77" fmla="*/ 34 h 76"/>
                  <a:gd name="T78" fmla="*/ 132 w 240"/>
                  <a:gd name="T79" fmla="*/ 41 h 76"/>
                  <a:gd name="T80" fmla="*/ 110 w 240"/>
                  <a:gd name="T81" fmla="*/ 47 h 76"/>
                  <a:gd name="T82" fmla="*/ 88 w 240"/>
                  <a:gd name="T83" fmla="*/ 53 h 76"/>
                  <a:gd name="T84" fmla="*/ 67 w 240"/>
                  <a:gd name="T85" fmla="*/ 59 h 76"/>
                  <a:gd name="T86" fmla="*/ 49 w 240"/>
                  <a:gd name="T87" fmla="*/ 65 h 76"/>
                  <a:gd name="T88" fmla="*/ 32 w 240"/>
                  <a:gd name="T89" fmla="*/ 69 h 76"/>
                  <a:gd name="T90" fmla="*/ 18 w 240"/>
                  <a:gd name="T91" fmla="*/ 72 h 76"/>
                  <a:gd name="T92" fmla="*/ 9 w 240"/>
                  <a:gd name="T93" fmla="*/ 74 h 76"/>
                  <a:gd name="T94" fmla="*/ 3 w 240"/>
                  <a:gd name="T95" fmla="*/ 75 h 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76"/>
                  <a:gd name="T146" fmla="*/ 240 w 240"/>
                  <a:gd name="T147" fmla="*/ 76 h 7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76">
                    <a:moveTo>
                      <a:pt x="2" y="75"/>
                    </a:moveTo>
                    <a:lnTo>
                      <a:pt x="2" y="73"/>
                    </a:lnTo>
                    <a:lnTo>
                      <a:pt x="1" y="72"/>
                    </a:lnTo>
                    <a:lnTo>
                      <a:pt x="1" y="70"/>
                    </a:lnTo>
                    <a:lnTo>
                      <a:pt x="0" y="69"/>
                    </a:lnTo>
                    <a:lnTo>
                      <a:pt x="1" y="66"/>
                    </a:lnTo>
                    <a:lnTo>
                      <a:pt x="2" y="65"/>
                    </a:lnTo>
                    <a:lnTo>
                      <a:pt x="2" y="62"/>
                    </a:lnTo>
                    <a:lnTo>
                      <a:pt x="5" y="61"/>
                    </a:lnTo>
                    <a:lnTo>
                      <a:pt x="6" y="61"/>
                    </a:lnTo>
                    <a:lnTo>
                      <a:pt x="7" y="60"/>
                    </a:lnTo>
                    <a:lnTo>
                      <a:pt x="9" y="59"/>
                    </a:lnTo>
                    <a:lnTo>
                      <a:pt x="12" y="58"/>
                    </a:lnTo>
                    <a:lnTo>
                      <a:pt x="14" y="57"/>
                    </a:lnTo>
                    <a:lnTo>
                      <a:pt x="17" y="57"/>
                    </a:lnTo>
                    <a:lnTo>
                      <a:pt x="21" y="56"/>
                    </a:lnTo>
                    <a:lnTo>
                      <a:pt x="24" y="55"/>
                    </a:lnTo>
                    <a:lnTo>
                      <a:pt x="27" y="53"/>
                    </a:lnTo>
                    <a:lnTo>
                      <a:pt x="32" y="53"/>
                    </a:lnTo>
                    <a:lnTo>
                      <a:pt x="36" y="51"/>
                    </a:lnTo>
                    <a:lnTo>
                      <a:pt x="41" y="50"/>
                    </a:lnTo>
                    <a:lnTo>
                      <a:pt x="45" y="49"/>
                    </a:lnTo>
                    <a:lnTo>
                      <a:pt x="49" y="48"/>
                    </a:lnTo>
                    <a:lnTo>
                      <a:pt x="54" y="46"/>
                    </a:lnTo>
                    <a:lnTo>
                      <a:pt x="59" y="45"/>
                    </a:lnTo>
                    <a:lnTo>
                      <a:pt x="66" y="44"/>
                    </a:lnTo>
                    <a:lnTo>
                      <a:pt x="74" y="41"/>
                    </a:lnTo>
                    <a:lnTo>
                      <a:pt x="82" y="39"/>
                    </a:lnTo>
                    <a:lnTo>
                      <a:pt x="92" y="37"/>
                    </a:lnTo>
                    <a:lnTo>
                      <a:pt x="102" y="34"/>
                    </a:lnTo>
                    <a:lnTo>
                      <a:pt x="112" y="31"/>
                    </a:lnTo>
                    <a:lnTo>
                      <a:pt x="122" y="29"/>
                    </a:lnTo>
                    <a:lnTo>
                      <a:pt x="132" y="26"/>
                    </a:lnTo>
                    <a:lnTo>
                      <a:pt x="142" y="23"/>
                    </a:lnTo>
                    <a:lnTo>
                      <a:pt x="152" y="21"/>
                    </a:lnTo>
                    <a:lnTo>
                      <a:pt x="160" y="18"/>
                    </a:lnTo>
                    <a:lnTo>
                      <a:pt x="167" y="16"/>
                    </a:lnTo>
                    <a:lnTo>
                      <a:pt x="174" y="14"/>
                    </a:lnTo>
                    <a:lnTo>
                      <a:pt x="179" y="14"/>
                    </a:lnTo>
                    <a:lnTo>
                      <a:pt x="182" y="13"/>
                    </a:lnTo>
                    <a:lnTo>
                      <a:pt x="185" y="12"/>
                    </a:lnTo>
                    <a:lnTo>
                      <a:pt x="187" y="11"/>
                    </a:lnTo>
                    <a:lnTo>
                      <a:pt x="192" y="10"/>
                    </a:lnTo>
                    <a:lnTo>
                      <a:pt x="195" y="10"/>
                    </a:lnTo>
                    <a:lnTo>
                      <a:pt x="199" y="9"/>
                    </a:lnTo>
                    <a:lnTo>
                      <a:pt x="202" y="7"/>
                    </a:lnTo>
                    <a:lnTo>
                      <a:pt x="207" y="6"/>
                    </a:lnTo>
                    <a:lnTo>
                      <a:pt x="211" y="6"/>
                    </a:lnTo>
                    <a:lnTo>
                      <a:pt x="215" y="5"/>
                    </a:lnTo>
                    <a:lnTo>
                      <a:pt x="218" y="4"/>
                    </a:lnTo>
                    <a:lnTo>
                      <a:pt x="222" y="3"/>
                    </a:lnTo>
                    <a:lnTo>
                      <a:pt x="225" y="2"/>
                    </a:lnTo>
                    <a:lnTo>
                      <a:pt x="228" y="2"/>
                    </a:lnTo>
                    <a:lnTo>
                      <a:pt x="231" y="1"/>
                    </a:lnTo>
                    <a:lnTo>
                      <a:pt x="232" y="1"/>
                    </a:lnTo>
                    <a:lnTo>
                      <a:pt x="233" y="0"/>
                    </a:lnTo>
                    <a:lnTo>
                      <a:pt x="235" y="0"/>
                    </a:lnTo>
                    <a:lnTo>
                      <a:pt x="237" y="0"/>
                    </a:lnTo>
                    <a:lnTo>
                      <a:pt x="237" y="1"/>
                    </a:lnTo>
                    <a:lnTo>
                      <a:pt x="238" y="2"/>
                    </a:lnTo>
                    <a:lnTo>
                      <a:pt x="239" y="2"/>
                    </a:lnTo>
                    <a:lnTo>
                      <a:pt x="239" y="3"/>
                    </a:lnTo>
                    <a:lnTo>
                      <a:pt x="239" y="5"/>
                    </a:lnTo>
                    <a:lnTo>
                      <a:pt x="238" y="6"/>
                    </a:lnTo>
                    <a:lnTo>
                      <a:pt x="237" y="7"/>
                    </a:lnTo>
                    <a:lnTo>
                      <a:pt x="235" y="8"/>
                    </a:lnTo>
                    <a:lnTo>
                      <a:pt x="232" y="9"/>
                    </a:lnTo>
                    <a:lnTo>
                      <a:pt x="227" y="10"/>
                    </a:lnTo>
                    <a:lnTo>
                      <a:pt x="222" y="13"/>
                    </a:lnTo>
                    <a:lnTo>
                      <a:pt x="217" y="14"/>
                    </a:lnTo>
                    <a:lnTo>
                      <a:pt x="209" y="17"/>
                    </a:lnTo>
                    <a:lnTo>
                      <a:pt x="201" y="19"/>
                    </a:lnTo>
                    <a:lnTo>
                      <a:pt x="192" y="22"/>
                    </a:lnTo>
                    <a:lnTo>
                      <a:pt x="183" y="25"/>
                    </a:lnTo>
                    <a:lnTo>
                      <a:pt x="174" y="28"/>
                    </a:lnTo>
                    <a:lnTo>
                      <a:pt x="163" y="31"/>
                    </a:lnTo>
                    <a:lnTo>
                      <a:pt x="153" y="34"/>
                    </a:lnTo>
                    <a:lnTo>
                      <a:pt x="142" y="38"/>
                    </a:lnTo>
                    <a:lnTo>
                      <a:pt x="132" y="41"/>
                    </a:lnTo>
                    <a:lnTo>
                      <a:pt x="121" y="44"/>
                    </a:lnTo>
                    <a:lnTo>
                      <a:pt x="110" y="47"/>
                    </a:lnTo>
                    <a:lnTo>
                      <a:pt x="99" y="50"/>
                    </a:lnTo>
                    <a:lnTo>
                      <a:pt x="88" y="53"/>
                    </a:lnTo>
                    <a:lnTo>
                      <a:pt x="77" y="57"/>
                    </a:lnTo>
                    <a:lnTo>
                      <a:pt x="67" y="59"/>
                    </a:lnTo>
                    <a:lnTo>
                      <a:pt x="58" y="62"/>
                    </a:lnTo>
                    <a:lnTo>
                      <a:pt x="49" y="65"/>
                    </a:lnTo>
                    <a:lnTo>
                      <a:pt x="40" y="67"/>
                    </a:lnTo>
                    <a:lnTo>
                      <a:pt x="32" y="69"/>
                    </a:lnTo>
                    <a:lnTo>
                      <a:pt x="25" y="71"/>
                    </a:lnTo>
                    <a:lnTo>
                      <a:pt x="18" y="72"/>
                    </a:lnTo>
                    <a:lnTo>
                      <a:pt x="13" y="73"/>
                    </a:lnTo>
                    <a:lnTo>
                      <a:pt x="9" y="74"/>
                    </a:lnTo>
                    <a:lnTo>
                      <a:pt x="5" y="75"/>
                    </a:lnTo>
                    <a:lnTo>
                      <a:pt x="3" y="75"/>
                    </a:lnTo>
                    <a:lnTo>
                      <a:pt x="2" y="75"/>
                    </a:lnTo>
                  </a:path>
                </a:pathLst>
              </a:custGeom>
              <a:solidFill>
                <a:srgbClr val="000000"/>
              </a:solidFill>
              <a:ln w="12700" cap="rnd">
                <a:noFill/>
                <a:round/>
                <a:headEnd/>
                <a:tailEnd/>
              </a:ln>
            </p:spPr>
            <p:txBody>
              <a:bodyPr/>
              <a:lstStyle/>
              <a:p>
                <a:endParaRPr lang="en-US">
                  <a:solidFill>
                    <a:srgbClr val="000000"/>
                  </a:solidFill>
                </a:endParaRPr>
              </a:p>
            </p:txBody>
          </p:sp>
          <p:sp>
            <p:nvSpPr>
              <p:cNvPr id="28899" name="Freeform 20"/>
              <p:cNvSpPr>
                <a:spLocks/>
              </p:cNvSpPr>
              <p:nvPr/>
            </p:nvSpPr>
            <p:spPr bwMode="auto">
              <a:xfrm>
                <a:off x="3372" y="2452"/>
                <a:ext cx="155" cy="128"/>
              </a:xfrm>
              <a:custGeom>
                <a:avLst/>
                <a:gdLst>
                  <a:gd name="T0" fmla="*/ 1 w 155"/>
                  <a:gd name="T1" fmla="*/ 99 h 128"/>
                  <a:gd name="T2" fmla="*/ 0 w 155"/>
                  <a:gd name="T3" fmla="*/ 97 h 128"/>
                  <a:gd name="T4" fmla="*/ 0 w 155"/>
                  <a:gd name="T5" fmla="*/ 94 h 128"/>
                  <a:gd name="T6" fmla="*/ 0 w 155"/>
                  <a:gd name="T7" fmla="*/ 91 h 128"/>
                  <a:gd name="T8" fmla="*/ 1 w 155"/>
                  <a:gd name="T9" fmla="*/ 87 h 128"/>
                  <a:gd name="T10" fmla="*/ 2 w 155"/>
                  <a:gd name="T11" fmla="*/ 84 h 128"/>
                  <a:gd name="T12" fmla="*/ 4 w 155"/>
                  <a:gd name="T13" fmla="*/ 82 h 128"/>
                  <a:gd name="T14" fmla="*/ 7 w 155"/>
                  <a:gd name="T15" fmla="*/ 79 h 128"/>
                  <a:gd name="T16" fmla="*/ 10 w 155"/>
                  <a:gd name="T17" fmla="*/ 77 h 128"/>
                  <a:gd name="T18" fmla="*/ 18 w 155"/>
                  <a:gd name="T19" fmla="*/ 73 h 128"/>
                  <a:gd name="T20" fmla="*/ 29 w 155"/>
                  <a:gd name="T21" fmla="*/ 66 h 128"/>
                  <a:gd name="T22" fmla="*/ 39 w 155"/>
                  <a:gd name="T23" fmla="*/ 61 h 128"/>
                  <a:gd name="T24" fmla="*/ 45 w 155"/>
                  <a:gd name="T25" fmla="*/ 57 h 128"/>
                  <a:gd name="T26" fmla="*/ 52 w 155"/>
                  <a:gd name="T27" fmla="*/ 52 h 128"/>
                  <a:gd name="T28" fmla="*/ 59 w 155"/>
                  <a:gd name="T29" fmla="*/ 47 h 128"/>
                  <a:gd name="T30" fmla="*/ 68 w 155"/>
                  <a:gd name="T31" fmla="*/ 42 h 128"/>
                  <a:gd name="T32" fmla="*/ 76 w 155"/>
                  <a:gd name="T33" fmla="*/ 37 h 128"/>
                  <a:gd name="T34" fmla="*/ 84 w 155"/>
                  <a:gd name="T35" fmla="*/ 33 h 128"/>
                  <a:gd name="T36" fmla="*/ 94 w 155"/>
                  <a:gd name="T37" fmla="*/ 27 h 128"/>
                  <a:gd name="T38" fmla="*/ 105 w 155"/>
                  <a:gd name="T39" fmla="*/ 21 h 128"/>
                  <a:gd name="T40" fmla="*/ 116 w 155"/>
                  <a:gd name="T41" fmla="*/ 16 h 128"/>
                  <a:gd name="T42" fmla="*/ 125 w 155"/>
                  <a:gd name="T43" fmla="*/ 10 h 128"/>
                  <a:gd name="T44" fmla="*/ 134 w 155"/>
                  <a:gd name="T45" fmla="*/ 5 h 128"/>
                  <a:gd name="T46" fmla="*/ 139 w 155"/>
                  <a:gd name="T47" fmla="*/ 1 h 128"/>
                  <a:gd name="T48" fmla="*/ 141 w 155"/>
                  <a:gd name="T49" fmla="*/ 1 h 128"/>
                  <a:gd name="T50" fmla="*/ 142 w 155"/>
                  <a:gd name="T51" fmla="*/ 4 h 128"/>
                  <a:gd name="T52" fmla="*/ 144 w 155"/>
                  <a:gd name="T53" fmla="*/ 12 h 128"/>
                  <a:gd name="T54" fmla="*/ 147 w 155"/>
                  <a:gd name="T55" fmla="*/ 21 h 128"/>
                  <a:gd name="T56" fmla="*/ 149 w 155"/>
                  <a:gd name="T57" fmla="*/ 31 h 128"/>
                  <a:gd name="T58" fmla="*/ 151 w 155"/>
                  <a:gd name="T59" fmla="*/ 41 h 128"/>
                  <a:gd name="T60" fmla="*/ 152 w 155"/>
                  <a:gd name="T61" fmla="*/ 48 h 128"/>
                  <a:gd name="T62" fmla="*/ 154 w 155"/>
                  <a:gd name="T63" fmla="*/ 54 h 128"/>
                  <a:gd name="T64" fmla="*/ 152 w 155"/>
                  <a:gd name="T65" fmla="*/ 57 h 128"/>
                  <a:gd name="T66" fmla="*/ 142 w 155"/>
                  <a:gd name="T67" fmla="*/ 62 h 128"/>
                  <a:gd name="T68" fmla="*/ 125 w 155"/>
                  <a:gd name="T69" fmla="*/ 73 h 128"/>
                  <a:gd name="T70" fmla="*/ 102 w 155"/>
                  <a:gd name="T71" fmla="*/ 84 h 128"/>
                  <a:gd name="T72" fmla="*/ 78 w 155"/>
                  <a:gd name="T73" fmla="*/ 98 h 128"/>
                  <a:gd name="T74" fmla="*/ 56 w 155"/>
                  <a:gd name="T75" fmla="*/ 110 h 128"/>
                  <a:gd name="T76" fmla="*/ 37 w 155"/>
                  <a:gd name="T77" fmla="*/ 120 h 128"/>
                  <a:gd name="T78" fmla="*/ 26 w 155"/>
                  <a:gd name="T79" fmla="*/ 125 h 128"/>
                  <a:gd name="T80" fmla="*/ 22 w 155"/>
                  <a:gd name="T81" fmla="*/ 127 h 128"/>
                  <a:gd name="T82" fmla="*/ 16 w 155"/>
                  <a:gd name="T83" fmla="*/ 122 h 128"/>
                  <a:gd name="T84" fmla="*/ 9 w 155"/>
                  <a:gd name="T85" fmla="*/ 115 h 128"/>
                  <a:gd name="T86" fmla="*/ 3 w 155"/>
                  <a:gd name="T87" fmla="*/ 106 h 1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5"/>
                  <a:gd name="T133" fmla="*/ 0 h 128"/>
                  <a:gd name="T134" fmla="*/ 155 w 155"/>
                  <a:gd name="T135" fmla="*/ 128 h 12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5" h="128">
                    <a:moveTo>
                      <a:pt x="2" y="101"/>
                    </a:moveTo>
                    <a:lnTo>
                      <a:pt x="1" y="99"/>
                    </a:lnTo>
                    <a:lnTo>
                      <a:pt x="1" y="98"/>
                    </a:lnTo>
                    <a:lnTo>
                      <a:pt x="0" y="97"/>
                    </a:lnTo>
                    <a:lnTo>
                      <a:pt x="0" y="95"/>
                    </a:lnTo>
                    <a:lnTo>
                      <a:pt x="0" y="94"/>
                    </a:lnTo>
                    <a:lnTo>
                      <a:pt x="0" y="93"/>
                    </a:lnTo>
                    <a:lnTo>
                      <a:pt x="0" y="91"/>
                    </a:lnTo>
                    <a:lnTo>
                      <a:pt x="0" y="88"/>
                    </a:lnTo>
                    <a:lnTo>
                      <a:pt x="1" y="87"/>
                    </a:lnTo>
                    <a:lnTo>
                      <a:pt x="1" y="86"/>
                    </a:lnTo>
                    <a:lnTo>
                      <a:pt x="2" y="84"/>
                    </a:lnTo>
                    <a:lnTo>
                      <a:pt x="3" y="83"/>
                    </a:lnTo>
                    <a:lnTo>
                      <a:pt x="4" y="82"/>
                    </a:lnTo>
                    <a:lnTo>
                      <a:pt x="6" y="80"/>
                    </a:lnTo>
                    <a:lnTo>
                      <a:pt x="7" y="79"/>
                    </a:lnTo>
                    <a:lnTo>
                      <a:pt x="9" y="78"/>
                    </a:lnTo>
                    <a:lnTo>
                      <a:pt x="10" y="77"/>
                    </a:lnTo>
                    <a:lnTo>
                      <a:pt x="13" y="75"/>
                    </a:lnTo>
                    <a:lnTo>
                      <a:pt x="18" y="73"/>
                    </a:lnTo>
                    <a:lnTo>
                      <a:pt x="24" y="70"/>
                    </a:lnTo>
                    <a:lnTo>
                      <a:pt x="29" y="66"/>
                    </a:lnTo>
                    <a:lnTo>
                      <a:pt x="35" y="64"/>
                    </a:lnTo>
                    <a:lnTo>
                      <a:pt x="39" y="61"/>
                    </a:lnTo>
                    <a:lnTo>
                      <a:pt x="43" y="59"/>
                    </a:lnTo>
                    <a:lnTo>
                      <a:pt x="45" y="57"/>
                    </a:lnTo>
                    <a:lnTo>
                      <a:pt x="48" y="54"/>
                    </a:lnTo>
                    <a:lnTo>
                      <a:pt x="52" y="52"/>
                    </a:lnTo>
                    <a:lnTo>
                      <a:pt x="55" y="50"/>
                    </a:lnTo>
                    <a:lnTo>
                      <a:pt x="59" y="47"/>
                    </a:lnTo>
                    <a:lnTo>
                      <a:pt x="63" y="44"/>
                    </a:lnTo>
                    <a:lnTo>
                      <a:pt x="68" y="42"/>
                    </a:lnTo>
                    <a:lnTo>
                      <a:pt x="74" y="39"/>
                    </a:lnTo>
                    <a:lnTo>
                      <a:pt x="76" y="37"/>
                    </a:lnTo>
                    <a:lnTo>
                      <a:pt x="80" y="35"/>
                    </a:lnTo>
                    <a:lnTo>
                      <a:pt x="84" y="33"/>
                    </a:lnTo>
                    <a:lnTo>
                      <a:pt x="89" y="29"/>
                    </a:lnTo>
                    <a:lnTo>
                      <a:pt x="94" y="27"/>
                    </a:lnTo>
                    <a:lnTo>
                      <a:pt x="99" y="25"/>
                    </a:lnTo>
                    <a:lnTo>
                      <a:pt x="105" y="21"/>
                    </a:lnTo>
                    <a:lnTo>
                      <a:pt x="110" y="18"/>
                    </a:lnTo>
                    <a:lnTo>
                      <a:pt x="116" y="16"/>
                    </a:lnTo>
                    <a:lnTo>
                      <a:pt x="120" y="12"/>
                    </a:lnTo>
                    <a:lnTo>
                      <a:pt x="125" y="10"/>
                    </a:lnTo>
                    <a:lnTo>
                      <a:pt x="129" y="7"/>
                    </a:lnTo>
                    <a:lnTo>
                      <a:pt x="134" y="5"/>
                    </a:lnTo>
                    <a:lnTo>
                      <a:pt x="136" y="2"/>
                    </a:lnTo>
                    <a:lnTo>
                      <a:pt x="139" y="1"/>
                    </a:lnTo>
                    <a:lnTo>
                      <a:pt x="141" y="0"/>
                    </a:lnTo>
                    <a:lnTo>
                      <a:pt x="141" y="1"/>
                    </a:lnTo>
                    <a:lnTo>
                      <a:pt x="142" y="2"/>
                    </a:lnTo>
                    <a:lnTo>
                      <a:pt x="142" y="4"/>
                    </a:lnTo>
                    <a:lnTo>
                      <a:pt x="143" y="8"/>
                    </a:lnTo>
                    <a:lnTo>
                      <a:pt x="144" y="12"/>
                    </a:lnTo>
                    <a:lnTo>
                      <a:pt x="145" y="16"/>
                    </a:lnTo>
                    <a:lnTo>
                      <a:pt x="147" y="21"/>
                    </a:lnTo>
                    <a:lnTo>
                      <a:pt x="147" y="26"/>
                    </a:lnTo>
                    <a:lnTo>
                      <a:pt x="149" y="31"/>
                    </a:lnTo>
                    <a:lnTo>
                      <a:pt x="150" y="36"/>
                    </a:lnTo>
                    <a:lnTo>
                      <a:pt x="151" y="41"/>
                    </a:lnTo>
                    <a:lnTo>
                      <a:pt x="152" y="45"/>
                    </a:lnTo>
                    <a:lnTo>
                      <a:pt x="152" y="48"/>
                    </a:lnTo>
                    <a:lnTo>
                      <a:pt x="153" y="52"/>
                    </a:lnTo>
                    <a:lnTo>
                      <a:pt x="154" y="54"/>
                    </a:lnTo>
                    <a:lnTo>
                      <a:pt x="154" y="55"/>
                    </a:lnTo>
                    <a:lnTo>
                      <a:pt x="152" y="57"/>
                    </a:lnTo>
                    <a:lnTo>
                      <a:pt x="148" y="59"/>
                    </a:lnTo>
                    <a:lnTo>
                      <a:pt x="142" y="62"/>
                    </a:lnTo>
                    <a:lnTo>
                      <a:pt x="134" y="67"/>
                    </a:lnTo>
                    <a:lnTo>
                      <a:pt x="125" y="73"/>
                    </a:lnTo>
                    <a:lnTo>
                      <a:pt x="113" y="79"/>
                    </a:lnTo>
                    <a:lnTo>
                      <a:pt x="102" y="84"/>
                    </a:lnTo>
                    <a:lnTo>
                      <a:pt x="90" y="91"/>
                    </a:lnTo>
                    <a:lnTo>
                      <a:pt x="78" y="98"/>
                    </a:lnTo>
                    <a:lnTo>
                      <a:pt x="66" y="104"/>
                    </a:lnTo>
                    <a:lnTo>
                      <a:pt x="56" y="110"/>
                    </a:lnTo>
                    <a:lnTo>
                      <a:pt x="46" y="115"/>
                    </a:lnTo>
                    <a:lnTo>
                      <a:pt x="37" y="120"/>
                    </a:lnTo>
                    <a:lnTo>
                      <a:pt x="30" y="123"/>
                    </a:lnTo>
                    <a:lnTo>
                      <a:pt x="26" y="125"/>
                    </a:lnTo>
                    <a:lnTo>
                      <a:pt x="24" y="127"/>
                    </a:lnTo>
                    <a:lnTo>
                      <a:pt x="22" y="127"/>
                    </a:lnTo>
                    <a:lnTo>
                      <a:pt x="20" y="125"/>
                    </a:lnTo>
                    <a:lnTo>
                      <a:pt x="16" y="122"/>
                    </a:lnTo>
                    <a:lnTo>
                      <a:pt x="12" y="119"/>
                    </a:lnTo>
                    <a:lnTo>
                      <a:pt x="9" y="115"/>
                    </a:lnTo>
                    <a:lnTo>
                      <a:pt x="6" y="110"/>
                    </a:lnTo>
                    <a:lnTo>
                      <a:pt x="3" y="106"/>
                    </a:lnTo>
                    <a:lnTo>
                      <a:pt x="2" y="101"/>
                    </a:lnTo>
                  </a:path>
                </a:pathLst>
              </a:custGeom>
              <a:solidFill>
                <a:srgbClr val="F0F0F0"/>
              </a:solidFill>
              <a:ln w="12700" cap="rnd">
                <a:noFill/>
                <a:round/>
                <a:headEnd/>
                <a:tailEnd/>
              </a:ln>
            </p:spPr>
            <p:txBody>
              <a:bodyPr/>
              <a:lstStyle/>
              <a:p>
                <a:endParaRPr lang="en-US">
                  <a:solidFill>
                    <a:srgbClr val="000000"/>
                  </a:solidFill>
                </a:endParaRPr>
              </a:p>
            </p:txBody>
          </p:sp>
          <p:sp>
            <p:nvSpPr>
              <p:cNvPr id="28900" name="Freeform 21"/>
              <p:cNvSpPr>
                <a:spLocks/>
              </p:cNvSpPr>
              <p:nvPr/>
            </p:nvSpPr>
            <p:spPr bwMode="auto">
              <a:xfrm>
                <a:off x="3369" y="2544"/>
                <a:ext cx="2" cy="9"/>
              </a:xfrm>
              <a:custGeom>
                <a:avLst/>
                <a:gdLst>
                  <a:gd name="T0" fmla="*/ 1 w 2"/>
                  <a:gd name="T1" fmla="*/ 1 h 9"/>
                  <a:gd name="T2" fmla="*/ 1 w 2"/>
                  <a:gd name="T3" fmla="*/ 1 h 9"/>
                  <a:gd name="T4" fmla="*/ 1 w 2"/>
                  <a:gd name="T5" fmla="*/ 2 h 9"/>
                  <a:gd name="T6" fmla="*/ 1 w 2"/>
                  <a:gd name="T7" fmla="*/ 3 h 9"/>
                  <a:gd name="T8" fmla="*/ 1 w 2"/>
                  <a:gd name="T9" fmla="*/ 4 h 9"/>
                  <a:gd name="T10" fmla="*/ 1 w 2"/>
                  <a:gd name="T11" fmla="*/ 4 h 9"/>
                  <a:gd name="T12" fmla="*/ 1 w 2"/>
                  <a:gd name="T13" fmla="*/ 5 h 9"/>
                  <a:gd name="T14" fmla="*/ 1 w 2"/>
                  <a:gd name="T15" fmla="*/ 6 h 9"/>
                  <a:gd name="T16" fmla="*/ 1 w 2"/>
                  <a:gd name="T17" fmla="*/ 7 h 9"/>
                  <a:gd name="T18" fmla="*/ 1 w 2"/>
                  <a:gd name="T19" fmla="*/ 8 h 9"/>
                  <a:gd name="T20" fmla="*/ 0 w 2"/>
                  <a:gd name="T21" fmla="*/ 8 h 9"/>
                  <a:gd name="T22" fmla="*/ 0 w 2"/>
                  <a:gd name="T23" fmla="*/ 7 h 9"/>
                  <a:gd name="T24" fmla="*/ 0 w 2"/>
                  <a:gd name="T25" fmla="*/ 6 h 9"/>
                  <a:gd name="T26" fmla="*/ 0 w 2"/>
                  <a:gd name="T27" fmla="*/ 5 h 9"/>
                  <a:gd name="T28" fmla="*/ 0 w 2"/>
                  <a:gd name="T29" fmla="*/ 4 h 9"/>
                  <a:gd name="T30" fmla="*/ 0 w 2"/>
                  <a:gd name="T31" fmla="*/ 4 h 9"/>
                  <a:gd name="T32" fmla="*/ 0 w 2"/>
                  <a:gd name="T33" fmla="*/ 3 h 9"/>
                  <a:gd name="T34" fmla="*/ 0 w 2"/>
                  <a:gd name="T35" fmla="*/ 2 h 9"/>
                  <a:gd name="T36" fmla="*/ 0 w 2"/>
                  <a:gd name="T37" fmla="*/ 0 h 9"/>
                  <a:gd name="T38" fmla="*/ 1 w 2"/>
                  <a:gd name="T39" fmla="*/ 1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
                  <a:gd name="T61" fmla="*/ 0 h 9"/>
                  <a:gd name="T62" fmla="*/ 2 w 2"/>
                  <a:gd name="T63" fmla="*/ 9 h 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 h="9">
                    <a:moveTo>
                      <a:pt x="1" y="1"/>
                    </a:moveTo>
                    <a:lnTo>
                      <a:pt x="1" y="1"/>
                    </a:lnTo>
                    <a:lnTo>
                      <a:pt x="1" y="2"/>
                    </a:lnTo>
                    <a:lnTo>
                      <a:pt x="1" y="3"/>
                    </a:lnTo>
                    <a:lnTo>
                      <a:pt x="1" y="4"/>
                    </a:lnTo>
                    <a:lnTo>
                      <a:pt x="1" y="5"/>
                    </a:lnTo>
                    <a:lnTo>
                      <a:pt x="1" y="6"/>
                    </a:lnTo>
                    <a:lnTo>
                      <a:pt x="1" y="7"/>
                    </a:lnTo>
                    <a:lnTo>
                      <a:pt x="1" y="8"/>
                    </a:lnTo>
                    <a:lnTo>
                      <a:pt x="0" y="8"/>
                    </a:lnTo>
                    <a:lnTo>
                      <a:pt x="0" y="7"/>
                    </a:lnTo>
                    <a:lnTo>
                      <a:pt x="0" y="6"/>
                    </a:lnTo>
                    <a:lnTo>
                      <a:pt x="0" y="5"/>
                    </a:lnTo>
                    <a:lnTo>
                      <a:pt x="0" y="4"/>
                    </a:lnTo>
                    <a:lnTo>
                      <a:pt x="0" y="3"/>
                    </a:lnTo>
                    <a:lnTo>
                      <a:pt x="0" y="2"/>
                    </a:lnTo>
                    <a:lnTo>
                      <a:pt x="0" y="0"/>
                    </a:lnTo>
                    <a:lnTo>
                      <a:pt x="1" y="1"/>
                    </a:lnTo>
                  </a:path>
                </a:pathLst>
              </a:custGeom>
              <a:solidFill>
                <a:srgbClr val="000000"/>
              </a:solidFill>
              <a:ln w="12700" cap="rnd">
                <a:noFill/>
                <a:round/>
                <a:headEnd/>
                <a:tailEnd/>
              </a:ln>
            </p:spPr>
            <p:txBody>
              <a:bodyPr/>
              <a:lstStyle/>
              <a:p>
                <a:endParaRPr lang="en-US">
                  <a:solidFill>
                    <a:srgbClr val="000000"/>
                  </a:solidFill>
                </a:endParaRPr>
              </a:p>
            </p:txBody>
          </p:sp>
          <p:sp>
            <p:nvSpPr>
              <p:cNvPr id="28901" name="Freeform 22"/>
              <p:cNvSpPr>
                <a:spLocks/>
              </p:cNvSpPr>
              <p:nvPr/>
            </p:nvSpPr>
            <p:spPr bwMode="auto">
              <a:xfrm>
                <a:off x="3371" y="2532"/>
                <a:ext cx="7" cy="9"/>
              </a:xfrm>
              <a:custGeom>
                <a:avLst/>
                <a:gdLst>
                  <a:gd name="T0" fmla="*/ 6 w 7"/>
                  <a:gd name="T1" fmla="*/ 1 h 9"/>
                  <a:gd name="T2" fmla="*/ 6 w 7"/>
                  <a:gd name="T3" fmla="*/ 1 h 9"/>
                  <a:gd name="T4" fmla="*/ 5 w 7"/>
                  <a:gd name="T5" fmla="*/ 2 h 9"/>
                  <a:gd name="T6" fmla="*/ 4 w 7"/>
                  <a:gd name="T7" fmla="*/ 3 h 9"/>
                  <a:gd name="T8" fmla="*/ 3 w 7"/>
                  <a:gd name="T9" fmla="*/ 4 h 9"/>
                  <a:gd name="T10" fmla="*/ 3 w 7"/>
                  <a:gd name="T11" fmla="*/ 4 h 9"/>
                  <a:gd name="T12" fmla="*/ 2 w 7"/>
                  <a:gd name="T13" fmla="*/ 5 h 9"/>
                  <a:gd name="T14" fmla="*/ 2 w 7"/>
                  <a:gd name="T15" fmla="*/ 6 h 9"/>
                  <a:gd name="T16" fmla="*/ 1 w 7"/>
                  <a:gd name="T17" fmla="*/ 7 h 9"/>
                  <a:gd name="T18" fmla="*/ 1 w 7"/>
                  <a:gd name="T19" fmla="*/ 8 h 9"/>
                  <a:gd name="T20" fmla="*/ 0 w 7"/>
                  <a:gd name="T21" fmla="*/ 7 h 9"/>
                  <a:gd name="T22" fmla="*/ 0 w 7"/>
                  <a:gd name="T23" fmla="*/ 6 h 9"/>
                  <a:gd name="T24" fmla="*/ 0 w 7"/>
                  <a:gd name="T25" fmla="*/ 5 h 9"/>
                  <a:gd name="T26" fmla="*/ 1 w 7"/>
                  <a:gd name="T27" fmla="*/ 4 h 9"/>
                  <a:gd name="T28" fmla="*/ 2 w 7"/>
                  <a:gd name="T29" fmla="*/ 3 h 9"/>
                  <a:gd name="T30" fmla="*/ 2 w 7"/>
                  <a:gd name="T31" fmla="*/ 2 h 9"/>
                  <a:gd name="T32" fmla="*/ 3 w 7"/>
                  <a:gd name="T33" fmla="*/ 2 h 9"/>
                  <a:gd name="T34" fmla="*/ 4 w 7"/>
                  <a:gd name="T35" fmla="*/ 1 h 9"/>
                  <a:gd name="T36" fmla="*/ 5 w 7"/>
                  <a:gd name="T37" fmla="*/ 0 h 9"/>
                  <a:gd name="T38" fmla="*/ 5 w 7"/>
                  <a:gd name="T39" fmla="*/ 0 h 9"/>
                  <a:gd name="T40" fmla="*/ 6 w 7"/>
                  <a:gd name="T41" fmla="*/ 1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9"/>
                  <a:gd name="T65" fmla="*/ 7 w 7"/>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9">
                    <a:moveTo>
                      <a:pt x="6" y="1"/>
                    </a:moveTo>
                    <a:lnTo>
                      <a:pt x="6" y="1"/>
                    </a:lnTo>
                    <a:lnTo>
                      <a:pt x="5" y="2"/>
                    </a:lnTo>
                    <a:lnTo>
                      <a:pt x="4" y="3"/>
                    </a:lnTo>
                    <a:lnTo>
                      <a:pt x="3" y="4"/>
                    </a:lnTo>
                    <a:lnTo>
                      <a:pt x="2" y="5"/>
                    </a:lnTo>
                    <a:lnTo>
                      <a:pt x="2" y="6"/>
                    </a:lnTo>
                    <a:lnTo>
                      <a:pt x="1" y="7"/>
                    </a:lnTo>
                    <a:lnTo>
                      <a:pt x="1" y="8"/>
                    </a:lnTo>
                    <a:lnTo>
                      <a:pt x="0" y="7"/>
                    </a:lnTo>
                    <a:lnTo>
                      <a:pt x="0" y="6"/>
                    </a:lnTo>
                    <a:lnTo>
                      <a:pt x="0" y="5"/>
                    </a:lnTo>
                    <a:lnTo>
                      <a:pt x="1" y="4"/>
                    </a:lnTo>
                    <a:lnTo>
                      <a:pt x="2" y="3"/>
                    </a:lnTo>
                    <a:lnTo>
                      <a:pt x="2" y="2"/>
                    </a:lnTo>
                    <a:lnTo>
                      <a:pt x="3" y="2"/>
                    </a:lnTo>
                    <a:lnTo>
                      <a:pt x="4" y="1"/>
                    </a:lnTo>
                    <a:lnTo>
                      <a:pt x="5" y="0"/>
                    </a:lnTo>
                    <a:lnTo>
                      <a:pt x="6" y="1"/>
                    </a:lnTo>
                  </a:path>
                </a:pathLst>
              </a:custGeom>
              <a:solidFill>
                <a:srgbClr val="000000"/>
              </a:solidFill>
              <a:ln w="12700" cap="rnd">
                <a:noFill/>
                <a:round/>
                <a:headEnd/>
                <a:tailEnd/>
              </a:ln>
            </p:spPr>
            <p:txBody>
              <a:bodyPr/>
              <a:lstStyle/>
              <a:p>
                <a:endParaRPr lang="en-US">
                  <a:solidFill>
                    <a:srgbClr val="000000"/>
                  </a:solidFill>
                </a:endParaRPr>
              </a:p>
            </p:txBody>
          </p:sp>
          <p:sp>
            <p:nvSpPr>
              <p:cNvPr id="28902" name="Freeform 23"/>
              <p:cNvSpPr>
                <a:spLocks/>
              </p:cNvSpPr>
              <p:nvPr/>
            </p:nvSpPr>
            <p:spPr bwMode="auto">
              <a:xfrm>
                <a:off x="3380" y="2513"/>
                <a:ext cx="33" cy="17"/>
              </a:xfrm>
              <a:custGeom>
                <a:avLst/>
                <a:gdLst>
                  <a:gd name="T0" fmla="*/ 32 w 33"/>
                  <a:gd name="T1" fmla="*/ 1 h 17"/>
                  <a:gd name="T2" fmla="*/ 32 w 33"/>
                  <a:gd name="T3" fmla="*/ 1 h 17"/>
                  <a:gd name="T4" fmla="*/ 29 w 33"/>
                  <a:gd name="T5" fmla="*/ 3 h 17"/>
                  <a:gd name="T6" fmla="*/ 25 w 33"/>
                  <a:gd name="T7" fmla="*/ 5 h 17"/>
                  <a:gd name="T8" fmla="*/ 20 w 33"/>
                  <a:gd name="T9" fmla="*/ 8 h 17"/>
                  <a:gd name="T10" fmla="*/ 15 w 33"/>
                  <a:gd name="T11" fmla="*/ 10 h 17"/>
                  <a:gd name="T12" fmla="*/ 10 w 33"/>
                  <a:gd name="T13" fmla="*/ 13 h 17"/>
                  <a:gd name="T14" fmla="*/ 5 w 33"/>
                  <a:gd name="T15" fmla="*/ 15 h 17"/>
                  <a:gd name="T16" fmla="*/ 2 w 33"/>
                  <a:gd name="T17" fmla="*/ 15 h 17"/>
                  <a:gd name="T18" fmla="*/ 1 w 33"/>
                  <a:gd name="T19" fmla="*/ 16 h 17"/>
                  <a:gd name="T20" fmla="*/ 0 w 33"/>
                  <a:gd name="T21" fmla="*/ 15 h 17"/>
                  <a:gd name="T22" fmla="*/ 1 w 33"/>
                  <a:gd name="T23" fmla="*/ 14 h 17"/>
                  <a:gd name="T24" fmla="*/ 4 w 33"/>
                  <a:gd name="T25" fmla="*/ 13 h 17"/>
                  <a:gd name="T26" fmla="*/ 8 w 33"/>
                  <a:gd name="T27" fmla="*/ 11 h 17"/>
                  <a:gd name="T28" fmla="*/ 13 w 33"/>
                  <a:gd name="T29" fmla="*/ 8 h 17"/>
                  <a:gd name="T30" fmla="*/ 19 w 33"/>
                  <a:gd name="T31" fmla="*/ 6 h 17"/>
                  <a:gd name="T32" fmla="*/ 24 w 33"/>
                  <a:gd name="T33" fmla="*/ 4 h 17"/>
                  <a:gd name="T34" fmla="*/ 28 w 33"/>
                  <a:gd name="T35" fmla="*/ 1 h 17"/>
                  <a:gd name="T36" fmla="*/ 31 w 33"/>
                  <a:gd name="T37" fmla="*/ 0 h 17"/>
                  <a:gd name="T38" fmla="*/ 32 w 33"/>
                  <a:gd name="T39" fmla="*/ 1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17"/>
                  <a:gd name="T62" fmla="*/ 33 w 33"/>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17">
                    <a:moveTo>
                      <a:pt x="32" y="1"/>
                    </a:moveTo>
                    <a:lnTo>
                      <a:pt x="32" y="1"/>
                    </a:lnTo>
                    <a:lnTo>
                      <a:pt x="29" y="3"/>
                    </a:lnTo>
                    <a:lnTo>
                      <a:pt x="25" y="5"/>
                    </a:lnTo>
                    <a:lnTo>
                      <a:pt x="20" y="8"/>
                    </a:lnTo>
                    <a:lnTo>
                      <a:pt x="15" y="10"/>
                    </a:lnTo>
                    <a:lnTo>
                      <a:pt x="10" y="13"/>
                    </a:lnTo>
                    <a:lnTo>
                      <a:pt x="5" y="15"/>
                    </a:lnTo>
                    <a:lnTo>
                      <a:pt x="2" y="15"/>
                    </a:lnTo>
                    <a:lnTo>
                      <a:pt x="1" y="16"/>
                    </a:lnTo>
                    <a:lnTo>
                      <a:pt x="0" y="15"/>
                    </a:lnTo>
                    <a:lnTo>
                      <a:pt x="1" y="14"/>
                    </a:lnTo>
                    <a:lnTo>
                      <a:pt x="4" y="13"/>
                    </a:lnTo>
                    <a:lnTo>
                      <a:pt x="8" y="11"/>
                    </a:lnTo>
                    <a:lnTo>
                      <a:pt x="13" y="8"/>
                    </a:lnTo>
                    <a:lnTo>
                      <a:pt x="19" y="6"/>
                    </a:lnTo>
                    <a:lnTo>
                      <a:pt x="24" y="4"/>
                    </a:lnTo>
                    <a:lnTo>
                      <a:pt x="28" y="1"/>
                    </a:lnTo>
                    <a:lnTo>
                      <a:pt x="31" y="0"/>
                    </a:lnTo>
                    <a:lnTo>
                      <a:pt x="32" y="1"/>
                    </a:lnTo>
                  </a:path>
                </a:pathLst>
              </a:custGeom>
              <a:solidFill>
                <a:srgbClr val="000000"/>
              </a:solidFill>
              <a:ln w="12700" cap="rnd">
                <a:noFill/>
                <a:round/>
                <a:headEnd/>
                <a:tailEnd/>
              </a:ln>
            </p:spPr>
            <p:txBody>
              <a:bodyPr/>
              <a:lstStyle/>
              <a:p>
                <a:endParaRPr lang="en-US">
                  <a:solidFill>
                    <a:srgbClr val="000000"/>
                  </a:solidFill>
                </a:endParaRPr>
              </a:p>
            </p:txBody>
          </p:sp>
          <p:sp>
            <p:nvSpPr>
              <p:cNvPr id="28903" name="Freeform 24"/>
              <p:cNvSpPr>
                <a:spLocks/>
              </p:cNvSpPr>
              <p:nvPr/>
            </p:nvSpPr>
            <p:spPr bwMode="auto">
              <a:xfrm>
                <a:off x="3415" y="2491"/>
                <a:ext cx="29" cy="19"/>
              </a:xfrm>
              <a:custGeom>
                <a:avLst/>
                <a:gdLst>
                  <a:gd name="T0" fmla="*/ 28 w 29"/>
                  <a:gd name="T1" fmla="*/ 2 h 19"/>
                  <a:gd name="T2" fmla="*/ 28 w 29"/>
                  <a:gd name="T3" fmla="*/ 2 h 19"/>
                  <a:gd name="T4" fmla="*/ 24 w 29"/>
                  <a:gd name="T5" fmla="*/ 4 h 19"/>
                  <a:gd name="T6" fmla="*/ 19 w 29"/>
                  <a:gd name="T7" fmla="*/ 6 h 19"/>
                  <a:gd name="T8" fmla="*/ 16 w 29"/>
                  <a:gd name="T9" fmla="*/ 9 h 19"/>
                  <a:gd name="T10" fmla="*/ 12 w 29"/>
                  <a:gd name="T11" fmla="*/ 11 h 19"/>
                  <a:gd name="T12" fmla="*/ 9 w 29"/>
                  <a:gd name="T13" fmla="*/ 13 h 19"/>
                  <a:gd name="T14" fmla="*/ 6 w 29"/>
                  <a:gd name="T15" fmla="*/ 14 h 19"/>
                  <a:gd name="T16" fmla="*/ 4 w 29"/>
                  <a:gd name="T17" fmla="*/ 16 h 19"/>
                  <a:gd name="T18" fmla="*/ 1 w 29"/>
                  <a:gd name="T19" fmla="*/ 18 h 19"/>
                  <a:gd name="T20" fmla="*/ 0 w 29"/>
                  <a:gd name="T21" fmla="*/ 17 h 19"/>
                  <a:gd name="T22" fmla="*/ 3 w 29"/>
                  <a:gd name="T23" fmla="*/ 15 h 19"/>
                  <a:gd name="T24" fmla="*/ 5 w 29"/>
                  <a:gd name="T25" fmla="*/ 13 h 19"/>
                  <a:gd name="T26" fmla="*/ 8 w 29"/>
                  <a:gd name="T27" fmla="*/ 11 h 19"/>
                  <a:gd name="T28" fmla="*/ 11 w 29"/>
                  <a:gd name="T29" fmla="*/ 9 h 19"/>
                  <a:gd name="T30" fmla="*/ 14 w 29"/>
                  <a:gd name="T31" fmla="*/ 7 h 19"/>
                  <a:gd name="T32" fmla="*/ 18 w 29"/>
                  <a:gd name="T33" fmla="*/ 5 h 19"/>
                  <a:gd name="T34" fmla="*/ 22 w 29"/>
                  <a:gd name="T35" fmla="*/ 2 h 19"/>
                  <a:gd name="T36" fmla="*/ 27 w 29"/>
                  <a:gd name="T37" fmla="*/ 0 h 19"/>
                  <a:gd name="T38" fmla="*/ 28 w 29"/>
                  <a:gd name="T39" fmla="*/ 2 h 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
                  <a:gd name="T61" fmla="*/ 0 h 19"/>
                  <a:gd name="T62" fmla="*/ 29 w 29"/>
                  <a:gd name="T63" fmla="*/ 19 h 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 h="19">
                    <a:moveTo>
                      <a:pt x="28" y="2"/>
                    </a:moveTo>
                    <a:lnTo>
                      <a:pt x="28" y="2"/>
                    </a:lnTo>
                    <a:lnTo>
                      <a:pt x="24" y="4"/>
                    </a:lnTo>
                    <a:lnTo>
                      <a:pt x="19" y="6"/>
                    </a:lnTo>
                    <a:lnTo>
                      <a:pt x="16" y="9"/>
                    </a:lnTo>
                    <a:lnTo>
                      <a:pt x="12" y="11"/>
                    </a:lnTo>
                    <a:lnTo>
                      <a:pt x="9" y="13"/>
                    </a:lnTo>
                    <a:lnTo>
                      <a:pt x="6" y="14"/>
                    </a:lnTo>
                    <a:lnTo>
                      <a:pt x="4" y="16"/>
                    </a:lnTo>
                    <a:lnTo>
                      <a:pt x="1" y="18"/>
                    </a:lnTo>
                    <a:lnTo>
                      <a:pt x="0" y="17"/>
                    </a:lnTo>
                    <a:lnTo>
                      <a:pt x="3" y="15"/>
                    </a:lnTo>
                    <a:lnTo>
                      <a:pt x="5" y="13"/>
                    </a:lnTo>
                    <a:lnTo>
                      <a:pt x="8" y="11"/>
                    </a:lnTo>
                    <a:lnTo>
                      <a:pt x="11" y="9"/>
                    </a:lnTo>
                    <a:lnTo>
                      <a:pt x="14" y="7"/>
                    </a:lnTo>
                    <a:lnTo>
                      <a:pt x="18" y="5"/>
                    </a:lnTo>
                    <a:lnTo>
                      <a:pt x="22" y="2"/>
                    </a:lnTo>
                    <a:lnTo>
                      <a:pt x="27" y="0"/>
                    </a:lnTo>
                    <a:lnTo>
                      <a:pt x="28" y="2"/>
                    </a:lnTo>
                  </a:path>
                </a:pathLst>
              </a:custGeom>
              <a:solidFill>
                <a:srgbClr val="000000"/>
              </a:solidFill>
              <a:ln w="12700" cap="rnd">
                <a:noFill/>
                <a:round/>
                <a:headEnd/>
                <a:tailEnd/>
              </a:ln>
            </p:spPr>
            <p:txBody>
              <a:bodyPr/>
              <a:lstStyle/>
              <a:p>
                <a:endParaRPr lang="en-US">
                  <a:solidFill>
                    <a:srgbClr val="000000"/>
                  </a:solidFill>
                </a:endParaRPr>
              </a:p>
            </p:txBody>
          </p:sp>
          <p:sp>
            <p:nvSpPr>
              <p:cNvPr id="28904" name="Freeform 25"/>
              <p:cNvSpPr>
                <a:spLocks/>
              </p:cNvSpPr>
              <p:nvPr/>
            </p:nvSpPr>
            <p:spPr bwMode="auto">
              <a:xfrm>
                <a:off x="3447" y="2451"/>
                <a:ext cx="68" cy="39"/>
              </a:xfrm>
              <a:custGeom>
                <a:avLst/>
                <a:gdLst>
                  <a:gd name="T0" fmla="*/ 65 w 68"/>
                  <a:gd name="T1" fmla="*/ 1 h 39"/>
                  <a:gd name="T2" fmla="*/ 67 w 68"/>
                  <a:gd name="T3" fmla="*/ 2 h 39"/>
                  <a:gd name="T4" fmla="*/ 65 w 68"/>
                  <a:gd name="T5" fmla="*/ 3 h 39"/>
                  <a:gd name="T6" fmla="*/ 62 w 68"/>
                  <a:gd name="T7" fmla="*/ 5 h 39"/>
                  <a:gd name="T8" fmla="*/ 59 w 68"/>
                  <a:gd name="T9" fmla="*/ 6 h 39"/>
                  <a:gd name="T10" fmla="*/ 55 w 68"/>
                  <a:gd name="T11" fmla="*/ 8 h 39"/>
                  <a:gd name="T12" fmla="*/ 51 w 68"/>
                  <a:gd name="T13" fmla="*/ 11 h 39"/>
                  <a:gd name="T14" fmla="*/ 46 w 68"/>
                  <a:gd name="T15" fmla="*/ 13 h 39"/>
                  <a:gd name="T16" fmla="*/ 41 w 68"/>
                  <a:gd name="T17" fmla="*/ 16 h 39"/>
                  <a:gd name="T18" fmla="*/ 37 w 68"/>
                  <a:gd name="T19" fmla="*/ 19 h 39"/>
                  <a:gd name="T20" fmla="*/ 31 w 68"/>
                  <a:gd name="T21" fmla="*/ 21 h 39"/>
                  <a:gd name="T22" fmla="*/ 26 w 68"/>
                  <a:gd name="T23" fmla="*/ 24 h 39"/>
                  <a:gd name="T24" fmla="*/ 22 w 68"/>
                  <a:gd name="T25" fmla="*/ 27 h 39"/>
                  <a:gd name="T26" fmla="*/ 17 w 68"/>
                  <a:gd name="T27" fmla="*/ 30 h 39"/>
                  <a:gd name="T28" fmla="*/ 12 w 68"/>
                  <a:gd name="T29" fmla="*/ 32 h 39"/>
                  <a:gd name="T30" fmla="*/ 8 w 68"/>
                  <a:gd name="T31" fmla="*/ 34 h 39"/>
                  <a:gd name="T32" fmla="*/ 4 w 68"/>
                  <a:gd name="T33" fmla="*/ 36 h 39"/>
                  <a:gd name="T34" fmla="*/ 1 w 68"/>
                  <a:gd name="T35" fmla="*/ 38 h 39"/>
                  <a:gd name="T36" fmla="*/ 0 w 68"/>
                  <a:gd name="T37" fmla="*/ 36 h 39"/>
                  <a:gd name="T38" fmla="*/ 3 w 68"/>
                  <a:gd name="T39" fmla="*/ 34 h 39"/>
                  <a:gd name="T40" fmla="*/ 6 w 68"/>
                  <a:gd name="T41" fmla="*/ 32 h 39"/>
                  <a:gd name="T42" fmla="*/ 11 w 68"/>
                  <a:gd name="T43" fmla="*/ 30 h 39"/>
                  <a:gd name="T44" fmla="*/ 15 w 68"/>
                  <a:gd name="T45" fmla="*/ 27 h 39"/>
                  <a:gd name="T46" fmla="*/ 20 w 68"/>
                  <a:gd name="T47" fmla="*/ 25 h 39"/>
                  <a:gd name="T48" fmla="*/ 25 w 68"/>
                  <a:gd name="T49" fmla="*/ 22 h 39"/>
                  <a:gd name="T50" fmla="*/ 30 w 68"/>
                  <a:gd name="T51" fmla="*/ 20 h 39"/>
                  <a:gd name="T52" fmla="*/ 35 w 68"/>
                  <a:gd name="T53" fmla="*/ 17 h 39"/>
                  <a:gd name="T54" fmla="*/ 41 w 68"/>
                  <a:gd name="T55" fmla="*/ 14 h 39"/>
                  <a:gd name="T56" fmla="*/ 45 w 68"/>
                  <a:gd name="T57" fmla="*/ 11 h 39"/>
                  <a:gd name="T58" fmla="*/ 50 w 68"/>
                  <a:gd name="T59" fmla="*/ 8 h 39"/>
                  <a:gd name="T60" fmla="*/ 54 w 68"/>
                  <a:gd name="T61" fmla="*/ 6 h 39"/>
                  <a:gd name="T62" fmla="*/ 58 w 68"/>
                  <a:gd name="T63" fmla="*/ 4 h 39"/>
                  <a:gd name="T64" fmla="*/ 61 w 68"/>
                  <a:gd name="T65" fmla="*/ 2 h 39"/>
                  <a:gd name="T66" fmla="*/ 64 w 68"/>
                  <a:gd name="T67" fmla="*/ 1 h 39"/>
                  <a:gd name="T68" fmla="*/ 65 w 68"/>
                  <a:gd name="T69" fmla="*/ 0 h 39"/>
                  <a:gd name="T70" fmla="*/ 67 w 68"/>
                  <a:gd name="T71" fmla="*/ 0 h 39"/>
                  <a:gd name="T72" fmla="*/ 65 w 68"/>
                  <a:gd name="T73" fmla="*/ 1 h 3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39"/>
                  <a:gd name="T113" fmla="*/ 68 w 68"/>
                  <a:gd name="T114" fmla="*/ 39 h 3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39">
                    <a:moveTo>
                      <a:pt x="65" y="1"/>
                    </a:moveTo>
                    <a:lnTo>
                      <a:pt x="67" y="2"/>
                    </a:lnTo>
                    <a:lnTo>
                      <a:pt x="65" y="3"/>
                    </a:lnTo>
                    <a:lnTo>
                      <a:pt x="62" y="5"/>
                    </a:lnTo>
                    <a:lnTo>
                      <a:pt x="59" y="6"/>
                    </a:lnTo>
                    <a:lnTo>
                      <a:pt x="55" y="8"/>
                    </a:lnTo>
                    <a:lnTo>
                      <a:pt x="51" y="11"/>
                    </a:lnTo>
                    <a:lnTo>
                      <a:pt x="46" y="13"/>
                    </a:lnTo>
                    <a:lnTo>
                      <a:pt x="41" y="16"/>
                    </a:lnTo>
                    <a:lnTo>
                      <a:pt x="37" y="19"/>
                    </a:lnTo>
                    <a:lnTo>
                      <a:pt x="31" y="21"/>
                    </a:lnTo>
                    <a:lnTo>
                      <a:pt x="26" y="24"/>
                    </a:lnTo>
                    <a:lnTo>
                      <a:pt x="22" y="27"/>
                    </a:lnTo>
                    <a:lnTo>
                      <a:pt x="17" y="30"/>
                    </a:lnTo>
                    <a:lnTo>
                      <a:pt x="12" y="32"/>
                    </a:lnTo>
                    <a:lnTo>
                      <a:pt x="8" y="34"/>
                    </a:lnTo>
                    <a:lnTo>
                      <a:pt x="4" y="36"/>
                    </a:lnTo>
                    <a:lnTo>
                      <a:pt x="1" y="38"/>
                    </a:lnTo>
                    <a:lnTo>
                      <a:pt x="0" y="36"/>
                    </a:lnTo>
                    <a:lnTo>
                      <a:pt x="3" y="34"/>
                    </a:lnTo>
                    <a:lnTo>
                      <a:pt x="6" y="32"/>
                    </a:lnTo>
                    <a:lnTo>
                      <a:pt x="11" y="30"/>
                    </a:lnTo>
                    <a:lnTo>
                      <a:pt x="15" y="27"/>
                    </a:lnTo>
                    <a:lnTo>
                      <a:pt x="20" y="25"/>
                    </a:lnTo>
                    <a:lnTo>
                      <a:pt x="25" y="22"/>
                    </a:lnTo>
                    <a:lnTo>
                      <a:pt x="30" y="20"/>
                    </a:lnTo>
                    <a:lnTo>
                      <a:pt x="35" y="17"/>
                    </a:lnTo>
                    <a:lnTo>
                      <a:pt x="41" y="14"/>
                    </a:lnTo>
                    <a:lnTo>
                      <a:pt x="45" y="11"/>
                    </a:lnTo>
                    <a:lnTo>
                      <a:pt x="50" y="8"/>
                    </a:lnTo>
                    <a:lnTo>
                      <a:pt x="54" y="6"/>
                    </a:lnTo>
                    <a:lnTo>
                      <a:pt x="58" y="4"/>
                    </a:lnTo>
                    <a:lnTo>
                      <a:pt x="61" y="2"/>
                    </a:lnTo>
                    <a:lnTo>
                      <a:pt x="64" y="1"/>
                    </a:lnTo>
                    <a:lnTo>
                      <a:pt x="65" y="0"/>
                    </a:lnTo>
                    <a:lnTo>
                      <a:pt x="67" y="0"/>
                    </a:lnTo>
                    <a:lnTo>
                      <a:pt x="65" y="1"/>
                    </a:lnTo>
                  </a:path>
                </a:pathLst>
              </a:custGeom>
              <a:solidFill>
                <a:srgbClr val="000000"/>
              </a:solidFill>
              <a:ln w="12700" cap="rnd">
                <a:noFill/>
                <a:round/>
                <a:headEnd/>
                <a:tailEnd/>
              </a:ln>
            </p:spPr>
            <p:txBody>
              <a:bodyPr/>
              <a:lstStyle/>
              <a:p>
                <a:endParaRPr lang="en-US">
                  <a:solidFill>
                    <a:srgbClr val="000000"/>
                  </a:solidFill>
                </a:endParaRPr>
              </a:p>
            </p:txBody>
          </p:sp>
          <p:sp>
            <p:nvSpPr>
              <p:cNvPr id="28905" name="Freeform 26"/>
              <p:cNvSpPr>
                <a:spLocks/>
              </p:cNvSpPr>
              <p:nvPr/>
            </p:nvSpPr>
            <p:spPr bwMode="auto">
              <a:xfrm>
                <a:off x="3517" y="2451"/>
                <a:ext cx="11" cy="54"/>
              </a:xfrm>
              <a:custGeom>
                <a:avLst/>
                <a:gdLst>
                  <a:gd name="T0" fmla="*/ 8 w 11"/>
                  <a:gd name="T1" fmla="*/ 53 h 54"/>
                  <a:gd name="T2" fmla="*/ 8 w 11"/>
                  <a:gd name="T3" fmla="*/ 53 h 54"/>
                  <a:gd name="T4" fmla="*/ 8 w 11"/>
                  <a:gd name="T5" fmla="*/ 52 h 54"/>
                  <a:gd name="T6" fmla="*/ 8 w 11"/>
                  <a:gd name="T7" fmla="*/ 50 h 54"/>
                  <a:gd name="T8" fmla="*/ 8 w 11"/>
                  <a:gd name="T9" fmla="*/ 48 h 54"/>
                  <a:gd name="T10" fmla="*/ 7 w 11"/>
                  <a:gd name="T11" fmla="*/ 44 h 54"/>
                  <a:gd name="T12" fmla="*/ 7 w 11"/>
                  <a:gd name="T13" fmla="*/ 40 h 54"/>
                  <a:gd name="T14" fmla="*/ 6 w 11"/>
                  <a:gd name="T15" fmla="*/ 35 h 54"/>
                  <a:gd name="T16" fmla="*/ 5 w 11"/>
                  <a:gd name="T17" fmla="*/ 30 h 54"/>
                  <a:gd name="T18" fmla="*/ 4 w 11"/>
                  <a:gd name="T19" fmla="*/ 26 h 54"/>
                  <a:gd name="T20" fmla="*/ 3 w 11"/>
                  <a:gd name="T21" fmla="*/ 21 h 54"/>
                  <a:gd name="T22" fmla="*/ 3 w 11"/>
                  <a:gd name="T23" fmla="*/ 16 h 54"/>
                  <a:gd name="T24" fmla="*/ 2 w 11"/>
                  <a:gd name="T25" fmla="*/ 12 h 54"/>
                  <a:gd name="T26" fmla="*/ 1 w 11"/>
                  <a:gd name="T27" fmla="*/ 9 h 54"/>
                  <a:gd name="T28" fmla="*/ 1 w 11"/>
                  <a:gd name="T29" fmla="*/ 5 h 54"/>
                  <a:gd name="T30" fmla="*/ 0 w 11"/>
                  <a:gd name="T31" fmla="*/ 3 h 54"/>
                  <a:gd name="T32" fmla="*/ 0 w 11"/>
                  <a:gd name="T33" fmla="*/ 2 h 54"/>
                  <a:gd name="T34" fmla="*/ 0 w 11"/>
                  <a:gd name="T35" fmla="*/ 1 h 54"/>
                  <a:gd name="T36" fmla="*/ 1 w 11"/>
                  <a:gd name="T37" fmla="*/ 0 h 54"/>
                  <a:gd name="T38" fmla="*/ 2 w 11"/>
                  <a:gd name="T39" fmla="*/ 1 h 54"/>
                  <a:gd name="T40" fmla="*/ 2 w 11"/>
                  <a:gd name="T41" fmla="*/ 2 h 54"/>
                  <a:gd name="T42" fmla="*/ 2 w 11"/>
                  <a:gd name="T43" fmla="*/ 5 h 54"/>
                  <a:gd name="T44" fmla="*/ 3 w 11"/>
                  <a:gd name="T45" fmla="*/ 8 h 54"/>
                  <a:gd name="T46" fmla="*/ 3 w 11"/>
                  <a:gd name="T47" fmla="*/ 12 h 54"/>
                  <a:gd name="T48" fmla="*/ 4 w 11"/>
                  <a:gd name="T49" fmla="*/ 16 h 54"/>
                  <a:gd name="T50" fmla="*/ 5 w 11"/>
                  <a:gd name="T51" fmla="*/ 21 h 54"/>
                  <a:gd name="T52" fmla="*/ 6 w 11"/>
                  <a:gd name="T53" fmla="*/ 26 h 54"/>
                  <a:gd name="T54" fmla="*/ 7 w 11"/>
                  <a:gd name="T55" fmla="*/ 30 h 54"/>
                  <a:gd name="T56" fmla="*/ 7 w 11"/>
                  <a:gd name="T57" fmla="*/ 35 h 54"/>
                  <a:gd name="T58" fmla="*/ 8 w 11"/>
                  <a:gd name="T59" fmla="*/ 39 h 54"/>
                  <a:gd name="T60" fmla="*/ 9 w 11"/>
                  <a:gd name="T61" fmla="*/ 43 h 54"/>
                  <a:gd name="T62" fmla="*/ 9 w 11"/>
                  <a:gd name="T63" fmla="*/ 47 h 54"/>
                  <a:gd name="T64" fmla="*/ 9 w 11"/>
                  <a:gd name="T65" fmla="*/ 50 h 54"/>
                  <a:gd name="T66" fmla="*/ 10 w 11"/>
                  <a:gd name="T67" fmla="*/ 51 h 54"/>
                  <a:gd name="T68" fmla="*/ 10 w 11"/>
                  <a:gd name="T69" fmla="*/ 53 h 54"/>
                  <a:gd name="T70" fmla="*/ 8 w 11"/>
                  <a:gd name="T71" fmla="*/ 53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
                  <a:gd name="T109" fmla="*/ 0 h 54"/>
                  <a:gd name="T110" fmla="*/ 11 w 11"/>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 h="54">
                    <a:moveTo>
                      <a:pt x="8" y="53"/>
                    </a:moveTo>
                    <a:lnTo>
                      <a:pt x="8" y="53"/>
                    </a:lnTo>
                    <a:lnTo>
                      <a:pt x="8" y="52"/>
                    </a:lnTo>
                    <a:lnTo>
                      <a:pt x="8" y="50"/>
                    </a:lnTo>
                    <a:lnTo>
                      <a:pt x="8" y="48"/>
                    </a:lnTo>
                    <a:lnTo>
                      <a:pt x="7" y="44"/>
                    </a:lnTo>
                    <a:lnTo>
                      <a:pt x="7" y="40"/>
                    </a:lnTo>
                    <a:lnTo>
                      <a:pt x="6" y="35"/>
                    </a:lnTo>
                    <a:lnTo>
                      <a:pt x="5" y="30"/>
                    </a:lnTo>
                    <a:lnTo>
                      <a:pt x="4" y="26"/>
                    </a:lnTo>
                    <a:lnTo>
                      <a:pt x="3" y="21"/>
                    </a:lnTo>
                    <a:lnTo>
                      <a:pt x="3" y="16"/>
                    </a:lnTo>
                    <a:lnTo>
                      <a:pt x="2" y="12"/>
                    </a:lnTo>
                    <a:lnTo>
                      <a:pt x="1" y="9"/>
                    </a:lnTo>
                    <a:lnTo>
                      <a:pt x="1" y="5"/>
                    </a:lnTo>
                    <a:lnTo>
                      <a:pt x="0" y="3"/>
                    </a:lnTo>
                    <a:lnTo>
                      <a:pt x="0" y="2"/>
                    </a:lnTo>
                    <a:lnTo>
                      <a:pt x="0" y="1"/>
                    </a:lnTo>
                    <a:lnTo>
                      <a:pt x="1" y="0"/>
                    </a:lnTo>
                    <a:lnTo>
                      <a:pt x="2" y="1"/>
                    </a:lnTo>
                    <a:lnTo>
                      <a:pt x="2" y="2"/>
                    </a:lnTo>
                    <a:lnTo>
                      <a:pt x="2" y="5"/>
                    </a:lnTo>
                    <a:lnTo>
                      <a:pt x="3" y="8"/>
                    </a:lnTo>
                    <a:lnTo>
                      <a:pt x="3" y="12"/>
                    </a:lnTo>
                    <a:lnTo>
                      <a:pt x="4" y="16"/>
                    </a:lnTo>
                    <a:lnTo>
                      <a:pt x="5" y="21"/>
                    </a:lnTo>
                    <a:lnTo>
                      <a:pt x="6" y="26"/>
                    </a:lnTo>
                    <a:lnTo>
                      <a:pt x="7" y="30"/>
                    </a:lnTo>
                    <a:lnTo>
                      <a:pt x="7" y="35"/>
                    </a:lnTo>
                    <a:lnTo>
                      <a:pt x="8" y="39"/>
                    </a:lnTo>
                    <a:lnTo>
                      <a:pt x="9" y="43"/>
                    </a:lnTo>
                    <a:lnTo>
                      <a:pt x="9" y="47"/>
                    </a:lnTo>
                    <a:lnTo>
                      <a:pt x="9" y="50"/>
                    </a:lnTo>
                    <a:lnTo>
                      <a:pt x="10" y="51"/>
                    </a:lnTo>
                    <a:lnTo>
                      <a:pt x="10" y="53"/>
                    </a:lnTo>
                    <a:lnTo>
                      <a:pt x="8" y="53"/>
                    </a:lnTo>
                  </a:path>
                </a:pathLst>
              </a:custGeom>
              <a:solidFill>
                <a:srgbClr val="000000"/>
              </a:solidFill>
              <a:ln w="12700" cap="rnd">
                <a:noFill/>
                <a:round/>
                <a:headEnd/>
                <a:tailEnd/>
              </a:ln>
            </p:spPr>
            <p:txBody>
              <a:bodyPr/>
              <a:lstStyle/>
              <a:p>
                <a:endParaRPr lang="en-US">
                  <a:solidFill>
                    <a:srgbClr val="000000"/>
                  </a:solidFill>
                </a:endParaRPr>
              </a:p>
            </p:txBody>
          </p:sp>
          <p:sp>
            <p:nvSpPr>
              <p:cNvPr id="28906" name="Freeform 27"/>
              <p:cNvSpPr>
                <a:spLocks/>
              </p:cNvSpPr>
              <p:nvPr/>
            </p:nvSpPr>
            <p:spPr bwMode="auto">
              <a:xfrm>
                <a:off x="3395" y="2509"/>
                <a:ext cx="133" cy="72"/>
              </a:xfrm>
              <a:custGeom>
                <a:avLst/>
                <a:gdLst>
                  <a:gd name="T0" fmla="*/ 0 w 133"/>
                  <a:gd name="T1" fmla="*/ 69 h 72"/>
                  <a:gd name="T2" fmla="*/ 0 w 133"/>
                  <a:gd name="T3" fmla="*/ 69 h 72"/>
                  <a:gd name="T4" fmla="*/ 2 w 133"/>
                  <a:gd name="T5" fmla="*/ 68 h 72"/>
                  <a:gd name="T6" fmla="*/ 7 w 133"/>
                  <a:gd name="T7" fmla="*/ 65 h 72"/>
                  <a:gd name="T8" fmla="*/ 13 w 133"/>
                  <a:gd name="T9" fmla="*/ 62 h 72"/>
                  <a:gd name="T10" fmla="*/ 22 w 133"/>
                  <a:gd name="T11" fmla="*/ 57 h 72"/>
                  <a:gd name="T12" fmla="*/ 32 w 133"/>
                  <a:gd name="T13" fmla="*/ 52 h 72"/>
                  <a:gd name="T14" fmla="*/ 43 w 133"/>
                  <a:gd name="T15" fmla="*/ 46 h 72"/>
                  <a:gd name="T16" fmla="*/ 55 w 133"/>
                  <a:gd name="T17" fmla="*/ 41 h 72"/>
                  <a:gd name="T18" fmla="*/ 66 w 133"/>
                  <a:gd name="T19" fmla="*/ 34 h 72"/>
                  <a:gd name="T20" fmla="*/ 78 w 133"/>
                  <a:gd name="T21" fmla="*/ 28 h 72"/>
                  <a:gd name="T22" fmla="*/ 90 w 133"/>
                  <a:gd name="T23" fmla="*/ 22 h 72"/>
                  <a:gd name="T24" fmla="*/ 101 w 133"/>
                  <a:gd name="T25" fmla="*/ 16 h 72"/>
                  <a:gd name="T26" fmla="*/ 111 w 133"/>
                  <a:gd name="T27" fmla="*/ 11 h 72"/>
                  <a:gd name="T28" fmla="*/ 118 w 133"/>
                  <a:gd name="T29" fmla="*/ 6 h 72"/>
                  <a:gd name="T30" fmla="*/ 125 w 133"/>
                  <a:gd name="T31" fmla="*/ 2 h 72"/>
                  <a:gd name="T32" fmla="*/ 129 w 133"/>
                  <a:gd name="T33" fmla="*/ 0 h 72"/>
                  <a:gd name="T34" fmla="*/ 130 w 133"/>
                  <a:gd name="T35" fmla="*/ 0 h 72"/>
                  <a:gd name="T36" fmla="*/ 132 w 133"/>
                  <a:gd name="T37" fmla="*/ 0 h 72"/>
                  <a:gd name="T38" fmla="*/ 130 w 133"/>
                  <a:gd name="T39" fmla="*/ 2 h 72"/>
                  <a:gd name="T40" fmla="*/ 126 w 133"/>
                  <a:gd name="T41" fmla="*/ 5 h 72"/>
                  <a:gd name="T42" fmla="*/ 120 w 133"/>
                  <a:gd name="T43" fmla="*/ 9 h 72"/>
                  <a:gd name="T44" fmla="*/ 112 w 133"/>
                  <a:gd name="T45" fmla="*/ 13 h 72"/>
                  <a:gd name="T46" fmla="*/ 102 w 133"/>
                  <a:gd name="T47" fmla="*/ 18 h 72"/>
                  <a:gd name="T48" fmla="*/ 91 w 133"/>
                  <a:gd name="T49" fmla="*/ 24 h 72"/>
                  <a:gd name="T50" fmla="*/ 80 w 133"/>
                  <a:gd name="T51" fmla="*/ 30 h 72"/>
                  <a:gd name="T52" fmla="*/ 68 w 133"/>
                  <a:gd name="T53" fmla="*/ 36 h 72"/>
                  <a:gd name="T54" fmla="*/ 56 w 133"/>
                  <a:gd name="T55" fmla="*/ 42 h 72"/>
                  <a:gd name="T56" fmla="*/ 44 w 133"/>
                  <a:gd name="T57" fmla="*/ 49 h 72"/>
                  <a:gd name="T58" fmla="*/ 34 w 133"/>
                  <a:gd name="T59" fmla="*/ 54 h 72"/>
                  <a:gd name="T60" fmla="*/ 24 w 133"/>
                  <a:gd name="T61" fmla="*/ 60 h 72"/>
                  <a:gd name="T62" fmla="*/ 15 w 133"/>
                  <a:gd name="T63" fmla="*/ 64 h 72"/>
                  <a:gd name="T64" fmla="*/ 8 w 133"/>
                  <a:gd name="T65" fmla="*/ 68 h 72"/>
                  <a:gd name="T66" fmla="*/ 3 w 133"/>
                  <a:gd name="T67" fmla="*/ 70 h 72"/>
                  <a:gd name="T68" fmla="*/ 2 w 133"/>
                  <a:gd name="T69" fmla="*/ 71 h 72"/>
                  <a:gd name="T70" fmla="*/ 0 w 133"/>
                  <a:gd name="T71" fmla="*/ 69 h 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3"/>
                  <a:gd name="T109" fmla="*/ 0 h 72"/>
                  <a:gd name="T110" fmla="*/ 133 w 133"/>
                  <a:gd name="T111" fmla="*/ 72 h 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3" h="72">
                    <a:moveTo>
                      <a:pt x="0" y="69"/>
                    </a:moveTo>
                    <a:lnTo>
                      <a:pt x="0" y="69"/>
                    </a:lnTo>
                    <a:lnTo>
                      <a:pt x="2" y="68"/>
                    </a:lnTo>
                    <a:lnTo>
                      <a:pt x="7" y="65"/>
                    </a:lnTo>
                    <a:lnTo>
                      <a:pt x="13" y="62"/>
                    </a:lnTo>
                    <a:lnTo>
                      <a:pt x="22" y="57"/>
                    </a:lnTo>
                    <a:lnTo>
                      <a:pt x="32" y="52"/>
                    </a:lnTo>
                    <a:lnTo>
                      <a:pt x="43" y="46"/>
                    </a:lnTo>
                    <a:lnTo>
                      <a:pt x="55" y="41"/>
                    </a:lnTo>
                    <a:lnTo>
                      <a:pt x="66" y="34"/>
                    </a:lnTo>
                    <a:lnTo>
                      <a:pt x="78" y="28"/>
                    </a:lnTo>
                    <a:lnTo>
                      <a:pt x="90" y="22"/>
                    </a:lnTo>
                    <a:lnTo>
                      <a:pt x="101" y="16"/>
                    </a:lnTo>
                    <a:lnTo>
                      <a:pt x="111" y="11"/>
                    </a:lnTo>
                    <a:lnTo>
                      <a:pt x="118" y="6"/>
                    </a:lnTo>
                    <a:lnTo>
                      <a:pt x="125" y="2"/>
                    </a:lnTo>
                    <a:lnTo>
                      <a:pt x="129" y="0"/>
                    </a:lnTo>
                    <a:lnTo>
                      <a:pt x="130" y="0"/>
                    </a:lnTo>
                    <a:lnTo>
                      <a:pt x="132" y="0"/>
                    </a:lnTo>
                    <a:lnTo>
                      <a:pt x="130" y="2"/>
                    </a:lnTo>
                    <a:lnTo>
                      <a:pt x="126" y="5"/>
                    </a:lnTo>
                    <a:lnTo>
                      <a:pt x="120" y="9"/>
                    </a:lnTo>
                    <a:lnTo>
                      <a:pt x="112" y="13"/>
                    </a:lnTo>
                    <a:lnTo>
                      <a:pt x="102" y="18"/>
                    </a:lnTo>
                    <a:lnTo>
                      <a:pt x="91" y="24"/>
                    </a:lnTo>
                    <a:lnTo>
                      <a:pt x="80" y="30"/>
                    </a:lnTo>
                    <a:lnTo>
                      <a:pt x="68" y="36"/>
                    </a:lnTo>
                    <a:lnTo>
                      <a:pt x="56" y="42"/>
                    </a:lnTo>
                    <a:lnTo>
                      <a:pt x="44" y="49"/>
                    </a:lnTo>
                    <a:lnTo>
                      <a:pt x="34" y="54"/>
                    </a:lnTo>
                    <a:lnTo>
                      <a:pt x="24" y="60"/>
                    </a:lnTo>
                    <a:lnTo>
                      <a:pt x="15" y="64"/>
                    </a:lnTo>
                    <a:lnTo>
                      <a:pt x="8" y="68"/>
                    </a:lnTo>
                    <a:lnTo>
                      <a:pt x="3" y="70"/>
                    </a:lnTo>
                    <a:lnTo>
                      <a:pt x="2" y="71"/>
                    </a:lnTo>
                    <a:lnTo>
                      <a:pt x="0" y="69"/>
                    </a:lnTo>
                  </a:path>
                </a:pathLst>
              </a:custGeom>
              <a:solidFill>
                <a:srgbClr val="000000"/>
              </a:solidFill>
              <a:ln w="12700" cap="rnd">
                <a:noFill/>
                <a:round/>
                <a:headEnd/>
                <a:tailEnd/>
              </a:ln>
            </p:spPr>
            <p:txBody>
              <a:bodyPr/>
              <a:lstStyle/>
              <a:p>
                <a:endParaRPr lang="en-US">
                  <a:solidFill>
                    <a:srgbClr val="000000"/>
                  </a:solidFill>
                </a:endParaRPr>
              </a:p>
            </p:txBody>
          </p:sp>
          <p:sp>
            <p:nvSpPr>
              <p:cNvPr id="28907" name="Freeform 28"/>
              <p:cNvSpPr>
                <a:spLocks/>
              </p:cNvSpPr>
              <p:nvPr/>
            </p:nvSpPr>
            <p:spPr bwMode="auto">
              <a:xfrm>
                <a:off x="3372" y="2557"/>
                <a:ext cx="21" cy="24"/>
              </a:xfrm>
              <a:custGeom>
                <a:avLst/>
                <a:gdLst>
                  <a:gd name="T0" fmla="*/ 2 w 21"/>
                  <a:gd name="T1" fmla="*/ 0 h 24"/>
                  <a:gd name="T2" fmla="*/ 2 w 21"/>
                  <a:gd name="T3" fmla="*/ 0 h 24"/>
                  <a:gd name="T4" fmla="*/ 3 w 21"/>
                  <a:gd name="T5" fmla="*/ 3 h 24"/>
                  <a:gd name="T6" fmla="*/ 6 w 21"/>
                  <a:gd name="T7" fmla="*/ 8 h 24"/>
                  <a:gd name="T8" fmla="*/ 8 w 21"/>
                  <a:gd name="T9" fmla="*/ 11 h 24"/>
                  <a:gd name="T10" fmla="*/ 11 w 21"/>
                  <a:gd name="T11" fmla="*/ 15 h 24"/>
                  <a:gd name="T12" fmla="*/ 13 w 21"/>
                  <a:gd name="T13" fmla="*/ 17 h 24"/>
                  <a:gd name="T14" fmla="*/ 16 w 21"/>
                  <a:gd name="T15" fmla="*/ 20 h 24"/>
                  <a:gd name="T16" fmla="*/ 18 w 21"/>
                  <a:gd name="T17" fmla="*/ 21 h 24"/>
                  <a:gd name="T18" fmla="*/ 19 w 21"/>
                  <a:gd name="T19" fmla="*/ 21 h 24"/>
                  <a:gd name="T20" fmla="*/ 20 w 21"/>
                  <a:gd name="T21" fmla="*/ 23 h 24"/>
                  <a:gd name="T22" fmla="*/ 17 w 21"/>
                  <a:gd name="T23" fmla="*/ 23 h 24"/>
                  <a:gd name="T24" fmla="*/ 15 w 21"/>
                  <a:gd name="T25" fmla="*/ 22 h 24"/>
                  <a:gd name="T26" fmla="*/ 12 w 21"/>
                  <a:gd name="T27" fmla="*/ 20 h 24"/>
                  <a:gd name="T28" fmla="*/ 9 w 21"/>
                  <a:gd name="T29" fmla="*/ 16 h 24"/>
                  <a:gd name="T30" fmla="*/ 7 w 21"/>
                  <a:gd name="T31" fmla="*/ 13 h 24"/>
                  <a:gd name="T32" fmla="*/ 4 w 21"/>
                  <a:gd name="T33" fmla="*/ 8 h 24"/>
                  <a:gd name="T34" fmla="*/ 2 w 21"/>
                  <a:gd name="T35" fmla="*/ 4 h 24"/>
                  <a:gd name="T36" fmla="*/ 0 w 21"/>
                  <a:gd name="T37" fmla="*/ 1 h 24"/>
                  <a:gd name="T38" fmla="*/ 2 w 21"/>
                  <a:gd name="T39" fmla="*/ 0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
                  <a:gd name="T61" fmla="*/ 0 h 24"/>
                  <a:gd name="T62" fmla="*/ 21 w 21"/>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 h="24">
                    <a:moveTo>
                      <a:pt x="2" y="0"/>
                    </a:moveTo>
                    <a:lnTo>
                      <a:pt x="2" y="0"/>
                    </a:lnTo>
                    <a:lnTo>
                      <a:pt x="3" y="3"/>
                    </a:lnTo>
                    <a:lnTo>
                      <a:pt x="6" y="8"/>
                    </a:lnTo>
                    <a:lnTo>
                      <a:pt x="8" y="11"/>
                    </a:lnTo>
                    <a:lnTo>
                      <a:pt x="11" y="15"/>
                    </a:lnTo>
                    <a:lnTo>
                      <a:pt x="13" y="17"/>
                    </a:lnTo>
                    <a:lnTo>
                      <a:pt x="16" y="20"/>
                    </a:lnTo>
                    <a:lnTo>
                      <a:pt x="18" y="21"/>
                    </a:lnTo>
                    <a:lnTo>
                      <a:pt x="19" y="21"/>
                    </a:lnTo>
                    <a:lnTo>
                      <a:pt x="20" y="23"/>
                    </a:lnTo>
                    <a:lnTo>
                      <a:pt x="17" y="23"/>
                    </a:lnTo>
                    <a:lnTo>
                      <a:pt x="15" y="22"/>
                    </a:lnTo>
                    <a:lnTo>
                      <a:pt x="12" y="20"/>
                    </a:lnTo>
                    <a:lnTo>
                      <a:pt x="9" y="16"/>
                    </a:lnTo>
                    <a:lnTo>
                      <a:pt x="7" y="13"/>
                    </a:lnTo>
                    <a:lnTo>
                      <a:pt x="4" y="8"/>
                    </a:lnTo>
                    <a:lnTo>
                      <a:pt x="2" y="4"/>
                    </a:lnTo>
                    <a:lnTo>
                      <a:pt x="0" y="1"/>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8908" name="Freeform 29"/>
              <p:cNvSpPr>
                <a:spLocks/>
              </p:cNvSpPr>
              <p:nvPr/>
            </p:nvSpPr>
            <p:spPr bwMode="auto">
              <a:xfrm>
                <a:off x="3413" y="2479"/>
                <a:ext cx="76" cy="47"/>
              </a:xfrm>
              <a:custGeom>
                <a:avLst/>
                <a:gdLst>
                  <a:gd name="T0" fmla="*/ 0 w 76"/>
                  <a:gd name="T1" fmla="*/ 46 h 47"/>
                  <a:gd name="T2" fmla="*/ 5 w 76"/>
                  <a:gd name="T3" fmla="*/ 43 h 47"/>
                  <a:gd name="T4" fmla="*/ 12 w 76"/>
                  <a:gd name="T5" fmla="*/ 39 h 47"/>
                  <a:gd name="T6" fmla="*/ 18 w 76"/>
                  <a:gd name="T7" fmla="*/ 35 h 47"/>
                  <a:gd name="T8" fmla="*/ 22 w 76"/>
                  <a:gd name="T9" fmla="*/ 32 h 47"/>
                  <a:gd name="T10" fmla="*/ 25 w 76"/>
                  <a:gd name="T11" fmla="*/ 30 h 47"/>
                  <a:gd name="T12" fmla="*/ 28 w 76"/>
                  <a:gd name="T13" fmla="*/ 27 h 47"/>
                  <a:gd name="T14" fmla="*/ 30 w 76"/>
                  <a:gd name="T15" fmla="*/ 25 h 47"/>
                  <a:gd name="T16" fmla="*/ 33 w 76"/>
                  <a:gd name="T17" fmla="*/ 25 h 47"/>
                  <a:gd name="T18" fmla="*/ 37 w 76"/>
                  <a:gd name="T19" fmla="*/ 22 h 47"/>
                  <a:gd name="T20" fmla="*/ 43 w 76"/>
                  <a:gd name="T21" fmla="*/ 19 h 47"/>
                  <a:gd name="T22" fmla="*/ 50 w 76"/>
                  <a:gd name="T23" fmla="*/ 15 h 47"/>
                  <a:gd name="T24" fmla="*/ 58 w 76"/>
                  <a:gd name="T25" fmla="*/ 11 h 47"/>
                  <a:gd name="T26" fmla="*/ 65 w 76"/>
                  <a:gd name="T27" fmla="*/ 7 h 47"/>
                  <a:gd name="T28" fmla="*/ 71 w 76"/>
                  <a:gd name="T29" fmla="*/ 5 h 47"/>
                  <a:gd name="T30" fmla="*/ 74 w 76"/>
                  <a:gd name="T31" fmla="*/ 2 h 47"/>
                  <a:gd name="T32" fmla="*/ 74 w 76"/>
                  <a:gd name="T33" fmla="*/ 0 h 47"/>
                  <a:gd name="T34" fmla="*/ 71 w 76"/>
                  <a:gd name="T35" fmla="*/ 2 h 47"/>
                  <a:gd name="T36" fmla="*/ 64 w 76"/>
                  <a:gd name="T37" fmla="*/ 5 h 47"/>
                  <a:gd name="T38" fmla="*/ 56 w 76"/>
                  <a:gd name="T39" fmla="*/ 10 h 47"/>
                  <a:gd name="T40" fmla="*/ 52 w 76"/>
                  <a:gd name="T41" fmla="*/ 12 h 47"/>
                  <a:gd name="T42" fmla="*/ 49 w 76"/>
                  <a:gd name="T43" fmla="*/ 14 h 47"/>
                  <a:gd name="T44" fmla="*/ 41 w 76"/>
                  <a:gd name="T45" fmla="*/ 18 h 47"/>
                  <a:gd name="T46" fmla="*/ 35 w 76"/>
                  <a:gd name="T47" fmla="*/ 21 h 47"/>
                  <a:gd name="T48" fmla="*/ 31 w 76"/>
                  <a:gd name="T49" fmla="*/ 23 h 47"/>
                  <a:gd name="T50" fmla="*/ 29 w 76"/>
                  <a:gd name="T51" fmla="*/ 25 h 47"/>
                  <a:gd name="T52" fmla="*/ 27 w 76"/>
                  <a:gd name="T53" fmla="*/ 26 h 47"/>
                  <a:gd name="T54" fmla="*/ 25 w 76"/>
                  <a:gd name="T55" fmla="*/ 27 h 47"/>
                  <a:gd name="T56" fmla="*/ 23 w 76"/>
                  <a:gd name="T57" fmla="*/ 28 h 47"/>
                  <a:gd name="T58" fmla="*/ 21 w 76"/>
                  <a:gd name="T59" fmla="*/ 31 h 47"/>
                  <a:gd name="T60" fmla="*/ 18 w 76"/>
                  <a:gd name="T61" fmla="*/ 33 h 47"/>
                  <a:gd name="T62" fmla="*/ 14 w 76"/>
                  <a:gd name="T63" fmla="*/ 35 h 47"/>
                  <a:gd name="T64" fmla="*/ 11 w 76"/>
                  <a:gd name="T65" fmla="*/ 37 h 47"/>
                  <a:gd name="T66" fmla="*/ 9 w 76"/>
                  <a:gd name="T67" fmla="*/ 38 h 47"/>
                  <a:gd name="T68" fmla="*/ 6 w 76"/>
                  <a:gd name="T69" fmla="*/ 41 h 47"/>
                  <a:gd name="T70" fmla="*/ 2 w 76"/>
                  <a:gd name="T71" fmla="*/ 42 h 47"/>
                  <a:gd name="T72" fmla="*/ 2 w 76"/>
                  <a:gd name="T73" fmla="*/ 43 h 47"/>
                  <a:gd name="T74" fmla="*/ 1 w 76"/>
                  <a:gd name="T75" fmla="*/ 44 h 47"/>
                  <a:gd name="T76" fmla="*/ 0 w 76"/>
                  <a:gd name="T77" fmla="*/ 46 h 4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6"/>
                  <a:gd name="T118" fmla="*/ 0 h 47"/>
                  <a:gd name="T119" fmla="*/ 76 w 76"/>
                  <a:gd name="T120" fmla="*/ 47 h 4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6" h="47">
                    <a:moveTo>
                      <a:pt x="0" y="46"/>
                    </a:moveTo>
                    <a:lnTo>
                      <a:pt x="0" y="46"/>
                    </a:lnTo>
                    <a:lnTo>
                      <a:pt x="2" y="45"/>
                    </a:lnTo>
                    <a:lnTo>
                      <a:pt x="5" y="43"/>
                    </a:lnTo>
                    <a:lnTo>
                      <a:pt x="8" y="41"/>
                    </a:lnTo>
                    <a:lnTo>
                      <a:pt x="12" y="39"/>
                    </a:lnTo>
                    <a:lnTo>
                      <a:pt x="15" y="37"/>
                    </a:lnTo>
                    <a:lnTo>
                      <a:pt x="18" y="35"/>
                    </a:lnTo>
                    <a:lnTo>
                      <a:pt x="20" y="34"/>
                    </a:lnTo>
                    <a:lnTo>
                      <a:pt x="22" y="32"/>
                    </a:lnTo>
                    <a:lnTo>
                      <a:pt x="22" y="31"/>
                    </a:lnTo>
                    <a:lnTo>
                      <a:pt x="25" y="30"/>
                    </a:lnTo>
                    <a:lnTo>
                      <a:pt x="26" y="28"/>
                    </a:lnTo>
                    <a:lnTo>
                      <a:pt x="28" y="27"/>
                    </a:lnTo>
                    <a:lnTo>
                      <a:pt x="30" y="26"/>
                    </a:lnTo>
                    <a:lnTo>
                      <a:pt x="30" y="25"/>
                    </a:lnTo>
                    <a:lnTo>
                      <a:pt x="32" y="25"/>
                    </a:lnTo>
                    <a:lnTo>
                      <a:pt x="33" y="25"/>
                    </a:lnTo>
                    <a:lnTo>
                      <a:pt x="34" y="24"/>
                    </a:lnTo>
                    <a:lnTo>
                      <a:pt x="37" y="22"/>
                    </a:lnTo>
                    <a:lnTo>
                      <a:pt x="39" y="21"/>
                    </a:lnTo>
                    <a:lnTo>
                      <a:pt x="43" y="19"/>
                    </a:lnTo>
                    <a:lnTo>
                      <a:pt x="46" y="17"/>
                    </a:lnTo>
                    <a:lnTo>
                      <a:pt x="50" y="15"/>
                    </a:lnTo>
                    <a:lnTo>
                      <a:pt x="54" y="13"/>
                    </a:lnTo>
                    <a:lnTo>
                      <a:pt x="58" y="11"/>
                    </a:lnTo>
                    <a:lnTo>
                      <a:pt x="61" y="9"/>
                    </a:lnTo>
                    <a:lnTo>
                      <a:pt x="65" y="7"/>
                    </a:lnTo>
                    <a:lnTo>
                      <a:pt x="69" y="5"/>
                    </a:lnTo>
                    <a:lnTo>
                      <a:pt x="71" y="5"/>
                    </a:lnTo>
                    <a:lnTo>
                      <a:pt x="73" y="3"/>
                    </a:lnTo>
                    <a:lnTo>
                      <a:pt x="74" y="2"/>
                    </a:lnTo>
                    <a:lnTo>
                      <a:pt x="75" y="2"/>
                    </a:lnTo>
                    <a:lnTo>
                      <a:pt x="74" y="0"/>
                    </a:lnTo>
                    <a:lnTo>
                      <a:pt x="73" y="1"/>
                    </a:lnTo>
                    <a:lnTo>
                      <a:pt x="71" y="2"/>
                    </a:lnTo>
                    <a:lnTo>
                      <a:pt x="68" y="4"/>
                    </a:lnTo>
                    <a:lnTo>
                      <a:pt x="64" y="5"/>
                    </a:lnTo>
                    <a:lnTo>
                      <a:pt x="60" y="8"/>
                    </a:lnTo>
                    <a:lnTo>
                      <a:pt x="56" y="10"/>
                    </a:lnTo>
                    <a:lnTo>
                      <a:pt x="53" y="12"/>
                    </a:lnTo>
                    <a:lnTo>
                      <a:pt x="52" y="12"/>
                    </a:lnTo>
                    <a:lnTo>
                      <a:pt x="51" y="13"/>
                    </a:lnTo>
                    <a:lnTo>
                      <a:pt x="49" y="14"/>
                    </a:lnTo>
                    <a:lnTo>
                      <a:pt x="45" y="15"/>
                    </a:lnTo>
                    <a:lnTo>
                      <a:pt x="41" y="18"/>
                    </a:lnTo>
                    <a:lnTo>
                      <a:pt x="38" y="19"/>
                    </a:lnTo>
                    <a:lnTo>
                      <a:pt x="35" y="21"/>
                    </a:lnTo>
                    <a:lnTo>
                      <a:pt x="33" y="22"/>
                    </a:lnTo>
                    <a:lnTo>
                      <a:pt x="31" y="23"/>
                    </a:lnTo>
                    <a:lnTo>
                      <a:pt x="30" y="24"/>
                    </a:lnTo>
                    <a:lnTo>
                      <a:pt x="29" y="25"/>
                    </a:lnTo>
                    <a:lnTo>
                      <a:pt x="28" y="25"/>
                    </a:lnTo>
                    <a:lnTo>
                      <a:pt x="27" y="26"/>
                    </a:lnTo>
                    <a:lnTo>
                      <a:pt x="26" y="26"/>
                    </a:lnTo>
                    <a:lnTo>
                      <a:pt x="25" y="27"/>
                    </a:lnTo>
                    <a:lnTo>
                      <a:pt x="24" y="28"/>
                    </a:lnTo>
                    <a:lnTo>
                      <a:pt x="23" y="28"/>
                    </a:lnTo>
                    <a:lnTo>
                      <a:pt x="22" y="29"/>
                    </a:lnTo>
                    <a:lnTo>
                      <a:pt x="21" y="31"/>
                    </a:lnTo>
                    <a:lnTo>
                      <a:pt x="19" y="31"/>
                    </a:lnTo>
                    <a:lnTo>
                      <a:pt x="18" y="33"/>
                    </a:lnTo>
                    <a:lnTo>
                      <a:pt x="15" y="35"/>
                    </a:lnTo>
                    <a:lnTo>
                      <a:pt x="14" y="35"/>
                    </a:lnTo>
                    <a:lnTo>
                      <a:pt x="13" y="37"/>
                    </a:lnTo>
                    <a:lnTo>
                      <a:pt x="11" y="37"/>
                    </a:lnTo>
                    <a:lnTo>
                      <a:pt x="10" y="38"/>
                    </a:lnTo>
                    <a:lnTo>
                      <a:pt x="9" y="38"/>
                    </a:lnTo>
                    <a:lnTo>
                      <a:pt x="7" y="39"/>
                    </a:lnTo>
                    <a:lnTo>
                      <a:pt x="6" y="41"/>
                    </a:lnTo>
                    <a:lnTo>
                      <a:pt x="4" y="41"/>
                    </a:lnTo>
                    <a:lnTo>
                      <a:pt x="2" y="42"/>
                    </a:lnTo>
                    <a:lnTo>
                      <a:pt x="2" y="43"/>
                    </a:lnTo>
                    <a:lnTo>
                      <a:pt x="1" y="43"/>
                    </a:lnTo>
                    <a:lnTo>
                      <a:pt x="1" y="44"/>
                    </a:lnTo>
                    <a:lnTo>
                      <a:pt x="0" y="45"/>
                    </a:lnTo>
                    <a:lnTo>
                      <a:pt x="0" y="46"/>
                    </a:lnTo>
                  </a:path>
                </a:pathLst>
              </a:custGeom>
              <a:solidFill>
                <a:srgbClr val="C0C0C0"/>
              </a:solidFill>
              <a:ln w="12700" cap="rnd">
                <a:noFill/>
                <a:round/>
                <a:headEnd/>
                <a:tailEnd/>
              </a:ln>
            </p:spPr>
            <p:txBody>
              <a:bodyPr/>
              <a:lstStyle/>
              <a:p>
                <a:endParaRPr lang="en-US">
                  <a:solidFill>
                    <a:srgbClr val="000000"/>
                  </a:solidFill>
                </a:endParaRPr>
              </a:p>
            </p:txBody>
          </p:sp>
          <p:sp>
            <p:nvSpPr>
              <p:cNvPr id="28909" name="Freeform 30"/>
              <p:cNvSpPr>
                <a:spLocks/>
              </p:cNvSpPr>
              <p:nvPr/>
            </p:nvSpPr>
            <p:spPr bwMode="auto">
              <a:xfrm>
                <a:off x="3489" y="2475"/>
                <a:ext cx="4" cy="4"/>
              </a:xfrm>
              <a:custGeom>
                <a:avLst/>
                <a:gdLst>
                  <a:gd name="T0" fmla="*/ 0 w 4"/>
                  <a:gd name="T1" fmla="*/ 0 h 4"/>
                  <a:gd name="T2" fmla="*/ 2 w 4"/>
                  <a:gd name="T3" fmla="*/ 0 h 4"/>
                  <a:gd name="T4" fmla="*/ 3 w 4"/>
                  <a:gd name="T5" fmla="*/ 1 h 4"/>
                  <a:gd name="T6" fmla="*/ 3 w 4"/>
                  <a:gd name="T7" fmla="*/ 2 h 4"/>
                  <a:gd name="T8" fmla="*/ 3 w 4"/>
                  <a:gd name="T9" fmla="*/ 3 h 4"/>
                  <a:gd name="T10" fmla="*/ 0 w 4"/>
                  <a:gd name="T11" fmla="*/ 0 h 4"/>
                  <a:gd name="T12" fmla="*/ 0 60000 65536"/>
                  <a:gd name="T13" fmla="*/ 0 60000 65536"/>
                  <a:gd name="T14" fmla="*/ 0 60000 65536"/>
                  <a:gd name="T15" fmla="*/ 0 60000 65536"/>
                  <a:gd name="T16" fmla="*/ 0 60000 65536"/>
                  <a:gd name="T17" fmla="*/ 0 60000 65536"/>
                  <a:gd name="T18" fmla="*/ 0 w 4"/>
                  <a:gd name="T19" fmla="*/ 0 h 4"/>
                  <a:gd name="T20" fmla="*/ 4 w 4"/>
                  <a:gd name="T21" fmla="*/ 4 h 4"/>
                </a:gdLst>
                <a:ahLst/>
                <a:cxnLst>
                  <a:cxn ang="T12">
                    <a:pos x="T0" y="T1"/>
                  </a:cxn>
                  <a:cxn ang="T13">
                    <a:pos x="T2" y="T3"/>
                  </a:cxn>
                  <a:cxn ang="T14">
                    <a:pos x="T4" y="T5"/>
                  </a:cxn>
                  <a:cxn ang="T15">
                    <a:pos x="T6" y="T7"/>
                  </a:cxn>
                  <a:cxn ang="T16">
                    <a:pos x="T8" y="T9"/>
                  </a:cxn>
                  <a:cxn ang="T17">
                    <a:pos x="T10" y="T11"/>
                  </a:cxn>
                </a:cxnLst>
                <a:rect l="T18" t="T19" r="T20" b="T21"/>
                <a:pathLst>
                  <a:path w="4" h="4">
                    <a:moveTo>
                      <a:pt x="0" y="0"/>
                    </a:moveTo>
                    <a:lnTo>
                      <a:pt x="2" y="0"/>
                    </a:lnTo>
                    <a:lnTo>
                      <a:pt x="3" y="1"/>
                    </a:lnTo>
                    <a:lnTo>
                      <a:pt x="3" y="2"/>
                    </a:lnTo>
                    <a:lnTo>
                      <a:pt x="3" y="3"/>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8910" name="Freeform 31"/>
              <p:cNvSpPr>
                <a:spLocks/>
              </p:cNvSpPr>
              <p:nvPr/>
            </p:nvSpPr>
            <p:spPr bwMode="auto">
              <a:xfrm>
                <a:off x="3446" y="2478"/>
                <a:ext cx="44" cy="24"/>
              </a:xfrm>
              <a:custGeom>
                <a:avLst/>
                <a:gdLst>
                  <a:gd name="T0" fmla="*/ 0 w 44"/>
                  <a:gd name="T1" fmla="*/ 22 h 24"/>
                  <a:gd name="T2" fmla="*/ 0 w 44"/>
                  <a:gd name="T3" fmla="*/ 22 h 24"/>
                  <a:gd name="T4" fmla="*/ 1 w 44"/>
                  <a:gd name="T5" fmla="*/ 21 h 24"/>
                  <a:gd name="T6" fmla="*/ 2 w 44"/>
                  <a:gd name="T7" fmla="*/ 20 h 24"/>
                  <a:gd name="T8" fmla="*/ 5 w 44"/>
                  <a:gd name="T9" fmla="*/ 19 h 24"/>
                  <a:gd name="T10" fmla="*/ 8 w 44"/>
                  <a:gd name="T11" fmla="*/ 17 h 24"/>
                  <a:gd name="T12" fmla="*/ 11 w 44"/>
                  <a:gd name="T13" fmla="*/ 16 h 24"/>
                  <a:gd name="T14" fmla="*/ 14 w 44"/>
                  <a:gd name="T15" fmla="*/ 14 h 24"/>
                  <a:gd name="T16" fmla="*/ 18 w 44"/>
                  <a:gd name="T17" fmla="*/ 13 h 24"/>
                  <a:gd name="T18" fmla="*/ 21 w 44"/>
                  <a:gd name="T19" fmla="*/ 10 h 24"/>
                  <a:gd name="T20" fmla="*/ 25 w 44"/>
                  <a:gd name="T21" fmla="*/ 8 h 24"/>
                  <a:gd name="T22" fmla="*/ 29 w 44"/>
                  <a:gd name="T23" fmla="*/ 6 h 24"/>
                  <a:gd name="T24" fmla="*/ 32 w 44"/>
                  <a:gd name="T25" fmla="*/ 5 h 24"/>
                  <a:gd name="T26" fmla="*/ 35 w 44"/>
                  <a:gd name="T27" fmla="*/ 3 h 24"/>
                  <a:gd name="T28" fmla="*/ 38 w 44"/>
                  <a:gd name="T29" fmla="*/ 2 h 24"/>
                  <a:gd name="T30" fmla="*/ 40 w 44"/>
                  <a:gd name="T31" fmla="*/ 1 h 24"/>
                  <a:gd name="T32" fmla="*/ 41 w 44"/>
                  <a:gd name="T33" fmla="*/ 1 h 24"/>
                  <a:gd name="T34" fmla="*/ 41 w 44"/>
                  <a:gd name="T35" fmla="*/ 0 h 24"/>
                  <a:gd name="T36" fmla="*/ 43 w 44"/>
                  <a:gd name="T37" fmla="*/ 2 h 24"/>
                  <a:gd name="T38" fmla="*/ 42 w 44"/>
                  <a:gd name="T39" fmla="*/ 2 h 24"/>
                  <a:gd name="T40" fmla="*/ 41 w 44"/>
                  <a:gd name="T41" fmla="*/ 3 h 24"/>
                  <a:gd name="T42" fmla="*/ 39 w 44"/>
                  <a:gd name="T43" fmla="*/ 4 h 24"/>
                  <a:gd name="T44" fmla="*/ 37 w 44"/>
                  <a:gd name="T45" fmla="*/ 6 h 24"/>
                  <a:gd name="T46" fmla="*/ 33 w 44"/>
                  <a:gd name="T47" fmla="*/ 7 h 24"/>
                  <a:gd name="T48" fmla="*/ 30 w 44"/>
                  <a:gd name="T49" fmla="*/ 8 h 24"/>
                  <a:gd name="T50" fmla="*/ 26 w 44"/>
                  <a:gd name="T51" fmla="*/ 10 h 24"/>
                  <a:gd name="T52" fmla="*/ 23 w 44"/>
                  <a:gd name="T53" fmla="*/ 13 h 24"/>
                  <a:gd name="T54" fmla="*/ 19 w 44"/>
                  <a:gd name="T55" fmla="*/ 14 h 24"/>
                  <a:gd name="T56" fmla="*/ 15 w 44"/>
                  <a:gd name="T57" fmla="*/ 16 h 24"/>
                  <a:gd name="T58" fmla="*/ 12 w 44"/>
                  <a:gd name="T59" fmla="*/ 18 h 24"/>
                  <a:gd name="T60" fmla="*/ 8 w 44"/>
                  <a:gd name="T61" fmla="*/ 20 h 24"/>
                  <a:gd name="T62" fmla="*/ 6 w 44"/>
                  <a:gd name="T63" fmla="*/ 21 h 24"/>
                  <a:gd name="T64" fmla="*/ 4 w 44"/>
                  <a:gd name="T65" fmla="*/ 22 h 24"/>
                  <a:gd name="T66" fmla="*/ 2 w 44"/>
                  <a:gd name="T67" fmla="*/ 23 h 24"/>
                  <a:gd name="T68" fmla="*/ 1 w 44"/>
                  <a:gd name="T69" fmla="*/ 23 h 24"/>
                  <a:gd name="T70" fmla="*/ 0 w 44"/>
                  <a:gd name="T71" fmla="*/ 22 h 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4"/>
                  <a:gd name="T109" fmla="*/ 0 h 24"/>
                  <a:gd name="T110" fmla="*/ 44 w 44"/>
                  <a:gd name="T111" fmla="*/ 24 h 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4" h="24">
                    <a:moveTo>
                      <a:pt x="0" y="22"/>
                    </a:moveTo>
                    <a:lnTo>
                      <a:pt x="0" y="22"/>
                    </a:lnTo>
                    <a:lnTo>
                      <a:pt x="1" y="21"/>
                    </a:lnTo>
                    <a:lnTo>
                      <a:pt x="2" y="20"/>
                    </a:lnTo>
                    <a:lnTo>
                      <a:pt x="5" y="19"/>
                    </a:lnTo>
                    <a:lnTo>
                      <a:pt x="8" y="17"/>
                    </a:lnTo>
                    <a:lnTo>
                      <a:pt x="11" y="16"/>
                    </a:lnTo>
                    <a:lnTo>
                      <a:pt x="14" y="14"/>
                    </a:lnTo>
                    <a:lnTo>
                      <a:pt x="18" y="13"/>
                    </a:lnTo>
                    <a:lnTo>
                      <a:pt x="21" y="10"/>
                    </a:lnTo>
                    <a:lnTo>
                      <a:pt x="25" y="8"/>
                    </a:lnTo>
                    <a:lnTo>
                      <a:pt x="29" y="6"/>
                    </a:lnTo>
                    <a:lnTo>
                      <a:pt x="32" y="5"/>
                    </a:lnTo>
                    <a:lnTo>
                      <a:pt x="35" y="3"/>
                    </a:lnTo>
                    <a:lnTo>
                      <a:pt x="38" y="2"/>
                    </a:lnTo>
                    <a:lnTo>
                      <a:pt x="40" y="1"/>
                    </a:lnTo>
                    <a:lnTo>
                      <a:pt x="41" y="1"/>
                    </a:lnTo>
                    <a:lnTo>
                      <a:pt x="41" y="0"/>
                    </a:lnTo>
                    <a:lnTo>
                      <a:pt x="43" y="2"/>
                    </a:lnTo>
                    <a:lnTo>
                      <a:pt x="42" y="2"/>
                    </a:lnTo>
                    <a:lnTo>
                      <a:pt x="41" y="3"/>
                    </a:lnTo>
                    <a:lnTo>
                      <a:pt x="39" y="4"/>
                    </a:lnTo>
                    <a:lnTo>
                      <a:pt x="37" y="6"/>
                    </a:lnTo>
                    <a:lnTo>
                      <a:pt x="33" y="7"/>
                    </a:lnTo>
                    <a:lnTo>
                      <a:pt x="30" y="8"/>
                    </a:lnTo>
                    <a:lnTo>
                      <a:pt x="26" y="10"/>
                    </a:lnTo>
                    <a:lnTo>
                      <a:pt x="23" y="13"/>
                    </a:lnTo>
                    <a:lnTo>
                      <a:pt x="19" y="14"/>
                    </a:lnTo>
                    <a:lnTo>
                      <a:pt x="15" y="16"/>
                    </a:lnTo>
                    <a:lnTo>
                      <a:pt x="12" y="18"/>
                    </a:lnTo>
                    <a:lnTo>
                      <a:pt x="8" y="20"/>
                    </a:lnTo>
                    <a:lnTo>
                      <a:pt x="6" y="21"/>
                    </a:lnTo>
                    <a:lnTo>
                      <a:pt x="4" y="22"/>
                    </a:lnTo>
                    <a:lnTo>
                      <a:pt x="2" y="23"/>
                    </a:lnTo>
                    <a:lnTo>
                      <a:pt x="1" y="23"/>
                    </a:lnTo>
                    <a:lnTo>
                      <a:pt x="0" y="22"/>
                    </a:lnTo>
                  </a:path>
                </a:pathLst>
              </a:custGeom>
              <a:solidFill>
                <a:srgbClr val="206000"/>
              </a:solidFill>
              <a:ln w="12700" cap="rnd">
                <a:noFill/>
                <a:round/>
                <a:headEnd/>
                <a:tailEnd/>
              </a:ln>
            </p:spPr>
            <p:txBody>
              <a:bodyPr/>
              <a:lstStyle/>
              <a:p>
                <a:endParaRPr lang="en-US">
                  <a:solidFill>
                    <a:srgbClr val="000000"/>
                  </a:solidFill>
                </a:endParaRPr>
              </a:p>
            </p:txBody>
          </p:sp>
          <p:sp>
            <p:nvSpPr>
              <p:cNvPr id="28911" name="Freeform 32"/>
              <p:cNvSpPr>
                <a:spLocks/>
              </p:cNvSpPr>
              <p:nvPr/>
            </p:nvSpPr>
            <p:spPr bwMode="auto">
              <a:xfrm>
                <a:off x="3436" y="2504"/>
                <a:ext cx="6" cy="4"/>
              </a:xfrm>
              <a:custGeom>
                <a:avLst/>
                <a:gdLst>
                  <a:gd name="T0" fmla="*/ 0 w 6"/>
                  <a:gd name="T1" fmla="*/ 2 h 4"/>
                  <a:gd name="T2" fmla="*/ 0 w 6"/>
                  <a:gd name="T3" fmla="*/ 2 h 4"/>
                  <a:gd name="T4" fmla="*/ 0 w 6"/>
                  <a:gd name="T5" fmla="*/ 2 h 4"/>
                  <a:gd name="T6" fmla="*/ 1 w 6"/>
                  <a:gd name="T7" fmla="*/ 2 h 4"/>
                  <a:gd name="T8" fmla="*/ 2 w 6"/>
                  <a:gd name="T9" fmla="*/ 1 h 4"/>
                  <a:gd name="T10" fmla="*/ 3 w 6"/>
                  <a:gd name="T11" fmla="*/ 1 h 4"/>
                  <a:gd name="T12" fmla="*/ 3 w 6"/>
                  <a:gd name="T13" fmla="*/ 1 h 4"/>
                  <a:gd name="T14" fmla="*/ 4 w 6"/>
                  <a:gd name="T15" fmla="*/ 0 h 4"/>
                  <a:gd name="T16" fmla="*/ 5 w 6"/>
                  <a:gd name="T17" fmla="*/ 0 h 4"/>
                  <a:gd name="T18" fmla="*/ 5 w 6"/>
                  <a:gd name="T19" fmla="*/ 1 h 4"/>
                  <a:gd name="T20" fmla="*/ 5 w 6"/>
                  <a:gd name="T21" fmla="*/ 1 h 4"/>
                  <a:gd name="T22" fmla="*/ 5 w 6"/>
                  <a:gd name="T23" fmla="*/ 1 h 4"/>
                  <a:gd name="T24" fmla="*/ 4 w 6"/>
                  <a:gd name="T25" fmla="*/ 1 h 4"/>
                  <a:gd name="T26" fmla="*/ 3 w 6"/>
                  <a:gd name="T27" fmla="*/ 2 h 4"/>
                  <a:gd name="T28" fmla="*/ 3 w 6"/>
                  <a:gd name="T29" fmla="*/ 2 h 4"/>
                  <a:gd name="T30" fmla="*/ 2 w 6"/>
                  <a:gd name="T31" fmla="*/ 2 h 4"/>
                  <a:gd name="T32" fmla="*/ 1 w 6"/>
                  <a:gd name="T33" fmla="*/ 3 h 4"/>
                  <a:gd name="T34" fmla="*/ 1 w 6"/>
                  <a:gd name="T35" fmla="*/ 3 h 4"/>
                  <a:gd name="T36" fmla="*/ 0 w 6"/>
                  <a:gd name="T37" fmla="*/ 2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
                  <a:gd name="T58" fmla="*/ 0 h 4"/>
                  <a:gd name="T59" fmla="*/ 6 w 6"/>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 h="4">
                    <a:moveTo>
                      <a:pt x="0" y="2"/>
                    </a:moveTo>
                    <a:lnTo>
                      <a:pt x="0" y="2"/>
                    </a:lnTo>
                    <a:lnTo>
                      <a:pt x="1" y="2"/>
                    </a:lnTo>
                    <a:lnTo>
                      <a:pt x="2" y="1"/>
                    </a:lnTo>
                    <a:lnTo>
                      <a:pt x="3" y="1"/>
                    </a:lnTo>
                    <a:lnTo>
                      <a:pt x="4" y="0"/>
                    </a:lnTo>
                    <a:lnTo>
                      <a:pt x="5" y="0"/>
                    </a:lnTo>
                    <a:lnTo>
                      <a:pt x="5" y="1"/>
                    </a:lnTo>
                    <a:lnTo>
                      <a:pt x="4" y="1"/>
                    </a:lnTo>
                    <a:lnTo>
                      <a:pt x="3" y="2"/>
                    </a:lnTo>
                    <a:lnTo>
                      <a:pt x="2" y="2"/>
                    </a:lnTo>
                    <a:lnTo>
                      <a:pt x="1" y="3"/>
                    </a:lnTo>
                    <a:lnTo>
                      <a:pt x="0" y="2"/>
                    </a:lnTo>
                  </a:path>
                </a:pathLst>
              </a:custGeom>
              <a:solidFill>
                <a:srgbClr val="206000"/>
              </a:solidFill>
              <a:ln w="12700" cap="rnd">
                <a:noFill/>
                <a:round/>
                <a:headEnd/>
                <a:tailEnd/>
              </a:ln>
            </p:spPr>
            <p:txBody>
              <a:bodyPr/>
              <a:lstStyle/>
              <a:p>
                <a:endParaRPr lang="en-US">
                  <a:solidFill>
                    <a:srgbClr val="000000"/>
                  </a:solidFill>
                </a:endParaRPr>
              </a:p>
            </p:txBody>
          </p:sp>
          <p:sp>
            <p:nvSpPr>
              <p:cNvPr id="28912" name="Freeform 33"/>
              <p:cNvSpPr>
                <a:spLocks/>
              </p:cNvSpPr>
              <p:nvPr/>
            </p:nvSpPr>
            <p:spPr bwMode="auto">
              <a:xfrm>
                <a:off x="3423" y="2511"/>
                <a:ext cx="11" cy="7"/>
              </a:xfrm>
              <a:custGeom>
                <a:avLst/>
                <a:gdLst>
                  <a:gd name="T0" fmla="*/ 0 w 11"/>
                  <a:gd name="T1" fmla="*/ 5 h 7"/>
                  <a:gd name="T2" fmla="*/ 1 w 11"/>
                  <a:gd name="T3" fmla="*/ 5 h 7"/>
                  <a:gd name="T4" fmla="*/ 1 w 11"/>
                  <a:gd name="T5" fmla="*/ 5 h 7"/>
                  <a:gd name="T6" fmla="*/ 2 w 11"/>
                  <a:gd name="T7" fmla="*/ 4 h 7"/>
                  <a:gd name="T8" fmla="*/ 4 w 11"/>
                  <a:gd name="T9" fmla="*/ 3 h 7"/>
                  <a:gd name="T10" fmla="*/ 5 w 11"/>
                  <a:gd name="T11" fmla="*/ 2 h 7"/>
                  <a:gd name="T12" fmla="*/ 6 w 11"/>
                  <a:gd name="T13" fmla="*/ 1 h 7"/>
                  <a:gd name="T14" fmla="*/ 8 w 11"/>
                  <a:gd name="T15" fmla="*/ 0 h 7"/>
                  <a:gd name="T16" fmla="*/ 8 w 11"/>
                  <a:gd name="T17" fmla="*/ 0 h 7"/>
                  <a:gd name="T18" fmla="*/ 9 w 11"/>
                  <a:gd name="T19" fmla="*/ 0 h 7"/>
                  <a:gd name="T20" fmla="*/ 10 w 11"/>
                  <a:gd name="T21" fmla="*/ 1 h 7"/>
                  <a:gd name="T22" fmla="*/ 9 w 11"/>
                  <a:gd name="T23" fmla="*/ 1 h 7"/>
                  <a:gd name="T24" fmla="*/ 9 w 11"/>
                  <a:gd name="T25" fmla="*/ 2 h 7"/>
                  <a:gd name="T26" fmla="*/ 8 w 11"/>
                  <a:gd name="T27" fmla="*/ 2 h 7"/>
                  <a:gd name="T28" fmla="*/ 6 w 11"/>
                  <a:gd name="T29" fmla="*/ 3 h 7"/>
                  <a:gd name="T30" fmla="*/ 5 w 11"/>
                  <a:gd name="T31" fmla="*/ 4 h 7"/>
                  <a:gd name="T32" fmla="*/ 4 w 11"/>
                  <a:gd name="T33" fmla="*/ 5 h 7"/>
                  <a:gd name="T34" fmla="*/ 2 w 11"/>
                  <a:gd name="T35" fmla="*/ 6 h 7"/>
                  <a:gd name="T36" fmla="*/ 1 w 11"/>
                  <a:gd name="T37" fmla="*/ 6 h 7"/>
                  <a:gd name="T38" fmla="*/ 0 w 11"/>
                  <a:gd name="T39" fmla="*/ 5 h 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
                  <a:gd name="T61" fmla="*/ 0 h 7"/>
                  <a:gd name="T62" fmla="*/ 11 w 11"/>
                  <a:gd name="T63" fmla="*/ 7 h 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 h="7">
                    <a:moveTo>
                      <a:pt x="0" y="5"/>
                    </a:moveTo>
                    <a:lnTo>
                      <a:pt x="1" y="5"/>
                    </a:lnTo>
                    <a:lnTo>
                      <a:pt x="2" y="4"/>
                    </a:lnTo>
                    <a:lnTo>
                      <a:pt x="4" y="3"/>
                    </a:lnTo>
                    <a:lnTo>
                      <a:pt x="5" y="2"/>
                    </a:lnTo>
                    <a:lnTo>
                      <a:pt x="6" y="1"/>
                    </a:lnTo>
                    <a:lnTo>
                      <a:pt x="8" y="0"/>
                    </a:lnTo>
                    <a:lnTo>
                      <a:pt x="9" y="0"/>
                    </a:lnTo>
                    <a:lnTo>
                      <a:pt x="10" y="1"/>
                    </a:lnTo>
                    <a:lnTo>
                      <a:pt x="9" y="1"/>
                    </a:lnTo>
                    <a:lnTo>
                      <a:pt x="9" y="2"/>
                    </a:lnTo>
                    <a:lnTo>
                      <a:pt x="8" y="2"/>
                    </a:lnTo>
                    <a:lnTo>
                      <a:pt x="6" y="3"/>
                    </a:lnTo>
                    <a:lnTo>
                      <a:pt x="5" y="4"/>
                    </a:lnTo>
                    <a:lnTo>
                      <a:pt x="4" y="5"/>
                    </a:lnTo>
                    <a:lnTo>
                      <a:pt x="2" y="6"/>
                    </a:lnTo>
                    <a:lnTo>
                      <a:pt x="1" y="6"/>
                    </a:lnTo>
                    <a:lnTo>
                      <a:pt x="0" y="5"/>
                    </a:lnTo>
                  </a:path>
                </a:pathLst>
              </a:custGeom>
              <a:solidFill>
                <a:srgbClr val="206000"/>
              </a:solidFill>
              <a:ln w="12700" cap="rnd">
                <a:noFill/>
                <a:round/>
                <a:headEnd/>
                <a:tailEnd/>
              </a:ln>
            </p:spPr>
            <p:txBody>
              <a:bodyPr/>
              <a:lstStyle/>
              <a:p>
                <a:endParaRPr lang="en-US">
                  <a:solidFill>
                    <a:srgbClr val="000000"/>
                  </a:solidFill>
                </a:endParaRPr>
              </a:p>
            </p:txBody>
          </p:sp>
          <p:sp>
            <p:nvSpPr>
              <p:cNvPr id="28913" name="Freeform 34"/>
              <p:cNvSpPr>
                <a:spLocks/>
              </p:cNvSpPr>
              <p:nvPr/>
            </p:nvSpPr>
            <p:spPr bwMode="auto">
              <a:xfrm>
                <a:off x="3413" y="2520"/>
                <a:ext cx="8" cy="5"/>
              </a:xfrm>
              <a:custGeom>
                <a:avLst/>
                <a:gdLst>
                  <a:gd name="T0" fmla="*/ 0 w 8"/>
                  <a:gd name="T1" fmla="*/ 3 h 5"/>
                  <a:gd name="T2" fmla="*/ 0 w 8"/>
                  <a:gd name="T3" fmla="*/ 3 h 5"/>
                  <a:gd name="T4" fmla="*/ 6 w 8"/>
                  <a:gd name="T5" fmla="*/ 0 h 5"/>
                  <a:gd name="T6" fmla="*/ 7 w 8"/>
                  <a:gd name="T7" fmla="*/ 1 h 5"/>
                  <a:gd name="T8" fmla="*/ 1 w 8"/>
                  <a:gd name="T9" fmla="*/ 4 h 5"/>
                  <a:gd name="T10" fmla="*/ 2 w 8"/>
                  <a:gd name="T11" fmla="*/ 4 h 5"/>
                  <a:gd name="T12" fmla="*/ 0 w 8"/>
                  <a:gd name="T13" fmla="*/ 3 h 5"/>
                  <a:gd name="T14" fmla="*/ 0 60000 65536"/>
                  <a:gd name="T15" fmla="*/ 0 60000 65536"/>
                  <a:gd name="T16" fmla="*/ 0 60000 65536"/>
                  <a:gd name="T17" fmla="*/ 0 60000 65536"/>
                  <a:gd name="T18" fmla="*/ 0 60000 65536"/>
                  <a:gd name="T19" fmla="*/ 0 60000 65536"/>
                  <a:gd name="T20" fmla="*/ 0 60000 65536"/>
                  <a:gd name="T21" fmla="*/ 0 w 8"/>
                  <a:gd name="T22" fmla="*/ 0 h 5"/>
                  <a:gd name="T23" fmla="*/ 8 w 8"/>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5">
                    <a:moveTo>
                      <a:pt x="0" y="3"/>
                    </a:moveTo>
                    <a:lnTo>
                      <a:pt x="0" y="3"/>
                    </a:lnTo>
                    <a:lnTo>
                      <a:pt x="6" y="0"/>
                    </a:lnTo>
                    <a:lnTo>
                      <a:pt x="7" y="1"/>
                    </a:lnTo>
                    <a:lnTo>
                      <a:pt x="1" y="4"/>
                    </a:lnTo>
                    <a:lnTo>
                      <a:pt x="2" y="4"/>
                    </a:lnTo>
                    <a:lnTo>
                      <a:pt x="0" y="3"/>
                    </a:lnTo>
                  </a:path>
                </a:pathLst>
              </a:custGeom>
              <a:solidFill>
                <a:srgbClr val="206000"/>
              </a:solidFill>
              <a:ln w="12700" cap="rnd">
                <a:noFill/>
                <a:round/>
                <a:headEnd/>
                <a:tailEnd/>
              </a:ln>
            </p:spPr>
            <p:txBody>
              <a:bodyPr/>
              <a:lstStyle/>
              <a:p>
                <a:endParaRPr lang="en-US">
                  <a:solidFill>
                    <a:srgbClr val="000000"/>
                  </a:solidFill>
                </a:endParaRPr>
              </a:p>
            </p:txBody>
          </p:sp>
          <p:sp>
            <p:nvSpPr>
              <p:cNvPr id="28914" name="Freeform 35"/>
              <p:cNvSpPr>
                <a:spLocks/>
              </p:cNvSpPr>
              <p:nvPr/>
            </p:nvSpPr>
            <p:spPr bwMode="auto">
              <a:xfrm>
                <a:off x="3410" y="2527"/>
                <a:ext cx="2" cy="6"/>
              </a:xfrm>
              <a:custGeom>
                <a:avLst/>
                <a:gdLst>
                  <a:gd name="T0" fmla="*/ 0 w 2"/>
                  <a:gd name="T1" fmla="*/ 4 h 6"/>
                  <a:gd name="T2" fmla="*/ 0 w 2"/>
                  <a:gd name="T3" fmla="*/ 4 h 6"/>
                  <a:gd name="T4" fmla="*/ 1 w 2"/>
                  <a:gd name="T5" fmla="*/ 0 h 6"/>
                  <a:gd name="T6" fmla="*/ 1 w 2"/>
                  <a:gd name="T7" fmla="*/ 0 h 6"/>
                  <a:gd name="T8" fmla="*/ 0 w 2"/>
                  <a:gd name="T9" fmla="*/ 5 h 6"/>
                  <a:gd name="T10" fmla="*/ 0 w 2"/>
                  <a:gd name="T11" fmla="*/ 5 h 6"/>
                  <a:gd name="T12" fmla="*/ 0 w 2"/>
                  <a:gd name="T13" fmla="*/ 4 h 6"/>
                  <a:gd name="T14" fmla="*/ 0 60000 65536"/>
                  <a:gd name="T15" fmla="*/ 0 60000 65536"/>
                  <a:gd name="T16" fmla="*/ 0 60000 65536"/>
                  <a:gd name="T17" fmla="*/ 0 60000 65536"/>
                  <a:gd name="T18" fmla="*/ 0 60000 65536"/>
                  <a:gd name="T19" fmla="*/ 0 60000 65536"/>
                  <a:gd name="T20" fmla="*/ 0 60000 65536"/>
                  <a:gd name="T21" fmla="*/ 0 w 2"/>
                  <a:gd name="T22" fmla="*/ 0 h 6"/>
                  <a:gd name="T23" fmla="*/ 2 w 2"/>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6">
                    <a:moveTo>
                      <a:pt x="0" y="4"/>
                    </a:moveTo>
                    <a:lnTo>
                      <a:pt x="0" y="4"/>
                    </a:lnTo>
                    <a:lnTo>
                      <a:pt x="1" y="0"/>
                    </a:lnTo>
                    <a:lnTo>
                      <a:pt x="0" y="5"/>
                    </a:lnTo>
                    <a:lnTo>
                      <a:pt x="0" y="4"/>
                    </a:lnTo>
                  </a:path>
                </a:pathLst>
              </a:custGeom>
              <a:solidFill>
                <a:srgbClr val="206000"/>
              </a:solidFill>
              <a:ln w="12700" cap="rnd">
                <a:noFill/>
                <a:round/>
                <a:headEnd/>
                <a:tailEnd/>
              </a:ln>
            </p:spPr>
            <p:txBody>
              <a:bodyPr/>
              <a:lstStyle/>
              <a:p>
                <a:endParaRPr lang="en-US">
                  <a:solidFill>
                    <a:srgbClr val="000000"/>
                  </a:solidFill>
                </a:endParaRPr>
              </a:p>
            </p:txBody>
          </p:sp>
          <p:sp>
            <p:nvSpPr>
              <p:cNvPr id="28915" name="Freeform 36"/>
              <p:cNvSpPr>
                <a:spLocks/>
              </p:cNvSpPr>
              <p:nvPr/>
            </p:nvSpPr>
            <p:spPr bwMode="auto">
              <a:xfrm>
                <a:off x="3389" y="2535"/>
                <a:ext cx="18" cy="8"/>
              </a:xfrm>
              <a:custGeom>
                <a:avLst/>
                <a:gdLst>
                  <a:gd name="T0" fmla="*/ 0 w 18"/>
                  <a:gd name="T1" fmla="*/ 6 h 8"/>
                  <a:gd name="T2" fmla="*/ 0 w 18"/>
                  <a:gd name="T3" fmla="*/ 6 h 8"/>
                  <a:gd name="T4" fmla="*/ 1 w 18"/>
                  <a:gd name="T5" fmla="*/ 5 h 8"/>
                  <a:gd name="T6" fmla="*/ 4 w 18"/>
                  <a:gd name="T7" fmla="*/ 4 h 8"/>
                  <a:gd name="T8" fmla="*/ 6 w 18"/>
                  <a:gd name="T9" fmla="*/ 4 h 8"/>
                  <a:gd name="T10" fmla="*/ 9 w 18"/>
                  <a:gd name="T11" fmla="*/ 2 h 8"/>
                  <a:gd name="T12" fmla="*/ 12 w 18"/>
                  <a:gd name="T13" fmla="*/ 1 h 8"/>
                  <a:gd name="T14" fmla="*/ 14 w 18"/>
                  <a:gd name="T15" fmla="*/ 1 h 8"/>
                  <a:gd name="T16" fmla="*/ 16 w 18"/>
                  <a:gd name="T17" fmla="*/ 0 h 8"/>
                  <a:gd name="T18" fmla="*/ 16 w 18"/>
                  <a:gd name="T19" fmla="*/ 0 h 8"/>
                  <a:gd name="T20" fmla="*/ 17 w 18"/>
                  <a:gd name="T21" fmla="*/ 1 h 8"/>
                  <a:gd name="T22" fmla="*/ 16 w 18"/>
                  <a:gd name="T23" fmla="*/ 1 h 8"/>
                  <a:gd name="T24" fmla="*/ 15 w 18"/>
                  <a:gd name="T25" fmla="*/ 2 h 8"/>
                  <a:gd name="T26" fmla="*/ 13 w 18"/>
                  <a:gd name="T27" fmla="*/ 3 h 8"/>
                  <a:gd name="T28" fmla="*/ 10 w 18"/>
                  <a:gd name="T29" fmla="*/ 4 h 8"/>
                  <a:gd name="T30" fmla="*/ 7 w 18"/>
                  <a:gd name="T31" fmla="*/ 5 h 8"/>
                  <a:gd name="T32" fmla="*/ 4 w 18"/>
                  <a:gd name="T33" fmla="*/ 6 h 8"/>
                  <a:gd name="T34" fmla="*/ 3 w 18"/>
                  <a:gd name="T35" fmla="*/ 7 h 8"/>
                  <a:gd name="T36" fmla="*/ 1 w 18"/>
                  <a:gd name="T37" fmla="*/ 7 h 8"/>
                  <a:gd name="T38" fmla="*/ 0 w 18"/>
                  <a:gd name="T39" fmla="*/ 6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8"/>
                  <a:gd name="T62" fmla="*/ 18 w 18"/>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8">
                    <a:moveTo>
                      <a:pt x="0" y="6"/>
                    </a:moveTo>
                    <a:lnTo>
                      <a:pt x="0" y="6"/>
                    </a:lnTo>
                    <a:lnTo>
                      <a:pt x="1" y="5"/>
                    </a:lnTo>
                    <a:lnTo>
                      <a:pt x="4" y="4"/>
                    </a:lnTo>
                    <a:lnTo>
                      <a:pt x="6" y="4"/>
                    </a:lnTo>
                    <a:lnTo>
                      <a:pt x="9" y="2"/>
                    </a:lnTo>
                    <a:lnTo>
                      <a:pt x="12" y="1"/>
                    </a:lnTo>
                    <a:lnTo>
                      <a:pt x="14" y="1"/>
                    </a:lnTo>
                    <a:lnTo>
                      <a:pt x="16" y="0"/>
                    </a:lnTo>
                    <a:lnTo>
                      <a:pt x="17" y="1"/>
                    </a:lnTo>
                    <a:lnTo>
                      <a:pt x="16" y="1"/>
                    </a:lnTo>
                    <a:lnTo>
                      <a:pt x="15" y="2"/>
                    </a:lnTo>
                    <a:lnTo>
                      <a:pt x="13" y="3"/>
                    </a:lnTo>
                    <a:lnTo>
                      <a:pt x="10" y="4"/>
                    </a:lnTo>
                    <a:lnTo>
                      <a:pt x="7" y="5"/>
                    </a:lnTo>
                    <a:lnTo>
                      <a:pt x="4" y="6"/>
                    </a:lnTo>
                    <a:lnTo>
                      <a:pt x="3" y="7"/>
                    </a:lnTo>
                    <a:lnTo>
                      <a:pt x="1" y="7"/>
                    </a:lnTo>
                    <a:lnTo>
                      <a:pt x="0" y="6"/>
                    </a:lnTo>
                  </a:path>
                </a:pathLst>
              </a:custGeom>
              <a:solidFill>
                <a:srgbClr val="206000"/>
              </a:solidFill>
              <a:ln w="12700" cap="rnd">
                <a:noFill/>
                <a:round/>
                <a:headEnd/>
                <a:tailEnd/>
              </a:ln>
            </p:spPr>
            <p:txBody>
              <a:bodyPr/>
              <a:lstStyle/>
              <a:p>
                <a:endParaRPr lang="en-US">
                  <a:solidFill>
                    <a:srgbClr val="000000"/>
                  </a:solidFill>
                </a:endParaRPr>
              </a:p>
            </p:txBody>
          </p:sp>
          <p:sp>
            <p:nvSpPr>
              <p:cNvPr id="28916" name="Freeform 37"/>
              <p:cNvSpPr>
                <a:spLocks/>
              </p:cNvSpPr>
              <p:nvPr/>
            </p:nvSpPr>
            <p:spPr bwMode="auto">
              <a:xfrm>
                <a:off x="3376" y="2545"/>
                <a:ext cx="10" cy="15"/>
              </a:xfrm>
              <a:custGeom>
                <a:avLst/>
                <a:gdLst>
                  <a:gd name="T0" fmla="*/ 1 w 10"/>
                  <a:gd name="T1" fmla="*/ 14 h 15"/>
                  <a:gd name="T2" fmla="*/ 0 w 10"/>
                  <a:gd name="T3" fmla="*/ 12 h 15"/>
                  <a:gd name="T4" fmla="*/ 1 w 10"/>
                  <a:gd name="T5" fmla="*/ 9 h 15"/>
                  <a:gd name="T6" fmla="*/ 2 w 10"/>
                  <a:gd name="T7" fmla="*/ 7 h 15"/>
                  <a:gd name="T8" fmla="*/ 3 w 10"/>
                  <a:gd name="T9" fmla="*/ 5 h 15"/>
                  <a:gd name="T10" fmla="*/ 4 w 10"/>
                  <a:gd name="T11" fmla="*/ 4 h 15"/>
                  <a:gd name="T12" fmla="*/ 6 w 10"/>
                  <a:gd name="T13" fmla="*/ 2 h 15"/>
                  <a:gd name="T14" fmla="*/ 7 w 10"/>
                  <a:gd name="T15" fmla="*/ 1 h 15"/>
                  <a:gd name="T16" fmla="*/ 8 w 10"/>
                  <a:gd name="T17" fmla="*/ 0 h 15"/>
                  <a:gd name="T18" fmla="*/ 9 w 10"/>
                  <a:gd name="T19" fmla="*/ 2 h 15"/>
                  <a:gd name="T20" fmla="*/ 8 w 10"/>
                  <a:gd name="T21" fmla="*/ 2 h 15"/>
                  <a:gd name="T22" fmla="*/ 6 w 10"/>
                  <a:gd name="T23" fmla="*/ 4 h 15"/>
                  <a:gd name="T24" fmla="*/ 5 w 10"/>
                  <a:gd name="T25" fmla="*/ 5 h 15"/>
                  <a:gd name="T26" fmla="*/ 4 w 10"/>
                  <a:gd name="T27" fmla="*/ 6 h 15"/>
                  <a:gd name="T28" fmla="*/ 3 w 10"/>
                  <a:gd name="T29" fmla="*/ 8 h 15"/>
                  <a:gd name="T30" fmla="*/ 2 w 10"/>
                  <a:gd name="T31" fmla="*/ 10 h 15"/>
                  <a:gd name="T32" fmla="*/ 2 w 10"/>
                  <a:gd name="T33" fmla="*/ 12 h 15"/>
                  <a:gd name="T34" fmla="*/ 2 w 10"/>
                  <a:gd name="T35" fmla="*/ 13 h 15"/>
                  <a:gd name="T36" fmla="*/ 1 w 10"/>
                  <a:gd name="T37" fmla="*/ 14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
                  <a:gd name="T58" fmla="*/ 0 h 15"/>
                  <a:gd name="T59" fmla="*/ 10 w 10"/>
                  <a:gd name="T60" fmla="*/ 15 h 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 h="15">
                    <a:moveTo>
                      <a:pt x="1" y="14"/>
                    </a:moveTo>
                    <a:lnTo>
                      <a:pt x="0" y="12"/>
                    </a:lnTo>
                    <a:lnTo>
                      <a:pt x="1" y="9"/>
                    </a:lnTo>
                    <a:lnTo>
                      <a:pt x="2" y="7"/>
                    </a:lnTo>
                    <a:lnTo>
                      <a:pt x="3" y="5"/>
                    </a:lnTo>
                    <a:lnTo>
                      <a:pt x="4" y="4"/>
                    </a:lnTo>
                    <a:lnTo>
                      <a:pt x="6" y="2"/>
                    </a:lnTo>
                    <a:lnTo>
                      <a:pt x="7" y="1"/>
                    </a:lnTo>
                    <a:lnTo>
                      <a:pt x="8" y="0"/>
                    </a:lnTo>
                    <a:lnTo>
                      <a:pt x="9" y="2"/>
                    </a:lnTo>
                    <a:lnTo>
                      <a:pt x="8" y="2"/>
                    </a:lnTo>
                    <a:lnTo>
                      <a:pt x="6" y="4"/>
                    </a:lnTo>
                    <a:lnTo>
                      <a:pt x="5" y="5"/>
                    </a:lnTo>
                    <a:lnTo>
                      <a:pt x="4" y="6"/>
                    </a:lnTo>
                    <a:lnTo>
                      <a:pt x="3" y="8"/>
                    </a:lnTo>
                    <a:lnTo>
                      <a:pt x="2" y="10"/>
                    </a:lnTo>
                    <a:lnTo>
                      <a:pt x="2" y="12"/>
                    </a:lnTo>
                    <a:lnTo>
                      <a:pt x="2" y="13"/>
                    </a:lnTo>
                    <a:lnTo>
                      <a:pt x="1" y="14"/>
                    </a:lnTo>
                  </a:path>
                </a:pathLst>
              </a:custGeom>
              <a:solidFill>
                <a:srgbClr val="206000"/>
              </a:solidFill>
              <a:ln w="12700" cap="rnd">
                <a:noFill/>
                <a:round/>
                <a:headEnd/>
                <a:tailEnd/>
              </a:ln>
            </p:spPr>
            <p:txBody>
              <a:bodyPr/>
              <a:lstStyle/>
              <a:p>
                <a:endParaRPr lang="en-US">
                  <a:solidFill>
                    <a:srgbClr val="000000"/>
                  </a:solidFill>
                </a:endParaRPr>
              </a:p>
            </p:txBody>
          </p:sp>
          <p:sp>
            <p:nvSpPr>
              <p:cNvPr id="28917" name="Freeform 38"/>
              <p:cNvSpPr>
                <a:spLocks/>
              </p:cNvSpPr>
              <p:nvPr/>
            </p:nvSpPr>
            <p:spPr bwMode="auto">
              <a:xfrm>
                <a:off x="3374" y="2560"/>
                <a:ext cx="4" cy="5"/>
              </a:xfrm>
              <a:custGeom>
                <a:avLst/>
                <a:gdLst>
                  <a:gd name="T0" fmla="*/ 3 w 4"/>
                  <a:gd name="T1" fmla="*/ 0 h 5"/>
                  <a:gd name="T2" fmla="*/ 3 w 4"/>
                  <a:gd name="T3" fmla="*/ 2 h 5"/>
                  <a:gd name="T4" fmla="*/ 2 w 4"/>
                  <a:gd name="T5" fmla="*/ 4 h 5"/>
                  <a:gd name="T6" fmla="*/ 1 w 4"/>
                  <a:gd name="T7" fmla="*/ 4 h 5"/>
                  <a:gd name="T8" fmla="*/ 0 w 4"/>
                  <a:gd name="T9" fmla="*/ 2 h 5"/>
                  <a:gd name="T10" fmla="*/ 3 w 4"/>
                  <a:gd name="T11" fmla="*/ 0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3" y="0"/>
                    </a:moveTo>
                    <a:lnTo>
                      <a:pt x="3" y="2"/>
                    </a:lnTo>
                    <a:lnTo>
                      <a:pt x="2" y="4"/>
                    </a:lnTo>
                    <a:lnTo>
                      <a:pt x="1" y="4"/>
                    </a:lnTo>
                    <a:lnTo>
                      <a:pt x="0" y="2"/>
                    </a:lnTo>
                    <a:lnTo>
                      <a:pt x="3" y="0"/>
                    </a:lnTo>
                  </a:path>
                </a:pathLst>
              </a:custGeom>
              <a:solidFill>
                <a:srgbClr val="206000"/>
              </a:solidFill>
              <a:ln w="12700" cap="rnd">
                <a:noFill/>
                <a:round/>
                <a:headEnd/>
                <a:tailEnd/>
              </a:ln>
            </p:spPr>
            <p:txBody>
              <a:bodyPr/>
              <a:lstStyle/>
              <a:p>
                <a:endParaRPr lang="en-US">
                  <a:solidFill>
                    <a:srgbClr val="000000"/>
                  </a:solidFill>
                </a:endParaRPr>
              </a:p>
            </p:txBody>
          </p:sp>
          <p:sp>
            <p:nvSpPr>
              <p:cNvPr id="28918" name="Freeform 39"/>
              <p:cNvSpPr>
                <a:spLocks/>
              </p:cNvSpPr>
              <p:nvPr/>
            </p:nvSpPr>
            <p:spPr bwMode="auto">
              <a:xfrm>
                <a:off x="3371" y="2554"/>
                <a:ext cx="3" cy="5"/>
              </a:xfrm>
              <a:custGeom>
                <a:avLst/>
                <a:gdLst>
                  <a:gd name="T0" fmla="*/ 2 w 3"/>
                  <a:gd name="T1" fmla="*/ 0 h 5"/>
                  <a:gd name="T2" fmla="*/ 1 w 3"/>
                  <a:gd name="T3" fmla="*/ 4 h 5"/>
                  <a:gd name="T4" fmla="*/ 1 w 3"/>
                  <a:gd name="T5" fmla="*/ 4 h 5"/>
                  <a:gd name="T6" fmla="*/ 0 w 3"/>
                  <a:gd name="T7" fmla="*/ 4 h 5"/>
                  <a:gd name="T8" fmla="*/ 2 w 3"/>
                  <a:gd name="T9" fmla="*/ 0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0"/>
                    </a:moveTo>
                    <a:lnTo>
                      <a:pt x="1" y="4"/>
                    </a:lnTo>
                    <a:lnTo>
                      <a:pt x="0" y="4"/>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8919" name="Freeform 40"/>
              <p:cNvSpPr>
                <a:spLocks/>
              </p:cNvSpPr>
              <p:nvPr/>
            </p:nvSpPr>
            <p:spPr bwMode="auto">
              <a:xfrm>
                <a:off x="3372" y="2540"/>
                <a:ext cx="1" cy="15"/>
              </a:xfrm>
              <a:custGeom>
                <a:avLst/>
                <a:gdLst>
                  <a:gd name="T0" fmla="*/ 0 w 1"/>
                  <a:gd name="T1" fmla="*/ 1 h 15"/>
                  <a:gd name="T2" fmla="*/ 0 w 1"/>
                  <a:gd name="T3" fmla="*/ 2 h 15"/>
                  <a:gd name="T4" fmla="*/ 0 w 1"/>
                  <a:gd name="T5" fmla="*/ 3 h 15"/>
                  <a:gd name="T6" fmla="*/ 0 w 1"/>
                  <a:gd name="T7" fmla="*/ 5 h 15"/>
                  <a:gd name="T8" fmla="*/ 0 w 1"/>
                  <a:gd name="T9" fmla="*/ 7 h 15"/>
                  <a:gd name="T10" fmla="*/ 0 w 1"/>
                  <a:gd name="T11" fmla="*/ 9 h 15"/>
                  <a:gd name="T12" fmla="*/ 0 w 1"/>
                  <a:gd name="T13" fmla="*/ 11 h 15"/>
                  <a:gd name="T14" fmla="*/ 0 w 1"/>
                  <a:gd name="T15" fmla="*/ 12 h 15"/>
                  <a:gd name="T16" fmla="*/ 0 w 1"/>
                  <a:gd name="T17" fmla="*/ 13 h 15"/>
                  <a:gd name="T18" fmla="*/ 0 w 1"/>
                  <a:gd name="T19" fmla="*/ 14 h 15"/>
                  <a:gd name="T20" fmla="*/ 0 w 1"/>
                  <a:gd name="T21" fmla="*/ 13 h 15"/>
                  <a:gd name="T22" fmla="*/ 0 w 1"/>
                  <a:gd name="T23" fmla="*/ 12 h 15"/>
                  <a:gd name="T24" fmla="*/ 0 w 1"/>
                  <a:gd name="T25" fmla="*/ 11 h 15"/>
                  <a:gd name="T26" fmla="*/ 0 w 1"/>
                  <a:gd name="T27" fmla="*/ 9 h 15"/>
                  <a:gd name="T28" fmla="*/ 0 w 1"/>
                  <a:gd name="T29" fmla="*/ 7 h 15"/>
                  <a:gd name="T30" fmla="*/ 0 w 1"/>
                  <a:gd name="T31" fmla="*/ 5 h 15"/>
                  <a:gd name="T32" fmla="*/ 0 w 1"/>
                  <a:gd name="T33" fmla="*/ 2 h 15"/>
                  <a:gd name="T34" fmla="*/ 0 w 1"/>
                  <a:gd name="T35" fmla="*/ 0 h 15"/>
                  <a:gd name="T36" fmla="*/ 0 w 1"/>
                  <a:gd name="T37" fmla="*/ 1 h 15"/>
                  <a:gd name="T38" fmla="*/ 0 w 1"/>
                  <a:gd name="T39" fmla="*/ 1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
                  <a:gd name="T61" fmla="*/ 0 h 15"/>
                  <a:gd name="T62" fmla="*/ 1 w 1"/>
                  <a:gd name="T63" fmla="*/ 15 h 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 h="15">
                    <a:moveTo>
                      <a:pt x="0" y="1"/>
                    </a:moveTo>
                    <a:lnTo>
                      <a:pt x="0" y="2"/>
                    </a:lnTo>
                    <a:lnTo>
                      <a:pt x="0" y="3"/>
                    </a:lnTo>
                    <a:lnTo>
                      <a:pt x="0" y="5"/>
                    </a:lnTo>
                    <a:lnTo>
                      <a:pt x="0" y="7"/>
                    </a:lnTo>
                    <a:lnTo>
                      <a:pt x="0" y="9"/>
                    </a:lnTo>
                    <a:lnTo>
                      <a:pt x="0" y="11"/>
                    </a:lnTo>
                    <a:lnTo>
                      <a:pt x="0" y="12"/>
                    </a:lnTo>
                    <a:lnTo>
                      <a:pt x="0" y="13"/>
                    </a:lnTo>
                    <a:lnTo>
                      <a:pt x="0" y="14"/>
                    </a:lnTo>
                    <a:lnTo>
                      <a:pt x="0" y="13"/>
                    </a:lnTo>
                    <a:lnTo>
                      <a:pt x="0" y="12"/>
                    </a:lnTo>
                    <a:lnTo>
                      <a:pt x="0" y="11"/>
                    </a:lnTo>
                    <a:lnTo>
                      <a:pt x="0" y="9"/>
                    </a:lnTo>
                    <a:lnTo>
                      <a:pt x="0" y="7"/>
                    </a:lnTo>
                    <a:lnTo>
                      <a:pt x="0" y="5"/>
                    </a:lnTo>
                    <a:lnTo>
                      <a:pt x="0" y="2"/>
                    </a:lnTo>
                    <a:lnTo>
                      <a:pt x="0" y="0"/>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8920" name="Freeform 41"/>
              <p:cNvSpPr>
                <a:spLocks/>
              </p:cNvSpPr>
              <p:nvPr/>
            </p:nvSpPr>
            <p:spPr bwMode="auto">
              <a:xfrm>
                <a:off x="3376" y="2526"/>
                <a:ext cx="20" cy="11"/>
              </a:xfrm>
              <a:custGeom>
                <a:avLst/>
                <a:gdLst>
                  <a:gd name="T0" fmla="*/ 19 w 20"/>
                  <a:gd name="T1" fmla="*/ 2 h 11"/>
                  <a:gd name="T2" fmla="*/ 19 w 20"/>
                  <a:gd name="T3" fmla="*/ 2 h 11"/>
                  <a:gd name="T4" fmla="*/ 17 w 20"/>
                  <a:gd name="T5" fmla="*/ 2 h 11"/>
                  <a:gd name="T6" fmla="*/ 15 w 20"/>
                  <a:gd name="T7" fmla="*/ 3 h 11"/>
                  <a:gd name="T8" fmla="*/ 12 w 20"/>
                  <a:gd name="T9" fmla="*/ 4 h 11"/>
                  <a:gd name="T10" fmla="*/ 10 w 20"/>
                  <a:gd name="T11" fmla="*/ 6 h 11"/>
                  <a:gd name="T12" fmla="*/ 7 w 20"/>
                  <a:gd name="T13" fmla="*/ 7 h 11"/>
                  <a:gd name="T14" fmla="*/ 5 w 20"/>
                  <a:gd name="T15" fmla="*/ 8 h 11"/>
                  <a:gd name="T16" fmla="*/ 3 w 20"/>
                  <a:gd name="T17" fmla="*/ 9 h 11"/>
                  <a:gd name="T18" fmla="*/ 1 w 20"/>
                  <a:gd name="T19" fmla="*/ 10 h 11"/>
                  <a:gd name="T20" fmla="*/ 0 w 20"/>
                  <a:gd name="T21" fmla="*/ 9 h 11"/>
                  <a:gd name="T22" fmla="*/ 1 w 20"/>
                  <a:gd name="T23" fmla="*/ 8 h 11"/>
                  <a:gd name="T24" fmla="*/ 4 w 20"/>
                  <a:gd name="T25" fmla="*/ 7 h 11"/>
                  <a:gd name="T26" fmla="*/ 6 w 20"/>
                  <a:gd name="T27" fmla="*/ 5 h 11"/>
                  <a:gd name="T28" fmla="*/ 9 w 20"/>
                  <a:gd name="T29" fmla="*/ 4 h 11"/>
                  <a:gd name="T30" fmla="*/ 12 w 20"/>
                  <a:gd name="T31" fmla="*/ 3 h 11"/>
                  <a:gd name="T32" fmla="*/ 14 w 20"/>
                  <a:gd name="T33" fmla="*/ 2 h 11"/>
                  <a:gd name="T34" fmla="*/ 16 w 20"/>
                  <a:gd name="T35" fmla="*/ 1 h 11"/>
                  <a:gd name="T36" fmla="*/ 18 w 20"/>
                  <a:gd name="T37" fmla="*/ 0 h 11"/>
                  <a:gd name="T38" fmla="*/ 19 w 20"/>
                  <a:gd name="T39" fmla="*/ 2 h 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11"/>
                  <a:gd name="T62" fmla="*/ 20 w 20"/>
                  <a:gd name="T63" fmla="*/ 11 h 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11">
                    <a:moveTo>
                      <a:pt x="19" y="2"/>
                    </a:moveTo>
                    <a:lnTo>
                      <a:pt x="19" y="2"/>
                    </a:lnTo>
                    <a:lnTo>
                      <a:pt x="17" y="2"/>
                    </a:lnTo>
                    <a:lnTo>
                      <a:pt x="15" y="3"/>
                    </a:lnTo>
                    <a:lnTo>
                      <a:pt x="12" y="4"/>
                    </a:lnTo>
                    <a:lnTo>
                      <a:pt x="10" y="6"/>
                    </a:lnTo>
                    <a:lnTo>
                      <a:pt x="7" y="7"/>
                    </a:lnTo>
                    <a:lnTo>
                      <a:pt x="5" y="8"/>
                    </a:lnTo>
                    <a:lnTo>
                      <a:pt x="3" y="9"/>
                    </a:lnTo>
                    <a:lnTo>
                      <a:pt x="1" y="10"/>
                    </a:lnTo>
                    <a:lnTo>
                      <a:pt x="0" y="9"/>
                    </a:lnTo>
                    <a:lnTo>
                      <a:pt x="1" y="8"/>
                    </a:lnTo>
                    <a:lnTo>
                      <a:pt x="4" y="7"/>
                    </a:lnTo>
                    <a:lnTo>
                      <a:pt x="6" y="5"/>
                    </a:lnTo>
                    <a:lnTo>
                      <a:pt x="9" y="4"/>
                    </a:lnTo>
                    <a:lnTo>
                      <a:pt x="12" y="3"/>
                    </a:lnTo>
                    <a:lnTo>
                      <a:pt x="14" y="2"/>
                    </a:lnTo>
                    <a:lnTo>
                      <a:pt x="16" y="1"/>
                    </a:lnTo>
                    <a:lnTo>
                      <a:pt x="18" y="0"/>
                    </a:lnTo>
                    <a:lnTo>
                      <a:pt x="19" y="2"/>
                    </a:lnTo>
                  </a:path>
                </a:pathLst>
              </a:custGeom>
              <a:solidFill>
                <a:srgbClr val="206000"/>
              </a:solidFill>
              <a:ln w="12700" cap="rnd">
                <a:noFill/>
                <a:round/>
                <a:headEnd/>
                <a:tailEnd/>
              </a:ln>
            </p:spPr>
            <p:txBody>
              <a:bodyPr/>
              <a:lstStyle/>
              <a:p>
                <a:endParaRPr lang="en-US">
                  <a:solidFill>
                    <a:srgbClr val="000000"/>
                  </a:solidFill>
                </a:endParaRPr>
              </a:p>
            </p:txBody>
          </p:sp>
          <p:sp>
            <p:nvSpPr>
              <p:cNvPr id="28921" name="Freeform 42"/>
              <p:cNvSpPr>
                <a:spLocks/>
              </p:cNvSpPr>
              <p:nvPr/>
            </p:nvSpPr>
            <p:spPr bwMode="auto">
              <a:xfrm>
                <a:off x="3399" y="2513"/>
                <a:ext cx="21" cy="12"/>
              </a:xfrm>
              <a:custGeom>
                <a:avLst/>
                <a:gdLst>
                  <a:gd name="T0" fmla="*/ 20 w 21"/>
                  <a:gd name="T1" fmla="*/ 1 h 12"/>
                  <a:gd name="T2" fmla="*/ 20 w 21"/>
                  <a:gd name="T3" fmla="*/ 1 h 12"/>
                  <a:gd name="T4" fmla="*/ 17 w 21"/>
                  <a:gd name="T5" fmla="*/ 2 h 12"/>
                  <a:gd name="T6" fmla="*/ 15 w 21"/>
                  <a:gd name="T7" fmla="*/ 4 h 12"/>
                  <a:gd name="T8" fmla="*/ 13 w 21"/>
                  <a:gd name="T9" fmla="*/ 5 h 12"/>
                  <a:gd name="T10" fmla="*/ 9 w 21"/>
                  <a:gd name="T11" fmla="*/ 7 h 12"/>
                  <a:gd name="T12" fmla="*/ 7 w 21"/>
                  <a:gd name="T13" fmla="*/ 8 h 12"/>
                  <a:gd name="T14" fmla="*/ 4 w 21"/>
                  <a:gd name="T15" fmla="*/ 9 h 12"/>
                  <a:gd name="T16" fmla="*/ 2 w 21"/>
                  <a:gd name="T17" fmla="*/ 10 h 12"/>
                  <a:gd name="T18" fmla="*/ 1 w 21"/>
                  <a:gd name="T19" fmla="*/ 11 h 12"/>
                  <a:gd name="T20" fmla="*/ 0 w 21"/>
                  <a:gd name="T21" fmla="*/ 9 h 12"/>
                  <a:gd name="T22" fmla="*/ 1 w 21"/>
                  <a:gd name="T23" fmla="*/ 9 h 12"/>
                  <a:gd name="T24" fmla="*/ 3 w 21"/>
                  <a:gd name="T25" fmla="*/ 8 h 12"/>
                  <a:gd name="T26" fmla="*/ 5 w 21"/>
                  <a:gd name="T27" fmla="*/ 7 h 12"/>
                  <a:gd name="T28" fmla="*/ 9 w 21"/>
                  <a:gd name="T29" fmla="*/ 5 h 12"/>
                  <a:gd name="T30" fmla="*/ 11 w 21"/>
                  <a:gd name="T31" fmla="*/ 4 h 12"/>
                  <a:gd name="T32" fmla="*/ 14 w 21"/>
                  <a:gd name="T33" fmla="*/ 2 h 12"/>
                  <a:gd name="T34" fmla="*/ 17 w 21"/>
                  <a:gd name="T35" fmla="*/ 1 h 12"/>
                  <a:gd name="T36" fmla="*/ 19 w 21"/>
                  <a:gd name="T37" fmla="*/ 0 h 12"/>
                  <a:gd name="T38" fmla="*/ 20 w 21"/>
                  <a:gd name="T39" fmla="*/ 1 h 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
                  <a:gd name="T61" fmla="*/ 0 h 12"/>
                  <a:gd name="T62" fmla="*/ 21 w 21"/>
                  <a:gd name="T63" fmla="*/ 12 h 1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 h="12">
                    <a:moveTo>
                      <a:pt x="20" y="1"/>
                    </a:moveTo>
                    <a:lnTo>
                      <a:pt x="20" y="1"/>
                    </a:lnTo>
                    <a:lnTo>
                      <a:pt x="17" y="2"/>
                    </a:lnTo>
                    <a:lnTo>
                      <a:pt x="15" y="4"/>
                    </a:lnTo>
                    <a:lnTo>
                      <a:pt x="13" y="5"/>
                    </a:lnTo>
                    <a:lnTo>
                      <a:pt x="9" y="7"/>
                    </a:lnTo>
                    <a:lnTo>
                      <a:pt x="7" y="8"/>
                    </a:lnTo>
                    <a:lnTo>
                      <a:pt x="4" y="9"/>
                    </a:lnTo>
                    <a:lnTo>
                      <a:pt x="2" y="10"/>
                    </a:lnTo>
                    <a:lnTo>
                      <a:pt x="1" y="11"/>
                    </a:lnTo>
                    <a:lnTo>
                      <a:pt x="0" y="9"/>
                    </a:lnTo>
                    <a:lnTo>
                      <a:pt x="1" y="9"/>
                    </a:lnTo>
                    <a:lnTo>
                      <a:pt x="3" y="8"/>
                    </a:lnTo>
                    <a:lnTo>
                      <a:pt x="5" y="7"/>
                    </a:lnTo>
                    <a:lnTo>
                      <a:pt x="9" y="5"/>
                    </a:lnTo>
                    <a:lnTo>
                      <a:pt x="11" y="4"/>
                    </a:lnTo>
                    <a:lnTo>
                      <a:pt x="14" y="2"/>
                    </a:lnTo>
                    <a:lnTo>
                      <a:pt x="17" y="1"/>
                    </a:lnTo>
                    <a:lnTo>
                      <a:pt x="19" y="0"/>
                    </a:lnTo>
                    <a:lnTo>
                      <a:pt x="20" y="1"/>
                    </a:lnTo>
                  </a:path>
                </a:pathLst>
              </a:custGeom>
              <a:solidFill>
                <a:srgbClr val="206000"/>
              </a:solidFill>
              <a:ln w="12700" cap="rnd">
                <a:noFill/>
                <a:round/>
                <a:headEnd/>
                <a:tailEnd/>
              </a:ln>
            </p:spPr>
            <p:txBody>
              <a:bodyPr/>
              <a:lstStyle/>
              <a:p>
                <a:endParaRPr lang="en-US">
                  <a:solidFill>
                    <a:srgbClr val="000000"/>
                  </a:solidFill>
                </a:endParaRPr>
              </a:p>
            </p:txBody>
          </p:sp>
          <p:sp>
            <p:nvSpPr>
              <p:cNvPr id="28922" name="Freeform 43"/>
              <p:cNvSpPr>
                <a:spLocks/>
              </p:cNvSpPr>
              <p:nvPr/>
            </p:nvSpPr>
            <p:spPr bwMode="auto">
              <a:xfrm>
                <a:off x="3423" y="2499"/>
                <a:ext cx="16" cy="11"/>
              </a:xfrm>
              <a:custGeom>
                <a:avLst/>
                <a:gdLst>
                  <a:gd name="T0" fmla="*/ 15 w 16"/>
                  <a:gd name="T1" fmla="*/ 2 h 11"/>
                  <a:gd name="T2" fmla="*/ 15 w 16"/>
                  <a:gd name="T3" fmla="*/ 2 h 11"/>
                  <a:gd name="T4" fmla="*/ 13 w 16"/>
                  <a:gd name="T5" fmla="*/ 3 h 11"/>
                  <a:gd name="T6" fmla="*/ 11 w 16"/>
                  <a:gd name="T7" fmla="*/ 4 h 11"/>
                  <a:gd name="T8" fmla="*/ 9 w 16"/>
                  <a:gd name="T9" fmla="*/ 5 h 11"/>
                  <a:gd name="T10" fmla="*/ 7 w 16"/>
                  <a:gd name="T11" fmla="*/ 6 h 11"/>
                  <a:gd name="T12" fmla="*/ 5 w 16"/>
                  <a:gd name="T13" fmla="*/ 7 h 11"/>
                  <a:gd name="T14" fmla="*/ 3 w 16"/>
                  <a:gd name="T15" fmla="*/ 8 h 11"/>
                  <a:gd name="T16" fmla="*/ 2 w 16"/>
                  <a:gd name="T17" fmla="*/ 9 h 11"/>
                  <a:gd name="T18" fmla="*/ 1 w 16"/>
                  <a:gd name="T19" fmla="*/ 10 h 11"/>
                  <a:gd name="T20" fmla="*/ 0 w 16"/>
                  <a:gd name="T21" fmla="*/ 9 h 11"/>
                  <a:gd name="T22" fmla="*/ 1 w 16"/>
                  <a:gd name="T23" fmla="*/ 8 h 11"/>
                  <a:gd name="T24" fmla="*/ 3 w 16"/>
                  <a:gd name="T25" fmla="*/ 7 h 11"/>
                  <a:gd name="T26" fmla="*/ 4 w 16"/>
                  <a:gd name="T27" fmla="*/ 6 h 11"/>
                  <a:gd name="T28" fmla="*/ 6 w 16"/>
                  <a:gd name="T29" fmla="*/ 5 h 11"/>
                  <a:gd name="T30" fmla="*/ 8 w 16"/>
                  <a:gd name="T31" fmla="*/ 3 h 11"/>
                  <a:gd name="T32" fmla="*/ 9 w 16"/>
                  <a:gd name="T33" fmla="*/ 2 h 11"/>
                  <a:gd name="T34" fmla="*/ 12 w 16"/>
                  <a:gd name="T35" fmla="*/ 1 h 11"/>
                  <a:gd name="T36" fmla="*/ 14 w 16"/>
                  <a:gd name="T37" fmla="*/ 0 h 11"/>
                  <a:gd name="T38" fmla="*/ 15 w 16"/>
                  <a:gd name="T39" fmla="*/ 2 h 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
                  <a:gd name="T61" fmla="*/ 0 h 11"/>
                  <a:gd name="T62" fmla="*/ 16 w 16"/>
                  <a:gd name="T63" fmla="*/ 11 h 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 h="11">
                    <a:moveTo>
                      <a:pt x="15" y="2"/>
                    </a:moveTo>
                    <a:lnTo>
                      <a:pt x="15" y="2"/>
                    </a:lnTo>
                    <a:lnTo>
                      <a:pt x="13" y="3"/>
                    </a:lnTo>
                    <a:lnTo>
                      <a:pt x="11" y="4"/>
                    </a:lnTo>
                    <a:lnTo>
                      <a:pt x="9" y="5"/>
                    </a:lnTo>
                    <a:lnTo>
                      <a:pt x="7" y="6"/>
                    </a:lnTo>
                    <a:lnTo>
                      <a:pt x="5" y="7"/>
                    </a:lnTo>
                    <a:lnTo>
                      <a:pt x="3" y="8"/>
                    </a:lnTo>
                    <a:lnTo>
                      <a:pt x="2" y="9"/>
                    </a:lnTo>
                    <a:lnTo>
                      <a:pt x="1" y="10"/>
                    </a:lnTo>
                    <a:lnTo>
                      <a:pt x="0" y="9"/>
                    </a:lnTo>
                    <a:lnTo>
                      <a:pt x="1" y="8"/>
                    </a:lnTo>
                    <a:lnTo>
                      <a:pt x="3" y="7"/>
                    </a:lnTo>
                    <a:lnTo>
                      <a:pt x="4" y="6"/>
                    </a:lnTo>
                    <a:lnTo>
                      <a:pt x="6" y="5"/>
                    </a:lnTo>
                    <a:lnTo>
                      <a:pt x="8" y="3"/>
                    </a:lnTo>
                    <a:lnTo>
                      <a:pt x="9" y="2"/>
                    </a:lnTo>
                    <a:lnTo>
                      <a:pt x="12" y="1"/>
                    </a:lnTo>
                    <a:lnTo>
                      <a:pt x="14" y="0"/>
                    </a:lnTo>
                    <a:lnTo>
                      <a:pt x="15" y="2"/>
                    </a:lnTo>
                  </a:path>
                </a:pathLst>
              </a:custGeom>
              <a:solidFill>
                <a:srgbClr val="206000"/>
              </a:solidFill>
              <a:ln w="12700" cap="rnd">
                <a:noFill/>
                <a:round/>
                <a:headEnd/>
                <a:tailEnd/>
              </a:ln>
            </p:spPr>
            <p:txBody>
              <a:bodyPr/>
              <a:lstStyle/>
              <a:p>
                <a:endParaRPr lang="en-US">
                  <a:solidFill>
                    <a:srgbClr val="000000"/>
                  </a:solidFill>
                </a:endParaRPr>
              </a:p>
            </p:txBody>
          </p:sp>
          <p:sp>
            <p:nvSpPr>
              <p:cNvPr id="28923" name="Freeform 44"/>
              <p:cNvSpPr>
                <a:spLocks/>
              </p:cNvSpPr>
              <p:nvPr/>
            </p:nvSpPr>
            <p:spPr bwMode="auto">
              <a:xfrm>
                <a:off x="3442" y="2480"/>
                <a:ext cx="31" cy="17"/>
              </a:xfrm>
              <a:custGeom>
                <a:avLst/>
                <a:gdLst>
                  <a:gd name="T0" fmla="*/ 30 w 31"/>
                  <a:gd name="T1" fmla="*/ 1 h 17"/>
                  <a:gd name="T2" fmla="*/ 30 w 31"/>
                  <a:gd name="T3" fmla="*/ 1 h 17"/>
                  <a:gd name="T4" fmla="*/ 28 w 31"/>
                  <a:gd name="T5" fmla="*/ 3 h 17"/>
                  <a:gd name="T6" fmla="*/ 23 w 31"/>
                  <a:gd name="T7" fmla="*/ 5 h 17"/>
                  <a:gd name="T8" fmla="*/ 19 w 31"/>
                  <a:gd name="T9" fmla="*/ 7 h 17"/>
                  <a:gd name="T10" fmla="*/ 14 w 31"/>
                  <a:gd name="T11" fmla="*/ 10 h 17"/>
                  <a:gd name="T12" fmla="*/ 9 w 31"/>
                  <a:gd name="T13" fmla="*/ 12 h 17"/>
                  <a:gd name="T14" fmla="*/ 5 w 31"/>
                  <a:gd name="T15" fmla="*/ 14 h 17"/>
                  <a:gd name="T16" fmla="*/ 2 w 31"/>
                  <a:gd name="T17" fmla="*/ 15 h 17"/>
                  <a:gd name="T18" fmla="*/ 1 w 31"/>
                  <a:gd name="T19" fmla="*/ 16 h 17"/>
                  <a:gd name="T20" fmla="*/ 0 w 31"/>
                  <a:gd name="T21" fmla="*/ 14 h 17"/>
                  <a:gd name="T22" fmla="*/ 1 w 31"/>
                  <a:gd name="T23" fmla="*/ 13 h 17"/>
                  <a:gd name="T24" fmla="*/ 4 w 31"/>
                  <a:gd name="T25" fmla="*/ 12 h 17"/>
                  <a:gd name="T26" fmla="*/ 7 w 31"/>
                  <a:gd name="T27" fmla="*/ 10 h 17"/>
                  <a:gd name="T28" fmla="*/ 12 w 31"/>
                  <a:gd name="T29" fmla="*/ 8 h 17"/>
                  <a:gd name="T30" fmla="*/ 18 w 31"/>
                  <a:gd name="T31" fmla="*/ 5 h 17"/>
                  <a:gd name="T32" fmla="*/ 23 w 31"/>
                  <a:gd name="T33" fmla="*/ 3 h 17"/>
                  <a:gd name="T34" fmla="*/ 26 w 31"/>
                  <a:gd name="T35" fmla="*/ 1 h 17"/>
                  <a:gd name="T36" fmla="*/ 29 w 31"/>
                  <a:gd name="T37" fmla="*/ 0 h 17"/>
                  <a:gd name="T38" fmla="*/ 30 w 31"/>
                  <a:gd name="T39" fmla="*/ 1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17"/>
                  <a:gd name="T62" fmla="*/ 31 w 31"/>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17">
                    <a:moveTo>
                      <a:pt x="30" y="1"/>
                    </a:moveTo>
                    <a:lnTo>
                      <a:pt x="30" y="1"/>
                    </a:lnTo>
                    <a:lnTo>
                      <a:pt x="28" y="3"/>
                    </a:lnTo>
                    <a:lnTo>
                      <a:pt x="23" y="5"/>
                    </a:lnTo>
                    <a:lnTo>
                      <a:pt x="19" y="7"/>
                    </a:lnTo>
                    <a:lnTo>
                      <a:pt x="14" y="10"/>
                    </a:lnTo>
                    <a:lnTo>
                      <a:pt x="9" y="12"/>
                    </a:lnTo>
                    <a:lnTo>
                      <a:pt x="5" y="14"/>
                    </a:lnTo>
                    <a:lnTo>
                      <a:pt x="2" y="15"/>
                    </a:lnTo>
                    <a:lnTo>
                      <a:pt x="1" y="16"/>
                    </a:lnTo>
                    <a:lnTo>
                      <a:pt x="0" y="14"/>
                    </a:lnTo>
                    <a:lnTo>
                      <a:pt x="1" y="13"/>
                    </a:lnTo>
                    <a:lnTo>
                      <a:pt x="4" y="12"/>
                    </a:lnTo>
                    <a:lnTo>
                      <a:pt x="7" y="10"/>
                    </a:lnTo>
                    <a:lnTo>
                      <a:pt x="12" y="8"/>
                    </a:lnTo>
                    <a:lnTo>
                      <a:pt x="18" y="5"/>
                    </a:lnTo>
                    <a:lnTo>
                      <a:pt x="23" y="3"/>
                    </a:lnTo>
                    <a:lnTo>
                      <a:pt x="26" y="1"/>
                    </a:lnTo>
                    <a:lnTo>
                      <a:pt x="29" y="0"/>
                    </a:lnTo>
                    <a:lnTo>
                      <a:pt x="30" y="1"/>
                    </a:lnTo>
                  </a:path>
                </a:pathLst>
              </a:custGeom>
              <a:solidFill>
                <a:srgbClr val="206000"/>
              </a:solidFill>
              <a:ln w="12700" cap="rnd">
                <a:noFill/>
                <a:round/>
                <a:headEnd/>
                <a:tailEnd/>
              </a:ln>
            </p:spPr>
            <p:txBody>
              <a:bodyPr/>
              <a:lstStyle/>
              <a:p>
                <a:endParaRPr lang="en-US">
                  <a:solidFill>
                    <a:srgbClr val="000000"/>
                  </a:solidFill>
                </a:endParaRPr>
              </a:p>
            </p:txBody>
          </p:sp>
          <p:sp>
            <p:nvSpPr>
              <p:cNvPr id="28924" name="Freeform 45"/>
              <p:cNvSpPr>
                <a:spLocks/>
              </p:cNvSpPr>
              <p:nvPr/>
            </p:nvSpPr>
            <p:spPr bwMode="auto">
              <a:xfrm>
                <a:off x="3476" y="2457"/>
                <a:ext cx="37" cy="21"/>
              </a:xfrm>
              <a:custGeom>
                <a:avLst/>
                <a:gdLst>
                  <a:gd name="T0" fmla="*/ 34 w 37"/>
                  <a:gd name="T1" fmla="*/ 1 h 21"/>
                  <a:gd name="T2" fmla="*/ 36 w 37"/>
                  <a:gd name="T3" fmla="*/ 1 h 21"/>
                  <a:gd name="T4" fmla="*/ 35 w 37"/>
                  <a:gd name="T5" fmla="*/ 2 h 21"/>
                  <a:gd name="T6" fmla="*/ 34 w 37"/>
                  <a:gd name="T7" fmla="*/ 3 h 21"/>
                  <a:gd name="T8" fmla="*/ 32 w 37"/>
                  <a:gd name="T9" fmla="*/ 4 h 21"/>
                  <a:gd name="T10" fmla="*/ 30 w 37"/>
                  <a:gd name="T11" fmla="*/ 6 h 21"/>
                  <a:gd name="T12" fmla="*/ 27 w 37"/>
                  <a:gd name="T13" fmla="*/ 7 h 21"/>
                  <a:gd name="T14" fmla="*/ 25 w 37"/>
                  <a:gd name="T15" fmla="*/ 8 h 21"/>
                  <a:gd name="T16" fmla="*/ 22 w 37"/>
                  <a:gd name="T17" fmla="*/ 10 h 21"/>
                  <a:gd name="T18" fmla="*/ 19 w 37"/>
                  <a:gd name="T19" fmla="*/ 11 h 21"/>
                  <a:gd name="T20" fmla="*/ 17 w 37"/>
                  <a:gd name="T21" fmla="*/ 12 h 21"/>
                  <a:gd name="T22" fmla="*/ 14 w 37"/>
                  <a:gd name="T23" fmla="*/ 14 h 21"/>
                  <a:gd name="T24" fmla="*/ 11 w 37"/>
                  <a:gd name="T25" fmla="*/ 15 h 21"/>
                  <a:gd name="T26" fmla="*/ 8 w 37"/>
                  <a:gd name="T27" fmla="*/ 17 h 21"/>
                  <a:gd name="T28" fmla="*/ 6 w 37"/>
                  <a:gd name="T29" fmla="*/ 18 h 21"/>
                  <a:gd name="T30" fmla="*/ 4 w 37"/>
                  <a:gd name="T31" fmla="*/ 19 h 21"/>
                  <a:gd name="T32" fmla="*/ 2 w 37"/>
                  <a:gd name="T33" fmla="*/ 20 h 21"/>
                  <a:gd name="T34" fmla="*/ 1 w 37"/>
                  <a:gd name="T35" fmla="*/ 20 h 21"/>
                  <a:gd name="T36" fmla="*/ 0 w 37"/>
                  <a:gd name="T37" fmla="*/ 19 h 21"/>
                  <a:gd name="T38" fmla="*/ 1 w 37"/>
                  <a:gd name="T39" fmla="*/ 18 h 21"/>
                  <a:gd name="T40" fmla="*/ 2 w 37"/>
                  <a:gd name="T41" fmla="*/ 17 h 21"/>
                  <a:gd name="T42" fmla="*/ 5 w 37"/>
                  <a:gd name="T43" fmla="*/ 16 h 21"/>
                  <a:gd name="T44" fmla="*/ 7 w 37"/>
                  <a:gd name="T45" fmla="*/ 14 h 21"/>
                  <a:gd name="T46" fmla="*/ 10 w 37"/>
                  <a:gd name="T47" fmla="*/ 14 h 21"/>
                  <a:gd name="T48" fmla="*/ 12 w 37"/>
                  <a:gd name="T49" fmla="*/ 12 h 21"/>
                  <a:gd name="T50" fmla="*/ 15 w 37"/>
                  <a:gd name="T51" fmla="*/ 10 h 21"/>
                  <a:gd name="T52" fmla="*/ 18 w 37"/>
                  <a:gd name="T53" fmla="*/ 9 h 21"/>
                  <a:gd name="T54" fmla="*/ 20 w 37"/>
                  <a:gd name="T55" fmla="*/ 8 h 21"/>
                  <a:gd name="T56" fmla="*/ 23 w 37"/>
                  <a:gd name="T57" fmla="*/ 6 h 21"/>
                  <a:gd name="T58" fmla="*/ 26 w 37"/>
                  <a:gd name="T59" fmla="*/ 5 h 21"/>
                  <a:gd name="T60" fmla="*/ 29 w 37"/>
                  <a:gd name="T61" fmla="*/ 3 h 21"/>
                  <a:gd name="T62" fmla="*/ 31 w 37"/>
                  <a:gd name="T63" fmla="*/ 3 h 21"/>
                  <a:gd name="T64" fmla="*/ 32 w 37"/>
                  <a:gd name="T65" fmla="*/ 1 h 21"/>
                  <a:gd name="T66" fmla="*/ 34 w 37"/>
                  <a:gd name="T67" fmla="*/ 1 h 21"/>
                  <a:gd name="T68" fmla="*/ 35 w 37"/>
                  <a:gd name="T69" fmla="*/ 0 h 21"/>
                  <a:gd name="T70" fmla="*/ 36 w 37"/>
                  <a:gd name="T71" fmla="*/ 1 h 21"/>
                  <a:gd name="T72" fmla="*/ 34 w 37"/>
                  <a:gd name="T73" fmla="*/ 1 h 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
                  <a:gd name="T112" fmla="*/ 0 h 21"/>
                  <a:gd name="T113" fmla="*/ 37 w 37"/>
                  <a:gd name="T114" fmla="*/ 21 h 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 h="21">
                    <a:moveTo>
                      <a:pt x="34" y="1"/>
                    </a:moveTo>
                    <a:lnTo>
                      <a:pt x="36" y="1"/>
                    </a:lnTo>
                    <a:lnTo>
                      <a:pt x="35" y="2"/>
                    </a:lnTo>
                    <a:lnTo>
                      <a:pt x="34" y="3"/>
                    </a:lnTo>
                    <a:lnTo>
                      <a:pt x="32" y="4"/>
                    </a:lnTo>
                    <a:lnTo>
                      <a:pt x="30" y="6"/>
                    </a:lnTo>
                    <a:lnTo>
                      <a:pt x="27" y="7"/>
                    </a:lnTo>
                    <a:lnTo>
                      <a:pt x="25" y="8"/>
                    </a:lnTo>
                    <a:lnTo>
                      <a:pt x="22" y="10"/>
                    </a:lnTo>
                    <a:lnTo>
                      <a:pt x="19" y="11"/>
                    </a:lnTo>
                    <a:lnTo>
                      <a:pt x="17" y="12"/>
                    </a:lnTo>
                    <a:lnTo>
                      <a:pt x="14" y="14"/>
                    </a:lnTo>
                    <a:lnTo>
                      <a:pt x="11" y="15"/>
                    </a:lnTo>
                    <a:lnTo>
                      <a:pt x="8" y="17"/>
                    </a:lnTo>
                    <a:lnTo>
                      <a:pt x="6" y="18"/>
                    </a:lnTo>
                    <a:lnTo>
                      <a:pt x="4" y="19"/>
                    </a:lnTo>
                    <a:lnTo>
                      <a:pt x="2" y="20"/>
                    </a:lnTo>
                    <a:lnTo>
                      <a:pt x="1" y="20"/>
                    </a:lnTo>
                    <a:lnTo>
                      <a:pt x="0" y="19"/>
                    </a:lnTo>
                    <a:lnTo>
                      <a:pt x="1" y="18"/>
                    </a:lnTo>
                    <a:lnTo>
                      <a:pt x="2" y="17"/>
                    </a:lnTo>
                    <a:lnTo>
                      <a:pt x="5" y="16"/>
                    </a:lnTo>
                    <a:lnTo>
                      <a:pt x="7" y="14"/>
                    </a:lnTo>
                    <a:lnTo>
                      <a:pt x="10" y="14"/>
                    </a:lnTo>
                    <a:lnTo>
                      <a:pt x="12" y="12"/>
                    </a:lnTo>
                    <a:lnTo>
                      <a:pt x="15" y="10"/>
                    </a:lnTo>
                    <a:lnTo>
                      <a:pt x="18" y="9"/>
                    </a:lnTo>
                    <a:lnTo>
                      <a:pt x="20" y="8"/>
                    </a:lnTo>
                    <a:lnTo>
                      <a:pt x="23" y="6"/>
                    </a:lnTo>
                    <a:lnTo>
                      <a:pt x="26" y="5"/>
                    </a:lnTo>
                    <a:lnTo>
                      <a:pt x="29" y="3"/>
                    </a:lnTo>
                    <a:lnTo>
                      <a:pt x="31" y="3"/>
                    </a:lnTo>
                    <a:lnTo>
                      <a:pt x="32" y="1"/>
                    </a:lnTo>
                    <a:lnTo>
                      <a:pt x="34" y="1"/>
                    </a:lnTo>
                    <a:lnTo>
                      <a:pt x="35" y="0"/>
                    </a:lnTo>
                    <a:lnTo>
                      <a:pt x="36" y="1"/>
                    </a:lnTo>
                    <a:lnTo>
                      <a:pt x="34" y="1"/>
                    </a:lnTo>
                  </a:path>
                </a:pathLst>
              </a:custGeom>
              <a:solidFill>
                <a:srgbClr val="206000"/>
              </a:solidFill>
              <a:ln w="12700" cap="rnd">
                <a:noFill/>
                <a:round/>
                <a:headEnd/>
                <a:tailEnd/>
              </a:ln>
            </p:spPr>
            <p:txBody>
              <a:bodyPr/>
              <a:lstStyle/>
              <a:p>
                <a:endParaRPr lang="en-US">
                  <a:solidFill>
                    <a:srgbClr val="000000"/>
                  </a:solidFill>
                </a:endParaRPr>
              </a:p>
            </p:txBody>
          </p:sp>
          <p:sp>
            <p:nvSpPr>
              <p:cNvPr id="28925" name="Freeform 46"/>
              <p:cNvSpPr>
                <a:spLocks/>
              </p:cNvSpPr>
              <p:nvPr/>
            </p:nvSpPr>
            <p:spPr bwMode="auto">
              <a:xfrm>
                <a:off x="3514" y="2458"/>
                <a:ext cx="11" cy="47"/>
              </a:xfrm>
              <a:custGeom>
                <a:avLst/>
                <a:gdLst>
                  <a:gd name="T0" fmla="*/ 8 w 11"/>
                  <a:gd name="T1" fmla="*/ 46 h 47"/>
                  <a:gd name="T2" fmla="*/ 8 w 11"/>
                  <a:gd name="T3" fmla="*/ 44 h 47"/>
                  <a:gd name="T4" fmla="*/ 8 w 11"/>
                  <a:gd name="T5" fmla="*/ 41 h 47"/>
                  <a:gd name="T6" fmla="*/ 7 w 11"/>
                  <a:gd name="T7" fmla="*/ 38 h 47"/>
                  <a:gd name="T8" fmla="*/ 7 w 11"/>
                  <a:gd name="T9" fmla="*/ 35 h 47"/>
                  <a:gd name="T10" fmla="*/ 6 w 11"/>
                  <a:gd name="T11" fmla="*/ 31 h 47"/>
                  <a:gd name="T12" fmla="*/ 5 w 11"/>
                  <a:gd name="T13" fmla="*/ 28 h 47"/>
                  <a:gd name="T14" fmla="*/ 5 w 11"/>
                  <a:gd name="T15" fmla="*/ 24 h 47"/>
                  <a:gd name="T16" fmla="*/ 4 w 11"/>
                  <a:gd name="T17" fmla="*/ 20 h 47"/>
                  <a:gd name="T18" fmla="*/ 4 w 11"/>
                  <a:gd name="T19" fmla="*/ 16 h 47"/>
                  <a:gd name="T20" fmla="*/ 2 w 11"/>
                  <a:gd name="T21" fmla="*/ 12 h 47"/>
                  <a:gd name="T22" fmla="*/ 2 w 11"/>
                  <a:gd name="T23" fmla="*/ 9 h 47"/>
                  <a:gd name="T24" fmla="*/ 1 w 11"/>
                  <a:gd name="T25" fmla="*/ 6 h 47"/>
                  <a:gd name="T26" fmla="*/ 1 w 11"/>
                  <a:gd name="T27" fmla="*/ 4 h 47"/>
                  <a:gd name="T28" fmla="*/ 1 w 11"/>
                  <a:gd name="T29" fmla="*/ 2 h 47"/>
                  <a:gd name="T30" fmla="*/ 1 w 11"/>
                  <a:gd name="T31" fmla="*/ 1 h 47"/>
                  <a:gd name="T32" fmla="*/ 0 w 11"/>
                  <a:gd name="T33" fmla="*/ 1 h 47"/>
                  <a:gd name="T34" fmla="*/ 2 w 11"/>
                  <a:gd name="T35" fmla="*/ 0 h 47"/>
                  <a:gd name="T36" fmla="*/ 2 w 11"/>
                  <a:gd name="T37" fmla="*/ 1 h 47"/>
                  <a:gd name="T38" fmla="*/ 2 w 11"/>
                  <a:gd name="T39" fmla="*/ 2 h 47"/>
                  <a:gd name="T40" fmla="*/ 2 w 11"/>
                  <a:gd name="T41" fmla="*/ 4 h 47"/>
                  <a:gd name="T42" fmla="*/ 3 w 11"/>
                  <a:gd name="T43" fmla="*/ 6 h 47"/>
                  <a:gd name="T44" fmla="*/ 4 w 11"/>
                  <a:gd name="T45" fmla="*/ 8 h 47"/>
                  <a:gd name="T46" fmla="*/ 4 w 11"/>
                  <a:gd name="T47" fmla="*/ 12 h 47"/>
                  <a:gd name="T48" fmla="*/ 5 w 11"/>
                  <a:gd name="T49" fmla="*/ 15 h 47"/>
                  <a:gd name="T50" fmla="*/ 6 w 11"/>
                  <a:gd name="T51" fmla="*/ 19 h 47"/>
                  <a:gd name="T52" fmla="*/ 6 w 11"/>
                  <a:gd name="T53" fmla="*/ 24 h 47"/>
                  <a:gd name="T54" fmla="*/ 7 w 11"/>
                  <a:gd name="T55" fmla="*/ 28 h 47"/>
                  <a:gd name="T56" fmla="*/ 8 w 11"/>
                  <a:gd name="T57" fmla="*/ 31 h 47"/>
                  <a:gd name="T58" fmla="*/ 8 w 11"/>
                  <a:gd name="T59" fmla="*/ 35 h 47"/>
                  <a:gd name="T60" fmla="*/ 9 w 11"/>
                  <a:gd name="T61" fmla="*/ 38 h 47"/>
                  <a:gd name="T62" fmla="*/ 9 w 11"/>
                  <a:gd name="T63" fmla="*/ 41 h 47"/>
                  <a:gd name="T64" fmla="*/ 10 w 11"/>
                  <a:gd name="T65" fmla="*/ 44 h 47"/>
                  <a:gd name="T66" fmla="*/ 10 w 11"/>
                  <a:gd name="T67" fmla="*/ 46 h 47"/>
                  <a:gd name="T68" fmla="*/ 8 w 11"/>
                  <a:gd name="T69" fmla="*/ 46 h 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
                  <a:gd name="T106" fmla="*/ 0 h 47"/>
                  <a:gd name="T107" fmla="*/ 11 w 11"/>
                  <a:gd name="T108" fmla="*/ 47 h 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 h="47">
                    <a:moveTo>
                      <a:pt x="8" y="46"/>
                    </a:moveTo>
                    <a:lnTo>
                      <a:pt x="8" y="44"/>
                    </a:lnTo>
                    <a:lnTo>
                      <a:pt x="8" y="41"/>
                    </a:lnTo>
                    <a:lnTo>
                      <a:pt x="7" y="38"/>
                    </a:lnTo>
                    <a:lnTo>
                      <a:pt x="7" y="35"/>
                    </a:lnTo>
                    <a:lnTo>
                      <a:pt x="6" y="31"/>
                    </a:lnTo>
                    <a:lnTo>
                      <a:pt x="5" y="28"/>
                    </a:lnTo>
                    <a:lnTo>
                      <a:pt x="5" y="24"/>
                    </a:lnTo>
                    <a:lnTo>
                      <a:pt x="4" y="20"/>
                    </a:lnTo>
                    <a:lnTo>
                      <a:pt x="4" y="16"/>
                    </a:lnTo>
                    <a:lnTo>
                      <a:pt x="2" y="12"/>
                    </a:lnTo>
                    <a:lnTo>
                      <a:pt x="2" y="9"/>
                    </a:lnTo>
                    <a:lnTo>
                      <a:pt x="1" y="6"/>
                    </a:lnTo>
                    <a:lnTo>
                      <a:pt x="1" y="4"/>
                    </a:lnTo>
                    <a:lnTo>
                      <a:pt x="1" y="2"/>
                    </a:lnTo>
                    <a:lnTo>
                      <a:pt x="1" y="1"/>
                    </a:lnTo>
                    <a:lnTo>
                      <a:pt x="0" y="1"/>
                    </a:lnTo>
                    <a:lnTo>
                      <a:pt x="2" y="0"/>
                    </a:lnTo>
                    <a:lnTo>
                      <a:pt x="2" y="1"/>
                    </a:lnTo>
                    <a:lnTo>
                      <a:pt x="2" y="2"/>
                    </a:lnTo>
                    <a:lnTo>
                      <a:pt x="2" y="4"/>
                    </a:lnTo>
                    <a:lnTo>
                      <a:pt x="3" y="6"/>
                    </a:lnTo>
                    <a:lnTo>
                      <a:pt x="4" y="8"/>
                    </a:lnTo>
                    <a:lnTo>
                      <a:pt x="4" y="12"/>
                    </a:lnTo>
                    <a:lnTo>
                      <a:pt x="5" y="15"/>
                    </a:lnTo>
                    <a:lnTo>
                      <a:pt x="6" y="19"/>
                    </a:lnTo>
                    <a:lnTo>
                      <a:pt x="6" y="24"/>
                    </a:lnTo>
                    <a:lnTo>
                      <a:pt x="7" y="28"/>
                    </a:lnTo>
                    <a:lnTo>
                      <a:pt x="8" y="31"/>
                    </a:lnTo>
                    <a:lnTo>
                      <a:pt x="8" y="35"/>
                    </a:lnTo>
                    <a:lnTo>
                      <a:pt x="9" y="38"/>
                    </a:lnTo>
                    <a:lnTo>
                      <a:pt x="9" y="41"/>
                    </a:lnTo>
                    <a:lnTo>
                      <a:pt x="10" y="44"/>
                    </a:lnTo>
                    <a:lnTo>
                      <a:pt x="10" y="46"/>
                    </a:lnTo>
                    <a:lnTo>
                      <a:pt x="8" y="46"/>
                    </a:lnTo>
                  </a:path>
                </a:pathLst>
              </a:custGeom>
              <a:solidFill>
                <a:srgbClr val="206000"/>
              </a:solidFill>
              <a:ln w="12700" cap="rnd">
                <a:noFill/>
                <a:round/>
                <a:headEnd/>
                <a:tailEnd/>
              </a:ln>
            </p:spPr>
            <p:txBody>
              <a:bodyPr/>
              <a:lstStyle/>
              <a:p>
                <a:endParaRPr lang="en-US">
                  <a:solidFill>
                    <a:srgbClr val="000000"/>
                  </a:solidFill>
                </a:endParaRPr>
              </a:p>
            </p:txBody>
          </p:sp>
          <p:sp>
            <p:nvSpPr>
              <p:cNvPr id="28926" name="Freeform 47"/>
              <p:cNvSpPr>
                <a:spLocks/>
              </p:cNvSpPr>
              <p:nvPr/>
            </p:nvSpPr>
            <p:spPr bwMode="auto">
              <a:xfrm>
                <a:off x="3524" y="2505"/>
                <a:ext cx="3" cy="5"/>
              </a:xfrm>
              <a:custGeom>
                <a:avLst/>
                <a:gdLst>
                  <a:gd name="T0" fmla="*/ 2 w 3"/>
                  <a:gd name="T1" fmla="*/ 0 h 5"/>
                  <a:gd name="T2" fmla="*/ 2 w 3"/>
                  <a:gd name="T3" fmla="*/ 4 h 5"/>
                  <a:gd name="T4" fmla="*/ 1 w 3"/>
                  <a:gd name="T5" fmla="*/ 4 h 5"/>
                  <a:gd name="T6" fmla="*/ 1 w 3"/>
                  <a:gd name="T7" fmla="*/ 4 h 5"/>
                  <a:gd name="T8" fmla="*/ 0 w 3"/>
                  <a:gd name="T9" fmla="*/ 0 h 5"/>
                  <a:gd name="T10" fmla="*/ 2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2" y="0"/>
                    </a:moveTo>
                    <a:lnTo>
                      <a:pt x="2" y="4"/>
                    </a:lnTo>
                    <a:lnTo>
                      <a:pt x="1" y="4"/>
                    </a:lnTo>
                    <a:lnTo>
                      <a:pt x="0"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8927" name="Freeform 48"/>
              <p:cNvSpPr>
                <a:spLocks/>
              </p:cNvSpPr>
              <p:nvPr/>
            </p:nvSpPr>
            <p:spPr bwMode="auto">
              <a:xfrm>
                <a:off x="3374" y="2461"/>
                <a:ext cx="148" cy="98"/>
              </a:xfrm>
              <a:custGeom>
                <a:avLst/>
                <a:gdLst>
                  <a:gd name="T0" fmla="*/ 38 w 148"/>
                  <a:gd name="T1" fmla="*/ 57 h 98"/>
                  <a:gd name="T2" fmla="*/ 30 w 148"/>
                  <a:gd name="T3" fmla="*/ 61 h 98"/>
                  <a:gd name="T4" fmla="*/ 21 w 148"/>
                  <a:gd name="T5" fmla="*/ 65 h 98"/>
                  <a:gd name="T6" fmla="*/ 12 w 148"/>
                  <a:gd name="T7" fmla="*/ 70 h 98"/>
                  <a:gd name="T8" fmla="*/ 5 w 148"/>
                  <a:gd name="T9" fmla="*/ 75 h 98"/>
                  <a:gd name="T10" fmla="*/ 2 w 148"/>
                  <a:gd name="T11" fmla="*/ 79 h 98"/>
                  <a:gd name="T12" fmla="*/ 0 w 148"/>
                  <a:gd name="T13" fmla="*/ 87 h 98"/>
                  <a:gd name="T14" fmla="*/ 2 w 148"/>
                  <a:gd name="T15" fmla="*/ 95 h 98"/>
                  <a:gd name="T16" fmla="*/ 4 w 148"/>
                  <a:gd name="T17" fmla="*/ 88 h 98"/>
                  <a:gd name="T18" fmla="*/ 16 w 148"/>
                  <a:gd name="T19" fmla="*/ 79 h 98"/>
                  <a:gd name="T20" fmla="*/ 26 w 148"/>
                  <a:gd name="T21" fmla="*/ 73 h 98"/>
                  <a:gd name="T22" fmla="*/ 31 w 148"/>
                  <a:gd name="T23" fmla="*/ 71 h 98"/>
                  <a:gd name="T24" fmla="*/ 34 w 148"/>
                  <a:gd name="T25" fmla="*/ 70 h 98"/>
                  <a:gd name="T26" fmla="*/ 39 w 148"/>
                  <a:gd name="T27" fmla="*/ 61 h 98"/>
                  <a:gd name="T28" fmla="*/ 44 w 148"/>
                  <a:gd name="T29" fmla="*/ 58 h 98"/>
                  <a:gd name="T30" fmla="*/ 51 w 148"/>
                  <a:gd name="T31" fmla="*/ 54 h 98"/>
                  <a:gd name="T32" fmla="*/ 55 w 148"/>
                  <a:gd name="T33" fmla="*/ 50 h 98"/>
                  <a:gd name="T34" fmla="*/ 63 w 148"/>
                  <a:gd name="T35" fmla="*/ 44 h 98"/>
                  <a:gd name="T36" fmla="*/ 73 w 148"/>
                  <a:gd name="T37" fmla="*/ 38 h 98"/>
                  <a:gd name="T38" fmla="*/ 80 w 148"/>
                  <a:gd name="T39" fmla="*/ 34 h 98"/>
                  <a:gd name="T40" fmla="*/ 89 w 148"/>
                  <a:gd name="T41" fmla="*/ 30 h 98"/>
                  <a:gd name="T42" fmla="*/ 99 w 148"/>
                  <a:gd name="T43" fmla="*/ 25 h 98"/>
                  <a:gd name="T44" fmla="*/ 107 w 148"/>
                  <a:gd name="T45" fmla="*/ 20 h 98"/>
                  <a:gd name="T46" fmla="*/ 113 w 148"/>
                  <a:gd name="T47" fmla="*/ 17 h 98"/>
                  <a:gd name="T48" fmla="*/ 116 w 148"/>
                  <a:gd name="T49" fmla="*/ 15 h 98"/>
                  <a:gd name="T50" fmla="*/ 122 w 148"/>
                  <a:gd name="T51" fmla="*/ 12 h 98"/>
                  <a:gd name="T52" fmla="*/ 126 w 148"/>
                  <a:gd name="T53" fmla="*/ 10 h 98"/>
                  <a:gd name="T54" fmla="*/ 147 w 148"/>
                  <a:gd name="T55" fmla="*/ 45 h 98"/>
                  <a:gd name="T56" fmla="*/ 145 w 148"/>
                  <a:gd name="T57" fmla="*/ 38 h 98"/>
                  <a:gd name="T58" fmla="*/ 144 w 148"/>
                  <a:gd name="T59" fmla="*/ 30 h 98"/>
                  <a:gd name="T60" fmla="*/ 141 w 148"/>
                  <a:gd name="T61" fmla="*/ 18 h 98"/>
                  <a:gd name="T62" fmla="*/ 138 w 148"/>
                  <a:gd name="T63" fmla="*/ 7 h 98"/>
                  <a:gd name="T64" fmla="*/ 136 w 148"/>
                  <a:gd name="T65" fmla="*/ 0 h 98"/>
                  <a:gd name="T66" fmla="*/ 132 w 148"/>
                  <a:gd name="T67" fmla="*/ 2 h 98"/>
                  <a:gd name="T68" fmla="*/ 126 w 148"/>
                  <a:gd name="T69" fmla="*/ 6 h 98"/>
                  <a:gd name="T70" fmla="*/ 122 w 148"/>
                  <a:gd name="T71" fmla="*/ 8 h 98"/>
                  <a:gd name="T72" fmla="*/ 114 w 148"/>
                  <a:gd name="T73" fmla="*/ 12 h 98"/>
                  <a:gd name="T74" fmla="*/ 110 w 148"/>
                  <a:gd name="T75" fmla="*/ 14 h 98"/>
                  <a:gd name="T76" fmla="*/ 104 w 148"/>
                  <a:gd name="T77" fmla="*/ 18 h 98"/>
                  <a:gd name="T78" fmla="*/ 94 w 148"/>
                  <a:gd name="T79" fmla="*/ 23 h 98"/>
                  <a:gd name="T80" fmla="*/ 83 w 148"/>
                  <a:gd name="T81" fmla="*/ 29 h 98"/>
                  <a:gd name="T82" fmla="*/ 75 w 148"/>
                  <a:gd name="T83" fmla="*/ 34 h 98"/>
                  <a:gd name="T84" fmla="*/ 71 w 148"/>
                  <a:gd name="T85" fmla="*/ 35 h 98"/>
                  <a:gd name="T86" fmla="*/ 67 w 148"/>
                  <a:gd name="T87" fmla="*/ 38 h 98"/>
                  <a:gd name="T88" fmla="*/ 62 w 148"/>
                  <a:gd name="T89" fmla="*/ 40 h 98"/>
                  <a:gd name="T90" fmla="*/ 59 w 148"/>
                  <a:gd name="T91" fmla="*/ 42 h 98"/>
                  <a:gd name="T92" fmla="*/ 53 w 148"/>
                  <a:gd name="T93" fmla="*/ 46 h 98"/>
                  <a:gd name="T94" fmla="*/ 48 w 148"/>
                  <a:gd name="T95" fmla="*/ 51 h 98"/>
                  <a:gd name="T96" fmla="*/ 42 w 148"/>
                  <a:gd name="T97" fmla="*/ 55 h 9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8"/>
                  <a:gd name="T148" fmla="*/ 0 h 98"/>
                  <a:gd name="T149" fmla="*/ 148 w 148"/>
                  <a:gd name="T150" fmla="*/ 98 h 9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8" h="98">
                    <a:moveTo>
                      <a:pt x="39" y="55"/>
                    </a:moveTo>
                    <a:lnTo>
                      <a:pt x="39" y="56"/>
                    </a:lnTo>
                    <a:lnTo>
                      <a:pt x="38" y="57"/>
                    </a:lnTo>
                    <a:lnTo>
                      <a:pt x="35" y="58"/>
                    </a:lnTo>
                    <a:lnTo>
                      <a:pt x="32" y="59"/>
                    </a:lnTo>
                    <a:lnTo>
                      <a:pt x="30" y="61"/>
                    </a:lnTo>
                    <a:lnTo>
                      <a:pt x="26" y="63"/>
                    </a:lnTo>
                    <a:lnTo>
                      <a:pt x="24" y="64"/>
                    </a:lnTo>
                    <a:lnTo>
                      <a:pt x="21" y="65"/>
                    </a:lnTo>
                    <a:lnTo>
                      <a:pt x="18" y="67"/>
                    </a:lnTo>
                    <a:lnTo>
                      <a:pt x="16" y="68"/>
                    </a:lnTo>
                    <a:lnTo>
                      <a:pt x="12" y="70"/>
                    </a:lnTo>
                    <a:lnTo>
                      <a:pt x="10" y="71"/>
                    </a:lnTo>
                    <a:lnTo>
                      <a:pt x="7" y="73"/>
                    </a:lnTo>
                    <a:lnTo>
                      <a:pt x="5" y="75"/>
                    </a:lnTo>
                    <a:lnTo>
                      <a:pt x="3" y="77"/>
                    </a:lnTo>
                    <a:lnTo>
                      <a:pt x="2" y="79"/>
                    </a:lnTo>
                    <a:lnTo>
                      <a:pt x="1" y="82"/>
                    </a:lnTo>
                    <a:lnTo>
                      <a:pt x="1" y="84"/>
                    </a:lnTo>
                    <a:lnTo>
                      <a:pt x="0" y="87"/>
                    </a:lnTo>
                    <a:lnTo>
                      <a:pt x="0" y="89"/>
                    </a:lnTo>
                    <a:lnTo>
                      <a:pt x="1" y="91"/>
                    </a:lnTo>
                    <a:lnTo>
                      <a:pt x="2" y="95"/>
                    </a:lnTo>
                    <a:lnTo>
                      <a:pt x="2" y="97"/>
                    </a:lnTo>
                    <a:lnTo>
                      <a:pt x="2" y="92"/>
                    </a:lnTo>
                    <a:lnTo>
                      <a:pt x="4" y="88"/>
                    </a:lnTo>
                    <a:lnTo>
                      <a:pt x="7" y="84"/>
                    </a:lnTo>
                    <a:lnTo>
                      <a:pt x="11" y="81"/>
                    </a:lnTo>
                    <a:lnTo>
                      <a:pt x="16" y="79"/>
                    </a:lnTo>
                    <a:lnTo>
                      <a:pt x="21" y="76"/>
                    </a:lnTo>
                    <a:lnTo>
                      <a:pt x="24" y="75"/>
                    </a:lnTo>
                    <a:lnTo>
                      <a:pt x="26" y="73"/>
                    </a:lnTo>
                    <a:lnTo>
                      <a:pt x="29" y="72"/>
                    </a:lnTo>
                    <a:lnTo>
                      <a:pt x="30" y="71"/>
                    </a:lnTo>
                    <a:lnTo>
                      <a:pt x="31" y="71"/>
                    </a:lnTo>
                    <a:lnTo>
                      <a:pt x="33" y="71"/>
                    </a:lnTo>
                    <a:lnTo>
                      <a:pt x="34" y="70"/>
                    </a:lnTo>
                    <a:lnTo>
                      <a:pt x="35" y="69"/>
                    </a:lnTo>
                    <a:lnTo>
                      <a:pt x="38" y="61"/>
                    </a:lnTo>
                    <a:lnTo>
                      <a:pt x="39" y="61"/>
                    </a:lnTo>
                    <a:lnTo>
                      <a:pt x="39" y="60"/>
                    </a:lnTo>
                    <a:lnTo>
                      <a:pt x="42" y="59"/>
                    </a:lnTo>
                    <a:lnTo>
                      <a:pt x="44" y="58"/>
                    </a:lnTo>
                    <a:lnTo>
                      <a:pt x="46" y="56"/>
                    </a:lnTo>
                    <a:lnTo>
                      <a:pt x="48" y="55"/>
                    </a:lnTo>
                    <a:lnTo>
                      <a:pt x="51" y="54"/>
                    </a:lnTo>
                    <a:lnTo>
                      <a:pt x="52" y="52"/>
                    </a:lnTo>
                    <a:lnTo>
                      <a:pt x="53" y="51"/>
                    </a:lnTo>
                    <a:lnTo>
                      <a:pt x="55" y="50"/>
                    </a:lnTo>
                    <a:lnTo>
                      <a:pt x="57" y="48"/>
                    </a:lnTo>
                    <a:lnTo>
                      <a:pt x="60" y="46"/>
                    </a:lnTo>
                    <a:lnTo>
                      <a:pt x="63" y="44"/>
                    </a:lnTo>
                    <a:lnTo>
                      <a:pt x="66" y="42"/>
                    </a:lnTo>
                    <a:lnTo>
                      <a:pt x="69" y="40"/>
                    </a:lnTo>
                    <a:lnTo>
                      <a:pt x="73" y="38"/>
                    </a:lnTo>
                    <a:lnTo>
                      <a:pt x="75" y="38"/>
                    </a:lnTo>
                    <a:lnTo>
                      <a:pt x="77" y="36"/>
                    </a:lnTo>
                    <a:lnTo>
                      <a:pt x="80" y="34"/>
                    </a:lnTo>
                    <a:lnTo>
                      <a:pt x="83" y="33"/>
                    </a:lnTo>
                    <a:lnTo>
                      <a:pt x="85" y="31"/>
                    </a:lnTo>
                    <a:lnTo>
                      <a:pt x="89" y="30"/>
                    </a:lnTo>
                    <a:lnTo>
                      <a:pt x="92" y="28"/>
                    </a:lnTo>
                    <a:lnTo>
                      <a:pt x="95" y="26"/>
                    </a:lnTo>
                    <a:lnTo>
                      <a:pt x="99" y="25"/>
                    </a:lnTo>
                    <a:lnTo>
                      <a:pt x="101" y="23"/>
                    </a:lnTo>
                    <a:lnTo>
                      <a:pt x="104" y="22"/>
                    </a:lnTo>
                    <a:lnTo>
                      <a:pt x="107" y="20"/>
                    </a:lnTo>
                    <a:lnTo>
                      <a:pt x="109" y="18"/>
                    </a:lnTo>
                    <a:lnTo>
                      <a:pt x="112" y="18"/>
                    </a:lnTo>
                    <a:lnTo>
                      <a:pt x="113" y="17"/>
                    </a:lnTo>
                    <a:lnTo>
                      <a:pt x="114" y="16"/>
                    </a:lnTo>
                    <a:lnTo>
                      <a:pt x="115" y="16"/>
                    </a:lnTo>
                    <a:lnTo>
                      <a:pt x="116" y="15"/>
                    </a:lnTo>
                    <a:lnTo>
                      <a:pt x="118" y="14"/>
                    </a:lnTo>
                    <a:lnTo>
                      <a:pt x="120" y="14"/>
                    </a:lnTo>
                    <a:lnTo>
                      <a:pt x="122" y="12"/>
                    </a:lnTo>
                    <a:lnTo>
                      <a:pt x="124" y="11"/>
                    </a:lnTo>
                    <a:lnTo>
                      <a:pt x="125" y="10"/>
                    </a:lnTo>
                    <a:lnTo>
                      <a:pt x="126" y="10"/>
                    </a:lnTo>
                    <a:lnTo>
                      <a:pt x="138" y="51"/>
                    </a:lnTo>
                    <a:lnTo>
                      <a:pt x="147" y="46"/>
                    </a:lnTo>
                    <a:lnTo>
                      <a:pt x="147" y="45"/>
                    </a:lnTo>
                    <a:lnTo>
                      <a:pt x="147" y="43"/>
                    </a:lnTo>
                    <a:lnTo>
                      <a:pt x="146" y="41"/>
                    </a:lnTo>
                    <a:lnTo>
                      <a:pt x="145" y="38"/>
                    </a:lnTo>
                    <a:lnTo>
                      <a:pt x="145" y="36"/>
                    </a:lnTo>
                    <a:lnTo>
                      <a:pt x="145" y="33"/>
                    </a:lnTo>
                    <a:lnTo>
                      <a:pt x="144" y="30"/>
                    </a:lnTo>
                    <a:lnTo>
                      <a:pt x="143" y="26"/>
                    </a:lnTo>
                    <a:lnTo>
                      <a:pt x="142" y="22"/>
                    </a:lnTo>
                    <a:lnTo>
                      <a:pt x="141" y="18"/>
                    </a:lnTo>
                    <a:lnTo>
                      <a:pt x="140" y="14"/>
                    </a:lnTo>
                    <a:lnTo>
                      <a:pt x="139" y="10"/>
                    </a:lnTo>
                    <a:lnTo>
                      <a:pt x="138" y="7"/>
                    </a:lnTo>
                    <a:lnTo>
                      <a:pt x="137" y="3"/>
                    </a:lnTo>
                    <a:lnTo>
                      <a:pt x="136" y="0"/>
                    </a:lnTo>
                    <a:lnTo>
                      <a:pt x="135" y="1"/>
                    </a:lnTo>
                    <a:lnTo>
                      <a:pt x="134" y="2"/>
                    </a:lnTo>
                    <a:lnTo>
                      <a:pt x="132" y="2"/>
                    </a:lnTo>
                    <a:lnTo>
                      <a:pt x="131" y="3"/>
                    </a:lnTo>
                    <a:lnTo>
                      <a:pt x="129" y="4"/>
                    </a:lnTo>
                    <a:lnTo>
                      <a:pt x="126" y="6"/>
                    </a:lnTo>
                    <a:lnTo>
                      <a:pt x="124" y="6"/>
                    </a:lnTo>
                    <a:lnTo>
                      <a:pt x="122" y="8"/>
                    </a:lnTo>
                    <a:lnTo>
                      <a:pt x="119" y="10"/>
                    </a:lnTo>
                    <a:lnTo>
                      <a:pt x="117" y="11"/>
                    </a:lnTo>
                    <a:lnTo>
                      <a:pt x="114" y="12"/>
                    </a:lnTo>
                    <a:lnTo>
                      <a:pt x="112" y="14"/>
                    </a:lnTo>
                    <a:lnTo>
                      <a:pt x="111" y="14"/>
                    </a:lnTo>
                    <a:lnTo>
                      <a:pt x="110" y="14"/>
                    </a:lnTo>
                    <a:lnTo>
                      <a:pt x="108" y="15"/>
                    </a:lnTo>
                    <a:lnTo>
                      <a:pt x="107" y="16"/>
                    </a:lnTo>
                    <a:lnTo>
                      <a:pt x="104" y="18"/>
                    </a:lnTo>
                    <a:lnTo>
                      <a:pt x="101" y="19"/>
                    </a:lnTo>
                    <a:lnTo>
                      <a:pt x="98" y="21"/>
                    </a:lnTo>
                    <a:lnTo>
                      <a:pt x="94" y="23"/>
                    </a:lnTo>
                    <a:lnTo>
                      <a:pt x="90" y="25"/>
                    </a:lnTo>
                    <a:lnTo>
                      <a:pt x="87" y="26"/>
                    </a:lnTo>
                    <a:lnTo>
                      <a:pt x="83" y="29"/>
                    </a:lnTo>
                    <a:lnTo>
                      <a:pt x="80" y="30"/>
                    </a:lnTo>
                    <a:lnTo>
                      <a:pt x="77" y="32"/>
                    </a:lnTo>
                    <a:lnTo>
                      <a:pt x="75" y="34"/>
                    </a:lnTo>
                    <a:lnTo>
                      <a:pt x="72" y="34"/>
                    </a:lnTo>
                    <a:lnTo>
                      <a:pt x="71" y="35"/>
                    </a:lnTo>
                    <a:lnTo>
                      <a:pt x="70" y="36"/>
                    </a:lnTo>
                    <a:lnTo>
                      <a:pt x="68" y="37"/>
                    </a:lnTo>
                    <a:lnTo>
                      <a:pt x="67" y="38"/>
                    </a:lnTo>
                    <a:lnTo>
                      <a:pt x="66" y="38"/>
                    </a:lnTo>
                    <a:lnTo>
                      <a:pt x="64" y="39"/>
                    </a:lnTo>
                    <a:lnTo>
                      <a:pt x="62" y="40"/>
                    </a:lnTo>
                    <a:lnTo>
                      <a:pt x="61" y="41"/>
                    </a:lnTo>
                    <a:lnTo>
                      <a:pt x="60" y="42"/>
                    </a:lnTo>
                    <a:lnTo>
                      <a:pt x="59" y="42"/>
                    </a:lnTo>
                    <a:lnTo>
                      <a:pt x="57" y="43"/>
                    </a:lnTo>
                    <a:lnTo>
                      <a:pt x="56" y="45"/>
                    </a:lnTo>
                    <a:lnTo>
                      <a:pt x="53" y="46"/>
                    </a:lnTo>
                    <a:lnTo>
                      <a:pt x="52" y="48"/>
                    </a:lnTo>
                    <a:lnTo>
                      <a:pt x="49" y="50"/>
                    </a:lnTo>
                    <a:lnTo>
                      <a:pt x="48" y="51"/>
                    </a:lnTo>
                    <a:lnTo>
                      <a:pt x="46" y="51"/>
                    </a:lnTo>
                    <a:lnTo>
                      <a:pt x="44" y="53"/>
                    </a:lnTo>
                    <a:lnTo>
                      <a:pt x="42" y="55"/>
                    </a:lnTo>
                    <a:lnTo>
                      <a:pt x="40" y="55"/>
                    </a:lnTo>
                    <a:lnTo>
                      <a:pt x="39" y="55"/>
                    </a:lnTo>
                  </a:path>
                </a:pathLst>
              </a:custGeom>
              <a:solidFill>
                <a:srgbClr val="206000"/>
              </a:solidFill>
              <a:ln w="12700" cap="rnd">
                <a:noFill/>
                <a:round/>
                <a:headEnd/>
                <a:tailEnd/>
              </a:ln>
            </p:spPr>
            <p:txBody>
              <a:bodyPr/>
              <a:lstStyle/>
              <a:p>
                <a:endParaRPr lang="en-US">
                  <a:solidFill>
                    <a:srgbClr val="000000"/>
                  </a:solidFill>
                </a:endParaRPr>
              </a:p>
            </p:txBody>
          </p:sp>
          <p:sp>
            <p:nvSpPr>
              <p:cNvPr id="28928" name="Freeform 49"/>
              <p:cNvSpPr>
                <a:spLocks/>
              </p:cNvSpPr>
              <p:nvPr/>
            </p:nvSpPr>
            <p:spPr bwMode="auto">
              <a:xfrm>
                <a:off x="3395" y="2518"/>
                <a:ext cx="17" cy="9"/>
              </a:xfrm>
              <a:custGeom>
                <a:avLst/>
                <a:gdLst>
                  <a:gd name="T0" fmla="*/ 0 w 17"/>
                  <a:gd name="T1" fmla="*/ 6 h 9"/>
                  <a:gd name="T2" fmla="*/ 0 w 17"/>
                  <a:gd name="T3" fmla="*/ 6 h 9"/>
                  <a:gd name="T4" fmla="*/ 2 w 17"/>
                  <a:gd name="T5" fmla="*/ 6 h 9"/>
                  <a:gd name="T6" fmla="*/ 4 w 17"/>
                  <a:gd name="T7" fmla="*/ 5 h 9"/>
                  <a:gd name="T8" fmla="*/ 7 w 17"/>
                  <a:gd name="T9" fmla="*/ 4 h 9"/>
                  <a:gd name="T10" fmla="*/ 9 w 17"/>
                  <a:gd name="T11" fmla="*/ 3 h 9"/>
                  <a:gd name="T12" fmla="*/ 11 w 17"/>
                  <a:gd name="T13" fmla="*/ 2 h 9"/>
                  <a:gd name="T14" fmla="*/ 13 w 17"/>
                  <a:gd name="T15" fmla="*/ 1 h 9"/>
                  <a:gd name="T16" fmla="*/ 14 w 17"/>
                  <a:gd name="T17" fmla="*/ 0 h 9"/>
                  <a:gd name="T18" fmla="*/ 15 w 17"/>
                  <a:gd name="T19" fmla="*/ 0 h 9"/>
                  <a:gd name="T20" fmla="*/ 16 w 17"/>
                  <a:gd name="T21" fmla="*/ 2 h 9"/>
                  <a:gd name="T22" fmla="*/ 15 w 17"/>
                  <a:gd name="T23" fmla="*/ 2 h 9"/>
                  <a:gd name="T24" fmla="*/ 14 w 17"/>
                  <a:gd name="T25" fmla="*/ 2 h 9"/>
                  <a:gd name="T26" fmla="*/ 12 w 17"/>
                  <a:gd name="T27" fmla="*/ 3 h 9"/>
                  <a:gd name="T28" fmla="*/ 10 w 17"/>
                  <a:gd name="T29" fmla="*/ 4 h 9"/>
                  <a:gd name="T30" fmla="*/ 7 w 17"/>
                  <a:gd name="T31" fmla="*/ 5 h 9"/>
                  <a:gd name="T32" fmla="*/ 5 w 17"/>
                  <a:gd name="T33" fmla="*/ 6 h 9"/>
                  <a:gd name="T34" fmla="*/ 3 w 17"/>
                  <a:gd name="T35" fmla="*/ 7 h 9"/>
                  <a:gd name="T36" fmla="*/ 1 w 17"/>
                  <a:gd name="T37" fmla="*/ 8 h 9"/>
                  <a:gd name="T38" fmla="*/ 0 w 17"/>
                  <a:gd name="T39" fmla="*/ 6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9"/>
                  <a:gd name="T62" fmla="*/ 17 w 17"/>
                  <a:gd name="T63" fmla="*/ 9 h 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9">
                    <a:moveTo>
                      <a:pt x="0" y="6"/>
                    </a:moveTo>
                    <a:lnTo>
                      <a:pt x="0" y="6"/>
                    </a:lnTo>
                    <a:lnTo>
                      <a:pt x="2" y="6"/>
                    </a:lnTo>
                    <a:lnTo>
                      <a:pt x="4" y="5"/>
                    </a:lnTo>
                    <a:lnTo>
                      <a:pt x="7" y="4"/>
                    </a:lnTo>
                    <a:lnTo>
                      <a:pt x="9" y="3"/>
                    </a:lnTo>
                    <a:lnTo>
                      <a:pt x="11" y="2"/>
                    </a:lnTo>
                    <a:lnTo>
                      <a:pt x="13" y="1"/>
                    </a:lnTo>
                    <a:lnTo>
                      <a:pt x="14" y="0"/>
                    </a:lnTo>
                    <a:lnTo>
                      <a:pt x="15" y="0"/>
                    </a:lnTo>
                    <a:lnTo>
                      <a:pt x="16" y="2"/>
                    </a:lnTo>
                    <a:lnTo>
                      <a:pt x="15" y="2"/>
                    </a:lnTo>
                    <a:lnTo>
                      <a:pt x="14" y="2"/>
                    </a:lnTo>
                    <a:lnTo>
                      <a:pt x="12" y="3"/>
                    </a:lnTo>
                    <a:lnTo>
                      <a:pt x="10" y="4"/>
                    </a:lnTo>
                    <a:lnTo>
                      <a:pt x="7" y="5"/>
                    </a:lnTo>
                    <a:lnTo>
                      <a:pt x="5" y="6"/>
                    </a:lnTo>
                    <a:lnTo>
                      <a:pt x="3" y="7"/>
                    </a:lnTo>
                    <a:lnTo>
                      <a:pt x="1" y="8"/>
                    </a:lnTo>
                    <a:lnTo>
                      <a:pt x="0" y="6"/>
                    </a:lnTo>
                  </a:path>
                </a:pathLst>
              </a:custGeom>
              <a:solidFill>
                <a:srgbClr val="005000"/>
              </a:solidFill>
              <a:ln w="12700" cap="rnd">
                <a:noFill/>
                <a:round/>
                <a:headEnd/>
                <a:tailEnd/>
              </a:ln>
            </p:spPr>
            <p:txBody>
              <a:bodyPr/>
              <a:lstStyle/>
              <a:p>
                <a:endParaRPr lang="en-US">
                  <a:solidFill>
                    <a:srgbClr val="000000"/>
                  </a:solidFill>
                </a:endParaRPr>
              </a:p>
            </p:txBody>
          </p:sp>
          <p:sp>
            <p:nvSpPr>
              <p:cNvPr id="28929" name="Freeform 50"/>
              <p:cNvSpPr>
                <a:spLocks/>
              </p:cNvSpPr>
              <p:nvPr/>
            </p:nvSpPr>
            <p:spPr bwMode="auto">
              <a:xfrm>
                <a:off x="3375" y="2529"/>
                <a:ext cx="18" cy="11"/>
              </a:xfrm>
              <a:custGeom>
                <a:avLst/>
                <a:gdLst>
                  <a:gd name="T0" fmla="*/ 0 w 18"/>
                  <a:gd name="T1" fmla="*/ 9 h 11"/>
                  <a:gd name="T2" fmla="*/ 0 w 18"/>
                  <a:gd name="T3" fmla="*/ 9 h 11"/>
                  <a:gd name="T4" fmla="*/ 1 w 18"/>
                  <a:gd name="T5" fmla="*/ 8 h 11"/>
                  <a:gd name="T6" fmla="*/ 3 w 18"/>
                  <a:gd name="T7" fmla="*/ 7 h 11"/>
                  <a:gd name="T8" fmla="*/ 5 w 18"/>
                  <a:gd name="T9" fmla="*/ 6 h 11"/>
                  <a:gd name="T10" fmla="*/ 7 w 18"/>
                  <a:gd name="T11" fmla="*/ 4 h 11"/>
                  <a:gd name="T12" fmla="*/ 9 w 18"/>
                  <a:gd name="T13" fmla="*/ 3 h 11"/>
                  <a:gd name="T14" fmla="*/ 11 w 18"/>
                  <a:gd name="T15" fmla="*/ 2 h 11"/>
                  <a:gd name="T16" fmla="*/ 14 w 18"/>
                  <a:gd name="T17" fmla="*/ 1 h 11"/>
                  <a:gd name="T18" fmla="*/ 16 w 18"/>
                  <a:gd name="T19" fmla="*/ 0 h 11"/>
                  <a:gd name="T20" fmla="*/ 17 w 18"/>
                  <a:gd name="T21" fmla="*/ 2 h 11"/>
                  <a:gd name="T22" fmla="*/ 14 w 18"/>
                  <a:gd name="T23" fmla="*/ 2 h 11"/>
                  <a:gd name="T24" fmla="*/ 12 w 18"/>
                  <a:gd name="T25" fmla="*/ 3 h 11"/>
                  <a:gd name="T26" fmla="*/ 10 w 18"/>
                  <a:gd name="T27" fmla="*/ 4 h 11"/>
                  <a:gd name="T28" fmla="*/ 8 w 18"/>
                  <a:gd name="T29" fmla="*/ 6 h 11"/>
                  <a:gd name="T30" fmla="*/ 6 w 18"/>
                  <a:gd name="T31" fmla="*/ 7 h 11"/>
                  <a:gd name="T32" fmla="*/ 4 w 18"/>
                  <a:gd name="T33" fmla="*/ 8 h 11"/>
                  <a:gd name="T34" fmla="*/ 3 w 18"/>
                  <a:gd name="T35" fmla="*/ 9 h 11"/>
                  <a:gd name="T36" fmla="*/ 2 w 18"/>
                  <a:gd name="T37" fmla="*/ 10 h 11"/>
                  <a:gd name="T38" fmla="*/ 0 w 18"/>
                  <a:gd name="T39" fmla="*/ 9 h 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11"/>
                  <a:gd name="T62" fmla="*/ 18 w 18"/>
                  <a:gd name="T63" fmla="*/ 11 h 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11">
                    <a:moveTo>
                      <a:pt x="0" y="9"/>
                    </a:moveTo>
                    <a:lnTo>
                      <a:pt x="0" y="9"/>
                    </a:lnTo>
                    <a:lnTo>
                      <a:pt x="1" y="8"/>
                    </a:lnTo>
                    <a:lnTo>
                      <a:pt x="3" y="7"/>
                    </a:lnTo>
                    <a:lnTo>
                      <a:pt x="5" y="6"/>
                    </a:lnTo>
                    <a:lnTo>
                      <a:pt x="7" y="4"/>
                    </a:lnTo>
                    <a:lnTo>
                      <a:pt x="9" y="3"/>
                    </a:lnTo>
                    <a:lnTo>
                      <a:pt x="11" y="2"/>
                    </a:lnTo>
                    <a:lnTo>
                      <a:pt x="14" y="1"/>
                    </a:lnTo>
                    <a:lnTo>
                      <a:pt x="16" y="0"/>
                    </a:lnTo>
                    <a:lnTo>
                      <a:pt x="17" y="2"/>
                    </a:lnTo>
                    <a:lnTo>
                      <a:pt x="14" y="2"/>
                    </a:lnTo>
                    <a:lnTo>
                      <a:pt x="12" y="3"/>
                    </a:lnTo>
                    <a:lnTo>
                      <a:pt x="10" y="4"/>
                    </a:lnTo>
                    <a:lnTo>
                      <a:pt x="8" y="6"/>
                    </a:lnTo>
                    <a:lnTo>
                      <a:pt x="6" y="7"/>
                    </a:lnTo>
                    <a:lnTo>
                      <a:pt x="4" y="8"/>
                    </a:lnTo>
                    <a:lnTo>
                      <a:pt x="3" y="9"/>
                    </a:lnTo>
                    <a:lnTo>
                      <a:pt x="2" y="10"/>
                    </a:lnTo>
                    <a:lnTo>
                      <a:pt x="0" y="9"/>
                    </a:lnTo>
                  </a:path>
                </a:pathLst>
              </a:custGeom>
              <a:solidFill>
                <a:srgbClr val="005000"/>
              </a:solidFill>
              <a:ln w="12700" cap="rnd">
                <a:noFill/>
                <a:round/>
                <a:headEnd/>
                <a:tailEnd/>
              </a:ln>
            </p:spPr>
            <p:txBody>
              <a:bodyPr/>
              <a:lstStyle/>
              <a:p>
                <a:endParaRPr lang="en-US">
                  <a:solidFill>
                    <a:srgbClr val="000000"/>
                  </a:solidFill>
                </a:endParaRPr>
              </a:p>
            </p:txBody>
          </p:sp>
          <p:sp>
            <p:nvSpPr>
              <p:cNvPr id="28930" name="Freeform 51"/>
              <p:cNvSpPr>
                <a:spLocks/>
              </p:cNvSpPr>
              <p:nvPr/>
            </p:nvSpPr>
            <p:spPr bwMode="auto">
              <a:xfrm>
                <a:off x="3373" y="2543"/>
                <a:ext cx="4" cy="26"/>
              </a:xfrm>
              <a:custGeom>
                <a:avLst/>
                <a:gdLst>
                  <a:gd name="T0" fmla="*/ 2 w 4"/>
                  <a:gd name="T1" fmla="*/ 16 h 26"/>
                  <a:gd name="T2" fmla="*/ 1 w 4"/>
                  <a:gd name="T3" fmla="*/ 18 h 26"/>
                  <a:gd name="T4" fmla="*/ 0 w 4"/>
                  <a:gd name="T5" fmla="*/ 15 h 26"/>
                  <a:gd name="T6" fmla="*/ 0 w 4"/>
                  <a:gd name="T7" fmla="*/ 13 h 26"/>
                  <a:gd name="T8" fmla="*/ 0 w 4"/>
                  <a:gd name="T9" fmla="*/ 10 h 26"/>
                  <a:gd name="T10" fmla="*/ 0 w 4"/>
                  <a:gd name="T11" fmla="*/ 8 h 26"/>
                  <a:gd name="T12" fmla="*/ 0 w 4"/>
                  <a:gd name="T13" fmla="*/ 5 h 26"/>
                  <a:gd name="T14" fmla="*/ 0 w 4"/>
                  <a:gd name="T15" fmla="*/ 3 h 26"/>
                  <a:gd name="T16" fmla="*/ 0 w 4"/>
                  <a:gd name="T17" fmla="*/ 1 h 26"/>
                  <a:gd name="T18" fmla="*/ 1 w 4"/>
                  <a:gd name="T19" fmla="*/ 0 h 26"/>
                  <a:gd name="T20" fmla="*/ 2 w 4"/>
                  <a:gd name="T21" fmla="*/ 1 h 26"/>
                  <a:gd name="T22" fmla="*/ 1 w 4"/>
                  <a:gd name="T23" fmla="*/ 2 h 26"/>
                  <a:gd name="T24" fmla="*/ 1 w 4"/>
                  <a:gd name="T25" fmla="*/ 4 h 26"/>
                  <a:gd name="T26" fmla="*/ 1 w 4"/>
                  <a:gd name="T27" fmla="*/ 6 h 26"/>
                  <a:gd name="T28" fmla="*/ 1 w 4"/>
                  <a:gd name="T29" fmla="*/ 8 h 26"/>
                  <a:gd name="T30" fmla="*/ 1 w 4"/>
                  <a:gd name="T31" fmla="*/ 10 h 26"/>
                  <a:gd name="T32" fmla="*/ 1 w 4"/>
                  <a:gd name="T33" fmla="*/ 12 h 26"/>
                  <a:gd name="T34" fmla="*/ 1 w 4"/>
                  <a:gd name="T35" fmla="*/ 14 h 26"/>
                  <a:gd name="T36" fmla="*/ 2 w 4"/>
                  <a:gd name="T37" fmla="*/ 16 h 26"/>
                  <a:gd name="T38" fmla="*/ 1 w 4"/>
                  <a:gd name="T39" fmla="*/ 17 h 26"/>
                  <a:gd name="T40" fmla="*/ 2 w 4"/>
                  <a:gd name="T41" fmla="*/ 16 h 26"/>
                  <a:gd name="T42" fmla="*/ 3 w 4"/>
                  <a:gd name="T43" fmla="*/ 25 h 26"/>
                  <a:gd name="T44" fmla="*/ 1 w 4"/>
                  <a:gd name="T45" fmla="*/ 18 h 26"/>
                  <a:gd name="T46" fmla="*/ 2 w 4"/>
                  <a:gd name="T47" fmla="*/ 16 h 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
                  <a:gd name="T73" fmla="*/ 0 h 26"/>
                  <a:gd name="T74" fmla="*/ 4 w 4"/>
                  <a:gd name="T75" fmla="*/ 26 h 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 h="26">
                    <a:moveTo>
                      <a:pt x="2" y="16"/>
                    </a:moveTo>
                    <a:lnTo>
                      <a:pt x="1" y="18"/>
                    </a:lnTo>
                    <a:lnTo>
                      <a:pt x="0" y="15"/>
                    </a:lnTo>
                    <a:lnTo>
                      <a:pt x="0" y="13"/>
                    </a:lnTo>
                    <a:lnTo>
                      <a:pt x="0" y="10"/>
                    </a:lnTo>
                    <a:lnTo>
                      <a:pt x="0" y="8"/>
                    </a:lnTo>
                    <a:lnTo>
                      <a:pt x="0" y="5"/>
                    </a:lnTo>
                    <a:lnTo>
                      <a:pt x="0" y="3"/>
                    </a:lnTo>
                    <a:lnTo>
                      <a:pt x="0" y="1"/>
                    </a:lnTo>
                    <a:lnTo>
                      <a:pt x="1" y="0"/>
                    </a:lnTo>
                    <a:lnTo>
                      <a:pt x="2" y="1"/>
                    </a:lnTo>
                    <a:lnTo>
                      <a:pt x="1" y="2"/>
                    </a:lnTo>
                    <a:lnTo>
                      <a:pt x="1" y="4"/>
                    </a:lnTo>
                    <a:lnTo>
                      <a:pt x="1" y="6"/>
                    </a:lnTo>
                    <a:lnTo>
                      <a:pt x="1" y="8"/>
                    </a:lnTo>
                    <a:lnTo>
                      <a:pt x="1" y="10"/>
                    </a:lnTo>
                    <a:lnTo>
                      <a:pt x="1" y="12"/>
                    </a:lnTo>
                    <a:lnTo>
                      <a:pt x="1" y="14"/>
                    </a:lnTo>
                    <a:lnTo>
                      <a:pt x="2" y="16"/>
                    </a:lnTo>
                    <a:lnTo>
                      <a:pt x="1" y="17"/>
                    </a:lnTo>
                    <a:lnTo>
                      <a:pt x="2" y="16"/>
                    </a:lnTo>
                    <a:lnTo>
                      <a:pt x="3" y="25"/>
                    </a:lnTo>
                    <a:lnTo>
                      <a:pt x="1" y="18"/>
                    </a:lnTo>
                    <a:lnTo>
                      <a:pt x="2" y="16"/>
                    </a:lnTo>
                  </a:path>
                </a:pathLst>
              </a:custGeom>
              <a:solidFill>
                <a:srgbClr val="005000"/>
              </a:solidFill>
              <a:ln w="12700" cap="rnd">
                <a:noFill/>
                <a:round/>
                <a:headEnd/>
                <a:tailEnd/>
              </a:ln>
            </p:spPr>
            <p:txBody>
              <a:bodyPr/>
              <a:lstStyle/>
              <a:p>
                <a:endParaRPr lang="en-US">
                  <a:solidFill>
                    <a:srgbClr val="000000"/>
                  </a:solidFill>
                </a:endParaRPr>
              </a:p>
            </p:txBody>
          </p:sp>
          <p:sp>
            <p:nvSpPr>
              <p:cNvPr id="28931" name="Freeform 52"/>
              <p:cNvSpPr>
                <a:spLocks/>
              </p:cNvSpPr>
              <p:nvPr/>
            </p:nvSpPr>
            <p:spPr bwMode="auto">
              <a:xfrm>
                <a:off x="3375" y="2537"/>
                <a:ext cx="23" cy="22"/>
              </a:xfrm>
              <a:custGeom>
                <a:avLst/>
                <a:gdLst>
                  <a:gd name="T0" fmla="*/ 22 w 23"/>
                  <a:gd name="T1" fmla="*/ 2 h 22"/>
                  <a:gd name="T2" fmla="*/ 22 w 23"/>
                  <a:gd name="T3" fmla="*/ 2 h 22"/>
                  <a:gd name="T4" fmla="*/ 20 w 23"/>
                  <a:gd name="T5" fmla="*/ 3 h 22"/>
                  <a:gd name="T6" fmla="*/ 17 w 23"/>
                  <a:gd name="T7" fmla="*/ 4 h 22"/>
                  <a:gd name="T8" fmla="*/ 13 w 23"/>
                  <a:gd name="T9" fmla="*/ 6 h 22"/>
                  <a:gd name="T10" fmla="*/ 9 w 23"/>
                  <a:gd name="T11" fmla="*/ 8 h 22"/>
                  <a:gd name="T12" fmla="*/ 6 w 23"/>
                  <a:gd name="T13" fmla="*/ 11 h 22"/>
                  <a:gd name="T14" fmla="*/ 3 w 23"/>
                  <a:gd name="T15" fmla="*/ 14 h 22"/>
                  <a:gd name="T16" fmla="*/ 2 w 23"/>
                  <a:gd name="T17" fmla="*/ 17 h 22"/>
                  <a:gd name="T18" fmla="*/ 2 w 23"/>
                  <a:gd name="T19" fmla="*/ 20 h 22"/>
                  <a:gd name="T20" fmla="*/ 1 w 23"/>
                  <a:gd name="T21" fmla="*/ 21 h 22"/>
                  <a:gd name="T22" fmla="*/ 0 w 23"/>
                  <a:gd name="T23" fmla="*/ 17 h 22"/>
                  <a:gd name="T24" fmla="*/ 1 w 23"/>
                  <a:gd name="T25" fmla="*/ 13 h 22"/>
                  <a:gd name="T26" fmla="*/ 5 w 23"/>
                  <a:gd name="T27" fmla="*/ 9 h 22"/>
                  <a:gd name="T28" fmla="*/ 8 w 23"/>
                  <a:gd name="T29" fmla="*/ 7 h 22"/>
                  <a:gd name="T30" fmla="*/ 12 w 23"/>
                  <a:gd name="T31" fmla="*/ 4 h 22"/>
                  <a:gd name="T32" fmla="*/ 16 w 23"/>
                  <a:gd name="T33" fmla="*/ 3 h 22"/>
                  <a:gd name="T34" fmla="*/ 19 w 23"/>
                  <a:gd name="T35" fmla="*/ 1 h 22"/>
                  <a:gd name="T36" fmla="*/ 21 w 23"/>
                  <a:gd name="T37" fmla="*/ 0 h 22"/>
                  <a:gd name="T38" fmla="*/ 22 w 23"/>
                  <a:gd name="T39" fmla="*/ 2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
                  <a:gd name="T61" fmla="*/ 0 h 22"/>
                  <a:gd name="T62" fmla="*/ 23 w 23"/>
                  <a:gd name="T63" fmla="*/ 22 h 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 h="22">
                    <a:moveTo>
                      <a:pt x="22" y="2"/>
                    </a:moveTo>
                    <a:lnTo>
                      <a:pt x="22" y="2"/>
                    </a:lnTo>
                    <a:lnTo>
                      <a:pt x="20" y="3"/>
                    </a:lnTo>
                    <a:lnTo>
                      <a:pt x="17" y="4"/>
                    </a:lnTo>
                    <a:lnTo>
                      <a:pt x="13" y="6"/>
                    </a:lnTo>
                    <a:lnTo>
                      <a:pt x="9" y="8"/>
                    </a:lnTo>
                    <a:lnTo>
                      <a:pt x="6" y="11"/>
                    </a:lnTo>
                    <a:lnTo>
                      <a:pt x="3" y="14"/>
                    </a:lnTo>
                    <a:lnTo>
                      <a:pt x="2" y="17"/>
                    </a:lnTo>
                    <a:lnTo>
                      <a:pt x="2" y="20"/>
                    </a:lnTo>
                    <a:lnTo>
                      <a:pt x="1" y="21"/>
                    </a:lnTo>
                    <a:lnTo>
                      <a:pt x="0" y="17"/>
                    </a:lnTo>
                    <a:lnTo>
                      <a:pt x="1" y="13"/>
                    </a:lnTo>
                    <a:lnTo>
                      <a:pt x="5" y="9"/>
                    </a:lnTo>
                    <a:lnTo>
                      <a:pt x="8" y="7"/>
                    </a:lnTo>
                    <a:lnTo>
                      <a:pt x="12" y="4"/>
                    </a:lnTo>
                    <a:lnTo>
                      <a:pt x="16" y="3"/>
                    </a:lnTo>
                    <a:lnTo>
                      <a:pt x="19" y="1"/>
                    </a:lnTo>
                    <a:lnTo>
                      <a:pt x="21" y="0"/>
                    </a:lnTo>
                    <a:lnTo>
                      <a:pt x="22" y="2"/>
                    </a:lnTo>
                  </a:path>
                </a:pathLst>
              </a:custGeom>
              <a:solidFill>
                <a:srgbClr val="005000"/>
              </a:solidFill>
              <a:ln w="12700" cap="rnd">
                <a:noFill/>
                <a:round/>
                <a:headEnd/>
                <a:tailEnd/>
              </a:ln>
            </p:spPr>
            <p:txBody>
              <a:bodyPr/>
              <a:lstStyle/>
              <a:p>
                <a:endParaRPr lang="en-US">
                  <a:solidFill>
                    <a:srgbClr val="000000"/>
                  </a:solidFill>
                </a:endParaRPr>
              </a:p>
            </p:txBody>
          </p:sp>
          <p:sp>
            <p:nvSpPr>
              <p:cNvPr id="28932" name="Freeform 53"/>
              <p:cNvSpPr>
                <a:spLocks/>
              </p:cNvSpPr>
              <p:nvPr/>
            </p:nvSpPr>
            <p:spPr bwMode="auto">
              <a:xfrm>
                <a:off x="3401" y="2533"/>
                <a:ext cx="6" cy="3"/>
              </a:xfrm>
              <a:custGeom>
                <a:avLst/>
                <a:gdLst>
                  <a:gd name="T0" fmla="*/ 5 w 6"/>
                  <a:gd name="T1" fmla="*/ 1 h 3"/>
                  <a:gd name="T2" fmla="*/ 5 w 6"/>
                  <a:gd name="T3" fmla="*/ 1 h 3"/>
                  <a:gd name="T4" fmla="*/ 5 w 6"/>
                  <a:gd name="T5" fmla="*/ 1 h 3"/>
                  <a:gd name="T6" fmla="*/ 5 w 6"/>
                  <a:gd name="T7" fmla="*/ 1 h 3"/>
                  <a:gd name="T8" fmla="*/ 4 w 6"/>
                  <a:gd name="T9" fmla="*/ 1 h 3"/>
                  <a:gd name="T10" fmla="*/ 4 w 6"/>
                  <a:gd name="T11" fmla="*/ 1 h 3"/>
                  <a:gd name="T12" fmla="*/ 3 w 6"/>
                  <a:gd name="T13" fmla="*/ 1 h 3"/>
                  <a:gd name="T14" fmla="*/ 2 w 6"/>
                  <a:gd name="T15" fmla="*/ 2 h 3"/>
                  <a:gd name="T16" fmla="*/ 1 w 6"/>
                  <a:gd name="T17" fmla="*/ 2 h 3"/>
                  <a:gd name="T18" fmla="*/ 0 w 6"/>
                  <a:gd name="T19" fmla="*/ 2 h 3"/>
                  <a:gd name="T20" fmla="*/ 0 w 6"/>
                  <a:gd name="T21" fmla="*/ 1 h 3"/>
                  <a:gd name="T22" fmla="*/ 1 w 6"/>
                  <a:gd name="T23" fmla="*/ 1 h 3"/>
                  <a:gd name="T24" fmla="*/ 2 w 6"/>
                  <a:gd name="T25" fmla="*/ 1 h 3"/>
                  <a:gd name="T26" fmla="*/ 3 w 6"/>
                  <a:gd name="T27" fmla="*/ 1 h 3"/>
                  <a:gd name="T28" fmla="*/ 3 w 6"/>
                  <a:gd name="T29" fmla="*/ 0 h 3"/>
                  <a:gd name="T30" fmla="*/ 4 w 6"/>
                  <a:gd name="T31" fmla="*/ 0 h 3"/>
                  <a:gd name="T32" fmla="*/ 4 w 6"/>
                  <a:gd name="T33" fmla="*/ 0 h 3"/>
                  <a:gd name="T34" fmla="*/ 4 w 6"/>
                  <a:gd name="T35" fmla="*/ 0 h 3"/>
                  <a:gd name="T36" fmla="*/ 5 w 6"/>
                  <a:gd name="T37" fmla="*/ 1 h 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
                  <a:gd name="T58" fmla="*/ 0 h 3"/>
                  <a:gd name="T59" fmla="*/ 6 w 6"/>
                  <a:gd name="T60" fmla="*/ 3 h 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 h="3">
                    <a:moveTo>
                      <a:pt x="5" y="1"/>
                    </a:moveTo>
                    <a:lnTo>
                      <a:pt x="5" y="1"/>
                    </a:lnTo>
                    <a:lnTo>
                      <a:pt x="4" y="1"/>
                    </a:lnTo>
                    <a:lnTo>
                      <a:pt x="3" y="1"/>
                    </a:lnTo>
                    <a:lnTo>
                      <a:pt x="2" y="2"/>
                    </a:lnTo>
                    <a:lnTo>
                      <a:pt x="1" y="2"/>
                    </a:lnTo>
                    <a:lnTo>
                      <a:pt x="0" y="2"/>
                    </a:lnTo>
                    <a:lnTo>
                      <a:pt x="0" y="1"/>
                    </a:lnTo>
                    <a:lnTo>
                      <a:pt x="1" y="1"/>
                    </a:lnTo>
                    <a:lnTo>
                      <a:pt x="2" y="1"/>
                    </a:lnTo>
                    <a:lnTo>
                      <a:pt x="3" y="1"/>
                    </a:lnTo>
                    <a:lnTo>
                      <a:pt x="3" y="0"/>
                    </a:lnTo>
                    <a:lnTo>
                      <a:pt x="4" y="0"/>
                    </a:lnTo>
                    <a:lnTo>
                      <a:pt x="5" y="1"/>
                    </a:lnTo>
                  </a:path>
                </a:pathLst>
              </a:custGeom>
              <a:solidFill>
                <a:srgbClr val="005000"/>
              </a:solidFill>
              <a:ln w="12700" cap="rnd">
                <a:noFill/>
                <a:round/>
                <a:headEnd/>
                <a:tailEnd/>
              </a:ln>
            </p:spPr>
            <p:txBody>
              <a:bodyPr/>
              <a:lstStyle/>
              <a:p>
                <a:endParaRPr lang="en-US">
                  <a:solidFill>
                    <a:srgbClr val="000000"/>
                  </a:solidFill>
                </a:endParaRPr>
              </a:p>
            </p:txBody>
          </p:sp>
          <p:sp>
            <p:nvSpPr>
              <p:cNvPr id="28933" name="Freeform 54"/>
              <p:cNvSpPr>
                <a:spLocks/>
              </p:cNvSpPr>
              <p:nvPr/>
            </p:nvSpPr>
            <p:spPr bwMode="auto">
              <a:xfrm>
                <a:off x="3409" y="2524"/>
                <a:ext cx="1" cy="7"/>
              </a:xfrm>
              <a:custGeom>
                <a:avLst/>
                <a:gdLst>
                  <a:gd name="T0" fmla="*/ 0 w 1"/>
                  <a:gd name="T1" fmla="*/ 2 h 7"/>
                  <a:gd name="T2" fmla="*/ 0 w 1"/>
                  <a:gd name="T3" fmla="*/ 1 h 7"/>
                  <a:gd name="T4" fmla="*/ 0 w 1"/>
                  <a:gd name="T5" fmla="*/ 6 h 7"/>
                  <a:gd name="T6" fmla="*/ 0 w 1"/>
                  <a:gd name="T7" fmla="*/ 5 h 7"/>
                  <a:gd name="T8" fmla="*/ 0 w 1"/>
                  <a:gd name="T9" fmla="*/ 1 h 7"/>
                  <a:gd name="T10" fmla="*/ 0 w 1"/>
                  <a:gd name="T11" fmla="*/ 0 h 7"/>
                  <a:gd name="T12" fmla="*/ 0 w 1"/>
                  <a:gd name="T13" fmla="*/ 1 h 7"/>
                  <a:gd name="T14" fmla="*/ 0 w 1"/>
                  <a:gd name="T15" fmla="*/ 0 h 7"/>
                  <a:gd name="T16" fmla="*/ 0 w 1"/>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7"/>
                  <a:gd name="T29" fmla="*/ 1 w 1"/>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7">
                    <a:moveTo>
                      <a:pt x="0" y="2"/>
                    </a:moveTo>
                    <a:lnTo>
                      <a:pt x="0" y="1"/>
                    </a:lnTo>
                    <a:lnTo>
                      <a:pt x="0" y="6"/>
                    </a:lnTo>
                    <a:lnTo>
                      <a:pt x="0" y="5"/>
                    </a:lnTo>
                    <a:lnTo>
                      <a:pt x="0" y="1"/>
                    </a:lnTo>
                    <a:lnTo>
                      <a:pt x="0" y="0"/>
                    </a:lnTo>
                    <a:lnTo>
                      <a:pt x="0" y="1"/>
                    </a:lnTo>
                    <a:lnTo>
                      <a:pt x="0" y="0"/>
                    </a:lnTo>
                    <a:lnTo>
                      <a:pt x="0" y="2"/>
                    </a:lnTo>
                  </a:path>
                </a:pathLst>
              </a:custGeom>
              <a:solidFill>
                <a:srgbClr val="005000"/>
              </a:solidFill>
              <a:ln w="12700" cap="rnd">
                <a:noFill/>
                <a:round/>
                <a:headEnd/>
                <a:tailEnd/>
              </a:ln>
            </p:spPr>
            <p:txBody>
              <a:bodyPr/>
              <a:lstStyle/>
              <a:p>
                <a:endParaRPr lang="en-US">
                  <a:solidFill>
                    <a:srgbClr val="000000"/>
                  </a:solidFill>
                </a:endParaRPr>
              </a:p>
            </p:txBody>
          </p:sp>
          <p:sp>
            <p:nvSpPr>
              <p:cNvPr id="28934" name="Freeform 55"/>
              <p:cNvSpPr>
                <a:spLocks/>
              </p:cNvSpPr>
              <p:nvPr/>
            </p:nvSpPr>
            <p:spPr bwMode="auto">
              <a:xfrm>
                <a:off x="3412" y="2515"/>
                <a:ext cx="13" cy="8"/>
              </a:xfrm>
              <a:custGeom>
                <a:avLst/>
                <a:gdLst>
                  <a:gd name="T0" fmla="*/ 12 w 13"/>
                  <a:gd name="T1" fmla="*/ 2 h 8"/>
                  <a:gd name="T2" fmla="*/ 12 w 13"/>
                  <a:gd name="T3" fmla="*/ 2 h 8"/>
                  <a:gd name="T4" fmla="*/ 10 w 13"/>
                  <a:gd name="T5" fmla="*/ 2 h 8"/>
                  <a:gd name="T6" fmla="*/ 9 w 13"/>
                  <a:gd name="T7" fmla="*/ 3 h 8"/>
                  <a:gd name="T8" fmla="*/ 7 w 13"/>
                  <a:gd name="T9" fmla="*/ 4 h 8"/>
                  <a:gd name="T10" fmla="*/ 5 w 13"/>
                  <a:gd name="T11" fmla="*/ 5 h 8"/>
                  <a:gd name="T12" fmla="*/ 4 w 13"/>
                  <a:gd name="T13" fmla="*/ 6 h 8"/>
                  <a:gd name="T14" fmla="*/ 2 w 13"/>
                  <a:gd name="T15" fmla="*/ 7 h 8"/>
                  <a:gd name="T16" fmla="*/ 1 w 13"/>
                  <a:gd name="T17" fmla="*/ 7 h 8"/>
                  <a:gd name="T18" fmla="*/ 1 w 13"/>
                  <a:gd name="T19" fmla="*/ 7 h 8"/>
                  <a:gd name="T20" fmla="*/ 0 w 13"/>
                  <a:gd name="T21" fmla="*/ 6 h 8"/>
                  <a:gd name="T22" fmla="*/ 1 w 13"/>
                  <a:gd name="T23" fmla="*/ 6 h 8"/>
                  <a:gd name="T24" fmla="*/ 1 w 13"/>
                  <a:gd name="T25" fmla="*/ 5 h 8"/>
                  <a:gd name="T26" fmla="*/ 3 w 13"/>
                  <a:gd name="T27" fmla="*/ 5 h 8"/>
                  <a:gd name="T28" fmla="*/ 4 w 13"/>
                  <a:gd name="T29" fmla="*/ 4 h 8"/>
                  <a:gd name="T30" fmla="*/ 6 w 13"/>
                  <a:gd name="T31" fmla="*/ 3 h 8"/>
                  <a:gd name="T32" fmla="*/ 8 w 13"/>
                  <a:gd name="T33" fmla="*/ 2 h 8"/>
                  <a:gd name="T34" fmla="*/ 10 w 13"/>
                  <a:gd name="T35" fmla="*/ 1 h 8"/>
                  <a:gd name="T36" fmla="*/ 10 w 13"/>
                  <a:gd name="T37" fmla="*/ 0 h 8"/>
                  <a:gd name="T38" fmla="*/ 12 w 13"/>
                  <a:gd name="T39" fmla="*/ 2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
                  <a:gd name="T61" fmla="*/ 0 h 8"/>
                  <a:gd name="T62" fmla="*/ 13 w 13"/>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 h="8">
                    <a:moveTo>
                      <a:pt x="12" y="2"/>
                    </a:moveTo>
                    <a:lnTo>
                      <a:pt x="12" y="2"/>
                    </a:lnTo>
                    <a:lnTo>
                      <a:pt x="10" y="2"/>
                    </a:lnTo>
                    <a:lnTo>
                      <a:pt x="9" y="3"/>
                    </a:lnTo>
                    <a:lnTo>
                      <a:pt x="7" y="4"/>
                    </a:lnTo>
                    <a:lnTo>
                      <a:pt x="5" y="5"/>
                    </a:lnTo>
                    <a:lnTo>
                      <a:pt x="4" y="6"/>
                    </a:lnTo>
                    <a:lnTo>
                      <a:pt x="2" y="7"/>
                    </a:lnTo>
                    <a:lnTo>
                      <a:pt x="1" y="7"/>
                    </a:lnTo>
                    <a:lnTo>
                      <a:pt x="0" y="6"/>
                    </a:lnTo>
                    <a:lnTo>
                      <a:pt x="1" y="6"/>
                    </a:lnTo>
                    <a:lnTo>
                      <a:pt x="1" y="5"/>
                    </a:lnTo>
                    <a:lnTo>
                      <a:pt x="3" y="5"/>
                    </a:lnTo>
                    <a:lnTo>
                      <a:pt x="4" y="4"/>
                    </a:lnTo>
                    <a:lnTo>
                      <a:pt x="6" y="3"/>
                    </a:lnTo>
                    <a:lnTo>
                      <a:pt x="8" y="2"/>
                    </a:lnTo>
                    <a:lnTo>
                      <a:pt x="10" y="1"/>
                    </a:lnTo>
                    <a:lnTo>
                      <a:pt x="10" y="0"/>
                    </a:lnTo>
                    <a:lnTo>
                      <a:pt x="12" y="2"/>
                    </a:lnTo>
                  </a:path>
                </a:pathLst>
              </a:custGeom>
              <a:solidFill>
                <a:srgbClr val="005000"/>
              </a:solidFill>
              <a:ln w="12700" cap="rnd">
                <a:noFill/>
                <a:round/>
                <a:headEnd/>
                <a:tailEnd/>
              </a:ln>
            </p:spPr>
            <p:txBody>
              <a:bodyPr/>
              <a:lstStyle/>
              <a:p>
                <a:endParaRPr lang="en-US">
                  <a:solidFill>
                    <a:srgbClr val="000000"/>
                  </a:solidFill>
                </a:endParaRPr>
              </a:p>
            </p:txBody>
          </p:sp>
          <p:sp>
            <p:nvSpPr>
              <p:cNvPr id="28935" name="Freeform 56"/>
              <p:cNvSpPr>
                <a:spLocks/>
              </p:cNvSpPr>
              <p:nvPr/>
            </p:nvSpPr>
            <p:spPr bwMode="auto">
              <a:xfrm>
                <a:off x="3427" y="2501"/>
                <a:ext cx="20" cy="13"/>
              </a:xfrm>
              <a:custGeom>
                <a:avLst/>
                <a:gdLst>
                  <a:gd name="T0" fmla="*/ 19 w 20"/>
                  <a:gd name="T1" fmla="*/ 1 h 13"/>
                  <a:gd name="T2" fmla="*/ 19 w 20"/>
                  <a:gd name="T3" fmla="*/ 1 h 13"/>
                  <a:gd name="T4" fmla="*/ 16 w 20"/>
                  <a:gd name="T5" fmla="*/ 3 h 13"/>
                  <a:gd name="T6" fmla="*/ 13 w 20"/>
                  <a:gd name="T7" fmla="*/ 4 h 13"/>
                  <a:gd name="T8" fmla="*/ 11 w 20"/>
                  <a:gd name="T9" fmla="*/ 6 h 13"/>
                  <a:gd name="T10" fmla="*/ 8 w 20"/>
                  <a:gd name="T11" fmla="*/ 7 h 13"/>
                  <a:gd name="T12" fmla="*/ 6 w 20"/>
                  <a:gd name="T13" fmla="*/ 8 h 13"/>
                  <a:gd name="T14" fmla="*/ 4 w 20"/>
                  <a:gd name="T15" fmla="*/ 10 h 13"/>
                  <a:gd name="T16" fmla="*/ 3 w 20"/>
                  <a:gd name="T17" fmla="*/ 11 h 13"/>
                  <a:gd name="T18" fmla="*/ 2 w 20"/>
                  <a:gd name="T19" fmla="*/ 12 h 13"/>
                  <a:gd name="T20" fmla="*/ 0 w 20"/>
                  <a:gd name="T21" fmla="*/ 10 h 13"/>
                  <a:gd name="T22" fmla="*/ 1 w 20"/>
                  <a:gd name="T23" fmla="*/ 10 h 13"/>
                  <a:gd name="T24" fmla="*/ 3 w 20"/>
                  <a:gd name="T25" fmla="*/ 8 h 13"/>
                  <a:gd name="T26" fmla="*/ 5 w 20"/>
                  <a:gd name="T27" fmla="*/ 7 h 13"/>
                  <a:gd name="T28" fmla="*/ 7 w 20"/>
                  <a:gd name="T29" fmla="*/ 6 h 13"/>
                  <a:gd name="T30" fmla="*/ 10 w 20"/>
                  <a:gd name="T31" fmla="*/ 4 h 13"/>
                  <a:gd name="T32" fmla="*/ 12 w 20"/>
                  <a:gd name="T33" fmla="*/ 2 h 13"/>
                  <a:gd name="T34" fmla="*/ 15 w 20"/>
                  <a:gd name="T35" fmla="*/ 1 h 13"/>
                  <a:gd name="T36" fmla="*/ 18 w 20"/>
                  <a:gd name="T37" fmla="*/ 0 h 13"/>
                  <a:gd name="T38" fmla="*/ 19 w 20"/>
                  <a:gd name="T39" fmla="*/ 1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13"/>
                  <a:gd name="T62" fmla="*/ 20 w 20"/>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13">
                    <a:moveTo>
                      <a:pt x="19" y="1"/>
                    </a:moveTo>
                    <a:lnTo>
                      <a:pt x="19" y="1"/>
                    </a:lnTo>
                    <a:lnTo>
                      <a:pt x="16" y="3"/>
                    </a:lnTo>
                    <a:lnTo>
                      <a:pt x="13" y="4"/>
                    </a:lnTo>
                    <a:lnTo>
                      <a:pt x="11" y="6"/>
                    </a:lnTo>
                    <a:lnTo>
                      <a:pt x="8" y="7"/>
                    </a:lnTo>
                    <a:lnTo>
                      <a:pt x="6" y="8"/>
                    </a:lnTo>
                    <a:lnTo>
                      <a:pt x="4" y="10"/>
                    </a:lnTo>
                    <a:lnTo>
                      <a:pt x="3" y="11"/>
                    </a:lnTo>
                    <a:lnTo>
                      <a:pt x="2" y="12"/>
                    </a:lnTo>
                    <a:lnTo>
                      <a:pt x="0" y="10"/>
                    </a:lnTo>
                    <a:lnTo>
                      <a:pt x="1" y="10"/>
                    </a:lnTo>
                    <a:lnTo>
                      <a:pt x="3" y="8"/>
                    </a:lnTo>
                    <a:lnTo>
                      <a:pt x="5" y="7"/>
                    </a:lnTo>
                    <a:lnTo>
                      <a:pt x="7" y="6"/>
                    </a:lnTo>
                    <a:lnTo>
                      <a:pt x="10" y="4"/>
                    </a:lnTo>
                    <a:lnTo>
                      <a:pt x="12" y="2"/>
                    </a:lnTo>
                    <a:lnTo>
                      <a:pt x="15" y="1"/>
                    </a:lnTo>
                    <a:lnTo>
                      <a:pt x="18" y="0"/>
                    </a:lnTo>
                    <a:lnTo>
                      <a:pt x="19" y="1"/>
                    </a:lnTo>
                  </a:path>
                </a:pathLst>
              </a:custGeom>
              <a:solidFill>
                <a:srgbClr val="005000"/>
              </a:solidFill>
              <a:ln w="12700" cap="rnd">
                <a:noFill/>
                <a:round/>
                <a:headEnd/>
                <a:tailEnd/>
              </a:ln>
            </p:spPr>
            <p:txBody>
              <a:bodyPr/>
              <a:lstStyle/>
              <a:p>
                <a:endParaRPr lang="en-US">
                  <a:solidFill>
                    <a:srgbClr val="000000"/>
                  </a:solidFill>
                </a:endParaRPr>
              </a:p>
            </p:txBody>
          </p:sp>
          <p:sp>
            <p:nvSpPr>
              <p:cNvPr id="28936" name="Freeform 57"/>
              <p:cNvSpPr>
                <a:spLocks/>
              </p:cNvSpPr>
              <p:nvPr/>
            </p:nvSpPr>
            <p:spPr bwMode="auto">
              <a:xfrm>
                <a:off x="3449" y="2477"/>
                <a:ext cx="40" cy="21"/>
              </a:xfrm>
              <a:custGeom>
                <a:avLst/>
                <a:gdLst>
                  <a:gd name="T0" fmla="*/ 39 w 40"/>
                  <a:gd name="T1" fmla="*/ 2 h 21"/>
                  <a:gd name="T2" fmla="*/ 39 w 40"/>
                  <a:gd name="T3" fmla="*/ 2 h 21"/>
                  <a:gd name="T4" fmla="*/ 38 w 40"/>
                  <a:gd name="T5" fmla="*/ 2 h 21"/>
                  <a:gd name="T6" fmla="*/ 37 w 40"/>
                  <a:gd name="T7" fmla="*/ 3 h 21"/>
                  <a:gd name="T8" fmla="*/ 35 w 40"/>
                  <a:gd name="T9" fmla="*/ 4 h 21"/>
                  <a:gd name="T10" fmla="*/ 32 w 40"/>
                  <a:gd name="T11" fmla="*/ 5 h 21"/>
                  <a:gd name="T12" fmla="*/ 30 w 40"/>
                  <a:gd name="T13" fmla="*/ 6 h 21"/>
                  <a:gd name="T14" fmla="*/ 27 w 40"/>
                  <a:gd name="T15" fmla="*/ 7 h 21"/>
                  <a:gd name="T16" fmla="*/ 25 w 40"/>
                  <a:gd name="T17" fmla="*/ 9 h 21"/>
                  <a:gd name="T18" fmla="*/ 22 w 40"/>
                  <a:gd name="T19" fmla="*/ 10 h 21"/>
                  <a:gd name="T20" fmla="*/ 19 w 40"/>
                  <a:gd name="T21" fmla="*/ 11 h 21"/>
                  <a:gd name="T22" fmla="*/ 16 w 40"/>
                  <a:gd name="T23" fmla="*/ 13 h 21"/>
                  <a:gd name="T24" fmla="*/ 13 w 40"/>
                  <a:gd name="T25" fmla="*/ 14 h 21"/>
                  <a:gd name="T26" fmla="*/ 10 w 40"/>
                  <a:gd name="T27" fmla="*/ 16 h 21"/>
                  <a:gd name="T28" fmla="*/ 8 w 40"/>
                  <a:gd name="T29" fmla="*/ 17 h 21"/>
                  <a:gd name="T30" fmla="*/ 5 w 40"/>
                  <a:gd name="T31" fmla="*/ 18 h 21"/>
                  <a:gd name="T32" fmla="*/ 3 w 40"/>
                  <a:gd name="T33" fmla="*/ 19 h 21"/>
                  <a:gd name="T34" fmla="*/ 2 w 40"/>
                  <a:gd name="T35" fmla="*/ 20 h 21"/>
                  <a:gd name="T36" fmla="*/ 0 w 40"/>
                  <a:gd name="T37" fmla="*/ 19 h 21"/>
                  <a:gd name="T38" fmla="*/ 2 w 40"/>
                  <a:gd name="T39" fmla="*/ 17 h 21"/>
                  <a:gd name="T40" fmla="*/ 4 w 40"/>
                  <a:gd name="T41" fmla="*/ 16 h 21"/>
                  <a:gd name="T42" fmla="*/ 7 w 40"/>
                  <a:gd name="T43" fmla="*/ 15 h 21"/>
                  <a:gd name="T44" fmla="*/ 9 w 40"/>
                  <a:gd name="T45" fmla="*/ 14 h 21"/>
                  <a:gd name="T46" fmla="*/ 11 w 40"/>
                  <a:gd name="T47" fmla="*/ 13 h 21"/>
                  <a:gd name="T48" fmla="*/ 14 w 40"/>
                  <a:gd name="T49" fmla="*/ 11 h 21"/>
                  <a:gd name="T50" fmla="*/ 17 w 40"/>
                  <a:gd name="T51" fmla="*/ 10 h 21"/>
                  <a:gd name="T52" fmla="*/ 20 w 40"/>
                  <a:gd name="T53" fmla="*/ 8 h 21"/>
                  <a:gd name="T54" fmla="*/ 23 w 40"/>
                  <a:gd name="T55" fmla="*/ 7 h 21"/>
                  <a:gd name="T56" fmla="*/ 26 w 40"/>
                  <a:gd name="T57" fmla="*/ 5 h 21"/>
                  <a:gd name="T58" fmla="*/ 29 w 40"/>
                  <a:gd name="T59" fmla="*/ 4 h 21"/>
                  <a:gd name="T60" fmla="*/ 32 w 40"/>
                  <a:gd name="T61" fmla="*/ 3 h 21"/>
                  <a:gd name="T62" fmla="*/ 34 w 40"/>
                  <a:gd name="T63" fmla="*/ 2 h 21"/>
                  <a:gd name="T64" fmla="*/ 35 w 40"/>
                  <a:gd name="T65" fmla="*/ 1 h 21"/>
                  <a:gd name="T66" fmla="*/ 37 w 40"/>
                  <a:gd name="T67" fmla="*/ 1 h 21"/>
                  <a:gd name="T68" fmla="*/ 38 w 40"/>
                  <a:gd name="T69" fmla="*/ 0 h 21"/>
                  <a:gd name="T70" fmla="*/ 39 w 40"/>
                  <a:gd name="T71" fmla="*/ 2 h 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0"/>
                  <a:gd name="T109" fmla="*/ 0 h 21"/>
                  <a:gd name="T110" fmla="*/ 40 w 40"/>
                  <a:gd name="T111" fmla="*/ 21 h 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0" h="21">
                    <a:moveTo>
                      <a:pt x="39" y="2"/>
                    </a:moveTo>
                    <a:lnTo>
                      <a:pt x="39" y="2"/>
                    </a:lnTo>
                    <a:lnTo>
                      <a:pt x="38" y="2"/>
                    </a:lnTo>
                    <a:lnTo>
                      <a:pt x="37" y="3"/>
                    </a:lnTo>
                    <a:lnTo>
                      <a:pt x="35" y="4"/>
                    </a:lnTo>
                    <a:lnTo>
                      <a:pt x="32" y="5"/>
                    </a:lnTo>
                    <a:lnTo>
                      <a:pt x="30" y="6"/>
                    </a:lnTo>
                    <a:lnTo>
                      <a:pt x="27" y="7"/>
                    </a:lnTo>
                    <a:lnTo>
                      <a:pt x="25" y="9"/>
                    </a:lnTo>
                    <a:lnTo>
                      <a:pt x="22" y="10"/>
                    </a:lnTo>
                    <a:lnTo>
                      <a:pt x="19" y="11"/>
                    </a:lnTo>
                    <a:lnTo>
                      <a:pt x="16" y="13"/>
                    </a:lnTo>
                    <a:lnTo>
                      <a:pt x="13" y="14"/>
                    </a:lnTo>
                    <a:lnTo>
                      <a:pt x="10" y="16"/>
                    </a:lnTo>
                    <a:lnTo>
                      <a:pt x="8" y="17"/>
                    </a:lnTo>
                    <a:lnTo>
                      <a:pt x="5" y="18"/>
                    </a:lnTo>
                    <a:lnTo>
                      <a:pt x="3" y="19"/>
                    </a:lnTo>
                    <a:lnTo>
                      <a:pt x="2" y="20"/>
                    </a:lnTo>
                    <a:lnTo>
                      <a:pt x="0" y="19"/>
                    </a:lnTo>
                    <a:lnTo>
                      <a:pt x="2" y="17"/>
                    </a:lnTo>
                    <a:lnTo>
                      <a:pt x="4" y="16"/>
                    </a:lnTo>
                    <a:lnTo>
                      <a:pt x="7" y="15"/>
                    </a:lnTo>
                    <a:lnTo>
                      <a:pt x="9" y="14"/>
                    </a:lnTo>
                    <a:lnTo>
                      <a:pt x="11" y="13"/>
                    </a:lnTo>
                    <a:lnTo>
                      <a:pt x="14" y="11"/>
                    </a:lnTo>
                    <a:lnTo>
                      <a:pt x="17" y="10"/>
                    </a:lnTo>
                    <a:lnTo>
                      <a:pt x="20" y="8"/>
                    </a:lnTo>
                    <a:lnTo>
                      <a:pt x="23" y="7"/>
                    </a:lnTo>
                    <a:lnTo>
                      <a:pt x="26" y="5"/>
                    </a:lnTo>
                    <a:lnTo>
                      <a:pt x="29" y="4"/>
                    </a:lnTo>
                    <a:lnTo>
                      <a:pt x="32" y="3"/>
                    </a:lnTo>
                    <a:lnTo>
                      <a:pt x="34" y="2"/>
                    </a:lnTo>
                    <a:lnTo>
                      <a:pt x="35" y="1"/>
                    </a:lnTo>
                    <a:lnTo>
                      <a:pt x="37" y="1"/>
                    </a:lnTo>
                    <a:lnTo>
                      <a:pt x="38" y="0"/>
                    </a:lnTo>
                    <a:lnTo>
                      <a:pt x="39" y="2"/>
                    </a:lnTo>
                  </a:path>
                </a:pathLst>
              </a:custGeom>
              <a:solidFill>
                <a:srgbClr val="005000"/>
              </a:solidFill>
              <a:ln w="12700" cap="rnd">
                <a:noFill/>
                <a:round/>
                <a:headEnd/>
                <a:tailEnd/>
              </a:ln>
            </p:spPr>
            <p:txBody>
              <a:bodyPr/>
              <a:lstStyle/>
              <a:p>
                <a:endParaRPr lang="en-US">
                  <a:solidFill>
                    <a:srgbClr val="000000"/>
                  </a:solidFill>
                </a:endParaRPr>
              </a:p>
            </p:txBody>
          </p:sp>
          <p:sp>
            <p:nvSpPr>
              <p:cNvPr id="28937" name="Freeform 58"/>
              <p:cNvSpPr>
                <a:spLocks/>
              </p:cNvSpPr>
              <p:nvPr/>
            </p:nvSpPr>
            <p:spPr bwMode="auto">
              <a:xfrm>
                <a:off x="3492" y="2470"/>
                <a:ext cx="10" cy="5"/>
              </a:xfrm>
              <a:custGeom>
                <a:avLst/>
                <a:gdLst>
                  <a:gd name="T0" fmla="*/ 7 w 10"/>
                  <a:gd name="T1" fmla="*/ 1 h 5"/>
                  <a:gd name="T2" fmla="*/ 8 w 10"/>
                  <a:gd name="T3" fmla="*/ 1 h 5"/>
                  <a:gd name="T4" fmla="*/ 8 w 10"/>
                  <a:gd name="T5" fmla="*/ 1 h 5"/>
                  <a:gd name="T6" fmla="*/ 7 w 10"/>
                  <a:gd name="T7" fmla="*/ 1 h 5"/>
                  <a:gd name="T8" fmla="*/ 6 w 10"/>
                  <a:gd name="T9" fmla="*/ 2 h 5"/>
                  <a:gd name="T10" fmla="*/ 5 w 10"/>
                  <a:gd name="T11" fmla="*/ 3 h 5"/>
                  <a:gd name="T12" fmla="*/ 3 w 10"/>
                  <a:gd name="T13" fmla="*/ 3 h 5"/>
                  <a:gd name="T14" fmla="*/ 2 w 10"/>
                  <a:gd name="T15" fmla="*/ 3 h 5"/>
                  <a:gd name="T16" fmla="*/ 1 w 10"/>
                  <a:gd name="T17" fmla="*/ 4 h 5"/>
                  <a:gd name="T18" fmla="*/ 1 w 10"/>
                  <a:gd name="T19" fmla="*/ 4 h 5"/>
                  <a:gd name="T20" fmla="*/ 0 w 10"/>
                  <a:gd name="T21" fmla="*/ 3 h 5"/>
                  <a:gd name="T22" fmla="*/ 1 w 10"/>
                  <a:gd name="T23" fmla="*/ 3 h 5"/>
                  <a:gd name="T24" fmla="*/ 2 w 10"/>
                  <a:gd name="T25" fmla="*/ 2 h 5"/>
                  <a:gd name="T26" fmla="*/ 3 w 10"/>
                  <a:gd name="T27" fmla="*/ 1 h 5"/>
                  <a:gd name="T28" fmla="*/ 5 w 10"/>
                  <a:gd name="T29" fmla="*/ 1 h 5"/>
                  <a:gd name="T30" fmla="*/ 6 w 10"/>
                  <a:gd name="T31" fmla="*/ 0 h 5"/>
                  <a:gd name="T32" fmla="*/ 7 w 10"/>
                  <a:gd name="T33" fmla="*/ 0 h 5"/>
                  <a:gd name="T34" fmla="*/ 8 w 10"/>
                  <a:gd name="T35" fmla="*/ 0 h 5"/>
                  <a:gd name="T36" fmla="*/ 9 w 10"/>
                  <a:gd name="T37" fmla="*/ 0 h 5"/>
                  <a:gd name="T38" fmla="*/ 7 w 10"/>
                  <a:gd name="T39" fmla="*/ 1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5"/>
                  <a:gd name="T62" fmla="*/ 10 w 10"/>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5">
                    <a:moveTo>
                      <a:pt x="7" y="1"/>
                    </a:moveTo>
                    <a:lnTo>
                      <a:pt x="8" y="1"/>
                    </a:lnTo>
                    <a:lnTo>
                      <a:pt x="7" y="1"/>
                    </a:lnTo>
                    <a:lnTo>
                      <a:pt x="6" y="2"/>
                    </a:lnTo>
                    <a:lnTo>
                      <a:pt x="5" y="3"/>
                    </a:lnTo>
                    <a:lnTo>
                      <a:pt x="3" y="3"/>
                    </a:lnTo>
                    <a:lnTo>
                      <a:pt x="2" y="3"/>
                    </a:lnTo>
                    <a:lnTo>
                      <a:pt x="1" y="4"/>
                    </a:lnTo>
                    <a:lnTo>
                      <a:pt x="0" y="3"/>
                    </a:lnTo>
                    <a:lnTo>
                      <a:pt x="1" y="3"/>
                    </a:lnTo>
                    <a:lnTo>
                      <a:pt x="2" y="2"/>
                    </a:lnTo>
                    <a:lnTo>
                      <a:pt x="3" y="1"/>
                    </a:lnTo>
                    <a:lnTo>
                      <a:pt x="5" y="1"/>
                    </a:lnTo>
                    <a:lnTo>
                      <a:pt x="6" y="0"/>
                    </a:lnTo>
                    <a:lnTo>
                      <a:pt x="7" y="0"/>
                    </a:lnTo>
                    <a:lnTo>
                      <a:pt x="8" y="0"/>
                    </a:lnTo>
                    <a:lnTo>
                      <a:pt x="9" y="0"/>
                    </a:lnTo>
                    <a:lnTo>
                      <a:pt x="7" y="1"/>
                    </a:lnTo>
                  </a:path>
                </a:pathLst>
              </a:custGeom>
              <a:solidFill>
                <a:srgbClr val="005000"/>
              </a:solidFill>
              <a:ln w="12700" cap="rnd">
                <a:noFill/>
                <a:round/>
                <a:headEnd/>
                <a:tailEnd/>
              </a:ln>
            </p:spPr>
            <p:txBody>
              <a:bodyPr/>
              <a:lstStyle/>
              <a:p>
                <a:endParaRPr lang="en-US">
                  <a:solidFill>
                    <a:srgbClr val="000000"/>
                  </a:solidFill>
                </a:endParaRPr>
              </a:p>
            </p:txBody>
          </p:sp>
          <p:sp>
            <p:nvSpPr>
              <p:cNvPr id="28938" name="Freeform 59"/>
              <p:cNvSpPr>
                <a:spLocks/>
              </p:cNvSpPr>
              <p:nvPr/>
            </p:nvSpPr>
            <p:spPr bwMode="auto">
              <a:xfrm>
                <a:off x="3503" y="2471"/>
                <a:ext cx="11" cy="41"/>
              </a:xfrm>
              <a:custGeom>
                <a:avLst/>
                <a:gdLst>
                  <a:gd name="T0" fmla="*/ 10 w 11"/>
                  <a:gd name="T1" fmla="*/ 40 h 41"/>
                  <a:gd name="T2" fmla="*/ 9 w 11"/>
                  <a:gd name="T3" fmla="*/ 39 h 41"/>
                  <a:gd name="T4" fmla="*/ 0 w 11"/>
                  <a:gd name="T5" fmla="*/ 1 h 41"/>
                  <a:gd name="T6" fmla="*/ 2 w 11"/>
                  <a:gd name="T7" fmla="*/ 0 h 41"/>
                  <a:gd name="T8" fmla="*/ 10 w 11"/>
                  <a:gd name="T9" fmla="*/ 38 h 41"/>
                  <a:gd name="T10" fmla="*/ 9 w 11"/>
                  <a:gd name="T11" fmla="*/ 38 h 41"/>
                  <a:gd name="T12" fmla="*/ 10 w 11"/>
                  <a:gd name="T13" fmla="*/ 40 h 41"/>
                  <a:gd name="T14" fmla="*/ 0 60000 65536"/>
                  <a:gd name="T15" fmla="*/ 0 60000 65536"/>
                  <a:gd name="T16" fmla="*/ 0 60000 65536"/>
                  <a:gd name="T17" fmla="*/ 0 60000 65536"/>
                  <a:gd name="T18" fmla="*/ 0 60000 65536"/>
                  <a:gd name="T19" fmla="*/ 0 60000 65536"/>
                  <a:gd name="T20" fmla="*/ 0 60000 65536"/>
                  <a:gd name="T21" fmla="*/ 0 w 11"/>
                  <a:gd name="T22" fmla="*/ 0 h 41"/>
                  <a:gd name="T23" fmla="*/ 11 w 11"/>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41">
                    <a:moveTo>
                      <a:pt x="10" y="40"/>
                    </a:moveTo>
                    <a:lnTo>
                      <a:pt x="9" y="39"/>
                    </a:lnTo>
                    <a:lnTo>
                      <a:pt x="0" y="1"/>
                    </a:lnTo>
                    <a:lnTo>
                      <a:pt x="2" y="0"/>
                    </a:lnTo>
                    <a:lnTo>
                      <a:pt x="10" y="38"/>
                    </a:lnTo>
                    <a:lnTo>
                      <a:pt x="9" y="38"/>
                    </a:lnTo>
                    <a:lnTo>
                      <a:pt x="10" y="40"/>
                    </a:lnTo>
                  </a:path>
                </a:pathLst>
              </a:custGeom>
              <a:solidFill>
                <a:srgbClr val="005000"/>
              </a:solidFill>
              <a:ln w="12700" cap="rnd">
                <a:noFill/>
                <a:round/>
                <a:headEnd/>
                <a:tailEnd/>
              </a:ln>
            </p:spPr>
            <p:txBody>
              <a:bodyPr/>
              <a:lstStyle/>
              <a:p>
                <a:endParaRPr lang="en-US">
                  <a:solidFill>
                    <a:srgbClr val="000000"/>
                  </a:solidFill>
                </a:endParaRPr>
              </a:p>
            </p:txBody>
          </p:sp>
          <p:sp>
            <p:nvSpPr>
              <p:cNvPr id="28939" name="Freeform 60"/>
              <p:cNvSpPr>
                <a:spLocks/>
              </p:cNvSpPr>
              <p:nvPr/>
            </p:nvSpPr>
            <p:spPr bwMode="auto">
              <a:xfrm>
                <a:off x="3516" y="2508"/>
                <a:ext cx="8" cy="4"/>
              </a:xfrm>
              <a:custGeom>
                <a:avLst/>
                <a:gdLst>
                  <a:gd name="T0" fmla="*/ 7 w 8"/>
                  <a:gd name="T1" fmla="*/ 0 h 4"/>
                  <a:gd name="T2" fmla="*/ 7 w 8"/>
                  <a:gd name="T3" fmla="*/ 1 h 4"/>
                  <a:gd name="T4" fmla="*/ 1 w 8"/>
                  <a:gd name="T5" fmla="*/ 3 h 4"/>
                  <a:gd name="T6" fmla="*/ 0 w 8"/>
                  <a:gd name="T7" fmla="*/ 2 h 4"/>
                  <a:gd name="T8" fmla="*/ 6 w 8"/>
                  <a:gd name="T9" fmla="*/ 0 h 4"/>
                  <a:gd name="T10" fmla="*/ 6 w 8"/>
                  <a:gd name="T11" fmla="*/ 0 h 4"/>
                  <a:gd name="T12" fmla="*/ 7 w 8"/>
                  <a:gd name="T13" fmla="*/ 0 h 4"/>
                  <a:gd name="T14" fmla="*/ 0 60000 65536"/>
                  <a:gd name="T15" fmla="*/ 0 60000 65536"/>
                  <a:gd name="T16" fmla="*/ 0 60000 65536"/>
                  <a:gd name="T17" fmla="*/ 0 60000 65536"/>
                  <a:gd name="T18" fmla="*/ 0 60000 65536"/>
                  <a:gd name="T19" fmla="*/ 0 60000 65536"/>
                  <a:gd name="T20" fmla="*/ 0 60000 65536"/>
                  <a:gd name="T21" fmla="*/ 0 w 8"/>
                  <a:gd name="T22" fmla="*/ 0 h 4"/>
                  <a:gd name="T23" fmla="*/ 8 w 8"/>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4">
                    <a:moveTo>
                      <a:pt x="7" y="0"/>
                    </a:moveTo>
                    <a:lnTo>
                      <a:pt x="7" y="1"/>
                    </a:lnTo>
                    <a:lnTo>
                      <a:pt x="1" y="3"/>
                    </a:lnTo>
                    <a:lnTo>
                      <a:pt x="0" y="2"/>
                    </a:lnTo>
                    <a:lnTo>
                      <a:pt x="6" y="0"/>
                    </a:lnTo>
                    <a:lnTo>
                      <a:pt x="7" y="0"/>
                    </a:lnTo>
                  </a:path>
                </a:pathLst>
              </a:custGeom>
              <a:solidFill>
                <a:srgbClr val="005000"/>
              </a:solidFill>
              <a:ln w="12700" cap="rnd">
                <a:noFill/>
                <a:round/>
                <a:headEnd/>
                <a:tailEnd/>
              </a:ln>
            </p:spPr>
            <p:txBody>
              <a:bodyPr/>
              <a:lstStyle/>
              <a:p>
                <a:endParaRPr lang="en-US">
                  <a:solidFill>
                    <a:srgbClr val="000000"/>
                  </a:solidFill>
                </a:endParaRPr>
              </a:p>
            </p:txBody>
          </p:sp>
          <p:sp>
            <p:nvSpPr>
              <p:cNvPr id="28940" name="Freeform 61"/>
              <p:cNvSpPr>
                <a:spLocks/>
              </p:cNvSpPr>
              <p:nvPr/>
            </p:nvSpPr>
            <p:spPr bwMode="auto">
              <a:xfrm>
                <a:off x="3514" y="2459"/>
                <a:ext cx="10" cy="46"/>
              </a:xfrm>
              <a:custGeom>
                <a:avLst/>
                <a:gdLst>
                  <a:gd name="T0" fmla="*/ 0 w 10"/>
                  <a:gd name="T1" fmla="*/ 0 h 46"/>
                  <a:gd name="T2" fmla="*/ 1 w 10"/>
                  <a:gd name="T3" fmla="*/ 1 h 46"/>
                  <a:gd name="T4" fmla="*/ 2 w 10"/>
                  <a:gd name="T5" fmla="*/ 5 h 46"/>
                  <a:gd name="T6" fmla="*/ 2 w 10"/>
                  <a:gd name="T7" fmla="*/ 8 h 46"/>
                  <a:gd name="T8" fmla="*/ 3 w 10"/>
                  <a:gd name="T9" fmla="*/ 11 h 46"/>
                  <a:gd name="T10" fmla="*/ 4 w 10"/>
                  <a:gd name="T11" fmla="*/ 15 h 46"/>
                  <a:gd name="T12" fmla="*/ 5 w 10"/>
                  <a:gd name="T13" fmla="*/ 19 h 46"/>
                  <a:gd name="T14" fmla="*/ 5 w 10"/>
                  <a:gd name="T15" fmla="*/ 23 h 46"/>
                  <a:gd name="T16" fmla="*/ 6 w 10"/>
                  <a:gd name="T17" fmla="*/ 26 h 46"/>
                  <a:gd name="T18" fmla="*/ 6 w 10"/>
                  <a:gd name="T19" fmla="*/ 30 h 46"/>
                  <a:gd name="T20" fmla="*/ 7 w 10"/>
                  <a:gd name="T21" fmla="*/ 33 h 46"/>
                  <a:gd name="T22" fmla="*/ 7 w 10"/>
                  <a:gd name="T23" fmla="*/ 36 h 46"/>
                  <a:gd name="T24" fmla="*/ 8 w 10"/>
                  <a:gd name="T25" fmla="*/ 38 h 46"/>
                  <a:gd name="T26" fmla="*/ 8 w 10"/>
                  <a:gd name="T27" fmla="*/ 40 h 46"/>
                  <a:gd name="T28" fmla="*/ 8 w 10"/>
                  <a:gd name="T29" fmla="*/ 43 h 46"/>
                  <a:gd name="T30" fmla="*/ 8 w 10"/>
                  <a:gd name="T31" fmla="*/ 43 h 46"/>
                  <a:gd name="T32" fmla="*/ 9 w 10"/>
                  <a:gd name="T33" fmla="*/ 45 h 46"/>
                  <a:gd name="T34" fmla="*/ 7 w 10"/>
                  <a:gd name="T35" fmla="*/ 45 h 46"/>
                  <a:gd name="T36" fmla="*/ 7 w 10"/>
                  <a:gd name="T37" fmla="*/ 44 h 46"/>
                  <a:gd name="T38" fmla="*/ 7 w 10"/>
                  <a:gd name="T39" fmla="*/ 43 h 46"/>
                  <a:gd name="T40" fmla="*/ 7 w 10"/>
                  <a:gd name="T41" fmla="*/ 41 h 46"/>
                  <a:gd name="T42" fmla="*/ 6 w 10"/>
                  <a:gd name="T43" fmla="*/ 39 h 46"/>
                  <a:gd name="T44" fmla="*/ 6 w 10"/>
                  <a:gd name="T45" fmla="*/ 36 h 46"/>
                  <a:gd name="T46" fmla="*/ 5 w 10"/>
                  <a:gd name="T47" fmla="*/ 33 h 46"/>
                  <a:gd name="T48" fmla="*/ 5 w 10"/>
                  <a:gd name="T49" fmla="*/ 30 h 46"/>
                  <a:gd name="T50" fmla="*/ 4 w 10"/>
                  <a:gd name="T51" fmla="*/ 27 h 46"/>
                  <a:gd name="T52" fmla="*/ 3 w 10"/>
                  <a:gd name="T53" fmla="*/ 23 h 46"/>
                  <a:gd name="T54" fmla="*/ 3 w 10"/>
                  <a:gd name="T55" fmla="*/ 19 h 46"/>
                  <a:gd name="T56" fmla="*/ 2 w 10"/>
                  <a:gd name="T57" fmla="*/ 16 h 46"/>
                  <a:gd name="T58" fmla="*/ 2 w 10"/>
                  <a:gd name="T59" fmla="*/ 12 h 46"/>
                  <a:gd name="T60" fmla="*/ 1 w 10"/>
                  <a:gd name="T61" fmla="*/ 8 h 46"/>
                  <a:gd name="T62" fmla="*/ 1 w 10"/>
                  <a:gd name="T63" fmla="*/ 5 h 46"/>
                  <a:gd name="T64" fmla="*/ 0 w 10"/>
                  <a:gd name="T65" fmla="*/ 2 h 46"/>
                  <a:gd name="T66" fmla="*/ 1 w 10"/>
                  <a:gd name="T67" fmla="*/ 2 h 46"/>
                  <a:gd name="T68" fmla="*/ 0 w 10"/>
                  <a:gd name="T69" fmla="*/ 0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
                  <a:gd name="T106" fmla="*/ 0 h 46"/>
                  <a:gd name="T107" fmla="*/ 10 w 10"/>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 h="46">
                    <a:moveTo>
                      <a:pt x="0" y="0"/>
                    </a:moveTo>
                    <a:lnTo>
                      <a:pt x="1" y="1"/>
                    </a:lnTo>
                    <a:lnTo>
                      <a:pt x="2" y="5"/>
                    </a:lnTo>
                    <a:lnTo>
                      <a:pt x="2" y="8"/>
                    </a:lnTo>
                    <a:lnTo>
                      <a:pt x="3" y="11"/>
                    </a:lnTo>
                    <a:lnTo>
                      <a:pt x="4" y="15"/>
                    </a:lnTo>
                    <a:lnTo>
                      <a:pt x="5" y="19"/>
                    </a:lnTo>
                    <a:lnTo>
                      <a:pt x="5" y="23"/>
                    </a:lnTo>
                    <a:lnTo>
                      <a:pt x="6" y="26"/>
                    </a:lnTo>
                    <a:lnTo>
                      <a:pt x="6" y="30"/>
                    </a:lnTo>
                    <a:lnTo>
                      <a:pt x="7" y="33"/>
                    </a:lnTo>
                    <a:lnTo>
                      <a:pt x="7" y="36"/>
                    </a:lnTo>
                    <a:lnTo>
                      <a:pt x="8" y="38"/>
                    </a:lnTo>
                    <a:lnTo>
                      <a:pt x="8" y="40"/>
                    </a:lnTo>
                    <a:lnTo>
                      <a:pt x="8" y="43"/>
                    </a:lnTo>
                    <a:lnTo>
                      <a:pt x="9" y="45"/>
                    </a:lnTo>
                    <a:lnTo>
                      <a:pt x="7" y="45"/>
                    </a:lnTo>
                    <a:lnTo>
                      <a:pt x="7" y="44"/>
                    </a:lnTo>
                    <a:lnTo>
                      <a:pt x="7" y="43"/>
                    </a:lnTo>
                    <a:lnTo>
                      <a:pt x="7" y="41"/>
                    </a:lnTo>
                    <a:lnTo>
                      <a:pt x="6" y="39"/>
                    </a:lnTo>
                    <a:lnTo>
                      <a:pt x="6" y="36"/>
                    </a:lnTo>
                    <a:lnTo>
                      <a:pt x="5" y="33"/>
                    </a:lnTo>
                    <a:lnTo>
                      <a:pt x="5" y="30"/>
                    </a:lnTo>
                    <a:lnTo>
                      <a:pt x="4" y="27"/>
                    </a:lnTo>
                    <a:lnTo>
                      <a:pt x="3" y="23"/>
                    </a:lnTo>
                    <a:lnTo>
                      <a:pt x="3" y="19"/>
                    </a:lnTo>
                    <a:lnTo>
                      <a:pt x="2" y="16"/>
                    </a:lnTo>
                    <a:lnTo>
                      <a:pt x="2" y="12"/>
                    </a:lnTo>
                    <a:lnTo>
                      <a:pt x="1" y="8"/>
                    </a:lnTo>
                    <a:lnTo>
                      <a:pt x="1" y="5"/>
                    </a:lnTo>
                    <a:lnTo>
                      <a:pt x="0" y="2"/>
                    </a:lnTo>
                    <a:lnTo>
                      <a:pt x="1" y="2"/>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8941" name="Freeform 62"/>
              <p:cNvSpPr>
                <a:spLocks/>
              </p:cNvSpPr>
              <p:nvPr/>
            </p:nvSpPr>
            <p:spPr bwMode="auto">
              <a:xfrm>
                <a:off x="3504" y="2459"/>
                <a:ext cx="8" cy="4"/>
              </a:xfrm>
              <a:custGeom>
                <a:avLst/>
                <a:gdLst>
                  <a:gd name="T0" fmla="*/ 0 w 8"/>
                  <a:gd name="T1" fmla="*/ 2 h 4"/>
                  <a:gd name="T2" fmla="*/ 0 w 8"/>
                  <a:gd name="T3" fmla="*/ 2 h 4"/>
                  <a:gd name="T4" fmla="*/ 2 w 8"/>
                  <a:gd name="T5" fmla="*/ 2 h 4"/>
                  <a:gd name="T6" fmla="*/ 3 w 8"/>
                  <a:gd name="T7" fmla="*/ 2 h 4"/>
                  <a:gd name="T8" fmla="*/ 4 w 8"/>
                  <a:gd name="T9" fmla="*/ 1 h 4"/>
                  <a:gd name="T10" fmla="*/ 5 w 8"/>
                  <a:gd name="T11" fmla="*/ 1 h 4"/>
                  <a:gd name="T12" fmla="*/ 5 w 8"/>
                  <a:gd name="T13" fmla="*/ 0 h 4"/>
                  <a:gd name="T14" fmla="*/ 6 w 8"/>
                  <a:gd name="T15" fmla="*/ 0 h 4"/>
                  <a:gd name="T16" fmla="*/ 6 w 8"/>
                  <a:gd name="T17" fmla="*/ 0 h 4"/>
                  <a:gd name="T18" fmla="*/ 7 w 8"/>
                  <a:gd name="T19" fmla="*/ 1 h 4"/>
                  <a:gd name="T20" fmla="*/ 7 w 8"/>
                  <a:gd name="T21" fmla="*/ 1 h 4"/>
                  <a:gd name="T22" fmla="*/ 7 w 8"/>
                  <a:gd name="T23" fmla="*/ 1 h 4"/>
                  <a:gd name="T24" fmla="*/ 6 w 8"/>
                  <a:gd name="T25" fmla="*/ 1 h 4"/>
                  <a:gd name="T26" fmla="*/ 6 w 8"/>
                  <a:gd name="T27" fmla="*/ 2 h 4"/>
                  <a:gd name="T28" fmla="*/ 5 w 8"/>
                  <a:gd name="T29" fmla="*/ 2 h 4"/>
                  <a:gd name="T30" fmla="*/ 4 w 8"/>
                  <a:gd name="T31" fmla="*/ 2 h 4"/>
                  <a:gd name="T32" fmla="*/ 2 w 8"/>
                  <a:gd name="T33" fmla="*/ 3 h 4"/>
                  <a:gd name="T34" fmla="*/ 1 w 8"/>
                  <a:gd name="T35" fmla="*/ 3 h 4"/>
                  <a:gd name="T36" fmla="*/ 0 w 8"/>
                  <a:gd name="T37" fmla="*/ 2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4"/>
                  <a:gd name="T59" fmla="*/ 8 w 8"/>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4">
                    <a:moveTo>
                      <a:pt x="0" y="2"/>
                    </a:moveTo>
                    <a:lnTo>
                      <a:pt x="0" y="2"/>
                    </a:lnTo>
                    <a:lnTo>
                      <a:pt x="2" y="2"/>
                    </a:lnTo>
                    <a:lnTo>
                      <a:pt x="3" y="2"/>
                    </a:lnTo>
                    <a:lnTo>
                      <a:pt x="4" y="1"/>
                    </a:lnTo>
                    <a:lnTo>
                      <a:pt x="5" y="1"/>
                    </a:lnTo>
                    <a:lnTo>
                      <a:pt x="5" y="0"/>
                    </a:lnTo>
                    <a:lnTo>
                      <a:pt x="6" y="0"/>
                    </a:lnTo>
                    <a:lnTo>
                      <a:pt x="7" y="1"/>
                    </a:lnTo>
                    <a:lnTo>
                      <a:pt x="6" y="1"/>
                    </a:lnTo>
                    <a:lnTo>
                      <a:pt x="6" y="2"/>
                    </a:lnTo>
                    <a:lnTo>
                      <a:pt x="5" y="2"/>
                    </a:lnTo>
                    <a:lnTo>
                      <a:pt x="4" y="2"/>
                    </a:lnTo>
                    <a:lnTo>
                      <a:pt x="2" y="3"/>
                    </a:lnTo>
                    <a:lnTo>
                      <a:pt x="1" y="3"/>
                    </a:lnTo>
                    <a:lnTo>
                      <a:pt x="0" y="2"/>
                    </a:lnTo>
                  </a:path>
                </a:pathLst>
              </a:custGeom>
              <a:solidFill>
                <a:srgbClr val="005000"/>
              </a:solidFill>
              <a:ln w="12700" cap="rnd">
                <a:noFill/>
                <a:round/>
                <a:headEnd/>
                <a:tailEnd/>
              </a:ln>
            </p:spPr>
            <p:txBody>
              <a:bodyPr/>
              <a:lstStyle/>
              <a:p>
                <a:endParaRPr lang="en-US">
                  <a:solidFill>
                    <a:srgbClr val="000000"/>
                  </a:solidFill>
                </a:endParaRPr>
              </a:p>
            </p:txBody>
          </p:sp>
          <p:sp>
            <p:nvSpPr>
              <p:cNvPr id="28942" name="Freeform 63"/>
              <p:cNvSpPr>
                <a:spLocks/>
              </p:cNvSpPr>
              <p:nvPr/>
            </p:nvSpPr>
            <p:spPr bwMode="auto">
              <a:xfrm>
                <a:off x="3488" y="2466"/>
                <a:ext cx="13" cy="7"/>
              </a:xfrm>
              <a:custGeom>
                <a:avLst/>
                <a:gdLst>
                  <a:gd name="T0" fmla="*/ 0 w 13"/>
                  <a:gd name="T1" fmla="*/ 5 h 7"/>
                  <a:gd name="T2" fmla="*/ 0 w 13"/>
                  <a:gd name="T3" fmla="*/ 5 h 7"/>
                  <a:gd name="T4" fmla="*/ 1 w 13"/>
                  <a:gd name="T5" fmla="*/ 4 h 7"/>
                  <a:gd name="T6" fmla="*/ 2 w 13"/>
                  <a:gd name="T7" fmla="*/ 4 h 7"/>
                  <a:gd name="T8" fmla="*/ 4 w 13"/>
                  <a:gd name="T9" fmla="*/ 3 h 7"/>
                  <a:gd name="T10" fmla="*/ 6 w 13"/>
                  <a:gd name="T11" fmla="*/ 2 h 7"/>
                  <a:gd name="T12" fmla="*/ 8 w 13"/>
                  <a:gd name="T13" fmla="*/ 1 h 7"/>
                  <a:gd name="T14" fmla="*/ 10 w 13"/>
                  <a:gd name="T15" fmla="*/ 0 h 7"/>
                  <a:gd name="T16" fmla="*/ 11 w 13"/>
                  <a:gd name="T17" fmla="*/ 0 h 7"/>
                  <a:gd name="T18" fmla="*/ 11 w 13"/>
                  <a:gd name="T19" fmla="*/ 0 h 7"/>
                  <a:gd name="T20" fmla="*/ 12 w 13"/>
                  <a:gd name="T21" fmla="*/ 1 h 7"/>
                  <a:gd name="T22" fmla="*/ 11 w 13"/>
                  <a:gd name="T23" fmla="*/ 1 h 7"/>
                  <a:gd name="T24" fmla="*/ 11 w 13"/>
                  <a:gd name="T25" fmla="*/ 2 h 7"/>
                  <a:gd name="T26" fmla="*/ 9 w 13"/>
                  <a:gd name="T27" fmla="*/ 2 h 7"/>
                  <a:gd name="T28" fmla="*/ 7 w 13"/>
                  <a:gd name="T29" fmla="*/ 3 h 7"/>
                  <a:gd name="T30" fmla="*/ 5 w 13"/>
                  <a:gd name="T31" fmla="*/ 4 h 7"/>
                  <a:gd name="T32" fmla="*/ 3 w 13"/>
                  <a:gd name="T33" fmla="*/ 5 h 7"/>
                  <a:gd name="T34" fmla="*/ 2 w 13"/>
                  <a:gd name="T35" fmla="*/ 6 h 7"/>
                  <a:gd name="T36" fmla="*/ 1 w 13"/>
                  <a:gd name="T37" fmla="*/ 6 h 7"/>
                  <a:gd name="T38" fmla="*/ 1 w 13"/>
                  <a:gd name="T39" fmla="*/ 6 h 7"/>
                  <a:gd name="T40" fmla="*/ 0 w 13"/>
                  <a:gd name="T41" fmla="*/ 5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7"/>
                  <a:gd name="T65" fmla="*/ 13 w 13"/>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7">
                    <a:moveTo>
                      <a:pt x="0" y="5"/>
                    </a:moveTo>
                    <a:lnTo>
                      <a:pt x="0" y="5"/>
                    </a:lnTo>
                    <a:lnTo>
                      <a:pt x="1" y="4"/>
                    </a:lnTo>
                    <a:lnTo>
                      <a:pt x="2" y="4"/>
                    </a:lnTo>
                    <a:lnTo>
                      <a:pt x="4" y="3"/>
                    </a:lnTo>
                    <a:lnTo>
                      <a:pt x="6" y="2"/>
                    </a:lnTo>
                    <a:lnTo>
                      <a:pt x="8" y="1"/>
                    </a:lnTo>
                    <a:lnTo>
                      <a:pt x="10" y="0"/>
                    </a:lnTo>
                    <a:lnTo>
                      <a:pt x="11" y="0"/>
                    </a:lnTo>
                    <a:lnTo>
                      <a:pt x="12" y="1"/>
                    </a:lnTo>
                    <a:lnTo>
                      <a:pt x="11" y="1"/>
                    </a:lnTo>
                    <a:lnTo>
                      <a:pt x="11" y="2"/>
                    </a:lnTo>
                    <a:lnTo>
                      <a:pt x="9" y="2"/>
                    </a:lnTo>
                    <a:lnTo>
                      <a:pt x="7" y="3"/>
                    </a:lnTo>
                    <a:lnTo>
                      <a:pt x="5" y="4"/>
                    </a:lnTo>
                    <a:lnTo>
                      <a:pt x="3" y="5"/>
                    </a:lnTo>
                    <a:lnTo>
                      <a:pt x="2" y="6"/>
                    </a:lnTo>
                    <a:lnTo>
                      <a:pt x="1" y="6"/>
                    </a:lnTo>
                    <a:lnTo>
                      <a:pt x="0" y="5"/>
                    </a:lnTo>
                  </a:path>
                </a:pathLst>
              </a:custGeom>
              <a:solidFill>
                <a:srgbClr val="005000"/>
              </a:solidFill>
              <a:ln w="12700" cap="rnd">
                <a:noFill/>
                <a:round/>
                <a:headEnd/>
                <a:tailEnd/>
              </a:ln>
            </p:spPr>
            <p:txBody>
              <a:bodyPr/>
              <a:lstStyle/>
              <a:p>
                <a:endParaRPr lang="en-US">
                  <a:solidFill>
                    <a:srgbClr val="000000"/>
                  </a:solidFill>
                </a:endParaRPr>
              </a:p>
            </p:txBody>
          </p:sp>
          <p:sp>
            <p:nvSpPr>
              <p:cNvPr id="28943" name="Freeform 64"/>
              <p:cNvSpPr>
                <a:spLocks/>
              </p:cNvSpPr>
              <p:nvPr/>
            </p:nvSpPr>
            <p:spPr bwMode="auto">
              <a:xfrm>
                <a:off x="3446" y="2474"/>
                <a:ext cx="39" cy="22"/>
              </a:xfrm>
              <a:custGeom>
                <a:avLst/>
                <a:gdLst>
                  <a:gd name="T0" fmla="*/ 0 w 39"/>
                  <a:gd name="T1" fmla="*/ 19 h 22"/>
                  <a:gd name="T2" fmla="*/ 0 w 39"/>
                  <a:gd name="T3" fmla="*/ 19 h 22"/>
                  <a:gd name="T4" fmla="*/ 1 w 39"/>
                  <a:gd name="T5" fmla="*/ 18 h 22"/>
                  <a:gd name="T6" fmla="*/ 2 w 39"/>
                  <a:gd name="T7" fmla="*/ 18 h 22"/>
                  <a:gd name="T8" fmla="*/ 4 w 39"/>
                  <a:gd name="T9" fmla="*/ 17 h 22"/>
                  <a:gd name="T10" fmla="*/ 6 w 39"/>
                  <a:gd name="T11" fmla="*/ 16 h 22"/>
                  <a:gd name="T12" fmla="*/ 9 w 39"/>
                  <a:gd name="T13" fmla="*/ 15 h 22"/>
                  <a:gd name="T14" fmla="*/ 12 w 39"/>
                  <a:gd name="T15" fmla="*/ 13 h 22"/>
                  <a:gd name="T16" fmla="*/ 15 w 39"/>
                  <a:gd name="T17" fmla="*/ 11 h 22"/>
                  <a:gd name="T18" fmla="*/ 18 w 39"/>
                  <a:gd name="T19" fmla="*/ 9 h 22"/>
                  <a:gd name="T20" fmla="*/ 22 w 39"/>
                  <a:gd name="T21" fmla="*/ 8 h 22"/>
                  <a:gd name="T22" fmla="*/ 25 w 39"/>
                  <a:gd name="T23" fmla="*/ 6 h 22"/>
                  <a:gd name="T24" fmla="*/ 28 w 39"/>
                  <a:gd name="T25" fmla="*/ 5 h 22"/>
                  <a:gd name="T26" fmla="*/ 31 w 39"/>
                  <a:gd name="T27" fmla="*/ 4 h 22"/>
                  <a:gd name="T28" fmla="*/ 33 w 39"/>
                  <a:gd name="T29" fmla="*/ 2 h 22"/>
                  <a:gd name="T30" fmla="*/ 35 w 39"/>
                  <a:gd name="T31" fmla="*/ 1 h 22"/>
                  <a:gd name="T32" fmla="*/ 36 w 39"/>
                  <a:gd name="T33" fmla="*/ 1 h 22"/>
                  <a:gd name="T34" fmla="*/ 37 w 39"/>
                  <a:gd name="T35" fmla="*/ 0 h 22"/>
                  <a:gd name="T36" fmla="*/ 38 w 39"/>
                  <a:gd name="T37" fmla="*/ 2 h 22"/>
                  <a:gd name="T38" fmla="*/ 36 w 39"/>
                  <a:gd name="T39" fmla="*/ 3 h 22"/>
                  <a:gd name="T40" fmla="*/ 34 w 39"/>
                  <a:gd name="T41" fmla="*/ 4 h 22"/>
                  <a:gd name="T42" fmla="*/ 32 w 39"/>
                  <a:gd name="T43" fmla="*/ 5 h 22"/>
                  <a:gd name="T44" fmla="*/ 30 w 39"/>
                  <a:gd name="T45" fmla="*/ 6 h 22"/>
                  <a:gd name="T46" fmla="*/ 27 w 39"/>
                  <a:gd name="T47" fmla="*/ 8 h 22"/>
                  <a:gd name="T48" fmla="*/ 24 w 39"/>
                  <a:gd name="T49" fmla="*/ 10 h 22"/>
                  <a:gd name="T50" fmla="*/ 20 w 39"/>
                  <a:gd name="T51" fmla="*/ 11 h 22"/>
                  <a:gd name="T52" fmla="*/ 17 w 39"/>
                  <a:gd name="T53" fmla="*/ 13 h 22"/>
                  <a:gd name="T54" fmla="*/ 13 w 39"/>
                  <a:gd name="T55" fmla="*/ 15 h 22"/>
                  <a:gd name="T56" fmla="*/ 10 w 39"/>
                  <a:gd name="T57" fmla="*/ 16 h 22"/>
                  <a:gd name="T58" fmla="*/ 8 w 39"/>
                  <a:gd name="T59" fmla="*/ 18 h 22"/>
                  <a:gd name="T60" fmla="*/ 5 w 39"/>
                  <a:gd name="T61" fmla="*/ 19 h 22"/>
                  <a:gd name="T62" fmla="*/ 3 w 39"/>
                  <a:gd name="T63" fmla="*/ 20 h 22"/>
                  <a:gd name="T64" fmla="*/ 2 w 39"/>
                  <a:gd name="T65" fmla="*/ 20 h 22"/>
                  <a:gd name="T66" fmla="*/ 1 w 39"/>
                  <a:gd name="T67" fmla="*/ 21 h 22"/>
                  <a:gd name="T68" fmla="*/ 2 w 39"/>
                  <a:gd name="T69" fmla="*/ 21 h 22"/>
                  <a:gd name="T70" fmla="*/ 0 w 39"/>
                  <a:gd name="T71" fmla="*/ 19 h 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
                  <a:gd name="T109" fmla="*/ 0 h 22"/>
                  <a:gd name="T110" fmla="*/ 39 w 39"/>
                  <a:gd name="T111" fmla="*/ 22 h 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 h="22">
                    <a:moveTo>
                      <a:pt x="0" y="19"/>
                    </a:moveTo>
                    <a:lnTo>
                      <a:pt x="0" y="19"/>
                    </a:lnTo>
                    <a:lnTo>
                      <a:pt x="1" y="18"/>
                    </a:lnTo>
                    <a:lnTo>
                      <a:pt x="2" y="18"/>
                    </a:lnTo>
                    <a:lnTo>
                      <a:pt x="4" y="17"/>
                    </a:lnTo>
                    <a:lnTo>
                      <a:pt x="6" y="16"/>
                    </a:lnTo>
                    <a:lnTo>
                      <a:pt x="9" y="15"/>
                    </a:lnTo>
                    <a:lnTo>
                      <a:pt x="12" y="13"/>
                    </a:lnTo>
                    <a:lnTo>
                      <a:pt x="15" y="11"/>
                    </a:lnTo>
                    <a:lnTo>
                      <a:pt x="18" y="9"/>
                    </a:lnTo>
                    <a:lnTo>
                      <a:pt x="22" y="8"/>
                    </a:lnTo>
                    <a:lnTo>
                      <a:pt x="25" y="6"/>
                    </a:lnTo>
                    <a:lnTo>
                      <a:pt x="28" y="5"/>
                    </a:lnTo>
                    <a:lnTo>
                      <a:pt x="31" y="4"/>
                    </a:lnTo>
                    <a:lnTo>
                      <a:pt x="33" y="2"/>
                    </a:lnTo>
                    <a:lnTo>
                      <a:pt x="35" y="1"/>
                    </a:lnTo>
                    <a:lnTo>
                      <a:pt x="36" y="1"/>
                    </a:lnTo>
                    <a:lnTo>
                      <a:pt x="37" y="0"/>
                    </a:lnTo>
                    <a:lnTo>
                      <a:pt x="38" y="2"/>
                    </a:lnTo>
                    <a:lnTo>
                      <a:pt x="36" y="3"/>
                    </a:lnTo>
                    <a:lnTo>
                      <a:pt x="34" y="4"/>
                    </a:lnTo>
                    <a:lnTo>
                      <a:pt x="32" y="5"/>
                    </a:lnTo>
                    <a:lnTo>
                      <a:pt x="30" y="6"/>
                    </a:lnTo>
                    <a:lnTo>
                      <a:pt x="27" y="8"/>
                    </a:lnTo>
                    <a:lnTo>
                      <a:pt x="24" y="10"/>
                    </a:lnTo>
                    <a:lnTo>
                      <a:pt x="20" y="11"/>
                    </a:lnTo>
                    <a:lnTo>
                      <a:pt x="17" y="13"/>
                    </a:lnTo>
                    <a:lnTo>
                      <a:pt x="13" y="15"/>
                    </a:lnTo>
                    <a:lnTo>
                      <a:pt x="10" y="16"/>
                    </a:lnTo>
                    <a:lnTo>
                      <a:pt x="8" y="18"/>
                    </a:lnTo>
                    <a:lnTo>
                      <a:pt x="5" y="19"/>
                    </a:lnTo>
                    <a:lnTo>
                      <a:pt x="3" y="20"/>
                    </a:lnTo>
                    <a:lnTo>
                      <a:pt x="2" y="20"/>
                    </a:lnTo>
                    <a:lnTo>
                      <a:pt x="1" y="21"/>
                    </a:lnTo>
                    <a:lnTo>
                      <a:pt x="2" y="21"/>
                    </a:lnTo>
                    <a:lnTo>
                      <a:pt x="0" y="19"/>
                    </a:lnTo>
                  </a:path>
                </a:pathLst>
              </a:custGeom>
              <a:solidFill>
                <a:srgbClr val="005000"/>
              </a:solidFill>
              <a:ln w="12700" cap="rnd">
                <a:noFill/>
                <a:round/>
                <a:headEnd/>
                <a:tailEnd/>
              </a:ln>
            </p:spPr>
            <p:txBody>
              <a:bodyPr/>
              <a:lstStyle/>
              <a:p>
                <a:endParaRPr lang="en-US">
                  <a:solidFill>
                    <a:srgbClr val="000000"/>
                  </a:solidFill>
                </a:endParaRPr>
              </a:p>
            </p:txBody>
          </p:sp>
          <p:sp>
            <p:nvSpPr>
              <p:cNvPr id="28944" name="Freeform 65"/>
              <p:cNvSpPr>
                <a:spLocks/>
              </p:cNvSpPr>
              <p:nvPr/>
            </p:nvSpPr>
            <p:spPr bwMode="auto">
              <a:xfrm>
                <a:off x="3435" y="2497"/>
                <a:ext cx="9" cy="5"/>
              </a:xfrm>
              <a:custGeom>
                <a:avLst/>
                <a:gdLst>
                  <a:gd name="T0" fmla="*/ 0 w 9"/>
                  <a:gd name="T1" fmla="*/ 3 h 5"/>
                  <a:gd name="T2" fmla="*/ 0 w 9"/>
                  <a:gd name="T3" fmla="*/ 3 h 5"/>
                  <a:gd name="T4" fmla="*/ 1 w 9"/>
                  <a:gd name="T5" fmla="*/ 3 h 5"/>
                  <a:gd name="T6" fmla="*/ 2 w 9"/>
                  <a:gd name="T7" fmla="*/ 2 h 5"/>
                  <a:gd name="T8" fmla="*/ 3 w 9"/>
                  <a:gd name="T9" fmla="*/ 2 h 5"/>
                  <a:gd name="T10" fmla="*/ 4 w 9"/>
                  <a:gd name="T11" fmla="*/ 2 h 5"/>
                  <a:gd name="T12" fmla="*/ 5 w 9"/>
                  <a:gd name="T13" fmla="*/ 1 h 5"/>
                  <a:gd name="T14" fmla="*/ 5 w 9"/>
                  <a:gd name="T15" fmla="*/ 0 h 5"/>
                  <a:gd name="T16" fmla="*/ 6 w 9"/>
                  <a:gd name="T17" fmla="*/ 0 h 5"/>
                  <a:gd name="T18" fmla="*/ 7 w 9"/>
                  <a:gd name="T19" fmla="*/ 0 h 5"/>
                  <a:gd name="T20" fmla="*/ 8 w 9"/>
                  <a:gd name="T21" fmla="*/ 1 h 5"/>
                  <a:gd name="T22" fmla="*/ 7 w 9"/>
                  <a:gd name="T23" fmla="*/ 1 h 5"/>
                  <a:gd name="T24" fmla="*/ 6 w 9"/>
                  <a:gd name="T25" fmla="*/ 2 h 5"/>
                  <a:gd name="T26" fmla="*/ 5 w 9"/>
                  <a:gd name="T27" fmla="*/ 2 h 5"/>
                  <a:gd name="T28" fmla="*/ 5 w 9"/>
                  <a:gd name="T29" fmla="*/ 2 h 5"/>
                  <a:gd name="T30" fmla="*/ 3 w 9"/>
                  <a:gd name="T31" fmla="*/ 3 h 5"/>
                  <a:gd name="T32" fmla="*/ 3 w 9"/>
                  <a:gd name="T33" fmla="*/ 3 h 5"/>
                  <a:gd name="T34" fmla="*/ 2 w 9"/>
                  <a:gd name="T35" fmla="*/ 4 h 5"/>
                  <a:gd name="T36" fmla="*/ 1 w 9"/>
                  <a:gd name="T37" fmla="*/ 4 h 5"/>
                  <a:gd name="T38" fmla="*/ 0 w 9"/>
                  <a:gd name="T39" fmla="*/ 3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
                  <a:gd name="T61" fmla="*/ 0 h 5"/>
                  <a:gd name="T62" fmla="*/ 9 w 9"/>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 h="5">
                    <a:moveTo>
                      <a:pt x="0" y="3"/>
                    </a:moveTo>
                    <a:lnTo>
                      <a:pt x="0" y="3"/>
                    </a:lnTo>
                    <a:lnTo>
                      <a:pt x="1" y="3"/>
                    </a:lnTo>
                    <a:lnTo>
                      <a:pt x="2" y="2"/>
                    </a:lnTo>
                    <a:lnTo>
                      <a:pt x="3" y="2"/>
                    </a:lnTo>
                    <a:lnTo>
                      <a:pt x="4" y="2"/>
                    </a:lnTo>
                    <a:lnTo>
                      <a:pt x="5" y="1"/>
                    </a:lnTo>
                    <a:lnTo>
                      <a:pt x="5" y="0"/>
                    </a:lnTo>
                    <a:lnTo>
                      <a:pt x="6" y="0"/>
                    </a:lnTo>
                    <a:lnTo>
                      <a:pt x="7" y="0"/>
                    </a:lnTo>
                    <a:lnTo>
                      <a:pt x="8" y="1"/>
                    </a:lnTo>
                    <a:lnTo>
                      <a:pt x="7" y="1"/>
                    </a:lnTo>
                    <a:lnTo>
                      <a:pt x="6" y="2"/>
                    </a:lnTo>
                    <a:lnTo>
                      <a:pt x="5" y="2"/>
                    </a:lnTo>
                    <a:lnTo>
                      <a:pt x="3" y="3"/>
                    </a:lnTo>
                    <a:lnTo>
                      <a:pt x="2" y="4"/>
                    </a:lnTo>
                    <a:lnTo>
                      <a:pt x="1" y="4"/>
                    </a:lnTo>
                    <a:lnTo>
                      <a:pt x="0" y="3"/>
                    </a:lnTo>
                  </a:path>
                </a:pathLst>
              </a:custGeom>
              <a:solidFill>
                <a:srgbClr val="005000"/>
              </a:solidFill>
              <a:ln w="12700" cap="rnd">
                <a:noFill/>
                <a:round/>
                <a:headEnd/>
                <a:tailEnd/>
              </a:ln>
            </p:spPr>
            <p:txBody>
              <a:bodyPr/>
              <a:lstStyle/>
              <a:p>
                <a:endParaRPr lang="en-US">
                  <a:solidFill>
                    <a:srgbClr val="000000"/>
                  </a:solidFill>
                </a:endParaRPr>
              </a:p>
            </p:txBody>
          </p:sp>
          <p:sp>
            <p:nvSpPr>
              <p:cNvPr id="28945" name="Freeform 66"/>
              <p:cNvSpPr>
                <a:spLocks/>
              </p:cNvSpPr>
              <p:nvPr/>
            </p:nvSpPr>
            <p:spPr bwMode="auto">
              <a:xfrm>
                <a:off x="3421" y="2503"/>
                <a:ext cx="12" cy="10"/>
              </a:xfrm>
              <a:custGeom>
                <a:avLst/>
                <a:gdLst>
                  <a:gd name="T0" fmla="*/ 0 w 12"/>
                  <a:gd name="T1" fmla="*/ 7 h 10"/>
                  <a:gd name="T2" fmla="*/ 0 w 12"/>
                  <a:gd name="T3" fmla="*/ 7 h 10"/>
                  <a:gd name="T4" fmla="*/ 1 w 12"/>
                  <a:gd name="T5" fmla="*/ 7 h 10"/>
                  <a:gd name="T6" fmla="*/ 2 w 12"/>
                  <a:gd name="T7" fmla="*/ 6 h 10"/>
                  <a:gd name="T8" fmla="*/ 4 w 12"/>
                  <a:gd name="T9" fmla="*/ 5 h 10"/>
                  <a:gd name="T10" fmla="*/ 5 w 12"/>
                  <a:gd name="T11" fmla="*/ 4 h 10"/>
                  <a:gd name="T12" fmla="*/ 7 w 12"/>
                  <a:gd name="T13" fmla="*/ 3 h 10"/>
                  <a:gd name="T14" fmla="*/ 8 w 12"/>
                  <a:gd name="T15" fmla="*/ 2 h 10"/>
                  <a:gd name="T16" fmla="*/ 9 w 12"/>
                  <a:gd name="T17" fmla="*/ 1 h 10"/>
                  <a:gd name="T18" fmla="*/ 10 w 12"/>
                  <a:gd name="T19" fmla="*/ 0 h 10"/>
                  <a:gd name="T20" fmla="*/ 11 w 12"/>
                  <a:gd name="T21" fmla="*/ 2 h 10"/>
                  <a:gd name="T22" fmla="*/ 10 w 12"/>
                  <a:gd name="T23" fmla="*/ 2 h 10"/>
                  <a:gd name="T24" fmla="*/ 9 w 12"/>
                  <a:gd name="T25" fmla="*/ 3 h 10"/>
                  <a:gd name="T26" fmla="*/ 8 w 12"/>
                  <a:gd name="T27" fmla="*/ 4 h 10"/>
                  <a:gd name="T28" fmla="*/ 6 w 12"/>
                  <a:gd name="T29" fmla="*/ 5 h 10"/>
                  <a:gd name="T30" fmla="*/ 5 w 12"/>
                  <a:gd name="T31" fmla="*/ 6 h 10"/>
                  <a:gd name="T32" fmla="*/ 3 w 12"/>
                  <a:gd name="T33" fmla="*/ 7 h 10"/>
                  <a:gd name="T34" fmla="*/ 2 w 12"/>
                  <a:gd name="T35" fmla="*/ 8 h 10"/>
                  <a:gd name="T36" fmla="*/ 1 w 12"/>
                  <a:gd name="T37" fmla="*/ 9 h 10"/>
                  <a:gd name="T38" fmla="*/ 0 w 12"/>
                  <a:gd name="T39" fmla="*/ 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
                  <a:gd name="T61" fmla="*/ 0 h 10"/>
                  <a:gd name="T62" fmla="*/ 12 w 12"/>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 h="10">
                    <a:moveTo>
                      <a:pt x="0" y="7"/>
                    </a:moveTo>
                    <a:lnTo>
                      <a:pt x="0" y="7"/>
                    </a:lnTo>
                    <a:lnTo>
                      <a:pt x="1" y="7"/>
                    </a:lnTo>
                    <a:lnTo>
                      <a:pt x="2" y="6"/>
                    </a:lnTo>
                    <a:lnTo>
                      <a:pt x="4" y="5"/>
                    </a:lnTo>
                    <a:lnTo>
                      <a:pt x="5" y="4"/>
                    </a:lnTo>
                    <a:lnTo>
                      <a:pt x="7" y="3"/>
                    </a:lnTo>
                    <a:lnTo>
                      <a:pt x="8" y="2"/>
                    </a:lnTo>
                    <a:lnTo>
                      <a:pt x="9" y="1"/>
                    </a:lnTo>
                    <a:lnTo>
                      <a:pt x="10" y="0"/>
                    </a:lnTo>
                    <a:lnTo>
                      <a:pt x="11" y="2"/>
                    </a:lnTo>
                    <a:lnTo>
                      <a:pt x="10" y="2"/>
                    </a:lnTo>
                    <a:lnTo>
                      <a:pt x="9" y="3"/>
                    </a:lnTo>
                    <a:lnTo>
                      <a:pt x="8" y="4"/>
                    </a:lnTo>
                    <a:lnTo>
                      <a:pt x="6" y="5"/>
                    </a:lnTo>
                    <a:lnTo>
                      <a:pt x="5" y="6"/>
                    </a:lnTo>
                    <a:lnTo>
                      <a:pt x="3" y="7"/>
                    </a:lnTo>
                    <a:lnTo>
                      <a:pt x="2" y="8"/>
                    </a:lnTo>
                    <a:lnTo>
                      <a:pt x="1" y="9"/>
                    </a:lnTo>
                    <a:lnTo>
                      <a:pt x="0" y="7"/>
                    </a:lnTo>
                  </a:path>
                </a:pathLst>
              </a:custGeom>
              <a:solidFill>
                <a:srgbClr val="005000"/>
              </a:solidFill>
              <a:ln w="12700" cap="rnd">
                <a:noFill/>
                <a:round/>
                <a:headEnd/>
                <a:tailEnd/>
              </a:ln>
            </p:spPr>
            <p:txBody>
              <a:bodyPr/>
              <a:lstStyle/>
              <a:p>
                <a:endParaRPr lang="en-US">
                  <a:solidFill>
                    <a:srgbClr val="000000"/>
                  </a:solidFill>
                </a:endParaRPr>
              </a:p>
            </p:txBody>
          </p:sp>
          <p:sp>
            <p:nvSpPr>
              <p:cNvPr id="28946" name="Freeform 67"/>
              <p:cNvSpPr>
                <a:spLocks/>
              </p:cNvSpPr>
              <p:nvPr/>
            </p:nvSpPr>
            <p:spPr bwMode="auto">
              <a:xfrm>
                <a:off x="3414" y="2514"/>
                <a:ext cx="4" cy="3"/>
              </a:xfrm>
              <a:custGeom>
                <a:avLst/>
                <a:gdLst>
                  <a:gd name="T0" fmla="*/ 0 w 4"/>
                  <a:gd name="T1" fmla="*/ 1 h 3"/>
                  <a:gd name="T2" fmla="*/ 0 w 4"/>
                  <a:gd name="T3" fmla="*/ 1 h 3"/>
                  <a:gd name="T4" fmla="*/ 0 w 4"/>
                  <a:gd name="T5" fmla="*/ 1 h 3"/>
                  <a:gd name="T6" fmla="*/ 1 w 4"/>
                  <a:gd name="T7" fmla="*/ 1 h 3"/>
                  <a:gd name="T8" fmla="*/ 2 w 4"/>
                  <a:gd name="T9" fmla="*/ 1 h 3"/>
                  <a:gd name="T10" fmla="*/ 2 w 4"/>
                  <a:gd name="T11" fmla="*/ 0 h 3"/>
                  <a:gd name="T12" fmla="*/ 3 w 4"/>
                  <a:gd name="T13" fmla="*/ 1 h 3"/>
                  <a:gd name="T14" fmla="*/ 2 w 4"/>
                  <a:gd name="T15" fmla="*/ 1 h 3"/>
                  <a:gd name="T16" fmla="*/ 1 w 4"/>
                  <a:gd name="T17" fmla="*/ 2 h 3"/>
                  <a:gd name="T18" fmla="*/ 1 w 4"/>
                  <a:gd name="T19" fmla="*/ 2 h 3"/>
                  <a:gd name="T20" fmla="*/ 1 w 4"/>
                  <a:gd name="T21" fmla="*/ 2 h 3"/>
                  <a:gd name="T22" fmla="*/ 0 w 4"/>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3"/>
                  <a:gd name="T38" fmla="*/ 4 w 4"/>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3">
                    <a:moveTo>
                      <a:pt x="0" y="1"/>
                    </a:moveTo>
                    <a:lnTo>
                      <a:pt x="0" y="1"/>
                    </a:lnTo>
                    <a:lnTo>
                      <a:pt x="1" y="1"/>
                    </a:lnTo>
                    <a:lnTo>
                      <a:pt x="2" y="1"/>
                    </a:lnTo>
                    <a:lnTo>
                      <a:pt x="2" y="0"/>
                    </a:lnTo>
                    <a:lnTo>
                      <a:pt x="3" y="1"/>
                    </a:lnTo>
                    <a:lnTo>
                      <a:pt x="2" y="1"/>
                    </a:lnTo>
                    <a:lnTo>
                      <a:pt x="1" y="2"/>
                    </a:lnTo>
                    <a:lnTo>
                      <a:pt x="0" y="1"/>
                    </a:lnTo>
                  </a:path>
                </a:pathLst>
              </a:custGeom>
              <a:solidFill>
                <a:srgbClr val="005000"/>
              </a:solidFill>
              <a:ln w="12700" cap="rnd">
                <a:noFill/>
                <a:round/>
                <a:headEnd/>
                <a:tailEnd/>
              </a:ln>
            </p:spPr>
            <p:txBody>
              <a:bodyPr/>
              <a:lstStyle/>
              <a:p>
                <a:endParaRPr lang="en-US">
                  <a:solidFill>
                    <a:srgbClr val="000000"/>
                  </a:solidFill>
                </a:endParaRPr>
              </a:p>
            </p:txBody>
          </p:sp>
          <p:sp>
            <p:nvSpPr>
              <p:cNvPr id="28947" name="Freeform 68"/>
              <p:cNvSpPr>
                <a:spLocks/>
              </p:cNvSpPr>
              <p:nvPr/>
            </p:nvSpPr>
            <p:spPr bwMode="auto">
              <a:xfrm>
                <a:off x="3409" y="2475"/>
                <a:ext cx="79" cy="49"/>
              </a:xfrm>
              <a:custGeom>
                <a:avLst/>
                <a:gdLst>
                  <a:gd name="T0" fmla="*/ 0 w 79"/>
                  <a:gd name="T1" fmla="*/ 45 h 49"/>
                  <a:gd name="T2" fmla="*/ 3 w 79"/>
                  <a:gd name="T3" fmla="*/ 48 h 49"/>
                  <a:gd name="T4" fmla="*/ 4 w 79"/>
                  <a:gd name="T5" fmla="*/ 43 h 49"/>
                  <a:gd name="T6" fmla="*/ 8 w 79"/>
                  <a:gd name="T7" fmla="*/ 45 h 49"/>
                  <a:gd name="T8" fmla="*/ 8 w 79"/>
                  <a:gd name="T9" fmla="*/ 40 h 49"/>
                  <a:gd name="T10" fmla="*/ 13 w 79"/>
                  <a:gd name="T11" fmla="*/ 43 h 49"/>
                  <a:gd name="T12" fmla="*/ 13 w 79"/>
                  <a:gd name="T13" fmla="*/ 38 h 49"/>
                  <a:gd name="T14" fmla="*/ 20 w 79"/>
                  <a:gd name="T15" fmla="*/ 37 h 49"/>
                  <a:gd name="T16" fmla="*/ 22 w 79"/>
                  <a:gd name="T17" fmla="*/ 31 h 49"/>
                  <a:gd name="T18" fmla="*/ 29 w 79"/>
                  <a:gd name="T19" fmla="*/ 30 h 49"/>
                  <a:gd name="T20" fmla="*/ 33 w 79"/>
                  <a:gd name="T21" fmla="*/ 24 h 49"/>
                  <a:gd name="T22" fmla="*/ 41 w 79"/>
                  <a:gd name="T23" fmla="*/ 23 h 49"/>
                  <a:gd name="T24" fmla="*/ 46 w 79"/>
                  <a:gd name="T25" fmla="*/ 16 h 49"/>
                  <a:gd name="T26" fmla="*/ 53 w 79"/>
                  <a:gd name="T27" fmla="*/ 16 h 49"/>
                  <a:gd name="T28" fmla="*/ 55 w 79"/>
                  <a:gd name="T29" fmla="*/ 11 h 49"/>
                  <a:gd name="T30" fmla="*/ 59 w 79"/>
                  <a:gd name="T31" fmla="*/ 13 h 49"/>
                  <a:gd name="T32" fmla="*/ 60 w 79"/>
                  <a:gd name="T33" fmla="*/ 9 h 49"/>
                  <a:gd name="T34" fmla="*/ 64 w 79"/>
                  <a:gd name="T35" fmla="*/ 10 h 49"/>
                  <a:gd name="T36" fmla="*/ 64 w 79"/>
                  <a:gd name="T37" fmla="*/ 7 h 49"/>
                  <a:gd name="T38" fmla="*/ 68 w 79"/>
                  <a:gd name="T39" fmla="*/ 9 h 49"/>
                  <a:gd name="T40" fmla="*/ 68 w 79"/>
                  <a:gd name="T41" fmla="*/ 4 h 49"/>
                  <a:gd name="T42" fmla="*/ 71 w 79"/>
                  <a:gd name="T43" fmla="*/ 7 h 49"/>
                  <a:gd name="T44" fmla="*/ 71 w 79"/>
                  <a:gd name="T45" fmla="*/ 3 h 49"/>
                  <a:gd name="T46" fmla="*/ 75 w 79"/>
                  <a:gd name="T47" fmla="*/ 4 h 49"/>
                  <a:gd name="T48" fmla="*/ 75 w 79"/>
                  <a:gd name="T49" fmla="*/ 0 h 49"/>
                  <a:gd name="T50" fmla="*/ 78 w 79"/>
                  <a:gd name="T51" fmla="*/ 3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9"/>
                  <a:gd name="T79" fmla="*/ 0 h 49"/>
                  <a:gd name="T80" fmla="*/ 79 w 79"/>
                  <a:gd name="T81" fmla="*/ 49 h 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9" h="49">
                    <a:moveTo>
                      <a:pt x="0" y="45"/>
                    </a:moveTo>
                    <a:lnTo>
                      <a:pt x="3" y="48"/>
                    </a:lnTo>
                    <a:lnTo>
                      <a:pt x="4" y="43"/>
                    </a:lnTo>
                    <a:lnTo>
                      <a:pt x="8" y="45"/>
                    </a:lnTo>
                    <a:lnTo>
                      <a:pt x="8" y="40"/>
                    </a:lnTo>
                    <a:lnTo>
                      <a:pt x="13" y="43"/>
                    </a:lnTo>
                    <a:lnTo>
                      <a:pt x="13" y="38"/>
                    </a:lnTo>
                    <a:lnTo>
                      <a:pt x="20" y="37"/>
                    </a:lnTo>
                    <a:lnTo>
                      <a:pt x="22" y="31"/>
                    </a:lnTo>
                    <a:lnTo>
                      <a:pt x="29" y="30"/>
                    </a:lnTo>
                    <a:lnTo>
                      <a:pt x="33" y="24"/>
                    </a:lnTo>
                    <a:lnTo>
                      <a:pt x="41" y="23"/>
                    </a:lnTo>
                    <a:lnTo>
                      <a:pt x="46" y="16"/>
                    </a:lnTo>
                    <a:lnTo>
                      <a:pt x="53" y="16"/>
                    </a:lnTo>
                    <a:lnTo>
                      <a:pt x="55" y="11"/>
                    </a:lnTo>
                    <a:lnTo>
                      <a:pt x="59" y="13"/>
                    </a:lnTo>
                    <a:lnTo>
                      <a:pt x="60" y="9"/>
                    </a:lnTo>
                    <a:lnTo>
                      <a:pt x="64" y="10"/>
                    </a:lnTo>
                    <a:lnTo>
                      <a:pt x="64" y="7"/>
                    </a:lnTo>
                    <a:lnTo>
                      <a:pt x="68" y="9"/>
                    </a:lnTo>
                    <a:lnTo>
                      <a:pt x="68" y="4"/>
                    </a:lnTo>
                    <a:lnTo>
                      <a:pt x="71" y="7"/>
                    </a:lnTo>
                    <a:lnTo>
                      <a:pt x="71" y="3"/>
                    </a:lnTo>
                    <a:lnTo>
                      <a:pt x="75" y="4"/>
                    </a:lnTo>
                    <a:lnTo>
                      <a:pt x="75" y="0"/>
                    </a:lnTo>
                    <a:lnTo>
                      <a:pt x="78" y="3"/>
                    </a:lnTo>
                  </a:path>
                </a:pathLst>
              </a:custGeom>
              <a:noFill/>
              <a:ln w="12700" cap="rnd">
                <a:solidFill>
                  <a:srgbClr val="C0E0C0"/>
                </a:solidFill>
                <a:round/>
                <a:headEnd/>
                <a:tailEnd/>
              </a:ln>
            </p:spPr>
            <p:txBody>
              <a:bodyPr/>
              <a:lstStyle/>
              <a:p>
                <a:endParaRPr lang="en-US">
                  <a:solidFill>
                    <a:srgbClr val="000000"/>
                  </a:solidFill>
                </a:endParaRPr>
              </a:p>
            </p:txBody>
          </p:sp>
          <p:sp>
            <p:nvSpPr>
              <p:cNvPr id="28948" name="Freeform 69"/>
              <p:cNvSpPr>
                <a:spLocks/>
              </p:cNvSpPr>
              <p:nvPr/>
            </p:nvSpPr>
            <p:spPr bwMode="auto">
              <a:xfrm>
                <a:off x="3410" y="2474"/>
                <a:ext cx="76" cy="49"/>
              </a:xfrm>
              <a:custGeom>
                <a:avLst/>
                <a:gdLst>
                  <a:gd name="T0" fmla="*/ 75 w 76"/>
                  <a:gd name="T1" fmla="*/ 0 h 49"/>
                  <a:gd name="T2" fmla="*/ 74 w 76"/>
                  <a:gd name="T3" fmla="*/ 4 h 49"/>
                  <a:gd name="T4" fmla="*/ 72 w 76"/>
                  <a:gd name="T5" fmla="*/ 3 h 49"/>
                  <a:gd name="T6" fmla="*/ 71 w 76"/>
                  <a:gd name="T7" fmla="*/ 6 h 49"/>
                  <a:gd name="T8" fmla="*/ 67 w 76"/>
                  <a:gd name="T9" fmla="*/ 4 h 49"/>
                  <a:gd name="T10" fmla="*/ 67 w 76"/>
                  <a:gd name="T11" fmla="*/ 9 h 49"/>
                  <a:gd name="T12" fmla="*/ 64 w 76"/>
                  <a:gd name="T13" fmla="*/ 7 h 49"/>
                  <a:gd name="T14" fmla="*/ 63 w 76"/>
                  <a:gd name="T15" fmla="*/ 10 h 49"/>
                  <a:gd name="T16" fmla="*/ 60 w 76"/>
                  <a:gd name="T17" fmla="*/ 9 h 49"/>
                  <a:gd name="T18" fmla="*/ 59 w 76"/>
                  <a:gd name="T19" fmla="*/ 13 h 49"/>
                  <a:gd name="T20" fmla="*/ 56 w 76"/>
                  <a:gd name="T21" fmla="*/ 11 h 49"/>
                  <a:gd name="T22" fmla="*/ 54 w 76"/>
                  <a:gd name="T23" fmla="*/ 15 h 49"/>
                  <a:gd name="T24" fmla="*/ 49 w 76"/>
                  <a:gd name="T25" fmla="*/ 15 h 49"/>
                  <a:gd name="T26" fmla="*/ 42 w 76"/>
                  <a:gd name="T27" fmla="*/ 22 h 49"/>
                  <a:gd name="T28" fmla="*/ 36 w 76"/>
                  <a:gd name="T29" fmla="*/ 22 h 49"/>
                  <a:gd name="T30" fmla="*/ 31 w 76"/>
                  <a:gd name="T31" fmla="*/ 28 h 49"/>
                  <a:gd name="T32" fmla="*/ 24 w 76"/>
                  <a:gd name="T33" fmla="*/ 29 h 49"/>
                  <a:gd name="T34" fmla="*/ 21 w 76"/>
                  <a:gd name="T35" fmla="*/ 35 h 49"/>
                  <a:gd name="T36" fmla="*/ 14 w 76"/>
                  <a:gd name="T37" fmla="*/ 37 h 49"/>
                  <a:gd name="T38" fmla="*/ 13 w 76"/>
                  <a:gd name="T39" fmla="*/ 42 h 49"/>
                  <a:gd name="T40" fmla="*/ 9 w 76"/>
                  <a:gd name="T41" fmla="*/ 41 h 49"/>
                  <a:gd name="T42" fmla="*/ 8 w 76"/>
                  <a:gd name="T43" fmla="*/ 45 h 49"/>
                  <a:gd name="T44" fmla="*/ 5 w 76"/>
                  <a:gd name="T45" fmla="*/ 44 h 49"/>
                  <a:gd name="T46" fmla="*/ 3 w 76"/>
                  <a:gd name="T47" fmla="*/ 48 h 49"/>
                  <a:gd name="T48" fmla="*/ 0 w 76"/>
                  <a:gd name="T49" fmla="*/ 45 h 4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
                  <a:gd name="T76" fmla="*/ 0 h 49"/>
                  <a:gd name="T77" fmla="*/ 76 w 76"/>
                  <a:gd name="T78" fmla="*/ 49 h 4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 h="49">
                    <a:moveTo>
                      <a:pt x="75" y="0"/>
                    </a:moveTo>
                    <a:lnTo>
                      <a:pt x="74" y="4"/>
                    </a:lnTo>
                    <a:lnTo>
                      <a:pt x="72" y="3"/>
                    </a:lnTo>
                    <a:lnTo>
                      <a:pt x="71" y="6"/>
                    </a:lnTo>
                    <a:lnTo>
                      <a:pt x="67" y="4"/>
                    </a:lnTo>
                    <a:lnTo>
                      <a:pt x="67" y="9"/>
                    </a:lnTo>
                    <a:lnTo>
                      <a:pt x="64" y="7"/>
                    </a:lnTo>
                    <a:lnTo>
                      <a:pt x="63" y="10"/>
                    </a:lnTo>
                    <a:lnTo>
                      <a:pt x="60" y="9"/>
                    </a:lnTo>
                    <a:lnTo>
                      <a:pt x="59" y="13"/>
                    </a:lnTo>
                    <a:lnTo>
                      <a:pt x="56" y="11"/>
                    </a:lnTo>
                    <a:lnTo>
                      <a:pt x="54" y="15"/>
                    </a:lnTo>
                    <a:lnTo>
                      <a:pt x="49" y="15"/>
                    </a:lnTo>
                    <a:lnTo>
                      <a:pt x="42" y="22"/>
                    </a:lnTo>
                    <a:lnTo>
                      <a:pt x="36" y="22"/>
                    </a:lnTo>
                    <a:lnTo>
                      <a:pt x="31" y="28"/>
                    </a:lnTo>
                    <a:lnTo>
                      <a:pt x="24" y="29"/>
                    </a:lnTo>
                    <a:lnTo>
                      <a:pt x="21" y="35"/>
                    </a:lnTo>
                    <a:lnTo>
                      <a:pt x="14" y="37"/>
                    </a:lnTo>
                    <a:lnTo>
                      <a:pt x="13" y="42"/>
                    </a:lnTo>
                    <a:lnTo>
                      <a:pt x="9" y="41"/>
                    </a:lnTo>
                    <a:lnTo>
                      <a:pt x="8" y="45"/>
                    </a:lnTo>
                    <a:lnTo>
                      <a:pt x="5" y="44"/>
                    </a:lnTo>
                    <a:lnTo>
                      <a:pt x="3" y="48"/>
                    </a:lnTo>
                    <a:lnTo>
                      <a:pt x="0" y="45"/>
                    </a:lnTo>
                  </a:path>
                </a:pathLst>
              </a:custGeom>
              <a:noFill/>
              <a:ln w="12700" cap="rnd">
                <a:solidFill>
                  <a:srgbClr val="C0E0C0"/>
                </a:solidFill>
                <a:round/>
                <a:headEnd/>
                <a:tailEnd/>
              </a:ln>
            </p:spPr>
            <p:txBody>
              <a:bodyPr/>
              <a:lstStyle/>
              <a:p>
                <a:endParaRPr lang="en-US">
                  <a:solidFill>
                    <a:srgbClr val="000000"/>
                  </a:solidFill>
                </a:endParaRPr>
              </a:p>
            </p:txBody>
          </p:sp>
          <p:sp>
            <p:nvSpPr>
              <p:cNvPr id="28949" name="Freeform 70"/>
              <p:cNvSpPr>
                <a:spLocks/>
              </p:cNvSpPr>
              <p:nvPr/>
            </p:nvSpPr>
            <p:spPr bwMode="auto">
              <a:xfrm>
                <a:off x="3412" y="2474"/>
                <a:ext cx="78" cy="48"/>
              </a:xfrm>
              <a:custGeom>
                <a:avLst/>
                <a:gdLst>
                  <a:gd name="T0" fmla="*/ 0 w 78"/>
                  <a:gd name="T1" fmla="*/ 45 h 48"/>
                  <a:gd name="T2" fmla="*/ 3 w 78"/>
                  <a:gd name="T3" fmla="*/ 47 h 48"/>
                  <a:gd name="T4" fmla="*/ 4 w 78"/>
                  <a:gd name="T5" fmla="*/ 43 h 48"/>
                  <a:gd name="T6" fmla="*/ 8 w 78"/>
                  <a:gd name="T7" fmla="*/ 44 h 48"/>
                  <a:gd name="T8" fmla="*/ 8 w 78"/>
                  <a:gd name="T9" fmla="*/ 40 h 48"/>
                  <a:gd name="T10" fmla="*/ 12 w 78"/>
                  <a:gd name="T11" fmla="*/ 41 h 48"/>
                  <a:gd name="T12" fmla="*/ 15 w 78"/>
                  <a:gd name="T13" fmla="*/ 35 h 48"/>
                  <a:gd name="T14" fmla="*/ 22 w 78"/>
                  <a:gd name="T15" fmla="*/ 33 h 48"/>
                  <a:gd name="T16" fmla="*/ 25 w 78"/>
                  <a:gd name="T17" fmla="*/ 27 h 48"/>
                  <a:gd name="T18" fmla="*/ 34 w 78"/>
                  <a:gd name="T19" fmla="*/ 26 h 48"/>
                  <a:gd name="T20" fmla="*/ 38 w 78"/>
                  <a:gd name="T21" fmla="*/ 21 h 48"/>
                  <a:gd name="T22" fmla="*/ 45 w 78"/>
                  <a:gd name="T23" fmla="*/ 20 h 48"/>
                  <a:gd name="T24" fmla="*/ 50 w 78"/>
                  <a:gd name="T25" fmla="*/ 14 h 48"/>
                  <a:gd name="T26" fmla="*/ 53 w 78"/>
                  <a:gd name="T27" fmla="*/ 15 h 48"/>
                  <a:gd name="T28" fmla="*/ 56 w 78"/>
                  <a:gd name="T29" fmla="*/ 11 h 48"/>
                  <a:gd name="T30" fmla="*/ 59 w 78"/>
                  <a:gd name="T31" fmla="*/ 12 h 48"/>
                  <a:gd name="T32" fmla="*/ 59 w 78"/>
                  <a:gd name="T33" fmla="*/ 9 h 48"/>
                  <a:gd name="T34" fmla="*/ 63 w 78"/>
                  <a:gd name="T35" fmla="*/ 9 h 48"/>
                  <a:gd name="T36" fmla="*/ 63 w 78"/>
                  <a:gd name="T37" fmla="*/ 6 h 48"/>
                  <a:gd name="T38" fmla="*/ 67 w 78"/>
                  <a:gd name="T39" fmla="*/ 8 h 48"/>
                  <a:gd name="T40" fmla="*/ 68 w 78"/>
                  <a:gd name="T41" fmla="*/ 4 h 48"/>
                  <a:gd name="T42" fmla="*/ 70 w 78"/>
                  <a:gd name="T43" fmla="*/ 6 h 48"/>
                  <a:gd name="T44" fmla="*/ 71 w 78"/>
                  <a:gd name="T45" fmla="*/ 3 h 48"/>
                  <a:gd name="T46" fmla="*/ 74 w 78"/>
                  <a:gd name="T47" fmla="*/ 3 h 48"/>
                  <a:gd name="T48" fmla="*/ 75 w 78"/>
                  <a:gd name="T49" fmla="*/ 0 h 48"/>
                  <a:gd name="T50" fmla="*/ 77 w 78"/>
                  <a:gd name="T51" fmla="*/ 1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8"/>
                  <a:gd name="T79" fmla="*/ 0 h 48"/>
                  <a:gd name="T80" fmla="*/ 78 w 78"/>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8" h="48">
                    <a:moveTo>
                      <a:pt x="0" y="45"/>
                    </a:moveTo>
                    <a:lnTo>
                      <a:pt x="3" y="47"/>
                    </a:lnTo>
                    <a:lnTo>
                      <a:pt x="4" y="43"/>
                    </a:lnTo>
                    <a:lnTo>
                      <a:pt x="8" y="44"/>
                    </a:lnTo>
                    <a:lnTo>
                      <a:pt x="8" y="40"/>
                    </a:lnTo>
                    <a:lnTo>
                      <a:pt x="12" y="41"/>
                    </a:lnTo>
                    <a:lnTo>
                      <a:pt x="15" y="35"/>
                    </a:lnTo>
                    <a:lnTo>
                      <a:pt x="22" y="33"/>
                    </a:lnTo>
                    <a:lnTo>
                      <a:pt x="25" y="27"/>
                    </a:lnTo>
                    <a:lnTo>
                      <a:pt x="34" y="26"/>
                    </a:lnTo>
                    <a:lnTo>
                      <a:pt x="38" y="21"/>
                    </a:lnTo>
                    <a:lnTo>
                      <a:pt x="45" y="20"/>
                    </a:lnTo>
                    <a:lnTo>
                      <a:pt x="50" y="14"/>
                    </a:lnTo>
                    <a:lnTo>
                      <a:pt x="53" y="15"/>
                    </a:lnTo>
                    <a:lnTo>
                      <a:pt x="56" y="11"/>
                    </a:lnTo>
                    <a:lnTo>
                      <a:pt x="59" y="12"/>
                    </a:lnTo>
                    <a:lnTo>
                      <a:pt x="59" y="9"/>
                    </a:lnTo>
                    <a:lnTo>
                      <a:pt x="63" y="9"/>
                    </a:lnTo>
                    <a:lnTo>
                      <a:pt x="63" y="6"/>
                    </a:lnTo>
                    <a:lnTo>
                      <a:pt x="67" y="8"/>
                    </a:lnTo>
                    <a:lnTo>
                      <a:pt x="68" y="4"/>
                    </a:lnTo>
                    <a:lnTo>
                      <a:pt x="70" y="6"/>
                    </a:lnTo>
                    <a:lnTo>
                      <a:pt x="71" y="3"/>
                    </a:lnTo>
                    <a:lnTo>
                      <a:pt x="74" y="3"/>
                    </a:lnTo>
                    <a:lnTo>
                      <a:pt x="75" y="0"/>
                    </a:lnTo>
                    <a:lnTo>
                      <a:pt x="77" y="1"/>
                    </a:lnTo>
                  </a:path>
                </a:pathLst>
              </a:custGeom>
              <a:noFill/>
              <a:ln w="12700" cap="rnd">
                <a:solidFill>
                  <a:srgbClr val="C0E0C0"/>
                </a:solidFill>
                <a:round/>
                <a:headEnd/>
                <a:tailEnd/>
              </a:ln>
            </p:spPr>
            <p:txBody>
              <a:bodyPr/>
              <a:lstStyle/>
              <a:p>
                <a:endParaRPr lang="en-US">
                  <a:solidFill>
                    <a:srgbClr val="000000"/>
                  </a:solidFill>
                </a:endParaRPr>
              </a:p>
            </p:txBody>
          </p:sp>
          <p:sp>
            <p:nvSpPr>
              <p:cNvPr id="28950" name="Freeform 71"/>
              <p:cNvSpPr>
                <a:spLocks/>
              </p:cNvSpPr>
              <p:nvPr/>
            </p:nvSpPr>
            <p:spPr bwMode="auto">
              <a:xfrm>
                <a:off x="3491" y="2468"/>
                <a:ext cx="26" cy="46"/>
              </a:xfrm>
              <a:custGeom>
                <a:avLst/>
                <a:gdLst>
                  <a:gd name="T0" fmla="*/ 22 w 26"/>
                  <a:gd name="T1" fmla="*/ 39 h 46"/>
                  <a:gd name="T2" fmla="*/ 22 w 26"/>
                  <a:gd name="T3" fmla="*/ 40 h 46"/>
                  <a:gd name="T4" fmla="*/ 20 w 26"/>
                  <a:gd name="T5" fmla="*/ 40 h 46"/>
                  <a:gd name="T6" fmla="*/ 19 w 26"/>
                  <a:gd name="T7" fmla="*/ 40 h 46"/>
                  <a:gd name="T8" fmla="*/ 19 w 26"/>
                  <a:gd name="T9" fmla="*/ 39 h 46"/>
                  <a:gd name="T10" fmla="*/ 19 w 26"/>
                  <a:gd name="T11" fmla="*/ 39 h 46"/>
                  <a:gd name="T12" fmla="*/ 18 w 26"/>
                  <a:gd name="T13" fmla="*/ 40 h 46"/>
                  <a:gd name="T14" fmla="*/ 17 w 26"/>
                  <a:gd name="T15" fmla="*/ 40 h 46"/>
                  <a:gd name="T16" fmla="*/ 16 w 26"/>
                  <a:gd name="T17" fmla="*/ 41 h 46"/>
                  <a:gd name="T18" fmla="*/ 15 w 26"/>
                  <a:gd name="T19" fmla="*/ 41 h 46"/>
                  <a:gd name="T20" fmla="*/ 14 w 26"/>
                  <a:gd name="T21" fmla="*/ 41 h 46"/>
                  <a:gd name="T22" fmla="*/ 13 w 26"/>
                  <a:gd name="T23" fmla="*/ 42 h 46"/>
                  <a:gd name="T24" fmla="*/ 13 w 26"/>
                  <a:gd name="T25" fmla="*/ 43 h 46"/>
                  <a:gd name="T26" fmla="*/ 13 w 26"/>
                  <a:gd name="T27" fmla="*/ 44 h 46"/>
                  <a:gd name="T28" fmla="*/ 12 w 26"/>
                  <a:gd name="T29" fmla="*/ 45 h 46"/>
                  <a:gd name="T30" fmla="*/ 10 w 26"/>
                  <a:gd name="T31" fmla="*/ 45 h 46"/>
                  <a:gd name="T32" fmla="*/ 9 w 26"/>
                  <a:gd name="T33" fmla="*/ 44 h 46"/>
                  <a:gd name="T34" fmla="*/ 7 w 26"/>
                  <a:gd name="T35" fmla="*/ 43 h 46"/>
                  <a:gd name="T36" fmla="*/ 6 w 26"/>
                  <a:gd name="T37" fmla="*/ 40 h 46"/>
                  <a:gd name="T38" fmla="*/ 4 w 26"/>
                  <a:gd name="T39" fmla="*/ 38 h 46"/>
                  <a:gd name="T40" fmla="*/ 3 w 26"/>
                  <a:gd name="T41" fmla="*/ 35 h 46"/>
                  <a:gd name="T42" fmla="*/ 2 w 26"/>
                  <a:gd name="T43" fmla="*/ 32 h 46"/>
                  <a:gd name="T44" fmla="*/ 1 w 26"/>
                  <a:gd name="T45" fmla="*/ 29 h 46"/>
                  <a:gd name="T46" fmla="*/ 1 w 26"/>
                  <a:gd name="T47" fmla="*/ 26 h 46"/>
                  <a:gd name="T48" fmla="*/ 0 w 26"/>
                  <a:gd name="T49" fmla="*/ 22 h 46"/>
                  <a:gd name="T50" fmla="*/ 0 w 26"/>
                  <a:gd name="T51" fmla="*/ 18 h 46"/>
                  <a:gd name="T52" fmla="*/ 1 w 26"/>
                  <a:gd name="T53" fmla="*/ 14 h 46"/>
                  <a:gd name="T54" fmla="*/ 1 w 26"/>
                  <a:gd name="T55" fmla="*/ 10 h 46"/>
                  <a:gd name="T56" fmla="*/ 3 w 26"/>
                  <a:gd name="T57" fmla="*/ 7 h 46"/>
                  <a:gd name="T58" fmla="*/ 5 w 26"/>
                  <a:gd name="T59" fmla="*/ 4 h 46"/>
                  <a:gd name="T60" fmla="*/ 7 w 26"/>
                  <a:gd name="T61" fmla="*/ 2 h 46"/>
                  <a:gd name="T62" fmla="*/ 9 w 26"/>
                  <a:gd name="T63" fmla="*/ 1 h 46"/>
                  <a:gd name="T64" fmla="*/ 12 w 26"/>
                  <a:gd name="T65" fmla="*/ 0 h 46"/>
                  <a:gd name="T66" fmla="*/ 15 w 26"/>
                  <a:gd name="T67" fmla="*/ 2 h 46"/>
                  <a:gd name="T68" fmla="*/ 17 w 26"/>
                  <a:gd name="T69" fmla="*/ 3 h 46"/>
                  <a:gd name="T70" fmla="*/ 19 w 26"/>
                  <a:gd name="T71" fmla="*/ 5 h 46"/>
                  <a:gd name="T72" fmla="*/ 21 w 26"/>
                  <a:gd name="T73" fmla="*/ 8 h 46"/>
                  <a:gd name="T74" fmla="*/ 22 w 26"/>
                  <a:gd name="T75" fmla="*/ 12 h 46"/>
                  <a:gd name="T76" fmla="*/ 24 w 26"/>
                  <a:gd name="T77" fmla="*/ 16 h 46"/>
                  <a:gd name="T78" fmla="*/ 24 w 26"/>
                  <a:gd name="T79" fmla="*/ 21 h 46"/>
                  <a:gd name="T80" fmla="*/ 25 w 26"/>
                  <a:gd name="T81" fmla="*/ 24 h 46"/>
                  <a:gd name="T82" fmla="*/ 25 w 26"/>
                  <a:gd name="T83" fmla="*/ 27 h 46"/>
                  <a:gd name="T84" fmla="*/ 25 w 26"/>
                  <a:gd name="T85" fmla="*/ 29 h 46"/>
                  <a:gd name="T86" fmla="*/ 25 w 26"/>
                  <a:gd name="T87" fmla="*/ 31 h 46"/>
                  <a:gd name="T88" fmla="*/ 24 w 26"/>
                  <a:gd name="T89" fmla="*/ 34 h 46"/>
                  <a:gd name="T90" fmla="*/ 24 w 26"/>
                  <a:gd name="T91" fmla="*/ 35 h 46"/>
                  <a:gd name="T92" fmla="*/ 24 w 26"/>
                  <a:gd name="T93" fmla="*/ 37 h 46"/>
                  <a:gd name="T94" fmla="*/ 22 w 26"/>
                  <a:gd name="T95" fmla="*/ 39 h 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6"/>
                  <a:gd name="T145" fmla="*/ 0 h 46"/>
                  <a:gd name="T146" fmla="*/ 26 w 26"/>
                  <a:gd name="T147" fmla="*/ 46 h 4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6" h="46">
                    <a:moveTo>
                      <a:pt x="22" y="39"/>
                    </a:moveTo>
                    <a:lnTo>
                      <a:pt x="22" y="40"/>
                    </a:lnTo>
                    <a:lnTo>
                      <a:pt x="20" y="40"/>
                    </a:lnTo>
                    <a:lnTo>
                      <a:pt x="19" y="40"/>
                    </a:lnTo>
                    <a:lnTo>
                      <a:pt x="19" y="39"/>
                    </a:lnTo>
                    <a:lnTo>
                      <a:pt x="18" y="40"/>
                    </a:lnTo>
                    <a:lnTo>
                      <a:pt x="17" y="40"/>
                    </a:lnTo>
                    <a:lnTo>
                      <a:pt x="16" y="41"/>
                    </a:lnTo>
                    <a:lnTo>
                      <a:pt x="15" y="41"/>
                    </a:lnTo>
                    <a:lnTo>
                      <a:pt x="14" y="41"/>
                    </a:lnTo>
                    <a:lnTo>
                      <a:pt x="13" y="42"/>
                    </a:lnTo>
                    <a:lnTo>
                      <a:pt x="13" y="43"/>
                    </a:lnTo>
                    <a:lnTo>
                      <a:pt x="13" y="44"/>
                    </a:lnTo>
                    <a:lnTo>
                      <a:pt x="12" y="45"/>
                    </a:lnTo>
                    <a:lnTo>
                      <a:pt x="10" y="45"/>
                    </a:lnTo>
                    <a:lnTo>
                      <a:pt x="9" y="44"/>
                    </a:lnTo>
                    <a:lnTo>
                      <a:pt x="7" y="43"/>
                    </a:lnTo>
                    <a:lnTo>
                      <a:pt x="6" y="40"/>
                    </a:lnTo>
                    <a:lnTo>
                      <a:pt x="4" y="38"/>
                    </a:lnTo>
                    <a:lnTo>
                      <a:pt x="3" y="35"/>
                    </a:lnTo>
                    <a:lnTo>
                      <a:pt x="2" y="32"/>
                    </a:lnTo>
                    <a:lnTo>
                      <a:pt x="1" y="29"/>
                    </a:lnTo>
                    <a:lnTo>
                      <a:pt x="1" y="26"/>
                    </a:lnTo>
                    <a:lnTo>
                      <a:pt x="0" y="22"/>
                    </a:lnTo>
                    <a:lnTo>
                      <a:pt x="0" y="18"/>
                    </a:lnTo>
                    <a:lnTo>
                      <a:pt x="1" y="14"/>
                    </a:lnTo>
                    <a:lnTo>
                      <a:pt x="1" y="10"/>
                    </a:lnTo>
                    <a:lnTo>
                      <a:pt x="3" y="7"/>
                    </a:lnTo>
                    <a:lnTo>
                      <a:pt x="5" y="4"/>
                    </a:lnTo>
                    <a:lnTo>
                      <a:pt x="7" y="2"/>
                    </a:lnTo>
                    <a:lnTo>
                      <a:pt x="9" y="1"/>
                    </a:lnTo>
                    <a:lnTo>
                      <a:pt x="12" y="0"/>
                    </a:lnTo>
                    <a:lnTo>
                      <a:pt x="15" y="2"/>
                    </a:lnTo>
                    <a:lnTo>
                      <a:pt x="17" y="3"/>
                    </a:lnTo>
                    <a:lnTo>
                      <a:pt x="19" y="5"/>
                    </a:lnTo>
                    <a:lnTo>
                      <a:pt x="21" y="8"/>
                    </a:lnTo>
                    <a:lnTo>
                      <a:pt x="22" y="12"/>
                    </a:lnTo>
                    <a:lnTo>
                      <a:pt x="24" y="16"/>
                    </a:lnTo>
                    <a:lnTo>
                      <a:pt x="24" y="21"/>
                    </a:lnTo>
                    <a:lnTo>
                      <a:pt x="25" y="24"/>
                    </a:lnTo>
                    <a:lnTo>
                      <a:pt x="25" y="27"/>
                    </a:lnTo>
                    <a:lnTo>
                      <a:pt x="25" y="29"/>
                    </a:lnTo>
                    <a:lnTo>
                      <a:pt x="25" y="31"/>
                    </a:lnTo>
                    <a:lnTo>
                      <a:pt x="24" y="34"/>
                    </a:lnTo>
                    <a:lnTo>
                      <a:pt x="24" y="35"/>
                    </a:lnTo>
                    <a:lnTo>
                      <a:pt x="24" y="37"/>
                    </a:lnTo>
                    <a:lnTo>
                      <a:pt x="22" y="39"/>
                    </a:lnTo>
                  </a:path>
                </a:pathLst>
              </a:custGeom>
              <a:solidFill>
                <a:srgbClr val="F0F0F0"/>
              </a:solidFill>
              <a:ln w="12700" cap="rnd">
                <a:noFill/>
                <a:round/>
                <a:headEnd/>
                <a:tailEnd/>
              </a:ln>
            </p:spPr>
            <p:txBody>
              <a:bodyPr/>
              <a:lstStyle/>
              <a:p>
                <a:endParaRPr lang="en-US">
                  <a:solidFill>
                    <a:srgbClr val="000000"/>
                  </a:solidFill>
                </a:endParaRPr>
              </a:p>
            </p:txBody>
          </p:sp>
          <p:sp>
            <p:nvSpPr>
              <p:cNvPr id="28951" name="Freeform 72"/>
              <p:cNvSpPr>
                <a:spLocks/>
              </p:cNvSpPr>
              <p:nvPr/>
            </p:nvSpPr>
            <p:spPr bwMode="auto">
              <a:xfrm>
                <a:off x="3513" y="2509"/>
                <a:ext cx="2" cy="3"/>
              </a:xfrm>
              <a:custGeom>
                <a:avLst/>
                <a:gdLst>
                  <a:gd name="T0" fmla="*/ 0 w 2"/>
                  <a:gd name="T1" fmla="*/ 1 h 3"/>
                  <a:gd name="T2" fmla="*/ 0 w 2"/>
                  <a:gd name="T3" fmla="*/ 0 h 3"/>
                  <a:gd name="T4" fmla="*/ 0 w 2"/>
                  <a:gd name="T5" fmla="*/ 1 h 3"/>
                  <a:gd name="T6" fmla="*/ 1 w 2"/>
                  <a:gd name="T7" fmla="*/ 1 h 3"/>
                  <a:gd name="T8" fmla="*/ 1 w 2"/>
                  <a:gd name="T9" fmla="*/ 1 h 3"/>
                  <a:gd name="T10" fmla="*/ 1 w 2"/>
                  <a:gd name="T11" fmla="*/ 0 h 3"/>
                  <a:gd name="T12" fmla="*/ 1 w 2"/>
                  <a:gd name="T13" fmla="*/ 1 h 3"/>
                  <a:gd name="T14" fmla="*/ 1 w 2"/>
                  <a:gd name="T15" fmla="*/ 2 h 3"/>
                  <a:gd name="T16" fmla="*/ 0 w 2"/>
                  <a:gd name="T17" fmla="*/ 2 h 3"/>
                  <a:gd name="T18" fmla="*/ 0 w 2"/>
                  <a:gd name="T19" fmla="*/ 2 h 3"/>
                  <a:gd name="T20" fmla="*/ 0 w 2"/>
                  <a:gd name="T21" fmla="*/ 1 h 3"/>
                  <a:gd name="T22" fmla="*/ 0 w 2"/>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3"/>
                  <a:gd name="T38" fmla="*/ 2 w 2"/>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3">
                    <a:moveTo>
                      <a:pt x="0" y="1"/>
                    </a:moveTo>
                    <a:lnTo>
                      <a:pt x="0" y="0"/>
                    </a:lnTo>
                    <a:lnTo>
                      <a:pt x="0" y="1"/>
                    </a:lnTo>
                    <a:lnTo>
                      <a:pt x="1" y="1"/>
                    </a:lnTo>
                    <a:lnTo>
                      <a:pt x="1" y="0"/>
                    </a:lnTo>
                    <a:lnTo>
                      <a:pt x="1" y="1"/>
                    </a:lnTo>
                    <a:lnTo>
                      <a:pt x="1" y="2"/>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8952" name="Freeform 73"/>
              <p:cNvSpPr>
                <a:spLocks/>
              </p:cNvSpPr>
              <p:nvPr/>
            </p:nvSpPr>
            <p:spPr bwMode="auto">
              <a:xfrm>
                <a:off x="3510" y="2510"/>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1"/>
                  <a:gd name="T38" fmla="*/ 1 w 1"/>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1">
                    <a:moveTo>
                      <a:pt x="0" y="0"/>
                    </a:move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8953" name="Freeform 74"/>
              <p:cNvSpPr>
                <a:spLocks/>
              </p:cNvSpPr>
              <p:nvPr/>
            </p:nvSpPr>
            <p:spPr bwMode="auto">
              <a:xfrm>
                <a:off x="3505" y="2511"/>
                <a:ext cx="2" cy="3"/>
              </a:xfrm>
              <a:custGeom>
                <a:avLst/>
                <a:gdLst>
                  <a:gd name="T0" fmla="*/ 0 w 2"/>
                  <a:gd name="T1" fmla="*/ 2 h 3"/>
                  <a:gd name="T2" fmla="*/ 0 w 2"/>
                  <a:gd name="T3" fmla="*/ 2 h 3"/>
                  <a:gd name="T4" fmla="*/ 0 w 2"/>
                  <a:gd name="T5" fmla="*/ 0 h 3"/>
                  <a:gd name="T6" fmla="*/ 0 w 2"/>
                  <a:gd name="T7" fmla="*/ 0 h 3"/>
                  <a:gd name="T8" fmla="*/ 1 w 2"/>
                  <a:gd name="T9" fmla="*/ 0 h 3"/>
                  <a:gd name="T10" fmla="*/ 1 w 2"/>
                  <a:gd name="T11" fmla="*/ 0 h 3"/>
                  <a:gd name="T12" fmla="*/ 1 w 2"/>
                  <a:gd name="T13" fmla="*/ 1 h 3"/>
                  <a:gd name="T14" fmla="*/ 1 w 2"/>
                  <a:gd name="T15" fmla="*/ 1 h 3"/>
                  <a:gd name="T16" fmla="*/ 0 w 2"/>
                  <a:gd name="T17" fmla="*/ 2 h 3"/>
                  <a:gd name="T18" fmla="*/ 0 w 2"/>
                  <a:gd name="T19" fmla="*/ 1 h 3"/>
                  <a:gd name="T20" fmla="*/ 0 w 2"/>
                  <a:gd name="T21" fmla="*/ 2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3"/>
                  <a:gd name="T35" fmla="*/ 2 w 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3">
                    <a:moveTo>
                      <a:pt x="0" y="2"/>
                    </a:moveTo>
                    <a:lnTo>
                      <a:pt x="0" y="2"/>
                    </a:lnTo>
                    <a:lnTo>
                      <a:pt x="0" y="0"/>
                    </a:lnTo>
                    <a:lnTo>
                      <a:pt x="1" y="0"/>
                    </a:lnTo>
                    <a:lnTo>
                      <a:pt x="1" y="1"/>
                    </a:lnTo>
                    <a:lnTo>
                      <a:pt x="0" y="2"/>
                    </a:lnTo>
                    <a:lnTo>
                      <a:pt x="0" y="1"/>
                    </a:lnTo>
                    <a:lnTo>
                      <a:pt x="0" y="2"/>
                    </a:lnTo>
                  </a:path>
                </a:pathLst>
              </a:custGeom>
              <a:solidFill>
                <a:srgbClr val="206000"/>
              </a:solidFill>
              <a:ln w="12700" cap="rnd">
                <a:noFill/>
                <a:round/>
                <a:headEnd/>
                <a:tailEnd/>
              </a:ln>
            </p:spPr>
            <p:txBody>
              <a:bodyPr/>
              <a:lstStyle/>
              <a:p>
                <a:endParaRPr lang="en-US">
                  <a:solidFill>
                    <a:srgbClr val="000000"/>
                  </a:solidFill>
                </a:endParaRPr>
              </a:p>
            </p:txBody>
          </p:sp>
          <p:sp>
            <p:nvSpPr>
              <p:cNvPr id="28954" name="Freeform 75"/>
              <p:cNvSpPr>
                <a:spLocks/>
              </p:cNvSpPr>
              <p:nvPr/>
            </p:nvSpPr>
            <p:spPr bwMode="auto">
              <a:xfrm>
                <a:off x="3503" y="2514"/>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1"/>
                  <a:gd name="T35" fmla="*/ 1 w 1"/>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1">
                    <a:moveTo>
                      <a:pt x="0" y="0"/>
                    </a:move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8955" name="Freeform 76"/>
              <p:cNvSpPr>
                <a:spLocks/>
              </p:cNvSpPr>
              <p:nvPr/>
            </p:nvSpPr>
            <p:spPr bwMode="auto">
              <a:xfrm>
                <a:off x="3490" y="2497"/>
                <a:ext cx="10" cy="18"/>
              </a:xfrm>
              <a:custGeom>
                <a:avLst/>
                <a:gdLst>
                  <a:gd name="T0" fmla="*/ 2 w 10"/>
                  <a:gd name="T1" fmla="*/ 0 h 18"/>
                  <a:gd name="T2" fmla="*/ 2 w 10"/>
                  <a:gd name="T3" fmla="*/ 0 h 18"/>
                  <a:gd name="T4" fmla="*/ 2 w 10"/>
                  <a:gd name="T5" fmla="*/ 3 h 18"/>
                  <a:gd name="T6" fmla="*/ 3 w 10"/>
                  <a:gd name="T7" fmla="*/ 5 h 18"/>
                  <a:gd name="T8" fmla="*/ 3 w 10"/>
                  <a:gd name="T9" fmla="*/ 8 h 18"/>
                  <a:gd name="T10" fmla="*/ 4 w 10"/>
                  <a:gd name="T11" fmla="*/ 10 h 18"/>
                  <a:gd name="T12" fmla="*/ 5 w 10"/>
                  <a:gd name="T13" fmla="*/ 12 h 18"/>
                  <a:gd name="T14" fmla="*/ 6 w 10"/>
                  <a:gd name="T15" fmla="*/ 14 h 18"/>
                  <a:gd name="T16" fmla="*/ 7 w 10"/>
                  <a:gd name="T17" fmla="*/ 14 h 18"/>
                  <a:gd name="T18" fmla="*/ 9 w 10"/>
                  <a:gd name="T19" fmla="*/ 16 h 18"/>
                  <a:gd name="T20" fmla="*/ 8 w 10"/>
                  <a:gd name="T21" fmla="*/ 17 h 18"/>
                  <a:gd name="T22" fmla="*/ 7 w 10"/>
                  <a:gd name="T23" fmla="*/ 16 h 18"/>
                  <a:gd name="T24" fmla="*/ 5 w 10"/>
                  <a:gd name="T25" fmla="*/ 15 h 18"/>
                  <a:gd name="T26" fmla="*/ 4 w 10"/>
                  <a:gd name="T27" fmla="*/ 13 h 18"/>
                  <a:gd name="T28" fmla="*/ 3 w 10"/>
                  <a:gd name="T29" fmla="*/ 11 h 18"/>
                  <a:gd name="T30" fmla="*/ 2 w 10"/>
                  <a:gd name="T31" fmla="*/ 9 h 18"/>
                  <a:gd name="T32" fmla="*/ 1 w 10"/>
                  <a:gd name="T33" fmla="*/ 6 h 18"/>
                  <a:gd name="T34" fmla="*/ 1 w 10"/>
                  <a:gd name="T35" fmla="*/ 3 h 18"/>
                  <a:gd name="T36" fmla="*/ 0 w 10"/>
                  <a:gd name="T37" fmla="*/ 0 h 18"/>
                  <a:gd name="T38" fmla="*/ 2 w 1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18"/>
                  <a:gd name="T62" fmla="*/ 10 w 10"/>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18">
                    <a:moveTo>
                      <a:pt x="2" y="0"/>
                    </a:moveTo>
                    <a:lnTo>
                      <a:pt x="2" y="0"/>
                    </a:lnTo>
                    <a:lnTo>
                      <a:pt x="2" y="3"/>
                    </a:lnTo>
                    <a:lnTo>
                      <a:pt x="3" y="5"/>
                    </a:lnTo>
                    <a:lnTo>
                      <a:pt x="3" y="8"/>
                    </a:lnTo>
                    <a:lnTo>
                      <a:pt x="4" y="10"/>
                    </a:lnTo>
                    <a:lnTo>
                      <a:pt x="5" y="12"/>
                    </a:lnTo>
                    <a:lnTo>
                      <a:pt x="6" y="14"/>
                    </a:lnTo>
                    <a:lnTo>
                      <a:pt x="7" y="14"/>
                    </a:lnTo>
                    <a:lnTo>
                      <a:pt x="9" y="16"/>
                    </a:lnTo>
                    <a:lnTo>
                      <a:pt x="8" y="17"/>
                    </a:lnTo>
                    <a:lnTo>
                      <a:pt x="7" y="16"/>
                    </a:lnTo>
                    <a:lnTo>
                      <a:pt x="5" y="15"/>
                    </a:lnTo>
                    <a:lnTo>
                      <a:pt x="4" y="13"/>
                    </a:lnTo>
                    <a:lnTo>
                      <a:pt x="3" y="11"/>
                    </a:lnTo>
                    <a:lnTo>
                      <a:pt x="2" y="9"/>
                    </a:lnTo>
                    <a:lnTo>
                      <a:pt x="1" y="6"/>
                    </a:lnTo>
                    <a:lnTo>
                      <a:pt x="1" y="3"/>
                    </a:lnTo>
                    <a:lnTo>
                      <a:pt x="0"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8956" name="Freeform 77"/>
              <p:cNvSpPr>
                <a:spLocks/>
              </p:cNvSpPr>
              <p:nvPr/>
            </p:nvSpPr>
            <p:spPr bwMode="auto">
              <a:xfrm>
                <a:off x="3490" y="2467"/>
                <a:ext cx="8" cy="26"/>
              </a:xfrm>
              <a:custGeom>
                <a:avLst/>
                <a:gdLst>
                  <a:gd name="T0" fmla="*/ 7 w 8"/>
                  <a:gd name="T1" fmla="*/ 2 h 26"/>
                  <a:gd name="T2" fmla="*/ 7 w 8"/>
                  <a:gd name="T3" fmla="*/ 2 h 26"/>
                  <a:gd name="T4" fmla="*/ 5 w 8"/>
                  <a:gd name="T5" fmla="*/ 4 h 26"/>
                  <a:gd name="T6" fmla="*/ 4 w 8"/>
                  <a:gd name="T7" fmla="*/ 5 h 26"/>
                  <a:gd name="T8" fmla="*/ 3 w 8"/>
                  <a:gd name="T9" fmla="*/ 8 h 26"/>
                  <a:gd name="T10" fmla="*/ 2 w 8"/>
                  <a:gd name="T11" fmla="*/ 11 h 26"/>
                  <a:gd name="T12" fmla="*/ 1 w 8"/>
                  <a:gd name="T13" fmla="*/ 14 h 26"/>
                  <a:gd name="T14" fmla="*/ 1 w 8"/>
                  <a:gd name="T15" fmla="*/ 17 h 26"/>
                  <a:gd name="T16" fmla="*/ 1 w 8"/>
                  <a:gd name="T17" fmla="*/ 21 h 26"/>
                  <a:gd name="T18" fmla="*/ 1 w 8"/>
                  <a:gd name="T19" fmla="*/ 25 h 26"/>
                  <a:gd name="T20" fmla="*/ 0 w 8"/>
                  <a:gd name="T21" fmla="*/ 25 h 26"/>
                  <a:gd name="T22" fmla="*/ 0 w 8"/>
                  <a:gd name="T23" fmla="*/ 21 h 26"/>
                  <a:gd name="T24" fmla="*/ 0 w 8"/>
                  <a:gd name="T25" fmla="*/ 17 h 26"/>
                  <a:gd name="T26" fmla="*/ 0 w 8"/>
                  <a:gd name="T27" fmla="*/ 14 h 26"/>
                  <a:gd name="T28" fmla="*/ 1 w 8"/>
                  <a:gd name="T29" fmla="*/ 10 h 26"/>
                  <a:gd name="T30" fmla="*/ 2 w 8"/>
                  <a:gd name="T31" fmla="*/ 6 h 26"/>
                  <a:gd name="T32" fmla="*/ 3 w 8"/>
                  <a:gd name="T33" fmla="*/ 4 h 26"/>
                  <a:gd name="T34" fmla="*/ 5 w 8"/>
                  <a:gd name="T35" fmla="*/ 1 h 26"/>
                  <a:gd name="T36" fmla="*/ 7 w 8"/>
                  <a:gd name="T37" fmla="*/ 0 h 26"/>
                  <a:gd name="T38" fmla="*/ 7 w 8"/>
                  <a:gd name="T39" fmla="*/ 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26"/>
                  <a:gd name="T62" fmla="*/ 8 w 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26">
                    <a:moveTo>
                      <a:pt x="7" y="2"/>
                    </a:moveTo>
                    <a:lnTo>
                      <a:pt x="7" y="2"/>
                    </a:lnTo>
                    <a:lnTo>
                      <a:pt x="5" y="4"/>
                    </a:lnTo>
                    <a:lnTo>
                      <a:pt x="4" y="5"/>
                    </a:lnTo>
                    <a:lnTo>
                      <a:pt x="3" y="8"/>
                    </a:lnTo>
                    <a:lnTo>
                      <a:pt x="2" y="11"/>
                    </a:lnTo>
                    <a:lnTo>
                      <a:pt x="1" y="14"/>
                    </a:lnTo>
                    <a:lnTo>
                      <a:pt x="1" y="17"/>
                    </a:lnTo>
                    <a:lnTo>
                      <a:pt x="1" y="21"/>
                    </a:lnTo>
                    <a:lnTo>
                      <a:pt x="1" y="25"/>
                    </a:lnTo>
                    <a:lnTo>
                      <a:pt x="0" y="25"/>
                    </a:lnTo>
                    <a:lnTo>
                      <a:pt x="0" y="21"/>
                    </a:lnTo>
                    <a:lnTo>
                      <a:pt x="0" y="17"/>
                    </a:lnTo>
                    <a:lnTo>
                      <a:pt x="0" y="14"/>
                    </a:lnTo>
                    <a:lnTo>
                      <a:pt x="1" y="10"/>
                    </a:lnTo>
                    <a:lnTo>
                      <a:pt x="2" y="6"/>
                    </a:lnTo>
                    <a:lnTo>
                      <a:pt x="3" y="4"/>
                    </a:lnTo>
                    <a:lnTo>
                      <a:pt x="5" y="1"/>
                    </a:lnTo>
                    <a:lnTo>
                      <a:pt x="7" y="0"/>
                    </a:lnTo>
                    <a:lnTo>
                      <a:pt x="7" y="2"/>
                    </a:lnTo>
                  </a:path>
                </a:pathLst>
              </a:custGeom>
              <a:solidFill>
                <a:srgbClr val="206000"/>
              </a:solidFill>
              <a:ln w="12700" cap="rnd">
                <a:noFill/>
                <a:round/>
                <a:headEnd/>
                <a:tailEnd/>
              </a:ln>
            </p:spPr>
            <p:txBody>
              <a:bodyPr/>
              <a:lstStyle/>
              <a:p>
                <a:endParaRPr lang="en-US">
                  <a:solidFill>
                    <a:srgbClr val="000000"/>
                  </a:solidFill>
                </a:endParaRPr>
              </a:p>
            </p:txBody>
          </p:sp>
          <p:sp>
            <p:nvSpPr>
              <p:cNvPr id="28957" name="Freeform 78"/>
              <p:cNvSpPr>
                <a:spLocks/>
              </p:cNvSpPr>
              <p:nvPr/>
            </p:nvSpPr>
            <p:spPr bwMode="auto">
              <a:xfrm>
                <a:off x="3502" y="2467"/>
                <a:ext cx="16" cy="20"/>
              </a:xfrm>
              <a:custGeom>
                <a:avLst/>
                <a:gdLst>
                  <a:gd name="T0" fmla="*/ 13 w 16"/>
                  <a:gd name="T1" fmla="*/ 19 h 20"/>
                  <a:gd name="T2" fmla="*/ 13 w 16"/>
                  <a:gd name="T3" fmla="*/ 19 h 20"/>
                  <a:gd name="T4" fmla="*/ 13 w 16"/>
                  <a:gd name="T5" fmla="*/ 16 h 20"/>
                  <a:gd name="T6" fmla="*/ 11 w 16"/>
                  <a:gd name="T7" fmla="*/ 12 h 20"/>
                  <a:gd name="T8" fmla="*/ 10 w 16"/>
                  <a:gd name="T9" fmla="*/ 9 h 20"/>
                  <a:gd name="T10" fmla="*/ 8 w 16"/>
                  <a:gd name="T11" fmla="*/ 6 h 20"/>
                  <a:gd name="T12" fmla="*/ 6 w 16"/>
                  <a:gd name="T13" fmla="*/ 4 h 20"/>
                  <a:gd name="T14" fmla="*/ 4 w 16"/>
                  <a:gd name="T15" fmla="*/ 3 h 20"/>
                  <a:gd name="T16" fmla="*/ 3 w 16"/>
                  <a:gd name="T17" fmla="*/ 2 h 20"/>
                  <a:gd name="T18" fmla="*/ 1 w 16"/>
                  <a:gd name="T19" fmla="*/ 2 h 20"/>
                  <a:gd name="T20" fmla="*/ 0 w 16"/>
                  <a:gd name="T21" fmla="*/ 0 h 20"/>
                  <a:gd name="T22" fmla="*/ 3 w 16"/>
                  <a:gd name="T23" fmla="*/ 0 h 20"/>
                  <a:gd name="T24" fmla="*/ 5 w 16"/>
                  <a:gd name="T25" fmla="*/ 1 h 20"/>
                  <a:gd name="T26" fmla="*/ 8 w 16"/>
                  <a:gd name="T27" fmla="*/ 3 h 20"/>
                  <a:gd name="T28" fmla="*/ 9 w 16"/>
                  <a:gd name="T29" fmla="*/ 5 h 20"/>
                  <a:gd name="T30" fmla="*/ 11 w 16"/>
                  <a:gd name="T31" fmla="*/ 7 h 20"/>
                  <a:gd name="T32" fmla="*/ 13 w 16"/>
                  <a:gd name="T33" fmla="*/ 11 h 20"/>
                  <a:gd name="T34" fmla="*/ 14 w 16"/>
                  <a:gd name="T35" fmla="*/ 15 h 20"/>
                  <a:gd name="T36" fmla="*/ 15 w 16"/>
                  <a:gd name="T37" fmla="*/ 19 h 20"/>
                  <a:gd name="T38" fmla="*/ 13 w 16"/>
                  <a:gd name="T39" fmla="*/ 19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
                  <a:gd name="T61" fmla="*/ 0 h 20"/>
                  <a:gd name="T62" fmla="*/ 16 w 16"/>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 h="20">
                    <a:moveTo>
                      <a:pt x="13" y="19"/>
                    </a:moveTo>
                    <a:lnTo>
                      <a:pt x="13" y="19"/>
                    </a:lnTo>
                    <a:lnTo>
                      <a:pt x="13" y="16"/>
                    </a:lnTo>
                    <a:lnTo>
                      <a:pt x="11" y="12"/>
                    </a:lnTo>
                    <a:lnTo>
                      <a:pt x="10" y="9"/>
                    </a:lnTo>
                    <a:lnTo>
                      <a:pt x="8" y="6"/>
                    </a:lnTo>
                    <a:lnTo>
                      <a:pt x="6" y="4"/>
                    </a:lnTo>
                    <a:lnTo>
                      <a:pt x="4" y="3"/>
                    </a:lnTo>
                    <a:lnTo>
                      <a:pt x="3" y="2"/>
                    </a:lnTo>
                    <a:lnTo>
                      <a:pt x="1" y="2"/>
                    </a:lnTo>
                    <a:lnTo>
                      <a:pt x="0" y="0"/>
                    </a:lnTo>
                    <a:lnTo>
                      <a:pt x="3" y="0"/>
                    </a:lnTo>
                    <a:lnTo>
                      <a:pt x="5" y="1"/>
                    </a:lnTo>
                    <a:lnTo>
                      <a:pt x="8" y="3"/>
                    </a:lnTo>
                    <a:lnTo>
                      <a:pt x="9" y="5"/>
                    </a:lnTo>
                    <a:lnTo>
                      <a:pt x="11" y="7"/>
                    </a:lnTo>
                    <a:lnTo>
                      <a:pt x="13" y="11"/>
                    </a:lnTo>
                    <a:lnTo>
                      <a:pt x="14" y="15"/>
                    </a:lnTo>
                    <a:lnTo>
                      <a:pt x="15" y="19"/>
                    </a:lnTo>
                    <a:lnTo>
                      <a:pt x="13" y="19"/>
                    </a:lnTo>
                  </a:path>
                </a:pathLst>
              </a:custGeom>
              <a:solidFill>
                <a:srgbClr val="206000"/>
              </a:solidFill>
              <a:ln w="12700" cap="rnd">
                <a:noFill/>
                <a:round/>
                <a:headEnd/>
                <a:tailEnd/>
              </a:ln>
            </p:spPr>
            <p:txBody>
              <a:bodyPr/>
              <a:lstStyle/>
              <a:p>
                <a:endParaRPr lang="en-US">
                  <a:solidFill>
                    <a:srgbClr val="000000"/>
                  </a:solidFill>
                </a:endParaRPr>
              </a:p>
            </p:txBody>
          </p:sp>
          <p:sp>
            <p:nvSpPr>
              <p:cNvPr id="28958" name="Freeform 79"/>
              <p:cNvSpPr>
                <a:spLocks/>
              </p:cNvSpPr>
              <p:nvPr/>
            </p:nvSpPr>
            <p:spPr bwMode="auto">
              <a:xfrm>
                <a:off x="3517" y="2491"/>
                <a:ext cx="2" cy="17"/>
              </a:xfrm>
              <a:custGeom>
                <a:avLst/>
                <a:gdLst>
                  <a:gd name="T0" fmla="*/ 0 w 2"/>
                  <a:gd name="T1" fmla="*/ 15 h 17"/>
                  <a:gd name="T2" fmla="*/ 0 w 2"/>
                  <a:gd name="T3" fmla="*/ 15 h 17"/>
                  <a:gd name="T4" fmla="*/ 0 w 2"/>
                  <a:gd name="T5" fmla="*/ 13 h 17"/>
                  <a:gd name="T6" fmla="*/ 0 w 2"/>
                  <a:gd name="T7" fmla="*/ 12 h 17"/>
                  <a:gd name="T8" fmla="*/ 0 w 2"/>
                  <a:gd name="T9" fmla="*/ 11 h 17"/>
                  <a:gd name="T10" fmla="*/ 1 w 2"/>
                  <a:gd name="T11" fmla="*/ 9 h 17"/>
                  <a:gd name="T12" fmla="*/ 1 w 2"/>
                  <a:gd name="T13" fmla="*/ 7 h 17"/>
                  <a:gd name="T14" fmla="*/ 1 w 2"/>
                  <a:gd name="T15" fmla="*/ 5 h 17"/>
                  <a:gd name="T16" fmla="*/ 0 w 2"/>
                  <a:gd name="T17" fmla="*/ 3 h 17"/>
                  <a:gd name="T18" fmla="*/ 0 w 2"/>
                  <a:gd name="T19" fmla="*/ 0 h 17"/>
                  <a:gd name="T20" fmla="*/ 1 w 2"/>
                  <a:gd name="T21" fmla="*/ 0 h 17"/>
                  <a:gd name="T22" fmla="*/ 1 w 2"/>
                  <a:gd name="T23" fmla="*/ 3 h 17"/>
                  <a:gd name="T24" fmla="*/ 1 w 2"/>
                  <a:gd name="T25" fmla="*/ 5 h 17"/>
                  <a:gd name="T26" fmla="*/ 1 w 2"/>
                  <a:gd name="T27" fmla="*/ 7 h 17"/>
                  <a:gd name="T28" fmla="*/ 1 w 2"/>
                  <a:gd name="T29" fmla="*/ 9 h 17"/>
                  <a:gd name="T30" fmla="*/ 1 w 2"/>
                  <a:gd name="T31" fmla="*/ 11 h 17"/>
                  <a:gd name="T32" fmla="*/ 1 w 2"/>
                  <a:gd name="T33" fmla="*/ 13 h 17"/>
                  <a:gd name="T34" fmla="*/ 1 w 2"/>
                  <a:gd name="T35" fmla="*/ 14 h 17"/>
                  <a:gd name="T36" fmla="*/ 0 w 2"/>
                  <a:gd name="T37" fmla="*/ 16 h 17"/>
                  <a:gd name="T38" fmla="*/ 0 w 2"/>
                  <a:gd name="T39" fmla="*/ 15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
                  <a:gd name="T61" fmla="*/ 0 h 17"/>
                  <a:gd name="T62" fmla="*/ 2 w 2"/>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 h="17">
                    <a:moveTo>
                      <a:pt x="0" y="15"/>
                    </a:moveTo>
                    <a:lnTo>
                      <a:pt x="0" y="15"/>
                    </a:lnTo>
                    <a:lnTo>
                      <a:pt x="0" y="13"/>
                    </a:lnTo>
                    <a:lnTo>
                      <a:pt x="0" y="12"/>
                    </a:lnTo>
                    <a:lnTo>
                      <a:pt x="0" y="11"/>
                    </a:lnTo>
                    <a:lnTo>
                      <a:pt x="1" y="9"/>
                    </a:lnTo>
                    <a:lnTo>
                      <a:pt x="1" y="7"/>
                    </a:lnTo>
                    <a:lnTo>
                      <a:pt x="1" y="5"/>
                    </a:lnTo>
                    <a:lnTo>
                      <a:pt x="0" y="3"/>
                    </a:lnTo>
                    <a:lnTo>
                      <a:pt x="0" y="0"/>
                    </a:lnTo>
                    <a:lnTo>
                      <a:pt x="1" y="0"/>
                    </a:lnTo>
                    <a:lnTo>
                      <a:pt x="1" y="3"/>
                    </a:lnTo>
                    <a:lnTo>
                      <a:pt x="1" y="5"/>
                    </a:lnTo>
                    <a:lnTo>
                      <a:pt x="1" y="7"/>
                    </a:lnTo>
                    <a:lnTo>
                      <a:pt x="1" y="9"/>
                    </a:lnTo>
                    <a:lnTo>
                      <a:pt x="1" y="11"/>
                    </a:lnTo>
                    <a:lnTo>
                      <a:pt x="1" y="13"/>
                    </a:lnTo>
                    <a:lnTo>
                      <a:pt x="1" y="14"/>
                    </a:lnTo>
                    <a:lnTo>
                      <a:pt x="0" y="16"/>
                    </a:lnTo>
                    <a:lnTo>
                      <a:pt x="0" y="15"/>
                    </a:lnTo>
                  </a:path>
                </a:pathLst>
              </a:custGeom>
              <a:solidFill>
                <a:srgbClr val="206000"/>
              </a:solidFill>
              <a:ln w="12700" cap="rnd">
                <a:noFill/>
                <a:round/>
                <a:headEnd/>
                <a:tailEnd/>
              </a:ln>
            </p:spPr>
            <p:txBody>
              <a:bodyPr/>
              <a:lstStyle/>
              <a:p>
                <a:endParaRPr lang="en-US">
                  <a:solidFill>
                    <a:srgbClr val="000000"/>
                  </a:solidFill>
                </a:endParaRPr>
              </a:p>
            </p:txBody>
          </p:sp>
          <p:sp>
            <p:nvSpPr>
              <p:cNvPr id="28959" name="Freeform 80"/>
              <p:cNvSpPr>
                <a:spLocks/>
              </p:cNvSpPr>
              <p:nvPr/>
            </p:nvSpPr>
            <p:spPr bwMode="auto">
              <a:xfrm>
                <a:off x="3492" y="2472"/>
                <a:ext cx="23" cy="39"/>
              </a:xfrm>
              <a:custGeom>
                <a:avLst/>
                <a:gdLst>
                  <a:gd name="T0" fmla="*/ 8 w 23"/>
                  <a:gd name="T1" fmla="*/ 4 h 39"/>
                  <a:gd name="T2" fmla="*/ 10 w 23"/>
                  <a:gd name="T3" fmla="*/ 1 h 39"/>
                  <a:gd name="T4" fmla="*/ 11 w 23"/>
                  <a:gd name="T5" fmla="*/ 0 h 39"/>
                  <a:gd name="T6" fmla="*/ 13 w 23"/>
                  <a:gd name="T7" fmla="*/ 1 h 39"/>
                  <a:gd name="T8" fmla="*/ 15 w 23"/>
                  <a:gd name="T9" fmla="*/ 3 h 39"/>
                  <a:gd name="T10" fmla="*/ 18 w 23"/>
                  <a:gd name="T11" fmla="*/ 6 h 39"/>
                  <a:gd name="T12" fmla="*/ 19 w 23"/>
                  <a:gd name="T13" fmla="*/ 10 h 39"/>
                  <a:gd name="T14" fmla="*/ 21 w 23"/>
                  <a:gd name="T15" fmla="*/ 13 h 39"/>
                  <a:gd name="T16" fmla="*/ 22 w 23"/>
                  <a:gd name="T17" fmla="*/ 18 h 39"/>
                  <a:gd name="T18" fmla="*/ 22 w 23"/>
                  <a:gd name="T19" fmla="*/ 20 h 39"/>
                  <a:gd name="T20" fmla="*/ 22 w 23"/>
                  <a:gd name="T21" fmla="*/ 22 h 39"/>
                  <a:gd name="T22" fmla="*/ 22 w 23"/>
                  <a:gd name="T23" fmla="*/ 24 h 39"/>
                  <a:gd name="T24" fmla="*/ 22 w 23"/>
                  <a:gd name="T25" fmla="*/ 26 h 39"/>
                  <a:gd name="T26" fmla="*/ 21 w 23"/>
                  <a:gd name="T27" fmla="*/ 28 h 39"/>
                  <a:gd name="T28" fmla="*/ 21 w 23"/>
                  <a:gd name="T29" fmla="*/ 31 h 39"/>
                  <a:gd name="T30" fmla="*/ 21 w 23"/>
                  <a:gd name="T31" fmla="*/ 32 h 39"/>
                  <a:gd name="T32" fmla="*/ 20 w 23"/>
                  <a:gd name="T33" fmla="*/ 34 h 39"/>
                  <a:gd name="T34" fmla="*/ 19 w 23"/>
                  <a:gd name="T35" fmla="*/ 34 h 39"/>
                  <a:gd name="T36" fmla="*/ 19 w 23"/>
                  <a:gd name="T37" fmla="*/ 34 h 39"/>
                  <a:gd name="T38" fmla="*/ 18 w 23"/>
                  <a:gd name="T39" fmla="*/ 34 h 39"/>
                  <a:gd name="T40" fmla="*/ 17 w 23"/>
                  <a:gd name="T41" fmla="*/ 35 h 39"/>
                  <a:gd name="T42" fmla="*/ 17 w 23"/>
                  <a:gd name="T43" fmla="*/ 37 h 39"/>
                  <a:gd name="T44" fmla="*/ 15 w 23"/>
                  <a:gd name="T45" fmla="*/ 37 h 39"/>
                  <a:gd name="T46" fmla="*/ 14 w 23"/>
                  <a:gd name="T47" fmla="*/ 38 h 39"/>
                  <a:gd name="T48" fmla="*/ 14 w 23"/>
                  <a:gd name="T49" fmla="*/ 38 h 39"/>
                  <a:gd name="T50" fmla="*/ 12 w 23"/>
                  <a:gd name="T51" fmla="*/ 38 h 39"/>
                  <a:gd name="T52" fmla="*/ 12 w 23"/>
                  <a:gd name="T53" fmla="*/ 38 h 39"/>
                  <a:gd name="T54" fmla="*/ 10 w 23"/>
                  <a:gd name="T55" fmla="*/ 38 h 39"/>
                  <a:gd name="T56" fmla="*/ 10 w 23"/>
                  <a:gd name="T57" fmla="*/ 38 h 39"/>
                  <a:gd name="T58" fmla="*/ 9 w 23"/>
                  <a:gd name="T59" fmla="*/ 38 h 39"/>
                  <a:gd name="T60" fmla="*/ 8 w 23"/>
                  <a:gd name="T61" fmla="*/ 37 h 39"/>
                  <a:gd name="T62" fmla="*/ 6 w 23"/>
                  <a:gd name="T63" fmla="*/ 37 h 39"/>
                  <a:gd name="T64" fmla="*/ 5 w 23"/>
                  <a:gd name="T65" fmla="*/ 35 h 39"/>
                  <a:gd name="T66" fmla="*/ 4 w 23"/>
                  <a:gd name="T67" fmla="*/ 33 h 39"/>
                  <a:gd name="T68" fmla="*/ 3 w 23"/>
                  <a:gd name="T69" fmla="*/ 31 h 39"/>
                  <a:gd name="T70" fmla="*/ 2 w 23"/>
                  <a:gd name="T71" fmla="*/ 28 h 39"/>
                  <a:gd name="T72" fmla="*/ 1 w 23"/>
                  <a:gd name="T73" fmla="*/ 26 h 39"/>
                  <a:gd name="T74" fmla="*/ 1 w 23"/>
                  <a:gd name="T75" fmla="*/ 23 h 39"/>
                  <a:gd name="T76" fmla="*/ 0 w 23"/>
                  <a:gd name="T77" fmla="*/ 19 h 39"/>
                  <a:gd name="T78" fmla="*/ 0 w 23"/>
                  <a:gd name="T79" fmla="*/ 15 h 39"/>
                  <a:gd name="T80" fmla="*/ 1 w 23"/>
                  <a:gd name="T81" fmla="*/ 11 h 39"/>
                  <a:gd name="T82" fmla="*/ 1 w 23"/>
                  <a:gd name="T83" fmla="*/ 7 h 39"/>
                  <a:gd name="T84" fmla="*/ 3 w 23"/>
                  <a:gd name="T85" fmla="*/ 5 h 39"/>
                  <a:gd name="T86" fmla="*/ 5 w 23"/>
                  <a:gd name="T87" fmla="*/ 4 h 39"/>
                  <a:gd name="T88" fmla="*/ 6 w 23"/>
                  <a:gd name="T89" fmla="*/ 3 h 39"/>
                  <a:gd name="T90" fmla="*/ 8 w 23"/>
                  <a:gd name="T91" fmla="*/ 4 h 3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
                  <a:gd name="T139" fmla="*/ 0 h 39"/>
                  <a:gd name="T140" fmla="*/ 23 w 23"/>
                  <a:gd name="T141" fmla="*/ 39 h 3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 h="39">
                    <a:moveTo>
                      <a:pt x="8" y="4"/>
                    </a:moveTo>
                    <a:lnTo>
                      <a:pt x="10" y="1"/>
                    </a:lnTo>
                    <a:lnTo>
                      <a:pt x="11" y="0"/>
                    </a:lnTo>
                    <a:lnTo>
                      <a:pt x="13" y="1"/>
                    </a:lnTo>
                    <a:lnTo>
                      <a:pt x="15" y="3"/>
                    </a:lnTo>
                    <a:lnTo>
                      <a:pt x="18" y="6"/>
                    </a:lnTo>
                    <a:lnTo>
                      <a:pt x="19" y="10"/>
                    </a:lnTo>
                    <a:lnTo>
                      <a:pt x="21" y="13"/>
                    </a:lnTo>
                    <a:lnTo>
                      <a:pt x="22" y="18"/>
                    </a:lnTo>
                    <a:lnTo>
                      <a:pt x="22" y="20"/>
                    </a:lnTo>
                    <a:lnTo>
                      <a:pt x="22" y="22"/>
                    </a:lnTo>
                    <a:lnTo>
                      <a:pt x="22" y="24"/>
                    </a:lnTo>
                    <a:lnTo>
                      <a:pt x="22" y="26"/>
                    </a:lnTo>
                    <a:lnTo>
                      <a:pt x="21" y="28"/>
                    </a:lnTo>
                    <a:lnTo>
                      <a:pt x="21" y="31"/>
                    </a:lnTo>
                    <a:lnTo>
                      <a:pt x="21" y="32"/>
                    </a:lnTo>
                    <a:lnTo>
                      <a:pt x="20" y="34"/>
                    </a:lnTo>
                    <a:lnTo>
                      <a:pt x="19" y="34"/>
                    </a:lnTo>
                    <a:lnTo>
                      <a:pt x="18" y="34"/>
                    </a:lnTo>
                    <a:lnTo>
                      <a:pt x="17" y="35"/>
                    </a:lnTo>
                    <a:lnTo>
                      <a:pt x="17" y="37"/>
                    </a:lnTo>
                    <a:lnTo>
                      <a:pt x="15" y="37"/>
                    </a:lnTo>
                    <a:lnTo>
                      <a:pt x="14" y="38"/>
                    </a:lnTo>
                    <a:lnTo>
                      <a:pt x="12" y="38"/>
                    </a:lnTo>
                    <a:lnTo>
                      <a:pt x="10" y="38"/>
                    </a:lnTo>
                    <a:lnTo>
                      <a:pt x="9" y="38"/>
                    </a:lnTo>
                    <a:lnTo>
                      <a:pt x="8" y="37"/>
                    </a:lnTo>
                    <a:lnTo>
                      <a:pt x="6" y="37"/>
                    </a:lnTo>
                    <a:lnTo>
                      <a:pt x="5" y="35"/>
                    </a:lnTo>
                    <a:lnTo>
                      <a:pt x="4" y="33"/>
                    </a:lnTo>
                    <a:lnTo>
                      <a:pt x="3" y="31"/>
                    </a:lnTo>
                    <a:lnTo>
                      <a:pt x="2" y="28"/>
                    </a:lnTo>
                    <a:lnTo>
                      <a:pt x="1" y="26"/>
                    </a:lnTo>
                    <a:lnTo>
                      <a:pt x="1" y="23"/>
                    </a:lnTo>
                    <a:lnTo>
                      <a:pt x="0" y="19"/>
                    </a:lnTo>
                    <a:lnTo>
                      <a:pt x="0" y="15"/>
                    </a:lnTo>
                    <a:lnTo>
                      <a:pt x="1" y="11"/>
                    </a:lnTo>
                    <a:lnTo>
                      <a:pt x="1" y="7"/>
                    </a:lnTo>
                    <a:lnTo>
                      <a:pt x="3" y="5"/>
                    </a:lnTo>
                    <a:lnTo>
                      <a:pt x="5" y="4"/>
                    </a:lnTo>
                    <a:lnTo>
                      <a:pt x="6" y="3"/>
                    </a:lnTo>
                    <a:lnTo>
                      <a:pt x="8" y="4"/>
                    </a:lnTo>
                  </a:path>
                </a:pathLst>
              </a:custGeom>
              <a:solidFill>
                <a:srgbClr val="F0F0F0"/>
              </a:solidFill>
              <a:ln w="12700" cap="rnd">
                <a:noFill/>
                <a:round/>
                <a:headEnd/>
                <a:tailEnd/>
              </a:ln>
            </p:spPr>
            <p:txBody>
              <a:bodyPr/>
              <a:lstStyle/>
              <a:p>
                <a:endParaRPr lang="en-US">
                  <a:solidFill>
                    <a:srgbClr val="000000"/>
                  </a:solidFill>
                </a:endParaRPr>
              </a:p>
            </p:txBody>
          </p:sp>
          <p:sp>
            <p:nvSpPr>
              <p:cNvPr id="28960" name="Freeform 81"/>
              <p:cNvSpPr>
                <a:spLocks/>
              </p:cNvSpPr>
              <p:nvPr/>
            </p:nvSpPr>
            <p:spPr bwMode="auto">
              <a:xfrm>
                <a:off x="3502" y="2470"/>
                <a:ext cx="14" cy="18"/>
              </a:xfrm>
              <a:custGeom>
                <a:avLst/>
                <a:gdLst>
                  <a:gd name="T0" fmla="*/ 11 w 14"/>
                  <a:gd name="T1" fmla="*/ 17 h 18"/>
                  <a:gd name="T2" fmla="*/ 11 w 14"/>
                  <a:gd name="T3" fmla="*/ 17 h 18"/>
                  <a:gd name="T4" fmla="*/ 11 w 14"/>
                  <a:gd name="T5" fmla="*/ 14 h 18"/>
                  <a:gd name="T6" fmla="*/ 9 w 14"/>
                  <a:gd name="T7" fmla="*/ 10 h 18"/>
                  <a:gd name="T8" fmla="*/ 8 w 14"/>
                  <a:gd name="T9" fmla="*/ 7 h 18"/>
                  <a:gd name="T10" fmla="*/ 6 w 14"/>
                  <a:gd name="T11" fmla="*/ 5 h 18"/>
                  <a:gd name="T12" fmla="*/ 4 w 14"/>
                  <a:gd name="T13" fmla="*/ 3 h 18"/>
                  <a:gd name="T14" fmla="*/ 3 w 14"/>
                  <a:gd name="T15" fmla="*/ 2 h 18"/>
                  <a:gd name="T16" fmla="*/ 2 w 14"/>
                  <a:gd name="T17" fmla="*/ 3 h 18"/>
                  <a:gd name="T18" fmla="*/ 1 w 14"/>
                  <a:gd name="T19" fmla="*/ 5 h 18"/>
                  <a:gd name="T20" fmla="*/ 0 w 14"/>
                  <a:gd name="T21" fmla="*/ 5 h 18"/>
                  <a:gd name="T22" fmla="*/ 1 w 14"/>
                  <a:gd name="T23" fmla="*/ 1 h 18"/>
                  <a:gd name="T24" fmla="*/ 3 w 14"/>
                  <a:gd name="T25" fmla="*/ 0 h 18"/>
                  <a:gd name="T26" fmla="*/ 5 w 14"/>
                  <a:gd name="T27" fmla="*/ 1 h 18"/>
                  <a:gd name="T28" fmla="*/ 7 w 14"/>
                  <a:gd name="T29" fmla="*/ 3 h 18"/>
                  <a:gd name="T30" fmla="*/ 9 w 14"/>
                  <a:gd name="T31" fmla="*/ 6 h 18"/>
                  <a:gd name="T32" fmla="*/ 11 w 14"/>
                  <a:gd name="T33" fmla="*/ 9 h 18"/>
                  <a:gd name="T34" fmla="*/ 12 w 14"/>
                  <a:gd name="T35" fmla="*/ 13 h 18"/>
                  <a:gd name="T36" fmla="*/ 13 w 14"/>
                  <a:gd name="T37" fmla="*/ 16 h 18"/>
                  <a:gd name="T38" fmla="*/ 11 w 14"/>
                  <a:gd name="T39" fmla="*/ 17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
                  <a:gd name="T61" fmla="*/ 0 h 18"/>
                  <a:gd name="T62" fmla="*/ 14 w 14"/>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 h="18">
                    <a:moveTo>
                      <a:pt x="11" y="17"/>
                    </a:moveTo>
                    <a:lnTo>
                      <a:pt x="11" y="17"/>
                    </a:lnTo>
                    <a:lnTo>
                      <a:pt x="11" y="14"/>
                    </a:lnTo>
                    <a:lnTo>
                      <a:pt x="9" y="10"/>
                    </a:lnTo>
                    <a:lnTo>
                      <a:pt x="8" y="7"/>
                    </a:lnTo>
                    <a:lnTo>
                      <a:pt x="6" y="5"/>
                    </a:lnTo>
                    <a:lnTo>
                      <a:pt x="4" y="3"/>
                    </a:lnTo>
                    <a:lnTo>
                      <a:pt x="3" y="2"/>
                    </a:lnTo>
                    <a:lnTo>
                      <a:pt x="2" y="3"/>
                    </a:lnTo>
                    <a:lnTo>
                      <a:pt x="1" y="5"/>
                    </a:lnTo>
                    <a:lnTo>
                      <a:pt x="0" y="5"/>
                    </a:lnTo>
                    <a:lnTo>
                      <a:pt x="1" y="1"/>
                    </a:lnTo>
                    <a:lnTo>
                      <a:pt x="3" y="0"/>
                    </a:lnTo>
                    <a:lnTo>
                      <a:pt x="5" y="1"/>
                    </a:lnTo>
                    <a:lnTo>
                      <a:pt x="7" y="3"/>
                    </a:lnTo>
                    <a:lnTo>
                      <a:pt x="9" y="6"/>
                    </a:lnTo>
                    <a:lnTo>
                      <a:pt x="11" y="9"/>
                    </a:lnTo>
                    <a:lnTo>
                      <a:pt x="12" y="13"/>
                    </a:lnTo>
                    <a:lnTo>
                      <a:pt x="13" y="16"/>
                    </a:lnTo>
                    <a:lnTo>
                      <a:pt x="11" y="17"/>
                    </a:lnTo>
                  </a:path>
                </a:pathLst>
              </a:custGeom>
              <a:solidFill>
                <a:srgbClr val="206000"/>
              </a:solidFill>
              <a:ln w="12700" cap="rnd">
                <a:noFill/>
                <a:round/>
                <a:headEnd/>
                <a:tailEnd/>
              </a:ln>
            </p:spPr>
            <p:txBody>
              <a:bodyPr/>
              <a:lstStyle/>
              <a:p>
                <a:endParaRPr lang="en-US">
                  <a:solidFill>
                    <a:srgbClr val="000000"/>
                  </a:solidFill>
                </a:endParaRPr>
              </a:p>
            </p:txBody>
          </p:sp>
          <p:sp>
            <p:nvSpPr>
              <p:cNvPr id="28961" name="Freeform 82"/>
              <p:cNvSpPr>
                <a:spLocks/>
              </p:cNvSpPr>
              <p:nvPr/>
            </p:nvSpPr>
            <p:spPr bwMode="auto">
              <a:xfrm>
                <a:off x="3515" y="2491"/>
                <a:ext cx="1" cy="16"/>
              </a:xfrm>
              <a:custGeom>
                <a:avLst/>
                <a:gdLst>
                  <a:gd name="T0" fmla="*/ 0 w 1"/>
                  <a:gd name="T1" fmla="*/ 14 h 16"/>
                  <a:gd name="T2" fmla="*/ 0 w 1"/>
                  <a:gd name="T3" fmla="*/ 14 h 16"/>
                  <a:gd name="T4" fmla="*/ 0 w 1"/>
                  <a:gd name="T5" fmla="*/ 13 h 16"/>
                  <a:gd name="T6" fmla="*/ 0 w 1"/>
                  <a:gd name="T7" fmla="*/ 11 h 16"/>
                  <a:gd name="T8" fmla="*/ 0 w 1"/>
                  <a:gd name="T9" fmla="*/ 10 h 16"/>
                  <a:gd name="T10" fmla="*/ 0 w 1"/>
                  <a:gd name="T11" fmla="*/ 8 h 16"/>
                  <a:gd name="T12" fmla="*/ 0 w 1"/>
                  <a:gd name="T13" fmla="*/ 6 h 16"/>
                  <a:gd name="T14" fmla="*/ 0 w 1"/>
                  <a:gd name="T15" fmla="*/ 5 h 16"/>
                  <a:gd name="T16" fmla="*/ 0 w 1"/>
                  <a:gd name="T17" fmla="*/ 3 h 16"/>
                  <a:gd name="T18" fmla="*/ 0 w 1"/>
                  <a:gd name="T19" fmla="*/ 1 h 16"/>
                  <a:gd name="T20" fmla="*/ 0 w 1"/>
                  <a:gd name="T21" fmla="*/ 0 h 16"/>
                  <a:gd name="T22" fmla="*/ 0 w 1"/>
                  <a:gd name="T23" fmla="*/ 3 h 16"/>
                  <a:gd name="T24" fmla="*/ 0 w 1"/>
                  <a:gd name="T25" fmla="*/ 5 h 16"/>
                  <a:gd name="T26" fmla="*/ 0 w 1"/>
                  <a:gd name="T27" fmla="*/ 6 h 16"/>
                  <a:gd name="T28" fmla="*/ 0 w 1"/>
                  <a:gd name="T29" fmla="*/ 8 h 16"/>
                  <a:gd name="T30" fmla="*/ 0 w 1"/>
                  <a:gd name="T31" fmla="*/ 10 h 16"/>
                  <a:gd name="T32" fmla="*/ 0 w 1"/>
                  <a:gd name="T33" fmla="*/ 12 h 16"/>
                  <a:gd name="T34" fmla="*/ 0 w 1"/>
                  <a:gd name="T35" fmla="*/ 14 h 16"/>
                  <a:gd name="T36" fmla="*/ 0 w 1"/>
                  <a:gd name="T37" fmla="*/ 15 h 16"/>
                  <a:gd name="T38" fmla="*/ 0 w 1"/>
                  <a:gd name="T39" fmla="*/ 14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
                  <a:gd name="T61" fmla="*/ 0 h 16"/>
                  <a:gd name="T62" fmla="*/ 1 w 1"/>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 h="16">
                    <a:moveTo>
                      <a:pt x="0" y="14"/>
                    </a:moveTo>
                    <a:lnTo>
                      <a:pt x="0" y="14"/>
                    </a:lnTo>
                    <a:lnTo>
                      <a:pt x="0" y="13"/>
                    </a:lnTo>
                    <a:lnTo>
                      <a:pt x="0" y="11"/>
                    </a:lnTo>
                    <a:lnTo>
                      <a:pt x="0" y="10"/>
                    </a:lnTo>
                    <a:lnTo>
                      <a:pt x="0" y="8"/>
                    </a:lnTo>
                    <a:lnTo>
                      <a:pt x="0" y="6"/>
                    </a:lnTo>
                    <a:lnTo>
                      <a:pt x="0" y="5"/>
                    </a:lnTo>
                    <a:lnTo>
                      <a:pt x="0" y="3"/>
                    </a:lnTo>
                    <a:lnTo>
                      <a:pt x="0" y="1"/>
                    </a:lnTo>
                    <a:lnTo>
                      <a:pt x="0" y="0"/>
                    </a:lnTo>
                    <a:lnTo>
                      <a:pt x="0" y="3"/>
                    </a:lnTo>
                    <a:lnTo>
                      <a:pt x="0" y="5"/>
                    </a:lnTo>
                    <a:lnTo>
                      <a:pt x="0" y="6"/>
                    </a:lnTo>
                    <a:lnTo>
                      <a:pt x="0" y="8"/>
                    </a:lnTo>
                    <a:lnTo>
                      <a:pt x="0" y="10"/>
                    </a:lnTo>
                    <a:lnTo>
                      <a:pt x="0" y="12"/>
                    </a:lnTo>
                    <a:lnTo>
                      <a:pt x="0" y="14"/>
                    </a:lnTo>
                    <a:lnTo>
                      <a:pt x="0" y="15"/>
                    </a:lnTo>
                    <a:lnTo>
                      <a:pt x="0" y="14"/>
                    </a:lnTo>
                  </a:path>
                </a:pathLst>
              </a:custGeom>
              <a:solidFill>
                <a:srgbClr val="206000"/>
              </a:solidFill>
              <a:ln w="12700" cap="rnd">
                <a:noFill/>
                <a:round/>
                <a:headEnd/>
                <a:tailEnd/>
              </a:ln>
            </p:spPr>
            <p:txBody>
              <a:bodyPr/>
              <a:lstStyle/>
              <a:p>
                <a:endParaRPr lang="en-US">
                  <a:solidFill>
                    <a:srgbClr val="000000"/>
                  </a:solidFill>
                </a:endParaRPr>
              </a:p>
            </p:txBody>
          </p:sp>
          <p:sp>
            <p:nvSpPr>
              <p:cNvPr id="28962" name="Freeform 83"/>
              <p:cNvSpPr>
                <a:spLocks/>
              </p:cNvSpPr>
              <p:nvPr/>
            </p:nvSpPr>
            <p:spPr bwMode="auto">
              <a:xfrm>
                <a:off x="3513" y="2507"/>
                <a:ext cx="2" cy="3"/>
              </a:xfrm>
              <a:custGeom>
                <a:avLst/>
                <a:gdLst>
                  <a:gd name="T0" fmla="*/ 0 w 2"/>
                  <a:gd name="T1" fmla="*/ 1 h 3"/>
                  <a:gd name="T2" fmla="*/ 0 w 2"/>
                  <a:gd name="T3" fmla="*/ 1 h 3"/>
                  <a:gd name="T4" fmla="*/ 0 w 2"/>
                  <a:gd name="T5" fmla="*/ 0 h 3"/>
                  <a:gd name="T6" fmla="*/ 1 w 2"/>
                  <a:gd name="T7" fmla="*/ 0 h 3"/>
                  <a:gd name="T8" fmla="*/ 1 w 2"/>
                  <a:gd name="T9" fmla="*/ 0 h 3"/>
                  <a:gd name="T10" fmla="*/ 0 w 2"/>
                  <a:gd name="T11" fmla="*/ 1 h 3"/>
                  <a:gd name="T12" fmla="*/ 1 w 2"/>
                  <a:gd name="T13" fmla="*/ 1 h 3"/>
                  <a:gd name="T14" fmla="*/ 1 w 2"/>
                  <a:gd name="T15" fmla="*/ 2 h 3"/>
                  <a:gd name="T16" fmla="*/ 0 w 2"/>
                  <a:gd name="T17" fmla="*/ 1 h 3"/>
                  <a:gd name="T18" fmla="*/ 1 w 2"/>
                  <a:gd name="T19" fmla="*/ 1 h 3"/>
                  <a:gd name="T20" fmla="*/ 0 w 2"/>
                  <a:gd name="T21" fmla="*/ 1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3"/>
                  <a:gd name="T35" fmla="*/ 2 w 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3">
                    <a:moveTo>
                      <a:pt x="0" y="1"/>
                    </a:moveTo>
                    <a:lnTo>
                      <a:pt x="0" y="1"/>
                    </a:lnTo>
                    <a:lnTo>
                      <a:pt x="0" y="0"/>
                    </a:lnTo>
                    <a:lnTo>
                      <a:pt x="1" y="0"/>
                    </a:lnTo>
                    <a:lnTo>
                      <a:pt x="0" y="1"/>
                    </a:lnTo>
                    <a:lnTo>
                      <a:pt x="1" y="1"/>
                    </a:lnTo>
                    <a:lnTo>
                      <a:pt x="1" y="2"/>
                    </a:lnTo>
                    <a:lnTo>
                      <a:pt x="0" y="1"/>
                    </a:lnTo>
                    <a:lnTo>
                      <a:pt x="1"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8963" name="Freeform 84"/>
              <p:cNvSpPr>
                <a:spLocks/>
              </p:cNvSpPr>
              <p:nvPr/>
            </p:nvSpPr>
            <p:spPr bwMode="auto">
              <a:xfrm>
                <a:off x="3510" y="2510"/>
                <a:ext cx="2" cy="2"/>
              </a:xfrm>
              <a:custGeom>
                <a:avLst/>
                <a:gdLst>
                  <a:gd name="T0" fmla="*/ 0 w 2"/>
                  <a:gd name="T1" fmla="*/ 1 h 2"/>
                  <a:gd name="T2" fmla="*/ 0 w 2"/>
                  <a:gd name="T3" fmla="*/ 1 h 2"/>
                  <a:gd name="T4" fmla="*/ 0 w 2"/>
                  <a:gd name="T5" fmla="*/ 0 h 2"/>
                  <a:gd name="T6" fmla="*/ 0 w 2"/>
                  <a:gd name="T7" fmla="*/ 0 h 2"/>
                  <a:gd name="T8" fmla="*/ 0 w 2"/>
                  <a:gd name="T9" fmla="*/ 0 h 2"/>
                  <a:gd name="T10" fmla="*/ 1 w 2"/>
                  <a:gd name="T11" fmla="*/ 0 h 2"/>
                  <a:gd name="T12" fmla="*/ 1 w 2"/>
                  <a:gd name="T13" fmla="*/ 0 h 2"/>
                  <a:gd name="T14" fmla="*/ 1 w 2"/>
                  <a:gd name="T15" fmla="*/ 0 h 2"/>
                  <a:gd name="T16" fmla="*/ 1 w 2"/>
                  <a:gd name="T17" fmla="*/ 1 h 2"/>
                  <a:gd name="T18" fmla="*/ 0 w 2"/>
                  <a:gd name="T19" fmla="*/ 1 h 2"/>
                  <a:gd name="T20" fmla="*/ 0 w 2"/>
                  <a:gd name="T21" fmla="*/ 1 h 2"/>
                  <a:gd name="T22" fmla="*/ 0 w 2"/>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2"/>
                  <a:gd name="T38" fmla="*/ 2 w 2"/>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2">
                    <a:moveTo>
                      <a:pt x="0" y="1"/>
                    </a:moveTo>
                    <a:lnTo>
                      <a:pt x="0" y="1"/>
                    </a:lnTo>
                    <a:lnTo>
                      <a:pt x="0" y="0"/>
                    </a:lnTo>
                    <a:lnTo>
                      <a:pt x="1" y="0"/>
                    </a:lnTo>
                    <a:lnTo>
                      <a:pt x="1"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8964" name="Freeform 85"/>
              <p:cNvSpPr>
                <a:spLocks/>
              </p:cNvSpPr>
              <p:nvPr/>
            </p:nvSpPr>
            <p:spPr bwMode="auto">
              <a:xfrm>
                <a:off x="3505" y="2511"/>
                <a:ext cx="2" cy="3"/>
              </a:xfrm>
              <a:custGeom>
                <a:avLst/>
                <a:gdLst>
                  <a:gd name="T0" fmla="*/ 0 w 2"/>
                  <a:gd name="T1" fmla="*/ 0 h 3"/>
                  <a:gd name="T2" fmla="*/ 0 w 2"/>
                  <a:gd name="T3" fmla="*/ 0 h 3"/>
                  <a:gd name="T4" fmla="*/ 0 w 2"/>
                  <a:gd name="T5" fmla="*/ 0 h 3"/>
                  <a:gd name="T6" fmla="*/ 0 w 2"/>
                  <a:gd name="T7" fmla="*/ 0 h 3"/>
                  <a:gd name="T8" fmla="*/ 1 w 2"/>
                  <a:gd name="T9" fmla="*/ 0 h 3"/>
                  <a:gd name="T10" fmla="*/ 1 w 2"/>
                  <a:gd name="T11" fmla="*/ 0 h 3"/>
                  <a:gd name="T12" fmla="*/ 1 w 2"/>
                  <a:gd name="T13" fmla="*/ 2 h 3"/>
                  <a:gd name="T14" fmla="*/ 1 w 2"/>
                  <a:gd name="T15" fmla="*/ 2 h 3"/>
                  <a:gd name="T16" fmla="*/ 0 w 2"/>
                  <a:gd name="T17" fmla="*/ 2 h 3"/>
                  <a:gd name="T18" fmla="*/ 0 w 2"/>
                  <a:gd name="T19" fmla="*/ 2 h 3"/>
                  <a:gd name="T20" fmla="*/ 0 w 2"/>
                  <a:gd name="T21" fmla="*/ 2 h 3"/>
                  <a:gd name="T22" fmla="*/ 0 w 2"/>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3"/>
                  <a:gd name="T38" fmla="*/ 2 w 2"/>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3">
                    <a:moveTo>
                      <a:pt x="0" y="0"/>
                    </a:moveTo>
                    <a:lnTo>
                      <a:pt x="0" y="0"/>
                    </a:lnTo>
                    <a:lnTo>
                      <a:pt x="1" y="0"/>
                    </a:lnTo>
                    <a:lnTo>
                      <a:pt x="1" y="2"/>
                    </a:lnTo>
                    <a:lnTo>
                      <a:pt x="0" y="2"/>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8965" name="Freeform 86"/>
              <p:cNvSpPr>
                <a:spLocks/>
              </p:cNvSpPr>
              <p:nvPr/>
            </p:nvSpPr>
            <p:spPr bwMode="auto">
              <a:xfrm>
                <a:off x="3501" y="2512"/>
                <a:ext cx="2" cy="2"/>
              </a:xfrm>
              <a:custGeom>
                <a:avLst/>
                <a:gdLst>
                  <a:gd name="T0" fmla="*/ 0 w 2"/>
                  <a:gd name="T1" fmla="*/ 0 h 2"/>
                  <a:gd name="T2" fmla="*/ 0 w 2"/>
                  <a:gd name="T3" fmla="*/ 0 h 2"/>
                  <a:gd name="T4" fmla="*/ 1 w 2"/>
                  <a:gd name="T5" fmla="*/ 0 h 2"/>
                  <a:gd name="T6" fmla="*/ 1 w 2"/>
                  <a:gd name="T7" fmla="*/ 0 h 2"/>
                  <a:gd name="T8" fmla="*/ 1 w 2"/>
                  <a:gd name="T9" fmla="*/ 1 h 2"/>
                  <a:gd name="T10" fmla="*/ 0 w 2"/>
                  <a:gd name="T11" fmla="*/ 1 h 2"/>
                  <a:gd name="T12" fmla="*/ 0 w 2"/>
                  <a:gd name="T13" fmla="*/ 1 h 2"/>
                  <a:gd name="T14" fmla="*/ 0 w 2"/>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2"/>
                  <a:gd name="T26" fmla="*/ 2 w 2"/>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2">
                    <a:moveTo>
                      <a:pt x="0" y="0"/>
                    </a:moveTo>
                    <a:lnTo>
                      <a:pt x="0" y="0"/>
                    </a:lnTo>
                    <a:lnTo>
                      <a:pt x="1" y="0"/>
                    </a:lnTo>
                    <a:lnTo>
                      <a:pt x="1" y="1"/>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8966" name="Freeform 87"/>
              <p:cNvSpPr>
                <a:spLocks/>
              </p:cNvSpPr>
              <p:nvPr/>
            </p:nvSpPr>
            <p:spPr bwMode="auto">
              <a:xfrm>
                <a:off x="3492" y="2497"/>
                <a:ext cx="7" cy="16"/>
              </a:xfrm>
              <a:custGeom>
                <a:avLst/>
                <a:gdLst>
                  <a:gd name="T0" fmla="*/ 1 w 7"/>
                  <a:gd name="T1" fmla="*/ 0 h 16"/>
                  <a:gd name="T2" fmla="*/ 1 w 7"/>
                  <a:gd name="T3" fmla="*/ 0 h 16"/>
                  <a:gd name="T4" fmla="*/ 1 w 7"/>
                  <a:gd name="T5" fmla="*/ 3 h 16"/>
                  <a:gd name="T6" fmla="*/ 2 w 7"/>
                  <a:gd name="T7" fmla="*/ 5 h 16"/>
                  <a:gd name="T8" fmla="*/ 3 w 7"/>
                  <a:gd name="T9" fmla="*/ 7 h 16"/>
                  <a:gd name="T10" fmla="*/ 3 w 7"/>
                  <a:gd name="T11" fmla="*/ 8 h 16"/>
                  <a:gd name="T12" fmla="*/ 4 w 7"/>
                  <a:gd name="T13" fmla="*/ 10 h 16"/>
                  <a:gd name="T14" fmla="*/ 5 w 7"/>
                  <a:gd name="T15" fmla="*/ 11 h 16"/>
                  <a:gd name="T16" fmla="*/ 6 w 7"/>
                  <a:gd name="T17" fmla="*/ 12 h 16"/>
                  <a:gd name="T18" fmla="*/ 6 w 7"/>
                  <a:gd name="T19" fmla="*/ 13 h 16"/>
                  <a:gd name="T20" fmla="*/ 6 w 7"/>
                  <a:gd name="T21" fmla="*/ 15 h 16"/>
                  <a:gd name="T22" fmla="*/ 5 w 7"/>
                  <a:gd name="T23" fmla="*/ 14 h 16"/>
                  <a:gd name="T24" fmla="*/ 4 w 7"/>
                  <a:gd name="T25" fmla="*/ 13 h 16"/>
                  <a:gd name="T26" fmla="*/ 3 w 7"/>
                  <a:gd name="T27" fmla="*/ 11 h 16"/>
                  <a:gd name="T28" fmla="*/ 2 w 7"/>
                  <a:gd name="T29" fmla="*/ 10 h 16"/>
                  <a:gd name="T30" fmla="*/ 1 w 7"/>
                  <a:gd name="T31" fmla="*/ 8 h 16"/>
                  <a:gd name="T32" fmla="*/ 1 w 7"/>
                  <a:gd name="T33" fmla="*/ 6 h 16"/>
                  <a:gd name="T34" fmla="*/ 0 w 7"/>
                  <a:gd name="T35" fmla="*/ 3 h 16"/>
                  <a:gd name="T36" fmla="*/ 0 w 7"/>
                  <a:gd name="T37" fmla="*/ 1 h 16"/>
                  <a:gd name="T38" fmla="*/ 1 w 7"/>
                  <a:gd name="T39" fmla="*/ 0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
                  <a:gd name="T61" fmla="*/ 0 h 16"/>
                  <a:gd name="T62" fmla="*/ 7 w 7"/>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 h="16">
                    <a:moveTo>
                      <a:pt x="1" y="0"/>
                    </a:moveTo>
                    <a:lnTo>
                      <a:pt x="1" y="0"/>
                    </a:lnTo>
                    <a:lnTo>
                      <a:pt x="1" y="3"/>
                    </a:lnTo>
                    <a:lnTo>
                      <a:pt x="2" y="5"/>
                    </a:lnTo>
                    <a:lnTo>
                      <a:pt x="3" y="7"/>
                    </a:lnTo>
                    <a:lnTo>
                      <a:pt x="3" y="8"/>
                    </a:lnTo>
                    <a:lnTo>
                      <a:pt x="4" y="10"/>
                    </a:lnTo>
                    <a:lnTo>
                      <a:pt x="5" y="11"/>
                    </a:lnTo>
                    <a:lnTo>
                      <a:pt x="6" y="12"/>
                    </a:lnTo>
                    <a:lnTo>
                      <a:pt x="6" y="13"/>
                    </a:lnTo>
                    <a:lnTo>
                      <a:pt x="6" y="15"/>
                    </a:lnTo>
                    <a:lnTo>
                      <a:pt x="5" y="14"/>
                    </a:lnTo>
                    <a:lnTo>
                      <a:pt x="4" y="13"/>
                    </a:lnTo>
                    <a:lnTo>
                      <a:pt x="3" y="11"/>
                    </a:lnTo>
                    <a:lnTo>
                      <a:pt x="2" y="10"/>
                    </a:lnTo>
                    <a:lnTo>
                      <a:pt x="1" y="8"/>
                    </a:lnTo>
                    <a:lnTo>
                      <a:pt x="1" y="6"/>
                    </a:lnTo>
                    <a:lnTo>
                      <a:pt x="0" y="3"/>
                    </a:lnTo>
                    <a:lnTo>
                      <a:pt x="0" y="1"/>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8967" name="Freeform 88"/>
              <p:cNvSpPr>
                <a:spLocks/>
              </p:cNvSpPr>
              <p:nvPr/>
            </p:nvSpPr>
            <p:spPr bwMode="auto">
              <a:xfrm>
                <a:off x="3491" y="2473"/>
                <a:ext cx="8" cy="21"/>
              </a:xfrm>
              <a:custGeom>
                <a:avLst/>
                <a:gdLst>
                  <a:gd name="T0" fmla="*/ 7 w 8"/>
                  <a:gd name="T1" fmla="*/ 2 h 21"/>
                  <a:gd name="T2" fmla="*/ 6 w 8"/>
                  <a:gd name="T3" fmla="*/ 3 h 21"/>
                  <a:gd name="T4" fmla="*/ 5 w 8"/>
                  <a:gd name="T5" fmla="*/ 3 h 21"/>
                  <a:gd name="T6" fmla="*/ 4 w 8"/>
                  <a:gd name="T7" fmla="*/ 3 h 21"/>
                  <a:gd name="T8" fmla="*/ 3 w 8"/>
                  <a:gd name="T9" fmla="*/ 4 h 21"/>
                  <a:gd name="T10" fmla="*/ 3 w 8"/>
                  <a:gd name="T11" fmla="*/ 6 h 21"/>
                  <a:gd name="T12" fmla="*/ 2 w 8"/>
                  <a:gd name="T13" fmla="*/ 9 h 21"/>
                  <a:gd name="T14" fmla="*/ 2 w 8"/>
                  <a:gd name="T15" fmla="*/ 12 h 21"/>
                  <a:gd name="T16" fmla="*/ 2 w 8"/>
                  <a:gd name="T17" fmla="*/ 16 h 21"/>
                  <a:gd name="T18" fmla="*/ 2 w 8"/>
                  <a:gd name="T19" fmla="*/ 19 h 21"/>
                  <a:gd name="T20" fmla="*/ 1 w 8"/>
                  <a:gd name="T21" fmla="*/ 20 h 21"/>
                  <a:gd name="T22" fmla="*/ 0 w 8"/>
                  <a:gd name="T23" fmla="*/ 16 h 21"/>
                  <a:gd name="T24" fmla="*/ 0 w 8"/>
                  <a:gd name="T25" fmla="*/ 12 h 21"/>
                  <a:gd name="T26" fmla="*/ 1 w 8"/>
                  <a:gd name="T27" fmla="*/ 9 h 21"/>
                  <a:gd name="T28" fmla="*/ 1 w 8"/>
                  <a:gd name="T29" fmla="*/ 6 h 21"/>
                  <a:gd name="T30" fmla="*/ 2 w 8"/>
                  <a:gd name="T31" fmla="*/ 3 h 21"/>
                  <a:gd name="T32" fmla="*/ 4 w 8"/>
                  <a:gd name="T33" fmla="*/ 1 h 21"/>
                  <a:gd name="T34" fmla="*/ 5 w 8"/>
                  <a:gd name="T35" fmla="*/ 0 h 21"/>
                  <a:gd name="T36" fmla="*/ 7 w 8"/>
                  <a:gd name="T37" fmla="*/ 1 h 21"/>
                  <a:gd name="T38" fmla="*/ 6 w 8"/>
                  <a:gd name="T39" fmla="*/ 2 h 21"/>
                  <a:gd name="T40" fmla="*/ 7 w 8"/>
                  <a:gd name="T41" fmla="*/ 2 h 21"/>
                  <a:gd name="T42" fmla="*/ 7 w 8"/>
                  <a:gd name="T43" fmla="*/ 3 h 21"/>
                  <a:gd name="T44" fmla="*/ 6 w 8"/>
                  <a:gd name="T45" fmla="*/ 3 h 21"/>
                  <a:gd name="T46" fmla="*/ 7 w 8"/>
                  <a:gd name="T47" fmla="*/ 2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21"/>
                  <a:gd name="T74" fmla="*/ 8 w 8"/>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21">
                    <a:moveTo>
                      <a:pt x="7" y="2"/>
                    </a:moveTo>
                    <a:lnTo>
                      <a:pt x="6" y="3"/>
                    </a:lnTo>
                    <a:lnTo>
                      <a:pt x="5" y="3"/>
                    </a:lnTo>
                    <a:lnTo>
                      <a:pt x="4" y="3"/>
                    </a:lnTo>
                    <a:lnTo>
                      <a:pt x="3" y="4"/>
                    </a:lnTo>
                    <a:lnTo>
                      <a:pt x="3" y="6"/>
                    </a:lnTo>
                    <a:lnTo>
                      <a:pt x="2" y="9"/>
                    </a:lnTo>
                    <a:lnTo>
                      <a:pt x="2" y="12"/>
                    </a:lnTo>
                    <a:lnTo>
                      <a:pt x="2" y="16"/>
                    </a:lnTo>
                    <a:lnTo>
                      <a:pt x="2" y="19"/>
                    </a:lnTo>
                    <a:lnTo>
                      <a:pt x="1" y="20"/>
                    </a:lnTo>
                    <a:lnTo>
                      <a:pt x="0" y="16"/>
                    </a:lnTo>
                    <a:lnTo>
                      <a:pt x="0" y="12"/>
                    </a:lnTo>
                    <a:lnTo>
                      <a:pt x="1" y="9"/>
                    </a:lnTo>
                    <a:lnTo>
                      <a:pt x="1" y="6"/>
                    </a:lnTo>
                    <a:lnTo>
                      <a:pt x="2" y="3"/>
                    </a:lnTo>
                    <a:lnTo>
                      <a:pt x="4" y="1"/>
                    </a:lnTo>
                    <a:lnTo>
                      <a:pt x="5" y="0"/>
                    </a:lnTo>
                    <a:lnTo>
                      <a:pt x="7" y="1"/>
                    </a:lnTo>
                    <a:lnTo>
                      <a:pt x="6" y="2"/>
                    </a:lnTo>
                    <a:lnTo>
                      <a:pt x="7" y="2"/>
                    </a:lnTo>
                    <a:lnTo>
                      <a:pt x="7" y="3"/>
                    </a:lnTo>
                    <a:lnTo>
                      <a:pt x="6" y="3"/>
                    </a:lnTo>
                    <a:lnTo>
                      <a:pt x="7" y="2"/>
                    </a:lnTo>
                  </a:path>
                </a:pathLst>
              </a:custGeom>
              <a:solidFill>
                <a:srgbClr val="206000"/>
              </a:solidFill>
              <a:ln w="12700" cap="rnd">
                <a:noFill/>
                <a:round/>
                <a:headEnd/>
                <a:tailEnd/>
              </a:ln>
            </p:spPr>
            <p:txBody>
              <a:bodyPr/>
              <a:lstStyle/>
              <a:p>
                <a:endParaRPr lang="en-US">
                  <a:solidFill>
                    <a:srgbClr val="000000"/>
                  </a:solidFill>
                </a:endParaRPr>
              </a:p>
            </p:txBody>
          </p:sp>
          <p:sp>
            <p:nvSpPr>
              <p:cNvPr id="28968" name="Freeform 89"/>
              <p:cNvSpPr>
                <a:spLocks/>
              </p:cNvSpPr>
              <p:nvPr/>
            </p:nvSpPr>
            <p:spPr bwMode="auto">
              <a:xfrm>
                <a:off x="3493" y="2475"/>
                <a:ext cx="22" cy="36"/>
              </a:xfrm>
              <a:custGeom>
                <a:avLst/>
                <a:gdLst>
                  <a:gd name="T0" fmla="*/ 0 w 22"/>
                  <a:gd name="T1" fmla="*/ 20 h 36"/>
                  <a:gd name="T2" fmla="*/ 1 w 22"/>
                  <a:gd name="T3" fmla="*/ 23 h 36"/>
                  <a:gd name="T4" fmla="*/ 1 w 22"/>
                  <a:gd name="T5" fmla="*/ 25 h 36"/>
                  <a:gd name="T6" fmla="*/ 2 w 22"/>
                  <a:gd name="T7" fmla="*/ 28 h 36"/>
                  <a:gd name="T8" fmla="*/ 3 w 22"/>
                  <a:gd name="T9" fmla="*/ 30 h 36"/>
                  <a:gd name="T10" fmla="*/ 4 w 22"/>
                  <a:gd name="T11" fmla="*/ 32 h 36"/>
                  <a:gd name="T12" fmla="*/ 5 w 22"/>
                  <a:gd name="T13" fmla="*/ 34 h 36"/>
                  <a:gd name="T14" fmla="*/ 7 w 22"/>
                  <a:gd name="T15" fmla="*/ 34 h 36"/>
                  <a:gd name="T16" fmla="*/ 8 w 22"/>
                  <a:gd name="T17" fmla="*/ 35 h 36"/>
                  <a:gd name="T18" fmla="*/ 9 w 22"/>
                  <a:gd name="T19" fmla="*/ 35 h 36"/>
                  <a:gd name="T20" fmla="*/ 9 w 22"/>
                  <a:gd name="T21" fmla="*/ 35 h 36"/>
                  <a:gd name="T22" fmla="*/ 11 w 22"/>
                  <a:gd name="T23" fmla="*/ 35 h 36"/>
                  <a:gd name="T24" fmla="*/ 12 w 22"/>
                  <a:gd name="T25" fmla="*/ 35 h 36"/>
                  <a:gd name="T26" fmla="*/ 13 w 22"/>
                  <a:gd name="T27" fmla="*/ 35 h 36"/>
                  <a:gd name="T28" fmla="*/ 14 w 22"/>
                  <a:gd name="T29" fmla="*/ 35 h 36"/>
                  <a:gd name="T30" fmla="*/ 14 w 22"/>
                  <a:gd name="T31" fmla="*/ 34 h 36"/>
                  <a:gd name="T32" fmla="*/ 16 w 22"/>
                  <a:gd name="T33" fmla="*/ 34 h 36"/>
                  <a:gd name="T34" fmla="*/ 16 w 22"/>
                  <a:gd name="T35" fmla="*/ 32 h 36"/>
                  <a:gd name="T36" fmla="*/ 17 w 22"/>
                  <a:gd name="T37" fmla="*/ 31 h 36"/>
                  <a:gd name="T38" fmla="*/ 18 w 22"/>
                  <a:gd name="T39" fmla="*/ 31 h 36"/>
                  <a:gd name="T40" fmla="*/ 18 w 22"/>
                  <a:gd name="T41" fmla="*/ 31 h 36"/>
                  <a:gd name="T42" fmla="*/ 19 w 22"/>
                  <a:gd name="T43" fmla="*/ 31 h 36"/>
                  <a:gd name="T44" fmla="*/ 20 w 22"/>
                  <a:gd name="T45" fmla="*/ 29 h 36"/>
                  <a:gd name="T46" fmla="*/ 20 w 22"/>
                  <a:gd name="T47" fmla="*/ 27 h 36"/>
                  <a:gd name="T48" fmla="*/ 20 w 22"/>
                  <a:gd name="T49" fmla="*/ 25 h 36"/>
                  <a:gd name="T50" fmla="*/ 21 w 22"/>
                  <a:gd name="T51" fmla="*/ 23 h 36"/>
                  <a:gd name="T52" fmla="*/ 21 w 22"/>
                  <a:gd name="T53" fmla="*/ 21 h 36"/>
                  <a:gd name="T54" fmla="*/ 21 w 22"/>
                  <a:gd name="T55" fmla="*/ 19 h 36"/>
                  <a:gd name="T56" fmla="*/ 21 w 22"/>
                  <a:gd name="T57" fmla="*/ 17 h 36"/>
                  <a:gd name="T58" fmla="*/ 21 w 22"/>
                  <a:gd name="T59" fmla="*/ 15 h 36"/>
                  <a:gd name="T60" fmla="*/ 20 w 22"/>
                  <a:gd name="T61" fmla="*/ 11 h 36"/>
                  <a:gd name="T62" fmla="*/ 19 w 22"/>
                  <a:gd name="T63" fmla="*/ 7 h 36"/>
                  <a:gd name="T64" fmla="*/ 17 w 22"/>
                  <a:gd name="T65" fmla="*/ 4 h 36"/>
                  <a:gd name="T66" fmla="*/ 15 w 22"/>
                  <a:gd name="T67" fmla="*/ 2 h 36"/>
                  <a:gd name="T68" fmla="*/ 14 w 22"/>
                  <a:gd name="T69" fmla="*/ 1 h 36"/>
                  <a:gd name="T70" fmla="*/ 12 w 22"/>
                  <a:gd name="T71" fmla="*/ 0 h 36"/>
                  <a:gd name="T72" fmla="*/ 9 w 22"/>
                  <a:gd name="T73" fmla="*/ 1 h 36"/>
                  <a:gd name="T74" fmla="*/ 9 w 22"/>
                  <a:gd name="T75" fmla="*/ 4 h 36"/>
                  <a:gd name="T76" fmla="*/ 6 w 22"/>
                  <a:gd name="T77" fmla="*/ 4 h 36"/>
                  <a:gd name="T78" fmla="*/ 5 w 22"/>
                  <a:gd name="T79" fmla="*/ 4 h 36"/>
                  <a:gd name="T80" fmla="*/ 3 w 22"/>
                  <a:gd name="T81" fmla="*/ 6 h 36"/>
                  <a:gd name="T82" fmla="*/ 1 w 22"/>
                  <a:gd name="T83" fmla="*/ 7 h 36"/>
                  <a:gd name="T84" fmla="*/ 1 w 22"/>
                  <a:gd name="T85" fmla="*/ 10 h 36"/>
                  <a:gd name="T86" fmla="*/ 0 w 22"/>
                  <a:gd name="T87" fmla="*/ 13 h 36"/>
                  <a:gd name="T88" fmla="*/ 0 w 22"/>
                  <a:gd name="T89" fmla="*/ 16 h 36"/>
                  <a:gd name="T90" fmla="*/ 0 w 22"/>
                  <a:gd name="T91" fmla="*/ 20 h 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
                  <a:gd name="T139" fmla="*/ 0 h 36"/>
                  <a:gd name="T140" fmla="*/ 22 w 22"/>
                  <a:gd name="T141" fmla="*/ 36 h 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 h="36">
                    <a:moveTo>
                      <a:pt x="0" y="20"/>
                    </a:moveTo>
                    <a:lnTo>
                      <a:pt x="1" y="23"/>
                    </a:lnTo>
                    <a:lnTo>
                      <a:pt x="1" y="25"/>
                    </a:lnTo>
                    <a:lnTo>
                      <a:pt x="2" y="28"/>
                    </a:lnTo>
                    <a:lnTo>
                      <a:pt x="3" y="30"/>
                    </a:lnTo>
                    <a:lnTo>
                      <a:pt x="4" y="32"/>
                    </a:lnTo>
                    <a:lnTo>
                      <a:pt x="5" y="34"/>
                    </a:lnTo>
                    <a:lnTo>
                      <a:pt x="7" y="34"/>
                    </a:lnTo>
                    <a:lnTo>
                      <a:pt x="8" y="35"/>
                    </a:lnTo>
                    <a:lnTo>
                      <a:pt x="9" y="35"/>
                    </a:lnTo>
                    <a:lnTo>
                      <a:pt x="11" y="35"/>
                    </a:lnTo>
                    <a:lnTo>
                      <a:pt x="12" y="35"/>
                    </a:lnTo>
                    <a:lnTo>
                      <a:pt x="13" y="35"/>
                    </a:lnTo>
                    <a:lnTo>
                      <a:pt x="14" y="35"/>
                    </a:lnTo>
                    <a:lnTo>
                      <a:pt x="14" y="34"/>
                    </a:lnTo>
                    <a:lnTo>
                      <a:pt x="16" y="34"/>
                    </a:lnTo>
                    <a:lnTo>
                      <a:pt x="16" y="32"/>
                    </a:lnTo>
                    <a:lnTo>
                      <a:pt x="17" y="31"/>
                    </a:lnTo>
                    <a:lnTo>
                      <a:pt x="18" y="31"/>
                    </a:lnTo>
                    <a:lnTo>
                      <a:pt x="19" y="31"/>
                    </a:lnTo>
                    <a:lnTo>
                      <a:pt x="20" y="29"/>
                    </a:lnTo>
                    <a:lnTo>
                      <a:pt x="20" y="27"/>
                    </a:lnTo>
                    <a:lnTo>
                      <a:pt x="20" y="25"/>
                    </a:lnTo>
                    <a:lnTo>
                      <a:pt x="21" y="23"/>
                    </a:lnTo>
                    <a:lnTo>
                      <a:pt x="21" y="21"/>
                    </a:lnTo>
                    <a:lnTo>
                      <a:pt x="21" y="19"/>
                    </a:lnTo>
                    <a:lnTo>
                      <a:pt x="21" y="17"/>
                    </a:lnTo>
                    <a:lnTo>
                      <a:pt x="21" y="15"/>
                    </a:lnTo>
                    <a:lnTo>
                      <a:pt x="20" y="11"/>
                    </a:lnTo>
                    <a:lnTo>
                      <a:pt x="19" y="7"/>
                    </a:lnTo>
                    <a:lnTo>
                      <a:pt x="17" y="4"/>
                    </a:lnTo>
                    <a:lnTo>
                      <a:pt x="15" y="2"/>
                    </a:lnTo>
                    <a:lnTo>
                      <a:pt x="14" y="1"/>
                    </a:lnTo>
                    <a:lnTo>
                      <a:pt x="12" y="0"/>
                    </a:lnTo>
                    <a:lnTo>
                      <a:pt x="9" y="1"/>
                    </a:lnTo>
                    <a:lnTo>
                      <a:pt x="9" y="4"/>
                    </a:lnTo>
                    <a:lnTo>
                      <a:pt x="6" y="4"/>
                    </a:lnTo>
                    <a:lnTo>
                      <a:pt x="5" y="4"/>
                    </a:lnTo>
                    <a:lnTo>
                      <a:pt x="3" y="6"/>
                    </a:lnTo>
                    <a:lnTo>
                      <a:pt x="1" y="7"/>
                    </a:lnTo>
                    <a:lnTo>
                      <a:pt x="1" y="10"/>
                    </a:lnTo>
                    <a:lnTo>
                      <a:pt x="0" y="13"/>
                    </a:lnTo>
                    <a:lnTo>
                      <a:pt x="0" y="16"/>
                    </a:lnTo>
                    <a:lnTo>
                      <a:pt x="0" y="20"/>
                    </a:lnTo>
                  </a:path>
                </a:pathLst>
              </a:custGeom>
              <a:solidFill>
                <a:srgbClr val="D0E0D0"/>
              </a:solidFill>
              <a:ln w="12700" cap="rnd">
                <a:noFill/>
                <a:round/>
                <a:headEnd/>
                <a:tailEnd/>
              </a:ln>
            </p:spPr>
            <p:txBody>
              <a:bodyPr/>
              <a:lstStyle/>
              <a:p>
                <a:endParaRPr lang="en-US">
                  <a:solidFill>
                    <a:srgbClr val="000000"/>
                  </a:solidFill>
                </a:endParaRPr>
              </a:p>
            </p:txBody>
          </p:sp>
          <p:sp>
            <p:nvSpPr>
              <p:cNvPr id="28969" name="Freeform 90"/>
              <p:cNvSpPr>
                <a:spLocks/>
              </p:cNvSpPr>
              <p:nvPr/>
            </p:nvSpPr>
            <p:spPr bwMode="auto">
              <a:xfrm>
                <a:off x="3493" y="2479"/>
                <a:ext cx="22" cy="32"/>
              </a:xfrm>
              <a:custGeom>
                <a:avLst/>
                <a:gdLst>
                  <a:gd name="T0" fmla="*/ 0 w 22"/>
                  <a:gd name="T1" fmla="*/ 16 h 32"/>
                  <a:gd name="T2" fmla="*/ 1 w 22"/>
                  <a:gd name="T3" fmla="*/ 19 h 32"/>
                  <a:gd name="T4" fmla="*/ 1 w 22"/>
                  <a:gd name="T5" fmla="*/ 21 h 32"/>
                  <a:gd name="T6" fmla="*/ 3 w 22"/>
                  <a:gd name="T7" fmla="*/ 24 h 32"/>
                  <a:gd name="T8" fmla="*/ 3 w 22"/>
                  <a:gd name="T9" fmla="*/ 26 h 32"/>
                  <a:gd name="T10" fmla="*/ 5 w 22"/>
                  <a:gd name="T11" fmla="*/ 28 h 32"/>
                  <a:gd name="T12" fmla="*/ 5 w 22"/>
                  <a:gd name="T13" fmla="*/ 30 h 32"/>
                  <a:gd name="T14" fmla="*/ 7 w 22"/>
                  <a:gd name="T15" fmla="*/ 30 h 32"/>
                  <a:gd name="T16" fmla="*/ 8 w 22"/>
                  <a:gd name="T17" fmla="*/ 31 h 32"/>
                  <a:gd name="T18" fmla="*/ 9 w 22"/>
                  <a:gd name="T19" fmla="*/ 31 h 32"/>
                  <a:gd name="T20" fmla="*/ 9 w 22"/>
                  <a:gd name="T21" fmla="*/ 31 h 32"/>
                  <a:gd name="T22" fmla="*/ 11 w 22"/>
                  <a:gd name="T23" fmla="*/ 31 h 32"/>
                  <a:gd name="T24" fmla="*/ 12 w 22"/>
                  <a:gd name="T25" fmla="*/ 31 h 32"/>
                  <a:gd name="T26" fmla="*/ 13 w 22"/>
                  <a:gd name="T27" fmla="*/ 31 h 32"/>
                  <a:gd name="T28" fmla="*/ 14 w 22"/>
                  <a:gd name="T29" fmla="*/ 31 h 32"/>
                  <a:gd name="T30" fmla="*/ 14 w 22"/>
                  <a:gd name="T31" fmla="*/ 30 h 32"/>
                  <a:gd name="T32" fmla="*/ 16 w 22"/>
                  <a:gd name="T33" fmla="*/ 30 h 32"/>
                  <a:gd name="T34" fmla="*/ 16 w 22"/>
                  <a:gd name="T35" fmla="*/ 28 h 32"/>
                  <a:gd name="T36" fmla="*/ 17 w 22"/>
                  <a:gd name="T37" fmla="*/ 27 h 32"/>
                  <a:gd name="T38" fmla="*/ 18 w 22"/>
                  <a:gd name="T39" fmla="*/ 27 h 32"/>
                  <a:gd name="T40" fmla="*/ 18 w 22"/>
                  <a:gd name="T41" fmla="*/ 27 h 32"/>
                  <a:gd name="T42" fmla="*/ 19 w 22"/>
                  <a:gd name="T43" fmla="*/ 27 h 32"/>
                  <a:gd name="T44" fmla="*/ 20 w 22"/>
                  <a:gd name="T45" fmla="*/ 25 h 32"/>
                  <a:gd name="T46" fmla="*/ 20 w 22"/>
                  <a:gd name="T47" fmla="*/ 23 h 32"/>
                  <a:gd name="T48" fmla="*/ 20 w 22"/>
                  <a:gd name="T49" fmla="*/ 21 h 32"/>
                  <a:gd name="T50" fmla="*/ 21 w 22"/>
                  <a:gd name="T51" fmla="*/ 19 h 32"/>
                  <a:gd name="T52" fmla="*/ 21 w 22"/>
                  <a:gd name="T53" fmla="*/ 17 h 32"/>
                  <a:gd name="T54" fmla="*/ 21 w 22"/>
                  <a:gd name="T55" fmla="*/ 15 h 32"/>
                  <a:gd name="T56" fmla="*/ 21 w 22"/>
                  <a:gd name="T57" fmla="*/ 13 h 32"/>
                  <a:gd name="T58" fmla="*/ 20 w 22"/>
                  <a:gd name="T59" fmla="*/ 11 h 32"/>
                  <a:gd name="T60" fmla="*/ 20 w 22"/>
                  <a:gd name="T61" fmla="*/ 8 h 32"/>
                  <a:gd name="T62" fmla="*/ 19 w 22"/>
                  <a:gd name="T63" fmla="*/ 5 h 32"/>
                  <a:gd name="T64" fmla="*/ 18 w 22"/>
                  <a:gd name="T65" fmla="*/ 2 h 32"/>
                  <a:gd name="T66" fmla="*/ 16 w 22"/>
                  <a:gd name="T67" fmla="*/ 1 h 32"/>
                  <a:gd name="T68" fmla="*/ 14 w 22"/>
                  <a:gd name="T69" fmla="*/ 0 h 32"/>
                  <a:gd name="T70" fmla="*/ 12 w 22"/>
                  <a:gd name="T71" fmla="*/ 0 h 32"/>
                  <a:gd name="T72" fmla="*/ 11 w 22"/>
                  <a:gd name="T73" fmla="*/ 1 h 32"/>
                  <a:gd name="T74" fmla="*/ 10 w 22"/>
                  <a:gd name="T75" fmla="*/ 4 h 32"/>
                  <a:gd name="T76" fmla="*/ 7 w 22"/>
                  <a:gd name="T77" fmla="*/ 4 h 32"/>
                  <a:gd name="T78" fmla="*/ 5 w 22"/>
                  <a:gd name="T79" fmla="*/ 5 h 32"/>
                  <a:gd name="T80" fmla="*/ 3 w 22"/>
                  <a:gd name="T81" fmla="*/ 6 h 32"/>
                  <a:gd name="T82" fmla="*/ 2 w 22"/>
                  <a:gd name="T83" fmla="*/ 7 h 32"/>
                  <a:gd name="T84" fmla="*/ 1 w 22"/>
                  <a:gd name="T85" fmla="*/ 8 h 32"/>
                  <a:gd name="T86" fmla="*/ 0 w 22"/>
                  <a:gd name="T87" fmla="*/ 10 h 32"/>
                  <a:gd name="T88" fmla="*/ 0 w 22"/>
                  <a:gd name="T89" fmla="*/ 13 h 32"/>
                  <a:gd name="T90" fmla="*/ 0 w 22"/>
                  <a:gd name="T91" fmla="*/ 16 h 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
                  <a:gd name="T139" fmla="*/ 0 h 32"/>
                  <a:gd name="T140" fmla="*/ 22 w 22"/>
                  <a:gd name="T141" fmla="*/ 32 h 3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 h="32">
                    <a:moveTo>
                      <a:pt x="0" y="16"/>
                    </a:moveTo>
                    <a:lnTo>
                      <a:pt x="1" y="19"/>
                    </a:lnTo>
                    <a:lnTo>
                      <a:pt x="1" y="21"/>
                    </a:lnTo>
                    <a:lnTo>
                      <a:pt x="3" y="24"/>
                    </a:lnTo>
                    <a:lnTo>
                      <a:pt x="3" y="26"/>
                    </a:lnTo>
                    <a:lnTo>
                      <a:pt x="5" y="28"/>
                    </a:lnTo>
                    <a:lnTo>
                      <a:pt x="5" y="30"/>
                    </a:lnTo>
                    <a:lnTo>
                      <a:pt x="7" y="30"/>
                    </a:lnTo>
                    <a:lnTo>
                      <a:pt x="8" y="31"/>
                    </a:lnTo>
                    <a:lnTo>
                      <a:pt x="9" y="31"/>
                    </a:lnTo>
                    <a:lnTo>
                      <a:pt x="11" y="31"/>
                    </a:lnTo>
                    <a:lnTo>
                      <a:pt x="12" y="31"/>
                    </a:lnTo>
                    <a:lnTo>
                      <a:pt x="13" y="31"/>
                    </a:lnTo>
                    <a:lnTo>
                      <a:pt x="14" y="31"/>
                    </a:lnTo>
                    <a:lnTo>
                      <a:pt x="14" y="30"/>
                    </a:lnTo>
                    <a:lnTo>
                      <a:pt x="16" y="30"/>
                    </a:lnTo>
                    <a:lnTo>
                      <a:pt x="16" y="28"/>
                    </a:lnTo>
                    <a:lnTo>
                      <a:pt x="17" y="27"/>
                    </a:lnTo>
                    <a:lnTo>
                      <a:pt x="18" y="27"/>
                    </a:lnTo>
                    <a:lnTo>
                      <a:pt x="19" y="27"/>
                    </a:lnTo>
                    <a:lnTo>
                      <a:pt x="20" y="25"/>
                    </a:lnTo>
                    <a:lnTo>
                      <a:pt x="20" y="23"/>
                    </a:lnTo>
                    <a:lnTo>
                      <a:pt x="20" y="21"/>
                    </a:lnTo>
                    <a:lnTo>
                      <a:pt x="21" y="19"/>
                    </a:lnTo>
                    <a:lnTo>
                      <a:pt x="21" y="17"/>
                    </a:lnTo>
                    <a:lnTo>
                      <a:pt x="21" y="15"/>
                    </a:lnTo>
                    <a:lnTo>
                      <a:pt x="21" y="13"/>
                    </a:lnTo>
                    <a:lnTo>
                      <a:pt x="20" y="11"/>
                    </a:lnTo>
                    <a:lnTo>
                      <a:pt x="20" y="8"/>
                    </a:lnTo>
                    <a:lnTo>
                      <a:pt x="19" y="5"/>
                    </a:lnTo>
                    <a:lnTo>
                      <a:pt x="18" y="2"/>
                    </a:lnTo>
                    <a:lnTo>
                      <a:pt x="16" y="1"/>
                    </a:lnTo>
                    <a:lnTo>
                      <a:pt x="14" y="0"/>
                    </a:lnTo>
                    <a:lnTo>
                      <a:pt x="12" y="0"/>
                    </a:lnTo>
                    <a:lnTo>
                      <a:pt x="11" y="1"/>
                    </a:lnTo>
                    <a:lnTo>
                      <a:pt x="10" y="4"/>
                    </a:lnTo>
                    <a:lnTo>
                      <a:pt x="7" y="4"/>
                    </a:lnTo>
                    <a:lnTo>
                      <a:pt x="5" y="5"/>
                    </a:lnTo>
                    <a:lnTo>
                      <a:pt x="3" y="6"/>
                    </a:lnTo>
                    <a:lnTo>
                      <a:pt x="2" y="7"/>
                    </a:lnTo>
                    <a:lnTo>
                      <a:pt x="1" y="8"/>
                    </a:lnTo>
                    <a:lnTo>
                      <a:pt x="0" y="10"/>
                    </a:lnTo>
                    <a:lnTo>
                      <a:pt x="0" y="13"/>
                    </a:lnTo>
                    <a:lnTo>
                      <a:pt x="0" y="16"/>
                    </a:lnTo>
                  </a:path>
                </a:pathLst>
              </a:custGeom>
              <a:solidFill>
                <a:srgbClr val="C0D0C0"/>
              </a:solidFill>
              <a:ln w="12700" cap="rnd">
                <a:noFill/>
                <a:round/>
                <a:headEnd/>
                <a:tailEnd/>
              </a:ln>
            </p:spPr>
            <p:txBody>
              <a:bodyPr/>
              <a:lstStyle/>
              <a:p>
                <a:endParaRPr lang="en-US">
                  <a:solidFill>
                    <a:srgbClr val="000000"/>
                  </a:solidFill>
                </a:endParaRPr>
              </a:p>
            </p:txBody>
          </p:sp>
          <p:sp>
            <p:nvSpPr>
              <p:cNvPr id="28970" name="Freeform 91"/>
              <p:cNvSpPr>
                <a:spLocks/>
              </p:cNvSpPr>
              <p:nvPr/>
            </p:nvSpPr>
            <p:spPr bwMode="auto">
              <a:xfrm>
                <a:off x="3493" y="2483"/>
                <a:ext cx="22" cy="28"/>
              </a:xfrm>
              <a:custGeom>
                <a:avLst/>
                <a:gdLst>
                  <a:gd name="T0" fmla="*/ 1 w 22"/>
                  <a:gd name="T1" fmla="*/ 13 h 28"/>
                  <a:gd name="T2" fmla="*/ 1 w 22"/>
                  <a:gd name="T3" fmla="*/ 16 h 28"/>
                  <a:gd name="T4" fmla="*/ 1 w 22"/>
                  <a:gd name="T5" fmla="*/ 18 h 28"/>
                  <a:gd name="T6" fmla="*/ 3 w 22"/>
                  <a:gd name="T7" fmla="*/ 20 h 28"/>
                  <a:gd name="T8" fmla="*/ 3 w 22"/>
                  <a:gd name="T9" fmla="*/ 22 h 28"/>
                  <a:gd name="T10" fmla="*/ 5 w 22"/>
                  <a:gd name="T11" fmla="*/ 23 h 28"/>
                  <a:gd name="T12" fmla="*/ 5 w 22"/>
                  <a:gd name="T13" fmla="*/ 25 h 28"/>
                  <a:gd name="T14" fmla="*/ 7 w 22"/>
                  <a:gd name="T15" fmla="*/ 26 h 28"/>
                  <a:gd name="T16" fmla="*/ 8 w 22"/>
                  <a:gd name="T17" fmla="*/ 27 h 28"/>
                  <a:gd name="T18" fmla="*/ 9 w 22"/>
                  <a:gd name="T19" fmla="*/ 27 h 28"/>
                  <a:gd name="T20" fmla="*/ 9 w 22"/>
                  <a:gd name="T21" fmla="*/ 27 h 28"/>
                  <a:gd name="T22" fmla="*/ 11 w 22"/>
                  <a:gd name="T23" fmla="*/ 27 h 28"/>
                  <a:gd name="T24" fmla="*/ 12 w 22"/>
                  <a:gd name="T25" fmla="*/ 27 h 28"/>
                  <a:gd name="T26" fmla="*/ 13 w 22"/>
                  <a:gd name="T27" fmla="*/ 27 h 28"/>
                  <a:gd name="T28" fmla="*/ 14 w 22"/>
                  <a:gd name="T29" fmla="*/ 27 h 28"/>
                  <a:gd name="T30" fmla="*/ 14 w 22"/>
                  <a:gd name="T31" fmla="*/ 26 h 28"/>
                  <a:gd name="T32" fmla="*/ 16 w 22"/>
                  <a:gd name="T33" fmla="*/ 26 h 28"/>
                  <a:gd name="T34" fmla="*/ 16 w 22"/>
                  <a:gd name="T35" fmla="*/ 24 h 28"/>
                  <a:gd name="T36" fmla="*/ 17 w 22"/>
                  <a:gd name="T37" fmla="*/ 23 h 28"/>
                  <a:gd name="T38" fmla="*/ 18 w 22"/>
                  <a:gd name="T39" fmla="*/ 23 h 28"/>
                  <a:gd name="T40" fmla="*/ 18 w 22"/>
                  <a:gd name="T41" fmla="*/ 23 h 28"/>
                  <a:gd name="T42" fmla="*/ 19 w 22"/>
                  <a:gd name="T43" fmla="*/ 23 h 28"/>
                  <a:gd name="T44" fmla="*/ 20 w 22"/>
                  <a:gd name="T45" fmla="*/ 21 h 28"/>
                  <a:gd name="T46" fmla="*/ 20 w 22"/>
                  <a:gd name="T47" fmla="*/ 19 h 28"/>
                  <a:gd name="T48" fmla="*/ 20 w 22"/>
                  <a:gd name="T49" fmla="*/ 18 h 28"/>
                  <a:gd name="T50" fmla="*/ 21 w 22"/>
                  <a:gd name="T51" fmla="*/ 16 h 28"/>
                  <a:gd name="T52" fmla="*/ 21 w 22"/>
                  <a:gd name="T53" fmla="*/ 14 h 28"/>
                  <a:gd name="T54" fmla="*/ 21 w 22"/>
                  <a:gd name="T55" fmla="*/ 11 h 28"/>
                  <a:gd name="T56" fmla="*/ 21 w 22"/>
                  <a:gd name="T57" fmla="*/ 10 h 28"/>
                  <a:gd name="T58" fmla="*/ 20 w 22"/>
                  <a:gd name="T59" fmla="*/ 8 h 28"/>
                  <a:gd name="T60" fmla="*/ 20 w 22"/>
                  <a:gd name="T61" fmla="*/ 5 h 28"/>
                  <a:gd name="T62" fmla="*/ 19 w 22"/>
                  <a:gd name="T63" fmla="*/ 3 h 28"/>
                  <a:gd name="T64" fmla="*/ 18 w 22"/>
                  <a:gd name="T65" fmla="*/ 1 h 28"/>
                  <a:gd name="T66" fmla="*/ 17 w 22"/>
                  <a:gd name="T67" fmla="*/ 0 h 28"/>
                  <a:gd name="T68" fmla="*/ 15 w 22"/>
                  <a:gd name="T69" fmla="*/ 0 h 28"/>
                  <a:gd name="T70" fmla="*/ 14 w 22"/>
                  <a:gd name="T71" fmla="*/ 0 h 28"/>
                  <a:gd name="T72" fmla="*/ 12 w 22"/>
                  <a:gd name="T73" fmla="*/ 2 h 28"/>
                  <a:gd name="T74" fmla="*/ 11 w 22"/>
                  <a:gd name="T75" fmla="*/ 5 h 28"/>
                  <a:gd name="T76" fmla="*/ 9 w 22"/>
                  <a:gd name="T77" fmla="*/ 6 h 28"/>
                  <a:gd name="T78" fmla="*/ 6 w 22"/>
                  <a:gd name="T79" fmla="*/ 6 h 28"/>
                  <a:gd name="T80" fmla="*/ 4 w 22"/>
                  <a:gd name="T81" fmla="*/ 6 h 28"/>
                  <a:gd name="T82" fmla="*/ 3 w 22"/>
                  <a:gd name="T83" fmla="*/ 6 h 28"/>
                  <a:gd name="T84" fmla="*/ 1 w 22"/>
                  <a:gd name="T85" fmla="*/ 7 h 28"/>
                  <a:gd name="T86" fmla="*/ 1 w 22"/>
                  <a:gd name="T87" fmla="*/ 8 h 28"/>
                  <a:gd name="T88" fmla="*/ 0 w 22"/>
                  <a:gd name="T89" fmla="*/ 10 h 28"/>
                  <a:gd name="T90" fmla="*/ 1 w 22"/>
                  <a:gd name="T91" fmla="*/ 13 h 2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
                  <a:gd name="T139" fmla="*/ 0 h 28"/>
                  <a:gd name="T140" fmla="*/ 22 w 22"/>
                  <a:gd name="T141" fmla="*/ 28 h 2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 h="28">
                    <a:moveTo>
                      <a:pt x="1" y="13"/>
                    </a:moveTo>
                    <a:lnTo>
                      <a:pt x="1" y="16"/>
                    </a:lnTo>
                    <a:lnTo>
                      <a:pt x="1" y="18"/>
                    </a:lnTo>
                    <a:lnTo>
                      <a:pt x="3" y="20"/>
                    </a:lnTo>
                    <a:lnTo>
                      <a:pt x="3" y="22"/>
                    </a:lnTo>
                    <a:lnTo>
                      <a:pt x="5" y="23"/>
                    </a:lnTo>
                    <a:lnTo>
                      <a:pt x="5" y="25"/>
                    </a:lnTo>
                    <a:lnTo>
                      <a:pt x="7" y="26"/>
                    </a:lnTo>
                    <a:lnTo>
                      <a:pt x="8" y="27"/>
                    </a:lnTo>
                    <a:lnTo>
                      <a:pt x="9" y="27"/>
                    </a:lnTo>
                    <a:lnTo>
                      <a:pt x="11" y="27"/>
                    </a:lnTo>
                    <a:lnTo>
                      <a:pt x="12" y="27"/>
                    </a:lnTo>
                    <a:lnTo>
                      <a:pt x="13" y="27"/>
                    </a:lnTo>
                    <a:lnTo>
                      <a:pt x="14" y="27"/>
                    </a:lnTo>
                    <a:lnTo>
                      <a:pt x="14" y="26"/>
                    </a:lnTo>
                    <a:lnTo>
                      <a:pt x="16" y="26"/>
                    </a:lnTo>
                    <a:lnTo>
                      <a:pt x="16" y="24"/>
                    </a:lnTo>
                    <a:lnTo>
                      <a:pt x="17" y="23"/>
                    </a:lnTo>
                    <a:lnTo>
                      <a:pt x="18" y="23"/>
                    </a:lnTo>
                    <a:lnTo>
                      <a:pt x="19" y="23"/>
                    </a:lnTo>
                    <a:lnTo>
                      <a:pt x="20" y="21"/>
                    </a:lnTo>
                    <a:lnTo>
                      <a:pt x="20" y="19"/>
                    </a:lnTo>
                    <a:lnTo>
                      <a:pt x="20" y="18"/>
                    </a:lnTo>
                    <a:lnTo>
                      <a:pt x="21" y="16"/>
                    </a:lnTo>
                    <a:lnTo>
                      <a:pt x="21" y="14"/>
                    </a:lnTo>
                    <a:lnTo>
                      <a:pt x="21" y="11"/>
                    </a:lnTo>
                    <a:lnTo>
                      <a:pt x="21" y="10"/>
                    </a:lnTo>
                    <a:lnTo>
                      <a:pt x="20" y="8"/>
                    </a:lnTo>
                    <a:lnTo>
                      <a:pt x="20" y="5"/>
                    </a:lnTo>
                    <a:lnTo>
                      <a:pt x="19" y="3"/>
                    </a:lnTo>
                    <a:lnTo>
                      <a:pt x="18" y="1"/>
                    </a:lnTo>
                    <a:lnTo>
                      <a:pt x="17" y="0"/>
                    </a:lnTo>
                    <a:lnTo>
                      <a:pt x="15" y="0"/>
                    </a:lnTo>
                    <a:lnTo>
                      <a:pt x="14" y="0"/>
                    </a:lnTo>
                    <a:lnTo>
                      <a:pt x="12" y="2"/>
                    </a:lnTo>
                    <a:lnTo>
                      <a:pt x="11" y="5"/>
                    </a:lnTo>
                    <a:lnTo>
                      <a:pt x="9" y="6"/>
                    </a:lnTo>
                    <a:lnTo>
                      <a:pt x="6" y="6"/>
                    </a:lnTo>
                    <a:lnTo>
                      <a:pt x="4" y="6"/>
                    </a:lnTo>
                    <a:lnTo>
                      <a:pt x="3" y="6"/>
                    </a:lnTo>
                    <a:lnTo>
                      <a:pt x="1" y="7"/>
                    </a:lnTo>
                    <a:lnTo>
                      <a:pt x="1" y="8"/>
                    </a:lnTo>
                    <a:lnTo>
                      <a:pt x="0" y="10"/>
                    </a:lnTo>
                    <a:lnTo>
                      <a:pt x="1" y="13"/>
                    </a:lnTo>
                  </a:path>
                </a:pathLst>
              </a:custGeom>
              <a:solidFill>
                <a:srgbClr val="A0C080"/>
              </a:solidFill>
              <a:ln w="12700" cap="rnd">
                <a:noFill/>
                <a:round/>
                <a:headEnd/>
                <a:tailEnd/>
              </a:ln>
            </p:spPr>
            <p:txBody>
              <a:bodyPr/>
              <a:lstStyle/>
              <a:p>
                <a:endParaRPr lang="en-US">
                  <a:solidFill>
                    <a:srgbClr val="000000"/>
                  </a:solidFill>
                </a:endParaRPr>
              </a:p>
            </p:txBody>
          </p:sp>
          <p:sp>
            <p:nvSpPr>
              <p:cNvPr id="28971" name="Freeform 92"/>
              <p:cNvSpPr>
                <a:spLocks/>
              </p:cNvSpPr>
              <p:nvPr/>
            </p:nvSpPr>
            <p:spPr bwMode="auto">
              <a:xfrm>
                <a:off x="3493" y="2485"/>
                <a:ext cx="22" cy="26"/>
              </a:xfrm>
              <a:custGeom>
                <a:avLst/>
                <a:gdLst>
                  <a:gd name="T0" fmla="*/ 1 w 22"/>
                  <a:gd name="T1" fmla="*/ 11 h 26"/>
                  <a:gd name="T2" fmla="*/ 1 w 22"/>
                  <a:gd name="T3" fmla="*/ 14 h 26"/>
                  <a:gd name="T4" fmla="*/ 1 w 22"/>
                  <a:gd name="T5" fmla="*/ 16 h 26"/>
                  <a:gd name="T6" fmla="*/ 3 w 22"/>
                  <a:gd name="T7" fmla="*/ 18 h 26"/>
                  <a:gd name="T8" fmla="*/ 3 w 22"/>
                  <a:gd name="T9" fmla="*/ 20 h 26"/>
                  <a:gd name="T10" fmla="*/ 5 w 22"/>
                  <a:gd name="T11" fmla="*/ 21 h 26"/>
                  <a:gd name="T12" fmla="*/ 5 w 22"/>
                  <a:gd name="T13" fmla="*/ 23 h 26"/>
                  <a:gd name="T14" fmla="*/ 7 w 22"/>
                  <a:gd name="T15" fmla="*/ 24 h 26"/>
                  <a:gd name="T16" fmla="*/ 8 w 22"/>
                  <a:gd name="T17" fmla="*/ 25 h 26"/>
                  <a:gd name="T18" fmla="*/ 9 w 22"/>
                  <a:gd name="T19" fmla="*/ 25 h 26"/>
                  <a:gd name="T20" fmla="*/ 9 w 22"/>
                  <a:gd name="T21" fmla="*/ 24 h 26"/>
                  <a:gd name="T22" fmla="*/ 9 w 22"/>
                  <a:gd name="T23" fmla="*/ 24 h 26"/>
                  <a:gd name="T24" fmla="*/ 11 w 22"/>
                  <a:gd name="T25" fmla="*/ 25 h 26"/>
                  <a:gd name="T26" fmla="*/ 12 w 22"/>
                  <a:gd name="T27" fmla="*/ 25 h 26"/>
                  <a:gd name="T28" fmla="*/ 13 w 22"/>
                  <a:gd name="T29" fmla="*/ 25 h 26"/>
                  <a:gd name="T30" fmla="*/ 14 w 22"/>
                  <a:gd name="T31" fmla="*/ 25 h 26"/>
                  <a:gd name="T32" fmla="*/ 14 w 22"/>
                  <a:gd name="T33" fmla="*/ 24 h 26"/>
                  <a:gd name="T34" fmla="*/ 16 w 22"/>
                  <a:gd name="T35" fmla="*/ 24 h 26"/>
                  <a:gd name="T36" fmla="*/ 16 w 22"/>
                  <a:gd name="T37" fmla="*/ 22 h 26"/>
                  <a:gd name="T38" fmla="*/ 17 w 22"/>
                  <a:gd name="T39" fmla="*/ 21 h 26"/>
                  <a:gd name="T40" fmla="*/ 18 w 22"/>
                  <a:gd name="T41" fmla="*/ 21 h 26"/>
                  <a:gd name="T42" fmla="*/ 18 w 22"/>
                  <a:gd name="T43" fmla="*/ 21 h 26"/>
                  <a:gd name="T44" fmla="*/ 19 w 22"/>
                  <a:gd name="T45" fmla="*/ 21 h 26"/>
                  <a:gd name="T46" fmla="*/ 20 w 22"/>
                  <a:gd name="T47" fmla="*/ 19 h 26"/>
                  <a:gd name="T48" fmla="*/ 20 w 22"/>
                  <a:gd name="T49" fmla="*/ 17 h 26"/>
                  <a:gd name="T50" fmla="*/ 20 w 22"/>
                  <a:gd name="T51" fmla="*/ 16 h 26"/>
                  <a:gd name="T52" fmla="*/ 21 w 22"/>
                  <a:gd name="T53" fmla="*/ 14 h 26"/>
                  <a:gd name="T54" fmla="*/ 21 w 22"/>
                  <a:gd name="T55" fmla="*/ 11 h 26"/>
                  <a:gd name="T56" fmla="*/ 21 w 22"/>
                  <a:gd name="T57" fmla="*/ 9 h 26"/>
                  <a:gd name="T58" fmla="*/ 21 w 22"/>
                  <a:gd name="T59" fmla="*/ 7 h 26"/>
                  <a:gd name="T60" fmla="*/ 20 w 22"/>
                  <a:gd name="T61" fmla="*/ 5 h 26"/>
                  <a:gd name="T62" fmla="*/ 20 w 22"/>
                  <a:gd name="T63" fmla="*/ 3 h 26"/>
                  <a:gd name="T64" fmla="*/ 19 w 22"/>
                  <a:gd name="T65" fmla="*/ 1 h 26"/>
                  <a:gd name="T66" fmla="*/ 18 w 22"/>
                  <a:gd name="T67" fmla="*/ 1 h 26"/>
                  <a:gd name="T68" fmla="*/ 18 w 22"/>
                  <a:gd name="T69" fmla="*/ 0 h 26"/>
                  <a:gd name="T70" fmla="*/ 16 w 22"/>
                  <a:gd name="T71" fmla="*/ 0 h 26"/>
                  <a:gd name="T72" fmla="*/ 15 w 22"/>
                  <a:gd name="T73" fmla="*/ 1 h 26"/>
                  <a:gd name="T74" fmla="*/ 14 w 22"/>
                  <a:gd name="T75" fmla="*/ 4 h 26"/>
                  <a:gd name="T76" fmla="*/ 12 w 22"/>
                  <a:gd name="T77" fmla="*/ 6 h 26"/>
                  <a:gd name="T78" fmla="*/ 9 w 22"/>
                  <a:gd name="T79" fmla="*/ 7 h 26"/>
                  <a:gd name="T80" fmla="*/ 7 w 22"/>
                  <a:gd name="T81" fmla="*/ 8 h 26"/>
                  <a:gd name="T82" fmla="*/ 5 w 22"/>
                  <a:gd name="T83" fmla="*/ 8 h 26"/>
                  <a:gd name="T84" fmla="*/ 3 w 22"/>
                  <a:gd name="T85" fmla="*/ 7 h 26"/>
                  <a:gd name="T86" fmla="*/ 1 w 22"/>
                  <a:gd name="T87" fmla="*/ 6 h 26"/>
                  <a:gd name="T88" fmla="*/ 1 w 22"/>
                  <a:gd name="T89" fmla="*/ 7 h 26"/>
                  <a:gd name="T90" fmla="*/ 0 w 22"/>
                  <a:gd name="T91" fmla="*/ 8 h 26"/>
                  <a:gd name="T92" fmla="*/ 1 w 22"/>
                  <a:gd name="T93" fmla="*/ 11 h 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
                  <a:gd name="T142" fmla="*/ 0 h 26"/>
                  <a:gd name="T143" fmla="*/ 22 w 22"/>
                  <a:gd name="T144" fmla="*/ 26 h 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 h="26">
                    <a:moveTo>
                      <a:pt x="1" y="11"/>
                    </a:moveTo>
                    <a:lnTo>
                      <a:pt x="1" y="14"/>
                    </a:lnTo>
                    <a:lnTo>
                      <a:pt x="1" y="16"/>
                    </a:lnTo>
                    <a:lnTo>
                      <a:pt x="3" y="18"/>
                    </a:lnTo>
                    <a:lnTo>
                      <a:pt x="3" y="20"/>
                    </a:lnTo>
                    <a:lnTo>
                      <a:pt x="5" y="21"/>
                    </a:lnTo>
                    <a:lnTo>
                      <a:pt x="5" y="23"/>
                    </a:lnTo>
                    <a:lnTo>
                      <a:pt x="7" y="24"/>
                    </a:lnTo>
                    <a:lnTo>
                      <a:pt x="8" y="25"/>
                    </a:lnTo>
                    <a:lnTo>
                      <a:pt x="9" y="25"/>
                    </a:lnTo>
                    <a:lnTo>
                      <a:pt x="9" y="24"/>
                    </a:lnTo>
                    <a:lnTo>
                      <a:pt x="11" y="25"/>
                    </a:lnTo>
                    <a:lnTo>
                      <a:pt x="12" y="25"/>
                    </a:lnTo>
                    <a:lnTo>
                      <a:pt x="13" y="25"/>
                    </a:lnTo>
                    <a:lnTo>
                      <a:pt x="14" y="25"/>
                    </a:lnTo>
                    <a:lnTo>
                      <a:pt x="14" y="24"/>
                    </a:lnTo>
                    <a:lnTo>
                      <a:pt x="16" y="24"/>
                    </a:lnTo>
                    <a:lnTo>
                      <a:pt x="16" y="22"/>
                    </a:lnTo>
                    <a:lnTo>
                      <a:pt x="17" y="21"/>
                    </a:lnTo>
                    <a:lnTo>
                      <a:pt x="18" y="21"/>
                    </a:lnTo>
                    <a:lnTo>
                      <a:pt x="19" y="21"/>
                    </a:lnTo>
                    <a:lnTo>
                      <a:pt x="20" y="19"/>
                    </a:lnTo>
                    <a:lnTo>
                      <a:pt x="20" y="17"/>
                    </a:lnTo>
                    <a:lnTo>
                      <a:pt x="20" y="16"/>
                    </a:lnTo>
                    <a:lnTo>
                      <a:pt x="21" y="14"/>
                    </a:lnTo>
                    <a:lnTo>
                      <a:pt x="21" y="11"/>
                    </a:lnTo>
                    <a:lnTo>
                      <a:pt x="21" y="9"/>
                    </a:lnTo>
                    <a:lnTo>
                      <a:pt x="21" y="7"/>
                    </a:lnTo>
                    <a:lnTo>
                      <a:pt x="20" y="5"/>
                    </a:lnTo>
                    <a:lnTo>
                      <a:pt x="20" y="3"/>
                    </a:lnTo>
                    <a:lnTo>
                      <a:pt x="19" y="1"/>
                    </a:lnTo>
                    <a:lnTo>
                      <a:pt x="18" y="1"/>
                    </a:lnTo>
                    <a:lnTo>
                      <a:pt x="18" y="0"/>
                    </a:lnTo>
                    <a:lnTo>
                      <a:pt x="16" y="0"/>
                    </a:lnTo>
                    <a:lnTo>
                      <a:pt x="15" y="1"/>
                    </a:lnTo>
                    <a:lnTo>
                      <a:pt x="14" y="4"/>
                    </a:lnTo>
                    <a:lnTo>
                      <a:pt x="12" y="6"/>
                    </a:lnTo>
                    <a:lnTo>
                      <a:pt x="9" y="7"/>
                    </a:lnTo>
                    <a:lnTo>
                      <a:pt x="7" y="8"/>
                    </a:lnTo>
                    <a:lnTo>
                      <a:pt x="5" y="8"/>
                    </a:lnTo>
                    <a:lnTo>
                      <a:pt x="3" y="7"/>
                    </a:lnTo>
                    <a:lnTo>
                      <a:pt x="1" y="6"/>
                    </a:lnTo>
                    <a:lnTo>
                      <a:pt x="1" y="7"/>
                    </a:lnTo>
                    <a:lnTo>
                      <a:pt x="0" y="8"/>
                    </a:lnTo>
                    <a:lnTo>
                      <a:pt x="1" y="11"/>
                    </a:lnTo>
                  </a:path>
                </a:pathLst>
              </a:custGeom>
              <a:solidFill>
                <a:srgbClr val="80B080"/>
              </a:solidFill>
              <a:ln w="12700" cap="rnd">
                <a:noFill/>
                <a:round/>
                <a:headEnd/>
                <a:tailEnd/>
              </a:ln>
            </p:spPr>
            <p:txBody>
              <a:bodyPr/>
              <a:lstStyle/>
              <a:p>
                <a:endParaRPr lang="en-US">
                  <a:solidFill>
                    <a:srgbClr val="000000"/>
                  </a:solidFill>
                </a:endParaRPr>
              </a:p>
            </p:txBody>
          </p:sp>
          <p:sp>
            <p:nvSpPr>
              <p:cNvPr id="28972" name="Freeform 93"/>
              <p:cNvSpPr>
                <a:spLocks/>
              </p:cNvSpPr>
              <p:nvPr/>
            </p:nvSpPr>
            <p:spPr bwMode="auto">
              <a:xfrm>
                <a:off x="3493" y="2488"/>
                <a:ext cx="22" cy="23"/>
              </a:xfrm>
              <a:custGeom>
                <a:avLst/>
                <a:gdLst>
                  <a:gd name="T0" fmla="*/ 1 w 22"/>
                  <a:gd name="T1" fmla="*/ 8 h 23"/>
                  <a:gd name="T2" fmla="*/ 1 w 22"/>
                  <a:gd name="T3" fmla="*/ 11 h 23"/>
                  <a:gd name="T4" fmla="*/ 1 w 22"/>
                  <a:gd name="T5" fmla="*/ 14 h 23"/>
                  <a:gd name="T6" fmla="*/ 3 w 22"/>
                  <a:gd name="T7" fmla="*/ 16 h 23"/>
                  <a:gd name="T8" fmla="*/ 3 w 22"/>
                  <a:gd name="T9" fmla="*/ 17 h 23"/>
                  <a:gd name="T10" fmla="*/ 5 w 22"/>
                  <a:gd name="T11" fmla="*/ 19 h 23"/>
                  <a:gd name="T12" fmla="*/ 5 w 22"/>
                  <a:gd name="T13" fmla="*/ 20 h 23"/>
                  <a:gd name="T14" fmla="*/ 7 w 22"/>
                  <a:gd name="T15" fmla="*/ 21 h 23"/>
                  <a:gd name="T16" fmla="*/ 8 w 22"/>
                  <a:gd name="T17" fmla="*/ 22 h 23"/>
                  <a:gd name="T18" fmla="*/ 9 w 22"/>
                  <a:gd name="T19" fmla="*/ 22 h 23"/>
                  <a:gd name="T20" fmla="*/ 9 w 22"/>
                  <a:gd name="T21" fmla="*/ 21 h 23"/>
                  <a:gd name="T22" fmla="*/ 9 w 22"/>
                  <a:gd name="T23" fmla="*/ 21 h 23"/>
                  <a:gd name="T24" fmla="*/ 11 w 22"/>
                  <a:gd name="T25" fmla="*/ 22 h 23"/>
                  <a:gd name="T26" fmla="*/ 12 w 22"/>
                  <a:gd name="T27" fmla="*/ 22 h 23"/>
                  <a:gd name="T28" fmla="*/ 13 w 22"/>
                  <a:gd name="T29" fmla="*/ 22 h 23"/>
                  <a:gd name="T30" fmla="*/ 14 w 22"/>
                  <a:gd name="T31" fmla="*/ 22 h 23"/>
                  <a:gd name="T32" fmla="*/ 14 w 22"/>
                  <a:gd name="T33" fmla="*/ 21 h 23"/>
                  <a:gd name="T34" fmla="*/ 16 w 22"/>
                  <a:gd name="T35" fmla="*/ 21 h 23"/>
                  <a:gd name="T36" fmla="*/ 16 w 22"/>
                  <a:gd name="T37" fmla="*/ 19 h 23"/>
                  <a:gd name="T38" fmla="*/ 17 w 22"/>
                  <a:gd name="T39" fmla="*/ 19 h 23"/>
                  <a:gd name="T40" fmla="*/ 18 w 22"/>
                  <a:gd name="T41" fmla="*/ 18 h 23"/>
                  <a:gd name="T42" fmla="*/ 18 w 22"/>
                  <a:gd name="T43" fmla="*/ 18 h 23"/>
                  <a:gd name="T44" fmla="*/ 19 w 22"/>
                  <a:gd name="T45" fmla="*/ 18 h 23"/>
                  <a:gd name="T46" fmla="*/ 20 w 22"/>
                  <a:gd name="T47" fmla="*/ 17 h 23"/>
                  <a:gd name="T48" fmla="*/ 20 w 22"/>
                  <a:gd name="T49" fmla="*/ 14 h 23"/>
                  <a:gd name="T50" fmla="*/ 20 w 22"/>
                  <a:gd name="T51" fmla="*/ 13 h 23"/>
                  <a:gd name="T52" fmla="*/ 20 w 22"/>
                  <a:gd name="T53" fmla="*/ 11 h 23"/>
                  <a:gd name="T54" fmla="*/ 21 w 22"/>
                  <a:gd name="T55" fmla="*/ 9 h 23"/>
                  <a:gd name="T56" fmla="*/ 21 w 22"/>
                  <a:gd name="T57" fmla="*/ 7 h 23"/>
                  <a:gd name="T58" fmla="*/ 20 w 22"/>
                  <a:gd name="T59" fmla="*/ 5 h 23"/>
                  <a:gd name="T60" fmla="*/ 20 w 22"/>
                  <a:gd name="T61" fmla="*/ 3 h 23"/>
                  <a:gd name="T62" fmla="*/ 20 w 22"/>
                  <a:gd name="T63" fmla="*/ 1 h 23"/>
                  <a:gd name="T64" fmla="*/ 20 w 22"/>
                  <a:gd name="T65" fmla="*/ 1 h 23"/>
                  <a:gd name="T66" fmla="*/ 19 w 22"/>
                  <a:gd name="T67" fmla="*/ 0 h 23"/>
                  <a:gd name="T68" fmla="*/ 18 w 22"/>
                  <a:gd name="T69" fmla="*/ 0 h 23"/>
                  <a:gd name="T70" fmla="*/ 17 w 22"/>
                  <a:gd name="T71" fmla="*/ 1 h 23"/>
                  <a:gd name="T72" fmla="*/ 16 w 22"/>
                  <a:gd name="T73" fmla="*/ 3 h 23"/>
                  <a:gd name="T74" fmla="*/ 15 w 22"/>
                  <a:gd name="T75" fmla="*/ 5 h 23"/>
                  <a:gd name="T76" fmla="*/ 14 w 22"/>
                  <a:gd name="T77" fmla="*/ 7 h 23"/>
                  <a:gd name="T78" fmla="*/ 11 w 22"/>
                  <a:gd name="T79" fmla="*/ 9 h 23"/>
                  <a:gd name="T80" fmla="*/ 8 w 22"/>
                  <a:gd name="T81" fmla="*/ 10 h 23"/>
                  <a:gd name="T82" fmla="*/ 5 w 22"/>
                  <a:gd name="T83" fmla="*/ 9 h 23"/>
                  <a:gd name="T84" fmla="*/ 3 w 22"/>
                  <a:gd name="T85" fmla="*/ 8 h 23"/>
                  <a:gd name="T86" fmla="*/ 2 w 22"/>
                  <a:gd name="T87" fmla="*/ 6 h 23"/>
                  <a:gd name="T88" fmla="*/ 1 w 22"/>
                  <a:gd name="T89" fmla="*/ 6 h 23"/>
                  <a:gd name="T90" fmla="*/ 0 w 22"/>
                  <a:gd name="T91" fmla="*/ 6 h 23"/>
                  <a:gd name="T92" fmla="*/ 1 w 22"/>
                  <a:gd name="T93" fmla="*/ 8 h 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
                  <a:gd name="T142" fmla="*/ 0 h 23"/>
                  <a:gd name="T143" fmla="*/ 22 w 22"/>
                  <a:gd name="T144" fmla="*/ 23 h 2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 h="23">
                    <a:moveTo>
                      <a:pt x="1" y="8"/>
                    </a:moveTo>
                    <a:lnTo>
                      <a:pt x="1" y="11"/>
                    </a:lnTo>
                    <a:lnTo>
                      <a:pt x="1" y="14"/>
                    </a:lnTo>
                    <a:lnTo>
                      <a:pt x="3" y="16"/>
                    </a:lnTo>
                    <a:lnTo>
                      <a:pt x="3" y="17"/>
                    </a:lnTo>
                    <a:lnTo>
                      <a:pt x="5" y="19"/>
                    </a:lnTo>
                    <a:lnTo>
                      <a:pt x="5" y="20"/>
                    </a:lnTo>
                    <a:lnTo>
                      <a:pt x="7" y="21"/>
                    </a:lnTo>
                    <a:lnTo>
                      <a:pt x="8" y="22"/>
                    </a:lnTo>
                    <a:lnTo>
                      <a:pt x="9" y="22"/>
                    </a:lnTo>
                    <a:lnTo>
                      <a:pt x="9" y="21"/>
                    </a:lnTo>
                    <a:lnTo>
                      <a:pt x="11" y="22"/>
                    </a:lnTo>
                    <a:lnTo>
                      <a:pt x="12" y="22"/>
                    </a:lnTo>
                    <a:lnTo>
                      <a:pt x="13" y="22"/>
                    </a:lnTo>
                    <a:lnTo>
                      <a:pt x="14" y="22"/>
                    </a:lnTo>
                    <a:lnTo>
                      <a:pt x="14" y="21"/>
                    </a:lnTo>
                    <a:lnTo>
                      <a:pt x="16" y="21"/>
                    </a:lnTo>
                    <a:lnTo>
                      <a:pt x="16" y="19"/>
                    </a:lnTo>
                    <a:lnTo>
                      <a:pt x="17" y="19"/>
                    </a:lnTo>
                    <a:lnTo>
                      <a:pt x="18" y="18"/>
                    </a:lnTo>
                    <a:lnTo>
                      <a:pt x="19" y="18"/>
                    </a:lnTo>
                    <a:lnTo>
                      <a:pt x="20" y="17"/>
                    </a:lnTo>
                    <a:lnTo>
                      <a:pt x="20" y="14"/>
                    </a:lnTo>
                    <a:lnTo>
                      <a:pt x="20" y="13"/>
                    </a:lnTo>
                    <a:lnTo>
                      <a:pt x="20" y="11"/>
                    </a:lnTo>
                    <a:lnTo>
                      <a:pt x="21" y="9"/>
                    </a:lnTo>
                    <a:lnTo>
                      <a:pt x="21" y="7"/>
                    </a:lnTo>
                    <a:lnTo>
                      <a:pt x="20" y="5"/>
                    </a:lnTo>
                    <a:lnTo>
                      <a:pt x="20" y="3"/>
                    </a:lnTo>
                    <a:lnTo>
                      <a:pt x="20" y="1"/>
                    </a:lnTo>
                    <a:lnTo>
                      <a:pt x="19" y="0"/>
                    </a:lnTo>
                    <a:lnTo>
                      <a:pt x="18" y="0"/>
                    </a:lnTo>
                    <a:lnTo>
                      <a:pt x="17" y="1"/>
                    </a:lnTo>
                    <a:lnTo>
                      <a:pt x="16" y="3"/>
                    </a:lnTo>
                    <a:lnTo>
                      <a:pt x="15" y="5"/>
                    </a:lnTo>
                    <a:lnTo>
                      <a:pt x="14" y="7"/>
                    </a:lnTo>
                    <a:lnTo>
                      <a:pt x="11" y="9"/>
                    </a:lnTo>
                    <a:lnTo>
                      <a:pt x="8" y="10"/>
                    </a:lnTo>
                    <a:lnTo>
                      <a:pt x="5" y="9"/>
                    </a:lnTo>
                    <a:lnTo>
                      <a:pt x="3" y="8"/>
                    </a:lnTo>
                    <a:lnTo>
                      <a:pt x="2" y="6"/>
                    </a:lnTo>
                    <a:lnTo>
                      <a:pt x="1" y="6"/>
                    </a:lnTo>
                    <a:lnTo>
                      <a:pt x="0" y="6"/>
                    </a:lnTo>
                    <a:lnTo>
                      <a:pt x="1" y="8"/>
                    </a:lnTo>
                  </a:path>
                </a:pathLst>
              </a:custGeom>
              <a:solidFill>
                <a:srgbClr val="70A050"/>
              </a:solidFill>
              <a:ln w="12700" cap="rnd">
                <a:noFill/>
                <a:round/>
                <a:headEnd/>
                <a:tailEnd/>
              </a:ln>
            </p:spPr>
            <p:txBody>
              <a:bodyPr/>
              <a:lstStyle/>
              <a:p>
                <a:endParaRPr lang="en-US">
                  <a:solidFill>
                    <a:srgbClr val="000000"/>
                  </a:solidFill>
                </a:endParaRPr>
              </a:p>
            </p:txBody>
          </p:sp>
          <p:sp>
            <p:nvSpPr>
              <p:cNvPr id="28973" name="Freeform 94"/>
              <p:cNvSpPr>
                <a:spLocks/>
              </p:cNvSpPr>
              <p:nvPr/>
            </p:nvSpPr>
            <p:spPr bwMode="auto">
              <a:xfrm>
                <a:off x="3494" y="2490"/>
                <a:ext cx="21" cy="21"/>
              </a:xfrm>
              <a:custGeom>
                <a:avLst/>
                <a:gdLst>
                  <a:gd name="T0" fmla="*/ 0 w 21"/>
                  <a:gd name="T1" fmla="*/ 7 h 21"/>
                  <a:gd name="T2" fmla="*/ 1 w 21"/>
                  <a:gd name="T3" fmla="*/ 9 h 21"/>
                  <a:gd name="T4" fmla="*/ 1 w 21"/>
                  <a:gd name="T5" fmla="*/ 12 h 21"/>
                  <a:gd name="T6" fmla="*/ 2 w 21"/>
                  <a:gd name="T7" fmla="*/ 14 h 21"/>
                  <a:gd name="T8" fmla="*/ 3 w 21"/>
                  <a:gd name="T9" fmla="*/ 15 h 21"/>
                  <a:gd name="T10" fmla="*/ 4 w 21"/>
                  <a:gd name="T11" fmla="*/ 17 h 21"/>
                  <a:gd name="T12" fmla="*/ 5 w 21"/>
                  <a:gd name="T13" fmla="*/ 18 h 21"/>
                  <a:gd name="T14" fmla="*/ 6 w 21"/>
                  <a:gd name="T15" fmla="*/ 19 h 21"/>
                  <a:gd name="T16" fmla="*/ 7 w 21"/>
                  <a:gd name="T17" fmla="*/ 20 h 21"/>
                  <a:gd name="T18" fmla="*/ 8 w 21"/>
                  <a:gd name="T19" fmla="*/ 20 h 21"/>
                  <a:gd name="T20" fmla="*/ 8 w 21"/>
                  <a:gd name="T21" fmla="*/ 19 h 21"/>
                  <a:gd name="T22" fmla="*/ 9 w 21"/>
                  <a:gd name="T23" fmla="*/ 19 h 21"/>
                  <a:gd name="T24" fmla="*/ 10 w 21"/>
                  <a:gd name="T25" fmla="*/ 20 h 21"/>
                  <a:gd name="T26" fmla="*/ 11 w 21"/>
                  <a:gd name="T27" fmla="*/ 20 h 21"/>
                  <a:gd name="T28" fmla="*/ 12 w 21"/>
                  <a:gd name="T29" fmla="*/ 20 h 21"/>
                  <a:gd name="T30" fmla="*/ 13 w 21"/>
                  <a:gd name="T31" fmla="*/ 20 h 21"/>
                  <a:gd name="T32" fmla="*/ 13 w 21"/>
                  <a:gd name="T33" fmla="*/ 19 h 21"/>
                  <a:gd name="T34" fmla="*/ 15 w 21"/>
                  <a:gd name="T35" fmla="*/ 19 h 21"/>
                  <a:gd name="T36" fmla="*/ 15 w 21"/>
                  <a:gd name="T37" fmla="*/ 17 h 21"/>
                  <a:gd name="T38" fmla="*/ 16 w 21"/>
                  <a:gd name="T39" fmla="*/ 17 h 21"/>
                  <a:gd name="T40" fmla="*/ 17 w 21"/>
                  <a:gd name="T41" fmla="*/ 16 h 21"/>
                  <a:gd name="T42" fmla="*/ 17 w 21"/>
                  <a:gd name="T43" fmla="*/ 16 h 21"/>
                  <a:gd name="T44" fmla="*/ 18 w 21"/>
                  <a:gd name="T45" fmla="*/ 15 h 21"/>
                  <a:gd name="T46" fmla="*/ 19 w 21"/>
                  <a:gd name="T47" fmla="*/ 13 h 21"/>
                  <a:gd name="T48" fmla="*/ 19 w 21"/>
                  <a:gd name="T49" fmla="*/ 11 h 21"/>
                  <a:gd name="T50" fmla="*/ 19 w 21"/>
                  <a:gd name="T51" fmla="*/ 9 h 21"/>
                  <a:gd name="T52" fmla="*/ 20 w 21"/>
                  <a:gd name="T53" fmla="*/ 7 h 21"/>
                  <a:gd name="T54" fmla="*/ 20 w 21"/>
                  <a:gd name="T55" fmla="*/ 5 h 21"/>
                  <a:gd name="T56" fmla="*/ 19 w 21"/>
                  <a:gd name="T57" fmla="*/ 3 h 21"/>
                  <a:gd name="T58" fmla="*/ 19 w 21"/>
                  <a:gd name="T59" fmla="*/ 1 h 21"/>
                  <a:gd name="T60" fmla="*/ 19 w 21"/>
                  <a:gd name="T61" fmla="*/ 0 h 21"/>
                  <a:gd name="T62" fmla="*/ 18 w 21"/>
                  <a:gd name="T63" fmla="*/ 1 h 21"/>
                  <a:gd name="T64" fmla="*/ 17 w 21"/>
                  <a:gd name="T65" fmla="*/ 2 h 21"/>
                  <a:gd name="T66" fmla="*/ 16 w 21"/>
                  <a:gd name="T67" fmla="*/ 4 h 21"/>
                  <a:gd name="T68" fmla="*/ 15 w 21"/>
                  <a:gd name="T69" fmla="*/ 6 h 21"/>
                  <a:gd name="T70" fmla="*/ 14 w 21"/>
                  <a:gd name="T71" fmla="*/ 9 h 21"/>
                  <a:gd name="T72" fmla="*/ 11 w 21"/>
                  <a:gd name="T73" fmla="*/ 11 h 21"/>
                  <a:gd name="T74" fmla="*/ 8 w 21"/>
                  <a:gd name="T75" fmla="*/ 11 h 21"/>
                  <a:gd name="T76" fmla="*/ 5 w 21"/>
                  <a:gd name="T77" fmla="*/ 11 h 21"/>
                  <a:gd name="T78" fmla="*/ 3 w 21"/>
                  <a:gd name="T79" fmla="*/ 9 h 21"/>
                  <a:gd name="T80" fmla="*/ 1 w 21"/>
                  <a:gd name="T81" fmla="*/ 6 h 21"/>
                  <a:gd name="T82" fmla="*/ 1 w 21"/>
                  <a:gd name="T83" fmla="*/ 5 h 21"/>
                  <a:gd name="T84" fmla="*/ 0 w 21"/>
                  <a:gd name="T85" fmla="*/ 5 h 21"/>
                  <a:gd name="T86" fmla="*/ 0 w 21"/>
                  <a:gd name="T87" fmla="*/ 7 h 2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
                  <a:gd name="T133" fmla="*/ 0 h 21"/>
                  <a:gd name="T134" fmla="*/ 21 w 21"/>
                  <a:gd name="T135" fmla="*/ 21 h 2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 h="21">
                    <a:moveTo>
                      <a:pt x="0" y="7"/>
                    </a:moveTo>
                    <a:lnTo>
                      <a:pt x="1" y="9"/>
                    </a:lnTo>
                    <a:lnTo>
                      <a:pt x="1" y="12"/>
                    </a:lnTo>
                    <a:lnTo>
                      <a:pt x="2" y="14"/>
                    </a:lnTo>
                    <a:lnTo>
                      <a:pt x="3" y="15"/>
                    </a:lnTo>
                    <a:lnTo>
                      <a:pt x="4" y="17"/>
                    </a:lnTo>
                    <a:lnTo>
                      <a:pt x="5" y="18"/>
                    </a:lnTo>
                    <a:lnTo>
                      <a:pt x="6" y="19"/>
                    </a:lnTo>
                    <a:lnTo>
                      <a:pt x="7" y="20"/>
                    </a:lnTo>
                    <a:lnTo>
                      <a:pt x="8" y="20"/>
                    </a:lnTo>
                    <a:lnTo>
                      <a:pt x="8" y="19"/>
                    </a:lnTo>
                    <a:lnTo>
                      <a:pt x="9" y="19"/>
                    </a:lnTo>
                    <a:lnTo>
                      <a:pt x="10" y="20"/>
                    </a:lnTo>
                    <a:lnTo>
                      <a:pt x="11" y="20"/>
                    </a:lnTo>
                    <a:lnTo>
                      <a:pt x="12" y="20"/>
                    </a:lnTo>
                    <a:lnTo>
                      <a:pt x="13" y="20"/>
                    </a:lnTo>
                    <a:lnTo>
                      <a:pt x="13" y="19"/>
                    </a:lnTo>
                    <a:lnTo>
                      <a:pt x="15" y="19"/>
                    </a:lnTo>
                    <a:lnTo>
                      <a:pt x="15" y="17"/>
                    </a:lnTo>
                    <a:lnTo>
                      <a:pt x="16" y="17"/>
                    </a:lnTo>
                    <a:lnTo>
                      <a:pt x="17" y="16"/>
                    </a:lnTo>
                    <a:lnTo>
                      <a:pt x="18" y="15"/>
                    </a:lnTo>
                    <a:lnTo>
                      <a:pt x="19" y="13"/>
                    </a:lnTo>
                    <a:lnTo>
                      <a:pt x="19" y="11"/>
                    </a:lnTo>
                    <a:lnTo>
                      <a:pt x="19" y="9"/>
                    </a:lnTo>
                    <a:lnTo>
                      <a:pt x="20" y="7"/>
                    </a:lnTo>
                    <a:lnTo>
                      <a:pt x="20" y="5"/>
                    </a:lnTo>
                    <a:lnTo>
                      <a:pt x="19" y="3"/>
                    </a:lnTo>
                    <a:lnTo>
                      <a:pt x="19" y="1"/>
                    </a:lnTo>
                    <a:lnTo>
                      <a:pt x="19" y="0"/>
                    </a:lnTo>
                    <a:lnTo>
                      <a:pt x="18" y="1"/>
                    </a:lnTo>
                    <a:lnTo>
                      <a:pt x="17" y="2"/>
                    </a:lnTo>
                    <a:lnTo>
                      <a:pt x="16" y="4"/>
                    </a:lnTo>
                    <a:lnTo>
                      <a:pt x="15" y="6"/>
                    </a:lnTo>
                    <a:lnTo>
                      <a:pt x="14" y="9"/>
                    </a:lnTo>
                    <a:lnTo>
                      <a:pt x="11" y="11"/>
                    </a:lnTo>
                    <a:lnTo>
                      <a:pt x="8" y="11"/>
                    </a:lnTo>
                    <a:lnTo>
                      <a:pt x="5" y="11"/>
                    </a:lnTo>
                    <a:lnTo>
                      <a:pt x="3" y="9"/>
                    </a:lnTo>
                    <a:lnTo>
                      <a:pt x="1" y="6"/>
                    </a:lnTo>
                    <a:lnTo>
                      <a:pt x="1" y="5"/>
                    </a:lnTo>
                    <a:lnTo>
                      <a:pt x="0" y="5"/>
                    </a:lnTo>
                    <a:lnTo>
                      <a:pt x="0" y="7"/>
                    </a:lnTo>
                  </a:path>
                </a:pathLst>
              </a:custGeom>
              <a:solidFill>
                <a:srgbClr val="508040"/>
              </a:solidFill>
              <a:ln w="12700" cap="rnd">
                <a:noFill/>
                <a:round/>
                <a:headEnd/>
                <a:tailEnd/>
              </a:ln>
            </p:spPr>
            <p:txBody>
              <a:bodyPr/>
              <a:lstStyle/>
              <a:p>
                <a:endParaRPr lang="en-US">
                  <a:solidFill>
                    <a:srgbClr val="000000"/>
                  </a:solidFill>
                </a:endParaRPr>
              </a:p>
            </p:txBody>
          </p:sp>
          <p:sp>
            <p:nvSpPr>
              <p:cNvPr id="28974" name="Freeform 95"/>
              <p:cNvSpPr>
                <a:spLocks/>
              </p:cNvSpPr>
              <p:nvPr/>
            </p:nvSpPr>
            <p:spPr bwMode="auto">
              <a:xfrm>
                <a:off x="3494" y="2490"/>
                <a:ext cx="21" cy="21"/>
              </a:xfrm>
              <a:custGeom>
                <a:avLst/>
                <a:gdLst>
                  <a:gd name="T0" fmla="*/ 15 w 21"/>
                  <a:gd name="T1" fmla="*/ 12 h 21"/>
                  <a:gd name="T2" fmla="*/ 17 w 21"/>
                  <a:gd name="T3" fmla="*/ 9 h 21"/>
                  <a:gd name="T4" fmla="*/ 17 w 21"/>
                  <a:gd name="T5" fmla="*/ 7 h 21"/>
                  <a:gd name="T6" fmla="*/ 18 w 21"/>
                  <a:gd name="T7" fmla="*/ 4 h 21"/>
                  <a:gd name="T8" fmla="*/ 19 w 21"/>
                  <a:gd name="T9" fmla="*/ 3 h 21"/>
                  <a:gd name="T10" fmla="*/ 19 w 21"/>
                  <a:gd name="T11" fmla="*/ 1 h 21"/>
                  <a:gd name="T12" fmla="*/ 19 w 21"/>
                  <a:gd name="T13" fmla="*/ 0 h 21"/>
                  <a:gd name="T14" fmla="*/ 19 w 21"/>
                  <a:gd name="T15" fmla="*/ 1 h 21"/>
                  <a:gd name="T16" fmla="*/ 19 w 21"/>
                  <a:gd name="T17" fmla="*/ 3 h 21"/>
                  <a:gd name="T18" fmla="*/ 19 w 21"/>
                  <a:gd name="T19" fmla="*/ 5 h 21"/>
                  <a:gd name="T20" fmla="*/ 20 w 21"/>
                  <a:gd name="T21" fmla="*/ 7 h 21"/>
                  <a:gd name="T22" fmla="*/ 19 w 21"/>
                  <a:gd name="T23" fmla="*/ 9 h 21"/>
                  <a:gd name="T24" fmla="*/ 19 w 21"/>
                  <a:gd name="T25" fmla="*/ 10 h 21"/>
                  <a:gd name="T26" fmla="*/ 19 w 21"/>
                  <a:gd name="T27" fmla="*/ 12 h 21"/>
                  <a:gd name="T28" fmla="*/ 18 w 21"/>
                  <a:gd name="T29" fmla="*/ 14 h 21"/>
                  <a:gd name="T30" fmla="*/ 17 w 21"/>
                  <a:gd name="T31" fmla="*/ 16 h 21"/>
                  <a:gd name="T32" fmla="*/ 17 w 21"/>
                  <a:gd name="T33" fmla="*/ 16 h 21"/>
                  <a:gd name="T34" fmla="*/ 16 w 21"/>
                  <a:gd name="T35" fmla="*/ 16 h 21"/>
                  <a:gd name="T36" fmla="*/ 15 w 21"/>
                  <a:gd name="T37" fmla="*/ 17 h 21"/>
                  <a:gd name="T38" fmla="*/ 15 w 21"/>
                  <a:gd name="T39" fmla="*/ 19 h 21"/>
                  <a:gd name="T40" fmla="*/ 13 w 21"/>
                  <a:gd name="T41" fmla="*/ 19 h 21"/>
                  <a:gd name="T42" fmla="*/ 13 w 21"/>
                  <a:gd name="T43" fmla="*/ 20 h 21"/>
                  <a:gd name="T44" fmla="*/ 11 w 21"/>
                  <a:gd name="T45" fmla="*/ 20 h 21"/>
                  <a:gd name="T46" fmla="*/ 11 w 21"/>
                  <a:gd name="T47" fmla="*/ 20 h 21"/>
                  <a:gd name="T48" fmla="*/ 10 w 21"/>
                  <a:gd name="T49" fmla="*/ 20 h 21"/>
                  <a:gd name="T50" fmla="*/ 9 w 21"/>
                  <a:gd name="T51" fmla="*/ 19 h 21"/>
                  <a:gd name="T52" fmla="*/ 8 w 21"/>
                  <a:gd name="T53" fmla="*/ 19 h 21"/>
                  <a:gd name="T54" fmla="*/ 8 w 21"/>
                  <a:gd name="T55" fmla="*/ 20 h 21"/>
                  <a:gd name="T56" fmla="*/ 7 w 21"/>
                  <a:gd name="T57" fmla="*/ 20 h 21"/>
                  <a:gd name="T58" fmla="*/ 6 w 21"/>
                  <a:gd name="T59" fmla="*/ 19 h 21"/>
                  <a:gd name="T60" fmla="*/ 5 w 21"/>
                  <a:gd name="T61" fmla="*/ 18 h 21"/>
                  <a:gd name="T62" fmla="*/ 4 w 21"/>
                  <a:gd name="T63" fmla="*/ 17 h 21"/>
                  <a:gd name="T64" fmla="*/ 3 w 21"/>
                  <a:gd name="T65" fmla="*/ 15 h 21"/>
                  <a:gd name="T66" fmla="*/ 2 w 21"/>
                  <a:gd name="T67" fmla="*/ 14 h 21"/>
                  <a:gd name="T68" fmla="*/ 1 w 21"/>
                  <a:gd name="T69" fmla="*/ 12 h 21"/>
                  <a:gd name="T70" fmla="*/ 1 w 21"/>
                  <a:gd name="T71" fmla="*/ 9 h 21"/>
                  <a:gd name="T72" fmla="*/ 0 w 21"/>
                  <a:gd name="T73" fmla="*/ 7 h 21"/>
                  <a:gd name="T74" fmla="*/ 0 w 21"/>
                  <a:gd name="T75" fmla="*/ 5 h 21"/>
                  <a:gd name="T76" fmla="*/ 1 w 21"/>
                  <a:gd name="T77" fmla="*/ 6 h 21"/>
                  <a:gd name="T78" fmla="*/ 2 w 21"/>
                  <a:gd name="T79" fmla="*/ 8 h 21"/>
                  <a:gd name="T80" fmla="*/ 4 w 21"/>
                  <a:gd name="T81" fmla="*/ 11 h 21"/>
                  <a:gd name="T82" fmla="*/ 6 w 21"/>
                  <a:gd name="T83" fmla="*/ 14 h 21"/>
                  <a:gd name="T84" fmla="*/ 9 w 21"/>
                  <a:gd name="T85" fmla="*/ 15 h 21"/>
                  <a:gd name="T86" fmla="*/ 12 w 21"/>
                  <a:gd name="T87" fmla="*/ 14 h 21"/>
                  <a:gd name="T88" fmla="*/ 15 w 21"/>
                  <a:gd name="T89" fmla="*/ 12 h 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
                  <a:gd name="T136" fmla="*/ 0 h 21"/>
                  <a:gd name="T137" fmla="*/ 21 w 21"/>
                  <a:gd name="T138" fmla="*/ 21 h 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 h="21">
                    <a:moveTo>
                      <a:pt x="15" y="12"/>
                    </a:moveTo>
                    <a:lnTo>
                      <a:pt x="17" y="9"/>
                    </a:lnTo>
                    <a:lnTo>
                      <a:pt x="17" y="7"/>
                    </a:lnTo>
                    <a:lnTo>
                      <a:pt x="18" y="4"/>
                    </a:lnTo>
                    <a:lnTo>
                      <a:pt x="19" y="3"/>
                    </a:lnTo>
                    <a:lnTo>
                      <a:pt x="19" y="1"/>
                    </a:lnTo>
                    <a:lnTo>
                      <a:pt x="19" y="0"/>
                    </a:lnTo>
                    <a:lnTo>
                      <a:pt x="19" y="1"/>
                    </a:lnTo>
                    <a:lnTo>
                      <a:pt x="19" y="3"/>
                    </a:lnTo>
                    <a:lnTo>
                      <a:pt x="19" y="5"/>
                    </a:lnTo>
                    <a:lnTo>
                      <a:pt x="20" y="7"/>
                    </a:lnTo>
                    <a:lnTo>
                      <a:pt x="19" y="9"/>
                    </a:lnTo>
                    <a:lnTo>
                      <a:pt x="19" y="10"/>
                    </a:lnTo>
                    <a:lnTo>
                      <a:pt x="19" y="12"/>
                    </a:lnTo>
                    <a:lnTo>
                      <a:pt x="18" y="14"/>
                    </a:lnTo>
                    <a:lnTo>
                      <a:pt x="17" y="16"/>
                    </a:lnTo>
                    <a:lnTo>
                      <a:pt x="16" y="16"/>
                    </a:lnTo>
                    <a:lnTo>
                      <a:pt x="15" y="17"/>
                    </a:lnTo>
                    <a:lnTo>
                      <a:pt x="15" y="19"/>
                    </a:lnTo>
                    <a:lnTo>
                      <a:pt x="13" y="19"/>
                    </a:lnTo>
                    <a:lnTo>
                      <a:pt x="13" y="20"/>
                    </a:lnTo>
                    <a:lnTo>
                      <a:pt x="11" y="20"/>
                    </a:lnTo>
                    <a:lnTo>
                      <a:pt x="10" y="20"/>
                    </a:lnTo>
                    <a:lnTo>
                      <a:pt x="9" y="19"/>
                    </a:lnTo>
                    <a:lnTo>
                      <a:pt x="8" y="19"/>
                    </a:lnTo>
                    <a:lnTo>
                      <a:pt x="8" y="20"/>
                    </a:lnTo>
                    <a:lnTo>
                      <a:pt x="7" y="20"/>
                    </a:lnTo>
                    <a:lnTo>
                      <a:pt x="6" y="19"/>
                    </a:lnTo>
                    <a:lnTo>
                      <a:pt x="5" y="18"/>
                    </a:lnTo>
                    <a:lnTo>
                      <a:pt x="4" y="17"/>
                    </a:lnTo>
                    <a:lnTo>
                      <a:pt x="3" y="15"/>
                    </a:lnTo>
                    <a:lnTo>
                      <a:pt x="2" y="14"/>
                    </a:lnTo>
                    <a:lnTo>
                      <a:pt x="1" y="12"/>
                    </a:lnTo>
                    <a:lnTo>
                      <a:pt x="1" y="9"/>
                    </a:lnTo>
                    <a:lnTo>
                      <a:pt x="0" y="7"/>
                    </a:lnTo>
                    <a:lnTo>
                      <a:pt x="0" y="5"/>
                    </a:lnTo>
                    <a:lnTo>
                      <a:pt x="1" y="6"/>
                    </a:lnTo>
                    <a:lnTo>
                      <a:pt x="2" y="8"/>
                    </a:lnTo>
                    <a:lnTo>
                      <a:pt x="4" y="11"/>
                    </a:lnTo>
                    <a:lnTo>
                      <a:pt x="6" y="14"/>
                    </a:lnTo>
                    <a:lnTo>
                      <a:pt x="9" y="15"/>
                    </a:lnTo>
                    <a:lnTo>
                      <a:pt x="12" y="14"/>
                    </a:lnTo>
                    <a:lnTo>
                      <a:pt x="15" y="12"/>
                    </a:lnTo>
                  </a:path>
                </a:pathLst>
              </a:custGeom>
              <a:solidFill>
                <a:srgbClr val="308020"/>
              </a:solidFill>
              <a:ln w="12700" cap="rnd">
                <a:noFill/>
                <a:round/>
                <a:headEnd/>
                <a:tailEnd/>
              </a:ln>
            </p:spPr>
            <p:txBody>
              <a:bodyPr/>
              <a:lstStyle/>
              <a:p>
                <a:endParaRPr lang="en-US">
                  <a:solidFill>
                    <a:srgbClr val="000000"/>
                  </a:solidFill>
                </a:endParaRPr>
              </a:p>
            </p:txBody>
          </p:sp>
          <p:sp>
            <p:nvSpPr>
              <p:cNvPr id="28975" name="Freeform 96"/>
              <p:cNvSpPr>
                <a:spLocks/>
              </p:cNvSpPr>
              <p:nvPr/>
            </p:nvSpPr>
            <p:spPr bwMode="auto">
              <a:xfrm>
                <a:off x="3497" y="2476"/>
                <a:ext cx="16" cy="35"/>
              </a:xfrm>
              <a:custGeom>
                <a:avLst/>
                <a:gdLst>
                  <a:gd name="T0" fmla="*/ 10 w 16"/>
                  <a:gd name="T1" fmla="*/ 34 h 35"/>
                  <a:gd name="T2" fmla="*/ 8 w 16"/>
                  <a:gd name="T3" fmla="*/ 34 h 35"/>
                  <a:gd name="T4" fmla="*/ 7 w 16"/>
                  <a:gd name="T5" fmla="*/ 33 h 35"/>
                  <a:gd name="T6" fmla="*/ 5 w 16"/>
                  <a:gd name="T7" fmla="*/ 32 h 35"/>
                  <a:gd name="T8" fmla="*/ 4 w 16"/>
                  <a:gd name="T9" fmla="*/ 30 h 35"/>
                  <a:gd name="T10" fmla="*/ 3 w 16"/>
                  <a:gd name="T11" fmla="*/ 28 h 35"/>
                  <a:gd name="T12" fmla="*/ 2 w 16"/>
                  <a:gd name="T13" fmla="*/ 25 h 35"/>
                  <a:gd name="T14" fmla="*/ 1 w 16"/>
                  <a:gd name="T15" fmla="*/ 22 h 35"/>
                  <a:gd name="T16" fmla="*/ 0 w 16"/>
                  <a:gd name="T17" fmla="*/ 18 h 35"/>
                  <a:gd name="T18" fmla="*/ 0 w 16"/>
                  <a:gd name="T19" fmla="*/ 16 h 35"/>
                  <a:gd name="T20" fmla="*/ 0 w 16"/>
                  <a:gd name="T21" fmla="*/ 12 h 35"/>
                  <a:gd name="T22" fmla="*/ 0 w 16"/>
                  <a:gd name="T23" fmla="*/ 9 h 35"/>
                  <a:gd name="T24" fmla="*/ 1 w 16"/>
                  <a:gd name="T25" fmla="*/ 7 h 35"/>
                  <a:gd name="T26" fmla="*/ 1 w 16"/>
                  <a:gd name="T27" fmla="*/ 4 h 35"/>
                  <a:gd name="T28" fmla="*/ 2 w 16"/>
                  <a:gd name="T29" fmla="*/ 2 h 35"/>
                  <a:gd name="T30" fmla="*/ 3 w 16"/>
                  <a:gd name="T31" fmla="*/ 1 h 35"/>
                  <a:gd name="T32" fmla="*/ 5 w 16"/>
                  <a:gd name="T33" fmla="*/ 0 h 35"/>
                  <a:gd name="T34" fmla="*/ 6 w 16"/>
                  <a:gd name="T35" fmla="*/ 0 h 35"/>
                  <a:gd name="T36" fmla="*/ 8 w 16"/>
                  <a:gd name="T37" fmla="*/ 1 h 35"/>
                  <a:gd name="T38" fmla="*/ 9 w 16"/>
                  <a:gd name="T39" fmla="*/ 2 h 35"/>
                  <a:gd name="T40" fmla="*/ 11 w 16"/>
                  <a:gd name="T41" fmla="*/ 4 h 35"/>
                  <a:gd name="T42" fmla="*/ 12 w 16"/>
                  <a:gd name="T43" fmla="*/ 6 h 35"/>
                  <a:gd name="T44" fmla="*/ 13 w 16"/>
                  <a:gd name="T45" fmla="*/ 9 h 35"/>
                  <a:gd name="T46" fmla="*/ 14 w 16"/>
                  <a:gd name="T47" fmla="*/ 12 h 35"/>
                  <a:gd name="T48" fmla="*/ 14 w 16"/>
                  <a:gd name="T49" fmla="*/ 16 h 35"/>
                  <a:gd name="T50" fmla="*/ 15 w 16"/>
                  <a:gd name="T51" fmla="*/ 19 h 35"/>
                  <a:gd name="T52" fmla="*/ 15 w 16"/>
                  <a:gd name="T53" fmla="*/ 22 h 35"/>
                  <a:gd name="T54" fmla="*/ 14 w 16"/>
                  <a:gd name="T55" fmla="*/ 25 h 35"/>
                  <a:gd name="T56" fmla="*/ 14 w 16"/>
                  <a:gd name="T57" fmla="*/ 28 h 35"/>
                  <a:gd name="T58" fmla="*/ 13 w 16"/>
                  <a:gd name="T59" fmla="*/ 30 h 35"/>
                  <a:gd name="T60" fmla="*/ 13 w 16"/>
                  <a:gd name="T61" fmla="*/ 32 h 35"/>
                  <a:gd name="T62" fmla="*/ 11 w 16"/>
                  <a:gd name="T63" fmla="*/ 33 h 35"/>
                  <a:gd name="T64" fmla="*/ 10 w 16"/>
                  <a:gd name="T65" fmla="*/ 34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
                  <a:gd name="T100" fmla="*/ 0 h 35"/>
                  <a:gd name="T101" fmla="*/ 16 w 16"/>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 h="35">
                    <a:moveTo>
                      <a:pt x="10" y="34"/>
                    </a:moveTo>
                    <a:lnTo>
                      <a:pt x="8" y="34"/>
                    </a:lnTo>
                    <a:lnTo>
                      <a:pt x="7" y="33"/>
                    </a:lnTo>
                    <a:lnTo>
                      <a:pt x="5" y="32"/>
                    </a:lnTo>
                    <a:lnTo>
                      <a:pt x="4" y="30"/>
                    </a:lnTo>
                    <a:lnTo>
                      <a:pt x="3" y="28"/>
                    </a:lnTo>
                    <a:lnTo>
                      <a:pt x="2" y="25"/>
                    </a:lnTo>
                    <a:lnTo>
                      <a:pt x="1" y="22"/>
                    </a:lnTo>
                    <a:lnTo>
                      <a:pt x="0" y="18"/>
                    </a:lnTo>
                    <a:lnTo>
                      <a:pt x="0" y="16"/>
                    </a:lnTo>
                    <a:lnTo>
                      <a:pt x="0" y="12"/>
                    </a:lnTo>
                    <a:lnTo>
                      <a:pt x="0" y="9"/>
                    </a:lnTo>
                    <a:lnTo>
                      <a:pt x="1" y="7"/>
                    </a:lnTo>
                    <a:lnTo>
                      <a:pt x="1" y="4"/>
                    </a:lnTo>
                    <a:lnTo>
                      <a:pt x="2" y="2"/>
                    </a:lnTo>
                    <a:lnTo>
                      <a:pt x="3" y="1"/>
                    </a:lnTo>
                    <a:lnTo>
                      <a:pt x="5" y="0"/>
                    </a:lnTo>
                    <a:lnTo>
                      <a:pt x="6" y="0"/>
                    </a:lnTo>
                    <a:lnTo>
                      <a:pt x="8" y="1"/>
                    </a:lnTo>
                    <a:lnTo>
                      <a:pt x="9" y="2"/>
                    </a:lnTo>
                    <a:lnTo>
                      <a:pt x="11" y="4"/>
                    </a:lnTo>
                    <a:lnTo>
                      <a:pt x="12" y="6"/>
                    </a:lnTo>
                    <a:lnTo>
                      <a:pt x="13" y="9"/>
                    </a:lnTo>
                    <a:lnTo>
                      <a:pt x="14" y="12"/>
                    </a:lnTo>
                    <a:lnTo>
                      <a:pt x="14" y="16"/>
                    </a:lnTo>
                    <a:lnTo>
                      <a:pt x="15" y="19"/>
                    </a:lnTo>
                    <a:lnTo>
                      <a:pt x="15" y="22"/>
                    </a:lnTo>
                    <a:lnTo>
                      <a:pt x="14" y="25"/>
                    </a:lnTo>
                    <a:lnTo>
                      <a:pt x="14" y="28"/>
                    </a:lnTo>
                    <a:lnTo>
                      <a:pt x="13" y="30"/>
                    </a:lnTo>
                    <a:lnTo>
                      <a:pt x="13" y="32"/>
                    </a:lnTo>
                    <a:lnTo>
                      <a:pt x="11" y="33"/>
                    </a:lnTo>
                    <a:lnTo>
                      <a:pt x="10" y="34"/>
                    </a:lnTo>
                  </a:path>
                </a:pathLst>
              </a:custGeom>
              <a:solidFill>
                <a:srgbClr val="F0F0F0"/>
              </a:solidFill>
              <a:ln w="12700" cap="rnd">
                <a:noFill/>
                <a:round/>
                <a:headEnd/>
                <a:tailEnd/>
              </a:ln>
            </p:spPr>
            <p:txBody>
              <a:bodyPr/>
              <a:lstStyle/>
              <a:p>
                <a:endParaRPr lang="en-US">
                  <a:solidFill>
                    <a:srgbClr val="000000"/>
                  </a:solidFill>
                </a:endParaRPr>
              </a:p>
            </p:txBody>
          </p:sp>
          <p:sp>
            <p:nvSpPr>
              <p:cNvPr id="28976" name="Freeform 97"/>
              <p:cNvSpPr>
                <a:spLocks/>
              </p:cNvSpPr>
              <p:nvPr/>
            </p:nvSpPr>
            <p:spPr bwMode="auto">
              <a:xfrm>
                <a:off x="3496" y="2497"/>
                <a:ext cx="10" cy="15"/>
              </a:xfrm>
              <a:custGeom>
                <a:avLst/>
                <a:gdLst>
                  <a:gd name="T0" fmla="*/ 2 w 10"/>
                  <a:gd name="T1" fmla="*/ 0 h 15"/>
                  <a:gd name="T2" fmla="*/ 2 w 10"/>
                  <a:gd name="T3" fmla="*/ 0 h 15"/>
                  <a:gd name="T4" fmla="*/ 2 w 10"/>
                  <a:gd name="T5" fmla="*/ 3 h 15"/>
                  <a:gd name="T6" fmla="*/ 3 w 10"/>
                  <a:gd name="T7" fmla="*/ 6 h 15"/>
                  <a:gd name="T8" fmla="*/ 4 w 10"/>
                  <a:gd name="T9" fmla="*/ 8 h 15"/>
                  <a:gd name="T10" fmla="*/ 4 w 10"/>
                  <a:gd name="T11" fmla="*/ 10 h 15"/>
                  <a:gd name="T12" fmla="*/ 6 w 10"/>
                  <a:gd name="T13" fmla="*/ 11 h 15"/>
                  <a:gd name="T14" fmla="*/ 6 w 10"/>
                  <a:gd name="T15" fmla="*/ 12 h 15"/>
                  <a:gd name="T16" fmla="*/ 7 w 10"/>
                  <a:gd name="T17" fmla="*/ 12 h 15"/>
                  <a:gd name="T18" fmla="*/ 8 w 10"/>
                  <a:gd name="T19" fmla="*/ 12 h 15"/>
                  <a:gd name="T20" fmla="*/ 9 w 10"/>
                  <a:gd name="T21" fmla="*/ 14 h 15"/>
                  <a:gd name="T22" fmla="*/ 7 w 10"/>
                  <a:gd name="T23" fmla="*/ 14 h 15"/>
                  <a:gd name="T24" fmla="*/ 6 w 10"/>
                  <a:gd name="T25" fmla="*/ 13 h 15"/>
                  <a:gd name="T26" fmla="*/ 4 w 10"/>
                  <a:gd name="T27" fmla="*/ 12 h 15"/>
                  <a:gd name="T28" fmla="*/ 3 w 10"/>
                  <a:gd name="T29" fmla="*/ 11 h 15"/>
                  <a:gd name="T30" fmla="*/ 2 w 10"/>
                  <a:gd name="T31" fmla="*/ 9 h 15"/>
                  <a:gd name="T32" fmla="*/ 1 w 10"/>
                  <a:gd name="T33" fmla="*/ 6 h 15"/>
                  <a:gd name="T34" fmla="*/ 1 w 10"/>
                  <a:gd name="T35" fmla="*/ 3 h 15"/>
                  <a:gd name="T36" fmla="*/ 0 w 10"/>
                  <a:gd name="T37" fmla="*/ 1 h 15"/>
                  <a:gd name="T38" fmla="*/ 2 w 10"/>
                  <a:gd name="T39" fmla="*/ 0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15"/>
                  <a:gd name="T62" fmla="*/ 10 w 10"/>
                  <a:gd name="T63" fmla="*/ 15 h 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15">
                    <a:moveTo>
                      <a:pt x="2" y="0"/>
                    </a:moveTo>
                    <a:lnTo>
                      <a:pt x="2" y="0"/>
                    </a:lnTo>
                    <a:lnTo>
                      <a:pt x="2" y="3"/>
                    </a:lnTo>
                    <a:lnTo>
                      <a:pt x="3" y="6"/>
                    </a:lnTo>
                    <a:lnTo>
                      <a:pt x="4" y="8"/>
                    </a:lnTo>
                    <a:lnTo>
                      <a:pt x="4" y="10"/>
                    </a:lnTo>
                    <a:lnTo>
                      <a:pt x="6" y="11"/>
                    </a:lnTo>
                    <a:lnTo>
                      <a:pt x="6" y="12"/>
                    </a:lnTo>
                    <a:lnTo>
                      <a:pt x="7" y="12"/>
                    </a:lnTo>
                    <a:lnTo>
                      <a:pt x="8" y="12"/>
                    </a:lnTo>
                    <a:lnTo>
                      <a:pt x="9" y="14"/>
                    </a:lnTo>
                    <a:lnTo>
                      <a:pt x="7" y="14"/>
                    </a:lnTo>
                    <a:lnTo>
                      <a:pt x="6" y="13"/>
                    </a:lnTo>
                    <a:lnTo>
                      <a:pt x="4" y="12"/>
                    </a:lnTo>
                    <a:lnTo>
                      <a:pt x="3" y="11"/>
                    </a:lnTo>
                    <a:lnTo>
                      <a:pt x="2" y="9"/>
                    </a:lnTo>
                    <a:lnTo>
                      <a:pt x="1" y="6"/>
                    </a:lnTo>
                    <a:lnTo>
                      <a:pt x="1" y="3"/>
                    </a:lnTo>
                    <a:lnTo>
                      <a:pt x="0" y="1"/>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8977" name="Freeform 98"/>
              <p:cNvSpPr>
                <a:spLocks/>
              </p:cNvSpPr>
              <p:nvPr/>
            </p:nvSpPr>
            <p:spPr bwMode="auto">
              <a:xfrm>
                <a:off x="3495" y="2475"/>
                <a:ext cx="4" cy="19"/>
              </a:xfrm>
              <a:custGeom>
                <a:avLst/>
                <a:gdLst>
                  <a:gd name="T0" fmla="*/ 3 w 4"/>
                  <a:gd name="T1" fmla="*/ 2 h 19"/>
                  <a:gd name="T2" fmla="*/ 3 w 4"/>
                  <a:gd name="T3" fmla="*/ 2 h 19"/>
                  <a:gd name="T4" fmla="*/ 2 w 4"/>
                  <a:gd name="T5" fmla="*/ 2 h 19"/>
                  <a:gd name="T6" fmla="*/ 2 w 4"/>
                  <a:gd name="T7" fmla="*/ 3 h 19"/>
                  <a:gd name="T8" fmla="*/ 2 w 4"/>
                  <a:gd name="T9" fmla="*/ 5 h 19"/>
                  <a:gd name="T10" fmla="*/ 1 w 4"/>
                  <a:gd name="T11" fmla="*/ 7 h 19"/>
                  <a:gd name="T12" fmla="*/ 1 w 4"/>
                  <a:gd name="T13" fmla="*/ 9 h 19"/>
                  <a:gd name="T14" fmla="*/ 1 w 4"/>
                  <a:gd name="T15" fmla="*/ 11 h 19"/>
                  <a:gd name="T16" fmla="*/ 1 w 4"/>
                  <a:gd name="T17" fmla="*/ 15 h 19"/>
                  <a:gd name="T18" fmla="*/ 1 w 4"/>
                  <a:gd name="T19" fmla="*/ 17 h 19"/>
                  <a:gd name="T20" fmla="*/ 0 w 4"/>
                  <a:gd name="T21" fmla="*/ 18 h 19"/>
                  <a:gd name="T22" fmla="*/ 0 w 4"/>
                  <a:gd name="T23" fmla="*/ 15 h 19"/>
                  <a:gd name="T24" fmla="*/ 0 w 4"/>
                  <a:gd name="T25" fmla="*/ 11 h 19"/>
                  <a:gd name="T26" fmla="*/ 0 w 4"/>
                  <a:gd name="T27" fmla="*/ 9 h 19"/>
                  <a:gd name="T28" fmla="*/ 0 w 4"/>
                  <a:gd name="T29" fmla="*/ 6 h 19"/>
                  <a:gd name="T30" fmla="*/ 1 w 4"/>
                  <a:gd name="T31" fmla="*/ 4 h 19"/>
                  <a:gd name="T32" fmla="*/ 1 w 4"/>
                  <a:gd name="T33" fmla="*/ 2 h 19"/>
                  <a:gd name="T34" fmla="*/ 2 w 4"/>
                  <a:gd name="T35" fmla="*/ 1 h 19"/>
                  <a:gd name="T36" fmla="*/ 3 w 4"/>
                  <a:gd name="T37" fmla="*/ 0 h 19"/>
                  <a:gd name="T38" fmla="*/ 3 w 4"/>
                  <a:gd name="T39" fmla="*/ 2 h 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19"/>
                  <a:gd name="T62" fmla="*/ 4 w 4"/>
                  <a:gd name="T63" fmla="*/ 19 h 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19">
                    <a:moveTo>
                      <a:pt x="3" y="2"/>
                    </a:moveTo>
                    <a:lnTo>
                      <a:pt x="3" y="2"/>
                    </a:lnTo>
                    <a:lnTo>
                      <a:pt x="2" y="2"/>
                    </a:lnTo>
                    <a:lnTo>
                      <a:pt x="2" y="3"/>
                    </a:lnTo>
                    <a:lnTo>
                      <a:pt x="2" y="5"/>
                    </a:lnTo>
                    <a:lnTo>
                      <a:pt x="1" y="7"/>
                    </a:lnTo>
                    <a:lnTo>
                      <a:pt x="1" y="9"/>
                    </a:lnTo>
                    <a:lnTo>
                      <a:pt x="1" y="11"/>
                    </a:lnTo>
                    <a:lnTo>
                      <a:pt x="1" y="15"/>
                    </a:lnTo>
                    <a:lnTo>
                      <a:pt x="1" y="17"/>
                    </a:lnTo>
                    <a:lnTo>
                      <a:pt x="0" y="18"/>
                    </a:lnTo>
                    <a:lnTo>
                      <a:pt x="0" y="15"/>
                    </a:lnTo>
                    <a:lnTo>
                      <a:pt x="0" y="11"/>
                    </a:lnTo>
                    <a:lnTo>
                      <a:pt x="0" y="9"/>
                    </a:lnTo>
                    <a:lnTo>
                      <a:pt x="0" y="6"/>
                    </a:lnTo>
                    <a:lnTo>
                      <a:pt x="1" y="4"/>
                    </a:lnTo>
                    <a:lnTo>
                      <a:pt x="1" y="2"/>
                    </a:lnTo>
                    <a:lnTo>
                      <a:pt x="2" y="1"/>
                    </a:lnTo>
                    <a:lnTo>
                      <a:pt x="3" y="0"/>
                    </a:lnTo>
                    <a:lnTo>
                      <a:pt x="3" y="2"/>
                    </a:lnTo>
                  </a:path>
                </a:pathLst>
              </a:custGeom>
              <a:solidFill>
                <a:srgbClr val="206000"/>
              </a:solidFill>
              <a:ln w="12700" cap="rnd">
                <a:noFill/>
                <a:round/>
                <a:headEnd/>
                <a:tailEnd/>
              </a:ln>
            </p:spPr>
            <p:txBody>
              <a:bodyPr/>
              <a:lstStyle/>
              <a:p>
                <a:endParaRPr lang="en-US">
                  <a:solidFill>
                    <a:srgbClr val="000000"/>
                  </a:solidFill>
                </a:endParaRPr>
              </a:p>
            </p:txBody>
          </p:sp>
          <p:sp>
            <p:nvSpPr>
              <p:cNvPr id="28978" name="Freeform 99"/>
              <p:cNvSpPr>
                <a:spLocks/>
              </p:cNvSpPr>
              <p:nvPr/>
            </p:nvSpPr>
            <p:spPr bwMode="auto">
              <a:xfrm>
                <a:off x="3502" y="2475"/>
                <a:ext cx="12" cy="15"/>
              </a:xfrm>
              <a:custGeom>
                <a:avLst/>
                <a:gdLst>
                  <a:gd name="T0" fmla="*/ 9 w 12"/>
                  <a:gd name="T1" fmla="*/ 14 h 15"/>
                  <a:gd name="T2" fmla="*/ 9 w 12"/>
                  <a:gd name="T3" fmla="*/ 14 h 15"/>
                  <a:gd name="T4" fmla="*/ 9 w 12"/>
                  <a:gd name="T5" fmla="*/ 11 h 15"/>
                  <a:gd name="T6" fmla="*/ 7 w 12"/>
                  <a:gd name="T7" fmla="*/ 9 h 15"/>
                  <a:gd name="T8" fmla="*/ 7 w 12"/>
                  <a:gd name="T9" fmla="*/ 6 h 15"/>
                  <a:gd name="T10" fmla="*/ 6 w 12"/>
                  <a:gd name="T11" fmla="*/ 4 h 15"/>
                  <a:gd name="T12" fmla="*/ 4 w 12"/>
                  <a:gd name="T13" fmla="*/ 3 h 15"/>
                  <a:gd name="T14" fmla="*/ 3 w 12"/>
                  <a:gd name="T15" fmla="*/ 2 h 15"/>
                  <a:gd name="T16" fmla="*/ 2 w 12"/>
                  <a:gd name="T17" fmla="*/ 2 h 15"/>
                  <a:gd name="T18" fmla="*/ 1 w 12"/>
                  <a:gd name="T19" fmla="*/ 2 h 15"/>
                  <a:gd name="T20" fmla="*/ 0 w 12"/>
                  <a:gd name="T21" fmla="*/ 0 h 15"/>
                  <a:gd name="T22" fmla="*/ 2 w 12"/>
                  <a:gd name="T23" fmla="*/ 0 h 15"/>
                  <a:gd name="T24" fmla="*/ 4 w 12"/>
                  <a:gd name="T25" fmla="*/ 1 h 15"/>
                  <a:gd name="T26" fmla="*/ 6 w 12"/>
                  <a:gd name="T27" fmla="*/ 2 h 15"/>
                  <a:gd name="T28" fmla="*/ 7 w 12"/>
                  <a:gd name="T29" fmla="*/ 4 h 15"/>
                  <a:gd name="T30" fmla="*/ 9 w 12"/>
                  <a:gd name="T31" fmla="*/ 6 h 15"/>
                  <a:gd name="T32" fmla="*/ 9 w 12"/>
                  <a:gd name="T33" fmla="*/ 8 h 15"/>
                  <a:gd name="T34" fmla="*/ 10 w 12"/>
                  <a:gd name="T35" fmla="*/ 11 h 15"/>
                  <a:gd name="T36" fmla="*/ 11 w 12"/>
                  <a:gd name="T37" fmla="*/ 14 h 15"/>
                  <a:gd name="T38" fmla="*/ 9 w 12"/>
                  <a:gd name="T39" fmla="*/ 14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
                  <a:gd name="T61" fmla="*/ 0 h 15"/>
                  <a:gd name="T62" fmla="*/ 12 w 12"/>
                  <a:gd name="T63" fmla="*/ 15 h 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 h="15">
                    <a:moveTo>
                      <a:pt x="9" y="14"/>
                    </a:moveTo>
                    <a:lnTo>
                      <a:pt x="9" y="14"/>
                    </a:lnTo>
                    <a:lnTo>
                      <a:pt x="9" y="11"/>
                    </a:lnTo>
                    <a:lnTo>
                      <a:pt x="7" y="9"/>
                    </a:lnTo>
                    <a:lnTo>
                      <a:pt x="7" y="6"/>
                    </a:lnTo>
                    <a:lnTo>
                      <a:pt x="6" y="4"/>
                    </a:lnTo>
                    <a:lnTo>
                      <a:pt x="4" y="3"/>
                    </a:lnTo>
                    <a:lnTo>
                      <a:pt x="3" y="2"/>
                    </a:lnTo>
                    <a:lnTo>
                      <a:pt x="2" y="2"/>
                    </a:lnTo>
                    <a:lnTo>
                      <a:pt x="1" y="2"/>
                    </a:lnTo>
                    <a:lnTo>
                      <a:pt x="0" y="0"/>
                    </a:lnTo>
                    <a:lnTo>
                      <a:pt x="2" y="0"/>
                    </a:lnTo>
                    <a:lnTo>
                      <a:pt x="4" y="1"/>
                    </a:lnTo>
                    <a:lnTo>
                      <a:pt x="6" y="2"/>
                    </a:lnTo>
                    <a:lnTo>
                      <a:pt x="7" y="4"/>
                    </a:lnTo>
                    <a:lnTo>
                      <a:pt x="9" y="6"/>
                    </a:lnTo>
                    <a:lnTo>
                      <a:pt x="9" y="8"/>
                    </a:lnTo>
                    <a:lnTo>
                      <a:pt x="10" y="11"/>
                    </a:lnTo>
                    <a:lnTo>
                      <a:pt x="11" y="14"/>
                    </a:lnTo>
                    <a:lnTo>
                      <a:pt x="9" y="14"/>
                    </a:lnTo>
                  </a:path>
                </a:pathLst>
              </a:custGeom>
              <a:solidFill>
                <a:srgbClr val="206000"/>
              </a:solidFill>
              <a:ln w="12700" cap="rnd">
                <a:noFill/>
                <a:round/>
                <a:headEnd/>
                <a:tailEnd/>
              </a:ln>
            </p:spPr>
            <p:txBody>
              <a:bodyPr/>
              <a:lstStyle/>
              <a:p>
                <a:endParaRPr lang="en-US">
                  <a:solidFill>
                    <a:srgbClr val="000000"/>
                  </a:solidFill>
                </a:endParaRPr>
              </a:p>
            </p:txBody>
          </p:sp>
          <p:sp>
            <p:nvSpPr>
              <p:cNvPr id="28979" name="Freeform 100"/>
              <p:cNvSpPr>
                <a:spLocks/>
              </p:cNvSpPr>
              <p:nvPr/>
            </p:nvSpPr>
            <p:spPr bwMode="auto">
              <a:xfrm>
                <a:off x="3509" y="2494"/>
                <a:ext cx="5" cy="18"/>
              </a:xfrm>
              <a:custGeom>
                <a:avLst/>
                <a:gdLst>
                  <a:gd name="T0" fmla="*/ 0 w 5"/>
                  <a:gd name="T1" fmla="*/ 15 h 18"/>
                  <a:gd name="T2" fmla="*/ 0 w 5"/>
                  <a:gd name="T3" fmla="*/ 15 h 18"/>
                  <a:gd name="T4" fmla="*/ 1 w 5"/>
                  <a:gd name="T5" fmla="*/ 15 h 18"/>
                  <a:gd name="T6" fmla="*/ 2 w 5"/>
                  <a:gd name="T7" fmla="*/ 14 h 18"/>
                  <a:gd name="T8" fmla="*/ 2 w 5"/>
                  <a:gd name="T9" fmla="*/ 12 h 18"/>
                  <a:gd name="T10" fmla="*/ 2 w 5"/>
                  <a:gd name="T11" fmla="*/ 10 h 18"/>
                  <a:gd name="T12" fmla="*/ 3 w 5"/>
                  <a:gd name="T13" fmla="*/ 9 h 18"/>
                  <a:gd name="T14" fmla="*/ 3 w 5"/>
                  <a:gd name="T15" fmla="*/ 6 h 18"/>
                  <a:gd name="T16" fmla="*/ 3 w 5"/>
                  <a:gd name="T17" fmla="*/ 3 h 18"/>
                  <a:gd name="T18" fmla="*/ 3 w 5"/>
                  <a:gd name="T19" fmla="*/ 0 h 18"/>
                  <a:gd name="T20" fmla="*/ 4 w 5"/>
                  <a:gd name="T21" fmla="*/ 0 h 18"/>
                  <a:gd name="T22" fmla="*/ 4 w 5"/>
                  <a:gd name="T23" fmla="*/ 3 h 18"/>
                  <a:gd name="T24" fmla="*/ 4 w 5"/>
                  <a:gd name="T25" fmla="*/ 6 h 18"/>
                  <a:gd name="T26" fmla="*/ 4 w 5"/>
                  <a:gd name="T27" fmla="*/ 9 h 18"/>
                  <a:gd name="T28" fmla="*/ 4 w 5"/>
                  <a:gd name="T29" fmla="*/ 11 h 18"/>
                  <a:gd name="T30" fmla="*/ 3 w 5"/>
                  <a:gd name="T31" fmla="*/ 13 h 18"/>
                  <a:gd name="T32" fmla="*/ 2 w 5"/>
                  <a:gd name="T33" fmla="*/ 15 h 18"/>
                  <a:gd name="T34" fmla="*/ 2 w 5"/>
                  <a:gd name="T35" fmla="*/ 16 h 18"/>
                  <a:gd name="T36" fmla="*/ 0 w 5"/>
                  <a:gd name="T37" fmla="*/ 17 h 18"/>
                  <a:gd name="T38" fmla="*/ 0 w 5"/>
                  <a:gd name="T39" fmla="*/ 15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18"/>
                  <a:gd name="T62" fmla="*/ 5 w 5"/>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18">
                    <a:moveTo>
                      <a:pt x="0" y="15"/>
                    </a:moveTo>
                    <a:lnTo>
                      <a:pt x="0" y="15"/>
                    </a:lnTo>
                    <a:lnTo>
                      <a:pt x="1" y="15"/>
                    </a:lnTo>
                    <a:lnTo>
                      <a:pt x="2" y="14"/>
                    </a:lnTo>
                    <a:lnTo>
                      <a:pt x="2" y="12"/>
                    </a:lnTo>
                    <a:lnTo>
                      <a:pt x="2" y="10"/>
                    </a:lnTo>
                    <a:lnTo>
                      <a:pt x="3" y="9"/>
                    </a:lnTo>
                    <a:lnTo>
                      <a:pt x="3" y="6"/>
                    </a:lnTo>
                    <a:lnTo>
                      <a:pt x="3" y="3"/>
                    </a:lnTo>
                    <a:lnTo>
                      <a:pt x="3" y="0"/>
                    </a:lnTo>
                    <a:lnTo>
                      <a:pt x="4" y="0"/>
                    </a:lnTo>
                    <a:lnTo>
                      <a:pt x="4" y="3"/>
                    </a:lnTo>
                    <a:lnTo>
                      <a:pt x="4" y="6"/>
                    </a:lnTo>
                    <a:lnTo>
                      <a:pt x="4" y="9"/>
                    </a:lnTo>
                    <a:lnTo>
                      <a:pt x="4" y="11"/>
                    </a:lnTo>
                    <a:lnTo>
                      <a:pt x="3" y="13"/>
                    </a:lnTo>
                    <a:lnTo>
                      <a:pt x="2" y="15"/>
                    </a:lnTo>
                    <a:lnTo>
                      <a:pt x="2" y="16"/>
                    </a:lnTo>
                    <a:lnTo>
                      <a:pt x="0" y="17"/>
                    </a:lnTo>
                    <a:lnTo>
                      <a:pt x="0" y="15"/>
                    </a:lnTo>
                  </a:path>
                </a:pathLst>
              </a:custGeom>
              <a:solidFill>
                <a:srgbClr val="206000"/>
              </a:solidFill>
              <a:ln w="12700" cap="rnd">
                <a:noFill/>
                <a:round/>
                <a:headEnd/>
                <a:tailEnd/>
              </a:ln>
            </p:spPr>
            <p:txBody>
              <a:bodyPr/>
              <a:lstStyle/>
              <a:p>
                <a:endParaRPr lang="en-US">
                  <a:solidFill>
                    <a:srgbClr val="000000"/>
                  </a:solidFill>
                </a:endParaRPr>
              </a:p>
            </p:txBody>
          </p:sp>
          <p:sp>
            <p:nvSpPr>
              <p:cNvPr id="28980" name="Freeform 101"/>
              <p:cNvSpPr>
                <a:spLocks/>
              </p:cNvSpPr>
              <p:nvPr/>
            </p:nvSpPr>
            <p:spPr bwMode="auto">
              <a:xfrm>
                <a:off x="3498" y="2478"/>
                <a:ext cx="13" cy="30"/>
              </a:xfrm>
              <a:custGeom>
                <a:avLst/>
                <a:gdLst>
                  <a:gd name="T0" fmla="*/ 8 w 13"/>
                  <a:gd name="T1" fmla="*/ 29 h 30"/>
                  <a:gd name="T2" fmla="*/ 7 w 13"/>
                  <a:gd name="T3" fmla="*/ 29 h 30"/>
                  <a:gd name="T4" fmla="*/ 5 w 13"/>
                  <a:gd name="T5" fmla="*/ 28 h 30"/>
                  <a:gd name="T6" fmla="*/ 4 w 13"/>
                  <a:gd name="T7" fmla="*/ 28 h 30"/>
                  <a:gd name="T8" fmla="*/ 3 w 13"/>
                  <a:gd name="T9" fmla="*/ 26 h 30"/>
                  <a:gd name="T10" fmla="*/ 2 w 13"/>
                  <a:gd name="T11" fmla="*/ 24 h 30"/>
                  <a:gd name="T12" fmla="*/ 1 w 13"/>
                  <a:gd name="T13" fmla="*/ 22 h 30"/>
                  <a:gd name="T14" fmla="*/ 1 w 13"/>
                  <a:gd name="T15" fmla="*/ 19 h 30"/>
                  <a:gd name="T16" fmla="*/ 0 w 13"/>
                  <a:gd name="T17" fmla="*/ 16 h 30"/>
                  <a:gd name="T18" fmla="*/ 0 w 13"/>
                  <a:gd name="T19" fmla="*/ 13 h 30"/>
                  <a:gd name="T20" fmla="*/ 0 w 13"/>
                  <a:gd name="T21" fmla="*/ 11 h 30"/>
                  <a:gd name="T22" fmla="*/ 0 w 13"/>
                  <a:gd name="T23" fmla="*/ 8 h 30"/>
                  <a:gd name="T24" fmla="*/ 0 w 13"/>
                  <a:gd name="T25" fmla="*/ 6 h 30"/>
                  <a:gd name="T26" fmla="*/ 1 w 13"/>
                  <a:gd name="T27" fmla="*/ 4 h 30"/>
                  <a:gd name="T28" fmla="*/ 2 w 13"/>
                  <a:gd name="T29" fmla="*/ 2 h 30"/>
                  <a:gd name="T30" fmla="*/ 2 w 13"/>
                  <a:gd name="T31" fmla="*/ 1 h 30"/>
                  <a:gd name="T32" fmla="*/ 4 w 13"/>
                  <a:gd name="T33" fmla="*/ 0 h 30"/>
                  <a:gd name="T34" fmla="*/ 5 w 13"/>
                  <a:gd name="T35" fmla="*/ 0 h 30"/>
                  <a:gd name="T36" fmla="*/ 6 w 13"/>
                  <a:gd name="T37" fmla="*/ 1 h 30"/>
                  <a:gd name="T38" fmla="*/ 7 w 13"/>
                  <a:gd name="T39" fmla="*/ 2 h 30"/>
                  <a:gd name="T40" fmla="*/ 8 w 13"/>
                  <a:gd name="T41" fmla="*/ 4 h 30"/>
                  <a:gd name="T42" fmla="*/ 10 w 13"/>
                  <a:gd name="T43" fmla="*/ 6 h 30"/>
                  <a:gd name="T44" fmla="*/ 10 w 13"/>
                  <a:gd name="T45" fmla="*/ 8 h 30"/>
                  <a:gd name="T46" fmla="*/ 11 w 13"/>
                  <a:gd name="T47" fmla="*/ 11 h 30"/>
                  <a:gd name="T48" fmla="*/ 12 w 13"/>
                  <a:gd name="T49" fmla="*/ 13 h 30"/>
                  <a:gd name="T50" fmla="*/ 12 w 13"/>
                  <a:gd name="T51" fmla="*/ 16 h 30"/>
                  <a:gd name="T52" fmla="*/ 12 w 13"/>
                  <a:gd name="T53" fmla="*/ 19 h 30"/>
                  <a:gd name="T54" fmla="*/ 12 w 13"/>
                  <a:gd name="T55" fmla="*/ 22 h 30"/>
                  <a:gd name="T56" fmla="*/ 11 w 13"/>
                  <a:gd name="T57" fmla="*/ 24 h 30"/>
                  <a:gd name="T58" fmla="*/ 11 w 13"/>
                  <a:gd name="T59" fmla="*/ 26 h 30"/>
                  <a:gd name="T60" fmla="*/ 10 w 13"/>
                  <a:gd name="T61" fmla="*/ 28 h 30"/>
                  <a:gd name="T62" fmla="*/ 9 w 13"/>
                  <a:gd name="T63" fmla="*/ 28 h 30"/>
                  <a:gd name="T64" fmla="*/ 8 w 13"/>
                  <a:gd name="T65" fmla="*/ 29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
                  <a:gd name="T100" fmla="*/ 0 h 30"/>
                  <a:gd name="T101" fmla="*/ 13 w 13"/>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 h="30">
                    <a:moveTo>
                      <a:pt x="8" y="29"/>
                    </a:moveTo>
                    <a:lnTo>
                      <a:pt x="7" y="29"/>
                    </a:lnTo>
                    <a:lnTo>
                      <a:pt x="5" y="28"/>
                    </a:lnTo>
                    <a:lnTo>
                      <a:pt x="4" y="28"/>
                    </a:lnTo>
                    <a:lnTo>
                      <a:pt x="3" y="26"/>
                    </a:lnTo>
                    <a:lnTo>
                      <a:pt x="2" y="24"/>
                    </a:lnTo>
                    <a:lnTo>
                      <a:pt x="1" y="22"/>
                    </a:lnTo>
                    <a:lnTo>
                      <a:pt x="1" y="19"/>
                    </a:lnTo>
                    <a:lnTo>
                      <a:pt x="0" y="16"/>
                    </a:lnTo>
                    <a:lnTo>
                      <a:pt x="0" y="13"/>
                    </a:lnTo>
                    <a:lnTo>
                      <a:pt x="0" y="11"/>
                    </a:lnTo>
                    <a:lnTo>
                      <a:pt x="0" y="8"/>
                    </a:lnTo>
                    <a:lnTo>
                      <a:pt x="0" y="6"/>
                    </a:lnTo>
                    <a:lnTo>
                      <a:pt x="1" y="4"/>
                    </a:lnTo>
                    <a:lnTo>
                      <a:pt x="2" y="2"/>
                    </a:lnTo>
                    <a:lnTo>
                      <a:pt x="2" y="1"/>
                    </a:lnTo>
                    <a:lnTo>
                      <a:pt x="4" y="0"/>
                    </a:lnTo>
                    <a:lnTo>
                      <a:pt x="5" y="0"/>
                    </a:lnTo>
                    <a:lnTo>
                      <a:pt x="6" y="1"/>
                    </a:lnTo>
                    <a:lnTo>
                      <a:pt x="7" y="2"/>
                    </a:lnTo>
                    <a:lnTo>
                      <a:pt x="8" y="4"/>
                    </a:lnTo>
                    <a:lnTo>
                      <a:pt x="10" y="6"/>
                    </a:lnTo>
                    <a:lnTo>
                      <a:pt x="10" y="8"/>
                    </a:lnTo>
                    <a:lnTo>
                      <a:pt x="11" y="11"/>
                    </a:lnTo>
                    <a:lnTo>
                      <a:pt x="12" y="13"/>
                    </a:lnTo>
                    <a:lnTo>
                      <a:pt x="12" y="16"/>
                    </a:lnTo>
                    <a:lnTo>
                      <a:pt x="12" y="19"/>
                    </a:lnTo>
                    <a:lnTo>
                      <a:pt x="12" y="22"/>
                    </a:lnTo>
                    <a:lnTo>
                      <a:pt x="11" y="24"/>
                    </a:lnTo>
                    <a:lnTo>
                      <a:pt x="11" y="26"/>
                    </a:lnTo>
                    <a:lnTo>
                      <a:pt x="10" y="28"/>
                    </a:lnTo>
                    <a:lnTo>
                      <a:pt x="9" y="28"/>
                    </a:lnTo>
                    <a:lnTo>
                      <a:pt x="8" y="29"/>
                    </a:lnTo>
                  </a:path>
                </a:pathLst>
              </a:custGeom>
              <a:solidFill>
                <a:srgbClr val="308020"/>
              </a:solidFill>
              <a:ln w="12700" cap="rnd">
                <a:noFill/>
                <a:round/>
                <a:headEnd/>
                <a:tailEnd/>
              </a:ln>
            </p:spPr>
            <p:txBody>
              <a:bodyPr/>
              <a:lstStyle/>
              <a:p>
                <a:endParaRPr lang="en-US">
                  <a:solidFill>
                    <a:srgbClr val="000000"/>
                  </a:solidFill>
                </a:endParaRPr>
              </a:p>
            </p:txBody>
          </p:sp>
          <p:sp>
            <p:nvSpPr>
              <p:cNvPr id="28981" name="Freeform 102"/>
              <p:cNvSpPr>
                <a:spLocks/>
              </p:cNvSpPr>
              <p:nvPr/>
            </p:nvSpPr>
            <p:spPr bwMode="auto">
              <a:xfrm>
                <a:off x="3497" y="2497"/>
                <a:ext cx="9" cy="13"/>
              </a:xfrm>
              <a:custGeom>
                <a:avLst/>
                <a:gdLst>
                  <a:gd name="T0" fmla="*/ 1 w 9"/>
                  <a:gd name="T1" fmla="*/ 0 h 13"/>
                  <a:gd name="T2" fmla="*/ 1 w 9"/>
                  <a:gd name="T3" fmla="*/ 0 h 13"/>
                  <a:gd name="T4" fmla="*/ 2 w 9"/>
                  <a:gd name="T5" fmla="*/ 2 h 13"/>
                  <a:gd name="T6" fmla="*/ 3 w 9"/>
                  <a:gd name="T7" fmla="*/ 4 h 13"/>
                  <a:gd name="T8" fmla="*/ 3 w 9"/>
                  <a:gd name="T9" fmla="*/ 6 h 13"/>
                  <a:gd name="T10" fmla="*/ 4 w 9"/>
                  <a:gd name="T11" fmla="*/ 8 h 13"/>
                  <a:gd name="T12" fmla="*/ 5 w 9"/>
                  <a:gd name="T13" fmla="*/ 9 h 13"/>
                  <a:gd name="T14" fmla="*/ 6 w 9"/>
                  <a:gd name="T15" fmla="*/ 10 h 13"/>
                  <a:gd name="T16" fmla="*/ 6 w 9"/>
                  <a:gd name="T17" fmla="*/ 10 h 13"/>
                  <a:gd name="T18" fmla="*/ 7 w 9"/>
                  <a:gd name="T19" fmla="*/ 10 h 13"/>
                  <a:gd name="T20" fmla="*/ 8 w 9"/>
                  <a:gd name="T21" fmla="*/ 12 h 13"/>
                  <a:gd name="T22" fmla="*/ 6 w 9"/>
                  <a:gd name="T23" fmla="*/ 12 h 13"/>
                  <a:gd name="T24" fmla="*/ 5 w 9"/>
                  <a:gd name="T25" fmla="*/ 11 h 13"/>
                  <a:gd name="T26" fmla="*/ 4 w 9"/>
                  <a:gd name="T27" fmla="*/ 10 h 13"/>
                  <a:gd name="T28" fmla="*/ 3 w 9"/>
                  <a:gd name="T29" fmla="*/ 8 h 13"/>
                  <a:gd name="T30" fmla="*/ 2 w 9"/>
                  <a:gd name="T31" fmla="*/ 7 h 13"/>
                  <a:gd name="T32" fmla="*/ 1 w 9"/>
                  <a:gd name="T33" fmla="*/ 5 h 13"/>
                  <a:gd name="T34" fmla="*/ 1 w 9"/>
                  <a:gd name="T35" fmla="*/ 3 h 13"/>
                  <a:gd name="T36" fmla="*/ 0 w 9"/>
                  <a:gd name="T37" fmla="*/ 0 h 13"/>
                  <a:gd name="T38" fmla="*/ 1 w 9"/>
                  <a:gd name="T39" fmla="*/ 0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
                  <a:gd name="T61" fmla="*/ 0 h 13"/>
                  <a:gd name="T62" fmla="*/ 9 w 9"/>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 h="13">
                    <a:moveTo>
                      <a:pt x="1" y="0"/>
                    </a:moveTo>
                    <a:lnTo>
                      <a:pt x="1" y="0"/>
                    </a:lnTo>
                    <a:lnTo>
                      <a:pt x="2" y="2"/>
                    </a:lnTo>
                    <a:lnTo>
                      <a:pt x="3" y="4"/>
                    </a:lnTo>
                    <a:lnTo>
                      <a:pt x="3" y="6"/>
                    </a:lnTo>
                    <a:lnTo>
                      <a:pt x="4" y="8"/>
                    </a:lnTo>
                    <a:lnTo>
                      <a:pt x="5" y="9"/>
                    </a:lnTo>
                    <a:lnTo>
                      <a:pt x="6" y="10"/>
                    </a:lnTo>
                    <a:lnTo>
                      <a:pt x="7" y="10"/>
                    </a:lnTo>
                    <a:lnTo>
                      <a:pt x="8" y="12"/>
                    </a:lnTo>
                    <a:lnTo>
                      <a:pt x="6" y="12"/>
                    </a:lnTo>
                    <a:lnTo>
                      <a:pt x="5" y="11"/>
                    </a:lnTo>
                    <a:lnTo>
                      <a:pt x="4" y="10"/>
                    </a:lnTo>
                    <a:lnTo>
                      <a:pt x="3" y="8"/>
                    </a:lnTo>
                    <a:lnTo>
                      <a:pt x="2" y="7"/>
                    </a:lnTo>
                    <a:lnTo>
                      <a:pt x="1" y="5"/>
                    </a:lnTo>
                    <a:lnTo>
                      <a:pt x="1" y="3"/>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8982" name="Freeform 103"/>
              <p:cNvSpPr>
                <a:spLocks/>
              </p:cNvSpPr>
              <p:nvPr/>
            </p:nvSpPr>
            <p:spPr bwMode="auto">
              <a:xfrm>
                <a:off x="3497" y="2477"/>
                <a:ext cx="2" cy="16"/>
              </a:xfrm>
              <a:custGeom>
                <a:avLst/>
                <a:gdLst>
                  <a:gd name="T0" fmla="*/ 1 w 2"/>
                  <a:gd name="T1" fmla="*/ 2 h 16"/>
                  <a:gd name="T2" fmla="*/ 1 w 2"/>
                  <a:gd name="T3" fmla="*/ 2 h 16"/>
                  <a:gd name="T4" fmla="*/ 1 w 2"/>
                  <a:gd name="T5" fmla="*/ 3 h 16"/>
                  <a:gd name="T6" fmla="*/ 1 w 2"/>
                  <a:gd name="T7" fmla="*/ 3 h 16"/>
                  <a:gd name="T8" fmla="*/ 1 w 2"/>
                  <a:gd name="T9" fmla="*/ 4 h 16"/>
                  <a:gd name="T10" fmla="*/ 1 w 2"/>
                  <a:gd name="T11" fmla="*/ 6 h 16"/>
                  <a:gd name="T12" fmla="*/ 0 w 2"/>
                  <a:gd name="T13" fmla="*/ 8 h 16"/>
                  <a:gd name="T14" fmla="*/ 0 w 2"/>
                  <a:gd name="T15" fmla="*/ 10 h 16"/>
                  <a:gd name="T16" fmla="*/ 0 w 2"/>
                  <a:gd name="T17" fmla="*/ 13 h 16"/>
                  <a:gd name="T18" fmla="*/ 0 w 2"/>
                  <a:gd name="T19" fmla="*/ 15 h 16"/>
                  <a:gd name="T20" fmla="*/ 0 w 2"/>
                  <a:gd name="T21" fmla="*/ 15 h 16"/>
                  <a:gd name="T22" fmla="*/ 0 w 2"/>
                  <a:gd name="T23" fmla="*/ 13 h 16"/>
                  <a:gd name="T24" fmla="*/ 0 w 2"/>
                  <a:gd name="T25" fmla="*/ 10 h 16"/>
                  <a:gd name="T26" fmla="*/ 0 w 2"/>
                  <a:gd name="T27" fmla="*/ 8 h 16"/>
                  <a:gd name="T28" fmla="*/ 0 w 2"/>
                  <a:gd name="T29" fmla="*/ 6 h 16"/>
                  <a:gd name="T30" fmla="*/ 0 w 2"/>
                  <a:gd name="T31" fmla="*/ 3 h 16"/>
                  <a:gd name="T32" fmla="*/ 0 w 2"/>
                  <a:gd name="T33" fmla="*/ 2 h 16"/>
                  <a:gd name="T34" fmla="*/ 1 w 2"/>
                  <a:gd name="T35" fmla="*/ 1 h 16"/>
                  <a:gd name="T36" fmla="*/ 1 w 2"/>
                  <a:gd name="T37" fmla="*/ 0 h 16"/>
                  <a:gd name="T38" fmla="*/ 1 w 2"/>
                  <a:gd name="T39" fmla="*/ 2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
                  <a:gd name="T61" fmla="*/ 0 h 16"/>
                  <a:gd name="T62" fmla="*/ 2 w 2"/>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 h="16">
                    <a:moveTo>
                      <a:pt x="1" y="2"/>
                    </a:moveTo>
                    <a:lnTo>
                      <a:pt x="1" y="2"/>
                    </a:lnTo>
                    <a:lnTo>
                      <a:pt x="1" y="3"/>
                    </a:lnTo>
                    <a:lnTo>
                      <a:pt x="1" y="4"/>
                    </a:lnTo>
                    <a:lnTo>
                      <a:pt x="1" y="6"/>
                    </a:lnTo>
                    <a:lnTo>
                      <a:pt x="0" y="8"/>
                    </a:lnTo>
                    <a:lnTo>
                      <a:pt x="0" y="10"/>
                    </a:lnTo>
                    <a:lnTo>
                      <a:pt x="0" y="13"/>
                    </a:lnTo>
                    <a:lnTo>
                      <a:pt x="0" y="15"/>
                    </a:lnTo>
                    <a:lnTo>
                      <a:pt x="0" y="13"/>
                    </a:lnTo>
                    <a:lnTo>
                      <a:pt x="0" y="10"/>
                    </a:lnTo>
                    <a:lnTo>
                      <a:pt x="0" y="8"/>
                    </a:lnTo>
                    <a:lnTo>
                      <a:pt x="0" y="6"/>
                    </a:lnTo>
                    <a:lnTo>
                      <a:pt x="0" y="3"/>
                    </a:lnTo>
                    <a:lnTo>
                      <a:pt x="0" y="2"/>
                    </a:lnTo>
                    <a:lnTo>
                      <a:pt x="1" y="1"/>
                    </a:lnTo>
                    <a:lnTo>
                      <a:pt x="1" y="0"/>
                    </a:lnTo>
                    <a:lnTo>
                      <a:pt x="1" y="2"/>
                    </a:lnTo>
                  </a:path>
                </a:pathLst>
              </a:custGeom>
              <a:solidFill>
                <a:srgbClr val="206000"/>
              </a:solidFill>
              <a:ln w="12700" cap="rnd">
                <a:noFill/>
                <a:round/>
                <a:headEnd/>
                <a:tailEnd/>
              </a:ln>
            </p:spPr>
            <p:txBody>
              <a:bodyPr/>
              <a:lstStyle/>
              <a:p>
                <a:endParaRPr lang="en-US">
                  <a:solidFill>
                    <a:srgbClr val="000000"/>
                  </a:solidFill>
                </a:endParaRPr>
              </a:p>
            </p:txBody>
          </p:sp>
          <p:sp>
            <p:nvSpPr>
              <p:cNvPr id="28983" name="Freeform 104"/>
              <p:cNvSpPr>
                <a:spLocks/>
              </p:cNvSpPr>
              <p:nvPr/>
            </p:nvSpPr>
            <p:spPr bwMode="auto">
              <a:xfrm>
                <a:off x="3503" y="2477"/>
                <a:ext cx="9" cy="13"/>
              </a:xfrm>
              <a:custGeom>
                <a:avLst/>
                <a:gdLst>
                  <a:gd name="T0" fmla="*/ 6 w 9"/>
                  <a:gd name="T1" fmla="*/ 12 h 13"/>
                  <a:gd name="T2" fmla="*/ 6 w 9"/>
                  <a:gd name="T3" fmla="*/ 12 h 13"/>
                  <a:gd name="T4" fmla="*/ 6 w 9"/>
                  <a:gd name="T5" fmla="*/ 10 h 13"/>
                  <a:gd name="T6" fmla="*/ 5 w 9"/>
                  <a:gd name="T7" fmla="*/ 8 h 13"/>
                  <a:gd name="T8" fmla="*/ 4 w 9"/>
                  <a:gd name="T9" fmla="*/ 6 h 13"/>
                  <a:gd name="T10" fmla="*/ 4 w 9"/>
                  <a:gd name="T11" fmla="*/ 4 h 13"/>
                  <a:gd name="T12" fmla="*/ 3 w 9"/>
                  <a:gd name="T13" fmla="*/ 3 h 13"/>
                  <a:gd name="T14" fmla="*/ 2 w 9"/>
                  <a:gd name="T15" fmla="*/ 2 h 13"/>
                  <a:gd name="T16" fmla="*/ 1 w 9"/>
                  <a:gd name="T17" fmla="*/ 2 h 13"/>
                  <a:gd name="T18" fmla="*/ 0 w 9"/>
                  <a:gd name="T19" fmla="*/ 2 h 13"/>
                  <a:gd name="T20" fmla="*/ 0 w 9"/>
                  <a:gd name="T21" fmla="*/ 0 h 13"/>
                  <a:gd name="T22" fmla="*/ 1 w 9"/>
                  <a:gd name="T23" fmla="*/ 0 h 13"/>
                  <a:gd name="T24" fmla="*/ 3 w 9"/>
                  <a:gd name="T25" fmla="*/ 1 h 13"/>
                  <a:gd name="T26" fmla="*/ 4 w 9"/>
                  <a:gd name="T27" fmla="*/ 2 h 13"/>
                  <a:gd name="T28" fmla="*/ 5 w 9"/>
                  <a:gd name="T29" fmla="*/ 3 h 13"/>
                  <a:gd name="T30" fmla="*/ 6 w 9"/>
                  <a:gd name="T31" fmla="*/ 5 h 13"/>
                  <a:gd name="T32" fmla="*/ 7 w 9"/>
                  <a:gd name="T33" fmla="*/ 7 h 13"/>
                  <a:gd name="T34" fmla="*/ 7 w 9"/>
                  <a:gd name="T35" fmla="*/ 9 h 13"/>
                  <a:gd name="T36" fmla="*/ 8 w 9"/>
                  <a:gd name="T37" fmla="*/ 12 h 13"/>
                  <a:gd name="T38" fmla="*/ 6 w 9"/>
                  <a:gd name="T39" fmla="*/ 12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
                  <a:gd name="T61" fmla="*/ 0 h 13"/>
                  <a:gd name="T62" fmla="*/ 9 w 9"/>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 h="13">
                    <a:moveTo>
                      <a:pt x="6" y="12"/>
                    </a:moveTo>
                    <a:lnTo>
                      <a:pt x="6" y="12"/>
                    </a:lnTo>
                    <a:lnTo>
                      <a:pt x="6" y="10"/>
                    </a:lnTo>
                    <a:lnTo>
                      <a:pt x="5" y="8"/>
                    </a:lnTo>
                    <a:lnTo>
                      <a:pt x="4" y="6"/>
                    </a:lnTo>
                    <a:lnTo>
                      <a:pt x="4" y="4"/>
                    </a:lnTo>
                    <a:lnTo>
                      <a:pt x="3" y="3"/>
                    </a:lnTo>
                    <a:lnTo>
                      <a:pt x="2" y="2"/>
                    </a:lnTo>
                    <a:lnTo>
                      <a:pt x="1" y="2"/>
                    </a:lnTo>
                    <a:lnTo>
                      <a:pt x="0" y="2"/>
                    </a:lnTo>
                    <a:lnTo>
                      <a:pt x="0" y="0"/>
                    </a:lnTo>
                    <a:lnTo>
                      <a:pt x="1" y="0"/>
                    </a:lnTo>
                    <a:lnTo>
                      <a:pt x="3" y="1"/>
                    </a:lnTo>
                    <a:lnTo>
                      <a:pt x="4" y="2"/>
                    </a:lnTo>
                    <a:lnTo>
                      <a:pt x="5" y="3"/>
                    </a:lnTo>
                    <a:lnTo>
                      <a:pt x="6" y="5"/>
                    </a:lnTo>
                    <a:lnTo>
                      <a:pt x="7" y="7"/>
                    </a:lnTo>
                    <a:lnTo>
                      <a:pt x="7" y="9"/>
                    </a:lnTo>
                    <a:lnTo>
                      <a:pt x="8" y="12"/>
                    </a:lnTo>
                    <a:lnTo>
                      <a:pt x="6" y="12"/>
                    </a:lnTo>
                  </a:path>
                </a:pathLst>
              </a:custGeom>
              <a:solidFill>
                <a:srgbClr val="206000"/>
              </a:solidFill>
              <a:ln w="12700" cap="rnd">
                <a:noFill/>
                <a:round/>
                <a:headEnd/>
                <a:tailEnd/>
              </a:ln>
            </p:spPr>
            <p:txBody>
              <a:bodyPr/>
              <a:lstStyle/>
              <a:p>
                <a:endParaRPr lang="en-US">
                  <a:solidFill>
                    <a:srgbClr val="000000"/>
                  </a:solidFill>
                </a:endParaRPr>
              </a:p>
            </p:txBody>
          </p:sp>
          <p:sp>
            <p:nvSpPr>
              <p:cNvPr id="28984" name="Freeform 105"/>
              <p:cNvSpPr>
                <a:spLocks/>
              </p:cNvSpPr>
              <p:nvPr/>
            </p:nvSpPr>
            <p:spPr bwMode="auto">
              <a:xfrm>
                <a:off x="3509" y="2494"/>
                <a:ext cx="4" cy="16"/>
              </a:xfrm>
              <a:custGeom>
                <a:avLst/>
                <a:gdLst>
                  <a:gd name="T0" fmla="*/ 0 w 4"/>
                  <a:gd name="T1" fmla="*/ 13 h 16"/>
                  <a:gd name="T2" fmla="*/ 0 w 4"/>
                  <a:gd name="T3" fmla="*/ 13 h 16"/>
                  <a:gd name="T4" fmla="*/ 0 w 4"/>
                  <a:gd name="T5" fmla="*/ 13 h 16"/>
                  <a:gd name="T6" fmla="*/ 1 w 4"/>
                  <a:gd name="T7" fmla="*/ 12 h 16"/>
                  <a:gd name="T8" fmla="*/ 1 w 4"/>
                  <a:gd name="T9" fmla="*/ 11 h 16"/>
                  <a:gd name="T10" fmla="*/ 2 w 4"/>
                  <a:gd name="T11" fmla="*/ 9 h 16"/>
                  <a:gd name="T12" fmla="*/ 2 w 4"/>
                  <a:gd name="T13" fmla="*/ 8 h 16"/>
                  <a:gd name="T14" fmla="*/ 2 w 4"/>
                  <a:gd name="T15" fmla="*/ 5 h 16"/>
                  <a:gd name="T16" fmla="*/ 2 w 4"/>
                  <a:gd name="T17" fmla="*/ 3 h 16"/>
                  <a:gd name="T18" fmla="*/ 2 w 4"/>
                  <a:gd name="T19" fmla="*/ 0 h 16"/>
                  <a:gd name="T20" fmla="*/ 3 w 4"/>
                  <a:gd name="T21" fmla="*/ 0 h 16"/>
                  <a:gd name="T22" fmla="*/ 3 w 4"/>
                  <a:gd name="T23" fmla="*/ 3 h 16"/>
                  <a:gd name="T24" fmla="*/ 3 w 4"/>
                  <a:gd name="T25" fmla="*/ 5 h 16"/>
                  <a:gd name="T26" fmla="*/ 3 w 4"/>
                  <a:gd name="T27" fmla="*/ 8 h 16"/>
                  <a:gd name="T28" fmla="*/ 2 w 4"/>
                  <a:gd name="T29" fmla="*/ 10 h 16"/>
                  <a:gd name="T30" fmla="*/ 2 w 4"/>
                  <a:gd name="T31" fmla="*/ 11 h 16"/>
                  <a:gd name="T32" fmla="*/ 2 w 4"/>
                  <a:gd name="T33" fmla="*/ 13 h 16"/>
                  <a:gd name="T34" fmla="*/ 1 w 4"/>
                  <a:gd name="T35" fmla="*/ 14 h 16"/>
                  <a:gd name="T36" fmla="*/ 0 w 4"/>
                  <a:gd name="T37" fmla="*/ 15 h 16"/>
                  <a:gd name="T38" fmla="*/ 0 w 4"/>
                  <a:gd name="T39" fmla="*/ 13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16"/>
                  <a:gd name="T62" fmla="*/ 4 w 4"/>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16">
                    <a:moveTo>
                      <a:pt x="0" y="13"/>
                    </a:moveTo>
                    <a:lnTo>
                      <a:pt x="0" y="13"/>
                    </a:lnTo>
                    <a:lnTo>
                      <a:pt x="1" y="12"/>
                    </a:lnTo>
                    <a:lnTo>
                      <a:pt x="1" y="11"/>
                    </a:lnTo>
                    <a:lnTo>
                      <a:pt x="2" y="9"/>
                    </a:lnTo>
                    <a:lnTo>
                      <a:pt x="2" y="8"/>
                    </a:lnTo>
                    <a:lnTo>
                      <a:pt x="2" y="5"/>
                    </a:lnTo>
                    <a:lnTo>
                      <a:pt x="2" y="3"/>
                    </a:lnTo>
                    <a:lnTo>
                      <a:pt x="2" y="0"/>
                    </a:lnTo>
                    <a:lnTo>
                      <a:pt x="3" y="0"/>
                    </a:lnTo>
                    <a:lnTo>
                      <a:pt x="3" y="3"/>
                    </a:lnTo>
                    <a:lnTo>
                      <a:pt x="3" y="5"/>
                    </a:lnTo>
                    <a:lnTo>
                      <a:pt x="3" y="8"/>
                    </a:lnTo>
                    <a:lnTo>
                      <a:pt x="2" y="10"/>
                    </a:lnTo>
                    <a:lnTo>
                      <a:pt x="2" y="11"/>
                    </a:lnTo>
                    <a:lnTo>
                      <a:pt x="2" y="13"/>
                    </a:lnTo>
                    <a:lnTo>
                      <a:pt x="1" y="14"/>
                    </a:lnTo>
                    <a:lnTo>
                      <a:pt x="0" y="15"/>
                    </a:lnTo>
                    <a:lnTo>
                      <a:pt x="0" y="13"/>
                    </a:lnTo>
                  </a:path>
                </a:pathLst>
              </a:custGeom>
              <a:solidFill>
                <a:srgbClr val="206000"/>
              </a:solidFill>
              <a:ln w="12700" cap="rnd">
                <a:noFill/>
                <a:round/>
                <a:headEnd/>
                <a:tailEnd/>
              </a:ln>
            </p:spPr>
            <p:txBody>
              <a:bodyPr/>
              <a:lstStyle/>
              <a:p>
                <a:endParaRPr lang="en-US">
                  <a:solidFill>
                    <a:srgbClr val="000000"/>
                  </a:solidFill>
                </a:endParaRPr>
              </a:p>
            </p:txBody>
          </p:sp>
          <p:sp>
            <p:nvSpPr>
              <p:cNvPr id="28985" name="Freeform 106"/>
              <p:cNvSpPr>
                <a:spLocks/>
              </p:cNvSpPr>
              <p:nvPr/>
            </p:nvSpPr>
            <p:spPr bwMode="auto">
              <a:xfrm>
                <a:off x="3500" y="2482"/>
                <a:ext cx="8" cy="24"/>
              </a:xfrm>
              <a:custGeom>
                <a:avLst/>
                <a:gdLst>
                  <a:gd name="T0" fmla="*/ 5 w 8"/>
                  <a:gd name="T1" fmla="*/ 0 h 24"/>
                  <a:gd name="T2" fmla="*/ 0 w 8"/>
                  <a:gd name="T3" fmla="*/ 3 h 24"/>
                  <a:gd name="T4" fmla="*/ 1 w 8"/>
                  <a:gd name="T5" fmla="*/ 4 h 24"/>
                  <a:gd name="T6" fmla="*/ 1 w 8"/>
                  <a:gd name="T7" fmla="*/ 4 h 24"/>
                  <a:gd name="T8" fmla="*/ 2 w 8"/>
                  <a:gd name="T9" fmla="*/ 4 h 24"/>
                  <a:gd name="T10" fmla="*/ 2 w 8"/>
                  <a:gd name="T11" fmla="*/ 5 h 24"/>
                  <a:gd name="T12" fmla="*/ 5 w 8"/>
                  <a:gd name="T13" fmla="*/ 20 h 24"/>
                  <a:gd name="T14" fmla="*/ 5 w 8"/>
                  <a:gd name="T15" fmla="*/ 20 h 24"/>
                  <a:gd name="T16" fmla="*/ 5 w 8"/>
                  <a:gd name="T17" fmla="*/ 22 h 24"/>
                  <a:gd name="T18" fmla="*/ 4 w 8"/>
                  <a:gd name="T19" fmla="*/ 22 h 24"/>
                  <a:gd name="T20" fmla="*/ 5 w 8"/>
                  <a:gd name="T21" fmla="*/ 22 h 24"/>
                  <a:gd name="T22" fmla="*/ 5 w 8"/>
                  <a:gd name="T23" fmla="*/ 23 h 24"/>
                  <a:gd name="T24" fmla="*/ 5 w 8"/>
                  <a:gd name="T25" fmla="*/ 23 h 24"/>
                  <a:gd name="T26" fmla="*/ 7 w 8"/>
                  <a:gd name="T27" fmla="*/ 22 h 24"/>
                  <a:gd name="T28" fmla="*/ 4 w 8"/>
                  <a:gd name="T29" fmla="*/ 3 h 24"/>
                  <a:gd name="T30" fmla="*/ 4 w 8"/>
                  <a:gd name="T31" fmla="*/ 2 h 24"/>
                  <a:gd name="T32" fmla="*/ 4 w 8"/>
                  <a:gd name="T33" fmla="*/ 1 h 24"/>
                  <a:gd name="T34" fmla="*/ 5 w 8"/>
                  <a:gd name="T35" fmla="*/ 1 h 24"/>
                  <a:gd name="T36" fmla="*/ 5 w 8"/>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24"/>
                  <a:gd name="T59" fmla="*/ 8 w 8"/>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24">
                    <a:moveTo>
                      <a:pt x="5" y="0"/>
                    </a:moveTo>
                    <a:lnTo>
                      <a:pt x="0" y="3"/>
                    </a:lnTo>
                    <a:lnTo>
                      <a:pt x="1" y="4"/>
                    </a:lnTo>
                    <a:lnTo>
                      <a:pt x="2" y="4"/>
                    </a:lnTo>
                    <a:lnTo>
                      <a:pt x="2" y="5"/>
                    </a:lnTo>
                    <a:lnTo>
                      <a:pt x="5" y="20"/>
                    </a:lnTo>
                    <a:lnTo>
                      <a:pt x="5" y="22"/>
                    </a:lnTo>
                    <a:lnTo>
                      <a:pt x="4" y="22"/>
                    </a:lnTo>
                    <a:lnTo>
                      <a:pt x="5" y="22"/>
                    </a:lnTo>
                    <a:lnTo>
                      <a:pt x="5" y="23"/>
                    </a:lnTo>
                    <a:lnTo>
                      <a:pt x="7" y="22"/>
                    </a:lnTo>
                    <a:lnTo>
                      <a:pt x="4" y="3"/>
                    </a:lnTo>
                    <a:lnTo>
                      <a:pt x="4" y="2"/>
                    </a:lnTo>
                    <a:lnTo>
                      <a:pt x="4" y="1"/>
                    </a:lnTo>
                    <a:lnTo>
                      <a:pt x="5" y="1"/>
                    </a:lnTo>
                    <a:lnTo>
                      <a:pt x="5" y="0"/>
                    </a:lnTo>
                  </a:path>
                </a:pathLst>
              </a:custGeom>
              <a:solidFill>
                <a:srgbClr val="005000"/>
              </a:solidFill>
              <a:ln w="12700" cap="rnd">
                <a:noFill/>
                <a:round/>
                <a:headEnd/>
                <a:tailEnd/>
              </a:ln>
            </p:spPr>
            <p:txBody>
              <a:bodyPr/>
              <a:lstStyle/>
              <a:p>
                <a:endParaRPr lang="en-US">
                  <a:solidFill>
                    <a:srgbClr val="000000"/>
                  </a:solidFill>
                </a:endParaRPr>
              </a:p>
            </p:txBody>
          </p:sp>
          <p:sp>
            <p:nvSpPr>
              <p:cNvPr id="28986" name="Freeform 107"/>
              <p:cNvSpPr>
                <a:spLocks/>
              </p:cNvSpPr>
              <p:nvPr/>
            </p:nvSpPr>
            <p:spPr bwMode="auto">
              <a:xfrm>
                <a:off x="3498" y="2479"/>
                <a:ext cx="7" cy="6"/>
              </a:xfrm>
              <a:custGeom>
                <a:avLst/>
                <a:gdLst>
                  <a:gd name="T0" fmla="*/ 0 w 7"/>
                  <a:gd name="T1" fmla="*/ 5 h 6"/>
                  <a:gd name="T2" fmla="*/ 0 w 7"/>
                  <a:gd name="T3" fmla="*/ 3 h 6"/>
                  <a:gd name="T4" fmla="*/ 5 w 7"/>
                  <a:gd name="T5" fmla="*/ 0 h 6"/>
                  <a:gd name="T6" fmla="*/ 6 w 7"/>
                  <a:gd name="T7" fmla="*/ 2 h 6"/>
                  <a:gd name="T8" fmla="*/ 2 w 7"/>
                  <a:gd name="T9" fmla="*/ 5 h 6"/>
                  <a:gd name="T10" fmla="*/ 2 w 7"/>
                  <a:gd name="T11" fmla="*/ 3 h 6"/>
                  <a:gd name="T12" fmla="*/ 0 w 7"/>
                  <a:gd name="T13" fmla="*/ 5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0" y="5"/>
                    </a:moveTo>
                    <a:lnTo>
                      <a:pt x="0" y="3"/>
                    </a:lnTo>
                    <a:lnTo>
                      <a:pt x="5" y="0"/>
                    </a:lnTo>
                    <a:lnTo>
                      <a:pt x="6" y="2"/>
                    </a:lnTo>
                    <a:lnTo>
                      <a:pt x="2" y="5"/>
                    </a:lnTo>
                    <a:lnTo>
                      <a:pt x="2" y="3"/>
                    </a:lnTo>
                    <a:lnTo>
                      <a:pt x="0" y="5"/>
                    </a:lnTo>
                  </a:path>
                </a:pathLst>
              </a:custGeom>
              <a:solidFill>
                <a:srgbClr val="005000"/>
              </a:solidFill>
              <a:ln w="12700" cap="rnd">
                <a:noFill/>
                <a:round/>
                <a:headEnd/>
                <a:tailEnd/>
              </a:ln>
            </p:spPr>
            <p:txBody>
              <a:bodyPr/>
              <a:lstStyle/>
              <a:p>
                <a:endParaRPr lang="en-US">
                  <a:solidFill>
                    <a:srgbClr val="000000"/>
                  </a:solidFill>
                </a:endParaRPr>
              </a:p>
            </p:txBody>
          </p:sp>
          <p:sp>
            <p:nvSpPr>
              <p:cNvPr id="28987" name="Freeform 108"/>
              <p:cNvSpPr>
                <a:spLocks/>
              </p:cNvSpPr>
              <p:nvPr/>
            </p:nvSpPr>
            <p:spPr bwMode="auto">
              <a:xfrm>
                <a:off x="3497" y="2484"/>
                <a:ext cx="2" cy="1"/>
              </a:xfrm>
              <a:custGeom>
                <a:avLst/>
                <a:gdLst>
                  <a:gd name="T0" fmla="*/ 1 w 2"/>
                  <a:gd name="T1" fmla="*/ 0 h 1"/>
                  <a:gd name="T2" fmla="*/ 0 w 2"/>
                  <a:gd name="T3" fmla="*/ 0 h 1"/>
                  <a:gd name="T4" fmla="*/ 1 w 2"/>
                  <a:gd name="T5" fmla="*/ 0 h 1"/>
                  <a:gd name="T6" fmla="*/ 1 w 2"/>
                  <a:gd name="T7" fmla="*/ 0 h 1"/>
                  <a:gd name="T8" fmla="*/ 0 w 2"/>
                  <a:gd name="T9" fmla="*/ 0 h 1"/>
                  <a:gd name="T10" fmla="*/ 1 w 2"/>
                  <a:gd name="T11" fmla="*/ 0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1" y="0"/>
                    </a:moveTo>
                    <a:lnTo>
                      <a:pt x="0" y="0"/>
                    </a:lnTo>
                    <a:lnTo>
                      <a:pt x="1" y="0"/>
                    </a:lnTo>
                    <a:lnTo>
                      <a:pt x="0" y="0"/>
                    </a:lnTo>
                    <a:lnTo>
                      <a:pt x="1" y="0"/>
                    </a:lnTo>
                  </a:path>
                </a:pathLst>
              </a:custGeom>
              <a:solidFill>
                <a:srgbClr val="005000"/>
              </a:solidFill>
              <a:ln w="12700" cap="rnd">
                <a:noFill/>
                <a:round/>
                <a:headEnd/>
                <a:tailEnd/>
              </a:ln>
            </p:spPr>
            <p:txBody>
              <a:bodyPr/>
              <a:lstStyle/>
              <a:p>
                <a:endParaRPr lang="en-US">
                  <a:solidFill>
                    <a:srgbClr val="000000"/>
                  </a:solidFill>
                </a:endParaRPr>
              </a:p>
            </p:txBody>
          </p:sp>
          <p:sp>
            <p:nvSpPr>
              <p:cNvPr id="28988" name="Freeform 109"/>
              <p:cNvSpPr>
                <a:spLocks/>
              </p:cNvSpPr>
              <p:nvPr/>
            </p:nvSpPr>
            <p:spPr bwMode="auto">
              <a:xfrm>
                <a:off x="3499" y="2484"/>
                <a:ext cx="3" cy="1"/>
              </a:xfrm>
              <a:custGeom>
                <a:avLst/>
                <a:gdLst>
                  <a:gd name="T0" fmla="*/ 1 w 3"/>
                  <a:gd name="T1" fmla="*/ 0 h 1"/>
                  <a:gd name="T2" fmla="*/ 1 w 3"/>
                  <a:gd name="T3" fmla="*/ 0 h 1"/>
                  <a:gd name="T4" fmla="*/ 1 w 3"/>
                  <a:gd name="T5" fmla="*/ 0 h 1"/>
                  <a:gd name="T6" fmla="*/ 1 w 3"/>
                  <a:gd name="T7" fmla="*/ 0 h 1"/>
                  <a:gd name="T8" fmla="*/ 1 w 3"/>
                  <a:gd name="T9" fmla="*/ 0 h 1"/>
                  <a:gd name="T10" fmla="*/ 0 w 3"/>
                  <a:gd name="T11" fmla="*/ 0 h 1"/>
                  <a:gd name="T12" fmla="*/ 0 w 3"/>
                  <a:gd name="T13" fmla="*/ 0 h 1"/>
                  <a:gd name="T14" fmla="*/ 1 w 3"/>
                  <a:gd name="T15" fmla="*/ 0 h 1"/>
                  <a:gd name="T16" fmla="*/ 2 w 3"/>
                  <a:gd name="T17" fmla="*/ 0 h 1"/>
                  <a:gd name="T18" fmla="*/ 2 w 3"/>
                  <a:gd name="T19" fmla="*/ 0 h 1"/>
                  <a:gd name="T20" fmla="*/ 2 w 3"/>
                  <a:gd name="T21" fmla="*/ 0 h 1"/>
                  <a:gd name="T22" fmla="*/ 1 w 3"/>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1"/>
                  <a:gd name="T38" fmla="*/ 3 w 3"/>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1">
                    <a:moveTo>
                      <a:pt x="1" y="0"/>
                    </a:moveTo>
                    <a:lnTo>
                      <a:pt x="1" y="0"/>
                    </a:lnTo>
                    <a:lnTo>
                      <a:pt x="0" y="0"/>
                    </a:lnTo>
                    <a:lnTo>
                      <a:pt x="1" y="0"/>
                    </a:lnTo>
                    <a:lnTo>
                      <a:pt x="2" y="0"/>
                    </a:lnTo>
                    <a:lnTo>
                      <a:pt x="1" y="0"/>
                    </a:lnTo>
                  </a:path>
                </a:pathLst>
              </a:custGeom>
              <a:solidFill>
                <a:srgbClr val="005000"/>
              </a:solidFill>
              <a:ln w="12700" cap="rnd">
                <a:noFill/>
                <a:round/>
                <a:headEnd/>
                <a:tailEnd/>
              </a:ln>
            </p:spPr>
            <p:txBody>
              <a:bodyPr/>
              <a:lstStyle/>
              <a:p>
                <a:endParaRPr lang="en-US">
                  <a:solidFill>
                    <a:srgbClr val="000000"/>
                  </a:solidFill>
                </a:endParaRPr>
              </a:p>
            </p:txBody>
          </p:sp>
          <p:sp>
            <p:nvSpPr>
              <p:cNvPr id="28989" name="Freeform 110"/>
              <p:cNvSpPr>
                <a:spLocks/>
              </p:cNvSpPr>
              <p:nvPr/>
            </p:nvSpPr>
            <p:spPr bwMode="auto">
              <a:xfrm>
                <a:off x="3501" y="2488"/>
                <a:ext cx="5" cy="14"/>
              </a:xfrm>
              <a:custGeom>
                <a:avLst/>
                <a:gdLst>
                  <a:gd name="T0" fmla="*/ 2 w 5"/>
                  <a:gd name="T1" fmla="*/ 13 h 14"/>
                  <a:gd name="T2" fmla="*/ 2 w 5"/>
                  <a:gd name="T3" fmla="*/ 13 h 14"/>
                  <a:gd name="T4" fmla="*/ 0 w 5"/>
                  <a:gd name="T5" fmla="*/ 1 h 14"/>
                  <a:gd name="T6" fmla="*/ 2 w 5"/>
                  <a:gd name="T7" fmla="*/ 0 h 14"/>
                  <a:gd name="T8" fmla="*/ 4 w 5"/>
                  <a:gd name="T9" fmla="*/ 12 h 14"/>
                  <a:gd name="T10" fmla="*/ 2 w 5"/>
                  <a:gd name="T11" fmla="*/ 13 h 14"/>
                  <a:gd name="T12" fmla="*/ 0 60000 65536"/>
                  <a:gd name="T13" fmla="*/ 0 60000 65536"/>
                  <a:gd name="T14" fmla="*/ 0 60000 65536"/>
                  <a:gd name="T15" fmla="*/ 0 60000 65536"/>
                  <a:gd name="T16" fmla="*/ 0 60000 65536"/>
                  <a:gd name="T17" fmla="*/ 0 60000 65536"/>
                  <a:gd name="T18" fmla="*/ 0 w 5"/>
                  <a:gd name="T19" fmla="*/ 0 h 14"/>
                  <a:gd name="T20" fmla="*/ 5 w 5"/>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5" h="14">
                    <a:moveTo>
                      <a:pt x="2" y="13"/>
                    </a:moveTo>
                    <a:lnTo>
                      <a:pt x="2" y="13"/>
                    </a:lnTo>
                    <a:lnTo>
                      <a:pt x="0" y="1"/>
                    </a:lnTo>
                    <a:lnTo>
                      <a:pt x="2" y="0"/>
                    </a:lnTo>
                    <a:lnTo>
                      <a:pt x="4" y="12"/>
                    </a:lnTo>
                    <a:lnTo>
                      <a:pt x="2" y="13"/>
                    </a:lnTo>
                  </a:path>
                </a:pathLst>
              </a:custGeom>
              <a:solidFill>
                <a:srgbClr val="005000"/>
              </a:solidFill>
              <a:ln w="12700" cap="rnd">
                <a:noFill/>
                <a:round/>
                <a:headEnd/>
                <a:tailEnd/>
              </a:ln>
            </p:spPr>
            <p:txBody>
              <a:bodyPr/>
              <a:lstStyle/>
              <a:p>
                <a:endParaRPr lang="en-US">
                  <a:solidFill>
                    <a:srgbClr val="000000"/>
                  </a:solidFill>
                </a:endParaRPr>
              </a:p>
            </p:txBody>
          </p:sp>
          <p:sp>
            <p:nvSpPr>
              <p:cNvPr id="28990" name="Freeform 111"/>
              <p:cNvSpPr>
                <a:spLocks/>
              </p:cNvSpPr>
              <p:nvPr/>
            </p:nvSpPr>
            <p:spPr bwMode="auto">
              <a:xfrm>
                <a:off x="3504" y="2506"/>
                <a:ext cx="2" cy="1"/>
              </a:xfrm>
              <a:custGeom>
                <a:avLst/>
                <a:gdLst>
                  <a:gd name="T0" fmla="*/ 0 w 2"/>
                  <a:gd name="T1" fmla="*/ 0 h 1"/>
                  <a:gd name="T2" fmla="*/ 0 w 2"/>
                  <a:gd name="T3" fmla="*/ 0 h 1"/>
                  <a:gd name="T4" fmla="*/ 0 w 2"/>
                  <a:gd name="T5" fmla="*/ 0 h 1"/>
                  <a:gd name="T6" fmla="*/ 0 w 2"/>
                  <a:gd name="T7" fmla="*/ 0 h 1"/>
                  <a:gd name="T8" fmla="*/ 1 w 2"/>
                  <a:gd name="T9" fmla="*/ 0 h 1"/>
                  <a:gd name="T10" fmla="*/ 1 w 2"/>
                  <a:gd name="T11" fmla="*/ 0 h 1"/>
                  <a:gd name="T12" fmla="*/ 1 w 2"/>
                  <a:gd name="T13" fmla="*/ 0 h 1"/>
                  <a:gd name="T14" fmla="*/ 1 w 2"/>
                  <a:gd name="T15" fmla="*/ 0 h 1"/>
                  <a:gd name="T16" fmla="*/ 1 w 2"/>
                  <a:gd name="T17" fmla="*/ 0 h 1"/>
                  <a:gd name="T18" fmla="*/ 0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1"/>
                  <a:gd name="T32" fmla="*/ 2 w 2"/>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1">
                    <a:moveTo>
                      <a:pt x="0" y="0"/>
                    </a:moveTo>
                    <a:lnTo>
                      <a:pt x="0" y="0"/>
                    </a:lnTo>
                    <a:lnTo>
                      <a:pt x="1" y="0"/>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8991" name="Freeform 112"/>
              <p:cNvSpPr>
                <a:spLocks/>
              </p:cNvSpPr>
              <p:nvPr/>
            </p:nvSpPr>
            <p:spPr bwMode="auto">
              <a:xfrm>
                <a:off x="3504" y="2507"/>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0" y="0"/>
                    </a:move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8992" name="Freeform 113"/>
              <p:cNvSpPr>
                <a:spLocks/>
              </p:cNvSpPr>
              <p:nvPr/>
            </p:nvSpPr>
            <p:spPr bwMode="auto">
              <a:xfrm>
                <a:off x="3506" y="2507"/>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1"/>
                  <a:gd name="T29" fmla="*/ 1 w 1"/>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1">
                    <a:moveTo>
                      <a:pt x="0" y="0"/>
                    </a:move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8993" name="Freeform 114"/>
              <p:cNvSpPr>
                <a:spLocks/>
              </p:cNvSpPr>
              <p:nvPr/>
            </p:nvSpPr>
            <p:spPr bwMode="auto">
              <a:xfrm>
                <a:off x="3507" y="2506"/>
                <a:ext cx="3" cy="2"/>
              </a:xfrm>
              <a:custGeom>
                <a:avLst/>
                <a:gdLst>
                  <a:gd name="T0" fmla="*/ 2 w 3"/>
                  <a:gd name="T1" fmla="*/ 0 h 2"/>
                  <a:gd name="T2" fmla="*/ 2 w 3"/>
                  <a:gd name="T3" fmla="*/ 1 h 2"/>
                  <a:gd name="T4" fmla="*/ 1 w 3"/>
                  <a:gd name="T5" fmla="*/ 1 h 2"/>
                  <a:gd name="T6" fmla="*/ 0 w 3"/>
                  <a:gd name="T7" fmla="*/ 0 h 2"/>
                  <a:gd name="T8" fmla="*/ 1 w 3"/>
                  <a:gd name="T9" fmla="*/ 0 h 2"/>
                  <a:gd name="T10" fmla="*/ 1 w 3"/>
                  <a:gd name="T11" fmla="*/ 0 h 2"/>
                  <a:gd name="T12" fmla="*/ 2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2" y="0"/>
                    </a:moveTo>
                    <a:lnTo>
                      <a:pt x="2" y="1"/>
                    </a:lnTo>
                    <a:lnTo>
                      <a:pt x="1" y="1"/>
                    </a:lnTo>
                    <a:lnTo>
                      <a:pt x="0" y="0"/>
                    </a:lnTo>
                    <a:lnTo>
                      <a:pt x="1" y="0"/>
                    </a:lnTo>
                    <a:lnTo>
                      <a:pt x="2" y="0"/>
                    </a:lnTo>
                  </a:path>
                </a:pathLst>
              </a:custGeom>
              <a:solidFill>
                <a:srgbClr val="005000"/>
              </a:solidFill>
              <a:ln w="12700" cap="rnd">
                <a:noFill/>
                <a:round/>
                <a:headEnd/>
                <a:tailEnd/>
              </a:ln>
            </p:spPr>
            <p:txBody>
              <a:bodyPr/>
              <a:lstStyle/>
              <a:p>
                <a:endParaRPr lang="en-US">
                  <a:solidFill>
                    <a:srgbClr val="000000"/>
                  </a:solidFill>
                </a:endParaRPr>
              </a:p>
            </p:txBody>
          </p:sp>
          <p:sp>
            <p:nvSpPr>
              <p:cNvPr id="28994" name="Freeform 115"/>
              <p:cNvSpPr>
                <a:spLocks/>
              </p:cNvSpPr>
              <p:nvPr/>
            </p:nvSpPr>
            <p:spPr bwMode="auto">
              <a:xfrm>
                <a:off x="3504" y="2485"/>
                <a:ext cx="6" cy="19"/>
              </a:xfrm>
              <a:custGeom>
                <a:avLst/>
                <a:gdLst>
                  <a:gd name="T0" fmla="*/ 2 w 6"/>
                  <a:gd name="T1" fmla="*/ 0 h 19"/>
                  <a:gd name="T2" fmla="*/ 3 w 6"/>
                  <a:gd name="T3" fmla="*/ 0 h 19"/>
                  <a:gd name="T4" fmla="*/ 5 w 6"/>
                  <a:gd name="T5" fmla="*/ 17 h 19"/>
                  <a:gd name="T6" fmla="*/ 3 w 6"/>
                  <a:gd name="T7" fmla="*/ 18 h 19"/>
                  <a:gd name="T8" fmla="*/ 0 w 6"/>
                  <a:gd name="T9" fmla="*/ 1 h 19"/>
                  <a:gd name="T10" fmla="*/ 2 w 6"/>
                  <a:gd name="T11" fmla="*/ 0 h 19"/>
                  <a:gd name="T12" fmla="*/ 0 60000 65536"/>
                  <a:gd name="T13" fmla="*/ 0 60000 65536"/>
                  <a:gd name="T14" fmla="*/ 0 60000 65536"/>
                  <a:gd name="T15" fmla="*/ 0 60000 65536"/>
                  <a:gd name="T16" fmla="*/ 0 60000 65536"/>
                  <a:gd name="T17" fmla="*/ 0 60000 65536"/>
                  <a:gd name="T18" fmla="*/ 0 w 6"/>
                  <a:gd name="T19" fmla="*/ 0 h 19"/>
                  <a:gd name="T20" fmla="*/ 6 w 6"/>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6" h="19">
                    <a:moveTo>
                      <a:pt x="2" y="0"/>
                    </a:moveTo>
                    <a:lnTo>
                      <a:pt x="3" y="0"/>
                    </a:lnTo>
                    <a:lnTo>
                      <a:pt x="5" y="17"/>
                    </a:lnTo>
                    <a:lnTo>
                      <a:pt x="3" y="18"/>
                    </a:lnTo>
                    <a:lnTo>
                      <a:pt x="0" y="1"/>
                    </a:lnTo>
                    <a:lnTo>
                      <a:pt x="2" y="0"/>
                    </a:lnTo>
                  </a:path>
                </a:pathLst>
              </a:custGeom>
              <a:solidFill>
                <a:srgbClr val="005000"/>
              </a:solidFill>
              <a:ln w="12700" cap="rnd">
                <a:noFill/>
                <a:round/>
                <a:headEnd/>
                <a:tailEnd/>
              </a:ln>
            </p:spPr>
            <p:txBody>
              <a:bodyPr/>
              <a:lstStyle/>
              <a:p>
                <a:endParaRPr lang="en-US">
                  <a:solidFill>
                    <a:srgbClr val="000000"/>
                  </a:solidFill>
                </a:endParaRPr>
              </a:p>
            </p:txBody>
          </p:sp>
          <p:sp>
            <p:nvSpPr>
              <p:cNvPr id="28995" name="Freeform 116"/>
              <p:cNvSpPr>
                <a:spLocks/>
              </p:cNvSpPr>
              <p:nvPr/>
            </p:nvSpPr>
            <p:spPr bwMode="auto">
              <a:xfrm>
                <a:off x="3504" y="2480"/>
                <a:ext cx="2" cy="2"/>
              </a:xfrm>
              <a:custGeom>
                <a:avLst/>
                <a:gdLst>
                  <a:gd name="T0" fmla="*/ 1 w 2"/>
                  <a:gd name="T1" fmla="*/ 0 h 2"/>
                  <a:gd name="T2" fmla="*/ 1 w 2"/>
                  <a:gd name="T3" fmla="*/ 1 h 2"/>
                  <a:gd name="T4" fmla="*/ 1 w 2"/>
                  <a:gd name="T5" fmla="*/ 1 h 2"/>
                  <a:gd name="T6" fmla="*/ 1 w 2"/>
                  <a:gd name="T7" fmla="*/ 1 h 2"/>
                  <a:gd name="T8" fmla="*/ 1 w 2"/>
                  <a:gd name="T9" fmla="*/ 1 h 2"/>
                  <a:gd name="T10" fmla="*/ 1 w 2"/>
                  <a:gd name="T11" fmla="*/ 1 h 2"/>
                  <a:gd name="T12" fmla="*/ 0 w 2"/>
                  <a:gd name="T13" fmla="*/ 1 h 2"/>
                  <a:gd name="T14" fmla="*/ 0 w 2"/>
                  <a:gd name="T15" fmla="*/ 1 h 2"/>
                  <a:gd name="T16" fmla="*/ 0 w 2"/>
                  <a:gd name="T17" fmla="*/ 1 h 2"/>
                  <a:gd name="T18" fmla="*/ 0 w 2"/>
                  <a:gd name="T19" fmla="*/ 0 h 2"/>
                  <a:gd name="T20" fmla="*/ 0 w 2"/>
                  <a:gd name="T21" fmla="*/ 0 h 2"/>
                  <a:gd name="T22" fmla="*/ 0 w 2"/>
                  <a:gd name="T23" fmla="*/ 0 h 2"/>
                  <a:gd name="T24" fmla="*/ 1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2"/>
                  <a:gd name="T41" fmla="*/ 2 w 2"/>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2">
                    <a:moveTo>
                      <a:pt x="1" y="0"/>
                    </a:moveTo>
                    <a:lnTo>
                      <a:pt x="1" y="1"/>
                    </a:lnTo>
                    <a:lnTo>
                      <a:pt x="0" y="1"/>
                    </a:lnTo>
                    <a:lnTo>
                      <a:pt x="0" y="0"/>
                    </a:lnTo>
                    <a:lnTo>
                      <a:pt x="1" y="0"/>
                    </a:lnTo>
                  </a:path>
                </a:pathLst>
              </a:custGeom>
              <a:solidFill>
                <a:srgbClr val="005000"/>
              </a:solidFill>
              <a:ln w="12700" cap="rnd">
                <a:noFill/>
                <a:round/>
                <a:headEnd/>
                <a:tailEnd/>
              </a:ln>
            </p:spPr>
            <p:txBody>
              <a:bodyPr/>
              <a:lstStyle/>
              <a:p>
                <a:endParaRPr lang="en-US">
                  <a:solidFill>
                    <a:srgbClr val="000000"/>
                  </a:solidFill>
                </a:endParaRPr>
              </a:p>
            </p:txBody>
          </p:sp>
          <p:sp>
            <p:nvSpPr>
              <p:cNvPr id="28996" name="Freeform 117"/>
              <p:cNvSpPr>
                <a:spLocks/>
              </p:cNvSpPr>
              <p:nvPr/>
            </p:nvSpPr>
            <p:spPr bwMode="auto">
              <a:xfrm>
                <a:off x="3505" y="247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0" y="0"/>
                    </a:move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8997" name="Freeform 118"/>
              <p:cNvSpPr>
                <a:spLocks/>
              </p:cNvSpPr>
              <p:nvPr/>
            </p:nvSpPr>
            <p:spPr bwMode="auto">
              <a:xfrm>
                <a:off x="3500" y="2482"/>
                <a:ext cx="7" cy="25"/>
              </a:xfrm>
              <a:custGeom>
                <a:avLst/>
                <a:gdLst>
                  <a:gd name="T0" fmla="*/ 4 w 7"/>
                  <a:gd name="T1" fmla="*/ 0 h 25"/>
                  <a:gd name="T2" fmla="*/ 0 w 7"/>
                  <a:gd name="T3" fmla="*/ 4 h 25"/>
                  <a:gd name="T4" fmla="*/ 0 w 7"/>
                  <a:gd name="T5" fmla="*/ 5 h 25"/>
                  <a:gd name="T6" fmla="*/ 0 w 7"/>
                  <a:gd name="T7" fmla="*/ 5 h 25"/>
                  <a:gd name="T8" fmla="*/ 0 w 7"/>
                  <a:gd name="T9" fmla="*/ 4 h 25"/>
                  <a:gd name="T10" fmla="*/ 1 w 7"/>
                  <a:gd name="T11" fmla="*/ 5 h 25"/>
                  <a:gd name="T12" fmla="*/ 2 w 7"/>
                  <a:gd name="T13" fmla="*/ 6 h 25"/>
                  <a:gd name="T14" fmla="*/ 4 w 7"/>
                  <a:gd name="T15" fmla="*/ 20 h 25"/>
                  <a:gd name="T16" fmla="*/ 4 w 7"/>
                  <a:gd name="T17" fmla="*/ 21 h 25"/>
                  <a:gd name="T18" fmla="*/ 4 w 7"/>
                  <a:gd name="T19" fmla="*/ 22 h 25"/>
                  <a:gd name="T20" fmla="*/ 3 w 7"/>
                  <a:gd name="T21" fmla="*/ 23 h 25"/>
                  <a:gd name="T22" fmla="*/ 4 w 7"/>
                  <a:gd name="T23" fmla="*/ 23 h 25"/>
                  <a:gd name="T24" fmla="*/ 4 w 7"/>
                  <a:gd name="T25" fmla="*/ 23 h 25"/>
                  <a:gd name="T26" fmla="*/ 4 w 7"/>
                  <a:gd name="T27" fmla="*/ 24 h 25"/>
                  <a:gd name="T28" fmla="*/ 5 w 7"/>
                  <a:gd name="T29" fmla="*/ 24 h 25"/>
                  <a:gd name="T30" fmla="*/ 6 w 7"/>
                  <a:gd name="T31" fmla="*/ 23 h 25"/>
                  <a:gd name="T32" fmla="*/ 3 w 7"/>
                  <a:gd name="T33" fmla="*/ 4 h 25"/>
                  <a:gd name="T34" fmla="*/ 3 w 7"/>
                  <a:gd name="T35" fmla="*/ 4 h 25"/>
                  <a:gd name="T36" fmla="*/ 3 w 7"/>
                  <a:gd name="T37" fmla="*/ 3 h 25"/>
                  <a:gd name="T38" fmla="*/ 4 w 7"/>
                  <a:gd name="T39" fmla="*/ 2 h 25"/>
                  <a:gd name="T40" fmla="*/ 4 w 7"/>
                  <a:gd name="T41" fmla="*/ 1 h 25"/>
                  <a:gd name="T42" fmla="*/ 4 w 7"/>
                  <a:gd name="T43" fmla="*/ 0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
                  <a:gd name="T67" fmla="*/ 0 h 25"/>
                  <a:gd name="T68" fmla="*/ 7 w 7"/>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 h="25">
                    <a:moveTo>
                      <a:pt x="4" y="0"/>
                    </a:moveTo>
                    <a:lnTo>
                      <a:pt x="0" y="4"/>
                    </a:lnTo>
                    <a:lnTo>
                      <a:pt x="0" y="5"/>
                    </a:lnTo>
                    <a:lnTo>
                      <a:pt x="0" y="4"/>
                    </a:lnTo>
                    <a:lnTo>
                      <a:pt x="1" y="5"/>
                    </a:lnTo>
                    <a:lnTo>
                      <a:pt x="2" y="6"/>
                    </a:lnTo>
                    <a:lnTo>
                      <a:pt x="4" y="20"/>
                    </a:lnTo>
                    <a:lnTo>
                      <a:pt x="4" y="21"/>
                    </a:lnTo>
                    <a:lnTo>
                      <a:pt x="4" y="22"/>
                    </a:lnTo>
                    <a:lnTo>
                      <a:pt x="3" y="23"/>
                    </a:lnTo>
                    <a:lnTo>
                      <a:pt x="4" y="23"/>
                    </a:lnTo>
                    <a:lnTo>
                      <a:pt x="4" y="24"/>
                    </a:lnTo>
                    <a:lnTo>
                      <a:pt x="5" y="24"/>
                    </a:lnTo>
                    <a:lnTo>
                      <a:pt x="6" y="23"/>
                    </a:lnTo>
                    <a:lnTo>
                      <a:pt x="3" y="4"/>
                    </a:lnTo>
                    <a:lnTo>
                      <a:pt x="3" y="3"/>
                    </a:lnTo>
                    <a:lnTo>
                      <a:pt x="4" y="2"/>
                    </a:lnTo>
                    <a:lnTo>
                      <a:pt x="4" y="1"/>
                    </a:lnTo>
                    <a:lnTo>
                      <a:pt x="4" y="0"/>
                    </a:lnTo>
                  </a:path>
                </a:pathLst>
              </a:custGeom>
              <a:solidFill>
                <a:srgbClr val="F0F0F0"/>
              </a:solidFill>
              <a:ln w="12700" cap="rnd">
                <a:noFill/>
                <a:round/>
                <a:headEnd/>
                <a:tailEnd/>
              </a:ln>
            </p:spPr>
            <p:txBody>
              <a:bodyPr/>
              <a:lstStyle/>
              <a:p>
                <a:endParaRPr lang="en-US">
                  <a:solidFill>
                    <a:srgbClr val="000000"/>
                  </a:solidFill>
                </a:endParaRPr>
              </a:p>
            </p:txBody>
          </p:sp>
          <p:sp>
            <p:nvSpPr>
              <p:cNvPr id="28998" name="Freeform 119"/>
              <p:cNvSpPr>
                <a:spLocks/>
              </p:cNvSpPr>
              <p:nvPr/>
            </p:nvSpPr>
            <p:spPr bwMode="auto">
              <a:xfrm>
                <a:off x="3406" y="2519"/>
                <a:ext cx="8" cy="16"/>
              </a:xfrm>
              <a:custGeom>
                <a:avLst/>
                <a:gdLst>
                  <a:gd name="T0" fmla="*/ 2 w 8"/>
                  <a:gd name="T1" fmla="*/ 3 h 16"/>
                  <a:gd name="T2" fmla="*/ 0 w 8"/>
                  <a:gd name="T3" fmla="*/ 3 h 16"/>
                  <a:gd name="T4" fmla="*/ 0 w 8"/>
                  <a:gd name="T5" fmla="*/ 5 h 16"/>
                  <a:gd name="T6" fmla="*/ 0 w 8"/>
                  <a:gd name="T7" fmla="*/ 7 h 16"/>
                  <a:gd name="T8" fmla="*/ 0 w 8"/>
                  <a:gd name="T9" fmla="*/ 8 h 16"/>
                  <a:gd name="T10" fmla="*/ 1 w 8"/>
                  <a:gd name="T11" fmla="*/ 10 h 16"/>
                  <a:gd name="T12" fmla="*/ 2 w 8"/>
                  <a:gd name="T13" fmla="*/ 11 h 16"/>
                  <a:gd name="T14" fmla="*/ 2 w 8"/>
                  <a:gd name="T15" fmla="*/ 13 h 16"/>
                  <a:gd name="T16" fmla="*/ 2 w 8"/>
                  <a:gd name="T17" fmla="*/ 14 h 16"/>
                  <a:gd name="T18" fmla="*/ 3 w 8"/>
                  <a:gd name="T19" fmla="*/ 15 h 16"/>
                  <a:gd name="T20" fmla="*/ 4 w 8"/>
                  <a:gd name="T21" fmla="*/ 12 h 16"/>
                  <a:gd name="T22" fmla="*/ 4 w 8"/>
                  <a:gd name="T23" fmla="*/ 10 h 16"/>
                  <a:gd name="T24" fmla="*/ 5 w 8"/>
                  <a:gd name="T25" fmla="*/ 8 h 16"/>
                  <a:gd name="T26" fmla="*/ 5 w 8"/>
                  <a:gd name="T27" fmla="*/ 8 h 16"/>
                  <a:gd name="T28" fmla="*/ 3 w 8"/>
                  <a:gd name="T29" fmla="*/ 8 h 16"/>
                  <a:gd name="T30" fmla="*/ 1 w 8"/>
                  <a:gd name="T31" fmla="*/ 6 h 16"/>
                  <a:gd name="T32" fmla="*/ 1 w 8"/>
                  <a:gd name="T33" fmla="*/ 3 h 16"/>
                  <a:gd name="T34" fmla="*/ 3 w 8"/>
                  <a:gd name="T35" fmla="*/ 3 h 16"/>
                  <a:gd name="T36" fmla="*/ 3 w 8"/>
                  <a:gd name="T37" fmla="*/ 3 h 16"/>
                  <a:gd name="T38" fmla="*/ 1 w 8"/>
                  <a:gd name="T39" fmla="*/ 4 h 16"/>
                  <a:gd name="T40" fmla="*/ 2 w 8"/>
                  <a:gd name="T41" fmla="*/ 7 h 16"/>
                  <a:gd name="T42" fmla="*/ 4 w 8"/>
                  <a:gd name="T43" fmla="*/ 7 h 16"/>
                  <a:gd name="T44" fmla="*/ 6 w 8"/>
                  <a:gd name="T45" fmla="*/ 6 h 16"/>
                  <a:gd name="T46" fmla="*/ 6 w 8"/>
                  <a:gd name="T47" fmla="*/ 4 h 16"/>
                  <a:gd name="T48" fmla="*/ 6 w 8"/>
                  <a:gd name="T49" fmla="*/ 2 h 16"/>
                  <a:gd name="T50" fmla="*/ 7 w 8"/>
                  <a:gd name="T51" fmla="*/ 1 h 16"/>
                  <a:gd name="T52" fmla="*/ 7 w 8"/>
                  <a:gd name="T53" fmla="*/ 0 h 16"/>
                  <a:gd name="T54" fmla="*/ 6 w 8"/>
                  <a:gd name="T55" fmla="*/ 0 h 16"/>
                  <a:gd name="T56" fmla="*/ 5 w 8"/>
                  <a:gd name="T57" fmla="*/ 1 h 16"/>
                  <a:gd name="T58" fmla="*/ 4 w 8"/>
                  <a:gd name="T59" fmla="*/ 1 h 16"/>
                  <a:gd name="T60" fmla="*/ 4 w 8"/>
                  <a:gd name="T61" fmla="*/ 2 h 16"/>
                  <a:gd name="T62" fmla="*/ 4 w 8"/>
                  <a:gd name="T63" fmla="*/ 4 h 16"/>
                  <a:gd name="T64" fmla="*/ 4 w 8"/>
                  <a:gd name="T65" fmla="*/ 7 h 16"/>
                  <a:gd name="T66" fmla="*/ 3 w 8"/>
                  <a:gd name="T67" fmla="*/ 7 h 16"/>
                  <a:gd name="T68" fmla="*/ 4 w 8"/>
                  <a:gd name="T69" fmla="*/ 5 h 16"/>
                  <a:gd name="T70" fmla="*/ 4 w 8"/>
                  <a:gd name="T71" fmla="*/ 3 h 16"/>
                  <a:gd name="T72" fmla="*/ 3 w 8"/>
                  <a:gd name="T73" fmla="*/ 3 h 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
                  <a:gd name="T112" fmla="*/ 0 h 16"/>
                  <a:gd name="T113" fmla="*/ 8 w 8"/>
                  <a:gd name="T114" fmla="*/ 16 h 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 h="16">
                    <a:moveTo>
                      <a:pt x="3" y="3"/>
                    </a:moveTo>
                    <a:lnTo>
                      <a:pt x="2" y="3"/>
                    </a:lnTo>
                    <a:lnTo>
                      <a:pt x="1" y="3"/>
                    </a:lnTo>
                    <a:lnTo>
                      <a:pt x="0" y="3"/>
                    </a:lnTo>
                    <a:lnTo>
                      <a:pt x="0" y="5"/>
                    </a:lnTo>
                    <a:lnTo>
                      <a:pt x="0" y="7"/>
                    </a:lnTo>
                    <a:lnTo>
                      <a:pt x="0" y="8"/>
                    </a:lnTo>
                    <a:lnTo>
                      <a:pt x="1" y="9"/>
                    </a:lnTo>
                    <a:lnTo>
                      <a:pt x="1" y="10"/>
                    </a:lnTo>
                    <a:lnTo>
                      <a:pt x="2" y="10"/>
                    </a:lnTo>
                    <a:lnTo>
                      <a:pt x="2" y="11"/>
                    </a:lnTo>
                    <a:lnTo>
                      <a:pt x="3" y="12"/>
                    </a:lnTo>
                    <a:lnTo>
                      <a:pt x="2" y="13"/>
                    </a:lnTo>
                    <a:lnTo>
                      <a:pt x="2" y="14"/>
                    </a:lnTo>
                    <a:lnTo>
                      <a:pt x="3" y="15"/>
                    </a:lnTo>
                    <a:lnTo>
                      <a:pt x="4" y="14"/>
                    </a:lnTo>
                    <a:lnTo>
                      <a:pt x="4" y="12"/>
                    </a:lnTo>
                    <a:lnTo>
                      <a:pt x="4" y="11"/>
                    </a:lnTo>
                    <a:lnTo>
                      <a:pt x="4" y="10"/>
                    </a:lnTo>
                    <a:lnTo>
                      <a:pt x="4" y="9"/>
                    </a:lnTo>
                    <a:lnTo>
                      <a:pt x="5" y="8"/>
                    </a:lnTo>
                    <a:lnTo>
                      <a:pt x="4" y="8"/>
                    </a:lnTo>
                    <a:lnTo>
                      <a:pt x="3" y="8"/>
                    </a:lnTo>
                    <a:lnTo>
                      <a:pt x="2" y="7"/>
                    </a:lnTo>
                    <a:lnTo>
                      <a:pt x="1" y="6"/>
                    </a:lnTo>
                    <a:lnTo>
                      <a:pt x="1" y="5"/>
                    </a:lnTo>
                    <a:lnTo>
                      <a:pt x="1" y="3"/>
                    </a:lnTo>
                    <a:lnTo>
                      <a:pt x="2" y="3"/>
                    </a:lnTo>
                    <a:lnTo>
                      <a:pt x="3" y="3"/>
                    </a:lnTo>
                    <a:lnTo>
                      <a:pt x="2" y="3"/>
                    </a:lnTo>
                    <a:lnTo>
                      <a:pt x="1" y="4"/>
                    </a:lnTo>
                    <a:lnTo>
                      <a:pt x="1" y="5"/>
                    </a:lnTo>
                    <a:lnTo>
                      <a:pt x="2" y="7"/>
                    </a:lnTo>
                    <a:lnTo>
                      <a:pt x="4" y="7"/>
                    </a:lnTo>
                    <a:lnTo>
                      <a:pt x="5" y="7"/>
                    </a:lnTo>
                    <a:lnTo>
                      <a:pt x="6" y="6"/>
                    </a:lnTo>
                    <a:lnTo>
                      <a:pt x="6" y="5"/>
                    </a:lnTo>
                    <a:lnTo>
                      <a:pt x="6" y="4"/>
                    </a:lnTo>
                    <a:lnTo>
                      <a:pt x="6" y="3"/>
                    </a:lnTo>
                    <a:lnTo>
                      <a:pt x="6" y="2"/>
                    </a:lnTo>
                    <a:lnTo>
                      <a:pt x="6" y="1"/>
                    </a:lnTo>
                    <a:lnTo>
                      <a:pt x="7" y="1"/>
                    </a:lnTo>
                    <a:lnTo>
                      <a:pt x="7" y="0"/>
                    </a:lnTo>
                    <a:lnTo>
                      <a:pt x="6" y="0"/>
                    </a:lnTo>
                    <a:lnTo>
                      <a:pt x="6" y="1"/>
                    </a:lnTo>
                    <a:lnTo>
                      <a:pt x="5" y="1"/>
                    </a:lnTo>
                    <a:lnTo>
                      <a:pt x="4" y="1"/>
                    </a:lnTo>
                    <a:lnTo>
                      <a:pt x="4" y="2"/>
                    </a:lnTo>
                    <a:lnTo>
                      <a:pt x="4" y="3"/>
                    </a:lnTo>
                    <a:lnTo>
                      <a:pt x="4" y="4"/>
                    </a:lnTo>
                    <a:lnTo>
                      <a:pt x="4" y="5"/>
                    </a:lnTo>
                    <a:lnTo>
                      <a:pt x="4" y="7"/>
                    </a:lnTo>
                    <a:lnTo>
                      <a:pt x="2" y="7"/>
                    </a:lnTo>
                    <a:lnTo>
                      <a:pt x="3" y="7"/>
                    </a:lnTo>
                    <a:lnTo>
                      <a:pt x="4" y="5"/>
                    </a:lnTo>
                    <a:lnTo>
                      <a:pt x="4" y="4"/>
                    </a:lnTo>
                    <a:lnTo>
                      <a:pt x="4" y="3"/>
                    </a:lnTo>
                    <a:lnTo>
                      <a:pt x="3" y="3"/>
                    </a:lnTo>
                  </a:path>
                </a:pathLst>
              </a:custGeom>
              <a:solidFill>
                <a:srgbClr val="60A060"/>
              </a:solidFill>
              <a:ln w="12700" cap="rnd">
                <a:noFill/>
                <a:round/>
                <a:headEnd/>
                <a:tailEnd/>
              </a:ln>
            </p:spPr>
            <p:txBody>
              <a:bodyPr/>
              <a:lstStyle/>
              <a:p>
                <a:endParaRPr lang="en-US">
                  <a:solidFill>
                    <a:srgbClr val="000000"/>
                  </a:solidFill>
                </a:endParaRPr>
              </a:p>
            </p:txBody>
          </p:sp>
          <p:sp>
            <p:nvSpPr>
              <p:cNvPr id="28999" name="Freeform 120"/>
              <p:cNvSpPr>
                <a:spLocks/>
              </p:cNvSpPr>
              <p:nvPr/>
            </p:nvSpPr>
            <p:spPr bwMode="auto">
              <a:xfrm>
                <a:off x="3405" y="2521"/>
                <a:ext cx="2" cy="1"/>
              </a:xfrm>
              <a:custGeom>
                <a:avLst/>
                <a:gdLst>
                  <a:gd name="T0" fmla="*/ 0 w 2"/>
                  <a:gd name="T1" fmla="*/ 0 h 1"/>
                  <a:gd name="T2" fmla="*/ 0 w 2"/>
                  <a:gd name="T3" fmla="*/ 0 h 1"/>
                  <a:gd name="T4" fmla="*/ 0 w 2"/>
                  <a:gd name="T5" fmla="*/ 0 h 1"/>
                  <a:gd name="T6" fmla="*/ 0 w 2"/>
                  <a:gd name="T7" fmla="*/ 0 h 1"/>
                  <a:gd name="T8" fmla="*/ 1 w 2"/>
                  <a:gd name="T9" fmla="*/ 0 h 1"/>
                  <a:gd name="T10" fmla="*/ 1 w 2"/>
                  <a:gd name="T11" fmla="*/ 0 h 1"/>
                  <a:gd name="T12" fmla="*/ 1 w 2"/>
                  <a:gd name="T13" fmla="*/ 0 h 1"/>
                  <a:gd name="T14" fmla="*/ 1 w 2"/>
                  <a:gd name="T15" fmla="*/ 0 h 1"/>
                  <a:gd name="T16" fmla="*/ 1 w 2"/>
                  <a:gd name="T17" fmla="*/ 0 h 1"/>
                  <a:gd name="T18" fmla="*/ 1 w 2"/>
                  <a:gd name="T19" fmla="*/ 0 h 1"/>
                  <a:gd name="T20" fmla="*/ 0 w 2"/>
                  <a:gd name="T21" fmla="*/ 0 h 1"/>
                  <a:gd name="T22" fmla="*/ 0 w 2"/>
                  <a:gd name="T23" fmla="*/ 0 h 1"/>
                  <a:gd name="T24" fmla="*/ 0 w 2"/>
                  <a:gd name="T25" fmla="*/ 0 h 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1"/>
                  <a:gd name="T41" fmla="*/ 2 w 2"/>
                  <a:gd name="T42" fmla="*/ 1 h 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1">
                    <a:moveTo>
                      <a:pt x="0" y="0"/>
                    </a:moveTo>
                    <a:lnTo>
                      <a:pt x="0" y="0"/>
                    </a:lnTo>
                    <a:lnTo>
                      <a:pt x="1" y="0"/>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000" name="Freeform 121"/>
              <p:cNvSpPr>
                <a:spLocks/>
              </p:cNvSpPr>
              <p:nvPr/>
            </p:nvSpPr>
            <p:spPr bwMode="auto">
              <a:xfrm>
                <a:off x="3405" y="2525"/>
                <a:ext cx="1" cy="5"/>
              </a:xfrm>
              <a:custGeom>
                <a:avLst/>
                <a:gdLst>
                  <a:gd name="T0" fmla="*/ 0 w 1"/>
                  <a:gd name="T1" fmla="*/ 4 h 5"/>
                  <a:gd name="T2" fmla="*/ 0 w 1"/>
                  <a:gd name="T3" fmla="*/ 4 h 5"/>
                  <a:gd name="T4" fmla="*/ 0 w 1"/>
                  <a:gd name="T5" fmla="*/ 4 h 5"/>
                  <a:gd name="T6" fmla="*/ 0 w 1"/>
                  <a:gd name="T7" fmla="*/ 3 h 5"/>
                  <a:gd name="T8" fmla="*/ 0 w 1"/>
                  <a:gd name="T9" fmla="*/ 3 h 5"/>
                  <a:gd name="T10" fmla="*/ 0 w 1"/>
                  <a:gd name="T11" fmla="*/ 2 h 5"/>
                  <a:gd name="T12" fmla="*/ 0 w 1"/>
                  <a:gd name="T13" fmla="*/ 2 h 5"/>
                  <a:gd name="T14" fmla="*/ 0 w 1"/>
                  <a:gd name="T15" fmla="*/ 1 h 5"/>
                  <a:gd name="T16" fmla="*/ 0 w 1"/>
                  <a:gd name="T17" fmla="*/ 0 h 5"/>
                  <a:gd name="T18" fmla="*/ 0 w 1"/>
                  <a:gd name="T19" fmla="*/ 0 h 5"/>
                  <a:gd name="T20" fmla="*/ 0 w 1"/>
                  <a:gd name="T21" fmla="*/ 0 h 5"/>
                  <a:gd name="T22" fmla="*/ 0 w 1"/>
                  <a:gd name="T23" fmla="*/ 1 h 5"/>
                  <a:gd name="T24" fmla="*/ 0 w 1"/>
                  <a:gd name="T25" fmla="*/ 1 h 5"/>
                  <a:gd name="T26" fmla="*/ 0 w 1"/>
                  <a:gd name="T27" fmla="*/ 2 h 5"/>
                  <a:gd name="T28" fmla="*/ 0 w 1"/>
                  <a:gd name="T29" fmla="*/ 2 h 5"/>
                  <a:gd name="T30" fmla="*/ 0 w 1"/>
                  <a:gd name="T31" fmla="*/ 2 h 5"/>
                  <a:gd name="T32" fmla="*/ 0 w 1"/>
                  <a:gd name="T33" fmla="*/ 3 h 5"/>
                  <a:gd name="T34" fmla="*/ 0 w 1"/>
                  <a:gd name="T35" fmla="*/ 3 h 5"/>
                  <a:gd name="T36" fmla="*/ 0 w 1"/>
                  <a:gd name="T37" fmla="*/ 4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5"/>
                  <a:gd name="T59" fmla="*/ 1 w 1"/>
                  <a:gd name="T60" fmla="*/ 5 h 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5">
                    <a:moveTo>
                      <a:pt x="0" y="4"/>
                    </a:moveTo>
                    <a:lnTo>
                      <a:pt x="0" y="4"/>
                    </a:lnTo>
                    <a:lnTo>
                      <a:pt x="0" y="3"/>
                    </a:lnTo>
                    <a:lnTo>
                      <a:pt x="0" y="2"/>
                    </a:lnTo>
                    <a:lnTo>
                      <a:pt x="0" y="1"/>
                    </a:lnTo>
                    <a:lnTo>
                      <a:pt x="0" y="0"/>
                    </a:lnTo>
                    <a:lnTo>
                      <a:pt x="0" y="1"/>
                    </a:lnTo>
                    <a:lnTo>
                      <a:pt x="0" y="2"/>
                    </a:lnTo>
                    <a:lnTo>
                      <a:pt x="0" y="3"/>
                    </a:lnTo>
                    <a:lnTo>
                      <a:pt x="0" y="4"/>
                    </a:lnTo>
                  </a:path>
                </a:pathLst>
              </a:custGeom>
              <a:solidFill>
                <a:srgbClr val="206000"/>
              </a:solidFill>
              <a:ln w="12700" cap="rnd">
                <a:noFill/>
                <a:round/>
                <a:headEnd/>
                <a:tailEnd/>
              </a:ln>
            </p:spPr>
            <p:txBody>
              <a:bodyPr/>
              <a:lstStyle/>
              <a:p>
                <a:endParaRPr lang="en-US">
                  <a:solidFill>
                    <a:srgbClr val="000000"/>
                  </a:solidFill>
                </a:endParaRPr>
              </a:p>
            </p:txBody>
          </p:sp>
          <p:sp>
            <p:nvSpPr>
              <p:cNvPr id="29001" name="Freeform 122"/>
              <p:cNvSpPr>
                <a:spLocks/>
              </p:cNvSpPr>
              <p:nvPr/>
            </p:nvSpPr>
            <p:spPr bwMode="auto">
              <a:xfrm>
                <a:off x="3406" y="2532"/>
                <a:ext cx="3" cy="2"/>
              </a:xfrm>
              <a:custGeom>
                <a:avLst/>
                <a:gdLst>
                  <a:gd name="T0" fmla="*/ 0 w 3"/>
                  <a:gd name="T1" fmla="*/ 1 h 2"/>
                  <a:gd name="T2" fmla="*/ 0 w 3"/>
                  <a:gd name="T3" fmla="*/ 1 h 2"/>
                  <a:gd name="T4" fmla="*/ 1 w 3"/>
                  <a:gd name="T5" fmla="*/ 1 h 2"/>
                  <a:gd name="T6" fmla="*/ 1 w 3"/>
                  <a:gd name="T7" fmla="*/ 0 h 2"/>
                  <a:gd name="T8" fmla="*/ 0 w 3"/>
                  <a:gd name="T9" fmla="*/ 0 h 2"/>
                  <a:gd name="T10" fmla="*/ 1 w 3"/>
                  <a:gd name="T11" fmla="*/ 0 h 2"/>
                  <a:gd name="T12" fmla="*/ 2 w 3"/>
                  <a:gd name="T13" fmla="*/ 0 h 2"/>
                  <a:gd name="T14" fmla="*/ 2 w 3"/>
                  <a:gd name="T15" fmla="*/ 0 h 2"/>
                  <a:gd name="T16" fmla="*/ 2 w 3"/>
                  <a:gd name="T17" fmla="*/ 1 h 2"/>
                  <a:gd name="T18" fmla="*/ 1 w 3"/>
                  <a:gd name="T19" fmla="*/ 1 h 2"/>
                  <a:gd name="T20" fmla="*/ 2 w 3"/>
                  <a:gd name="T21" fmla="*/ 1 h 2"/>
                  <a:gd name="T22" fmla="*/ 0 w 3"/>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2"/>
                  <a:gd name="T38" fmla="*/ 3 w 3"/>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2">
                    <a:moveTo>
                      <a:pt x="0" y="1"/>
                    </a:moveTo>
                    <a:lnTo>
                      <a:pt x="0" y="1"/>
                    </a:lnTo>
                    <a:lnTo>
                      <a:pt x="1" y="1"/>
                    </a:lnTo>
                    <a:lnTo>
                      <a:pt x="1" y="0"/>
                    </a:lnTo>
                    <a:lnTo>
                      <a:pt x="0" y="0"/>
                    </a:lnTo>
                    <a:lnTo>
                      <a:pt x="1" y="0"/>
                    </a:lnTo>
                    <a:lnTo>
                      <a:pt x="2" y="0"/>
                    </a:lnTo>
                    <a:lnTo>
                      <a:pt x="2" y="1"/>
                    </a:lnTo>
                    <a:lnTo>
                      <a:pt x="1" y="1"/>
                    </a:lnTo>
                    <a:lnTo>
                      <a:pt x="2"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002" name="Freeform 123"/>
              <p:cNvSpPr>
                <a:spLocks/>
              </p:cNvSpPr>
              <p:nvPr/>
            </p:nvSpPr>
            <p:spPr bwMode="auto">
              <a:xfrm>
                <a:off x="3406" y="2535"/>
                <a:ext cx="3" cy="2"/>
              </a:xfrm>
              <a:custGeom>
                <a:avLst/>
                <a:gdLst>
                  <a:gd name="T0" fmla="*/ 1 w 3"/>
                  <a:gd name="T1" fmla="*/ 1 h 2"/>
                  <a:gd name="T2" fmla="*/ 1 w 3"/>
                  <a:gd name="T3" fmla="*/ 1 h 2"/>
                  <a:gd name="T4" fmla="*/ 1 w 3"/>
                  <a:gd name="T5" fmla="*/ 1 h 2"/>
                  <a:gd name="T6" fmla="*/ 0 w 3"/>
                  <a:gd name="T7" fmla="*/ 1 h 2"/>
                  <a:gd name="T8" fmla="*/ 0 w 3"/>
                  <a:gd name="T9" fmla="*/ 0 h 2"/>
                  <a:gd name="T10" fmla="*/ 0 w 3"/>
                  <a:gd name="T11" fmla="*/ 0 h 2"/>
                  <a:gd name="T12" fmla="*/ 2 w 3"/>
                  <a:gd name="T13" fmla="*/ 0 h 2"/>
                  <a:gd name="T14" fmla="*/ 1 w 3"/>
                  <a:gd name="T15" fmla="*/ 1 h 2"/>
                  <a:gd name="T16" fmla="*/ 1 w 3"/>
                  <a:gd name="T17" fmla="*/ 0 h 2"/>
                  <a:gd name="T18" fmla="*/ 2 w 3"/>
                  <a:gd name="T19" fmla="*/ 1 h 2"/>
                  <a:gd name="T20" fmla="*/ 1 w 3"/>
                  <a:gd name="T21" fmla="*/ 1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2"/>
                  <a:gd name="T35" fmla="*/ 3 w 3"/>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2">
                    <a:moveTo>
                      <a:pt x="1" y="1"/>
                    </a:moveTo>
                    <a:lnTo>
                      <a:pt x="1" y="1"/>
                    </a:lnTo>
                    <a:lnTo>
                      <a:pt x="0" y="1"/>
                    </a:lnTo>
                    <a:lnTo>
                      <a:pt x="0" y="0"/>
                    </a:lnTo>
                    <a:lnTo>
                      <a:pt x="2" y="0"/>
                    </a:lnTo>
                    <a:lnTo>
                      <a:pt x="1" y="1"/>
                    </a:lnTo>
                    <a:lnTo>
                      <a:pt x="1" y="0"/>
                    </a:lnTo>
                    <a:lnTo>
                      <a:pt x="2" y="1"/>
                    </a:lnTo>
                    <a:lnTo>
                      <a:pt x="1" y="1"/>
                    </a:lnTo>
                  </a:path>
                </a:pathLst>
              </a:custGeom>
              <a:solidFill>
                <a:srgbClr val="206000"/>
              </a:solidFill>
              <a:ln w="12700" cap="rnd">
                <a:noFill/>
                <a:round/>
                <a:headEnd/>
                <a:tailEnd/>
              </a:ln>
            </p:spPr>
            <p:txBody>
              <a:bodyPr/>
              <a:lstStyle/>
              <a:p>
                <a:endParaRPr lang="en-US">
                  <a:solidFill>
                    <a:srgbClr val="000000"/>
                  </a:solidFill>
                </a:endParaRPr>
              </a:p>
            </p:txBody>
          </p:sp>
          <p:sp>
            <p:nvSpPr>
              <p:cNvPr id="29003" name="Freeform 124"/>
              <p:cNvSpPr>
                <a:spLocks/>
              </p:cNvSpPr>
              <p:nvPr/>
            </p:nvSpPr>
            <p:spPr bwMode="auto">
              <a:xfrm>
                <a:off x="3409" y="2533"/>
                <a:ext cx="2" cy="3"/>
              </a:xfrm>
              <a:custGeom>
                <a:avLst/>
                <a:gdLst>
                  <a:gd name="T0" fmla="*/ 1 w 2"/>
                  <a:gd name="T1" fmla="*/ 0 h 3"/>
                  <a:gd name="T2" fmla="*/ 1 w 2"/>
                  <a:gd name="T3" fmla="*/ 0 h 3"/>
                  <a:gd name="T4" fmla="*/ 1 w 2"/>
                  <a:gd name="T5" fmla="*/ 1 h 3"/>
                  <a:gd name="T6" fmla="*/ 1 w 2"/>
                  <a:gd name="T7" fmla="*/ 2 h 3"/>
                  <a:gd name="T8" fmla="*/ 1 w 2"/>
                  <a:gd name="T9" fmla="*/ 2 h 3"/>
                  <a:gd name="T10" fmla="*/ 0 w 2"/>
                  <a:gd name="T11" fmla="*/ 2 h 3"/>
                  <a:gd name="T12" fmla="*/ 0 w 2"/>
                  <a:gd name="T13" fmla="*/ 2 h 3"/>
                  <a:gd name="T14" fmla="*/ 0 w 2"/>
                  <a:gd name="T15" fmla="*/ 1 h 3"/>
                  <a:gd name="T16" fmla="*/ 0 w 2"/>
                  <a:gd name="T17" fmla="*/ 1 h 3"/>
                  <a:gd name="T18" fmla="*/ 0 w 2"/>
                  <a:gd name="T19" fmla="*/ 1 h 3"/>
                  <a:gd name="T20" fmla="*/ 0 w 2"/>
                  <a:gd name="T21" fmla="*/ 0 h 3"/>
                  <a:gd name="T22" fmla="*/ 1 w 2"/>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3"/>
                  <a:gd name="T38" fmla="*/ 2 w 2"/>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3">
                    <a:moveTo>
                      <a:pt x="1" y="0"/>
                    </a:moveTo>
                    <a:lnTo>
                      <a:pt x="1" y="0"/>
                    </a:lnTo>
                    <a:lnTo>
                      <a:pt x="1" y="1"/>
                    </a:lnTo>
                    <a:lnTo>
                      <a:pt x="1" y="2"/>
                    </a:lnTo>
                    <a:lnTo>
                      <a:pt x="0" y="2"/>
                    </a:lnTo>
                    <a:lnTo>
                      <a:pt x="0" y="1"/>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004" name="Freeform 125"/>
              <p:cNvSpPr>
                <a:spLocks/>
              </p:cNvSpPr>
              <p:nvPr/>
            </p:nvSpPr>
            <p:spPr bwMode="auto">
              <a:xfrm>
                <a:off x="3411" y="2529"/>
                <a:ext cx="2" cy="2"/>
              </a:xfrm>
              <a:custGeom>
                <a:avLst/>
                <a:gdLst>
                  <a:gd name="T0" fmla="*/ 1 w 2"/>
                  <a:gd name="T1" fmla="*/ 0 h 2"/>
                  <a:gd name="T2" fmla="*/ 1 w 2"/>
                  <a:gd name="T3" fmla="*/ 1 h 2"/>
                  <a:gd name="T4" fmla="*/ 1 w 2"/>
                  <a:gd name="T5" fmla="*/ 1 h 2"/>
                  <a:gd name="T6" fmla="*/ 1 w 2"/>
                  <a:gd name="T7" fmla="*/ 1 h 2"/>
                  <a:gd name="T8" fmla="*/ 0 w 2"/>
                  <a:gd name="T9" fmla="*/ 1 h 2"/>
                  <a:gd name="T10" fmla="*/ 0 w 2"/>
                  <a:gd name="T11" fmla="*/ 1 h 2"/>
                  <a:gd name="T12" fmla="*/ 0 w 2"/>
                  <a:gd name="T13" fmla="*/ 0 h 2"/>
                  <a:gd name="T14" fmla="*/ 0 w 2"/>
                  <a:gd name="T15" fmla="*/ 0 h 2"/>
                  <a:gd name="T16" fmla="*/ 1 w 2"/>
                  <a:gd name="T17" fmla="*/ 0 h 2"/>
                  <a:gd name="T18" fmla="*/ 0 w 2"/>
                  <a:gd name="T19" fmla="*/ 0 h 2"/>
                  <a:gd name="T20" fmla="*/ 1 w 2"/>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2"/>
                  <a:gd name="T35" fmla="*/ 2 w 2"/>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2">
                    <a:moveTo>
                      <a:pt x="1" y="0"/>
                    </a:moveTo>
                    <a:lnTo>
                      <a:pt x="1" y="1"/>
                    </a:lnTo>
                    <a:lnTo>
                      <a:pt x="0" y="1"/>
                    </a:lnTo>
                    <a:lnTo>
                      <a:pt x="0" y="0"/>
                    </a:lnTo>
                    <a:lnTo>
                      <a:pt x="1" y="0"/>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005" name="Freeform 126"/>
              <p:cNvSpPr>
                <a:spLocks/>
              </p:cNvSpPr>
              <p:nvPr/>
            </p:nvSpPr>
            <p:spPr bwMode="auto">
              <a:xfrm>
                <a:off x="3411" y="2526"/>
                <a:ext cx="2" cy="3"/>
              </a:xfrm>
              <a:custGeom>
                <a:avLst/>
                <a:gdLst>
                  <a:gd name="T0" fmla="*/ 0 w 2"/>
                  <a:gd name="T1" fmla="*/ 0 h 3"/>
                  <a:gd name="T2" fmla="*/ 0 w 2"/>
                  <a:gd name="T3" fmla="*/ 0 h 3"/>
                  <a:gd name="T4" fmla="*/ 1 w 2"/>
                  <a:gd name="T5" fmla="*/ 0 h 3"/>
                  <a:gd name="T6" fmla="*/ 1 w 2"/>
                  <a:gd name="T7" fmla="*/ 1 h 3"/>
                  <a:gd name="T8" fmla="*/ 1 w 2"/>
                  <a:gd name="T9" fmla="*/ 2 h 3"/>
                  <a:gd name="T10" fmla="*/ 1 w 2"/>
                  <a:gd name="T11" fmla="*/ 2 h 3"/>
                  <a:gd name="T12" fmla="*/ 0 w 2"/>
                  <a:gd name="T13" fmla="*/ 2 h 3"/>
                  <a:gd name="T14" fmla="*/ 0 w 2"/>
                  <a:gd name="T15" fmla="*/ 1 h 3"/>
                  <a:gd name="T16" fmla="*/ 1 w 2"/>
                  <a:gd name="T17" fmla="*/ 2 h 3"/>
                  <a:gd name="T18" fmla="*/ 0 w 2"/>
                  <a:gd name="T19" fmla="*/ 2 h 3"/>
                  <a:gd name="T20" fmla="*/ 0 w 2"/>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3"/>
                  <a:gd name="T35" fmla="*/ 2 w 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3">
                    <a:moveTo>
                      <a:pt x="0" y="0"/>
                    </a:moveTo>
                    <a:lnTo>
                      <a:pt x="0" y="0"/>
                    </a:lnTo>
                    <a:lnTo>
                      <a:pt x="1" y="0"/>
                    </a:lnTo>
                    <a:lnTo>
                      <a:pt x="1" y="1"/>
                    </a:lnTo>
                    <a:lnTo>
                      <a:pt x="1" y="2"/>
                    </a:lnTo>
                    <a:lnTo>
                      <a:pt x="0" y="2"/>
                    </a:lnTo>
                    <a:lnTo>
                      <a:pt x="0" y="1"/>
                    </a:lnTo>
                    <a:lnTo>
                      <a:pt x="1" y="2"/>
                    </a:lnTo>
                    <a:lnTo>
                      <a:pt x="0" y="2"/>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006" name="Freeform 127"/>
              <p:cNvSpPr>
                <a:spLocks/>
              </p:cNvSpPr>
              <p:nvPr/>
            </p:nvSpPr>
            <p:spPr bwMode="auto">
              <a:xfrm>
                <a:off x="3406" y="2525"/>
                <a:ext cx="3" cy="1"/>
              </a:xfrm>
              <a:custGeom>
                <a:avLst/>
                <a:gdLst>
                  <a:gd name="T0" fmla="*/ 1 w 3"/>
                  <a:gd name="T1" fmla="*/ 0 h 1"/>
                  <a:gd name="T2" fmla="*/ 1 w 3"/>
                  <a:gd name="T3" fmla="*/ 0 h 1"/>
                  <a:gd name="T4" fmla="*/ 1 w 3"/>
                  <a:gd name="T5" fmla="*/ 0 h 1"/>
                  <a:gd name="T6" fmla="*/ 1 w 3"/>
                  <a:gd name="T7" fmla="*/ 0 h 1"/>
                  <a:gd name="T8" fmla="*/ 2 w 3"/>
                  <a:gd name="T9" fmla="*/ 0 h 1"/>
                  <a:gd name="T10" fmla="*/ 2 w 3"/>
                  <a:gd name="T11" fmla="*/ 0 h 1"/>
                  <a:gd name="T12" fmla="*/ 2 w 3"/>
                  <a:gd name="T13" fmla="*/ 0 h 1"/>
                  <a:gd name="T14" fmla="*/ 1 w 3"/>
                  <a:gd name="T15" fmla="*/ 0 h 1"/>
                  <a:gd name="T16" fmla="*/ 1 w 3"/>
                  <a:gd name="T17" fmla="*/ 0 h 1"/>
                  <a:gd name="T18" fmla="*/ 0 w 3"/>
                  <a:gd name="T19" fmla="*/ 0 h 1"/>
                  <a:gd name="T20" fmla="*/ 0 w 3"/>
                  <a:gd name="T21" fmla="*/ 0 h 1"/>
                  <a:gd name="T22" fmla="*/ 1 w 3"/>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1"/>
                  <a:gd name="T38" fmla="*/ 3 w 3"/>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1">
                    <a:moveTo>
                      <a:pt x="1" y="0"/>
                    </a:moveTo>
                    <a:lnTo>
                      <a:pt x="1" y="0"/>
                    </a:lnTo>
                    <a:lnTo>
                      <a:pt x="2" y="0"/>
                    </a:lnTo>
                    <a:lnTo>
                      <a:pt x="1" y="0"/>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007" name="Freeform 128"/>
              <p:cNvSpPr>
                <a:spLocks/>
              </p:cNvSpPr>
              <p:nvPr/>
            </p:nvSpPr>
            <p:spPr bwMode="auto">
              <a:xfrm>
                <a:off x="3406" y="2520"/>
                <a:ext cx="1" cy="3"/>
              </a:xfrm>
              <a:custGeom>
                <a:avLst/>
                <a:gdLst>
                  <a:gd name="T0" fmla="*/ 0 w 1"/>
                  <a:gd name="T1" fmla="*/ 0 h 3"/>
                  <a:gd name="T2" fmla="*/ 0 w 1"/>
                  <a:gd name="T3" fmla="*/ 2 h 3"/>
                  <a:gd name="T4" fmla="*/ 0 w 1"/>
                  <a:gd name="T5" fmla="*/ 2 h 3"/>
                  <a:gd name="T6" fmla="*/ 0 w 1"/>
                  <a:gd name="T7" fmla="*/ 2 h 3"/>
                  <a:gd name="T8" fmla="*/ 0 w 1"/>
                  <a:gd name="T9" fmla="*/ 2 h 3"/>
                  <a:gd name="T10" fmla="*/ 0 w 1"/>
                  <a:gd name="T11" fmla="*/ 2 h 3"/>
                  <a:gd name="T12" fmla="*/ 0 w 1"/>
                  <a:gd name="T13" fmla="*/ 1 h 3"/>
                  <a:gd name="T14" fmla="*/ 0 w 1"/>
                  <a:gd name="T15" fmla="*/ 0 h 3"/>
                  <a:gd name="T16" fmla="*/ 0 w 1"/>
                  <a:gd name="T17" fmla="*/ 0 h 3"/>
                  <a:gd name="T18" fmla="*/ 0 w 1"/>
                  <a:gd name="T19" fmla="*/ 0 h 3"/>
                  <a:gd name="T20" fmla="*/ 0 w 1"/>
                  <a:gd name="T21" fmla="*/ 2 h 3"/>
                  <a:gd name="T22" fmla="*/ 0 w 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3"/>
                  <a:gd name="T38" fmla="*/ 1 w 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3">
                    <a:moveTo>
                      <a:pt x="0" y="0"/>
                    </a:moveTo>
                    <a:lnTo>
                      <a:pt x="0" y="2"/>
                    </a:lnTo>
                    <a:lnTo>
                      <a:pt x="0" y="1"/>
                    </a:lnTo>
                    <a:lnTo>
                      <a:pt x="0" y="0"/>
                    </a:lnTo>
                    <a:lnTo>
                      <a:pt x="0" y="2"/>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008" name="Freeform 129"/>
              <p:cNvSpPr>
                <a:spLocks/>
              </p:cNvSpPr>
              <p:nvPr/>
            </p:nvSpPr>
            <p:spPr bwMode="auto">
              <a:xfrm>
                <a:off x="3406" y="2521"/>
                <a:ext cx="1" cy="2"/>
              </a:xfrm>
              <a:custGeom>
                <a:avLst/>
                <a:gdLst>
                  <a:gd name="T0" fmla="*/ 0 w 1"/>
                  <a:gd name="T1" fmla="*/ 1 h 2"/>
                  <a:gd name="T2" fmla="*/ 0 w 1"/>
                  <a:gd name="T3" fmla="*/ 1 h 2"/>
                  <a:gd name="T4" fmla="*/ 0 w 1"/>
                  <a:gd name="T5" fmla="*/ 0 h 2"/>
                  <a:gd name="T6" fmla="*/ 0 w 1"/>
                  <a:gd name="T7" fmla="*/ 0 h 2"/>
                  <a:gd name="T8" fmla="*/ 0 w 1"/>
                  <a:gd name="T9" fmla="*/ 0 h 2"/>
                  <a:gd name="T10" fmla="*/ 0 w 1"/>
                  <a:gd name="T11" fmla="*/ 0 h 2"/>
                  <a:gd name="T12" fmla="*/ 0 w 1"/>
                  <a:gd name="T13" fmla="*/ 1 h 2"/>
                  <a:gd name="T14" fmla="*/ 0 w 1"/>
                  <a:gd name="T15" fmla="*/ 1 h 2"/>
                  <a:gd name="T16" fmla="*/ 0 w 1"/>
                  <a:gd name="T17" fmla="*/ 1 h 2"/>
                  <a:gd name="T18" fmla="*/ 0 w 1"/>
                  <a:gd name="T19" fmla="*/ 1 h 2"/>
                  <a:gd name="T20" fmla="*/ 0 w 1"/>
                  <a:gd name="T21" fmla="*/ 1 h 2"/>
                  <a:gd name="T22" fmla="*/ 0 w 1"/>
                  <a:gd name="T23" fmla="*/ 1 h 2"/>
                  <a:gd name="T24" fmla="*/ 0 w 1"/>
                  <a:gd name="T25" fmla="*/ 1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2"/>
                  <a:gd name="T41" fmla="*/ 1 w 1"/>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2">
                    <a:moveTo>
                      <a:pt x="0" y="1"/>
                    </a:moveTo>
                    <a:lnTo>
                      <a:pt x="0" y="1"/>
                    </a:lnTo>
                    <a:lnTo>
                      <a:pt x="0" y="0"/>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009" name="Freeform 130"/>
              <p:cNvSpPr>
                <a:spLocks/>
              </p:cNvSpPr>
              <p:nvPr/>
            </p:nvSpPr>
            <p:spPr bwMode="auto">
              <a:xfrm>
                <a:off x="3406" y="2525"/>
                <a:ext cx="2" cy="1"/>
              </a:xfrm>
              <a:custGeom>
                <a:avLst/>
                <a:gdLst>
                  <a:gd name="T0" fmla="*/ 1 w 2"/>
                  <a:gd name="T1" fmla="*/ 0 h 1"/>
                  <a:gd name="T2" fmla="*/ 1 w 2"/>
                  <a:gd name="T3" fmla="*/ 0 h 1"/>
                  <a:gd name="T4" fmla="*/ 1 w 2"/>
                  <a:gd name="T5" fmla="*/ 0 h 1"/>
                  <a:gd name="T6" fmla="*/ 0 w 2"/>
                  <a:gd name="T7" fmla="*/ 0 h 1"/>
                  <a:gd name="T8" fmla="*/ 0 w 2"/>
                  <a:gd name="T9" fmla="*/ 0 h 1"/>
                  <a:gd name="T10" fmla="*/ 0 w 2"/>
                  <a:gd name="T11" fmla="*/ 0 h 1"/>
                  <a:gd name="T12" fmla="*/ 0 w 2"/>
                  <a:gd name="T13" fmla="*/ 0 h 1"/>
                  <a:gd name="T14" fmla="*/ 0 w 2"/>
                  <a:gd name="T15" fmla="*/ 0 h 1"/>
                  <a:gd name="T16" fmla="*/ 1 w 2"/>
                  <a:gd name="T17" fmla="*/ 0 h 1"/>
                  <a:gd name="T18" fmla="*/ 1 w 2"/>
                  <a:gd name="T19" fmla="*/ 0 h 1"/>
                  <a:gd name="T20" fmla="*/ 1 w 2"/>
                  <a:gd name="T21" fmla="*/ 0 h 1"/>
                  <a:gd name="T22" fmla="*/ 1 w 2"/>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1"/>
                  <a:gd name="T38" fmla="*/ 2 w 2"/>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1">
                    <a:moveTo>
                      <a:pt x="1" y="0"/>
                    </a:moveTo>
                    <a:lnTo>
                      <a:pt x="1" y="0"/>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010" name="Freeform 131"/>
              <p:cNvSpPr>
                <a:spLocks/>
              </p:cNvSpPr>
              <p:nvPr/>
            </p:nvSpPr>
            <p:spPr bwMode="auto">
              <a:xfrm>
                <a:off x="3412" y="2524"/>
                <a:ext cx="1" cy="2"/>
              </a:xfrm>
              <a:custGeom>
                <a:avLst/>
                <a:gdLst>
                  <a:gd name="T0" fmla="*/ 0 w 1"/>
                  <a:gd name="T1" fmla="*/ 0 h 2"/>
                  <a:gd name="T2" fmla="*/ 0 w 1"/>
                  <a:gd name="T3" fmla="*/ 0 h 2"/>
                  <a:gd name="T4" fmla="*/ 0 w 1"/>
                  <a:gd name="T5" fmla="*/ 0 h 2"/>
                  <a:gd name="T6" fmla="*/ 0 w 1"/>
                  <a:gd name="T7" fmla="*/ 1 h 2"/>
                  <a:gd name="T8" fmla="*/ 0 w 1"/>
                  <a:gd name="T9" fmla="*/ 1 h 2"/>
                  <a:gd name="T10" fmla="*/ 0 w 1"/>
                  <a:gd name="T11" fmla="*/ 1 h 2"/>
                  <a:gd name="T12" fmla="*/ 0 w 1"/>
                  <a:gd name="T13" fmla="*/ 1 h 2"/>
                  <a:gd name="T14" fmla="*/ 0 w 1"/>
                  <a:gd name="T15" fmla="*/ 1 h 2"/>
                  <a:gd name="T16" fmla="*/ 0 w 1"/>
                  <a:gd name="T17" fmla="*/ 0 h 2"/>
                  <a:gd name="T18" fmla="*/ 0 w 1"/>
                  <a:gd name="T19" fmla="*/ 0 h 2"/>
                  <a:gd name="T20" fmla="*/ 0 w 1"/>
                  <a:gd name="T21" fmla="*/ 0 h 2"/>
                  <a:gd name="T22" fmla="*/ 0 w 1"/>
                  <a:gd name="T23" fmla="*/ 0 h 2"/>
                  <a:gd name="T24" fmla="*/ 0 w 1"/>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2"/>
                  <a:gd name="T41" fmla="*/ 1 w 1"/>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2">
                    <a:moveTo>
                      <a:pt x="0" y="0"/>
                    </a:moveTo>
                    <a:lnTo>
                      <a:pt x="0" y="0"/>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011" name="Freeform 132"/>
              <p:cNvSpPr>
                <a:spLocks/>
              </p:cNvSpPr>
              <p:nvPr/>
            </p:nvSpPr>
            <p:spPr bwMode="auto">
              <a:xfrm>
                <a:off x="3412" y="2519"/>
                <a:ext cx="4" cy="2"/>
              </a:xfrm>
              <a:custGeom>
                <a:avLst/>
                <a:gdLst>
                  <a:gd name="T0" fmla="*/ 3 w 4"/>
                  <a:gd name="T1" fmla="*/ 1 h 2"/>
                  <a:gd name="T2" fmla="*/ 3 w 4"/>
                  <a:gd name="T3" fmla="*/ 1 h 2"/>
                  <a:gd name="T4" fmla="*/ 3 w 4"/>
                  <a:gd name="T5" fmla="*/ 0 h 2"/>
                  <a:gd name="T6" fmla="*/ 3 w 4"/>
                  <a:gd name="T7" fmla="*/ 1 h 2"/>
                  <a:gd name="T8" fmla="*/ 3 w 4"/>
                  <a:gd name="T9" fmla="*/ 1 h 2"/>
                  <a:gd name="T10" fmla="*/ 0 w 4"/>
                  <a:gd name="T11" fmla="*/ 1 h 2"/>
                  <a:gd name="T12" fmla="*/ 1 w 4"/>
                  <a:gd name="T13" fmla="*/ 1 h 2"/>
                  <a:gd name="T14" fmla="*/ 1 w 4"/>
                  <a:gd name="T15" fmla="*/ 0 h 2"/>
                  <a:gd name="T16" fmla="*/ 1 w 4"/>
                  <a:gd name="T17" fmla="*/ 0 h 2"/>
                  <a:gd name="T18" fmla="*/ 3 w 4"/>
                  <a:gd name="T19" fmla="*/ 0 h 2"/>
                  <a:gd name="T20" fmla="*/ 2 w 4"/>
                  <a:gd name="T21" fmla="*/ 0 h 2"/>
                  <a:gd name="T22" fmla="*/ 3 w 4"/>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2"/>
                  <a:gd name="T38" fmla="*/ 4 w 4"/>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2">
                    <a:moveTo>
                      <a:pt x="3" y="1"/>
                    </a:moveTo>
                    <a:lnTo>
                      <a:pt x="3" y="1"/>
                    </a:lnTo>
                    <a:lnTo>
                      <a:pt x="3" y="0"/>
                    </a:lnTo>
                    <a:lnTo>
                      <a:pt x="3" y="1"/>
                    </a:lnTo>
                    <a:lnTo>
                      <a:pt x="0" y="1"/>
                    </a:lnTo>
                    <a:lnTo>
                      <a:pt x="1" y="1"/>
                    </a:lnTo>
                    <a:lnTo>
                      <a:pt x="1" y="0"/>
                    </a:lnTo>
                    <a:lnTo>
                      <a:pt x="3" y="0"/>
                    </a:lnTo>
                    <a:lnTo>
                      <a:pt x="2" y="0"/>
                    </a:lnTo>
                    <a:lnTo>
                      <a:pt x="3" y="1"/>
                    </a:lnTo>
                  </a:path>
                </a:pathLst>
              </a:custGeom>
              <a:solidFill>
                <a:srgbClr val="206000"/>
              </a:solidFill>
              <a:ln w="12700" cap="rnd">
                <a:noFill/>
                <a:round/>
                <a:headEnd/>
                <a:tailEnd/>
              </a:ln>
            </p:spPr>
            <p:txBody>
              <a:bodyPr/>
              <a:lstStyle/>
              <a:p>
                <a:endParaRPr lang="en-US">
                  <a:solidFill>
                    <a:srgbClr val="000000"/>
                  </a:solidFill>
                </a:endParaRPr>
              </a:p>
            </p:txBody>
          </p:sp>
          <p:sp>
            <p:nvSpPr>
              <p:cNvPr id="29012" name="Freeform 133"/>
              <p:cNvSpPr>
                <a:spLocks/>
              </p:cNvSpPr>
              <p:nvPr/>
            </p:nvSpPr>
            <p:spPr bwMode="auto">
              <a:xfrm>
                <a:off x="3414" y="2518"/>
                <a:ext cx="4" cy="1"/>
              </a:xfrm>
              <a:custGeom>
                <a:avLst/>
                <a:gdLst>
                  <a:gd name="T0" fmla="*/ 2 w 4"/>
                  <a:gd name="T1" fmla="*/ 0 h 1"/>
                  <a:gd name="T2" fmla="*/ 2 w 4"/>
                  <a:gd name="T3" fmla="*/ 0 h 1"/>
                  <a:gd name="T4" fmla="*/ 3 w 4"/>
                  <a:gd name="T5" fmla="*/ 0 h 1"/>
                  <a:gd name="T6" fmla="*/ 3 w 4"/>
                  <a:gd name="T7" fmla="*/ 0 h 1"/>
                  <a:gd name="T8" fmla="*/ 2 w 4"/>
                  <a:gd name="T9" fmla="*/ 0 h 1"/>
                  <a:gd name="T10" fmla="*/ 1 w 4"/>
                  <a:gd name="T11" fmla="*/ 0 h 1"/>
                  <a:gd name="T12" fmla="*/ 0 w 4"/>
                  <a:gd name="T13" fmla="*/ 0 h 1"/>
                  <a:gd name="T14" fmla="*/ 1 w 4"/>
                  <a:gd name="T15" fmla="*/ 0 h 1"/>
                  <a:gd name="T16" fmla="*/ 1 w 4"/>
                  <a:gd name="T17" fmla="*/ 0 h 1"/>
                  <a:gd name="T18" fmla="*/ 0 w 4"/>
                  <a:gd name="T19" fmla="*/ 0 h 1"/>
                  <a:gd name="T20" fmla="*/ 2 w 4"/>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1"/>
                  <a:gd name="T35" fmla="*/ 4 w 4"/>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1">
                    <a:moveTo>
                      <a:pt x="2" y="0"/>
                    </a:moveTo>
                    <a:lnTo>
                      <a:pt x="2" y="0"/>
                    </a:lnTo>
                    <a:lnTo>
                      <a:pt x="3" y="0"/>
                    </a:lnTo>
                    <a:lnTo>
                      <a:pt x="2" y="0"/>
                    </a:lnTo>
                    <a:lnTo>
                      <a:pt x="1" y="0"/>
                    </a:lnTo>
                    <a:lnTo>
                      <a:pt x="0" y="0"/>
                    </a:lnTo>
                    <a:lnTo>
                      <a:pt x="1" y="0"/>
                    </a:lnTo>
                    <a:lnTo>
                      <a:pt x="0"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013" name="Freeform 134"/>
              <p:cNvSpPr>
                <a:spLocks/>
              </p:cNvSpPr>
              <p:nvPr/>
            </p:nvSpPr>
            <p:spPr bwMode="auto">
              <a:xfrm>
                <a:off x="3413" y="2516"/>
                <a:ext cx="2" cy="3"/>
              </a:xfrm>
              <a:custGeom>
                <a:avLst/>
                <a:gdLst>
                  <a:gd name="T0" fmla="*/ 0 w 2"/>
                  <a:gd name="T1" fmla="*/ 1 h 3"/>
                  <a:gd name="T2" fmla="*/ 0 w 2"/>
                  <a:gd name="T3" fmla="*/ 1 h 3"/>
                  <a:gd name="T4" fmla="*/ 0 w 2"/>
                  <a:gd name="T5" fmla="*/ 1 h 3"/>
                  <a:gd name="T6" fmla="*/ 0 w 2"/>
                  <a:gd name="T7" fmla="*/ 0 h 3"/>
                  <a:gd name="T8" fmla="*/ 1 w 2"/>
                  <a:gd name="T9" fmla="*/ 0 h 3"/>
                  <a:gd name="T10" fmla="*/ 1 w 2"/>
                  <a:gd name="T11" fmla="*/ 0 h 3"/>
                  <a:gd name="T12" fmla="*/ 1 w 2"/>
                  <a:gd name="T13" fmla="*/ 2 h 3"/>
                  <a:gd name="T14" fmla="*/ 1 w 2"/>
                  <a:gd name="T15" fmla="*/ 1 h 3"/>
                  <a:gd name="T16" fmla="*/ 0 w 2"/>
                  <a:gd name="T17" fmla="*/ 2 h 3"/>
                  <a:gd name="T18" fmla="*/ 0 w 2"/>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3"/>
                  <a:gd name="T32" fmla="*/ 2 w 2"/>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3">
                    <a:moveTo>
                      <a:pt x="0" y="1"/>
                    </a:moveTo>
                    <a:lnTo>
                      <a:pt x="0" y="1"/>
                    </a:lnTo>
                    <a:lnTo>
                      <a:pt x="0" y="0"/>
                    </a:lnTo>
                    <a:lnTo>
                      <a:pt x="1" y="0"/>
                    </a:lnTo>
                    <a:lnTo>
                      <a:pt x="1" y="2"/>
                    </a:lnTo>
                    <a:lnTo>
                      <a:pt x="1" y="1"/>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014" name="Freeform 135"/>
              <p:cNvSpPr>
                <a:spLocks/>
              </p:cNvSpPr>
              <p:nvPr/>
            </p:nvSpPr>
            <p:spPr bwMode="auto">
              <a:xfrm>
                <a:off x="3411" y="2518"/>
                <a:ext cx="2" cy="2"/>
              </a:xfrm>
              <a:custGeom>
                <a:avLst/>
                <a:gdLst>
                  <a:gd name="T0" fmla="*/ 0 w 2"/>
                  <a:gd name="T1" fmla="*/ 0 h 2"/>
                  <a:gd name="T2" fmla="*/ 0 w 2"/>
                  <a:gd name="T3" fmla="*/ 0 h 2"/>
                  <a:gd name="T4" fmla="*/ 0 w 2"/>
                  <a:gd name="T5" fmla="*/ 0 h 2"/>
                  <a:gd name="T6" fmla="*/ 1 w 2"/>
                  <a:gd name="T7" fmla="*/ 0 h 2"/>
                  <a:gd name="T8" fmla="*/ 1 w 2"/>
                  <a:gd name="T9" fmla="*/ 0 h 2"/>
                  <a:gd name="T10" fmla="*/ 1 w 2"/>
                  <a:gd name="T11" fmla="*/ 1 h 2"/>
                  <a:gd name="T12" fmla="*/ 1 w 2"/>
                  <a:gd name="T13" fmla="*/ 1 h 2"/>
                  <a:gd name="T14" fmla="*/ 1 w 2"/>
                  <a:gd name="T15" fmla="*/ 1 h 2"/>
                  <a:gd name="T16" fmla="*/ 0 w 2"/>
                  <a:gd name="T17" fmla="*/ 1 h 2"/>
                  <a:gd name="T18" fmla="*/ 0 w 2"/>
                  <a:gd name="T19" fmla="*/ 1 h 2"/>
                  <a:gd name="T20" fmla="*/ 0 w 2"/>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2"/>
                  <a:gd name="T35" fmla="*/ 2 w 2"/>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2">
                    <a:moveTo>
                      <a:pt x="0" y="0"/>
                    </a:moveTo>
                    <a:lnTo>
                      <a:pt x="0" y="0"/>
                    </a:lnTo>
                    <a:lnTo>
                      <a:pt x="1" y="0"/>
                    </a:lnTo>
                    <a:lnTo>
                      <a:pt x="1" y="1"/>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015" name="Freeform 136"/>
              <p:cNvSpPr>
                <a:spLocks/>
              </p:cNvSpPr>
              <p:nvPr/>
            </p:nvSpPr>
            <p:spPr bwMode="auto">
              <a:xfrm>
                <a:off x="3409" y="2519"/>
                <a:ext cx="3" cy="2"/>
              </a:xfrm>
              <a:custGeom>
                <a:avLst/>
                <a:gdLst>
                  <a:gd name="T0" fmla="*/ 1 w 3"/>
                  <a:gd name="T1" fmla="*/ 1 h 2"/>
                  <a:gd name="T2" fmla="*/ 2 w 3"/>
                  <a:gd name="T3" fmla="*/ 1 h 2"/>
                  <a:gd name="T4" fmla="*/ 1 w 3"/>
                  <a:gd name="T5" fmla="*/ 1 h 2"/>
                  <a:gd name="T6" fmla="*/ 1 w 3"/>
                  <a:gd name="T7" fmla="*/ 1 h 2"/>
                  <a:gd name="T8" fmla="*/ 0 w 3"/>
                  <a:gd name="T9" fmla="*/ 0 h 2"/>
                  <a:gd name="T10" fmla="*/ 2 w 3"/>
                  <a:gd name="T11" fmla="*/ 0 h 2"/>
                  <a:gd name="T12" fmla="*/ 1 w 3"/>
                  <a:gd name="T13" fmla="*/ 1 h 2"/>
                  <a:gd name="T14" fmla="*/ 2 w 3"/>
                  <a:gd name="T15" fmla="*/ 0 h 2"/>
                  <a:gd name="T16" fmla="*/ 2 w 3"/>
                  <a:gd name="T17" fmla="*/ 0 h 2"/>
                  <a:gd name="T18" fmla="*/ 2 w 3"/>
                  <a:gd name="T19" fmla="*/ 0 h 2"/>
                  <a:gd name="T20" fmla="*/ 2 w 3"/>
                  <a:gd name="T21" fmla="*/ 1 h 2"/>
                  <a:gd name="T22" fmla="*/ 1 w 3"/>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2"/>
                  <a:gd name="T38" fmla="*/ 3 w 3"/>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2">
                    <a:moveTo>
                      <a:pt x="1" y="1"/>
                    </a:moveTo>
                    <a:lnTo>
                      <a:pt x="2" y="1"/>
                    </a:lnTo>
                    <a:lnTo>
                      <a:pt x="1" y="1"/>
                    </a:lnTo>
                    <a:lnTo>
                      <a:pt x="0" y="0"/>
                    </a:lnTo>
                    <a:lnTo>
                      <a:pt x="2" y="0"/>
                    </a:lnTo>
                    <a:lnTo>
                      <a:pt x="1" y="1"/>
                    </a:lnTo>
                    <a:lnTo>
                      <a:pt x="2" y="0"/>
                    </a:lnTo>
                    <a:lnTo>
                      <a:pt x="2" y="1"/>
                    </a:lnTo>
                    <a:lnTo>
                      <a:pt x="1" y="1"/>
                    </a:lnTo>
                  </a:path>
                </a:pathLst>
              </a:custGeom>
              <a:solidFill>
                <a:srgbClr val="206000"/>
              </a:solidFill>
              <a:ln w="12700" cap="rnd">
                <a:noFill/>
                <a:round/>
                <a:headEnd/>
                <a:tailEnd/>
              </a:ln>
            </p:spPr>
            <p:txBody>
              <a:bodyPr/>
              <a:lstStyle/>
              <a:p>
                <a:endParaRPr lang="en-US">
                  <a:solidFill>
                    <a:srgbClr val="000000"/>
                  </a:solidFill>
                </a:endParaRPr>
              </a:p>
            </p:txBody>
          </p:sp>
          <p:sp>
            <p:nvSpPr>
              <p:cNvPr id="29016" name="Freeform 137"/>
              <p:cNvSpPr>
                <a:spLocks/>
              </p:cNvSpPr>
              <p:nvPr/>
            </p:nvSpPr>
            <p:spPr bwMode="auto">
              <a:xfrm>
                <a:off x="3410" y="2523"/>
                <a:ext cx="1" cy="2"/>
              </a:xfrm>
              <a:custGeom>
                <a:avLst/>
                <a:gdLst>
                  <a:gd name="T0" fmla="*/ 0 w 1"/>
                  <a:gd name="T1" fmla="*/ 1 h 2"/>
                  <a:gd name="T2" fmla="*/ 0 w 1"/>
                  <a:gd name="T3" fmla="*/ 1 h 2"/>
                  <a:gd name="T4" fmla="*/ 0 w 1"/>
                  <a:gd name="T5" fmla="*/ 1 h 2"/>
                  <a:gd name="T6" fmla="*/ 0 w 1"/>
                  <a:gd name="T7" fmla="*/ 0 h 2"/>
                  <a:gd name="T8" fmla="*/ 0 w 1"/>
                  <a:gd name="T9" fmla="*/ 0 h 2"/>
                  <a:gd name="T10" fmla="*/ 0 w 1"/>
                  <a:gd name="T11" fmla="*/ 0 h 2"/>
                  <a:gd name="T12" fmla="*/ 0 w 1"/>
                  <a:gd name="T13" fmla="*/ 0 h 2"/>
                  <a:gd name="T14" fmla="*/ 0 w 1"/>
                  <a:gd name="T15" fmla="*/ 0 h 2"/>
                  <a:gd name="T16" fmla="*/ 0 w 1"/>
                  <a:gd name="T17" fmla="*/ 1 h 2"/>
                  <a:gd name="T18" fmla="*/ 0 w 1"/>
                  <a:gd name="T19" fmla="*/ 1 h 2"/>
                  <a:gd name="T20" fmla="*/ 0 w 1"/>
                  <a:gd name="T21" fmla="*/ 1 h 2"/>
                  <a:gd name="T22" fmla="*/ 0 w 1"/>
                  <a:gd name="T23" fmla="*/ 1 h 2"/>
                  <a:gd name="T24" fmla="*/ 0 w 1"/>
                  <a:gd name="T25" fmla="*/ 1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2"/>
                  <a:gd name="T41" fmla="*/ 1 w 1"/>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2">
                    <a:moveTo>
                      <a:pt x="0" y="1"/>
                    </a:moveTo>
                    <a:lnTo>
                      <a:pt x="0" y="1"/>
                    </a:lnTo>
                    <a:lnTo>
                      <a:pt x="0" y="0"/>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017" name="Freeform 138"/>
              <p:cNvSpPr>
                <a:spLocks/>
              </p:cNvSpPr>
              <p:nvPr/>
            </p:nvSpPr>
            <p:spPr bwMode="auto">
              <a:xfrm>
                <a:off x="3409" y="2524"/>
                <a:ext cx="2" cy="1"/>
              </a:xfrm>
              <a:custGeom>
                <a:avLst/>
                <a:gdLst>
                  <a:gd name="T0" fmla="*/ 1 w 2"/>
                  <a:gd name="T1" fmla="*/ 0 h 1"/>
                  <a:gd name="T2" fmla="*/ 1 w 2"/>
                  <a:gd name="T3" fmla="*/ 0 h 1"/>
                  <a:gd name="T4" fmla="*/ 1 w 2"/>
                  <a:gd name="T5" fmla="*/ 0 h 1"/>
                  <a:gd name="T6" fmla="*/ 1 w 2"/>
                  <a:gd name="T7" fmla="*/ 0 h 1"/>
                  <a:gd name="T8" fmla="*/ 0 w 2"/>
                  <a:gd name="T9" fmla="*/ 0 h 1"/>
                  <a:gd name="T10" fmla="*/ 0 w 2"/>
                  <a:gd name="T11" fmla="*/ 0 h 1"/>
                  <a:gd name="T12" fmla="*/ 0 w 2"/>
                  <a:gd name="T13" fmla="*/ 0 h 1"/>
                  <a:gd name="T14" fmla="*/ 0 w 2"/>
                  <a:gd name="T15" fmla="*/ 0 h 1"/>
                  <a:gd name="T16" fmla="*/ 0 w 2"/>
                  <a:gd name="T17" fmla="*/ 0 h 1"/>
                  <a:gd name="T18" fmla="*/ 0 w 2"/>
                  <a:gd name="T19" fmla="*/ 0 h 1"/>
                  <a:gd name="T20" fmla="*/ 0 w 2"/>
                  <a:gd name="T21" fmla="*/ 0 h 1"/>
                  <a:gd name="T22" fmla="*/ 0 w 2"/>
                  <a:gd name="T23" fmla="*/ 0 h 1"/>
                  <a:gd name="T24" fmla="*/ 1 w 2"/>
                  <a:gd name="T25" fmla="*/ 0 h 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1"/>
                  <a:gd name="T41" fmla="*/ 2 w 2"/>
                  <a:gd name="T42" fmla="*/ 1 h 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1">
                    <a:moveTo>
                      <a:pt x="1" y="0"/>
                    </a:moveTo>
                    <a:lnTo>
                      <a:pt x="1" y="0"/>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018" name="Freeform 139"/>
              <p:cNvSpPr>
                <a:spLocks/>
              </p:cNvSpPr>
              <p:nvPr/>
            </p:nvSpPr>
            <p:spPr bwMode="auto">
              <a:xfrm>
                <a:off x="3409" y="2520"/>
                <a:ext cx="3" cy="2"/>
              </a:xfrm>
              <a:custGeom>
                <a:avLst/>
                <a:gdLst>
                  <a:gd name="T0" fmla="*/ 0 w 3"/>
                  <a:gd name="T1" fmla="*/ 0 h 2"/>
                  <a:gd name="T2" fmla="*/ 0 w 3"/>
                  <a:gd name="T3" fmla="*/ 0 h 2"/>
                  <a:gd name="T4" fmla="*/ 1 w 3"/>
                  <a:gd name="T5" fmla="*/ 0 h 2"/>
                  <a:gd name="T6" fmla="*/ 2 w 3"/>
                  <a:gd name="T7" fmla="*/ 0 h 2"/>
                  <a:gd name="T8" fmla="*/ 2 w 3"/>
                  <a:gd name="T9" fmla="*/ 1 h 2"/>
                  <a:gd name="T10" fmla="*/ 1 w 3"/>
                  <a:gd name="T11" fmla="*/ 1 h 2"/>
                  <a:gd name="T12" fmla="*/ 1 w 3"/>
                  <a:gd name="T13" fmla="*/ 1 h 2"/>
                  <a:gd name="T14" fmla="*/ 0 w 3"/>
                  <a:gd name="T15" fmla="*/ 1 h 2"/>
                  <a:gd name="T16" fmla="*/ 0 w 3"/>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2"/>
                  <a:gd name="T29" fmla="*/ 3 w 3"/>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2">
                    <a:moveTo>
                      <a:pt x="0" y="0"/>
                    </a:moveTo>
                    <a:lnTo>
                      <a:pt x="0" y="0"/>
                    </a:lnTo>
                    <a:lnTo>
                      <a:pt x="1" y="0"/>
                    </a:lnTo>
                    <a:lnTo>
                      <a:pt x="2" y="0"/>
                    </a:lnTo>
                    <a:lnTo>
                      <a:pt x="2" y="1"/>
                    </a:lnTo>
                    <a:lnTo>
                      <a:pt x="1" y="1"/>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019" name="Freeform 140"/>
              <p:cNvSpPr>
                <a:spLocks/>
              </p:cNvSpPr>
              <p:nvPr/>
            </p:nvSpPr>
            <p:spPr bwMode="auto">
              <a:xfrm>
                <a:off x="3487" y="2473"/>
                <a:ext cx="4" cy="5"/>
              </a:xfrm>
              <a:custGeom>
                <a:avLst/>
                <a:gdLst>
                  <a:gd name="T0" fmla="*/ 0 w 4"/>
                  <a:gd name="T1" fmla="*/ 4 h 5"/>
                  <a:gd name="T2" fmla="*/ 2 w 4"/>
                  <a:gd name="T3" fmla="*/ 0 h 5"/>
                  <a:gd name="T4" fmla="*/ 3 w 4"/>
                  <a:gd name="T5" fmla="*/ 1 h 5"/>
                  <a:gd name="T6" fmla="*/ 0 60000 65536"/>
                  <a:gd name="T7" fmla="*/ 0 60000 65536"/>
                  <a:gd name="T8" fmla="*/ 0 60000 65536"/>
                  <a:gd name="T9" fmla="*/ 0 w 4"/>
                  <a:gd name="T10" fmla="*/ 0 h 5"/>
                  <a:gd name="T11" fmla="*/ 4 w 4"/>
                  <a:gd name="T12" fmla="*/ 5 h 5"/>
                </a:gdLst>
                <a:ahLst/>
                <a:cxnLst>
                  <a:cxn ang="T6">
                    <a:pos x="T0" y="T1"/>
                  </a:cxn>
                  <a:cxn ang="T7">
                    <a:pos x="T2" y="T3"/>
                  </a:cxn>
                  <a:cxn ang="T8">
                    <a:pos x="T4" y="T5"/>
                  </a:cxn>
                </a:cxnLst>
                <a:rect l="T9" t="T10" r="T11" b="T12"/>
                <a:pathLst>
                  <a:path w="4" h="5">
                    <a:moveTo>
                      <a:pt x="0" y="4"/>
                    </a:moveTo>
                    <a:lnTo>
                      <a:pt x="2" y="0"/>
                    </a:lnTo>
                    <a:lnTo>
                      <a:pt x="3" y="1"/>
                    </a:lnTo>
                  </a:path>
                </a:pathLst>
              </a:custGeom>
              <a:noFill/>
              <a:ln w="12700" cap="rnd">
                <a:solidFill>
                  <a:srgbClr val="C0E0C0"/>
                </a:solidFill>
                <a:round/>
                <a:headEnd/>
                <a:tailEnd/>
              </a:ln>
            </p:spPr>
            <p:txBody>
              <a:bodyPr/>
              <a:lstStyle/>
              <a:p>
                <a:endParaRPr lang="en-US">
                  <a:solidFill>
                    <a:srgbClr val="000000"/>
                  </a:solidFill>
                </a:endParaRPr>
              </a:p>
            </p:txBody>
          </p:sp>
          <p:sp>
            <p:nvSpPr>
              <p:cNvPr id="29020" name="Line 141"/>
              <p:cNvSpPr>
                <a:spLocks noChangeShapeType="1"/>
              </p:cNvSpPr>
              <p:nvPr/>
            </p:nvSpPr>
            <p:spPr bwMode="auto">
              <a:xfrm flipH="1" flipV="1">
                <a:off x="3481" y="2471"/>
                <a:ext cx="12" cy="10"/>
              </a:xfrm>
              <a:prstGeom prst="line">
                <a:avLst/>
              </a:prstGeom>
              <a:noFill/>
              <a:ln w="12700">
                <a:solidFill>
                  <a:srgbClr val="C0E0C0"/>
                </a:solidFill>
                <a:round/>
                <a:headEnd/>
                <a:tailEnd/>
              </a:ln>
            </p:spPr>
            <p:txBody>
              <a:bodyPr wrap="none" anchor="ctr"/>
              <a:lstStyle/>
              <a:p>
                <a:endParaRPr lang="en-US">
                  <a:solidFill>
                    <a:srgbClr val="000000"/>
                  </a:solidFill>
                </a:endParaRPr>
              </a:p>
            </p:txBody>
          </p:sp>
          <p:sp>
            <p:nvSpPr>
              <p:cNvPr id="29021" name="Freeform 142"/>
              <p:cNvSpPr>
                <a:spLocks/>
              </p:cNvSpPr>
              <p:nvPr/>
            </p:nvSpPr>
            <p:spPr bwMode="auto">
              <a:xfrm>
                <a:off x="3490" y="2473"/>
                <a:ext cx="2" cy="2"/>
              </a:xfrm>
              <a:custGeom>
                <a:avLst/>
                <a:gdLst>
                  <a:gd name="T0" fmla="*/ 0 w 2"/>
                  <a:gd name="T1" fmla="*/ 1 h 2"/>
                  <a:gd name="T2" fmla="*/ 1 w 2"/>
                  <a:gd name="T3" fmla="*/ 0 h 2"/>
                  <a:gd name="T4" fmla="*/ 1 w 2"/>
                  <a:gd name="T5" fmla="*/ 0 h 2"/>
                  <a:gd name="T6" fmla="*/ 0 60000 65536"/>
                  <a:gd name="T7" fmla="*/ 0 60000 65536"/>
                  <a:gd name="T8" fmla="*/ 0 60000 65536"/>
                  <a:gd name="T9" fmla="*/ 0 w 2"/>
                  <a:gd name="T10" fmla="*/ 0 h 2"/>
                  <a:gd name="T11" fmla="*/ 2 w 2"/>
                  <a:gd name="T12" fmla="*/ 2 h 2"/>
                </a:gdLst>
                <a:ahLst/>
                <a:cxnLst>
                  <a:cxn ang="T6">
                    <a:pos x="T0" y="T1"/>
                  </a:cxn>
                  <a:cxn ang="T7">
                    <a:pos x="T2" y="T3"/>
                  </a:cxn>
                  <a:cxn ang="T8">
                    <a:pos x="T4" y="T5"/>
                  </a:cxn>
                </a:cxnLst>
                <a:rect l="T9" t="T10" r="T11" b="T12"/>
                <a:pathLst>
                  <a:path w="2" h="2">
                    <a:moveTo>
                      <a:pt x="0" y="1"/>
                    </a:moveTo>
                    <a:lnTo>
                      <a:pt x="1" y="0"/>
                    </a:lnTo>
                  </a:path>
                </a:pathLst>
              </a:custGeom>
              <a:noFill/>
              <a:ln w="12700" cap="rnd">
                <a:solidFill>
                  <a:srgbClr val="C0E0C0"/>
                </a:solidFill>
                <a:round/>
                <a:headEnd/>
                <a:tailEnd/>
              </a:ln>
            </p:spPr>
            <p:txBody>
              <a:bodyPr/>
              <a:lstStyle/>
              <a:p>
                <a:endParaRPr lang="en-US">
                  <a:solidFill>
                    <a:srgbClr val="000000"/>
                  </a:solidFill>
                </a:endParaRPr>
              </a:p>
            </p:txBody>
          </p:sp>
          <p:sp>
            <p:nvSpPr>
              <p:cNvPr id="29022" name="Freeform 143"/>
              <p:cNvSpPr>
                <a:spLocks/>
              </p:cNvSpPr>
              <p:nvPr/>
            </p:nvSpPr>
            <p:spPr bwMode="auto">
              <a:xfrm>
                <a:off x="3498" y="2463"/>
                <a:ext cx="13" cy="6"/>
              </a:xfrm>
              <a:custGeom>
                <a:avLst/>
                <a:gdLst>
                  <a:gd name="T0" fmla="*/ 0 w 13"/>
                  <a:gd name="T1" fmla="*/ 5 h 6"/>
                  <a:gd name="T2" fmla="*/ 0 w 13"/>
                  <a:gd name="T3" fmla="*/ 5 h 6"/>
                  <a:gd name="T4" fmla="*/ 1 w 13"/>
                  <a:gd name="T5" fmla="*/ 4 h 6"/>
                  <a:gd name="T6" fmla="*/ 3 w 13"/>
                  <a:gd name="T7" fmla="*/ 3 h 6"/>
                  <a:gd name="T8" fmla="*/ 4 w 13"/>
                  <a:gd name="T9" fmla="*/ 3 h 6"/>
                  <a:gd name="T10" fmla="*/ 6 w 13"/>
                  <a:gd name="T11" fmla="*/ 2 h 6"/>
                  <a:gd name="T12" fmla="*/ 9 w 13"/>
                  <a:gd name="T13" fmla="*/ 1 h 6"/>
                  <a:gd name="T14" fmla="*/ 10 w 13"/>
                  <a:gd name="T15" fmla="*/ 0 h 6"/>
                  <a:gd name="T16" fmla="*/ 12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0" y="5"/>
                    </a:moveTo>
                    <a:lnTo>
                      <a:pt x="0" y="5"/>
                    </a:lnTo>
                    <a:lnTo>
                      <a:pt x="1" y="4"/>
                    </a:lnTo>
                    <a:lnTo>
                      <a:pt x="3" y="3"/>
                    </a:lnTo>
                    <a:lnTo>
                      <a:pt x="4" y="3"/>
                    </a:lnTo>
                    <a:lnTo>
                      <a:pt x="6" y="2"/>
                    </a:lnTo>
                    <a:lnTo>
                      <a:pt x="9" y="1"/>
                    </a:lnTo>
                    <a:lnTo>
                      <a:pt x="10" y="0"/>
                    </a:lnTo>
                    <a:lnTo>
                      <a:pt x="12" y="0"/>
                    </a:lnTo>
                  </a:path>
                </a:pathLst>
              </a:custGeom>
              <a:noFill/>
              <a:ln w="12700" cap="rnd">
                <a:solidFill>
                  <a:srgbClr val="C0E0C0"/>
                </a:solidFill>
                <a:round/>
                <a:headEnd/>
                <a:tailEnd/>
              </a:ln>
            </p:spPr>
            <p:txBody>
              <a:bodyPr/>
              <a:lstStyle/>
              <a:p>
                <a:endParaRPr lang="en-US">
                  <a:solidFill>
                    <a:srgbClr val="000000"/>
                  </a:solidFill>
                </a:endParaRPr>
              </a:p>
            </p:txBody>
          </p:sp>
          <p:sp>
            <p:nvSpPr>
              <p:cNvPr id="29023" name="Freeform 144"/>
              <p:cNvSpPr>
                <a:spLocks/>
              </p:cNvSpPr>
              <p:nvPr/>
            </p:nvSpPr>
            <p:spPr bwMode="auto">
              <a:xfrm>
                <a:off x="3500" y="2467"/>
                <a:ext cx="13" cy="2"/>
              </a:xfrm>
              <a:custGeom>
                <a:avLst/>
                <a:gdLst>
                  <a:gd name="T0" fmla="*/ 0 w 13"/>
                  <a:gd name="T1" fmla="*/ 1 h 2"/>
                  <a:gd name="T2" fmla="*/ 0 w 13"/>
                  <a:gd name="T3" fmla="*/ 1 h 2"/>
                  <a:gd name="T4" fmla="*/ 1 w 13"/>
                  <a:gd name="T5" fmla="*/ 1 h 2"/>
                  <a:gd name="T6" fmla="*/ 2 w 13"/>
                  <a:gd name="T7" fmla="*/ 1 h 2"/>
                  <a:gd name="T8" fmla="*/ 3 w 13"/>
                  <a:gd name="T9" fmla="*/ 1 h 2"/>
                  <a:gd name="T10" fmla="*/ 5 w 13"/>
                  <a:gd name="T11" fmla="*/ 0 h 2"/>
                  <a:gd name="T12" fmla="*/ 8 w 13"/>
                  <a:gd name="T13" fmla="*/ 0 h 2"/>
                  <a:gd name="T14" fmla="*/ 9 w 13"/>
                  <a:gd name="T15" fmla="*/ 0 h 2"/>
                  <a:gd name="T16" fmla="*/ 12 w 13"/>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2"/>
                  <a:gd name="T29" fmla="*/ 13 w 13"/>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2">
                    <a:moveTo>
                      <a:pt x="0" y="1"/>
                    </a:moveTo>
                    <a:lnTo>
                      <a:pt x="0" y="1"/>
                    </a:lnTo>
                    <a:lnTo>
                      <a:pt x="1" y="1"/>
                    </a:lnTo>
                    <a:lnTo>
                      <a:pt x="2" y="1"/>
                    </a:lnTo>
                    <a:lnTo>
                      <a:pt x="3" y="1"/>
                    </a:lnTo>
                    <a:lnTo>
                      <a:pt x="5" y="0"/>
                    </a:lnTo>
                    <a:lnTo>
                      <a:pt x="8" y="0"/>
                    </a:lnTo>
                    <a:lnTo>
                      <a:pt x="9" y="0"/>
                    </a:lnTo>
                    <a:lnTo>
                      <a:pt x="12" y="0"/>
                    </a:lnTo>
                  </a:path>
                </a:pathLst>
              </a:custGeom>
              <a:noFill/>
              <a:ln w="12700" cap="rnd">
                <a:solidFill>
                  <a:srgbClr val="C0E0C0"/>
                </a:solidFill>
                <a:round/>
                <a:headEnd/>
                <a:tailEnd/>
              </a:ln>
            </p:spPr>
            <p:txBody>
              <a:bodyPr/>
              <a:lstStyle/>
              <a:p>
                <a:endParaRPr lang="en-US">
                  <a:solidFill>
                    <a:srgbClr val="000000"/>
                  </a:solidFill>
                </a:endParaRPr>
              </a:p>
            </p:txBody>
          </p:sp>
          <p:sp>
            <p:nvSpPr>
              <p:cNvPr id="29024" name="Freeform 145"/>
              <p:cNvSpPr>
                <a:spLocks/>
              </p:cNvSpPr>
              <p:nvPr/>
            </p:nvSpPr>
            <p:spPr bwMode="auto">
              <a:xfrm>
                <a:off x="3502" y="2468"/>
                <a:ext cx="11" cy="3"/>
              </a:xfrm>
              <a:custGeom>
                <a:avLst/>
                <a:gdLst>
                  <a:gd name="T0" fmla="*/ 0 w 11"/>
                  <a:gd name="T1" fmla="*/ 0 h 3"/>
                  <a:gd name="T2" fmla="*/ 0 w 11"/>
                  <a:gd name="T3" fmla="*/ 0 h 3"/>
                  <a:gd name="T4" fmla="*/ 1 w 11"/>
                  <a:gd name="T5" fmla="*/ 0 h 3"/>
                  <a:gd name="T6" fmla="*/ 3 w 11"/>
                  <a:gd name="T7" fmla="*/ 0 h 3"/>
                  <a:gd name="T8" fmla="*/ 4 w 11"/>
                  <a:gd name="T9" fmla="*/ 0 h 3"/>
                  <a:gd name="T10" fmla="*/ 6 w 11"/>
                  <a:gd name="T11" fmla="*/ 1 h 3"/>
                  <a:gd name="T12" fmla="*/ 8 w 11"/>
                  <a:gd name="T13" fmla="*/ 1 h 3"/>
                  <a:gd name="T14" fmla="*/ 9 w 11"/>
                  <a:gd name="T15" fmla="*/ 1 h 3"/>
                  <a:gd name="T16" fmla="*/ 10 w 11"/>
                  <a:gd name="T17" fmla="*/ 2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0" y="0"/>
                    </a:moveTo>
                    <a:lnTo>
                      <a:pt x="0" y="0"/>
                    </a:lnTo>
                    <a:lnTo>
                      <a:pt x="1" y="0"/>
                    </a:lnTo>
                    <a:lnTo>
                      <a:pt x="3" y="0"/>
                    </a:lnTo>
                    <a:lnTo>
                      <a:pt x="4" y="0"/>
                    </a:lnTo>
                    <a:lnTo>
                      <a:pt x="6" y="1"/>
                    </a:lnTo>
                    <a:lnTo>
                      <a:pt x="8" y="1"/>
                    </a:lnTo>
                    <a:lnTo>
                      <a:pt x="9" y="1"/>
                    </a:lnTo>
                    <a:lnTo>
                      <a:pt x="10" y="2"/>
                    </a:lnTo>
                  </a:path>
                </a:pathLst>
              </a:custGeom>
              <a:noFill/>
              <a:ln w="12700" cap="rnd">
                <a:solidFill>
                  <a:srgbClr val="C0E0C0"/>
                </a:solidFill>
                <a:round/>
                <a:headEnd/>
                <a:tailEnd/>
              </a:ln>
            </p:spPr>
            <p:txBody>
              <a:bodyPr/>
              <a:lstStyle/>
              <a:p>
                <a:endParaRPr lang="en-US">
                  <a:solidFill>
                    <a:srgbClr val="000000"/>
                  </a:solidFill>
                </a:endParaRPr>
              </a:p>
            </p:txBody>
          </p:sp>
          <p:sp>
            <p:nvSpPr>
              <p:cNvPr id="29025" name="Freeform 146"/>
              <p:cNvSpPr>
                <a:spLocks/>
              </p:cNvSpPr>
              <p:nvPr/>
            </p:nvSpPr>
            <p:spPr bwMode="auto">
              <a:xfrm>
                <a:off x="3505" y="2471"/>
                <a:ext cx="10" cy="5"/>
              </a:xfrm>
              <a:custGeom>
                <a:avLst/>
                <a:gdLst>
                  <a:gd name="T0" fmla="*/ 0 w 10"/>
                  <a:gd name="T1" fmla="*/ 0 h 5"/>
                  <a:gd name="T2" fmla="*/ 0 w 10"/>
                  <a:gd name="T3" fmla="*/ 0 h 5"/>
                  <a:gd name="T4" fmla="*/ 1 w 10"/>
                  <a:gd name="T5" fmla="*/ 0 h 5"/>
                  <a:gd name="T6" fmla="*/ 3 w 10"/>
                  <a:gd name="T7" fmla="*/ 0 h 5"/>
                  <a:gd name="T8" fmla="*/ 4 w 10"/>
                  <a:gd name="T9" fmla="*/ 1 h 5"/>
                  <a:gd name="T10" fmla="*/ 5 w 10"/>
                  <a:gd name="T11" fmla="*/ 2 h 5"/>
                  <a:gd name="T12" fmla="*/ 6 w 10"/>
                  <a:gd name="T13" fmla="*/ 2 h 5"/>
                  <a:gd name="T14" fmla="*/ 7 w 10"/>
                  <a:gd name="T15" fmla="*/ 3 h 5"/>
                  <a:gd name="T16" fmla="*/ 9 w 10"/>
                  <a:gd name="T17" fmla="*/ 4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0"/>
                    </a:moveTo>
                    <a:lnTo>
                      <a:pt x="0" y="0"/>
                    </a:lnTo>
                    <a:lnTo>
                      <a:pt x="1" y="0"/>
                    </a:lnTo>
                    <a:lnTo>
                      <a:pt x="3" y="0"/>
                    </a:lnTo>
                    <a:lnTo>
                      <a:pt x="4" y="1"/>
                    </a:lnTo>
                    <a:lnTo>
                      <a:pt x="5" y="2"/>
                    </a:lnTo>
                    <a:lnTo>
                      <a:pt x="6" y="2"/>
                    </a:lnTo>
                    <a:lnTo>
                      <a:pt x="7" y="3"/>
                    </a:lnTo>
                    <a:lnTo>
                      <a:pt x="9" y="4"/>
                    </a:lnTo>
                  </a:path>
                </a:pathLst>
              </a:custGeom>
              <a:noFill/>
              <a:ln w="12700" cap="rnd">
                <a:solidFill>
                  <a:srgbClr val="C0E0C0"/>
                </a:solidFill>
                <a:round/>
                <a:headEnd/>
                <a:tailEnd/>
              </a:ln>
            </p:spPr>
            <p:txBody>
              <a:bodyPr/>
              <a:lstStyle/>
              <a:p>
                <a:endParaRPr lang="en-US">
                  <a:solidFill>
                    <a:srgbClr val="000000"/>
                  </a:solidFill>
                </a:endParaRPr>
              </a:p>
            </p:txBody>
          </p:sp>
          <p:sp>
            <p:nvSpPr>
              <p:cNvPr id="29026" name="Freeform 147"/>
              <p:cNvSpPr>
                <a:spLocks/>
              </p:cNvSpPr>
              <p:nvPr/>
            </p:nvSpPr>
            <p:spPr bwMode="auto">
              <a:xfrm>
                <a:off x="3501" y="2465"/>
                <a:ext cx="3" cy="4"/>
              </a:xfrm>
              <a:custGeom>
                <a:avLst/>
                <a:gdLst>
                  <a:gd name="T0" fmla="*/ 2 w 3"/>
                  <a:gd name="T1" fmla="*/ 0 h 4"/>
                  <a:gd name="T2" fmla="*/ 2 w 3"/>
                  <a:gd name="T3" fmla="*/ 0 h 4"/>
                  <a:gd name="T4" fmla="*/ 1 w 3"/>
                  <a:gd name="T5" fmla="*/ 2 h 4"/>
                  <a:gd name="T6" fmla="*/ 0 w 3"/>
                  <a:gd name="T7" fmla="*/ 2 h 4"/>
                  <a:gd name="T8" fmla="*/ 0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0"/>
                    </a:moveTo>
                    <a:lnTo>
                      <a:pt x="2" y="0"/>
                    </a:lnTo>
                    <a:lnTo>
                      <a:pt x="1" y="2"/>
                    </a:lnTo>
                    <a:lnTo>
                      <a:pt x="0" y="2"/>
                    </a:lnTo>
                    <a:lnTo>
                      <a:pt x="0" y="3"/>
                    </a:lnTo>
                  </a:path>
                </a:pathLst>
              </a:custGeom>
              <a:noFill/>
              <a:ln w="12700" cap="rnd">
                <a:solidFill>
                  <a:srgbClr val="C0E0C0"/>
                </a:solidFill>
                <a:round/>
                <a:headEnd/>
                <a:tailEnd/>
              </a:ln>
            </p:spPr>
            <p:txBody>
              <a:bodyPr/>
              <a:lstStyle/>
              <a:p>
                <a:endParaRPr lang="en-US">
                  <a:solidFill>
                    <a:srgbClr val="000000"/>
                  </a:solidFill>
                </a:endParaRPr>
              </a:p>
            </p:txBody>
          </p:sp>
          <p:sp>
            <p:nvSpPr>
              <p:cNvPr id="29027" name="Freeform 148"/>
              <p:cNvSpPr>
                <a:spLocks/>
              </p:cNvSpPr>
              <p:nvPr/>
            </p:nvSpPr>
            <p:spPr bwMode="auto">
              <a:xfrm>
                <a:off x="3502" y="2462"/>
                <a:ext cx="7" cy="7"/>
              </a:xfrm>
              <a:custGeom>
                <a:avLst/>
                <a:gdLst>
                  <a:gd name="T0" fmla="*/ 6 w 7"/>
                  <a:gd name="T1" fmla="*/ 0 h 7"/>
                  <a:gd name="T2" fmla="*/ 6 w 7"/>
                  <a:gd name="T3" fmla="*/ 0 h 7"/>
                  <a:gd name="T4" fmla="*/ 5 w 7"/>
                  <a:gd name="T5" fmla="*/ 1 h 7"/>
                  <a:gd name="T6" fmla="*/ 4 w 7"/>
                  <a:gd name="T7" fmla="*/ 2 h 7"/>
                  <a:gd name="T8" fmla="*/ 3 w 7"/>
                  <a:gd name="T9" fmla="*/ 3 h 7"/>
                  <a:gd name="T10" fmla="*/ 2 w 7"/>
                  <a:gd name="T11" fmla="*/ 4 h 7"/>
                  <a:gd name="T12" fmla="*/ 2 w 7"/>
                  <a:gd name="T13" fmla="*/ 5 h 7"/>
                  <a:gd name="T14" fmla="*/ 1 w 7"/>
                  <a:gd name="T15" fmla="*/ 6 h 7"/>
                  <a:gd name="T16" fmla="*/ 0 w 7"/>
                  <a:gd name="T17" fmla="*/ 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6" y="0"/>
                    </a:moveTo>
                    <a:lnTo>
                      <a:pt x="6" y="0"/>
                    </a:lnTo>
                    <a:lnTo>
                      <a:pt x="5" y="1"/>
                    </a:lnTo>
                    <a:lnTo>
                      <a:pt x="4" y="2"/>
                    </a:lnTo>
                    <a:lnTo>
                      <a:pt x="3" y="3"/>
                    </a:lnTo>
                    <a:lnTo>
                      <a:pt x="2" y="4"/>
                    </a:lnTo>
                    <a:lnTo>
                      <a:pt x="2" y="5"/>
                    </a:lnTo>
                    <a:lnTo>
                      <a:pt x="1" y="6"/>
                    </a:lnTo>
                    <a:lnTo>
                      <a:pt x="0" y="6"/>
                    </a:lnTo>
                  </a:path>
                </a:pathLst>
              </a:custGeom>
              <a:noFill/>
              <a:ln w="12700" cap="rnd">
                <a:solidFill>
                  <a:srgbClr val="C0E0C0"/>
                </a:solidFill>
                <a:round/>
                <a:headEnd/>
                <a:tailEnd/>
              </a:ln>
            </p:spPr>
            <p:txBody>
              <a:bodyPr/>
              <a:lstStyle/>
              <a:p>
                <a:endParaRPr lang="en-US">
                  <a:solidFill>
                    <a:srgbClr val="000000"/>
                  </a:solidFill>
                </a:endParaRPr>
              </a:p>
            </p:txBody>
          </p:sp>
          <p:sp>
            <p:nvSpPr>
              <p:cNvPr id="29028" name="Freeform 149"/>
              <p:cNvSpPr>
                <a:spLocks/>
              </p:cNvSpPr>
              <p:nvPr/>
            </p:nvSpPr>
            <p:spPr bwMode="auto">
              <a:xfrm>
                <a:off x="3502" y="2462"/>
                <a:ext cx="9" cy="8"/>
              </a:xfrm>
              <a:custGeom>
                <a:avLst/>
                <a:gdLst>
                  <a:gd name="T0" fmla="*/ 8 w 9"/>
                  <a:gd name="T1" fmla="*/ 0 h 8"/>
                  <a:gd name="T2" fmla="*/ 8 w 9"/>
                  <a:gd name="T3" fmla="*/ 0 h 8"/>
                  <a:gd name="T4" fmla="*/ 8 w 9"/>
                  <a:gd name="T5" fmla="*/ 1 h 8"/>
                  <a:gd name="T6" fmla="*/ 7 w 9"/>
                  <a:gd name="T7" fmla="*/ 1 h 8"/>
                  <a:gd name="T8" fmla="*/ 6 w 9"/>
                  <a:gd name="T9" fmla="*/ 2 h 8"/>
                  <a:gd name="T10" fmla="*/ 5 w 9"/>
                  <a:gd name="T11" fmla="*/ 3 h 8"/>
                  <a:gd name="T12" fmla="*/ 4 w 9"/>
                  <a:gd name="T13" fmla="*/ 4 h 8"/>
                  <a:gd name="T14" fmla="*/ 3 w 9"/>
                  <a:gd name="T15" fmla="*/ 4 h 8"/>
                  <a:gd name="T16" fmla="*/ 1 w 9"/>
                  <a:gd name="T17" fmla="*/ 6 h 8"/>
                  <a:gd name="T18" fmla="*/ 0 w 9"/>
                  <a:gd name="T19" fmla="*/ 7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8"/>
                  <a:gd name="T32" fmla="*/ 9 w 9"/>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8">
                    <a:moveTo>
                      <a:pt x="8" y="0"/>
                    </a:moveTo>
                    <a:lnTo>
                      <a:pt x="8" y="0"/>
                    </a:lnTo>
                    <a:lnTo>
                      <a:pt x="8" y="1"/>
                    </a:lnTo>
                    <a:lnTo>
                      <a:pt x="7" y="1"/>
                    </a:lnTo>
                    <a:lnTo>
                      <a:pt x="6" y="2"/>
                    </a:lnTo>
                    <a:lnTo>
                      <a:pt x="5" y="3"/>
                    </a:lnTo>
                    <a:lnTo>
                      <a:pt x="4" y="4"/>
                    </a:lnTo>
                    <a:lnTo>
                      <a:pt x="3" y="4"/>
                    </a:lnTo>
                    <a:lnTo>
                      <a:pt x="1" y="6"/>
                    </a:lnTo>
                    <a:lnTo>
                      <a:pt x="0" y="7"/>
                    </a:lnTo>
                  </a:path>
                </a:pathLst>
              </a:custGeom>
              <a:noFill/>
              <a:ln w="12700" cap="rnd">
                <a:solidFill>
                  <a:srgbClr val="C0E0C0"/>
                </a:solidFill>
                <a:round/>
                <a:headEnd/>
                <a:tailEnd/>
              </a:ln>
            </p:spPr>
            <p:txBody>
              <a:bodyPr/>
              <a:lstStyle/>
              <a:p>
                <a:endParaRPr lang="en-US">
                  <a:solidFill>
                    <a:srgbClr val="000000"/>
                  </a:solidFill>
                </a:endParaRPr>
              </a:p>
            </p:txBody>
          </p:sp>
          <p:sp>
            <p:nvSpPr>
              <p:cNvPr id="29029" name="Freeform 150"/>
              <p:cNvSpPr>
                <a:spLocks/>
              </p:cNvSpPr>
              <p:nvPr/>
            </p:nvSpPr>
            <p:spPr bwMode="auto">
              <a:xfrm>
                <a:off x="3504" y="2466"/>
                <a:ext cx="8" cy="5"/>
              </a:xfrm>
              <a:custGeom>
                <a:avLst/>
                <a:gdLst>
                  <a:gd name="T0" fmla="*/ 7 w 8"/>
                  <a:gd name="T1" fmla="*/ 0 h 5"/>
                  <a:gd name="T2" fmla="*/ 7 w 8"/>
                  <a:gd name="T3" fmla="*/ 0 h 5"/>
                  <a:gd name="T4" fmla="*/ 6 w 8"/>
                  <a:gd name="T5" fmla="*/ 0 h 5"/>
                  <a:gd name="T6" fmla="*/ 4 w 8"/>
                  <a:gd name="T7" fmla="*/ 2 h 5"/>
                  <a:gd name="T8" fmla="*/ 2 w 8"/>
                  <a:gd name="T9" fmla="*/ 2 h 5"/>
                  <a:gd name="T10" fmla="*/ 0 w 8"/>
                  <a:gd name="T11" fmla="*/ 4 h 5"/>
                  <a:gd name="T12" fmla="*/ 0 60000 65536"/>
                  <a:gd name="T13" fmla="*/ 0 60000 65536"/>
                  <a:gd name="T14" fmla="*/ 0 60000 65536"/>
                  <a:gd name="T15" fmla="*/ 0 60000 65536"/>
                  <a:gd name="T16" fmla="*/ 0 60000 65536"/>
                  <a:gd name="T17" fmla="*/ 0 60000 65536"/>
                  <a:gd name="T18" fmla="*/ 0 w 8"/>
                  <a:gd name="T19" fmla="*/ 0 h 5"/>
                  <a:gd name="T20" fmla="*/ 8 w 8"/>
                  <a:gd name="T21" fmla="*/ 5 h 5"/>
                </a:gdLst>
                <a:ahLst/>
                <a:cxnLst>
                  <a:cxn ang="T12">
                    <a:pos x="T0" y="T1"/>
                  </a:cxn>
                  <a:cxn ang="T13">
                    <a:pos x="T2" y="T3"/>
                  </a:cxn>
                  <a:cxn ang="T14">
                    <a:pos x="T4" y="T5"/>
                  </a:cxn>
                  <a:cxn ang="T15">
                    <a:pos x="T6" y="T7"/>
                  </a:cxn>
                  <a:cxn ang="T16">
                    <a:pos x="T8" y="T9"/>
                  </a:cxn>
                  <a:cxn ang="T17">
                    <a:pos x="T10" y="T11"/>
                  </a:cxn>
                </a:cxnLst>
                <a:rect l="T18" t="T19" r="T20" b="T21"/>
                <a:pathLst>
                  <a:path w="8" h="5">
                    <a:moveTo>
                      <a:pt x="7" y="0"/>
                    </a:moveTo>
                    <a:lnTo>
                      <a:pt x="7" y="0"/>
                    </a:lnTo>
                    <a:lnTo>
                      <a:pt x="6" y="0"/>
                    </a:lnTo>
                    <a:lnTo>
                      <a:pt x="4" y="2"/>
                    </a:lnTo>
                    <a:lnTo>
                      <a:pt x="2" y="2"/>
                    </a:lnTo>
                    <a:lnTo>
                      <a:pt x="0" y="4"/>
                    </a:lnTo>
                  </a:path>
                </a:pathLst>
              </a:custGeom>
              <a:noFill/>
              <a:ln w="12700" cap="rnd">
                <a:solidFill>
                  <a:srgbClr val="C0E0C0"/>
                </a:solidFill>
                <a:round/>
                <a:headEnd/>
                <a:tailEnd/>
              </a:ln>
            </p:spPr>
            <p:txBody>
              <a:bodyPr/>
              <a:lstStyle/>
              <a:p>
                <a:endParaRPr lang="en-US">
                  <a:solidFill>
                    <a:srgbClr val="000000"/>
                  </a:solidFill>
                </a:endParaRPr>
              </a:p>
            </p:txBody>
          </p:sp>
          <p:sp>
            <p:nvSpPr>
              <p:cNvPr id="29030" name="Freeform 151"/>
              <p:cNvSpPr>
                <a:spLocks/>
              </p:cNvSpPr>
              <p:nvPr/>
            </p:nvSpPr>
            <p:spPr bwMode="auto">
              <a:xfrm>
                <a:off x="3505" y="2468"/>
                <a:ext cx="8" cy="3"/>
              </a:xfrm>
              <a:custGeom>
                <a:avLst/>
                <a:gdLst>
                  <a:gd name="T0" fmla="*/ 7 w 8"/>
                  <a:gd name="T1" fmla="*/ 0 h 3"/>
                  <a:gd name="T2" fmla="*/ 7 w 8"/>
                  <a:gd name="T3" fmla="*/ 0 h 3"/>
                  <a:gd name="T4" fmla="*/ 6 w 8"/>
                  <a:gd name="T5" fmla="*/ 1 h 3"/>
                  <a:gd name="T6" fmla="*/ 4 w 8"/>
                  <a:gd name="T7" fmla="*/ 1 h 3"/>
                  <a:gd name="T8" fmla="*/ 2 w 8"/>
                  <a:gd name="T9" fmla="*/ 2 h 3"/>
                  <a:gd name="T10" fmla="*/ 0 w 8"/>
                  <a:gd name="T11" fmla="*/ 2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7" y="0"/>
                    </a:moveTo>
                    <a:lnTo>
                      <a:pt x="7" y="0"/>
                    </a:lnTo>
                    <a:lnTo>
                      <a:pt x="6" y="1"/>
                    </a:lnTo>
                    <a:lnTo>
                      <a:pt x="4" y="1"/>
                    </a:lnTo>
                    <a:lnTo>
                      <a:pt x="2" y="2"/>
                    </a:lnTo>
                    <a:lnTo>
                      <a:pt x="0" y="2"/>
                    </a:lnTo>
                  </a:path>
                </a:pathLst>
              </a:custGeom>
              <a:noFill/>
              <a:ln w="12700" cap="rnd">
                <a:solidFill>
                  <a:srgbClr val="C0E0C0"/>
                </a:solidFill>
                <a:round/>
                <a:headEnd/>
                <a:tailEnd/>
              </a:ln>
            </p:spPr>
            <p:txBody>
              <a:bodyPr/>
              <a:lstStyle/>
              <a:p>
                <a:endParaRPr lang="en-US">
                  <a:solidFill>
                    <a:srgbClr val="000000"/>
                  </a:solidFill>
                </a:endParaRPr>
              </a:p>
            </p:txBody>
          </p:sp>
          <p:sp>
            <p:nvSpPr>
              <p:cNvPr id="29031" name="Freeform 152"/>
              <p:cNvSpPr>
                <a:spLocks/>
              </p:cNvSpPr>
              <p:nvPr/>
            </p:nvSpPr>
            <p:spPr bwMode="auto">
              <a:xfrm>
                <a:off x="3507" y="2471"/>
                <a:ext cx="7" cy="2"/>
              </a:xfrm>
              <a:custGeom>
                <a:avLst/>
                <a:gdLst>
                  <a:gd name="T0" fmla="*/ 6 w 7"/>
                  <a:gd name="T1" fmla="*/ 0 h 2"/>
                  <a:gd name="T2" fmla="*/ 6 w 7"/>
                  <a:gd name="T3" fmla="*/ 0 h 2"/>
                  <a:gd name="T4" fmla="*/ 5 w 7"/>
                  <a:gd name="T5" fmla="*/ 0 h 2"/>
                  <a:gd name="T6" fmla="*/ 3 w 7"/>
                  <a:gd name="T7" fmla="*/ 0 h 2"/>
                  <a:gd name="T8" fmla="*/ 2 w 7"/>
                  <a:gd name="T9" fmla="*/ 1 h 2"/>
                  <a:gd name="T10" fmla="*/ 0 w 7"/>
                  <a:gd name="T11" fmla="*/ 1 h 2"/>
                  <a:gd name="T12" fmla="*/ 0 60000 65536"/>
                  <a:gd name="T13" fmla="*/ 0 60000 65536"/>
                  <a:gd name="T14" fmla="*/ 0 60000 65536"/>
                  <a:gd name="T15" fmla="*/ 0 60000 65536"/>
                  <a:gd name="T16" fmla="*/ 0 60000 65536"/>
                  <a:gd name="T17" fmla="*/ 0 60000 65536"/>
                  <a:gd name="T18" fmla="*/ 0 w 7"/>
                  <a:gd name="T19" fmla="*/ 0 h 2"/>
                  <a:gd name="T20" fmla="*/ 7 w 7"/>
                  <a:gd name="T21" fmla="*/ 2 h 2"/>
                </a:gdLst>
                <a:ahLst/>
                <a:cxnLst>
                  <a:cxn ang="T12">
                    <a:pos x="T0" y="T1"/>
                  </a:cxn>
                  <a:cxn ang="T13">
                    <a:pos x="T2" y="T3"/>
                  </a:cxn>
                  <a:cxn ang="T14">
                    <a:pos x="T4" y="T5"/>
                  </a:cxn>
                  <a:cxn ang="T15">
                    <a:pos x="T6" y="T7"/>
                  </a:cxn>
                  <a:cxn ang="T16">
                    <a:pos x="T8" y="T9"/>
                  </a:cxn>
                  <a:cxn ang="T17">
                    <a:pos x="T10" y="T11"/>
                  </a:cxn>
                </a:cxnLst>
                <a:rect l="T18" t="T19" r="T20" b="T21"/>
                <a:pathLst>
                  <a:path w="7" h="2">
                    <a:moveTo>
                      <a:pt x="6" y="0"/>
                    </a:moveTo>
                    <a:lnTo>
                      <a:pt x="6" y="0"/>
                    </a:lnTo>
                    <a:lnTo>
                      <a:pt x="5" y="0"/>
                    </a:lnTo>
                    <a:lnTo>
                      <a:pt x="3" y="0"/>
                    </a:lnTo>
                    <a:lnTo>
                      <a:pt x="2" y="1"/>
                    </a:lnTo>
                    <a:lnTo>
                      <a:pt x="0" y="1"/>
                    </a:lnTo>
                  </a:path>
                </a:pathLst>
              </a:custGeom>
              <a:noFill/>
              <a:ln w="12700" cap="rnd">
                <a:solidFill>
                  <a:srgbClr val="C0E0C0"/>
                </a:solidFill>
                <a:round/>
                <a:headEnd/>
                <a:tailEnd/>
              </a:ln>
            </p:spPr>
            <p:txBody>
              <a:bodyPr/>
              <a:lstStyle/>
              <a:p>
                <a:endParaRPr lang="en-US">
                  <a:solidFill>
                    <a:srgbClr val="000000"/>
                  </a:solidFill>
                </a:endParaRPr>
              </a:p>
            </p:txBody>
          </p:sp>
          <p:sp>
            <p:nvSpPr>
              <p:cNvPr id="29032" name="Freeform 153"/>
              <p:cNvSpPr>
                <a:spLocks/>
              </p:cNvSpPr>
              <p:nvPr/>
            </p:nvSpPr>
            <p:spPr bwMode="auto">
              <a:xfrm>
                <a:off x="3508" y="2473"/>
                <a:ext cx="6" cy="1"/>
              </a:xfrm>
              <a:custGeom>
                <a:avLst/>
                <a:gdLst>
                  <a:gd name="T0" fmla="*/ 5 w 6"/>
                  <a:gd name="T1" fmla="*/ 0 h 1"/>
                  <a:gd name="T2" fmla="*/ 5 w 6"/>
                  <a:gd name="T3" fmla="*/ 0 h 1"/>
                  <a:gd name="T4" fmla="*/ 4 w 6"/>
                  <a:gd name="T5" fmla="*/ 0 h 1"/>
                  <a:gd name="T6" fmla="*/ 3 w 6"/>
                  <a:gd name="T7" fmla="*/ 0 h 1"/>
                  <a:gd name="T8" fmla="*/ 2 w 6"/>
                  <a:gd name="T9" fmla="*/ 0 h 1"/>
                  <a:gd name="T10" fmla="*/ 0 w 6"/>
                  <a:gd name="T11" fmla="*/ 0 h 1"/>
                  <a:gd name="T12" fmla="*/ 0 60000 65536"/>
                  <a:gd name="T13" fmla="*/ 0 60000 65536"/>
                  <a:gd name="T14" fmla="*/ 0 60000 65536"/>
                  <a:gd name="T15" fmla="*/ 0 60000 65536"/>
                  <a:gd name="T16" fmla="*/ 0 60000 65536"/>
                  <a:gd name="T17" fmla="*/ 0 60000 65536"/>
                  <a:gd name="T18" fmla="*/ 0 w 6"/>
                  <a:gd name="T19" fmla="*/ 0 h 1"/>
                  <a:gd name="T20" fmla="*/ 6 w 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 h="1">
                    <a:moveTo>
                      <a:pt x="5" y="0"/>
                    </a:moveTo>
                    <a:lnTo>
                      <a:pt x="5" y="0"/>
                    </a:lnTo>
                    <a:lnTo>
                      <a:pt x="4" y="0"/>
                    </a:lnTo>
                    <a:lnTo>
                      <a:pt x="3" y="0"/>
                    </a:lnTo>
                    <a:lnTo>
                      <a:pt x="2"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033" name="Freeform 154"/>
              <p:cNvSpPr>
                <a:spLocks/>
              </p:cNvSpPr>
              <p:nvPr/>
            </p:nvSpPr>
            <p:spPr bwMode="auto">
              <a:xfrm>
                <a:off x="3509" y="2474"/>
                <a:ext cx="5" cy="1"/>
              </a:xfrm>
              <a:custGeom>
                <a:avLst/>
                <a:gdLst>
                  <a:gd name="T0" fmla="*/ 4 w 5"/>
                  <a:gd name="T1" fmla="*/ 0 h 1"/>
                  <a:gd name="T2" fmla="*/ 4 w 5"/>
                  <a:gd name="T3" fmla="*/ 0 h 1"/>
                  <a:gd name="T4" fmla="*/ 3 w 5"/>
                  <a:gd name="T5" fmla="*/ 0 h 1"/>
                  <a:gd name="T6" fmla="*/ 1 w 5"/>
                  <a:gd name="T7" fmla="*/ 0 h 1"/>
                  <a:gd name="T8" fmla="*/ 0 w 5"/>
                  <a:gd name="T9" fmla="*/ 0 h 1"/>
                  <a:gd name="T10" fmla="*/ 0 60000 65536"/>
                  <a:gd name="T11" fmla="*/ 0 60000 65536"/>
                  <a:gd name="T12" fmla="*/ 0 60000 65536"/>
                  <a:gd name="T13" fmla="*/ 0 60000 65536"/>
                  <a:gd name="T14" fmla="*/ 0 60000 65536"/>
                  <a:gd name="T15" fmla="*/ 0 w 5"/>
                  <a:gd name="T16" fmla="*/ 0 h 1"/>
                  <a:gd name="T17" fmla="*/ 5 w 5"/>
                  <a:gd name="T18" fmla="*/ 1 h 1"/>
                </a:gdLst>
                <a:ahLst/>
                <a:cxnLst>
                  <a:cxn ang="T10">
                    <a:pos x="T0" y="T1"/>
                  </a:cxn>
                  <a:cxn ang="T11">
                    <a:pos x="T2" y="T3"/>
                  </a:cxn>
                  <a:cxn ang="T12">
                    <a:pos x="T4" y="T5"/>
                  </a:cxn>
                  <a:cxn ang="T13">
                    <a:pos x="T6" y="T7"/>
                  </a:cxn>
                  <a:cxn ang="T14">
                    <a:pos x="T8" y="T9"/>
                  </a:cxn>
                </a:cxnLst>
                <a:rect l="T15" t="T16" r="T17" b="T18"/>
                <a:pathLst>
                  <a:path w="5" h="1">
                    <a:moveTo>
                      <a:pt x="4" y="0"/>
                    </a:moveTo>
                    <a:lnTo>
                      <a:pt x="4" y="0"/>
                    </a:lnTo>
                    <a:lnTo>
                      <a:pt x="3" y="0"/>
                    </a:lnTo>
                    <a:lnTo>
                      <a:pt x="1"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034" name="Freeform 155"/>
              <p:cNvSpPr>
                <a:spLocks/>
              </p:cNvSpPr>
              <p:nvPr/>
            </p:nvSpPr>
            <p:spPr bwMode="auto">
              <a:xfrm>
                <a:off x="3510" y="2475"/>
                <a:ext cx="5" cy="1"/>
              </a:xfrm>
              <a:custGeom>
                <a:avLst/>
                <a:gdLst>
                  <a:gd name="T0" fmla="*/ 0 w 5"/>
                  <a:gd name="T1" fmla="*/ 0 h 1"/>
                  <a:gd name="T2" fmla="*/ 0 w 5"/>
                  <a:gd name="T3" fmla="*/ 0 h 1"/>
                  <a:gd name="T4" fmla="*/ 1 w 5"/>
                  <a:gd name="T5" fmla="*/ 0 h 1"/>
                  <a:gd name="T6" fmla="*/ 3 w 5"/>
                  <a:gd name="T7" fmla="*/ 0 h 1"/>
                  <a:gd name="T8" fmla="*/ 4 w 5"/>
                  <a:gd name="T9" fmla="*/ 0 h 1"/>
                  <a:gd name="T10" fmla="*/ 0 60000 65536"/>
                  <a:gd name="T11" fmla="*/ 0 60000 65536"/>
                  <a:gd name="T12" fmla="*/ 0 60000 65536"/>
                  <a:gd name="T13" fmla="*/ 0 60000 65536"/>
                  <a:gd name="T14" fmla="*/ 0 60000 65536"/>
                  <a:gd name="T15" fmla="*/ 0 w 5"/>
                  <a:gd name="T16" fmla="*/ 0 h 1"/>
                  <a:gd name="T17" fmla="*/ 5 w 5"/>
                  <a:gd name="T18" fmla="*/ 1 h 1"/>
                </a:gdLst>
                <a:ahLst/>
                <a:cxnLst>
                  <a:cxn ang="T10">
                    <a:pos x="T0" y="T1"/>
                  </a:cxn>
                  <a:cxn ang="T11">
                    <a:pos x="T2" y="T3"/>
                  </a:cxn>
                  <a:cxn ang="T12">
                    <a:pos x="T4" y="T5"/>
                  </a:cxn>
                  <a:cxn ang="T13">
                    <a:pos x="T6" y="T7"/>
                  </a:cxn>
                  <a:cxn ang="T14">
                    <a:pos x="T8" y="T9"/>
                  </a:cxn>
                </a:cxnLst>
                <a:rect l="T15" t="T16" r="T17" b="T18"/>
                <a:pathLst>
                  <a:path w="5" h="1">
                    <a:moveTo>
                      <a:pt x="0" y="0"/>
                    </a:moveTo>
                    <a:lnTo>
                      <a:pt x="0" y="0"/>
                    </a:lnTo>
                    <a:lnTo>
                      <a:pt x="1" y="0"/>
                    </a:lnTo>
                    <a:lnTo>
                      <a:pt x="3" y="0"/>
                    </a:lnTo>
                    <a:lnTo>
                      <a:pt x="4" y="0"/>
                    </a:lnTo>
                  </a:path>
                </a:pathLst>
              </a:custGeom>
              <a:noFill/>
              <a:ln w="12700" cap="rnd">
                <a:solidFill>
                  <a:srgbClr val="C0E0C0"/>
                </a:solidFill>
                <a:round/>
                <a:headEnd/>
                <a:tailEnd/>
              </a:ln>
            </p:spPr>
            <p:txBody>
              <a:bodyPr/>
              <a:lstStyle/>
              <a:p>
                <a:endParaRPr lang="en-US">
                  <a:solidFill>
                    <a:srgbClr val="000000"/>
                  </a:solidFill>
                </a:endParaRPr>
              </a:p>
            </p:txBody>
          </p:sp>
          <p:sp>
            <p:nvSpPr>
              <p:cNvPr id="29035" name="Freeform 156"/>
              <p:cNvSpPr>
                <a:spLocks/>
              </p:cNvSpPr>
              <p:nvPr/>
            </p:nvSpPr>
            <p:spPr bwMode="auto">
              <a:xfrm>
                <a:off x="3510" y="2476"/>
                <a:ext cx="5" cy="2"/>
              </a:xfrm>
              <a:custGeom>
                <a:avLst/>
                <a:gdLst>
                  <a:gd name="T0" fmla="*/ 0 w 5"/>
                  <a:gd name="T1" fmla="*/ 1 h 2"/>
                  <a:gd name="T2" fmla="*/ 0 w 5"/>
                  <a:gd name="T3" fmla="*/ 1 h 2"/>
                  <a:gd name="T4" fmla="*/ 1 w 5"/>
                  <a:gd name="T5" fmla="*/ 1 h 2"/>
                  <a:gd name="T6" fmla="*/ 2 w 5"/>
                  <a:gd name="T7" fmla="*/ 0 h 2"/>
                  <a:gd name="T8" fmla="*/ 3 w 5"/>
                  <a:gd name="T9" fmla="*/ 0 h 2"/>
                  <a:gd name="T10" fmla="*/ 4 w 5"/>
                  <a:gd name="T11" fmla="*/ 0 h 2"/>
                  <a:gd name="T12" fmla="*/ 0 60000 65536"/>
                  <a:gd name="T13" fmla="*/ 0 60000 65536"/>
                  <a:gd name="T14" fmla="*/ 0 60000 65536"/>
                  <a:gd name="T15" fmla="*/ 0 60000 65536"/>
                  <a:gd name="T16" fmla="*/ 0 60000 65536"/>
                  <a:gd name="T17" fmla="*/ 0 60000 65536"/>
                  <a:gd name="T18" fmla="*/ 0 w 5"/>
                  <a:gd name="T19" fmla="*/ 0 h 2"/>
                  <a:gd name="T20" fmla="*/ 5 w 5"/>
                  <a:gd name="T21" fmla="*/ 2 h 2"/>
                </a:gdLst>
                <a:ahLst/>
                <a:cxnLst>
                  <a:cxn ang="T12">
                    <a:pos x="T0" y="T1"/>
                  </a:cxn>
                  <a:cxn ang="T13">
                    <a:pos x="T2" y="T3"/>
                  </a:cxn>
                  <a:cxn ang="T14">
                    <a:pos x="T4" y="T5"/>
                  </a:cxn>
                  <a:cxn ang="T15">
                    <a:pos x="T6" y="T7"/>
                  </a:cxn>
                  <a:cxn ang="T16">
                    <a:pos x="T8" y="T9"/>
                  </a:cxn>
                  <a:cxn ang="T17">
                    <a:pos x="T10" y="T11"/>
                  </a:cxn>
                </a:cxnLst>
                <a:rect l="T18" t="T19" r="T20" b="T21"/>
                <a:pathLst>
                  <a:path w="5" h="2">
                    <a:moveTo>
                      <a:pt x="0" y="1"/>
                    </a:moveTo>
                    <a:lnTo>
                      <a:pt x="0" y="1"/>
                    </a:lnTo>
                    <a:lnTo>
                      <a:pt x="1" y="1"/>
                    </a:lnTo>
                    <a:lnTo>
                      <a:pt x="2" y="0"/>
                    </a:lnTo>
                    <a:lnTo>
                      <a:pt x="3" y="0"/>
                    </a:lnTo>
                    <a:lnTo>
                      <a:pt x="4" y="0"/>
                    </a:lnTo>
                  </a:path>
                </a:pathLst>
              </a:custGeom>
              <a:noFill/>
              <a:ln w="12700" cap="rnd">
                <a:solidFill>
                  <a:srgbClr val="C0E0C0"/>
                </a:solidFill>
                <a:round/>
                <a:headEnd/>
                <a:tailEnd/>
              </a:ln>
            </p:spPr>
            <p:txBody>
              <a:bodyPr/>
              <a:lstStyle/>
              <a:p>
                <a:endParaRPr lang="en-US">
                  <a:solidFill>
                    <a:srgbClr val="000000"/>
                  </a:solidFill>
                </a:endParaRPr>
              </a:p>
            </p:txBody>
          </p:sp>
          <p:sp>
            <p:nvSpPr>
              <p:cNvPr id="29036" name="Freeform 157"/>
              <p:cNvSpPr>
                <a:spLocks/>
              </p:cNvSpPr>
              <p:nvPr/>
            </p:nvSpPr>
            <p:spPr bwMode="auto">
              <a:xfrm>
                <a:off x="3511" y="2478"/>
                <a:ext cx="4" cy="1"/>
              </a:xfrm>
              <a:custGeom>
                <a:avLst/>
                <a:gdLst>
                  <a:gd name="T0" fmla="*/ 0 w 4"/>
                  <a:gd name="T1" fmla="*/ 0 h 1"/>
                  <a:gd name="T2" fmla="*/ 0 w 4"/>
                  <a:gd name="T3" fmla="*/ 0 h 1"/>
                  <a:gd name="T4" fmla="*/ 1 w 4"/>
                  <a:gd name="T5" fmla="*/ 0 h 1"/>
                  <a:gd name="T6" fmla="*/ 2 w 4"/>
                  <a:gd name="T7" fmla="*/ 0 h 1"/>
                  <a:gd name="T8" fmla="*/ 3 w 4"/>
                  <a:gd name="T9" fmla="*/ 0 h 1"/>
                  <a:gd name="T10" fmla="*/ 0 60000 65536"/>
                  <a:gd name="T11" fmla="*/ 0 60000 65536"/>
                  <a:gd name="T12" fmla="*/ 0 60000 65536"/>
                  <a:gd name="T13" fmla="*/ 0 60000 65536"/>
                  <a:gd name="T14" fmla="*/ 0 60000 65536"/>
                  <a:gd name="T15" fmla="*/ 0 w 4"/>
                  <a:gd name="T16" fmla="*/ 0 h 1"/>
                  <a:gd name="T17" fmla="*/ 4 w 4"/>
                  <a:gd name="T18" fmla="*/ 1 h 1"/>
                </a:gdLst>
                <a:ahLst/>
                <a:cxnLst>
                  <a:cxn ang="T10">
                    <a:pos x="T0" y="T1"/>
                  </a:cxn>
                  <a:cxn ang="T11">
                    <a:pos x="T2" y="T3"/>
                  </a:cxn>
                  <a:cxn ang="T12">
                    <a:pos x="T4" y="T5"/>
                  </a:cxn>
                  <a:cxn ang="T13">
                    <a:pos x="T6" y="T7"/>
                  </a:cxn>
                  <a:cxn ang="T14">
                    <a:pos x="T8" y="T9"/>
                  </a:cxn>
                </a:cxnLst>
                <a:rect l="T15" t="T16" r="T17" b="T18"/>
                <a:pathLst>
                  <a:path w="4" h="1">
                    <a:moveTo>
                      <a:pt x="0" y="0"/>
                    </a:moveTo>
                    <a:lnTo>
                      <a:pt x="0" y="0"/>
                    </a:lnTo>
                    <a:lnTo>
                      <a:pt x="1" y="0"/>
                    </a:lnTo>
                    <a:lnTo>
                      <a:pt x="2" y="0"/>
                    </a:lnTo>
                    <a:lnTo>
                      <a:pt x="3" y="0"/>
                    </a:lnTo>
                  </a:path>
                </a:pathLst>
              </a:custGeom>
              <a:noFill/>
              <a:ln w="12700" cap="rnd">
                <a:solidFill>
                  <a:srgbClr val="C0E0C0"/>
                </a:solidFill>
                <a:round/>
                <a:headEnd/>
                <a:tailEnd/>
              </a:ln>
            </p:spPr>
            <p:txBody>
              <a:bodyPr/>
              <a:lstStyle/>
              <a:p>
                <a:endParaRPr lang="en-US">
                  <a:solidFill>
                    <a:srgbClr val="000000"/>
                  </a:solidFill>
                </a:endParaRPr>
              </a:p>
            </p:txBody>
          </p:sp>
          <p:sp>
            <p:nvSpPr>
              <p:cNvPr id="29037" name="Freeform 158"/>
              <p:cNvSpPr>
                <a:spLocks/>
              </p:cNvSpPr>
              <p:nvPr/>
            </p:nvSpPr>
            <p:spPr bwMode="auto">
              <a:xfrm>
                <a:off x="3508" y="2474"/>
                <a:ext cx="8" cy="10"/>
              </a:xfrm>
              <a:custGeom>
                <a:avLst/>
                <a:gdLst>
                  <a:gd name="T0" fmla="*/ 0 w 8"/>
                  <a:gd name="T1" fmla="*/ 0 h 10"/>
                  <a:gd name="T2" fmla="*/ 0 w 8"/>
                  <a:gd name="T3" fmla="*/ 0 h 10"/>
                  <a:gd name="T4" fmla="*/ 1 w 8"/>
                  <a:gd name="T5" fmla="*/ 0 h 10"/>
                  <a:gd name="T6" fmla="*/ 2 w 8"/>
                  <a:gd name="T7" fmla="*/ 1 h 10"/>
                  <a:gd name="T8" fmla="*/ 3 w 8"/>
                  <a:gd name="T9" fmla="*/ 3 h 10"/>
                  <a:gd name="T10" fmla="*/ 4 w 8"/>
                  <a:gd name="T11" fmla="*/ 4 h 10"/>
                  <a:gd name="T12" fmla="*/ 5 w 8"/>
                  <a:gd name="T13" fmla="*/ 5 h 10"/>
                  <a:gd name="T14" fmla="*/ 6 w 8"/>
                  <a:gd name="T15" fmla="*/ 7 h 10"/>
                  <a:gd name="T16" fmla="*/ 7 w 8"/>
                  <a:gd name="T17" fmla="*/ 9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0" y="0"/>
                    </a:moveTo>
                    <a:lnTo>
                      <a:pt x="0" y="0"/>
                    </a:lnTo>
                    <a:lnTo>
                      <a:pt x="1" y="0"/>
                    </a:lnTo>
                    <a:lnTo>
                      <a:pt x="2" y="1"/>
                    </a:lnTo>
                    <a:lnTo>
                      <a:pt x="3" y="3"/>
                    </a:lnTo>
                    <a:lnTo>
                      <a:pt x="4" y="4"/>
                    </a:lnTo>
                    <a:lnTo>
                      <a:pt x="5" y="5"/>
                    </a:lnTo>
                    <a:lnTo>
                      <a:pt x="6" y="7"/>
                    </a:lnTo>
                    <a:lnTo>
                      <a:pt x="7" y="9"/>
                    </a:lnTo>
                  </a:path>
                </a:pathLst>
              </a:custGeom>
              <a:noFill/>
              <a:ln w="12700" cap="rnd">
                <a:solidFill>
                  <a:srgbClr val="C0E0C0"/>
                </a:solidFill>
                <a:round/>
                <a:headEnd/>
                <a:tailEnd/>
              </a:ln>
            </p:spPr>
            <p:txBody>
              <a:bodyPr/>
              <a:lstStyle/>
              <a:p>
                <a:endParaRPr lang="en-US">
                  <a:solidFill>
                    <a:srgbClr val="000000"/>
                  </a:solidFill>
                </a:endParaRPr>
              </a:p>
            </p:txBody>
          </p:sp>
          <p:sp>
            <p:nvSpPr>
              <p:cNvPr id="29038" name="Freeform 159"/>
              <p:cNvSpPr>
                <a:spLocks/>
              </p:cNvSpPr>
              <p:nvPr/>
            </p:nvSpPr>
            <p:spPr bwMode="auto">
              <a:xfrm>
                <a:off x="3376" y="2541"/>
                <a:ext cx="2" cy="9"/>
              </a:xfrm>
              <a:custGeom>
                <a:avLst/>
                <a:gdLst>
                  <a:gd name="T0" fmla="*/ 0 w 2"/>
                  <a:gd name="T1" fmla="*/ 3 h 9"/>
                  <a:gd name="T2" fmla="*/ 0 w 2"/>
                  <a:gd name="T3" fmla="*/ 3 h 9"/>
                  <a:gd name="T4" fmla="*/ 0 w 2"/>
                  <a:gd name="T5" fmla="*/ 2 h 9"/>
                  <a:gd name="T6" fmla="*/ 0 w 2"/>
                  <a:gd name="T7" fmla="*/ 2 h 9"/>
                  <a:gd name="T8" fmla="*/ 1 w 2"/>
                  <a:gd name="T9" fmla="*/ 1 h 9"/>
                  <a:gd name="T10" fmla="*/ 1 w 2"/>
                  <a:gd name="T11" fmla="*/ 1 h 9"/>
                  <a:gd name="T12" fmla="*/ 1 w 2"/>
                  <a:gd name="T13" fmla="*/ 1 h 9"/>
                  <a:gd name="T14" fmla="*/ 1 w 2"/>
                  <a:gd name="T15" fmla="*/ 1 h 9"/>
                  <a:gd name="T16" fmla="*/ 1 w 2"/>
                  <a:gd name="T17" fmla="*/ 1 h 9"/>
                  <a:gd name="T18" fmla="*/ 1 w 2"/>
                  <a:gd name="T19" fmla="*/ 0 h 9"/>
                  <a:gd name="T20" fmla="*/ 1 w 2"/>
                  <a:gd name="T21" fmla="*/ 1 h 9"/>
                  <a:gd name="T22" fmla="*/ 1 w 2"/>
                  <a:gd name="T23" fmla="*/ 1 h 9"/>
                  <a:gd name="T24" fmla="*/ 0 w 2"/>
                  <a:gd name="T25" fmla="*/ 1 h 9"/>
                  <a:gd name="T26" fmla="*/ 0 w 2"/>
                  <a:gd name="T27" fmla="*/ 2 h 9"/>
                  <a:gd name="T28" fmla="*/ 0 w 2"/>
                  <a:gd name="T29" fmla="*/ 3 h 9"/>
                  <a:gd name="T30" fmla="*/ 0 w 2"/>
                  <a:gd name="T31" fmla="*/ 4 h 9"/>
                  <a:gd name="T32" fmla="*/ 0 w 2"/>
                  <a:gd name="T33" fmla="*/ 4 h 9"/>
                  <a:gd name="T34" fmla="*/ 0 w 2"/>
                  <a:gd name="T35" fmla="*/ 5 h 9"/>
                  <a:gd name="T36" fmla="*/ 0 w 2"/>
                  <a:gd name="T37" fmla="*/ 5 h 9"/>
                  <a:gd name="T38" fmla="*/ 0 w 2"/>
                  <a:gd name="T39" fmla="*/ 5 h 9"/>
                  <a:gd name="T40" fmla="*/ 0 w 2"/>
                  <a:gd name="T41" fmla="*/ 7 h 9"/>
                  <a:gd name="T42" fmla="*/ 0 w 2"/>
                  <a:gd name="T43" fmla="*/ 8 h 9"/>
                  <a:gd name="T44" fmla="*/ 0 w 2"/>
                  <a:gd name="T45" fmla="*/ 8 h 9"/>
                  <a:gd name="T46" fmla="*/ 0 w 2"/>
                  <a:gd name="T47" fmla="*/ 8 h 9"/>
                  <a:gd name="T48" fmla="*/ 0 w 2"/>
                  <a:gd name="T49" fmla="*/ 8 h 9"/>
                  <a:gd name="T50" fmla="*/ 0 w 2"/>
                  <a:gd name="T51" fmla="*/ 7 h 9"/>
                  <a:gd name="T52" fmla="*/ 1 w 2"/>
                  <a:gd name="T53" fmla="*/ 7 h 9"/>
                  <a:gd name="T54" fmla="*/ 1 w 2"/>
                  <a:gd name="T55" fmla="*/ 6 h 9"/>
                  <a:gd name="T56" fmla="*/ 1 w 2"/>
                  <a:gd name="T57" fmla="*/ 6 h 9"/>
                  <a:gd name="T58" fmla="*/ 1 w 2"/>
                  <a:gd name="T59" fmla="*/ 6 h 9"/>
                  <a:gd name="T60" fmla="*/ 1 w 2"/>
                  <a:gd name="T61" fmla="*/ 5 h 9"/>
                  <a:gd name="T62" fmla="*/ 1 w 2"/>
                  <a:gd name="T63" fmla="*/ 5 h 9"/>
                  <a:gd name="T64" fmla="*/ 1 w 2"/>
                  <a:gd name="T65" fmla="*/ 6 h 9"/>
                  <a:gd name="T66" fmla="*/ 1 w 2"/>
                  <a:gd name="T67" fmla="*/ 5 h 9"/>
                  <a:gd name="T68" fmla="*/ 0 w 2"/>
                  <a:gd name="T69" fmla="*/ 3 h 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
                  <a:gd name="T106" fmla="*/ 0 h 9"/>
                  <a:gd name="T107" fmla="*/ 2 w 2"/>
                  <a:gd name="T108" fmla="*/ 9 h 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 h="9">
                    <a:moveTo>
                      <a:pt x="0" y="3"/>
                    </a:moveTo>
                    <a:lnTo>
                      <a:pt x="0" y="3"/>
                    </a:lnTo>
                    <a:lnTo>
                      <a:pt x="0" y="2"/>
                    </a:lnTo>
                    <a:lnTo>
                      <a:pt x="1" y="1"/>
                    </a:lnTo>
                    <a:lnTo>
                      <a:pt x="1" y="0"/>
                    </a:lnTo>
                    <a:lnTo>
                      <a:pt x="1" y="1"/>
                    </a:lnTo>
                    <a:lnTo>
                      <a:pt x="0" y="1"/>
                    </a:lnTo>
                    <a:lnTo>
                      <a:pt x="0" y="2"/>
                    </a:lnTo>
                    <a:lnTo>
                      <a:pt x="0" y="3"/>
                    </a:lnTo>
                    <a:lnTo>
                      <a:pt x="0" y="4"/>
                    </a:lnTo>
                    <a:lnTo>
                      <a:pt x="0" y="5"/>
                    </a:lnTo>
                    <a:lnTo>
                      <a:pt x="0" y="7"/>
                    </a:lnTo>
                    <a:lnTo>
                      <a:pt x="0" y="8"/>
                    </a:lnTo>
                    <a:lnTo>
                      <a:pt x="0" y="7"/>
                    </a:lnTo>
                    <a:lnTo>
                      <a:pt x="1" y="7"/>
                    </a:lnTo>
                    <a:lnTo>
                      <a:pt x="1" y="6"/>
                    </a:lnTo>
                    <a:lnTo>
                      <a:pt x="1" y="5"/>
                    </a:lnTo>
                    <a:lnTo>
                      <a:pt x="1" y="6"/>
                    </a:lnTo>
                    <a:lnTo>
                      <a:pt x="1" y="5"/>
                    </a:lnTo>
                    <a:lnTo>
                      <a:pt x="0" y="3"/>
                    </a:lnTo>
                  </a:path>
                </a:pathLst>
              </a:custGeom>
              <a:solidFill>
                <a:srgbClr val="002000"/>
              </a:solidFill>
              <a:ln w="12700" cap="rnd">
                <a:noFill/>
                <a:round/>
                <a:headEnd/>
                <a:tailEnd/>
              </a:ln>
            </p:spPr>
            <p:txBody>
              <a:bodyPr/>
              <a:lstStyle/>
              <a:p>
                <a:endParaRPr lang="en-US">
                  <a:solidFill>
                    <a:srgbClr val="000000"/>
                  </a:solidFill>
                </a:endParaRPr>
              </a:p>
            </p:txBody>
          </p:sp>
          <p:sp>
            <p:nvSpPr>
              <p:cNvPr id="29039" name="Freeform 160"/>
              <p:cNvSpPr>
                <a:spLocks/>
              </p:cNvSpPr>
              <p:nvPr/>
            </p:nvSpPr>
            <p:spPr bwMode="auto">
              <a:xfrm>
                <a:off x="3375" y="2541"/>
                <a:ext cx="2" cy="10"/>
              </a:xfrm>
              <a:custGeom>
                <a:avLst/>
                <a:gdLst>
                  <a:gd name="T0" fmla="*/ 1 w 2"/>
                  <a:gd name="T1" fmla="*/ 3 h 10"/>
                  <a:gd name="T2" fmla="*/ 0 w 2"/>
                  <a:gd name="T3" fmla="*/ 3 h 10"/>
                  <a:gd name="T4" fmla="*/ 0 w 2"/>
                  <a:gd name="T5" fmla="*/ 2 h 10"/>
                  <a:gd name="T6" fmla="*/ 1 w 2"/>
                  <a:gd name="T7" fmla="*/ 2 h 10"/>
                  <a:gd name="T8" fmla="*/ 1 w 2"/>
                  <a:gd name="T9" fmla="*/ 1 h 10"/>
                  <a:gd name="T10" fmla="*/ 1 w 2"/>
                  <a:gd name="T11" fmla="*/ 1 h 10"/>
                  <a:gd name="T12" fmla="*/ 1 w 2"/>
                  <a:gd name="T13" fmla="*/ 1 h 10"/>
                  <a:gd name="T14" fmla="*/ 1 w 2"/>
                  <a:gd name="T15" fmla="*/ 1 h 10"/>
                  <a:gd name="T16" fmla="*/ 1 w 2"/>
                  <a:gd name="T17" fmla="*/ 0 h 10"/>
                  <a:gd name="T18" fmla="*/ 1 w 2"/>
                  <a:gd name="T19" fmla="*/ 1 h 10"/>
                  <a:gd name="T20" fmla="*/ 1 w 2"/>
                  <a:gd name="T21" fmla="*/ 1 h 10"/>
                  <a:gd name="T22" fmla="*/ 0 w 2"/>
                  <a:gd name="T23" fmla="*/ 1 h 10"/>
                  <a:gd name="T24" fmla="*/ 0 w 2"/>
                  <a:gd name="T25" fmla="*/ 2 h 10"/>
                  <a:gd name="T26" fmla="*/ 0 w 2"/>
                  <a:gd name="T27" fmla="*/ 3 h 10"/>
                  <a:gd name="T28" fmla="*/ 0 w 2"/>
                  <a:gd name="T29" fmla="*/ 4 h 10"/>
                  <a:gd name="T30" fmla="*/ 0 w 2"/>
                  <a:gd name="T31" fmla="*/ 5 h 10"/>
                  <a:gd name="T32" fmla="*/ 0 w 2"/>
                  <a:gd name="T33" fmla="*/ 5 h 10"/>
                  <a:gd name="T34" fmla="*/ 0 w 2"/>
                  <a:gd name="T35" fmla="*/ 6 h 10"/>
                  <a:gd name="T36" fmla="*/ 0 w 2"/>
                  <a:gd name="T37" fmla="*/ 5 h 10"/>
                  <a:gd name="T38" fmla="*/ 0 w 2"/>
                  <a:gd name="T39" fmla="*/ 8 h 10"/>
                  <a:gd name="T40" fmla="*/ 0 w 2"/>
                  <a:gd name="T41" fmla="*/ 8 h 10"/>
                  <a:gd name="T42" fmla="*/ 0 w 2"/>
                  <a:gd name="T43" fmla="*/ 9 h 10"/>
                  <a:gd name="T44" fmla="*/ 0 w 2"/>
                  <a:gd name="T45" fmla="*/ 8 h 10"/>
                  <a:gd name="T46" fmla="*/ 0 w 2"/>
                  <a:gd name="T47" fmla="*/ 8 h 10"/>
                  <a:gd name="T48" fmla="*/ 0 w 2"/>
                  <a:gd name="T49" fmla="*/ 8 h 10"/>
                  <a:gd name="T50" fmla="*/ 1 w 2"/>
                  <a:gd name="T51" fmla="*/ 7 h 10"/>
                  <a:gd name="T52" fmla="*/ 1 w 2"/>
                  <a:gd name="T53" fmla="*/ 7 h 10"/>
                  <a:gd name="T54" fmla="*/ 1 w 2"/>
                  <a:gd name="T55" fmla="*/ 6 h 10"/>
                  <a:gd name="T56" fmla="*/ 1 w 2"/>
                  <a:gd name="T57" fmla="*/ 6 h 10"/>
                  <a:gd name="T58" fmla="*/ 1 w 2"/>
                  <a:gd name="T59" fmla="*/ 6 h 10"/>
                  <a:gd name="T60" fmla="*/ 1 w 2"/>
                  <a:gd name="T61" fmla="*/ 6 h 10"/>
                  <a:gd name="T62" fmla="*/ 1 w 2"/>
                  <a:gd name="T63" fmla="*/ 6 h 10"/>
                  <a:gd name="T64" fmla="*/ 1 w 2"/>
                  <a:gd name="T65" fmla="*/ 6 h 10"/>
                  <a:gd name="T66" fmla="*/ 1 w 2"/>
                  <a:gd name="T67" fmla="*/ 6 h 10"/>
                  <a:gd name="T68" fmla="*/ 1 w 2"/>
                  <a:gd name="T69" fmla="*/ 3 h 1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
                  <a:gd name="T106" fmla="*/ 0 h 10"/>
                  <a:gd name="T107" fmla="*/ 2 w 2"/>
                  <a:gd name="T108" fmla="*/ 10 h 1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 h="10">
                    <a:moveTo>
                      <a:pt x="1" y="3"/>
                    </a:moveTo>
                    <a:lnTo>
                      <a:pt x="0" y="3"/>
                    </a:lnTo>
                    <a:lnTo>
                      <a:pt x="0" y="2"/>
                    </a:lnTo>
                    <a:lnTo>
                      <a:pt x="1" y="2"/>
                    </a:lnTo>
                    <a:lnTo>
                      <a:pt x="1" y="1"/>
                    </a:lnTo>
                    <a:lnTo>
                      <a:pt x="1" y="0"/>
                    </a:lnTo>
                    <a:lnTo>
                      <a:pt x="1" y="1"/>
                    </a:lnTo>
                    <a:lnTo>
                      <a:pt x="0" y="1"/>
                    </a:lnTo>
                    <a:lnTo>
                      <a:pt x="0" y="2"/>
                    </a:lnTo>
                    <a:lnTo>
                      <a:pt x="0" y="3"/>
                    </a:lnTo>
                    <a:lnTo>
                      <a:pt x="0" y="4"/>
                    </a:lnTo>
                    <a:lnTo>
                      <a:pt x="0" y="5"/>
                    </a:lnTo>
                    <a:lnTo>
                      <a:pt x="0" y="6"/>
                    </a:lnTo>
                    <a:lnTo>
                      <a:pt x="0" y="5"/>
                    </a:lnTo>
                    <a:lnTo>
                      <a:pt x="0" y="8"/>
                    </a:lnTo>
                    <a:lnTo>
                      <a:pt x="0" y="9"/>
                    </a:lnTo>
                    <a:lnTo>
                      <a:pt x="0" y="8"/>
                    </a:lnTo>
                    <a:lnTo>
                      <a:pt x="1" y="7"/>
                    </a:lnTo>
                    <a:lnTo>
                      <a:pt x="1" y="6"/>
                    </a:lnTo>
                    <a:lnTo>
                      <a:pt x="1" y="3"/>
                    </a:lnTo>
                  </a:path>
                </a:pathLst>
              </a:custGeom>
              <a:solidFill>
                <a:srgbClr val="F0F0F0"/>
              </a:solidFill>
              <a:ln w="12700" cap="rnd">
                <a:noFill/>
                <a:round/>
                <a:headEnd/>
                <a:tailEnd/>
              </a:ln>
            </p:spPr>
            <p:txBody>
              <a:bodyPr/>
              <a:lstStyle/>
              <a:p>
                <a:endParaRPr lang="en-US">
                  <a:solidFill>
                    <a:srgbClr val="000000"/>
                  </a:solidFill>
                </a:endParaRPr>
              </a:p>
            </p:txBody>
          </p:sp>
          <p:sp>
            <p:nvSpPr>
              <p:cNvPr id="29040" name="Freeform 161"/>
              <p:cNvSpPr>
                <a:spLocks/>
              </p:cNvSpPr>
              <p:nvPr/>
            </p:nvSpPr>
            <p:spPr bwMode="auto">
              <a:xfrm>
                <a:off x="3381" y="2535"/>
                <a:ext cx="6" cy="5"/>
              </a:xfrm>
              <a:custGeom>
                <a:avLst/>
                <a:gdLst>
                  <a:gd name="T0" fmla="*/ 2 w 6"/>
                  <a:gd name="T1" fmla="*/ 3 h 5"/>
                  <a:gd name="T2" fmla="*/ 2 w 6"/>
                  <a:gd name="T3" fmla="*/ 3 h 5"/>
                  <a:gd name="T4" fmla="*/ 2 w 6"/>
                  <a:gd name="T5" fmla="*/ 3 h 5"/>
                  <a:gd name="T6" fmla="*/ 1 w 6"/>
                  <a:gd name="T7" fmla="*/ 3 h 5"/>
                  <a:gd name="T8" fmla="*/ 1 w 6"/>
                  <a:gd name="T9" fmla="*/ 2 h 5"/>
                  <a:gd name="T10" fmla="*/ 2 w 6"/>
                  <a:gd name="T11" fmla="*/ 2 h 5"/>
                  <a:gd name="T12" fmla="*/ 1 w 6"/>
                  <a:gd name="T13" fmla="*/ 2 h 5"/>
                  <a:gd name="T14" fmla="*/ 1 w 6"/>
                  <a:gd name="T15" fmla="*/ 2 h 5"/>
                  <a:gd name="T16" fmla="*/ 0 w 6"/>
                  <a:gd name="T17" fmla="*/ 2 h 5"/>
                  <a:gd name="T18" fmla="*/ 0 w 6"/>
                  <a:gd name="T19" fmla="*/ 3 h 5"/>
                  <a:gd name="T20" fmla="*/ 0 w 6"/>
                  <a:gd name="T21" fmla="*/ 3 h 5"/>
                  <a:gd name="T22" fmla="*/ 0 w 6"/>
                  <a:gd name="T23" fmla="*/ 3 h 5"/>
                  <a:gd name="T24" fmla="*/ 1 w 6"/>
                  <a:gd name="T25" fmla="*/ 3 h 5"/>
                  <a:gd name="T26" fmla="*/ 3 w 6"/>
                  <a:gd name="T27" fmla="*/ 4 h 5"/>
                  <a:gd name="T28" fmla="*/ 4 w 6"/>
                  <a:gd name="T29" fmla="*/ 4 h 5"/>
                  <a:gd name="T30" fmla="*/ 4 w 6"/>
                  <a:gd name="T31" fmla="*/ 4 h 5"/>
                  <a:gd name="T32" fmla="*/ 5 w 6"/>
                  <a:gd name="T33" fmla="*/ 4 h 5"/>
                  <a:gd name="T34" fmla="*/ 5 w 6"/>
                  <a:gd name="T35" fmla="*/ 3 h 5"/>
                  <a:gd name="T36" fmla="*/ 5 w 6"/>
                  <a:gd name="T37" fmla="*/ 0 h 5"/>
                  <a:gd name="T38" fmla="*/ 5 w 6"/>
                  <a:gd name="T39" fmla="*/ 0 h 5"/>
                  <a:gd name="T40" fmla="*/ 5 w 6"/>
                  <a:gd name="T41" fmla="*/ 0 h 5"/>
                  <a:gd name="T42" fmla="*/ 5 w 6"/>
                  <a:gd name="T43" fmla="*/ 0 h 5"/>
                  <a:gd name="T44" fmla="*/ 4 w 6"/>
                  <a:gd name="T45" fmla="*/ 0 h 5"/>
                  <a:gd name="T46" fmla="*/ 4 w 6"/>
                  <a:gd name="T47" fmla="*/ 0 h 5"/>
                  <a:gd name="T48" fmla="*/ 3 w 6"/>
                  <a:gd name="T49" fmla="*/ 0 h 5"/>
                  <a:gd name="T50" fmla="*/ 3 w 6"/>
                  <a:gd name="T51" fmla="*/ 1 h 5"/>
                  <a:gd name="T52" fmla="*/ 3 w 6"/>
                  <a:gd name="T53" fmla="*/ 1 h 5"/>
                  <a:gd name="T54" fmla="*/ 3 w 6"/>
                  <a:gd name="T55" fmla="*/ 1 h 5"/>
                  <a:gd name="T56" fmla="*/ 3 w 6"/>
                  <a:gd name="T57" fmla="*/ 1 h 5"/>
                  <a:gd name="T58" fmla="*/ 3 w 6"/>
                  <a:gd name="T59" fmla="*/ 1 h 5"/>
                  <a:gd name="T60" fmla="*/ 3 w 6"/>
                  <a:gd name="T61" fmla="*/ 1 h 5"/>
                  <a:gd name="T62" fmla="*/ 3 w 6"/>
                  <a:gd name="T63" fmla="*/ 2 h 5"/>
                  <a:gd name="T64" fmla="*/ 3 w 6"/>
                  <a:gd name="T65" fmla="*/ 2 h 5"/>
                  <a:gd name="T66" fmla="*/ 2 w 6"/>
                  <a:gd name="T67" fmla="*/ 3 h 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
                  <a:gd name="T103" fmla="*/ 0 h 5"/>
                  <a:gd name="T104" fmla="*/ 6 w 6"/>
                  <a:gd name="T105" fmla="*/ 5 h 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 h="5">
                    <a:moveTo>
                      <a:pt x="2" y="3"/>
                    </a:moveTo>
                    <a:lnTo>
                      <a:pt x="2" y="3"/>
                    </a:lnTo>
                    <a:lnTo>
                      <a:pt x="1" y="3"/>
                    </a:lnTo>
                    <a:lnTo>
                      <a:pt x="1" y="2"/>
                    </a:lnTo>
                    <a:lnTo>
                      <a:pt x="2" y="2"/>
                    </a:lnTo>
                    <a:lnTo>
                      <a:pt x="1" y="2"/>
                    </a:lnTo>
                    <a:lnTo>
                      <a:pt x="0" y="2"/>
                    </a:lnTo>
                    <a:lnTo>
                      <a:pt x="0" y="3"/>
                    </a:lnTo>
                    <a:lnTo>
                      <a:pt x="1" y="3"/>
                    </a:lnTo>
                    <a:lnTo>
                      <a:pt x="3" y="4"/>
                    </a:lnTo>
                    <a:lnTo>
                      <a:pt x="4" y="4"/>
                    </a:lnTo>
                    <a:lnTo>
                      <a:pt x="5" y="4"/>
                    </a:lnTo>
                    <a:lnTo>
                      <a:pt x="5" y="3"/>
                    </a:lnTo>
                    <a:lnTo>
                      <a:pt x="5" y="0"/>
                    </a:lnTo>
                    <a:lnTo>
                      <a:pt x="4" y="0"/>
                    </a:lnTo>
                    <a:lnTo>
                      <a:pt x="3" y="0"/>
                    </a:lnTo>
                    <a:lnTo>
                      <a:pt x="3" y="1"/>
                    </a:lnTo>
                    <a:lnTo>
                      <a:pt x="3" y="2"/>
                    </a:lnTo>
                    <a:lnTo>
                      <a:pt x="2" y="3"/>
                    </a:lnTo>
                  </a:path>
                </a:pathLst>
              </a:custGeom>
              <a:solidFill>
                <a:srgbClr val="002000"/>
              </a:solidFill>
              <a:ln w="12700" cap="rnd">
                <a:noFill/>
                <a:round/>
                <a:headEnd/>
                <a:tailEnd/>
              </a:ln>
            </p:spPr>
            <p:txBody>
              <a:bodyPr/>
              <a:lstStyle/>
              <a:p>
                <a:endParaRPr lang="en-US">
                  <a:solidFill>
                    <a:srgbClr val="000000"/>
                  </a:solidFill>
                </a:endParaRPr>
              </a:p>
            </p:txBody>
          </p:sp>
          <p:sp>
            <p:nvSpPr>
              <p:cNvPr id="29041" name="Freeform 162"/>
              <p:cNvSpPr>
                <a:spLocks/>
              </p:cNvSpPr>
              <p:nvPr/>
            </p:nvSpPr>
            <p:spPr bwMode="auto">
              <a:xfrm>
                <a:off x="3381" y="2535"/>
                <a:ext cx="5" cy="6"/>
              </a:xfrm>
              <a:custGeom>
                <a:avLst/>
                <a:gdLst>
                  <a:gd name="T0" fmla="*/ 1 w 5"/>
                  <a:gd name="T1" fmla="*/ 3 h 6"/>
                  <a:gd name="T2" fmla="*/ 1 w 5"/>
                  <a:gd name="T3" fmla="*/ 3 h 6"/>
                  <a:gd name="T4" fmla="*/ 1 w 5"/>
                  <a:gd name="T5" fmla="*/ 3 h 6"/>
                  <a:gd name="T6" fmla="*/ 1 w 5"/>
                  <a:gd name="T7" fmla="*/ 3 h 6"/>
                  <a:gd name="T8" fmla="*/ 1 w 5"/>
                  <a:gd name="T9" fmla="*/ 3 h 6"/>
                  <a:gd name="T10" fmla="*/ 1 w 5"/>
                  <a:gd name="T11" fmla="*/ 3 h 6"/>
                  <a:gd name="T12" fmla="*/ 1 w 5"/>
                  <a:gd name="T13" fmla="*/ 2 h 6"/>
                  <a:gd name="T14" fmla="*/ 1 w 5"/>
                  <a:gd name="T15" fmla="*/ 3 h 6"/>
                  <a:gd name="T16" fmla="*/ 0 w 5"/>
                  <a:gd name="T17" fmla="*/ 3 h 6"/>
                  <a:gd name="T18" fmla="*/ 0 w 5"/>
                  <a:gd name="T19" fmla="*/ 3 h 6"/>
                  <a:gd name="T20" fmla="*/ 0 w 5"/>
                  <a:gd name="T21" fmla="*/ 3 h 6"/>
                  <a:gd name="T22" fmla="*/ 0 w 5"/>
                  <a:gd name="T23" fmla="*/ 3 h 6"/>
                  <a:gd name="T24" fmla="*/ 0 w 5"/>
                  <a:gd name="T25" fmla="*/ 3 h 6"/>
                  <a:gd name="T26" fmla="*/ 3 w 5"/>
                  <a:gd name="T27" fmla="*/ 5 h 6"/>
                  <a:gd name="T28" fmla="*/ 3 w 5"/>
                  <a:gd name="T29" fmla="*/ 5 h 6"/>
                  <a:gd name="T30" fmla="*/ 3 w 5"/>
                  <a:gd name="T31" fmla="*/ 5 h 6"/>
                  <a:gd name="T32" fmla="*/ 4 w 5"/>
                  <a:gd name="T33" fmla="*/ 5 h 6"/>
                  <a:gd name="T34" fmla="*/ 4 w 5"/>
                  <a:gd name="T35" fmla="*/ 4 h 6"/>
                  <a:gd name="T36" fmla="*/ 4 w 5"/>
                  <a:gd name="T37" fmla="*/ 1 h 6"/>
                  <a:gd name="T38" fmla="*/ 4 w 5"/>
                  <a:gd name="T39" fmla="*/ 0 h 6"/>
                  <a:gd name="T40" fmla="*/ 4 w 5"/>
                  <a:gd name="T41" fmla="*/ 0 h 6"/>
                  <a:gd name="T42" fmla="*/ 4 w 5"/>
                  <a:gd name="T43" fmla="*/ 0 h 6"/>
                  <a:gd name="T44" fmla="*/ 4 w 5"/>
                  <a:gd name="T45" fmla="*/ 0 h 6"/>
                  <a:gd name="T46" fmla="*/ 3 w 5"/>
                  <a:gd name="T47" fmla="*/ 0 h 6"/>
                  <a:gd name="T48" fmla="*/ 3 w 5"/>
                  <a:gd name="T49" fmla="*/ 0 h 6"/>
                  <a:gd name="T50" fmla="*/ 3 w 5"/>
                  <a:gd name="T51" fmla="*/ 1 h 6"/>
                  <a:gd name="T52" fmla="*/ 3 w 5"/>
                  <a:gd name="T53" fmla="*/ 1 h 6"/>
                  <a:gd name="T54" fmla="*/ 2 w 5"/>
                  <a:gd name="T55" fmla="*/ 1 h 6"/>
                  <a:gd name="T56" fmla="*/ 2 w 5"/>
                  <a:gd name="T57" fmla="*/ 2 h 6"/>
                  <a:gd name="T58" fmla="*/ 2 w 5"/>
                  <a:gd name="T59" fmla="*/ 2 h 6"/>
                  <a:gd name="T60" fmla="*/ 2 w 5"/>
                  <a:gd name="T61" fmla="*/ 2 h 6"/>
                  <a:gd name="T62" fmla="*/ 2 w 5"/>
                  <a:gd name="T63" fmla="*/ 3 h 6"/>
                  <a:gd name="T64" fmla="*/ 2 w 5"/>
                  <a:gd name="T65" fmla="*/ 3 h 6"/>
                  <a:gd name="T66" fmla="*/ 1 w 5"/>
                  <a:gd name="T67" fmla="*/ 3 h 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
                  <a:gd name="T103" fmla="*/ 0 h 6"/>
                  <a:gd name="T104" fmla="*/ 5 w 5"/>
                  <a:gd name="T105" fmla="*/ 6 h 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 h="6">
                    <a:moveTo>
                      <a:pt x="1" y="3"/>
                    </a:moveTo>
                    <a:lnTo>
                      <a:pt x="1" y="3"/>
                    </a:lnTo>
                    <a:lnTo>
                      <a:pt x="1" y="2"/>
                    </a:lnTo>
                    <a:lnTo>
                      <a:pt x="1" y="3"/>
                    </a:lnTo>
                    <a:lnTo>
                      <a:pt x="0" y="3"/>
                    </a:lnTo>
                    <a:lnTo>
                      <a:pt x="3" y="5"/>
                    </a:lnTo>
                    <a:lnTo>
                      <a:pt x="4" y="5"/>
                    </a:lnTo>
                    <a:lnTo>
                      <a:pt x="4" y="4"/>
                    </a:lnTo>
                    <a:lnTo>
                      <a:pt x="4" y="1"/>
                    </a:lnTo>
                    <a:lnTo>
                      <a:pt x="4" y="0"/>
                    </a:lnTo>
                    <a:lnTo>
                      <a:pt x="3" y="0"/>
                    </a:lnTo>
                    <a:lnTo>
                      <a:pt x="3" y="1"/>
                    </a:lnTo>
                    <a:lnTo>
                      <a:pt x="2" y="1"/>
                    </a:lnTo>
                    <a:lnTo>
                      <a:pt x="2" y="2"/>
                    </a:lnTo>
                    <a:lnTo>
                      <a:pt x="2" y="3"/>
                    </a:lnTo>
                    <a:lnTo>
                      <a:pt x="1" y="3"/>
                    </a:lnTo>
                  </a:path>
                </a:pathLst>
              </a:custGeom>
              <a:solidFill>
                <a:srgbClr val="F0F0F0"/>
              </a:solidFill>
              <a:ln w="12700" cap="rnd">
                <a:noFill/>
                <a:round/>
                <a:headEnd/>
                <a:tailEnd/>
              </a:ln>
            </p:spPr>
            <p:txBody>
              <a:bodyPr/>
              <a:lstStyle/>
              <a:p>
                <a:endParaRPr lang="en-US">
                  <a:solidFill>
                    <a:srgbClr val="000000"/>
                  </a:solidFill>
                </a:endParaRPr>
              </a:p>
            </p:txBody>
          </p:sp>
          <p:sp>
            <p:nvSpPr>
              <p:cNvPr id="29042" name="Freeform 163"/>
              <p:cNvSpPr>
                <a:spLocks/>
              </p:cNvSpPr>
              <p:nvPr/>
            </p:nvSpPr>
            <p:spPr bwMode="auto">
              <a:xfrm>
                <a:off x="3381" y="2538"/>
                <a:ext cx="4" cy="4"/>
              </a:xfrm>
              <a:custGeom>
                <a:avLst/>
                <a:gdLst>
                  <a:gd name="T0" fmla="*/ 0 w 4"/>
                  <a:gd name="T1" fmla="*/ 2 h 4"/>
                  <a:gd name="T2" fmla="*/ 0 w 4"/>
                  <a:gd name="T3" fmla="*/ 2 h 4"/>
                  <a:gd name="T4" fmla="*/ 0 w 4"/>
                  <a:gd name="T5" fmla="*/ 1 h 4"/>
                  <a:gd name="T6" fmla="*/ 2 w 4"/>
                  <a:gd name="T7" fmla="*/ 1 h 4"/>
                  <a:gd name="T8" fmla="*/ 3 w 4"/>
                  <a:gd name="T9" fmla="*/ 0 h 4"/>
                  <a:gd name="T10" fmla="*/ 3 w 4"/>
                  <a:gd name="T11" fmla="*/ 1 h 4"/>
                  <a:gd name="T12" fmla="*/ 3 w 4"/>
                  <a:gd name="T13" fmla="*/ 3 h 4"/>
                  <a:gd name="T14" fmla="*/ 0 w 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4"/>
                  <a:gd name="T26" fmla="*/ 4 w 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4">
                    <a:moveTo>
                      <a:pt x="0" y="2"/>
                    </a:moveTo>
                    <a:lnTo>
                      <a:pt x="0" y="2"/>
                    </a:lnTo>
                    <a:lnTo>
                      <a:pt x="0" y="1"/>
                    </a:lnTo>
                    <a:lnTo>
                      <a:pt x="2" y="1"/>
                    </a:lnTo>
                    <a:lnTo>
                      <a:pt x="3" y="0"/>
                    </a:lnTo>
                    <a:lnTo>
                      <a:pt x="3" y="1"/>
                    </a:lnTo>
                    <a:lnTo>
                      <a:pt x="3" y="3"/>
                    </a:lnTo>
                    <a:lnTo>
                      <a:pt x="0" y="2"/>
                    </a:lnTo>
                  </a:path>
                </a:pathLst>
              </a:custGeom>
              <a:solidFill>
                <a:srgbClr val="002000"/>
              </a:solidFill>
              <a:ln w="12700" cap="rnd">
                <a:noFill/>
                <a:round/>
                <a:headEnd/>
                <a:tailEnd/>
              </a:ln>
            </p:spPr>
            <p:txBody>
              <a:bodyPr/>
              <a:lstStyle/>
              <a:p>
                <a:endParaRPr lang="en-US">
                  <a:solidFill>
                    <a:srgbClr val="000000"/>
                  </a:solidFill>
                </a:endParaRPr>
              </a:p>
            </p:txBody>
          </p:sp>
          <p:sp>
            <p:nvSpPr>
              <p:cNvPr id="29043" name="Freeform 164"/>
              <p:cNvSpPr>
                <a:spLocks/>
              </p:cNvSpPr>
              <p:nvPr/>
            </p:nvSpPr>
            <p:spPr bwMode="auto">
              <a:xfrm>
                <a:off x="3392" y="2529"/>
                <a:ext cx="7" cy="7"/>
              </a:xfrm>
              <a:custGeom>
                <a:avLst/>
                <a:gdLst>
                  <a:gd name="T0" fmla="*/ 2 w 7"/>
                  <a:gd name="T1" fmla="*/ 5 h 7"/>
                  <a:gd name="T2" fmla="*/ 2 w 7"/>
                  <a:gd name="T3" fmla="*/ 6 h 7"/>
                  <a:gd name="T4" fmla="*/ 1 w 7"/>
                  <a:gd name="T5" fmla="*/ 6 h 7"/>
                  <a:gd name="T6" fmla="*/ 1 w 7"/>
                  <a:gd name="T7" fmla="*/ 6 h 7"/>
                  <a:gd name="T8" fmla="*/ 2 w 7"/>
                  <a:gd name="T9" fmla="*/ 6 h 7"/>
                  <a:gd name="T10" fmla="*/ 2 w 7"/>
                  <a:gd name="T11" fmla="*/ 6 h 7"/>
                  <a:gd name="T12" fmla="*/ 3 w 7"/>
                  <a:gd name="T13" fmla="*/ 5 h 7"/>
                  <a:gd name="T14" fmla="*/ 3 w 7"/>
                  <a:gd name="T15" fmla="*/ 5 h 7"/>
                  <a:gd name="T16" fmla="*/ 4 w 7"/>
                  <a:gd name="T17" fmla="*/ 5 h 7"/>
                  <a:gd name="T18" fmla="*/ 4 w 7"/>
                  <a:gd name="T19" fmla="*/ 5 h 7"/>
                  <a:gd name="T20" fmla="*/ 5 w 7"/>
                  <a:gd name="T21" fmla="*/ 4 h 7"/>
                  <a:gd name="T22" fmla="*/ 5 w 7"/>
                  <a:gd name="T23" fmla="*/ 4 h 7"/>
                  <a:gd name="T24" fmla="*/ 6 w 7"/>
                  <a:gd name="T25" fmla="*/ 3 h 7"/>
                  <a:gd name="T26" fmla="*/ 6 w 7"/>
                  <a:gd name="T27" fmla="*/ 3 h 7"/>
                  <a:gd name="T28" fmla="*/ 6 w 7"/>
                  <a:gd name="T29" fmla="*/ 3 h 7"/>
                  <a:gd name="T30" fmla="*/ 5 w 7"/>
                  <a:gd name="T31" fmla="*/ 3 h 7"/>
                  <a:gd name="T32" fmla="*/ 4 w 7"/>
                  <a:gd name="T33" fmla="*/ 3 h 7"/>
                  <a:gd name="T34" fmla="*/ 4 w 7"/>
                  <a:gd name="T35" fmla="*/ 3 h 7"/>
                  <a:gd name="T36" fmla="*/ 4 w 7"/>
                  <a:gd name="T37" fmla="*/ 3 h 7"/>
                  <a:gd name="T38" fmla="*/ 5 w 7"/>
                  <a:gd name="T39" fmla="*/ 2 h 7"/>
                  <a:gd name="T40" fmla="*/ 5 w 7"/>
                  <a:gd name="T41" fmla="*/ 1 h 7"/>
                  <a:gd name="T42" fmla="*/ 5 w 7"/>
                  <a:gd name="T43" fmla="*/ 0 h 7"/>
                  <a:gd name="T44" fmla="*/ 6 w 7"/>
                  <a:gd name="T45" fmla="*/ 0 h 7"/>
                  <a:gd name="T46" fmla="*/ 6 w 7"/>
                  <a:gd name="T47" fmla="*/ 0 h 7"/>
                  <a:gd name="T48" fmla="*/ 5 w 7"/>
                  <a:gd name="T49" fmla="*/ 0 h 7"/>
                  <a:gd name="T50" fmla="*/ 4 w 7"/>
                  <a:gd name="T51" fmla="*/ 1 h 7"/>
                  <a:gd name="T52" fmla="*/ 4 w 7"/>
                  <a:gd name="T53" fmla="*/ 1 h 7"/>
                  <a:gd name="T54" fmla="*/ 3 w 7"/>
                  <a:gd name="T55" fmla="*/ 1 h 7"/>
                  <a:gd name="T56" fmla="*/ 3 w 7"/>
                  <a:gd name="T57" fmla="*/ 3 h 7"/>
                  <a:gd name="T58" fmla="*/ 3 w 7"/>
                  <a:gd name="T59" fmla="*/ 3 h 7"/>
                  <a:gd name="T60" fmla="*/ 3 w 7"/>
                  <a:gd name="T61" fmla="*/ 3 h 7"/>
                  <a:gd name="T62" fmla="*/ 2 w 7"/>
                  <a:gd name="T63" fmla="*/ 2 h 7"/>
                  <a:gd name="T64" fmla="*/ 2 w 7"/>
                  <a:gd name="T65" fmla="*/ 2 h 7"/>
                  <a:gd name="T66" fmla="*/ 2 w 7"/>
                  <a:gd name="T67" fmla="*/ 2 h 7"/>
                  <a:gd name="T68" fmla="*/ 3 w 7"/>
                  <a:gd name="T69" fmla="*/ 2 h 7"/>
                  <a:gd name="T70" fmla="*/ 3 w 7"/>
                  <a:gd name="T71" fmla="*/ 1 h 7"/>
                  <a:gd name="T72" fmla="*/ 2 w 7"/>
                  <a:gd name="T73" fmla="*/ 1 h 7"/>
                  <a:gd name="T74" fmla="*/ 2 w 7"/>
                  <a:gd name="T75" fmla="*/ 2 h 7"/>
                  <a:gd name="T76" fmla="*/ 2 w 7"/>
                  <a:gd name="T77" fmla="*/ 2 h 7"/>
                  <a:gd name="T78" fmla="*/ 1 w 7"/>
                  <a:gd name="T79" fmla="*/ 2 h 7"/>
                  <a:gd name="T80" fmla="*/ 1 w 7"/>
                  <a:gd name="T81" fmla="*/ 2 h 7"/>
                  <a:gd name="T82" fmla="*/ 1 w 7"/>
                  <a:gd name="T83" fmla="*/ 2 h 7"/>
                  <a:gd name="T84" fmla="*/ 0 w 7"/>
                  <a:gd name="T85" fmla="*/ 2 h 7"/>
                  <a:gd name="T86" fmla="*/ 0 w 7"/>
                  <a:gd name="T87" fmla="*/ 3 h 7"/>
                  <a:gd name="T88" fmla="*/ 0 w 7"/>
                  <a:gd name="T89" fmla="*/ 3 h 7"/>
                  <a:gd name="T90" fmla="*/ 0 w 7"/>
                  <a:gd name="T91" fmla="*/ 3 h 7"/>
                  <a:gd name="T92" fmla="*/ 0 w 7"/>
                  <a:gd name="T93" fmla="*/ 3 h 7"/>
                  <a:gd name="T94" fmla="*/ 0 w 7"/>
                  <a:gd name="T95" fmla="*/ 3 h 7"/>
                  <a:gd name="T96" fmla="*/ 2 w 7"/>
                  <a:gd name="T97" fmla="*/ 5 h 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
                  <a:gd name="T148" fmla="*/ 0 h 7"/>
                  <a:gd name="T149" fmla="*/ 7 w 7"/>
                  <a:gd name="T150" fmla="*/ 7 h 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 h="7">
                    <a:moveTo>
                      <a:pt x="2" y="5"/>
                    </a:moveTo>
                    <a:lnTo>
                      <a:pt x="2" y="6"/>
                    </a:lnTo>
                    <a:lnTo>
                      <a:pt x="1" y="6"/>
                    </a:lnTo>
                    <a:lnTo>
                      <a:pt x="2" y="6"/>
                    </a:lnTo>
                    <a:lnTo>
                      <a:pt x="3" y="5"/>
                    </a:lnTo>
                    <a:lnTo>
                      <a:pt x="4" y="5"/>
                    </a:lnTo>
                    <a:lnTo>
                      <a:pt x="5" y="4"/>
                    </a:lnTo>
                    <a:lnTo>
                      <a:pt x="6" y="3"/>
                    </a:lnTo>
                    <a:lnTo>
                      <a:pt x="5" y="3"/>
                    </a:lnTo>
                    <a:lnTo>
                      <a:pt x="4" y="3"/>
                    </a:lnTo>
                    <a:lnTo>
                      <a:pt x="5" y="2"/>
                    </a:lnTo>
                    <a:lnTo>
                      <a:pt x="5" y="1"/>
                    </a:lnTo>
                    <a:lnTo>
                      <a:pt x="5" y="0"/>
                    </a:lnTo>
                    <a:lnTo>
                      <a:pt x="6" y="0"/>
                    </a:lnTo>
                    <a:lnTo>
                      <a:pt x="5" y="0"/>
                    </a:lnTo>
                    <a:lnTo>
                      <a:pt x="4" y="1"/>
                    </a:lnTo>
                    <a:lnTo>
                      <a:pt x="3" y="1"/>
                    </a:lnTo>
                    <a:lnTo>
                      <a:pt x="3" y="3"/>
                    </a:lnTo>
                    <a:lnTo>
                      <a:pt x="2" y="2"/>
                    </a:lnTo>
                    <a:lnTo>
                      <a:pt x="3" y="2"/>
                    </a:lnTo>
                    <a:lnTo>
                      <a:pt x="3" y="1"/>
                    </a:lnTo>
                    <a:lnTo>
                      <a:pt x="2" y="1"/>
                    </a:lnTo>
                    <a:lnTo>
                      <a:pt x="2" y="2"/>
                    </a:lnTo>
                    <a:lnTo>
                      <a:pt x="1" y="2"/>
                    </a:lnTo>
                    <a:lnTo>
                      <a:pt x="0" y="2"/>
                    </a:lnTo>
                    <a:lnTo>
                      <a:pt x="0" y="3"/>
                    </a:lnTo>
                    <a:lnTo>
                      <a:pt x="2" y="5"/>
                    </a:lnTo>
                  </a:path>
                </a:pathLst>
              </a:custGeom>
              <a:solidFill>
                <a:srgbClr val="002000"/>
              </a:solidFill>
              <a:ln w="12700" cap="rnd">
                <a:noFill/>
                <a:round/>
                <a:headEnd/>
                <a:tailEnd/>
              </a:ln>
            </p:spPr>
            <p:txBody>
              <a:bodyPr/>
              <a:lstStyle/>
              <a:p>
                <a:endParaRPr lang="en-US">
                  <a:solidFill>
                    <a:srgbClr val="000000"/>
                  </a:solidFill>
                </a:endParaRPr>
              </a:p>
            </p:txBody>
          </p:sp>
          <p:sp>
            <p:nvSpPr>
              <p:cNvPr id="29044" name="Freeform 165"/>
              <p:cNvSpPr>
                <a:spLocks/>
              </p:cNvSpPr>
              <p:nvPr/>
            </p:nvSpPr>
            <p:spPr bwMode="auto">
              <a:xfrm>
                <a:off x="3390" y="2530"/>
                <a:ext cx="8" cy="7"/>
              </a:xfrm>
              <a:custGeom>
                <a:avLst/>
                <a:gdLst>
                  <a:gd name="T0" fmla="*/ 3 w 8"/>
                  <a:gd name="T1" fmla="*/ 5 h 7"/>
                  <a:gd name="T2" fmla="*/ 3 w 8"/>
                  <a:gd name="T3" fmla="*/ 5 h 7"/>
                  <a:gd name="T4" fmla="*/ 3 w 8"/>
                  <a:gd name="T5" fmla="*/ 6 h 7"/>
                  <a:gd name="T6" fmla="*/ 2 w 8"/>
                  <a:gd name="T7" fmla="*/ 6 h 7"/>
                  <a:gd name="T8" fmla="*/ 2 w 8"/>
                  <a:gd name="T9" fmla="*/ 6 h 7"/>
                  <a:gd name="T10" fmla="*/ 2 w 8"/>
                  <a:gd name="T11" fmla="*/ 6 h 7"/>
                  <a:gd name="T12" fmla="*/ 3 w 8"/>
                  <a:gd name="T13" fmla="*/ 6 h 7"/>
                  <a:gd name="T14" fmla="*/ 3 w 8"/>
                  <a:gd name="T15" fmla="*/ 5 h 7"/>
                  <a:gd name="T16" fmla="*/ 4 w 8"/>
                  <a:gd name="T17" fmla="*/ 5 h 7"/>
                  <a:gd name="T18" fmla="*/ 4 w 8"/>
                  <a:gd name="T19" fmla="*/ 5 h 7"/>
                  <a:gd name="T20" fmla="*/ 4 w 8"/>
                  <a:gd name="T21" fmla="*/ 5 h 7"/>
                  <a:gd name="T22" fmla="*/ 5 w 8"/>
                  <a:gd name="T23" fmla="*/ 5 h 7"/>
                  <a:gd name="T24" fmla="*/ 5 w 8"/>
                  <a:gd name="T25" fmla="*/ 4 h 7"/>
                  <a:gd name="T26" fmla="*/ 6 w 8"/>
                  <a:gd name="T27" fmla="*/ 4 h 7"/>
                  <a:gd name="T28" fmla="*/ 7 w 8"/>
                  <a:gd name="T29" fmla="*/ 3 h 7"/>
                  <a:gd name="T30" fmla="*/ 7 w 8"/>
                  <a:gd name="T31" fmla="*/ 3 h 7"/>
                  <a:gd name="T32" fmla="*/ 7 w 8"/>
                  <a:gd name="T33" fmla="*/ 3 h 7"/>
                  <a:gd name="T34" fmla="*/ 7 w 8"/>
                  <a:gd name="T35" fmla="*/ 3 h 7"/>
                  <a:gd name="T36" fmla="*/ 6 w 8"/>
                  <a:gd name="T37" fmla="*/ 3 h 7"/>
                  <a:gd name="T38" fmla="*/ 5 w 8"/>
                  <a:gd name="T39" fmla="*/ 3 h 7"/>
                  <a:gd name="T40" fmla="*/ 5 w 8"/>
                  <a:gd name="T41" fmla="*/ 3 h 7"/>
                  <a:gd name="T42" fmla="*/ 5 w 8"/>
                  <a:gd name="T43" fmla="*/ 3 h 7"/>
                  <a:gd name="T44" fmla="*/ 5 w 8"/>
                  <a:gd name="T45" fmla="*/ 2 h 7"/>
                  <a:gd name="T46" fmla="*/ 6 w 8"/>
                  <a:gd name="T47" fmla="*/ 2 h 7"/>
                  <a:gd name="T48" fmla="*/ 6 w 8"/>
                  <a:gd name="T49" fmla="*/ 2 h 7"/>
                  <a:gd name="T50" fmla="*/ 6 w 8"/>
                  <a:gd name="T51" fmla="*/ 0 h 7"/>
                  <a:gd name="T52" fmla="*/ 6 w 8"/>
                  <a:gd name="T53" fmla="*/ 0 h 7"/>
                  <a:gd name="T54" fmla="*/ 6 w 8"/>
                  <a:gd name="T55" fmla="*/ 0 h 7"/>
                  <a:gd name="T56" fmla="*/ 7 w 8"/>
                  <a:gd name="T57" fmla="*/ 0 h 7"/>
                  <a:gd name="T58" fmla="*/ 6 w 8"/>
                  <a:gd name="T59" fmla="*/ 0 h 7"/>
                  <a:gd name="T60" fmla="*/ 5 w 8"/>
                  <a:gd name="T61" fmla="*/ 0 h 7"/>
                  <a:gd name="T62" fmla="*/ 4 w 8"/>
                  <a:gd name="T63" fmla="*/ 1 h 7"/>
                  <a:gd name="T64" fmla="*/ 4 w 8"/>
                  <a:gd name="T65" fmla="*/ 1 h 7"/>
                  <a:gd name="T66" fmla="*/ 4 w 8"/>
                  <a:gd name="T67" fmla="*/ 3 h 7"/>
                  <a:gd name="T68" fmla="*/ 4 w 8"/>
                  <a:gd name="T69" fmla="*/ 3 h 7"/>
                  <a:gd name="T70" fmla="*/ 4 w 8"/>
                  <a:gd name="T71" fmla="*/ 3 h 7"/>
                  <a:gd name="T72" fmla="*/ 3 w 8"/>
                  <a:gd name="T73" fmla="*/ 3 h 7"/>
                  <a:gd name="T74" fmla="*/ 3 w 8"/>
                  <a:gd name="T75" fmla="*/ 2 h 7"/>
                  <a:gd name="T76" fmla="*/ 3 w 8"/>
                  <a:gd name="T77" fmla="*/ 2 h 7"/>
                  <a:gd name="T78" fmla="*/ 3 w 8"/>
                  <a:gd name="T79" fmla="*/ 2 h 7"/>
                  <a:gd name="T80" fmla="*/ 3 w 8"/>
                  <a:gd name="T81" fmla="*/ 1 h 7"/>
                  <a:gd name="T82" fmla="*/ 3 w 8"/>
                  <a:gd name="T83" fmla="*/ 1 h 7"/>
                  <a:gd name="T84" fmla="*/ 3 w 8"/>
                  <a:gd name="T85" fmla="*/ 2 h 7"/>
                  <a:gd name="T86" fmla="*/ 2 w 8"/>
                  <a:gd name="T87" fmla="*/ 2 h 7"/>
                  <a:gd name="T88" fmla="*/ 2 w 8"/>
                  <a:gd name="T89" fmla="*/ 2 h 7"/>
                  <a:gd name="T90" fmla="*/ 1 w 8"/>
                  <a:gd name="T91" fmla="*/ 2 h 7"/>
                  <a:gd name="T92" fmla="*/ 1 w 8"/>
                  <a:gd name="T93" fmla="*/ 3 h 7"/>
                  <a:gd name="T94" fmla="*/ 0 w 8"/>
                  <a:gd name="T95" fmla="*/ 3 h 7"/>
                  <a:gd name="T96" fmla="*/ 1 w 8"/>
                  <a:gd name="T97" fmla="*/ 3 h 7"/>
                  <a:gd name="T98" fmla="*/ 1 w 8"/>
                  <a:gd name="T99" fmla="*/ 3 h 7"/>
                  <a:gd name="T100" fmla="*/ 3 w 8"/>
                  <a:gd name="T101" fmla="*/ 5 h 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7"/>
                  <a:gd name="T155" fmla="*/ 8 w 8"/>
                  <a:gd name="T156" fmla="*/ 7 h 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7">
                    <a:moveTo>
                      <a:pt x="3" y="5"/>
                    </a:moveTo>
                    <a:lnTo>
                      <a:pt x="3" y="5"/>
                    </a:lnTo>
                    <a:lnTo>
                      <a:pt x="3" y="6"/>
                    </a:lnTo>
                    <a:lnTo>
                      <a:pt x="2" y="6"/>
                    </a:lnTo>
                    <a:lnTo>
                      <a:pt x="3" y="6"/>
                    </a:lnTo>
                    <a:lnTo>
                      <a:pt x="3" y="5"/>
                    </a:lnTo>
                    <a:lnTo>
                      <a:pt x="4" y="5"/>
                    </a:lnTo>
                    <a:lnTo>
                      <a:pt x="5" y="5"/>
                    </a:lnTo>
                    <a:lnTo>
                      <a:pt x="5" y="4"/>
                    </a:lnTo>
                    <a:lnTo>
                      <a:pt x="6" y="4"/>
                    </a:lnTo>
                    <a:lnTo>
                      <a:pt x="7" y="3"/>
                    </a:lnTo>
                    <a:lnTo>
                      <a:pt x="6" y="3"/>
                    </a:lnTo>
                    <a:lnTo>
                      <a:pt x="5" y="3"/>
                    </a:lnTo>
                    <a:lnTo>
                      <a:pt x="5" y="2"/>
                    </a:lnTo>
                    <a:lnTo>
                      <a:pt x="6" y="2"/>
                    </a:lnTo>
                    <a:lnTo>
                      <a:pt x="6" y="0"/>
                    </a:lnTo>
                    <a:lnTo>
                      <a:pt x="7" y="0"/>
                    </a:lnTo>
                    <a:lnTo>
                      <a:pt x="6" y="0"/>
                    </a:lnTo>
                    <a:lnTo>
                      <a:pt x="5" y="0"/>
                    </a:lnTo>
                    <a:lnTo>
                      <a:pt x="4" y="1"/>
                    </a:lnTo>
                    <a:lnTo>
                      <a:pt x="4" y="3"/>
                    </a:lnTo>
                    <a:lnTo>
                      <a:pt x="3" y="3"/>
                    </a:lnTo>
                    <a:lnTo>
                      <a:pt x="3" y="2"/>
                    </a:lnTo>
                    <a:lnTo>
                      <a:pt x="3" y="1"/>
                    </a:lnTo>
                    <a:lnTo>
                      <a:pt x="3" y="2"/>
                    </a:lnTo>
                    <a:lnTo>
                      <a:pt x="2" y="2"/>
                    </a:lnTo>
                    <a:lnTo>
                      <a:pt x="1" y="2"/>
                    </a:lnTo>
                    <a:lnTo>
                      <a:pt x="1" y="3"/>
                    </a:lnTo>
                    <a:lnTo>
                      <a:pt x="0" y="3"/>
                    </a:lnTo>
                    <a:lnTo>
                      <a:pt x="1" y="3"/>
                    </a:lnTo>
                    <a:lnTo>
                      <a:pt x="3" y="5"/>
                    </a:lnTo>
                  </a:path>
                </a:pathLst>
              </a:custGeom>
              <a:solidFill>
                <a:srgbClr val="F0F0F0"/>
              </a:solidFill>
              <a:ln w="12700" cap="rnd">
                <a:noFill/>
                <a:round/>
                <a:headEnd/>
                <a:tailEnd/>
              </a:ln>
            </p:spPr>
            <p:txBody>
              <a:bodyPr/>
              <a:lstStyle/>
              <a:p>
                <a:endParaRPr lang="en-US">
                  <a:solidFill>
                    <a:srgbClr val="000000"/>
                  </a:solidFill>
                </a:endParaRPr>
              </a:p>
            </p:txBody>
          </p:sp>
          <p:sp>
            <p:nvSpPr>
              <p:cNvPr id="29045" name="Freeform 166"/>
              <p:cNvSpPr>
                <a:spLocks/>
              </p:cNvSpPr>
              <p:nvPr/>
            </p:nvSpPr>
            <p:spPr bwMode="auto">
              <a:xfrm>
                <a:off x="3394" y="2533"/>
                <a:ext cx="3" cy="3"/>
              </a:xfrm>
              <a:custGeom>
                <a:avLst/>
                <a:gdLst>
                  <a:gd name="T0" fmla="*/ 0 w 3"/>
                  <a:gd name="T1" fmla="*/ 1 h 3"/>
                  <a:gd name="T2" fmla="*/ 0 w 3"/>
                  <a:gd name="T3" fmla="*/ 1 h 3"/>
                  <a:gd name="T4" fmla="*/ 0 w 3"/>
                  <a:gd name="T5" fmla="*/ 0 h 3"/>
                  <a:gd name="T6" fmla="*/ 1 w 3"/>
                  <a:gd name="T7" fmla="*/ 0 h 3"/>
                  <a:gd name="T8" fmla="*/ 1 w 3"/>
                  <a:gd name="T9" fmla="*/ 0 h 3"/>
                  <a:gd name="T10" fmla="*/ 2 w 3"/>
                  <a:gd name="T11" fmla="*/ 0 h 3"/>
                  <a:gd name="T12" fmla="*/ 2 w 3"/>
                  <a:gd name="T13" fmla="*/ 1 h 3"/>
                  <a:gd name="T14" fmla="*/ 2 w 3"/>
                  <a:gd name="T15" fmla="*/ 1 h 3"/>
                  <a:gd name="T16" fmla="*/ 2 w 3"/>
                  <a:gd name="T17" fmla="*/ 2 h 3"/>
                  <a:gd name="T18" fmla="*/ 1 w 3"/>
                  <a:gd name="T19" fmla="*/ 2 h 3"/>
                  <a:gd name="T20" fmla="*/ 1 w 3"/>
                  <a:gd name="T21" fmla="*/ 2 h 3"/>
                  <a:gd name="T22" fmla="*/ 0 w 3"/>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
                  <a:gd name="T38" fmla="*/ 3 w 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
                    <a:moveTo>
                      <a:pt x="0" y="1"/>
                    </a:moveTo>
                    <a:lnTo>
                      <a:pt x="0" y="1"/>
                    </a:lnTo>
                    <a:lnTo>
                      <a:pt x="0" y="0"/>
                    </a:lnTo>
                    <a:lnTo>
                      <a:pt x="1" y="0"/>
                    </a:lnTo>
                    <a:lnTo>
                      <a:pt x="2" y="0"/>
                    </a:lnTo>
                    <a:lnTo>
                      <a:pt x="2" y="1"/>
                    </a:lnTo>
                    <a:lnTo>
                      <a:pt x="2" y="2"/>
                    </a:lnTo>
                    <a:lnTo>
                      <a:pt x="1" y="2"/>
                    </a:lnTo>
                    <a:lnTo>
                      <a:pt x="0" y="1"/>
                    </a:lnTo>
                  </a:path>
                </a:pathLst>
              </a:custGeom>
              <a:solidFill>
                <a:srgbClr val="002000"/>
              </a:solidFill>
              <a:ln w="12700" cap="rnd">
                <a:noFill/>
                <a:round/>
                <a:headEnd/>
                <a:tailEnd/>
              </a:ln>
            </p:spPr>
            <p:txBody>
              <a:bodyPr/>
              <a:lstStyle/>
              <a:p>
                <a:endParaRPr lang="en-US">
                  <a:solidFill>
                    <a:srgbClr val="000000"/>
                  </a:solidFill>
                </a:endParaRPr>
              </a:p>
            </p:txBody>
          </p:sp>
          <p:sp>
            <p:nvSpPr>
              <p:cNvPr id="29046" name="Freeform 167"/>
              <p:cNvSpPr>
                <a:spLocks/>
              </p:cNvSpPr>
              <p:nvPr/>
            </p:nvSpPr>
            <p:spPr bwMode="auto">
              <a:xfrm>
                <a:off x="3394" y="2533"/>
                <a:ext cx="4" cy="3"/>
              </a:xfrm>
              <a:custGeom>
                <a:avLst/>
                <a:gdLst>
                  <a:gd name="T0" fmla="*/ 3 w 4"/>
                  <a:gd name="T1" fmla="*/ 2 h 3"/>
                  <a:gd name="T2" fmla="*/ 3 w 4"/>
                  <a:gd name="T3" fmla="*/ 2 h 3"/>
                  <a:gd name="T4" fmla="*/ 3 w 4"/>
                  <a:gd name="T5" fmla="*/ 1 h 3"/>
                  <a:gd name="T6" fmla="*/ 0 w 4"/>
                  <a:gd name="T7" fmla="*/ 0 h 3"/>
                  <a:gd name="T8" fmla="*/ 2 w 4"/>
                  <a:gd name="T9" fmla="*/ 0 h 3"/>
                  <a:gd name="T10" fmla="*/ 3 w 4"/>
                  <a:gd name="T11" fmla="*/ 0 h 3"/>
                  <a:gd name="T12" fmla="*/ 3 w 4"/>
                  <a:gd name="T13" fmla="*/ 1 h 3"/>
                  <a:gd name="T14" fmla="*/ 3 w 4"/>
                  <a:gd name="T15" fmla="*/ 1 h 3"/>
                  <a:gd name="T16" fmla="*/ 3 w 4"/>
                  <a:gd name="T17" fmla="*/ 2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3"/>
                  <a:gd name="T29" fmla="*/ 4 w 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3">
                    <a:moveTo>
                      <a:pt x="3" y="2"/>
                    </a:moveTo>
                    <a:lnTo>
                      <a:pt x="3" y="2"/>
                    </a:lnTo>
                    <a:lnTo>
                      <a:pt x="3" y="1"/>
                    </a:lnTo>
                    <a:lnTo>
                      <a:pt x="0" y="0"/>
                    </a:lnTo>
                    <a:lnTo>
                      <a:pt x="2" y="0"/>
                    </a:lnTo>
                    <a:lnTo>
                      <a:pt x="3" y="0"/>
                    </a:lnTo>
                    <a:lnTo>
                      <a:pt x="3" y="1"/>
                    </a:lnTo>
                    <a:lnTo>
                      <a:pt x="3" y="2"/>
                    </a:lnTo>
                  </a:path>
                </a:pathLst>
              </a:custGeom>
              <a:solidFill>
                <a:srgbClr val="206000"/>
              </a:solidFill>
              <a:ln w="12700" cap="rnd">
                <a:noFill/>
                <a:round/>
                <a:headEnd/>
                <a:tailEnd/>
              </a:ln>
            </p:spPr>
            <p:txBody>
              <a:bodyPr/>
              <a:lstStyle/>
              <a:p>
                <a:endParaRPr lang="en-US">
                  <a:solidFill>
                    <a:srgbClr val="000000"/>
                  </a:solidFill>
                </a:endParaRPr>
              </a:p>
            </p:txBody>
          </p:sp>
          <p:sp>
            <p:nvSpPr>
              <p:cNvPr id="29047" name="Freeform 168"/>
              <p:cNvSpPr>
                <a:spLocks/>
              </p:cNvSpPr>
              <p:nvPr/>
            </p:nvSpPr>
            <p:spPr bwMode="auto">
              <a:xfrm>
                <a:off x="3381" y="2537"/>
                <a:ext cx="5" cy="5"/>
              </a:xfrm>
              <a:custGeom>
                <a:avLst/>
                <a:gdLst>
                  <a:gd name="T0" fmla="*/ 4 w 5"/>
                  <a:gd name="T1" fmla="*/ 4 h 5"/>
                  <a:gd name="T2" fmla="*/ 0 w 5"/>
                  <a:gd name="T3" fmla="*/ 2 h 5"/>
                  <a:gd name="T4" fmla="*/ 4 w 5"/>
                  <a:gd name="T5" fmla="*/ 0 h 5"/>
                  <a:gd name="T6" fmla="*/ 4 w 5"/>
                  <a:gd name="T7" fmla="*/ 4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4" y="4"/>
                    </a:moveTo>
                    <a:lnTo>
                      <a:pt x="0" y="2"/>
                    </a:lnTo>
                    <a:lnTo>
                      <a:pt x="4" y="0"/>
                    </a:lnTo>
                    <a:lnTo>
                      <a:pt x="4" y="4"/>
                    </a:lnTo>
                  </a:path>
                </a:pathLst>
              </a:custGeom>
              <a:solidFill>
                <a:srgbClr val="206000"/>
              </a:solidFill>
              <a:ln w="12700" cap="rnd">
                <a:noFill/>
                <a:round/>
                <a:headEnd/>
                <a:tailEnd/>
              </a:ln>
            </p:spPr>
            <p:txBody>
              <a:bodyPr/>
              <a:lstStyle/>
              <a:p>
                <a:endParaRPr lang="en-US">
                  <a:solidFill>
                    <a:srgbClr val="000000"/>
                  </a:solidFill>
                </a:endParaRPr>
              </a:p>
            </p:txBody>
          </p:sp>
          <p:sp>
            <p:nvSpPr>
              <p:cNvPr id="29048" name="Freeform 169"/>
              <p:cNvSpPr>
                <a:spLocks/>
              </p:cNvSpPr>
              <p:nvPr/>
            </p:nvSpPr>
            <p:spPr bwMode="auto">
              <a:xfrm>
                <a:off x="3417" y="2528"/>
                <a:ext cx="2" cy="2"/>
              </a:xfrm>
              <a:custGeom>
                <a:avLst/>
                <a:gdLst>
                  <a:gd name="T0" fmla="*/ 0 w 2"/>
                  <a:gd name="T1" fmla="*/ 0 h 2"/>
                  <a:gd name="T2" fmla="*/ 0 w 2"/>
                  <a:gd name="T3" fmla="*/ 0 h 2"/>
                  <a:gd name="T4" fmla="*/ 1 w 2"/>
                  <a:gd name="T5" fmla="*/ 0 h 2"/>
                  <a:gd name="T6" fmla="*/ 1 w 2"/>
                  <a:gd name="T7" fmla="*/ 0 h 2"/>
                  <a:gd name="T8" fmla="*/ 1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0"/>
                    </a:moveTo>
                    <a:lnTo>
                      <a:pt x="0" y="0"/>
                    </a:lnTo>
                    <a:lnTo>
                      <a:pt x="1" y="0"/>
                    </a:lnTo>
                    <a:lnTo>
                      <a:pt x="1" y="1"/>
                    </a:lnTo>
                  </a:path>
                </a:pathLst>
              </a:custGeom>
              <a:noFill/>
              <a:ln w="12700" cap="rnd">
                <a:solidFill>
                  <a:srgbClr val="005000"/>
                </a:solidFill>
                <a:round/>
                <a:headEnd/>
                <a:tailEnd/>
              </a:ln>
            </p:spPr>
            <p:txBody>
              <a:bodyPr/>
              <a:lstStyle/>
              <a:p>
                <a:endParaRPr lang="en-US">
                  <a:solidFill>
                    <a:srgbClr val="000000"/>
                  </a:solidFill>
                </a:endParaRPr>
              </a:p>
            </p:txBody>
          </p:sp>
          <p:sp>
            <p:nvSpPr>
              <p:cNvPr id="29049" name="Freeform 170"/>
              <p:cNvSpPr>
                <a:spLocks/>
              </p:cNvSpPr>
              <p:nvPr/>
            </p:nvSpPr>
            <p:spPr bwMode="auto">
              <a:xfrm>
                <a:off x="3419" y="2518"/>
                <a:ext cx="14" cy="11"/>
              </a:xfrm>
              <a:custGeom>
                <a:avLst/>
                <a:gdLst>
                  <a:gd name="T0" fmla="*/ 0 w 14"/>
                  <a:gd name="T1" fmla="*/ 10 h 11"/>
                  <a:gd name="T2" fmla="*/ 0 w 14"/>
                  <a:gd name="T3" fmla="*/ 10 h 11"/>
                  <a:gd name="T4" fmla="*/ 0 w 14"/>
                  <a:gd name="T5" fmla="*/ 9 h 11"/>
                  <a:gd name="T6" fmla="*/ 0 w 14"/>
                  <a:gd name="T7" fmla="*/ 8 h 11"/>
                  <a:gd name="T8" fmla="*/ 1 w 14"/>
                  <a:gd name="T9" fmla="*/ 8 h 11"/>
                  <a:gd name="T10" fmla="*/ 3 w 14"/>
                  <a:gd name="T11" fmla="*/ 8 h 11"/>
                  <a:gd name="T12" fmla="*/ 3 w 14"/>
                  <a:gd name="T13" fmla="*/ 7 h 11"/>
                  <a:gd name="T14" fmla="*/ 4 w 14"/>
                  <a:gd name="T15" fmla="*/ 7 h 11"/>
                  <a:gd name="T16" fmla="*/ 4 w 14"/>
                  <a:gd name="T17" fmla="*/ 6 h 11"/>
                  <a:gd name="T18" fmla="*/ 4 w 14"/>
                  <a:gd name="T19" fmla="*/ 5 h 11"/>
                  <a:gd name="T20" fmla="*/ 5 w 14"/>
                  <a:gd name="T21" fmla="*/ 5 h 11"/>
                  <a:gd name="T22" fmla="*/ 6 w 14"/>
                  <a:gd name="T23" fmla="*/ 5 h 11"/>
                  <a:gd name="T24" fmla="*/ 7 w 14"/>
                  <a:gd name="T25" fmla="*/ 5 h 11"/>
                  <a:gd name="T26" fmla="*/ 8 w 14"/>
                  <a:gd name="T27" fmla="*/ 4 h 11"/>
                  <a:gd name="T28" fmla="*/ 8 w 14"/>
                  <a:gd name="T29" fmla="*/ 3 h 11"/>
                  <a:gd name="T30" fmla="*/ 9 w 14"/>
                  <a:gd name="T31" fmla="*/ 3 h 11"/>
                  <a:gd name="T32" fmla="*/ 9 w 14"/>
                  <a:gd name="T33" fmla="*/ 2 h 11"/>
                  <a:gd name="T34" fmla="*/ 10 w 14"/>
                  <a:gd name="T35" fmla="*/ 1 h 11"/>
                  <a:gd name="T36" fmla="*/ 10 w 14"/>
                  <a:gd name="T37" fmla="*/ 1 h 11"/>
                  <a:gd name="T38" fmla="*/ 11 w 14"/>
                  <a:gd name="T39" fmla="*/ 1 h 11"/>
                  <a:gd name="T40" fmla="*/ 12 w 14"/>
                  <a:gd name="T41" fmla="*/ 1 h 11"/>
                  <a:gd name="T42" fmla="*/ 13 w 14"/>
                  <a:gd name="T43" fmla="*/ 0 h 1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
                  <a:gd name="T67" fmla="*/ 0 h 11"/>
                  <a:gd name="T68" fmla="*/ 14 w 14"/>
                  <a:gd name="T69" fmla="*/ 11 h 1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 h="11">
                    <a:moveTo>
                      <a:pt x="0" y="10"/>
                    </a:moveTo>
                    <a:lnTo>
                      <a:pt x="0" y="10"/>
                    </a:lnTo>
                    <a:lnTo>
                      <a:pt x="0" y="9"/>
                    </a:lnTo>
                    <a:lnTo>
                      <a:pt x="0" y="8"/>
                    </a:lnTo>
                    <a:lnTo>
                      <a:pt x="1" y="8"/>
                    </a:lnTo>
                    <a:lnTo>
                      <a:pt x="3" y="8"/>
                    </a:lnTo>
                    <a:lnTo>
                      <a:pt x="3" y="7"/>
                    </a:lnTo>
                    <a:lnTo>
                      <a:pt x="4" y="7"/>
                    </a:lnTo>
                    <a:lnTo>
                      <a:pt x="4" y="6"/>
                    </a:lnTo>
                    <a:lnTo>
                      <a:pt x="4" y="5"/>
                    </a:lnTo>
                    <a:lnTo>
                      <a:pt x="5" y="5"/>
                    </a:lnTo>
                    <a:lnTo>
                      <a:pt x="6" y="5"/>
                    </a:lnTo>
                    <a:lnTo>
                      <a:pt x="7" y="5"/>
                    </a:lnTo>
                    <a:lnTo>
                      <a:pt x="8" y="4"/>
                    </a:lnTo>
                    <a:lnTo>
                      <a:pt x="8" y="3"/>
                    </a:lnTo>
                    <a:lnTo>
                      <a:pt x="9" y="3"/>
                    </a:lnTo>
                    <a:lnTo>
                      <a:pt x="9" y="2"/>
                    </a:lnTo>
                    <a:lnTo>
                      <a:pt x="10" y="1"/>
                    </a:lnTo>
                    <a:lnTo>
                      <a:pt x="11" y="1"/>
                    </a:lnTo>
                    <a:lnTo>
                      <a:pt x="12" y="1"/>
                    </a:lnTo>
                    <a:lnTo>
                      <a:pt x="13" y="0"/>
                    </a:lnTo>
                  </a:path>
                </a:pathLst>
              </a:custGeom>
              <a:noFill/>
              <a:ln w="12700" cap="rnd">
                <a:solidFill>
                  <a:srgbClr val="005000"/>
                </a:solidFill>
                <a:round/>
                <a:headEnd/>
                <a:tailEnd/>
              </a:ln>
            </p:spPr>
            <p:txBody>
              <a:bodyPr/>
              <a:lstStyle/>
              <a:p>
                <a:endParaRPr lang="en-US">
                  <a:solidFill>
                    <a:srgbClr val="000000"/>
                  </a:solidFill>
                </a:endParaRPr>
              </a:p>
            </p:txBody>
          </p:sp>
          <p:sp>
            <p:nvSpPr>
              <p:cNvPr id="29050" name="Freeform 171"/>
              <p:cNvSpPr>
                <a:spLocks/>
              </p:cNvSpPr>
              <p:nvPr/>
            </p:nvSpPr>
            <p:spPr bwMode="auto">
              <a:xfrm>
                <a:off x="3432" y="2511"/>
                <a:ext cx="12" cy="8"/>
              </a:xfrm>
              <a:custGeom>
                <a:avLst/>
                <a:gdLst>
                  <a:gd name="T0" fmla="*/ 0 w 12"/>
                  <a:gd name="T1" fmla="*/ 7 h 8"/>
                  <a:gd name="T2" fmla="*/ 2 w 12"/>
                  <a:gd name="T3" fmla="*/ 6 h 8"/>
                  <a:gd name="T4" fmla="*/ 3 w 12"/>
                  <a:gd name="T5" fmla="*/ 5 h 8"/>
                  <a:gd name="T6" fmla="*/ 3 w 12"/>
                  <a:gd name="T7" fmla="*/ 4 h 8"/>
                  <a:gd name="T8" fmla="*/ 4 w 12"/>
                  <a:gd name="T9" fmla="*/ 4 h 8"/>
                  <a:gd name="T10" fmla="*/ 5 w 12"/>
                  <a:gd name="T11" fmla="*/ 4 h 8"/>
                  <a:gd name="T12" fmla="*/ 6 w 12"/>
                  <a:gd name="T13" fmla="*/ 4 h 8"/>
                  <a:gd name="T14" fmla="*/ 6 w 12"/>
                  <a:gd name="T15" fmla="*/ 3 h 8"/>
                  <a:gd name="T16" fmla="*/ 6 w 12"/>
                  <a:gd name="T17" fmla="*/ 2 h 8"/>
                  <a:gd name="T18" fmla="*/ 7 w 12"/>
                  <a:gd name="T19" fmla="*/ 1 h 8"/>
                  <a:gd name="T20" fmla="*/ 8 w 12"/>
                  <a:gd name="T21" fmla="*/ 0 h 8"/>
                  <a:gd name="T22" fmla="*/ 8 w 12"/>
                  <a:gd name="T23" fmla="*/ 1 h 8"/>
                  <a:gd name="T24" fmla="*/ 9 w 12"/>
                  <a:gd name="T25" fmla="*/ 1 h 8"/>
                  <a:gd name="T26" fmla="*/ 10 w 12"/>
                  <a:gd name="T27" fmla="*/ 1 h 8"/>
                  <a:gd name="T28" fmla="*/ 11 w 12"/>
                  <a:gd name="T29" fmla="*/ 0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8"/>
                  <a:gd name="T47" fmla="*/ 12 w 12"/>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8">
                    <a:moveTo>
                      <a:pt x="0" y="7"/>
                    </a:moveTo>
                    <a:lnTo>
                      <a:pt x="2" y="6"/>
                    </a:lnTo>
                    <a:lnTo>
                      <a:pt x="3" y="5"/>
                    </a:lnTo>
                    <a:lnTo>
                      <a:pt x="3" y="4"/>
                    </a:lnTo>
                    <a:lnTo>
                      <a:pt x="4" y="4"/>
                    </a:lnTo>
                    <a:lnTo>
                      <a:pt x="5" y="4"/>
                    </a:lnTo>
                    <a:lnTo>
                      <a:pt x="6" y="4"/>
                    </a:lnTo>
                    <a:lnTo>
                      <a:pt x="6" y="3"/>
                    </a:lnTo>
                    <a:lnTo>
                      <a:pt x="6" y="2"/>
                    </a:lnTo>
                    <a:lnTo>
                      <a:pt x="7" y="1"/>
                    </a:lnTo>
                    <a:lnTo>
                      <a:pt x="8" y="0"/>
                    </a:lnTo>
                    <a:lnTo>
                      <a:pt x="8" y="1"/>
                    </a:lnTo>
                    <a:lnTo>
                      <a:pt x="9" y="1"/>
                    </a:lnTo>
                    <a:lnTo>
                      <a:pt x="10" y="1"/>
                    </a:lnTo>
                    <a:lnTo>
                      <a:pt x="11" y="0"/>
                    </a:lnTo>
                  </a:path>
                </a:pathLst>
              </a:custGeom>
              <a:noFill/>
              <a:ln w="12700" cap="rnd">
                <a:solidFill>
                  <a:srgbClr val="005000"/>
                </a:solidFill>
                <a:round/>
                <a:headEnd/>
                <a:tailEnd/>
              </a:ln>
            </p:spPr>
            <p:txBody>
              <a:bodyPr/>
              <a:lstStyle/>
              <a:p>
                <a:endParaRPr lang="en-US">
                  <a:solidFill>
                    <a:srgbClr val="000000"/>
                  </a:solidFill>
                </a:endParaRPr>
              </a:p>
            </p:txBody>
          </p:sp>
          <p:sp>
            <p:nvSpPr>
              <p:cNvPr id="29051" name="Freeform 172"/>
              <p:cNvSpPr>
                <a:spLocks/>
              </p:cNvSpPr>
              <p:nvPr/>
            </p:nvSpPr>
            <p:spPr bwMode="auto">
              <a:xfrm>
                <a:off x="3443" y="2507"/>
                <a:ext cx="8" cy="4"/>
              </a:xfrm>
              <a:custGeom>
                <a:avLst/>
                <a:gdLst>
                  <a:gd name="T0" fmla="*/ 0 w 8"/>
                  <a:gd name="T1" fmla="*/ 3 h 4"/>
                  <a:gd name="T2" fmla="*/ 0 w 8"/>
                  <a:gd name="T3" fmla="*/ 3 h 4"/>
                  <a:gd name="T4" fmla="*/ 0 w 8"/>
                  <a:gd name="T5" fmla="*/ 2 h 4"/>
                  <a:gd name="T6" fmla="*/ 1 w 8"/>
                  <a:gd name="T7" fmla="*/ 2 h 4"/>
                  <a:gd name="T8" fmla="*/ 2 w 8"/>
                  <a:gd name="T9" fmla="*/ 2 h 4"/>
                  <a:gd name="T10" fmla="*/ 4 w 8"/>
                  <a:gd name="T11" fmla="*/ 2 h 4"/>
                  <a:gd name="T12" fmla="*/ 4 w 8"/>
                  <a:gd name="T13" fmla="*/ 2 h 4"/>
                  <a:gd name="T14" fmla="*/ 4 w 8"/>
                  <a:gd name="T15" fmla="*/ 2 h 4"/>
                  <a:gd name="T16" fmla="*/ 4 w 8"/>
                  <a:gd name="T17" fmla="*/ 1 h 4"/>
                  <a:gd name="T18" fmla="*/ 5 w 8"/>
                  <a:gd name="T19" fmla="*/ 0 h 4"/>
                  <a:gd name="T20" fmla="*/ 7 w 8"/>
                  <a:gd name="T21" fmla="*/ 0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4"/>
                  <a:gd name="T35" fmla="*/ 8 w 8"/>
                  <a:gd name="T36" fmla="*/ 4 h 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4">
                    <a:moveTo>
                      <a:pt x="0" y="3"/>
                    </a:moveTo>
                    <a:lnTo>
                      <a:pt x="0" y="3"/>
                    </a:lnTo>
                    <a:lnTo>
                      <a:pt x="0" y="2"/>
                    </a:lnTo>
                    <a:lnTo>
                      <a:pt x="1" y="2"/>
                    </a:lnTo>
                    <a:lnTo>
                      <a:pt x="2" y="2"/>
                    </a:lnTo>
                    <a:lnTo>
                      <a:pt x="4" y="2"/>
                    </a:lnTo>
                    <a:lnTo>
                      <a:pt x="4" y="1"/>
                    </a:lnTo>
                    <a:lnTo>
                      <a:pt x="5" y="0"/>
                    </a:lnTo>
                    <a:lnTo>
                      <a:pt x="7" y="0"/>
                    </a:lnTo>
                  </a:path>
                </a:pathLst>
              </a:custGeom>
              <a:noFill/>
              <a:ln w="12700" cap="rnd">
                <a:solidFill>
                  <a:srgbClr val="005000"/>
                </a:solidFill>
                <a:round/>
                <a:headEnd/>
                <a:tailEnd/>
              </a:ln>
            </p:spPr>
            <p:txBody>
              <a:bodyPr/>
              <a:lstStyle/>
              <a:p>
                <a:endParaRPr lang="en-US">
                  <a:solidFill>
                    <a:srgbClr val="000000"/>
                  </a:solidFill>
                </a:endParaRPr>
              </a:p>
            </p:txBody>
          </p:sp>
          <p:sp>
            <p:nvSpPr>
              <p:cNvPr id="29052" name="Freeform 173"/>
              <p:cNvSpPr>
                <a:spLocks/>
              </p:cNvSpPr>
              <p:nvPr/>
            </p:nvSpPr>
            <p:spPr bwMode="auto">
              <a:xfrm>
                <a:off x="3401" y="2544"/>
                <a:ext cx="9" cy="8"/>
              </a:xfrm>
              <a:custGeom>
                <a:avLst/>
                <a:gdLst>
                  <a:gd name="T0" fmla="*/ 0 w 9"/>
                  <a:gd name="T1" fmla="*/ 7 h 8"/>
                  <a:gd name="T2" fmla="*/ 0 w 9"/>
                  <a:gd name="T3" fmla="*/ 7 h 8"/>
                  <a:gd name="T4" fmla="*/ 1 w 9"/>
                  <a:gd name="T5" fmla="*/ 7 h 8"/>
                  <a:gd name="T6" fmla="*/ 2 w 9"/>
                  <a:gd name="T7" fmla="*/ 7 h 8"/>
                  <a:gd name="T8" fmla="*/ 3 w 9"/>
                  <a:gd name="T9" fmla="*/ 7 h 8"/>
                  <a:gd name="T10" fmla="*/ 4 w 9"/>
                  <a:gd name="T11" fmla="*/ 7 h 8"/>
                  <a:gd name="T12" fmla="*/ 5 w 9"/>
                  <a:gd name="T13" fmla="*/ 7 h 8"/>
                  <a:gd name="T14" fmla="*/ 7 w 9"/>
                  <a:gd name="T15" fmla="*/ 6 h 8"/>
                  <a:gd name="T16" fmla="*/ 8 w 9"/>
                  <a:gd name="T17" fmla="*/ 6 h 8"/>
                  <a:gd name="T18" fmla="*/ 7 w 9"/>
                  <a:gd name="T19" fmla="*/ 4 h 8"/>
                  <a:gd name="T20" fmla="*/ 4 w 9"/>
                  <a:gd name="T21" fmla="*/ 3 h 8"/>
                  <a:gd name="T22" fmla="*/ 3 w 9"/>
                  <a:gd name="T23" fmla="*/ 1 h 8"/>
                  <a:gd name="T24" fmla="*/ 4 w 9"/>
                  <a:gd name="T25" fmla="*/ 1 h 8"/>
                  <a:gd name="T26" fmla="*/ 5 w 9"/>
                  <a:gd name="T27" fmla="*/ 0 h 8"/>
                  <a:gd name="T28" fmla="*/ 7 w 9"/>
                  <a:gd name="T29" fmla="*/ 0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8"/>
                  <a:gd name="T47" fmla="*/ 9 w 9"/>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8">
                    <a:moveTo>
                      <a:pt x="0" y="7"/>
                    </a:moveTo>
                    <a:lnTo>
                      <a:pt x="0" y="7"/>
                    </a:lnTo>
                    <a:lnTo>
                      <a:pt x="1" y="7"/>
                    </a:lnTo>
                    <a:lnTo>
                      <a:pt x="2" y="7"/>
                    </a:lnTo>
                    <a:lnTo>
                      <a:pt x="3" y="7"/>
                    </a:lnTo>
                    <a:lnTo>
                      <a:pt x="4" y="7"/>
                    </a:lnTo>
                    <a:lnTo>
                      <a:pt x="5" y="7"/>
                    </a:lnTo>
                    <a:lnTo>
                      <a:pt x="7" y="6"/>
                    </a:lnTo>
                    <a:lnTo>
                      <a:pt x="8" y="6"/>
                    </a:lnTo>
                    <a:lnTo>
                      <a:pt x="7" y="4"/>
                    </a:lnTo>
                    <a:lnTo>
                      <a:pt x="4" y="3"/>
                    </a:lnTo>
                    <a:lnTo>
                      <a:pt x="3" y="1"/>
                    </a:lnTo>
                    <a:lnTo>
                      <a:pt x="4" y="1"/>
                    </a:lnTo>
                    <a:lnTo>
                      <a:pt x="5" y="0"/>
                    </a:lnTo>
                    <a:lnTo>
                      <a:pt x="7" y="0"/>
                    </a:lnTo>
                  </a:path>
                </a:pathLst>
              </a:custGeom>
              <a:noFill/>
              <a:ln w="12700" cap="rnd">
                <a:solidFill>
                  <a:srgbClr val="003000"/>
                </a:solidFill>
                <a:round/>
                <a:headEnd/>
                <a:tailEnd/>
              </a:ln>
            </p:spPr>
            <p:txBody>
              <a:bodyPr/>
              <a:lstStyle/>
              <a:p>
                <a:endParaRPr lang="en-US">
                  <a:solidFill>
                    <a:srgbClr val="000000"/>
                  </a:solidFill>
                </a:endParaRPr>
              </a:p>
            </p:txBody>
          </p:sp>
          <p:sp>
            <p:nvSpPr>
              <p:cNvPr id="29053" name="Freeform 174"/>
              <p:cNvSpPr>
                <a:spLocks/>
              </p:cNvSpPr>
              <p:nvPr/>
            </p:nvSpPr>
            <p:spPr bwMode="auto">
              <a:xfrm>
                <a:off x="3410" y="2542"/>
                <a:ext cx="3" cy="2"/>
              </a:xfrm>
              <a:custGeom>
                <a:avLst/>
                <a:gdLst>
                  <a:gd name="T0" fmla="*/ 1 w 3"/>
                  <a:gd name="T1" fmla="*/ 1 h 2"/>
                  <a:gd name="T2" fmla="*/ 1 w 3"/>
                  <a:gd name="T3" fmla="*/ 1 h 2"/>
                  <a:gd name="T4" fmla="*/ 0 w 3"/>
                  <a:gd name="T5" fmla="*/ 0 h 2"/>
                  <a:gd name="T6" fmla="*/ 1 w 3"/>
                  <a:gd name="T7" fmla="*/ 0 h 2"/>
                  <a:gd name="T8" fmla="*/ 2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1"/>
                    </a:moveTo>
                    <a:lnTo>
                      <a:pt x="1" y="1"/>
                    </a:lnTo>
                    <a:lnTo>
                      <a:pt x="0" y="0"/>
                    </a:lnTo>
                    <a:lnTo>
                      <a:pt x="1" y="0"/>
                    </a:lnTo>
                    <a:lnTo>
                      <a:pt x="2" y="0"/>
                    </a:lnTo>
                  </a:path>
                </a:pathLst>
              </a:custGeom>
              <a:noFill/>
              <a:ln w="12700" cap="rnd">
                <a:solidFill>
                  <a:srgbClr val="003000"/>
                </a:solidFill>
                <a:round/>
                <a:headEnd/>
                <a:tailEnd/>
              </a:ln>
            </p:spPr>
            <p:txBody>
              <a:bodyPr/>
              <a:lstStyle/>
              <a:p>
                <a:endParaRPr lang="en-US">
                  <a:solidFill>
                    <a:srgbClr val="000000"/>
                  </a:solidFill>
                </a:endParaRPr>
              </a:p>
            </p:txBody>
          </p:sp>
          <p:sp>
            <p:nvSpPr>
              <p:cNvPr id="29054" name="Freeform 175"/>
              <p:cNvSpPr>
                <a:spLocks/>
              </p:cNvSpPr>
              <p:nvPr/>
            </p:nvSpPr>
            <p:spPr bwMode="auto">
              <a:xfrm>
                <a:off x="3468" y="2504"/>
                <a:ext cx="3" cy="13"/>
              </a:xfrm>
              <a:custGeom>
                <a:avLst/>
                <a:gdLst>
                  <a:gd name="T0" fmla="*/ 0 w 3"/>
                  <a:gd name="T1" fmla="*/ 0 h 13"/>
                  <a:gd name="T2" fmla="*/ 2 w 3"/>
                  <a:gd name="T3" fmla="*/ 12 h 13"/>
                  <a:gd name="T4" fmla="*/ 1 w 3"/>
                  <a:gd name="T5" fmla="*/ 11 h 13"/>
                  <a:gd name="T6" fmla="*/ 0 60000 65536"/>
                  <a:gd name="T7" fmla="*/ 0 60000 65536"/>
                  <a:gd name="T8" fmla="*/ 0 60000 65536"/>
                  <a:gd name="T9" fmla="*/ 0 w 3"/>
                  <a:gd name="T10" fmla="*/ 0 h 13"/>
                  <a:gd name="T11" fmla="*/ 3 w 3"/>
                  <a:gd name="T12" fmla="*/ 13 h 13"/>
                </a:gdLst>
                <a:ahLst/>
                <a:cxnLst>
                  <a:cxn ang="T6">
                    <a:pos x="T0" y="T1"/>
                  </a:cxn>
                  <a:cxn ang="T7">
                    <a:pos x="T2" y="T3"/>
                  </a:cxn>
                  <a:cxn ang="T8">
                    <a:pos x="T4" y="T5"/>
                  </a:cxn>
                </a:cxnLst>
                <a:rect l="T9" t="T10" r="T11" b="T12"/>
                <a:pathLst>
                  <a:path w="3" h="13">
                    <a:moveTo>
                      <a:pt x="0" y="0"/>
                    </a:moveTo>
                    <a:lnTo>
                      <a:pt x="2" y="12"/>
                    </a:lnTo>
                    <a:lnTo>
                      <a:pt x="1" y="11"/>
                    </a:lnTo>
                  </a:path>
                </a:pathLst>
              </a:custGeom>
              <a:noFill/>
              <a:ln w="12700" cap="rnd">
                <a:solidFill>
                  <a:srgbClr val="003000"/>
                </a:solidFill>
                <a:round/>
                <a:headEnd/>
                <a:tailEnd/>
              </a:ln>
            </p:spPr>
            <p:txBody>
              <a:bodyPr/>
              <a:lstStyle/>
              <a:p>
                <a:endParaRPr lang="en-US">
                  <a:solidFill>
                    <a:srgbClr val="000000"/>
                  </a:solidFill>
                </a:endParaRPr>
              </a:p>
            </p:txBody>
          </p:sp>
          <p:sp>
            <p:nvSpPr>
              <p:cNvPr id="29055" name="Line 176"/>
              <p:cNvSpPr>
                <a:spLocks noChangeShapeType="1"/>
              </p:cNvSpPr>
              <p:nvPr/>
            </p:nvSpPr>
            <p:spPr bwMode="auto">
              <a:xfrm flipV="1">
                <a:off x="3467" y="2499"/>
                <a:ext cx="1" cy="10"/>
              </a:xfrm>
              <a:prstGeom prst="line">
                <a:avLst/>
              </a:prstGeom>
              <a:noFill/>
              <a:ln w="12700">
                <a:solidFill>
                  <a:srgbClr val="003000"/>
                </a:solidFill>
                <a:round/>
                <a:headEnd/>
                <a:tailEnd/>
              </a:ln>
            </p:spPr>
            <p:txBody>
              <a:bodyPr wrap="none" anchor="ctr"/>
              <a:lstStyle/>
              <a:p>
                <a:endParaRPr lang="en-US">
                  <a:solidFill>
                    <a:srgbClr val="000000"/>
                  </a:solidFill>
                </a:endParaRPr>
              </a:p>
            </p:txBody>
          </p:sp>
          <p:sp>
            <p:nvSpPr>
              <p:cNvPr id="29056" name="Freeform 177"/>
              <p:cNvSpPr>
                <a:spLocks/>
              </p:cNvSpPr>
              <p:nvPr/>
            </p:nvSpPr>
            <p:spPr bwMode="auto">
              <a:xfrm>
                <a:off x="3471" y="2499"/>
                <a:ext cx="10" cy="14"/>
              </a:xfrm>
              <a:custGeom>
                <a:avLst/>
                <a:gdLst>
                  <a:gd name="T0" fmla="*/ 7 w 10"/>
                  <a:gd name="T1" fmla="*/ 0 h 14"/>
                  <a:gd name="T2" fmla="*/ 0 w 10"/>
                  <a:gd name="T3" fmla="*/ 3 h 14"/>
                  <a:gd name="T4" fmla="*/ 1 w 10"/>
                  <a:gd name="T5" fmla="*/ 5 h 14"/>
                  <a:gd name="T6" fmla="*/ 2 w 10"/>
                  <a:gd name="T7" fmla="*/ 6 h 14"/>
                  <a:gd name="T8" fmla="*/ 2 w 10"/>
                  <a:gd name="T9" fmla="*/ 7 h 14"/>
                  <a:gd name="T10" fmla="*/ 4 w 10"/>
                  <a:gd name="T11" fmla="*/ 7 h 14"/>
                  <a:gd name="T12" fmla="*/ 6 w 10"/>
                  <a:gd name="T13" fmla="*/ 7 h 14"/>
                  <a:gd name="T14" fmla="*/ 7 w 10"/>
                  <a:gd name="T15" fmla="*/ 8 h 14"/>
                  <a:gd name="T16" fmla="*/ 9 w 10"/>
                  <a:gd name="T17" fmla="*/ 10 h 14"/>
                  <a:gd name="T18" fmla="*/ 9 w 10"/>
                  <a:gd name="T19" fmla="*/ 10 h 14"/>
                  <a:gd name="T20" fmla="*/ 8 w 10"/>
                  <a:gd name="T21" fmla="*/ 11 h 14"/>
                  <a:gd name="T22" fmla="*/ 8 w 10"/>
                  <a:gd name="T23" fmla="*/ 12 h 14"/>
                  <a:gd name="T24" fmla="*/ 7 w 10"/>
                  <a:gd name="T25" fmla="*/ 13 h 14"/>
                  <a:gd name="T26" fmla="*/ 6 w 10"/>
                  <a:gd name="T27" fmla="*/ 13 h 14"/>
                  <a:gd name="T28" fmla="*/ 4 w 10"/>
                  <a:gd name="T29" fmla="*/ 13 h 14"/>
                  <a:gd name="T30" fmla="*/ 3 w 10"/>
                  <a:gd name="T31" fmla="*/ 13 h 14"/>
                  <a:gd name="T32" fmla="*/ 2 w 10"/>
                  <a:gd name="T33" fmla="*/ 1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4"/>
                  <a:gd name="T53" fmla="*/ 10 w 10"/>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4">
                    <a:moveTo>
                      <a:pt x="7" y="0"/>
                    </a:moveTo>
                    <a:lnTo>
                      <a:pt x="0" y="3"/>
                    </a:lnTo>
                    <a:lnTo>
                      <a:pt x="1" y="5"/>
                    </a:lnTo>
                    <a:lnTo>
                      <a:pt x="2" y="6"/>
                    </a:lnTo>
                    <a:lnTo>
                      <a:pt x="2" y="7"/>
                    </a:lnTo>
                    <a:lnTo>
                      <a:pt x="4" y="7"/>
                    </a:lnTo>
                    <a:lnTo>
                      <a:pt x="6" y="7"/>
                    </a:lnTo>
                    <a:lnTo>
                      <a:pt x="7" y="8"/>
                    </a:lnTo>
                    <a:lnTo>
                      <a:pt x="9" y="10"/>
                    </a:lnTo>
                    <a:lnTo>
                      <a:pt x="8" y="11"/>
                    </a:lnTo>
                    <a:lnTo>
                      <a:pt x="8" y="12"/>
                    </a:lnTo>
                    <a:lnTo>
                      <a:pt x="7" y="13"/>
                    </a:lnTo>
                    <a:lnTo>
                      <a:pt x="6" y="13"/>
                    </a:lnTo>
                    <a:lnTo>
                      <a:pt x="4" y="13"/>
                    </a:lnTo>
                    <a:lnTo>
                      <a:pt x="3" y="13"/>
                    </a:lnTo>
                    <a:lnTo>
                      <a:pt x="2" y="13"/>
                    </a:lnTo>
                  </a:path>
                </a:pathLst>
              </a:custGeom>
              <a:noFill/>
              <a:ln w="12700" cap="rnd">
                <a:solidFill>
                  <a:srgbClr val="003000"/>
                </a:solidFill>
                <a:round/>
                <a:headEnd/>
                <a:tailEnd/>
              </a:ln>
            </p:spPr>
            <p:txBody>
              <a:bodyPr/>
              <a:lstStyle/>
              <a:p>
                <a:endParaRPr lang="en-US">
                  <a:solidFill>
                    <a:srgbClr val="000000"/>
                  </a:solidFill>
                </a:endParaRPr>
              </a:p>
            </p:txBody>
          </p:sp>
          <p:sp>
            <p:nvSpPr>
              <p:cNvPr id="29057" name="Freeform 178"/>
              <p:cNvSpPr>
                <a:spLocks/>
              </p:cNvSpPr>
              <p:nvPr/>
            </p:nvSpPr>
            <p:spPr bwMode="auto">
              <a:xfrm>
                <a:off x="3372" y="2484"/>
                <a:ext cx="160" cy="99"/>
              </a:xfrm>
              <a:custGeom>
                <a:avLst/>
                <a:gdLst>
                  <a:gd name="T0" fmla="*/ 0 w 160"/>
                  <a:gd name="T1" fmla="*/ 67 h 99"/>
                  <a:gd name="T2" fmla="*/ 0 w 160"/>
                  <a:gd name="T3" fmla="*/ 64 h 99"/>
                  <a:gd name="T4" fmla="*/ 0 w 160"/>
                  <a:gd name="T5" fmla="*/ 62 h 99"/>
                  <a:gd name="T6" fmla="*/ 1 w 160"/>
                  <a:gd name="T7" fmla="*/ 59 h 99"/>
                  <a:gd name="T8" fmla="*/ 2 w 160"/>
                  <a:gd name="T9" fmla="*/ 55 h 99"/>
                  <a:gd name="T10" fmla="*/ 4 w 160"/>
                  <a:gd name="T11" fmla="*/ 53 h 99"/>
                  <a:gd name="T12" fmla="*/ 7 w 160"/>
                  <a:gd name="T13" fmla="*/ 51 h 99"/>
                  <a:gd name="T14" fmla="*/ 10 w 160"/>
                  <a:gd name="T15" fmla="*/ 49 h 99"/>
                  <a:gd name="T16" fmla="*/ 12 w 160"/>
                  <a:gd name="T17" fmla="*/ 48 h 99"/>
                  <a:gd name="T18" fmla="*/ 15 w 160"/>
                  <a:gd name="T19" fmla="*/ 47 h 99"/>
                  <a:gd name="T20" fmla="*/ 20 w 160"/>
                  <a:gd name="T21" fmla="*/ 46 h 99"/>
                  <a:gd name="T22" fmla="*/ 25 w 160"/>
                  <a:gd name="T23" fmla="*/ 44 h 99"/>
                  <a:gd name="T24" fmla="*/ 31 w 160"/>
                  <a:gd name="T25" fmla="*/ 43 h 99"/>
                  <a:gd name="T26" fmla="*/ 38 w 160"/>
                  <a:gd name="T27" fmla="*/ 41 h 99"/>
                  <a:gd name="T28" fmla="*/ 43 w 160"/>
                  <a:gd name="T29" fmla="*/ 39 h 99"/>
                  <a:gd name="T30" fmla="*/ 48 w 160"/>
                  <a:gd name="T31" fmla="*/ 38 h 99"/>
                  <a:gd name="T32" fmla="*/ 52 w 160"/>
                  <a:gd name="T33" fmla="*/ 35 h 99"/>
                  <a:gd name="T34" fmla="*/ 59 w 160"/>
                  <a:gd name="T35" fmla="*/ 32 h 99"/>
                  <a:gd name="T36" fmla="*/ 67 w 160"/>
                  <a:gd name="T37" fmla="*/ 29 h 99"/>
                  <a:gd name="T38" fmla="*/ 77 w 160"/>
                  <a:gd name="T39" fmla="*/ 25 h 99"/>
                  <a:gd name="T40" fmla="*/ 87 w 160"/>
                  <a:gd name="T41" fmla="*/ 22 h 99"/>
                  <a:gd name="T42" fmla="*/ 96 w 160"/>
                  <a:gd name="T43" fmla="*/ 20 h 99"/>
                  <a:gd name="T44" fmla="*/ 106 w 160"/>
                  <a:gd name="T45" fmla="*/ 17 h 99"/>
                  <a:gd name="T46" fmla="*/ 117 w 160"/>
                  <a:gd name="T47" fmla="*/ 13 h 99"/>
                  <a:gd name="T48" fmla="*/ 129 w 160"/>
                  <a:gd name="T49" fmla="*/ 10 h 99"/>
                  <a:gd name="T50" fmla="*/ 140 w 160"/>
                  <a:gd name="T51" fmla="*/ 6 h 99"/>
                  <a:gd name="T52" fmla="*/ 149 w 160"/>
                  <a:gd name="T53" fmla="*/ 3 h 99"/>
                  <a:gd name="T54" fmla="*/ 156 w 160"/>
                  <a:gd name="T55" fmla="*/ 1 h 99"/>
                  <a:gd name="T56" fmla="*/ 157 w 160"/>
                  <a:gd name="T57" fmla="*/ 1 h 99"/>
                  <a:gd name="T58" fmla="*/ 158 w 160"/>
                  <a:gd name="T59" fmla="*/ 5 h 99"/>
                  <a:gd name="T60" fmla="*/ 158 w 160"/>
                  <a:gd name="T61" fmla="*/ 12 h 99"/>
                  <a:gd name="T62" fmla="*/ 158 w 160"/>
                  <a:gd name="T63" fmla="*/ 22 h 99"/>
                  <a:gd name="T64" fmla="*/ 158 w 160"/>
                  <a:gd name="T65" fmla="*/ 31 h 99"/>
                  <a:gd name="T66" fmla="*/ 159 w 160"/>
                  <a:gd name="T67" fmla="*/ 41 h 99"/>
                  <a:gd name="T68" fmla="*/ 159 w 160"/>
                  <a:gd name="T69" fmla="*/ 49 h 99"/>
                  <a:gd name="T70" fmla="*/ 159 w 160"/>
                  <a:gd name="T71" fmla="*/ 55 h 99"/>
                  <a:gd name="T72" fmla="*/ 157 w 160"/>
                  <a:gd name="T73" fmla="*/ 56 h 99"/>
                  <a:gd name="T74" fmla="*/ 145 w 160"/>
                  <a:gd name="T75" fmla="*/ 60 h 99"/>
                  <a:gd name="T76" fmla="*/ 126 w 160"/>
                  <a:gd name="T77" fmla="*/ 67 h 99"/>
                  <a:gd name="T78" fmla="*/ 102 w 160"/>
                  <a:gd name="T79" fmla="*/ 73 h 99"/>
                  <a:gd name="T80" fmla="*/ 75 w 160"/>
                  <a:gd name="T81" fmla="*/ 81 h 99"/>
                  <a:gd name="T82" fmla="*/ 51 w 160"/>
                  <a:gd name="T83" fmla="*/ 88 h 99"/>
                  <a:gd name="T84" fmla="*/ 31 w 160"/>
                  <a:gd name="T85" fmla="*/ 94 h 99"/>
                  <a:gd name="T86" fmla="*/ 19 w 160"/>
                  <a:gd name="T87" fmla="*/ 97 h 99"/>
                  <a:gd name="T88" fmla="*/ 15 w 160"/>
                  <a:gd name="T89" fmla="*/ 98 h 99"/>
                  <a:gd name="T90" fmla="*/ 10 w 160"/>
                  <a:gd name="T91" fmla="*/ 92 h 99"/>
                  <a:gd name="T92" fmla="*/ 5 w 160"/>
                  <a:gd name="T93" fmla="*/ 84 h 99"/>
                  <a:gd name="T94" fmla="*/ 1 w 160"/>
                  <a:gd name="T95" fmla="*/ 73 h 9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99"/>
                  <a:gd name="T146" fmla="*/ 160 w 160"/>
                  <a:gd name="T147" fmla="*/ 99 h 9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99">
                    <a:moveTo>
                      <a:pt x="0" y="68"/>
                    </a:moveTo>
                    <a:lnTo>
                      <a:pt x="0" y="67"/>
                    </a:lnTo>
                    <a:lnTo>
                      <a:pt x="0" y="65"/>
                    </a:lnTo>
                    <a:lnTo>
                      <a:pt x="0" y="64"/>
                    </a:lnTo>
                    <a:lnTo>
                      <a:pt x="0" y="63"/>
                    </a:lnTo>
                    <a:lnTo>
                      <a:pt x="0" y="62"/>
                    </a:lnTo>
                    <a:lnTo>
                      <a:pt x="0" y="60"/>
                    </a:lnTo>
                    <a:lnTo>
                      <a:pt x="1" y="59"/>
                    </a:lnTo>
                    <a:lnTo>
                      <a:pt x="2" y="57"/>
                    </a:lnTo>
                    <a:lnTo>
                      <a:pt x="2" y="55"/>
                    </a:lnTo>
                    <a:lnTo>
                      <a:pt x="3" y="54"/>
                    </a:lnTo>
                    <a:lnTo>
                      <a:pt x="4" y="53"/>
                    </a:lnTo>
                    <a:lnTo>
                      <a:pt x="5" y="51"/>
                    </a:lnTo>
                    <a:lnTo>
                      <a:pt x="7" y="51"/>
                    </a:lnTo>
                    <a:lnTo>
                      <a:pt x="8" y="50"/>
                    </a:lnTo>
                    <a:lnTo>
                      <a:pt x="10" y="49"/>
                    </a:lnTo>
                    <a:lnTo>
                      <a:pt x="11" y="48"/>
                    </a:lnTo>
                    <a:lnTo>
                      <a:pt x="12" y="48"/>
                    </a:lnTo>
                    <a:lnTo>
                      <a:pt x="13" y="47"/>
                    </a:lnTo>
                    <a:lnTo>
                      <a:pt x="15" y="47"/>
                    </a:lnTo>
                    <a:lnTo>
                      <a:pt x="16" y="47"/>
                    </a:lnTo>
                    <a:lnTo>
                      <a:pt x="20" y="46"/>
                    </a:lnTo>
                    <a:lnTo>
                      <a:pt x="22" y="45"/>
                    </a:lnTo>
                    <a:lnTo>
                      <a:pt x="25" y="44"/>
                    </a:lnTo>
                    <a:lnTo>
                      <a:pt x="28" y="43"/>
                    </a:lnTo>
                    <a:lnTo>
                      <a:pt x="31" y="43"/>
                    </a:lnTo>
                    <a:lnTo>
                      <a:pt x="34" y="42"/>
                    </a:lnTo>
                    <a:lnTo>
                      <a:pt x="38" y="41"/>
                    </a:lnTo>
                    <a:lnTo>
                      <a:pt x="40" y="40"/>
                    </a:lnTo>
                    <a:lnTo>
                      <a:pt x="43" y="39"/>
                    </a:lnTo>
                    <a:lnTo>
                      <a:pt x="46" y="38"/>
                    </a:lnTo>
                    <a:lnTo>
                      <a:pt x="48" y="38"/>
                    </a:lnTo>
                    <a:lnTo>
                      <a:pt x="49" y="37"/>
                    </a:lnTo>
                    <a:lnTo>
                      <a:pt x="52" y="35"/>
                    </a:lnTo>
                    <a:lnTo>
                      <a:pt x="56" y="34"/>
                    </a:lnTo>
                    <a:lnTo>
                      <a:pt x="59" y="32"/>
                    </a:lnTo>
                    <a:lnTo>
                      <a:pt x="63" y="31"/>
                    </a:lnTo>
                    <a:lnTo>
                      <a:pt x="67" y="29"/>
                    </a:lnTo>
                    <a:lnTo>
                      <a:pt x="72" y="27"/>
                    </a:lnTo>
                    <a:lnTo>
                      <a:pt x="77" y="25"/>
                    </a:lnTo>
                    <a:lnTo>
                      <a:pt x="83" y="23"/>
                    </a:lnTo>
                    <a:lnTo>
                      <a:pt x="87" y="22"/>
                    </a:lnTo>
                    <a:lnTo>
                      <a:pt x="91" y="21"/>
                    </a:lnTo>
                    <a:lnTo>
                      <a:pt x="96" y="20"/>
                    </a:lnTo>
                    <a:lnTo>
                      <a:pt x="101" y="18"/>
                    </a:lnTo>
                    <a:lnTo>
                      <a:pt x="106" y="17"/>
                    </a:lnTo>
                    <a:lnTo>
                      <a:pt x="111" y="15"/>
                    </a:lnTo>
                    <a:lnTo>
                      <a:pt x="117" y="13"/>
                    </a:lnTo>
                    <a:lnTo>
                      <a:pt x="123" y="11"/>
                    </a:lnTo>
                    <a:lnTo>
                      <a:pt x="129" y="10"/>
                    </a:lnTo>
                    <a:lnTo>
                      <a:pt x="134" y="8"/>
                    </a:lnTo>
                    <a:lnTo>
                      <a:pt x="140" y="6"/>
                    </a:lnTo>
                    <a:lnTo>
                      <a:pt x="144" y="5"/>
                    </a:lnTo>
                    <a:lnTo>
                      <a:pt x="149" y="3"/>
                    </a:lnTo>
                    <a:lnTo>
                      <a:pt x="152" y="2"/>
                    </a:lnTo>
                    <a:lnTo>
                      <a:pt x="156" y="1"/>
                    </a:lnTo>
                    <a:lnTo>
                      <a:pt x="157" y="0"/>
                    </a:lnTo>
                    <a:lnTo>
                      <a:pt x="157" y="1"/>
                    </a:lnTo>
                    <a:lnTo>
                      <a:pt x="157" y="2"/>
                    </a:lnTo>
                    <a:lnTo>
                      <a:pt x="158" y="5"/>
                    </a:lnTo>
                    <a:lnTo>
                      <a:pt x="158" y="8"/>
                    </a:lnTo>
                    <a:lnTo>
                      <a:pt x="158" y="12"/>
                    </a:lnTo>
                    <a:lnTo>
                      <a:pt x="158" y="17"/>
                    </a:lnTo>
                    <a:lnTo>
                      <a:pt x="158" y="22"/>
                    </a:lnTo>
                    <a:lnTo>
                      <a:pt x="158" y="27"/>
                    </a:lnTo>
                    <a:lnTo>
                      <a:pt x="158" y="31"/>
                    </a:lnTo>
                    <a:lnTo>
                      <a:pt x="159" y="36"/>
                    </a:lnTo>
                    <a:lnTo>
                      <a:pt x="159" y="41"/>
                    </a:lnTo>
                    <a:lnTo>
                      <a:pt x="159" y="46"/>
                    </a:lnTo>
                    <a:lnTo>
                      <a:pt x="159" y="49"/>
                    </a:lnTo>
                    <a:lnTo>
                      <a:pt x="159" y="52"/>
                    </a:lnTo>
                    <a:lnTo>
                      <a:pt x="159" y="55"/>
                    </a:lnTo>
                    <a:lnTo>
                      <a:pt x="158" y="55"/>
                    </a:lnTo>
                    <a:lnTo>
                      <a:pt x="157" y="56"/>
                    </a:lnTo>
                    <a:lnTo>
                      <a:pt x="152" y="58"/>
                    </a:lnTo>
                    <a:lnTo>
                      <a:pt x="145" y="60"/>
                    </a:lnTo>
                    <a:lnTo>
                      <a:pt x="137" y="63"/>
                    </a:lnTo>
                    <a:lnTo>
                      <a:pt x="126" y="67"/>
                    </a:lnTo>
                    <a:lnTo>
                      <a:pt x="114" y="70"/>
                    </a:lnTo>
                    <a:lnTo>
                      <a:pt x="102" y="73"/>
                    </a:lnTo>
                    <a:lnTo>
                      <a:pt x="89" y="77"/>
                    </a:lnTo>
                    <a:lnTo>
                      <a:pt x="75" y="81"/>
                    </a:lnTo>
                    <a:lnTo>
                      <a:pt x="63" y="84"/>
                    </a:lnTo>
                    <a:lnTo>
                      <a:pt x="51" y="88"/>
                    </a:lnTo>
                    <a:lnTo>
                      <a:pt x="40" y="91"/>
                    </a:lnTo>
                    <a:lnTo>
                      <a:pt x="31" y="94"/>
                    </a:lnTo>
                    <a:lnTo>
                      <a:pt x="24" y="96"/>
                    </a:lnTo>
                    <a:lnTo>
                      <a:pt x="19" y="97"/>
                    </a:lnTo>
                    <a:lnTo>
                      <a:pt x="16" y="98"/>
                    </a:lnTo>
                    <a:lnTo>
                      <a:pt x="15" y="98"/>
                    </a:lnTo>
                    <a:lnTo>
                      <a:pt x="12" y="96"/>
                    </a:lnTo>
                    <a:lnTo>
                      <a:pt x="10" y="92"/>
                    </a:lnTo>
                    <a:lnTo>
                      <a:pt x="7" y="88"/>
                    </a:lnTo>
                    <a:lnTo>
                      <a:pt x="5" y="84"/>
                    </a:lnTo>
                    <a:lnTo>
                      <a:pt x="2" y="79"/>
                    </a:lnTo>
                    <a:lnTo>
                      <a:pt x="1" y="73"/>
                    </a:lnTo>
                    <a:lnTo>
                      <a:pt x="0" y="68"/>
                    </a:lnTo>
                  </a:path>
                </a:pathLst>
              </a:custGeom>
              <a:solidFill>
                <a:srgbClr val="F0F0F0"/>
              </a:solidFill>
              <a:ln w="12700" cap="rnd">
                <a:noFill/>
                <a:round/>
                <a:headEnd/>
                <a:tailEnd/>
              </a:ln>
            </p:spPr>
            <p:txBody>
              <a:bodyPr/>
              <a:lstStyle/>
              <a:p>
                <a:endParaRPr lang="en-US">
                  <a:solidFill>
                    <a:srgbClr val="000000"/>
                  </a:solidFill>
                </a:endParaRPr>
              </a:p>
            </p:txBody>
          </p:sp>
          <p:sp>
            <p:nvSpPr>
              <p:cNvPr id="29058" name="Freeform 179"/>
              <p:cNvSpPr>
                <a:spLocks/>
              </p:cNvSpPr>
              <p:nvPr/>
            </p:nvSpPr>
            <p:spPr bwMode="auto">
              <a:xfrm>
                <a:off x="3369" y="2543"/>
                <a:ext cx="2" cy="9"/>
              </a:xfrm>
              <a:custGeom>
                <a:avLst/>
                <a:gdLst>
                  <a:gd name="T0" fmla="*/ 1 w 2"/>
                  <a:gd name="T1" fmla="*/ 1 h 9"/>
                  <a:gd name="T2" fmla="*/ 1 w 2"/>
                  <a:gd name="T3" fmla="*/ 1 h 9"/>
                  <a:gd name="T4" fmla="*/ 1 w 2"/>
                  <a:gd name="T5" fmla="*/ 2 h 9"/>
                  <a:gd name="T6" fmla="*/ 1 w 2"/>
                  <a:gd name="T7" fmla="*/ 3 h 9"/>
                  <a:gd name="T8" fmla="*/ 1 w 2"/>
                  <a:gd name="T9" fmla="*/ 4 h 9"/>
                  <a:gd name="T10" fmla="*/ 1 w 2"/>
                  <a:gd name="T11" fmla="*/ 4 h 9"/>
                  <a:gd name="T12" fmla="*/ 1 w 2"/>
                  <a:gd name="T13" fmla="*/ 5 h 9"/>
                  <a:gd name="T14" fmla="*/ 1 w 2"/>
                  <a:gd name="T15" fmla="*/ 6 h 9"/>
                  <a:gd name="T16" fmla="*/ 1 w 2"/>
                  <a:gd name="T17" fmla="*/ 7 h 9"/>
                  <a:gd name="T18" fmla="*/ 1 w 2"/>
                  <a:gd name="T19" fmla="*/ 8 h 9"/>
                  <a:gd name="T20" fmla="*/ 0 w 2"/>
                  <a:gd name="T21" fmla="*/ 8 h 9"/>
                  <a:gd name="T22" fmla="*/ 0 w 2"/>
                  <a:gd name="T23" fmla="*/ 7 h 9"/>
                  <a:gd name="T24" fmla="*/ 0 w 2"/>
                  <a:gd name="T25" fmla="*/ 6 h 9"/>
                  <a:gd name="T26" fmla="*/ 0 w 2"/>
                  <a:gd name="T27" fmla="*/ 5 h 9"/>
                  <a:gd name="T28" fmla="*/ 0 w 2"/>
                  <a:gd name="T29" fmla="*/ 4 h 9"/>
                  <a:gd name="T30" fmla="*/ 0 w 2"/>
                  <a:gd name="T31" fmla="*/ 4 h 9"/>
                  <a:gd name="T32" fmla="*/ 0 w 2"/>
                  <a:gd name="T33" fmla="*/ 3 h 9"/>
                  <a:gd name="T34" fmla="*/ 0 w 2"/>
                  <a:gd name="T35" fmla="*/ 1 h 9"/>
                  <a:gd name="T36" fmla="*/ 0 w 2"/>
                  <a:gd name="T37" fmla="*/ 0 h 9"/>
                  <a:gd name="T38" fmla="*/ 1 w 2"/>
                  <a:gd name="T39" fmla="*/ 1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
                  <a:gd name="T61" fmla="*/ 0 h 9"/>
                  <a:gd name="T62" fmla="*/ 2 w 2"/>
                  <a:gd name="T63" fmla="*/ 9 h 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 h="9">
                    <a:moveTo>
                      <a:pt x="1" y="1"/>
                    </a:moveTo>
                    <a:lnTo>
                      <a:pt x="1" y="1"/>
                    </a:lnTo>
                    <a:lnTo>
                      <a:pt x="1" y="2"/>
                    </a:lnTo>
                    <a:lnTo>
                      <a:pt x="1" y="3"/>
                    </a:lnTo>
                    <a:lnTo>
                      <a:pt x="1" y="4"/>
                    </a:lnTo>
                    <a:lnTo>
                      <a:pt x="1" y="5"/>
                    </a:lnTo>
                    <a:lnTo>
                      <a:pt x="1" y="6"/>
                    </a:lnTo>
                    <a:lnTo>
                      <a:pt x="1" y="7"/>
                    </a:lnTo>
                    <a:lnTo>
                      <a:pt x="1" y="8"/>
                    </a:lnTo>
                    <a:lnTo>
                      <a:pt x="0" y="8"/>
                    </a:lnTo>
                    <a:lnTo>
                      <a:pt x="0" y="7"/>
                    </a:lnTo>
                    <a:lnTo>
                      <a:pt x="0" y="6"/>
                    </a:lnTo>
                    <a:lnTo>
                      <a:pt x="0" y="5"/>
                    </a:lnTo>
                    <a:lnTo>
                      <a:pt x="0" y="4"/>
                    </a:lnTo>
                    <a:lnTo>
                      <a:pt x="0" y="3"/>
                    </a:lnTo>
                    <a:lnTo>
                      <a:pt x="0" y="1"/>
                    </a:lnTo>
                    <a:lnTo>
                      <a:pt x="0" y="0"/>
                    </a:lnTo>
                    <a:lnTo>
                      <a:pt x="1" y="1"/>
                    </a:lnTo>
                  </a:path>
                </a:pathLst>
              </a:custGeom>
              <a:solidFill>
                <a:srgbClr val="000000"/>
              </a:solidFill>
              <a:ln w="12700" cap="rnd">
                <a:noFill/>
                <a:round/>
                <a:headEnd/>
                <a:tailEnd/>
              </a:ln>
            </p:spPr>
            <p:txBody>
              <a:bodyPr/>
              <a:lstStyle/>
              <a:p>
                <a:endParaRPr lang="en-US">
                  <a:solidFill>
                    <a:srgbClr val="000000"/>
                  </a:solidFill>
                </a:endParaRPr>
              </a:p>
            </p:txBody>
          </p:sp>
          <p:sp>
            <p:nvSpPr>
              <p:cNvPr id="29059" name="Freeform 180"/>
              <p:cNvSpPr>
                <a:spLocks/>
              </p:cNvSpPr>
              <p:nvPr/>
            </p:nvSpPr>
            <p:spPr bwMode="auto">
              <a:xfrm>
                <a:off x="3372" y="2533"/>
                <a:ext cx="8" cy="7"/>
              </a:xfrm>
              <a:custGeom>
                <a:avLst/>
                <a:gdLst>
                  <a:gd name="T0" fmla="*/ 7 w 8"/>
                  <a:gd name="T1" fmla="*/ 1 h 7"/>
                  <a:gd name="T2" fmla="*/ 7 w 8"/>
                  <a:gd name="T3" fmla="*/ 1 h 7"/>
                  <a:gd name="T4" fmla="*/ 6 w 8"/>
                  <a:gd name="T5" fmla="*/ 2 h 7"/>
                  <a:gd name="T6" fmla="*/ 5 w 8"/>
                  <a:gd name="T7" fmla="*/ 2 h 7"/>
                  <a:gd name="T8" fmla="*/ 4 w 8"/>
                  <a:gd name="T9" fmla="*/ 3 h 7"/>
                  <a:gd name="T10" fmla="*/ 4 w 8"/>
                  <a:gd name="T11" fmla="*/ 4 h 7"/>
                  <a:gd name="T12" fmla="*/ 3 w 8"/>
                  <a:gd name="T13" fmla="*/ 4 h 7"/>
                  <a:gd name="T14" fmla="*/ 2 w 8"/>
                  <a:gd name="T15" fmla="*/ 5 h 7"/>
                  <a:gd name="T16" fmla="*/ 2 w 8"/>
                  <a:gd name="T17" fmla="*/ 6 h 7"/>
                  <a:gd name="T18" fmla="*/ 1 w 8"/>
                  <a:gd name="T19" fmla="*/ 6 h 7"/>
                  <a:gd name="T20" fmla="*/ 0 w 8"/>
                  <a:gd name="T21" fmla="*/ 6 h 7"/>
                  <a:gd name="T22" fmla="*/ 0 w 8"/>
                  <a:gd name="T23" fmla="*/ 5 h 7"/>
                  <a:gd name="T24" fmla="*/ 1 w 8"/>
                  <a:gd name="T25" fmla="*/ 4 h 7"/>
                  <a:gd name="T26" fmla="*/ 2 w 8"/>
                  <a:gd name="T27" fmla="*/ 3 h 7"/>
                  <a:gd name="T28" fmla="*/ 2 w 8"/>
                  <a:gd name="T29" fmla="*/ 2 h 7"/>
                  <a:gd name="T30" fmla="*/ 3 w 8"/>
                  <a:gd name="T31" fmla="*/ 2 h 7"/>
                  <a:gd name="T32" fmla="*/ 4 w 8"/>
                  <a:gd name="T33" fmla="*/ 1 h 7"/>
                  <a:gd name="T34" fmla="*/ 5 w 8"/>
                  <a:gd name="T35" fmla="*/ 1 h 7"/>
                  <a:gd name="T36" fmla="*/ 7 w 8"/>
                  <a:gd name="T37" fmla="*/ 0 h 7"/>
                  <a:gd name="T38" fmla="*/ 7 w 8"/>
                  <a:gd name="T39" fmla="*/ 1 h 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7"/>
                  <a:gd name="T62" fmla="*/ 8 w 8"/>
                  <a:gd name="T63" fmla="*/ 7 h 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7">
                    <a:moveTo>
                      <a:pt x="7" y="1"/>
                    </a:moveTo>
                    <a:lnTo>
                      <a:pt x="7" y="1"/>
                    </a:lnTo>
                    <a:lnTo>
                      <a:pt x="6" y="2"/>
                    </a:lnTo>
                    <a:lnTo>
                      <a:pt x="5" y="2"/>
                    </a:lnTo>
                    <a:lnTo>
                      <a:pt x="4" y="3"/>
                    </a:lnTo>
                    <a:lnTo>
                      <a:pt x="4" y="4"/>
                    </a:lnTo>
                    <a:lnTo>
                      <a:pt x="3" y="4"/>
                    </a:lnTo>
                    <a:lnTo>
                      <a:pt x="2" y="5"/>
                    </a:lnTo>
                    <a:lnTo>
                      <a:pt x="2" y="6"/>
                    </a:lnTo>
                    <a:lnTo>
                      <a:pt x="1" y="6"/>
                    </a:lnTo>
                    <a:lnTo>
                      <a:pt x="0" y="6"/>
                    </a:lnTo>
                    <a:lnTo>
                      <a:pt x="0" y="5"/>
                    </a:lnTo>
                    <a:lnTo>
                      <a:pt x="1" y="4"/>
                    </a:lnTo>
                    <a:lnTo>
                      <a:pt x="2" y="3"/>
                    </a:lnTo>
                    <a:lnTo>
                      <a:pt x="2" y="2"/>
                    </a:lnTo>
                    <a:lnTo>
                      <a:pt x="3" y="2"/>
                    </a:lnTo>
                    <a:lnTo>
                      <a:pt x="4" y="1"/>
                    </a:lnTo>
                    <a:lnTo>
                      <a:pt x="5" y="1"/>
                    </a:lnTo>
                    <a:lnTo>
                      <a:pt x="7" y="0"/>
                    </a:lnTo>
                    <a:lnTo>
                      <a:pt x="7" y="1"/>
                    </a:lnTo>
                  </a:path>
                </a:pathLst>
              </a:custGeom>
              <a:solidFill>
                <a:srgbClr val="000000"/>
              </a:solidFill>
              <a:ln w="12700" cap="rnd">
                <a:noFill/>
                <a:round/>
                <a:headEnd/>
                <a:tailEnd/>
              </a:ln>
            </p:spPr>
            <p:txBody>
              <a:bodyPr/>
              <a:lstStyle/>
              <a:p>
                <a:endParaRPr lang="en-US">
                  <a:solidFill>
                    <a:srgbClr val="000000"/>
                  </a:solidFill>
                </a:endParaRPr>
              </a:p>
            </p:txBody>
          </p:sp>
          <p:sp>
            <p:nvSpPr>
              <p:cNvPr id="29060" name="Freeform 181"/>
              <p:cNvSpPr>
                <a:spLocks/>
              </p:cNvSpPr>
              <p:nvPr/>
            </p:nvSpPr>
            <p:spPr bwMode="auto">
              <a:xfrm>
                <a:off x="3383" y="2521"/>
                <a:ext cx="36" cy="10"/>
              </a:xfrm>
              <a:custGeom>
                <a:avLst/>
                <a:gdLst>
                  <a:gd name="T0" fmla="*/ 35 w 36"/>
                  <a:gd name="T1" fmla="*/ 2 h 10"/>
                  <a:gd name="T2" fmla="*/ 34 w 36"/>
                  <a:gd name="T3" fmla="*/ 2 h 10"/>
                  <a:gd name="T4" fmla="*/ 34 w 36"/>
                  <a:gd name="T5" fmla="*/ 2 h 10"/>
                  <a:gd name="T6" fmla="*/ 31 w 36"/>
                  <a:gd name="T7" fmla="*/ 3 h 10"/>
                  <a:gd name="T8" fmla="*/ 29 w 36"/>
                  <a:gd name="T9" fmla="*/ 3 h 10"/>
                  <a:gd name="T10" fmla="*/ 27 w 36"/>
                  <a:gd name="T11" fmla="*/ 4 h 10"/>
                  <a:gd name="T12" fmla="*/ 24 w 36"/>
                  <a:gd name="T13" fmla="*/ 4 h 10"/>
                  <a:gd name="T14" fmla="*/ 22 w 36"/>
                  <a:gd name="T15" fmla="*/ 5 h 10"/>
                  <a:gd name="T16" fmla="*/ 19 w 36"/>
                  <a:gd name="T17" fmla="*/ 5 h 10"/>
                  <a:gd name="T18" fmla="*/ 16 w 36"/>
                  <a:gd name="T19" fmla="*/ 6 h 10"/>
                  <a:gd name="T20" fmla="*/ 13 w 36"/>
                  <a:gd name="T21" fmla="*/ 7 h 10"/>
                  <a:gd name="T22" fmla="*/ 10 w 36"/>
                  <a:gd name="T23" fmla="*/ 7 h 10"/>
                  <a:gd name="T24" fmla="*/ 7 w 36"/>
                  <a:gd name="T25" fmla="*/ 7 h 10"/>
                  <a:gd name="T26" fmla="*/ 5 w 36"/>
                  <a:gd name="T27" fmla="*/ 8 h 10"/>
                  <a:gd name="T28" fmla="*/ 3 w 36"/>
                  <a:gd name="T29" fmla="*/ 8 h 10"/>
                  <a:gd name="T30" fmla="*/ 1 w 36"/>
                  <a:gd name="T31" fmla="*/ 8 h 10"/>
                  <a:gd name="T32" fmla="*/ 1 w 36"/>
                  <a:gd name="T33" fmla="*/ 9 h 10"/>
                  <a:gd name="T34" fmla="*/ 1 w 36"/>
                  <a:gd name="T35" fmla="*/ 9 h 10"/>
                  <a:gd name="T36" fmla="*/ 0 w 36"/>
                  <a:gd name="T37" fmla="*/ 7 h 10"/>
                  <a:gd name="T38" fmla="*/ 1 w 36"/>
                  <a:gd name="T39" fmla="*/ 7 h 10"/>
                  <a:gd name="T40" fmla="*/ 3 w 36"/>
                  <a:gd name="T41" fmla="*/ 7 h 10"/>
                  <a:gd name="T42" fmla="*/ 4 w 36"/>
                  <a:gd name="T43" fmla="*/ 7 h 10"/>
                  <a:gd name="T44" fmla="*/ 7 w 36"/>
                  <a:gd name="T45" fmla="*/ 6 h 10"/>
                  <a:gd name="T46" fmla="*/ 10 w 36"/>
                  <a:gd name="T47" fmla="*/ 6 h 10"/>
                  <a:gd name="T48" fmla="*/ 12 w 36"/>
                  <a:gd name="T49" fmla="*/ 5 h 10"/>
                  <a:gd name="T50" fmla="*/ 15 w 36"/>
                  <a:gd name="T51" fmla="*/ 5 h 10"/>
                  <a:gd name="T52" fmla="*/ 18 w 36"/>
                  <a:gd name="T53" fmla="*/ 4 h 10"/>
                  <a:gd name="T54" fmla="*/ 20 w 36"/>
                  <a:gd name="T55" fmla="*/ 3 h 10"/>
                  <a:gd name="T56" fmla="*/ 23 w 36"/>
                  <a:gd name="T57" fmla="*/ 3 h 10"/>
                  <a:gd name="T58" fmla="*/ 26 w 36"/>
                  <a:gd name="T59" fmla="*/ 2 h 10"/>
                  <a:gd name="T60" fmla="*/ 28 w 36"/>
                  <a:gd name="T61" fmla="*/ 2 h 10"/>
                  <a:gd name="T62" fmla="*/ 31 w 36"/>
                  <a:gd name="T63" fmla="*/ 1 h 10"/>
                  <a:gd name="T64" fmla="*/ 33 w 36"/>
                  <a:gd name="T65" fmla="*/ 1 h 10"/>
                  <a:gd name="T66" fmla="*/ 34 w 36"/>
                  <a:gd name="T67" fmla="*/ 0 h 10"/>
                  <a:gd name="T68" fmla="*/ 35 w 36"/>
                  <a:gd name="T69" fmla="*/ 2 h 1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10"/>
                  <a:gd name="T107" fmla="*/ 36 w 36"/>
                  <a:gd name="T108" fmla="*/ 10 h 1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10">
                    <a:moveTo>
                      <a:pt x="35" y="2"/>
                    </a:moveTo>
                    <a:lnTo>
                      <a:pt x="34" y="2"/>
                    </a:lnTo>
                    <a:lnTo>
                      <a:pt x="31" y="3"/>
                    </a:lnTo>
                    <a:lnTo>
                      <a:pt x="29" y="3"/>
                    </a:lnTo>
                    <a:lnTo>
                      <a:pt x="27" y="4"/>
                    </a:lnTo>
                    <a:lnTo>
                      <a:pt x="24" y="4"/>
                    </a:lnTo>
                    <a:lnTo>
                      <a:pt x="22" y="5"/>
                    </a:lnTo>
                    <a:lnTo>
                      <a:pt x="19" y="5"/>
                    </a:lnTo>
                    <a:lnTo>
                      <a:pt x="16" y="6"/>
                    </a:lnTo>
                    <a:lnTo>
                      <a:pt x="13" y="7"/>
                    </a:lnTo>
                    <a:lnTo>
                      <a:pt x="10" y="7"/>
                    </a:lnTo>
                    <a:lnTo>
                      <a:pt x="7" y="7"/>
                    </a:lnTo>
                    <a:lnTo>
                      <a:pt x="5" y="8"/>
                    </a:lnTo>
                    <a:lnTo>
                      <a:pt x="3" y="8"/>
                    </a:lnTo>
                    <a:lnTo>
                      <a:pt x="1" y="8"/>
                    </a:lnTo>
                    <a:lnTo>
                      <a:pt x="1" y="9"/>
                    </a:lnTo>
                    <a:lnTo>
                      <a:pt x="0" y="7"/>
                    </a:lnTo>
                    <a:lnTo>
                      <a:pt x="1" y="7"/>
                    </a:lnTo>
                    <a:lnTo>
                      <a:pt x="3" y="7"/>
                    </a:lnTo>
                    <a:lnTo>
                      <a:pt x="4" y="7"/>
                    </a:lnTo>
                    <a:lnTo>
                      <a:pt x="7" y="6"/>
                    </a:lnTo>
                    <a:lnTo>
                      <a:pt x="10" y="6"/>
                    </a:lnTo>
                    <a:lnTo>
                      <a:pt x="12" y="5"/>
                    </a:lnTo>
                    <a:lnTo>
                      <a:pt x="15" y="5"/>
                    </a:lnTo>
                    <a:lnTo>
                      <a:pt x="18" y="4"/>
                    </a:lnTo>
                    <a:lnTo>
                      <a:pt x="20" y="3"/>
                    </a:lnTo>
                    <a:lnTo>
                      <a:pt x="23" y="3"/>
                    </a:lnTo>
                    <a:lnTo>
                      <a:pt x="26" y="2"/>
                    </a:lnTo>
                    <a:lnTo>
                      <a:pt x="28" y="2"/>
                    </a:lnTo>
                    <a:lnTo>
                      <a:pt x="31" y="1"/>
                    </a:lnTo>
                    <a:lnTo>
                      <a:pt x="33" y="1"/>
                    </a:lnTo>
                    <a:lnTo>
                      <a:pt x="34" y="0"/>
                    </a:lnTo>
                    <a:lnTo>
                      <a:pt x="35" y="2"/>
                    </a:lnTo>
                  </a:path>
                </a:pathLst>
              </a:custGeom>
              <a:solidFill>
                <a:srgbClr val="000000"/>
              </a:solidFill>
              <a:ln w="12700" cap="rnd">
                <a:noFill/>
                <a:round/>
                <a:headEnd/>
                <a:tailEnd/>
              </a:ln>
            </p:spPr>
            <p:txBody>
              <a:bodyPr/>
              <a:lstStyle/>
              <a:p>
                <a:endParaRPr lang="en-US">
                  <a:solidFill>
                    <a:srgbClr val="000000"/>
                  </a:solidFill>
                </a:endParaRPr>
              </a:p>
            </p:txBody>
          </p:sp>
          <p:sp>
            <p:nvSpPr>
              <p:cNvPr id="29061" name="Freeform 182"/>
              <p:cNvSpPr>
                <a:spLocks/>
              </p:cNvSpPr>
              <p:nvPr/>
            </p:nvSpPr>
            <p:spPr bwMode="auto">
              <a:xfrm>
                <a:off x="3422" y="2507"/>
                <a:ext cx="32" cy="12"/>
              </a:xfrm>
              <a:custGeom>
                <a:avLst/>
                <a:gdLst>
                  <a:gd name="T0" fmla="*/ 31 w 32"/>
                  <a:gd name="T1" fmla="*/ 1 h 12"/>
                  <a:gd name="T2" fmla="*/ 31 w 32"/>
                  <a:gd name="T3" fmla="*/ 1 h 12"/>
                  <a:gd name="T4" fmla="*/ 26 w 32"/>
                  <a:gd name="T5" fmla="*/ 3 h 12"/>
                  <a:gd name="T6" fmla="*/ 21 w 32"/>
                  <a:gd name="T7" fmla="*/ 4 h 12"/>
                  <a:gd name="T8" fmla="*/ 17 w 32"/>
                  <a:gd name="T9" fmla="*/ 5 h 12"/>
                  <a:gd name="T10" fmla="*/ 13 w 32"/>
                  <a:gd name="T11" fmla="*/ 6 h 12"/>
                  <a:gd name="T12" fmla="*/ 10 w 32"/>
                  <a:gd name="T13" fmla="*/ 8 h 12"/>
                  <a:gd name="T14" fmla="*/ 6 w 32"/>
                  <a:gd name="T15" fmla="*/ 9 h 12"/>
                  <a:gd name="T16" fmla="*/ 4 w 32"/>
                  <a:gd name="T17" fmla="*/ 10 h 12"/>
                  <a:gd name="T18" fmla="*/ 1 w 32"/>
                  <a:gd name="T19" fmla="*/ 11 h 12"/>
                  <a:gd name="T20" fmla="*/ 0 w 32"/>
                  <a:gd name="T21" fmla="*/ 9 h 12"/>
                  <a:gd name="T22" fmla="*/ 3 w 32"/>
                  <a:gd name="T23" fmla="*/ 9 h 12"/>
                  <a:gd name="T24" fmla="*/ 6 w 32"/>
                  <a:gd name="T25" fmla="*/ 7 h 12"/>
                  <a:gd name="T26" fmla="*/ 9 w 32"/>
                  <a:gd name="T27" fmla="*/ 6 h 12"/>
                  <a:gd name="T28" fmla="*/ 12 w 32"/>
                  <a:gd name="T29" fmla="*/ 5 h 12"/>
                  <a:gd name="T30" fmla="*/ 17 w 32"/>
                  <a:gd name="T31" fmla="*/ 3 h 12"/>
                  <a:gd name="T32" fmla="*/ 20 w 32"/>
                  <a:gd name="T33" fmla="*/ 2 h 12"/>
                  <a:gd name="T34" fmla="*/ 25 w 32"/>
                  <a:gd name="T35" fmla="*/ 1 h 12"/>
                  <a:gd name="T36" fmla="*/ 30 w 32"/>
                  <a:gd name="T37" fmla="*/ 0 h 12"/>
                  <a:gd name="T38" fmla="*/ 31 w 32"/>
                  <a:gd name="T39" fmla="*/ 1 h 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12"/>
                  <a:gd name="T62" fmla="*/ 32 w 32"/>
                  <a:gd name="T63" fmla="*/ 12 h 1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12">
                    <a:moveTo>
                      <a:pt x="31" y="1"/>
                    </a:moveTo>
                    <a:lnTo>
                      <a:pt x="31" y="1"/>
                    </a:lnTo>
                    <a:lnTo>
                      <a:pt x="26" y="3"/>
                    </a:lnTo>
                    <a:lnTo>
                      <a:pt x="21" y="4"/>
                    </a:lnTo>
                    <a:lnTo>
                      <a:pt x="17" y="5"/>
                    </a:lnTo>
                    <a:lnTo>
                      <a:pt x="13" y="6"/>
                    </a:lnTo>
                    <a:lnTo>
                      <a:pt x="10" y="8"/>
                    </a:lnTo>
                    <a:lnTo>
                      <a:pt x="6" y="9"/>
                    </a:lnTo>
                    <a:lnTo>
                      <a:pt x="4" y="10"/>
                    </a:lnTo>
                    <a:lnTo>
                      <a:pt x="1" y="11"/>
                    </a:lnTo>
                    <a:lnTo>
                      <a:pt x="0" y="9"/>
                    </a:lnTo>
                    <a:lnTo>
                      <a:pt x="3" y="9"/>
                    </a:lnTo>
                    <a:lnTo>
                      <a:pt x="6" y="7"/>
                    </a:lnTo>
                    <a:lnTo>
                      <a:pt x="9" y="6"/>
                    </a:lnTo>
                    <a:lnTo>
                      <a:pt x="12" y="5"/>
                    </a:lnTo>
                    <a:lnTo>
                      <a:pt x="17" y="3"/>
                    </a:lnTo>
                    <a:lnTo>
                      <a:pt x="20" y="2"/>
                    </a:lnTo>
                    <a:lnTo>
                      <a:pt x="25" y="1"/>
                    </a:lnTo>
                    <a:lnTo>
                      <a:pt x="30" y="0"/>
                    </a:lnTo>
                    <a:lnTo>
                      <a:pt x="31" y="1"/>
                    </a:lnTo>
                  </a:path>
                </a:pathLst>
              </a:custGeom>
              <a:solidFill>
                <a:srgbClr val="000000"/>
              </a:solidFill>
              <a:ln w="12700" cap="rnd">
                <a:noFill/>
                <a:round/>
                <a:headEnd/>
                <a:tailEnd/>
              </a:ln>
            </p:spPr>
            <p:txBody>
              <a:bodyPr/>
              <a:lstStyle/>
              <a:p>
                <a:endParaRPr lang="en-US">
                  <a:solidFill>
                    <a:srgbClr val="000000"/>
                  </a:solidFill>
                </a:endParaRPr>
              </a:p>
            </p:txBody>
          </p:sp>
          <p:sp>
            <p:nvSpPr>
              <p:cNvPr id="29062" name="Freeform 183"/>
              <p:cNvSpPr>
                <a:spLocks/>
              </p:cNvSpPr>
              <p:nvPr/>
            </p:nvSpPr>
            <p:spPr bwMode="auto">
              <a:xfrm>
                <a:off x="3457" y="2482"/>
                <a:ext cx="75" cy="23"/>
              </a:xfrm>
              <a:custGeom>
                <a:avLst/>
                <a:gdLst>
                  <a:gd name="T0" fmla="*/ 72 w 75"/>
                  <a:gd name="T1" fmla="*/ 1 h 23"/>
                  <a:gd name="T2" fmla="*/ 73 w 75"/>
                  <a:gd name="T3" fmla="*/ 2 h 23"/>
                  <a:gd name="T4" fmla="*/ 71 w 75"/>
                  <a:gd name="T5" fmla="*/ 3 h 23"/>
                  <a:gd name="T6" fmla="*/ 68 w 75"/>
                  <a:gd name="T7" fmla="*/ 4 h 23"/>
                  <a:gd name="T8" fmla="*/ 64 w 75"/>
                  <a:gd name="T9" fmla="*/ 5 h 23"/>
                  <a:gd name="T10" fmla="*/ 60 w 75"/>
                  <a:gd name="T11" fmla="*/ 6 h 23"/>
                  <a:gd name="T12" fmla="*/ 56 w 75"/>
                  <a:gd name="T13" fmla="*/ 8 h 23"/>
                  <a:gd name="T14" fmla="*/ 51 w 75"/>
                  <a:gd name="T15" fmla="*/ 9 h 23"/>
                  <a:gd name="T16" fmla="*/ 45 w 75"/>
                  <a:gd name="T17" fmla="*/ 10 h 23"/>
                  <a:gd name="T18" fmla="*/ 40 w 75"/>
                  <a:gd name="T19" fmla="*/ 12 h 23"/>
                  <a:gd name="T20" fmla="*/ 34 w 75"/>
                  <a:gd name="T21" fmla="*/ 14 h 23"/>
                  <a:gd name="T22" fmla="*/ 29 w 75"/>
                  <a:gd name="T23" fmla="*/ 15 h 23"/>
                  <a:gd name="T24" fmla="*/ 23 w 75"/>
                  <a:gd name="T25" fmla="*/ 17 h 23"/>
                  <a:gd name="T26" fmla="*/ 18 w 75"/>
                  <a:gd name="T27" fmla="*/ 18 h 23"/>
                  <a:gd name="T28" fmla="*/ 13 w 75"/>
                  <a:gd name="T29" fmla="*/ 19 h 23"/>
                  <a:gd name="T30" fmla="*/ 8 w 75"/>
                  <a:gd name="T31" fmla="*/ 21 h 23"/>
                  <a:gd name="T32" fmla="*/ 4 w 75"/>
                  <a:gd name="T33" fmla="*/ 21 h 23"/>
                  <a:gd name="T34" fmla="*/ 1 w 75"/>
                  <a:gd name="T35" fmla="*/ 22 h 23"/>
                  <a:gd name="T36" fmla="*/ 0 w 75"/>
                  <a:gd name="T37" fmla="*/ 21 h 23"/>
                  <a:gd name="T38" fmla="*/ 3 w 75"/>
                  <a:gd name="T39" fmla="*/ 20 h 23"/>
                  <a:gd name="T40" fmla="*/ 7 w 75"/>
                  <a:gd name="T41" fmla="*/ 19 h 23"/>
                  <a:gd name="T42" fmla="*/ 12 w 75"/>
                  <a:gd name="T43" fmla="*/ 17 h 23"/>
                  <a:gd name="T44" fmla="*/ 17 w 75"/>
                  <a:gd name="T45" fmla="*/ 16 h 23"/>
                  <a:gd name="T46" fmla="*/ 22 w 75"/>
                  <a:gd name="T47" fmla="*/ 15 h 23"/>
                  <a:gd name="T48" fmla="*/ 28 w 75"/>
                  <a:gd name="T49" fmla="*/ 13 h 23"/>
                  <a:gd name="T50" fmla="*/ 33 w 75"/>
                  <a:gd name="T51" fmla="*/ 12 h 23"/>
                  <a:gd name="T52" fmla="*/ 39 w 75"/>
                  <a:gd name="T53" fmla="*/ 10 h 23"/>
                  <a:gd name="T54" fmla="*/ 45 w 75"/>
                  <a:gd name="T55" fmla="*/ 8 h 23"/>
                  <a:gd name="T56" fmla="*/ 50 w 75"/>
                  <a:gd name="T57" fmla="*/ 7 h 23"/>
                  <a:gd name="T58" fmla="*/ 55 w 75"/>
                  <a:gd name="T59" fmla="*/ 6 h 23"/>
                  <a:gd name="T60" fmla="*/ 60 w 75"/>
                  <a:gd name="T61" fmla="*/ 4 h 23"/>
                  <a:gd name="T62" fmla="*/ 64 w 75"/>
                  <a:gd name="T63" fmla="*/ 3 h 23"/>
                  <a:gd name="T64" fmla="*/ 68 w 75"/>
                  <a:gd name="T65" fmla="*/ 2 h 23"/>
                  <a:gd name="T66" fmla="*/ 70 w 75"/>
                  <a:gd name="T67" fmla="*/ 1 h 23"/>
                  <a:gd name="T68" fmla="*/ 72 w 75"/>
                  <a:gd name="T69" fmla="*/ 0 h 23"/>
                  <a:gd name="T70" fmla="*/ 74 w 75"/>
                  <a:gd name="T71" fmla="*/ 1 h 23"/>
                  <a:gd name="T72" fmla="*/ 72 w 75"/>
                  <a:gd name="T73" fmla="*/ 1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
                  <a:gd name="T112" fmla="*/ 0 h 23"/>
                  <a:gd name="T113" fmla="*/ 75 w 75"/>
                  <a:gd name="T114" fmla="*/ 23 h 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 h="23">
                    <a:moveTo>
                      <a:pt x="72" y="1"/>
                    </a:moveTo>
                    <a:lnTo>
                      <a:pt x="73" y="2"/>
                    </a:lnTo>
                    <a:lnTo>
                      <a:pt x="71" y="3"/>
                    </a:lnTo>
                    <a:lnTo>
                      <a:pt x="68" y="4"/>
                    </a:lnTo>
                    <a:lnTo>
                      <a:pt x="64" y="5"/>
                    </a:lnTo>
                    <a:lnTo>
                      <a:pt x="60" y="6"/>
                    </a:lnTo>
                    <a:lnTo>
                      <a:pt x="56" y="8"/>
                    </a:lnTo>
                    <a:lnTo>
                      <a:pt x="51" y="9"/>
                    </a:lnTo>
                    <a:lnTo>
                      <a:pt x="45" y="10"/>
                    </a:lnTo>
                    <a:lnTo>
                      <a:pt x="40" y="12"/>
                    </a:lnTo>
                    <a:lnTo>
                      <a:pt x="34" y="14"/>
                    </a:lnTo>
                    <a:lnTo>
                      <a:pt x="29" y="15"/>
                    </a:lnTo>
                    <a:lnTo>
                      <a:pt x="23" y="17"/>
                    </a:lnTo>
                    <a:lnTo>
                      <a:pt x="18" y="18"/>
                    </a:lnTo>
                    <a:lnTo>
                      <a:pt x="13" y="19"/>
                    </a:lnTo>
                    <a:lnTo>
                      <a:pt x="8" y="21"/>
                    </a:lnTo>
                    <a:lnTo>
                      <a:pt x="4" y="21"/>
                    </a:lnTo>
                    <a:lnTo>
                      <a:pt x="1" y="22"/>
                    </a:lnTo>
                    <a:lnTo>
                      <a:pt x="0" y="21"/>
                    </a:lnTo>
                    <a:lnTo>
                      <a:pt x="3" y="20"/>
                    </a:lnTo>
                    <a:lnTo>
                      <a:pt x="7" y="19"/>
                    </a:lnTo>
                    <a:lnTo>
                      <a:pt x="12" y="17"/>
                    </a:lnTo>
                    <a:lnTo>
                      <a:pt x="17" y="16"/>
                    </a:lnTo>
                    <a:lnTo>
                      <a:pt x="22" y="15"/>
                    </a:lnTo>
                    <a:lnTo>
                      <a:pt x="28" y="13"/>
                    </a:lnTo>
                    <a:lnTo>
                      <a:pt x="33" y="12"/>
                    </a:lnTo>
                    <a:lnTo>
                      <a:pt x="39" y="10"/>
                    </a:lnTo>
                    <a:lnTo>
                      <a:pt x="45" y="8"/>
                    </a:lnTo>
                    <a:lnTo>
                      <a:pt x="50" y="7"/>
                    </a:lnTo>
                    <a:lnTo>
                      <a:pt x="55" y="6"/>
                    </a:lnTo>
                    <a:lnTo>
                      <a:pt x="60" y="4"/>
                    </a:lnTo>
                    <a:lnTo>
                      <a:pt x="64" y="3"/>
                    </a:lnTo>
                    <a:lnTo>
                      <a:pt x="68" y="2"/>
                    </a:lnTo>
                    <a:lnTo>
                      <a:pt x="70" y="1"/>
                    </a:lnTo>
                    <a:lnTo>
                      <a:pt x="72" y="0"/>
                    </a:lnTo>
                    <a:lnTo>
                      <a:pt x="74" y="1"/>
                    </a:lnTo>
                    <a:lnTo>
                      <a:pt x="72" y="1"/>
                    </a:lnTo>
                  </a:path>
                </a:pathLst>
              </a:custGeom>
              <a:solidFill>
                <a:srgbClr val="000000"/>
              </a:solidFill>
              <a:ln w="12700" cap="rnd">
                <a:noFill/>
                <a:round/>
                <a:headEnd/>
                <a:tailEnd/>
              </a:ln>
            </p:spPr>
            <p:txBody>
              <a:bodyPr/>
              <a:lstStyle/>
              <a:p>
                <a:endParaRPr lang="en-US">
                  <a:solidFill>
                    <a:srgbClr val="000000"/>
                  </a:solidFill>
                </a:endParaRPr>
              </a:p>
            </p:txBody>
          </p:sp>
          <p:sp>
            <p:nvSpPr>
              <p:cNvPr id="29063" name="Freeform 184"/>
              <p:cNvSpPr>
                <a:spLocks/>
              </p:cNvSpPr>
              <p:nvPr/>
            </p:nvSpPr>
            <p:spPr bwMode="auto">
              <a:xfrm>
                <a:off x="3532" y="2484"/>
                <a:ext cx="3" cy="54"/>
              </a:xfrm>
              <a:custGeom>
                <a:avLst/>
                <a:gdLst>
                  <a:gd name="T0" fmla="*/ 1 w 3"/>
                  <a:gd name="T1" fmla="*/ 52 h 54"/>
                  <a:gd name="T2" fmla="*/ 1 w 3"/>
                  <a:gd name="T3" fmla="*/ 52 h 54"/>
                  <a:gd name="T4" fmla="*/ 1 w 3"/>
                  <a:gd name="T5" fmla="*/ 50 h 54"/>
                  <a:gd name="T6" fmla="*/ 1 w 3"/>
                  <a:gd name="T7" fmla="*/ 47 h 54"/>
                  <a:gd name="T8" fmla="*/ 1 w 3"/>
                  <a:gd name="T9" fmla="*/ 44 h 54"/>
                  <a:gd name="T10" fmla="*/ 1 w 3"/>
                  <a:gd name="T11" fmla="*/ 39 h 54"/>
                  <a:gd name="T12" fmla="*/ 1 w 3"/>
                  <a:gd name="T13" fmla="*/ 35 h 54"/>
                  <a:gd name="T14" fmla="*/ 1 w 3"/>
                  <a:gd name="T15" fmla="*/ 30 h 54"/>
                  <a:gd name="T16" fmla="*/ 1 w 3"/>
                  <a:gd name="T17" fmla="*/ 25 h 54"/>
                  <a:gd name="T18" fmla="*/ 1 w 3"/>
                  <a:gd name="T19" fmla="*/ 21 h 54"/>
                  <a:gd name="T20" fmla="*/ 1 w 3"/>
                  <a:gd name="T21" fmla="*/ 16 h 54"/>
                  <a:gd name="T22" fmla="*/ 0 w 3"/>
                  <a:gd name="T23" fmla="*/ 12 h 54"/>
                  <a:gd name="T24" fmla="*/ 0 w 3"/>
                  <a:gd name="T25" fmla="*/ 8 h 54"/>
                  <a:gd name="T26" fmla="*/ 0 w 3"/>
                  <a:gd name="T27" fmla="*/ 5 h 54"/>
                  <a:gd name="T28" fmla="*/ 0 w 3"/>
                  <a:gd name="T29" fmla="*/ 2 h 54"/>
                  <a:gd name="T30" fmla="*/ 0 w 3"/>
                  <a:gd name="T31" fmla="*/ 1 h 54"/>
                  <a:gd name="T32" fmla="*/ 0 w 3"/>
                  <a:gd name="T33" fmla="*/ 0 h 54"/>
                  <a:gd name="T34" fmla="*/ 2 w 3"/>
                  <a:gd name="T35" fmla="*/ 0 h 54"/>
                  <a:gd name="T36" fmla="*/ 2 w 3"/>
                  <a:gd name="T37" fmla="*/ 1 h 54"/>
                  <a:gd name="T38" fmla="*/ 2 w 3"/>
                  <a:gd name="T39" fmla="*/ 2 h 54"/>
                  <a:gd name="T40" fmla="*/ 2 w 3"/>
                  <a:gd name="T41" fmla="*/ 5 h 54"/>
                  <a:gd name="T42" fmla="*/ 2 w 3"/>
                  <a:gd name="T43" fmla="*/ 8 h 54"/>
                  <a:gd name="T44" fmla="*/ 2 w 3"/>
                  <a:gd name="T45" fmla="*/ 12 h 54"/>
                  <a:gd name="T46" fmla="*/ 2 w 3"/>
                  <a:gd name="T47" fmla="*/ 16 h 54"/>
                  <a:gd name="T48" fmla="*/ 2 w 3"/>
                  <a:gd name="T49" fmla="*/ 21 h 54"/>
                  <a:gd name="T50" fmla="*/ 2 w 3"/>
                  <a:gd name="T51" fmla="*/ 25 h 54"/>
                  <a:gd name="T52" fmla="*/ 2 w 3"/>
                  <a:gd name="T53" fmla="*/ 30 h 54"/>
                  <a:gd name="T54" fmla="*/ 2 w 3"/>
                  <a:gd name="T55" fmla="*/ 35 h 54"/>
                  <a:gd name="T56" fmla="*/ 2 w 3"/>
                  <a:gd name="T57" fmla="*/ 39 h 54"/>
                  <a:gd name="T58" fmla="*/ 2 w 3"/>
                  <a:gd name="T59" fmla="*/ 44 h 54"/>
                  <a:gd name="T60" fmla="*/ 2 w 3"/>
                  <a:gd name="T61" fmla="*/ 47 h 54"/>
                  <a:gd name="T62" fmla="*/ 2 w 3"/>
                  <a:gd name="T63" fmla="*/ 50 h 54"/>
                  <a:gd name="T64" fmla="*/ 2 w 3"/>
                  <a:gd name="T65" fmla="*/ 52 h 54"/>
                  <a:gd name="T66" fmla="*/ 2 w 3"/>
                  <a:gd name="T67" fmla="*/ 53 h 54"/>
                  <a:gd name="T68" fmla="*/ 1 w 3"/>
                  <a:gd name="T69" fmla="*/ 52 h 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
                  <a:gd name="T106" fmla="*/ 0 h 54"/>
                  <a:gd name="T107" fmla="*/ 3 w 3"/>
                  <a:gd name="T108" fmla="*/ 54 h 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 h="54">
                    <a:moveTo>
                      <a:pt x="1" y="52"/>
                    </a:moveTo>
                    <a:lnTo>
                      <a:pt x="1" y="52"/>
                    </a:lnTo>
                    <a:lnTo>
                      <a:pt x="1" y="50"/>
                    </a:lnTo>
                    <a:lnTo>
                      <a:pt x="1" y="47"/>
                    </a:lnTo>
                    <a:lnTo>
                      <a:pt x="1" y="44"/>
                    </a:lnTo>
                    <a:lnTo>
                      <a:pt x="1" y="39"/>
                    </a:lnTo>
                    <a:lnTo>
                      <a:pt x="1" y="35"/>
                    </a:lnTo>
                    <a:lnTo>
                      <a:pt x="1" y="30"/>
                    </a:lnTo>
                    <a:lnTo>
                      <a:pt x="1" y="25"/>
                    </a:lnTo>
                    <a:lnTo>
                      <a:pt x="1" y="21"/>
                    </a:lnTo>
                    <a:lnTo>
                      <a:pt x="1" y="16"/>
                    </a:lnTo>
                    <a:lnTo>
                      <a:pt x="0" y="12"/>
                    </a:lnTo>
                    <a:lnTo>
                      <a:pt x="0" y="8"/>
                    </a:lnTo>
                    <a:lnTo>
                      <a:pt x="0" y="5"/>
                    </a:lnTo>
                    <a:lnTo>
                      <a:pt x="0" y="2"/>
                    </a:lnTo>
                    <a:lnTo>
                      <a:pt x="0" y="1"/>
                    </a:lnTo>
                    <a:lnTo>
                      <a:pt x="0" y="0"/>
                    </a:lnTo>
                    <a:lnTo>
                      <a:pt x="2" y="0"/>
                    </a:lnTo>
                    <a:lnTo>
                      <a:pt x="2" y="1"/>
                    </a:lnTo>
                    <a:lnTo>
                      <a:pt x="2" y="2"/>
                    </a:lnTo>
                    <a:lnTo>
                      <a:pt x="2" y="5"/>
                    </a:lnTo>
                    <a:lnTo>
                      <a:pt x="2" y="8"/>
                    </a:lnTo>
                    <a:lnTo>
                      <a:pt x="2" y="12"/>
                    </a:lnTo>
                    <a:lnTo>
                      <a:pt x="2" y="16"/>
                    </a:lnTo>
                    <a:lnTo>
                      <a:pt x="2" y="21"/>
                    </a:lnTo>
                    <a:lnTo>
                      <a:pt x="2" y="25"/>
                    </a:lnTo>
                    <a:lnTo>
                      <a:pt x="2" y="30"/>
                    </a:lnTo>
                    <a:lnTo>
                      <a:pt x="2" y="35"/>
                    </a:lnTo>
                    <a:lnTo>
                      <a:pt x="2" y="39"/>
                    </a:lnTo>
                    <a:lnTo>
                      <a:pt x="2" y="44"/>
                    </a:lnTo>
                    <a:lnTo>
                      <a:pt x="2" y="47"/>
                    </a:lnTo>
                    <a:lnTo>
                      <a:pt x="2" y="50"/>
                    </a:lnTo>
                    <a:lnTo>
                      <a:pt x="2" y="52"/>
                    </a:lnTo>
                    <a:lnTo>
                      <a:pt x="2" y="53"/>
                    </a:lnTo>
                    <a:lnTo>
                      <a:pt x="1" y="52"/>
                    </a:lnTo>
                  </a:path>
                </a:pathLst>
              </a:custGeom>
              <a:solidFill>
                <a:srgbClr val="000000"/>
              </a:solidFill>
              <a:ln w="12700" cap="rnd">
                <a:noFill/>
                <a:round/>
                <a:headEnd/>
                <a:tailEnd/>
              </a:ln>
            </p:spPr>
            <p:txBody>
              <a:bodyPr/>
              <a:lstStyle/>
              <a:p>
                <a:endParaRPr lang="en-US">
                  <a:solidFill>
                    <a:srgbClr val="000000"/>
                  </a:solidFill>
                </a:endParaRPr>
              </a:p>
            </p:txBody>
          </p:sp>
          <p:sp>
            <p:nvSpPr>
              <p:cNvPr id="29064" name="Freeform 185"/>
              <p:cNvSpPr>
                <a:spLocks/>
              </p:cNvSpPr>
              <p:nvPr/>
            </p:nvSpPr>
            <p:spPr bwMode="auto">
              <a:xfrm>
                <a:off x="3388" y="2541"/>
                <a:ext cx="145" cy="43"/>
              </a:xfrm>
              <a:custGeom>
                <a:avLst/>
                <a:gdLst>
                  <a:gd name="T0" fmla="*/ 0 w 145"/>
                  <a:gd name="T1" fmla="*/ 40 h 43"/>
                  <a:gd name="T2" fmla="*/ 0 w 145"/>
                  <a:gd name="T3" fmla="*/ 40 h 43"/>
                  <a:gd name="T4" fmla="*/ 2 w 145"/>
                  <a:gd name="T5" fmla="*/ 40 h 43"/>
                  <a:gd name="T6" fmla="*/ 7 w 145"/>
                  <a:gd name="T7" fmla="*/ 38 h 43"/>
                  <a:gd name="T8" fmla="*/ 16 w 145"/>
                  <a:gd name="T9" fmla="*/ 36 h 43"/>
                  <a:gd name="T10" fmla="*/ 25 w 145"/>
                  <a:gd name="T11" fmla="*/ 34 h 43"/>
                  <a:gd name="T12" fmla="*/ 35 w 145"/>
                  <a:gd name="T13" fmla="*/ 31 h 43"/>
                  <a:gd name="T14" fmla="*/ 47 w 145"/>
                  <a:gd name="T15" fmla="*/ 27 h 43"/>
                  <a:gd name="T16" fmla="*/ 60 w 145"/>
                  <a:gd name="T17" fmla="*/ 24 h 43"/>
                  <a:gd name="T18" fmla="*/ 73 w 145"/>
                  <a:gd name="T19" fmla="*/ 21 h 43"/>
                  <a:gd name="T20" fmla="*/ 85 w 145"/>
                  <a:gd name="T21" fmla="*/ 17 h 43"/>
                  <a:gd name="T22" fmla="*/ 98 w 145"/>
                  <a:gd name="T23" fmla="*/ 13 h 43"/>
                  <a:gd name="T24" fmla="*/ 110 w 145"/>
                  <a:gd name="T25" fmla="*/ 10 h 43"/>
                  <a:gd name="T26" fmla="*/ 120 w 145"/>
                  <a:gd name="T27" fmla="*/ 7 h 43"/>
                  <a:gd name="T28" fmla="*/ 129 w 145"/>
                  <a:gd name="T29" fmla="*/ 5 h 43"/>
                  <a:gd name="T30" fmla="*/ 136 w 145"/>
                  <a:gd name="T31" fmla="*/ 2 h 43"/>
                  <a:gd name="T32" fmla="*/ 141 w 145"/>
                  <a:gd name="T33" fmla="*/ 1 h 43"/>
                  <a:gd name="T34" fmla="*/ 142 w 145"/>
                  <a:gd name="T35" fmla="*/ 0 h 43"/>
                  <a:gd name="T36" fmla="*/ 144 w 145"/>
                  <a:gd name="T37" fmla="*/ 1 h 43"/>
                  <a:gd name="T38" fmla="*/ 142 w 145"/>
                  <a:gd name="T39" fmla="*/ 2 h 43"/>
                  <a:gd name="T40" fmla="*/ 137 w 145"/>
                  <a:gd name="T41" fmla="*/ 5 h 43"/>
                  <a:gd name="T42" fmla="*/ 130 w 145"/>
                  <a:gd name="T43" fmla="*/ 6 h 43"/>
                  <a:gd name="T44" fmla="*/ 121 w 145"/>
                  <a:gd name="T45" fmla="*/ 9 h 43"/>
                  <a:gd name="T46" fmla="*/ 110 w 145"/>
                  <a:gd name="T47" fmla="*/ 12 h 43"/>
                  <a:gd name="T48" fmla="*/ 99 w 145"/>
                  <a:gd name="T49" fmla="*/ 15 h 43"/>
                  <a:gd name="T50" fmla="*/ 87 w 145"/>
                  <a:gd name="T51" fmla="*/ 19 h 43"/>
                  <a:gd name="T52" fmla="*/ 74 w 145"/>
                  <a:gd name="T53" fmla="*/ 22 h 43"/>
                  <a:gd name="T54" fmla="*/ 61 w 145"/>
                  <a:gd name="T55" fmla="*/ 26 h 43"/>
                  <a:gd name="T56" fmla="*/ 47 w 145"/>
                  <a:gd name="T57" fmla="*/ 30 h 43"/>
                  <a:gd name="T58" fmla="*/ 36 w 145"/>
                  <a:gd name="T59" fmla="*/ 33 h 43"/>
                  <a:gd name="T60" fmla="*/ 25 w 145"/>
                  <a:gd name="T61" fmla="*/ 36 h 43"/>
                  <a:gd name="T62" fmla="*/ 16 w 145"/>
                  <a:gd name="T63" fmla="*/ 38 h 43"/>
                  <a:gd name="T64" fmla="*/ 8 w 145"/>
                  <a:gd name="T65" fmla="*/ 40 h 43"/>
                  <a:gd name="T66" fmla="*/ 3 w 145"/>
                  <a:gd name="T67" fmla="*/ 41 h 43"/>
                  <a:gd name="T68" fmla="*/ 1 w 145"/>
                  <a:gd name="T69" fmla="*/ 42 h 43"/>
                  <a:gd name="T70" fmla="*/ 0 w 145"/>
                  <a:gd name="T71" fmla="*/ 40 h 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5"/>
                  <a:gd name="T109" fmla="*/ 0 h 43"/>
                  <a:gd name="T110" fmla="*/ 145 w 145"/>
                  <a:gd name="T111" fmla="*/ 43 h 4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5" h="43">
                    <a:moveTo>
                      <a:pt x="0" y="40"/>
                    </a:moveTo>
                    <a:lnTo>
                      <a:pt x="0" y="40"/>
                    </a:lnTo>
                    <a:lnTo>
                      <a:pt x="2" y="40"/>
                    </a:lnTo>
                    <a:lnTo>
                      <a:pt x="7" y="38"/>
                    </a:lnTo>
                    <a:lnTo>
                      <a:pt x="16" y="36"/>
                    </a:lnTo>
                    <a:lnTo>
                      <a:pt x="25" y="34"/>
                    </a:lnTo>
                    <a:lnTo>
                      <a:pt x="35" y="31"/>
                    </a:lnTo>
                    <a:lnTo>
                      <a:pt x="47" y="27"/>
                    </a:lnTo>
                    <a:lnTo>
                      <a:pt x="60" y="24"/>
                    </a:lnTo>
                    <a:lnTo>
                      <a:pt x="73" y="21"/>
                    </a:lnTo>
                    <a:lnTo>
                      <a:pt x="85" y="17"/>
                    </a:lnTo>
                    <a:lnTo>
                      <a:pt x="98" y="13"/>
                    </a:lnTo>
                    <a:lnTo>
                      <a:pt x="110" y="10"/>
                    </a:lnTo>
                    <a:lnTo>
                      <a:pt x="120" y="7"/>
                    </a:lnTo>
                    <a:lnTo>
                      <a:pt x="129" y="5"/>
                    </a:lnTo>
                    <a:lnTo>
                      <a:pt x="136" y="2"/>
                    </a:lnTo>
                    <a:lnTo>
                      <a:pt x="141" y="1"/>
                    </a:lnTo>
                    <a:lnTo>
                      <a:pt x="142" y="0"/>
                    </a:lnTo>
                    <a:lnTo>
                      <a:pt x="144" y="1"/>
                    </a:lnTo>
                    <a:lnTo>
                      <a:pt x="142" y="2"/>
                    </a:lnTo>
                    <a:lnTo>
                      <a:pt x="137" y="5"/>
                    </a:lnTo>
                    <a:lnTo>
                      <a:pt x="130" y="6"/>
                    </a:lnTo>
                    <a:lnTo>
                      <a:pt x="121" y="9"/>
                    </a:lnTo>
                    <a:lnTo>
                      <a:pt x="110" y="12"/>
                    </a:lnTo>
                    <a:lnTo>
                      <a:pt x="99" y="15"/>
                    </a:lnTo>
                    <a:lnTo>
                      <a:pt x="87" y="19"/>
                    </a:lnTo>
                    <a:lnTo>
                      <a:pt x="74" y="22"/>
                    </a:lnTo>
                    <a:lnTo>
                      <a:pt x="61" y="26"/>
                    </a:lnTo>
                    <a:lnTo>
                      <a:pt x="47" y="30"/>
                    </a:lnTo>
                    <a:lnTo>
                      <a:pt x="36" y="33"/>
                    </a:lnTo>
                    <a:lnTo>
                      <a:pt x="25" y="36"/>
                    </a:lnTo>
                    <a:lnTo>
                      <a:pt x="16" y="38"/>
                    </a:lnTo>
                    <a:lnTo>
                      <a:pt x="8" y="40"/>
                    </a:lnTo>
                    <a:lnTo>
                      <a:pt x="3" y="41"/>
                    </a:lnTo>
                    <a:lnTo>
                      <a:pt x="1" y="42"/>
                    </a:lnTo>
                    <a:lnTo>
                      <a:pt x="0" y="40"/>
                    </a:lnTo>
                  </a:path>
                </a:pathLst>
              </a:custGeom>
              <a:solidFill>
                <a:srgbClr val="000000"/>
              </a:solidFill>
              <a:ln w="12700" cap="rnd">
                <a:noFill/>
                <a:round/>
                <a:headEnd/>
                <a:tailEnd/>
              </a:ln>
            </p:spPr>
            <p:txBody>
              <a:bodyPr/>
              <a:lstStyle/>
              <a:p>
                <a:endParaRPr lang="en-US">
                  <a:solidFill>
                    <a:srgbClr val="000000"/>
                  </a:solidFill>
                </a:endParaRPr>
              </a:p>
            </p:txBody>
          </p:sp>
          <p:sp>
            <p:nvSpPr>
              <p:cNvPr id="29065" name="Freeform 186"/>
              <p:cNvSpPr>
                <a:spLocks/>
              </p:cNvSpPr>
              <p:nvPr/>
            </p:nvSpPr>
            <p:spPr bwMode="auto">
              <a:xfrm>
                <a:off x="3371" y="2556"/>
                <a:ext cx="13" cy="28"/>
              </a:xfrm>
              <a:custGeom>
                <a:avLst/>
                <a:gdLst>
                  <a:gd name="T0" fmla="*/ 1 w 13"/>
                  <a:gd name="T1" fmla="*/ 0 h 28"/>
                  <a:gd name="T2" fmla="*/ 1 w 13"/>
                  <a:gd name="T3" fmla="*/ 0 h 28"/>
                  <a:gd name="T4" fmla="*/ 2 w 13"/>
                  <a:gd name="T5" fmla="*/ 4 h 28"/>
                  <a:gd name="T6" fmla="*/ 3 w 13"/>
                  <a:gd name="T7" fmla="*/ 9 h 28"/>
                  <a:gd name="T8" fmla="*/ 5 w 13"/>
                  <a:gd name="T9" fmla="*/ 13 h 28"/>
                  <a:gd name="T10" fmla="*/ 6 w 13"/>
                  <a:gd name="T11" fmla="*/ 17 h 28"/>
                  <a:gd name="T12" fmla="*/ 8 w 13"/>
                  <a:gd name="T13" fmla="*/ 21 h 28"/>
                  <a:gd name="T14" fmla="*/ 10 w 13"/>
                  <a:gd name="T15" fmla="*/ 23 h 28"/>
                  <a:gd name="T16" fmla="*/ 11 w 13"/>
                  <a:gd name="T17" fmla="*/ 25 h 28"/>
                  <a:gd name="T18" fmla="*/ 12 w 13"/>
                  <a:gd name="T19" fmla="*/ 27 h 28"/>
                  <a:gd name="T20" fmla="*/ 10 w 13"/>
                  <a:gd name="T21" fmla="*/ 27 h 28"/>
                  <a:gd name="T22" fmla="*/ 9 w 13"/>
                  <a:gd name="T23" fmla="*/ 25 h 28"/>
                  <a:gd name="T24" fmla="*/ 6 w 13"/>
                  <a:gd name="T25" fmla="*/ 22 h 28"/>
                  <a:gd name="T26" fmla="*/ 5 w 13"/>
                  <a:gd name="T27" fmla="*/ 18 h 28"/>
                  <a:gd name="T28" fmla="*/ 3 w 13"/>
                  <a:gd name="T29" fmla="*/ 14 h 28"/>
                  <a:gd name="T30" fmla="*/ 2 w 13"/>
                  <a:gd name="T31" fmla="*/ 9 h 28"/>
                  <a:gd name="T32" fmla="*/ 1 w 13"/>
                  <a:gd name="T33" fmla="*/ 5 h 28"/>
                  <a:gd name="T34" fmla="*/ 0 w 13"/>
                  <a:gd name="T35" fmla="*/ 0 h 28"/>
                  <a:gd name="T36" fmla="*/ 1 w 13"/>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28"/>
                  <a:gd name="T59" fmla="*/ 13 w 13"/>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28">
                    <a:moveTo>
                      <a:pt x="1" y="0"/>
                    </a:moveTo>
                    <a:lnTo>
                      <a:pt x="1" y="0"/>
                    </a:lnTo>
                    <a:lnTo>
                      <a:pt x="2" y="4"/>
                    </a:lnTo>
                    <a:lnTo>
                      <a:pt x="3" y="9"/>
                    </a:lnTo>
                    <a:lnTo>
                      <a:pt x="5" y="13"/>
                    </a:lnTo>
                    <a:lnTo>
                      <a:pt x="6" y="17"/>
                    </a:lnTo>
                    <a:lnTo>
                      <a:pt x="8" y="21"/>
                    </a:lnTo>
                    <a:lnTo>
                      <a:pt x="10" y="23"/>
                    </a:lnTo>
                    <a:lnTo>
                      <a:pt x="11" y="25"/>
                    </a:lnTo>
                    <a:lnTo>
                      <a:pt x="12" y="27"/>
                    </a:lnTo>
                    <a:lnTo>
                      <a:pt x="10" y="27"/>
                    </a:lnTo>
                    <a:lnTo>
                      <a:pt x="9" y="25"/>
                    </a:lnTo>
                    <a:lnTo>
                      <a:pt x="6" y="22"/>
                    </a:lnTo>
                    <a:lnTo>
                      <a:pt x="5" y="18"/>
                    </a:lnTo>
                    <a:lnTo>
                      <a:pt x="3" y="14"/>
                    </a:lnTo>
                    <a:lnTo>
                      <a:pt x="2" y="9"/>
                    </a:lnTo>
                    <a:lnTo>
                      <a:pt x="1" y="5"/>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9066" name="Freeform 187"/>
              <p:cNvSpPr>
                <a:spLocks/>
              </p:cNvSpPr>
              <p:nvPr/>
            </p:nvSpPr>
            <p:spPr bwMode="auto">
              <a:xfrm>
                <a:off x="3416" y="2506"/>
                <a:ext cx="84" cy="29"/>
              </a:xfrm>
              <a:custGeom>
                <a:avLst/>
                <a:gdLst>
                  <a:gd name="T0" fmla="*/ 1 w 84"/>
                  <a:gd name="T1" fmla="*/ 28 h 29"/>
                  <a:gd name="T2" fmla="*/ 6 w 84"/>
                  <a:gd name="T3" fmla="*/ 26 h 29"/>
                  <a:gd name="T4" fmla="*/ 14 w 84"/>
                  <a:gd name="T5" fmla="*/ 24 h 29"/>
                  <a:gd name="T6" fmla="*/ 20 w 84"/>
                  <a:gd name="T7" fmla="*/ 21 h 29"/>
                  <a:gd name="T8" fmla="*/ 24 w 84"/>
                  <a:gd name="T9" fmla="*/ 19 h 29"/>
                  <a:gd name="T10" fmla="*/ 28 w 84"/>
                  <a:gd name="T11" fmla="*/ 17 h 29"/>
                  <a:gd name="T12" fmla="*/ 32 w 84"/>
                  <a:gd name="T13" fmla="*/ 16 h 29"/>
                  <a:gd name="T14" fmla="*/ 35 w 84"/>
                  <a:gd name="T15" fmla="*/ 14 h 29"/>
                  <a:gd name="T16" fmla="*/ 37 w 84"/>
                  <a:gd name="T17" fmla="*/ 14 h 29"/>
                  <a:gd name="T18" fmla="*/ 42 w 84"/>
                  <a:gd name="T19" fmla="*/ 13 h 29"/>
                  <a:gd name="T20" fmla="*/ 48 w 84"/>
                  <a:gd name="T21" fmla="*/ 11 h 29"/>
                  <a:gd name="T22" fmla="*/ 57 w 84"/>
                  <a:gd name="T23" fmla="*/ 9 h 29"/>
                  <a:gd name="T24" fmla="*/ 65 w 84"/>
                  <a:gd name="T25" fmla="*/ 6 h 29"/>
                  <a:gd name="T26" fmla="*/ 73 w 84"/>
                  <a:gd name="T27" fmla="*/ 4 h 29"/>
                  <a:gd name="T28" fmla="*/ 79 w 84"/>
                  <a:gd name="T29" fmla="*/ 3 h 29"/>
                  <a:gd name="T30" fmla="*/ 83 w 84"/>
                  <a:gd name="T31" fmla="*/ 1 h 29"/>
                  <a:gd name="T32" fmla="*/ 82 w 84"/>
                  <a:gd name="T33" fmla="*/ 0 h 29"/>
                  <a:gd name="T34" fmla="*/ 76 w 84"/>
                  <a:gd name="T35" fmla="*/ 1 h 29"/>
                  <a:gd name="T36" fmla="*/ 67 w 84"/>
                  <a:gd name="T37" fmla="*/ 4 h 29"/>
                  <a:gd name="T38" fmla="*/ 60 w 84"/>
                  <a:gd name="T39" fmla="*/ 6 h 29"/>
                  <a:gd name="T40" fmla="*/ 57 w 84"/>
                  <a:gd name="T41" fmla="*/ 6 h 29"/>
                  <a:gd name="T42" fmla="*/ 52 w 84"/>
                  <a:gd name="T43" fmla="*/ 8 h 29"/>
                  <a:gd name="T44" fmla="*/ 44 w 84"/>
                  <a:gd name="T45" fmla="*/ 10 h 29"/>
                  <a:gd name="T46" fmla="*/ 38 w 84"/>
                  <a:gd name="T47" fmla="*/ 12 h 29"/>
                  <a:gd name="T48" fmla="*/ 34 w 84"/>
                  <a:gd name="T49" fmla="*/ 13 h 29"/>
                  <a:gd name="T50" fmla="*/ 33 w 84"/>
                  <a:gd name="T51" fmla="*/ 14 h 29"/>
                  <a:gd name="T52" fmla="*/ 30 w 84"/>
                  <a:gd name="T53" fmla="*/ 14 h 29"/>
                  <a:gd name="T54" fmla="*/ 28 w 84"/>
                  <a:gd name="T55" fmla="*/ 15 h 29"/>
                  <a:gd name="T56" fmla="*/ 26 w 84"/>
                  <a:gd name="T57" fmla="*/ 17 h 29"/>
                  <a:gd name="T58" fmla="*/ 22 w 84"/>
                  <a:gd name="T59" fmla="*/ 18 h 29"/>
                  <a:gd name="T60" fmla="*/ 18 w 84"/>
                  <a:gd name="T61" fmla="*/ 20 h 29"/>
                  <a:gd name="T62" fmla="*/ 14 w 84"/>
                  <a:gd name="T63" fmla="*/ 22 h 29"/>
                  <a:gd name="T64" fmla="*/ 12 w 84"/>
                  <a:gd name="T65" fmla="*/ 22 h 29"/>
                  <a:gd name="T66" fmla="*/ 9 w 84"/>
                  <a:gd name="T67" fmla="*/ 23 h 29"/>
                  <a:gd name="T68" fmla="*/ 6 w 84"/>
                  <a:gd name="T69" fmla="*/ 24 h 29"/>
                  <a:gd name="T70" fmla="*/ 3 w 84"/>
                  <a:gd name="T71" fmla="*/ 25 h 29"/>
                  <a:gd name="T72" fmla="*/ 2 w 84"/>
                  <a:gd name="T73" fmla="*/ 26 h 29"/>
                  <a:gd name="T74" fmla="*/ 0 w 84"/>
                  <a:gd name="T75" fmla="*/ 28 h 2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4"/>
                  <a:gd name="T115" fmla="*/ 0 h 29"/>
                  <a:gd name="T116" fmla="*/ 84 w 84"/>
                  <a:gd name="T117" fmla="*/ 29 h 2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4" h="29">
                    <a:moveTo>
                      <a:pt x="0" y="28"/>
                    </a:moveTo>
                    <a:lnTo>
                      <a:pt x="1" y="28"/>
                    </a:lnTo>
                    <a:lnTo>
                      <a:pt x="3" y="27"/>
                    </a:lnTo>
                    <a:lnTo>
                      <a:pt x="6" y="26"/>
                    </a:lnTo>
                    <a:lnTo>
                      <a:pt x="10" y="25"/>
                    </a:lnTo>
                    <a:lnTo>
                      <a:pt x="14" y="24"/>
                    </a:lnTo>
                    <a:lnTo>
                      <a:pt x="17" y="22"/>
                    </a:lnTo>
                    <a:lnTo>
                      <a:pt x="20" y="21"/>
                    </a:lnTo>
                    <a:lnTo>
                      <a:pt x="22" y="20"/>
                    </a:lnTo>
                    <a:lnTo>
                      <a:pt x="24" y="19"/>
                    </a:lnTo>
                    <a:lnTo>
                      <a:pt x="26" y="19"/>
                    </a:lnTo>
                    <a:lnTo>
                      <a:pt x="28" y="17"/>
                    </a:lnTo>
                    <a:lnTo>
                      <a:pt x="30" y="17"/>
                    </a:lnTo>
                    <a:lnTo>
                      <a:pt x="32" y="16"/>
                    </a:lnTo>
                    <a:lnTo>
                      <a:pt x="34" y="15"/>
                    </a:lnTo>
                    <a:lnTo>
                      <a:pt x="35" y="14"/>
                    </a:lnTo>
                    <a:lnTo>
                      <a:pt x="36" y="14"/>
                    </a:lnTo>
                    <a:lnTo>
                      <a:pt x="37" y="14"/>
                    </a:lnTo>
                    <a:lnTo>
                      <a:pt x="39" y="14"/>
                    </a:lnTo>
                    <a:lnTo>
                      <a:pt x="42" y="13"/>
                    </a:lnTo>
                    <a:lnTo>
                      <a:pt x="45" y="12"/>
                    </a:lnTo>
                    <a:lnTo>
                      <a:pt x="48" y="11"/>
                    </a:lnTo>
                    <a:lnTo>
                      <a:pt x="52" y="10"/>
                    </a:lnTo>
                    <a:lnTo>
                      <a:pt x="57" y="9"/>
                    </a:lnTo>
                    <a:lnTo>
                      <a:pt x="61" y="8"/>
                    </a:lnTo>
                    <a:lnTo>
                      <a:pt x="65" y="6"/>
                    </a:lnTo>
                    <a:lnTo>
                      <a:pt x="69" y="5"/>
                    </a:lnTo>
                    <a:lnTo>
                      <a:pt x="73" y="4"/>
                    </a:lnTo>
                    <a:lnTo>
                      <a:pt x="76" y="4"/>
                    </a:lnTo>
                    <a:lnTo>
                      <a:pt x="79" y="3"/>
                    </a:lnTo>
                    <a:lnTo>
                      <a:pt x="81" y="2"/>
                    </a:lnTo>
                    <a:lnTo>
                      <a:pt x="83" y="1"/>
                    </a:lnTo>
                    <a:lnTo>
                      <a:pt x="83" y="0"/>
                    </a:lnTo>
                    <a:lnTo>
                      <a:pt x="82" y="0"/>
                    </a:lnTo>
                    <a:lnTo>
                      <a:pt x="80" y="1"/>
                    </a:lnTo>
                    <a:lnTo>
                      <a:pt x="76" y="1"/>
                    </a:lnTo>
                    <a:lnTo>
                      <a:pt x="72" y="3"/>
                    </a:lnTo>
                    <a:lnTo>
                      <a:pt x="67" y="4"/>
                    </a:lnTo>
                    <a:lnTo>
                      <a:pt x="63" y="5"/>
                    </a:lnTo>
                    <a:lnTo>
                      <a:pt x="60" y="6"/>
                    </a:lnTo>
                    <a:lnTo>
                      <a:pt x="59" y="6"/>
                    </a:lnTo>
                    <a:lnTo>
                      <a:pt x="57" y="6"/>
                    </a:lnTo>
                    <a:lnTo>
                      <a:pt x="55" y="7"/>
                    </a:lnTo>
                    <a:lnTo>
                      <a:pt x="52" y="8"/>
                    </a:lnTo>
                    <a:lnTo>
                      <a:pt x="48" y="9"/>
                    </a:lnTo>
                    <a:lnTo>
                      <a:pt x="44" y="10"/>
                    </a:lnTo>
                    <a:lnTo>
                      <a:pt x="41" y="11"/>
                    </a:lnTo>
                    <a:lnTo>
                      <a:pt x="38" y="12"/>
                    </a:lnTo>
                    <a:lnTo>
                      <a:pt x="36" y="12"/>
                    </a:lnTo>
                    <a:lnTo>
                      <a:pt x="34" y="13"/>
                    </a:lnTo>
                    <a:lnTo>
                      <a:pt x="33" y="14"/>
                    </a:lnTo>
                    <a:lnTo>
                      <a:pt x="31" y="14"/>
                    </a:lnTo>
                    <a:lnTo>
                      <a:pt x="30" y="14"/>
                    </a:lnTo>
                    <a:lnTo>
                      <a:pt x="29" y="15"/>
                    </a:lnTo>
                    <a:lnTo>
                      <a:pt x="28" y="15"/>
                    </a:lnTo>
                    <a:lnTo>
                      <a:pt x="27" y="16"/>
                    </a:lnTo>
                    <a:lnTo>
                      <a:pt x="26" y="17"/>
                    </a:lnTo>
                    <a:lnTo>
                      <a:pt x="25" y="17"/>
                    </a:lnTo>
                    <a:lnTo>
                      <a:pt x="22" y="18"/>
                    </a:lnTo>
                    <a:lnTo>
                      <a:pt x="20" y="19"/>
                    </a:lnTo>
                    <a:lnTo>
                      <a:pt x="18" y="20"/>
                    </a:lnTo>
                    <a:lnTo>
                      <a:pt x="16" y="21"/>
                    </a:lnTo>
                    <a:lnTo>
                      <a:pt x="14" y="22"/>
                    </a:lnTo>
                    <a:lnTo>
                      <a:pt x="12" y="22"/>
                    </a:lnTo>
                    <a:lnTo>
                      <a:pt x="10" y="22"/>
                    </a:lnTo>
                    <a:lnTo>
                      <a:pt x="9" y="23"/>
                    </a:lnTo>
                    <a:lnTo>
                      <a:pt x="7" y="24"/>
                    </a:lnTo>
                    <a:lnTo>
                      <a:pt x="6" y="24"/>
                    </a:lnTo>
                    <a:lnTo>
                      <a:pt x="4" y="25"/>
                    </a:lnTo>
                    <a:lnTo>
                      <a:pt x="3" y="25"/>
                    </a:lnTo>
                    <a:lnTo>
                      <a:pt x="2" y="25"/>
                    </a:lnTo>
                    <a:lnTo>
                      <a:pt x="2" y="26"/>
                    </a:lnTo>
                    <a:lnTo>
                      <a:pt x="1" y="27"/>
                    </a:lnTo>
                    <a:lnTo>
                      <a:pt x="0" y="28"/>
                    </a:lnTo>
                  </a:path>
                </a:pathLst>
              </a:custGeom>
              <a:solidFill>
                <a:srgbClr val="C0C0C0"/>
              </a:solidFill>
              <a:ln w="12700" cap="rnd">
                <a:noFill/>
                <a:round/>
                <a:headEnd/>
                <a:tailEnd/>
              </a:ln>
            </p:spPr>
            <p:txBody>
              <a:bodyPr/>
              <a:lstStyle/>
              <a:p>
                <a:endParaRPr lang="en-US">
                  <a:solidFill>
                    <a:srgbClr val="000000"/>
                  </a:solidFill>
                </a:endParaRPr>
              </a:p>
            </p:txBody>
          </p:sp>
          <p:sp>
            <p:nvSpPr>
              <p:cNvPr id="29067" name="Freeform 188"/>
              <p:cNvSpPr>
                <a:spLocks/>
              </p:cNvSpPr>
              <p:nvPr/>
            </p:nvSpPr>
            <p:spPr bwMode="auto">
              <a:xfrm>
                <a:off x="3501" y="2501"/>
                <a:ext cx="5" cy="4"/>
              </a:xfrm>
              <a:custGeom>
                <a:avLst/>
                <a:gdLst>
                  <a:gd name="T0" fmla="*/ 0 w 5"/>
                  <a:gd name="T1" fmla="*/ 0 h 4"/>
                  <a:gd name="T2" fmla="*/ 4 w 5"/>
                  <a:gd name="T3" fmla="*/ 0 h 4"/>
                  <a:gd name="T4" fmla="*/ 4 w 5"/>
                  <a:gd name="T5" fmla="*/ 1 h 4"/>
                  <a:gd name="T6" fmla="*/ 4 w 5"/>
                  <a:gd name="T7" fmla="*/ 2 h 4"/>
                  <a:gd name="T8" fmla="*/ 4 w 5"/>
                  <a:gd name="T9" fmla="*/ 3 h 4"/>
                  <a:gd name="T10" fmla="*/ 0 w 5"/>
                  <a:gd name="T11" fmla="*/ 0 h 4"/>
                  <a:gd name="T12" fmla="*/ 0 60000 65536"/>
                  <a:gd name="T13" fmla="*/ 0 60000 65536"/>
                  <a:gd name="T14" fmla="*/ 0 60000 65536"/>
                  <a:gd name="T15" fmla="*/ 0 60000 65536"/>
                  <a:gd name="T16" fmla="*/ 0 60000 65536"/>
                  <a:gd name="T17" fmla="*/ 0 60000 65536"/>
                  <a:gd name="T18" fmla="*/ 0 w 5"/>
                  <a:gd name="T19" fmla="*/ 0 h 4"/>
                  <a:gd name="T20" fmla="*/ 5 w 5"/>
                  <a:gd name="T21" fmla="*/ 4 h 4"/>
                </a:gdLst>
                <a:ahLst/>
                <a:cxnLst>
                  <a:cxn ang="T12">
                    <a:pos x="T0" y="T1"/>
                  </a:cxn>
                  <a:cxn ang="T13">
                    <a:pos x="T2" y="T3"/>
                  </a:cxn>
                  <a:cxn ang="T14">
                    <a:pos x="T4" y="T5"/>
                  </a:cxn>
                  <a:cxn ang="T15">
                    <a:pos x="T6" y="T7"/>
                  </a:cxn>
                  <a:cxn ang="T16">
                    <a:pos x="T8" y="T9"/>
                  </a:cxn>
                  <a:cxn ang="T17">
                    <a:pos x="T10" y="T11"/>
                  </a:cxn>
                </a:cxnLst>
                <a:rect l="T18" t="T19" r="T20" b="T21"/>
                <a:pathLst>
                  <a:path w="5" h="4">
                    <a:moveTo>
                      <a:pt x="0" y="0"/>
                    </a:moveTo>
                    <a:lnTo>
                      <a:pt x="4" y="0"/>
                    </a:lnTo>
                    <a:lnTo>
                      <a:pt x="4" y="1"/>
                    </a:lnTo>
                    <a:lnTo>
                      <a:pt x="4" y="2"/>
                    </a:lnTo>
                    <a:lnTo>
                      <a:pt x="4" y="3"/>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068" name="Freeform 189"/>
              <p:cNvSpPr>
                <a:spLocks/>
              </p:cNvSpPr>
              <p:nvPr/>
            </p:nvSpPr>
            <p:spPr bwMode="auto">
              <a:xfrm>
                <a:off x="3453" y="2504"/>
                <a:ext cx="49" cy="14"/>
              </a:xfrm>
              <a:custGeom>
                <a:avLst/>
                <a:gdLst>
                  <a:gd name="T0" fmla="*/ 0 w 49"/>
                  <a:gd name="T1" fmla="*/ 11 h 14"/>
                  <a:gd name="T2" fmla="*/ 0 w 49"/>
                  <a:gd name="T3" fmla="*/ 11 h 14"/>
                  <a:gd name="T4" fmla="*/ 1 w 49"/>
                  <a:gd name="T5" fmla="*/ 11 h 14"/>
                  <a:gd name="T6" fmla="*/ 3 w 49"/>
                  <a:gd name="T7" fmla="*/ 11 h 14"/>
                  <a:gd name="T8" fmla="*/ 5 w 49"/>
                  <a:gd name="T9" fmla="*/ 10 h 14"/>
                  <a:gd name="T10" fmla="*/ 9 w 49"/>
                  <a:gd name="T11" fmla="*/ 9 h 14"/>
                  <a:gd name="T12" fmla="*/ 12 w 49"/>
                  <a:gd name="T13" fmla="*/ 8 h 14"/>
                  <a:gd name="T14" fmla="*/ 16 w 49"/>
                  <a:gd name="T15" fmla="*/ 7 h 14"/>
                  <a:gd name="T16" fmla="*/ 20 w 49"/>
                  <a:gd name="T17" fmla="*/ 6 h 14"/>
                  <a:gd name="T18" fmla="*/ 25 w 49"/>
                  <a:gd name="T19" fmla="*/ 5 h 14"/>
                  <a:gd name="T20" fmla="*/ 29 w 49"/>
                  <a:gd name="T21" fmla="*/ 4 h 14"/>
                  <a:gd name="T22" fmla="*/ 33 w 49"/>
                  <a:gd name="T23" fmla="*/ 3 h 14"/>
                  <a:gd name="T24" fmla="*/ 36 w 49"/>
                  <a:gd name="T25" fmla="*/ 2 h 14"/>
                  <a:gd name="T26" fmla="*/ 39 w 49"/>
                  <a:gd name="T27" fmla="*/ 2 h 14"/>
                  <a:gd name="T28" fmla="*/ 43 w 49"/>
                  <a:gd name="T29" fmla="*/ 1 h 14"/>
                  <a:gd name="T30" fmla="*/ 45 w 49"/>
                  <a:gd name="T31" fmla="*/ 1 h 14"/>
                  <a:gd name="T32" fmla="*/ 46 w 49"/>
                  <a:gd name="T33" fmla="*/ 0 h 14"/>
                  <a:gd name="T34" fmla="*/ 47 w 49"/>
                  <a:gd name="T35" fmla="*/ 0 h 14"/>
                  <a:gd name="T36" fmla="*/ 48 w 49"/>
                  <a:gd name="T37" fmla="*/ 2 h 14"/>
                  <a:gd name="T38" fmla="*/ 47 w 49"/>
                  <a:gd name="T39" fmla="*/ 2 h 14"/>
                  <a:gd name="T40" fmla="*/ 46 w 49"/>
                  <a:gd name="T41" fmla="*/ 2 h 14"/>
                  <a:gd name="T42" fmla="*/ 43 w 49"/>
                  <a:gd name="T43" fmla="*/ 2 h 14"/>
                  <a:gd name="T44" fmla="*/ 41 w 49"/>
                  <a:gd name="T45" fmla="*/ 3 h 14"/>
                  <a:gd name="T46" fmla="*/ 37 w 49"/>
                  <a:gd name="T47" fmla="*/ 4 h 14"/>
                  <a:gd name="T48" fmla="*/ 33 w 49"/>
                  <a:gd name="T49" fmla="*/ 5 h 14"/>
                  <a:gd name="T50" fmla="*/ 29 w 49"/>
                  <a:gd name="T51" fmla="*/ 6 h 14"/>
                  <a:gd name="T52" fmla="*/ 25 w 49"/>
                  <a:gd name="T53" fmla="*/ 7 h 14"/>
                  <a:gd name="T54" fmla="*/ 21 w 49"/>
                  <a:gd name="T55" fmla="*/ 8 h 14"/>
                  <a:gd name="T56" fmla="*/ 17 w 49"/>
                  <a:gd name="T57" fmla="*/ 9 h 14"/>
                  <a:gd name="T58" fmla="*/ 13 w 49"/>
                  <a:gd name="T59" fmla="*/ 10 h 14"/>
                  <a:gd name="T60" fmla="*/ 9 w 49"/>
                  <a:gd name="T61" fmla="*/ 11 h 14"/>
                  <a:gd name="T62" fmla="*/ 6 w 49"/>
                  <a:gd name="T63" fmla="*/ 12 h 14"/>
                  <a:gd name="T64" fmla="*/ 4 w 49"/>
                  <a:gd name="T65" fmla="*/ 12 h 14"/>
                  <a:gd name="T66" fmla="*/ 2 w 49"/>
                  <a:gd name="T67" fmla="*/ 12 h 14"/>
                  <a:gd name="T68" fmla="*/ 1 w 49"/>
                  <a:gd name="T69" fmla="*/ 13 h 14"/>
                  <a:gd name="T70" fmla="*/ 0 w 49"/>
                  <a:gd name="T71" fmla="*/ 11 h 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
                  <a:gd name="T109" fmla="*/ 0 h 14"/>
                  <a:gd name="T110" fmla="*/ 49 w 49"/>
                  <a:gd name="T111" fmla="*/ 14 h 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 h="14">
                    <a:moveTo>
                      <a:pt x="0" y="11"/>
                    </a:moveTo>
                    <a:lnTo>
                      <a:pt x="0" y="11"/>
                    </a:lnTo>
                    <a:lnTo>
                      <a:pt x="1" y="11"/>
                    </a:lnTo>
                    <a:lnTo>
                      <a:pt x="3" y="11"/>
                    </a:lnTo>
                    <a:lnTo>
                      <a:pt x="5" y="10"/>
                    </a:lnTo>
                    <a:lnTo>
                      <a:pt x="9" y="9"/>
                    </a:lnTo>
                    <a:lnTo>
                      <a:pt x="12" y="8"/>
                    </a:lnTo>
                    <a:lnTo>
                      <a:pt x="16" y="7"/>
                    </a:lnTo>
                    <a:lnTo>
                      <a:pt x="20" y="6"/>
                    </a:lnTo>
                    <a:lnTo>
                      <a:pt x="25" y="5"/>
                    </a:lnTo>
                    <a:lnTo>
                      <a:pt x="29" y="4"/>
                    </a:lnTo>
                    <a:lnTo>
                      <a:pt x="33" y="3"/>
                    </a:lnTo>
                    <a:lnTo>
                      <a:pt x="36" y="2"/>
                    </a:lnTo>
                    <a:lnTo>
                      <a:pt x="39" y="2"/>
                    </a:lnTo>
                    <a:lnTo>
                      <a:pt x="43" y="1"/>
                    </a:lnTo>
                    <a:lnTo>
                      <a:pt x="45" y="1"/>
                    </a:lnTo>
                    <a:lnTo>
                      <a:pt x="46" y="0"/>
                    </a:lnTo>
                    <a:lnTo>
                      <a:pt x="47" y="0"/>
                    </a:lnTo>
                    <a:lnTo>
                      <a:pt x="48" y="2"/>
                    </a:lnTo>
                    <a:lnTo>
                      <a:pt x="47" y="2"/>
                    </a:lnTo>
                    <a:lnTo>
                      <a:pt x="46" y="2"/>
                    </a:lnTo>
                    <a:lnTo>
                      <a:pt x="43" y="2"/>
                    </a:lnTo>
                    <a:lnTo>
                      <a:pt x="41" y="3"/>
                    </a:lnTo>
                    <a:lnTo>
                      <a:pt x="37" y="4"/>
                    </a:lnTo>
                    <a:lnTo>
                      <a:pt x="33" y="5"/>
                    </a:lnTo>
                    <a:lnTo>
                      <a:pt x="29" y="6"/>
                    </a:lnTo>
                    <a:lnTo>
                      <a:pt x="25" y="7"/>
                    </a:lnTo>
                    <a:lnTo>
                      <a:pt x="21" y="8"/>
                    </a:lnTo>
                    <a:lnTo>
                      <a:pt x="17" y="9"/>
                    </a:lnTo>
                    <a:lnTo>
                      <a:pt x="13" y="10"/>
                    </a:lnTo>
                    <a:lnTo>
                      <a:pt x="9" y="11"/>
                    </a:lnTo>
                    <a:lnTo>
                      <a:pt x="6" y="12"/>
                    </a:lnTo>
                    <a:lnTo>
                      <a:pt x="4" y="12"/>
                    </a:lnTo>
                    <a:lnTo>
                      <a:pt x="2" y="12"/>
                    </a:lnTo>
                    <a:lnTo>
                      <a:pt x="1" y="13"/>
                    </a:lnTo>
                    <a:lnTo>
                      <a:pt x="0" y="11"/>
                    </a:lnTo>
                  </a:path>
                </a:pathLst>
              </a:custGeom>
              <a:solidFill>
                <a:srgbClr val="206000"/>
              </a:solidFill>
              <a:ln w="12700" cap="rnd">
                <a:noFill/>
                <a:round/>
                <a:headEnd/>
                <a:tailEnd/>
              </a:ln>
            </p:spPr>
            <p:txBody>
              <a:bodyPr/>
              <a:lstStyle/>
              <a:p>
                <a:endParaRPr lang="en-US">
                  <a:solidFill>
                    <a:srgbClr val="000000"/>
                  </a:solidFill>
                </a:endParaRPr>
              </a:p>
            </p:txBody>
          </p:sp>
          <p:sp>
            <p:nvSpPr>
              <p:cNvPr id="29069" name="Freeform 190"/>
              <p:cNvSpPr>
                <a:spLocks/>
              </p:cNvSpPr>
              <p:nvPr/>
            </p:nvSpPr>
            <p:spPr bwMode="auto">
              <a:xfrm>
                <a:off x="3443" y="2519"/>
                <a:ext cx="7" cy="3"/>
              </a:xfrm>
              <a:custGeom>
                <a:avLst/>
                <a:gdLst>
                  <a:gd name="T0" fmla="*/ 0 w 7"/>
                  <a:gd name="T1" fmla="*/ 1 h 3"/>
                  <a:gd name="T2" fmla="*/ 0 w 7"/>
                  <a:gd name="T3" fmla="*/ 2 h 3"/>
                  <a:gd name="T4" fmla="*/ 0 w 7"/>
                  <a:gd name="T5" fmla="*/ 1 h 3"/>
                  <a:gd name="T6" fmla="*/ 1 w 7"/>
                  <a:gd name="T7" fmla="*/ 1 h 3"/>
                  <a:gd name="T8" fmla="*/ 2 w 7"/>
                  <a:gd name="T9" fmla="*/ 1 h 3"/>
                  <a:gd name="T10" fmla="*/ 3 w 7"/>
                  <a:gd name="T11" fmla="*/ 1 h 3"/>
                  <a:gd name="T12" fmla="*/ 4 w 7"/>
                  <a:gd name="T13" fmla="*/ 0 h 3"/>
                  <a:gd name="T14" fmla="*/ 5 w 7"/>
                  <a:gd name="T15" fmla="*/ 0 h 3"/>
                  <a:gd name="T16" fmla="*/ 6 w 7"/>
                  <a:gd name="T17" fmla="*/ 0 h 3"/>
                  <a:gd name="T18" fmla="*/ 6 w 7"/>
                  <a:gd name="T19" fmla="*/ 1 h 3"/>
                  <a:gd name="T20" fmla="*/ 6 w 7"/>
                  <a:gd name="T21" fmla="*/ 1 h 3"/>
                  <a:gd name="T22" fmla="*/ 5 w 7"/>
                  <a:gd name="T23" fmla="*/ 1 h 3"/>
                  <a:gd name="T24" fmla="*/ 4 w 7"/>
                  <a:gd name="T25" fmla="*/ 1 h 3"/>
                  <a:gd name="T26" fmla="*/ 3 w 7"/>
                  <a:gd name="T27" fmla="*/ 1 h 3"/>
                  <a:gd name="T28" fmla="*/ 2 w 7"/>
                  <a:gd name="T29" fmla="*/ 2 h 3"/>
                  <a:gd name="T30" fmla="*/ 1 w 7"/>
                  <a:gd name="T31" fmla="*/ 2 h 3"/>
                  <a:gd name="T32" fmla="*/ 0 w 7"/>
                  <a:gd name="T33" fmla="*/ 2 h 3"/>
                  <a:gd name="T34" fmla="*/ 0 w 7"/>
                  <a:gd name="T35" fmla="*/ 1 h 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3"/>
                  <a:gd name="T56" fmla="*/ 7 w 7"/>
                  <a:gd name="T57" fmla="*/ 3 h 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3">
                    <a:moveTo>
                      <a:pt x="0" y="1"/>
                    </a:moveTo>
                    <a:lnTo>
                      <a:pt x="0" y="2"/>
                    </a:lnTo>
                    <a:lnTo>
                      <a:pt x="0" y="1"/>
                    </a:lnTo>
                    <a:lnTo>
                      <a:pt x="1" y="1"/>
                    </a:lnTo>
                    <a:lnTo>
                      <a:pt x="2" y="1"/>
                    </a:lnTo>
                    <a:lnTo>
                      <a:pt x="3" y="1"/>
                    </a:lnTo>
                    <a:lnTo>
                      <a:pt x="4" y="0"/>
                    </a:lnTo>
                    <a:lnTo>
                      <a:pt x="5" y="0"/>
                    </a:lnTo>
                    <a:lnTo>
                      <a:pt x="6" y="0"/>
                    </a:lnTo>
                    <a:lnTo>
                      <a:pt x="6" y="1"/>
                    </a:lnTo>
                    <a:lnTo>
                      <a:pt x="5" y="1"/>
                    </a:lnTo>
                    <a:lnTo>
                      <a:pt x="4" y="1"/>
                    </a:lnTo>
                    <a:lnTo>
                      <a:pt x="3" y="1"/>
                    </a:lnTo>
                    <a:lnTo>
                      <a:pt x="2" y="2"/>
                    </a:lnTo>
                    <a:lnTo>
                      <a:pt x="1" y="2"/>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070" name="Freeform 191"/>
              <p:cNvSpPr>
                <a:spLocks/>
              </p:cNvSpPr>
              <p:nvPr/>
            </p:nvSpPr>
            <p:spPr bwMode="auto">
              <a:xfrm>
                <a:off x="3429" y="2524"/>
                <a:ext cx="11" cy="5"/>
              </a:xfrm>
              <a:custGeom>
                <a:avLst/>
                <a:gdLst>
                  <a:gd name="T0" fmla="*/ 0 w 11"/>
                  <a:gd name="T1" fmla="*/ 3 h 5"/>
                  <a:gd name="T2" fmla="*/ 0 w 11"/>
                  <a:gd name="T3" fmla="*/ 3 h 5"/>
                  <a:gd name="T4" fmla="*/ 1 w 11"/>
                  <a:gd name="T5" fmla="*/ 3 h 5"/>
                  <a:gd name="T6" fmla="*/ 2 w 11"/>
                  <a:gd name="T7" fmla="*/ 3 h 5"/>
                  <a:gd name="T8" fmla="*/ 4 w 11"/>
                  <a:gd name="T9" fmla="*/ 2 h 5"/>
                  <a:gd name="T10" fmla="*/ 6 w 11"/>
                  <a:gd name="T11" fmla="*/ 1 h 5"/>
                  <a:gd name="T12" fmla="*/ 7 w 11"/>
                  <a:gd name="T13" fmla="*/ 1 h 5"/>
                  <a:gd name="T14" fmla="*/ 8 w 11"/>
                  <a:gd name="T15" fmla="*/ 1 h 5"/>
                  <a:gd name="T16" fmla="*/ 9 w 11"/>
                  <a:gd name="T17" fmla="*/ 0 h 5"/>
                  <a:gd name="T18" fmla="*/ 9 w 11"/>
                  <a:gd name="T19" fmla="*/ 0 h 5"/>
                  <a:gd name="T20" fmla="*/ 10 w 11"/>
                  <a:gd name="T21" fmla="*/ 1 h 5"/>
                  <a:gd name="T22" fmla="*/ 9 w 11"/>
                  <a:gd name="T23" fmla="*/ 1 h 5"/>
                  <a:gd name="T24" fmla="*/ 8 w 11"/>
                  <a:gd name="T25" fmla="*/ 2 h 5"/>
                  <a:gd name="T26" fmla="*/ 6 w 11"/>
                  <a:gd name="T27" fmla="*/ 3 h 5"/>
                  <a:gd name="T28" fmla="*/ 4 w 11"/>
                  <a:gd name="T29" fmla="*/ 3 h 5"/>
                  <a:gd name="T30" fmla="*/ 3 w 11"/>
                  <a:gd name="T31" fmla="*/ 4 h 5"/>
                  <a:gd name="T32" fmla="*/ 2 w 11"/>
                  <a:gd name="T33" fmla="*/ 4 h 5"/>
                  <a:gd name="T34" fmla="*/ 1 w 11"/>
                  <a:gd name="T35" fmla="*/ 4 h 5"/>
                  <a:gd name="T36" fmla="*/ 0 w 11"/>
                  <a:gd name="T37" fmla="*/ 3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5"/>
                  <a:gd name="T59" fmla="*/ 11 w 11"/>
                  <a:gd name="T60" fmla="*/ 5 h 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5">
                    <a:moveTo>
                      <a:pt x="0" y="3"/>
                    </a:moveTo>
                    <a:lnTo>
                      <a:pt x="0" y="3"/>
                    </a:lnTo>
                    <a:lnTo>
                      <a:pt x="1" y="3"/>
                    </a:lnTo>
                    <a:lnTo>
                      <a:pt x="2" y="3"/>
                    </a:lnTo>
                    <a:lnTo>
                      <a:pt x="4" y="2"/>
                    </a:lnTo>
                    <a:lnTo>
                      <a:pt x="6" y="1"/>
                    </a:lnTo>
                    <a:lnTo>
                      <a:pt x="7" y="1"/>
                    </a:lnTo>
                    <a:lnTo>
                      <a:pt x="8" y="1"/>
                    </a:lnTo>
                    <a:lnTo>
                      <a:pt x="9" y="0"/>
                    </a:lnTo>
                    <a:lnTo>
                      <a:pt x="10" y="1"/>
                    </a:lnTo>
                    <a:lnTo>
                      <a:pt x="9" y="1"/>
                    </a:lnTo>
                    <a:lnTo>
                      <a:pt x="8" y="2"/>
                    </a:lnTo>
                    <a:lnTo>
                      <a:pt x="6" y="3"/>
                    </a:lnTo>
                    <a:lnTo>
                      <a:pt x="4" y="3"/>
                    </a:lnTo>
                    <a:lnTo>
                      <a:pt x="3" y="4"/>
                    </a:lnTo>
                    <a:lnTo>
                      <a:pt x="2" y="4"/>
                    </a:lnTo>
                    <a:lnTo>
                      <a:pt x="1" y="4"/>
                    </a:lnTo>
                    <a:lnTo>
                      <a:pt x="0" y="3"/>
                    </a:lnTo>
                  </a:path>
                </a:pathLst>
              </a:custGeom>
              <a:solidFill>
                <a:srgbClr val="206000"/>
              </a:solidFill>
              <a:ln w="12700" cap="rnd">
                <a:noFill/>
                <a:round/>
                <a:headEnd/>
                <a:tailEnd/>
              </a:ln>
            </p:spPr>
            <p:txBody>
              <a:bodyPr/>
              <a:lstStyle/>
              <a:p>
                <a:endParaRPr lang="en-US">
                  <a:solidFill>
                    <a:srgbClr val="000000"/>
                  </a:solidFill>
                </a:endParaRPr>
              </a:p>
            </p:txBody>
          </p:sp>
          <p:sp>
            <p:nvSpPr>
              <p:cNvPr id="29071" name="Freeform 192"/>
              <p:cNvSpPr>
                <a:spLocks/>
              </p:cNvSpPr>
              <p:nvPr/>
            </p:nvSpPr>
            <p:spPr bwMode="auto">
              <a:xfrm>
                <a:off x="3417" y="2530"/>
                <a:ext cx="8" cy="3"/>
              </a:xfrm>
              <a:custGeom>
                <a:avLst/>
                <a:gdLst>
                  <a:gd name="T0" fmla="*/ 0 w 8"/>
                  <a:gd name="T1" fmla="*/ 2 h 3"/>
                  <a:gd name="T2" fmla="*/ 0 w 8"/>
                  <a:gd name="T3" fmla="*/ 1 h 3"/>
                  <a:gd name="T4" fmla="*/ 7 w 8"/>
                  <a:gd name="T5" fmla="*/ 0 h 3"/>
                  <a:gd name="T6" fmla="*/ 7 w 8"/>
                  <a:gd name="T7" fmla="*/ 1 h 3"/>
                  <a:gd name="T8" fmla="*/ 1 w 8"/>
                  <a:gd name="T9" fmla="*/ 2 h 3"/>
                  <a:gd name="T10" fmla="*/ 1 w 8"/>
                  <a:gd name="T11" fmla="*/ 2 h 3"/>
                  <a:gd name="T12" fmla="*/ 0 w 8"/>
                  <a:gd name="T13" fmla="*/ 2 h 3"/>
                  <a:gd name="T14" fmla="*/ 0 60000 65536"/>
                  <a:gd name="T15" fmla="*/ 0 60000 65536"/>
                  <a:gd name="T16" fmla="*/ 0 60000 65536"/>
                  <a:gd name="T17" fmla="*/ 0 60000 65536"/>
                  <a:gd name="T18" fmla="*/ 0 60000 65536"/>
                  <a:gd name="T19" fmla="*/ 0 60000 65536"/>
                  <a:gd name="T20" fmla="*/ 0 60000 65536"/>
                  <a:gd name="T21" fmla="*/ 0 w 8"/>
                  <a:gd name="T22" fmla="*/ 0 h 3"/>
                  <a:gd name="T23" fmla="*/ 8 w 8"/>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3">
                    <a:moveTo>
                      <a:pt x="0" y="2"/>
                    </a:moveTo>
                    <a:lnTo>
                      <a:pt x="0" y="1"/>
                    </a:lnTo>
                    <a:lnTo>
                      <a:pt x="7" y="0"/>
                    </a:lnTo>
                    <a:lnTo>
                      <a:pt x="7" y="1"/>
                    </a:lnTo>
                    <a:lnTo>
                      <a:pt x="1" y="2"/>
                    </a:lnTo>
                    <a:lnTo>
                      <a:pt x="0" y="2"/>
                    </a:lnTo>
                  </a:path>
                </a:pathLst>
              </a:custGeom>
              <a:solidFill>
                <a:srgbClr val="206000"/>
              </a:solidFill>
              <a:ln w="12700" cap="rnd">
                <a:noFill/>
                <a:round/>
                <a:headEnd/>
                <a:tailEnd/>
              </a:ln>
            </p:spPr>
            <p:txBody>
              <a:bodyPr/>
              <a:lstStyle/>
              <a:p>
                <a:endParaRPr lang="en-US">
                  <a:solidFill>
                    <a:srgbClr val="000000"/>
                  </a:solidFill>
                </a:endParaRPr>
              </a:p>
            </p:txBody>
          </p:sp>
          <p:sp>
            <p:nvSpPr>
              <p:cNvPr id="29072" name="Freeform 193"/>
              <p:cNvSpPr>
                <a:spLocks/>
              </p:cNvSpPr>
              <p:nvPr/>
            </p:nvSpPr>
            <p:spPr bwMode="auto">
              <a:xfrm>
                <a:off x="3412" y="2535"/>
                <a:ext cx="3" cy="6"/>
              </a:xfrm>
              <a:custGeom>
                <a:avLst/>
                <a:gdLst>
                  <a:gd name="T0" fmla="*/ 0 w 3"/>
                  <a:gd name="T1" fmla="*/ 4 h 6"/>
                  <a:gd name="T2" fmla="*/ 0 w 3"/>
                  <a:gd name="T3" fmla="*/ 4 h 6"/>
                  <a:gd name="T4" fmla="*/ 1 w 3"/>
                  <a:gd name="T5" fmla="*/ 0 h 6"/>
                  <a:gd name="T6" fmla="*/ 2 w 3"/>
                  <a:gd name="T7" fmla="*/ 0 h 6"/>
                  <a:gd name="T8" fmla="*/ 1 w 3"/>
                  <a:gd name="T9" fmla="*/ 5 h 6"/>
                  <a:gd name="T10" fmla="*/ 0 w 3"/>
                  <a:gd name="T11" fmla="*/ 5 h 6"/>
                  <a:gd name="T12" fmla="*/ 0 w 3"/>
                  <a:gd name="T13" fmla="*/ 4 h 6"/>
                  <a:gd name="T14" fmla="*/ 0 60000 65536"/>
                  <a:gd name="T15" fmla="*/ 0 60000 65536"/>
                  <a:gd name="T16" fmla="*/ 0 60000 65536"/>
                  <a:gd name="T17" fmla="*/ 0 60000 65536"/>
                  <a:gd name="T18" fmla="*/ 0 60000 65536"/>
                  <a:gd name="T19" fmla="*/ 0 60000 65536"/>
                  <a:gd name="T20" fmla="*/ 0 60000 65536"/>
                  <a:gd name="T21" fmla="*/ 0 w 3"/>
                  <a:gd name="T22" fmla="*/ 0 h 6"/>
                  <a:gd name="T23" fmla="*/ 3 w 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6">
                    <a:moveTo>
                      <a:pt x="0" y="4"/>
                    </a:moveTo>
                    <a:lnTo>
                      <a:pt x="0" y="4"/>
                    </a:lnTo>
                    <a:lnTo>
                      <a:pt x="1" y="0"/>
                    </a:lnTo>
                    <a:lnTo>
                      <a:pt x="2" y="0"/>
                    </a:lnTo>
                    <a:lnTo>
                      <a:pt x="1" y="5"/>
                    </a:lnTo>
                    <a:lnTo>
                      <a:pt x="0" y="5"/>
                    </a:lnTo>
                    <a:lnTo>
                      <a:pt x="0" y="4"/>
                    </a:lnTo>
                  </a:path>
                </a:pathLst>
              </a:custGeom>
              <a:solidFill>
                <a:srgbClr val="206000"/>
              </a:solidFill>
              <a:ln w="12700" cap="rnd">
                <a:noFill/>
                <a:round/>
                <a:headEnd/>
                <a:tailEnd/>
              </a:ln>
            </p:spPr>
            <p:txBody>
              <a:bodyPr/>
              <a:lstStyle/>
              <a:p>
                <a:endParaRPr lang="en-US">
                  <a:solidFill>
                    <a:srgbClr val="000000"/>
                  </a:solidFill>
                </a:endParaRPr>
              </a:p>
            </p:txBody>
          </p:sp>
          <p:sp>
            <p:nvSpPr>
              <p:cNvPr id="29073" name="Freeform 194"/>
              <p:cNvSpPr>
                <a:spLocks/>
              </p:cNvSpPr>
              <p:nvPr/>
            </p:nvSpPr>
            <p:spPr bwMode="auto">
              <a:xfrm>
                <a:off x="3389" y="2542"/>
                <a:ext cx="20" cy="5"/>
              </a:xfrm>
              <a:custGeom>
                <a:avLst/>
                <a:gdLst>
                  <a:gd name="T0" fmla="*/ 0 w 20"/>
                  <a:gd name="T1" fmla="*/ 3 h 5"/>
                  <a:gd name="T2" fmla="*/ 0 w 20"/>
                  <a:gd name="T3" fmla="*/ 3 h 5"/>
                  <a:gd name="T4" fmla="*/ 2 w 20"/>
                  <a:gd name="T5" fmla="*/ 2 h 5"/>
                  <a:gd name="T6" fmla="*/ 5 w 20"/>
                  <a:gd name="T7" fmla="*/ 2 h 5"/>
                  <a:gd name="T8" fmla="*/ 8 w 20"/>
                  <a:gd name="T9" fmla="*/ 2 h 5"/>
                  <a:gd name="T10" fmla="*/ 10 w 20"/>
                  <a:gd name="T11" fmla="*/ 1 h 5"/>
                  <a:gd name="T12" fmla="*/ 14 w 20"/>
                  <a:gd name="T13" fmla="*/ 1 h 5"/>
                  <a:gd name="T14" fmla="*/ 16 w 20"/>
                  <a:gd name="T15" fmla="*/ 0 h 5"/>
                  <a:gd name="T16" fmla="*/ 18 w 20"/>
                  <a:gd name="T17" fmla="*/ 0 h 5"/>
                  <a:gd name="T18" fmla="*/ 19 w 20"/>
                  <a:gd name="T19" fmla="*/ 0 h 5"/>
                  <a:gd name="T20" fmla="*/ 19 w 20"/>
                  <a:gd name="T21" fmla="*/ 1 h 5"/>
                  <a:gd name="T22" fmla="*/ 18 w 20"/>
                  <a:gd name="T23" fmla="*/ 1 h 5"/>
                  <a:gd name="T24" fmla="*/ 16 w 20"/>
                  <a:gd name="T25" fmla="*/ 2 h 5"/>
                  <a:gd name="T26" fmla="*/ 14 w 20"/>
                  <a:gd name="T27" fmla="*/ 2 h 5"/>
                  <a:gd name="T28" fmla="*/ 11 w 20"/>
                  <a:gd name="T29" fmla="*/ 2 h 5"/>
                  <a:gd name="T30" fmla="*/ 8 w 20"/>
                  <a:gd name="T31" fmla="*/ 3 h 5"/>
                  <a:gd name="T32" fmla="*/ 5 w 20"/>
                  <a:gd name="T33" fmla="*/ 3 h 5"/>
                  <a:gd name="T34" fmla="*/ 3 w 20"/>
                  <a:gd name="T35" fmla="*/ 4 h 5"/>
                  <a:gd name="T36" fmla="*/ 1 w 20"/>
                  <a:gd name="T37" fmla="*/ 4 h 5"/>
                  <a:gd name="T38" fmla="*/ 0 w 20"/>
                  <a:gd name="T39" fmla="*/ 3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5"/>
                  <a:gd name="T62" fmla="*/ 20 w 20"/>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5">
                    <a:moveTo>
                      <a:pt x="0" y="3"/>
                    </a:moveTo>
                    <a:lnTo>
                      <a:pt x="0" y="3"/>
                    </a:lnTo>
                    <a:lnTo>
                      <a:pt x="2" y="2"/>
                    </a:lnTo>
                    <a:lnTo>
                      <a:pt x="5" y="2"/>
                    </a:lnTo>
                    <a:lnTo>
                      <a:pt x="8" y="2"/>
                    </a:lnTo>
                    <a:lnTo>
                      <a:pt x="10" y="1"/>
                    </a:lnTo>
                    <a:lnTo>
                      <a:pt x="14" y="1"/>
                    </a:lnTo>
                    <a:lnTo>
                      <a:pt x="16" y="0"/>
                    </a:lnTo>
                    <a:lnTo>
                      <a:pt x="18" y="0"/>
                    </a:lnTo>
                    <a:lnTo>
                      <a:pt x="19" y="0"/>
                    </a:lnTo>
                    <a:lnTo>
                      <a:pt x="19" y="1"/>
                    </a:lnTo>
                    <a:lnTo>
                      <a:pt x="18" y="1"/>
                    </a:lnTo>
                    <a:lnTo>
                      <a:pt x="16" y="2"/>
                    </a:lnTo>
                    <a:lnTo>
                      <a:pt x="14" y="2"/>
                    </a:lnTo>
                    <a:lnTo>
                      <a:pt x="11" y="2"/>
                    </a:lnTo>
                    <a:lnTo>
                      <a:pt x="8" y="3"/>
                    </a:lnTo>
                    <a:lnTo>
                      <a:pt x="5" y="3"/>
                    </a:lnTo>
                    <a:lnTo>
                      <a:pt x="3" y="4"/>
                    </a:lnTo>
                    <a:lnTo>
                      <a:pt x="1" y="4"/>
                    </a:lnTo>
                    <a:lnTo>
                      <a:pt x="0" y="3"/>
                    </a:lnTo>
                  </a:path>
                </a:pathLst>
              </a:custGeom>
              <a:solidFill>
                <a:srgbClr val="206000"/>
              </a:solidFill>
              <a:ln w="12700" cap="rnd">
                <a:noFill/>
                <a:round/>
                <a:headEnd/>
                <a:tailEnd/>
              </a:ln>
            </p:spPr>
            <p:txBody>
              <a:bodyPr/>
              <a:lstStyle/>
              <a:p>
                <a:endParaRPr lang="en-US">
                  <a:solidFill>
                    <a:srgbClr val="000000"/>
                  </a:solidFill>
                </a:endParaRPr>
              </a:p>
            </p:txBody>
          </p:sp>
          <p:sp>
            <p:nvSpPr>
              <p:cNvPr id="29074" name="Freeform 195"/>
              <p:cNvSpPr>
                <a:spLocks/>
              </p:cNvSpPr>
              <p:nvPr/>
            </p:nvSpPr>
            <p:spPr bwMode="auto">
              <a:xfrm>
                <a:off x="3373" y="2548"/>
                <a:ext cx="13" cy="12"/>
              </a:xfrm>
              <a:custGeom>
                <a:avLst/>
                <a:gdLst>
                  <a:gd name="T0" fmla="*/ 0 w 13"/>
                  <a:gd name="T1" fmla="*/ 11 h 12"/>
                  <a:gd name="T2" fmla="*/ 1 w 13"/>
                  <a:gd name="T3" fmla="*/ 9 h 12"/>
                  <a:gd name="T4" fmla="*/ 1 w 13"/>
                  <a:gd name="T5" fmla="*/ 6 h 12"/>
                  <a:gd name="T6" fmla="*/ 2 w 13"/>
                  <a:gd name="T7" fmla="*/ 5 h 12"/>
                  <a:gd name="T8" fmla="*/ 4 w 13"/>
                  <a:gd name="T9" fmla="*/ 3 h 12"/>
                  <a:gd name="T10" fmla="*/ 7 w 13"/>
                  <a:gd name="T11" fmla="*/ 2 h 12"/>
                  <a:gd name="T12" fmla="*/ 8 w 13"/>
                  <a:gd name="T13" fmla="*/ 1 h 12"/>
                  <a:gd name="T14" fmla="*/ 10 w 13"/>
                  <a:gd name="T15" fmla="*/ 1 h 12"/>
                  <a:gd name="T16" fmla="*/ 11 w 13"/>
                  <a:gd name="T17" fmla="*/ 0 h 12"/>
                  <a:gd name="T18" fmla="*/ 12 w 13"/>
                  <a:gd name="T19" fmla="*/ 2 h 12"/>
                  <a:gd name="T20" fmla="*/ 11 w 13"/>
                  <a:gd name="T21" fmla="*/ 2 h 12"/>
                  <a:gd name="T22" fmla="*/ 9 w 13"/>
                  <a:gd name="T23" fmla="*/ 3 h 12"/>
                  <a:gd name="T24" fmla="*/ 7 w 13"/>
                  <a:gd name="T25" fmla="*/ 3 h 12"/>
                  <a:gd name="T26" fmla="*/ 5 w 13"/>
                  <a:gd name="T27" fmla="*/ 5 h 12"/>
                  <a:gd name="T28" fmla="*/ 4 w 13"/>
                  <a:gd name="T29" fmla="*/ 6 h 12"/>
                  <a:gd name="T30" fmla="*/ 3 w 13"/>
                  <a:gd name="T31" fmla="*/ 8 h 12"/>
                  <a:gd name="T32" fmla="*/ 2 w 13"/>
                  <a:gd name="T33" fmla="*/ 9 h 12"/>
                  <a:gd name="T34" fmla="*/ 2 w 13"/>
                  <a:gd name="T35" fmla="*/ 11 h 12"/>
                  <a:gd name="T36" fmla="*/ 0 w 13"/>
                  <a:gd name="T37" fmla="*/ 11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12"/>
                  <a:gd name="T59" fmla="*/ 13 w 13"/>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12">
                    <a:moveTo>
                      <a:pt x="0" y="11"/>
                    </a:moveTo>
                    <a:lnTo>
                      <a:pt x="1" y="9"/>
                    </a:lnTo>
                    <a:lnTo>
                      <a:pt x="1" y="6"/>
                    </a:lnTo>
                    <a:lnTo>
                      <a:pt x="2" y="5"/>
                    </a:lnTo>
                    <a:lnTo>
                      <a:pt x="4" y="3"/>
                    </a:lnTo>
                    <a:lnTo>
                      <a:pt x="7" y="2"/>
                    </a:lnTo>
                    <a:lnTo>
                      <a:pt x="8" y="1"/>
                    </a:lnTo>
                    <a:lnTo>
                      <a:pt x="10" y="1"/>
                    </a:lnTo>
                    <a:lnTo>
                      <a:pt x="11" y="0"/>
                    </a:lnTo>
                    <a:lnTo>
                      <a:pt x="12" y="2"/>
                    </a:lnTo>
                    <a:lnTo>
                      <a:pt x="11" y="2"/>
                    </a:lnTo>
                    <a:lnTo>
                      <a:pt x="9" y="3"/>
                    </a:lnTo>
                    <a:lnTo>
                      <a:pt x="7" y="3"/>
                    </a:lnTo>
                    <a:lnTo>
                      <a:pt x="5" y="5"/>
                    </a:lnTo>
                    <a:lnTo>
                      <a:pt x="4" y="6"/>
                    </a:lnTo>
                    <a:lnTo>
                      <a:pt x="3" y="8"/>
                    </a:lnTo>
                    <a:lnTo>
                      <a:pt x="2" y="9"/>
                    </a:lnTo>
                    <a:lnTo>
                      <a:pt x="2" y="11"/>
                    </a:lnTo>
                    <a:lnTo>
                      <a:pt x="0" y="11"/>
                    </a:lnTo>
                  </a:path>
                </a:pathLst>
              </a:custGeom>
              <a:solidFill>
                <a:srgbClr val="206000"/>
              </a:solidFill>
              <a:ln w="12700" cap="rnd">
                <a:noFill/>
                <a:round/>
                <a:headEnd/>
                <a:tailEnd/>
              </a:ln>
            </p:spPr>
            <p:txBody>
              <a:bodyPr/>
              <a:lstStyle/>
              <a:p>
                <a:endParaRPr lang="en-US">
                  <a:solidFill>
                    <a:srgbClr val="000000"/>
                  </a:solidFill>
                </a:endParaRPr>
              </a:p>
            </p:txBody>
          </p:sp>
          <p:sp>
            <p:nvSpPr>
              <p:cNvPr id="29075" name="Freeform 196"/>
              <p:cNvSpPr>
                <a:spLocks/>
              </p:cNvSpPr>
              <p:nvPr/>
            </p:nvSpPr>
            <p:spPr bwMode="auto">
              <a:xfrm>
                <a:off x="3371" y="2560"/>
                <a:ext cx="3" cy="5"/>
              </a:xfrm>
              <a:custGeom>
                <a:avLst/>
                <a:gdLst>
                  <a:gd name="T0" fmla="*/ 2 w 3"/>
                  <a:gd name="T1" fmla="*/ 0 h 5"/>
                  <a:gd name="T2" fmla="*/ 2 w 3"/>
                  <a:gd name="T3" fmla="*/ 4 h 5"/>
                  <a:gd name="T4" fmla="*/ 1 w 3"/>
                  <a:gd name="T5" fmla="*/ 4 h 5"/>
                  <a:gd name="T6" fmla="*/ 1 w 3"/>
                  <a:gd name="T7" fmla="*/ 4 h 5"/>
                  <a:gd name="T8" fmla="*/ 0 w 3"/>
                  <a:gd name="T9" fmla="*/ 0 h 5"/>
                  <a:gd name="T10" fmla="*/ 2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2" y="0"/>
                    </a:moveTo>
                    <a:lnTo>
                      <a:pt x="2" y="4"/>
                    </a:lnTo>
                    <a:lnTo>
                      <a:pt x="1" y="4"/>
                    </a:lnTo>
                    <a:lnTo>
                      <a:pt x="0"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076" name="Freeform 197"/>
              <p:cNvSpPr>
                <a:spLocks/>
              </p:cNvSpPr>
              <p:nvPr/>
            </p:nvSpPr>
            <p:spPr bwMode="auto">
              <a:xfrm>
                <a:off x="3368" y="2554"/>
                <a:ext cx="4" cy="5"/>
              </a:xfrm>
              <a:custGeom>
                <a:avLst/>
                <a:gdLst>
                  <a:gd name="T0" fmla="*/ 3 w 4"/>
                  <a:gd name="T1" fmla="*/ 0 h 5"/>
                  <a:gd name="T2" fmla="*/ 2 w 4"/>
                  <a:gd name="T3" fmla="*/ 4 h 5"/>
                  <a:gd name="T4" fmla="*/ 1 w 4"/>
                  <a:gd name="T5" fmla="*/ 4 h 5"/>
                  <a:gd name="T6" fmla="*/ 0 w 4"/>
                  <a:gd name="T7" fmla="*/ 0 h 5"/>
                  <a:gd name="T8" fmla="*/ 3 w 4"/>
                  <a:gd name="T9" fmla="*/ 0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3" y="0"/>
                    </a:moveTo>
                    <a:lnTo>
                      <a:pt x="2" y="4"/>
                    </a:lnTo>
                    <a:lnTo>
                      <a:pt x="1" y="4"/>
                    </a:lnTo>
                    <a:lnTo>
                      <a:pt x="0" y="0"/>
                    </a:lnTo>
                    <a:lnTo>
                      <a:pt x="3" y="0"/>
                    </a:lnTo>
                  </a:path>
                </a:pathLst>
              </a:custGeom>
              <a:solidFill>
                <a:srgbClr val="206000"/>
              </a:solidFill>
              <a:ln w="12700" cap="rnd">
                <a:noFill/>
                <a:round/>
                <a:headEnd/>
                <a:tailEnd/>
              </a:ln>
            </p:spPr>
            <p:txBody>
              <a:bodyPr/>
              <a:lstStyle/>
              <a:p>
                <a:endParaRPr lang="en-US">
                  <a:solidFill>
                    <a:srgbClr val="000000"/>
                  </a:solidFill>
                </a:endParaRPr>
              </a:p>
            </p:txBody>
          </p:sp>
          <p:sp>
            <p:nvSpPr>
              <p:cNvPr id="29077" name="Freeform 198"/>
              <p:cNvSpPr>
                <a:spLocks/>
              </p:cNvSpPr>
              <p:nvPr/>
            </p:nvSpPr>
            <p:spPr bwMode="auto">
              <a:xfrm>
                <a:off x="3371" y="2541"/>
                <a:ext cx="4" cy="13"/>
              </a:xfrm>
              <a:custGeom>
                <a:avLst/>
                <a:gdLst>
                  <a:gd name="T0" fmla="*/ 3 w 4"/>
                  <a:gd name="T1" fmla="*/ 1 h 13"/>
                  <a:gd name="T2" fmla="*/ 3 w 4"/>
                  <a:gd name="T3" fmla="*/ 1 h 13"/>
                  <a:gd name="T4" fmla="*/ 2 w 4"/>
                  <a:gd name="T5" fmla="*/ 2 h 13"/>
                  <a:gd name="T6" fmla="*/ 2 w 4"/>
                  <a:gd name="T7" fmla="*/ 4 h 13"/>
                  <a:gd name="T8" fmla="*/ 2 w 4"/>
                  <a:gd name="T9" fmla="*/ 6 h 13"/>
                  <a:gd name="T10" fmla="*/ 1 w 4"/>
                  <a:gd name="T11" fmla="*/ 7 h 13"/>
                  <a:gd name="T12" fmla="*/ 1 w 4"/>
                  <a:gd name="T13" fmla="*/ 9 h 13"/>
                  <a:gd name="T14" fmla="*/ 1 w 4"/>
                  <a:gd name="T15" fmla="*/ 11 h 13"/>
                  <a:gd name="T16" fmla="*/ 1 w 4"/>
                  <a:gd name="T17" fmla="*/ 12 h 13"/>
                  <a:gd name="T18" fmla="*/ 0 w 4"/>
                  <a:gd name="T19" fmla="*/ 12 h 13"/>
                  <a:gd name="T20" fmla="*/ 0 w 4"/>
                  <a:gd name="T21" fmla="*/ 11 h 13"/>
                  <a:gd name="T22" fmla="*/ 0 w 4"/>
                  <a:gd name="T23" fmla="*/ 9 h 13"/>
                  <a:gd name="T24" fmla="*/ 0 w 4"/>
                  <a:gd name="T25" fmla="*/ 7 h 13"/>
                  <a:gd name="T26" fmla="*/ 1 w 4"/>
                  <a:gd name="T27" fmla="*/ 5 h 13"/>
                  <a:gd name="T28" fmla="*/ 1 w 4"/>
                  <a:gd name="T29" fmla="*/ 3 h 13"/>
                  <a:gd name="T30" fmla="*/ 2 w 4"/>
                  <a:gd name="T31" fmla="*/ 2 h 13"/>
                  <a:gd name="T32" fmla="*/ 2 w 4"/>
                  <a:gd name="T33" fmla="*/ 0 h 13"/>
                  <a:gd name="T34" fmla="*/ 3 w 4"/>
                  <a:gd name="T35" fmla="*/ 1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
                  <a:gd name="T55" fmla="*/ 0 h 13"/>
                  <a:gd name="T56" fmla="*/ 4 w 4"/>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 h="13">
                    <a:moveTo>
                      <a:pt x="3" y="1"/>
                    </a:moveTo>
                    <a:lnTo>
                      <a:pt x="3" y="1"/>
                    </a:lnTo>
                    <a:lnTo>
                      <a:pt x="2" y="2"/>
                    </a:lnTo>
                    <a:lnTo>
                      <a:pt x="2" y="4"/>
                    </a:lnTo>
                    <a:lnTo>
                      <a:pt x="2" y="6"/>
                    </a:lnTo>
                    <a:lnTo>
                      <a:pt x="1" y="7"/>
                    </a:lnTo>
                    <a:lnTo>
                      <a:pt x="1" y="9"/>
                    </a:lnTo>
                    <a:lnTo>
                      <a:pt x="1" y="11"/>
                    </a:lnTo>
                    <a:lnTo>
                      <a:pt x="1" y="12"/>
                    </a:lnTo>
                    <a:lnTo>
                      <a:pt x="0" y="12"/>
                    </a:lnTo>
                    <a:lnTo>
                      <a:pt x="0" y="11"/>
                    </a:lnTo>
                    <a:lnTo>
                      <a:pt x="0" y="9"/>
                    </a:lnTo>
                    <a:lnTo>
                      <a:pt x="0" y="7"/>
                    </a:lnTo>
                    <a:lnTo>
                      <a:pt x="1" y="5"/>
                    </a:lnTo>
                    <a:lnTo>
                      <a:pt x="1" y="3"/>
                    </a:lnTo>
                    <a:lnTo>
                      <a:pt x="2" y="2"/>
                    </a:lnTo>
                    <a:lnTo>
                      <a:pt x="2" y="0"/>
                    </a:lnTo>
                    <a:lnTo>
                      <a:pt x="3" y="1"/>
                    </a:lnTo>
                  </a:path>
                </a:pathLst>
              </a:custGeom>
              <a:solidFill>
                <a:srgbClr val="206000"/>
              </a:solidFill>
              <a:ln w="12700" cap="rnd">
                <a:noFill/>
                <a:round/>
                <a:headEnd/>
                <a:tailEnd/>
              </a:ln>
            </p:spPr>
            <p:txBody>
              <a:bodyPr/>
              <a:lstStyle/>
              <a:p>
                <a:endParaRPr lang="en-US">
                  <a:solidFill>
                    <a:srgbClr val="000000"/>
                  </a:solidFill>
                </a:endParaRPr>
              </a:p>
            </p:txBody>
          </p:sp>
          <p:sp>
            <p:nvSpPr>
              <p:cNvPr id="29078" name="Freeform 199"/>
              <p:cNvSpPr>
                <a:spLocks/>
              </p:cNvSpPr>
              <p:nvPr/>
            </p:nvSpPr>
            <p:spPr bwMode="auto">
              <a:xfrm>
                <a:off x="3378" y="2532"/>
                <a:ext cx="21" cy="6"/>
              </a:xfrm>
              <a:custGeom>
                <a:avLst/>
                <a:gdLst>
                  <a:gd name="T0" fmla="*/ 20 w 21"/>
                  <a:gd name="T1" fmla="*/ 1 h 6"/>
                  <a:gd name="T2" fmla="*/ 20 w 21"/>
                  <a:gd name="T3" fmla="*/ 1 h 6"/>
                  <a:gd name="T4" fmla="*/ 18 w 21"/>
                  <a:gd name="T5" fmla="*/ 1 h 6"/>
                  <a:gd name="T6" fmla="*/ 16 w 21"/>
                  <a:gd name="T7" fmla="*/ 2 h 6"/>
                  <a:gd name="T8" fmla="*/ 13 w 21"/>
                  <a:gd name="T9" fmla="*/ 2 h 6"/>
                  <a:gd name="T10" fmla="*/ 11 w 21"/>
                  <a:gd name="T11" fmla="*/ 3 h 6"/>
                  <a:gd name="T12" fmla="*/ 8 w 21"/>
                  <a:gd name="T13" fmla="*/ 3 h 6"/>
                  <a:gd name="T14" fmla="*/ 5 w 21"/>
                  <a:gd name="T15" fmla="*/ 4 h 6"/>
                  <a:gd name="T16" fmla="*/ 3 w 21"/>
                  <a:gd name="T17" fmla="*/ 5 h 6"/>
                  <a:gd name="T18" fmla="*/ 1 w 21"/>
                  <a:gd name="T19" fmla="*/ 5 h 6"/>
                  <a:gd name="T20" fmla="*/ 0 w 21"/>
                  <a:gd name="T21" fmla="*/ 4 h 6"/>
                  <a:gd name="T22" fmla="*/ 2 w 21"/>
                  <a:gd name="T23" fmla="*/ 3 h 6"/>
                  <a:gd name="T24" fmla="*/ 5 w 21"/>
                  <a:gd name="T25" fmla="*/ 3 h 6"/>
                  <a:gd name="T26" fmla="*/ 7 w 21"/>
                  <a:gd name="T27" fmla="*/ 2 h 6"/>
                  <a:gd name="T28" fmla="*/ 10 w 21"/>
                  <a:gd name="T29" fmla="*/ 1 h 6"/>
                  <a:gd name="T30" fmla="*/ 13 w 21"/>
                  <a:gd name="T31" fmla="*/ 1 h 6"/>
                  <a:gd name="T32" fmla="*/ 15 w 21"/>
                  <a:gd name="T33" fmla="*/ 0 h 6"/>
                  <a:gd name="T34" fmla="*/ 18 w 21"/>
                  <a:gd name="T35" fmla="*/ 0 h 6"/>
                  <a:gd name="T36" fmla="*/ 19 w 21"/>
                  <a:gd name="T37" fmla="*/ 0 h 6"/>
                  <a:gd name="T38" fmla="*/ 20 w 21"/>
                  <a:gd name="T39" fmla="*/ 1 h 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
                  <a:gd name="T61" fmla="*/ 0 h 6"/>
                  <a:gd name="T62" fmla="*/ 21 w 21"/>
                  <a:gd name="T63" fmla="*/ 6 h 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 h="6">
                    <a:moveTo>
                      <a:pt x="20" y="1"/>
                    </a:moveTo>
                    <a:lnTo>
                      <a:pt x="20" y="1"/>
                    </a:lnTo>
                    <a:lnTo>
                      <a:pt x="18" y="1"/>
                    </a:lnTo>
                    <a:lnTo>
                      <a:pt x="16" y="2"/>
                    </a:lnTo>
                    <a:lnTo>
                      <a:pt x="13" y="2"/>
                    </a:lnTo>
                    <a:lnTo>
                      <a:pt x="11" y="3"/>
                    </a:lnTo>
                    <a:lnTo>
                      <a:pt x="8" y="3"/>
                    </a:lnTo>
                    <a:lnTo>
                      <a:pt x="5" y="4"/>
                    </a:lnTo>
                    <a:lnTo>
                      <a:pt x="3" y="5"/>
                    </a:lnTo>
                    <a:lnTo>
                      <a:pt x="1" y="5"/>
                    </a:lnTo>
                    <a:lnTo>
                      <a:pt x="0" y="4"/>
                    </a:lnTo>
                    <a:lnTo>
                      <a:pt x="2" y="3"/>
                    </a:lnTo>
                    <a:lnTo>
                      <a:pt x="5" y="3"/>
                    </a:lnTo>
                    <a:lnTo>
                      <a:pt x="7" y="2"/>
                    </a:lnTo>
                    <a:lnTo>
                      <a:pt x="10" y="1"/>
                    </a:lnTo>
                    <a:lnTo>
                      <a:pt x="13" y="1"/>
                    </a:lnTo>
                    <a:lnTo>
                      <a:pt x="15" y="0"/>
                    </a:lnTo>
                    <a:lnTo>
                      <a:pt x="18" y="0"/>
                    </a:lnTo>
                    <a:lnTo>
                      <a:pt x="19" y="0"/>
                    </a:lnTo>
                    <a:lnTo>
                      <a:pt x="20" y="1"/>
                    </a:lnTo>
                  </a:path>
                </a:pathLst>
              </a:custGeom>
              <a:solidFill>
                <a:srgbClr val="206000"/>
              </a:solidFill>
              <a:ln w="12700" cap="rnd">
                <a:noFill/>
                <a:round/>
                <a:headEnd/>
                <a:tailEnd/>
              </a:ln>
            </p:spPr>
            <p:txBody>
              <a:bodyPr/>
              <a:lstStyle/>
              <a:p>
                <a:endParaRPr lang="en-US">
                  <a:solidFill>
                    <a:srgbClr val="000000"/>
                  </a:solidFill>
                </a:endParaRPr>
              </a:p>
            </p:txBody>
          </p:sp>
          <p:sp>
            <p:nvSpPr>
              <p:cNvPr id="29079" name="Freeform 200"/>
              <p:cNvSpPr>
                <a:spLocks/>
              </p:cNvSpPr>
              <p:nvPr/>
            </p:nvSpPr>
            <p:spPr bwMode="auto">
              <a:xfrm>
                <a:off x="3402" y="2523"/>
                <a:ext cx="24" cy="7"/>
              </a:xfrm>
              <a:custGeom>
                <a:avLst/>
                <a:gdLst>
                  <a:gd name="T0" fmla="*/ 23 w 24"/>
                  <a:gd name="T1" fmla="*/ 1 h 7"/>
                  <a:gd name="T2" fmla="*/ 23 w 24"/>
                  <a:gd name="T3" fmla="*/ 1 h 7"/>
                  <a:gd name="T4" fmla="*/ 20 w 24"/>
                  <a:gd name="T5" fmla="*/ 2 h 7"/>
                  <a:gd name="T6" fmla="*/ 17 w 24"/>
                  <a:gd name="T7" fmla="*/ 3 h 7"/>
                  <a:gd name="T8" fmla="*/ 15 w 24"/>
                  <a:gd name="T9" fmla="*/ 4 h 7"/>
                  <a:gd name="T10" fmla="*/ 11 w 24"/>
                  <a:gd name="T11" fmla="*/ 4 h 7"/>
                  <a:gd name="T12" fmla="*/ 8 w 24"/>
                  <a:gd name="T13" fmla="*/ 5 h 7"/>
                  <a:gd name="T14" fmla="*/ 5 w 24"/>
                  <a:gd name="T15" fmla="*/ 6 h 7"/>
                  <a:gd name="T16" fmla="*/ 2 w 24"/>
                  <a:gd name="T17" fmla="*/ 6 h 7"/>
                  <a:gd name="T18" fmla="*/ 1 w 24"/>
                  <a:gd name="T19" fmla="*/ 6 h 7"/>
                  <a:gd name="T20" fmla="*/ 0 w 24"/>
                  <a:gd name="T21" fmla="*/ 5 h 7"/>
                  <a:gd name="T22" fmla="*/ 1 w 24"/>
                  <a:gd name="T23" fmla="*/ 5 h 7"/>
                  <a:gd name="T24" fmla="*/ 4 w 24"/>
                  <a:gd name="T25" fmla="*/ 4 h 7"/>
                  <a:gd name="T26" fmla="*/ 7 w 24"/>
                  <a:gd name="T27" fmla="*/ 4 h 7"/>
                  <a:gd name="T28" fmla="*/ 10 w 24"/>
                  <a:gd name="T29" fmla="*/ 3 h 7"/>
                  <a:gd name="T30" fmla="*/ 13 w 24"/>
                  <a:gd name="T31" fmla="*/ 2 h 7"/>
                  <a:gd name="T32" fmla="*/ 17 w 24"/>
                  <a:gd name="T33" fmla="*/ 1 h 7"/>
                  <a:gd name="T34" fmla="*/ 20 w 24"/>
                  <a:gd name="T35" fmla="*/ 1 h 7"/>
                  <a:gd name="T36" fmla="*/ 22 w 24"/>
                  <a:gd name="T37" fmla="*/ 0 h 7"/>
                  <a:gd name="T38" fmla="*/ 23 w 24"/>
                  <a:gd name="T39" fmla="*/ 1 h 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7"/>
                  <a:gd name="T62" fmla="*/ 24 w 24"/>
                  <a:gd name="T63" fmla="*/ 7 h 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7">
                    <a:moveTo>
                      <a:pt x="23" y="1"/>
                    </a:moveTo>
                    <a:lnTo>
                      <a:pt x="23" y="1"/>
                    </a:lnTo>
                    <a:lnTo>
                      <a:pt x="20" y="2"/>
                    </a:lnTo>
                    <a:lnTo>
                      <a:pt x="17" y="3"/>
                    </a:lnTo>
                    <a:lnTo>
                      <a:pt x="15" y="4"/>
                    </a:lnTo>
                    <a:lnTo>
                      <a:pt x="11" y="4"/>
                    </a:lnTo>
                    <a:lnTo>
                      <a:pt x="8" y="5"/>
                    </a:lnTo>
                    <a:lnTo>
                      <a:pt x="5" y="6"/>
                    </a:lnTo>
                    <a:lnTo>
                      <a:pt x="2" y="6"/>
                    </a:lnTo>
                    <a:lnTo>
                      <a:pt x="1" y="6"/>
                    </a:lnTo>
                    <a:lnTo>
                      <a:pt x="0" y="5"/>
                    </a:lnTo>
                    <a:lnTo>
                      <a:pt x="1" y="5"/>
                    </a:lnTo>
                    <a:lnTo>
                      <a:pt x="4" y="4"/>
                    </a:lnTo>
                    <a:lnTo>
                      <a:pt x="7" y="4"/>
                    </a:lnTo>
                    <a:lnTo>
                      <a:pt x="10" y="3"/>
                    </a:lnTo>
                    <a:lnTo>
                      <a:pt x="13" y="2"/>
                    </a:lnTo>
                    <a:lnTo>
                      <a:pt x="17" y="1"/>
                    </a:lnTo>
                    <a:lnTo>
                      <a:pt x="20" y="1"/>
                    </a:lnTo>
                    <a:lnTo>
                      <a:pt x="22" y="0"/>
                    </a:lnTo>
                    <a:lnTo>
                      <a:pt x="23" y="1"/>
                    </a:lnTo>
                  </a:path>
                </a:pathLst>
              </a:custGeom>
              <a:solidFill>
                <a:srgbClr val="206000"/>
              </a:solidFill>
              <a:ln w="12700" cap="rnd">
                <a:noFill/>
                <a:round/>
                <a:headEnd/>
                <a:tailEnd/>
              </a:ln>
            </p:spPr>
            <p:txBody>
              <a:bodyPr/>
              <a:lstStyle/>
              <a:p>
                <a:endParaRPr lang="en-US">
                  <a:solidFill>
                    <a:srgbClr val="000000"/>
                  </a:solidFill>
                </a:endParaRPr>
              </a:p>
            </p:txBody>
          </p:sp>
          <p:sp>
            <p:nvSpPr>
              <p:cNvPr id="29080" name="Freeform 201"/>
              <p:cNvSpPr>
                <a:spLocks/>
              </p:cNvSpPr>
              <p:nvPr/>
            </p:nvSpPr>
            <p:spPr bwMode="auto">
              <a:xfrm>
                <a:off x="3429" y="2513"/>
                <a:ext cx="19" cy="8"/>
              </a:xfrm>
              <a:custGeom>
                <a:avLst/>
                <a:gdLst>
                  <a:gd name="T0" fmla="*/ 18 w 19"/>
                  <a:gd name="T1" fmla="*/ 2 h 8"/>
                  <a:gd name="T2" fmla="*/ 18 w 19"/>
                  <a:gd name="T3" fmla="*/ 2 h 8"/>
                  <a:gd name="T4" fmla="*/ 15 w 19"/>
                  <a:gd name="T5" fmla="*/ 3 h 8"/>
                  <a:gd name="T6" fmla="*/ 12 w 19"/>
                  <a:gd name="T7" fmla="*/ 3 h 8"/>
                  <a:gd name="T8" fmla="*/ 10 w 19"/>
                  <a:gd name="T9" fmla="*/ 4 h 8"/>
                  <a:gd name="T10" fmla="*/ 7 w 19"/>
                  <a:gd name="T11" fmla="*/ 5 h 8"/>
                  <a:gd name="T12" fmla="*/ 5 w 19"/>
                  <a:gd name="T13" fmla="*/ 6 h 8"/>
                  <a:gd name="T14" fmla="*/ 3 w 19"/>
                  <a:gd name="T15" fmla="*/ 6 h 8"/>
                  <a:gd name="T16" fmla="*/ 2 w 19"/>
                  <a:gd name="T17" fmla="*/ 7 h 8"/>
                  <a:gd name="T18" fmla="*/ 1 w 19"/>
                  <a:gd name="T19" fmla="*/ 7 h 8"/>
                  <a:gd name="T20" fmla="*/ 0 w 19"/>
                  <a:gd name="T21" fmla="*/ 6 h 8"/>
                  <a:gd name="T22" fmla="*/ 1 w 19"/>
                  <a:gd name="T23" fmla="*/ 5 h 8"/>
                  <a:gd name="T24" fmla="*/ 3 w 19"/>
                  <a:gd name="T25" fmla="*/ 5 h 8"/>
                  <a:gd name="T26" fmla="*/ 5 w 19"/>
                  <a:gd name="T27" fmla="*/ 4 h 8"/>
                  <a:gd name="T28" fmla="*/ 7 w 19"/>
                  <a:gd name="T29" fmla="*/ 3 h 8"/>
                  <a:gd name="T30" fmla="*/ 9 w 19"/>
                  <a:gd name="T31" fmla="*/ 3 h 8"/>
                  <a:gd name="T32" fmla="*/ 11 w 19"/>
                  <a:gd name="T33" fmla="*/ 2 h 8"/>
                  <a:gd name="T34" fmla="*/ 14 w 19"/>
                  <a:gd name="T35" fmla="*/ 1 h 8"/>
                  <a:gd name="T36" fmla="*/ 17 w 19"/>
                  <a:gd name="T37" fmla="*/ 0 h 8"/>
                  <a:gd name="T38" fmla="*/ 18 w 19"/>
                  <a:gd name="T39" fmla="*/ 2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8"/>
                  <a:gd name="T62" fmla="*/ 19 w 19"/>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8">
                    <a:moveTo>
                      <a:pt x="18" y="2"/>
                    </a:moveTo>
                    <a:lnTo>
                      <a:pt x="18" y="2"/>
                    </a:lnTo>
                    <a:lnTo>
                      <a:pt x="15" y="3"/>
                    </a:lnTo>
                    <a:lnTo>
                      <a:pt x="12" y="3"/>
                    </a:lnTo>
                    <a:lnTo>
                      <a:pt x="10" y="4"/>
                    </a:lnTo>
                    <a:lnTo>
                      <a:pt x="7" y="5"/>
                    </a:lnTo>
                    <a:lnTo>
                      <a:pt x="5" y="6"/>
                    </a:lnTo>
                    <a:lnTo>
                      <a:pt x="3" y="6"/>
                    </a:lnTo>
                    <a:lnTo>
                      <a:pt x="2" y="7"/>
                    </a:lnTo>
                    <a:lnTo>
                      <a:pt x="1" y="7"/>
                    </a:lnTo>
                    <a:lnTo>
                      <a:pt x="0" y="6"/>
                    </a:lnTo>
                    <a:lnTo>
                      <a:pt x="1" y="5"/>
                    </a:lnTo>
                    <a:lnTo>
                      <a:pt x="3" y="5"/>
                    </a:lnTo>
                    <a:lnTo>
                      <a:pt x="5" y="4"/>
                    </a:lnTo>
                    <a:lnTo>
                      <a:pt x="7" y="3"/>
                    </a:lnTo>
                    <a:lnTo>
                      <a:pt x="9" y="3"/>
                    </a:lnTo>
                    <a:lnTo>
                      <a:pt x="11" y="2"/>
                    </a:lnTo>
                    <a:lnTo>
                      <a:pt x="14" y="1"/>
                    </a:lnTo>
                    <a:lnTo>
                      <a:pt x="17" y="0"/>
                    </a:lnTo>
                    <a:lnTo>
                      <a:pt x="18" y="2"/>
                    </a:lnTo>
                  </a:path>
                </a:pathLst>
              </a:custGeom>
              <a:solidFill>
                <a:srgbClr val="206000"/>
              </a:solidFill>
              <a:ln w="12700" cap="rnd">
                <a:noFill/>
                <a:round/>
                <a:headEnd/>
                <a:tailEnd/>
              </a:ln>
            </p:spPr>
            <p:txBody>
              <a:bodyPr/>
              <a:lstStyle/>
              <a:p>
                <a:endParaRPr lang="en-US">
                  <a:solidFill>
                    <a:srgbClr val="000000"/>
                  </a:solidFill>
                </a:endParaRPr>
              </a:p>
            </p:txBody>
          </p:sp>
          <p:sp>
            <p:nvSpPr>
              <p:cNvPr id="29081" name="Freeform 202"/>
              <p:cNvSpPr>
                <a:spLocks/>
              </p:cNvSpPr>
              <p:nvPr/>
            </p:nvSpPr>
            <p:spPr bwMode="auto">
              <a:xfrm>
                <a:off x="3451" y="2502"/>
                <a:ext cx="34" cy="10"/>
              </a:xfrm>
              <a:custGeom>
                <a:avLst/>
                <a:gdLst>
                  <a:gd name="T0" fmla="*/ 33 w 34"/>
                  <a:gd name="T1" fmla="*/ 2 h 10"/>
                  <a:gd name="T2" fmla="*/ 33 w 34"/>
                  <a:gd name="T3" fmla="*/ 2 h 10"/>
                  <a:gd name="T4" fmla="*/ 30 w 34"/>
                  <a:gd name="T5" fmla="*/ 2 h 10"/>
                  <a:gd name="T6" fmla="*/ 26 w 34"/>
                  <a:gd name="T7" fmla="*/ 3 h 10"/>
                  <a:gd name="T8" fmla="*/ 21 w 34"/>
                  <a:gd name="T9" fmla="*/ 5 h 10"/>
                  <a:gd name="T10" fmla="*/ 15 w 34"/>
                  <a:gd name="T11" fmla="*/ 6 h 10"/>
                  <a:gd name="T12" fmla="*/ 10 w 34"/>
                  <a:gd name="T13" fmla="*/ 7 h 10"/>
                  <a:gd name="T14" fmla="*/ 5 w 34"/>
                  <a:gd name="T15" fmla="*/ 8 h 10"/>
                  <a:gd name="T16" fmla="*/ 2 w 34"/>
                  <a:gd name="T17" fmla="*/ 9 h 10"/>
                  <a:gd name="T18" fmla="*/ 1 w 34"/>
                  <a:gd name="T19" fmla="*/ 9 h 10"/>
                  <a:gd name="T20" fmla="*/ 0 w 34"/>
                  <a:gd name="T21" fmla="*/ 7 h 10"/>
                  <a:gd name="T22" fmla="*/ 1 w 34"/>
                  <a:gd name="T23" fmla="*/ 7 h 10"/>
                  <a:gd name="T24" fmla="*/ 4 w 34"/>
                  <a:gd name="T25" fmla="*/ 7 h 10"/>
                  <a:gd name="T26" fmla="*/ 9 w 34"/>
                  <a:gd name="T27" fmla="*/ 6 h 10"/>
                  <a:gd name="T28" fmla="*/ 14 w 34"/>
                  <a:gd name="T29" fmla="*/ 5 h 10"/>
                  <a:gd name="T30" fmla="*/ 20 w 34"/>
                  <a:gd name="T31" fmla="*/ 3 h 10"/>
                  <a:gd name="T32" fmla="*/ 25 w 34"/>
                  <a:gd name="T33" fmla="*/ 2 h 10"/>
                  <a:gd name="T34" fmla="*/ 29 w 34"/>
                  <a:gd name="T35" fmla="*/ 1 h 10"/>
                  <a:gd name="T36" fmla="*/ 32 w 34"/>
                  <a:gd name="T37" fmla="*/ 0 h 10"/>
                  <a:gd name="T38" fmla="*/ 33 w 34"/>
                  <a:gd name="T39" fmla="*/ 2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10"/>
                  <a:gd name="T62" fmla="*/ 34 w 34"/>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10">
                    <a:moveTo>
                      <a:pt x="33" y="2"/>
                    </a:moveTo>
                    <a:lnTo>
                      <a:pt x="33" y="2"/>
                    </a:lnTo>
                    <a:lnTo>
                      <a:pt x="30" y="2"/>
                    </a:lnTo>
                    <a:lnTo>
                      <a:pt x="26" y="3"/>
                    </a:lnTo>
                    <a:lnTo>
                      <a:pt x="21" y="5"/>
                    </a:lnTo>
                    <a:lnTo>
                      <a:pt x="15" y="6"/>
                    </a:lnTo>
                    <a:lnTo>
                      <a:pt x="10" y="7"/>
                    </a:lnTo>
                    <a:lnTo>
                      <a:pt x="5" y="8"/>
                    </a:lnTo>
                    <a:lnTo>
                      <a:pt x="2" y="9"/>
                    </a:lnTo>
                    <a:lnTo>
                      <a:pt x="1" y="9"/>
                    </a:lnTo>
                    <a:lnTo>
                      <a:pt x="0" y="7"/>
                    </a:lnTo>
                    <a:lnTo>
                      <a:pt x="1" y="7"/>
                    </a:lnTo>
                    <a:lnTo>
                      <a:pt x="4" y="7"/>
                    </a:lnTo>
                    <a:lnTo>
                      <a:pt x="9" y="6"/>
                    </a:lnTo>
                    <a:lnTo>
                      <a:pt x="14" y="5"/>
                    </a:lnTo>
                    <a:lnTo>
                      <a:pt x="20" y="3"/>
                    </a:lnTo>
                    <a:lnTo>
                      <a:pt x="25" y="2"/>
                    </a:lnTo>
                    <a:lnTo>
                      <a:pt x="29" y="1"/>
                    </a:lnTo>
                    <a:lnTo>
                      <a:pt x="32" y="0"/>
                    </a:lnTo>
                    <a:lnTo>
                      <a:pt x="33" y="2"/>
                    </a:lnTo>
                  </a:path>
                </a:pathLst>
              </a:custGeom>
              <a:solidFill>
                <a:srgbClr val="206000"/>
              </a:solidFill>
              <a:ln w="12700" cap="rnd">
                <a:noFill/>
                <a:round/>
                <a:headEnd/>
                <a:tailEnd/>
              </a:ln>
            </p:spPr>
            <p:txBody>
              <a:bodyPr/>
              <a:lstStyle/>
              <a:p>
                <a:endParaRPr lang="en-US">
                  <a:solidFill>
                    <a:srgbClr val="000000"/>
                  </a:solidFill>
                </a:endParaRPr>
              </a:p>
            </p:txBody>
          </p:sp>
          <p:sp>
            <p:nvSpPr>
              <p:cNvPr id="29082" name="Freeform 203"/>
              <p:cNvSpPr>
                <a:spLocks/>
              </p:cNvSpPr>
              <p:nvPr/>
            </p:nvSpPr>
            <p:spPr bwMode="auto">
              <a:xfrm>
                <a:off x="3488" y="2488"/>
                <a:ext cx="41" cy="13"/>
              </a:xfrm>
              <a:custGeom>
                <a:avLst/>
                <a:gdLst>
                  <a:gd name="T0" fmla="*/ 38 w 41"/>
                  <a:gd name="T1" fmla="*/ 1 h 13"/>
                  <a:gd name="T2" fmla="*/ 39 w 41"/>
                  <a:gd name="T3" fmla="*/ 2 h 13"/>
                  <a:gd name="T4" fmla="*/ 38 w 41"/>
                  <a:gd name="T5" fmla="*/ 2 h 13"/>
                  <a:gd name="T6" fmla="*/ 36 w 41"/>
                  <a:gd name="T7" fmla="*/ 3 h 13"/>
                  <a:gd name="T8" fmla="*/ 35 w 41"/>
                  <a:gd name="T9" fmla="*/ 3 h 13"/>
                  <a:gd name="T10" fmla="*/ 32 w 41"/>
                  <a:gd name="T11" fmla="*/ 4 h 13"/>
                  <a:gd name="T12" fmla="*/ 29 w 41"/>
                  <a:gd name="T13" fmla="*/ 5 h 13"/>
                  <a:gd name="T14" fmla="*/ 26 w 41"/>
                  <a:gd name="T15" fmla="*/ 5 h 13"/>
                  <a:gd name="T16" fmla="*/ 24 w 41"/>
                  <a:gd name="T17" fmla="*/ 6 h 13"/>
                  <a:gd name="T18" fmla="*/ 20 w 41"/>
                  <a:gd name="T19" fmla="*/ 7 h 13"/>
                  <a:gd name="T20" fmla="*/ 17 w 41"/>
                  <a:gd name="T21" fmla="*/ 8 h 13"/>
                  <a:gd name="T22" fmla="*/ 14 w 41"/>
                  <a:gd name="T23" fmla="*/ 8 h 13"/>
                  <a:gd name="T24" fmla="*/ 11 w 41"/>
                  <a:gd name="T25" fmla="*/ 9 h 13"/>
                  <a:gd name="T26" fmla="*/ 9 w 41"/>
                  <a:gd name="T27" fmla="*/ 10 h 13"/>
                  <a:gd name="T28" fmla="*/ 6 w 41"/>
                  <a:gd name="T29" fmla="*/ 11 h 13"/>
                  <a:gd name="T30" fmla="*/ 4 w 41"/>
                  <a:gd name="T31" fmla="*/ 11 h 13"/>
                  <a:gd name="T32" fmla="*/ 2 w 41"/>
                  <a:gd name="T33" fmla="*/ 11 h 13"/>
                  <a:gd name="T34" fmla="*/ 1 w 41"/>
                  <a:gd name="T35" fmla="*/ 12 h 13"/>
                  <a:gd name="T36" fmla="*/ 0 w 41"/>
                  <a:gd name="T37" fmla="*/ 10 h 13"/>
                  <a:gd name="T38" fmla="*/ 2 w 41"/>
                  <a:gd name="T39" fmla="*/ 10 h 13"/>
                  <a:gd name="T40" fmla="*/ 3 w 41"/>
                  <a:gd name="T41" fmla="*/ 10 h 13"/>
                  <a:gd name="T42" fmla="*/ 5 w 41"/>
                  <a:gd name="T43" fmla="*/ 9 h 13"/>
                  <a:gd name="T44" fmla="*/ 8 w 41"/>
                  <a:gd name="T45" fmla="*/ 8 h 13"/>
                  <a:gd name="T46" fmla="*/ 11 w 41"/>
                  <a:gd name="T47" fmla="*/ 8 h 13"/>
                  <a:gd name="T48" fmla="*/ 14 w 41"/>
                  <a:gd name="T49" fmla="*/ 7 h 13"/>
                  <a:gd name="T50" fmla="*/ 17 w 41"/>
                  <a:gd name="T51" fmla="*/ 6 h 13"/>
                  <a:gd name="T52" fmla="*/ 20 w 41"/>
                  <a:gd name="T53" fmla="*/ 5 h 13"/>
                  <a:gd name="T54" fmla="*/ 23 w 41"/>
                  <a:gd name="T55" fmla="*/ 5 h 13"/>
                  <a:gd name="T56" fmla="*/ 26 w 41"/>
                  <a:gd name="T57" fmla="*/ 4 h 13"/>
                  <a:gd name="T58" fmla="*/ 29 w 41"/>
                  <a:gd name="T59" fmla="*/ 3 h 13"/>
                  <a:gd name="T60" fmla="*/ 32 w 41"/>
                  <a:gd name="T61" fmla="*/ 2 h 13"/>
                  <a:gd name="T62" fmla="*/ 34 w 41"/>
                  <a:gd name="T63" fmla="*/ 2 h 13"/>
                  <a:gd name="T64" fmla="*/ 35 w 41"/>
                  <a:gd name="T65" fmla="*/ 1 h 13"/>
                  <a:gd name="T66" fmla="*/ 37 w 41"/>
                  <a:gd name="T67" fmla="*/ 1 h 13"/>
                  <a:gd name="T68" fmla="*/ 38 w 41"/>
                  <a:gd name="T69" fmla="*/ 0 h 13"/>
                  <a:gd name="T70" fmla="*/ 40 w 41"/>
                  <a:gd name="T71" fmla="*/ 1 h 13"/>
                  <a:gd name="T72" fmla="*/ 38 w 41"/>
                  <a:gd name="T73" fmla="*/ 1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1"/>
                  <a:gd name="T112" fmla="*/ 0 h 13"/>
                  <a:gd name="T113" fmla="*/ 41 w 41"/>
                  <a:gd name="T114" fmla="*/ 13 h 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1" h="13">
                    <a:moveTo>
                      <a:pt x="38" y="1"/>
                    </a:moveTo>
                    <a:lnTo>
                      <a:pt x="39" y="2"/>
                    </a:lnTo>
                    <a:lnTo>
                      <a:pt x="38" y="2"/>
                    </a:lnTo>
                    <a:lnTo>
                      <a:pt x="36" y="3"/>
                    </a:lnTo>
                    <a:lnTo>
                      <a:pt x="35" y="3"/>
                    </a:lnTo>
                    <a:lnTo>
                      <a:pt x="32" y="4"/>
                    </a:lnTo>
                    <a:lnTo>
                      <a:pt x="29" y="5"/>
                    </a:lnTo>
                    <a:lnTo>
                      <a:pt x="26" y="5"/>
                    </a:lnTo>
                    <a:lnTo>
                      <a:pt x="24" y="6"/>
                    </a:lnTo>
                    <a:lnTo>
                      <a:pt x="20" y="7"/>
                    </a:lnTo>
                    <a:lnTo>
                      <a:pt x="17" y="8"/>
                    </a:lnTo>
                    <a:lnTo>
                      <a:pt x="14" y="8"/>
                    </a:lnTo>
                    <a:lnTo>
                      <a:pt x="11" y="9"/>
                    </a:lnTo>
                    <a:lnTo>
                      <a:pt x="9" y="10"/>
                    </a:lnTo>
                    <a:lnTo>
                      <a:pt x="6" y="11"/>
                    </a:lnTo>
                    <a:lnTo>
                      <a:pt x="4" y="11"/>
                    </a:lnTo>
                    <a:lnTo>
                      <a:pt x="2" y="11"/>
                    </a:lnTo>
                    <a:lnTo>
                      <a:pt x="1" y="12"/>
                    </a:lnTo>
                    <a:lnTo>
                      <a:pt x="0" y="10"/>
                    </a:lnTo>
                    <a:lnTo>
                      <a:pt x="2" y="10"/>
                    </a:lnTo>
                    <a:lnTo>
                      <a:pt x="3" y="10"/>
                    </a:lnTo>
                    <a:lnTo>
                      <a:pt x="5" y="9"/>
                    </a:lnTo>
                    <a:lnTo>
                      <a:pt x="8" y="8"/>
                    </a:lnTo>
                    <a:lnTo>
                      <a:pt x="11" y="8"/>
                    </a:lnTo>
                    <a:lnTo>
                      <a:pt x="14" y="7"/>
                    </a:lnTo>
                    <a:lnTo>
                      <a:pt x="17" y="6"/>
                    </a:lnTo>
                    <a:lnTo>
                      <a:pt x="20" y="5"/>
                    </a:lnTo>
                    <a:lnTo>
                      <a:pt x="23" y="5"/>
                    </a:lnTo>
                    <a:lnTo>
                      <a:pt x="26" y="4"/>
                    </a:lnTo>
                    <a:lnTo>
                      <a:pt x="29" y="3"/>
                    </a:lnTo>
                    <a:lnTo>
                      <a:pt x="32" y="2"/>
                    </a:lnTo>
                    <a:lnTo>
                      <a:pt x="34" y="2"/>
                    </a:lnTo>
                    <a:lnTo>
                      <a:pt x="35" y="1"/>
                    </a:lnTo>
                    <a:lnTo>
                      <a:pt x="37" y="1"/>
                    </a:lnTo>
                    <a:lnTo>
                      <a:pt x="38" y="0"/>
                    </a:lnTo>
                    <a:lnTo>
                      <a:pt x="40" y="1"/>
                    </a:lnTo>
                    <a:lnTo>
                      <a:pt x="38" y="1"/>
                    </a:lnTo>
                  </a:path>
                </a:pathLst>
              </a:custGeom>
              <a:solidFill>
                <a:srgbClr val="206000"/>
              </a:solidFill>
              <a:ln w="12700" cap="rnd">
                <a:noFill/>
                <a:round/>
                <a:headEnd/>
                <a:tailEnd/>
              </a:ln>
            </p:spPr>
            <p:txBody>
              <a:bodyPr/>
              <a:lstStyle/>
              <a:p>
                <a:endParaRPr lang="en-US">
                  <a:solidFill>
                    <a:srgbClr val="000000"/>
                  </a:solidFill>
                </a:endParaRPr>
              </a:p>
            </p:txBody>
          </p:sp>
          <p:sp>
            <p:nvSpPr>
              <p:cNvPr id="29083" name="Freeform 204"/>
              <p:cNvSpPr>
                <a:spLocks/>
              </p:cNvSpPr>
              <p:nvPr/>
            </p:nvSpPr>
            <p:spPr bwMode="auto">
              <a:xfrm>
                <a:off x="3529" y="2490"/>
                <a:ext cx="3" cy="47"/>
              </a:xfrm>
              <a:custGeom>
                <a:avLst/>
                <a:gdLst>
                  <a:gd name="T0" fmla="*/ 1 w 3"/>
                  <a:gd name="T1" fmla="*/ 46 h 47"/>
                  <a:gd name="T2" fmla="*/ 1 w 3"/>
                  <a:gd name="T3" fmla="*/ 44 h 47"/>
                  <a:gd name="T4" fmla="*/ 1 w 3"/>
                  <a:gd name="T5" fmla="*/ 41 h 47"/>
                  <a:gd name="T6" fmla="*/ 1 w 3"/>
                  <a:gd name="T7" fmla="*/ 38 h 47"/>
                  <a:gd name="T8" fmla="*/ 1 w 3"/>
                  <a:gd name="T9" fmla="*/ 35 h 47"/>
                  <a:gd name="T10" fmla="*/ 1 w 3"/>
                  <a:gd name="T11" fmla="*/ 32 h 47"/>
                  <a:gd name="T12" fmla="*/ 1 w 3"/>
                  <a:gd name="T13" fmla="*/ 27 h 47"/>
                  <a:gd name="T14" fmla="*/ 1 w 3"/>
                  <a:gd name="T15" fmla="*/ 23 h 47"/>
                  <a:gd name="T16" fmla="*/ 1 w 3"/>
                  <a:gd name="T17" fmla="*/ 20 h 47"/>
                  <a:gd name="T18" fmla="*/ 1 w 3"/>
                  <a:gd name="T19" fmla="*/ 16 h 47"/>
                  <a:gd name="T20" fmla="*/ 1 w 3"/>
                  <a:gd name="T21" fmla="*/ 12 h 47"/>
                  <a:gd name="T22" fmla="*/ 0 w 3"/>
                  <a:gd name="T23" fmla="*/ 8 h 47"/>
                  <a:gd name="T24" fmla="*/ 0 w 3"/>
                  <a:gd name="T25" fmla="*/ 6 h 47"/>
                  <a:gd name="T26" fmla="*/ 0 w 3"/>
                  <a:gd name="T27" fmla="*/ 3 h 47"/>
                  <a:gd name="T28" fmla="*/ 0 w 3"/>
                  <a:gd name="T29" fmla="*/ 2 h 47"/>
                  <a:gd name="T30" fmla="*/ 0 w 3"/>
                  <a:gd name="T31" fmla="*/ 0 h 47"/>
                  <a:gd name="T32" fmla="*/ 2 w 3"/>
                  <a:gd name="T33" fmla="*/ 0 h 47"/>
                  <a:gd name="T34" fmla="*/ 2 w 3"/>
                  <a:gd name="T35" fmla="*/ 2 h 47"/>
                  <a:gd name="T36" fmla="*/ 2 w 3"/>
                  <a:gd name="T37" fmla="*/ 3 h 47"/>
                  <a:gd name="T38" fmla="*/ 2 w 3"/>
                  <a:gd name="T39" fmla="*/ 6 h 47"/>
                  <a:gd name="T40" fmla="*/ 2 w 3"/>
                  <a:gd name="T41" fmla="*/ 8 h 47"/>
                  <a:gd name="T42" fmla="*/ 2 w 3"/>
                  <a:gd name="T43" fmla="*/ 12 h 47"/>
                  <a:gd name="T44" fmla="*/ 2 w 3"/>
                  <a:gd name="T45" fmla="*/ 16 h 47"/>
                  <a:gd name="T46" fmla="*/ 2 w 3"/>
                  <a:gd name="T47" fmla="*/ 20 h 47"/>
                  <a:gd name="T48" fmla="*/ 2 w 3"/>
                  <a:gd name="T49" fmla="*/ 23 h 47"/>
                  <a:gd name="T50" fmla="*/ 2 w 3"/>
                  <a:gd name="T51" fmla="*/ 27 h 47"/>
                  <a:gd name="T52" fmla="*/ 2 w 3"/>
                  <a:gd name="T53" fmla="*/ 32 h 47"/>
                  <a:gd name="T54" fmla="*/ 2 w 3"/>
                  <a:gd name="T55" fmla="*/ 35 h 47"/>
                  <a:gd name="T56" fmla="*/ 2 w 3"/>
                  <a:gd name="T57" fmla="*/ 38 h 47"/>
                  <a:gd name="T58" fmla="*/ 2 w 3"/>
                  <a:gd name="T59" fmla="*/ 41 h 47"/>
                  <a:gd name="T60" fmla="*/ 2 w 3"/>
                  <a:gd name="T61" fmla="*/ 44 h 47"/>
                  <a:gd name="T62" fmla="*/ 2 w 3"/>
                  <a:gd name="T63" fmla="*/ 46 h 47"/>
                  <a:gd name="T64" fmla="*/ 1 w 3"/>
                  <a:gd name="T65" fmla="*/ 46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
                  <a:gd name="T100" fmla="*/ 0 h 47"/>
                  <a:gd name="T101" fmla="*/ 3 w 3"/>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 h="47">
                    <a:moveTo>
                      <a:pt x="1" y="46"/>
                    </a:moveTo>
                    <a:lnTo>
                      <a:pt x="1" y="44"/>
                    </a:lnTo>
                    <a:lnTo>
                      <a:pt x="1" y="41"/>
                    </a:lnTo>
                    <a:lnTo>
                      <a:pt x="1" y="38"/>
                    </a:lnTo>
                    <a:lnTo>
                      <a:pt x="1" y="35"/>
                    </a:lnTo>
                    <a:lnTo>
                      <a:pt x="1" y="32"/>
                    </a:lnTo>
                    <a:lnTo>
                      <a:pt x="1" y="27"/>
                    </a:lnTo>
                    <a:lnTo>
                      <a:pt x="1" y="23"/>
                    </a:lnTo>
                    <a:lnTo>
                      <a:pt x="1" y="20"/>
                    </a:lnTo>
                    <a:lnTo>
                      <a:pt x="1" y="16"/>
                    </a:lnTo>
                    <a:lnTo>
                      <a:pt x="1" y="12"/>
                    </a:lnTo>
                    <a:lnTo>
                      <a:pt x="0" y="8"/>
                    </a:lnTo>
                    <a:lnTo>
                      <a:pt x="0" y="6"/>
                    </a:lnTo>
                    <a:lnTo>
                      <a:pt x="0" y="3"/>
                    </a:lnTo>
                    <a:lnTo>
                      <a:pt x="0" y="2"/>
                    </a:lnTo>
                    <a:lnTo>
                      <a:pt x="0" y="0"/>
                    </a:lnTo>
                    <a:lnTo>
                      <a:pt x="2" y="0"/>
                    </a:lnTo>
                    <a:lnTo>
                      <a:pt x="2" y="2"/>
                    </a:lnTo>
                    <a:lnTo>
                      <a:pt x="2" y="3"/>
                    </a:lnTo>
                    <a:lnTo>
                      <a:pt x="2" y="6"/>
                    </a:lnTo>
                    <a:lnTo>
                      <a:pt x="2" y="8"/>
                    </a:lnTo>
                    <a:lnTo>
                      <a:pt x="2" y="12"/>
                    </a:lnTo>
                    <a:lnTo>
                      <a:pt x="2" y="16"/>
                    </a:lnTo>
                    <a:lnTo>
                      <a:pt x="2" y="20"/>
                    </a:lnTo>
                    <a:lnTo>
                      <a:pt x="2" y="23"/>
                    </a:lnTo>
                    <a:lnTo>
                      <a:pt x="2" y="27"/>
                    </a:lnTo>
                    <a:lnTo>
                      <a:pt x="2" y="32"/>
                    </a:lnTo>
                    <a:lnTo>
                      <a:pt x="2" y="35"/>
                    </a:lnTo>
                    <a:lnTo>
                      <a:pt x="2" y="38"/>
                    </a:lnTo>
                    <a:lnTo>
                      <a:pt x="2" y="41"/>
                    </a:lnTo>
                    <a:lnTo>
                      <a:pt x="2" y="44"/>
                    </a:lnTo>
                    <a:lnTo>
                      <a:pt x="2" y="46"/>
                    </a:lnTo>
                    <a:lnTo>
                      <a:pt x="1" y="46"/>
                    </a:lnTo>
                  </a:path>
                </a:pathLst>
              </a:custGeom>
              <a:solidFill>
                <a:srgbClr val="206000"/>
              </a:solidFill>
              <a:ln w="12700" cap="rnd">
                <a:noFill/>
                <a:round/>
                <a:headEnd/>
                <a:tailEnd/>
              </a:ln>
            </p:spPr>
            <p:txBody>
              <a:bodyPr/>
              <a:lstStyle/>
              <a:p>
                <a:endParaRPr lang="en-US">
                  <a:solidFill>
                    <a:srgbClr val="000000"/>
                  </a:solidFill>
                </a:endParaRPr>
              </a:p>
            </p:txBody>
          </p:sp>
          <p:sp>
            <p:nvSpPr>
              <p:cNvPr id="29084" name="Freeform 205"/>
              <p:cNvSpPr>
                <a:spLocks/>
              </p:cNvSpPr>
              <p:nvPr/>
            </p:nvSpPr>
            <p:spPr bwMode="auto">
              <a:xfrm>
                <a:off x="3529" y="2537"/>
                <a:ext cx="3" cy="5"/>
              </a:xfrm>
              <a:custGeom>
                <a:avLst/>
                <a:gdLst>
                  <a:gd name="T0" fmla="*/ 2 w 3"/>
                  <a:gd name="T1" fmla="*/ 0 h 5"/>
                  <a:gd name="T2" fmla="*/ 1 w 3"/>
                  <a:gd name="T3" fmla="*/ 4 h 5"/>
                  <a:gd name="T4" fmla="*/ 1 w 3"/>
                  <a:gd name="T5" fmla="*/ 4 h 5"/>
                  <a:gd name="T6" fmla="*/ 0 w 3"/>
                  <a:gd name="T7" fmla="*/ 4 h 5"/>
                  <a:gd name="T8" fmla="*/ 0 w 3"/>
                  <a:gd name="T9" fmla="*/ 0 h 5"/>
                  <a:gd name="T10" fmla="*/ 2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2" y="0"/>
                    </a:moveTo>
                    <a:lnTo>
                      <a:pt x="1" y="4"/>
                    </a:lnTo>
                    <a:lnTo>
                      <a:pt x="0" y="4"/>
                    </a:lnTo>
                    <a:lnTo>
                      <a:pt x="0"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085" name="Freeform 206"/>
              <p:cNvSpPr>
                <a:spLocks/>
              </p:cNvSpPr>
              <p:nvPr/>
            </p:nvSpPr>
            <p:spPr bwMode="auto">
              <a:xfrm>
                <a:off x="3373" y="2491"/>
                <a:ext cx="154" cy="68"/>
              </a:xfrm>
              <a:custGeom>
                <a:avLst/>
                <a:gdLst>
                  <a:gd name="T0" fmla="*/ 44 w 154"/>
                  <a:gd name="T1" fmla="*/ 35 h 68"/>
                  <a:gd name="T2" fmla="*/ 35 w 154"/>
                  <a:gd name="T3" fmla="*/ 38 h 68"/>
                  <a:gd name="T4" fmla="*/ 26 w 154"/>
                  <a:gd name="T5" fmla="*/ 40 h 68"/>
                  <a:gd name="T6" fmla="*/ 16 w 154"/>
                  <a:gd name="T7" fmla="*/ 43 h 68"/>
                  <a:gd name="T8" fmla="*/ 7 w 154"/>
                  <a:gd name="T9" fmla="*/ 47 h 68"/>
                  <a:gd name="T10" fmla="*/ 3 w 154"/>
                  <a:gd name="T11" fmla="*/ 50 h 68"/>
                  <a:gd name="T12" fmla="*/ 1 w 154"/>
                  <a:gd name="T13" fmla="*/ 56 h 68"/>
                  <a:gd name="T14" fmla="*/ 0 w 154"/>
                  <a:gd name="T15" fmla="*/ 64 h 68"/>
                  <a:gd name="T16" fmla="*/ 3 w 154"/>
                  <a:gd name="T17" fmla="*/ 58 h 68"/>
                  <a:gd name="T18" fmla="*/ 17 w 154"/>
                  <a:gd name="T19" fmla="*/ 52 h 68"/>
                  <a:gd name="T20" fmla="*/ 29 w 154"/>
                  <a:gd name="T21" fmla="*/ 49 h 68"/>
                  <a:gd name="T22" fmla="*/ 35 w 154"/>
                  <a:gd name="T23" fmla="*/ 47 h 68"/>
                  <a:gd name="T24" fmla="*/ 38 w 154"/>
                  <a:gd name="T25" fmla="*/ 47 h 68"/>
                  <a:gd name="T26" fmla="*/ 44 w 154"/>
                  <a:gd name="T27" fmla="*/ 39 h 68"/>
                  <a:gd name="T28" fmla="*/ 49 w 154"/>
                  <a:gd name="T29" fmla="*/ 38 h 68"/>
                  <a:gd name="T30" fmla="*/ 57 w 154"/>
                  <a:gd name="T31" fmla="*/ 35 h 68"/>
                  <a:gd name="T32" fmla="*/ 63 w 154"/>
                  <a:gd name="T33" fmla="*/ 32 h 68"/>
                  <a:gd name="T34" fmla="*/ 71 w 154"/>
                  <a:gd name="T35" fmla="*/ 28 h 68"/>
                  <a:gd name="T36" fmla="*/ 81 w 154"/>
                  <a:gd name="T37" fmla="*/ 24 h 68"/>
                  <a:gd name="T38" fmla="*/ 90 w 154"/>
                  <a:gd name="T39" fmla="*/ 22 h 68"/>
                  <a:gd name="T40" fmla="*/ 100 w 154"/>
                  <a:gd name="T41" fmla="*/ 19 h 68"/>
                  <a:gd name="T42" fmla="*/ 110 w 154"/>
                  <a:gd name="T43" fmla="*/ 17 h 68"/>
                  <a:gd name="T44" fmla="*/ 119 w 154"/>
                  <a:gd name="T45" fmla="*/ 13 h 68"/>
                  <a:gd name="T46" fmla="*/ 126 w 154"/>
                  <a:gd name="T47" fmla="*/ 12 h 68"/>
                  <a:gd name="T48" fmla="*/ 131 w 154"/>
                  <a:gd name="T49" fmla="*/ 10 h 68"/>
                  <a:gd name="T50" fmla="*/ 137 w 154"/>
                  <a:gd name="T51" fmla="*/ 9 h 68"/>
                  <a:gd name="T52" fmla="*/ 143 w 154"/>
                  <a:gd name="T53" fmla="*/ 50 h 68"/>
                  <a:gd name="T54" fmla="*/ 153 w 154"/>
                  <a:gd name="T55" fmla="*/ 43 h 68"/>
                  <a:gd name="T56" fmla="*/ 153 w 154"/>
                  <a:gd name="T57" fmla="*/ 36 h 68"/>
                  <a:gd name="T58" fmla="*/ 153 w 154"/>
                  <a:gd name="T59" fmla="*/ 27 h 68"/>
                  <a:gd name="T60" fmla="*/ 153 w 154"/>
                  <a:gd name="T61" fmla="*/ 15 h 68"/>
                  <a:gd name="T62" fmla="*/ 152 w 154"/>
                  <a:gd name="T63" fmla="*/ 3 h 68"/>
                  <a:gd name="T64" fmla="*/ 151 w 154"/>
                  <a:gd name="T65" fmla="*/ 1 h 68"/>
                  <a:gd name="T66" fmla="*/ 146 w 154"/>
                  <a:gd name="T67" fmla="*/ 2 h 68"/>
                  <a:gd name="T68" fmla="*/ 140 w 154"/>
                  <a:gd name="T69" fmla="*/ 4 h 68"/>
                  <a:gd name="T70" fmla="*/ 133 w 154"/>
                  <a:gd name="T71" fmla="*/ 6 h 68"/>
                  <a:gd name="T72" fmla="*/ 125 w 154"/>
                  <a:gd name="T73" fmla="*/ 8 h 68"/>
                  <a:gd name="T74" fmla="*/ 122 w 154"/>
                  <a:gd name="T75" fmla="*/ 9 h 68"/>
                  <a:gd name="T76" fmla="*/ 114 w 154"/>
                  <a:gd name="T77" fmla="*/ 12 h 68"/>
                  <a:gd name="T78" fmla="*/ 102 w 154"/>
                  <a:gd name="T79" fmla="*/ 15 h 68"/>
                  <a:gd name="T80" fmla="*/ 90 w 154"/>
                  <a:gd name="T81" fmla="*/ 18 h 68"/>
                  <a:gd name="T82" fmla="*/ 82 w 154"/>
                  <a:gd name="T83" fmla="*/ 20 h 68"/>
                  <a:gd name="T84" fmla="*/ 78 w 154"/>
                  <a:gd name="T85" fmla="*/ 22 h 68"/>
                  <a:gd name="T86" fmla="*/ 72 w 154"/>
                  <a:gd name="T87" fmla="*/ 24 h 68"/>
                  <a:gd name="T88" fmla="*/ 68 w 154"/>
                  <a:gd name="T89" fmla="*/ 25 h 68"/>
                  <a:gd name="T90" fmla="*/ 63 w 154"/>
                  <a:gd name="T91" fmla="*/ 28 h 68"/>
                  <a:gd name="T92" fmla="*/ 57 w 154"/>
                  <a:gd name="T93" fmla="*/ 31 h 68"/>
                  <a:gd name="T94" fmla="*/ 52 w 154"/>
                  <a:gd name="T95" fmla="*/ 32 h 68"/>
                  <a:gd name="T96" fmla="*/ 48 w 154"/>
                  <a:gd name="T97" fmla="*/ 34 h 68"/>
                  <a:gd name="T98" fmla="*/ 46 w 154"/>
                  <a:gd name="T99" fmla="*/ 35 h 6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4"/>
                  <a:gd name="T151" fmla="*/ 0 h 68"/>
                  <a:gd name="T152" fmla="*/ 154 w 154"/>
                  <a:gd name="T153" fmla="*/ 68 h 6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4" h="68">
                    <a:moveTo>
                      <a:pt x="45" y="35"/>
                    </a:moveTo>
                    <a:lnTo>
                      <a:pt x="45" y="35"/>
                    </a:lnTo>
                    <a:lnTo>
                      <a:pt x="44" y="35"/>
                    </a:lnTo>
                    <a:lnTo>
                      <a:pt x="40" y="36"/>
                    </a:lnTo>
                    <a:lnTo>
                      <a:pt x="38" y="37"/>
                    </a:lnTo>
                    <a:lnTo>
                      <a:pt x="35" y="38"/>
                    </a:lnTo>
                    <a:lnTo>
                      <a:pt x="31" y="39"/>
                    </a:lnTo>
                    <a:lnTo>
                      <a:pt x="28" y="39"/>
                    </a:lnTo>
                    <a:lnTo>
                      <a:pt x="26" y="40"/>
                    </a:lnTo>
                    <a:lnTo>
                      <a:pt x="22" y="41"/>
                    </a:lnTo>
                    <a:lnTo>
                      <a:pt x="19" y="42"/>
                    </a:lnTo>
                    <a:lnTo>
                      <a:pt x="16" y="43"/>
                    </a:lnTo>
                    <a:lnTo>
                      <a:pt x="13" y="43"/>
                    </a:lnTo>
                    <a:lnTo>
                      <a:pt x="10" y="45"/>
                    </a:lnTo>
                    <a:lnTo>
                      <a:pt x="7" y="47"/>
                    </a:lnTo>
                    <a:lnTo>
                      <a:pt x="6" y="47"/>
                    </a:lnTo>
                    <a:lnTo>
                      <a:pt x="4" y="49"/>
                    </a:lnTo>
                    <a:lnTo>
                      <a:pt x="3" y="50"/>
                    </a:lnTo>
                    <a:lnTo>
                      <a:pt x="2" y="52"/>
                    </a:lnTo>
                    <a:lnTo>
                      <a:pt x="2" y="54"/>
                    </a:lnTo>
                    <a:lnTo>
                      <a:pt x="1" y="56"/>
                    </a:lnTo>
                    <a:lnTo>
                      <a:pt x="0" y="58"/>
                    </a:lnTo>
                    <a:lnTo>
                      <a:pt x="0" y="61"/>
                    </a:lnTo>
                    <a:lnTo>
                      <a:pt x="0" y="64"/>
                    </a:lnTo>
                    <a:lnTo>
                      <a:pt x="1" y="67"/>
                    </a:lnTo>
                    <a:lnTo>
                      <a:pt x="1" y="62"/>
                    </a:lnTo>
                    <a:lnTo>
                      <a:pt x="3" y="58"/>
                    </a:lnTo>
                    <a:lnTo>
                      <a:pt x="7" y="56"/>
                    </a:lnTo>
                    <a:lnTo>
                      <a:pt x="12" y="54"/>
                    </a:lnTo>
                    <a:lnTo>
                      <a:pt x="17" y="52"/>
                    </a:lnTo>
                    <a:lnTo>
                      <a:pt x="22" y="50"/>
                    </a:lnTo>
                    <a:lnTo>
                      <a:pt x="26" y="50"/>
                    </a:lnTo>
                    <a:lnTo>
                      <a:pt x="29" y="49"/>
                    </a:lnTo>
                    <a:lnTo>
                      <a:pt x="30" y="49"/>
                    </a:lnTo>
                    <a:lnTo>
                      <a:pt x="33" y="48"/>
                    </a:lnTo>
                    <a:lnTo>
                      <a:pt x="35" y="47"/>
                    </a:lnTo>
                    <a:lnTo>
                      <a:pt x="37" y="47"/>
                    </a:lnTo>
                    <a:lnTo>
                      <a:pt x="38" y="47"/>
                    </a:lnTo>
                    <a:lnTo>
                      <a:pt x="39" y="47"/>
                    </a:lnTo>
                    <a:lnTo>
                      <a:pt x="43" y="39"/>
                    </a:lnTo>
                    <a:lnTo>
                      <a:pt x="44" y="39"/>
                    </a:lnTo>
                    <a:lnTo>
                      <a:pt x="45" y="39"/>
                    </a:lnTo>
                    <a:lnTo>
                      <a:pt x="47" y="39"/>
                    </a:lnTo>
                    <a:lnTo>
                      <a:pt x="49" y="38"/>
                    </a:lnTo>
                    <a:lnTo>
                      <a:pt x="52" y="36"/>
                    </a:lnTo>
                    <a:lnTo>
                      <a:pt x="54" y="35"/>
                    </a:lnTo>
                    <a:lnTo>
                      <a:pt x="57" y="35"/>
                    </a:lnTo>
                    <a:lnTo>
                      <a:pt x="58" y="34"/>
                    </a:lnTo>
                    <a:lnTo>
                      <a:pt x="60" y="33"/>
                    </a:lnTo>
                    <a:lnTo>
                      <a:pt x="63" y="32"/>
                    </a:lnTo>
                    <a:lnTo>
                      <a:pt x="65" y="31"/>
                    </a:lnTo>
                    <a:lnTo>
                      <a:pt x="67" y="30"/>
                    </a:lnTo>
                    <a:lnTo>
                      <a:pt x="71" y="28"/>
                    </a:lnTo>
                    <a:lnTo>
                      <a:pt x="74" y="27"/>
                    </a:lnTo>
                    <a:lnTo>
                      <a:pt x="78" y="26"/>
                    </a:lnTo>
                    <a:lnTo>
                      <a:pt x="81" y="24"/>
                    </a:lnTo>
                    <a:lnTo>
                      <a:pt x="84" y="24"/>
                    </a:lnTo>
                    <a:lnTo>
                      <a:pt x="86" y="23"/>
                    </a:lnTo>
                    <a:lnTo>
                      <a:pt x="90" y="22"/>
                    </a:lnTo>
                    <a:lnTo>
                      <a:pt x="93" y="21"/>
                    </a:lnTo>
                    <a:lnTo>
                      <a:pt x="96" y="20"/>
                    </a:lnTo>
                    <a:lnTo>
                      <a:pt x="100" y="19"/>
                    </a:lnTo>
                    <a:lnTo>
                      <a:pt x="103" y="18"/>
                    </a:lnTo>
                    <a:lnTo>
                      <a:pt x="106" y="17"/>
                    </a:lnTo>
                    <a:lnTo>
                      <a:pt x="110" y="17"/>
                    </a:lnTo>
                    <a:lnTo>
                      <a:pt x="114" y="16"/>
                    </a:lnTo>
                    <a:lnTo>
                      <a:pt x="117" y="14"/>
                    </a:lnTo>
                    <a:lnTo>
                      <a:pt x="119" y="13"/>
                    </a:lnTo>
                    <a:lnTo>
                      <a:pt x="122" y="13"/>
                    </a:lnTo>
                    <a:lnTo>
                      <a:pt x="124" y="12"/>
                    </a:lnTo>
                    <a:lnTo>
                      <a:pt x="126" y="12"/>
                    </a:lnTo>
                    <a:lnTo>
                      <a:pt x="128" y="11"/>
                    </a:lnTo>
                    <a:lnTo>
                      <a:pt x="129" y="11"/>
                    </a:lnTo>
                    <a:lnTo>
                      <a:pt x="131" y="10"/>
                    </a:lnTo>
                    <a:lnTo>
                      <a:pt x="133" y="9"/>
                    </a:lnTo>
                    <a:lnTo>
                      <a:pt x="136" y="9"/>
                    </a:lnTo>
                    <a:lnTo>
                      <a:pt x="137" y="9"/>
                    </a:lnTo>
                    <a:lnTo>
                      <a:pt x="139" y="8"/>
                    </a:lnTo>
                    <a:lnTo>
                      <a:pt x="140" y="8"/>
                    </a:lnTo>
                    <a:lnTo>
                      <a:pt x="143" y="50"/>
                    </a:lnTo>
                    <a:lnTo>
                      <a:pt x="153" y="47"/>
                    </a:lnTo>
                    <a:lnTo>
                      <a:pt x="153" y="45"/>
                    </a:lnTo>
                    <a:lnTo>
                      <a:pt x="153" y="43"/>
                    </a:lnTo>
                    <a:lnTo>
                      <a:pt x="153" y="42"/>
                    </a:lnTo>
                    <a:lnTo>
                      <a:pt x="153" y="39"/>
                    </a:lnTo>
                    <a:lnTo>
                      <a:pt x="153" y="36"/>
                    </a:lnTo>
                    <a:lnTo>
                      <a:pt x="153" y="33"/>
                    </a:lnTo>
                    <a:lnTo>
                      <a:pt x="153" y="30"/>
                    </a:lnTo>
                    <a:lnTo>
                      <a:pt x="153" y="27"/>
                    </a:lnTo>
                    <a:lnTo>
                      <a:pt x="153" y="23"/>
                    </a:lnTo>
                    <a:lnTo>
                      <a:pt x="153" y="19"/>
                    </a:lnTo>
                    <a:lnTo>
                      <a:pt x="153" y="15"/>
                    </a:lnTo>
                    <a:lnTo>
                      <a:pt x="153" y="11"/>
                    </a:lnTo>
                    <a:lnTo>
                      <a:pt x="152" y="7"/>
                    </a:lnTo>
                    <a:lnTo>
                      <a:pt x="152" y="3"/>
                    </a:lnTo>
                    <a:lnTo>
                      <a:pt x="152" y="0"/>
                    </a:lnTo>
                    <a:lnTo>
                      <a:pt x="151" y="0"/>
                    </a:lnTo>
                    <a:lnTo>
                      <a:pt x="151" y="1"/>
                    </a:lnTo>
                    <a:lnTo>
                      <a:pt x="149" y="1"/>
                    </a:lnTo>
                    <a:lnTo>
                      <a:pt x="148" y="2"/>
                    </a:lnTo>
                    <a:lnTo>
                      <a:pt x="146" y="2"/>
                    </a:lnTo>
                    <a:lnTo>
                      <a:pt x="144" y="3"/>
                    </a:lnTo>
                    <a:lnTo>
                      <a:pt x="141" y="4"/>
                    </a:lnTo>
                    <a:lnTo>
                      <a:pt x="140" y="4"/>
                    </a:lnTo>
                    <a:lnTo>
                      <a:pt x="139" y="5"/>
                    </a:lnTo>
                    <a:lnTo>
                      <a:pt x="137" y="5"/>
                    </a:lnTo>
                    <a:lnTo>
                      <a:pt x="133" y="6"/>
                    </a:lnTo>
                    <a:lnTo>
                      <a:pt x="130" y="7"/>
                    </a:lnTo>
                    <a:lnTo>
                      <a:pt x="128" y="7"/>
                    </a:lnTo>
                    <a:lnTo>
                      <a:pt x="125" y="8"/>
                    </a:lnTo>
                    <a:lnTo>
                      <a:pt x="124" y="9"/>
                    </a:lnTo>
                    <a:lnTo>
                      <a:pt x="123" y="9"/>
                    </a:lnTo>
                    <a:lnTo>
                      <a:pt x="122" y="9"/>
                    </a:lnTo>
                    <a:lnTo>
                      <a:pt x="119" y="9"/>
                    </a:lnTo>
                    <a:lnTo>
                      <a:pt x="117" y="11"/>
                    </a:lnTo>
                    <a:lnTo>
                      <a:pt x="114" y="12"/>
                    </a:lnTo>
                    <a:lnTo>
                      <a:pt x="110" y="13"/>
                    </a:lnTo>
                    <a:lnTo>
                      <a:pt x="106" y="14"/>
                    </a:lnTo>
                    <a:lnTo>
                      <a:pt x="102" y="15"/>
                    </a:lnTo>
                    <a:lnTo>
                      <a:pt x="98" y="16"/>
                    </a:lnTo>
                    <a:lnTo>
                      <a:pt x="95" y="17"/>
                    </a:lnTo>
                    <a:lnTo>
                      <a:pt x="90" y="18"/>
                    </a:lnTo>
                    <a:lnTo>
                      <a:pt x="87" y="19"/>
                    </a:lnTo>
                    <a:lnTo>
                      <a:pt x="85" y="20"/>
                    </a:lnTo>
                    <a:lnTo>
                      <a:pt x="82" y="20"/>
                    </a:lnTo>
                    <a:lnTo>
                      <a:pt x="81" y="21"/>
                    </a:lnTo>
                    <a:lnTo>
                      <a:pt x="79" y="22"/>
                    </a:lnTo>
                    <a:lnTo>
                      <a:pt x="78" y="22"/>
                    </a:lnTo>
                    <a:lnTo>
                      <a:pt x="77" y="23"/>
                    </a:lnTo>
                    <a:lnTo>
                      <a:pt x="75" y="23"/>
                    </a:lnTo>
                    <a:lnTo>
                      <a:pt x="72" y="24"/>
                    </a:lnTo>
                    <a:lnTo>
                      <a:pt x="71" y="24"/>
                    </a:lnTo>
                    <a:lnTo>
                      <a:pt x="70" y="24"/>
                    </a:lnTo>
                    <a:lnTo>
                      <a:pt x="68" y="25"/>
                    </a:lnTo>
                    <a:lnTo>
                      <a:pt x="67" y="25"/>
                    </a:lnTo>
                    <a:lnTo>
                      <a:pt x="66" y="27"/>
                    </a:lnTo>
                    <a:lnTo>
                      <a:pt x="63" y="28"/>
                    </a:lnTo>
                    <a:lnTo>
                      <a:pt x="61" y="28"/>
                    </a:lnTo>
                    <a:lnTo>
                      <a:pt x="59" y="29"/>
                    </a:lnTo>
                    <a:lnTo>
                      <a:pt x="57" y="31"/>
                    </a:lnTo>
                    <a:lnTo>
                      <a:pt x="54" y="32"/>
                    </a:lnTo>
                    <a:lnTo>
                      <a:pt x="53" y="32"/>
                    </a:lnTo>
                    <a:lnTo>
                      <a:pt x="52" y="32"/>
                    </a:lnTo>
                    <a:lnTo>
                      <a:pt x="50" y="33"/>
                    </a:lnTo>
                    <a:lnTo>
                      <a:pt x="49" y="33"/>
                    </a:lnTo>
                    <a:lnTo>
                      <a:pt x="48" y="34"/>
                    </a:lnTo>
                    <a:lnTo>
                      <a:pt x="47" y="34"/>
                    </a:lnTo>
                    <a:lnTo>
                      <a:pt x="46" y="34"/>
                    </a:lnTo>
                    <a:lnTo>
                      <a:pt x="46" y="35"/>
                    </a:lnTo>
                    <a:lnTo>
                      <a:pt x="45" y="35"/>
                    </a:lnTo>
                  </a:path>
                </a:pathLst>
              </a:custGeom>
              <a:solidFill>
                <a:srgbClr val="206000"/>
              </a:solidFill>
              <a:ln w="12700" cap="rnd">
                <a:noFill/>
                <a:round/>
                <a:headEnd/>
                <a:tailEnd/>
              </a:ln>
            </p:spPr>
            <p:txBody>
              <a:bodyPr/>
              <a:lstStyle/>
              <a:p>
                <a:endParaRPr lang="en-US">
                  <a:solidFill>
                    <a:srgbClr val="000000"/>
                  </a:solidFill>
                </a:endParaRPr>
              </a:p>
            </p:txBody>
          </p:sp>
          <p:sp>
            <p:nvSpPr>
              <p:cNvPr id="29086" name="Freeform 207"/>
              <p:cNvSpPr>
                <a:spLocks/>
              </p:cNvSpPr>
              <p:nvPr/>
            </p:nvSpPr>
            <p:spPr bwMode="auto">
              <a:xfrm>
                <a:off x="3400" y="2527"/>
                <a:ext cx="17" cy="4"/>
              </a:xfrm>
              <a:custGeom>
                <a:avLst/>
                <a:gdLst>
                  <a:gd name="T0" fmla="*/ 0 w 17"/>
                  <a:gd name="T1" fmla="*/ 2 h 4"/>
                  <a:gd name="T2" fmla="*/ 0 w 17"/>
                  <a:gd name="T3" fmla="*/ 2 h 4"/>
                  <a:gd name="T4" fmla="*/ 2 w 17"/>
                  <a:gd name="T5" fmla="*/ 2 h 4"/>
                  <a:gd name="T6" fmla="*/ 4 w 17"/>
                  <a:gd name="T7" fmla="*/ 2 h 4"/>
                  <a:gd name="T8" fmla="*/ 6 w 17"/>
                  <a:gd name="T9" fmla="*/ 1 h 4"/>
                  <a:gd name="T10" fmla="*/ 9 w 17"/>
                  <a:gd name="T11" fmla="*/ 1 h 4"/>
                  <a:gd name="T12" fmla="*/ 12 w 17"/>
                  <a:gd name="T13" fmla="*/ 1 h 4"/>
                  <a:gd name="T14" fmla="*/ 13 w 17"/>
                  <a:gd name="T15" fmla="*/ 0 h 4"/>
                  <a:gd name="T16" fmla="*/ 15 w 17"/>
                  <a:gd name="T17" fmla="*/ 0 h 4"/>
                  <a:gd name="T18" fmla="*/ 15 w 17"/>
                  <a:gd name="T19" fmla="*/ 0 h 4"/>
                  <a:gd name="T20" fmla="*/ 16 w 17"/>
                  <a:gd name="T21" fmla="*/ 1 h 4"/>
                  <a:gd name="T22" fmla="*/ 15 w 17"/>
                  <a:gd name="T23" fmla="*/ 1 h 4"/>
                  <a:gd name="T24" fmla="*/ 14 w 17"/>
                  <a:gd name="T25" fmla="*/ 1 h 4"/>
                  <a:gd name="T26" fmla="*/ 12 w 17"/>
                  <a:gd name="T27" fmla="*/ 2 h 4"/>
                  <a:gd name="T28" fmla="*/ 10 w 17"/>
                  <a:gd name="T29" fmla="*/ 2 h 4"/>
                  <a:gd name="T30" fmla="*/ 7 w 17"/>
                  <a:gd name="T31" fmla="*/ 2 h 4"/>
                  <a:gd name="T32" fmla="*/ 4 w 17"/>
                  <a:gd name="T33" fmla="*/ 2 h 4"/>
                  <a:gd name="T34" fmla="*/ 3 w 17"/>
                  <a:gd name="T35" fmla="*/ 3 h 4"/>
                  <a:gd name="T36" fmla="*/ 0 w 17"/>
                  <a:gd name="T37" fmla="*/ 3 h 4"/>
                  <a:gd name="T38" fmla="*/ 0 w 17"/>
                  <a:gd name="T39" fmla="*/ 2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4"/>
                  <a:gd name="T62" fmla="*/ 17 w 17"/>
                  <a:gd name="T63" fmla="*/ 4 h 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4">
                    <a:moveTo>
                      <a:pt x="0" y="2"/>
                    </a:moveTo>
                    <a:lnTo>
                      <a:pt x="0" y="2"/>
                    </a:lnTo>
                    <a:lnTo>
                      <a:pt x="2" y="2"/>
                    </a:lnTo>
                    <a:lnTo>
                      <a:pt x="4" y="2"/>
                    </a:lnTo>
                    <a:lnTo>
                      <a:pt x="6" y="1"/>
                    </a:lnTo>
                    <a:lnTo>
                      <a:pt x="9" y="1"/>
                    </a:lnTo>
                    <a:lnTo>
                      <a:pt x="12" y="1"/>
                    </a:lnTo>
                    <a:lnTo>
                      <a:pt x="13" y="0"/>
                    </a:lnTo>
                    <a:lnTo>
                      <a:pt x="15" y="0"/>
                    </a:lnTo>
                    <a:lnTo>
                      <a:pt x="16" y="1"/>
                    </a:lnTo>
                    <a:lnTo>
                      <a:pt x="15" y="1"/>
                    </a:lnTo>
                    <a:lnTo>
                      <a:pt x="14" y="1"/>
                    </a:lnTo>
                    <a:lnTo>
                      <a:pt x="12" y="2"/>
                    </a:lnTo>
                    <a:lnTo>
                      <a:pt x="10" y="2"/>
                    </a:lnTo>
                    <a:lnTo>
                      <a:pt x="7" y="2"/>
                    </a:lnTo>
                    <a:lnTo>
                      <a:pt x="4" y="2"/>
                    </a:lnTo>
                    <a:lnTo>
                      <a:pt x="3" y="3"/>
                    </a:lnTo>
                    <a:lnTo>
                      <a:pt x="0" y="3"/>
                    </a:lnTo>
                    <a:lnTo>
                      <a:pt x="0" y="2"/>
                    </a:lnTo>
                  </a:path>
                </a:pathLst>
              </a:custGeom>
              <a:solidFill>
                <a:srgbClr val="005000"/>
              </a:solidFill>
              <a:ln w="12700" cap="rnd">
                <a:noFill/>
                <a:round/>
                <a:headEnd/>
                <a:tailEnd/>
              </a:ln>
            </p:spPr>
            <p:txBody>
              <a:bodyPr/>
              <a:lstStyle/>
              <a:p>
                <a:endParaRPr lang="en-US">
                  <a:solidFill>
                    <a:srgbClr val="000000"/>
                  </a:solidFill>
                </a:endParaRPr>
              </a:p>
            </p:txBody>
          </p:sp>
          <p:sp>
            <p:nvSpPr>
              <p:cNvPr id="29087" name="Freeform 208"/>
              <p:cNvSpPr>
                <a:spLocks/>
              </p:cNvSpPr>
              <p:nvPr/>
            </p:nvSpPr>
            <p:spPr bwMode="auto">
              <a:xfrm>
                <a:off x="3377" y="2533"/>
                <a:ext cx="19" cy="8"/>
              </a:xfrm>
              <a:custGeom>
                <a:avLst/>
                <a:gdLst>
                  <a:gd name="T0" fmla="*/ 0 w 19"/>
                  <a:gd name="T1" fmla="*/ 6 h 8"/>
                  <a:gd name="T2" fmla="*/ 0 w 19"/>
                  <a:gd name="T3" fmla="*/ 6 h 8"/>
                  <a:gd name="T4" fmla="*/ 1 w 19"/>
                  <a:gd name="T5" fmla="*/ 5 h 8"/>
                  <a:gd name="T6" fmla="*/ 3 w 19"/>
                  <a:gd name="T7" fmla="*/ 4 h 8"/>
                  <a:gd name="T8" fmla="*/ 5 w 19"/>
                  <a:gd name="T9" fmla="*/ 4 h 8"/>
                  <a:gd name="T10" fmla="*/ 7 w 19"/>
                  <a:gd name="T11" fmla="*/ 3 h 8"/>
                  <a:gd name="T12" fmla="*/ 10 w 19"/>
                  <a:gd name="T13" fmla="*/ 2 h 8"/>
                  <a:gd name="T14" fmla="*/ 13 w 19"/>
                  <a:gd name="T15" fmla="*/ 2 h 8"/>
                  <a:gd name="T16" fmla="*/ 15 w 19"/>
                  <a:gd name="T17" fmla="*/ 1 h 8"/>
                  <a:gd name="T18" fmla="*/ 18 w 19"/>
                  <a:gd name="T19" fmla="*/ 0 h 8"/>
                  <a:gd name="T20" fmla="*/ 18 w 19"/>
                  <a:gd name="T21" fmla="*/ 2 h 8"/>
                  <a:gd name="T22" fmla="*/ 16 w 19"/>
                  <a:gd name="T23" fmla="*/ 2 h 8"/>
                  <a:gd name="T24" fmla="*/ 13 w 19"/>
                  <a:gd name="T25" fmla="*/ 3 h 8"/>
                  <a:gd name="T26" fmla="*/ 11 w 19"/>
                  <a:gd name="T27" fmla="*/ 3 h 8"/>
                  <a:gd name="T28" fmla="*/ 8 w 19"/>
                  <a:gd name="T29" fmla="*/ 4 h 8"/>
                  <a:gd name="T30" fmla="*/ 6 w 19"/>
                  <a:gd name="T31" fmla="*/ 5 h 8"/>
                  <a:gd name="T32" fmla="*/ 4 w 19"/>
                  <a:gd name="T33" fmla="*/ 6 h 8"/>
                  <a:gd name="T34" fmla="*/ 2 w 19"/>
                  <a:gd name="T35" fmla="*/ 7 h 8"/>
                  <a:gd name="T36" fmla="*/ 1 w 19"/>
                  <a:gd name="T37" fmla="*/ 7 h 8"/>
                  <a:gd name="T38" fmla="*/ 0 w 19"/>
                  <a:gd name="T39" fmla="*/ 6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8"/>
                  <a:gd name="T62" fmla="*/ 19 w 19"/>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8">
                    <a:moveTo>
                      <a:pt x="0" y="6"/>
                    </a:moveTo>
                    <a:lnTo>
                      <a:pt x="0" y="6"/>
                    </a:lnTo>
                    <a:lnTo>
                      <a:pt x="1" y="5"/>
                    </a:lnTo>
                    <a:lnTo>
                      <a:pt x="3" y="4"/>
                    </a:lnTo>
                    <a:lnTo>
                      <a:pt x="5" y="4"/>
                    </a:lnTo>
                    <a:lnTo>
                      <a:pt x="7" y="3"/>
                    </a:lnTo>
                    <a:lnTo>
                      <a:pt x="10" y="2"/>
                    </a:lnTo>
                    <a:lnTo>
                      <a:pt x="13" y="2"/>
                    </a:lnTo>
                    <a:lnTo>
                      <a:pt x="15" y="1"/>
                    </a:lnTo>
                    <a:lnTo>
                      <a:pt x="18" y="0"/>
                    </a:lnTo>
                    <a:lnTo>
                      <a:pt x="18" y="2"/>
                    </a:lnTo>
                    <a:lnTo>
                      <a:pt x="16" y="2"/>
                    </a:lnTo>
                    <a:lnTo>
                      <a:pt x="13" y="3"/>
                    </a:lnTo>
                    <a:lnTo>
                      <a:pt x="11" y="3"/>
                    </a:lnTo>
                    <a:lnTo>
                      <a:pt x="8" y="4"/>
                    </a:lnTo>
                    <a:lnTo>
                      <a:pt x="6" y="5"/>
                    </a:lnTo>
                    <a:lnTo>
                      <a:pt x="4" y="6"/>
                    </a:lnTo>
                    <a:lnTo>
                      <a:pt x="2" y="7"/>
                    </a:lnTo>
                    <a:lnTo>
                      <a:pt x="1" y="7"/>
                    </a:lnTo>
                    <a:lnTo>
                      <a:pt x="0" y="6"/>
                    </a:lnTo>
                  </a:path>
                </a:pathLst>
              </a:custGeom>
              <a:solidFill>
                <a:srgbClr val="005000"/>
              </a:solidFill>
              <a:ln w="12700" cap="rnd">
                <a:noFill/>
                <a:round/>
                <a:headEnd/>
                <a:tailEnd/>
              </a:ln>
            </p:spPr>
            <p:txBody>
              <a:bodyPr/>
              <a:lstStyle/>
              <a:p>
                <a:endParaRPr lang="en-US">
                  <a:solidFill>
                    <a:srgbClr val="000000"/>
                  </a:solidFill>
                </a:endParaRPr>
              </a:p>
            </p:txBody>
          </p:sp>
          <p:sp>
            <p:nvSpPr>
              <p:cNvPr id="29088" name="Freeform 209"/>
              <p:cNvSpPr>
                <a:spLocks/>
              </p:cNvSpPr>
              <p:nvPr/>
            </p:nvSpPr>
            <p:spPr bwMode="auto">
              <a:xfrm>
                <a:off x="3372" y="2543"/>
                <a:ext cx="2" cy="26"/>
              </a:xfrm>
              <a:custGeom>
                <a:avLst/>
                <a:gdLst>
                  <a:gd name="T0" fmla="*/ 1 w 2"/>
                  <a:gd name="T1" fmla="*/ 17 h 26"/>
                  <a:gd name="T2" fmla="*/ 0 w 2"/>
                  <a:gd name="T3" fmla="*/ 17 h 26"/>
                  <a:gd name="T4" fmla="*/ 0 w 2"/>
                  <a:gd name="T5" fmla="*/ 15 h 26"/>
                  <a:gd name="T6" fmla="*/ 0 w 2"/>
                  <a:gd name="T7" fmla="*/ 12 h 26"/>
                  <a:gd name="T8" fmla="*/ 0 w 2"/>
                  <a:gd name="T9" fmla="*/ 9 h 26"/>
                  <a:gd name="T10" fmla="*/ 0 w 2"/>
                  <a:gd name="T11" fmla="*/ 7 h 26"/>
                  <a:gd name="T12" fmla="*/ 0 w 2"/>
                  <a:gd name="T13" fmla="*/ 5 h 26"/>
                  <a:gd name="T14" fmla="*/ 0 w 2"/>
                  <a:gd name="T15" fmla="*/ 3 h 26"/>
                  <a:gd name="T16" fmla="*/ 1 w 2"/>
                  <a:gd name="T17" fmla="*/ 1 h 26"/>
                  <a:gd name="T18" fmla="*/ 1 w 2"/>
                  <a:gd name="T19" fmla="*/ 0 h 26"/>
                  <a:gd name="T20" fmla="*/ 1 w 2"/>
                  <a:gd name="T21" fmla="*/ 1 h 26"/>
                  <a:gd name="T22" fmla="*/ 1 w 2"/>
                  <a:gd name="T23" fmla="*/ 3 h 26"/>
                  <a:gd name="T24" fmla="*/ 1 w 2"/>
                  <a:gd name="T25" fmla="*/ 4 h 26"/>
                  <a:gd name="T26" fmla="*/ 1 w 2"/>
                  <a:gd name="T27" fmla="*/ 6 h 26"/>
                  <a:gd name="T28" fmla="*/ 1 w 2"/>
                  <a:gd name="T29" fmla="*/ 8 h 26"/>
                  <a:gd name="T30" fmla="*/ 0 w 2"/>
                  <a:gd name="T31" fmla="*/ 10 h 26"/>
                  <a:gd name="T32" fmla="*/ 0 w 2"/>
                  <a:gd name="T33" fmla="*/ 12 h 26"/>
                  <a:gd name="T34" fmla="*/ 0 w 2"/>
                  <a:gd name="T35" fmla="*/ 14 h 26"/>
                  <a:gd name="T36" fmla="*/ 1 w 2"/>
                  <a:gd name="T37" fmla="*/ 16 h 26"/>
                  <a:gd name="T38" fmla="*/ 0 w 2"/>
                  <a:gd name="T39" fmla="*/ 17 h 26"/>
                  <a:gd name="T40" fmla="*/ 1 w 2"/>
                  <a:gd name="T41" fmla="*/ 17 h 26"/>
                  <a:gd name="T42" fmla="*/ 1 w 2"/>
                  <a:gd name="T43" fmla="*/ 25 h 26"/>
                  <a:gd name="T44" fmla="*/ 0 w 2"/>
                  <a:gd name="T45" fmla="*/ 17 h 26"/>
                  <a:gd name="T46" fmla="*/ 1 w 2"/>
                  <a:gd name="T47" fmla="*/ 17 h 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
                  <a:gd name="T73" fmla="*/ 0 h 26"/>
                  <a:gd name="T74" fmla="*/ 2 w 2"/>
                  <a:gd name="T75" fmla="*/ 26 h 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 h="26">
                    <a:moveTo>
                      <a:pt x="1" y="17"/>
                    </a:moveTo>
                    <a:lnTo>
                      <a:pt x="0" y="17"/>
                    </a:lnTo>
                    <a:lnTo>
                      <a:pt x="0" y="15"/>
                    </a:lnTo>
                    <a:lnTo>
                      <a:pt x="0" y="12"/>
                    </a:lnTo>
                    <a:lnTo>
                      <a:pt x="0" y="9"/>
                    </a:lnTo>
                    <a:lnTo>
                      <a:pt x="0" y="7"/>
                    </a:lnTo>
                    <a:lnTo>
                      <a:pt x="0" y="5"/>
                    </a:lnTo>
                    <a:lnTo>
                      <a:pt x="0" y="3"/>
                    </a:lnTo>
                    <a:lnTo>
                      <a:pt x="1" y="1"/>
                    </a:lnTo>
                    <a:lnTo>
                      <a:pt x="1" y="0"/>
                    </a:lnTo>
                    <a:lnTo>
                      <a:pt x="1" y="1"/>
                    </a:lnTo>
                    <a:lnTo>
                      <a:pt x="1" y="3"/>
                    </a:lnTo>
                    <a:lnTo>
                      <a:pt x="1" y="4"/>
                    </a:lnTo>
                    <a:lnTo>
                      <a:pt x="1" y="6"/>
                    </a:lnTo>
                    <a:lnTo>
                      <a:pt x="1" y="8"/>
                    </a:lnTo>
                    <a:lnTo>
                      <a:pt x="0" y="10"/>
                    </a:lnTo>
                    <a:lnTo>
                      <a:pt x="0" y="12"/>
                    </a:lnTo>
                    <a:lnTo>
                      <a:pt x="0" y="14"/>
                    </a:lnTo>
                    <a:lnTo>
                      <a:pt x="1" y="16"/>
                    </a:lnTo>
                    <a:lnTo>
                      <a:pt x="0" y="17"/>
                    </a:lnTo>
                    <a:lnTo>
                      <a:pt x="1" y="17"/>
                    </a:lnTo>
                    <a:lnTo>
                      <a:pt x="1" y="25"/>
                    </a:lnTo>
                    <a:lnTo>
                      <a:pt x="0" y="17"/>
                    </a:lnTo>
                    <a:lnTo>
                      <a:pt x="1" y="17"/>
                    </a:lnTo>
                  </a:path>
                </a:pathLst>
              </a:custGeom>
              <a:solidFill>
                <a:srgbClr val="005000"/>
              </a:solidFill>
              <a:ln w="12700" cap="rnd">
                <a:noFill/>
                <a:round/>
                <a:headEnd/>
                <a:tailEnd/>
              </a:ln>
            </p:spPr>
            <p:txBody>
              <a:bodyPr/>
              <a:lstStyle/>
              <a:p>
                <a:endParaRPr lang="en-US">
                  <a:solidFill>
                    <a:srgbClr val="000000"/>
                  </a:solidFill>
                </a:endParaRPr>
              </a:p>
            </p:txBody>
          </p:sp>
          <p:sp>
            <p:nvSpPr>
              <p:cNvPr id="29089" name="Freeform 210"/>
              <p:cNvSpPr>
                <a:spLocks/>
              </p:cNvSpPr>
              <p:nvPr/>
            </p:nvSpPr>
            <p:spPr bwMode="auto">
              <a:xfrm>
                <a:off x="3372" y="2543"/>
                <a:ext cx="28" cy="16"/>
              </a:xfrm>
              <a:custGeom>
                <a:avLst/>
                <a:gdLst>
                  <a:gd name="T0" fmla="*/ 27 w 28"/>
                  <a:gd name="T1" fmla="*/ 2 h 16"/>
                  <a:gd name="T2" fmla="*/ 27 w 28"/>
                  <a:gd name="T3" fmla="*/ 2 h 16"/>
                  <a:gd name="T4" fmla="*/ 24 w 28"/>
                  <a:gd name="T5" fmla="*/ 3 h 16"/>
                  <a:gd name="T6" fmla="*/ 20 w 28"/>
                  <a:gd name="T7" fmla="*/ 3 h 16"/>
                  <a:gd name="T8" fmla="*/ 17 w 28"/>
                  <a:gd name="T9" fmla="*/ 4 h 16"/>
                  <a:gd name="T10" fmla="*/ 12 w 28"/>
                  <a:gd name="T11" fmla="*/ 5 h 16"/>
                  <a:gd name="T12" fmla="*/ 8 w 28"/>
                  <a:gd name="T13" fmla="*/ 7 h 16"/>
                  <a:gd name="T14" fmla="*/ 5 w 28"/>
                  <a:gd name="T15" fmla="*/ 9 h 16"/>
                  <a:gd name="T16" fmla="*/ 3 w 28"/>
                  <a:gd name="T17" fmla="*/ 12 h 16"/>
                  <a:gd name="T18" fmla="*/ 2 w 28"/>
                  <a:gd name="T19" fmla="*/ 15 h 16"/>
                  <a:gd name="T20" fmla="*/ 0 w 28"/>
                  <a:gd name="T21" fmla="*/ 15 h 16"/>
                  <a:gd name="T22" fmla="*/ 1 w 28"/>
                  <a:gd name="T23" fmla="*/ 11 h 16"/>
                  <a:gd name="T24" fmla="*/ 3 w 28"/>
                  <a:gd name="T25" fmla="*/ 8 h 16"/>
                  <a:gd name="T26" fmla="*/ 7 w 28"/>
                  <a:gd name="T27" fmla="*/ 5 h 16"/>
                  <a:gd name="T28" fmla="*/ 12 w 28"/>
                  <a:gd name="T29" fmla="*/ 3 h 16"/>
                  <a:gd name="T30" fmla="*/ 16 w 28"/>
                  <a:gd name="T31" fmla="*/ 2 h 16"/>
                  <a:gd name="T32" fmla="*/ 20 w 28"/>
                  <a:gd name="T33" fmla="*/ 1 h 16"/>
                  <a:gd name="T34" fmla="*/ 24 w 28"/>
                  <a:gd name="T35" fmla="*/ 1 h 16"/>
                  <a:gd name="T36" fmla="*/ 26 w 28"/>
                  <a:gd name="T37" fmla="*/ 0 h 16"/>
                  <a:gd name="T38" fmla="*/ 27 w 28"/>
                  <a:gd name="T39" fmla="*/ 2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6"/>
                  <a:gd name="T62" fmla="*/ 28 w 28"/>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6">
                    <a:moveTo>
                      <a:pt x="27" y="2"/>
                    </a:moveTo>
                    <a:lnTo>
                      <a:pt x="27" y="2"/>
                    </a:lnTo>
                    <a:lnTo>
                      <a:pt x="24" y="3"/>
                    </a:lnTo>
                    <a:lnTo>
                      <a:pt x="20" y="3"/>
                    </a:lnTo>
                    <a:lnTo>
                      <a:pt x="17" y="4"/>
                    </a:lnTo>
                    <a:lnTo>
                      <a:pt x="12" y="5"/>
                    </a:lnTo>
                    <a:lnTo>
                      <a:pt x="8" y="7"/>
                    </a:lnTo>
                    <a:lnTo>
                      <a:pt x="5" y="9"/>
                    </a:lnTo>
                    <a:lnTo>
                      <a:pt x="3" y="12"/>
                    </a:lnTo>
                    <a:lnTo>
                      <a:pt x="2" y="15"/>
                    </a:lnTo>
                    <a:lnTo>
                      <a:pt x="0" y="15"/>
                    </a:lnTo>
                    <a:lnTo>
                      <a:pt x="1" y="11"/>
                    </a:lnTo>
                    <a:lnTo>
                      <a:pt x="3" y="8"/>
                    </a:lnTo>
                    <a:lnTo>
                      <a:pt x="7" y="5"/>
                    </a:lnTo>
                    <a:lnTo>
                      <a:pt x="12" y="3"/>
                    </a:lnTo>
                    <a:lnTo>
                      <a:pt x="16" y="2"/>
                    </a:lnTo>
                    <a:lnTo>
                      <a:pt x="20" y="1"/>
                    </a:lnTo>
                    <a:lnTo>
                      <a:pt x="24" y="1"/>
                    </a:lnTo>
                    <a:lnTo>
                      <a:pt x="26" y="0"/>
                    </a:lnTo>
                    <a:lnTo>
                      <a:pt x="27" y="2"/>
                    </a:lnTo>
                  </a:path>
                </a:pathLst>
              </a:custGeom>
              <a:solidFill>
                <a:srgbClr val="005000"/>
              </a:solidFill>
              <a:ln w="12700" cap="rnd">
                <a:noFill/>
                <a:round/>
                <a:headEnd/>
                <a:tailEnd/>
              </a:ln>
            </p:spPr>
            <p:txBody>
              <a:bodyPr/>
              <a:lstStyle/>
              <a:p>
                <a:endParaRPr lang="en-US">
                  <a:solidFill>
                    <a:srgbClr val="000000"/>
                  </a:solidFill>
                </a:endParaRPr>
              </a:p>
            </p:txBody>
          </p:sp>
          <p:sp>
            <p:nvSpPr>
              <p:cNvPr id="29090" name="Freeform 211"/>
              <p:cNvSpPr>
                <a:spLocks/>
              </p:cNvSpPr>
              <p:nvPr/>
            </p:nvSpPr>
            <p:spPr bwMode="auto">
              <a:xfrm>
                <a:off x="3403" y="2541"/>
                <a:ext cx="7" cy="1"/>
              </a:xfrm>
              <a:custGeom>
                <a:avLst/>
                <a:gdLst>
                  <a:gd name="T0" fmla="*/ 6 w 7"/>
                  <a:gd name="T1" fmla="*/ 0 h 1"/>
                  <a:gd name="T2" fmla="*/ 6 w 7"/>
                  <a:gd name="T3" fmla="*/ 0 h 1"/>
                  <a:gd name="T4" fmla="*/ 5 w 7"/>
                  <a:gd name="T5" fmla="*/ 0 h 1"/>
                  <a:gd name="T6" fmla="*/ 5 w 7"/>
                  <a:gd name="T7" fmla="*/ 0 h 1"/>
                  <a:gd name="T8" fmla="*/ 4 w 7"/>
                  <a:gd name="T9" fmla="*/ 0 h 1"/>
                  <a:gd name="T10" fmla="*/ 3 w 7"/>
                  <a:gd name="T11" fmla="*/ 0 h 1"/>
                  <a:gd name="T12" fmla="*/ 2 w 7"/>
                  <a:gd name="T13" fmla="*/ 0 h 1"/>
                  <a:gd name="T14" fmla="*/ 1 w 7"/>
                  <a:gd name="T15" fmla="*/ 0 h 1"/>
                  <a:gd name="T16" fmla="*/ 0 w 7"/>
                  <a:gd name="T17" fmla="*/ 0 h 1"/>
                  <a:gd name="T18" fmla="*/ 0 w 7"/>
                  <a:gd name="T19" fmla="*/ 0 h 1"/>
                  <a:gd name="T20" fmla="*/ 1 w 7"/>
                  <a:gd name="T21" fmla="*/ 0 h 1"/>
                  <a:gd name="T22" fmla="*/ 2 w 7"/>
                  <a:gd name="T23" fmla="*/ 0 h 1"/>
                  <a:gd name="T24" fmla="*/ 3 w 7"/>
                  <a:gd name="T25" fmla="*/ 0 h 1"/>
                  <a:gd name="T26" fmla="*/ 4 w 7"/>
                  <a:gd name="T27" fmla="*/ 0 h 1"/>
                  <a:gd name="T28" fmla="*/ 4 w 7"/>
                  <a:gd name="T29" fmla="*/ 0 h 1"/>
                  <a:gd name="T30" fmla="*/ 5 w 7"/>
                  <a:gd name="T31" fmla="*/ 0 h 1"/>
                  <a:gd name="T32" fmla="*/ 5 w 7"/>
                  <a:gd name="T33" fmla="*/ 0 h 1"/>
                  <a:gd name="T34" fmla="*/ 5 w 7"/>
                  <a:gd name="T35" fmla="*/ 0 h 1"/>
                  <a:gd name="T36" fmla="*/ 6 w 7"/>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1"/>
                  <a:gd name="T59" fmla="*/ 7 w 7"/>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1">
                    <a:moveTo>
                      <a:pt x="6" y="0"/>
                    </a:moveTo>
                    <a:lnTo>
                      <a:pt x="6" y="0"/>
                    </a:lnTo>
                    <a:lnTo>
                      <a:pt x="5" y="0"/>
                    </a:lnTo>
                    <a:lnTo>
                      <a:pt x="4" y="0"/>
                    </a:lnTo>
                    <a:lnTo>
                      <a:pt x="3" y="0"/>
                    </a:lnTo>
                    <a:lnTo>
                      <a:pt x="2" y="0"/>
                    </a:lnTo>
                    <a:lnTo>
                      <a:pt x="1" y="0"/>
                    </a:lnTo>
                    <a:lnTo>
                      <a:pt x="0" y="0"/>
                    </a:lnTo>
                    <a:lnTo>
                      <a:pt x="1" y="0"/>
                    </a:lnTo>
                    <a:lnTo>
                      <a:pt x="2" y="0"/>
                    </a:lnTo>
                    <a:lnTo>
                      <a:pt x="3" y="0"/>
                    </a:lnTo>
                    <a:lnTo>
                      <a:pt x="4" y="0"/>
                    </a:lnTo>
                    <a:lnTo>
                      <a:pt x="5" y="0"/>
                    </a:lnTo>
                    <a:lnTo>
                      <a:pt x="6" y="0"/>
                    </a:lnTo>
                  </a:path>
                </a:pathLst>
              </a:custGeom>
              <a:solidFill>
                <a:srgbClr val="005000"/>
              </a:solidFill>
              <a:ln w="12700" cap="rnd">
                <a:noFill/>
                <a:round/>
                <a:headEnd/>
                <a:tailEnd/>
              </a:ln>
            </p:spPr>
            <p:txBody>
              <a:bodyPr/>
              <a:lstStyle/>
              <a:p>
                <a:endParaRPr lang="en-US">
                  <a:solidFill>
                    <a:srgbClr val="000000"/>
                  </a:solidFill>
                </a:endParaRPr>
              </a:p>
            </p:txBody>
          </p:sp>
          <p:sp>
            <p:nvSpPr>
              <p:cNvPr id="29091" name="Freeform 212"/>
              <p:cNvSpPr>
                <a:spLocks/>
              </p:cNvSpPr>
              <p:nvPr/>
            </p:nvSpPr>
            <p:spPr bwMode="auto">
              <a:xfrm>
                <a:off x="3412" y="2533"/>
                <a:ext cx="2" cy="5"/>
              </a:xfrm>
              <a:custGeom>
                <a:avLst/>
                <a:gdLst>
                  <a:gd name="T0" fmla="*/ 1 w 2"/>
                  <a:gd name="T1" fmla="*/ 1 h 5"/>
                  <a:gd name="T2" fmla="*/ 1 w 2"/>
                  <a:gd name="T3" fmla="*/ 1 h 5"/>
                  <a:gd name="T4" fmla="*/ 0 w 2"/>
                  <a:gd name="T5" fmla="*/ 4 h 5"/>
                  <a:gd name="T6" fmla="*/ 0 w 2"/>
                  <a:gd name="T7" fmla="*/ 3 h 5"/>
                  <a:gd name="T8" fmla="*/ 1 w 2"/>
                  <a:gd name="T9" fmla="*/ 0 h 5"/>
                  <a:gd name="T10" fmla="*/ 1 w 2"/>
                  <a:gd name="T11" fmla="*/ 0 h 5"/>
                  <a:gd name="T12" fmla="*/ 1 w 2"/>
                  <a:gd name="T13" fmla="*/ 0 h 5"/>
                  <a:gd name="T14" fmla="*/ 1 w 2"/>
                  <a:gd name="T15" fmla="*/ 0 h 5"/>
                  <a:gd name="T16" fmla="*/ 1 w 2"/>
                  <a:gd name="T17" fmla="*/ 1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5"/>
                  <a:gd name="T29" fmla="*/ 2 w 2"/>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5">
                    <a:moveTo>
                      <a:pt x="1" y="1"/>
                    </a:moveTo>
                    <a:lnTo>
                      <a:pt x="1" y="1"/>
                    </a:lnTo>
                    <a:lnTo>
                      <a:pt x="0" y="4"/>
                    </a:lnTo>
                    <a:lnTo>
                      <a:pt x="0" y="3"/>
                    </a:lnTo>
                    <a:lnTo>
                      <a:pt x="1" y="0"/>
                    </a:lnTo>
                    <a:lnTo>
                      <a:pt x="1" y="1"/>
                    </a:lnTo>
                  </a:path>
                </a:pathLst>
              </a:custGeom>
              <a:solidFill>
                <a:srgbClr val="005000"/>
              </a:solidFill>
              <a:ln w="12700" cap="rnd">
                <a:noFill/>
                <a:round/>
                <a:headEnd/>
                <a:tailEnd/>
              </a:ln>
            </p:spPr>
            <p:txBody>
              <a:bodyPr/>
              <a:lstStyle/>
              <a:p>
                <a:endParaRPr lang="en-US">
                  <a:solidFill>
                    <a:srgbClr val="000000"/>
                  </a:solidFill>
                </a:endParaRPr>
              </a:p>
            </p:txBody>
          </p:sp>
          <p:sp>
            <p:nvSpPr>
              <p:cNvPr id="29092" name="Freeform 213"/>
              <p:cNvSpPr>
                <a:spLocks/>
              </p:cNvSpPr>
              <p:nvPr/>
            </p:nvSpPr>
            <p:spPr bwMode="auto">
              <a:xfrm>
                <a:off x="3417" y="2527"/>
                <a:ext cx="13" cy="4"/>
              </a:xfrm>
              <a:custGeom>
                <a:avLst/>
                <a:gdLst>
                  <a:gd name="T0" fmla="*/ 12 w 13"/>
                  <a:gd name="T1" fmla="*/ 1 h 4"/>
                  <a:gd name="T2" fmla="*/ 12 w 13"/>
                  <a:gd name="T3" fmla="*/ 1 h 4"/>
                  <a:gd name="T4" fmla="*/ 11 w 13"/>
                  <a:gd name="T5" fmla="*/ 1 h 4"/>
                  <a:gd name="T6" fmla="*/ 9 w 13"/>
                  <a:gd name="T7" fmla="*/ 2 h 4"/>
                  <a:gd name="T8" fmla="*/ 7 w 13"/>
                  <a:gd name="T9" fmla="*/ 2 h 4"/>
                  <a:gd name="T10" fmla="*/ 5 w 13"/>
                  <a:gd name="T11" fmla="*/ 2 h 4"/>
                  <a:gd name="T12" fmla="*/ 4 w 13"/>
                  <a:gd name="T13" fmla="*/ 2 h 4"/>
                  <a:gd name="T14" fmla="*/ 2 w 13"/>
                  <a:gd name="T15" fmla="*/ 3 h 4"/>
                  <a:gd name="T16" fmla="*/ 1 w 13"/>
                  <a:gd name="T17" fmla="*/ 3 h 4"/>
                  <a:gd name="T18" fmla="*/ 1 w 13"/>
                  <a:gd name="T19" fmla="*/ 3 h 4"/>
                  <a:gd name="T20" fmla="*/ 0 w 13"/>
                  <a:gd name="T21" fmla="*/ 2 h 4"/>
                  <a:gd name="T22" fmla="*/ 1 w 13"/>
                  <a:gd name="T23" fmla="*/ 2 h 4"/>
                  <a:gd name="T24" fmla="*/ 2 w 13"/>
                  <a:gd name="T25" fmla="*/ 2 h 4"/>
                  <a:gd name="T26" fmla="*/ 5 w 13"/>
                  <a:gd name="T27" fmla="*/ 1 h 4"/>
                  <a:gd name="T28" fmla="*/ 7 w 13"/>
                  <a:gd name="T29" fmla="*/ 1 h 4"/>
                  <a:gd name="T30" fmla="*/ 8 w 13"/>
                  <a:gd name="T31" fmla="*/ 1 h 4"/>
                  <a:gd name="T32" fmla="*/ 10 w 13"/>
                  <a:gd name="T33" fmla="*/ 0 h 4"/>
                  <a:gd name="T34" fmla="*/ 11 w 13"/>
                  <a:gd name="T35" fmla="*/ 0 h 4"/>
                  <a:gd name="T36" fmla="*/ 12 w 13"/>
                  <a:gd name="T37" fmla="*/ 1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4"/>
                  <a:gd name="T59" fmla="*/ 13 w 13"/>
                  <a:gd name="T60" fmla="*/ 4 h 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4">
                    <a:moveTo>
                      <a:pt x="12" y="1"/>
                    </a:moveTo>
                    <a:lnTo>
                      <a:pt x="12" y="1"/>
                    </a:lnTo>
                    <a:lnTo>
                      <a:pt x="11" y="1"/>
                    </a:lnTo>
                    <a:lnTo>
                      <a:pt x="9" y="2"/>
                    </a:lnTo>
                    <a:lnTo>
                      <a:pt x="7" y="2"/>
                    </a:lnTo>
                    <a:lnTo>
                      <a:pt x="5" y="2"/>
                    </a:lnTo>
                    <a:lnTo>
                      <a:pt x="4" y="2"/>
                    </a:lnTo>
                    <a:lnTo>
                      <a:pt x="2" y="3"/>
                    </a:lnTo>
                    <a:lnTo>
                      <a:pt x="1" y="3"/>
                    </a:lnTo>
                    <a:lnTo>
                      <a:pt x="0" y="2"/>
                    </a:lnTo>
                    <a:lnTo>
                      <a:pt x="1" y="2"/>
                    </a:lnTo>
                    <a:lnTo>
                      <a:pt x="2" y="2"/>
                    </a:lnTo>
                    <a:lnTo>
                      <a:pt x="5" y="1"/>
                    </a:lnTo>
                    <a:lnTo>
                      <a:pt x="7" y="1"/>
                    </a:lnTo>
                    <a:lnTo>
                      <a:pt x="8" y="1"/>
                    </a:lnTo>
                    <a:lnTo>
                      <a:pt x="10" y="0"/>
                    </a:lnTo>
                    <a:lnTo>
                      <a:pt x="11" y="0"/>
                    </a:lnTo>
                    <a:lnTo>
                      <a:pt x="12" y="1"/>
                    </a:lnTo>
                  </a:path>
                </a:pathLst>
              </a:custGeom>
              <a:solidFill>
                <a:srgbClr val="005000"/>
              </a:solidFill>
              <a:ln w="12700" cap="rnd">
                <a:noFill/>
                <a:round/>
                <a:headEnd/>
                <a:tailEnd/>
              </a:ln>
            </p:spPr>
            <p:txBody>
              <a:bodyPr/>
              <a:lstStyle/>
              <a:p>
                <a:endParaRPr lang="en-US">
                  <a:solidFill>
                    <a:srgbClr val="000000"/>
                  </a:solidFill>
                </a:endParaRPr>
              </a:p>
            </p:txBody>
          </p:sp>
          <p:sp>
            <p:nvSpPr>
              <p:cNvPr id="29093" name="Freeform 214"/>
              <p:cNvSpPr>
                <a:spLocks/>
              </p:cNvSpPr>
              <p:nvPr/>
            </p:nvSpPr>
            <p:spPr bwMode="auto">
              <a:xfrm>
                <a:off x="3434" y="2517"/>
                <a:ext cx="20" cy="8"/>
              </a:xfrm>
              <a:custGeom>
                <a:avLst/>
                <a:gdLst>
                  <a:gd name="T0" fmla="*/ 19 w 20"/>
                  <a:gd name="T1" fmla="*/ 1 h 8"/>
                  <a:gd name="T2" fmla="*/ 19 w 20"/>
                  <a:gd name="T3" fmla="*/ 1 h 8"/>
                  <a:gd name="T4" fmla="*/ 16 w 20"/>
                  <a:gd name="T5" fmla="*/ 2 h 8"/>
                  <a:gd name="T6" fmla="*/ 13 w 20"/>
                  <a:gd name="T7" fmla="*/ 3 h 8"/>
                  <a:gd name="T8" fmla="*/ 10 w 20"/>
                  <a:gd name="T9" fmla="*/ 3 h 8"/>
                  <a:gd name="T10" fmla="*/ 8 w 20"/>
                  <a:gd name="T11" fmla="*/ 4 h 8"/>
                  <a:gd name="T12" fmla="*/ 5 w 20"/>
                  <a:gd name="T13" fmla="*/ 5 h 8"/>
                  <a:gd name="T14" fmla="*/ 3 w 20"/>
                  <a:gd name="T15" fmla="*/ 6 h 8"/>
                  <a:gd name="T16" fmla="*/ 2 w 20"/>
                  <a:gd name="T17" fmla="*/ 6 h 8"/>
                  <a:gd name="T18" fmla="*/ 1 w 20"/>
                  <a:gd name="T19" fmla="*/ 7 h 8"/>
                  <a:gd name="T20" fmla="*/ 0 w 20"/>
                  <a:gd name="T21" fmla="*/ 6 h 8"/>
                  <a:gd name="T22" fmla="*/ 1 w 20"/>
                  <a:gd name="T23" fmla="*/ 5 h 8"/>
                  <a:gd name="T24" fmla="*/ 3 w 20"/>
                  <a:gd name="T25" fmla="*/ 4 h 8"/>
                  <a:gd name="T26" fmla="*/ 5 w 20"/>
                  <a:gd name="T27" fmla="*/ 4 h 8"/>
                  <a:gd name="T28" fmla="*/ 7 w 20"/>
                  <a:gd name="T29" fmla="*/ 3 h 8"/>
                  <a:gd name="T30" fmla="*/ 10 w 20"/>
                  <a:gd name="T31" fmla="*/ 2 h 8"/>
                  <a:gd name="T32" fmla="*/ 12 w 20"/>
                  <a:gd name="T33" fmla="*/ 1 h 8"/>
                  <a:gd name="T34" fmla="*/ 15 w 20"/>
                  <a:gd name="T35" fmla="*/ 0 h 8"/>
                  <a:gd name="T36" fmla="*/ 18 w 20"/>
                  <a:gd name="T37" fmla="*/ 0 h 8"/>
                  <a:gd name="T38" fmla="*/ 19 w 20"/>
                  <a:gd name="T39" fmla="*/ 1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8"/>
                  <a:gd name="T62" fmla="*/ 20 w 20"/>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8">
                    <a:moveTo>
                      <a:pt x="19" y="1"/>
                    </a:moveTo>
                    <a:lnTo>
                      <a:pt x="19" y="1"/>
                    </a:lnTo>
                    <a:lnTo>
                      <a:pt x="16" y="2"/>
                    </a:lnTo>
                    <a:lnTo>
                      <a:pt x="13" y="3"/>
                    </a:lnTo>
                    <a:lnTo>
                      <a:pt x="10" y="3"/>
                    </a:lnTo>
                    <a:lnTo>
                      <a:pt x="8" y="4"/>
                    </a:lnTo>
                    <a:lnTo>
                      <a:pt x="5" y="5"/>
                    </a:lnTo>
                    <a:lnTo>
                      <a:pt x="3" y="6"/>
                    </a:lnTo>
                    <a:lnTo>
                      <a:pt x="2" y="6"/>
                    </a:lnTo>
                    <a:lnTo>
                      <a:pt x="1" y="7"/>
                    </a:lnTo>
                    <a:lnTo>
                      <a:pt x="0" y="6"/>
                    </a:lnTo>
                    <a:lnTo>
                      <a:pt x="1" y="5"/>
                    </a:lnTo>
                    <a:lnTo>
                      <a:pt x="3" y="4"/>
                    </a:lnTo>
                    <a:lnTo>
                      <a:pt x="5" y="4"/>
                    </a:lnTo>
                    <a:lnTo>
                      <a:pt x="7" y="3"/>
                    </a:lnTo>
                    <a:lnTo>
                      <a:pt x="10" y="2"/>
                    </a:lnTo>
                    <a:lnTo>
                      <a:pt x="12" y="1"/>
                    </a:lnTo>
                    <a:lnTo>
                      <a:pt x="15" y="0"/>
                    </a:lnTo>
                    <a:lnTo>
                      <a:pt x="18" y="0"/>
                    </a:lnTo>
                    <a:lnTo>
                      <a:pt x="19" y="1"/>
                    </a:lnTo>
                  </a:path>
                </a:pathLst>
              </a:custGeom>
              <a:solidFill>
                <a:srgbClr val="005000"/>
              </a:solidFill>
              <a:ln w="12700" cap="rnd">
                <a:noFill/>
                <a:round/>
                <a:headEnd/>
                <a:tailEnd/>
              </a:ln>
            </p:spPr>
            <p:txBody>
              <a:bodyPr/>
              <a:lstStyle/>
              <a:p>
                <a:endParaRPr lang="en-US">
                  <a:solidFill>
                    <a:srgbClr val="000000"/>
                  </a:solidFill>
                </a:endParaRPr>
              </a:p>
            </p:txBody>
          </p:sp>
          <p:sp>
            <p:nvSpPr>
              <p:cNvPr id="29094" name="Freeform 215"/>
              <p:cNvSpPr>
                <a:spLocks/>
              </p:cNvSpPr>
              <p:nvPr/>
            </p:nvSpPr>
            <p:spPr bwMode="auto">
              <a:xfrm>
                <a:off x="3457" y="2502"/>
                <a:ext cx="44" cy="12"/>
              </a:xfrm>
              <a:custGeom>
                <a:avLst/>
                <a:gdLst>
                  <a:gd name="T0" fmla="*/ 43 w 44"/>
                  <a:gd name="T1" fmla="*/ 2 h 12"/>
                  <a:gd name="T2" fmla="*/ 43 w 44"/>
                  <a:gd name="T3" fmla="*/ 2 h 12"/>
                  <a:gd name="T4" fmla="*/ 42 w 44"/>
                  <a:gd name="T5" fmla="*/ 2 h 12"/>
                  <a:gd name="T6" fmla="*/ 40 w 44"/>
                  <a:gd name="T7" fmla="*/ 2 h 12"/>
                  <a:gd name="T8" fmla="*/ 38 w 44"/>
                  <a:gd name="T9" fmla="*/ 3 h 12"/>
                  <a:gd name="T10" fmla="*/ 36 w 44"/>
                  <a:gd name="T11" fmla="*/ 3 h 12"/>
                  <a:gd name="T12" fmla="*/ 33 w 44"/>
                  <a:gd name="T13" fmla="*/ 4 h 12"/>
                  <a:gd name="T14" fmla="*/ 30 w 44"/>
                  <a:gd name="T15" fmla="*/ 5 h 12"/>
                  <a:gd name="T16" fmla="*/ 27 w 44"/>
                  <a:gd name="T17" fmla="*/ 5 h 12"/>
                  <a:gd name="T18" fmla="*/ 24 w 44"/>
                  <a:gd name="T19" fmla="*/ 6 h 12"/>
                  <a:gd name="T20" fmla="*/ 21 w 44"/>
                  <a:gd name="T21" fmla="*/ 7 h 12"/>
                  <a:gd name="T22" fmla="*/ 17 w 44"/>
                  <a:gd name="T23" fmla="*/ 8 h 12"/>
                  <a:gd name="T24" fmla="*/ 14 w 44"/>
                  <a:gd name="T25" fmla="*/ 8 h 12"/>
                  <a:gd name="T26" fmla="*/ 11 w 44"/>
                  <a:gd name="T27" fmla="*/ 9 h 12"/>
                  <a:gd name="T28" fmla="*/ 8 w 44"/>
                  <a:gd name="T29" fmla="*/ 10 h 12"/>
                  <a:gd name="T30" fmla="*/ 5 w 44"/>
                  <a:gd name="T31" fmla="*/ 10 h 12"/>
                  <a:gd name="T32" fmla="*/ 3 w 44"/>
                  <a:gd name="T33" fmla="*/ 11 h 12"/>
                  <a:gd name="T34" fmla="*/ 1 w 44"/>
                  <a:gd name="T35" fmla="*/ 11 h 12"/>
                  <a:gd name="T36" fmla="*/ 0 w 44"/>
                  <a:gd name="T37" fmla="*/ 10 h 12"/>
                  <a:gd name="T38" fmla="*/ 2 w 44"/>
                  <a:gd name="T39" fmla="*/ 9 h 12"/>
                  <a:gd name="T40" fmla="*/ 5 w 44"/>
                  <a:gd name="T41" fmla="*/ 9 h 12"/>
                  <a:gd name="T42" fmla="*/ 7 w 44"/>
                  <a:gd name="T43" fmla="*/ 8 h 12"/>
                  <a:gd name="T44" fmla="*/ 10 w 44"/>
                  <a:gd name="T45" fmla="*/ 8 h 12"/>
                  <a:gd name="T46" fmla="*/ 13 w 44"/>
                  <a:gd name="T47" fmla="*/ 6 h 12"/>
                  <a:gd name="T48" fmla="*/ 16 w 44"/>
                  <a:gd name="T49" fmla="*/ 6 h 12"/>
                  <a:gd name="T50" fmla="*/ 19 w 44"/>
                  <a:gd name="T51" fmla="*/ 5 h 12"/>
                  <a:gd name="T52" fmla="*/ 23 w 44"/>
                  <a:gd name="T53" fmla="*/ 5 h 12"/>
                  <a:gd name="T54" fmla="*/ 26 w 44"/>
                  <a:gd name="T55" fmla="*/ 3 h 12"/>
                  <a:gd name="T56" fmla="*/ 29 w 44"/>
                  <a:gd name="T57" fmla="*/ 3 h 12"/>
                  <a:gd name="T58" fmla="*/ 32 w 44"/>
                  <a:gd name="T59" fmla="*/ 2 h 12"/>
                  <a:gd name="T60" fmla="*/ 35 w 44"/>
                  <a:gd name="T61" fmla="*/ 2 h 12"/>
                  <a:gd name="T62" fmla="*/ 38 w 44"/>
                  <a:gd name="T63" fmla="*/ 1 h 12"/>
                  <a:gd name="T64" fmla="*/ 40 w 44"/>
                  <a:gd name="T65" fmla="*/ 1 h 12"/>
                  <a:gd name="T66" fmla="*/ 41 w 44"/>
                  <a:gd name="T67" fmla="*/ 1 h 12"/>
                  <a:gd name="T68" fmla="*/ 43 w 44"/>
                  <a:gd name="T69" fmla="*/ 0 h 12"/>
                  <a:gd name="T70" fmla="*/ 42 w 44"/>
                  <a:gd name="T71" fmla="*/ 0 h 12"/>
                  <a:gd name="T72" fmla="*/ 43 w 44"/>
                  <a:gd name="T73" fmla="*/ 2 h 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4"/>
                  <a:gd name="T112" fmla="*/ 0 h 12"/>
                  <a:gd name="T113" fmla="*/ 44 w 44"/>
                  <a:gd name="T114" fmla="*/ 12 h 1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4" h="12">
                    <a:moveTo>
                      <a:pt x="43" y="2"/>
                    </a:moveTo>
                    <a:lnTo>
                      <a:pt x="43" y="2"/>
                    </a:lnTo>
                    <a:lnTo>
                      <a:pt x="42" y="2"/>
                    </a:lnTo>
                    <a:lnTo>
                      <a:pt x="40" y="2"/>
                    </a:lnTo>
                    <a:lnTo>
                      <a:pt x="38" y="3"/>
                    </a:lnTo>
                    <a:lnTo>
                      <a:pt x="36" y="3"/>
                    </a:lnTo>
                    <a:lnTo>
                      <a:pt x="33" y="4"/>
                    </a:lnTo>
                    <a:lnTo>
                      <a:pt x="30" y="5"/>
                    </a:lnTo>
                    <a:lnTo>
                      <a:pt x="27" y="5"/>
                    </a:lnTo>
                    <a:lnTo>
                      <a:pt x="24" y="6"/>
                    </a:lnTo>
                    <a:lnTo>
                      <a:pt x="21" y="7"/>
                    </a:lnTo>
                    <a:lnTo>
                      <a:pt x="17" y="8"/>
                    </a:lnTo>
                    <a:lnTo>
                      <a:pt x="14" y="8"/>
                    </a:lnTo>
                    <a:lnTo>
                      <a:pt x="11" y="9"/>
                    </a:lnTo>
                    <a:lnTo>
                      <a:pt x="8" y="10"/>
                    </a:lnTo>
                    <a:lnTo>
                      <a:pt x="5" y="10"/>
                    </a:lnTo>
                    <a:lnTo>
                      <a:pt x="3" y="11"/>
                    </a:lnTo>
                    <a:lnTo>
                      <a:pt x="1" y="11"/>
                    </a:lnTo>
                    <a:lnTo>
                      <a:pt x="0" y="10"/>
                    </a:lnTo>
                    <a:lnTo>
                      <a:pt x="2" y="9"/>
                    </a:lnTo>
                    <a:lnTo>
                      <a:pt x="5" y="9"/>
                    </a:lnTo>
                    <a:lnTo>
                      <a:pt x="7" y="8"/>
                    </a:lnTo>
                    <a:lnTo>
                      <a:pt x="10" y="8"/>
                    </a:lnTo>
                    <a:lnTo>
                      <a:pt x="13" y="6"/>
                    </a:lnTo>
                    <a:lnTo>
                      <a:pt x="16" y="6"/>
                    </a:lnTo>
                    <a:lnTo>
                      <a:pt x="19" y="5"/>
                    </a:lnTo>
                    <a:lnTo>
                      <a:pt x="23" y="5"/>
                    </a:lnTo>
                    <a:lnTo>
                      <a:pt x="26" y="3"/>
                    </a:lnTo>
                    <a:lnTo>
                      <a:pt x="29" y="3"/>
                    </a:lnTo>
                    <a:lnTo>
                      <a:pt x="32" y="2"/>
                    </a:lnTo>
                    <a:lnTo>
                      <a:pt x="35" y="2"/>
                    </a:lnTo>
                    <a:lnTo>
                      <a:pt x="38" y="1"/>
                    </a:lnTo>
                    <a:lnTo>
                      <a:pt x="40" y="1"/>
                    </a:lnTo>
                    <a:lnTo>
                      <a:pt x="41" y="1"/>
                    </a:lnTo>
                    <a:lnTo>
                      <a:pt x="43" y="0"/>
                    </a:lnTo>
                    <a:lnTo>
                      <a:pt x="42" y="0"/>
                    </a:lnTo>
                    <a:lnTo>
                      <a:pt x="43" y="2"/>
                    </a:lnTo>
                  </a:path>
                </a:pathLst>
              </a:custGeom>
              <a:solidFill>
                <a:srgbClr val="005000"/>
              </a:solidFill>
              <a:ln w="12700" cap="rnd">
                <a:noFill/>
                <a:round/>
                <a:headEnd/>
                <a:tailEnd/>
              </a:ln>
            </p:spPr>
            <p:txBody>
              <a:bodyPr/>
              <a:lstStyle/>
              <a:p>
                <a:endParaRPr lang="en-US">
                  <a:solidFill>
                    <a:srgbClr val="000000"/>
                  </a:solidFill>
                </a:endParaRPr>
              </a:p>
            </p:txBody>
          </p:sp>
          <p:sp>
            <p:nvSpPr>
              <p:cNvPr id="29095" name="Freeform 216"/>
              <p:cNvSpPr>
                <a:spLocks/>
              </p:cNvSpPr>
              <p:nvPr/>
            </p:nvSpPr>
            <p:spPr bwMode="auto">
              <a:xfrm>
                <a:off x="3504" y="2498"/>
                <a:ext cx="11" cy="3"/>
              </a:xfrm>
              <a:custGeom>
                <a:avLst/>
                <a:gdLst>
                  <a:gd name="T0" fmla="*/ 8 w 11"/>
                  <a:gd name="T1" fmla="*/ 1 h 3"/>
                  <a:gd name="T2" fmla="*/ 9 w 11"/>
                  <a:gd name="T3" fmla="*/ 1 h 3"/>
                  <a:gd name="T4" fmla="*/ 9 w 11"/>
                  <a:gd name="T5" fmla="*/ 1 h 3"/>
                  <a:gd name="T6" fmla="*/ 8 w 11"/>
                  <a:gd name="T7" fmla="*/ 1 h 3"/>
                  <a:gd name="T8" fmla="*/ 6 w 11"/>
                  <a:gd name="T9" fmla="*/ 1 h 3"/>
                  <a:gd name="T10" fmla="*/ 4 w 11"/>
                  <a:gd name="T11" fmla="*/ 2 h 3"/>
                  <a:gd name="T12" fmla="*/ 3 w 11"/>
                  <a:gd name="T13" fmla="*/ 2 h 3"/>
                  <a:gd name="T14" fmla="*/ 2 w 11"/>
                  <a:gd name="T15" fmla="*/ 2 h 3"/>
                  <a:gd name="T16" fmla="*/ 1 w 11"/>
                  <a:gd name="T17" fmla="*/ 2 h 3"/>
                  <a:gd name="T18" fmla="*/ 1 w 11"/>
                  <a:gd name="T19" fmla="*/ 2 h 3"/>
                  <a:gd name="T20" fmla="*/ 0 w 11"/>
                  <a:gd name="T21" fmla="*/ 1 h 3"/>
                  <a:gd name="T22" fmla="*/ 1 w 11"/>
                  <a:gd name="T23" fmla="*/ 1 h 3"/>
                  <a:gd name="T24" fmla="*/ 1 w 11"/>
                  <a:gd name="T25" fmla="*/ 1 h 3"/>
                  <a:gd name="T26" fmla="*/ 3 w 11"/>
                  <a:gd name="T27" fmla="*/ 1 h 3"/>
                  <a:gd name="T28" fmla="*/ 4 w 11"/>
                  <a:gd name="T29" fmla="*/ 1 h 3"/>
                  <a:gd name="T30" fmla="*/ 6 w 11"/>
                  <a:gd name="T31" fmla="*/ 1 h 3"/>
                  <a:gd name="T32" fmla="*/ 7 w 11"/>
                  <a:gd name="T33" fmla="*/ 0 h 3"/>
                  <a:gd name="T34" fmla="*/ 8 w 11"/>
                  <a:gd name="T35" fmla="*/ 0 h 3"/>
                  <a:gd name="T36" fmla="*/ 9 w 11"/>
                  <a:gd name="T37" fmla="*/ 0 h 3"/>
                  <a:gd name="T38" fmla="*/ 10 w 11"/>
                  <a:gd name="T39" fmla="*/ 1 h 3"/>
                  <a:gd name="T40" fmla="*/ 8 w 11"/>
                  <a:gd name="T41" fmla="*/ 1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3"/>
                  <a:gd name="T65" fmla="*/ 11 w 11"/>
                  <a:gd name="T66" fmla="*/ 3 h 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3">
                    <a:moveTo>
                      <a:pt x="8" y="1"/>
                    </a:moveTo>
                    <a:lnTo>
                      <a:pt x="9" y="1"/>
                    </a:lnTo>
                    <a:lnTo>
                      <a:pt x="8" y="1"/>
                    </a:lnTo>
                    <a:lnTo>
                      <a:pt x="6" y="1"/>
                    </a:lnTo>
                    <a:lnTo>
                      <a:pt x="4" y="2"/>
                    </a:lnTo>
                    <a:lnTo>
                      <a:pt x="3" y="2"/>
                    </a:lnTo>
                    <a:lnTo>
                      <a:pt x="2" y="2"/>
                    </a:lnTo>
                    <a:lnTo>
                      <a:pt x="1" y="2"/>
                    </a:lnTo>
                    <a:lnTo>
                      <a:pt x="0" y="1"/>
                    </a:lnTo>
                    <a:lnTo>
                      <a:pt x="1" y="1"/>
                    </a:lnTo>
                    <a:lnTo>
                      <a:pt x="3" y="1"/>
                    </a:lnTo>
                    <a:lnTo>
                      <a:pt x="4" y="1"/>
                    </a:lnTo>
                    <a:lnTo>
                      <a:pt x="6" y="1"/>
                    </a:lnTo>
                    <a:lnTo>
                      <a:pt x="7" y="0"/>
                    </a:lnTo>
                    <a:lnTo>
                      <a:pt x="8" y="0"/>
                    </a:lnTo>
                    <a:lnTo>
                      <a:pt x="9" y="0"/>
                    </a:lnTo>
                    <a:lnTo>
                      <a:pt x="10" y="1"/>
                    </a:lnTo>
                    <a:lnTo>
                      <a:pt x="8" y="1"/>
                    </a:lnTo>
                  </a:path>
                </a:pathLst>
              </a:custGeom>
              <a:solidFill>
                <a:srgbClr val="005000"/>
              </a:solidFill>
              <a:ln w="12700" cap="rnd">
                <a:noFill/>
                <a:round/>
                <a:headEnd/>
                <a:tailEnd/>
              </a:ln>
            </p:spPr>
            <p:txBody>
              <a:bodyPr/>
              <a:lstStyle/>
              <a:p>
                <a:endParaRPr lang="en-US">
                  <a:solidFill>
                    <a:srgbClr val="000000"/>
                  </a:solidFill>
                </a:endParaRPr>
              </a:p>
            </p:txBody>
          </p:sp>
          <p:sp>
            <p:nvSpPr>
              <p:cNvPr id="29096" name="Freeform 217"/>
              <p:cNvSpPr>
                <a:spLocks/>
              </p:cNvSpPr>
              <p:nvPr/>
            </p:nvSpPr>
            <p:spPr bwMode="auto">
              <a:xfrm>
                <a:off x="3517" y="2500"/>
                <a:ext cx="1" cy="42"/>
              </a:xfrm>
              <a:custGeom>
                <a:avLst/>
                <a:gdLst>
                  <a:gd name="T0" fmla="*/ 0 w 1"/>
                  <a:gd name="T1" fmla="*/ 41 h 42"/>
                  <a:gd name="T2" fmla="*/ 0 w 1"/>
                  <a:gd name="T3" fmla="*/ 40 h 42"/>
                  <a:gd name="T4" fmla="*/ 0 w 1"/>
                  <a:gd name="T5" fmla="*/ 0 h 42"/>
                  <a:gd name="T6" fmla="*/ 0 w 1"/>
                  <a:gd name="T7" fmla="*/ 0 h 42"/>
                  <a:gd name="T8" fmla="*/ 0 w 1"/>
                  <a:gd name="T9" fmla="*/ 40 h 42"/>
                  <a:gd name="T10" fmla="*/ 0 w 1"/>
                  <a:gd name="T11" fmla="*/ 39 h 42"/>
                  <a:gd name="T12" fmla="*/ 0 w 1"/>
                  <a:gd name="T13" fmla="*/ 41 h 42"/>
                  <a:gd name="T14" fmla="*/ 0 60000 65536"/>
                  <a:gd name="T15" fmla="*/ 0 60000 65536"/>
                  <a:gd name="T16" fmla="*/ 0 60000 65536"/>
                  <a:gd name="T17" fmla="*/ 0 60000 65536"/>
                  <a:gd name="T18" fmla="*/ 0 60000 65536"/>
                  <a:gd name="T19" fmla="*/ 0 60000 65536"/>
                  <a:gd name="T20" fmla="*/ 0 60000 65536"/>
                  <a:gd name="T21" fmla="*/ 0 w 1"/>
                  <a:gd name="T22" fmla="*/ 0 h 42"/>
                  <a:gd name="T23" fmla="*/ 1 w 1"/>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42">
                    <a:moveTo>
                      <a:pt x="0" y="41"/>
                    </a:moveTo>
                    <a:lnTo>
                      <a:pt x="0" y="40"/>
                    </a:lnTo>
                    <a:lnTo>
                      <a:pt x="0" y="0"/>
                    </a:lnTo>
                    <a:lnTo>
                      <a:pt x="0" y="40"/>
                    </a:lnTo>
                    <a:lnTo>
                      <a:pt x="0" y="39"/>
                    </a:lnTo>
                    <a:lnTo>
                      <a:pt x="0" y="41"/>
                    </a:lnTo>
                  </a:path>
                </a:pathLst>
              </a:custGeom>
              <a:solidFill>
                <a:srgbClr val="005000"/>
              </a:solidFill>
              <a:ln w="12700" cap="rnd">
                <a:noFill/>
                <a:round/>
                <a:headEnd/>
                <a:tailEnd/>
              </a:ln>
            </p:spPr>
            <p:txBody>
              <a:bodyPr/>
              <a:lstStyle/>
              <a:p>
                <a:endParaRPr lang="en-US">
                  <a:solidFill>
                    <a:srgbClr val="000000"/>
                  </a:solidFill>
                </a:endParaRPr>
              </a:p>
            </p:txBody>
          </p:sp>
          <p:sp>
            <p:nvSpPr>
              <p:cNvPr id="29097" name="Freeform 218"/>
              <p:cNvSpPr>
                <a:spLocks/>
              </p:cNvSpPr>
              <p:nvPr/>
            </p:nvSpPr>
            <p:spPr bwMode="auto">
              <a:xfrm>
                <a:off x="3520" y="2540"/>
                <a:ext cx="9" cy="2"/>
              </a:xfrm>
              <a:custGeom>
                <a:avLst/>
                <a:gdLst>
                  <a:gd name="T0" fmla="*/ 8 w 9"/>
                  <a:gd name="T1" fmla="*/ 0 h 2"/>
                  <a:gd name="T2" fmla="*/ 7 w 9"/>
                  <a:gd name="T3" fmla="*/ 0 h 2"/>
                  <a:gd name="T4" fmla="*/ 1 w 9"/>
                  <a:gd name="T5" fmla="*/ 1 h 2"/>
                  <a:gd name="T6" fmla="*/ 0 w 9"/>
                  <a:gd name="T7" fmla="*/ 1 h 2"/>
                  <a:gd name="T8" fmla="*/ 7 w 9"/>
                  <a:gd name="T9" fmla="*/ 0 h 2"/>
                  <a:gd name="T10" fmla="*/ 6 w 9"/>
                  <a:gd name="T11" fmla="*/ 0 h 2"/>
                  <a:gd name="T12" fmla="*/ 8 w 9"/>
                  <a:gd name="T13" fmla="*/ 0 h 2"/>
                  <a:gd name="T14" fmla="*/ 0 60000 65536"/>
                  <a:gd name="T15" fmla="*/ 0 60000 65536"/>
                  <a:gd name="T16" fmla="*/ 0 60000 65536"/>
                  <a:gd name="T17" fmla="*/ 0 60000 65536"/>
                  <a:gd name="T18" fmla="*/ 0 60000 65536"/>
                  <a:gd name="T19" fmla="*/ 0 60000 65536"/>
                  <a:gd name="T20" fmla="*/ 0 60000 65536"/>
                  <a:gd name="T21" fmla="*/ 0 w 9"/>
                  <a:gd name="T22" fmla="*/ 0 h 2"/>
                  <a:gd name="T23" fmla="*/ 9 w 9"/>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2">
                    <a:moveTo>
                      <a:pt x="8" y="0"/>
                    </a:moveTo>
                    <a:lnTo>
                      <a:pt x="7" y="0"/>
                    </a:lnTo>
                    <a:lnTo>
                      <a:pt x="1" y="1"/>
                    </a:lnTo>
                    <a:lnTo>
                      <a:pt x="0" y="1"/>
                    </a:lnTo>
                    <a:lnTo>
                      <a:pt x="7" y="0"/>
                    </a:lnTo>
                    <a:lnTo>
                      <a:pt x="6" y="0"/>
                    </a:lnTo>
                    <a:lnTo>
                      <a:pt x="8" y="0"/>
                    </a:lnTo>
                  </a:path>
                </a:pathLst>
              </a:custGeom>
              <a:solidFill>
                <a:srgbClr val="005000"/>
              </a:solidFill>
              <a:ln w="12700" cap="rnd">
                <a:noFill/>
                <a:round/>
                <a:headEnd/>
                <a:tailEnd/>
              </a:ln>
            </p:spPr>
            <p:txBody>
              <a:bodyPr/>
              <a:lstStyle/>
              <a:p>
                <a:endParaRPr lang="en-US">
                  <a:solidFill>
                    <a:srgbClr val="000000"/>
                  </a:solidFill>
                </a:endParaRPr>
              </a:p>
            </p:txBody>
          </p:sp>
          <p:sp>
            <p:nvSpPr>
              <p:cNvPr id="29098" name="Freeform 219"/>
              <p:cNvSpPr>
                <a:spLocks/>
              </p:cNvSpPr>
              <p:nvPr/>
            </p:nvSpPr>
            <p:spPr bwMode="auto">
              <a:xfrm>
                <a:off x="3528" y="2490"/>
                <a:ext cx="3" cy="47"/>
              </a:xfrm>
              <a:custGeom>
                <a:avLst/>
                <a:gdLst>
                  <a:gd name="T0" fmla="*/ 1 w 3"/>
                  <a:gd name="T1" fmla="*/ 0 h 47"/>
                  <a:gd name="T2" fmla="*/ 1 w 3"/>
                  <a:gd name="T3" fmla="*/ 2 h 47"/>
                  <a:gd name="T4" fmla="*/ 2 w 3"/>
                  <a:gd name="T5" fmla="*/ 5 h 47"/>
                  <a:gd name="T6" fmla="*/ 2 w 3"/>
                  <a:gd name="T7" fmla="*/ 8 h 47"/>
                  <a:gd name="T8" fmla="*/ 2 w 3"/>
                  <a:gd name="T9" fmla="*/ 12 h 47"/>
                  <a:gd name="T10" fmla="*/ 2 w 3"/>
                  <a:gd name="T11" fmla="*/ 16 h 47"/>
                  <a:gd name="T12" fmla="*/ 2 w 3"/>
                  <a:gd name="T13" fmla="*/ 20 h 47"/>
                  <a:gd name="T14" fmla="*/ 2 w 3"/>
                  <a:gd name="T15" fmla="*/ 23 h 47"/>
                  <a:gd name="T16" fmla="*/ 2 w 3"/>
                  <a:gd name="T17" fmla="*/ 27 h 47"/>
                  <a:gd name="T18" fmla="*/ 2 w 3"/>
                  <a:gd name="T19" fmla="*/ 30 h 47"/>
                  <a:gd name="T20" fmla="*/ 2 w 3"/>
                  <a:gd name="T21" fmla="*/ 33 h 47"/>
                  <a:gd name="T22" fmla="*/ 2 w 3"/>
                  <a:gd name="T23" fmla="*/ 36 h 47"/>
                  <a:gd name="T24" fmla="*/ 2 w 3"/>
                  <a:gd name="T25" fmla="*/ 39 h 47"/>
                  <a:gd name="T26" fmla="*/ 2 w 3"/>
                  <a:gd name="T27" fmla="*/ 41 h 47"/>
                  <a:gd name="T28" fmla="*/ 2 w 3"/>
                  <a:gd name="T29" fmla="*/ 43 h 47"/>
                  <a:gd name="T30" fmla="*/ 2 w 3"/>
                  <a:gd name="T31" fmla="*/ 44 h 47"/>
                  <a:gd name="T32" fmla="*/ 2 w 3"/>
                  <a:gd name="T33" fmla="*/ 46 h 47"/>
                  <a:gd name="T34" fmla="*/ 1 w 3"/>
                  <a:gd name="T35" fmla="*/ 46 h 47"/>
                  <a:gd name="T36" fmla="*/ 1 w 3"/>
                  <a:gd name="T37" fmla="*/ 44 h 47"/>
                  <a:gd name="T38" fmla="*/ 1 w 3"/>
                  <a:gd name="T39" fmla="*/ 43 h 47"/>
                  <a:gd name="T40" fmla="*/ 1 w 3"/>
                  <a:gd name="T41" fmla="*/ 41 h 47"/>
                  <a:gd name="T42" fmla="*/ 1 w 3"/>
                  <a:gd name="T43" fmla="*/ 39 h 47"/>
                  <a:gd name="T44" fmla="*/ 1 w 3"/>
                  <a:gd name="T45" fmla="*/ 36 h 47"/>
                  <a:gd name="T46" fmla="*/ 1 w 3"/>
                  <a:gd name="T47" fmla="*/ 33 h 47"/>
                  <a:gd name="T48" fmla="*/ 1 w 3"/>
                  <a:gd name="T49" fmla="*/ 30 h 47"/>
                  <a:gd name="T50" fmla="*/ 1 w 3"/>
                  <a:gd name="T51" fmla="*/ 27 h 47"/>
                  <a:gd name="T52" fmla="*/ 0 w 3"/>
                  <a:gd name="T53" fmla="*/ 23 h 47"/>
                  <a:gd name="T54" fmla="*/ 0 w 3"/>
                  <a:gd name="T55" fmla="*/ 20 h 47"/>
                  <a:gd name="T56" fmla="*/ 0 w 3"/>
                  <a:gd name="T57" fmla="*/ 16 h 47"/>
                  <a:gd name="T58" fmla="*/ 0 w 3"/>
                  <a:gd name="T59" fmla="*/ 12 h 47"/>
                  <a:gd name="T60" fmla="*/ 0 w 3"/>
                  <a:gd name="T61" fmla="*/ 8 h 47"/>
                  <a:gd name="T62" fmla="*/ 0 w 3"/>
                  <a:gd name="T63" fmla="*/ 5 h 47"/>
                  <a:gd name="T64" fmla="*/ 0 w 3"/>
                  <a:gd name="T65" fmla="*/ 2 h 47"/>
                  <a:gd name="T66" fmla="*/ 1 w 3"/>
                  <a:gd name="T67" fmla="*/ 2 h 47"/>
                  <a:gd name="T68" fmla="*/ 1 w 3"/>
                  <a:gd name="T69" fmla="*/ 0 h 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
                  <a:gd name="T106" fmla="*/ 0 h 47"/>
                  <a:gd name="T107" fmla="*/ 3 w 3"/>
                  <a:gd name="T108" fmla="*/ 47 h 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 h="47">
                    <a:moveTo>
                      <a:pt x="1" y="0"/>
                    </a:moveTo>
                    <a:lnTo>
                      <a:pt x="1" y="2"/>
                    </a:lnTo>
                    <a:lnTo>
                      <a:pt x="2" y="5"/>
                    </a:lnTo>
                    <a:lnTo>
                      <a:pt x="2" y="8"/>
                    </a:lnTo>
                    <a:lnTo>
                      <a:pt x="2" y="12"/>
                    </a:lnTo>
                    <a:lnTo>
                      <a:pt x="2" y="16"/>
                    </a:lnTo>
                    <a:lnTo>
                      <a:pt x="2" y="20"/>
                    </a:lnTo>
                    <a:lnTo>
                      <a:pt x="2" y="23"/>
                    </a:lnTo>
                    <a:lnTo>
                      <a:pt x="2" y="27"/>
                    </a:lnTo>
                    <a:lnTo>
                      <a:pt x="2" y="30"/>
                    </a:lnTo>
                    <a:lnTo>
                      <a:pt x="2" y="33"/>
                    </a:lnTo>
                    <a:lnTo>
                      <a:pt x="2" y="36"/>
                    </a:lnTo>
                    <a:lnTo>
                      <a:pt x="2" y="39"/>
                    </a:lnTo>
                    <a:lnTo>
                      <a:pt x="2" y="41"/>
                    </a:lnTo>
                    <a:lnTo>
                      <a:pt x="2" y="43"/>
                    </a:lnTo>
                    <a:lnTo>
                      <a:pt x="2" y="44"/>
                    </a:lnTo>
                    <a:lnTo>
                      <a:pt x="2" y="46"/>
                    </a:lnTo>
                    <a:lnTo>
                      <a:pt x="1" y="46"/>
                    </a:lnTo>
                    <a:lnTo>
                      <a:pt x="1" y="44"/>
                    </a:lnTo>
                    <a:lnTo>
                      <a:pt x="1" y="43"/>
                    </a:lnTo>
                    <a:lnTo>
                      <a:pt x="1" y="41"/>
                    </a:lnTo>
                    <a:lnTo>
                      <a:pt x="1" y="39"/>
                    </a:lnTo>
                    <a:lnTo>
                      <a:pt x="1" y="36"/>
                    </a:lnTo>
                    <a:lnTo>
                      <a:pt x="1" y="33"/>
                    </a:lnTo>
                    <a:lnTo>
                      <a:pt x="1" y="30"/>
                    </a:lnTo>
                    <a:lnTo>
                      <a:pt x="1" y="27"/>
                    </a:lnTo>
                    <a:lnTo>
                      <a:pt x="0" y="23"/>
                    </a:lnTo>
                    <a:lnTo>
                      <a:pt x="0" y="20"/>
                    </a:lnTo>
                    <a:lnTo>
                      <a:pt x="0" y="16"/>
                    </a:lnTo>
                    <a:lnTo>
                      <a:pt x="0" y="12"/>
                    </a:lnTo>
                    <a:lnTo>
                      <a:pt x="0" y="8"/>
                    </a:lnTo>
                    <a:lnTo>
                      <a:pt x="0" y="5"/>
                    </a:lnTo>
                    <a:lnTo>
                      <a:pt x="0" y="2"/>
                    </a:lnTo>
                    <a:lnTo>
                      <a:pt x="1" y="2"/>
                    </a:lnTo>
                    <a:lnTo>
                      <a:pt x="1" y="0"/>
                    </a:lnTo>
                  </a:path>
                </a:pathLst>
              </a:custGeom>
              <a:solidFill>
                <a:srgbClr val="005000"/>
              </a:solidFill>
              <a:ln w="12700" cap="rnd">
                <a:noFill/>
                <a:round/>
                <a:headEnd/>
                <a:tailEnd/>
              </a:ln>
            </p:spPr>
            <p:txBody>
              <a:bodyPr/>
              <a:lstStyle/>
              <a:p>
                <a:endParaRPr lang="en-US">
                  <a:solidFill>
                    <a:srgbClr val="000000"/>
                  </a:solidFill>
                </a:endParaRPr>
              </a:p>
            </p:txBody>
          </p:sp>
          <p:sp>
            <p:nvSpPr>
              <p:cNvPr id="29099" name="Freeform 220"/>
              <p:cNvSpPr>
                <a:spLocks/>
              </p:cNvSpPr>
              <p:nvPr/>
            </p:nvSpPr>
            <p:spPr bwMode="auto">
              <a:xfrm>
                <a:off x="3519" y="2490"/>
                <a:ext cx="8" cy="2"/>
              </a:xfrm>
              <a:custGeom>
                <a:avLst/>
                <a:gdLst>
                  <a:gd name="T0" fmla="*/ 0 w 8"/>
                  <a:gd name="T1" fmla="*/ 1 h 2"/>
                  <a:gd name="T2" fmla="*/ 0 w 8"/>
                  <a:gd name="T3" fmla="*/ 1 h 2"/>
                  <a:gd name="T4" fmla="*/ 1 w 8"/>
                  <a:gd name="T5" fmla="*/ 1 h 2"/>
                  <a:gd name="T6" fmla="*/ 3 w 8"/>
                  <a:gd name="T7" fmla="*/ 0 h 2"/>
                  <a:gd name="T8" fmla="*/ 4 w 8"/>
                  <a:gd name="T9" fmla="*/ 0 h 2"/>
                  <a:gd name="T10" fmla="*/ 5 w 8"/>
                  <a:gd name="T11" fmla="*/ 0 h 2"/>
                  <a:gd name="T12" fmla="*/ 6 w 8"/>
                  <a:gd name="T13" fmla="*/ 0 h 2"/>
                  <a:gd name="T14" fmla="*/ 6 w 8"/>
                  <a:gd name="T15" fmla="*/ 0 h 2"/>
                  <a:gd name="T16" fmla="*/ 6 w 8"/>
                  <a:gd name="T17" fmla="*/ 0 h 2"/>
                  <a:gd name="T18" fmla="*/ 7 w 8"/>
                  <a:gd name="T19" fmla="*/ 0 h 2"/>
                  <a:gd name="T20" fmla="*/ 7 w 8"/>
                  <a:gd name="T21" fmla="*/ 0 h 2"/>
                  <a:gd name="T22" fmla="*/ 7 w 8"/>
                  <a:gd name="T23" fmla="*/ 0 h 2"/>
                  <a:gd name="T24" fmla="*/ 6 w 8"/>
                  <a:gd name="T25" fmla="*/ 1 h 2"/>
                  <a:gd name="T26" fmla="*/ 5 w 8"/>
                  <a:gd name="T27" fmla="*/ 1 h 2"/>
                  <a:gd name="T28" fmla="*/ 4 w 8"/>
                  <a:gd name="T29" fmla="*/ 1 h 2"/>
                  <a:gd name="T30" fmla="*/ 3 w 8"/>
                  <a:gd name="T31" fmla="*/ 1 h 2"/>
                  <a:gd name="T32" fmla="*/ 2 w 8"/>
                  <a:gd name="T33" fmla="*/ 1 h 2"/>
                  <a:gd name="T34" fmla="*/ 0 w 8"/>
                  <a:gd name="T35" fmla="*/ 1 h 2"/>
                  <a:gd name="T36" fmla="*/ 0 w 8"/>
                  <a:gd name="T37" fmla="*/ 1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2"/>
                  <a:gd name="T59" fmla="*/ 8 w 8"/>
                  <a:gd name="T60" fmla="*/ 2 h 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2">
                    <a:moveTo>
                      <a:pt x="0" y="1"/>
                    </a:moveTo>
                    <a:lnTo>
                      <a:pt x="0" y="1"/>
                    </a:lnTo>
                    <a:lnTo>
                      <a:pt x="1" y="1"/>
                    </a:lnTo>
                    <a:lnTo>
                      <a:pt x="3" y="0"/>
                    </a:lnTo>
                    <a:lnTo>
                      <a:pt x="4" y="0"/>
                    </a:lnTo>
                    <a:lnTo>
                      <a:pt x="5" y="0"/>
                    </a:lnTo>
                    <a:lnTo>
                      <a:pt x="6" y="0"/>
                    </a:lnTo>
                    <a:lnTo>
                      <a:pt x="7" y="0"/>
                    </a:lnTo>
                    <a:lnTo>
                      <a:pt x="6" y="1"/>
                    </a:lnTo>
                    <a:lnTo>
                      <a:pt x="5" y="1"/>
                    </a:lnTo>
                    <a:lnTo>
                      <a:pt x="4" y="1"/>
                    </a:lnTo>
                    <a:lnTo>
                      <a:pt x="3" y="1"/>
                    </a:lnTo>
                    <a:lnTo>
                      <a:pt x="2" y="1"/>
                    </a:lnTo>
                    <a:lnTo>
                      <a:pt x="0" y="1"/>
                    </a:lnTo>
                  </a:path>
                </a:pathLst>
              </a:custGeom>
              <a:solidFill>
                <a:srgbClr val="005000"/>
              </a:solidFill>
              <a:ln w="12700" cap="rnd">
                <a:noFill/>
                <a:round/>
                <a:headEnd/>
                <a:tailEnd/>
              </a:ln>
            </p:spPr>
            <p:txBody>
              <a:bodyPr/>
              <a:lstStyle/>
              <a:p>
                <a:endParaRPr lang="en-US">
                  <a:solidFill>
                    <a:srgbClr val="000000"/>
                  </a:solidFill>
                </a:endParaRPr>
              </a:p>
            </p:txBody>
          </p:sp>
          <p:sp>
            <p:nvSpPr>
              <p:cNvPr id="29100" name="Freeform 221"/>
              <p:cNvSpPr>
                <a:spLocks/>
              </p:cNvSpPr>
              <p:nvPr/>
            </p:nvSpPr>
            <p:spPr bwMode="auto">
              <a:xfrm>
                <a:off x="3501" y="2494"/>
                <a:ext cx="14" cy="3"/>
              </a:xfrm>
              <a:custGeom>
                <a:avLst/>
                <a:gdLst>
                  <a:gd name="T0" fmla="*/ 0 w 14"/>
                  <a:gd name="T1" fmla="*/ 1 h 3"/>
                  <a:gd name="T2" fmla="*/ 0 w 14"/>
                  <a:gd name="T3" fmla="*/ 1 h 3"/>
                  <a:gd name="T4" fmla="*/ 1 w 14"/>
                  <a:gd name="T5" fmla="*/ 1 h 3"/>
                  <a:gd name="T6" fmla="*/ 3 w 14"/>
                  <a:gd name="T7" fmla="*/ 1 h 3"/>
                  <a:gd name="T8" fmla="*/ 5 w 14"/>
                  <a:gd name="T9" fmla="*/ 1 h 3"/>
                  <a:gd name="T10" fmla="*/ 7 w 14"/>
                  <a:gd name="T11" fmla="*/ 1 h 3"/>
                  <a:gd name="T12" fmla="*/ 9 w 14"/>
                  <a:gd name="T13" fmla="*/ 0 h 3"/>
                  <a:gd name="T14" fmla="*/ 11 w 14"/>
                  <a:gd name="T15" fmla="*/ 0 h 3"/>
                  <a:gd name="T16" fmla="*/ 12 w 14"/>
                  <a:gd name="T17" fmla="*/ 0 h 3"/>
                  <a:gd name="T18" fmla="*/ 12 w 14"/>
                  <a:gd name="T19" fmla="*/ 0 h 3"/>
                  <a:gd name="T20" fmla="*/ 13 w 14"/>
                  <a:gd name="T21" fmla="*/ 1 h 3"/>
                  <a:gd name="T22" fmla="*/ 12 w 14"/>
                  <a:gd name="T23" fmla="*/ 1 h 3"/>
                  <a:gd name="T24" fmla="*/ 11 w 14"/>
                  <a:gd name="T25" fmla="*/ 1 h 3"/>
                  <a:gd name="T26" fmla="*/ 9 w 14"/>
                  <a:gd name="T27" fmla="*/ 1 h 3"/>
                  <a:gd name="T28" fmla="*/ 7 w 14"/>
                  <a:gd name="T29" fmla="*/ 1 h 3"/>
                  <a:gd name="T30" fmla="*/ 5 w 14"/>
                  <a:gd name="T31" fmla="*/ 2 h 3"/>
                  <a:gd name="T32" fmla="*/ 3 w 14"/>
                  <a:gd name="T33" fmla="*/ 2 h 3"/>
                  <a:gd name="T34" fmla="*/ 2 w 14"/>
                  <a:gd name="T35" fmla="*/ 2 h 3"/>
                  <a:gd name="T36" fmla="*/ 1 w 14"/>
                  <a:gd name="T37" fmla="*/ 2 h 3"/>
                  <a:gd name="T38" fmla="*/ 0 w 14"/>
                  <a:gd name="T39" fmla="*/ 1 h 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
                  <a:gd name="T61" fmla="*/ 0 h 3"/>
                  <a:gd name="T62" fmla="*/ 14 w 14"/>
                  <a:gd name="T63" fmla="*/ 3 h 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 h="3">
                    <a:moveTo>
                      <a:pt x="0" y="1"/>
                    </a:moveTo>
                    <a:lnTo>
                      <a:pt x="0" y="1"/>
                    </a:lnTo>
                    <a:lnTo>
                      <a:pt x="1" y="1"/>
                    </a:lnTo>
                    <a:lnTo>
                      <a:pt x="3" y="1"/>
                    </a:lnTo>
                    <a:lnTo>
                      <a:pt x="5" y="1"/>
                    </a:lnTo>
                    <a:lnTo>
                      <a:pt x="7" y="1"/>
                    </a:lnTo>
                    <a:lnTo>
                      <a:pt x="9" y="0"/>
                    </a:lnTo>
                    <a:lnTo>
                      <a:pt x="11" y="0"/>
                    </a:lnTo>
                    <a:lnTo>
                      <a:pt x="12" y="0"/>
                    </a:lnTo>
                    <a:lnTo>
                      <a:pt x="13" y="1"/>
                    </a:lnTo>
                    <a:lnTo>
                      <a:pt x="12" y="1"/>
                    </a:lnTo>
                    <a:lnTo>
                      <a:pt x="11" y="1"/>
                    </a:lnTo>
                    <a:lnTo>
                      <a:pt x="9" y="1"/>
                    </a:lnTo>
                    <a:lnTo>
                      <a:pt x="7" y="1"/>
                    </a:lnTo>
                    <a:lnTo>
                      <a:pt x="5" y="2"/>
                    </a:lnTo>
                    <a:lnTo>
                      <a:pt x="3" y="2"/>
                    </a:lnTo>
                    <a:lnTo>
                      <a:pt x="2" y="2"/>
                    </a:lnTo>
                    <a:lnTo>
                      <a:pt x="1" y="2"/>
                    </a:lnTo>
                    <a:lnTo>
                      <a:pt x="0" y="1"/>
                    </a:lnTo>
                  </a:path>
                </a:pathLst>
              </a:custGeom>
              <a:solidFill>
                <a:srgbClr val="005000"/>
              </a:solidFill>
              <a:ln w="12700" cap="rnd">
                <a:noFill/>
                <a:round/>
                <a:headEnd/>
                <a:tailEnd/>
              </a:ln>
            </p:spPr>
            <p:txBody>
              <a:bodyPr/>
              <a:lstStyle/>
              <a:p>
                <a:endParaRPr lang="en-US">
                  <a:solidFill>
                    <a:srgbClr val="000000"/>
                  </a:solidFill>
                </a:endParaRPr>
              </a:p>
            </p:txBody>
          </p:sp>
          <p:sp>
            <p:nvSpPr>
              <p:cNvPr id="29101" name="Freeform 222"/>
              <p:cNvSpPr>
                <a:spLocks/>
              </p:cNvSpPr>
              <p:nvPr/>
            </p:nvSpPr>
            <p:spPr bwMode="auto">
              <a:xfrm>
                <a:off x="3456" y="2499"/>
                <a:ext cx="42" cy="13"/>
              </a:xfrm>
              <a:custGeom>
                <a:avLst/>
                <a:gdLst>
                  <a:gd name="T0" fmla="*/ 0 w 42"/>
                  <a:gd name="T1" fmla="*/ 10 h 13"/>
                  <a:gd name="T2" fmla="*/ 0 w 42"/>
                  <a:gd name="T3" fmla="*/ 10 h 13"/>
                  <a:gd name="T4" fmla="*/ 1 w 42"/>
                  <a:gd name="T5" fmla="*/ 10 h 13"/>
                  <a:gd name="T6" fmla="*/ 2 w 42"/>
                  <a:gd name="T7" fmla="*/ 10 h 13"/>
                  <a:gd name="T8" fmla="*/ 4 w 42"/>
                  <a:gd name="T9" fmla="*/ 9 h 13"/>
                  <a:gd name="T10" fmla="*/ 7 w 42"/>
                  <a:gd name="T11" fmla="*/ 8 h 13"/>
                  <a:gd name="T12" fmla="*/ 10 w 42"/>
                  <a:gd name="T13" fmla="*/ 8 h 13"/>
                  <a:gd name="T14" fmla="*/ 13 w 42"/>
                  <a:gd name="T15" fmla="*/ 7 h 13"/>
                  <a:gd name="T16" fmla="*/ 17 w 42"/>
                  <a:gd name="T17" fmla="*/ 6 h 13"/>
                  <a:gd name="T18" fmla="*/ 20 w 42"/>
                  <a:gd name="T19" fmla="*/ 5 h 13"/>
                  <a:gd name="T20" fmla="*/ 24 w 42"/>
                  <a:gd name="T21" fmla="*/ 4 h 13"/>
                  <a:gd name="T22" fmla="*/ 27 w 42"/>
                  <a:gd name="T23" fmla="*/ 4 h 13"/>
                  <a:gd name="T24" fmla="*/ 30 w 42"/>
                  <a:gd name="T25" fmla="*/ 3 h 13"/>
                  <a:gd name="T26" fmla="*/ 33 w 42"/>
                  <a:gd name="T27" fmla="*/ 2 h 13"/>
                  <a:gd name="T28" fmla="*/ 36 w 42"/>
                  <a:gd name="T29" fmla="*/ 1 h 13"/>
                  <a:gd name="T30" fmla="*/ 38 w 42"/>
                  <a:gd name="T31" fmla="*/ 1 h 13"/>
                  <a:gd name="T32" fmla="*/ 40 w 42"/>
                  <a:gd name="T33" fmla="*/ 1 h 13"/>
                  <a:gd name="T34" fmla="*/ 40 w 42"/>
                  <a:gd name="T35" fmla="*/ 0 h 13"/>
                  <a:gd name="T36" fmla="*/ 41 w 42"/>
                  <a:gd name="T37" fmla="*/ 2 h 13"/>
                  <a:gd name="T38" fmla="*/ 40 w 42"/>
                  <a:gd name="T39" fmla="*/ 2 h 13"/>
                  <a:gd name="T40" fmla="*/ 39 w 42"/>
                  <a:gd name="T41" fmla="*/ 2 h 13"/>
                  <a:gd name="T42" fmla="*/ 37 w 42"/>
                  <a:gd name="T43" fmla="*/ 3 h 13"/>
                  <a:gd name="T44" fmla="*/ 34 w 42"/>
                  <a:gd name="T45" fmla="*/ 4 h 13"/>
                  <a:gd name="T46" fmla="*/ 31 w 42"/>
                  <a:gd name="T47" fmla="*/ 4 h 13"/>
                  <a:gd name="T48" fmla="*/ 28 w 42"/>
                  <a:gd name="T49" fmla="*/ 5 h 13"/>
                  <a:gd name="T50" fmla="*/ 24 w 42"/>
                  <a:gd name="T51" fmla="*/ 6 h 13"/>
                  <a:gd name="T52" fmla="*/ 21 w 42"/>
                  <a:gd name="T53" fmla="*/ 7 h 13"/>
                  <a:gd name="T54" fmla="*/ 17 w 42"/>
                  <a:gd name="T55" fmla="*/ 8 h 13"/>
                  <a:gd name="T56" fmla="*/ 14 w 42"/>
                  <a:gd name="T57" fmla="*/ 8 h 13"/>
                  <a:gd name="T58" fmla="*/ 11 w 42"/>
                  <a:gd name="T59" fmla="*/ 9 h 13"/>
                  <a:gd name="T60" fmla="*/ 8 w 42"/>
                  <a:gd name="T61" fmla="*/ 10 h 13"/>
                  <a:gd name="T62" fmla="*/ 5 w 42"/>
                  <a:gd name="T63" fmla="*/ 11 h 13"/>
                  <a:gd name="T64" fmla="*/ 3 w 42"/>
                  <a:gd name="T65" fmla="*/ 11 h 13"/>
                  <a:gd name="T66" fmla="*/ 2 w 42"/>
                  <a:gd name="T67" fmla="*/ 11 h 13"/>
                  <a:gd name="T68" fmla="*/ 1 w 42"/>
                  <a:gd name="T69" fmla="*/ 12 h 13"/>
                  <a:gd name="T70" fmla="*/ 0 w 42"/>
                  <a:gd name="T71" fmla="*/ 10 h 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
                  <a:gd name="T109" fmla="*/ 0 h 13"/>
                  <a:gd name="T110" fmla="*/ 42 w 42"/>
                  <a:gd name="T111" fmla="*/ 13 h 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 h="13">
                    <a:moveTo>
                      <a:pt x="0" y="10"/>
                    </a:moveTo>
                    <a:lnTo>
                      <a:pt x="0" y="10"/>
                    </a:lnTo>
                    <a:lnTo>
                      <a:pt x="1" y="10"/>
                    </a:lnTo>
                    <a:lnTo>
                      <a:pt x="2" y="10"/>
                    </a:lnTo>
                    <a:lnTo>
                      <a:pt x="4" y="9"/>
                    </a:lnTo>
                    <a:lnTo>
                      <a:pt x="7" y="8"/>
                    </a:lnTo>
                    <a:lnTo>
                      <a:pt x="10" y="8"/>
                    </a:lnTo>
                    <a:lnTo>
                      <a:pt x="13" y="7"/>
                    </a:lnTo>
                    <a:lnTo>
                      <a:pt x="17" y="6"/>
                    </a:lnTo>
                    <a:lnTo>
                      <a:pt x="20" y="5"/>
                    </a:lnTo>
                    <a:lnTo>
                      <a:pt x="24" y="4"/>
                    </a:lnTo>
                    <a:lnTo>
                      <a:pt x="27" y="4"/>
                    </a:lnTo>
                    <a:lnTo>
                      <a:pt x="30" y="3"/>
                    </a:lnTo>
                    <a:lnTo>
                      <a:pt x="33" y="2"/>
                    </a:lnTo>
                    <a:lnTo>
                      <a:pt x="36" y="1"/>
                    </a:lnTo>
                    <a:lnTo>
                      <a:pt x="38" y="1"/>
                    </a:lnTo>
                    <a:lnTo>
                      <a:pt x="40" y="1"/>
                    </a:lnTo>
                    <a:lnTo>
                      <a:pt x="40" y="0"/>
                    </a:lnTo>
                    <a:lnTo>
                      <a:pt x="41" y="2"/>
                    </a:lnTo>
                    <a:lnTo>
                      <a:pt x="40" y="2"/>
                    </a:lnTo>
                    <a:lnTo>
                      <a:pt x="39" y="2"/>
                    </a:lnTo>
                    <a:lnTo>
                      <a:pt x="37" y="3"/>
                    </a:lnTo>
                    <a:lnTo>
                      <a:pt x="34" y="4"/>
                    </a:lnTo>
                    <a:lnTo>
                      <a:pt x="31" y="4"/>
                    </a:lnTo>
                    <a:lnTo>
                      <a:pt x="28" y="5"/>
                    </a:lnTo>
                    <a:lnTo>
                      <a:pt x="24" y="6"/>
                    </a:lnTo>
                    <a:lnTo>
                      <a:pt x="21" y="7"/>
                    </a:lnTo>
                    <a:lnTo>
                      <a:pt x="17" y="8"/>
                    </a:lnTo>
                    <a:lnTo>
                      <a:pt x="14" y="8"/>
                    </a:lnTo>
                    <a:lnTo>
                      <a:pt x="11" y="9"/>
                    </a:lnTo>
                    <a:lnTo>
                      <a:pt x="8" y="10"/>
                    </a:lnTo>
                    <a:lnTo>
                      <a:pt x="5" y="11"/>
                    </a:lnTo>
                    <a:lnTo>
                      <a:pt x="3" y="11"/>
                    </a:lnTo>
                    <a:lnTo>
                      <a:pt x="2" y="11"/>
                    </a:lnTo>
                    <a:lnTo>
                      <a:pt x="1" y="12"/>
                    </a:lnTo>
                    <a:lnTo>
                      <a:pt x="0" y="10"/>
                    </a:lnTo>
                  </a:path>
                </a:pathLst>
              </a:custGeom>
              <a:solidFill>
                <a:srgbClr val="005000"/>
              </a:solidFill>
              <a:ln w="12700" cap="rnd">
                <a:noFill/>
                <a:round/>
                <a:headEnd/>
                <a:tailEnd/>
              </a:ln>
            </p:spPr>
            <p:txBody>
              <a:bodyPr/>
              <a:lstStyle/>
              <a:p>
                <a:endParaRPr lang="en-US">
                  <a:solidFill>
                    <a:srgbClr val="000000"/>
                  </a:solidFill>
                </a:endParaRPr>
              </a:p>
            </p:txBody>
          </p:sp>
          <p:sp>
            <p:nvSpPr>
              <p:cNvPr id="29102" name="Freeform 223"/>
              <p:cNvSpPr>
                <a:spLocks/>
              </p:cNvSpPr>
              <p:nvPr/>
            </p:nvSpPr>
            <p:spPr bwMode="auto">
              <a:xfrm>
                <a:off x="3444" y="2513"/>
                <a:ext cx="8" cy="2"/>
              </a:xfrm>
              <a:custGeom>
                <a:avLst/>
                <a:gdLst>
                  <a:gd name="T0" fmla="*/ 0 w 8"/>
                  <a:gd name="T1" fmla="*/ 1 h 2"/>
                  <a:gd name="T2" fmla="*/ 0 w 8"/>
                  <a:gd name="T3" fmla="*/ 1 h 2"/>
                  <a:gd name="T4" fmla="*/ 0 w 8"/>
                  <a:gd name="T5" fmla="*/ 1 h 2"/>
                  <a:gd name="T6" fmla="*/ 1 w 8"/>
                  <a:gd name="T7" fmla="*/ 0 h 2"/>
                  <a:gd name="T8" fmla="*/ 2 w 8"/>
                  <a:gd name="T9" fmla="*/ 0 h 2"/>
                  <a:gd name="T10" fmla="*/ 3 w 8"/>
                  <a:gd name="T11" fmla="*/ 0 h 2"/>
                  <a:gd name="T12" fmla="*/ 4 w 8"/>
                  <a:gd name="T13" fmla="*/ 0 h 2"/>
                  <a:gd name="T14" fmla="*/ 5 w 8"/>
                  <a:gd name="T15" fmla="*/ 0 h 2"/>
                  <a:gd name="T16" fmla="*/ 6 w 8"/>
                  <a:gd name="T17" fmla="*/ 0 h 2"/>
                  <a:gd name="T18" fmla="*/ 7 w 8"/>
                  <a:gd name="T19" fmla="*/ 0 h 2"/>
                  <a:gd name="T20" fmla="*/ 7 w 8"/>
                  <a:gd name="T21" fmla="*/ 0 h 2"/>
                  <a:gd name="T22" fmla="*/ 7 w 8"/>
                  <a:gd name="T23" fmla="*/ 0 h 2"/>
                  <a:gd name="T24" fmla="*/ 6 w 8"/>
                  <a:gd name="T25" fmla="*/ 0 h 2"/>
                  <a:gd name="T26" fmla="*/ 5 w 8"/>
                  <a:gd name="T27" fmla="*/ 1 h 2"/>
                  <a:gd name="T28" fmla="*/ 4 w 8"/>
                  <a:gd name="T29" fmla="*/ 1 h 2"/>
                  <a:gd name="T30" fmla="*/ 3 w 8"/>
                  <a:gd name="T31" fmla="*/ 1 h 2"/>
                  <a:gd name="T32" fmla="*/ 2 w 8"/>
                  <a:gd name="T33" fmla="*/ 1 h 2"/>
                  <a:gd name="T34" fmla="*/ 1 w 8"/>
                  <a:gd name="T35" fmla="*/ 1 h 2"/>
                  <a:gd name="T36" fmla="*/ 0 w 8"/>
                  <a:gd name="T37" fmla="*/ 1 h 2"/>
                  <a:gd name="T38" fmla="*/ 0 w 8"/>
                  <a:gd name="T39" fmla="*/ 1 h 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2"/>
                  <a:gd name="T62" fmla="*/ 8 w 8"/>
                  <a:gd name="T63" fmla="*/ 2 h 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2">
                    <a:moveTo>
                      <a:pt x="0" y="1"/>
                    </a:moveTo>
                    <a:lnTo>
                      <a:pt x="0" y="1"/>
                    </a:lnTo>
                    <a:lnTo>
                      <a:pt x="1" y="0"/>
                    </a:lnTo>
                    <a:lnTo>
                      <a:pt x="2" y="0"/>
                    </a:lnTo>
                    <a:lnTo>
                      <a:pt x="3" y="0"/>
                    </a:lnTo>
                    <a:lnTo>
                      <a:pt x="4" y="0"/>
                    </a:lnTo>
                    <a:lnTo>
                      <a:pt x="5" y="0"/>
                    </a:lnTo>
                    <a:lnTo>
                      <a:pt x="6" y="0"/>
                    </a:lnTo>
                    <a:lnTo>
                      <a:pt x="7" y="0"/>
                    </a:lnTo>
                    <a:lnTo>
                      <a:pt x="6" y="0"/>
                    </a:lnTo>
                    <a:lnTo>
                      <a:pt x="5" y="1"/>
                    </a:lnTo>
                    <a:lnTo>
                      <a:pt x="4" y="1"/>
                    </a:lnTo>
                    <a:lnTo>
                      <a:pt x="3" y="1"/>
                    </a:lnTo>
                    <a:lnTo>
                      <a:pt x="2" y="1"/>
                    </a:lnTo>
                    <a:lnTo>
                      <a:pt x="1" y="1"/>
                    </a:lnTo>
                    <a:lnTo>
                      <a:pt x="0" y="1"/>
                    </a:lnTo>
                  </a:path>
                </a:pathLst>
              </a:custGeom>
              <a:solidFill>
                <a:srgbClr val="005000"/>
              </a:solidFill>
              <a:ln w="12700" cap="rnd">
                <a:noFill/>
                <a:round/>
                <a:headEnd/>
                <a:tailEnd/>
              </a:ln>
            </p:spPr>
            <p:txBody>
              <a:bodyPr/>
              <a:lstStyle/>
              <a:p>
                <a:endParaRPr lang="en-US">
                  <a:solidFill>
                    <a:srgbClr val="000000"/>
                  </a:solidFill>
                </a:endParaRPr>
              </a:p>
            </p:txBody>
          </p:sp>
          <p:sp>
            <p:nvSpPr>
              <p:cNvPr id="29103" name="Freeform 224"/>
              <p:cNvSpPr>
                <a:spLocks/>
              </p:cNvSpPr>
              <p:nvPr/>
            </p:nvSpPr>
            <p:spPr bwMode="auto">
              <a:xfrm>
                <a:off x="3428" y="2518"/>
                <a:ext cx="13" cy="5"/>
              </a:xfrm>
              <a:custGeom>
                <a:avLst/>
                <a:gdLst>
                  <a:gd name="T0" fmla="*/ 0 w 13"/>
                  <a:gd name="T1" fmla="*/ 3 h 5"/>
                  <a:gd name="T2" fmla="*/ 0 w 13"/>
                  <a:gd name="T3" fmla="*/ 3 h 5"/>
                  <a:gd name="T4" fmla="*/ 1 w 13"/>
                  <a:gd name="T5" fmla="*/ 3 h 5"/>
                  <a:gd name="T6" fmla="*/ 2 w 13"/>
                  <a:gd name="T7" fmla="*/ 2 h 5"/>
                  <a:gd name="T8" fmla="*/ 4 w 13"/>
                  <a:gd name="T9" fmla="*/ 2 h 5"/>
                  <a:gd name="T10" fmla="*/ 6 w 13"/>
                  <a:gd name="T11" fmla="*/ 1 h 5"/>
                  <a:gd name="T12" fmla="*/ 8 w 13"/>
                  <a:gd name="T13" fmla="*/ 1 h 5"/>
                  <a:gd name="T14" fmla="*/ 9 w 13"/>
                  <a:gd name="T15" fmla="*/ 0 h 5"/>
                  <a:gd name="T16" fmla="*/ 11 w 13"/>
                  <a:gd name="T17" fmla="*/ 0 h 5"/>
                  <a:gd name="T18" fmla="*/ 11 w 13"/>
                  <a:gd name="T19" fmla="*/ 0 h 5"/>
                  <a:gd name="T20" fmla="*/ 12 w 13"/>
                  <a:gd name="T21" fmla="*/ 1 h 5"/>
                  <a:gd name="T22" fmla="*/ 11 w 13"/>
                  <a:gd name="T23" fmla="*/ 1 h 5"/>
                  <a:gd name="T24" fmla="*/ 10 w 13"/>
                  <a:gd name="T25" fmla="*/ 1 h 5"/>
                  <a:gd name="T26" fmla="*/ 8 w 13"/>
                  <a:gd name="T27" fmla="*/ 2 h 5"/>
                  <a:gd name="T28" fmla="*/ 7 w 13"/>
                  <a:gd name="T29" fmla="*/ 2 h 5"/>
                  <a:gd name="T30" fmla="*/ 5 w 13"/>
                  <a:gd name="T31" fmla="*/ 3 h 5"/>
                  <a:gd name="T32" fmla="*/ 3 w 13"/>
                  <a:gd name="T33" fmla="*/ 3 h 5"/>
                  <a:gd name="T34" fmla="*/ 2 w 13"/>
                  <a:gd name="T35" fmla="*/ 4 h 5"/>
                  <a:gd name="T36" fmla="*/ 1 w 13"/>
                  <a:gd name="T37" fmla="*/ 4 h 5"/>
                  <a:gd name="T38" fmla="*/ 0 w 13"/>
                  <a:gd name="T39" fmla="*/ 3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
                  <a:gd name="T61" fmla="*/ 0 h 5"/>
                  <a:gd name="T62" fmla="*/ 13 w 13"/>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 h="5">
                    <a:moveTo>
                      <a:pt x="0" y="3"/>
                    </a:moveTo>
                    <a:lnTo>
                      <a:pt x="0" y="3"/>
                    </a:lnTo>
                    <a:lnTo>
                      <a:pt x="1" y="3"/>
                    </a:lnTo>
                    <a:lnTo>
                      <a:pt x="2" y="2"/>
                    </a:lnTo>
                    <a:lnTo>
                      <a:pt x="4" y="2"/>
                    </a:lnTo>
                    <a:lnTo>
                      <a:pt x="6" y="1"/>
                    </a:lnTo>
                    <a:lnTo>
                      <a:pt x="8" y="1"/>
                    </a:lnTo>
                    <a:lnTo>
                      <a:pt x="9" y="0"/>
                    </a:lnTo>
                    <a:lnTo>
                      <a:pt x="11" y="0"/>
                    </a:lnTo>
                    <a:lnTo>
                      <a:pt x="12" y="1"/>
                    </a:lnTo>
                    <a:lnTo>
                      <a:pt x="11" y="1"/>
                    </a:lnTo>
                    <a:lnTo>
                      <a:pt x="10" y="1"/>
                    </a:lnTo>
                    <a:lnTo>
                      <a:pt x="8" y="2"/>
                    </a:lnTo>
                    <a:lnTo>
                      <a:pt x="7" y="2"/>
                    </a:lnTo>
                    <a:lnTo>
                      <a:pt x="5" y="3"/>
                    </a:lnTo>
                    <a:lnTo>
                      <a:pt x="3" y="3"/>
                    </a:lnTo>
                    <a:lnTo>
                      <a:pt x="2" y="4"/>
                    </a:lnTo>
                    <a:lnTo>
                      <a:pt x="1" y="4"/>
                    </a:lnTo>
                    <a:lnTo>
                      <a:pt x="0" y="3"/>
                    </a:lnTo>
                  </a:path>
                </a:pathLst>
              </a:custGeom>
              <a:solidFill>
                <a:srgbClr val="005000"/>
              </a:solidFill>
              <a:ln w="12700" cap="rnd">
                <a:noFill/>
                <a:round/>
                <a:headEnd/>
                <a:tailEnd/>
              </a:ln>
            </p:spPr>
            <p:txBody>
              <a:bodyPr/>
              <a:lstStyle/>
              <a:p>
                <a:endParaRPr lang="en-US">
                  <a:solidFill>
                    <a:srgbClr val="000000"/>
                  </a:solidFill>
                </a:endParaRPr>
              </a:p>
            </p:txBody>
          </p:sp>
          <p:sp>
            <p:nvSpPr>
              <p:cNvPr id="29104" name="Freeform 225"/>
              <p:cNvSpPr>
                <a:spLocks/>
              </p:cNvSpPr>
              <p:nvPr/>
            </p:nvSpPr>
            <p:spPr bwMode="auto">
              <a:xfrm>
                <a:off x="3420" y="2524"/>
                <a:ext cx="4" cy="1"/>
              </a:xfrm>
              <a:custGeom>
                <a:avLst/>
                <a:gdLst>
                  <a:gd name="T0" fmla="*/ 0 w 4"/>
                  <a:gd name="T1" fmla="*/ 0 h 1"/>
                  <a:gd name="T2" fmla="*/ 0 w 4"/>
                  <a:gd name="T3" fmla="*/ 0 h 1"/>
                  <a:gd name="T4" fmla="*/ 0 w 4"/>
                  <a:gd name="T5" fmla="*/ 0 h 1"/>
                  <a:gd name="T6" fmla="*/ 1 w 4"/>
                  <a:gd name="T7" fmla="*/ 0 h 1"/>
                  <a:gd name="T8" fmla="*/ 1 w 4"/>
                  <a:gd name="T9" fmla="*/ 0 h 1"/>
                  <a:gd name="T10" fmla="*/ 2 w 4"/>
                  <a:gd name="T11" fmla="*/ 0 h 1"/>
                  <a:gd name="T12" fmla="*/ 2 w 4"/>
                  <a:gd name="T13" fmla="*/ 0 h 1"/>
                  <a:gd name="T14" fmla="*/ 3 w 4"/>
                  <a:gd name="T15" fmla="*/ 0 h 1"/>
                  <a:gd name="T16" fmla="*/ 3 w 4"/>
                  <a:gd name="T17" fmla="*/ 0 h 1"/>
                  <a:gd name="T18" fmla="*/ 2 w 4"/>
                  <a:gd name="T19" fmla="*/ 0 h 1"/>
                  <a:gd name="T20" fmla="*/ 2 w 4"/>
                  <a:gd name="T21" fmla="*/ 0 h 1"/>
                  <a:gd name="T22" fmla="*/ 2 w 4"/>
                  <a:gd name="T23" fmla="*/ 0 h 1"/>
                  <a:gd name="T24" fmla="*/ 1 w 4"/>
                  <a:gd name="T25" fmla="*/ 0 h 1"/>
                  <a:gd name="T26" fmla="*/ 1 w 4"/>
                  <a:gd name="T27" fmla="*/ 0 h 1"/>
                  <a:gd name="T28" fmla="*/ 1 w 4"/>
                  <a:gd name="T29" fmla="*/ 0 h 1"/>
                  <a:gd name="T30" fmla="*/ 0 w 4"/>
                  <a:gd name="T31" fmla="*/ 0 h 1"/>
                  <a:gd name="T32" fmla="*/ 0 w 4"/>
                  <a:gd name="T33" fmla="*/ 0 h 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
                  <a:gd name="T52" fmla="*/ 0 h 1"/>
                  <a:gd name="T53" fmla="*/ 4 w 4"/>
                  <a:gd name="T54" fmla="*/ 1 h 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 h="1">
                    <a:moveTo>
                      <a:pt x="0" y="0"/>
                    </a:moveTo>
                    <a:lnTo>
                      <a:pt x="0" y="0"/>
                    </a:lnTo>
                    <a:lnTo>
                      <a:pt x="1" y="0"/>
                    </a:lnTo>
                    <a:lnTo>
                      <a:pt x="2" y="0"/>
                    </a:lnTo>
                    <a:lnTo>
                      <a:pt x="3" y="0"/>
                    </a:lnTo>
                    <a:lnTo>
                      <a:pt x="2" y="0"/>
                    </a:lnTo>
                    <a:lnTo>
                      <a:pt x="1" y="0"/>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05" name="Freeform 226"/>
              <p:cNvSpPr>
                <a:spLocks/>
              </p:cNvSpPr>
              <p:nvPr/>
            </p:nvSpPr>
            <p:spPr bwMode="auto">
              <a:xfrm>
                <a:off x="3414" y="2501"/>
                <a:ext cx="87" cy="32"/>
              </a:xfrm>
              <a:custGeom>
                <a:avLst/>
                <a:gdLst>
                  <a:gd name="T0" fmla="*/ 0 w 87"/>
                  <a:gd name="T1" fmla="*/ 28 h 32"/>
                  <a:gd name="T2" fmla="*/ 3 w 87"/>
                  <a:gd name="T3" fmla="*/ 31 h 32"/>
                  <a:gd name="T4" fmla="*/ 5 w 87"/>
                  <a:gd name="T5" fmla="*/ 27 h 32"/>
                  <a:gd name="T6" fmla="*/ 9 w 87"/>
                  <a:gd name="T7" fmla="*/ 29 h 32"/>
                  <a:gd name="T8" fmla="*/ 9 w 87"/>
                  <a:gd name="T9" fmla="*/ 24 h 32"/>
                  <a:gd name="T10" fmla="*/ 13 w 87"/>
                  <a:gd name="T11" fmla="*/ 28 h 32"/>
                  <a:gd name="T12" fmla="*/ 14 w 87"/>
                  <a:gd name="T13" fmla="*/ 23 h 32"/>
                  <a:gd name="T14" fmla="*/ 21 w 87"/>
                  <a:gd name="T15" fmla="*/ 23 h 32"/>
                  <a:gd name="T16" fmla="*/ 25 w 87"/>
                  <a:gd name="T17" fmla="*/ 18 h 32"/>
                  <a:gd name="T18" fmla="*/ 32 w 87"/>
                  <a:gd name="T19" fmla="*/ 19 h 32"/>
                  <a:gd name="T20" fmla="*/ 37 w 87"/>
                  <a:gd name="T21" fmla="*/ 14 h 32"/>
                  <a:gd name="T22" fmla="*/ 44 w 87"/>
                  <a:gd name="T23" fmla="*/ 15 h 32"/>
                  <a:gd name="T24" fmla="*/ 52 w 87"/>
                  <a:gd name="T25" fmla="*/ 10 h 32"/>
                  <a:gd name="T26" fmla="*/ 58 w 87"/>
                  <a:gd name="T27" fmla="*/ 11 h 32"/>
                  <a:gd name="T28" fmla="*/ 62 w 87"/>
                  <a:gd name="T29" fmla="*/ 7 h 32"/>
                  <a:gd name="T30" fmla="*/ 65 w 87"/>
                  <a:gd name="T31" fmla="*/ 8 h 32"/>
                  <a:gd name="T32" fmla="*/ 66 w 87"/>
                  <a:gd name="T33" fmla="*/ 5 h 32"/>
                  <a:gd name="T34" fmla="*/ 70 w 87"/>
                  <a:gd name="T35" fmla="*/ 8 h 32"/>
                  <a:gd name="T36" fmla="*/ 71 w 87"/>
                  <a:gd name="T37" fmla="*/ 3 h 32"/>
                  <a:gd name="T38" fmla="*/ 74 w 87"/>
                  <a:gd name="T39" fmla="*/ 6 h 32"/>
                  <a:gd name="T40" fmla="*/ 75 w 87"/>
                  <a:gd name="T41" fmla="*/ 3 h 32"/>
                  <a:gd name="T42" fmla="*/ 77 w 87"/>
                  <a:gd name="T43" fmla="*/ 5 h 32"/>
                  <a:gd name="T44" fmla="*/ 79 w 87"/>
                  <a:gd name="T45" fmla="*/ 1 h 32"/>
                  <a:gd name="T46" fmla="*/ 82 w 87"/>
                  <a:gd name="T47" fmla="*/ 4 h 32"/>
                  <a:gd name="T48" fmla="*/ 83 w 87"/>
                  <a:gd name="T49" fmla="*/ 0 h 32"/>
                  <a:gd name="T50" fmla="*/ 86 w 87"/>
                  <a:gd name="T51" fmla="*/ 3 h 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7"/>
                  <a:gd name="T79" fmla="*/ 0 h 32"/>
                  <a:gd name="T80" fmla="*/ 87 w 87"/>
                  <a:gd name="T81" fmla="*/ 32 h 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7" h="32">
                    <a:moveTo>
                      <a:pt x="0" y="28"/>
                    </a:moveTo>
                    <a:lnTo>
                      <a:pt x="3" y="31"/>
                    </a:lnTo>
                    <a:lnTo>
                      <a:pt x="5" y="27"/>
                    </a:lnTo>
                    <a:lnTo>
                      <a:pt x="9" y="29"/>
                    </a:lnTo>
                    <a:lnTo>
                      <a:pt x="9" y="24"/>
                    </a:lnTo>
                    <a:lnTo>
                      <a:pt x="13" y="28"/>
                    </a:lnTo>
                    <a:lnTo>
                      <a:pt x="14" y="23"/>
                    </a:lnTo>
                    <a:lnTo>
                      <a:pt x="21" y="23"/>
                    </a:lnTo>
                    <a:lnTo>
                      <a:pt x="25" y="18"/>
                    </a:lnTo>
                    <a:lnTo>
                      <a:pt x="32" y="19"/>
                    </a:lnTo>
                    <a:lnTo>
                      <a:pt x="37" y="14"/>
                    </a:lnTo>
                    <a:lnTo>
                      <a:pt x="44" y="15"/>
                    </a:lnTo>
                    <a:lnTo>
                      <a:pt x="52" y="10"/>
                    </a:lnTo>
                    <a:lnTo>
                      <a:pt x="58" y="11"/>
                    </a:lnTo>
                    <a:lnTo>
                      <a:pt x="62" y="7"/>
                    </a:lnTo>
                    <a:lnTo>
                      <a:pt x="65" y="8"/>
                    </a:lnTo>
                    <a:lnTo>
                      <a:pt x="66" y="5"/>
                    </a:lnTo>
                    <a:lnTo>
                      <a:pt x="70" y="8"/>
                    </a:lnTo>
                    <a:lnTo>
                      <a:pt x="71" y="3"/>
                    </a:lnTo>
                    <a:lnTo>
                      <a:pt x="74" y="6"/>
                    </a:lnTo>
                    <a:lnTo>
                      <a:pt x="75" y="3"/>
                    </a:lnTo>
                    <a:lnTo>
                      <a:pt x="77" y="5"/>
                    </a:lnTo>
                    <a:lnTo>
                      <a:pt x="79" y="1"/>
                    </a:lnTo>
                    <a:lnTo>
                      <a:pt x="82" y="4"/>
                    </a:lnTo>
                    <a:lnTo>
                      <a:pt x="83" y="0"/>
                    </a:lnTo>
                    <a:lnTo>
                      <a:pt x="86" y="3"/>
                    </a:lnTo>
                  </a:path>
                </a:pathLst>
              </a:custGeom>
              <a:noFill/>
              <a:ln w="12700" cap="rnd">
                <a:solidFill>
                  <a:srgbClr val="C0E0C0"/>
                </a:solidFill>
                <a:round/>
                <a:headEnd/>
                <a:tailEnd/>
              </a:ln>
            </p:spPr>
            <p:txBody>
              <a:bodyPr/>
              <a:lstStyle/>
              <a:p>
                <a:endParaRPr lang="en-US">
                  <a:solidFill>
                    <a:srgbClr val="000000"/>
                  </a:solidFill>
                </a:endParaRPr>
              </a:p>
            </p:txBody>
          </p:sp>
          <p:sp>
            <p:nvSpPr>
              <p:cNvPr id="29106" name="Freeform 227"/>
              <p:cNvSpPr>
                <a:spLocks/>
              </p:cNvSpPr>
              <p:nvPr/>
            </p:nvSpPr>
            <p:spPr bwMode="auto">
              <a:xfrm>
                <a:off x="3415" y="2500"/>
                <a:ext cx="85" cy="33"/>
              </a:xfrm>
              <a:custGeom>
                <a:avLst/>
                <a:gdLst>
                  <a:gd name="T0" fmla="*/ 84 w 85"/>
                  <a:gd name="T1" fmla="*/ 0 h 33"/>
                  <a:gd name="T2" fmla="*/ 82 w 85"/>
                  <a:gd name="T3" fmla="*/ 4 h 33"/>
                  <a:gd name="T4" fmla="*/ 80 w 85"/>
                  <a:gd name="T5" fmla="*/ 2 h 33"/>
                  <a:gd name="T6" fmla="*/ 78 w 85"/>
                  <a:gd name="T7" fmla="*/ 5 h 33"/>
                  <a:gd name="T8" fmla="*/ 75 w 85"/>
                  <a:gd name="T9" fmla="*/ 3 h 33"/>
                  <a:gd name="T10" fmla="*/ 74 w 85"/>
                  <a:gd name="T11" fmla="*/ 7 h 33"/>
                  <a:gd name="T12" fmla="*/ 71 w 85"/>
                  <a:gd name="T13" fmla="*/ 4 h 33"/>
                  <a:gd name="T14" fmla="*/ 70 w 85"/>
                  <a:gd name="T15" fmla="*/ 8 h 33"/>
                  <a:gd name="T16" fmla="*/ 66 w 85"/>
                  <a:gd name="T17" fmla="*/ 5 h 33"/>
                  <a:gd name="T18" fmla="*/ 65 w 85"/>
                  <a:gd name="T19" fmla="*/ 9 h 33"/>
                  <a:gd name="T20" fmla="*/ 62 w 85"/>
                  <a:gd name="T21" fmla="*/ 7 h 33"/>
                  <a:gd name="T22" fmla="*/ 59 w 85"/>
                  <a:gd name="T23" fmla="*/ 11 h 33"/>
                  <a:gd name="T24" fmla="*/ 54 w 85"/>
                  <a:gd name="T25" fmla="*/ 9 h 33"/>
                  <a:gd name="T26" fmla="*/ 47 w 85"/>
                  <a:gd name="T27" fmla="*/ 15 h 33"/>
                  <a:gd name="T28" fmla="*/ 40 w 85"/>
                  <a:gd name="T29" fmla="*/ 13 h 33"/>
                  <a:gd name="T30" fmla="*/ 35 w 85"/>
                  <a:gd name="T31" fmla="*/ 19 h 33"/>
                  <a:gd name="T32" fmla="*/ 27 w 85"/>
                  <a:gd name="T33" fmla="*/ 18 h 33"/>
                  <a:gd name="T34" fmla="*/ 23 w 85"/>
                  <a:gd name="T35" fmla="*/ 23 h 33"/>
                  <a:gd name="T36" fmla="*/ 16 w 85"/>
                  <a:gd name="T37" fmla="*/ 23 h 33"/>
                  <a:gd name="T38" fmla="*/ 14 w 85"/>
                  <a:gd name="T39" fmla="*/ 28 h 33"/>
                  <a:gd name="T40" fmla="*/ 10 w 85"/>
                  <a:gd name="T41" fmla="*/ 25 h 33"/>
                  <a:gd name="T42" fmla="*/ 8 w 85"/>
                  <a:gd name="T43" fmla="*/ 29 h 33"/>
                  <a:gd name="T44" fmla="*/ 5 w 85"/>
                  <a:gd name="T45" fmla="*/ 27 h 33"/>
                  <a:gd name="T46" fmla="*/ 3 w 85"/>
                  <a:gd name="T47" fmla="*/ 32 h 33"/>
                  <a:gd name="T48" fmla="*/ 0 w 85"/>
                  <a:gd name="T49" fmla="*/ 29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5"/>
                  <a:gd name="T76" fmla="*/ 0 h 33"/>
                  <a:gd name="T77" fmla="*/ 85 w 85"/>
                  <a:gd name="T78" fmla="*/ 33 h 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5" h="33">
                    <a:moveTo>
                      <a:pt x="84" y="0"/>
                    </a:moveTo>
                    <a:lnTo>
                      <a:pt x="82" y="4"/>
                    </a:lnTo>
                    <a:lnTo>
                      <a:pt x="80" y="2"/>
                    </a:lnTo>
                    <a:lnTo>
                      <a:pt x="78" y="5"/>
                    </a:lnTo>
                    <a:lnTo>
                      <a:pt x="75" y="3"/>
                    </a:lnTo>
                    <a:lnTo>
                      <a:pt x="74" y="7"/>
                    </a:lnTo>
                    <a:lnTo>
                      <a:pt x="71" y="4"/>
                    </a:lnTo>
                    <a:lnTo>
                      <a:pt x="70" y="8"/>
                    </a:lnTo>
                    <a:lnTo>
                      <a:pt x="66" y="5"/>
                    </a:lnTo>
                    <a:lnTo>
                      <a:pt x="65" y="9"/>
                    </a:lnTo>
                    <a:lnTo>
                      <a:pt x="62" y="7"/>
                    </a:lnTo>
                    <a:lnTo>
                      <a:pt x="59" y="11"/>
                    </a:lnTo>
                    <a:lnTo>
                      <a:pt x="54" y="9"/>
                    </a:lnTo>
                    <a:lnTo>
                      <a:pt x="47" y="15"/>
                    </a:lnTo>
                    <a:lnTo>
                      <a:pt x="40" y="13"/>
                    </a:lnTo>
                    <a:lnTo>
                      <a:pt x="35" y="19"/>
                    </a:lnTo>
                    <a:lnTo>
                      <a:pt x="27" y="18"/>
                    </a:lnTo>
                    <a:lnTo>
                      <a:pt x="23" y="23"/>
                    </a:lnTo>
                    <a:lnTo>
                      <a:pt x="16" y="23"/>
                    </a:lnTo>
                    <a:lnTo>
                      <a:pt x="14" y="28"/>
                    </a:lnTo>
                    <a:lnTo>
                      <a:pt x="10" y="25"/>
                    </a:lnTo>
                    <a:lnTo>
                      <a:pt x="8" y="29"/>
                    </a:lnTo>
                    <a:lnTo>
                      <a:pt x="5" y="27"/>
                    </a:lnTo>
                    <a:lnTo>
                      <a:pt x="3" y="32"/>
                    </a:lnTo>
                    <a:lnTo>
                      <a:pt x="0" y="29"/>
                    </a:lnTo>
                  </a:path>
                </a:pathLst>
              </a:custGeom>
              <a:noFill/>
              <a:ln w="12700" cap="rnd">
                <a:solidFill>
                  <a:srgbClr val="C0E0C0"/>
                </a:solidFill>
                <a:round/>
                <a:headEnd/>
                <a:tailEnd/>
              </a:ln>
            </p:spPr>
            <p:txBody>
              <a:bodyPr/>
              <a:lstStyle/>
              <a:p>
                <a:endParaRPr lang="en-US">
                  <a:solidFill>
                    <a:srgbClr val="000000"/>
                  </a:solidFill>
                </a:endParaRPr>
              </a:p>
            </p:txBody>
          </p:sp>
          <p:sp>
            <p:nvSpPr>
              <p:cNvPr id="29107" name="Freeform 228"/>
              <p:cNvSpPr>
                <a:spLocks/>
              </p:cNvSpPr>
              <p:nvPr/>
            </p:nvSpPr>
            <p:spPr bwMode="auto">
              <a:xfrm>
                <a:off x="3417" y="2500"/>
                <a:ext cx="86" cy="32"/>
              </a:xfrm>
              <a:custGeom>
                <a:avLst/>
                <a:gdLst>
                  <a:gd name="T0" fmla="*/ 0 w 86"/>
                  <a:gd name="T1" fmla="*/ 28 h 32"/>
                  <a:gd name="T2" fmla="*/ 3 w 86"/>
                  <a:gd name="T3" fmla="*/ 31 h 32"/>
                  <a:gd name="T4" fmla="*/ 5 w 86"/>
                  <a:gd name="T5" fmla="*/ 27 h 32"/>
                  <a:gd name="T6" fmla="*/ 8 w 86"/>
                  <a:gd name="T7" fmla="*/ 29 h 32"/>
                  <a:gd name="T8" fmla="*/ 9 w 86"/>
                  <a:gd name="T9" fmla="*/ 25 h 32"/>
                  <a:gd name="T10" fmla="*/ 13 w 86"/>
                  <a:gd name="T11" fmla="*/ 27 h 32"/>
                  <a:gd name="T12" fmla="*/ 17 w 86"/>
                  <a:gd name="T13" fmla="*/ 21 h 32"/>
                  <a:gd name="T14" fmla="*/ 24 w 86"/>
                  <a:gd name="T15" fmla="*/ 22 h 32"/>
                  <a:gd name="T16" fmla="*/ 29 w 86"/>
                  <a:gd name="T17" fmla="*/ 17 h 32"/>
                  <a:gd name="T18" fmla="*/ 37 w 86"/>
                  <a:gd name="T19" fmla="*/ 17 h 32"/>
                  <a:gd name="T20" fmla="*/ 42 w 86"/>
                  <a:gd name="T21" fmla="*/ 13 h 32"/>
                  <a:gd name="T22" fmla="*/ 49 w 86"/>
                  <a:gd name="T23" fmla="*/ 13 h 32"/>
                  <a:gd name="T24" fmla="*/ 55 w 86"/>
                  <a:gd name="T25" fmla="*/ 8 h 32"/>
                  <a:gd name="T26" fmla="*/ 59 w 86"/>
                  <a:gd name="T27" fmla="*/ 10 h 32"/>
                  <a:gd name="T28" fmla="*/ 61 w 86"/>
                  <a:gd name="T29" fmla="*/ 7 h 32"/>
                  <a:gd name="T30" fmla="*/ 65 w 86"/>
                  <a:gd name="T31" fmla="*/ 8 h 32"/>
                  <a:gd name="T32" fmla="*/ 66 w 86"/>
                  <a:gd name="T33" fmla="*/ 5 h 32"/>
                  <a:gd name="T34" fmla="*/ 69 w 86"/>
                  <a:gd name="T35" fmla="*/ 7 h 32"/>
                  <a:gd name="T36" fmla="*/ 70 w 86"/>
                  <a:gd name="T37" fmla="*/ 4 h 32"/>
                  <a:gd name="T38" fmla="*/ 73 w 86"/>
                  <a:gd name="T39" fmla="*/ 6 h 32"/>
                  <a:gd name="T40" fmla="*/ 74 w 86"/>
                  <a:gd name="T41" fmla="*/ 3 h 32"/>
                  <a:gd name="T42" fmla="*/ 77 w 86"/>
                  <a:gd name="T43" fmla="*/ 5 h 32"/>
                  <a:gd name="T44" fmla="*/ 78 w 86"/>
                  <a:gd name="T45" fmla="*/ 2 h 32"/>
                  <a:gd name="T46" fmla="*/ 81 w 86"/>
                  <a:gd name="T47" fmla="*/ 3 h 32"/>
                  <a:gd name="T48" fmla="*/ 82 w 86"/>
                  <a:gd name="T49" fmla="*/ 0 h 32"/>
                  <a:gd name="T50" fmla="*/ 85 w 86"/>
                  <a:gd name="T51" fmla="*/ 2 h 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32"/>
                  <a:gd name="T80" fmla="*/ 86 w 86"/>
                  <a:gd name="T81" fmla="*/ 32 h 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32">
                    <a:moveTo>
                      <a:pt x="0" y="28"/>
                    </a:moveTo>
                    <a:lnTo>
                      <a:pt x="3" y="31"/>
                    </a:lnTo>
                    <a:lnTo>
                      <a:pt x="5" y="27"/>
                    </a:lnTo>
                    <a:lnTo>
                      <a:pt x="8" y="29"/>
                    </a:lnTo>
                    <a:lnTo>
                      <a:pt x="9" y="25"/>
                    </a:lnTo>
                    <a:lnTo>
                      <a:pt x="13" y="27"/>
                    </a:lnTo>
                    <a:lnTo>
                      <a:pt x="17" y="21"/>
                    </a:lnTo>
                    <a:lnTo>
                      <a:pt x="24" y="22"/>
                    </a:lnTo>
                    <a:lnTo>
                      <a:pt x="29" y="17"/>
                    </a:lnTo>
                    <a:lnTo>
                      <a:pt x="37" y="17"/>
                    </a:lnTo>
                    <a:lnTo>
                      <a:pt x="42" y="13"/>
                    </a:lnTo>
                    <a:lnTo>
                      <a:pt x="49" y="13"/>
                    </a:lnTo>
                    <a:lnTo>
                      <a:pt x="55" y="8"/>
                    </a:lnTo>
                    <a:lnTo>
                      <a:pt x="59" y="10"/>
                    </a:lnTo>
                    <a:lnTo>
                      <a:pt x="61" y="7"/>
                    </a:lnTo>
                    <a:lnTo>
                      <a:pt x="65" y="8"/>
                    </a:lnTo>
                    <a:lnTo>
                      <a:pt x="66" y="5"/>
                    </a:lnTo>
                    <a:lnTo>
                      <a:pt x="69" y="7"/>
                    </a:lnTo>
                    <a:lnTo>
                      <a:pt x="70" y="4"/>
                    </a:lnTo>
                    <a:lnTo>
                      <a:pt x="73" y="6"/>
                    </a:lnTo>
                    <a:lnTo>
                      <a:pt x="74" y="3"/>
                    </a:lnTo>
                    <a:lnTo>
                      <a:pt x="77" y="5"/>
                    </a:lnTo>
                    <a:lnTo>
                      <a:pt x="78" y="2"/>
                    </a:lnTo>
                    <a:lnTo>
                      <a:pt x="81" y="3"/>
                    </a:lnTo>
                    <a:lnTo>
                      <a:pt x="82" y="0"/>
                    </a:lnTo>
                    <a:lnTo>
                      <a:pt x="85" y="2"/>
                    </a:lnTo>
                  </a:path>
                </a:pathLst>
              </a:custGeom>
              <a:noFill/>
              <a:ln w="12700" cap="rnd">
                <a:solidFill>
                  <a:srgbClr val="C0E0C0"/>
                </a:solidFill>
                <a:round/>
                <a:headEnd/>
                <a:tailEnd/>
              </a:ln>
            </p:spPr>
            <p:txBody>
              <a:bodyPr/>
              <a:lstStyle/>
              <a:p>
                <a:endParaRPr lang="en-US">
                  <a:solidFill>
                    <a:srgbClr val="000000"/>
                  </a:solidFill>
                </a:endParaRPr>
              </a:p>
            </p:txBody>
          </p:sp>
          <p:sp>
            <p:nvSpPr>
              <p:cNvPr id="29108" name="Freeform 229"/>
              <p:cNvSpPr>
                <a:spLocks/>
              </p:cNvSpPr>
              <p:nvPr/>
            </p:nvSpPr>
            <p:spPr bwMode="auto">
              <a:xfrm>
                <a:off x="3499" y="2497"/>
                <a:ext cx="27" cy="45"/>
              </a:xfrm>
              <a:custGeom>
                <a:avLst/>
                <a:gdLst>
                  <a:gd name="T0" fmla="*/ 20 w 27"/>
                  <a:gd name="T1" fmla="*/ 41 h 45"/>
                  <a:gd name="T2" fmla="*/ 19 w 27"/>
                  <a:gd name="T3" fmla="*/ 42 h 45"/>
                  <a:gd name="T4" fmla="*/ 18 w 27"/>
                  <a:gd name="T5" fmla="*/ 41 h 45"/>
                  <a:gd name="T6" fmla="*/ 17 w 27"/>
                  <a:gd name="T7" fmla="*/ 41 h 45"/>
                  <a:gd name="T8" fmla="*/ 17 w 27"/>
                  <a:gd name="T9" fmla="*/ 39 h 45"/>
                  <a:gd name="T10" fmla="*/ 17 w 27"/>
                  <a:gd name="T11" fmla="*/ 39 h 45"/>
                  <a:gd name="T12" fmla="*/ 15 w 27"/>
                  <a:gd name="T13" fmla="*/ 40 h 45"/>
                  <a:gd name="T14" fmla="*/ 14 w 27"/>
                  <a:gd name="T15" fmla="*/ 41 h 45"/>
                  <a:gd name="T16" fmla="*/ 13 w 27"/>
                  <a:gd name="T17" fmla="*/ 41 h 45"/>
                  <a:gd name="T18" fmla="*/ 12 w 27"/>
                  <a:gd name="T19" fmla="*/ 41 h 45"/>
                  <a:gd name="T20" fmla="*/ 11 w 27"/>
                  <a:gd name="T21" fmla="*/ 41 h 45"/>
                  <a:gd name="T22" fmla="*/ 10 w 27"/>
                  <a:gd name="T23" fmla="*/ 41 h 45"/>
                  <a:gd name="T24" fmla="*/ 10 w 27"/>
                  <a:gd name="T25" fmla="*/ 42 h 45"/>
                  <a:gd name="T26" fmla="*/ 10 w 27"/>
                  <a:gd name="T27" fmla="*/ 42 h 45"/>
                  <a:gd name="T28" fmla="*/ 9 w 27"/>
                  <a:gd name="T29" fmla="*/ 43 h 45"/>
                  <a:gd name="T30" fmla="*/ 8 w 27"/>
                  <a:gd name="T31" fmla="*/ 44 h 45"/>
                  <a:gd name="T32" fmla="*/ 7 w 27"/>
                  <a:gd name="T33" fmla="*/ 44 h 45"/>
                  <a:gd name="T34" fmla="*/ 5 w 27"/>
                  <a:gd name="T35" fmla="*/ 42 h 45"/>
                  <a:gd name="T36" fmla="*/ 4 w 27"/>
                  <a:gd name="T37" fmla="*/ 40 h 45"/>
                  <a:gd name="T38" fmla="*/ 2 w 27"/>
                  <a:gd name="T39" fmla="*/ 38 h 45"/>
                  <a:gd name="T40" fmla="*/ 1 w 27"/>
                  <a:gd name="T41" fmla="*/ 36 h 45"/>
                  <a:gd name="T42" fmla="*/ 1 w 27"/>
                  <a:gd name="T43" fmla="*/ 32 h 45"/>
                  <a:gd name="T44" fmla="*/ 0 w 27"/>
                  <a:gd name="T45" fmla="*/ 29 h 45"/>
                  <a:gd name="T46" fmla="*/ 0 w 27"/>
                  <a:gd name="T47" fmla="*/ 26 h 45"/>
                  <a:gd name="T48" fmla="*/ 0 w 27"/>
                  <a:gd name="T49" fmla="*/ 23 h 45"/>
                  <a:gd name="T50" fmla="*/ 1 w 27"/>
                  <a:gd name="T51" fmla="*/ 19 h 45"/>
                  <a:gd name="T52" fmla="*/ 1 w 27"/>
                  <a:gd name="T53" fmla="*/ 15 h 45"/>
                  <a:gd name="T54" fmla="*/ 3 w 27"/>
                  <a:gd name="T55" fmla="*/ 11 h 45"/>
                  <a:gd name="T56" fmla="*/ 4 w 27"/>
                  <a:gd name="T57" fmla="*/ 7 h 45"/>
                  <a:gd name="T58" fmla="*/ 7 w 27"/>
                  <a:gd name="T59" fmla="*/ 4 h 45"/>
                  <a:gd name="T60" fmla="*/ 9 w 27"/>
                  <a:gd name="T61" fmla="*/ 2 h 45"/>
                  <a:gd name="T62" fmla="*/ 12 w 27"/>
                  <a:gd name="T63" fmla="*/ 0 h 45"/>
                  <a:gd name="T64" fmla="*/ 14 w 27"/>
                  <a:gd name="T65" fmla="*/ 0 h 45"/>
                  <a:gd name="T66" fmla="*/ 17 w 27"/>
                  <a:gd name="T67" fmla="*/ 0 h 45"/>
                  <a:gd name="T68" fmla="*/ 20 w 27"/>
                  <a:gd name="T69" fmla="*/ 2 h 45"/>
                  <a:gd name="T70" fmla="*/ 22 w 27"/>
                  <a:gd name="T71" fmla="*/ 4 h 45"/>
                  <a:gd name="T72" fmla="*/ 23 w 27"/>
                  <a:gd name="T73" fmla="*/ 7 h 45"/>
                  <a:gd name="T74" fmla="*/ 25 w 27"/>
                  <a:gd name="T75" fmla="*/ 10 h 45"/>
                  <a:gd name="T76" fmla="*/ 25 w 27"/>
                  <a:gd name="T77" fmla="*/ 14 h 45"/>
                  <a:gd name="T78" fmla="*/ 26 w 27"/>
                  <a:gd name="T79" fmla="*/ 19 h 45"/>
                  <a:gd name="T80" fmla="*/ 26 w 27"/>
                  <a:gd name="T81" fmla="*/ 23 h 45"/>
                  <a:gd name="T82" fmla="*/ 25 w 27"/>
                  <a:gd name="T83" fmla="*/ 26 h 45"/>
                  <a:gd name="T84" fmla="*/ 25 w 27"/>
                  <a:gd name="T85" fmla="*/ 29 h 45"/>
                  <a:gd name="T86" fmla="*/ 25 w 27"/>
                  <a:gd name="T87" fmla="*/ 32 h 45"/>
                  <a:gd name="T88" fmla="*/ 24 w 27"/>
                  <a:gd name="T89" fmla="*/ 34 h 45"/>
                  <a:gd name="T90" fmla="*/ 23 w 27"/>
                  <a:gd name="T91" fmla="*/ 36 h 45"/>
                  <a:gd name="T92" fmla="*/ 22 w 27"/>
                  <a:gd name="T93" fmla="*/ 37 h 45"/>
                  <a:gd name="T94" fmla="*/ 22 w 27"/>
                  <a:gd name="T95" fmla="*/ 39 h 45"/>
                  <a:gd name="T96" fmla="*/ 20 w 27"/>
                  <a:gd name="T97" fmla="*/ 41 h 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
                  <a:gd name="T148" fmla="*/ 0 h 45"/>
                  <a:gd name="T149" fmla="*/ 27 w 27"/>
                  <a:gd name="T150" fmla="*/ 45 h 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 h="45">
                    <a:moveTo>
                      <a:pt x="20" y="41"/>
                    </a:moveTo>
                    <a:lnTo>
                      <a:pt x="19" y="42"/>
                    </a:lnTo>
                    <a:lnTo>
                      <a:pt x="18" y="41"/>
                    </a:lnTo>
                    <a:lnTo>
                      <a:pt x="17" y="41"/>
                    </a:lnTo>
                    <a:lnTo>
                      <a:pt x="17" y="39"/>
                    </a:lnTo>
                    <a:lnTo>
                      <a:pt x="15" y="40"/>
                    </a:lnTo>
                    <a:lnTo>
                      <a:pt x="14" y="41"/>
                    </a:lnTo>
                    <a:lnTo>
                      <a:pt x="13" y="41"/>
                    </a:lnTo>
                    <a:lnTo>
                      <a:pt x="12" y="41"/>
                    </a:lnTo>
                    <a:lnTo>
                      <a:pt x="11" y="41"/>
                    </a:lnTo>
                    <a:lnTo>
                      <a:pt x="10" y="41"/>
                    </a:lnTo>
                    <a:lnTo>
                      <a:pt x="10" y="42"/>
                    </a:lnTo>
                    <a:lnTo>
                      <a:pt x="9" y="43"/>
                    </a:lnTo>
                    <a:lnTo>
                      <a:pt x="8" y="44"/>
                    </a:lnTo>
                    <a:lnTo>
                      <a:pt x="7" y="44"/>
                    </a:lnTo>
                    <a:lnTo>
                      <a:pt x="5" y="42"/>
                    </a:lnTo>
                    <a:lnTo>
                      <a:pt x="4" y="40"/>
                    </a:lnTo>
                    <a:lnTo>
                      <a:pt x="2" y="38"/>
                    </a:lnTo>
                    <a:lnTo>
                      <a:pt x="1" y="36"/>
                    </a:lnTo>
                    <a:lnTo>
                      <a:pt x="1" y="32"/>
                    </a:lnTo>
                    <a:lnTo>
                      <a:pt x="0" y="29"/>
                    </a:lnTo>
                    <a:lnTo>
                      <a:pt x="0" y="26"/>
                    </a:lnTo>
                    <a:lnTo>
                      <a:pt x="0" y="23"/>
                    </a:lnTo>
                    <a:lnTo>
                      <a:pt x="1" y="19"/>
                    </a:lnTo>
                    <a:lnTo>
                      <a:pt x="1" y="15"/>
                    </a:lnTo>
                    <a:lnTo>
                      <a:pt x="3" y="11"/>
                    </a:lnTo>
                    <a:lnTo>
                      <a:pt x="4" y="7"/>
                    </a:lnTo>
                    <a:lnTo>
                      <a:pt x="7" y="4"/>
                    </a:lnTo>
                    <a:lnTo>
                      <a:pt x="9" y="2"/>
                    </a:lnTo>
                    <a:lnTo>
                      <a:pt x="12" y="0"/>
                    </a:lnTo>
                    <a:lnTo>
                      <a:pt x="14" y="0"/>
                    </a:lnTo>
                    <a:lnTo>
                      <a:pt x="17" y="0"/>
                    </a:lnTo>
                    <a:lnTo>
                      <a:pt x="20" y="2"/>
                    </a:lnTo>
                    <a:lnTo>
                      <a:pt x="22" y="4"/>
                    </a:lnTo>
                    <a:lnTo>
                      <a:pt x="23" y="7"/>
                    </a:lnTo>
                    <a:lnTo>
                      <a:pt x="25" y="10"/>
                    </a:lnTo>
                    <a:lnTo>
                      <a:pt x="25" y="14"/>
                    </a:lnTo>
                    <a:lnTo>
                      <a:pt x="26" y="19"/>
                    </a:lnTo>
                    <a:lnTo>
                      <a:pt x="26" y="23"/>
                    </a:lnTo>
                    <a:lnTo>
                      <a:pt x="25" y="26"/>
                    </a:lnTo>
                    <a:lnTo>
                      <a:pt x="25" y="29"/>
                    </a:lnTo>
                    <a:lnTo>
                      <a:pt x="25" y="32"/>
                    </a:lnTo>
                    <a:lnTo>
                      <a:pt x="24" y="34"/>
                    </a:lnTo>
                    <a:lnTo>
                      <a:pt x="23" y="36"/>
                    </a:lnTo>
                    <a:lnTo>
                      <a:pt x="22" y="37"/>
                    </a:lnTo>
                    <a:lnTo>
                      <a:pt x="22" y="39"/>
                    </a:lnTo>
                    <a:lnTo>
                      <a:pt x="20" y="41"/>
                    </a:lnTo>
                  </a:path>
                </a:pathLst>
              </a:custGeom>
              <a:solidFill>
                <a:srgbClr val="F0F0F0"/>
              </a:solidFill>
              <a:ln w="12700" cap="rnd">
                <a:noFill/>
                <a:round/>
                <a:headEnd/>
                <a:tailEnd/>
              </a:ln>
            </p:spPr>
            <p:txBody>
              <a:bodyPr/>
              <a:lstStyle/>
              <a:p>
                <a:endParaRPr lang="en-US">
                  <a:solidFill>
                    <a:srgbClr val="000000"/>
                  </a:solidFill>
                </a:endParaRPr>
              </a:p>
            </p:txBody>
          </p:sp>
          <p:sp>
            <p:nvSpPr>
              <p:cNvPr id="29109" name="Freeform 230"/>
              <p:cNvSpPr>
                <a:spLocks/>
              </p:cNvSpPr>
              <p:nvPr/>
            </p:nvSpPr>
            <p:spPr bwMode="auto">
              <a:xfrm>
                <a:off x="3518" y="2539"/>
                <a:ext cx="2" cy="3"/>
              </a:xfrm>
              <a:custGeom>
                <a:avLst/>
                <a:gdLst>
                  <a:gd name="T0" fmla="*/ 0 w 2"/>
                  <a:gd name="T1" fmla="*/ 0 h 3"/>
                  <a:gd name="T2" fmla="*/ 0 w 2"/>
                  <a:gd name="T3" fmla="*/ 0 h 3"/>
                  <a:gd name="T4" fmla="*/ 0 w 2"/>
                  <a:gd name="T5" fmla="*/ 1 h 3"/>
                  <a:gd name="T6" fmla="*/ 1 w 2"/>
                  <a:gd name="T7" fmla="*/ 1 h 3"/>
                  <a:gd name="T8" fmla="*/ 1 w 2"/>
                  <a:gd name="T9" fmla="*/ 1 h 3"/>
                  <a:gd name="T10" fmla="*/ 1 w 2"/>
                  <a:gd name="T11" fmla="*/ 2 h 3"/>
                  <a:gd name="T12" fmla="*/ 1 w 2"/>
                  <a:gd name="T13" fmla="*/ 2 h 3"/>
                  <a:gd name="T14" fmla="*/ 0 w 2"/>
                  <a:gd name="T15" fmla="*/ 2 h 3"/>
                  <a:gd name="T16" fmla="*/ 0 w 2"/>
                  <a:gd name="T17" fmla="*/ 1 h 3"/>
                  <a:gd name="T18" fmla="*/ 0 w 2"/>
                  <a:gd name="T19" fmla="*/ 0 h 3"/>
                  <a:gd name="T20" fmla="*/ 0 w 2"/>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3"/>
                  <a:gd name="T35" fmla="*/ 2 w 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3">
                    <a:moveTo>
                      <a:pt x="0" y="0"/>
                    </a:moveTo>
                    <a:lnTo>
                      <a:pt x="0" y="0"/>
                    </a:lnTo>
                    <a:lnTo>
                      <a:pt x="0" y="1"/>
                    </a:lnTo>
                    <a:lnTo>
                      <a:pt x="1" y="1"/>
                    </a:lnTo>
                    <a:lnTo>
                      <a:pt x="1" y="2"/>
                    </a:lnTo>
                    <a:lnTo>
                      <a:pt x="0" y="2"/>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10" name="Freeform 231"/>
              <p:cNvSpPr>
                <a:spLocks/>
              </p:cNvSpPr>
              <p:nvPr/>
            </p:nvSpPr>
            <p:spPr bwMode="auto">
              <a:xfrm>
                <a:off x="3514" y="2539"/>
                <a:ext cx="2" cy="2"/>
              </a:xfrm>
              <a:custGeom>
                <a:avLst/>
                <a:gdLst>
                  <a:gd name="T0" fmla="*/ 0 w 2"/>
                  <a:gd name="T1" fmla="*/ 0 h 2"/>
                  <a:gd name="T2" fmla="*/ 0 w 2"/>
                  <a:gd name="T3" fmla="*/ 0 h 2"/>
                  <a:gd name="T4" fmla="*/ 0 w 2"/>
                  <a:gd name="T5" fmla="*/ 0 h 2"/>
                  <a:gd name="T6" fmla="*/ 0 w 2"/>
                  <a:gd name="T7" fmla="*/ 0 h 2"/>
                  <a:gd name="T8" fmla="*/ 1 w 2"/>
                  <a:gd name="T9" fmla="*/ 0 h 2"/>
                  <a:gd name="T10" fmla="*/ 1 w 2"/>
                  <a:gd name="T11" fmla="*/ 0 h 2"/>
                  <a:gd name="T12" fmla="*/ 1 w 2"/>
                  <a:gd name="T13" fmla="*/ 0 h 2"/>
                  <a:gd name="T14" fmla="*/ 1 w 2"/>
                  <a:gd name="T15" fmla="*/ 1 h 2"/>
                  <a:gd name="T16" fmla="*/ 1 w 2"/>
                  <a:gd name="T17" fmla="*/ 1 h 2"/>
                  <a:gd name="T18" fmla="*/ 0 w 2"/>
                  <a:gd name="T19" fmla="*/ 1 h 2"/>
                  <a:gd name="T20" fmla="*/ 0 w 2"/>
                  <a:gd name="T21" fmla="*/ 1 h 2"/>
                  <a:gd name="T22" fmla="*/ 0 w 2"/>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2"/>
                  <a:gd name="T38" fmla="*/ 2 w 2"/>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2">
                    <a:moveTo>
                      <a:pt x="0" y="0"/>
                    </a:moveTo>
                    <a:lnTo>
                      <a:pt x="0" y="0"/>
                    </a:lnTo>
                    <a:lnTo>
                      <a:pt x="1" y="0"/>
                    </a:lnTo>
                    <a:lnTo>
                      <a:pt x="1" y="1"/>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11" name="Freeform 232"/>
              <p:cNvSpPr>
                <a:spLocks/>
              </p:cNvSpPr>
              <p:nvPr/>
            </p:nvSpPr>
            <p:spPr bwMode="auto">
              <a:xfrm>
                <a:off x="3509" y="2539"/>
                <a:ext cx="1" cy="3"/>
              </a:xfrm>
              <a:custGeom>
                <a:avLst/>
                <a:gdLst>
                  <a:gd name="T0" fmla="*/ 0 w 1"/>
                  <a:gd name="T1" fmla="*/ 2 h 3"/>
                  <a:gd name="T2" fmla="*/ 0 w 1"/>
                  <a:gd name="T3" fmla="*/ 1 h 3"/>
                  <a:gd name="T4" fmla="*/ 0 w 1"/>
                  <a:gd name="T5" fmla="*/ 0 h 3"/>
                  <a:gd name="T6" fmla="*/ 0 w 1"/>
                  <a:gd name="T7" fmla="*/ 0 h 3"/>
                  <a:gd name="T8" fmla="*/ 0 w 1"/>
                  <a:gd name="T9" fmla="*/ 0 h 3"/>
                  <a:gd name="T10" fmla="*/ 0 w 1"/>
                  <a:gd name="T11" fmla="*/ 0 h 3"/>
                  <a:gd name="T12" fmla="*/ 0 w 1"/>
                  <a:gd name="T13" fmla="*/ 2 h 3"/>
                  <a:gd name="T14" fmla="*/ 0 w 1"/>
                  <a:gd name="T15" fmla="*/ 2 h 3"/>
                  <a:gd name="T16" fmla="*/ 0 w 1"/>
                  <a:gd name="T17" fmla="*/ 2 h 3"/>
                  <a:gd name="T18" fmla="*/ 0 w 1"/>
                  <a:gd name="T19" fmla="*/ 2 h 3"/>
                  <a:gd name="T20" fmla="*/ 0 w 1"/>
                  <a:gd name="T21" fmla="*/ 1 h 3"/>
                  <a:gd name="T22" fmla="*/ 0 w 1"/>
                  <a:gd name="T23" fmla="*/ 2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3"/>
                  <a:gd name="T38" fmla="*/ 1 w 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3">
                    <a:moveTo>
                      <a:pt x="0" y="2"/>
                    </a:moveTo>
                    <a:lnTo>
                      <a:pt x="0" y="1"/>
                    </a:lnTo>
                    <a:lnTo>
                      <a:pt x="0" y="0"/>
                    </a:lnTo>
                    <a:lnTo>
                      <a:pt x="0" y="2"/>
                    </a:lnTo>
                    <a:lnTo>
                      <a:pt x="0" y="1"/>
                    </a:lnTo>
                    <a:lnTo>
                      <a:pt x="0" y="2"/>
                    </a:lnTo>
                  </a:path>
                </a:pathLst>
              </a:custGeom>
              <a:solidFill>
                <a:srgbClr val="206000"/>
              </a:solidFill>
              <a:ln w="12700" cap="rnd">
                <a:noFill/>
                <a:round/>
                <a:headEnd/>
                <a:tailEnd/>
              </a:ln>
            </p:spPr>
            <p:txBody>
              <a:bodyPr/>
              <a:lstStyle/>
              <a:p>
                <a:endParaRPr lang="en-US">
                  <a:solidFill>
                    <a:srgbClr val="000000"/>
                  </a:solidFill>
                </a:endParaRPr>
              </a:p>
            </p:txBody>
          </p:sp>
          <p:sp>
            <p:nvSpPr>
              <p:cNvPr id="29112" name="Freeform 233"/>
              <p:cNvSpPr>
                <a:spLocks/>
              </p:cNvSpPr>
              <p:nvPr/>
            </p:nvSpPr>
            <p:spPr bwMode="auto">
              <a:xfrm>
                <a:off x="3506" y="2542"/>
                <a:ext cx="2" cy="1"/>
              </a:xfrm>
              <a:custGeom>
                <a:avLst/>
                <a:gdLst>
                  <a:gd name="T0" fmla="*/ 0 w 2"/>
                  <a:gd name="T1" fmla="*/ 0 h 1"/>
                  <a:gd name="T2" fmla="*/ 0 w 2"/>
                  <a:gd name="T3" fmla="*/ 0 h 1"/>
                  <a:gd name="T4" fmla="*/ 0 w 2"/>
                  <a:gd name="T5" fmla="*/ 0 h 1"/>
                  <a:gd name="T6" fmla="*/ 1 w 2"/>
                  <a:gd name="T7" fmla="*/ 0 h 1"/>
                  <a:gd name="T8" fmla="*/ 1 w 2"/>
                  <a:gd name="T9" fmla="*/ 0 h 1"/>
                  <a:gd name="T10" fmla="*/ 1 w 2"/>
                  <a:gd name="T11" fmla="*/ 0 h 1"/>
                  <a:gd name="T12" fmla="*/ 1 w 2"/>
                  <a:gd name="T13" fmla="*/ 0 h 1"/>
                  <a:gd name="T14" fmla="*/ 1 w 2"/>
                  <a:gd name="T15" fmla="*/ 0 h 1"/>
                  <a:gd name="T16" fmla="*/ 1 w 2"/>
                  <a:gd name="T17" fmla="*/ 0 h 1"/>
                  <a:gd name="T18" fmla="*/ 0 w 2"/>
                  <a:gd name="T19" fmla="*/ 0 h 1"/>
                  <a:gd name="T20" fmla="*/ 0 w 2"/>
                  <a:gd name="T21" fmla="*/ 0 h 1"/>
                  <a:gd name="T22" fmla="*/ 0 w 2"/>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1"/>
                  <a:gd name="T38" fmla="*/ 2 w 2"/>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1">
                    <a:moveTo>
                      <a:pt x="0" y="0"/>
                    </a:moveTo>
                    <a:lnTo>
                      <a:pt x="0" y="0"/>
                    </a:lnTo>
                    <a:lnTo>
                      <a:pt x="1" y="0"/>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13" name="Freeform 234"/>
              <p:cNvSpPr>
                <a:spLocks/>
              </p:cNvSpPr>
              <p:nvPr/>
            </p:nvSpPr>
            <p:spPr bwMode="auto">
              <a:xfrm>
                <a:off x="3498" y="2523"/>
                <a:ext cx="5" cy="19"/>
              </a:xfrm>
              <a:custGeom>
                <a:avLst/>
                <a:gdLst>
                  <a:gd name="T0" fmla="*/ 1 w 5"/>
                  <a:gd name="T1" fmla="*/ 0 h 19"/>
                  <a:gd name="T2" fmla="*/ 1 w 5"/>
                  <a:gd name="T3" fmla="*/ 0 h 19"/>
                  <a:gd name="T4" fmla="*/ 1 w 5"/>
                  <a:gd name="T5" fmla="*/ 3 h 19"/>
                  <a:gd name="T6" fmla="*/ 1 w 5"/>
                  <a:gd name="T7" fmla="*/ 5 h 19"/>
                  <a:gd name="T8" fmla="*/ 1 w 5"/>
                  <a:gd name="T9" fmla="*/ 8 h 19"/>
                  <a:gd name="T10" fmla="*/ 1 w 5"/>
                  <a:gd name="T11" fmla="*/ 10 h 19"/>
                  <a:gd name="T12" fmla="*/ 2 w 5"/>
                  <a:gd name="T13" fmla="*/ 12 h 19"/>
                  <a:gd name="T14" fmla="*/ 3 w 5"/>
                  <a:gd name="T15" fmla="*/ 14 h 19"/>
                  <a:gd name="T16" fmla="*/ 3 w 5"/>
                  <a:gd name="T17" fmla="*/ 15 h 19"/>
                  <a:gd name="T18" fmla="*/ 4 w 5"/>
                  <a:gd name="T19" fmla="*/ 16 h 19"/>
                  <a:gd name="T20" fmla="*/ 3 w 5"/>
                  <a:gd name="T21" fmla="*/ 18 h 19"/>
                  <a:gd name="T22" fmla="*/ 3 w 5"/>
                  <a:gd name="T23" fmla="*/ 17 h 19"/>
                  <a:gd name="T24" fmla="*/ 2 w 5"/>
                  <a:gd name="T25" fmla="*/ 15 h 19"/>
                  <a:gd name="T26" fmla="*/ 1 w 5"/>
                  <a:gd name="T27" fmla="*/ 13 h 19"/>
                  <a:gd name="T28" fmla="*/ 1 w 5"/>
                  <a:gd name="T29" fmla="*/ 11 h 19"/>
                  <a:gd name="T30" fmla="*/ 0 w 5"/>
                  <a:gd name="T31" fmla="*/ 8 h 19"/>
                  <a:gd name="T32" fmla="*/ 0 w 5"/>
                  <a:gd name="T33" fmla="*/ 5 h 19"/>
                  <a:gd name="T34" fmla="*/ 0 w 5"/>
                  <a:gd name="T35" fmla="*/ 3 h 19"/>
                  <a:gd name="T36" fmla="*/ 0 w 5"/>
                  <a:gd name="T37" fmla="*/ 0 h 19"/>
                  <a:gd name="T38" fmla="*/ 1 w 5"/>
                  <a:gd name="T39" fmla="*/ 0 h 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19"/>
                  <a:gd name="T62" fmla="*/ 5 w 5"/>
                  <a:gd name="T63" fmla="*/ 19 h 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19">
                    <a:moveTo>
                      <a:pt x="1" y="0"/>
                    </a:moveTo>
                    <a:lnTo>
                      <a:pt x="1" y="0"/>
                    </a:lnTo>
                    <a:lnTo>
                      <a:pt x="1" y="3"/>
                    </a:lnTo>
                    <a:lnTo>
                      <a:pt x="1" y="5"/>
                    </a:lnTo>
                    <a:lnTo>
                      <a:pt x="1" y="8"/>
                    </a:lnTo>
                    <a:lnTo>
                      <a:pt x="1" y="10"/>
                    </a:lnTo>
                    <a:lnTo>
                      <a:pt x="2" y="12"/>
                    </a:lnTo>
                    <a:lnTo>
                      <a:pt x="3" y="14"/>
                    </a:lnTo>
                    <a:lnTo>
                      <a:pt x="3" y="15"/>
                    </a:lnTo>
                    <a:lnTo>
                      <a:pt x="4" y="16"/>
                    </a:lnTo>
                    <a:lnTo>
                      <a:pt x="3" y="18"/>
                    </a:lnTo>
                    <a:lnTo>
                      <a:pt x="3" y="17"/>
                    </a:lnTo>
                    <a:lnTo>
                      <a:pt x="2" y="15"/>
                    </a:lnTo>
                    <a:lnTo>
                      <a:pt x="1" y="13"/>
                    </a:lnTo>
                    <a:lnTo>
                      <a:pt x="1" y="11"/>
                    </a:lnTo>
                    <a:lnTo>
                      <a:pt x="0" y="8"/>
                    </a:lnTo>
                    <a:lnTo>
                      <a:pt x="0" y="5"/>
                    </a:lnTo>
                    <a:lnTo>
                      <a:pt x="0" y="3"/>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14" name="Freeform 235"/>
              <p:cNvSpPr>
                <a:spLocks/>
              </p:cNvSpPr>
              <p:nvPr/>
            </p:nvSpPr>
            <p:spPr bwMode="auto">
              <a:xfrm>
                <a:off x="3498" y="2496"/>
                <a:ext cx="14" cy="23"/>
              </a:xfrm>
              <a:custGeom>
                <a:avLst/>
                <a:gdLst>
                  <a:gd name="T0" fmla="*/ 13 w 14"/>
                  <a:gd name="T1" fmla="*/ 2 h 23"/>
                  <a:gd name="T2" fmla="*/ 13 w 14"/>
                  <a:gd name="T3" fmla="*/ 2 h 23"/>
                  <a:gd name="T4" fmla="*/ 11 w 14"/>
                  <a:gd name="T5" fmla="*/ 3 h 23"/>
                  <a:gd name="T6" fmla="*/ 9 w 14"/>
                  <a:gd name="T7" fmla="*/ 4 h 23"/>
                  <a:gd name="T8" fmla="*/ 7 w 14"/>
                  <a:gd name="T9" fmla="*/ 6 h 23"/>
                  <a:gd name="T10" fmla="*/ 6 w 14"/>
                  <a:gd name="T11" fmla="*/ 8 h 23"/>
                  <a:gd name="T12" fmla="*/ 4 w 14"/>
                  <a:gd name="T13" fmla="*/ 11 h 23"/>
                  <a:gd name="T14" fmla="*/ 2 w 14"/>
                  <a:gd name="T15" fmla="*/ 14 h 23"/>
                  <a:gd name="T16" fmla="*/ 2 w 14"/>
                  <a:gd name="T17" fmla="*/ 18 h 23"/>
                  <a:gd name="T18" fmla="*/ 2 w 14"/>
                  <a:gd name="T19" fmla="*/ 22 h 23"/>
                  <a:gd name="T20" fmla="*/ 0 w 14"/>
                  <a:gd name="T21" fmla="*/ 22 h 23"/>
                  <a:gd name="T22" fmla="*/ 0 w 14"/>
                  <a:gd name="T23" fmla="*/ 18 h 23"/>
                  <a:gd name="T24" fmla="*/ 1 w 14"/>
                  <a:gd name="T25" fmla="*/ 14 h 23"/>
                  <a:gd name="T26" fmla="*/ 2 w 14"/>
                  <a:gd name="T27" fmla="*/ 10 h 23"/>
                  <a:gd name="T28" fmla="*/ 4 w 14"/>
                  <a:gd name="T29" fmla="*/ 7 h 23"/>
                  <a:gd name="T30" fmla="*/ 6 w 14"/>
                  <a:gd name="T31" fmla="*/ 4 h 23"/>
                  <a:gd name="T32" fmla="*/ 7 w 14"/>
                  <a:gd name="T33" fmla="*/ 2 h 23"/>
                  <a:gd name="T34" fmla="*/ 10 w 14"/>
                  <a:gd name="T35" fmla="*/ 1 h 23"/>
                  <a:gd name="T36" fmla="*/ 13 w 14"/>
                  <a:gd name="T37" fmla="*/ 0 h 23"/>
                  <a:gd name="T38" fmla="*/ 13 w 14"/>
                  <a:gd name="T39" fmla="*/ 2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
                  <a:gd name="T61" fmla="*/ 0 h 23"/>
                  <a:gd name="T62" fmla="*/ 14 w 14"/>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 h="23">
                    <a:moveTo>
                      <a:pt x="13" y="2"/>
                    </a:moveTo>
                    <a:lnTo>
                      <a:pt x="13" y="2"/>
                    </a:lnTo>
                    <a:lnTo>
                      <a:pt x="11" y="3"/>
                    </a:lnTo>
                    <a:lnTo>
                      <a:pt x="9" y="4"/>
                    </a:lnTo>
                    <a:lnTo>
                      <a:pt x="7" y="6"/>
                    </a:lnTo>
                    <a:lnTo>
                      <a:pt x="6" y="8"/>
                    </a:lnTo>
                    <a:lnTo>
                      <a:pt x="4" y="11"/>
                    </a:lnTo>
                    <a:lnTo>
                      <a:pt x="2" y="14"/>
                    </a:lnTo>
                    <a:lnTo>
                      <a:pt x="2" y="18"/>
                    </a:lnTo>
                    <a:lnTo>
                      <a:pt x="2" y="22"/>
                    </a:lnTo>
                    <a:lnTo>
                      <a:pt x="0" y="22"/>
                    </a:lnTo>
                    <a:lnTo>
                      <a:pt x="0" y="18"/>
                    </a:lnTo>
                    <a:lnTo>
                      <a:pt x="1" y="14"/>
                    </a:lnTo>
                    <a:lnTo>
                      <a:pt x="2" y="10"/>
                    </a:lnTo>
                    <a:lnTo>
                      <a:pt x="4" y="7"/>
                    </a:lnTo>
                    <a:lnTo>
                      <a:pt x="6" y="4"/>
                    </a:lnTo>
                    <a:lnTo>
                      <a:pt x="7" y="2"/>
                    </a:lnTo>
                    <a:lnTo>
                      <a:pt x="10" y="1"/>
                    </a:lnTo>
                    <a:lnTo>
                      <a:pt x="13" y="0"/>
                    </a:lnTo>
                    <a:lnTo>
                      <a:pt x="13" y="2"/>
                    </a:lnTo>
                  </a:path>
                </a:pathLst>
              </a:custGeom>
              <a:solidFill>
                <a:srgbClr val="206000"/>
              </a:solidFill>
              <a:ln w="12700" cap="rnd">
                <a:noFill/>
                <a:round/>
                <a:headEnd/>
                <a:tailEnd/>
              </a:ln>
            </p:spPr>
            <p:txBody>
              <a:bodyPr/>
              <a:lstStyle/>
              <a:p>
                <a:endParaRPr lang="en-US">
                  <a:solidFill>
                    <a:srgbClr val="000000"/>
                  </a:solidFill>
                </a:endParaRPr>
              </a:p>
            </p:txBody>
          </p:sp>
          <p:sp>
            <p:nvSpPr>
              <p:cNvPr id="29115" name="Freeform 236"/>
              <p:cNvSpPr>
                <a:spLocks/>
              </p:cNvSpPr>
              <p:nvPr/>
            </p:nvSpPr>
            <p:spPr bwMode="auto">
              <a:xfrm>
                <a:off x="3516" y="2496"/>
                <a:ext cx="10" cy="23"/>
              </a:xfrm>
              <a:custGeom>
                <a:avLst/>
                <a:gdLst>
                  <a:gd name="T0" fmla="*/ 7 w 10"/>
                  <a:gd name="T1" fmla="*/ 22 h 23"/>
                  <a:gd name="T2" fmla="*/ 7 w 10"/>
                  <a:gd name="T3" fmla="*/ 22 h 23"/>
                  <a:gd name="T4" fmla="*/ 7 w 10"/>
                  <a:gd name="T5" fmla="*/ 18 h 23"/>
                  <a:gd name="T6" fmla="*/ 7 w 10"/>
                  <a:gd name="T7" fmla="*/ 14 h 23"/>
                  <a:gd name="T8" fmla="*/ 6 w 10"/>
                  <a:gd name="T9" fmla="*/ 11 h 23"/>
                  <a:gd name="T10" fmla="*/ 6 w 10"/>
                  <a:gd name="T11" fmla="*/ 8 h 23"/>
                  <a:gd name="T12" fmla="*/ 5 w 10"/>
                  <a:gd name="T13" fmla="*/ 6 h 23"/>
                  <a:gd name="T14" fmla="*/ 3 w 10"/>
                  <a:gd name="T15" fmla="*/ 3 h 23"/>
                  <a:gd name="T16" fmla="*/ 2 w 10"/>
                  <a:gd name="T17" fmla="*/ 3 h 23"/>
                  <a:gd name="T18" fmla="*/ 0 w 10"/>
                  <a:gd name="T19" fmla="*/ 2 h 23"/>
                  <a:gd name="T20" fmla="*/ 0 w 10"/>
                  <a:gd name="T21" fmla="*/ 0 h 23"/>
                  <a:gd name="T22" fmla="*/ 2 w 10"/>
                  <a:gd name="T23" fmla="*/ 1 h 23"/>
                  <a:gd name="T24" fmla="*/ 4 w 10"/>
                  <a:gd name="T25" fmla="*/ 2 h 23"/>
                  <a:gd name="T26" fmla="*/ 6 w 10"/>
                  <a:gd name="T27" fmla="*/ 4 h 23"/>
                  <a:gd name="T28" fmla="*/ 7 w 10"/>
                  <a:gd name="T29" fmla="*/ 7 h 23"/>
                  <a:gd name="T30" fmla="*/ 8 w 10"/>
                  <a:gd name="T31" fmla="*/ 10 h 23"/>
                  <a:gd name="T32" fmla="*/ 9 w 10"/>
                  <a:gd name="T33" fmla="*/ 14 h 23"/>
                  <a:gd name="T34" fmla="*/ 9 w 10"/>
                  <a:gd name="T35" fmla="*/ 18 h 23"/>
                  <a:gd name="T36" fmla="*/ 9 w 10"/>
                  <a:gd name="T37" fmla="*/ 22 h 23"/>
                  <a:gd name="T38" fmla="*/ 7 w 10"/>
                  <a:gd name="T39" fmla="*/ 22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23"/>
                  <a:gd name="T62" fmla="*/ 10 w 1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23">
                    <a:moveTo>
                      <a:pt x="7" y="22"/>
                    </a:moveTo>
                    <a:lnTo>
                      <a:pt x="7" y="22"/>
                    </a:lnTo>
                    <a:lnTo>
                      <a:pt x="7" y="18"/>
                    </a:lnTo>
                    <a:lnTo>
                      <a:pt x="7" y="14"/>
                    </a:lnTo>
                    <a:lnTo>
                      <a:pt x="6" y="11"/>
                    </a:lnTo>
                    <a:lnTo>
                      <a:pt x="6" y="8"/>
                    </a:lnTo>
                    <a:lnTo>
                      <a:pt x="5" y="6"/>
                    </a:lnTo>
                    <a:lnTo>
                      <a:pt x="3" y="3"/>
                    </a:lnTo>
                    <a:lnTo>
                      <a:pt x="2" y="3"/>
                    </a:lnTo>
                    <a:lnTo>
                      <a:pt x="0" y="2"/>
                    </a:lnTo>
                    <a:lnTo>
                      <a:pt x="0" y="0"/>
                    </a:lnTo>
                    <a:lnTo>
                      <a:pt x="2" y="1"/>
                    </a:lnTo>
                    <a:lnTo>
                      <a:pt x="4" y="2"/>
                    </a:lnTo>
                    <a:lnTo>
                      <a:pt x="6" y="4"/>
                    </a:lnTo>
                    <a:lnTo>
                      <a:pt x="7" y="7"/>
                    </a:lnTo>
                    <a:lnTo>
                      <a:pt x="8" y="10"/>
                    </a:lnTo>
                    <a:lnTo>
                      <a:pt x="9" y="14"/>
                    </a:lnTo>
                    <a:lnTo>
                      <a:pt x="9" y="18"/>
                    </a:lnTo>
                    <a:lnTo>
                      <a:pt x="9" y="22"/>
                    </a:lnTo>
                    <a:lnTo>
                      <a:pt x="7" y="22"/>
                    </a:lnTo>
                  </a:path>
                </a:pathLst>
              </a:custGeom>
              <a:solidFill>
                <a:srgbClr val="206000"/>
              </a:solidFill>
              <a:ln w="12700" cap="rnd">
                <a:noFill/>
                <a:round/>
                <a:headEnd/>
                <a:tailEnd/>
              </a:ln>
            </p:spPr>
            <p:txBody>
              <a:bodyPr/>
              <a:lstStyle/>
              <a:p>
                <a:endParaRPr lang="en-US">
                  <a:solidFill>
                    <a:srgbClr val="000000"/>
                  </a:solidFill>
                </a:endParaRPr>
              </a:p>
            </p:txBody>
          </p:sp>
          <p:sp>
            <p:nvSpPr>
              <p:cNvPr id="29116" name="Freeform 237"/>
              <p:cNvSpPr>
                <a:spLocks/>
              </p:cNvSpPr>
              <p:nvPr/>
            </p:nvSpPr>
            <p:spPr bwMode="auto">
              <a:xfrm>
                <a:off x="3522" y="2523"/>
                <a:ext cx="4" cy="16"/>
              </a:xfrm>
              <a:custGeom>
                <a:avLst/>
                <a:gdLst>
                  <a:gd name="T0" fmla="*/ 0 w 4"/>
                  <a:gd name="T1" fmla="*/ 14 h 16"/>
                  <a:gd name="T2" fmla="*/ 0 w 4"/>
                  <a:gd name="T3" fmla="*/ 14 h 16"/>
                  <a:gd name="T4" fmla="*/ 1 w 4"/>
                  <a:gd name="T5" fmla="*/ 13 h 16"/>
                  <a:gd name="T6" fmla="*/ 1 w 4"/>
                  <a:gd name="T7" fmla="*/ 11 h 16"/>
                  <a:gd name="T8" fmla="*/ 1 w 4"/>
                  <a:gd name="T9" fmla="*/ 9 h 16"/>
                  <a:gd name="T10" fmla="*/ 2 w 4"/>
                  <a:gd name="T11" fmla="*/ 8 h 16"/>
                  <a:gd name="T12" fmla="*/ 2 w 4"/>
                  <a:gd name="T13" fmla="*/ 7 h 16"/>
                  <a:gd name="T14" fmla="*/ 2 w 4"/>
                  <a:gd name="T15" fmla="*/ 4 h 16"/>
                  <a:gd name="T16" fmla="*/ 2 w 4"/>
                  <a:gd name="T17" fmla="*/ 2 h 16"/>
                  <a:gd name="T18" fmla="*/ 2 w 4"/>
                  <a:gd name="T19" fmla="*/ 0 h 16"/>
                  <a:gd name="T20" fmla="*/ 3 w 4"/>
                  <a:gd name="T21" fmla="*/ 0 h 16"/>
                  <a:gd name="T22" fmla="*/ 3 w 4"/>
                  <a:gd name="T23" fmla="*/ 3 h 16"/>
                  <a:gd name="T24" fmla="*/ 3 w 4"/>
                  <a:gd name="T25" fmla="*/ 5 h 16"/>
                  <a:gd name="T26" fmla="*/ 3 w 4"/>
                  <a:gd name="T27" fmla="*/ 7 h 16"/>
                  <a:gd name="T28" fmla="*/ 2 w 4"/>
                  <a:gd name="T29" fmla="*/ 9 h 16"/>
                  <a:gd name="T30" fmla="*/ 2 w 4"/>
                  <a:gd name="T31" fmla="*/ 11 h 16"/>
                  <a:gd name="T32" fmla="*/ 2 w 4"/>
                  <a:gd name="T33" fmla="*/ 12 h 16"/>
                  <a:gd name="T34" fmla="*/ 1 w 4"/>
                  <a:gd name="T35" fmla="*/ 13 h 16"/>
                  <a:gd name="T36" fmla="*/ 1 w 4"/>
                  <a:gd name="T37" fmla="*/ 15 h 16"/>
                  <a:gd name="T38" fmla="*/ 0 w 4"/>
                  <a:gd name="T39" fmla="*/ 14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16"/>
                  <a:gd name="T62" fmla="*/ 4 w 4"/>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16">
                    <a:moveTo>
                      <a:pt x="0" y="14"/>
                    </a:moveTo>
                    <a:lnTo>
                      <a:pt x="0" y="14"/>
                    </a:lnTo>
                    <a:lnTo>
                      <a:pt x="1" y="13"/>
                    </a:lnTo>
                    <a:lnTo>
                      <a:pt x="1" y="11"/>
                    </a:lnTo>
                    <a:lnTo>
                      <a:pt x="1" y="9"/>
                    </a:lnTo>
                    <a:lnTo>
                      <a:pt x="2" y="8"/>
                    </a:lnTo>
                    <a:lnTo>
                      <a:pt x="2" y="7"/>
                    </a:lnTo>
                    <a:lnTo>
                      <a:pt x="2" y="4"/>
                    </a:lnTo>
                    <a:lnTo>
                      <a:pt x="2" y="2"/>
                    </a:lnTo>
                    <a:lnTo>
                      <a:pt x="2" y="0"/>
                    </a:lnTo>
                    <a:lnTo>
                      <a:pt x="3" y="0"/>
                    </a:lnTo>
                    <a:lnTo>
                      <a:pt x="3" y="3"/>
                    </a:lnTo>
                    <a:lnTo>
                      <a:pt x="3" y="5"/>
                    </a:lnTo>
                    <a:lnTo>
                      <a:pt x="3" y="7"/>
                    </a:lnTo>
                    <a:lnTo>
                      <a:pt x="2" y="9"/>
                    </a:lnTo>
                    <a:lnTo>
                      <a:pt x="2" y="11"/>
                    </a:lnTo>
                    <a:lnTo>
                      <a:pt x="2" y="12"/>
                    </a:lnTo>
                    <a:lnTo>
                      <a:pt x="1" y="13"/>
                    </a:lnTo>
                    <a:lnTo>
                      <a:pt x="1" y="15"/>
                    </a:lnTo>
                    <a:lnTo>
                      <a:pt x="0" y="14"/>
                    </a:lnTo>
                  </a:path>
                </a:pathLst>
              </a:custGeom>
              <a:solidFill>
                <a:srgbClr val="206000"/>
              </a:solidFill>
              <a:ln w="12700" cap="rnd">
                <a:noFill/>
                <a:round/>
                <a:headEnd/>
                <a:tailEnd/>
              </a:ln>
            </p:spPr>
            <p:txBody>
              <a:bodyPr/>
              <a:lstStyle/>
              <a:p>
                <a:endParaRPr lang="en-US">
                  <a:solidFill>
                    <a:srgbClr val="000000"/>
                  </a:solidFill>
                </a:endParaRPr>
              </a:p>
            </p:txBody>
          </p:sp>
          <p:sp>
            <p:nvSpPr>
              <p:cNvPr id="29117" name="Freeform 238"/>
              <p:cNvSpPr>
                <a:spLocks/>
              </p:cNvSpPr>
              <p:nvPr/>
            </p:nvSpPr>
            <p:spPr bwMode="auto">
              <a:xfrm>
                <a:off x="3502" y="2501"/>
                <a:ext cx="22" cy="38"/>
              </a:xfrm>
              <a:custGeom>
                <a:avLst/>
                <a:gdLst>
                  <a:gd name="T0" fmla="*/ 11 w 22"/>
                  <a:gd name="T1" fmla="*/ 3 h 38"/>
                  <a:gd name="T2" fmla="*/ 12 w 22"/>
                  <a:gd name="T3" fmla="*/ 0 h 38"/>
                  <a:gd name="T4" fmla="*/ 14 w 22"/>
                  <a:gd name="T5" fmla="*/ 0 h 38"/>
                  <a:gd name="T6" fmla="*/ 16 w 22"/>
                  <a:gd name="T7" fmla="*/ 1 h 38"/>
                  <a:gd name="T8" fmla="*/ 18 w 22"/>
                  <a:gd name="T9" fmla="*/ 3 h 38"/>
                  <a:gd name="T10" fmla="*/ 19 w 22"/>
                  <a:gd name="T11" fmla="*/ 7 h 38"/>
                  <a:gd name="T12" fmla="*/ 20 w 22"/>
                  <a:gd name="T13" fmla="*/ 11 h 38"/>
                  <a:gd name="T14" fmla="*/ 21 w 22"/>
                  <a:gd name="T15" fmla="*/ 16 h 38"/>
                  <a:gd name="T16" fmla="*/ 21 w 22"/>
                  <a:gd name="T17" fmla="*/ 19 h 38"/>
                  <a:gd name="T18" fmla="*/ 21 w 22"/>
                  <a:gd name="T19" fmla="*/ 21 h 38"/>
                  <a:gd name="T20" fmla="*/ 20 w 22"/>
                  <a:gd name="T21" fmla="*/ 24 h 38"/>
                  <a:gd name="T22" fmla="*/ 20 w 22"/>
                  <a:gd name="T23" fmla="*/ 26 h 38"/>
                  <a:gd name="T24" fmla="*/ 20 w 22"/>
                  <a:gd name="T25" fmla="*/ 27 h 38"/>
                  <a:gd name="T26" fmla="*/ 19 w 22"/>
                  <a:gd name="T27" fmla="*/ 30 h 38"/>
                  <a:gd name="T28" fmla="*/ 18 w 22"/>
                  <a:gd name="T29" fmla="*/ 31 h 38"/>
                  <a:gd name="T30" fmla="*/ 17 w 22"/>
                  <a:gd name="T31" fmla="*/ 33 h 38"/>
                  <a:gd name="T32" fmla="*/ 16 w 22"/>
                  <a:gd name="T33" fmla="*/ 35 h 38"/>
                  <a:gd name="T34" fmla="*/ 16 w 22"/>
                  <a:gd name="T35" fmla="*/ 35 h 38"/>
                  <a:gd name="T36" fmla="*/ 16 w 22"/>
                  <a:gd name="T37" fmla="*/ 34 h 38"/>
                  <a:gd name="T38" fmla="*/ 15 w 22"/>
                  <a:gd name="T39" fmla="*/ 34 h 38"/>
                  <a:gd name="T40" fmla="*/ 14 w 22"/>
                  <a:gd name="T41" fmla="*/ 34 h 38"/>
                  <a:gd name="T42" fmla="*/ 14 w 22"/>
                  <a:gd name="T43" fmla="*/ 36 h 38"/>
                  <a:gd name="T44" fmla="*/ 12 w 22"/>
                  <a:gd name="T45" fmla="*/ 36 h 38"/>
                  <a:gd name="T46" fmla="*/ 12 w 22"/>
                  <a:gd name="T47" fmla="*/ 37 h 38"/>
                  <a:gd name="T48" fmla="*/ 10 w 22"/>
                  <a:gd name="T49" fmla="*/ 37 h 38"/>
                  <a:gd name="T50" fmla="*/ 9 w 22"/>
                  <a:gd name="T51" fmla="*/ 37 h 38"/>
                  <a:gd name="T52" fmla="*/ 8 w 22"/>
                  <a:gd name="T53" fmla="*/ 37 h 38"/>
                  <a:gd name="T54" fmla="*/ 7 w 22"/>
                  <a:gd name="T55" fmla="*/ 37 h 38"/>
                  <a:gd name="T56" fmla="*/ 6 w 22"/>
                  <a:gd name="T57" fmla="*/ 36 h 38"/>
                  <a:gd name="T58" fmla="*/ 5 w 22"/>
                  <a:gd name="T59" fmla="*/ 36 h 38"/>
                  <a:gd name="T60" fmla="*/ 5 w 22"/>
                  <a:gd name="T61" fmla="*/ 36 h 38"/>
                  <a:gd name="T62" fmla="*/ 3 w 22"/>
                  <a:gd name="T63" fmla="*/ 36 h 38"/>
                  <a:gd name="T64" fmla="*/ 3 w 22"/>
                  <a:gd name="T65" fmla="*/ 34 h 38"/>
                  <a:gd name="T66" fmla="*/ 1 w 22"/>
                  <a:gd name="T67" fmla="*/ 33 h 38"/>
                  <a:gd name="T68" fmla="*/ 1 w 22"/>
                  <a:gd name="T69" fmla="*/ 30 h 38"/>
                  <a:gd name="T70" fmla="*/ 1 w 22"/>
                  <a:gd name="T71" fmla="*/ 28 h 38"/>
                  <a:gd name="T72" fmla="*/ 0 w 22"/>
                  <a:gd name="T73" fmla="*/ 26 h 38"/>
                  <a:gd name="T74" fmla="*/ 0 w 22"/>
                  <a:gd name="T75" fmla="*/ 23 h 38"/>
                  <a:gd name="T76" fmla="*/ 0 w 22"/>
                  <a:gd name="T77" fmla="*/ 20 h 38"/>
                  <a:gd name="T78" fmla="*/ 0 w 22"/>
                  <a:gd name="T79" fmla="*/ 16 h 38"/>
                  <a:gd name="T80" fmla="*/ 1 w 22"/>
                  <a:gd name="T81" fmla="*/ 12 h 38"/>
                  <a:gd name="T82" fmla="*/ 2 w 22"/>
                  <a:gd name="T83" fmla="*/ 8 h 38"/>
                  <a:gd name="T84" fmla="*/ 3 w 22"/>
                  <a:gd name="T85" fmla="*/ 5 h 38"/>
                  <a:gd name="T86" fmla="*/ 5 w 22"/>
                  <a:gd name="T87" fmla="*/ 3 h 38"/>
                  <a:gd name="T88" fmla="*/ 7 w 22"/>
                  <a:gd name="T89" fmla="*/ 1 h 38"/>
                  <a:gd name="T90" fmla="*/ 9 w 22"/>
                  <a:gd name="T91" fmla="*/ 1 h 38"/>
                  <a:gd name="T92" fmla="*/ 11 w 22"/>
                  <a:gd name="T93" fmla="*/ 3 h 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
                  <a:gd name="T142" fmla="*/ 0 h 38"/>
                  <a:gd name="T143" fmla="*/ 22 w 22"/>
                  <a:gd name="T144" fmla="*/ 38 h 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 h="38">
                    <a:moveTo>
                      <a:pt x="11" y="3"/>
                    </a:moveTo>
                    <a:lnTo>
                      <a:pt x="12" y="0"/>
                    </a:lnTo>
                    <a:lnTo>
                      <a:pt x="14" y="0"/>
                    </a:lnTo>
                    <a:lnTo>
                      <a:pt x="16" y="1"/>
                    </a:lnTo>
                    <a:lnTo>
                      <a:pt x="18" y="3"/>
                    </a:lnTo>
                    <a:lnTo>
                      <a:pt x="19" y="7"/>
                    </a:lnTo>
                    <a:lnTo>
                      <a:pt x="20" y="11"/>
                    </a:lnTo>
                    <a:lnTo>
                      <a:pt x="21" y="16"/>
                    </a:lnTo>
                    <a:lnTo>
                      <a:pt x="21" y="19"/>
                    </a:lnTo>
                    <a:lnTo>
                      <a:pt x="21" y="21"/>
                    </a:lnTo>
                    <a:lnTo>
                      <a:pt x="20" y="24"/>
                    </a:lnTo>
                    <a:lnTo>
                      <a:pt x="20" y="26"/>
                    </a:lnTo>
                    <a:lnTo>
                      <a:pt x="20" y="27"/>
                    </a:lnTo>
                    <a:lnTo>
                      <a:pt x="19" y="30"/>
                    </a:lnTo>
                    <a:lnTo>
                      <a:pt x="18" y="31"/>
                    </a:lnTo>
                    <a:lnTo>
                      <a:pt x="17" y="33"/>
                    </a:lnTo>
                    <a:lnTo>
                      <a:pt x="16" y="35"/>
                    </a:lnTo>
                    <a:lnTo>
                      <a:pt x="16" y="34"/>
                    </a:lnTo>
                    <a:lnTo>
                      <a:pt x="15" y="34"/>
                    </a:lnTo>
                    <a:lnTo>
                      <a:pt x="14" y="34"/>
                    </a:lnTo>
                    <a:lnTo>
                      <a:pt x="14" y="36"/>
                    </a:lnTo>
                    <a:lnTo>
                      <a:pt x="12" y="36"/>
                    </a:lnTo>
                    <a:lnTo>
                      <a:pt x="12" y="37"/>
                    </a:lnTo>
                    <a:lnTo>
                      <a:pt x="10" y="37"/>
                    </a:lnTo>
                    <a:lnTo>
                      <a:pt x="9" y="37"/>
                    </a:lnTo>
                    <a:lnTo>
                      <a:pt x="8" y="37"/>
                    </a:lnTo>
                    <a:lnTo>
                      <a:pt x="7" y="37"/>
                    </a:lnTo>
                    <a:lnTo>
                      <a:pt x="6" y="36"/>
                    </a:lnTo>
                    <a:lnTo>
                      <a:pt x="5" y="36"/>
                    </a:lnTo>
                    <a:lnTo>
                      <a:pt x="3" y="36"/>
                    </a:lnTo>
                    <a:lnTo>
                      <a:pt x="3" y="34"/>
                    </a:lnTo>
                    <a:lnTo>
                      <a:pt x="1" y="33"/>
                    </a:lnTo>
                    <a:lnTo>
                      <a:pt x="1" y="30"/>
                    </a:lnTo>
                    <a:lnTo>
                      <a:pt x="1" y="28"/>
                    </a:lnTo>
                    <a:lnTo>
                      <a:pt x="0" y="26"/>
                    </a:lnTo>
                    <a:lnTo>
                      <a:pt x="0" y="23"/>
                    </a:lnTo>
                    <a:lnTo>
                      <a:pt x="0" y="20"/>
                    </a:lnTo>
                    <a:lnTo>
                      <a:pt x="0" y="16"/>
                    </a:lnTo>
                    <a:lnTo>
                      <a:pt x="1" y="12"/>
                    </a:lnTo>
                    <a:lnTo>
                      <a:pt x="2" y="8"/>
                    </a:lnTo>
                    <a:lnTo>
                      <a:pt x="3" y="5"/>
                    </a:lnTo>
                    <a:lnTo>
                      <a:pt x="5" y="3"/>
                    </a:lnTo>
                    <a:lnTo>
                      <a:pt x="7" y="1"/>
                    </a:lnTo>
                    <a:lnTo>
                      <a:pt x="9" y="1"/>
                    </a:lnTo>
                    <a:lnTo>
                      <a:pt x="11" y="3"/>
                    </a:lnTo>
                  </a:path>
                </a:pathLst>
              </a:custGeom>
              <a:solidFill>
                <a:srgbClr val="F0F0F0"/>
              </a:solidFill>
              <a:ln w="12700" cap="rnd">
                <a:noFill/>
                <a:round/>
                <a:headEnd/>
                <a:tailEnd/>
              </a:ln>
            </p:spPr>
            <p:txBody>
              <a:bodyPr/>
              <a:lstStyle/>
              <a:p>
                <a:endParaRPr lang="en-US">
                  <a:solidFill>
                    <a:srgbClr val="000000"/>
                  </a:solidFill>
                </a:endParaRPr>
              </a:p>
            </p:txBody>
          </p:sp>
          <p:sp>
            <p:nvSpPr>
              <p:cNvPr id="29118" name="Freeform 239"/>
              <p:cNvSpPr>
                <a:spLocks/>
              </p:cNvSpPr>
              <p:nvPr/>
            </p:nvSpPr>
            <p:spPr bwMode="auto">
              <a:xfrm>
                <a:off x="3514" y="2499"/>
                <a:ext cx="11" cy="20"/>
              </a:xfrm>
              <a:custGeom>
                <a:avLst/>
                <a:gdLst>
                  <a:gd name="T0" fmla="*/ 9 w 11"/>
                  <a:gd name="T1" fmla="*/ 19 h 20"/>
                  <a:gd name="T2" fmla="*/ 9 w 11"/>
                  <a:gd name="T3" fmla="*/ 19 h 20"/>
                  <a:gd name="T4" fmla="*/ 9 w 11"/>
                  <a:gd name="T5" fmla="*/ 16 h 20"/>
                  <a:gd name="T6" fmla="*/ 8 w 11"/>
                  <a:gd name="T7" fmla="*/ 12 h 20"/>
                  <a:gd name="T8" fmla="*/ 7 w 11"/>
                  <a:gd name="T9" fmla="*/ 8 h 20"/>
                  <a:gd name="T10" fmla="*/ 6 w 11"/>
                  <a:gd name="T11" fmla="*/ 5 h 20"/>
                  <a:gd name="T12" fmla="*/ 4 w 11"/>
                  <a:gd name="T13" fmla="*/ 3 h 20"/>
                  <a:gd name="T14" fmla="*/ 3 w 11"/>
                  <a:gd name="T15" fmla="*/ 2 h 20"/>
                  <a:gd name="T16" fmla="*/ 3 w 11"/>
                  <a:gd name="T17" fmla="*/ 2 h 20"/>
                  <a:gd name="T18" fmla="*/ 2 w 11"/>
                  <a:gd name="T19" fmla="*/ 4 h 20"/>
                  <a:gd name="T20" fmla="*/ 0 w 11"/>
                  <a:gd name="T21" fmla="*/ 3 h 20"/>
                  <a:gd name="T22" fmla="*/ 2 w 11"/>
                  <a:gd name="T23" fmla="*/ 1 h 20"/>
                  <a:gd name="T24" fmla="*/ 4 w 11"/>
                  <a:gd name="T25" fmla="*/ 0 h 20"/>
                  <a:gd name="T26" fmla="*/ 6 w 11"/>
                  <a:gd name="T27" fmla="*/ 1 h 20"/>
                  <a:gd name="T28" fmla="*/ 7 w 11"/>
                  <a:gd name="T29" fmla="*/ 4 h 20"/>
                  <a:gd name="T30" fmla="*/ 9 w 11"/>
                  <a:gd name="T31" fmla="*/ 7 h 20"/>
                  <a:gd name="T32" fmla="*/ 9 w 11"/>
                  <a:gd name="T33" fmla="*/ 12 h 20"/>
                  <a:gd name="T34" fmla="*/ 10 w 11"/>
                  <a:gd name="T35" fmla="*/ 15 h 20"/>
                  <a:gd name="T36" fmla="*/ 10 w 11"/>
                  <a:gd name="T37" fmla="*/ 19 h 20"/>
                  <a:gd name="T38" fmla="*/ 9 w 11"/>
                  <a:gd name="T39" fmla="*/ 19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
                  <a:gd name="T61" fmla="*/ 0 h 20"/>
                  <a:gd name="T62" fmla="*/ 11 w 11"/>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 h="20">
                    <a:moveTo>
                      <a:pt x="9" y="19"/>
                    </a:moveTo>
                    <a:lnTo>
                      <a:pt x="9" y="19"/>
                    </a:lnTo>
                    <a:lnTo>
                      <a:pt x="9" y="16"/>
                    </a:lnTo>
                    <a:lnTo>
                      <a:pt x="8" y="12"/>
                    </a:lnTo>
                    <a:lnTo>
                      <a:pt x="7" y="8"/>
                    </a:lnTo>
                    <a:lnTo>
                      <a:pt x="6" y="5"/>
                    </a:lnTo>
                    <a:lnTo>
                      <a:pt x="4" y="3"/>
                    </a:lnTo>
                    <a:lnTo>
                      <a:pt x="3" y="2"/>
                    </a:lnTo>
                    <a:lnTo>
                      <a:pt x="2" y="4"/>
                    </a:lnTo>
                    <a:lnTo>
                      <a:pt x="0" y="3"/>
                    </a:lnTo>
                    <a:lnTo>
                      <a:pt x="2" y="1"/>
                    </a:lnTo>
                    <a:lnTo>
                      <a:pt x="4" y="0"/>
                    </a:lnTo>
                    <a:lnTo>
                      <a:pt x="6" y="1"/>
                    </a:lnTo>
                    <a:lnTo>
                      <a:pt x="7" y="4"/>
                    </a:lnTo>
                    <a:lnTo>
                      <a:pt x="9" y="7"/>
                    </a:lnTo>
                    <a:lnTo>
                      <a:pt x="9" y="12"/>
                    </a:lnTo>
                    <a:lnTo>
                      <a:pt x="10" y="15"/>
                    </a:lnTo>
                    <a:lnTo>
                      <a:pt x="10" y="19"/>
                    </a:lnTo>
                    <a:lnTo>
                      <a:pt x="9" y="19"/>
                    </a:lnTo>
                  </a:path>
                </a:pathLst>
              </a:custGeom>
              <a:solidFill>
                <a:srgbClr val="206000"/>
              </a:solidFill>
              <a:ln w="12700" cap="rnd">
                <a:noFill/>
                <a:round/>
                <a:headEnd/>
                <a:tailEnd/>
              </a:ln>
            </p:spPr>
            <p:txBody>
              <a:bodyPr/>
              <a:lstStyle/>
              <a:p>
                <a:endParaRPr lang="en-US">
                  <a:solidFill>
                    <a:srgbClr val="000000"/>
                  </a:solidFill>
                </a:endParaRPr>
              </a:p>
            </p:txBody>
          </p:sp>
          <p:sp>
            <p:nvSpPr>
              <p:cNvPr id="29119" name="Freeform 240"/>
              <p:cNvSpPr>
                <a:spLocks/>
              </p:cNvSpPr>
              <p:nvPr/>
            </p:nvSpPr>
            <p:spPr bwMode="auto">
              <a:xfrm>
                <a:off x="3520" y="2523"/>
                <a:ext cx="5" cy="14"/>
              </a:xfrm>
              <a:custGeom>
                <a:avLst/>
                <a:gdLst>
                  <a:gd name="T0" fmla="*/ 0 w 5"/>
                  <a:gd name="T1" fmla="*/ 12 h 14"/>
                  <a:gd name="T2" fmla="*/ 0 w 5"/>
                  <a:gd name="T3" fmla="*/ 12 h 14"/>
                  <a:gd name="T4" fmla="*/ 1 w 5"/>
                  <a:gd name="T5" fmla="*/ 11 h 14"/>
                  <a:gd name="T6" fmla="*/ 1 w 5"/>
                  <a:gd name="T7" fmla="*/ 9 h 14"/>
                  <a:gd name="T8" fmla="*/ 2 w 5"/>
                  <a:gd name="T9" fmla="*/ 8 h 14"/>
                  <a:gd name="T10" fmla="*/ 2 w 5"/>
                  <a:gd name="T11" fmla="*/ 7 h 14"/>
                  <a:gd name="T12" fmla="*/ 2 w 5"/>
                  <a:gd name="T13" fmla="*/ 5 h 14"/>
                  <a:gd name="T14" fmla="*/ 3 w 5"/>
                  <a:gd name="T15" fmla="*/ 4 h 14"/>
                  <a:gd name="T16" fmla="*/ 3 w 5"/>
                  <a:gd name="T17" fmla="*/ 2 h 14"/>
                  <a:gd name="T18" fmla="*/ 3 w 5"/>
                  <a:gd name="T19" fmla="*/ 0 h 14"/>
                  <a:gd name="T20" fmla="*/ 4 w 5"/>
                  <a:gd name="T21" fmla="*/ 0 h 14"/>
                  <a:gd name="T22" fmla="*/ 4 w 5"/>
                  <a:gd name="T23" fmla="*/ 2 h 14"/>
                  <a:gd name="T24" fmla="*/ 4 w 5"/>
                  <a:gd name="T25" fmla="*/ 4 h 14"/>
                  <a:gd name="T26" fmla="*/ 4 w 5"/>
                  <a:gd name="T27" fmla="*/ 5 h 14"/>
                  <a:gd name="T28" fmla="*/ 3 w 5"/>
                  <a:gd name="T29" fmla="*/ 7 h 14"/>
                  <a:gd name="T30" fmla="*/ 3 w 5"/>
                  <a:gd name="T31" fmla="*/ 9 h 14"/>
                  <a:gd name="T32" fmla="*/ 2 w 5"/>
                  <a:gd name="T33" fmla="*/ 10 h 14"/>
                  <a:gd name="T34" fmla="*/ 2 w 5"/>
                  <a:gd name="T35" fmla="*/ 12 h 14"/>
                  <a:gd name="T36" fmla="*/ 1 w 5"/>
                  <a:gd name="T37" fmla="*/ 13 h 14"/>
                  <a:gd name="T38" fmla="*/ 1 w 5"/>
                  <a:gd name="T39" fmla="*/ 12 h 14"/>
                  <a:gd name="T40" fmla="*/ 0 w 5"/>
                  <a:gd name="T41" fmla="*/ 12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
                  <a:gd name="T64" fmla="*/ 0 h 14"/>
                  <a:gd name="T65" fmla="*/ 5 w 5"/>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 h="14">
                    <a:moveTo>
                      <a:pt x="0" y="12"/>
                    </a:moveTo>
                    <a:lnTo>
                      <a:pt x="0" y="12"/>
                    </a:lnTo>
                    <a:lnTo>
                      <a:pt x="1" y="11"/>
                    </a:lnTo>
                    <a:lnTo>
                      <a:pt x="1" y="9"/>
                    </a:lnTo>
                    <a:lnTo>
                      <a:pt x="2" y="8"/>
                    </a:lnTo>
                    <a:lnTo>
                      <a:pt x="2" y="7"/>
                    </a:lnTo>
                    <a:lnTo>
                      <a:pt x="2" y="5"/>
                    </a:lnTo>
                    <a:lnTo>
                      <a:pt x="3" y="4"/>
                    </a:lnTo>
                    <a:lnTo>
                      <a:pt x="3" y="2"/>
                    </a:lnTo>
                    <a:lnTo>
                      <a:pt x="3" y="0"/>
                    </a:lnTo>
                    <a:lnTo>
                      <a:pt x="4" y="0"/>
                    </a:lnTo>
                    <a:lnTo>
                      <a:pt x="4" y="2"/>
                    </a:lnTo>
                    <a:lnTo>
                      <a:pt x="4" y="4"/>
                    </a:lnTo>
                    <a:lnTo>
                      <a:pt x="4" y="5"/>
                    </a:lnTo>
                    <a:lnTo>
                      <a:pt x="3" y="7"/>
                    </a:lnTo>
                    <a:lnTo>
                      <a:pt x="3" y="9"/>
                    </a:lnTo>
                    <a:lnTo>
                      <a:pt x="2" y="10"/>
                    </a:lnTo>
                    <a:lnTo>
                      <a:pt x="2" y="12"/>
                    </a:lnTo>
                    <a:lnTo>
                      <a:pt x="1" y="13"/>
                    </a:lnTo>
                    <a:lnTo>
                      <a:pt x="1" y="12"/>
                    </a:lnTo>
                    <a:lnTo>
                      <a:pt x="0" y="12"/>
                    </a:lnTo>
                  </a:path>
                </a:pathLst>
              </a:custGeom>
              <a:solidFill>
                <a:srgbClr val="206000"/>
              </a:solidFill>
              <a:ln w="12700" cap="rnd">
                <a:noFill/>
                <a:round/>
                <a:headEnd/>
                <a:tailEnd/>
              </a:ln>
            </p:spPr>
            <p:txBody>
              <a:bodyPr/>
              <a:lstStyle/>
              <a:p>
                <a:endParaRPr lang="en-US">
                  <a:solidFill>
                    <a:srgbClr val="000000"/>
                  </a:solidFill>
                </a:endParaRPr>
              </a:p>
            </p:txBody>
          </p:sp>
          <p:sp>
            <p:nvSpPr>
              <p:cNvPr id="29120" name="Freeform 241"/>
              <p:cNvSpPr>
                <a:spLocks/>
              </p:cNvSpPr>
              <p:nvPr/>
            </p:nvSpPr>
            <p:spPr bwMode="auto">
              <a:xfrm>
                <a:off x="3518" y="2536"/>
                <a:ext cx="2" cy="3"/>
              </a:xfrm>
              <a:custGeom>
                <a:avLst/>
                <a:gdLst>
                  <a:gd name="T0" fmla="*/ 0 w 2"/>
                  <a:gd name="T1" fmla="*/ 1 h 3"/>
                  <a:gd name="T2" fmla="*/ 0 w 2"/>
                  <a:gd name="T3" fmla="*/ 1 h 3"/>
                  <a:gd name="T4" fmla="*/ 0 w 2"/>
                  <a:gd name="T5" fmla="*/ 0 h 3"/>
                  <a:gd name="T6" fmla="*/ 1 w 2"/>
                  <a:gd name="T7" fmla="*/ 1 h 3"/>
                  <a:gd name="T8" fmla="*/ 0 w 2"/>
                  <a:gd name="T9" fmla="*/ 1 h 3"/>
                  <a:gd name="T10" fmla="*/ 1 w 2"/>
                  <a:gd name="T11" fmla="*/ 2 h 3"/>
                  <a:gd name="T12" fmla="*/ 0 w 2"/>
                  <a:gd name="T13" fmla="*/ 2 h 3"/>
                  <a:gd name="T14" fmla="*/ 0 w 2"/>
                  <a:gd name="T15" fmla="*/ 2 h 3"/>
                  <a:gd name="T16" fmla="*/ 0 w 2"/>
                  <a:gd name="T17" fmla="*/ 2 h 3"/>
                  <a:gd name="T18" fmla="*/ 0 w 2"/>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3"/>
                  <a:gd name="T32" fmla="*/ 2 w 2"/>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3">
                    <a:moveTo>
                      <a:pt x="0" y="1"/>
                    </a:moveTo>
                    <a:lnTo>
                      <a:pt x="0" y="1"/>
                    </a:lnTo>
                    <a:lnTo>
                      <a:pt x="0" y="0"/>
                    </a:lnTo>
                    <a:lnTo>
                      <a:pt x="1" y="1"/>
                    </a:lnTo>
                    <a:lnTo>
                      <a:pt x="0" y="1"/>
                    </a:lnTo>
                    <a:lnTo>
                      <a:pt x="1" y="2"/>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121" name="Freeform 242"/>
              <p:cNvSpPr>
                <a:spLocks/>
              </p:cNvSpPr>
              <p:nvPr/>
            </p:nvSpPr>
            <p:spPr bwMode="auto">
              <a:xfrm>
                <a:off x="3514" y="2539"/>
                <a:ext cx="2" cy="2"/>
              </a:xfrm>
              <a:custGeom>
                <a:avLst/>
                <a:gdLst>
                  <a:gd name="T0" fmla="*/ 0 w 2"/>
                  <a:gd name="T1" fmla="*/ 1 h 2"/>
                  <a:gd name="T2" fmla="*/ 0 w 2"/>
                  <a:gd name="T3" fmla="*/ 1 h 2"/>
                  <a:gd name="T4" fmla="*/ 0 w 2"/>
                  <a:gd name="T5" fmla="*/ 0 h 2"/>
                  <a:gd name="T6" fmla="*/ 0 w 2"/>
                  <a:gd name="T7" fmla="*/ 0 h 2"/>
                  <a:gd name="T8" fmla="*/ 1 w 2"/>
                  <a:gd name="T9" fmla="*/ 0 h 2"/>
                  <a:gd name="T10" fmla="*/ 1 w 2"/>
                  <a:gd name="T11" fmla="*/ 0 h 2"/>
                  <a:gd name="T12" fmla="*/ 1 w 2"/>
                  <a:gd name="T13" fmla="*/ 0 h 2"/>
                  <a:gd name="T14" fmla="*/ 1 w 2"/>
                  <a:gd name="T15" fmla="*/ 1 h 2"/>
                  <a:gd name="T16" fmla="*/ 1 w 2"/>
                  <a:gd name="T17" fmla="*/ 1 h 2"/>
                  <a:gd name="T18" fmla="*/ 0 w 2"/>
                  <a:gd name="T19" fmla="*/ 1 h 2"/>
                  <a:gd name="T20" fmla="*/ 0 w 2"/>
                  <a:gd name="T21" fmla="*/ 1 h 2"/>
                  <a:gd name="T22" fmla="*/ 0 w 2"/>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2"/>
                  <a:gd name="T38" fmla="*/ 2 w 2"/>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2">
                    <a:moveTo>
                      <a:pt x="0" y="1"/>
                    </a:moveTo>
                    <a:lnTo>
                      <a:pt x="0" y="1"/>
                    </a:lnTo>
                    <a:lnTo>
                      <a:pt x="0" y="0"/>
                    </a:lnTo>
                    <a:lnTo>
                      <a:pt x="1" y="0"/>
                    </a:lnTo>
                    <a:lnTo>
                      <a:pt x="1"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122" name="Freeform 243"/>
              <p:cNvSpPr>
                <a:spLocks/>
              </p:cNvSpPr>
              <p:nvPr/>
            </p:nvSpPr>
            <p:spPr bwMode="auto">
              <a:xfrm>
                <a:off x="3509" y="2540"/>
                <a:ext cx="1" cy="2"/>
              </a:xfrm>
              <a:custGeom>
                <a:avLst/>
                <a:gdLst>
                  <a:gd name="T0" fmla="*/ 0 w 1"/>
                  <a:gd name="T1" fmla="*/ 0 h 2"/>
                  <a:gd name="T2" fmla="*/ 0 w 1"/>
                  <a:gd name="T3" fmla="*/ 0 h 2"/>
                  <a:gd name="T4" fmla="*/ 0 w 1"/>
                  <a:gd name="T5" fmla="*/ 0 h 2"/>
                  <a:gd name="T6" fmla="*/ 0 w 1"/>
                  <a:gd name="T7" fmla="*/ 0 h 2"/>
                  <a:gd name="T8" fmla="*/ 0 w 1"/>
                  <a:gd name="T9" fmla="*/ 0 h 2"/>
                  <a:gd name="T10" fmla="*/ 0 w 1"/>
                  <a:gd name="T11" fmla="*/ 0 h 2"/>
                  <a:gd name="T12" fmla="*/ 0 w 1"/>
                  <a:gd name="T13" fmla="*/ 1 h 2"/>
                  <a:gd name="T14" fmla="*/ 0 w 1"/>
                  <a:gd name="T15" fmla="*/ 1 h 2"/>
                  <a:gd name="T16" fmla="*/ 0 w 1"/>
                  <a:gd name="T17" fmla="*/ 1 h 2"/>
                  <a:gd name="T18" fmla="*/ 0 w 1"/>
                  <a:gd name="T19" fmla="*/ 1 h 2"/>
                  <a:gd name="T20" fmla="*/ 0 w 1"/>
                  <a:gd name="T21" fmla="*/ 1 h 2"/>
                  <a:gd name="T22" fmla="*/ 0 w 1"/>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2"/>
                  <a:gd name="T38" fmla="*/ 1 w 1"/>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2">
                    <a:moveTo>
                      <a:pt x="0" y="0"/>
                    </a:moveTo>
                    <a:lnTo>
                      <a:pt x="0" y="0"/>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23" name="Freeform 244"/>
              <p:cNvSpPr>
                <a:spLocks/>
              </p:cNvSpPr>
              <p:nvPr/>
            </p:nvSpPr>
            <p:spPr bwMode="auto">
              <a:xfrm>
                <a:off x="3505" y="2539"/>
                <a:ext cx="3" cy="3"/>
              </a:xfrm>
              <a:custGeom>
                <a:avLst/>
                <a:gdLst>
                  <a:gd name="T0" fmla="*/ 1 w 3"/>
                  <a:gd name="T1" fmla="*/ 0 h 3"/>
                  <a:gd name="T2" fmla="*/ 1 w 3"/>
                  <a:gd name="T3" fmla="*/ 0 h 3"/>
                  <a:gd name="T4" fmla="*/ 1 w 3"/>
                  <a:gd name="T5" fmla="*/ 0 h 3"/>
                  <a:gd name="T6" fmla="*/ 1 w 3"/>
                  <a:gd name="T7" fmla="*/ 0 h 3"/>
                  <a:gd name="T8" fmla="*/ 2 w 3"/>
                  <a:gd name="T9" fmla="*/ 0 h 3"/>
                  <a:gd name="T10" fmla="*/ 2 w 3"/>
                  <a:gd name="T11" fmla="*/ 2 h 3"/>
                  <a:gd name="T12" fmla="*/ 1 w 3"/>
                  <a:gd name="T13" fmla="*/ 1 h 3"/>
                  <a:gd name="T14" fmla="*/ 1 w 3"/>
                  <a:gd name="T15" fmla="*/ 2 h 3"/>
                  <a:gd name="T16" fmla="*/ 0 w 3"/>
                  <a:gd name="T17" fmla="*/ 2 h 3"/>
                  <a:gd name="T18" fmla="*/ 1 w 3"/>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3"/>
                  <a:gd name="T32" fmla="*/ 3 w 3"/>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3">
                    <a:moveTo>
                      <a:pt x="1" y="0"/>
                    </a:moveTo>
                    <a:lnTo>
                      <a:pt x="1" y="0"/>
                    </a:lnTo>
                    <a:lnTo>
                      <a:pt x="2" y="0"/>
                    </a:lnTo>
                    <a:lnTo>
                      <a:pt x="2" y="2"/>
                    </a:lnTo>
                    <a:lnTo>
                      <a:pt x="1" y="1"/>
                    </a:lnTo>
                    <a:lnTo>
                      <a:pt x="1" y="2"/>
                    </a:lnTo>
                    <a:lnTo>
                      <a:pt x="0" y="2"/>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24" name="Freeform 245"/>
              <p:cNvSpPr>
                <a:spLocks/>
              </p:cNvSpPr>
              <p:nvPr/>
            </p:nvSpPr>
            <p:spPr bwMode="auto">
              <a:xfrm>
                <a:off x="3500" y="2524"/>
                <a:ext cx="4" cy="16"/>
              </a:xfrm>
              <a:custGeom>
                <a:avLst/>
                <a:gdLst>
                  <a:gd name="T0" fmla="*/ 1 w 4"/>
                  <a:gd name="T1" fmla="*/ 0 h 16"/>
                  <a:gd name="T2" fmla="*/ 1 w 4"/>
                  <a:gd name="T3" fmla="*/ 0 h 16"/>
                  <a:gd name="T4" fmla="*/ 1 w 4"/>
                  <a:gd name="T5" fmla="*/ 3 h 16"/>
                  <a:gd name="T6" fmla="*/ 1 w 4"/>
                  <a:gd name="T7" fmla="*/ 4 h 16"/>
                  <a:gd name="T8" fmla="*/ 1 w 4"/>
                  <a:gd name="T9" fmla="*/ 7 h 16"/>
                  <a:gd name="T10" fmla="*/ 2 w 4"/>
                  <a:gd name="T11" fmla="*/ 8 h 16"/>
                  <a:gd name="T12" fmla="*/ 2 w 4"/>
                  <a:gd name="T13" fmla="*/ 10 h 16"/>
                  <a:gd name="T14" fmla="*/ 2 w 4"/>
                  <a:gd name="T15" fmla="*/ 11 h 16"/>
                  <a:gd name="T16" fmla="*/ 2 w 4"/>
                  <a:gd name="T17" fmla="*/ 13 h 16"/>
                  <a:gd name="T18" fmla="*/ 3 w 4"/>
                  <a:gd name="T19" fmla="*/ 13 h 16"/>
                  <a:gd name="T20" fmla="*/ 2 w 4"/>
                  <a:gd name="T21" fmla="*/ 15 h 16"/>
                  <a:gd name="T22" fmla="*/ 2 w 4"/>
                  <a:gd name="T23" fmla="*/ 14 h 16"/>
                  <a:gd name="T24" fmla="*/ 1 w 4"/>
                  <a:gd name="T25" fmla="*/ 13 h 16"/>
                  <a:gd name="T26" fmla="*/ 1 w 4"/>
                  <a:gd name="T27" fmla="*/ 11 h 16"/>
                  <a:gd name="T28" fmla="*/ 1 w 4"/>
                  <a:gd name="T29" fmla="*/ 9 h 16"/>
                  <a:gd name="T30" fmla="*/ 0 w 4"/>
                  <a:gd name="T31" fmla="*/ 7 h 16"/>
                  <a:gd name="T32" fmla="*/ 0 w 4"/>
                  <a:gd name="T33" fmla="*/ 5 h 16"/>
                  <a:gd name="T34" fmla="*/ 0 w 4"/>
                  <a:gd name="T35" fmla="*/ 3 h 16"/>
                  <a:gd name="T36" fmla="*/ 0 w 4"/>
                  <a:gd name="T37" fmla="*/ 0 h 16"/>
                  <a:gd name="T38" fmla="*/ 1 w 4"/>
                  <a:gd name="T39" fmla="*/ 0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16"/>
                  <a:gd name="T62" fmla="*/ 4 w 4"/>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16">
                    <a:moveTo>
                      <a:pt x="1" y="0"/>
                    </a:moveTo>
                    <a:lnTo>
                      <a:pt x="1" y="0"/>
                    </a:lnTo>
                    <a:lnTo>
                      <a:pt x="1" y="3"/>
                    </a:lnTo>
                    <a:lnTo>
                      <a:pt x="1" y="4"/>
                    </a:lnTo>
                    <a:lnTo>
                      <a:pt x="1" y="7"/>
                    </a:lnTo>
                    <a:lnTo>
                      <a:pt x="2" y="8"/>
                    </a:lnTo>
                    <a:lnTo>
                      <a:pt x="2" y="10"/>
                    </a:lnTo>
                    <a:lnTo>
                      <a:pt x="2" y="11"/>
                    </a:lnTo>
                    <a:lnTo>
                      <a:pt x="2" y="13"/>
                    </a:lnTo>
                    <a:lnTo>
                      <a:pt x="3" y="13"/>
                    </a:lnTo>
                    <a:lnTo>
                      <a:pt x="2" y="15"/>
                    </a:lnTo>
                    <a:lnTo>
                      <a:pt x="2" y="14"/>
                    </a:lnTo>
                    <a:lnTo>
                      <a:pt x="1" y="13"/>
                    </a:lnTo>
                    <a:lnTo>
                      <a:pt x="1" y="11"/>
                    </a:lnTo>
                    <a:lnTo>
                      <a:pt x="1" y="9"/>
                    </a:lnTo>
                    <a:lnTo>
                      <a:pt x="0" y="7"/>
                    </a:lnTo>
                    <a:lnTo>
                      <a:pt x="0" y="5"/>
                    </a:lnTo>
                    <a:lnTo>
                      <a:pt x="0" y="3"/>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25" name="Freeform 246"/>
              <p:cNvSpPr>
                <a:spLocks/>
              </p:cNvSpPr>
              <p:nvPr/>
            </p:nvSpPr>
            <p:spPr bwMode="auto">
              <a:xfrm>
                <a:off x="3500" y="2501"/>
                <a:ext cx="12" cy="18"/>
              </a:xfrm>
              <a:custGeom>
                <a:avLst/>
                <a:gdLst>
                  <a:gd name="T0" fmla="*/ 11 w 12"/>
                  <a:gd name="T1" fmla="*/ 2 h 18"/>
                  <a:gd name="T2" fmla="*/ 10 w 12"/>
                  <a:gd name="T3" fmla="*/ 3 h 18"/>
                  <a:gd name="T4" fmla="*/ 8 w 12"/>
                  <a:gd name="T5" fmla="*/ 1 h 18"/>
                  <a:gd name="T6" fmla="*/ 8 w 12"/>
                  <a:gd name="T7" fmla="*/ 1 h 18"/>
                  <a:gd name="T8" fmla="*/ 6 w 12"/>
                  <a:gd name="T9" fmla="*/ 3 h 18"/>
                  <a:gd name="T10" fmla="*/ 5 w 12"/>
                  <a:gd name="T11" fmla="*/ 5 h 18"/>
                  <a:gd name="T12" fmla="*/ 3 w 12"/>
                  <a:gd name="T13" fmla="*/ 7 h 18"/>
                  <a:gd name="T14" fmla="*/ 3 w 12"/>
                  <a:gd name="T15" fmla="*/ 10 h 18"/>
                  <a:gd name="T16" fmla="*/ 2 w 12"/>
                  <a:gd name="T17" fmla="*/ 13 h 18"/>
                  <a:gd name="T18" fmla="*/ 2 w 12"/>
                  <a:gd name="T19" fmla="*/ 17 h 18"/>
                  <a:gd name="T20" fmla="*/ 0 w 12"/>
                  <a:gd name="T21" fmla="*/ 17 h 18"/>
                  <a:gd name="T22" fmla="*/ 1 w 12"/>
                  <a:gd name="T23" fmla="*/ 13 h 18"/>
                  <a:gd name="T24" fmla="*/ 1 w 12"/>
                  <a:gd name="T25" fmla="*/ 10 h 18"/>
                  <a:gd name="T26" fmla="*/ 2 w 12"/>
                  <a:gd name="T27" fmla="*/ 6 h 18"/>
                  <a:gd name="T28" fmla="*/ 3 w 12"/>
                  <a:gd name="T29" fmla="*/ 3 h 18"/>
                  <a:gd name="T30" fmla="*/ 5 w 12"/>
                  <a:gd name="T31" fmla="*/ 1 h 18"/>
                  <a:gd name="T32" fmla="*/ 7 w 12"/>
                  <a:gd name="T33" fmla="*/ 0 h 18"/>
                  <a:gd name="T34" fmla="*/ 9 w 12"/>
                  <a:gd name="T35" fmla="*/ 0 h 18"/>
                  <a:gd name="T36" fmla="*/ 11 w 12"/>
                  <a:gd name="T37" fmla="*/ 1 h 18"/>
                  <a:gd name="T38" fmla="*/ 9 w 12"/>
                  <a:gd name="T39" fmla="*/ 1 h 18"/>
                  <a:gd name="T40" fmla="*/ 11 w 12"/>
                  <a:gd name="T41" fmla="*/ 2 h 18"/>
                  <a:gd name="T42" fmla="*/ 10 w 12"/>
                  <a:gd name="T43" fmla="*/ 3 h 18"/>
                  <a:gd name="T44" fmla="*/ 10 w 12"/>
                  <a:gd name="T45" fmla="*/ 3 h 18"/>
                  <a:gd name="T46" fmla="*/ 11 w 12"/>
                  <a:gd name="T47" fmla="*/ 2 h 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8"/>
                  <a:gd name="T74" fmla="*/ 12 w 12"/>
                  <a:gd name="T75" fmla="*/ 18 h 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8">
                    <a:moveTo>
                      <a:pt x="11" y="2"/>
                    </a:moveTo>
                    <a:lnTo>
                      <a:pt x="10" y="3"/>
                    </a:lnTo>
                    <a:lnTo>
                      <a:pt x="8" y="1"/>
                    </a:lnTo>
                    <a:lnTo>
                      <a:pt x="6" y="3"/>
                    </a:lnTo>
                    <a:lnTo>
                      <a:pt x="5" y="5"/>
                    </a:lnTo>
                    <a:lnTo>
                      <a:pt x="3" y="7"/>
                    </a:lnTo>
                    <a:lnTo>
                      <a:pt x="3" y="10"/>
                    </a:lnTo>
                    <a:lnTo>
                      <a:pt x="2" y="13"/>
                    </a:lnTo>
                    <a:lnTo>
                      <a:pt x="2" y="17"/>
                    </a:lnTo>
                    <a:lnTo>
                      <a:pt x="0" y="17"/>
                    </a:lnTo>
                    <a:lnTo>
                      <a:pt x="1" y="13"/>
                    </a:lnTo>
                    <a:lnTo>
                      <a:pt x="1" y="10"/>
                    </a:lnTo>
                    <a:lnTo>
                      <a:pt x="2" y="6"/>
                    </a:lnTo>
                    <a:lnTo>
                      <a:pt x="3" y="3"/>
                    </a:lnTo>
                    <a:lnTo>
                      <a:pt x="5" y="1"/>
                    </a:lnTo>
                    <a:lnTo>
                      <a:pt x="7" y="0"/>
                    </a:lnTo>
                    <a:lnTo>
                      <a:pt x="9" y="0"/>
                    </a:lnTo>
                    <a:lnTo>
                      <a:pt x="11" y="1"/>
                    </a:lnTo>
                    <a:lnTo>
                      <a:pt x="9" y="1"/>
                    </a:lnTo>
                    <a:lnTo>
                      <a:pt x="11" y="2"/>
                    </a:lnTo>
                    <a:lnTo>
                      <a:pt x="10" y="3"/>
                    </a:lnTo>
                    <a:lnTo>
                      <a:pt x="11" y="2"/>
                    </a:lnTo>
                  </a:path>
                </a:pathLst>
              </a:custGeom>
              <a:solidFill>
                <a:srgbClr val="206000"/>
              </a:solidFill>
              <a:ln w="12700" cap="rnd">
                <a:noFill/>
                <a:round/>
                <a:headEnd/>
                <a:tailEnd/>
              </a:ln>
            </p:spPr>
            <p:txBody>
              <a:bodyPr/>
              <a:lstStyle/>
              <a:p>
                <a:endParaRPr lang="en-US">
                  <a:solidFill>
                    <a:srgbClr val="000000"/>
                  </a:solidFill>
                </a:endParaRPr>
              </a:p>
            </p:txBody>
          </p:sp>
          <p:sp>
            <p:nvSpPr>
              <p:cNvPr id="29126" name="Freeform 247"/>
              <p:cNvSpPr>
                <a:spLocks/>
              </p:cNvSpPr>
              <p:nvPr/>
            </p:nvSpPr>
            <p:spPr bwMode="auto">
              <a:xfrm>
                <a:off x="3502" y="2504"/>
                <a:ext cx="22" cy="35"/>
              </a:xfrm>
              <a:custGeom>
                <a:avLst/>
                <a:gdLst>
                  <a:gd name="T0" fmla="*/ 0 w 22"/>
                  <a:gd name="T1" fmla="*/ 17 h 35"/>
                  <a:gd name="T2" fmla="*/ 0 w 22"/>
                  <a:gd name="T3" fmla="*/ 20 h 35"/>
                  <a:gd name="T4" fmla="*/ 0 w 22"/>
                  <a:gd name="T5" fmla="*/ 23 h 35"/>
                  <a:gd name="T6" fmla="*/ 1 w 22"/>
                  <a:gd name="T7" fmla="*/ 25 h 35"/>
                  <a:gd name="T8" fmla="*/ 1 w 22"/>
                  <a:gd name="T9" fmla="*/ 27 h 35"/>
                  <a:gd name="T10" fmla="*/ 1 w 22"/>
                  <a:gd name="T11" fmla="*/ 29 h 35"/>
                  <a:gd name="T12" fmla="*/ 3 w 22"/>
                  <a:gd name="T13" fmla="*/ 31 h 35"/>
                  <a:gd name="T14" fmla="*/ 3 w 22"/>
                  <a:gd name="T15" fmla="*/ 33 h 35"/>
                  <a:gd name="T16" fmla="*/ 5 w 22"/>
                  <a:gd name="T17" fmla="*/ 33 h 35"/>
                  <a:gd name="T18" fmla="*/ 5 w 22"/>
                  <a:gd name="T19" fmla="*/ 33 h 35"/>
                  <a:gd name="T20" fmla="*/ 6 w 22"/>
                  <a:gd name="T21" fmla="*/ 33 h 35"/>
                  <a:gd name="T22" fmla="*/ 7 w 22"/>
                  <a:gd name="T23" fmla="*/ 33 h 35"/>
                  <a:gd name="T24" fmla="*/ 8 w 22"/>
                  <a:gd name="T25" fmla="*/ 34 h 35"/>
                  <a:gd name="T26" fmla="*/ 9 w 22"/>
                  <a:gd name="T27" fmla="*/ 34 h 35"/>
                  <a:gd name="T28" fmla="*/ 10 w 22"/>
                  <a:gd name="T29" fmla="*/ 34 h 35"/>
                  <a:gd name="T30" fmla="*/ 12 w 22"/>
                  <a:gd name="T31" fmla="*/ 34 h 35"/>
                  <a:gd name="T32" fmla="*/ 12 w 22"/>
                  <a:gd name="T33" fmla="*/ 33 h 35"/>
                  <a:gd name="T34" fmla="*/ 14 w 22"/>
                  <a:gd name="T35" fmla="*/ 33 h 35"/>
                  <a:gd name="T36" fmla="*/ 14 w 22"/>
                  <a:gd name="T37" fmla="*/ 31 h 35"/>
                  <a:gd name="T38" fmla="*/ 15 w 22"/>
                  <a:gd name="T39" fmla="*/ 31 h 35"/>
                  <a:gd name="T40" fmla="*/ 16 w 22"/>
                  <a:gd name="T41" fmla="*/ 32 h 35"/>
                  <a:gd name="T42" fmla="*/ 16 w 22"/>
                  <a:gd name="T43" fmla="*/ 31 h 35"/>
                  <a:gd name="T44" fmla="*/ 17 w 22"/>
                  <a:gd name="T45" fmla="*/ 30 h 35"/>
                  <a:gd name="T46" fmla="*/ 18 w 22"/>
                  <a:gd name="T47" fmla="*/ 28 h 35"/>
                  <a:gd name="T48" fmla="*/ 19 w 22"/>
                  <a:gd name="T49" fmla="*/ 27 h 35"/>
                  <a:gd name="T50" fmla="*/ 20 w 22"/>
                  <a:gd name="T51" fmla="*/ 24 h 35"/>
                  <a:gd name="T52" fmla="*/ 20 w 22"/>
                  <a:gd name="T53" fmla="*/ 23 h 35"/>
                  <a:gd name="T54" fmla="*/ 20 w 22"/>
                  <a:gd name="T55" fmla="*/ 21 h 35"/>
                  <a:gd name="T56" fmla="*/ 20 w 22"/>
                  <a:gd name="T57" fmla="*/ 18 h 35"/>
                  <a:gd name="T58" fmla="*/ 21 w 22"/>
                  <a:gd name="T59" fmla="*/ 16 h 35"/>
                  <a:gd name="T60" fmla="*/ 21 w 22"/>
                  <a:gd name="T61" fmla="*/ 13 h 35"/>
                  <a:gd name="T62" fmla="*/ 20 w 22"/>
                  <a:gd name="T63" fmla="*/ 9 h 35"/>
                  <a:gd name="T64" fmla="*/ 20 w 22"/>
                  <a:gd name="T65" fmla="*/ 6 h 35"/>
                  <a:gd name="T66" fmla="*/ 18 w 22"/>
                  <a:gd name="T67" fmla="*/ 3 h 35"/>
                  <a:gd name="T68" fmla="*/ 16 w 22"/>
                  <a:gd name="T69" fmla="*/ 1 h 35"/>
                  <a:gd name="T70" fmla="*/ 14 w 22"/>
                  <a:gd name="T71" fmla="*/ 0 h 35"/>
                  <a:gd name="T72" fmla="*/ 13 w 22"/>
                  <a:gd name="T73" fmla="*/ 1 h 35"/>
                  <a:gd name="T74" fmla="*/ 11 w 22"/>
                  <a:gd name="T75" fmla="*/ 4 h 35"/>
                  <a:gd name="T76" fmla="*/ 9 w 22"/>
                  <a:gd name="T77" fmla="*/ 3 h 35"/>
                  <a:gd name="T78" fmla="*/ 7 w 22"/>
                  <a:gd name="T79" fmla="*/ 3 h 35"/>
                  <a:gd name="T80" fmla="*/ 5 w 22"/>
                  <a:gd name="T81" fmla="*/ 4 h 35"/>
                  <a:gd name="T82" fmla="*/ 3 w 22"/>
                  <a:gd name="T83" fmla="*/ 5 h 35"/>
                  <a:gd name="T84" fmla="*/ 2 w 22"/>
                  <a:gd name="T85" fmla="*/ 7 h 35"/>
                  <a:gd name="T86" fmla="*/ 1 w 22"/>
                  <a:gd name="T87" fmla="*/ 10 h 35"/>
                  <a:gd name="T88" fmla="*/ 0 w 22"/>
                  <a:gd name="T89" fmla="*/ 13 h 35"/>
                  <a:gd name="T90" fmla="*/ 0 w 22"/>
                  <a:gd name="T91" fmla="*/ 17 h 3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
                  <a:gd name="T139" fmla="*/ 0 h 35"/>
                  <a:gd name="T140" fmla="*/ 22 w 22"/>
                  <a:gd name="T141" fmla="*/ 35 h 3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 h="35">
                    <a:moveTo>
                      <a:pt x="0" y="17"/>
                    </a:moveTo>
                    <a:lnTo>
                      <a:pt x="0" y="20"/>
                    </a:lnTo>
                    <a:lnTo>
                      <a:pt x="0" y="23"/>
                    </a:lnTo>
                    <a:lnTo>
                      <a:pt x="1" y="25"/>
                    </a:lnTo>
                    <a:lnTo>
                      <a:pt x="1" y="27"/>
                    </a:lnTo>
                    <a:lnTo>
                      <a:pt x="1" y="29"/>
                    </a:lnTo>
                    <a:lnTo>
                      <a:pt x="3" y="31"/>
                    </a:lnTo>
                    <a:lnTo>
                      <a:pt x="3" y="33"/>
                    </a:lnTo>
                    <a:lnTo>
                      <a:pt x="5" y="33"/>
                    </a:lnTo>
                    <a:lnTo>
                      <a:pt x="6" y="33"/>
                    </a:lnTo>
                    <a:lnTo>
                      <a:pt x="7" y="33"/>
                    </a:lnTo>
                    <a:lnTo>
                      <a:pt x="8" y="34"/>
                    </a:lnTo>
                    <a:lnTo>
                      <a:pt x="9" y="34"/>
                    </a:lnTo>
                    <a:lnTo>
                      <a:pt x="10" y="34"/>
                    </a:lnTo>
                    <a:lnTo>
                      <a:pt x="12" y="34"/>
                    </a:lnTo>
                    <a:lnTo>
                      <a:pt x="12" y="33"/>
                    </a:lnTo>
                    <a:lnTo>
                      <a:pt x="14" y="33"/>
                    </a:lnTo>
                    <a:lnTo>
                      <a:pt x="14" y="31"/>
                    </a:lnTo>
                    <a:lnTo>
                      <a:pt x="15" y="31"/>
                    </a:lnTo>
                    <a:lnTo>
                      <a:pt x="16" y="32"/>
                    </a:lnTo>
                    <a:lnTo>
                      <a:pt x="16" y="31"/>
                    </a:lnTo>
                    <a:lnTo>
                      <a:pt x="17" y="30"/>
                    </a:lnTo>
                    <a:lnTo>
                      <a:pt x="18" y="28"/>
                    </a:lnTo>
                    <a:lnTo>
                      <a:pt x="19" y="27"/>
                    </a:lnTo>
                    <a:lnTo>
                      <a:pt x="20" y="24"/>
                    </a:lnTo>
                    <a:lnTo>
                      <a:pt x="20" y="23"/>
                    </a:lnTo>
                    <a:lnTo>
                      <a:pt x="20" y="21"/>
                    </a:lnTo>
                    <a:lnTo>
                      <a:pt x="20" y="18"/>
                    </a:lnTo>
                    <a:lnTo>
                      <a:pt x="21" y="16"/>
                    </a:lnTo>
                    <a:lnTo>
                      <a:pt x="21" y="13"/>
                    </a:lnTo>
                    <a:lnTo>
                      <a:pt x="20" y="9"/>
                    </a:lnTo>
                    <a:lnTo>
                      <a:pt x="20" y="6"/>
                    </a:lnTo>
                    <a:lnTo>
                      <a:pt x="18" y="3"/>
                    </a:lnTo>
                    <a:lnTo>
                      <a:pt x="16" y="1"/>
                    </a:lnTo>
                    <a:lnTo>
                      <a:pt x="14" y="0"/>
                    </a:lnTo>
                    <a:lnTo>
                      <a:pt x="13" y="1"/>
                    </a:lnTo>
                    <a:lnTo>
                      <a:pt x="11" y="4"/>
                    </a:lnTo>
                    <a:lnTo>
                      <a:pt x="9" y="3"/>
                    </a:lnTo>
                    <a:lnTo>
                      <a:pt x="7" y="3"/>
                    </a:lnTo>
                    <a:lnTo>
                      <a:pt x="5" y="4"/>
                    </a:lnTo>
                    <a:lnTo>
                      <a:pt x="3" y="5"/>
                    </a:lnTo>
                    <a:lnTo>
                      <a:pt x="2" y="7"/>
                    </a:lnTo>
                    <a:lnTo>
                      <a:pt x="1" y="10"/>
                    </a:lnTo>
                    <a:lnTo>
                      <a:pt x="0" y="13"/>
                    </a:lnTo>
                    <a:lnTo>
                      <a:pt x="0" y="17"/>
                    </a:lnTo>
                  </a:path>
                </a:pathLst>
              </a:custGeom>
              <a:solidFill>
                <a:srgbClr val="D0E0D0"/>
              </a:solidFill>
              <a:ln w="12700" cap="rnd">
                <a:noFill/>
                <a:round/>
                <a:headEnd/>
                <a:tailEnd/>
              </a:ln>
            </p:spPr>
            <p:txBody>
              <a:bodyPr/>
              <a:lstStyle/>
              <a:p>
                <a:endParaRPr lang="en-US">
                  <a:solidFill>
                    <a:srgbClr val="000000"/>
                  </a:solidFill>
                </a:endParaRPr>
              </a:p>
            </p:txBody>
          </p:sp>
          <p:sp>
            <p:nvSpPr>
              <p:cNvPr id="29127" name="Freeform 248"/>
              <p:cNvSpPr>
                <a:spLocks/>
              </p:cNvSpPr>
              <p:nvPr/>
            </p:nvSpPr>
            <p:spPr bwMode="auto">
              <a:xfrm>
                <a:off x="3502" y="2508"/>
                <a:ext cx="22" cy="31"/>
              </a:xfrm>
              <a:custGeom>
                <a:avLst/>
                <a:gdLst>
                  <a:gd name="T0" fmla="*/ 0 w 22"/>
                  <a:gd name="T1" fmla="*/ 13 h 31"/>
                  <a:gd name="T2" fmla="*/ 0 w 22"/>
                  <a:gd name="T3" fmla="*/ 16 h 31"/>
                  <a:gd name="T4" fmla="*/ 0 w 22"/>
                  <a:gd name="T5" fmla="*/ 19 h 31"/>
                  <a:gd name="T6" fmla="*/ 1 w 22"/>
                  <a:gd name="T7" fmla="*/ 21 h 31"/>
                  <a:gd name="T8" fmla="*/ 1 w 22"/>
                  <a:gd name="T9" fmla="*/ 23 h 31"/>
                  <a:gd name="T10" fmla="*/ 2 w 22"/>
                  <a:gd name="T11" fmla="*/ 25 h 31"/>
                  <a:gd name="T12" fmla="*/ 3 w 22"/>
                  <a:gd name="T13" fmla="*/ 27 h 31"/>
                  <a:gd name="T14" fmla="*/ 3 w 22"/>
                  <a:gd name="T15" fmla="*/ 29 h 31"/>
                  <a:gd name="T16" fmla="*/ 5 w 22"/>
                  <a:gd name="T17" fmla="*/ 29 h 31"/>
                  <a:gd name="T18" fmla="*/ 5 w 22"/>
                  <a:gd name="T19" fmla="*/ 29 h 31"/>
                  <a:gd name="T20" fmla="*/ 6 w 22"/>
                  <a:gd name="T21" fmla="*/ 29 h 31"/>
                  <a:gd name="T22" fmla="*/ 7 w 22"/>
                  <a:gd name="T23" fmla="*/ 29 h 31"/>
                  <a:gd name="T24" fmla="*/ 8 w 22"/>
                  <a:gd name="T25" fmla="*/ 30 h 31"/>
                  <a:gd name="T26" fmla="*/ 9 w 22"/>
                  <a:gd name="T27" fmla="*/ 30 h 31"/>
                  <a:gd name="T28" fmla="*/ 10 w 22"/>
                  <a:gd name="T29" fmla="*/ 30 h 31"/>
                  <a:gd name="T30" fmla="*/ 12 w 22"/>
                  <a:gd name="T31" fmla="*/ 30 h 31"/>
                  <a:gd name="T32" fmla="*/ 12 w 22"/>
                  <a:gd name="T33" fmla="*/ 29 h 31"/>
                  <a:gd name="T34" fmla="*/ 14 w 22"/>
                  <a:gd name="T35" fmla="*/ 29 h 31"/>
                  <a:gd name="T36" fmla="*/ 14 w 22"/>
                  <a:gd name="T37" fmla="*/ 27 h 31"/>
                  <a:gd name="T38" fmla="*/ 15 w 22"/>
                  <a:gd name="T39" fmla="*/ 27 h 31"/>
                  <a:gd name="T40" fmla="*/ 16 w 22"/>
                  <a:gd name="T41" fmla="*/ 27 h 31"/>
                  <a:gd name="T42" fmla="*/ 16 w 22"/>
                  <a:gd name="T43" fmla="*/ 27 h 31"/>
                  <a:gd name="T44" fmla="*/ 17 w 22"/>
                  <a:gd name="T45" fmla="*/ 26 h 31"/>
                  <a:gd name="T46" fmla="*/ 18 w 22"/>
                  <a:gd name="T47" fmla="*/ 24 h 31"/>
                  <a:gd name="T48" fmla="*/ 19 w 22"/>
                  <a:gd name="T49" fmla="*/ 23 h 31"/>
                  <a:gd name="T50" fmla="*/ 20 w 22"/>
                  <a:gd name="T51" fmla="*/ 20 h 31"/>
                  <a:gd name="T52" fmla="*/ 20 w 22"/>
                  <a:gd name="T53" fmla="*/ 19 h 31"/>
                  <a:gd name="T54" fmla="*/ 20 w 22"/>
                  <a:gd name="T55" fmla="*/ 17 h 31"/>
                  <a:gd name="T56" fmla="*/ 20 w 22"/>
                  <a:gd name="T57" fmla="*/ 15 h 31"/>
                  <a:gd name="T58" fmla="*/ 21 w 22"/>
                  <a:gd name="T59" fmla="*/ 12 h 31"/>
                  <a:gd name="T60" fmla="*/ 21 w 22"/>
                  <a:gd name="T61" fmla="*/ 9 h 31"/>
                  <a:gd name="T62" fmla="*/ 20 w 22"/>
                  <a:gd name="T63" fmla="*/ 6 h 31"/>
                  <a:gd name="T64" fmla="*/ 20 w 22"/>
                  <a:gd name="T65" fmla="*/ 4 h 31"/>
                  <a:gd name="T66" fmla="*/ 18 w 22"/>
                  <a:gd name="T67" fmla="*/ 1 h 31"/>
                  <a:gd name="T68" fmla="*/ 17 w 22"/>
                  <a:gd name="T69" fmla="*/ 0 h 31"/>
                  <a:gd name="T70" fmla="*/ 15 w 22"/>
                  <a:gd name="T71" fmla="*/ 0 h 31"/>
                  <a:gd name="T72" fmla="*/ 14 w 22"/>
                  <a:gd name="T73" fmla="*/ 1 h 31"/>
                  <a:gd name="T74" fmla="*/ 12 w 22"/>
                  <a:gd name="T75" fmla="*/ 4 h 31"/>
                  <a:gd name="T76" fmla="*/ 9 w 22"/>
                  <a:gd name="T77" fmla="*/ 3 h 31"/>
                  <a:gd name="T78" fmla="*/ 7 w 22"/>
                  <a:gd name="T79" fmla="*/ 3 h 31"/>
                  <a:gd name="T80" fmla="*/ 5 w 22"/>
                  <a:gd name="T81" fmla="*/ 4 h 31"/>
                  <a:gd name="T82" fmla="*/ 3 w 22"/>
                  <a:gd name="T83" fmla="*/ 4 h 31"/>
                  <a:gd name="T84" fmla="*/ 2 w 22"/>
                  <a:gd name="T85" fmla="*/ 6 h 31"/>
                  <a:gd name="T86" fmla="*/ 1 w 22"/>
                  <a:gd name="T87" fmla="*/ 7 h 31"/>
                  <a:gd name="T88" fmla="*/ 0 w 22"/>
                  <a:gd name="T89" fmla="*/ 10 h 31"/>
                  <a:gd name="T90" fmla="*/ 0 w 22"/>
                  <a:gd name="T91" fmla="*/ 13 h 3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
                  <a:gd name="T139" fmla="*/ 0 h 31"/>
                  <a:gd name="T140" fmla="*/ 22 w 22"/>
                  <a:gd name="T141" fmla="*/ 31 h 3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 h="31">
                    <a:moveTo>
                      <a:pt x="0" y="13"/>
                    </a:moveTo>
                    <a:lnTo>
                      <a:pt x="0" y="16"/>
                    </a:lnTo>
                    <a:lnTo>
                      <a:pt x="0" y="19"/>
                    </a:lnTo>
                    <a:lnTo>
                      <a:pt x="1" y="21"/>
                    </a:lnTo>
                    <a:lnTo>
                      <a:pt x="1" y="23"/>
                    </a:lnTo>
                    <a:lnTo>
                      <a:pt x="2" y="25"/>
                    </a:lnTo>
                    <a:lnTo>
                      <a:pt x="3" y="27"/>
                    </a:lnTo>
                    <a:lnTo>
                      <a:pt x="3" y="29"/>
                    </a:lnTo>
                    <a:lnTo>
                      <a:pt x="5" y="29"/>
                    </a:lnTo>
                    <a:lnTo>
                      <a:pt x="6" y="29"/>
                    </a:lnTo>
                    <a:lnTo>
                      <a:pt x="7" y="29"/>
                    </a:lnTo>
                    <a:lnTo>
                      <a:pt x="8" y="30"/>
                    </a:lnTo>
                    <a:lnTo>
                      <a:pt x="9" y="30"/>
                    </a:lnTo>
                    <a:lnTo>
                      <a:pt x="10" y="30"/>
                    </a:lnTo>
                    <a:lnTo>
                      <a:pt x="12" y="30"/>
                    </a:lnTo>
                    <a:lnTo>
                      <a:pt x="12" y="29"/>
                    </a:lnTo>
                    <a:lnTo>
                      <a:pt x="14" y="29"/>
                    </a:lnTo>
                    <a:lnTo>
                      <a:pt x="14" y="27"/>
                    </a:lnTo>
                    <a:lnTo>
                      <a:pt x="15" y="27"/>
                    </a:lnTo>
                    <a:lnTo>
                      <a:pt x="16" y="27"/>
                    </a:lnTo>
                    <a:lnTo>
                      <a:pt x="17" y="26"/>
                    </a:lnTo>
                    <a:lnTo>
                      <a:pt x="18" y="24"/>
                    </a:lnTo>
                    <a:lnTo>
                      <a:pt x="19" y="23"/>
                    </a:lnTo>
                    <a:lnTo>
                      <a:pt x="20" y="20"/>
                    </a:lnTo>
                    <a:lnTo>
                      <a:pt x="20" y="19"/>
                    </a:lnTo>
                    <a:lnTo>
                      <a:pt x="20" y="17"/>
                    </a:lnTo>
                    <a:lnTo>
                      <a:pt x="20" y="15"/>
                    </a:lnTo>
                    <a:lnTo>
                      <a:pt x="21" y="12"/>
                    </a:lnTo>
                    <a:lnTo>
                      <a:pt x="21" y="9"/>
                    </a:lnTo>
                    <a:lnTo>
                      <a:pt x="20" y="6"/>
                    </a:lnTo>
                    <a:lnTo>
                      <a:pt x="20" y="4"/>
                    </a:lnTo>
                    <a:lnTo>
                      <a:pt x="18" y="1"/>
                    </a:lnTo>
                    <a:lnTo>
                      <a:pt x="17" y="0"/>
                    </a:lnTo>
                    <a:lnTo>
                      <a:pt x="15" y="0"/>
                    </a:lnTo>
                    <a:lnTo>
                      <a:pt x="14" y="1"/>
                    </a:lnTo>
                    <a:lnTo>
                      <a:pt x="12" y="4"/>
                    </a:lnTo>
                    <a:lnTo>
                      <a:pt x="9" y="3"/>
                    </a:lnTo>
                    <a:lnTo>
                      <a:pt x="7" y="3"/>
                    </a:lnTo>
                    <a:lnTo>
                      <a:pt x="5" y="4"/>
                    </a:lnTo>
                    <a:lnTo>
                      <a:pt x="3" y="4"/>
                    </a:lnTo>
                    <a:lnTo>
                      <a:pt x="2" y="6"/>
                    </a:lnTo>
                    <a:lnTo>
                      <a:pt x="1" y="7"/>
                    </a:lnTo>
                    <a:lnTo>
                      <a:pt x="0" y="10"/>
                    </a:lnTo>
                    <a:lnTo>
                      <a:pt x="0" y="13"/>
                    </a:lnTo>
                  </a:path>
                </a:pathLst>
              </a:custGeom>
              <a:solidFill>
                <a:srgbClr val="C0D0C0"/>
              </a:solidFill>
              <a:ln w="12700" cap="rnd">
                <a:noFill/>
                <a:round/>
                <a:headEnd/>
                <a:tailEnd/>
              </a:ln>
            </p:spPr>
            <p:txBody>
              <a:bodyPr/>
              <a:lstStyle/>
              <a:p>
                <a:endParaRPr lang="en-US">
                  <a:solidFill>
                    <a:srgbClr val="000000"/>
                  </a:solidFill>
                </a:endParaRPr>
              </a:p>
            </p:txBody>
          </p:sp>
          <p:sp>
            <p:nvSpPr>
              <p:cNvPr id="29128" name="Freeform 249"/>
              <p:cNvSpPr>
                <a:spLocks/>
              </p:cNvSpPr>
              <p:nvPr/>
            </p:nvSpPr>
            <p:spPr bwMode="auto">
              <a:xfrm>
                <a:off x="3502" y="2512"/>
                <a:ext cx="22" cy="27"/>
              </a:xfrm>
              <a:custGeom>
                <a:avLst/>
                <a:gdLst>
                  <a:gd name="T0" fmla="*/ 0 w 22"/>
                  <a:gd name="T1" fmla="*/ 10 h 27"/>
                  <a:gd name="T2" fmla="*/ 0 w 22"/>
                  <a:gd name="T3" fmla="*/ 13 h 27"/>
                  <a:gd name="T4" fmla="*/ 0 w 22"/>
                  <a:gd name="T5" fmla="*/ 15 h 27"/>
                  <a:gd name="T6" fmla="*/ 1 w 22"/>
                  <a:gd name="T7" fmla="*/ 18 h 27"/>
                  <a:gd name="T8" fmla="*/ 1 w 22"/>
                  <a:gd name="T9" fmla="*/ 20 h 27"/>
                  <a:gd name="T10" fmla="*/ 2 w 22"/>
                  <a:gd name="T11" fmla="*/ 21 h 27"/>
                  <a:gd name="T12" fmla="*/ 3 w 22"/>
                  <a:gd name="T13" fmla="*/ 23 h 27"/>
                  <a:gd name="T14" fmla="*/ 3 w 22"/>
                  <a:gd name="T15" fmla="*/ 25 h 27"/>
                  <a:gd name="T16" fmla="*/ 5 w 22"/>
                  <a:gd name="T17" fmla="*/ 25 h 27"/>
                  <a:gd name="T18" fmla="*/ 5 w 22"/>
                  <a:gd name="T19" fmla="*/ 25 h 27"/>
                  <a:gd name="T20" fmla="*/ 6 w 22"/>
                  <a:gd name="T21" fmla="*/ 25 h 27"/>
                  <a:gd name="T22" fmla="*/ 7 w 22"/>
                  <a:gd name="T23" fmla="*/ 25 h 27"/>
                  <a:gd name="T24" fmla="*/ 8 w 22"/>
                  <a:gd name="T25" fmla="*/ 26 h 27"/>
                  <a:gd name="T26" fmla="*/ 9 w 22"/>
                  <a:gd name="T27" fmla="*/ 26 h 27"/>
                  <a:gd name="T28" fmla="*/ 10 w 22"/>
                  <a:gd name="T29" fmla="*/ 26 h 27"/>
                  <a:gd name="T30" fmla="*/ 12 w 22"/>
                  <a:gd name="T31" fmla="*/ 26 h 27"/>
                  <a:gd name="T32" fmla="*/ 12 w 22"/>
                  <a:gd name="T33" fmla="*/ 25 h 27"/>
                  <a:gd name="T34" fmla="*/ 14 w 22"/>
                  <a:gd name="T35" fmla="*/ 25 h 27"/>
                  <a:gd name="T36" fmla="*/ 14 w 22"/>
                  <a:gd name="T37" fmla="*/ 23 h 27"/>
                  <a:gd name="T38" fmla="*/ 15 w 22"/>
                  <a:gd name="T39" fmla="*/ 23 h 27"/>
                  <a:gd name="T40" fmla="*/ 16 w 22"/>
                  <a:gd name="T41" fmla="*/ 23 h 27"/>
                  <a:gd name="T42" fmla="*/ 16 w 22"/>
                  <a:gd name="T43" fmla="*/ 23 h 27"/>
                  <a:gd name="T44" fmla="*/ 17 w 22"/>
                  <a:gd name="T45" fmla="*/ 22 h 27"/>
                  <a:gd name="T46" fmla="*/ 18 w 22"/>
                  <a:gd name="T47" fmla="*/ 20 h 27"/>
                  <a:gd name="T48" fmla="*/ 18 w 22"/>
                  <a:gd name="T49" fmla="*/ 19 h 27"/>
                  <a:gd name="T50" fmla="*/ 20 w 22"/>
                  <a:gd name="T51" fmla="*/ 17 h 27"/>
                  <a:gd name="T52" fmla="*/ 20 w 22"/>
                  <a:gd name="T53" fmla="*/ 15 h 27"/>
                  <a:gd name="T54" fmla="*/ 20 w 22"/>
                  <a:gd name="T55" fmla="*/ 13 h 27"/>
                  <a:gd name="T56" fmla="*/ 20 w 22"/>
                  <a:gd name="T57" fmla="*/ 11 h 27"/>
                  <a:gd name="T58" fmla="*/ 21 w 22"/>
                  <a:gd name="T59" fmla="*/ 9 h 27"/>
                  <a:gd name="T60" fmla="*/ 21 w 22"/>
                  <a:gd name="T61" fmla="*/ 6 h 27"/>
                  <a:gd name="T62" fmla="*/ 20 w 22"/>
                  <a:gd name="T63" fmla="*/ 4 h 27"/>
                  <a:gd name="T64" fmla="*/ 20 w 22"/>
                  <a:gd name="T65" fmla="*/ 2 h 27"/>
                  <a:gd name="T66" fmla="*/ 18 w 22"/>
                  <a:gd name="T67" fmla="*/ 1 h 27"/>
                  <a:gd name="T68" fmla="*/ 17 w 22"/>
                  <a:gd name="T69" fmla="*/ 0 h 27"/>
                  <a:gd name="T70" fmla="*/ 16 w 22"/>
                  <a:gd name="T71" fmla="*/ 1 h 27"/>
                  <a:gd name="T72" fmla="*/ 14 w 22"/>
                  <a:gd name="T73" fmla="*/ 2 h 27"/>
                  <a:gd name="T74" fmla="*/ 12 w 22"/>
                  <a:gd name="T75" fmla="*/ 4 h 27"/>
                  <a:gd name="T76" fmla="*/ 9 w 22"/>
                  <a:gd name="T77" fmla="*/ 5 h 27"/>
                  <a:gd name="T78" fmla="*/ 7 w 22"/>
                  <a:gd name="T79" fmla="*/ 5 h 27"/>
                  <a:gd name="T80" fmla="*/ 5 w 22"/>
                  <a:gd name="T81" fmla="*/ 4 h 27"/>
                  <a:gd name="T82" fmla="*/ 3 w 22"/>
                  <a:gd name="T83" fmla="*/ 4 h 27"/>
                  <a:gd name="T84" fmla="*/ 2 w 22"/>
                  <a:gd name="T85" fmla="*/ 4 h 27"/>
                  <a:gd name="T86" fmla="*/ 1 w 22"/>
                  <a:gd name="T87" fmla="*/ 5 h 27"/>
                  <a:gd name="T88" fmla="*/ 0 w 22"/>
                  <a:gd name="T89" fmla="*/ 7 h 27"/>
                  <a:gd name="T90" fmla="*/ 0 w 22"/>
                  <a:gd name="T91" fmla="*/ 10 h 2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
                  <a:gd name="T139" fmla="*/ 0 h 27"/>
                  <a:gd name="T140" fmla="*/ 22 w 22"/>
                  <a:gd name="T141" fmla="*/ 27 h 2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 h="27">
                    <a:moveTo>
                      <a:pt x="0" y="10"/>
                    </a:moveTo>
                    <a:lnTo>
                      <a:pt x="0" y="13"/>
                    </a:lnTo>
                    <a:lnTo>
                      <a:pt x="0" y="15"/>
                    </a:lnTo>
                    <a:lnTo>
                      <a:pt x="1" y="18"/>
                    </a:lnTo>
                    <a:lnTo>
                      <a:pt x="1" y="20"/>
                    </a:lnTo>
                    <a:lnTo>
                      <a:pt x="2" y="21"/>
                    </a:lnTo>
                    <a:lnTo>
                      <a:pt x="3" y="23"/>
                    </a:lnTo>
                    <a:lnTo>
                      <a:pt x="3" y="25"/>
                    </a:lnTo>
                    <a:lnTo>
                      <a:pt x="5" y="25"/>
                    </a:lnTo>
                    <a:lnTo>
                      <a:pt x="6" y="25"/>
                    </a:lnTo>
                    <a:lnTo>
                      <a:pt x="7" y="25"/>
                    </a:lnTo>
                    <a:lnTo>
                      <a:pt x="8" y="26"/>
                    </a:lnTo>
                    <a:lnTo>
                      <a:pt x="9" y="26"/>
                    </a:lnTo>
                    <a:lnTo>
                      <a:pt x="10" y="26"/>
                    </a:lnTo>
                    <a:lnTo>
                      <a:pt x="12" y="26"/>
                    </a:lnTo>
                    <a:lnTo>
                      <a:pt x="12" y="25"/>
                    </a:lnTo>
                    <a:lnTo>
                      <a:pt x="14" y="25"/>
                    </a:lnTo>
                    <a:lnTo>
                      <a:pt x="14" y="23"/>
                    </a:lnTo>
                    <a:lnTo>
                      <a:pt x="15" y="23"/>
                    </a:lnTo>
                    <a:lnTo>
                      <a:pt x="16" y="23"/>
                    </a:lnTo>
                    <a:lnTo>
                      <a:pt x="17" y="22"/>
                    </a:lnTo>
                    <a:lnTo>
                      <a:pt x="18" y="20"/>
                    </a:lnTo>
                    <a:lnTo>
                      <a:pt x="18" y="19"/>
                    </a:lnTo>
                    <a:lnTo>
                      <a:pt x="20" y="17"/>
                    </a:lnTo>
                    <a:lnTo>
                      <a:pt x="20" y="15"/>
                    </a:lnTo>
                    <a:lnTo>
                      <a:pt x="20" y="13"/>
                    </a:lnTo>
                    <a:lnTo>
                      <a:pt x="20" y="11"/>
                    </a:lnTo>
                    <a:lnTo>
                      <a:pt x="21" y="9"/>
                    </a:lnTo>
                    <a:lnTo>
                      <a:pt x="21" y="6"/>
                    </a:lnTo>
                    <a:lnTo>
                      <a:pt x="20" y="4"/>
                    </a:lnTo>
                    <a:lnTo>
                      <a:pt x="20" y="2"/>
                    </a:lnTo>
                    <a:lnTo>
                      <a:pt x="18" y="1"/>
                    </a:lnTo>
                    <a:lnTo>
                      <a:pt x="17" y="0"/>
                    </a:lnTo>
                    <a:lnTo>
                      <a:pt x="16" y="1"/>
                    </a:lnTo>
                    <a:lnTo>
                      <a:pt x="14" y="2"/>
                    </a:lnTo>
                    <a:lnTo>
                      <a:pt x="12" y="4"/>
                    </a:lnTo>
                    <a:lnTo>
                      <a:pt x="9" y="5"/>
                    </a:lnTo>
                    <a:lnTo>
                      <a:pt x="7" y="5"/>
                    </a:lnTo>
                    <a:lnTo>
                      <a:pt x="5" y="4"/>
                    </a:lnTo>
                    <a:lnTo>
                      <a:pt x="3" y="4"/>
                    </a:lnTo>
                    <a:lnTo>
                      <a:pt x="2" y="4"/>
                    </a:lnTo>
                    <a:lnTo>
                      <a:pt x="1" y="5"/>
                    </a:lnTo>
                    <a:lnTo>
                      <a:pt x="0" y="7"/>
                    </a:lnTo>
                    <a:lnTo>
                      <a:pt x="0" y="10"/>
                    </a:lnTo>
                  </a:path>
                </a:pathLst>
              </a:custGeom>
              <a:solidFill>
                <a:srgbClr val="A0C080"/>
              </a:solidFill>
              <a:ln w="12700" cap="rnd">
                <a:noFill/>
                <a:round/>
                <a:headEnd/>
                <a:tailEnd/>
              </a:ln>
            </p:spPr>
            <p:txBody>
              <a:bodyPr/>
              <a:lstStyle/>
              <a:p>
                <a:endParaRPr lang="en-US">
                  <a:solidFill>
                    <a:srgbClr val="000000"/>
                  </a:solidFill>
                </a:endParaRPr>
              </a:p>
            </p:txBody>
          </p:sp>
          <p:sp>
            <p:nvSpPr>
              <p:cNvPr id="29129" name="Freeform 250"/>
              <p:cNvSpPr>
                <a:spLocks/>
              </p:cNvSpPr>
              <p:nvPr/>
            </p:nvSpPr>
            <p:spPr bwMode="auto">
              <a:xfrm>
                <a:off x="3502" y="2516"/>
                <a:ext cx="21" cy="23"/>
              </a:xfrm>
              <a:custGeom>
                <a:avLst/>
                <a:gdLst>
                  <a:gd name="T0" fmla="*/ 0 w 21"/>
                  <a:gd name="T1" fmla="*/ 6 h 23"/>
                  <a:gd name="T2" fmla="*/ 0 w 21"/>
                  <a:gd name="T3" fmla="*/ 9 h 23"/>
                  <a:gd name="T4" fmla="*/ 0 w 21"/>
                  <a:gd name="T5" fmla="*/ 12 h 23"/>
                  <a:gd name="T6" fmla="*/ 1 w 21"/>
                  <a:gd name="T7" fmla="*/ 14 h 23"/>
                  <a:gd name="T8" fmla="*/ 1 w 21"/>
                  <a:gd name="T9" fmla="*/ 16 h 23"/>
                  <a:gd name="T10" fmla="*/ 2 w 21"/>
                  <a:gd name="T11" fmla="*/ 17 h 23"/>
                  <a:gd name="T12" fmla="*/ 3 w 21"/>
                  <a:gd name="T13" fmla="*/ 19 h 23"/>
                  <a:gd name="T14" fmla="*/ 3 w 21"/>
                  <a:gd name="T15" fmla="*/ 20 h 23"/>
                  <a:gd name="T16" fmla="*/ 5 w 21"/>
                  <a:gd name="T17" fmla="*/ 21 h 23"/>
                  <a:gd name="T18" fmla="*/ 5 w 21"/>
                  <a:gd name="T19" fmla="*/ 21 h 23"/>
                  <a:gd name="T20" fmla="*/ 6 w 21"/>
                  <a:gd name="T21" fmla="*/ 21 h 23"/>
                  <a:gd name="T22" fmla="*/ 7 w 21"/>
                  <a:gd name="T23" fmla="*/ 21 h 23"/>
                  <a:gd name="T24" fmla="*/ 8 w 21"/>
                  <a:gd name="T25" fmla="*/ 22 h 23"/>
                  <a:gd name="T26" fmla="*/ 9 w 21"/>
                  <a:gd name="T27" fmla="*/ 22 h 23"/>
                  <a:gd name="T28" fmla="*/ 10 w 21"/>
                  <a:gd name="T29" fmla="*/ 22 h 23"/>
                  <a:gd name="T30" fmla="*/ 11 w 21"/>
                  <a:gd name="T31" fmla="*/ 22 h 23"/>
                  <a:gd name="T32" fmla="*/ 12 w 21"/>
                  <a:gd name="T33" fmla="*/ 21 h 23"/>
                  <a:gd name="T34" fmla="*/ 13 w 21"/>
                  <a:gd name="T35" fmla="*/ 21 h 23"/>
                  <a:gd name="T36" fmla="*/ 14 w 21"/>
                  <a:gd name="T37" fmla="*/ 19 h 23"/>
                  <a:gd name="T38" fmla="*/ 15 w 21"/>
                  <a:gd name="T39" fmla="*/ 19 h 23"/>
                  <a:gd name="T40" fmla="*/ 15 w 21"/>
                  <a:gd name="T41" fmla="*/ 19 h 23"/>
                  <a:gd name="T42" fmla="*/ 16 w 21"/>
                  <a:gd name="T43" fmla="*/ 19 h 23"/>
                  <a:gd name="T44" fmla="*/ 17 w 21"/>
                  <a:gd name="T45" fmla="*/ 18 h 23"/>
                  <a:gd name="T46" fmla="*/ 17 w 21"/>
                  <a:gd name="T47" fmla="*/ 17 h 23"/>
                  <a:gd name="T48" fmla="*/ 18 w 21"/>
                  <a:gd name="T49" fmla="*/ 15 h 23"/>
                  <a:gd name="T50" fmla="*/ 19 w 21"/>
                  <a:gd name="T51" fmla="*/ 13 h 23"/>
                  <a:gd name="T52" fmla="*/ 19 w 21"/>
                  <a:gd name="T53" fmla="*/ 11 h 23"/>
                  <a:gd name="T54" fmla="*/ 20 w 21"/>
                  <a:gd name="T55" fmla="*/ 10 h 23"/>
                  <a:gd name="T56" fmla="*/ 20 w 21"/>
                  <a:gd name="T57" fmla="*/ 8 h 23"/>
                  <a:gd name="T58" fmla="*/ 20 w 21"/>
                  <a:gd name="T59" fmla="*/ 6 h 23"/>
                  <a:gd name="T60" fmla="*/ 20 w 21"/>
                  <a:gd name="T61" fmla="*/ 3 h 23"/>
                  <a:gd name="T62" fmla="*/ 20 w 21"/>
                  <a:gd name="T63" fmla="*/ 1 h 23"/>
                  <a:gd name="T64" fmla="*/ 19 w 21"/>
                  <a:gd name="T65" fmla="*/ 0 h 23"/>
                  <a:gd name="T66" fmla="*/ 18 w 21"/>
                  <a:gd name="T67" fmla="*/ 0 h 23"/>
                  <a:gd name="T68" fmla="*/ 17 w 21"/>
                  <a:gd name="T69" fmla="*/ 0 h 23"/>
                  <a:gd name="T70" fmla="*/ 16 w 21"/>
                  <a:gd name="T71" fmla="*/ 1 h 23"/>
                  <a:gd name="T72" fmla="*/ 14 w 21"/>
                  <a:gd name="T73" fmla="*/ 2 h 23"/>
                  <a:gd name="T74" fmla="*/ 13 w 21"/>
                  <a:gd name="T75" fmla="*/ 4 h 23"/>
                  <a:gd name="T76" fmla="*/ 10 w 21"/>
                  <a:gd name="T77" fmla="*/ 6 h 23"/>
                  <a:gd name="T78" fmla="*/ 7 w 21"/>
                  <a:gd name="T79" fmla="*/ 5 h 23"/>
                  <a:gd name="T80" fmla="*/ 5 w 21"/>
                  <a:gd name="T81" fmla="*/ 4 h 23"/>
                  <a:gd name="T82" fmla="*/ 3 w 21"/>
                  <a:gd name="T83" fmla="*/ 3 h 23"/>
                  <a:gd name="T84" fmla="*/ 2 w 21"/>
                  <a:gd name="T85" fmla="*/ 3 h 23"/>
                  <a:gd name="T86" fmla="*/ 1 w 21"/>
                  <a:gd name="T87" fmla="*/ 3 h 23"/>
                  <a:gd name="T88" fmla="*/ 0 w 21"/>
                  <a:gd name="T89" fmla="*/ 3 h 23"/>
                  <a:gd name="T90" fmla="*/ 0 w 21"/>
                  <a:gd name="T91" fmla="*/ 6 h 2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
                  <a:gd name="T139" fmla="*/ 0 h 23"/>
                  <a:gd name="T140" fmla="*/ 21 w 21"/>
                  <a:gd name="T141" fmla="*/ 23 h 2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 h="23">
                    <a:moveTo>
                      <a:pt x="0" y="6"/>
                    </a:moveTo>
                    <a:lnTo>
                      <a:pt x="0" y="9"/>
                    </a:lnTo>
                    <a:lnTo>
                      <a:pt x="0" y="12"/>
                    </a:lnTo>
                    <a:lnTo>
                      <a:pt x="1" y="14"/>
                    </a:lnTo>
                    <a:lnTo>
                      <a:pt x="1" y="16"/>
                    </a:lnTo>
                    <a:lnTo>
                      <a:pt x="2" y="17"/>
                    </a:lnTo>
                    <a:lnTo>
                      <a:pt x="3" y="19"/>
                    </a:lnTo>
                    <a:lnTo>
                      <a:pt x="3" y="20"/>
                    </a:lnTo>
                    <a:lnTo>
                      <a:pt x="5" y="21"/>
                    </a:lnTo>
                    <a:lnTo>
                      <a:pt x="6" y="21"/>
                    </a:lnTo>
                    <a:lnTo>
                      <a:pt x="7" y="21"/>
                    </a:lnTo>
                    <a:lnTo>
                      <a:pt x="8" y="22"/>
                    </a:lnTo>
                    <a:lnTo>
                      <a:pt x="9" y="22"/>
                    </a:lnTo>
                    <a:lnTo>
                      <a:pt x="10" y="22"/>
                    </a:lnTo>
                    <a:lnTo>
                      <a:pt x="11" y="22"/>
                    </a:lnTo>
                    <a:lnTo>
                      <a:pt x="12" y="21"/>
                    </a:lnTo>
                    <a:lnTo>
                      <a:pt x="13" y="21"/>
                    </a:lnTo>
                    <a:lnTo>
                      <a:pt x="14" y="19"/>
                    </a:lnTo>
                    <a:lnTo>
                      <a:pt x="15" y="19"/>
                    </a:lnTo>
                    <a:lnTo>
                      <a:pt x="16" y="19"/>
                    </a:lnTo>
                    <a:lnTo>
                      <a:pt x="17" y="18"/>
                    </a:lnTo>
                    <a:lnTo>
                      <a:pt x="17" y="17"/>
                    </a:lnTo>
                    <a:lnTo>
                      <a:pt x="18" y="15"/>
                    </a:lnTo>
                    <a:lnTo>
                      <a:pt x="19" y="13"/>
                    </a:lnTo>
                    <a:lnTo>
                      <a:pt x="19" y="11"/>
                    </a:lnTo>
                    <a:lnTo>
                      <a:pt x="20" y="10"/>
                    </a:lnTo>
                    <a:lnTo>
                      <a:pt x="20" y="8"/>
                    </a:lnTo>
                    <a:lnTo>
                      <a:pt x="20" y="6"/>
                    </a:lnTo>
                    <a:lnTo>
                      <a:pt x="20" y="3"/>
                    </a:lnTo>
                    <a:lnTo>
                      <a:pt x="20" y="1"/>
                    </a:lnTo>
                    <a:lnTo>
                      <a:pt x="19" y="0"/>
                    </a:lnTo>
                    <a:lnTo>
                      <a:pt x="18" y="0"/>
                    </a:lnTo>
                    <a:lnTo>
                      <a:pt x="17" y="0"/>
                    </a:lnTo>
                    <a:lnTo>
                      <a:pt x="16" y="1"/>
                    </a:lnTo>
                    <a:lnTo>
                      <a:pt x="14" y="2"/>
                    </a:lnTo>
                    <a:lnTo>
                      <a:pt x="13" y="4"/>
                    </a:lnTo>
                    <a:lnTo>
                      <a:pt x="10" y="6"/>
                    </a:lnTo>
                    <a:lnTo>
                      <a:pt x="7" y="5"/>
                    </a:lnTo>
                    <a:lnTo>
                      <a:pt x="5" y="4"/>
                    </a:lnTo>
                    <a:lnTo>
                      <a:pt x="3" y="3"/>
                    </a:lnTo>
                    <a:lnTo>
                      <a:pt x="2" y="3"/>
                    </a:lnTo>
                    <a:lnTo>
                      <a:pt x="1" y="3"/>
                    </a:lnTo>
                    <a:lnTo>
                      <a:pt x="0" y="3"/>
                    </a:lnTo>
                    <a:lnTo>
                      <a:pt x="0" y="6"/>
                    </a:lnTo>
                  </a:path>
                </a:pathLst>
              </a:custGeom>
              <a:solidFill>
                <a:srgbClr val="80B080"/>
              </a:solidFill>
              <a:ln w="12700" cap="rnd">
                <a:noFill/>
                <a:round/>
                <a:headEnd/>
                <a:tailEnd/>
              </a:ln>
            </p:spPr>
            <p:txBody>
              <a:bodyPr/>
              <a:lstStyle/>
              <a:p>
                <a:endParaRPr lang="en-US">
                  <a:solidFill>
                    <a:srgbClr val="000000"/>
                  </a:solidFill>
                </a:endParaRPr>
              </a:p>
            </p:txBody>
          </p:sp>
          <p:sp>
            <p:nvSpPr>
              <p:cNvPr id="29130" name="Freeform 251"/>
              <p:cNvSpPr>
                <a:spLocks/>
              </p:cNvSpPr>
              <p:nvPr/>
            </p:nvSpPr>
            <p:spPr bwMode="auto">
              <a:xfrm>
                <a:off x="3502" y="2518"/>
                <a:ext cx="21" cy="21"/>
              </a:xfrm>
              <a:custGeom>
                <a:avLst/>
                <a:gdLst>
                  <a:gd name="T0" fmla="*/ 0 w 21"/>
                  <a:gd name="T1" fmla="*/ 4 h 21"/>
                  <a:gd name="T2" fmla="*/ 0 w 21"/>
                  <a:gd name="T3" fmla="*/ 7 h 21"/>
                  <a:gd name="T4" fmla="*/ 0 w 21"/>
                  <a:gd name="T5" fmla="*/ 10 h 21"/>
                  <a:gd name="T6" fmla="*/ 1 w 21"/>
                  <a:gd name="T7" fmla="*/ 12 h 21"/>
                  <a:gd name="T8" fmla="*/ 1 w 21"/>
                  <a:gd name="T9" fmla="*/ 14 h 21"/>
                  <a:gd name="T10" fmla="*/ 2 w 21"/>
                  <a:gd name="T11" fmla="*/ 15 h 21"/>
                  <a:gd name="T12" fmla="*/ 3 w 21"/>
                  <a:gd name="T13" fmla="*/ 17 h 21"/>
                  <a:gd name="T14" fmla="*/ 3 w 21"/>
                  <a:gd name="T15" fmla="*/ 18 h 21"/>
                  <a:gd name="T16" fmla="*/ 5 w 21"/>
                  <a:gd name="T17" fmla="*/ 19 h 21"/>
                  <a:gd name="T18" fmla="*/ 5 w 21"/>
                  <a:gd name="T19" fmla="*/ 19 h 21"/>
                  <a:gd name="T20" fmla="*/ 7 w 21"/>
                  <a:gd name="T21" fmla="*/ 19 h 21"/>
                  <a:gd name="T22" fmla="*/ 7 w 21"/>
                  <a:gd name="T23" fmla="*/ 19 h 21"/>
                  <a:gd name="T24" fmla="*/ 8 w 21"/>
                  <a:gd name="T25" fmla="*/ 20 h 21"/>
                  <a:gd name="T26" fmla="*/ 9 w 21"/>
                  <a:gd name="T27" fmla="*/ 20 h 21"/>
                  <a:gd name="T28" fmla="*/ 10 w 21"/>
                  <a:gd name="T29" fmla="*/ 20 h 21"/>
                  <a:gd name="T30" fmla="*/ 11 w 21"/>
                  <a:gd name="T31" fmla="*/ 20 h 21"/>
                  <a:gd name="T32" fmla="*/ 12 w 21"/>
                  <a:gd name="T33" fmla="*/ 19 h 21"/>
                  <a:gd name="T34" fmla="*/ 13 w 21"/>
                  <a:gd name="T35" fmla="*/ 19 h 21"/>
                  <a:gd name="T36" fmla="*/ 14 w 21"/>
                  <a:gd name="T37" fmla="*/ 17 h 21"/>
                  <a:gd name="T38" fmla="*/ 15 w 21"/>
                  <a:gd name="T39" fmla="*/ 17 h 21"/>
                  <a:gd name="T40" fmla="*/ 15 w 21"/>
                  <a:gd name="T41" fmla="*/ 17 h 21"/>
                  <a:gd name="T42" fmla="*/ 16 w 21"/>
                  <a:gd name="T43" fmla="*/ 17 h 21"/>
                  <a:gd name="T44" fmla="*/ 17 w 21"/>
                  <a:gd name="T45" fmla="*/ 16 h 21"/>
                  <a:gd name="T46" fmla="*/ 17 w 21"/>
                  <a:gd name="T47" fmla="*/ 14 h 21"/>
                  <a:gd name="T48" fmla="*/ 18 w 21"/>
                  <a:gd name="T49" fmla="*/ 13 h 21"/>
                  <a:gd name="T50" fmla="*/ 19 w 21"/>
                  <a:gd name="T51" fmla="*/ 11 h 21"/>
                  <a:gd name="T52" fmla="*/ 19 w 21"/>
                  <a:gd name="T53" fmla="*/ 9 h 21"/>
                  <a:gd name="T54" fmla="*/ 20 w 21"/>
                  <a:gd name="T55" fmla="*/ 8 h 21"/>
                  <a:gd name="T56" fmla="*/ 20 w 21"/>
                  <a:gd name="T57" fmla="*/ 6 h 21"/>
                  <a:gd name="T58" fmla="*/ 20 w 21"/>
                  <a:gd name="T59" fmla="*/ 3 h 21"/>
                  <a:gd name="T60" fmla="*/ 20 w 21"/>
                  <a:gd name="T61" fmla="*/ 1 h 21"/>
                  <a:gd name="T62" fmla="*/ 20 w 21"/>
                  <a:gd name="T63" fmla="*/ 0 h 21"/>
                  <a:gd name="T64" fmla="*/ 19 w 21"/>
                  <a:gd name="T65" fmla="*/ 0 h 21"/>
                  <a:gd name="T66" fmla="*/ 19 w 21"/>
                  <a:gd name="T67" fmla="*/ 0 h 21"/>
                  <a:gd name="T68" fmla="*/ 17 w 21"/>
                  <a:gd name="T69" fmla="*/ 1 h 21"/>
                  <a:gd name="T70" fmla="*/ 16 w 21"/>
                  <a:gd name="T71" fmla="*/ 1 h 21"/>
                  <a:gd name="T72" fmla="*/ 15 w 21"/>
                  <a:gd name="T73" fmla="*/ 3 h 21"/>
                  <a:gd name="T74" fmla="*/ 13 w 21"/>
                  <a:gd name="T75" fmla="*/ 6 h 21"/>
                  <a:gd name="T76" fmla="*/ 10 w 21"/>
                  <a:gd name="T77" fmla="*/ 7 h 21"/>
                  <a:gd name="T78" fmla="*/ 7 w 21"/>
                  <a:gd name="T79" fmla="*/ 7 h 21"/>
                  <a:gd name="T80" fmla="*/ 5 w 21"/>
                  <a:gd name="T81" fmla="*/ 6 h 21"/>
                  <a:gd name="T82" fmla="*/ 3 w 21"/>
                  <a:gd name="T83" fmla="*/ 4 h 21"/>
                  <a:gd name="T84" fmla="*/ 2 w 21"/>
                  <a:gd name="T85" fmla="*/ 2 h 21"/>
                  <a:gd name="T86" fmla="*/ 1 w 21"/>
                  <a:gd name="T87" fmla="*/ 1 h 21"/>
                  <a:gd name="T88" fmla="*/ 0 w 21"/>
                  <a:gd name="T89" fmla="*/ 2 h 21"/>
                  <a:gd name="T90" fmla="*/ 0 w 21"/>
                  <a:gd name="T91" fmla="*/ 4 h 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
                  <a:gd name="T139" fmla="*/ 0 h 21"/>
                  <a:gd name="T140" fmla="*/ 21 w 21"/>
                  <a:gd name="T141" fmla="*/ 21 h 2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 h="21">
                    <a:moveTo>
                      <a:pt x="0" y="4"/>
                    </a:moveTo>
                    <a:lnTo>
                      <a:pt x="0" y="7"/>
                    </a:lnTo>
                    <a:lnTo>
                      <a:pt x="0" y="10"/>
                    </a:lnTo>
                    <a:lnTo>
                      <a:pt x="1" y="12"/>
                    </a:lnTo>
                    <a:lnTo>
                      <a:pt x="1" y="14"/>
                    </a:lnTo>
                    <a:lnTo>
                      <a:pt x="2" y="15"/>
                    </a:lnTo>
                    <a:lnTo>
                      <a:pt x="3" y="17"/>
                    </a:lnTo>
                    <a:lnTo>
                      <a:pt x="3" y="18"/>
                    </a:lnTo>
                    <a:lnTo>
                      <a:pt x="5" y="19"/>
                    </a:lnTo>
                    <a:lnTo>
                      <a:pt x="7" y="19"/>
                    </a:lnTo>
                    <a:lnTo>
                      <a:pt x="8" y="20"/>
                    </a:lnTo>
                    <a:lnTo>
                      <a:pt x="9" y="20"/>
                    </a:lnTo>
                    <a:lnTo>
                      <a:pt x="10" y="20"/>
                    </a:lnTo>
                    <a:lnTo>
                      <a:pt x="11" y="20"/>
                    </a:lnTo>
                    <a:lnTo>
                      <a:pt x="12" y="19"/>
                    </a:lnTo>
                    <a:lnTo>
                      <a:pt x="13" y="19"/>
                    </a:lnTo>
                    <a:lnTo>
                      <a:pt x="14" y="17"/>
                    </a:lnTo>
                    <a:lnTo>
                      <a:pt x="15" y="17"/>
                    </a:lnTo>
                    <a:lnTo>
                      <a:pt x="16" y="17"/>
                    </a:lnTo>
                    <a:lnTo>
                      <a:pt x="17" y="16"/>
                    </a:lnTo>
                    <a:lnTo>
                      <a:pt x="17" y="14"/>
                    </a:lnTo>
                    <a:lnTo>
                      <a:pt x="18" y="13"/>
                    </a:lnTo>
                    <a:lnTo>
                      <a:pt x="19" y="11"/>
                    </a:lnTo>
                    <a:lnTo>
                      <a:pt x="19" y="9"/>
                    </a:lnTo>
                    <a:lnTo>
                      <a:pt x="20" y="8"/>
                    </a:lnTo>
                    <a:lnTo>
                      <a:pt x="20" y="6"/>
                    </a:lnTo>
                    <a:lnTo>
                      <a:pt x="20" y="3"/>
                    </a:lnTo>
                    <a:lnTo>
                      <a:pt x="20" y="1"/>
                    </a:lnTo>
                    <a:lnTo>
                      <a:pt x="20" y="0"/>
                    </a:lnTo>
                    <a:lnTo>
                      <a:pt x="19" y="0"/>
                    </a:lnTo>
                    <a:lnTo>
                      <a:pt x="17" y="1"/>
                    </a:lnTo>
                    <a:lnTo>
                      <a:pt x="16" y="1"/>
                    </a:lnTo>
                    <a:lnTo>
                      <a:pt x="15" y="3"/>
                    </a:lnTo>
                    <a:lnTo>
                      <a:pt x="13" y="6"/>
                    </a:lnTo>
                    <a:lnTo>
                      <a:pt x="10" y="7"/>
                    </a:lnTo>
                    <a:lnTo>
                      <a:pt x="7" y="7"/>
                    </a:lnTo>
                    <a:lnTo>
                      <a:pt x="5" y="6"/>
                    </a:lnTo>
                    <a:lnTo>
                      <a:pt x="3" y="4"/>
                    </a:lnTo>
                    <a:lnTo>
                      <a:pt x="2" y="2"/>
                    </a:lnTo>
                    <a:lnTo>
                      <a:pt x="1" y="1"/>
                    </a:lnTo>
                    <a:lnTo>
                      <a:pt x="0" y="2"/>
                    </a:lnTo>
                    <a:lnTo>
                      <a:pt x="0" y="4"/>
                    </a:lnTo>
                  </a:path>
                </a:pathLst>
              </a:custGeom>
              <a:solidFill>
                <a:srgbClr val="70A050"/>
              </a:solidFill>
              <a:ln w="12700" cap="rnd">
                <a:noFill/>
                <a:round/>
                <a:headEnd/>
                <a:tailEnd/>
              </a:ln>
            </p:spPr>
            <p:txBody>
              <a:bodyPr/>
              <a:lstStyle/>
              <a:p>
                <a:endParaRPr lang="en-US">
                  <a:solidFill>
                    <a:srgbClr val="000000"/>
                  </a:solidFill>
                </a:endParaRPr>
              </a:p>
            </p:txBody>
          </p:sp>
          <p:sp>
            <p:nvSpPr>
              <p:cNvPr id="29131" name="Freeform 252"/>
              <p:cNvSpPr>
                <a:spLocks/>
              </p:cNvSpPr>
              <p:nvPr/>
            </p:nvSpPr>
            <p:spPr bwMode="auto">
              <a:xfrm>
                <a:off x="3502" y="2520"/>
                <a:ext cx="21" cy="19"/>
              </a:xfrm>
              <a:custGeom>
                <a:avLst/>
                <a:gdLst>
                  <a:gd name="T0" fmla="*/ 0 w 21"/>
                  <a:gd name="T1" fmla="*/ 3 h 19"/>
                  <a:gd name="T2" fmla="*/ 0 w 21"/>
                  <a:gd name="T3" fmla="*/ 6 h 19"/>
                  <a:gd name="T4" fmla="*/ 0 w 21"/>
                  <a:gd name="T5" fmla="*/ 8 h 19"/>
                  <a:gd name="T6" fmla="*/ 1 w 21"/>
                  <a:gd name="T7" fmla="*/ 10 h 19"/>
                  <a:gd name="T8" fmla="*/ 1 w 21"/>
                  <a:gd name="T9" fmla="*/ 12 h 19"/>
                  <a:gd name="T10" fmla="*/ 2 w 21"/>
                  <a:gd name="T11" fmla="*/ 13 h 19"/>
                  <a:gd name="T12" fmla="*/ 3 w 21"/>
                  <a:gd name="T13" fmla="*/ 15 h 19"/>
                  <a:gd name="T14" fmla="*/ 3 w 21"/>
                  <a:gd name="T15" fmla="*/ 16 h 19"/>
                  <a:gd name="T16" fmla="*/ 5 w 21"/>
                  <a:gd name="T17" fmla="*/ 17 h 19"/>
                  <a:gd name="T18" fmla="*/ 5 w 21"/>
                  <a:gd name="T19" fmla="*/ 17 h 19"/>
                  <a:gd name="T20" fmla="*/ 6 w 21"/>
                  <a:gd name="T21" fmla="*/ 17 h 19"/>
                  <a:gd name="T22" fmla="*/ 7 w 21"/>
                  <a:gd name="T23" fmla="*/ 17 h 19"/>
                  <a:gd name="T24" fmla="*/ 8 w 21"/>
                  <a:gd name="T25" fmla="*/ 18 h 19"/>
                  <a:gd name="T26" fmla="*/ 9 w 21"/>
                  <a:gd name="T27" fmla="*/ 18 h 19"/>
                  <a:gd name="T28" fmla="*/ 10 w 21"/>
                  <a:gd name="T29" fmla="*/ 18 h 19"/>
                  <a:gd name="T30" fmla="*/ 11 w 21"/>
                  <a:gd name="T31" fmla="*/ 18 h 19"/>
                  <a:gd name="T32" fmla="*/ 12 w 21"/>
                  <a:gd name="T33" fmla="*/ 17 h 19"/>
                  <a:gd name="T34" fmla="*/ 13 w 21"/>
                  <a:gd name="T35" fmla="*/ 17 h 19"/>
                  <a:gd name="T36" fmla="*/ 14 w 21"/>
                  <a:gd name="T37" fmla="*/ 15 h 19"/>
                  <a:gd name="T38" fmla="*/ 15 w 21"/>
                  <a:gd name="T39" fmla="*/ 15 h 19"/>
                  <a:gd name="T40" fmla="*/ 15 w 21"/>
                  <a:gd name="T41" fmla="*/ 15 h 19"/>
                  <a:gd name="T42" fmla="*/ 17 w 21"/>
                  <a:gd name="T43" fmla="*/ 14 h 19"/>
                  <a:gd name="T44" fmla="*/ 17 w 21"/>
                  <a:gd name="T45" fmla="*/ 13 h 19"/>
                  <a:gd name="T46" fmla="*/ 18 w 21"/>
                  <a:gd name="T47" fmla="*/ 11 h 19"/>
                  <a:gd name="T48" fmla="*/ 19 w 21"/>
                  <a:gd name="T49" fmla="*/ 9 h 19"/>
                  <a:gd name="T50" fmla="*/ 19 w 21"/>
                  <a:gd name="T51" fmla="*/ 7 h 19"/>
                  <a:gd name="T52" fmla="*/ 20 w 21"/>
                  <a:gd name="T53" fmla="*/ 6 h 19"/>
                  <a:gd name="T54" fmla="*/ 20 w 21"/>
                  <a:gd name="T55" fmla="*/ 4 h 19"/>
                  <a:gd name="T56" fmla="*/ 20 w 21"/>
                  <a:gd name="T57" fmla="*/ 2 h 19"/>
                  <a:gd name="T58" fmla="*/ 20 w 21"/>
                  <a:gd name="T59" fmla="*/ 1 h 19"/>
                  <a:gd name="T60" fmla="*/ 20 w 21"/>
                  <a:gd name="T61" fmla="*/ 0 h 19"/>
                  <a:gd name="T62" fmla="*/ 19 w 21"/>
                  <a:gd name="T63" fmla="*/ 0 h 19"/>
                  <a:gd name="T64" fmla="*/ 19 w 21"/>
                  <a:gd name="T65" fmla="*/ 1 h 19"/>
                  <a:gd name="T66" fmla="*/ 18 w 21"/>
                  <a:gd name="T67" fmla="*/ 2 h 19"/>
                  <a:gd name="T68" fmla="*/ 17 w 21"/>
                  <a:gd name="T69" fmla="*/ 3 h 19"/>
                  <a:gd name="T70" fmla="*/ 15 w 21"/>
                  <a:gd name="T71" fmla="*/ 5 h 19"/>
                  <a:gd name="T72" fmla="*/ 13 w 21"/>
                  <a:gd name="T73" fmla="*/ 7 h 19"/>
                  <a:gd name="T74" fmla="*/ 10 w 21"/>
                  <a:gd name="T75" fmla="*/ 9 h 19"/>
                  <a:gd name="T76" fmla="*/ 7 w 21"/>
                  <a:gd name="T77" fmla="*/ 9 h 19"/>
                  <a:gd name="T78" fmla="*/ 5 w 21"/>
                  <a:gd name="T79" fmla="*/ 7 h 19"/>
                  <a:gd name="T80" fmla="*/ 3 w 21"/>
                  <a:gd name="T81" fmla="*/ 5 h 19"/>
                  <a:gd name="T82" fmla="*/ 2 w 21"/>
                  <a:gd name="T83" fmla="*/ 3 h 19"/>
                  <a:gd name="T84" fmla="*/ 1 w 21"/>
                  <a:gd name="T85" fmla="*/ 1 h 19"/>
                  <a:gd name="T86" fmla="*/ 0 w 21"/>
                  <a:gd name="T87" fmla="*/ 1 h 19"/>
                  <a:gd name="T88" fmla="*/ 0 w 21"/>
                  <a:gd name="T89" fmla="*/ 3 h 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
                  <a:gd name="T136" fmla="*/ 0 h 19"/>
                  <a:gd name="T137" fmla="*/ 21 w 21"/>
                  <a:gd name="T138" fmla="*/ 19 h 1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 h="19">
                    <a:moveTo>
                      <a:pt x="0" y="3"/>
                    </a:moveTo>
                    <a:lnTo>
                      <a:pt x="0" y="6"/>
                    </a:lnTo>
                    <a:lnTo>
                      <a:pt x="0" y="8"/>
                    </a:lnTo>
                    <a:lnTo>
                      <a:pt x="1" y="10"/>
                    </a:lnTo>
                    <a:lnTo>
                      <a:pt x="1" y="12"/>
                    </a:lnTo>
                    <a:lnTo>
                      <a:pt x="2" y="13"/>
                    </a:lnTo>
                    <a:lnTo>
                      <a:pt x="3" y="15"/>
                    </a:lnTo>
                    <a:lnTo>
                      <a:pt x="3" y="16"/>
                    </a:lnTo>
                    <a:lnTo>
                      <a:pt x="5" y="17"/>
                    </a:lnTo>
                    <a:lnTo>
                      <a:pt x="6" y="17"/>
                    </a:lnTo>
                    <a:lnTo>
                      <a:pt x="7" y="17"/>
                    </a:lnTo>
                    <a:lnTo>
                      <a:pt x="8" y="18"/>
                    </a:lnTo>
                    <a:lnTo>
                      <a:pt x="9" y="18"/>
                    </a:lnTo>
                    <a:lnTo>
                      <a:pt x="10" y="18"/>
                    </a:lnTo>
                    <a:lnTo>
                      <a:pt x="11" y="18"/>
                    </a:lnTo>
                    <a:lnTo>
                      <a:pt x="12" y="17"/>
                    </a:lnTo>
                    <a:lnTo>
                      <a:pt x="13" y="17"/>
                    </a:lnTo>
                    <a:lnTo>
                      <a:pt x="14" y="15"/>
                    </a:lnTo>
                    <a:lnTo>
                      <a:pt x="15" y="15"/>
                    </a:lnTo>
                    <a:lnTo>
                      <a:pt x="17" y="14"/>
                    </a:lnTo>
                    <a:lnTo>
                      <a:pt x="17" y="13"/>
                    </a:lnTo>
                    <a:lnTo>
                      <a:pt x="18" y="11"/>
                    </a:lnTo>
                    <a:lnTo>
                      <a:pt x="19" y="9"/>
                    </a:lnTo>
                    <a:lnTo>
                      <a:pt x="19" y="7"/>
                    </a:lnTo>
                    <a:lnTo>
                      <a:pt x="20" y="6"/>
                    </a:lnTo>
                    <a:lnTo>
                      <a:pt x="20" y="4"/>
                    </a:lnTo>
                    <a:lnTo>
                      <a:pt x="20" y="2"/>
                    </a:lnTo>
                    <a:lnTo>
                      <a:pt x="20" y="1"/>
                    </a:lnTo>
                    <a:lnTo>
                      <a:pt x="20" y="0"/>
                    </a:lnTo>
                    <a:lnTo>
                      <a:pt x="19" y="0"/>
                    </a:lnTo>
                    <a:lnTo>
                      <a:pt x="19" y="1"/>
                    </a:lnTo>
                    <a:lnTo>
                      <a:pt x="18" y="2"/>
                    </a:lnTo>
                    <a:lnTo>
                      <a:pt x="17" y="3"/>
                    </a:lnTo>
                    <a:lnTo>
                      <a:pt x="15" y="5"/>
                    </a:lnTo>
                    <a:lnTo>
                      <a:pt x="13" y="7"/>
                    </a:lnTo>
                    <a:lnTo>
                      <a:pt x="10" y="9"/>
                    </a:lnTo>
                    <a:lnTo>
                      <a:pt x="7" y="9"/>
                    </a:lnTo>
                    <a:lnTo>
                      <a:pt x="5" y="7"/>
                    </a:lnTo>
                    <a:lnTo>
                      <a:pt x="3" y="5"/>
                    </a:lnTo>
                    <a:lnTo>
                      <a:pt x="2" y="3"/>
                    </a:lnTo>
                    <a:lnTo>
                      <a:pt x="1" y="1"/>
                    </a:lnTo>
                    <a:lnTo>
                      <a:pt x="0" y="1"/>
                    </a:lnTo>
                    <a:lnTo>
                      <a:pt x="0" y="3"/>
                    </a:lnTo>
                  </a:path>
                </a:pathLst>
              </a:custGeom>
              <a:solidFill>
                <a:srgbClr val="508040"/>
              </a:solidFill>
              <a:ln w="12700" cap="rnd">
                <a:noFill/>
                <a:round/>
                <a:headEnd/>
                <a:tailEnd/>
              </a:ln>
            </p:spPr>
            <p:txBody>
              <a:bodyPr/>
              <a:lstStyle/>
              <a:p>
                <a:endParaRPr lang="en-US">
                  <a:solidFill>
                    <a:srgbClr val="000000"/>
                  </a:solidFill>
                </a:endParaRPr>
              </a:p>
            </p:txBody>
          </p:sp>
          <p:sp>
            <p:nvSpPr>
              <p:cNvPr id="29132" name="Freeform 253"/>
              <p:cNvSpPr>
                <a:spLocks/>
              </p:cNvSpPr>
              <p:nvPr/>
            </p:nvSpPr>
            <p:spPr bwMode="auto">
              <a:xfrm>
                <a:off x="3502" y="2521"/>
                <a:ext cx="21" cy="18"/>
              </a:xfrm>
              <a:custGeom>
                <a:avLst/>
                <a:gdLst>
                  <a:gd name="T0" fmla="*/ 14 w 21"/>
                  <a:gd name="T1" fmla="*/ 10 h 18"/>
                  <a:gd name="T2" fmla="*/ 16 w 21"/>
                  <a:gd name="T3" fmla="*/ 8 h 18"/>
                  <a:gd name="T4" fmla="*/ 17 w 21"/>
                  <a:gd name="T5" fmla="*/ 6 h 18"/>
                  <a:gd name="T6" fmla="*/ 19 w 21"/>
                  <a:gd name="T7" fmla="*/ 4 h 18"/>
                  <a:gd name="T8" fmla="*/ 19 w 21"/>
                  <a:gd name="T9" fmla="*/ 2 h 18"/>
                  <a:gd name="T10" fmla="*/ 20 w 21"/>
                  <a:gd name="T11" fmla="*/ 1 h 18"/>
                  <a:gd name="T12" fmla="*/ 20 w 21"/>
                  <a:gd name="T13" fmla="*/ 0 h 18"/>
                  <a:gd name="T14" fmla="*/ 20 w 21"/>
                  <a:gd name="T15" fmla="*/ 1 h 18"/>
                  <a:gd name="T16" fmla="*/ 20 w 21"/>
                  <a:gd name="T17" fmla="*/ 3 h 18"/>
                  <a:gd name="T18" fmla="*/ 20 w 21"/>
                  <a:gd name="T19" fmla="*/ 5 h 18"/>
                  <a:gd name="T20" fmla="*/ 19 w 21"/>
                  <a:gd name="T21" fmla="*/ 7 h 18"/>
                  <a:gd name="T22" fmla="*/ 19 w 21"/>
                  <a:gd name="T23" fmla="*/ 9 h 18"/>
                  <a:gd name="T24" fmla="*/ 18 w 21"/>
                  <a:gd name="T25" fmla="*/ 10 h 18"/>
                  <a:gd name="T26" fmla="*/ 17 w 21"/>
                  <a:gd name="T27" fmla="*/ 12 h 18"/>
                  <a:gd name="T28" fmla="*/ 17 w 21"/>
                  <a:gd name="T29" fmla="*/ 13 h 18"/>
                  <a:gd name="T30" fmla="*/ 15 w 21"/>
                  <a:gd name="T31" fmla="*/ 14 h 18"/>
                  <a:gd name="T32" fmla="*/ 15 w 21"/>
                  <a:gd name="T33" fmla="*/ 14 h 18"/>
                  <a:gd name="T34" fmla="*/ 14 w 21"/>
                  <a:gd name="T35" fmla="*/ 14 h 18"/>
                  <a:gd name="T36" fmla="*/ 13 w 21"/>
                  <a:gd name="T37" fmla="*/ 16 h 18"/>
                  <a:gd name="T38" fmla="*/ 12 w 21"/>
                  <a:gd name="T39" fmla="*/ 16 h 18"/>
                  <a:gd name="T40" fmla="*/ 11 w 21"/>
                  <a:gd name="T41" fmla="*/ 17 h 18"/>
                  <a:gd name="T42" fmla="*/ 10 w 21"/>
                  <a:gd name="T43" fmla="*/ 17 h 18"/>
                  <a:gd name="T44" fmla="*/ 9 w 21"/>
                  <a:gd name="T45" fmla="*/ 17 h 18"/>
                  <a:gd name="T46" fmla="*/ 8 w 21"/>
                  <a:gd name="T47" fmla="*/ 17 h 18"/>
                  <a:gd name="T48" fmla="*/ 7 w 21"/>
                  <a:gd name="T49" fmla="*/ 16 h 18"/>
                  <a:gd name="T50" fmla="*/ 7 w 21"/>
                  <a:gd name="T51" fmla="*/ 16 h 18"/>
                  <a:gd name="T52" fmla="*/ 5 w 21"/>
                  <a:gd name="T53" fmla="*/ 16 h 18"/>
                  <a:gd name="T54" fmla="*/ 5 w 21"/>
                  <a:gd name="T55" fmla="*/ 16 h 18"/>
                  <a:gd name="T56" fmla="*/ 5 w 21"/>
                  <a:gd name="T57" fmla="*/ 16 h 18"/>
                  <a:gd name="T58" fmla="*/ 3 w 21"/>
                  <a:gd name="T59" fmla="*/ 15 h 18"/>
                  <a:gd name="T60" fmla="*/ 3 w 21"/>
                  <a:gd name="T61" fmla="*/ 14 h 18"/>
                  <a:gd name="T62" fmla="*/ 2 w 21"/>
                  <a:gd name="T63" fmla="*/ 12 h 18"/>
                  <a:gd name="T64" fmla="*/ 1 w 21"/>
                  <a:gd name="T65" fmla="*/ 11 h 18"/>
                  <a:gd name="T66" fmla="*/ 1 w 21"/>
                  <a:gd name="T67" fmla="*/ 9 h 18"/>
                  <a:gd name="T68" fmla="*/ 0 w 21"/>
                  <a:gd name="T69" fmla="*/ 7 h 18"/>
                  <a:gd name="T70" fmla="*/ 0 w 21"/>
                  <a:gd name="T71" fmla="*/ 5 h 18"/>
                  <a:gd name="T72" fmla="*/ 0 w 21"/>
                  <a:gd name="T73" fmla="*/ 2 h 18"/>
                  <a:gd name="T74" fmla="*/ 0 w 21"/>
                  <a:gd name="T75" fmla="*/ 1 h 18"/>
                  <a:gd name="T76" fmla="*/ 1 w 21"/>
                  <a:gd name="T77" fmla="*/ 1 h 18"/>
                  <a:gd name="T78" fmla="*/ 2 w 21"/>
                  <a:gd name="T79" fmla="*/ 4 h 18"/>
                  <a:gd name="T80" fmla="*/ 3 w 21"/>
                  <a:gd name="T81" fmla="*/ 7 h 18"/>
                  <a:gd name="T82" fmla="*/ 5 w 21"/>
                  <a:gd name="T83" fmla="*/ 10 h 18"/>
                  <a:gd name="T84" fmla="*/ 7 w 21"/>
                  <a:gd name="T85" fmla="*/ 12 h 18"/>
                  <a:gd name="T86" fmla="*/ 10 w 21"/>
                  <a:gd name="T87" fmla="*/ 12 h 18"/>
                  <a:gd name="T88" fmla="*/ 14 w 21"/>
                  <a:gd name="T89" fmla="*/ 10 h 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
                  <a:gd name="T136" fmla="*/ 0 h 18"/>
                  <a:gd name="T137" fmla="*/ 21 w 21"/>
                  <a:gd name="T138" fmla="*/ 18 h 1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 h="18">
                    <a:moveTo>
                      <a:pt x="14" y="10"/>
                    </a:moveTo>
                    <a:lnTo>
                      <a:pt x="16" y="8"/>
                    </a:lnTo>
                    <a:lnTo>
                      <a:pt x="17" y="6"/>
                    </a:lnTo>
                    <a:lnTo>
                      <a:pt x="19" y="4"/>
                    </a:lnTo>
                    <a:lnTo>
                      <a:pt x="19" y="2"/>
                    </a:lnTo>
                    <a:lnTo>
                      <a:pt x="20" y="1"/>
                    </a:lnTo>
                    <a:lnTo>
                      <a:pt x="20" y="0"/>
                    </a:lnTo>
                    <a:lnTo>
                      <a:pt x="20" y="1"/>
                    </a:lnTo>
                    <a:lnTo>
                      <a:pt x="20" y="3"/>
                    </a:lnTo>
                    <a:lnTo>
                      <a:pt x="20" y="5"/>
                    </a:lnTo>
                    <a:lnTo>
                      <a:pt x="19" y="7"/>
                    </a:lnTo>
                    <a:lnTo>
                      <a:pt x="19" y="9"/>
                    </a:lnTo>
                    <a:lnTo>
                      <a:pt x="18" y="10"/>
                    </a:lnTo>
                    <a:lnTo>
                      <a:pt x="17" y="12"/>
                    </a:lnTo>
                    <a:lnTo>
                      <a:pt x="17" y="13"/>
                    </a:lnTo>
                    <a:lnTo>
                      <a:pt x="15" y="14"/>
                    </a:lnTo>
                    <a:lnTo>
                      <a:pt x="14" y="14"/>
                    </a:lnTo>
                    <a:lnTo>
                      <a:pt x="13" y="16"/>
                    </a:lnTo>
                    <a:lnTo>
                      <a:pt x="12" y="16"/>
                    </a:lnTo>
                    <a:lnTo>
                      <a:pt x="11" y="17"/>
                    </a:lnTo>
                    <a:lnTo>
                      <a:pt x="10" y="17"/>
                    </a:lnTo>
                    <a:lnTo>
                      <a:pt x="9" y="17"/>
                    </a:lnTo>
                    <a:lnTo>
                      <a:pt x="8" y="17"/>
                    </a:lnTo>
                    <a:lnTo>
                      <a:pt x="7" y="16"/>
                    </a:lnTo>
                    <a:lnTo>
                      <a:pt x="5" y="16"/>
                    </a:lnTo>
                    <a:lnTo>
                      <a:pt x="3" y="15"/>
                    </a:lnTo>
                    <a:lnTo>
                      <a:pt x="3" y="14"/>
                    </a:lnTo>
                    <a:lnTo>
                      <a:pt x="2" y="12"/>
                    </a:lnTo>
                    <a:lnTo>
                      <a:pt x="1" y="11"/>
                    </a:lnTo>
                    <a:lnTo>
                      <a:pt x="1" y="9"/>
                    </a:lnTo>
                    <a:lnTo>
                      <a:pt x="0" y="7"/>
                    </a:lnTo>
                    <a:lnTo>
                      <a:pt x="0" y="5"/>
                    </a:lnTo>
                    <a:lnTo>
                      <a:pt x="0" y="2"/>
                    </a:lnTo>
                    <a:lnTo>
                      <a:pt x="0" y="1"/>
                    </a:lnTo>
                    <a:lnTo>
                      <a:pt x="1" y="1"/>
                    </a:lnTo>
                    <a:lnTo>
                      <a:pt x="2" y="4"/>
                    </a:lnTo>
                    <a:lnTo>
                      <a:pt x="3" y="7"/>
                    </a:lnTo>
                    <a:lnTo>
                      <a:pt x="5" y="10"/>
                    </a:lnTo>
                    <a:lnTo>
                      <a:pt x="7" y="12"/>
                    </a:lnTo>
                    <a:lnTo>
                      <a:pt x="10" y="12"/>
                    </a:lnTo>
                    <a:lnTo>
                      <a:pt x="14" y="10"/>
                    </a:lnTo>
                  </a:path>
                </a:pathLst>
              </a:custGeom>
              <a:solidFill>
                <a:srgbClr val="308020"/>
              </a:solidFill>
              <a:ln w="12700" cap="rnd">
                <a:noFill/>
                <a:round/>
                <a:headEnd/>
                <a:tailEnd/>
              </a:ln>
            </p:spPr>
            <p:txBody>
              <a:bodyPr/>
              <a:lstStyle/>
              <a:p>
                <a:endParaRPr lang="en-US">
                  <a:solidFill>
                    <a:srgbClr val="000000"/>
                  </a:solidFill>
                </a:endParaRPr>
              </a:p>
            </p:txBody>
          </p:sp>
          <p:sp>
            <p:nvSpPr>
              <p:cNvPr id="29133" name="Freeform 254"/>
              <p:cNvSpPr>
                <a:spLocks/>
              </p:cNvSpPr>
              <p:nvPr/>
            </p:nvSpPr>
            <p:spPr bwMode="auto">
              <a:xfrm>
                <a:off x="3505" y="2504"/>
                <a:ext cx="15" cy="35"/>
              </a:xfrm>
              <a:custGeom>
                <a:avLst/>
                <a:gdLst>
                  <a:gd name="T0" fmla="*/ 6 w 15"/>
                  <a:gd name="T1" fmla="*/ 34 h 35"/>
                  <a:gd name="T2" fmla="*/ 5 w 15"/>
                  <a:gd name="T3" fmla="*/ 34 h 35"/>
                  <a:gd name="T4" fmla="*/ 4 w 15"/>
                  <a:gd name="T5" fmla="*/ 33 h 35"/>
                  <a:gd name="T6" fmla="*/ 2 w 15"/>
                  <a:gd name="T7" fmla="*/ 31 h 35"/>
                  <a:gd name="T8" fmla="*/ 1 w 15"/>
                  <a:gd name="T9" fmla="*/ 30 h 35"/>
                  <a:gd name="T10" fmla="*/ 1 w 15"/>
                  <a:gd name="T11" fmla="*/ 27 h 35"/>
                  <a:gd name="T12" fmla="*/ 0 w 15"/>
                  <a:gd name="T13" fmla="*/ 24 h 35"/>
                  <a:gd name="T14" fmla="*/ 0 w 15"/>
                  <a:gd name="T15" fmla="*/ 21 h 35"/>
                  <a:gd name="T16" fmla="*/ 0 w 15"/>
                  <a:gd name="T17" fmla="*/ 17 h 35"/>
                  <a:gd name="T18" fmla="*/ 0 w 15"/>
                  <a:gd name="T19" fmla="*/ 14 h 35"/>
                  <a:gd name="T20" fmla="*/ 1 w 15"/>
                  <a:gd name="T21" fmla="*/ 10 h 35"/>
                  <a:gd name="T22" fmla="*/ 1 w 15"/>
                  <a:gd name="T23" fmla="*/ 8 h 35"/>
                  <a:gd name="T24" fmla="*/ 2 w 15"/>
                  <a:gd name="T25" fmla="*/ 5 h 35"/>
                  <a:gd name="T26" fmla="*/ 4 w 15"/>
                  <a:gd name="T27" fmla="*/ 3 h 35"/>
                  <a:gd name="T28" fmla="*/ 4 w 15"/>
                  <a:gd name="T29" fmla="*/ 1 h 35"/>
                  <a:gd name="T30" fmla="*/ 6 w 15"/>
                  <a:gd name="T31" fmla="*/ 0 h 35"/>
                  <a:gd name="T32" fmla="*/ 7 w 15"/>
                  <a:gd name="T33" fmla="*/ 0 h 35"/>
                  <a:gd name="T34" fmla="*/ 9 w 15"/>
                  <a:gd name="T35" fmla="*/ 1 h 35"/>
                  <a:gd name="T36" fmla="*/ 10 w 15"/>
                  <a:gd name="T37" fmla="*/ 1 h 35"/>
                  <a:gd name="T38" fmla="*/ 12 w 15"/>
                  <a:gd name="T39" fmla="*/ 3 h 35"/>
                  <a:gd name="T40" fmla="*/ 12 w 15"/>
                  <a:gd name="T41" fmla="*/ 5 h 35"/>
                  <a:gd name="T42" fmla="*/ 13 w 15"/>
                  <a:gd name="T43" fmla="*/ 8 h 35"/>
                  <a:gd name="T44" fmla="*/ 14 w 15"/>
                  <a:gd name="T45" fmla="*/ 11 h 35"/>
                  <a:gd name="T46" fmla="*/ 14 w 15"/>
                  <a:gd name="T47" fmla="*/ 14 h 35"/>
                  <a:gd name="T48" fmla="*/ 14 w 15"/>
                  <a:gd name="T49" fmla="*/ 18 h 35"/>
                  <a:gd name="T50" fmla="*/ 14 w 15"/>
                  <a:gd name="T51" fmla="*/ 21 h 35"/>
                  <a:gd name="T52" fmla="*/ 13 w 15"/>
                  <a:gd name="T53" fmla="*/ 24 h 35"/>
                  <a:gd name="T54" fmla="*/ 13 w 15"/>
                  <a:gd name="T55" fmla="*/ 27 h 35"/>
                  <a:gd name="T56" fmla="*/ 12 w 15"/>
                  <a:gd name="T57" fmla="*/ 30 h 35"/>
                  <a:gd name="T58" fmla="*/ 10 w 15"/>
                  <a:gd name="T59" fmla="*/ 32 h 35"/>
                  <a:gd name="T60" fmla="*/ 9 w 15"/>
                  <a:gd name="T61" fmla="*/ 33 h 35"/>
                  <a:gd name="T62" fmla="*/ 8 w 15"/>
                  <a:gd name="T63" fmla="*/ 34 h 35"/>
                  <a:gd name="T64" fmla="*/ 6 w 15"/>
                  <a:gd name="T65" fmla="*/ 34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
                  <a:gd name="T100" fmla="*/ 0 h 35"/>
                  <a:gd name="T101" fmla="*/ 15 w 15"/>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 h="35">
                    <a:moveTo>
                      <a:pt x="6" y="34"/>
                    </a:moveTo>
                    <a:lnTo>
                      <a:pt x="5" y="34"/>
                    </a:lnTo>
                    <a:lnTo>
                      <a:pt x="4" y="33"/>
                    </a:lnTo>
                    <a:lnTo>
                      <a:pt x="2" y="31"/>
                    </a:lnTo>
                    <a:lnTo>
                      <a:pt x="1" y="30"/>
                    </a:lnTo>
                    <a:lnTo>
                      <a:pt x="1" y="27"/>
                    </a:lnTo>
                    <a:lnTo>
                      <a:pt x="0" y="24"/>
                    </a:lnTo>
                    <a:lnTo>
                      <a:pt x="0" y="21"/>
                    </a:lnTo>
                    <a:lnTo>
                      <a:pt x="0" y="17"/>
                    </a:lnTo>
                    <a:lnTo>
                      <a:pt x="0" y="14"/>
                    </a:lnTo>
                    <a:lnTo>
                      <a:pt x="1" y="10"/>
                    </a:lnTo>
                    <a:lnTo>
                      <a:pt x="1" y="8"/>
                    </a:lnTo>
                    <a:lnTo>
                      <a:pt x="2" y="5"/>
                    </a:lnTo>
                    <a:lnTo>
                      <a:pt x="4" y="3"/>
                    </a:lnTo>
                    <a:lnTo>
                      <a:pt x="4" y="1"/>
                    </a:lnTo>
                    <a:lnTo>
                      <a:pt x="6" y="0"/>
                    </a:lnTo>
                    <a:lnTo>
                      <a:pt x="7" y="0"/>
                    </a:lnTo>
                    <a:lnTo>
                      <a:pt x="9" y="1"/>
                    </a:lnTo>
                    <a:lnTo>
                      <a:pt x="10" y="1"/>
                    </a:lnTo>
                    <a:lnTo>
                      <a:pt x="12" y="3"/>
                    </a:lnTo>
                    <a:lnTo>
                      <a:pt x="12" y="5"/>
                    </a:lnTo>
                    <a:lnTo>
                      <a:pt x="13" y="8"/>
                    </a:lnTo>
                    <a:lnTo>
                      <a:pt x="14" y="11"/>
                    </a:lnTo>
                    <a:lnTo>
                      <a:pt x="14" y="14"/>
                    </a:lnTo>
                    <a:lnTo>
                      <a:pt x="14" y="18"/>
                    </a:lnTo>
                    <a:lnTo>
                      <a:pt x="14" y="21"/>
                    </a:lnTo>
                    <a:lnTo>
                      <a:pt x="13" y="24"/>
                    </a:lnTo>
                    <a:lnTo>
                      <a:pt x="13" y="27"/>
                    </a:lnTo>
                    <a:lnTo>
                      <a:pt x="12" y="30"/>
                    </a:lnTo>
                    <a:lnTo>
                      <a:pt x="10" y="32"/>
                    </a:lnTo>
                    <a:lnTo>
                      <a:pt x="9" y="33"/>
                    </a:lnTo>
                    <a:lnTo>
                      <a:pt x="8" y="34"/>
                    </a:lnTo>
                    <a:lnTo>
                      <a:pt x="6" y="34"/>
                    </a:lnTo>
                  </a:path>
                </a:pathLst>
              </a:custGeom>
              <a:solidFill>
                <a:srgbClr val="F0F0F0"/>
              </a:solidFill>
              <a:ln w="12700" cap="rnd">
                <a:noFill/>
                <a:round/>
                <a:headEnd/>
                <a:tailEnd/>
              </a:ln>
            </p:spPr>
            <p:txBody>
              <a:bodyPr/>
              <a:lstStyle/>
              <a:p>
                <a:endParaRPr lang="en-US">
                  <a:solidFill>
                    <a:srgbClr val="000000"/>
                  </a:solidFill>
                </a:endParaRPr>
              </a:p>
            </p:txBody>
          </p:sp>
          <p:sp>
            <p:nvSpPr>
              <p:cNvPr id="29134" name="Freeform 255"/>
              <p:cNvSpPr>
                <a:spLocks/>
              </p:cNvSpPr>
              <p:nvPr/>
            </p:nvSpPr>
            <p:spPr bwMode="auto">
              <a:xfrm>
                <a:off x="3503" y="2524"/>
                <a:ext cx="6" cy="17"/>
              </a:xfrm>
              <a:custGeom>
                <a:avLst/>
                <a:gdLst>
                  <a:gd name="T0" fmla="*/ 1 w 6"/>
                  <a:gd name="T1" fmla="*/ 0 h 17"/>
                  <a:gd name="T2" fmla="*/ 1 w 6"/>
                  <a:gd name="T3" fmla="*/ 0 h 17"/>
                  <a:gd name="T4" fmla="*/ 1 w 6"/>
                  <a:gd name="T5" fmla="*/ 3 h 17"/>
                  <a:gd name="T6" fmla="*/ 1 w 6"/>
                  <a:gd name="T7" fmla="*/ 6 h 17"/>
                  <a:gd name="T8" fmla="*/ 2 w 6"/>
                  <a:gd name="T9" fmla="*/ 8 h 17"/>
                  <a:gd name="T10" fmla="*/ 3 w 6"/>
                  <a:gd name="T11" fmla="*/ 10 h 17"/>
                  <a:gd name="T12" fmla="*/ 3 w 6"/>
                  <a:gd name="T13" fmla="*/ 12 h 17"/>
                  <a:gd name="T14" fmla="*/ 4 w 6"/>
                  <a:gd name="T15" fmla="*/ 13 h 17"/>
                  <a:gd name="T16" fmla="*/ 5 w 6"/>
                  <a:gd name="T17" fmla="*/ 13 h 17"/>
                  <a:gd name="T18" fmla="*/ 5 w 6"/>
                  <a:gd name="T19" fmla="*/ 14 h 17"/>
                  <a:gd name="T20" fmla="*/ 5 w 6"/>
                  <a:gd name="T21" fmla="*/ 16 h 17"/>
                  <a:gd name="T22" fmla="*/ 4 w 6"/>
                  <a:gd name="T23" fmla="*/ 15 h 17"/>
                  <a:gd name="T24" fmla="*/ 3 w 6"/>
                  <a:gd name="T25" fmla="*/ 14 h 17"/>
                  <a:gd name="T26" fmla="*/ 2 w 6"/>
                  <a:gd name="T27" fmla="*/ 13 h 17"/>
                  <a:gd name="T28" fmla="*/ 1 w 6"/>
                  <a:gd name="T29" fmla="*/ 11 h 17"/>
                  <a:gd name="T30" fmla="*/ 1 w 6"/>
                  <a:gd name="T31" fmla="*/ 9 h 17"/>
                  <a:gd name="T32" fmla="*/ 0 w 6"/>
                  <a:gd name="T33" fmla="*/ 6 h 17"/>
                  <a:gd name="T34" fmla="*/ 0 w 6"/>
                  <a:gd name="T35" fmla="*/ 3 h 17"/>
                  <a:gd name="T36" fmla="*/ 0 w 6"/>
                  <a:gd name="T37" fmla="*/ 0 h 17"/>
                  <a:gd name="T38" fmla="*/ 1 w 6"/>
                  <a:gd name="T39" fmla="*/ 0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
                  <a:gd name="T61" fmla="*/ 0 h 17"/>
                  <a:gd name="T62" fmla="*/ 6 w 6"/>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 h="17">
                    <a:moveTo>
                      <a:pt x="1" y="0"/>
                    </a:moveTo>
                    <a:lnTo>
                      <a:pt x="1" y="0"/>
                    </a:lnTo>
                    <a:lnTo>
                      <a:pt x="1" y="3"/>
                    </a:lnTo>
                    <a:lnTo>
                      <a:pt x="1" y="6"/>
                    </a:lnTo>
                    <a:lnTo>
                      <a:pt x="2" y="8"/>
                    </a:lnTo>
                    <a:lnTo>
                      <a:pt x="3" y="10"/>
                    </a:lnTo>
                    <a:lnTo>
                      <a:pt x="3" y="12"/>
                    </a:lnTo>
                    <a:lnTo>
                      <a:pt x="4" y="13"/>
                    </a:lnTo>
                    <a:lnTo>
                      <a:pt x="5" y="13"/>
                    </a:lnTo>
                    <a:lnTo>
                      <a:pt x="5" y="14"/>
                    </a:lnTo>
                    <a:lnTo>
                      <a:pt x="5" y="16"/>
                    </a:lnTo>
                    <a:lnTo>
                      <a:pt x="4" y="15"/>
                    </a:lnTo>
                    <a:lnTo>
                      <a:pt x="3" y="14"/>
                    </a:lnTo>
                    <a:lnTo>
                      <a:pt x="2" y="13"/>
                    </a:lnTo>
                    <a:lnTo>
                      <a:pt x="1" y="11"/>
                    </a:lnTo>
                    <a:lnTo>
                      <a:pt x="1" y="9"/>
                    </a:lnTo>
                    <a:lnTo>
                      <a:pt x="0" y="6"/>
                    </a:lnTo>
                    <a:lnTo>
                      <a:pt x="0" y="3"/>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35" name="Freeform 256"/>
              <p:cNvSpPr>
                <a:spLocks/>
              </p:cNvSpPr>
              <p:nvPr/>
            </p:nvSpPr>
            <p:spPr bwMode="auto">
              <a:xfrm>
                <a:off x="3503" y="2503"/>
                <a:ext cx="8" cy="16"/>
              </a:xfrm>
              <a:custGeom>
                <a:avLst/>
                <a:gdLst>
                  <a:gd name="T0" fmla="*/ 7 w 8"/>
                  <a:gd name="T1" fmla="*/ 2 h 16"/>
                  <a:gd name="T2" fmla="*/ 7 w 8"/>
                  <a:gd name="T3" fmla="*/ 2 h 16"/>
                  <a:gd name="T4" fmla="*/ 6 w 8"/>
                  <a:gd name="T5" fmla="*/ 2 h 16"/>
                  <a:gd name="T6" fmla="*/ 6 w 8"/>
                  <a:gd name="T7" fmla="*/ 3 h 16"/>
                  <a:gd name="T8" fmla="*/ 5 w 8"/>
                  <a:gd name="T9" fmla="*/ 4 h 16"/>
                  <a:gd name="T10" fmla="*/ 4 w 8"/>
                  <a:gd name="T11" fmla="*/ 6 h 16"/>
                  <a:gd name="T12" fmla="*/ 3 w 8"/>
                  <a:gd name="T13" fmla="*/ 8 h 16"/>
                  <a:gd name="T14" fmla="*/ 2 w 8"/>
                  <a:gd name="T15" fmla="*/ 10 h 16"/>
                  <a:gd name="T16" fmla="*/ 2 w 8"/>
                  <a:gd name="T17" fmla="*/ 13 h 16"/>
                  <a:gd name="T18" fmla="*/ 2 w 8"/>
                  <a:gd name="T19" fmla="*/ 15 h 16"/>
                  <a:gd name="T20" fmla="*/ 0 w 8"/>
                  <a:gd name="T21" fmla="*/ 15 h 16"/>
                  <a:gd name="T22" fmla="*/ 1 w 8"/>
                  <a:gd name="T23" fmla="*/ 13 h 16"/>
                  <a:gd name="T24" fmla="*/ 1 w 8"/>
                  <a:gd name="T25" fmla="*/ 9 h 16"/>
                  <a:gd name="T26" fmla="*/ 2 w 8"/>
                  <a:gd name="T27" fmla="*/ 7 h 16"/>
                  <a:gd name="T28" fmla="*/ 2 w 8"/>
                  <a:gd name="T29" fmla="*/ 4 h 16"/>
                  <a:gd name="T30" fmla="*/ 3 w 8"/>
                  <a:gd name="T31" fmla="*/ 3 h 16"/>
                  <a:gd name="T32" fmla="*/ 4 w 8"/>
                  <a:gd name="T33" fmla="*/ 1 h 16"/>
                  <a:gd name="T34" fmla="*/ 6 w 8"/>
                  <a:gd name="T35" fmla="*/ 0 h 16"/>
                  <a:gd name="T36" fmla="*/ 7 w 8"/>
                  <a:gd name="T37" fmla="*/ 0 h 16"/>
                  <a:gd name="T38" fmla="*/ 7 w 8"/>
                  <a:gd name="T39" fmla="*/ 2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16"/>
                  <a:gd name="T62" fmla="*/ 8 w 8"/>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16">
                    <a:moveTo>
                      <a:pt x="7" y="2"/>
                    </a:moveTo>
                    <a:lnTo>
                      <a:pt x="7" y="2"/>
                    </a:lnTo>
                    <a:lnTo>
                      <a:pt x="6" y="2"/>
                    </a:lnTo>
                    <a:lnTo>
                      <a:pt x="6" y="3"/>
                    </a:lnTo>
                    <a:lnTo>
                      <a:pt x="5" y="4"/>
                    </a:lnTo>
                    <a:lnTo>
                      <a:pt x="4" y="6"/>
                    </a:lnTo>
                    <a:lnTo>
                      <a:pt x="3" y="8"/>
                    </a:lnTo>
                    <a:lnTo>
                      <a:pt x="2" y="10"/>
                    </a:lnTo>
                    <a:lnTo>
                      <a:pt x="2" y="13"/>
                    </a:lnTo>
                    <a:lnTo>
                      <a:pt x="2" y="15"/>
                    </a:lnTo>
                    <a:lnTo>
                      <a:pt x="0" y="15"/>
                    </a:lnTo>
                    <a:lnTo>
                      <a:pt x="1" y="13"/>
                    </a:lnTo>
                    <a:lnTo>
                      <a:pt x="1" y="9"/>
                    </a:lnTo>
                    <a:lnTo>
                      <a:pt x="2" y="7"/>
                    </a:lnTo>
                    <a:lnTo>
                      <a:pt x="2" y="4"/>
                    </a:lnTo>
                    <a:lnTo>
                      <a:pt x="3" y="3"/>
                    </a:lnTo>
                    <a:lnTo>
                      <a:pt x="4" y="1"/>
                    </a:lnTo>
                    <a:lnTo>
                      <a:pt x="6" y="0"/>
                    </a:lnTo>
                    <a:lnTo>
                      <a:pt x="7" y="0"/>
                    </a:lnTo>
                    <a:lnTo>
                      <a:pt x="7" y="2"/>
                    </a:lnTo>
                  </a:path>
                </a:pathLst>
              </a:custGeom>
              <a:solidFill>
                <a:srgbClr val="206000"/>
              </a:solidFill>
              <a:ln w="12700" cap="rnd">
                <a:noFill/>
                <a:round/>
                <a:headEnd/>
                <a:tailEnd/>
              </a:ln>
            </p:spPr>
            <p:txBody>
              <a:bodyPr/>
              <a:lstStyle/>
              <a:p>
                <a:endParaRPr lang="en-US">
                  <a:solidFill>
                    <a:srgbClr val="000000"/>
                  </a:solidFill>
                </a:endParaRPr>
              </a:p>
            </p:txBody>
          </p:sp>
          <p:sp>
            <p:nvSpPr>
              <p:cNvPr id="29136" name="Freeform 257"/>
              <p:cNvSpPr>
                <a:spLocks/>
              </p:cNvSpPr>
              <p:nvPr/>
            </p:nvSpPr>
            <p:spPr bwMode="auto">
              <a:xfrm>
                <a:off x="3515" y="2503"/>
                <a:ext cx="7" cy="17"/>
              </a:xfrm>
              <a:custGeom>
                <a:avLst/>
                <a:gdLst>
                  <a:gd name="T0" fmla="*/ 5 w 7"/>
                  <a:gd name="T1" fmla="*/ 16 h 17"/>
                  <a:gd name="T2" fmla="*/ 5 w 7"/>
                  <a:gd name="T3" fmla="*/ 16 h 17"/>
                  <a:gd name="T4" fmla="*/ 5 w 7"/>
                  <a:gd name="T5" fmla="*/ 13 h 17"/>
                  <a:gd name="T6" fmla="*/ 4 w 7"/>
                  <a:gd name="T7" fmla="*/ 10 h 17"/>
                  <a:gd name="T8" fmla="*/ 4 w 7"/>
                  <a:gd name="T9" fmla="*/ 8 h 17"/>
                  <a:gd name="T10" fmla="*/ 3 w 7"/>
                  <a:gd name="T11" fmla="*/ 6 h 17"/>
                  <a:gd name="T12" fmla="*/ 2 w 7"/>
                  <a:gd name="T13" fmla="*/ 4 h 17"/>
                  <a:gd name="T14" fmla="*/ 2 w 7"/>
                  <a:gd name="T15" fmla="*/ 3 h 17"/>
                  <a:gd name="T16" fmla="*/ 1 w 7"/>
                  <a:gd name="T17" fmla="*/ 2 h 17"/>
                  <a:gd name="T18" fmla="*/ 0 w 7"/>
                  <a:gd name="T19" fmla="*/ 2 h 17"/>
                  <a:gd name="T20" fmla="*/ 0 w 7"/>
                  <a:gd name="T21" fmla="*/ 0 h 17"/>
                  <a:gd name="T22" fmla="*/ 1 w 7"/>
                  <a:gd name="T23" fmla="*/ 0 h 17"/>
                  <a:gd name="T24" fmla="*/ 3 w 7"/>
                  <a:gd name="T25" fmla="*/ 1 h 17"/>
                  <a:gd name="T26" fmla="*/ 4 w 7"/>
                  <a:gd name="T27" fmla="*/ 3 h 17"/>
                  <a:gd name="T28" fmla="*/ 5 w 7"/>
                  <a:gd name="T29" fmla="*/ 5 h 17"/>
                  <a:gd name="T30" fmla="*/ 5 w 7"/>
                  <a:gd name="T31" fmla="*/ 7 h 17"/>
                  <a:gd name="T32" fmla="*/ 6 w 7"/>
                  <a:gd name="T33" fmla="*/ 10 h 17"/>
                  <a:gd name="T34" fmla="*/ 6 w 7"/>
                  <a:gd name="T35" fmla="*/ 13 h 17"/>
                  <a:gd name="T36" fmla="*/ 6 w 7"/>
                  <a:gd name="T37" fmla="*/ 16 h 17"/>
                  <a:gd name="T38" fmla="*/ 5 w 7"/>
                  <a:gd name="T39" fmla="*/ 16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
                  <a:gd name="T61" fmla="*/ 0 h 17"/>
                  <a:gd name="T62" fmla="*/ 7 w 7"/>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 h="17">
                    <a:moveTo>
                      <a:pt x="5" y="16"/>
                    </a:moveTo>
                    <a:lnTo>
                      <a:pt x="5" y="16"/>
                    </a:lnTo>
                    <a:lnTo>
                      <a:pt x="5" y="13"/>
                    </a:lnTo>
                    <a:lnTo>
                      <a:pt x="4" y="10"/>
                    </a:lnTo>
                    <a:lnTo>
                      <a:pt x="4" y="8"/>
                    </a:lnTo>
                    <a:lnTo>
                      <a:pt x="3" y="6"/>
                    </a:lnTo>
                    <a:lnTo>
                      <a:pt x="2" y="4"/>
                    </a:lnTo>
                    <a:lnTo>
                      <a:pt x="2" y="3"/>
                    </a:lnTo>
                    <a:lnTo>
                      <a:pt x="1" y="2"/>
                    </a:lnTo>
                    <a:lnTo>
                      <a:pt x="0" y="2"/>
                    </a:lnTo>
                    <a:lnTo>
                      <a:pt x="0" y="0"/>
                    </a:lnTo>
                    <a:lnTo>
                      <a:pt x="1" y="0"/>
                    </a:lnTo>
                    <a:lnTo>
                      <a:pt x="3" y="1"/>
                    </a:lnTo>
                    <a:lnTo>
                      <a:pt x="4" y="3"/>
                    </a:lnTo>
                    <a:lnTo>
                      <a:pt x="5" y="5"/>
                    </a:lnTo>
                    <a:lnTo>
                      <a:pt x="5" y="7"/>
                    </a:lnTo>
                    <a:lnTo>
                      <a:pt x="6" y="10"/>
                    </a:lnTo>
                    <a:lnTo>
                      <a:pt x="6" y="13"/>
                    </a:lnTo>
                    <a:lnTo>
                      <a:pt x="6" y="16"/>
                    </a:lnTo>
                    <a:lnTo>
                      <a:pt x="5" y="16"/>
                    </a:lnTo>
                  </a:path>
                </a:pathLst>
              </a:custGeom>
              <a:solidFill>
                <a:srgbClr val="206000"/>
              </a:solidFill>
              <a:ln w="12700" cap="rnd">
                <a:noFill/>
                <a:round/>
                <a:headEnd/>
                <a:tailEnd/>
              </a:ln>
            </p:spPr>
            <p:txBody>
              <a:bodyPr/>
              <a:lstStyle/>
              <a:p>
                <a:endParaRPr lang="en-US">
                  <a:solidFill>
                    <a:srgbClr val="000000"/>
                  </a:solidFill>
                </a:endParaRPr>
              </a:p>
            </p:txBody>
          </p:sp>
          <p:sp>
            <p:nvSpPr>
              <p:cNvPr id="29137" name="Freeform 258"/>
              <p:cNvSpPr>
                <a:spLocks/>
              </p:cNvSpPr>
              <p:nvPr/>
            </p:nvSpPr>
            <p:spPr bwMode="auto">
              <a:xfrm>
                <a:off x="3514" y="2524"/>
                <a:ext cx="8" cy="17"/>
              </a:xfrm>
              <a:custGeom>
                <a:avLst/>
                <a:gdLst>
                  <a:gd name="T0" fmla="*/ 0 w 8"/>
                  <a:gd name="T1" fmla="*/ 14 h 17"/>
                  <a:gd name="T2" fmla="*/ 0 w 8"/>
                  <a:gd name="T3" fmla="*/ 14 h 17"/>
                  <a:gd name="T4" fmla="*/ 1 w 8"/>
                  <a:gd name="T5" fmla="*/ 14 h 17"/>
                  <a:gd name="T6" fmla="*/ 2 w 8"/>
                  <a:gd name="T7" fmla="*/ 13 h 17"/>
                  <a:gd name="T8" fmla="*/ 3 w 8"/>
                  <a:gd name="T9" fmla="*/ 12 h 17"/>
                  <a:gd name="T10" fmla="*/ 4 w 8"/>
                  <a:gd name="T11" fmla="*/ 10 h 17"/>
                  <a:gd name="T12" fmla="*/ 4 w 8"/>
                  <a:gd name="T13" fmla="*/ 8 h 17"/>
                  <a:gd name="T14" fmla="*/ 5 w 8"/>
                  <a:gd name="T15" fmla="*/ 5 h 17"/>
                  <a:gd name="T16" fmla="*/ 5 w 8"/>
                  <a:gd name="T17" fmla="*/ 3 h 17"/>
                  <a:gd name="T18" fmla="*/ 6 w 8"/>
                  <a:gd name="T19" fmla="*/ 0 h 17"/>
                  <a:gd name="T20" fmla="*/ 7 w 8"/>
                  <a:gd name="T21" fmla="*/ 0 h 17"/>
                  <a:gd name="T22" fmla="*/ 7 w 8"/>
                  <a:gd name="T23" fmla="*/ 3 h 17"/>
                  <a:gd name="T24" fmla="*/ 6 w 8"/>
                  <a:gd name="T25" fmla="*/ 6 h 17"/>
                  <a:gd name="T26" fmla="*/ 6 w 8"/>
                  <a:gd name="T27" fmla="*/ 9 h 17"/>
                  <a:gd name="T28" fmla="*/ 5 w 8"/>
                  <a:gd name="T29" fmla="*/ 11 h 17"/>
                  <a:gd name="T30" fmla="*/ 4 w 8"/>
                  <a:gd name="T31" fmla="*/ 13 h 17"/>
                  <a:gd name="T32" fmla="*/ 3 w 8"/>
                  <a:gd name="T33" fmla="*/ 15 h 17"/>
                  <a:gd name="T34" fmla="*/ 1 w 8"/>
                  <a:gd name="T35" fmla="*/ 15 h 17"/>
                  <a:gd name="T36" fmla="*/ 0 w 8"/>
                  <a:gd name="T37" fmla="*/ 16 h 17"/>
                  <a:gd name="T38" fmla="*/ 0 w 8"/>
                  <a:gd name="T39" fmla="*/ 14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17"/>
                  <a:gd name="T62" fmla="*/ 8 w 8"/>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17">
                    <a:moveTo>
                      <a:pt x="0" y="14"/>
                    </a:moveTo>
                    <a:lnTo>
                      <a:pt x="0" y="14"/>
                    </a:lnTo>
                    <a:lnTo>
                      <a:pt x="1" y="14"/>
                    </a:lnTo>
                    <a:lnTo>
                      <a:pt x="2" y="13"/>
                    </a:lnTo>
                    <a:lnTo>
                      <a:pt x="3" y="12"/>
                    </a:lnTo>
                    <a:lnTo>
                      <a:pt x="4" y="10"/>
                    </a:lnTo>
                    <a:lnTo>
                      <a:pt x="4" y="8"/>
                    </a:lnTo>
                    <a:lnTo>
                      <a:pt x="5" y="5"/>
                    </a:lnTo>
                    <a:lnTo>
                      <a:pt x="5" y="3"/>
                    </a:lnTo>
                    <a:lnTo>
                      <a:pt x="6" y="0"/>
                    </a:lnTo>
                    <a:lnTo>
                      <a:pt x="7" y="0"/>
                    </a:lnTo>
                    <a:lnTo>
                      <a:pt x="7" y="3"/>
                    </a:lnTo>
                    <a:lnTo>
                      <a:pt x="6" y="6"/>
                    </a:lnTo>
                    <a:lnTo>
                      <a:pt x="6" y="9"/>
                    </a:lnTo>
                    <a:lnTo>
                      <a:pt x="5" y="11"/>
                    </a:lnTo>
                    <a:lnTo>
                      <a:pt x="4" y="13"/>
                    </a:lnTo>
                    <a:lnTo>
                      <a:pt x="3" y="15"/>
                    </a:lnTo>
                    <a:lnTo>
                      <a:pt x="1" y="15"/>
                    </a:lnTo>
                    <a:lnTo>
                      <a:pt x="0" y="16"/>
                    </a:lnTo>
                    <a:lnTo>
                      <a:pt x="0" y="14"/>
                    </a:lnTo>
                  </a:path>
                </a:pathLst>
              </a:custGeom>
              <a:solidFill>
                <a:srgbClr val="206000"/>
              </a:solidFill>
              <a:ln w="12700" cap="rnd">
                <a:noFill/>
                <a:round/>
                <a:headEnd/>
                <a:tailEnd/>
              </a:ln>
            </p:spPr>
            <p:txBody>
              <a:bodyPr/>
              <a:lstStyle/>
              <a:p>
                <a:endParaRPr lang="en-US">
                  <a:solidFill>
                    <a:srgbClr val="000000"/>
                  </a:solidFill>
                </a:endParaRPr>
              </a:p>
            </p:txBody>
          </p:sp>
          <p:sp>
            <p:nvSpPr>
              <p:cNvPr id="29138" name="Freeform 259"/>
              <p:cNvSpPr>
                <a:spLocks/>
              </p:cNvSpPr>
              <p:nvPr/>
            </p:nvSpPr>
            <p:spPr bwMode="auto">
              <a:xfrm>
                <a:off x="3507" y="2506"/>
                <a:ext cx="13" cy="31"/>
              </a:xfrm>
              <a:custGeom>
                <a:avLst/>
                <a:gdLst>
                  <a:gd name="T0" fmla="*/ 5 w 13"/>
                  <a:gd name="T1" fmla="*/ 30 h 31"/>
                  <a:gd name="T2" fmla="*/ 4 w 13"/>
                  <a:gd name="T3" fmla="*/ 30 h 31"/>
                  <a:gd name="T4" fmla="*/ 3 w 13"/>
                  <a:gd name="T5" fmla="*/ 29 h 31"/>
                  <a:gd name="T6" fmla="*/ 2 w 13"/>
                  <a:gd name="T7" fmla="*/ 27 h 31"/>
                  <a:gd name="T8" fmla="*/ 1 w 13"/>
                  <a:gd name="T9" fmla="*/ 26 h 31"/>
                  <a:gd name="T10" fmla="*/ 1 w 13"/>
                  <a:gd name="T11" fmla="*/ 24 h 31"/>
                  <a:gd name="T12" fmla="*/ 0 w 13"/>
                  <a:gd name="T13" fmla="*/ 21 h 31"/>
                  <a:gd name="T14" fmla="*/ 0 w 13"/>
                  <a:gd name="T15" fmla="*/ 18 h 31"/>
                  <a:gd name="T16" fmla="*/ 0 w 13"/>
                  <a:gd name="T17" fmla="*/ 15 h 31"/>
                  <a:gd name="T18" fmla="*/ 0 w 13"/>
                  <a:gd name="T19" fmla="*/ 12 h 31"/>
                  <a:gd name="T20" fmla="*/ 1 w 13"/>
                  <a:gd name="T21" fmla="*/ 9 h 31"/>
                  <a:gd name="T22" fmla="*/ 1 w 13"/>
                  <a:gd name="T23" fmla="*/ 7 h 31"/>
                  <a:gd name="T24" fmla="*/ 2 w 13"/>
                  <a:gd name="T25" fmla="*/ 4 h 31"/>
                  <a:gd name="T26" fmla="*/ 3 w 13"/>
                  <a:gd name="T27" fmla="*/ 3 h 31"/>
                  <a:gd name="T28" fmla="*/ 4 w 13"/>
                  <a:gd name="T29" fmla="*/ 1 h 31"/>
                  <a:gd name="T30" fmla="*/ 5 w 13"/>
                  <a:gd name="T31" fmla="*/ 1 h 31"/>
                  <a:gd name="T32" fmla="*/ 6 w 13"/>
                  <a:gd name="T33" fmla="*/ 0 h 31"/>
                  <a:gd name="T34" fmla="*/ 7 w 13"/>
                  <a:gd name="T35" fmla="*/ 1 h 31"/>
                  <a:gd name="T36" fmla="*/ 8 w 13"/>
                  <a:gd name="T37" fmla="*/ 1 h 31"/>
                  <a:gd name="T38" fmla="*/ 10 w 13"/>
                  <a:gd name="T39" fmla="*/ 3 h 31"/>
                  <a:gd name="T40" fmla="*/ 10 w 13"/>
                  <a:gd name="T41" fmla="*/ 5 h 31"/>
                  <a:gd name="T42" fmla="*/ 11 w 13"/>
                  <a:gd name="T43" fmla="*/ 7 h 31"/>
                  <a:gd name="T44" fmla="*/ 11 w 13"/>
                  <a:gd name="T45" fmla="*/ 10 h 31"/>
                  <a:gd name="T46" fmla="*/ 12 w 13"/>
                  <a:gd name="T47" fmla="*/ 12 h 31"/>
                  <a:gd name="T48" fmla="*/ 12 w 13"/>
                  <a:gd name="T49" fmla="*/ 15 h 31"/>
                  <a:gd name="T50" fmla="*/ 11 w 13"/>
                  <a:gd name="T51" fmla="*/ 19 h 31"/>
                  <a:gd name="T52" fmla="*/ 11 w 13"/>
                  <a:gd name="T53" fmla="*/ 21 h 31"/>
                  <a:gd name="T54" fmla="*/ 10 w 13"/>
                  <a:gd name="T55" fmla="*/ 24 h 31"/>
                  <a:gd name="T56" fmla="*/ 10 w 13"/>
                  <a:gd name="T57" fmla="*/ 26 h 31"/>
                  <a:gd name="T58" fmla="*/ 8 w 13"/>
                  <a:gd name="T59" fmla="*/ 27 h 31"/>
                  <a:gd name="T60" fmla="*/ 7 w 13"/>
                  <a:gd name="T61" fmla="*/ 29 h 31"/>
                  <a:gd name="T62" fmla="*/ 6 w 13"/>
                  <a:gd name="T63" fmla="*/ 30 h 31"/>
                  <a:gd name="T64" fmla="*/ 5 w 13"/>
                  <a:gd name="T65" fmla="*/ 30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
                  <a:gd name="T100" fmla="*/ 0 h 31"/>
                  <a:gd name="T101" fmla="*/ 13 w 13"/>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 h="31">
                    <a:moveTo>
                      <a:pt x="5" y="30"/>
                    </a:moveTo>
                    <a:lnTo>
                      <a:pt x="4" y="30"/>
                    </a:lnTo>
                    <a:lnTo>
                      <a:pt x="3" y="29"/>
                    </a:lnTo>
                    <a:lnTo>
                      <a:pt x="2" y="27"/>
                    </a:lnTo>
                    <a:lnTo>
                      <a:pt x="1" y="26"/>
                    </a:lnTo>
                    <a:lnTo>
                      <a:pt x="1" y="24"/>
                    </a:lnTo>
                    <a:lnTo>
                      <a:pt x="0" y="21"/>
                    </a:lnTo>
                    <a:lnTo>
                      <a:pt x="0" y="18"/>
                    </a:lnTo>
                    <a:lnTo>
                      <a:pt x="0" y="15"/>
                    </a:lnTo>
                    <a:lnTo>
                      <a:pt x="0" y="12"/>
                    </a:lnTo>
                    <a:lnTo>
                      <a:pt x="1" y="9"/>
                    </a:lnTo>
                    <a:lnTo>
                      <a:pt x="1" y="7"/>
                    </a:lnTo>
                    <a:lnTo>
                      <a:pt x="2" y="4"/>
                    </a:lnTo>
                    <a:lnTo>
                      <a:pt x="3" y="3"/>
                    </a:lnTo>
                    <a:lnTo>
                      <a:pt x="4" y="1"/>
                    </a:lnTo>
                    <a:lnTo>
                      <a:pt x="5" y="1"/>
                    </a:lnTo>
                    <a:lnTo>
                      <a:pt x="6" y="0"/>
                    </a:lnTo>
                    <a:lnTo>
                      <a:pt x="7" y="1"/>
                    </a:lnTo>
                    <a:lnTo>
                      <a:pt x="8" y="1"/>
                    </a:lnTo>
                    <a:lnTo>
                      <a:pt x="10" y="3"/>
                    </a:lnTo>
                    <a:lnTo>
                      <a:pt x="10" y="5"/>
                    </a:lnTo>
                    <a:lnTo>
                      <a:pt x="11" y="7"/>
                    </a:lnTo>
                    <a:lnTo>
                      <a:pt x="11" y="10"/>
                    </a:lnTo>
                    <a:lnTo>
                      <a:pt x="12" y="12"/>
                    </a:lnTo>
                    <a:lnTo>
                      <a:pt x="12" y="15"/>
                    </a:lnTo>
                    <a:lnTo>
                      <a:pt x="11" y="19"/>
                    </a:lnTo>
                    <a:lnTo>
                      <a:pt x="11" y="21"/>
                    </a:lnTo>
                    <a:lnTo>
                      <a:pt x="10" y="24"/>
                    </a:lnTo>
                    <a:lnTo>
                      <a:pt x="10" y="26"/>
                    </a:lnTo>
                    <a:lnTo>
                      <a:pt x="8" y="27"/>
                    </a:lnTo>
                    <a:lnTo>
                      <a:pt x="7" y="29"/>
                    </a:lnTo>
                    <a:lnTo>
                      <a:pt x="6" y="30"/>
                    </a:lnTo>
                    <a:lnTo>
                      <a:pt x="5" y="30"/>
                    </a:lnTo>
                  </a:path>
                </a:pathLst>
              </a:custGeom>
              <a:solidFill>
                <a:srgbClr val="308020"/>
              </a:solidFill>
              <a:ln w="12700" cap="rnd">
                <a:noFill/>
                <a:round/>
                <a:headEnd/>
                <a:tailEnd/>
              </a:ln>
            </p:spPr>
            <p:txBody>
              <a:bodyPr/>
              <a:lstStyle/>
              <a:p>
                <a:endParaRPr lang="en-US">
                  <a:solidFill>
                    <a:srgbClr val="000000"/>
                  </a:solidFill>
                </a:endParaRPr>
              </a:p>
            </p:txBody>
          </p:sp>
          <p:sp>
            <p:nvSpPr>
              <p:cNvPr id="29139" name="Freeform 260"/>
              <p:cNvSpPr>
                <a:spLocks/>
              </p:cNvSpPr>
              <p:nvPr/>
            </p:nvSpPr>
            <p:spPr bwMode="auto">
              <a:xfrm>
                <a:off x="3505" y="2524"/>
                <a:ext cx="5" cy="14"/>
              </a:xfrm>
              <a:custGeom>
                <a:avLst/>
                <a:gdLst>
                  <a:gd name="T0" fmla="*/ 1 w 5"/>
                  <a:gd name="T1" fmla="*/ 0 h 14"/>
                  <a:gd name="T2" fmla="*/ 1 w 5"/>
                  <a:gd name="T3" fmla="*/ 0 h 14"/>
                  <a:gd name="T4" fmla="*/ 1 w 5"/>
                  <a:gd name="T5" fmla="*/ 2 h 14"/>
                  <a:gd name="T6" fmla="*/ 1 w 5"/>
                  <a:gd name="T7" fmla="*/ 5 h 14"/>
                  <a:gd name="T8" fmla="*/ 1 w 5"/>
                  <a:gd name="T9" fmla="*/ 7 h 14"/>
                  <a:gd name="T10" fmla="*/ 2 w 5"/>
                  <a:gd name="T11" fmla="*/ 8 h 14"/>
                  <a:gd name="T12" fmla="*/ 3 w 5"/>
                  <a:gd name="T13" fmla="*/ 10 h 14"/>
                  <a:gd name="T14" fmla="*/ 3 w 5"/>
                  <a:gd name="T15" fmla="*/ 11 h 14"/>
                  <a:gd name="T16" fmla="*/ 3 w 5"/>
                  <a:gd name="T17" fmla="*/ 11 h 14"/>
                  <a:gd name="T18" fmla="*/ 4 w 5"/>
                  <a:gd name="T19" fmla="*/ 12 h 14"/>
                  <a:gd name="T20" fmla="*/ 4 w 5"/>
                  <a:gd name="T21" fmla="*/ 13 h 14"/>
                  <a:gd name="T22" fmla="*/ 3 w 5"/>
                  <a:gd name="T23" fmla="*/ 13 h 14"/>
                  <a:gd name="T24" fmla="*/ 2 w 5"/>
                  <a:gd name="T25" fmla="*/ 12 h 14"/>
                  <a:gd name="T26" fmla="*/ 1 w 5"/>
                  <a:gd name="T27" fmla="*/ 11 h 14"/>
                  <a:gd name="T28" fmla="*/ 1 w 5"/>
                  <a:gd name="T29" fmla="*/ 9 h 14"/>
                  <a:gd name="T30" fmla="*/ 0 w 5"/>
                  <a:gd name="T31" fmla="*/ 7 h 14"/>
                  <a:gd name="T32" fmla="*/ 0 w 5"/>
                  <a:gd name="T33" fmla="*/ 5 h 14"/>
                  <a:gd name="T34" fmla="*/ 0 w 5"/>
                  <a:gd name="T35" fmla="*/ 2 h 14"/>
                  <a:gd name="T36" fmla="*/ 0 w 5"/>
                  <a:gd name="T37" fmla="*/ 0 h 14"/>
                  <a:gd name="T38" fmla="*/ 1 w 5"/>
                  <a:gd name="T39" fmla="*/ 0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14"/>
                  <a:gd name="T62" fmla="*/ 5 w 5"/>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14">
                    <a:moveTo>
                      <a:pt x="1" y="0"/>
                    </a:moveTo>
                    <a:lnTo>
                      <a:pt x="1" y="0"/>
                    </a:lnTo>
                    <a:lnTo>
                      <a:pt x="1" y="2"/>
                    </a:lnTo>
                    <a:lnTo>
                      <a:pt x="1" y="5"/>
                    </a:lnTo>
                    <a:lnTo>
                      <a:pt x="1" y="7"/>
                    </a:lnTo>
                    <a:lnTo>
                      <a:pt x="2" y="8"/>
                    </a:lnTo>
                    <a:lnTo>
                      <a:pt x="3" y="10"/>
                    </a:lnTo>
                    <a:lnTo>
                      <a:pt x="3" y="11"/>
                    </a:lnTo>
                    <a:lnTo>
                      <a:pt x="4" y="12"/>
                    </a:lnTo>
                    <a:lnTo>
                      <a:pt x="4" y="13"/>
                    </a:lnTo>
                    <a:lnTo>
                      <a:pt x="3" y="13"/>
                    </a:lnTo>
                    <a:lnTo>
                      <a:pt x="2" y="12"/>
                    </a:lnTo>
                    <a:lnTo>
                      <a:pt x="1" y="11"/>
                    </a:lnTo>
                    <a:lnTo>
                      <a:pt x="1" y="9"/>
                    </a:lnTo>
                    <a:lnTo>
                      <a:pt x="0" y="7"/>
                    </a:lnTo>
                    <a:lnTo>
                      <a:pt x="0" y="5"/>
                    </a:lnTo>
                    <a:lnTo>
                      <a:pt x="0" y="2"/>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40" name="Freeform 261"/>
              <p:cNvSpPr>
                <a:spLocks/>
              </p:cNvSpPr>
              <p:nvPr/>
            </p:nvSpPr>
            <p:spPr bwMode="auto">
              <a:xfrm>
                <a:off x="3505" y="2505"/>
                <a:ext cx="6" cy="14"/>
              </a:xfrm>
              <a:custGeom>
                <a:avLst/>
                <a:gdLst>
                  <a:gd name="T0" fmla="*/ 5 w 6"/>
                  <a:gd name="T1" fmla="*/ 2 h 14"/>
                  <a:gd name="T2" fmla="*/ 5 w 6"/>
                  <a:gd name="T3" fmla="*/ 2 h 14"/>
                  <a:gd name="T4" fmla="*/ 5 w 6"/>
                  <a:gd name="T5" fmla="*/ 2 h 14"/>
                  <a:gd name="T6" fmla="*/ 4 w 6"/>
                  <a:gd name="T7" fmla="*/ 2 h 14"/>
                  <a:gd name="T8" fmla="*/ 3 w 6"/>
                  <a:gd name="T9" fmla="*/ 4 h 14"/>
                  <a:gd name="T10" fmla="*/ 3 w 6"/>
                  <a:gd name="T11" fmla="*/ 5 h 14"/>
                  <a:gd name="T12" fmla="*/ 2 w 6"/>
                  <a:gd name="T13" fmla="*/ 7 h 14"/>
                  <a:gd name="T14" fmla="*/ 2 w 6"/>
                  <a:gd name="T15" fmla="*/ 9 h 14"/>
                  <a:gd name="T16" fmla="*/ 1 w 6"/>
                  <a:gd name="T17" fmla="*/ 11 h 14"/>
                  <a:gd name="T18" fmla="*/ 1 w 6"/>
                  <a:gd name="T19" fmla="*/ 13 h 14"/>
                  <a:gd name="T20" fmla="*/ 0 w 6"/>
                  <a:gd name="T21" fmla="*/ 13 h 14"/>
                  <a:gd name="T22" fmla="*/ 0 w 6"/>
                  <a:gd name="T23" fmla="*/ 11 h 14"/>
                  <a:gd name="T24" fmla="*/ 0 w 6"/>
                  <a:gd name="T25" fmla="*/ 8 h 14"/>
                  <a:gd name="T26" fmla="*/ 1 w 6"/>
                  <a:gd name="T27" fmla="*/ 6 h 14"/>
                  <a:gd name="T28" fmla="*/ 2 w 6"/>
                  <a:gd name="T29" fmla="*/ 4 h 14"/>
                  <a:gd name="T30" fmla="*/ 3 w 6"/>
                  <a:gd name="T31" fmla="*/ 2 h 14"/>
                  <a:gd name="T32" fmla="*/ 3 w 6"/>
                  <a:gd name="T33" fmla="*/ 1 h 14"/>
                  <a:gd name="T34" fmla="*/ 4 w 6"/>
                  <a:gd name="T35" fmla="*/ 0 h 14"/>
                  <a:gd name="T36" fmla="*/ 5 w 6"/>
                  <a:gd name="T37" fmla="*/ 0 h 14"/>
                  <a:gd name="T38" fmla="*/ 5 w 6"/>
                  <a:gd name="T39" fmla="*/ 2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
                  <a:gd name="T61" fmla="*/ 0 h 14"/>
                  <a:gd name="T62" fmla="*/ 6 w 6"/>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 h="14">
                    <a:moveTo>
                      <a:pt x="5" y="2"/>
                    </a:moveTo>
                    <a:lnTo>
                      <a:pt x="5" y="2"/>
                    </a:lnTo>
                    <a:lnTo>
                      <a:pt x="4" y="2"/>
                    </a:lnTo>
                    <a:lnTo>
                      <a:pt x="3" y="4"/>
                    </a:lnTo>
                    <a:lnTo>
                      <a:pt x="3" y="5"/>
                    </a:lnTo>
                    <a:lnTo>
                      <a:pt x="2" y="7"/>
                    </a:lnTo>
                    <a:lnTo>
                      <a:pt x="2" y="9"/>
                    </a:lnTo>
                    <a:lnTo>
                      <a:pt x="1" y="11"/>
                    </a:lnTo>
                    <a:lnTo>
                      <a:pt x="1" y="13"/>
                    </a:lnTo>
                    <a:lnTo>
                      <a:pt x="0" y="13"/>
                    </a:lnTo>
                    <a:lnTo>
                      <a:pt x="0" y="11"/>
                    </a:lnTo>
                    <a:lnTo>
                      <a:pt x="0" y="8"/>
                    </a:lnTo>
                    <a:lnTo>
                      <a:pt x="1" y="6"/>
                    </a:lnTo>
                    <a:lnTo>
                      <a:pt x="2" y="4"/>
                    </a:lnTo>
                    <a:lnTo>
                      <a:pt x="3" y="2"/>
                    </a:lnTo>
                    <a:lnTo>
                      <a:pt x="3" y="1"/>
                    </a:lnTo>
                    <a:lnTo>
                      <a:pt x="4" y="0"/>
                    </a:lnTo>
                    <a:lnTo>
                      <a:pt x="5" y="0"/>
                    </a:lnTo>
                    <a:lnTo>
                      <a:pt x="5" y="2"/>
                    </a:lnTo>
                  </a:path>
                </a:pathLst>
              </a:custGeom>
              <a:solidFill>
                <a:srgbClr val="206000"/>
              </a:solidFill>
              <a:ln w="12700" cap="rnd">
                <a:noFill/>
                <a:round/>
                <a:headEnd/>
                <a:tailEnd/>
              </a:ln>
            </p:spPr>
            <p:txBody>
              <a:bodyPr/>
              <a:lstStyle/>
              <a:p>
                <a:endParaRPr lang="en-US">
                  <a:solidFill>
                    <a:srgbClr val="000000"/>
                  </a:solidFill>
                </a:endParaRPr>
              </a:p>
            </p:txBody>
          </p:sp>
          <p:sp>
            <p:nvSpPr>
              <p:cNvPr id="29141" name="Freeform 262"/>
              <p:cNvSpPr>
                <a:spLocks/>
              </p:cNvSpPr>
              <p:nvPr/>
            </p:nvSpPr>
            <p:spPr bwMode="auto">
              <a:xfrm>
                <a:off x="3515" y="2505"/>
                <a:ext cx="5" cy="14"/>
              </a:xfrm>
              <a:custGeom>
                <a:avLst/>
                <a:gdLst>
                  <a:gd name="T0" fmla="*/ 3 w 5"/>
                  <a:gd name="T1" fmla="*/ 13 h 14"/>
                  <a:gd name="T2" fmla="*/ 3 w 5"/>
                  <a:gd name="T3" fmla="*/ 13 h 14"/>
                  <a:gd name="T4" fmla="*/ 3 w 5"/>
                  <a:gd name="T5" fmla="*/ 11 h 14"/>
                  <a:gd name="T6" fmla="*/ 3 w 5"/>
                  <a:gd name="T7" fmla="*/ 9 h 14"/>
                  <a:gd name="T8" fmla="*/ 3 w 5"/>
                  <a:gd name="T9" fmla="*/ 7 h 14"/>
                  <a:gd name="T10" fmla="*/ 2 w 5"/>
                  <a:gd name="T11" fmla="*/ 5 h 14"/>
                  <a:gd name="T12" fmla="*/ 1 w 5"/>
                  <a:gd name="T13" fmla="*/ 4 h 14"/>
                  <a:gd name="T14" fmla="*/ 1 w 5"/>
                  <a:gd name="T15" fmla="*/ 2 h 14"/>
                  <a:gd name="T16" fmla="*/ 1 w 5"/>
                  <a:gd name="T17" fmla="*/ 2 h 14"/>
                  <a:gd name="T18" fmla="*/ 0 w 5"/>
                  <a:gd name="T19" fmla="*/ 2 h 14"/>
                  <a:gd name="T20" fmla="*/ 0 w 5"/>
                  <a:gd name="T21" fmla="*/ 0 h 14"/>
                  <a:gd name="T22" fmla="*/ 1 w 5"/>
                  <a:gd name="T23" fmla="*/ 1 h 14"/>
                  <a:gd name="T24" fmla="*/ 2 w 5"/>
                  <a:gd name="T25" fmla="*/ 1 h 14"/>
                  <a:gd name="T26" fmla="*/ 3 w 5"/>
                  <a:gd name="T27" fmla="*/ 2 h 14"/>
                  <a:gd name="T28" fmla="*/ 3 w 5"/>
                  <a:gd name="T29" fmla="*/ 4 h 14"/>
                  <a:gd name="T30" fmla="*/ 4 w 5"/>
                  <a:gd name="T31" fmla="*/ 7 h 14"/>
                  <a:gd name="T32" fmla="*/ 4 w 5"/>
                  <a:gd name="T33" fmla="*/ 8 h 14"/>
                  <a:gd name="T34" fmla="*/ 4 w 5"/>
                  <a:gd name="T35" fmla="*/ 11 h 14"/>
                  <a:gd name="T36" fmla="*/ 4 w 5"/>
                  <a:gd name="T37" fmla="*/ 13 h 14"/>
                  <a:gd name="T38" fmla="*/ 3 w 5"/>
                  <a:gd name="T39" fmla="*/ 13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14"/>
                  <a:gd name="T62" fmla="*/ 5 w 5"/>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14">
                    <a:moveTo>
                      <a:pt x="3" y="13"/>
                    </a:moveTo>
                    <a:lnTo>
                      <a:pt x="3" y="13"/>
                    </a:lnTo>
                    <a:lnTo>
                      <a:pt x="3" y="11"/>
                    </a:lnTo>
                    <a:lnTo>
                      <a:pt x="3" y="9"/>
                    </a:lnTo>
                    <a:lnTo>
                      <a:pt x="3" y="7"/>
                    </a:lnTo>
                    <a:lnTo>
                      <a:pt x="2" y="5"/>
                    </a:lnTo>
                    <a:lnTo>
                      <a:pt x="1" y="4"/>
                    </a:lnTo>
                    <a:lnTo>
                      <a:pt x="1" y="2"/>
                    </a:lnTo>
                    <a:lnTo>
                      <a:pt x="0" y="2"/>
                    </a:lnTo>
                    <a:lnTo>
                      <a:pt x="0" y="0"/>
                    </a:lnTo>
                    <a:lnTo>
                      <a:pt x="1" y="1"/>
                    </a:lnTo>
                    <a:lnTo>
                      <a:pt x="2" y="1"/>
                    </a:lnTo>
                    <a:lnTo>
                      <a:pt x="3" y="2"/>
                    </a:lnTo>
                    <a:lnTo>
                      <a:pt x="3" y="4"/>
                    </a:lnTo>
                    <a:lnTo>
                      <a:pt x="4" y="7"/>
                    </a:lnTo>
                    <a:lnTo>
                      <a:pt x="4" y="8"/>
                    </a:lnTo>
                    <a:lnTo>
                      <a:pt x="4" y="11"/>
                    </a:lnTo>
                    <a:lnTo>
                      <a:pt x="4" y="13"/>
                    </a:lnTo>
                    <a:lnTo>
                      <a:pt x="3" y="13"/>
                    </a:lnTo>
                  </a:path>
                </a:pathLst>
              </a:custGeom>
              <a:solidFill>
                <a:srgbClr val="206000"/>
              </a:solidFill>
              <a:ln w="12700" cap="rnd">
                <a:noFill/>
                <a:round/>
                <a:headEnd/>
                <a:tailEnd/>
              </a:ln>
            </p:spPr>
            <p:txBody>
              <a:bodyPr/>
              <a:lstStyle/>
              <a:p>
                <a:endParaRPr lang="en-US">
                  <a:solidFill>
                    <a:srgbClr val="000000"/>
                  </a:solidFill>
                </a:endParaRPr>
              </a:p>
            </p:txBody>
          </p:sp>
          <p:sp>
            <p:nvSpPr>
              <p:cNvPr id="29142" name="Freeform 263"/>
              <p:cNvSpPr>
                <a:spLocks/>
              </p:cNvSpPr>
              <p:nvPr/>
            </p:nvSpPr>
            <p:spPr bwMode="auto">
              <a:xfrm>
                <a:off x="3514" y="2524"/>
                <a:ext cx="6" cy="14"/>
              </a:xfrm>
              <a:custGeom>
                <a:avLst/>
                <a:gdLst>
                  <a:gd name="T0" fmla="*/ 0 w 6"/>
                  <a:gd name="T1" fmla="*/ 12 h 14"/>
                  <a:gd name="T2" fmla="*/ 0 w 6"/>
                  <a:gd name="T3" fmla="*/ 12 h 14"/>
                  <a:gd name="T4" fmla="*/ 0 w 6"/>
                  <a:gd name="T5" fmla="*/ 11 h 14"/>
                  <a:gd name="T6" fmla="*/ 1 w 6"/>
                  <a:gd name="T7" fmla="*/ 11 h 14"/>
                  <a:gd name="T8" fmla="*/ 2 w 6"/>
                  <a:gd name="T9" fmla="*/ 10 h 14"/>
                  <a:gd name="T10" fmla="*/ 3 w 6"/>
                  <a:gd name="T11" fmla="*/ 8 h 14"/>
                  <a:gd name="T12" fmla="*/ 3 w 6"/>
                  <a:gd name="T13" fmla="*/ 7 h 14"/>
                  <a:gd name="T14" fmla="*/ 3 w 6"/>
                  <a:gd name="T15" fmla="*/ 5 h 14"/>
                  <a:gd name="T16" fmla="*/ 4 w 6"/>
                  <a:gd name="T17" fmla="*/ 2 h 14"/>
                  <a:gd name="T18" fmla="*/ 4 w 6"/>
                  <a:gd name="T19" fmla="*/ 0 h 14"/>
                  <a:gd name="T20" fmla="*/ 5 w 6"/>
                  <a:gd name="T21" fmla="*/ 0 h 14"/>
                  <a:gd name="T22" fmla="*/ 5 w 6"/>
                  <a:gd name="T23" fmla="*/ 3 h 14"/>
                  <a:gd name="T24" fmla="*/ 5 w 6"/>
                  <a:gd name="T25" fmla="*/ 5 h 14"/>
                  <a:gd name="T26" fmla="*/ 4 w 6"/>
                  <a:gd name="T27" fmla="*/ 8 h 14"/>
                  <a:gd name="T28" fmla="*/ 3 w 6"/>
                  <a:gd name="T29" fmla="*/ 9 h 14"/>
                  <a:gd name="T30" fmla="*/ 3 w 6"/>
                  <a:gd name="T31" fmla="*/ 11 h 14"/>
                  <a:gd name="T32" fmla="*/ 2 w 6"/>
                  <a:gd name="T33" fmla="*/ 12 h 14"/>
                  <a:gd name="T34" fmla="*/ 1 w 6"/>
                  <a:gd name="T35" fmla="*/ 13 h 14"/>
                  <a:gd name="T36" fmla="*/ 0 w 6"/>
                  <a:gd name="T37" fmla="*/ 13 h 14"/>
                  <a:gd name="T38" fmla="*/ 0 w 6"/>
                  <a:gd name="T39" fmla="*/ 12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
                  <a:gd name="T61" fmla="*/ 0 h 14"/>
                  <a:gd name="T62" fmla="*/ 6 w 6"/>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 h="14">
                    <a:moveTo>
                      <a:pt x="0" y="12"/>
                    </a:moveTo>
                    <a:lnTo>
                      <a:pt x="0" y="12"/>
                    </a:lnTo>
                    <a:lnTo>
                      <a:pt x="0" y="11"/>
                    </a:lnTo>
                    <a:lnTo>
                      <a:pt x="1" y="11"/>
                    </a:lnTo>
                    <a:lnTo>
                      <a:pt x="2" y="10"/>
                    </a:lnTo>
                    <a:lnTo>
                      <a:pt x="3" y="8"/>
                    </a:lnTo>
                    <a:lnTo>
                      <a:pt x="3" y="7"/>
                    </a:lnTo>
                    <a:lnTo>
                      <a:pt x="3" y="5"/>
                    </a:lnTo>
                    <a:lnTo>
                      <a:pt x="4" y="2"/>
                    </a:lnTo>
                    <a:lnTo>
                      <a:pt x="4" y="0"/>
                    </a:lnTo>
                    <a:lnTo>
                      <a:pt x="5" y="0"/>
                    </a:lnTo>
                    <a:lnTo>
                      <a:pt x="5" y="3"/>
                    </a:lnTo>
                    <a:lnTo>
                      <a:pt x="5" y="5"/>
                    </a:lnTo>
                    <a:lnTo>
                      <a:pt x="4" y="8"/>
                    </a:lnTo>
                    <a:lnTo>
                      <a:pt x="3" y="9"/>
                    </a:lnTo>
                    <a:lnTo>
                      <a:pt x="3" y="11"/>
                    </a:lnTo>
                    <a:lnTo>
                      <a:pt x="2" y="12"/>
                    </a:lnTo>
                    <a:lnTo>
                      <a:pt x="1" y="13"/>
                    </a:lnTo>
                    <a:lnTo>
                      <a:pt x="0" y="13"/>
                    </a:lnTo>
                    <a:lnTo>
                      <a:pt x="0" y="12"/>
                    </a:lnTo>
                  </a:path>
                </a:pathLst>
              </a:custGeom>
              <a:solidFill>
                <a:srgbClr val="206000"/>
              </a:solidFill>
              <a:ln w="12700" cap="rnd">
                <a:noFill/>
                <a:round/>
                <a:headEnd/>
                <a:tailEnd/>
              </a:ln>
            </p:spPr>
            <p:txBody>
              <a:bodyPr/>
              <a:lstStyle/>
              <a:p>
                <a:endParaRPr lang="en-US">
                  <a:solidFill>
                    <a:srgbClr val="000000"/>
                  </a:solidFill>
                </a:endParaRPr>
              </a:p>
            </p:txBody>
          </p:sp>
          <p:sp>
            <p:nvSpPr>
              <p:cNvPr id="29143" name="Freeform 264"/>
              <p:cNvSpPr>
                <a:spLocks/>
              </p:cNvSpPr>
              <p:nvPr/>
            </p:nvSpPr>
            <p:spPr bwMode="auto">
              <a:xfrm>
                <a:off x="3510" y="2511"/>
                <a:ext cx="5" cy="23"/>
              </a:xfrm>
              <a:custGeom>
                <a:avLst/>
                <a:gdLst>
                  <a:gd name="T0" fmla="*/ 4 w 5"/>
                  <a:gd name="T1" fmla="*/ 0 h 23"/>
                  <a:gd name="T2" fmla="*/ 0 w 5"/>
                  <a:gd name="T3" fmla="*/ 2 h 23"/>
                  <a:gd name="T4" fmla="*/ 0 w 5"/>
                  <a:gd name="T5" fmla="*/ 3 h 23"/>
                  <a:gd name="T6" fmla="*/ 0 w 5"/>
                  <a:gd name="T7" fmla="*/ 3 h 23"/>
                  <a:gd name="T8" fmla="*/ 1 w 5"/>
                  <a:gd name="T9" fmla="*/ 3 h 23"/>
                  <a:gd name="T10" fmla="*/ 1 w 5"/>
                  <a:gd name="T11" fmla="*/ 3 h 23"/>
                  <a:gd name="T12" fmla="*/ 1 w 5"/>
                  <a:gd name="T13" fmla="*/ 4 h 23"/>
                  <a:gd name="T14" fmla="*/ 2 w 5"/>
                  <a:gd name="T15" fmla="*/ 19 h 23"/>
                  <a:gd name="T16" fmla="*/ 2 w 5"/>
                  <a:gd name="T17" fmla="*/ 19 h 23"/>
                  <a:gd name="T18" fmla="*/ 2 w 5"/>
                  <a:gd name="T19" fmla="*/ 20 h 23"/>
                  <a:gd name="T20" fmla="*/ 1 w 5"/>
                  <a:gd name="T21" fmla="*/ 20 h 23"/>
                  <a:gd name="T22" fmla="*/ 1 w 5"/>
                  <a:gd name="T23" fmla="*/ 21 h 23"/>
                  <a:gd name="T24" fmla="*/ 1 w 5"/>
                  <a:gd name="T25" fmla="*/ 21 h 23"/>
                  <a:gd name="T26" fmla="*/ 1 w 5"/>
                  <a:gd name="T27" fmla="*/ 21 h 23"/>
                  <a:gd name="T28" fmla="*/ 2 w 5"/>
                  <a:gd name="T29" fmla="*/ 22 h 23"/>
                  <a:gd name="T30" fmla="*/ 3 w 5"/>
                  <a:gd name="T31" fmla="*/ 21 h 23"/>
                  <a:gd name="T32" fmla="*/ 3 w 5"/>
                  <a:gd name="T33" fmla="*/ 3 h 23"/>
                  <a:gd name="T34" fmla="*/ 3 w 5"/>
                  <a:gd name="T35" fmla="*/ 2 h 23"/>
                  <a:gd name="T36" fmla="*/ 4 w 5"/>
                  <a:gd name="T37" fmla="*/ 1 h 23"/>
                  <a:gd name="T38" fmla="*/ 4 w 5"/>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23"/>
                  <a:gd name="T62" fmla="*/ 5 w 5"/>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23">
                    <a:moveTo>
                      <a:pt x="4" y="0"/>
                    </a:moveTo>
                    <a:lnTo>
                      <a:pt x="0" y="2"/>
                    </a:lnTo>
                    <a:lnTo>
                      <a:pt x="0" y="3"/>
                    </a:lnTo>
                    <a:lnTo>
                      <a:pt x="1" y="3"/>
                    </a:lnTo>
                    <a:lnTo>
                      <a:pt x="1" y="4"/>
                    </a:lnTo>
                    <a:lnTo>
                      <a:pt x="2" y="19"/>
                    </a:lnTo>
                    <a:lnTo>
                      <a:pt x="2" y="20"/>
                    </a:lnTo>
                    <a:lnTo>
                      <a:pt x="1" y="20"/>
                    </a:lnTo>
                    <a:lnTo>
                      <a:pt x="1" y="21"/>
                    </a:lnTo>
                    <a:lnTo>
                      <a:pt x="2" y="22"/>
                    </a:lnTo>
                    <a:lnTo>
                      <a:pt x="3" y="21"/>
                    </a:lnTo>
                    <a:lnTo>
                      <a:pt x="3" y="3"/>
                    </a:lnTo>
                    <a:lnTo>
                      <a:pt x="3" y="2"/>
                    </a:lnTo>
                    <a:lnTo>
                      <a:pt x="4" y="1"/>
                    </a:lnTo>
                    <a:lnTo>
                      <a:pt x="4" y="0"/>
                    </a:lnTo>
                  </a:path>
                </a:pathLst>
              </a:custGeom>
              <a:solidFill>
                <a:srgbClr val="005000"/>
              </a:solidFill>
              <a:ln w="12700" cap="rnd">
                <a:noFill/>
                <a:round/>
                <a:headEnd/>
                <a:tailEnd/>
              </a:ln>
            </p:spPr>
            <p:txBody>
              <a:bodyPr/>
              <a:lstStyle/>
              <a:p>
                <a:endParaRPr lang="en-US">
                  <a:solidFill>
                    <a:srgbClr val="000000"/>
                  </a:solidFill>
                </a:endParaRPr>
              </a:p>
            </p:txBody>
          </p:sp>
          <p:sp>
            <p:nvSpPr>
              <p:cNvPr id="29144" name="Freeform 265"/>
              <p:cNvSpPr>
                <a:spLocks/>
              </p:cNvSpPr>
              <p:nvPr/>
            </p:nvSpPr>
            <p:spPr bwMode="auto">
              <a:xfrm>
                <a:off x="3508" y="2508"/>
                <a:ext cx="7" cy="4"/>
              </a:xfrm>
              <a:custGeom>
                <a:avLst/>
                <a:gdLst>
                  <a:gd name="T0" fmla="*/ 0 w 7"/>
                  <a:gd name="T1" fmla="*/ 3 h 4"/>
                  <a:gd name="T2" fmla="*/ 1 w 7"/>
                  <a:gd name="T3" fmla="*/ 1 h 4"/>
                  <a:gd name="T4" fmla="*/ 5 w 7"/>
                  <a:gd name="T5" fmla="*/ 0 h 4"/>
                  <a:gd name="T6" fmla="*/ 6 w 7"/>
                  <a:gd name="T7" fmla="*/ 2 h 4"/>
                  <a:gd name="T8" fmla="*/ 2 w 7"/>
                  <a:gd name="T9" fmla="*/ 3 h 4"/>
                  <a:gd name="T10" fmla="*/ 3 w 7"/>
                  <a:gd name="T11" fmla="*/ 2 h 4"/>
                  <a:gd name="T12" fmla="*/ 0 w 7"/>
                  <a:gd name="T13" fmla="*/ 3 h 4"/>
                  <a:gd name="T14" fmla="*/ 0 60000 65536"/>
                  <a:gd name="T15" fmla="*/ 0 60000 65536"/>
                  <a:gd name="T16" fmla="*/ 0 60000 65536"/>
                  <a:gd name="T17" fmla="*/ 0 60000 65536"/>
                  <a:gd name="T18" fmla="*/ 0 60000 65536"/>
                  <a:gd name="T19" fmla="*/ 0 60000 65536"/>
                  <a:gd name="T20" fmla="*/ 0 60000 65536"/>
                  <a:gd name="T21" fmla="*/ 0 w 7"/>
                  <a:gd name="T22" fmla="*/ 0 h 4"/>
                  <a:gd name="T23" fmla="*/ 7 w 7"/>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4">
                    <a:moveTo>
                      <a:pt x="0" y="3"/>
                    </a:moveTo>
                    <a:lnTo>
                      <a:pt x="1" y="1"/>
                    </a:lnTo>
                    <a:lnTo>
                      <a:pt x="5" y="0"/>
                    </a:lnTo>
                    <a:lnTo>
                      <a:pt x="6" y="2"/>
                    </a:lnTo>
                    <a:lnTo>
                      <a:pt x="2" y="3"/>
                    </a:lnTo>
                    <a:lnTo>
                      <a:pt x="3" y="2"/>
                    </a:lnTo>
                    <a:lnTo>
                      <a:pt x="0" y="3"/>
                    </a:lnTo>
                  </a:path>
                </a:pathLst>
              </a:custGeom>
              <a:solidFill>
                <a:srgbClr val="005000"/>
              </a:solidFill>
              <a:ln w="12700" cap="rnd">
                <a:noFill/>
                <a:round/>
                <a:headEnd/>
                <a:tailEnd/>
              </a:ln>
            </p:spPr>
            <p:txBody>
              <a:bodyPr/>
              <a:lstStyle/>
              <a:p>
                <a:endParaRPr lang="en-US">
                  <a:solidFill>
                    <a:srgbClr val="000000"/>
                  </a:solidFill>
                </a:endParaRPr>
              </a:p>
            </p:txBody>
          </p:sp>
          <p:sp>
            <p:nvSpPr>
              <p:cNvPr id="29145" name="Freeform 266"/>
              <p:cNvSpPr>
                <a:spLocks/>
              </p:cNvSpPr>
              <p:nvPr/>
            </p:nvSpPr>
            <p:spPr bwMode="auto">
              <a:xfrm>
                <a:off x="3508" y="2512"/>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46" name="Freeform 267"/>
              <p:cNvSpPr>
                <a:spLocks/>
              </p:cNvSpPr>
              <p:nvPr/>
            </p:nvSpPr>
            <p:spPr bwMode="auto">
              <a:xfrm>
                <a:off x="3510" y="2512"/>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1"/>
                  <a:gd name="T32" fmla="*/ 1 w 1"/>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1">
                    <a:moveTo>
                      <a:pt x="0" y="0"/>
                    </a:move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47" name="Freeform 268"/>
              <p:cNvSpPr>
                <a:spLocks/>
              </p:cNvSpPr>
              <p:nvPr/>
            </p:nvSpPr>
            <p:spPr bwMode="auto">
              <a:xfrm>
                <a:off x="3510" y="2516"/>
                <a:ext cx="2" cy="14"/>
              </a:xfrm>
              <a:custGeom>
                <a:avLst/>
                <a:gdLst>
                  <a:gd name="T0" fmla="*/ 0 w 2"/>
                  <a:gd name="T1" fmla="*/ 13 h 14"/>
                  <a:gd name="T2" fmla="*/ 0 w 2"/>
                  <a:gd name="T3" fmla="*/ 13 h 14"/>
                  <a:gd name="T4" fmla="*/ 0 w 2"/>
                  <a:gd name="T5" fmla="*/ 0 h 14"/>
                  <a:gd name="T6" fmla="*/ 1 w 2"/>
                  <a:gd name="T7" fmla="*/ 0 h 14"/>
                  <a:gd name="T8" fmla="*/ 1 w 2"/>
                  <a:gd name="T9" fmla="*/ 13 h 14"/>
                  <a:gd name="T10" fmla="*/ 0 w 2"/>
                  <a:gd name="T11" fmla="*/ 13 h 14"/>
                  <a:gd name="T12" fmla="*/ 0 60000 65536"/>
                  <a:gd name="T13" fmla="*/ 0 60000 65536"/>
                  <a:gd name="T14" fmla="*/ 0 60000 65536"/>
                  <a:gd name="T15" fmla="*/ 0 60000 65536"/>
                  <a:gd name="T16" fmla="*/ 0 60000 65536"/>
                  <a:gd name="T17" fmla="*/ 0 60000 65536"/>
                  <a:gd name="T18" fmla="*/ 0 w 2"/>
                  <a:gd name="T19" fmla="*/ 0 h 14"/>
                  <a:gd name="T20" fmla="*/ 2 w 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2" h="14">
                    <a:moveTo>
                      <a:pt x="0" y="13"/>
                    </a:moveTo>
                    <a:lnTo>
                      <a:pt x="0" y="13"/>
                    </a:lnTo>
                    <a:lnTo>
                      <a:pt x="0" y="0"/>
                    </a:lnTo>
                    <a:lnTo>
                      <a:pt x="1" y="0"/>
                    </a:lnTo>
                    <a:lnTo>
                      <a:pt x="1" y="13"/>
                    </a:lnTo>
                    <a:lnTo>
                      <a:pt x="0" y="13"/>
                    </a:lnTo>
                  </a:path>
                </a:pathLst>
              </a:custGeom>
              <a:solidFill>
                <a:srgbClr val="005000"/>
              </a:solidFill>
              <a:ln w="12700" cap="rnd">
                <a:noFill/>
                <a:round/>
                <a:headEnd/>
                <a:tailEnd/>
              </a:ln>
            </p:spPr>
            <p:txBody>
              <a:bodyPr/>
              <a:lstStyle/>
              <a:p>
                <a:endParaRPr lang="en-US">
                  <a:solidFill>
                    <a:srgbClr val="000000"/>
                  </a:solidFill>
                </a:endParaRPr>
              </a:p>
            </p:txBody>
          </p:sp>
          <p:sp>
            <p:nvSpPr>
              <p:cNvPr id="29148" name="Freeform 269"/>
              <p:cNvSpPr>
                <a:spLocks/>
              </p:cNvSpPr>
              <p:nvPr/>
            </p:nvSpPr>
            <p:spPr bwMode="auto">
              <a:xfrm>
                <a:off x="3509" y="2534"/>
                <a:ext cx="3" cy="1"/>
              </a:xfrm>
              <a:custGeom>
                <a:avLst/>
                <a:gdLst>
                  <a:gd name="T0" fmla="*/ 0 w 3"/>
                  <a:gd name="T1" fmla="*/ 0 h 1"/>
                  <a:gd name="T2" fmla="*/ 1 w 3"/>
                  <a:gd name="T3" fmla="*/ 0 h 1"/>
                  <a:gd name="T4" fmla="*/ 1 w 3"/>
                  <a:gd name="T5" fmla="*/ 0 h 1"/>
                  <a:gd name="T6" fmla="*/ 2 w 3"/>
                  <a:gd name="T7" fmla="*/ 0 h 1"/>
                  <a:gd name="T8" fmla="*/ 2 w 3"/>
                  <a:gd name="T9" fmla="*/ 0 h 1"/>
                  <a:gd name="T10" fmla="*/ 2 w 3"/>
                  <a:gd name="T11" fmla="*/ 0 h 1"/>
                  <a:gd name="T12" fmla="*/ 2 w 3"/>
                  <a:gd name="T13" fmla="*/ 0 h 1"/>
                  <a:gd name="T14" fmla="*/ 1 w 3"/>
                  <a:gd name="T15" fmla="*/ 0 h 1"/>
                  <a:gd name="T16" fmla="*/ 2 w 3"/>
                  <a:gd name="T17" fmla="*/ 0 h 1"/>
                  <a:gd name="T18" fmla="*/ 0 w 3"/>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1"/>
                  <a:gd name="T32" fmla="*/ 3 w 3"/>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1">
                    <a:moveTo>
                      <a:pt x="0" y="0"/>
                    </a:moveTo>
                    <a:lnTo>
                      <a:pt x="1" y="0"/>
                    </a:lnTo>
                    <a:lnTo>
                      <a:pt x="2" y="0"/>
                    </a:lnTo>
                    <a:lnTo>
                      <a:pt x="1" y="0"/>
                    </a:lnTo>
                    <a:lnTo>
                      <a:pt x="2" y="0"/>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49" name="Freeform 270"/>
              <p:cNvSpPr>
                <a:spLocks/>
              </p:cNvSpPr>
              <p:nvPr/>
            </p:nvSpPr>
            <p:spPr bwMode="auto">
              <a:xfrm>
                <a:off x="3509" y="2535"/>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0" y="0"/>
                    </a:move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50" name="Freeform 271"/>
              <p:cNvSpPr>
                <a:spLocks/>
              </p:cNvSpPr>
              <p:nvPr/>
            </p:nvSpPr>
            <p:spPr bwMode="auto">
              <a:xfrm>
                <a:off x="3511" y="2535"/>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1"/>
                  <a:gd name="T32" fmla="*/ 1 w 1"/>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1">
                    <a:moveTo>
                      <a:pt x="0" y="0"/>
                    </a:move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51" name="Freeform 272"/>
              <p:cNvSpPr>
                <a:spLocks/>
              </p:cNvSpPr>
              <p:nvPr/>
            </p:nvSpPr>
            <p:spPr bwMode="auto">
              <a:xfrm>
                <a:off x="3513" y="2535"/>
                <a:ext cx="2" cy="1"/>
              </a:xfrm>
              <a:custGeom>
                <a:avLst/>
                <a:gdLst>
                  <a:gd name="T0" fmla="*/ 1 w 2"/>
                  <a:gd name="T1" fmla="*/ 0 h 1"/>
                  <a:gd name="T2" fmla="*/ 1 w 2"/>
                  <a:gd name="T3" fmla="*/ 0 h 1"/>
                  <a:gd name="T4" fmla="*/ 0 w 2"/>
                  <a:gd name="T5" fmla="*/ 0 h 1"/>
                  <a:gd name="T6" fmla="*/ 0 w 2"/>
                  <a:gd name="T7" fmla="*/ 0 h 1"/>
                  <a:gd name="T8" fmla="*/ 1 w 2"/>
                  <a:gd name="T9" fmla="*/ 0 h 1"/>
                  <a:gd name="T10" fmla="*/ 0 w 2"/>
                  <a:gd name="T11" fmla="*/ 0 h 1"/>
                  <a:gd name="T12" fmla="*/ 1 w 2"/>
                  <a:gd name="T13" fmla="*/ 0 h 1"/>
                  <a:gd name="T14" fmla="*/ 0 60000 65536"/>
                  <a:gd name="T15" fmla="*/ 0 60000 65536"/>
                  <a:gd name="T16" fmla="*/ 0 60000 65536"/>
                  <a:gd name="T17" fmla="*/ 0 60000 65536"/>
                  <a:gd name="T18" fmla="*/ 0 60000 65536"/>
                  <a:gd name="T19" fmla="*/ 0 60000 65536"/>
                  <a:gd name="T20" fmla="*/ 0 60000 65536"/>
                  <a:gd name="T21" fmla="*/ 0 w 2"/>
                  <a:gd name="T22" fmla="*/ 0 h 1"/>
                  <a:gd name="T23" fmla="*/ 2 w 2"/>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
                    <a:moveTo>
                      <a:pt x="1" y="0"/>
                    </a:moveTo>
                    <a:lnTo>
                      <a:pt x="1" y="0"/>
                    </a:lnTo>
                    <a:lnTo>
                      <a:pt x="0" y="0"/>
                    </a:lnTo>
                    <a:lnTo>
                      <a:pt x="1" y="0"/>
                    </a:lnTo>
                    <a:lnTo>
                      <a:pt x="0" y="0"/>
                    </a:lnTo>
                    <a:lnTo>
                      <a:pt x="1" y="0"/>
                    </a:lnTo>
                  </a:path>
                </a:pathLst>
              </a:custGeom>
              <a:solidFill>
                <a:srgbClr val="005000"/>
              </a:solidFill>
              <a:ln w="12700" cap="rnd">
                <a:noFill/>
                <a:round/>
                <a:headEnd/>
                <a:tailEnd/>
              </a:ln>
            </p:spPr>
            <p:txBody>
              <a:bodyPr/>
              <a:lstStyle/>
              <a:p>
                <a:endParaRPr lang="en-US">
                  <a:solidFill>
                    <a:srgbClr val="000000"/>
                  </a:solidFill>
                </a:endParaRPr>
              </a:p>
            </p:txBody>
          </p:sp>
          <p:sp>
            <p:nvSpPr>
              <p:cNvPr id="29152" name="Freeform 273"/>
              <p:cNvSpPr>
                <a:spLocks/>
              </p:cNvSpPr>
              <p:nvPr/>
            </p:nvSpPr>
            <p:spPr bwMode="auto">
              <a:xfrm>
                <a:off x="3514" y="2514"/>
                <a:ext cx="1" cy="19"/>
              </a:xfrm>
              <a:custGeom>
                <a:avLst/>
                <a:gdLst>
                  <a:gd name="T0" fmla="*/ 0 w 1"/>
                  <a:gd name="T1" fmla="*/ 0 h 19"/>
                  <a:gd name="T2" fmla="*/ 0 w 1"/>
                  <a:gd name="T3" fmla="*/ 0 h 19"/>
                  <a:gd name="T4" fmla="*/ 0 w 1"/>
                  <a:gd name="T5" fmla="*/ 18 h 19"/>
                  <a:gd name="T6" fmla="*/ 0 w 1"/>
                  <a:gd name="T7" fmla="*/ 18 h 19"/>
                  <a:gd name="T8" fmla="*/ 0 w 1"/>
                  <a:gd name="T9" fmla="*/ 0 h 19"/>
                  <a:gd name="T10" fmla="*/ 0 w 1"/>
                  <a:gd name="T11" fmla="*/ 0 h 19"/>
                  <a:gd name="T12" fmla="*/ 0 60000 65536"/>
                  <a:gd name="T13" fmla="*/ 0 60000 65536"/>
                  <a:gd name="T14" fmla="*/ 0 60000 65536"/>
                  <a:gd name="T15" fmla="*/ 0 60000 65536"/>
                  <a:gd name="T16" fmla="*/ 0 60000 65536"/>
                  <a:gd name="T17" fmla="*/ 0 60000 65536"/>
                  <a:gd name="T18" fmla="*/ 0 w 1"/>
                  <a:gd name="T19" fmla="*/ 0 h 19"/>
                  <a:gd name="T20" fmla="*/ 1 w 1"/>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1" h="19">
                    <a:moveTo>
                      <a:pt x="0" y="0"/>
                    </a:moveTo>
                    <a:lnTo>
                      <a:pt x="0" y="0"/>
                    </a:lnTo>
                    <a:lnTo>
                      <a:pt x="0" y="18"/>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53" name="Freeform 274"/>
              <p:cNvSpPr>
                <a:spLocks/>
              </p:cNvSpPr>
              <p:nvPr/>
            </p:nvSpPr>
            <p:spPr bwMode="auto">
              <a:xfrm>
                <a:off x="3514" y="2509"/>
                <a:ext cx="3" cy="1"/>
              </a:xfrm>
              <a:custGeom>
                <a:avLst/>
                <a:gdLst>
                  <a:gd name="T0" fmla="*/ 2 w 3"/>
                  <a:gd name="T1" fmla="*/ 0 h 1"/>
                  <a:gd name="T2" fmla="*/ 2 w 3"/>
                  <a:gd name="T3" fmla="*/ 0 h 1"/>
                  <a:gd name="T4" fmla="*/ 2 w 3"/>
                  <a:gd name="T5" fmla="*/ 0 h 1"/>
                  <a:gd name="T6" fmla="*/ 0 w 3"/>
                  <a:gd name="T7" fmla="*/ 0 h 1"/>
                  <a:gd name="T8" fmla="*/ 0 w 3"/>
                  <a:gd name="T9" fmla="*/ 0 h 1"/>
                  <a:gd name="T10" fmla="*/ 0 w 3"/>
                  <a:gd name="T11" fmla="*/ 0 h 1"/>
                  <a:gd name="T12" fmla="*/ 0 w 3"/>
                  <a:gd name="T13" fmla="*/ 0 h 1"/>
                  <a:gd name="T14" fmla="*/ 1 w 3"/>
                  <a:gd name="T15" fmla="*/ 0 h 1"/>
                  <a:gd name="T16" fmla="*/ 1 w 3"/>
                  <a:gd name="T17" fmla="*/ 0 h 1"/>
                  <a:gd name="T18" fmla="*/ 2 w 3"/>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1"/>
                  <a:gd name="T32" fmla="*/ 3 w 3"/>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1">
                    <a:moveTo>
                      <a:pt x="2" y="0"/>
                    </a:moveTo>
                    <a:lnTo>
                      <a:pt x="2" y="0"/>
                    </a:lnTo>
                    <a:lnTo>
                      <a:pt x="0" y="0"/>
                    </a:lnTo>
                    <a:lnTo>
                      <a:pt x="1" y="0"/>
                    </a:lnTo>
                    <a:lnTo>
                      <a:pt x="2" y="0"/>
                    </a:lnTo>
                  </a:path>
                </a:pathLst>
              </a:custGeom>
              <a:solidFill>
                <a:srgbClr val="005000"/>
              </a:solidFill>
              <a:ln w="12700" cap="rnd">
                <a:noFill/>
                <a:round/>
                <a:headEnd/>
                <a:tailEnd/>
              </a:ln>
            </p:spPr>
            <p:txBody>
              <a:bodyPr/>
              <a:lstStyle/>
              <a:p>
                <a:endParaRPr lang="en-US">
                  <a:solidFill>
                    <a:srgbClr val="000000"/>
                  </a:solidFill>
                </a:endParaRPr>
              </a:p>
            </p:txBody>
          </p:sp>
          <p:sp>
            <p:nvSpPr>
              <p:cNvPr id="29154" name="Freeform 275"/>
              <p:cNvSpPr>
                <a:spLocks/>
              </p:cNvSpPr>
              <p:nvPr/>
            </p:nvSpPr>
            <p:spPr bwMode="auto">
              <a:xfrm>
                <a:off x="3516" y="2507"/>
                <a:ext cx="1" cy="2"/>
              </a:xfrm>
              <a:custGeom>
                <a:avLst/>
                <a:gdLst>
                  <a:gd name="T0" fmla="*/ 0 w 1"/>
                  <a:gd name="T1" fmla="*/ 0 h 2"/>
                  <a:gd name="T2" fmla="*/ 0 w 1"/>
                  <a:gd name="T3" fmla="*/ 1 h 2"/>
                  <a:gd name="T4" fmla="*/ 0 w 1"/>
                  <a:gd name="T5" fmla="*/ 1 h 2"/>
                  <a:gd name="T6" fmla="*/ 0 w 1"/>
                  <a:gd name="T7" fmla="*/ 1 h 2"/>
                  <a:gd name="T8" fmla="*/ 0 w 1"/>
                  <a:gd name="T9" fmla="*/ 0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0"/>
                    </a:moveTo>
                    <a:lnTo>
                      <a:pt x="0" y="1"/>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155" name="Freeform 276"/>
              <p:cNvSpPr>
                <a:spLocks/>
              </p:cNvSpPr>
              <p:nvPr/>
            </p:nvSpPr>
            <p:spPr bwMode="auto">
              <a:xfrm>
                <a:off x="3510" y="2511"/>
                <a:ext cx="5" cy="24"/>
              </a:xfrm>
              <a:custGeom>
                <a:avLst/>
                <a:gdLst>
                  <a:gd name="T0" fmla="*/ 4 w 5"/>
                  <a:gd name="T1" fmla="*/ 0 h 24"/>
                  <a:gd name="T2" fmla="*/ 0 w 5"/>
                  <a:gd name="T3" fmla="*/ 3 h 24"/>
                  <a:gd name="T4" fmla="*/ 0 w 5"/>
                  <a:gd name="T5" fmla="*/ 3 h 24"/>
                  <a:gd name="T6" fmla="*/ 0 w 5"/>
                  <a:gd name="T7" fmla="*/ 3 h 24"/>
                  <a:gd name="T8" fmla="*/ 1 w 5"/>
                  <a:gd name="T9" fmla="*/ 3 h 24"/>
                  <a:gd name="T10" fmla="*/ 1 w 5"/>
                  <a:gd name="T11" fmla="*/ 5 h 24"/>
                  <a:gd name="T12" fmla="*/ 1 w 5"/>
                  <a:gd name="T13" fmla="*/ 20 h 24"/>
                  <a:gd name="T14" fmla="*/ 1 w 5"/>
                  <a:gd name="T15" fmla="*/ 20 h 24"/>
                  <a:gd name="T16" fmla="*/ 1 w 5"/>
                  <a:gd name="T17" fmla="*/ 22 h 24"/>
                  <a:gd name="T18" fmla="*/ 1 w 5"/>
                  <a:gd name="T19" fmla="*/ 22 h 24"/>
                  <a:gd name="T20" fmla="*/ 1 w 5"/>
                  <a:gd name="T21" fmla="*/ 22 h 24"/>
                  <a:gd name="T22" fmla="*/ 1 w 5"/>
                  <a:gd name="T23" fmla="*/ 22 h 24"/>
                  <a:gd name="T24" fmla="*/ 1 w 5"/>
                  <a:gd name="T25" fmla="*/ 23 h 24"/>
                  <a:gd name="T26" fmla="*/ 3 w 5"/>
                  <a:gd name="T27" fmla="*/ 22 h 24"/>
                  <a:gd name="T28" fmla="*/ 3 w 5"/>
                  <a:gd name="T29" fmla="*/ 3 h 24"/>
                  <a:gd name="T30" fmla="*/ 3 w 5"/>
                  <a:gd name="T31" fmla="*/ 2 h 24"/>
                  <a:gd name="T32" fmla="*/ 3 w 5"/>
                  <a:gd name="T33" fmla="*/ 1 h 24"/>
                  <a:gd name="T34" fmla="*/ 4 w 5"/>
                  <a:gd name="T35" fmla="*/ 1 h 24"/>
                  <a:gd name="T36" fmla="*/ 4 w 5"/>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
                  <a:gd name="T58" fmla="*/ 0 h 24"/>
                  <a:gd name="T59" fmla="*/ 5 w 5"/>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 h="24">
                    <a:moveTo>
                      <a:pt x="4" y="0"/>
                    </a:moveTo>
                    <a:lnTo>
                      <a:pt x="0" y="3"/>
                    </a:lnTo>
                    <a:lnTo>
                      <a:pt x="1" y="3"/>
                    </a:lnTo>
                    <a:lnTo>
                      <a:pt x="1" y="5"/>
                    </a:lnTo>
                    <a:lnTo>
                      <a:pt x="1" y="20"/>
                    </a:lnTo>
                    <a:lnTo>
                      <a:pt x="1" y="22"/>
                    </a:lnTo>
                    <a:lnTo>
                      <a:pt x="1" y="23"/>
                    </a:lnTo>
                    <a:lnTo>
                      <a:pt x="3" y="22"/>
                    </a:lnTo>
                    <a:lnTo>
                      <a:pt x="3" y="3"/>
                    </a:lnTo>
                    <a:lnTo>
                      <a:pt x="3" y="2"/>
                    </a:lnTo>
                    <a:lnTo>
                      <a:pt x="3" y="1"/>
                    </a:lnTo>
                    <a:lnTo>
                      <a:pt x="4" y="1"/>
                    </a:lnTo>
                    <a:lnTo>
                      <a:pt x="4" y="0"/>
                    </a:lnTo>
                  </a:path>
                </a:pathLst>
              </a:custGeom>
              <a:solidFill>
                <a:srgbClr val="F0F0F0"/>
              </a:solidFill>
              <a:ln w="12700" cap="rnd">
                <a:noFill/>
                <a:round/>
                <a:headEnd/>
                <a:tailEnd/>
              </a:ln>
            </p:spPr>
            <p:txBody>
              <a:bodyPr/>
              <a:lstStyle/>
              <a:p>
                <a:endParaRPr lang="en-US">
                  <a:solidFill>
                    <a:srgbClr val="000000"/>
                  </a:solidFill>
                </a:endParaRPr>
              </a:p>
            </p:txBody>
          </p:sp>
          <p:sp>
            <p:nvSpPr>
              <p:cNvPr id="29156" name="Freeform 277"/>
              <p:cNvSpPr>
                <a:spLocks/>
              </p:cNvSpPr>
              <p:nvPr/>
            </p:nvSpPr>
            <p:spPr bwMode="auto">
              <a:xfrm>
                <a:off x="3409" y="2529"/>
                <a:ext cx="10" cy="13"/>
              </a:xfrm>
              <a:custGeom>
                <a:avLst/>
                <a:gdLst>
                  <a:gd name="T0" fmla="*/ 3 w 10"/>
                  <a:gd name="T1" fmla="*/ 1 h 13"/>
                  <a:gd name="T2" fmla="*/ 2 w 10"/>
                  <a:gd name="T3" fmla="*/ 2 h 13"/>
                  <a:gd name="T4" fmla="*/ 1 w 10"/>
                  <a:gd name="T5" fmla="*/ 3 h 13"/>
                  <a:gd name="T6" fmla="*/ 0 w 10"/>
                  <a:gd name="T7" fmla="*/ 5 h 13"/>
                  <a:gd name="T8" fmla="*/ 1 w 10"/>
                  <a:gd name="T9" fmla="*/ 6 h 13"/>
                  <a:gd name="T10" fmla="*/ 1 w 10"/>
                  <a:gd name="T11" fmla="*/ 7 h 13"/>
                  <a:gd name="T12" fmla="*/ 2 w 10"/>
                  <a:gd name="T13" fmla="*/ 9 h 13"/>
                  <a:gd name="T14" fmla="*/ 2 w 10"/>
                  <a:gd name="T15" fmla="*/ 10 h 13"/>
                  <a:gd name="T16" fmla="*/ 1 w 10"/>
                  <a:gd name="T17" fmla="*/ 11 h 13"/>
                  <a:gd name="T18" fmla="*/ 2 w 10"/>
                  <a:gd name="T19" fmla="*/ 12 h 13"/>
                  <a:gd name="T20" fmla="*/ 3 w 10"/>
                  <a:gd name="T21" fmla="*/ 11 h 13"/>
                  <a:gd name="T22" fmla="*/ 4 w 10"/>
                  <a:gd name="T23" fmla="*/ 9 h 13"/>
                  <a:gd name="T24" fmla="*/ 5 w 10"/>
                  <a:gd name="T25" fmla="*/ 7 h 13"/>
                  <a:gd name="T26" fmla="*/ 5 w 10"/>
                  <a:gd name="T27" fmla="*/ 6 h 13"/>
                  <a:gd name="T28" fmla="*/ 3 w 10"/>
                  <a:gd name="T29" fmla="*/ 6 h 13"/>
                  <a:gd name="T30" fmla="*/ 2 w 10"/>
                  <a:gd name="T31" fmla="*/ 4 h 13"/>
                  <a:gd name="T32" fmla="*/ 2 w 10"/>
                  <a:gd name="T33" fmla="*/ 2 h 13"/>
                  <a:gd name="T34" fmla="*/ 4 w 10"/>
                  <a:gd name="T35" fmla="*/ 2 h 13"/>
                  <a:gd name="T36" fmla="*/ 4 w 10"/>
                  <a:gd name="T37" fmla="*/ 2 h 13"/>
                  <a:gd name="T38" fmla="*/ 3 w 10"/>
                  <a:gd name="T39" fmla="*/ 2 h 13"/>
                  <a:gd name="T40" fmla="*/ 2 w 10"/>
                  <a:gd name="T41" fmla="*/ 3 h 13"/>
                  <a:gd name="T42" fmla="*/ 3 w 10"/>
                  <a:gd name="T43" fmla="*/ 5 h 13"/>
                  <a:gd name="T44" fmla="*/ 5 w 10"/>
                  <a:gd name="T45" fmla="*/ 6 h 13"/>
                  <a:gd name="T46" fmla="*/ 7 w 10"/>
                  <a:gd name="T47" fmla="*/ 4 h 13"/>
                  <a:gd name="T48" fmla="*/ 7 w 10"/>
                  <a:gd name="T49" fmla="*/ 2 h 13"/>
                  <a:gd name="T50" fmla="*/ 8 w 10"/>
                  <a:gd name="T51" fmla="*/ 1 h 13"/>
                  <a:gd name="T52" fmla="*/ 9 w 10"/>
                  <a:gd name="T53" fmla="*/ 1 h 13"/>
                  <a:gd name="T54" fmla="*/ 8 w 10"/>
                  <a:gd name="T55" fmla="*/ 0 h 13"/>
                  <a:gd name="T56" fmla="*/ 7 w 10"/>
                  <a:gd name="T57" fmla="*/ 1 h 13"/>
                  <a:gd name="T58" fmla="*/ 6 w 10"/>
                  <a:gd name="T59" fmla="*/ 1 h 13"/>
                  <a:gd name="T60" fmla="*/ 5 w 10"/>
                  <a:gd name="T61" fmla="*/ 1 h 13"/>
                  <a:gd name="T62" fmla="*/ 5 w 10"/>
                  <a:gd name="T63" fmla="*/ 2 h 13"/>
                  <a:gd name="T64" fmla="*/ 5 w 10"/>
                  <a:gd name="T65" fmla="*/ 4 h 13"/>
                  <a:gd name="T66" fmla="*/ 3 w 10"/>
                  <a:gd name="T67" fmla="*/ 5 h 13"/>
                  <a:gd name="T68" fmla="*/ 5 w 10"/>
                  <a:gd name="T69" fmla="*/ 4 h 13"/>
                  <a:gd name="T70" fmla="*/ 5 w 10"/>
                  <a:gd name="T71" fmla="*/ 2 h 13"/>
                  <a:gd name="T72" fmla="*/ 4 w 10"/>
                  <a:gd name="T73" fmla="*/ 1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
                  <a:gd name="T112" fmla="*/ 0 h 13"/>
                  <a:gd name="T113" fmla="*/ 10 w 10"/>
                  <a:gd name="T114" fmla="*/ 13 h 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 h="13">
                    <a:moveTo>
                      <a:pt x="4" y="1"/>
                    </a:moveTo>
                    <a:lnTo>
                      <a:pt x="3" y="1"/>
                    </a:lnTo>
                    <a:lnTo>
                      <a:pt x="2" y="1"/>
                    </a:lnTo>
                    <a:lnTo>
                      <a:pt x="2" y="2"/>
                    </a:lnTo>
                    <a:lnTo>
                      <a:pt x="1" y="2"/>
                    </a:lnTo>
                    <a:lnTo>
                      <a:pt x="1" y="3"/>
                    </a:lnTo>
                    <a:lnTo>
                      <a:pt x="1" y="4"/>
                    </a:lnTo>
                    <a:lnTo>
                      <a:pt x="0" y="5"/>
                    </a:lnTo>
                    <a:lnTo>
                      <a:pt x="1" y="5"/>
                    </a:lnTo>
                    <a:lnTo>
                      <a:pt x="1" y="6"/>
                    </a:lnTo>
                    <a:lnTo>
                      <a:pt x="1" y="7"/>
                    </a:lnTo>
                    <a:lnTo>
                      <a:pt x="2" y="7"/>
                    </a:lnTo>
                    <a:lnTo>
                      <a:pt x="2" y="9"/>
                    </a:lnTo>
                    <a:lnTo>
                      <a:pt x="2" y="10"/>
                    </a:lnTo>
                    <a:lnTo>
                      <a:pt x="1" y="10"/>
                    </a:lnTo>
                    <a:lnTo>
                      <a:pt x="1" y="11"/>
                    </a:lnTo>
                    <a:lnTo>
                      <a:pt x="2" y="12"/>
                    </a:lnTo>
                    <a:lnTo>
                      <a:pt x="3" y="12"/>
                    </a:lnTo>
                    <a:lnTo>
                      <a:pt x="3" y="11"/>
                    </a:lnTo>
                    <a:lnTo>
                      <a:pt x="4" y="10"/>
                    </a:lnTo>
                    <a:lnTo>
                      <a:pt x="4" y="9"/>
                    </a:lnTo>
                    <a:lnTo>
                      <a:pt x="4" y="8"/>
                    </a:lnTo>
                    <a:lnTo>
                      <a:pt x="5" y="7"/>
                    </a:lnTo>
                    <a:lnTo>
                      <a:pt x="5" y="6"/>
                    </a:lnTo>
                    <a:lnTo>
                      <a:pt x="4" y="6"/>
                    </a:lnTo>
                    <a:lnTo>
                      <a:pt x="3" y="6"/>
                    </a:lnTo>
                    <a:lnTo>
                      <a:pt x="3" y="5"/>
                    </a:lnTo>
                    <a:lnTo>
                      <a:pt x="2" y="4"/>
                    </a:lnTo>
                    <a:lnTo>
                      <a:pt x="2" y="2"/>
                    </a:lnTo>
                    <a:lnTo>
                      <a:pt x="3" y="2"/>
                    </a:lnTo>
                    <a:lnTo>
                      <a:pt x="4" y="2"/>
                    </a:lnTo>
                    <a:lnTo>
                      <a:pt x="3" y="2"/>
                    </a:lnTo>
                    <a:lnTo>
                      <a:pt x="2" y="3"/>
                    </a:lnTo>
                    <a:lnTo>
                      <a:pt x="2" y="4"/>
                    </a:lnTo>
                    <a:lnTo>
                      <a:pt x="3" y="5"/>
                    </a:lnTo>
                    <a:lnTo>
                      <a:pt x="4" y="6"/>
                    </a:lnTo>
                    <a:lnTo>
                      <a:pt x="5" y="6"/>
                    </a:lnTo>
                    <a:lnTo>
                      <a:pt x="6" y="5"/>
                    </a:lnTo>
                    <a:lnTo>
                      <a:pt x="7" y="4"/>
                    </a:lnTo>
                    <a:lnTo>
                      <a:pt x="7" y="3"/>
                    </a:lnTo>
                    <a:lnTo>
                      <a:pt x="7" y="2"/>
                    </a:lnTo>
                    <a:lnTo>
                      <a:pt x="8" y="2"/>
                    </a:lnTo>
                    <a:lnTo>
                      <a:pt x="8" y="1"/>
                    </a:lnTo>
                    <a:lnTo>
                      <a:pt x="9" y="1"/>
                    </a:lnTo>
                    <a:lnTo>
                      <a:pt x="8" y="0"/>
                    </a:lnTo>
                    <a:lnTo>
                      <a:pt x="7" y="0"/>
                    </a:lnTo>
                    <a:lnTo>
                      <a:pt x="7" y="1"/>
                    </a:lnTo>
                    <a:lnTo>
                      <a:pt x="6" y="1"/>
                    </a:lnTo>
                    <a:lnTo>
                      <a:pt x="5" y="1"/>
                    </a:lnTo>
                    <a:lnTo>
                      <a:pt x="5" y="2"/>
                    </a:lnTo>
                    <a:lnTo>
                      <a:pt x="6" y="3"/>
                    </a:lnTo>
                    <a:lnTo>
                      <a:pt x="5" y="4"/>
                    </a:lnTo>
                    <a:lnTo>
                      <a:pt x="4" y="5"/>
                    </a:lnTo>
                    <a:lnTo>
                      <a:pt x="3" y="5"/>
                    </a:lnTo>
                    <a:lnTo>
                      <a:pt x="4" y="5"/>
                    </a:lnTo>
                    <a:lnTo>
                      <a:pt x="5" y="4"/>
                    </a:lnTo>
                    <a:lnTo>
                      <a:pt x="5" y="3"/>
                    </a:lnTo>
                    <a:lnTo>
                      <a:pt x="5" y="2"/>
                    </a:lnTo>
                    <a:lnTo>
                      <a:pt x="4" y="1"/>
                    </a:lnTo>
                  </a:path>
                </a:pathLst>
              </a:custGeom>
              <a:solidFill>
                <a:srgbClr val="60A060"/>
              </a:solidFill>
              <a:ln w="12700" cap="rnd">
                <a:noFill/>
                <a:round/>
                <a:headEnd/>
                <a:tailEnd/>
              </a:ln>
            </p:spPr>
            <p:txBody>
              <a:bodyPr/>
              <a:lstStyle/>
              <a:p>
                <a:endParaRPr lang="en-US">
                  <a:solidFill>
                    <a:srgbClr val="000000"/>
                  </a:solidFill>
                </a:endParaRPr>
              </a:p>
            </p:txBody>
          </p:sp>
          <p:sp>
            <p:nvSpPr>
              <p:cNvPr id="29157" name="Freeform 278"/>
              <p:cNvSpPr>
                <a:spLocks/>
              </p:cNvSpPr>
              <p:nvPr/>
            </p:nvSpPr>
            <p:spPr bwMode="auto">
              <a:xfrm>
                <a:off x="3409" y="2528"/>
                <a:ext cx="3" cy="3"/>
              </a:xfrm>
              <a:custGeom>
                <a:avLst/>
                <a:gdLst>
                  <a:gd name="T0" fmla="*/ 0 w 3"/>
                  <a:gd name="T1" fmla="*/ 1 h 3"/>
                  <a:gd name="T2" fmla="*/ 0 w 3"/>
                  <a:gd name="T3" fmla="*/ 1 h 3"/>
                  <a:gd name="T4" fmla="*/ 1 w 3"/>
                  <a:gd name="T5" fmla="*/ 1 h 3"/>
                  <a:gd name="T6" fmla="*/ 1 w 3"/>
                  <a:gd name="T7" fmla="*/ 0 h 3"/>
                  <a:gd name="T8" fmla="*/ 2 w 3"/>
                  <a:gd name="T9" fmla="*/ 0 h 3"/>
                  <a:gd name="T10" fmla="*/ 2 w 3"/>
                  <a:gd name="T11" fmla="*/ 0 h 3"/>
                  <a:gd name="T12" fmla="*/ 2 w 3"/>
                  <a:gd name="T13" fmla="*/ 1 h 3"/>
                  <a:gd name="T14" fmla="*/ 2 w 3"/>
                  <a:gd name="T15" fmla="*/ 1 h 3"/>
                  <a:gd name="T16" fmla="*/ 1 w 3"/>
                  <a:gd name="T17" fmla="*/ 1 h 3"/>
                  <a:gd name="T18" fmla="*/ 1 w 3"/>
                  <a:gd name="T19" fmla="*/ 2 h 3"/>
                  <a:gd name="T20" fmla="*/ 1 w 3"/>
                  <a:gd name="T21" fmla="*/ 2 h 3"/>
                  <a:gd name="T22" fmla="*/ 0 w 3"/>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
                  <a:gd name="T38" fmla="*/ 3 w 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
                    <a:moveTo>
                      <a:pt x="0" y="1"/>
                    </a:moveTo>
                    <a:lnTo>
                      <a:pt x="0" y="1"/>
                    </a:lnTo>
                    <a:lnTo>
                      <a:pt x="1" y="1"/>
                    </a:lnTo>
                    <a:lnTo>
                      <a:pt x="1" y="0"/>
                    </a:lnTo>
                    <a:lnTo>
                      <a:pt x="2" y="0"/>
                    </a:lnTo>
                    <a:lnTo>
                      <a:pt x="2" y="1"/>
                    </a:lnTo>
                    <a:lnTo>
                      <a:pt x="1" y="1"/>
                    </a:lnTo>
                    <a:lnTo>
                      <a:pt x="1"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158" name="Freeform 279"/>
              <p:cNvSpPr>
                <a:spLocks/>
              </p:cNvSpPr>
              <p:nvPr/>
            </p:nvSpPr>
            <p:spPr bwMode="auto">
              <a:xfrm>
                <a:off x="3407" y="2531"/>
                <a:ext cx="2" cy="5"/>
              </a:xfrm>
              <a:custGeom>
                <a:avLst/>
                <a:gdLst>
                  <a:gd name="T0" fmla="*/ 1 w 2"/>
                  <a:gd name="T1" fmla="*/ 4 h 5"/>
                  <a:gd name="T2" fmla="*/ 1 w 2"/>
                  <a:gd name="T3" fmla="*/ 4 h 5"/>
                  <a:gd name="T4" fmla="*/ 0 w 2"/>
                  <a:gd name="T5" fmla="*/ 4 h 5"/>
                  <a:gd name="T6" fmla="*/ 0 w 2"/>
                  <a:gd name="T7" fmla="*/ 3 h 5"/>
                  <a:gd name="T8" fmla="*/ 0 w 2"/>
                  <a:gd name="T9" fmla="*/ 3 h 5"/>
                  <a:gd name="T10" fmla="*/ 0 w 2"/>
                  <a:gd name="T11" fmla="*/ 2 h 5"/>
                  <a:gd name="T12" fmla="*/ 0 w 2"/>
                  <a:gd name="T13" fmla="*/ 2 h 5"/>
                  <a:gd name="T14" fmla="*/ 0 w 2"/>
                  <a:gd name="T15" fmla="*/ 1 h 5"/>
                  <a:gd name="T16" fmla="*/ 0 w 2"/>
                  <a:gd name="T17" fmla="*/ 1 h 5"/>
                  <a:gd name="T18" fmla="*/ 0 w 2"/>
                  <a:gd name="T19" fmla="*/ 0 h 5"/>
                  <a:gd name="T20" fmla="*/ 1 w 2"/>
                  <a:gd name="T21" fmla="*/ 1 h 5"/>
                  <a:gd name="T22" fmla="*/ 1 w 2"/>
                  <a:gd name="T23" fmla="*/ 1 h 5"/>
                  <a:gd name="T24" fmla="*/ 1 w 2"/>
                  <a:gd name="T25" fmla="*/ 1 h 5"/>
                  <a:gd name="T26" fmla="*/ 1 w 2"/>
                  <a:gd name="T27" fmla="*/ 2 h 5"/>
                  <a:gd name="T28" fmla="*/ 1 w 2"/>
                  <a:gd name="T29" fmla="*/ 2 h 5"/>
                  <a:gd name="T30" fmla="*/ 1 w 2"/>
                  <a:gd name="T31" fmla="*/ 3 h 5"/>
                  <a:gd name="T32" fmla="*/ 1 w 2"/>
                  <a:gd name="T33" fmla="*/ 3 h 5"/>
                  <a:gd name="T34" fmla="*/ 1 w 2"/>
                  <a:gd name="T35" fmla="*/ 3 h 5"/>
                  <a:gd name="T36" fmla="*/ 1 w 2"/>
                  <a:gd name="T37" fmla="*/ 4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
                  <a:gd name="T58" fmla="*/ 0 h 5"/>
                  <a:gd name="T59" fmla="*/ 2 w 2"/>
                  <a:gd name="T60" fmla="*/ 5 h 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 h="5">
                    <a:moveTo>
                      <a:pt x="1" y="4"/>
                    </a:moveTo>
                    <a:lnTo>
                      <a:pt x="1" y="4"/>
                    </a:lnTo>
                    <a:lnTo>
                      <a:pt x="0" y="4"/>
                    </a:lnTo>
                    <a:lnTo>
                      <a:pt x="0" y="3"/>
                    </a:lnTo>
                    <a:lnTo>
                      <a:pt x="0" y="2"/>
                    </a:lnTo>
                    <a:lnTo>
                      <a:pt x="0" y="1"/>
                    </a:lnTo>
                    <a:lnTo>
                      <a:pt x="0" y="0"/>
                    </a:lnTo>
                    <a:lnTo>
                      <a:pt x="1" y="1"/>
                    </a:lnTo>
                    <a:lnTo>
                      <a:pt x="1" y="2"/>
                    </a:lnTo>
                    <a:lnTo>
                      <a:pt x="1" y="3"/>
                    </a:lnTo>
                    <a:lnTo>
                      <a:pt x="1" y="4"/>
                    </a:lnTo>
                  </a:path>
                </a:pathLst>
              </a:custGeom>
              <a:solidFill>
                <a:srgbClr val="206000"/>
              </a:solidFill>
              <a:ln w="12700" cap="rnd">
                <a:noFill/>
                <a:round/>
                <a:headEnd/>
                <a:tailEnd/>
              </a:ln>
            </p:spPr>
            <p:txBody>
              <a:bodyPr/>
              <a:lstStyle/>
              <a:p>
                <a:endParaRPr lang="en-US">
                  <a:solidFill>
                    <a:srgbClr val="000000"/>
                  </a:solidFill>
                </a:endParaRPr>
              </a:p>
            </p:txBody>
          </p:sp>
          <p:sp>
            <p:nvSpPr>
              <p:cNvPr id="29159" name="Freeform 280"/>
              <p:cNvSpPr>
                <a:spLocks/>
              </p:cNvSpPr>
              <p:nvPr/>
            </p:nvSpPr>
            <p:spPr bwMode="auto">
              <a:xfrm>
                <a:off x="3408" y="2539"/>
                <a:ext cx="3" cy="3"/>
              </a:xfrm>
              <a:custGeom>
                <a:avLst/>
                <a:gdLst>
                  <a:gd name="T0" fmla="*/ 0 w 3"/>
                  <a:gd name="T1" fmla="*/ 2 h 3"/>
                  <a:gd name="T2" fmla="*/ 1 w 3"/>
                  <a:gd name="T3" fmla="*/ 1 h 3"/>
                  <a:gd name="T4" fmla="*/ 1 w 3"/>
                  <a:gd name="T5" fmla="*/ 1 h 3"/>
                  <a:gd name="T6" fmla="*/ 1 w 3"/>
                  <a:gd name="T7" fmla="*/ 1 h 3"/>
                  <a:gd name="T8" fmla="*/ 1 w 3"/>
                  <a:gd name="T9" fmla="*/ 1 h 3"/>
                  <a:gd name="T10" fmla="*/ 2 w 3"/>
                  <a:gd name="T11" fmla="*/ 0 h 3"/>
                  <a:gd name="T12" fmla="*/ 2 w 3"/>
                  <a:gd name="T13" fmla="*/ 1 h 3"/>
                  <a:gd name="T14" fmla="*/ 2 w 3"/>
                  <a:gd name="T15" fmla="*/ 1 h 3"/>
                  <a:gd name="T16" fmla="*/ 2 w 3"/>
                  <a:gd name="T17" fmla="*/ 2 h 3"/>
                  <a:gd name="T18" fmla="*/ 1 w 3"/>
                  <a:gd name="T19" fmla="*/ 2 h 3"/>
                  <a:gd name="T20" fmla="*/ 2 w 3"/>
                  <a:gd name="T21" fmla="*/ 2 h 3"/>
                  <a:gd name="T22" fmla="*/ 0 w 3"/>
                  <a:gd name="T23" fmla="*/ 2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
                  <a:gd name="T38" fmla="*/ 3 w 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
                    <a:moveTo>
                      <a:pt x="0" y="2"/>
                    </a:moveTo>
                    <a:lnTo>
                      <a:pt x="1" y="1"/>
                    </a:lnTo>
                    <a:lnTo>
                      <a:pt x="2" y="0"/>
                    </a:lnTo>
                    <a:lnTo>
                      <a:pt x="2" y="1"/>
                    </a:lnTo>
                    <a:lnTo>
                      <a:pt x="2" y="2"/>
                    </a:lnTo>
                    <a:lnTo>
                      <a:pt x="1" y="2"/>
                    </a:lnTo>
                    <a:lnTo>
                      <a:pt x="2" y="2"/>
                    </a:lnTo>
                    <a:lnTo>
                      <a:pt x="0" y="2"/>
                    </a:lnTo>
                  </a:path>
                </a:pathLst>
              </a:custGeom>
              <a:solidFill>
                <a:srgbClr val="206000"/>
              </a:solidFill>
              <a:ln w="12700" cap="rnd">
                <a:noFill/>
                <a:round/>
                <a:headEnd/>
                <a:tailEnd/>
              </a:ln>
            </p:spPr>
            <p:txBody>
              <a:bodyPr/>
              <a:lstStyle/>
              <a:p>
                <a:endParaRPr lang="en-US">
                  <a:solidFill>
                    <a:srgbClr val="000000"/>
                  </a:solidFill>
                </a:endParaRPr>
              </a:p>
            </p:txBody>
          </p:sp>
          <p:sp>
            <p:nvSpPr>
              <p:cNvPr id="29160" name="Freeform 281"/>
              <p:cNvSpPr>
                <a:spLocks/>
              </p:cNvSpPr>
              <p:nvPr/>
            </p:nvSpPr>
            <p:spPr bwMode="auto">
              <a:xfrm>
                <a:off x="3407" y="2542"/>
                <a:ext cx="4" cy="3"/>
              </a:xfrm>
              <a:custGeom>
                <a:avLst/>
                <a:gdLst>
                  <a:gd name="T0" fmla="*/ 2 w 4"/>
                  <a:gd name="T1" fmla="*/ 2 h 3"/>
                  <a:gd name="T2" fmla="*/ 1 w 4"/>
                  <a:gd name="T3" fmla="*/ 2 h 3"/>
                  <a:gd name="T4" fmla="*/ 0 w 4"/>
                  <a:gd name="T5" fmla="*/ 2 h 3"/>
                  <a:gd name="T6" fmla="*/ 0 w 4"/>
                  <a:gd name="T7" fmla="*/ 1 h 3"/>
                  <a:gd name="T8" fmla="*/ 0 w 4"/>
                  <a:gd name="T9" fmla="*/ 0 h 3"/>
                  <a:gd name="T10" fmla="*/ 3 w 4"/>
                  <a:gd name="T11" fmla="*/ 1 h 3"/>
                  <a:gd name="T12" fmla="*/ 2 w 4"/>
                  <a:gd name="T13" fmla="*/ 1 h 3"/>
                  <a:gd name="T14" fmla="*/ 2 w 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3"/>
                  <a:gd name="T26" fmla="*/ 4 w 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3">
                    <a:moveTo>
                      <a:pt x="2" y="2"/>
                    </a:moveTo>
                    <a:lnTo>
                      <a:pt x="1" y="2"/>
                    </a:lnTo>
                    <a:lnTo>
                      <a:pt x="0" y="2"/>
                    </a:lnTo>
                    <a:lnTo>
                      <a:pt x="0" y="1"/>
                    </a:lnTo>
                    <a:lnTo>
                      <a:pt x="0" y="0"/>
                    </a:lnTo>
                    <a:lnTo>
                      <a:pt x="3" y="1"/>
                    </a:lnTo>
                    <a:lnTo>
                      <a:pt x="2" y="1"/>
                    </a:lnTo>
                    <a:lnTo>
                      <a:pt x="2" y="2"/>
                    </a:lnTo>
                  </a:path>
                </a:pathLst>
              </a:custGeom>
              <a:solidFill>
                <a:srgbClr val="206000"/>
              </a:solidFill>
              <a:ln w="12700" cap="rnd">
                <a:noFill/>
                <a:round/>
                <a:headEnd/>
                <a:tailEnd/>
              </a:ln>
            </p:spPr>
            <p:txBody>
              <a:bodyPr/>
              <a:lstStyle/>
              <a:p>
                <a:endParaRPr lang="en-US">
                  <a:solidFill>
                    <a:srgbClr val="000000"/>
                  </a:solidFill>
                </a:endParaRPr>
              </a:p>
            </p:txBody>
          </p:sp>
          <p:sp>
            <p:nvSpPr>
              <p:cNvPr id="29161" name="Freeform 282"/>
              <p:cNvSpPr>
                <a:spLocks/>
              </p:cNvSpPr>
              <p:nvPr/>
            </p:nvSpPr>
            <p:spPr bwMode="auto">
              <a:xfrm>
                <a:off x="3412" y="2541"/>
                <a:ext cx="1" cy="2"/>
              </a:xfrm>
              <a:custGeom>
                <a:avLst/>
                <a:gdLst>
                  <a:gd name="T0" fmla="*/ 0 w 1"/>
                  <a:gd name="T1" fmla="*/ 0 h 2"/>
                  <a:gd name="T2" fmla="*/ 0 w 1"/>
                  <a:gd name="T3" fmla="*/ 0 h 2"/>
                  <a:gd name="T4" fmla="*/ 0 w 1"/>
                  <a:gd name="T5" fmla="*/ 0 h 2"/>
                  <a:gd name="T6" fmla="*/ 0 w 1"/>
                  <a:gd name="T7" fmla="*/ 1 h 2"/>
                  <a:gd name="T8" fmla="*/ 0 w 1"/>
                  <a:gd name="T9" fmla="*/ 1 h 2"/>
                  <a:gd name="T10" fmla="*/ 0 w 1"/>
                  <a:gd name="T11" fmla="*/ 1 h 2"/>
                  <a:gd name="T12" fmla="*/ 0 w 1"/>
                  <a:gd name="T13" fmla="*/ 1 h 2"/>
                  <a:gd name="T14" fmla="*/ 0 w 1"/>
                  <a:gd name="T15" fmla="*/ 1 h 2"/>
                  <a:gd name="T16" fmla="*/ 0 w 1"/>
                  <a:gd name="T17" fmla="*/ 1 h 2"/>
                  <a:gd name="T18" fmla="*/ 0 w 1"/>
                  <a:gd name="T19" fmla="*/ 0 h 2"/>
                  <a:gd name="T20" fmla="*/ 0 w 1"/>
                  <a:gd name="T21" fmla="*/ 0 h 2"/>
                  <a:gd name="T22" fmla="*/ 0 w 1"/>
                  <a:gd name="T23" fmla="*/ 0 h 2"/>
                  <a:gd name="T24" fmla="*/ 0 w 1"/>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2"/>
                  <a:gd name="T41" fmla="*/ 1 w 1"/>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2">
                    <a:moveTo>
                      <a:pt x="0" y="0"/>
                    </a:moveTo>
                    <a:lnTo>
                      <a:pt x="0" y="0"/>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62" name="Freeform 283"/>
              <p:cNvSpPr>
                <a:spLocks/>
              </p:cNvSpPr>
              <p:nvPr/>
            </p:nvSpPr>
            <p:spPr bwMode="auto">
              <a:xfrm>
                <a:off x="3413" y="2537"/>
                <a:ext cx="2" cy="2"/>
              </a:xfrm>
              <a:custGeom>
                <a:avLst/>
                <a:gdLst>
                  <a:gd name="T0" fmla="*/ 1 w 2"/>
                  <a:gd name="T1" fmla="*/ 0 h 2"/>
                  <a:gd name="T2" fmla="*/ 1 w 2"/>
                  <a:gd name="T3" fmla="*/ 1 h 2"/>
                  <a:gd name="T4" fmla="*/ 1 w 2"/>
                  <a:gd name="T5" fmla="*/ 1 h 2"/>
                  <a:gd name="T6" fmla="*/ 1 w 2"/>
                  <a:gd name="T7" fmla="*/ 1 h 2"/>
                  <a:gd name="T8" fmla="*/ 0 w 2"/>
                  <a:gd name="T9" fmla="*/ 1 h 2"/>
                  <a:gd name="T10" fmla="*/ 0 w 2"/>
                  <a:gd name="T11" fmla="*/ 0 h 2"/>
                  <a:gd name="T12" fmla="*/ 0 w 2"/>
                  <a:gd name="T13" fmla="*/ 0 h 2"/>
                  <a:gd name="T14" fmla="*/ 1 w 2"/>
                  <a:gd name="T15" fmla="*/ 0 h 2"/>
                  <a:gd name="T16" fmla="*/ 1 w 2"/>
                  <a:gd name="T17" fmla="*/ 0 h 2"/>
                  <a:gd name="T18" fmla="*/ 1 w 2"/>
                  <a:gd name="T19" fmla="*/ 0 h 2"/>
                  <a:gd name="T20" fmla="*/ 1 w 2"/>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2"/>
                  <a:gd name="T35" fmla="*/ 2 w 2"/>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2">
                    <a:moveTo>
                      <a:pt x="1" y="0"/>
                    </a:moveTo>
                    <a:lnTo>
                      <a:pt x="1" y="1"/>
                    </a:lnTo>
                    <a:lnTo>
                      <a:pt x="0" y="1"/>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63" name="Freeform 284"/>
              <p:cNvSpPr>
                <a:spLocks/>
              </p:cNvSpPr>
              <p:nvPr/>
            </p:nvSpPr>
            <p:spPr bwMode="auto">
              <a:xfrm>
                <a:off x="3414" y="2535"/>
                <a:ext cx="3" cy="2"/>
              </a:xfrm>
              <a:custGeom>
                <a:avLst/>
                <a:gdLst>
                  <a:gd name="T0" fmla="*/ 0 w 3"/>
                  <a:gd name="T1" fmla="*/ 0 h 2"/>
                  <a:gd name="T2" fmla="*/ 0 w 3"/>
                  <a:gd name="T3" fmla="*/ 0 h 2"/>
                  <a:gd name="T4" fmla="*/ 2 w 3"/>
                  <a:gd name="T5" fmla="*/ 0 h 2"/>
                  <a:gd name="T6" fmla="*/ 2 w 3"/>
                  <a:gd name="T7" fmla="*/ 1 h 2"/>
                  <a:gd name="T8" fmla="*/ 2 w 3"/>
                  <a:gd name="T9" fmla="*/ 1 h 2"/>
                  <a:gd name="T10" fmla="*/ 2 w 3"/>
                  <a:gd name="T11" fmla="*/ 1 h 2"/>
                  <a:gd name="T12" fmla="*/ 1 w 3"/>
                  <a:gd name="T13" fmla="*/ 1 h 2"/>
                  <a:gd name="T14" fmla="*/ 1 w 3"/>
                  <a:gd name="T15" fmla="*/ 1 h 2"/>
                  <a:gd name="T16" fmla="*/ 1 w 3"/>
                  <a:gd name="T17" fmla="*/ 1 h 2"/>
                  <a:gd name="T18" fmla="*/ 1 w 3"/>
                  <a:gd name="T19" fmla="*/ 1 h 2"/>
                  <a:gd name="T20" fmla="*/ 0 w 3"/>
                  <a:gd name="T21" fmla="*/ 1 h 2"/>
                  <a:gd name="T22" fmla="*/ 0 w 3"/>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2"/>
                  <a:gd name="T38" fmla="*/ 3 w 3"/>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2">
                    <a:moveTo>
                      <a:pt x="0" y="0"/>
                    </a:moveTo>
                    <a:lnTo>
                      <a:pt x="0" y="0"/>
                    </a:lnTo>
                    <a:lnTo>
                      <a:pt x="2" y="0"/>
                    </a:lnTo>
                    <a:lnTo>
                      <a:pt x="2" y="1"/>
                    </a:lnTo>
                    <a:lnTo>
                      <a:pt x="1" y="1"/>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64" name="Freeform 285"/>
              <p:cNvSpPr>
                <a:spLocks/>
              </p:cNvSpPr>
              <p:nvPr/>
            </p:nvSpPr>
            <p:spPr bwMode="auto">
              <a:xfrm>
                <a:off x="3411" y="2532"/>
                <a:ext cx="1" cy="3"/>
              </a:xfrm>
              <a:custGeom>
                <a:avLst/>
                <a:gdLst>
                  <a:gd name="T0" fmla="*/ 0 w 1"/>
                  <a:gd name="T1" fmla="*/ 0 h 3"/>
                  <a:gd name="T2" fmla="*/ 0 w 1"/>
                  <a:gd name="T3" fmla="*/ 0 h 3"/>
                  <a:gd name="T4" fmla="*/ 0 w 1"/>
                  <a:gd name="T5" fmla="*/ 1 h 3"/>
                  <a:gd name="T6" fmla="*/ 0 w 1"/>
                  <a:gd name="T7" fmla="*/ 1 h 3"/>
                  <a:gd name="T8" fmla="*/ 0 w 1"/>
                  <a:gd name="T9" fmla="*/ 1 h 3"/>
                  <a:gd name="T10" fmla="*/ 0 w 1"/>
                  <a:gd name="T11" fmla="*/ 1 h 3"/>
                  <a:gd name="T12" fmla="*/ 0 w 1"/>
                  <a:gd name="T13" fmla="*/ 2 h 3"/>
                  <a:gd name="T14" fmla="*/ 0 w 1"/>
                  <a:gd name="T15" fmla="*/ 2 h 3"/>
                  <a:gd name="T16" fmla="*/ 0 w 1"/>
                  <a:gd name="T17" fmla="*/ 2 h 3"/>
                  <a:gd name="T18" fmla="*/ 0 w 1"/>
                  <a:gd name="T19" fmla="*/ 1 h 3"/>
                  <a:gd name="T20" fmla="*/ 0 w 1"/>
                  <a:gd name="T21" fmla="*/ 0 h 3"/>
                  <a:gd name="T22" fmla="*/ 0 w 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3"/>
                  <a:gd name="T38" fmla="*/ 1 w 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3">
                    <a:moveTo>
                      <a:pt x="0" y="0"/>
                    </a:moveTo>
                    <a:lnTo>
                      <a:pt x="0" y="0"/>
                    </a:lnTo>
                    <a:lnTo>
                      <a:pt x="0" y="1"/>
                    </a:lnTo>
                    <a:lnTo>
                      <a:pt x="0" y="2"/>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65" name="Freeform 286"/>
              <p:cNvSpPr>
                <a:spLocks/>
              </p:cNvSpPr>
              <p:nvPr/>
            </p:nvSpPr>
            <p:spPr bwMode="auto">
              <a:xfrm>
                <a:off x="3411" y="2528"/>
                <a:ext cx="2" cy="3"/>
              </a:xfrm>
              <a:custGeom>
                <a:avLst/>
                <a:gdLst>
                  <a:gd name="T0" fmla="*/ 1 w 2"/>
                  <a:gd name="T1" fmla="*/ 1 h 3"/>
                  <a:gd name="T2" fmla="*/ 1 w 2"/>
                  <a:gd name="T3" fmla="*/ 2 h 3"/>
                  <a:gd name="T4" fmla="*/ 1 w 2"/>
                  <a:gd name="T5" fmla="*/ 2 h 3"/>
                  <a:gd name="T6" fmla="*/ 0 w 2"/>
                  <a:gd name="T7" fmla="*/ 2 h 3"/>
                  <a:gd name="T8" fmla="*/ 0 w 2"/>
                  <a:gd name="T9" fmla="*/ 2 h 3"/>
                  <a:gd name="T10" fmla="*/ 0 w 2"/>
                  <a:gd name="T11" fmla="*/ 2 h 3"/>
                  <a:gd name="T12" fmla="*/ 0 w 2"/>
                  <a:gd name="T13" fmla="*/ 1 h 3"/>
                  <a:gd name="T14" fmla="*/ 0 w 2"/>
                  <a:gd name="T15" fmla="*/ 0 h 3"/>
                  <a:gd name="T16" fmla="*/ 1 w 2"/>
                  <a:gd name="T17" fmla="*/ 0 h 3"/>
                  <a:gd name="T18" fmla="*/ 1 w 2"/>
                  <a:gd name="T19" fmla="*/ 1 h 3"/>
                  <a:gd name="T20" fmla="*/ 1 w 2"/>
                  <a:gd name="T21" fmla="*/ 2 h 3"/>
                  <a:gd name="T22" fmla="*/ 1 w 2"/>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3"/>
                  <a:gd name="T38" fmla="*/ 2 w 2"/>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3">
                    <a:moveTo>
                      <a:pt x="1" y="1"/>
                    </a:moveTo>
                    <a:lnTo>
                      <a:pt x="1" y="2"/>
                    </a:lnTo>
                    <a:lnTo>
                      <a:pt x="0" y="2"/>
                    </a:lnTo>
                    <a:lnTo>
                      <a:pt x="0" y="1"/>
                    </a:lnTo>
                    <a:lnTo>
                      <a:pt x="0" y="0"/>
                    </a:lnTo>
                    <a:lnTo>
                      <a:pt x="1" y="0"/>
                    </a:lnTo>
                    <a:lnTo>
                      <a:pt x="1" y="1"/>
                    </a:lnTo>
                    <a:lnTo>
                      <a:pt x="1" y="2"/>
                    </a:lnTo>
                    <a:lnTo>
                      <a:pt x="1" y="1"/>
                    </a:lnTo>
                  </a:path>
                </a:pathLst>
              </a:custGeom>
              <a:solidFill>
                <a:srgbClr val="206000"/>
              </a:solidFill>
              <a:ln w="12700" cap="rnd">
                <a:noFill/>
                <a:round/>
                <a:headEnd/>
                <a:tailEnd/>
              </a:ln>
            </p:spPr>
            <p:txBody>
              <a:bodyPr/>
              <a:lstStyle/>
              <a:p>
                <a:endParaRPr lang="en-US">
                  <a:solidFill>
                    <a:srgbClr val="000000"/>
                  </a:solidFill>
                </a:endParaRPr>
              </a:p>
            </p:txBody>
          </p:sp>
          <p:sp>
            <p:nvSpPr>
              <p:cNvPr id="29166" name="Freeform 287"/>
              <p:cNvSpPr>
                <a:spLocks/>
              </p:cNvSpPr>
              <p:nvPr/>
            </p:nvSpPr>
            <p:spPr bwMode="auto">
              <a:xfrm>
                <a:off x="3411" y="2528"/>
                <a:ext cx="1" cy="3"/>
              </a:xfrm>
              <a:custGeom>
                <a:avLst/>
                <a:gdLst>
                  <a:gd name="T0" fmla="*/ 0 w 1"/>
                  <a:gd name="T1" fmla="*/ 2 h 3"/>
                  <a:gd name="T2" fmla="*/ 0 w 1"/>
                  <a:gd name="T3" fmla="*/ 2 h 3"/>
                  <a:gd name="T4" fmla="*/ 0 w 1"/>
                  <a:gd name="T5" fmla="*/ 1 h 3"/>
                  <a:gd name="T6" fmla="*/ 0 w 1"/>
                  <a:gd name="T7" fmla="*/ 0 h 3"/>
                  <a:gd name="T8" fmla="*/ 0 w 1"/>
                  <a:gd name="T9" fmla="*/ 1 h 3"/>
                  <a:gd name="T10" fmla="*/ 0 w 1"/>
                  <a:gd name="T11" fmla="*/ 2 h 3"/>
                  <a:gd name="T12" fmla="*/ 0 w 1"/>
                  <a:gd name="T13" fmla="*/ 2 h 3"/>
                  <a:gd name="T14" fmla="*/ 0 w 1"/>
                  <a:gd name="T15" fmla="*/ 2 h 3"/>
                  <a:gd name="T16" fmla="*/ 0 w 1"/>
                  <a:gd name="T17" fmla="*/ 2 h 3"/>
                  <a:gd name="T18" fmla="*/ 0 w 1"/>
                  <a:gd name="T19" fmla="*/ 2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3"/>
                  <a:gd name="T32" fmla="*/ 1 w 1"/>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3">
                    <a:moveTo>
                      <a:pt x="0" y="2"/>
                    </a:moveTo>
                    <a:lnTo>
                      <a:pt x="0" y="2"/>
                    </a:lnTo>
                    <a:lnTo>
                      <a:pt x="0" y="1"/>
                    </a:lnTo>
                    <a:lnTo>
                      <a:pt x="0" y="0"/>
                    </a:lnTo>
                    <a:lnTo>
                      <a:pt x="0" y="1"/>
                    </a:lnTo>
                    <a:lnTo>
                      <a:pt x="0" y="2"/>
                    </a:lnTo>
                  </a:path>
                </a:pathLst>
              </a:custGeom>
              <a:solidFill>
                <a:srgbClr val="206000"/>
              </a:solidFill>
              <a:ln w="12700" cap="rnd">
                <a:noFill/>
                <a:round/>
                <a:headEnd/>
                <a:tailEnd/>
              </a:ln>
            </p:spPr>
            <p:txBody>
              <a:bodyPr/>
              <a:lstStyle/>
              <a:p>
                <a:endParaRPr lang="en-US">
                  <a:solidFill>
                    <a:srgbClr val="000000"/>
                  </a:solidFill>
                </a:endParaRPr>
              </a:p>
            </p:txBody>
          </p:sp>
          <p:sp>
            <p:nvSpPr>
              <p:cNvPr id="29167" name="Freeform 288"/>
              <p:cNvSpPr>
                <a:spLocks/>
              </p:cNvSpPr>
              <p:nvPr/>
            </p:nvSpPr>
            <p:spPr bwMode="auto">
              <a:xfrm>
                <a:off x="3411" y="2533"/>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1"/>
                  <a:gd name="T38" fmla="*/ 1 w 1"/>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1">
                    <a:moveTo>
                      <a:pt x="0" y="0"/>
                    </a:move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68" name="Freeform 289"/>
              <p:cNvSpPr>
                <a:spLocks/>
              </p:cNvSpPr>
              <p:nvPr/>
            </p:nvSpPr>
            <p:spPr bwMode="auto">
              <a:xfrm>
                <a:off x="3416" y="2533"/>
                <a:ext cx="2" cy="1"/>
              </a:xfrm>
              <a:custGeom>
                <a:avLst/>
                <a:gdLst>
                  <a:gd name="T0" fmla="*/ 1 w 2"/>
                  <a:gd name="T1" fmla="*/ 0 h 1"/>
                  <a:gd name="T2" fmla="*/ 1 w 2"/>
                  <a:gd name="T3" fmla="*/ 0 h 1"/>
                  <a:gd name="T4" fmla="*/ 1 w 2"/>
                  <a:gd name="T5" fmla="*/ 0 h 1"/>
                  <a:gd name="T6" fmla="*/ 1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1 w 2"/>
                  <a:gd name="T21" fmla="*/ 0 h 1"/>
                  <a:gd name="T22" fmla="*/ 1 w 2"/>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1"/>
                  <a:gd name="T38" fmla="*/ 2 w 2"/>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1">
                    <a:moveTo>
                      <a:pt x="1" y="0"/>
                    </a:moveTo>
                    <a:lnTo>
                      <a:pt x="1" y="0"/>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69" name="Freeform 290"/>
              <p:cNvSpPr>
                <a:spLocks/>
              </p:cNvSpPr>
              <p:nvPr/>
            </p:nvSpPr>
            <p:spPr bwMode="auto">
              <a:xfrm>
                <a:off x="3417" y="2529"/>
                <a:ext cx="4" cy="1"/>
              </a:xfrm>
              <a:custGeom>
                <a:avLst/>
                <a:gdLst>
                  <a:gd name="T0" fmla="*/ 3 w 4"/>
                  <a:gd name="T1" fmla="*/ 0 h 1"/>
                  <a:gd name="T2" fmla="*/ 3 w 4"/>
                  <a:gd name="T3" fmla="*/ 0 h 1"/>
                  <a:gd name="T4" fmla="*/ 3 w 4"/>
                  <a:gd name="T5" fmla="*/ 0 h 1"/>
                  <a:gd name="T6" fmla="*/ 3 w 4"/>
                  <a:gd name="T7" fmla="*/ 0 h 1"/>
                  <a:gd name="T8" fmla="*/ 3 w 4"/>
                  <a:gd name="T9" fmla="*/ 0 h 1"/>
                  <a:gd name="T10" fmla="*/ 2 w 4"/>
                  <a:gd name="T11" fmla="*/ 0 h 1"/>
                  <a:gd name="T12" fmla="*/ 0 w 4"/>
                  <a:gd name="T13" fmla="*/ 0 h 1"/>
                  <a:gd name="T14" fmla="*/ 0 w 4"/>
                  <a:gd name="T15" fmla="*/ 0 h 1"/>
                  <a:gd name="T16" fmla="*/ 0 w 4"/>
                  <a:gd name="T17" fmla="*/ 0 h 1"/>
                  <a:gd name="T18" fmla="*/ 1 w 4"/>
                  <a:gd name="T19" fmla="*/ 0 h 1"/>
                  <a:gd name="T20" fmla="*/ 3 w 4"/>
                  <a:gd name="T21" fmla="*/ 0 h 1"/>
                  <a:gd name="T22" fmla="*/ 3 w 4"/>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1"/>
                  <a:gd name="T38" fmla="*/ 4 w 4"/>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1">
                    <a:moveTo>
                      <a:pt x="3" y="0"/>
                    </a:moveTo>
                    <a:lnTo>
                      <a:pt x="3" y="0"/>
                    </a:lnTo>
                    <a:lnTo>
                      <a:pt x="2" y="0"/>
                    </a:lnTo>
                    <a:lnTo>
                      <a:pt x="0" y="0"/>
                    </a:lnTo>
                    <a:lnTo>
                      <a:pt x="1" y="0"/>
                    </a:lnTo>
                    <a:lnTo>
                      <a:pt x="3" y="0"/>
                    </a:lnTo>
                  </a:path>
                </a:pathLst>
              </a:custGeom>
              <a:solidFill>
                <a:srgbClr val="206000"/>
              </a:solidFill>
              <a:ln w="12700" cap="rnd">
                <a:noFill/>
                <a:round/>
                <a:headEnd/>
                <a:tailEnd/>
              </a:ln>
            </p:spPr>
            <p:txBody>
              <a:bodyPr/>
              <a:lstStyle/>
              <a:p>
                <a:endParaRPr lang="en-US">
                  <a:solidFill>
                    <a:srgbClr val="000000"/>
                  </a:solidFill>
                </a:endParaRPr>
              </a:p>
            </p:txBody>
          </p:sp>
          <p:sp>
            <p:nvSpPr>
              <p:cNvPr id="29170" name="Freeform 291"/>
              <p:cNvSpPr>
                <a:spLocks/>
              </p:cNvSpPr>
              <p:nvPr/>
            </p:nvSpPr>
            <p:spPr bwMode="auto">
              <a:xfrm>
                <a:off x="3419" y="2527"/>
                <a:ext cx="4" cy="2"/>
              </a:xfrm>
              <a:custGeom>
                <a:avLst/>
                <a:gdLst>
                  <a:gd name="T0" fmla="*/ 2 w 4"/>
                  <a:gd name="T1" fmla="*/ 0 h 2"/>
                  <a:gd name="T2" fmla="*/ 3 w 4"/>
                  <a:gd name="T3" fmla="*/ 0 h 2"/>
                  <a:gd name="T4" fmla="*/ 3 w 4"/>
                  <a:gd name="T5" fmla="*/ 0 h 2"/>
                  <a:gd name="T6" fmla="*/ 3 w 4"/>
                  <a:gd name="T7" fmla="*/ 1 h 2"/>
                  <a:gd name="T8" fmla="*/ 2 w 4"/>
                  <a:gd name="T9" fmla="*/ 1 h 2"/>
                  <a:gd name="T10" fmla="*/ 1 w 4"/>
                  <a:gd name="T11" fmla="*/ 1 h 2"/>
                  <a:gd name="T12" fmla="*/ 1 w 4"/>
                  <a:gd name="T13" fmla="*/ 0 h 2"/>
                  <a:gd name="T14" fmla="*/ 1 w 4"/>
                  <a:gd name="T15" fmla="*/ 0 h 2"/>
                  <a:gd name="T16" fmla="*/ 1 w 4"/>
                  <a:gd name="T17" fmla="*/ 0 h 2"/>
                  <a:gd name="T18" fmla="*/ 1 w 4"/>
                  <a:gd name="T19" fmla="*/ 0 h 2"/>
                  <a:gd name="T20" fmla="*/ 0 w 4"/>
                  <a:gd name="T21" fmla="*/ 0 h 2"/>
                  <a:gd name="T22" fmla="*/ 1 w 4"/>
                  <a:gd name="T23" fmla="*/ 0 h 2"/>
                  <a:gd name="T24" fmla="*/ 2 w 4"/>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2"/>
                  <a:gd name="T41" fmla="*/ 4 w 4"/>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2">
                    <a:moveTo>
                      <a:pt x="2" y="0"/>
                    </a:moveTo>
                    <a:lnTo>
                      <a:pt x="3" y="0"/>
                    </a:lnTo>
                    <a:lnTo>
                      <a:pt x="3" y="1"/>
                    </a:lnTo>
                    <a:lnTo>
                      <a:pt x="2" y="1"/>
                    </a:lnTo>
                    <a:lnTo>
                      <a:pt x="1" y="1"/>
                    </a:lnTo>
                    <a:lnTo>
                      <a:pt x="1" y="0"/>
                    </a:lnTo>
                    <a:lnTo>
                      <a:pt x="0" y="0"/>
                    </a:lnTo>
                    <a:lnTo>
                      <a:pt x="1"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171" name="Freeform 292"/>
              <p:cNvSpPr>
                <a:spLocks/>
              </p:cNvSpPr>
              <p:nvPr/>
            </p:nvSpPr>
            <p:spPr bwMode="auto">
              <a:xfrm>
                <a:off x="3418" y="2525"/>
                <a:ext cx="2" cy="3"/>
              </a:xfrm>
              <a:custGeom>
                <a:avLst/>
                <a:gdLst>
                  <a:gd name="T0" fmla="*/ 0 w 2"/>
                  <a:gd name="T1" fmla="*/ 1 h 3"/>
                  <a:gd name="T2" fmla="*/ 0 w 2"/>
                  <a:gd name="T3" fmla="*/ 1 h 3"/>
                  <a:gd name="T4" fmla="*/ 0 w 2"/>
                  <a:gd name="T5" fmla="*/ 1 h 3"/>
                  <a:gd name="T6" fmla="*/ 0 w 2"/>
                  <a:gd name="T7" fmla="*/ 0 h 3"/>
                  <a:gd name="T8" fmla="*/ 1 w 2"/>
                  <a:gd name="T9" fmla="*/ 0 h 3"/>
                  <a:gd name="T10" fmla="*/ 1 w 2"/>
                  <a:gd name="T11" fmla="*/ 1 h 3"/>
                  <a:gd name="T12" fmla="*/ 1 w 2"/>
                  <a:gd name="T13" fmla="*/ 2 h 3"/>
                  <a:gd name="T14" fmla="*/ 1 w 2"/>
                  <a:gd name="T15" fmla="*/ 2 h 3"/>
                  <a:gd name="T16" fmla="*/ 0 w 2"/>
                  <a:gd name="T17" fmla="*/ 2 h 3"/>
                  <a:gd name="T18" fmla="*/ 0 w 2"/>
                  <a:gd name="T19" fmla="*/ 2 h 3"/>
                  <a:gd name="T20" fmla="*/ 0 w 2"/>
                  <a:gd name="T21" fmla="*/ 1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3"/>
                  <a:gd name="T35" fmla="*/ 2 w 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3">
                    <a:moveTo>
                      <a:pt x="0" y="1"/>
                    </a:moveTo>
                    <a:lnTo>
                      <a:pt x="0" y="1"/>
                    </a:lnTo>
                    <a:lnTo>
                      <a:pt x="0" y="0"/>
                    </a:lnTo>
                    <a:lnTo>
                      <a:pt x="1" y="0"/>
                    </a:lnTo>
                    <a:lnTo>
                      <a:pt x="1" y="1"/>
                    </a:lnTo>
                    <a:lnTo>
                      <a:pt x="1" y="2"/>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172" name="Freeform 293"/>
              <p:cNvSpPr>
                <a:spLocks/>
              </p:cNvSpPr>
              <p:nvPr/>
            </p:nvSpPr>
            <p:spPr bwMode="auto">
              <a:xfrm>
                <a:off x="3416" y="2526"/>
                <a:ext cx="2" cy="4"/>
              </a:xfrm>
              <a:custGeom>
                <a:avLst/>
                <a:gdLst>
                  <a:gd name="T0" fmla="*/ 0 w 2"/>
                  <a:gd name="T1" fmla="*/ 0 h 4"/>
                  <a:gd name="T2" fmla="*/ 0 w 2"/>
                  <a:gd name="T3" fmla="*/ 0 h 4"/>
                  <a:gd name="T4" fmla="*/ 0 w 2"/>
                  <a:gd name="T5" fmla="*/ 0 h 4"/>
                  <a:gd name="T6" fmla="*/ 1 w 2"/>
                  <a:gd name="T7" fmla="*/ 0 h 4"/>
                  <a:gd name="T8" fmla="*/ 1 w 2"/>
                  <a:gd name="T9" fmla="*/ 2 h 4"/>
                  <a:gd name="T10" fmla="*/ 1 w 2"/>
                  <a:gd name="T11" fmla="*/ 3 h 4"/>
                  <a:gd name="T12" fmla="*/ 1 w 2"/>
                  <a:gd name="T13" fmla="*/ 3 h 4"/>
                  <a:gd name="T14" fmla="*/ 0 w 2"/>
                  <a:gd name="T15" fmla="*/ 3 h 4"/>
                  <a:gd name="T16" fmla="*/ 0 w 2"/>
                  <a:gd name="T17" fmla="*/ 3 h 4"/>
                  <a:gd name="T18" fmla="*/ 0 w 2"/>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4"/>
                  <a:gd name="T32" fmla="*/ 2 w 2"/>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4">
                    <a:moveTo>
                      <a:pt x="0" y="0"/>
                    </a:moveTo>
                    <a:lnTo>
                      <a:pt x="0" y="0"/>
                    </a:lnTo>
                    <a:lnTo>
                      <a:pt x="1" y="0"/>
                    </a:lnTo>
                    <a:lnTo>
                      <a:pt x="1" y="2"/>
                    </a:lnTo>
                    <a:lnTo>
                      <a:pt x="1" y="3"/>
                    </a:lnTo>
                    <a:lnTo>
                      <a:pt x="0" y="3"/>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73" name="Freeform 294"/>
              <p:cNvSpPr>
                <a:spLocks/>
              </p:cNvSpPr>
              <p:nvPr/>
            </p:nvSpPr>
            <p:spPr bwMode="auto">
              <a:xfrm>
                <a:off x="3414" y="2527"/>
                <a:ext cx="3" cy="3"/>
              </a:xfrm>
              <a:custGeom>
                <a:avLst/>
                <a:gdLst>
                  <a:gd name="T0" fmla="*/ 1 w 3"/>
                  <a:gd name="T1" fmla="*/ 2 h 3"/>
                  <a:gd name="T2" fmla="*/ 1 w 3"/>
                  <a:gd name="T3" fmla="*/ 2 h 3"/>
                  <a:gd name="T4" fmla="*/ 1 w 3"/>
                  <a:gd name="T5" fmla="*/ 2 h 3"/>
                  <a:gd name="T6" fmla="*/ 0 w 3"/>
                  <a:gd name="T7" fmla="*/ 1 h 3"/>
                  <a:gd name="T8" fmla="*/ 0 w 3"/>
                  <a:gd name="T9" fmla="*/ 1 h 3"/>
                  <a:gd name="T10" fmla="*/ 2 w 3"/>
                  <a:gd name="T11" fmla="*/ 0 h 3"/>
                  <a:gd name="T12" fmla="*/ 1 w 3"/>
                  <a:gd name="T13" fmla="*/ 2 h 3"/>
                  <a:gd name="T14" fmla="*/ 2 w 3"/>
                  <a:gd name="T15" fmla="*/ 1 h 3"/>
                  <a:gd name="T16" fmla="*/ 2 w 3"/>
                  <a:gd name="T17" fmla="*/ 1 h 3"/>
                  <a:gd name="T18" fmla="*/ 2 w 3"/>
                  <a:gd name="T19" fmla="*/ 1 h 3"/>
                  <a:gd name="T20" fmla="*/ 2 w 3"/>
                  <a:gd name="T21" fmla="*/ 2 h 3"/>
                  <a:gd name="T22" fmla="*/ 1 w 3"/>
                  <a:gd name="T23" fmla="*/ 2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
                  <a:gd name="T38" fmla="*/ 3 w 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
                    <a:moveTo>
                      <a:pt x="1" y="2"/>
                    </a:moveTo>
                    <a:lnTo>
                      <a:pt x="1" y="2"/>
                    </a:lnTo>
                    <a:lnTo>
                      <a:pt x="0" y="1"/>
                    </a:lnTo>
                    <a:lnTo>
                      <a:pt x="2" y="0"/>
                    </a:lnTo>
                    <a:lnTo>
                      <a:pt x="1" y="2"/>
                    </a:lnTo>
                    <a:lnTo>
                      <a:pt x="2" y="1"/>
                    </a:lnTo>
                    <a:lnTo>
                      <a:pt x="2" y="2"/>
                    </a:lnTo>
                    <a:lnTo>
                      <a:pt x="1" y="2"/>
                    </a:lnTo>
                  </a:path>
                </a:pathLst>
              </a:custGeom>
              <a:solidFill>
                <a:srgbClr val="206000"/>
              </a:solidFill>
              <a:ln w="12700" cap="rnd">
                <a:noFill/>
                <a:round/>
                <a:headEnd/>
                <a:tailEnd/>
              </a:ln>
            </p:spPr>
            <p:txBody>
              <a:bodyPr/>
              <a:lstStyle/>
              <a:p>
                <a:endParaRPr lang="en-US">
                  <a:solidFill>
                    <a:srgbClr val="000000"/>
                  </a:solidFill>
                </a:endParaRPr>
              </a:p>
            </p:txBody>
          </p:sp>
          <p:sp>
            <p:nvSpPr>
              <p:cNvPr id="29174" name="Freeform 295"/>
              <p:cNvSpPr>
                <a:spLocks/>
              </p:cNvSpPr>
              <p:nvPr/>
            </p:nvSpPr>
            <p:spPr bwMode="auto">
              <a:xfrm>
                <a:off x="3413" y="2531"/>
                <a:ext cx="2" cy="2"/>
              </a:xfrm>
              <a:custGeom>
                <a:avLst/>
                <a:gdLst>
                  <a:gd name="T0" fmla="*/ 0 w 2"/>
                  <a:gd name="T1" fmla="*/ 1 h 2"/>
                  <a:gd name="T2" fmla="*/ 0 w 2"/>
                  <a:gd name="T3" fmla="*/ 1 h 2"/>
                  <a:gd name="T4" fmla="*/ 0 w 2"/>
                  <a:gd name="T5" fmla="*/ 1 h 2"/>
                  <a:gd name="T6" fmla="*/ 1 w 2"/>
                  <a:gd name="T7" fmla="*/ 0 h 2"/>
                  <a:gd name="T8" fmla="*/ 1 w 2"/>
                  <a:gd name="T9" fmla="*/ 0 h 2"/>
                  <a:gd name="T10" fmla="*/ 1 w 2"/>
                  <a:gd name="T11" fmla="*/ 0 h 2"/>
                  <a:gd name="T12" fmla="*/ 1 w 2"/>
                  <a:gd name="T13" fmla="*/ 0 h 2"/>
                  <a:gd name="T14" fmla="*/ 1 w 2"/>
                  <a:gd name="T15" fmla="*/ 0 h 2"/>
                  <a:gd name="T16" fmla="*/ 1 w 2"/>
                  <a:gd name="T17" fmla="*/ 1 h 2"/>
                  <a:gd name="T18" fmla="*/ 0 w 2"/>
                  <a:gd name="T19" fmla="*/ 1 h 2"/>
                  <a:gd name="T20" fmla="*/ 0 w 2"/>
                  <a:gd name="T21" fmla="*/ 1 h 2"/>
                  <a:gd name="T22" fmla="*/ 0 w 2"/>
                  <a:gd name="T23" fmla="*/ 1 h 2"/>
                  <a:gd name="T24" fmla="*/ 0 w 2"/>
                  <a:gd name="T25" fmla="*/ 1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2"/>
                  <a:gd name="T41" fmla="*/ 2 w 2"/>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2">
                    <a:moveTo>
                      <a:pt x="0" y="1"/>
                    </a:moveTo>
                    <a:lnTo>
                      <a:pt x="0" y="1"/>
                    </a:lnTo>
                    <a:lnTo>
                      <a:pt x="1" y="0"/>
                    </a:lnTo>
                    <a:lnTo>
                      <a:pt x="1"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175" name="Freeform 296"/>
              <p:cNvSpPr>
                <a:spLocks/>
              </p:cNvSpPr>
              <p:nvPr/>
            </p:nvSpPr>
            <p:spPr bwMode="auto">
              <a:xfrm>
                <a:off x="3413" y="2532"/>
                <a:ext cx="1" cy="2"/>
              </a:xfrm>
              <a:custGeom>
                <a:avLst/>
                <a:gdLst>
                  <a:gd name="T0" fmla="*/ 0 w 1"/>
                  <a:gd name="T1" fmla="*/ 0 h 2"/>
                  <a:gd name="T2" fmla="*/ 0 w 1"/>
                  <a:gd name="T3" fmla="*/ 0 h 2"/>
                  <a:gd name="T4" fmla="*/ 0 w 1"/>
                  <a:gd name="T5" fmla="*/ 1 h 2"/>
                  <a:gd name="T6" fmla="*/ 0 w 1"/>
                  <a:gd name="T7" fmla="*/ 1 h 2"/>
                  <a:gd name="T8" fmla="*/ 0 w 1"/>
                  <a:gd name="T9" fmla="*/ 1 h 2"/>
                  <a:gd name="T10" fmla="*/ 0 w 1"/>
                  <a:gd name="T11" fmla="*/ 1 h 2"/>
                  <a:gd name="T12" fmla="*/ 0 w 1"/>
                  <a:gd name="T13" fmla="*/ 0 h 2"/>
                  <a:gd name="T14" fmla="*/ 0 w 1"/>
                  <a:gd name="T15" fmla="*/ 0 h 2"/>
                  <a:gd name="T16" fmla="*/ 0 w 1"/>
                  <a:gd name="T17" fmla="*/ 0 h 2"/>
                  <a:gd name="T18" fmla="*/ 0 w 1"/>
                  <a:gd name="T19" fmla="*/ 0 h 2"/>
                  <a:gd name="T20" fmla="*/ 0 w 1"/>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2"/>
                  <a:gd name="T35" fmla="*/ 1 w 1"/>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2">
                    <a:moveTo>
                      <a:pt x="0" y="0"/>
                    </a:moveTo>
                    <a:lnTo>
                      <a:pt x="0" y="0"/>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176" name="Freeform 297"/>
              <p:cNvSpPr>
                <a:spLocks/>
              </p:cNvSpPr>
              <p:nvPr/>
            </p:nvSpPr>
            <p:spPr bwMode="auto">
              <a:xfrm>
                <a:off x="3413" y="2528"/>
                <a:ext cx="3" cy="3"/>
              </a:xfrm>
              <a:custGeom>
                <a:avLst/>
                <a:gdLst>
                  <a:gd name="T0" fmla="*/ 1 w 3"/>
                  <a:gd name="T1" fmla="*/ 0 h 3"/>
                  <a:gd name="T2" fmla="*/ 1 w 3"/>
                  <a:gd name="T3" fmla="*/ 0 h 3"/>
                  <a:gd name="T4" fmla="*/ 2 w 3"/>
                  <a:gd name="T5" fmla="*/ 0 h 3"/>
                  <a:gd name="T6" fmla="*/ 2 w 3"/>
                  <a:gd name="T7" fmla="*/ 1 h 3"/>
                  <a:gd name="T8" fmla="*/ 2 w 3"/>
                  <a:gd name="T9" fmla="*/ 2 h 3"/>
                  <a:gd name="T10" fmla="*/ 1 w 3"/>
                  <a:gd name="T11" fmla="*/ 2 h 3"/>
                  <a:gd name="T12" fmla="*/ 1 w 3"/>
                  <a:gd name="T13" fmla="*/ 2 h 3"/>
                  <a:gd name="T14" fmla="*/ 0 w 3"/>
                  <a:gd name="T15" fmla="*/ 2 h 3"/>
                  <a:gd name="T16" fmla="*/ 0 w 3"/>
                  <a:gd name="T17" fmla="*/ 1 h 3"/>
                  <a:gd name="T18" fmla="*/ 1 w 3"/>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3"/>
                  <a:gd name="T32" fmla="*/ 3 w 3"/>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3">
                    <a:moveTo>
                      <a:pt x="1" y="0"/>
                    </a:moveTo>
                    <a:lnTo>
                      <a:pt x="1" y="0"/>
                    </a:lnTo>
                    <a:lnTo>
                      <a:pt x="2" y="0"/>
                    </a:lnTo>
                    <a:lnTo>
                      <a:pt x="2" y="1"/>
                    </a:lnTo>
                    <a:lnTo>
                      <a:pt x="2" y="2"/>
                    </a:lnTo>
                    <a:lnTo>
                      <a:pt x="1" y="2"/>
                    </a:lnTo>
                    <a:lnTo>
                      <a:pt x="0" y="2"/>
                    </a:lnTo>
                    <a:lnTo>
                      <a:pt x="0" y="1"/>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177" name="Freeform 298"/>
              <p:cNvSpPr>
                <a:spLocks/>
              </p:cNvSpPr>
              <p:nvPr/>
            </p:nvSpPr>
            <p:spPr bwMode="auto">
              <a:xfrm>
                <a:off x="3500" y="2499"/>
                <a:ext cx="4" cy="5"/>
              </a:xfrm>
              <a:custGeom>
                <a:avLst/>
                <a:gdLst>
                  <a:gd name="T0" fmla="*/ 0 w 4"/>
                  <a:gd name="T1" fmla="*/ 4 h 5"/>
                  <a:gd name="T2" fmla="*/ 2 w 4"/>
                  <a:gd name="T3" fmla="*/ 0 h 5"/>
                  <a:gd name="T4" fmla="*/ 3 w 4"/>
                  <a:gd name="T5" fmla="*/ 1 h 5"/>
                  <a:gd name="T6" fmla="*/ 0 60000 65536"/>
                  <a:gd name="T7" fmla="*/ 0 60000 65536"/>
                  <a:gd name="T8" fmla="*/ 0 60000 65536"/>
                  <a:gd name="T9" fmla="*/ 0 w 4"/>
                  <a:gd name="T10" fmla="*/ 0 h 5"/>
                  <a:gd name="T11" fmla="*/ 4 w 4"/>
                  <a:gd name="T12" fmla="*/ 5 h 5"/>
                </a:gdLst>
                <a:ahLst/>
                <a:cxnLst>
                  <a:cxn ang="T6">
                    <a:pos x="T0" y="T1"/>
                  </a:cxn>
                  <a:cxn ang="T7">
                    <a:pos x="T2" y="T3"/>
                  </a:cxn>
                  <a:cxn ang="T8">
                    <a:pos x="T4" y="T5"/>
                  </a:cxn>
                </a:cxnLst>
                <a:rect l="T9" t="T10" r="T11" b="T12"/>
                <a:pathLst>
                  <a:path w="4" h="5">
                    <a:moveTo>
                      <a:pt x="0" y="4"/>
                    </a:moveTo>
                    <a:lnTo>
                      <a:pt x="2" y="0"/>
                    </a:lnTo>
                    <a:lnTo>
                      <a:pt x="3" y="1"/>
                    </a:lnTo>
                  </a:path>
                </a:pathLst>
              </a:custGeom>
              <a:noFill/>
              <a:ln w="12700" cap="rnd">
                <a:solidFill>
                  <a:srgbClr val="C0E0C0"/>
                </a:solidFill>
                <a:round/>
                <a:headEnd/>
                <a:tailEnd/>
              </a:ln>
            </p:spPr>
            <p:txBody>
              <a:bodyPr/>
              <a:lstStyle/>
              <a:p>
                <a:endParaRPr lang="en-US">
                  <a:solidFill>
                    <a:srgbClr val="000000"/>
                  </a:solidFill>
                </a:endParaRPr>
              </a:p>
            </p:txBody>
          </p:sp>
          <p:sp>
            <p:nvSpPr>
              <p:cNvPr id="29178" name="Line 299"/>
              <p:cNvSpPr>
                <a:spLocks noChangeShapeType="1"/>
              </p:cNvSpPr>
              <p:nvPr/>
            </p:nvSpPr>
            <p:spPr bwMode="auto">
              <a:xfrm flipH="1" flipV="1">
                <a:off x="3494" y="2497"/>
                <a:ext cx="11" cy="9"/>
              </a:xfrm>
              <a:prstGeom prst="line">
                <a:avLst/>
              </a:prstGeom>
              <a:noFill/>
              <a:ln w="12700">
                <a:solidFill>
                  <a:srgbClr val="C0E0C0"/>
                </a:solidFill>
                <a:round/>
                <a:headEnd/>
                <a:tailEnd/>
              </a:ln>
            </p:spPr>
            <p:txBody>
              <a:bodyPr wrap="none" anchor="ctr"/>
              <a:lstStyle/>
              <a:p>
                <a:endParaRPr lang="en-US">
                  <a:solidFill>
                    <a:srgbClr val="000000"/>
                  </a:solidFill>
                </a:endParaRPr>
              </a:p>
            </p:txBody>
          </p:sp>
          <p:sp>
            <p:nvSpPr>
              <p:cNvPr id="29179" name="Freeform 300"/>
              <p:cNvSpPr>
                <a:spLocks/>
              </p:cNvSpPr>
              <p:nvPr/>
            </p:nvSpPr>
            <p:spPr bwMode="auto">
              <a:xfrm>
                <a:off x="3502" y="2499"/>
                <a:ext cx="3" cy="3"/>
              </a:xfrm>
              <a:custGeom>
                <a:avLst/>
                <a:gdLst>
                  <a:gd name="T0" fmla="*/ 0 w 3"/>
                  <a:gd name="T1" fmla="*/ 2 h 3"/>
                  <a:gd name="T2" fmla="*/ 1 w 3"/>
                  <a:gd name="T3" fmla="*/ 0 h 3"/>
                  <a:gd name="T4" fmla="*/ 2 w 3"/>
                  <a:gd name="T5" fmla="*/ 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2"/>
                    </a:moveTo>
                    <a:lnTo>
                      <a:pt x="1" y="0"/>
                    </a:lnTo>
                    <a:lnTo>
                      <a:pt x="2" y="0"/>
                    </a:lnTo>
                  </a:path>
                </a:pathLst>
              </a:custGeom>
              <a:noFill/>
              <a:ln w="12700" cap="rnd">
                <a:solidFill>
                  <a:srgbClr val="C0E0C0"/>
                </a:solidFill>
                <a:round/>
                <a:headEnd/>
                <a:tailEnd/>
              </a:ln>
            </p:spPr>
            <p:txBody>
              <a:bodyPr/>
              <a:lstStyle/>
              <a:p>
                <a:endParaRPr lang="en-US">
                  <a:solidFill>
                    <a:srgbClr val="000000"/>
                  </a:solidFill>
                </a:endParaRPr>
              </a:p>
            </p:txBody>
          </p:sp>
          <p:sp>
            <p:nvSpPr>
              <p:cNvPr id="29180" name="Freeform 301"/>
              <p:cNvSpPr>
                <a:spLocks/>
              </p:cNvSpPr>
              <p:nvPr/>
            </p:nvSpPr>
            <p:spPr bwMode="auto">
              <a:xfrm>
                <a:off x="3512" y="2494"/>
                <a:ext cx="14" cy="3"/>
              </a:xfrm>
              <a:custGeom>
                <a:avLst/>
                <a:gdLst>
                  <a:gd name="T0" fmla="*/ 0 w 14"/>
                  <a:gd name="T1" fmla="*/ 2 h 3"/>
                  <a:gd name="T2" fmla="*/ 0 w 14"/>
                  <a:gd name="T3" fmla="*/ 2 h 3"/>
                  <a:gd name="T4" fmla="*/ 1 w 14"/>
                  <a:gd name="T5" fmla="*/ 2 h 3"/>
                  <a:gd name="T6" fmla="*/ 2 w 14"/>
                  <a:gd name="T7" fmla="*/ 1 h 3"/>
                  <a:gd name="T8" fmla="*/ 3 w 14"/>
                  <a:gd name="T9" fmla="*/ 1 h 3"/>
                  <a:gd name="T10" fmla="*/ 5 w 14"/>
                  <a:gd name="T11" fmla="*/ 1 h 3"/>
                  <a:gd name="T12" fmla="*/ 7 w 14"/>
                  <a:gd name="T13" fmla="*/ 1 h 3"/>
                  <a:gd name="T14" fmla="*/ 9 w 14"/>
                  <a:gd name="T15" fmla="*/ 0 h 3"/>
                  <a:gd name="T16" fmla="*/ 11 w 14"/>
                  <a:gd name="T17" fmla="*/ 0 h 3"/>
                  <a:gd name="T18" fmla="*/ 13 w 14"/>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3"/>
                  <a:gd name="T32" fmla="*/ 14 w 14"/>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3">
                    <a:moveTo>
                      <a:pt x="0" y="2"/>
                    </a:moveTo>
                    <a:lnTo>
                      <a:pt x="0" y="2"/>
                    </a:lnTo>
                    <a:lnTo>
                      <a:pt x="1" y="2"/>
                    </a:lnTo>
                    <a:lnTo>
                      <a:pt x="2" y="1"/>
                    </a:lnTo>
                    <a:lnTo>
                      <a:pt x="3" y="1"/>
                    </a:lnTo>
                    <a:lnTo>
                      <a:pt x="5" y="1"/>
                    </a:lnTo>
                    <a:lnTo>
                      <a:pt x="7" y="1"/>
                    </a:lnTo>
                    <a:lnTo>
                      <a:pt x="9" y="0"/>
                    </a:lnTo>
                    <a:lnTo>
                      <a:pt x="11" y="0"/>
                    </a:lnTo>
                    <a:lnTo>
                      <a:pt x="13" y="0"/>
                    </a:lnTo>
                  </a:path>
                </a:pathLst>
              </a:custGeom>
              <a:noFill/>
              <a:ln w="12700" cap="rnd">
                <a:solidFill>
                  <a:srgbClr val="C0E0C0"/>
                </a:solidFill>
                <a:round/>
                <a:headEnd/>
                <a:tailEnd/>
              </a:ln>
            </p:spPr>
            <p:txBody>
              <a:bodyPr/>
              <a:lstStyle/>
              <a:p>
                <a:endParaRPr lang="en-US">
                  <a:solidFill>
                    <a:srgbClr val="000000"/>
                  </a:solidFill>
                </a:endParaRPr>
              </a:p>
            </p:txBody>
          </p:sp>
          <p:sp>
            <p:nvSpPr>
              <p:cNvPr id="29181" name="Freeform 302"/>
              <p:cNvSpPr>
                <a:spLocks/>
              </p:cNvSpPr>
              <p:nvPr/>
            </p:nvSpPr>
            <p:spPr bwMode="auto">
              <a:xfrm>
                <a:off x="3514" y="2496"/>
                <a:ext cx="12" cy="2"/>
              </a:xfrm>
              <a:custGeom>
                <a:avLst/>
                <a:gdLst>
                  <a:gd name="T0" fmla="*/ 0 w 12"/>
                  <a:gd name="T1" fmla="*/ 0 h 2"/>
                  <a:gd name="T2" fmla="*/ 0 w 12"/>
                  <a:gd name="T3" fmla="*/ 0 h 2"/>
                  <a:gd name="T4" fmla="*/ 1 w 12"/>
                  <a:gd name="T5" fmla="*/ 0 h 2"/>
                  <a:gd name="T6" fmla="*/ 2 w 12"/>
                  <a:gd name="T7" fmla="*/ 0 h 2"/>
                  <a:gd name="T8" fmla="*/ 3 w 12"/>
                  <a:gd name="T9" fmla="*/ 0 h 2"/>
                  <a:gd name="T10" fmla="*/ 6 w 12"/>
                  <a:gd name="T11" fmla="*/ 0 h 2"/>
                  <a:gd name="T12" fmla="*/ 7 w 12"/>
                  <a:gd name="T13" fmla="*/ 0 h 2"/>
                  <a:gd name="T14" fmla="*/ 9 w 12"/>
                  <a:gd name="T15" fmla="*/ 0 h 2"/>
                  <a:gd name="T16" fmla="*/ 11 w 12"/>
                  <a:gd name="T17" fmla="*/ 1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
                  <a:gd name="T29" fmla="*/ 12 w 12"/>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
                    <a:moveTo>
                      <a:pt x="0" y="0"/>
                    </a:moveTo>
                    <a:lnTo>
                      <a:pt x="0" y="0"/>
                    </a:lnTo>
                    <a:lnTo>
                      <a:pt x="1" y="0"/>
                    </a:lnTo>
                    <a:lnTo>
                      <a:pt x="2" y="0"/>
                    </a:lnTo>
                    <a:lnTo>
                      <a:pt x="3" y="0"/>
                    </a:lnTo>
                    <a:lnTo>
                      <a:pt x="6" y="0"/>
                    </a:lnTo>
                    <a:lnTo>
                      <a:pt x="7" y="0"/>
                    </a:lnTo>
                    <a:lnTo>
                      <a:pt x="9" y="0"/>
                    </a:lnTo>
                    <a:lnTo>
                      <a:pt x="11" y="1"/>
                    </a:lnTo>
                  </a:path>
                </a:pathLst>
              </a:custGeom>
              <a:noFill/>
              <a:ln w="12700" cap="rnd">
                <a:solidFill>
                  <a:srgbClr val="C0E0C0"/>
                </a:solidFill>
                <a:round/>
                <a:headEnd/>
                <a:tailEnd/>
              </a:ln>
            </p:spPr>
            <p:txBody>
              <a:bodyPr/>
              <a:lstStyle/>
              <a:p>
                <a:endParaRPr lang="en-US">
                  <a:solidFill>
                    <a:srgbClr val="000000"/>
                  </a:solidFill>
                </a:endParaRPr>
              </a:p>
            </p:txBody>
          </p:sp>
          <p:sp>
            <p:nvSpPr>
              <p:cNvPr id="29182" name="Freeform 303"/>
              <p:cNvSpPr>
                <a:spLocks/>
              </p:cNvSpPr>
              <p:nvPr/>
            </p:nvSpPr>
            <p:spPr bwMode="auto">
              <a:xfrm>
                <a:off x="3515" y="2497"/>
                <a:ext cx="11" cy="5"/>
              </a:xfrm>
              <a:custGeom>
                <a:avLst/>
                <a:gdLst>
                  <a:gd name="T0" fmla="*/ 0 w 11"/>
                  <a:gd name="T1" fmla="*/ 0 h 5"/>
                  <a:gd name="T2" fmla="*/ 0 w 11"/>
                  <a:gd name="T3" fmla="*/ 0 h 5"/>
                  <a:gd name="T4" fmla="*/ 1 w 11"/>
                  <a:gd name="T5" fmla="*/ 1 h 5"/>
                  <a:gd name="T6" fmla="*/ 3 w 11"/>
                  <a:gd name="T7" fmla="*/ 1 h 5"/>
                  <a:gd name="T8" fmla="*/ 4 w 11"/>
                  <a:gd name="T9" fmla="*/ 1 h 5"/>
                  <a:gd name="T10" fmla="*/ 6 w 11"/>
                  <a:gd name="T11" fmla="*/ 2 h 5"/>
                  <a:gd name="T12" fmla="*/ 8 w 11"/>
                  <a:gd name="T13" fmla="*/ 2 h 5"/>
                  <a:gd name="T14" fmla="*/ 9 w 11"/>
                  <a:gd name="T15" fmla="*/ 3 h 5"/>
                  <a:gd name="T16" fmla="*/ 10 w 11"/>
                  <a:gd name="T17" fmla="*/ 4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0"/>
                    </a:moveTo>
                    <a:lnTo>
                      <a:pt x="0" y="0"/>
                    </a:lnTo>
                    <a:lnTo>
                      <a:pt x="1" y="1"/>
                    </a:lnTo>
                    <a:lnTo>
                      <a:pt x="3" y="1"/>
                    </a:lnTo>
                    <a:lnTo>
                      <a:pt x="4" y="1"/>
                    </a:lnTo>
                    <a:lnTo>
                      <a:pt x="6" y="2"/>
                    </a:lnTo>
                    <a:lnTo>
                      <a:pt x="8" y="2"/>
                    </a:lnTo>
                    <a:lnTo>
                      <a:pt x="9" y="3"/>
                    </a:lnTo>
                    <a:lnTo>
                      <a:pt x="10" y="4"/>
                    </a:lnTo>
                  </a:path>
                </a:pathLst>
              </a:custGeom>
              <a:noFill/>
              <a:ln w="12700" cap="rnd">
                <a:solidFill>
                  <a:srgbClr val="C0E0C0"/>
                </a:solidFill>
                <a:round/>
                <a:headEnd/>
                <a:tailEnd/>
              </a:ln>
            </p:spPr>
            <p:txBody>
              <a:bodyPr/>
              <a:lstStyle/>
              <a:p>
                <a:endParaRPr lang="en-US">
                  <a:solidFill>
                    <a:srgbClr val="000000"/>
                  </a:solidFill>
                </a:endParaRPr>
              </a:p>
            </p:txBody>
          </p:sp>
          <p:sp>
            <p:nvSpPr>
              <p:cNvPr id="29183" name="Freeform 304"/>
              <p:cNvSpPr>
                <a:spLocks/>
              </p:cNvSpPr>
              <p:nvPr/>
            </p:nvSpPr>
            <p:spPr bwMode="auto">
              <a:xfrm>
                <a:off x="3519" y="2501"/>
                <a:ext cx="7" cy="6"/>
              </a:xfrm>
              <a:custGeom>
                <a:avLst/>
                <a:gdLst>
                  <a:gd name="T0" fmla="*/ 0 w 7"/>
                  <a:gd name="T1" fmla="*/ 0 h 6"/>
                  <a:gd name="T2" fmla="*/ 0 w 7"/>
                  <a:gd name="T3" fmla="*/ 0 h 6"/>
                  <a:gd name="T4" fmla="*/ 1 w 7"/>
                  <a:gd name="T5" fmla="*/ 0 h 6"/>
                  <a:gd name="T6" fmla="*/ 2 w 7"/>
                  <a:gd name="T7" fmla="*/ 1 h 6"/>
                  <a:gd name="T8" fmla="*/ 5 w 7"/>
                  <a:gd name="T9" fmla="*/ 3 h 6"/>
                  <a:gd name="T10" fmla="*/ 6 w 7"/>
                  <a:gd name="T11" fmla="*/ 5 h 6"/>
                  <a:gd name="T12" fmla="*/ 0 60000 65536"/>
                  <a:gd name="T13" fmla="*/ 0 60000 65536"/>
                  <a:gd name="T14" fmla="*/ 0 60000 65536"/>
                  <a:gd name="T15" fmla="*/ 0 60000 65536"/>
                  <a:gd name="T16" fmla="*/ 0 60000 65536"/>
                  <a:gd name="T17" fmla="*/ 0 60000 65536"/>
                  <a:gd name="T18" fmla="*/ 0 w 7"/>
                  <a:gd name="T19" fmla="*/ 0 h 6"/>
                  <a:gd name="T20" fmla="*/ 7 w 7"/>
                  <a:gd name="T21" fmla="*/ 6 h 6"/>
                </a:gdLst>
                <a:ahLst/>
                <a:cxnLst>
                  <a:cxn ang="T12">
                    <a:pos x="T0" y="T1"/>
                  </a:cxn>
                  <a:cxn ang="T13">
                    <a:pos x="T2" y="T3"/>
                  </a:cxn>
                  <a:cxn ang="T14">
                    <a:pos x="T4" y="T5"/>
                  </a:cxn>
                  <a:cxn ang="T15">
                    <a:pos x="T6" y="T7"/>
                  </a:cxn>
                  <a:cxn ang="T16">
                    <a:pos x="T8" y="T9"/>
                  </a:cxn>
                  <a:cxn ang="T17">
                    <a:pos x="T10" y="T11"/>
                  </a:cxn>
                </a:cxnLst>
                <a:rect l="T18" t="T19" r="T20" b="T21"/>
                <a:pathLst>
                  <a:path w="7" h="6">
                    <a:moveTo>
                      <a:pt x="0" y="0"/>
                    </a:moveTo>
                    <a:lnTo>
                      <a:pt x="0" y="0"/>
                    </a:lnTo>
                    <a:lnTo>
                      <a:pt x="1" y="0"/>
                    </a:lnTo>
                    <a:lnTo>
                      <a:pt x="2" y="1"/>
                    </a:lnTo>
                    <a:lnTo>
                      <a:pt x="5" y="3"/>
                    </a:lnTo>
                    <a:lnTo>
                      <a:pt x="6" y="5"/>
                    </a:lnTo>
                  </a:path>
                </a:pathLst>
              </a:custGeom>
              <a:noFill/>
              <a:ln w="12700" cap="rnd">
                <a:solidFill>
                  <a:srgbClr val="C0E0C0"/>
                </a:solidFill>
                <a:round/>
                <a:headEnd/>
                <a:tailEnd/>
              </a:ln>
            </p:spPr>
            <p:txBody>
              <a:bodyPr/>
              <a:lstStyle/>
              <a:p>
                <a:endParaRPr lang="en-US">
                  <a:solidFill>
                    <a:srgbClr val="000000"/>
                  </a:solidFill>
                </a:endParaRPr>
              </a:p>
            </p:txBody>
          </p:sp>
          <p:sp>
            <p:nvSpPr>
              <p:cNvPr id="29184" name="Freeform 305"/>
              <p:cNvSpPr>
                <a:spLocks/>
              </p:cNvSpPr>
              <p:nvPr/>
            </p:nvSpPr>
            <p:spPr bwMode="auto">
              <a:xfrm>
                <a:off x="3514" y="2494"/>
                <a:ext cx="5" cy="4"/>
              </a:xfrm>
              <a:custGeom>
                <a:avLst/>
                <a:gdLst>
                  <a:gd name="T0" fmla="*/ 4 w 5"/>
                  <a:gd name="T1" fmla="*/ 0 h 4"/>
                  <a:gd name="T2" fmla="*/ 4 w 5"/>
                  <a:gd name="T3" fmla="*/ 0 h 4"/>
                  <a:gd name="T4" fmla="*/ 4 w 5"/>
                  <a:gd name="T5" fmla="*/ 1 h 4"/>
                  <a:gd name="T6" fmla="*/ 2 w 5"/>
                  <a:gd name="T7" fmla="*/ 2 h 4"/>
                  <a:gd name="T8" fmla="*/ 1 w 5"/>
                  <a:gd name="T9" fmla="*/ 2 h 4"/>
                  <a:gd name="T10" fmla="*/ 0 w 5"/>
                  <a:gd name="T11" fmla="*/ 3 h 4"/>
                  <a:gd name="T12" fmla="*/ 0 60000 65536"/>
                  <a:gd name="T13" fmla="*/ 0 60000 65536"/>
                  <a:gd name="T14" fmla="*/ 0 60000 65536"/>
                  <a:gd name="T15" fmla="*/ 0 60000 65536"/>
                  <a:gd name="T16" fmla="*/ 0 60000 65536"/>
                  <a:gd name="T17" fmla="*/ 0 60000 65536"/>
                  <a:gd name="T18" fmla="*/ 0 w 5"/>
                  <a:gd name="T19" fmla="*/ 0 h 4"/>
                  <a:gd name="T20" fmla="*/ 5 w 5"/>
                  <a:gd name="T21" fmla="*/ 4 h 4"/>
                </a:gdLst>
                <a:ahLst/>
                <a:cxnLst>
                  <a:cxn ang="T12">
                    <a:pos x="T0" y="T1"/>
                  </a:cxn>
                  <a:cxn ang="T13">
                    <a:pos x="T2" y="T3"/>
                  </a:cxn>
                  <a:cxn ang="T14">
                    <a:pos x="T4" y="T5"/>
                  </a:cxn>
                  <a:cxn ang="T15">
                    <a:pos x="T6" y="T7"/>
                  </a:cxn>
                  <a:cxn ang="T16">
                    <a:pos x="T8" y="T9"/>
                  </a:cxn>
                  <a:cxn ang="T17">
                    <a:pos x="T10" y="T11"/>
                  </a:cxn>
                </a:cxnLst>
                <a:rect l="T18" t="T19" r="T20" b="T21"/>
                <a:pathLst>
                  <a:path w="5" h="4">
                    <a:moveTo>
                      <a:pt x="4" y="0"/>
                    </a:moveTo>
                    <a:lnTo>
                      <a:pt x="4" y="0"/>
                    </a:lnTo>
                    <a:lnTo>
                      <a:pt x="4" y="1"/>
                    </a:lnTo>
                    <a:lnTo>
                      <a:pt x="2" y="2"/>
                    </a:lnTo>
                    <a:lnTo>
                      <a:pt x="1" y="2"/>
                    </a:lnTo>
                    <a:lnTo>
                      <a:pt x="0" y="3"/>
                    </a:lnTo>
                  </a:path>
                </a:pathLst>
              </a:custGeom>
              <a:noFill/>
              <a:ln w="12700" cap="rnd">
                <a:solidFill>
                  <a:srgbClr val="C0E0C0"/>
                </a:solidFill>
                <a:round/>
                <a:headEnd/>
                <a:tailEnd/>
              </a:ln>
            </p:spPr>
            <p:txBody>
              <a:bodyPr/>
              <a:lstStyle/>
              <a:p>
                <a:endParaRPr lang="en-US">
                  <a:solidFill>
                    <a:srgbClr val="000000"/>
                  </a:solidFill>
                </a:endParaRPr>
              </a:p>
            </p:txBody>
          </p:sp>
          <p:sp>
            <p:nvSpPr>
              <p:cNvPr id="29185" name="Freeform 306"/>
              <p:cNvSpPr>
                <a:spLocks/>
              </p:cNvSpPr>
              <p:nvPr/>
            </p:nvSpPr>
            <p:spPr bwMode="auto">
              <a:xfrm>
                <a:off x="3515" y="2492"/>
                <a:ext cx="9" cy="6"/>
              </a:xfrm>
              <a:custGeom>
                <a:avLst/>
                <a:gdLst>
                  <a:gd name="T0" fmla="*/ 8 w 9"/>
                  <a:gd name="T1" fmla="*/ 0 h 6"/>
                  <a:gd name="T2" fmla="*/ 8 w 9"/>
                  <a:gd name="T3" fmla="*/ 0 h 6"/>
                  <a:gd name="T4" fmla="*/ 7 w 9"/>
                  <a:gd name="T5" fmla="*/ 1 h 6"/>
                  <a:gd name="T6" fmla="*/ 6 w 9"/>
                  <a:gd name="T7" fmla="*/ 2 h 6"/>
                  <a:gd name="T8" fmla="*/ 4 w 9"/>
                  <a:gd name="T9" fmla="*/ 3 h 6"/>
                  <a:gd name="T10" fmla="*/ 4 w 9"/>
                  <a:gd name="T11" fmla="*/ 3 h 6"/>
                  <a:gd name="T12" fmla="*/ 2 w 9"/>
                  <a:gd name="T13" fmla="*/ 4 h 6"/>
                  <a:gd name="T14" fmla="*/ 1 w 9"/>
                  <a:gd name="T15" fmla="*/ 5 h 6"/>
                  <a:gd name="T16" fmla="*/ 0 w 9"/>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6"/>
                  <a:gd name="T29" fmla="*/ 9 w 9"/>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6">
                    <a:moveTo>
                      <a:pt x="8" y="0"/>
                    </a:moveTo>
                    <a:lnTo>
                      <a:pt x="8" y="0"/>
                    </a:lnTo>
                    <a:lnTo>
                      <a:pt x="7" y="1"/>
                    </a:lnTo>
                    <a:lnTo>
                      <a:pt x="6" y="2"/>
                    </a:lnTo>
                    <a:lnTo>
                      <a:pt x="4" y="3"/>
                    </a:lnTo>
                    <a:lnTo>
                      <a:pt x="2" y="4"/>
                    </a:lnTo>
                    <a:lnTo>
                      <a:pt x="1" y="5"/>
                    </a:lnTo>
                    <a:lnTo>
                      <a:pt x="0" y="5"/>
                    </a:lnTo>
                  </a:path>
                </a:pathLst>
              </a:custGeom>
              <a:noFill/>
              <a:ln w="12700" cap="rnd">
                <a:solidFill>
                  <a:srgbClr val="C0E0C0"/>
                </a:solidFill>
                <a:round/>
                <a:headEnd/>
                <a:tailEnd/>
              </a:ln>
            </p:spPr>
            <p:txBody>
              <a:bodyPr/>
              <a:lstStyle/>
              <a:p>
                <a:endParaRPr lang="en-US">
                  <a:solidFill>
                    <a:srgbClr val="000000"/>
                  </a:solidFill>
                </a:endParaRPr>
              </a:p>
            </p:txBody>
          </p:sp>
          <p:sp>
            <p:nvSpPr>
              <p:cNvPr id="29186" name="Freeform 307"/>
              <p:cNvSpPr>
                <a:spLocks/>
              </p:cNvSpPr>
              <p:nvPr/>
            </p:nvSpPr>
            <p:spPr bwMode="auto">
              <a:xfrm>
                <a:off x="3517" y="2494"/>
                <a:ext cx="9" cy="5"/>
              </a:xfrm>
              <a:custGeom>
                <a:avLst/>
                <a:gdLst>
                  <a:gd name="T0" fmla="*/ 8 w 9"/>
                  <a:gd name="T1" fmla="*/ 0 h 5"/>
                  <a:gd name="T2" fmla="*/ 8 w 9"/>
                  <a:gd name="T3" fmla="*/ 0 h 5"/>
                  <a:gd name="T4" fmla="*/ 7 w 9"/>
                  <a:gd name="T5" fmla="*/ 0 h 5"/>
                  <a:gd name="T6" fmla="*/ 6 w 9"/>
                  <a:gd name="T7" fmla="*/ 1 h 5"/>
                  <a:gd name="T8" fmla="*/ 5 w 9"/>
                  <a:gd name="T9" fmla="*/ 1 h 5"/>
                  <a:gd name="T10" fmla="*/ 3 w 9"/>
                  <a:gd name="T11" fmla="*/ 2 h 5"/>
                  <a:gd name="T12" fmla="*/ 2 w 9"/>
                  <a:gd name="T13" fmla="*/ 2 h 5"/>
                  <a:gd name="T14" fmla="*/ 1 w 9"/>
                  <a:gd name="T15" fmla="*/ 3 h 5"/>
                  <a:gd name="T16" fmla="*/ 0 w 9"/>
                  <a:gd name="T17" fmla="*/ 4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5"/>
                  <a:gd name="T29" fmla="*/ 9 w 9"/>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5">
                    <a:moveTo>
                      <a:pt x="8" y="0"/>
                    </a:moveTo>
                    <a:lnTo>
                      <a:pt x="8" y="0"/>
                    </a:lnTo>
                    <a:lnTo>
                      <a:pt x="7" y="0"/>
                    </a:lnTo>
                    <a:lnTo>
                      <a:pt x="6" y="1"/>
                    </a:lnTo>
                    <a:lnTo>
                      <a:pt x="5" y="1"/>
                    </a:lnTo>
                    <a:lnTo>
                      <a:pt x="3" y="2"/>
                    </a:lnTo>
                    <a:lnTo>
                      <a:pt x="2" y="2"/>
                    </a:lnTo>
                    <a:lnTo>
                      <a:pt x="1" y="3"/>
                    </a:lnTo>
                    <a:lnTo>
                      <a:pt x="0" y="4"/>
                    </a:lnTo>
                  </a:path>
                </a:pathLst>
              </a:custGeom>
              <a:noFill/>
              <a:ln w="12700" cap="rnd">
                <a:solidFill>
                  <a:srgbClr val="C0E0C0"/>
                </a:solidFill>
                <a:round/>
                <a:headEnd/>
                <a:tailEnd/>
              </a:ln>
            </p:spPr>
            <p:txBody>
              <a:bodyPr/>
              <a:lstStyle/>
              <a:p>
                <a:endParaRPr lang="en-US">
                  <a:solidFill>
                    <a:srgbClr val="000000"/>
                  </a:solidFill>
                </a:endParaRPr>
              </a:p>
            </p:txBody>
          </p:sp>
          <p:sp>
            <p:nvSpPr>
              <p:cNvPr id="29187" name="Freeform 308"/>
              <p:cNvSpPr>
                <a:spLocks/>
              </p:cNvSpPr>
              <p:nvPr/>
            </p:nvSpPr>
            <p:spPr bwMode="auto">
              <a:xfrm>
                <a:off x="3518" y="2496"/>
                <a:ext cx="8" cy="4"/>
              </a:xfrm>
              <a:custGeom>
                <a:avLst/>
                <a:gdLst>
                  <a:gd name="T0" fmla="*/ 7 w 8"/>
                  <a:gd name="T1" fmla="*/ 0 h 4"/>
                  <a:gd name="T2" fmla="*/ 7 w 8"/>
                  <a:gd name="T3" fmla="*/ 0 h 4"/>
                  <a:gd name="T4" fmla="*/ 6 w 8"/>
                  <a:gd name="T5" fmla="*/ 0 h 4"/>
                  <a:gd name="T6" fmla="*/ 5 w 8"/>
                  <a:gd name="T7" fmla="*/ 0 h 4"/>
                  <a:gd name="T8" fmla="*/ 4 w 8"/>
                  <a:gd name="T9" fmla="*/ 1 h 4"/>
                  <a:gd name="T10" fmla="*/ 2 w 8"/>
                  <a:gd name="T11" fmla="*/ 1 h 4"/>
                  <a:gd name="T12" fmla="*/ 2 w 8"/>
                  <a:gd name="T13" fmla="*/ 2 h 4"/>
                  <a:gd name="T14" fmla="*/ 1 w 8"/>
                  <a:gd name="T15" fmla="*/ 3 h 4"/>
                  <a:gd name="T16" fmla="*/ 0 w 8"/>
                  <a:gd name="T17" fmla="*/ 3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4"/>
                  <a:gd name="T29" fmla="*/ 8 w 8"/>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4">
                    <a:moveTo>
                      <a:pt x="7" y="0"/>
                    </a:moveTo>
                    <a:lnTo>
                      <a:pt x="7" y="0"/>
                    </a:lnTo>
                    <a:lnTo>
                      <a:pt x="6" y="0"/>
                    </a:lnTo>
                    <a:lnTo>
                      <a:pt x="5" y="0"/>
                    </a:lnTo>
                    <a:lnTo>
                      <a:pt x="4" y="1"/>
                    </a:lnTo>
                    <a:lnTo>
                      <a:pt x="2" y="1"/>
                    </a:lnTo>
                    <a:lnTo>
                      <a:pt x="2" y="2"/>
                    </a:lnTo>
                    <a:lnTo>
                      <a:pt x="1" y="3"/>
                    </a:lnTo>
                    <a:lnTo>
                      <a:pt x="0" y="3"/>
                    </a:lnTo>
                  </a:path>
                </a:pathLst>
              </a:custGeom>
              <a:noFill/>
              <a:ln w="12700" cap="rnd">
                <a:solidFill>
                  <a:srgbClr val="C0E0C0"/>
                </a:solidFill>
                <a:round/>
                <a:headEnd/>
                <a:tailEnd/>
              </a:ln>
            </p:spPr>
            <p:txBody>
              <a:bodyPr/>
              <a:lstStyle/>
              <a:p>
                <a:endParaRPr lang="en-US">
                  <a:solidFill>
                    <a:srgbClr val="000000"/>
                  </a:solidFill>
                </a:endParaRPr>
              </a:p>
            </p:txBody>
          </p:sp>
          <p:sp>
            <p:nvSpPr>
              <p:cNvPr id="29188" name="Freeform 309"/>
              <p:cNvSpPr>
                <a:spLocks/>
              </p:cNvSpPr>
              <p:nvPr/>
            </p:nvSpPr>
            <p:spPr bwMode="auto">
              <a:xfrm>
                <a:off x="3519" y="2500"/>
                <a:ext cx="7" cy="1"/>
              </a:xfrm>
              <a:custGeom>
                <a:avLst/>
                <a:gdLst>
                  <a:gd name="T0" fmla="*/ 6 w 7"/>
                  <a:gd name="T1" fmla="*/ 0 h 1"/>
                  <a:gd name="T2" fmla="*/ 6 w 7"/>
                  <a:gd name="T3" fmla="*/ 0 h 1"/>
                  <a:gd name="T4" fmla="*/ 5 w 7"/>
                  <a:gd name="T5" fmla="*/ 0 h 1"/>
                  <a:gd name="T6" fmla="*/ 5 w 7"/>
                  <a:gd name="T7" fmla="*/ 0 h 1"/>
                  <a:gd name="T8" fmla="*/ 4 w 7"/>
                  <a:gd name="T9" fmla="*/ 0 h 1"/>
                  <a:gd name="T10" fmla="*/ 2 w 7"/>
                  <a:gd name="T11" fmla="*/ 0 h 1"/>
                  <a:gd name="T12" fmla="*/ 2 w 7"/>
                  <a:gd name="T13" fmla="*/ 0 h 1"/>
                  <a:gd name="T14" fmla="*/ 1 w 7"/>
                  <a:gd name="T15" fmla="*/ 0 h 1"/>
                  <a:gd name="T16" fmla="*/ 0 w 7"/>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
                  <a:gd name="T29" fmla="*/ 7 w 7"/>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
                    <a:moveTo>
                      <a:pt x="6" y="0"/>
                    </a:moveTo>
                    <a:lnTo>
                      <a:pt x="6" y="0"/>
                    </a:lnTo>
                    <a:lnTo>
                      <a:pt x="5" y="0"/>
                    </a:lnTo>
                    <a:lnTo>
                      <a:pt x="4" y="0"/>
                    </a:lnTo>
                    <a:lnTo>
                      <a:pt x="2" y="0"/>
                    </a:lnTo>
                    <a:lnTo>
                      <a:pt x="1"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189" name="Freeform 310"/>
              <p:cNvSpPr>
                <a:spLocks/>
              </p:cNvSpPr>
              <p:nvPr/>
            </p:nvSpPr>
            <p:spPr bwMode="auto">
              <a:xfrm>
                <a:off x="3520" y="2501"/>
                <a:ext cx="6" cy="2"/>
              </a:xfrm>
              <a:custGeom>
                <a:avLst/>
                <a:gdLst>
                  <a:gd name="T0" fmla="*/ 5 w 6"/>
                  <a:gd name="T1" fmla="*/ 1 h 2"/>
                  <a:gd name="T2" fmla="*/ 5 w 6"/>
                  <a:gd name="T3" fmla="*/ 1 h 2"/>
                  <a:gd name="T4" fmla="*/ 4 w 6"/>
                  <a:gd name="T5" fmla="*/ 1 h 2"/>
                  <a:gd name="T6" fmla="*/ 3 w 6"/>
                  <a:gd name="T7" fmla="*/ 0 h 2"/>
                  <a:gd name="T8" fmla="*/ 2 w 6"/>
                  <a:gd name="T9" fmla="*/ 0 h 2"/>
                  <a:gd name="T10" fmla="*/ 0 w 6"/>
                  <a:gd name="T11" fmla="*/ 0 h 2"/>
                  <a:gd name="T12" fmla="*/ 0 60000 65536"/>
                  <a:gd name="T13" fmla="*/ 0 60000 65536"/>
                  <a:gd name="T14" fmla="*/ 0 60000 65536"/>
                  <a:gd name="T15" fmla="*/ 0 60000 65536"/>
                  <a:gd name="T16" fmla="*/ 0 60000 65536"/>
                  <a:gd name="T17" fmla="*/ 0 60000 65536"/>
                  <a:gd name="T18" fmla="*/ 0 w 6"/>
                  <a:gd name="T19" fmla="*/ 0 h 2"/>
                  <a:gd name="T20" fmla="*/ 6 w 6"/>
                  <a:gd name="T21" fmla="*/ 2 h 2"/>
                </a:gdLst>
                <a:ahLst/>
                <a:cxnLst>
                  <a:cxn ang="T12">
                    <a:pos x="T0" y="T1"/>
                  </a:cxn>
                  <a:cxn ang="T13">
                    <a:pos x="T2" y="T3"/>
                  </a:cxn>
                  <a:cxn ang="T14">
                    <a:pos x="T4" y="T5"/>
                  </a:cxn>
                  <a:cxn ang="T15">
                    <a:pos x="T6" y="T7"/>
                  </a:cxn>
                  <a:cxn ang="T16">
                    <a:pos x="T8" y="T9"/>
                  </a:cxn>
                  <a:cxn ang="T17">
                    <a:pos x="T10" y="T11"/>
                  </a:cxn>
                </a:cxnLst>
                <a:rect l="T18" t="T19" r="T20" b="T21"/>
                <a:pathLst>
                  <a:path w="6" h="2">
                    <a:moveTo>
                      <a:pt x="5" y="1"/>
                    </a:moveTo>
                    <a:lnTo>
                      <a:pt x="5" y="1"/>
                    </a:lnTo>
                    <a:lnTo>
                      <a:pt x="4" y="1"/>
                    </a:lnTo>
                    <a:lnTo>
                      <a:pt x="3" y="0"/>
                    </a:lnTo>
                    <a:lnTo>
                      <a:pt x="2"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190" name="Freeform 311"/>
              <p:cNvSpPr>
                <a:spLocks/>
              </p:cNvSpPr>
              <p:nvPr/>
            </p:nvSpPr>
            <p:spPr bwMode="auto">
              <a:xfrm>
                <a:off x="3521" y="2503"/>
                <a:ext cx="5" cy="1"/>
              </a:xfrm>
              <a:custGeom>
                <a:avLst/>
                <a:gdLst>
                  <a:gd name="T0" fmla="*/ 4 w 5"/>
                  <a:gd name="T1" fmla="*/ 0 h 1"/>
                  <a:gd name="T2" fmla="*/ 4 w 5"/>
                  <a:gd name="T3" fmla="*/ 0 h 1"/>
                  <a:gd name="T4" fmla="*/ 2 w 5"/>
                  <a:gd name="T5" fmla="*/ 0 h 1"/>
                  <a:gd name="T6" fmla="*/ 1 w 5"/>
                  <a:gd name="T7" fmla="*/ 0 h 1"/>
                  <a:gd name="T8" fmla="*/ 0 w 5"/>
                  <a:gd name="T9" fmla="*/ 0 h 1"/>
                  <a:gd name="T10" fmla="*/ 0 60000 65536"/>
                  <a:gd name="T11" fmla="*/ 0 60000 65536"/>
                  <a:gd name="T12" fmla="*/ 0 60000 65536"/>
                  <a:gd name="T13" fmla="*/ 0 60000 65536"/>
                  <a:gd name="T14" fmla="*/ 0 60000 65536"/>
                  <a:gd name="T15" fmla="*/ 0 w 5"/>
                  <a:gd name="T16" fmla="*/ 0 h 1"/>
                  <a:gd name="T17" fmla="*/ 5 w 5"/>
                  <a:gd name="T18" fmla="*/ 1 h 1"/>
                </a:gdLst>
                <a:ahLst/>
                <a:cxnLst>
                  <a:cxn ang="T10">
                    <a:pos x="T0" y="T1"/>
                  </a:cxn>
                  <a:cxn ang="T11">
                    <a:pos x="T2" y="T3"/>
                  </a:cxn>
                  <a:cxn ang="T12">
                    <a:pos x="T4" y="T5"/>
                  </a:cxn>
                  <a:cxn ang="T13">
                    <a:pos x="T6" y="T7"/>
                  </a:cxn>
                  <a:cxn ang="T14">
                    <a:pos x="T8" y="T9"/>
                  </a:cxn>
                </a:cxnLst>
                <a:rect l="T15" t="T16" r="T17" b="T18"/>
                <a:pathLst>
                  <a:path w="5" h="1">
                    <a:moveTo>
                      <a:pt x="4" y="0"/>
                    </a:moveTo>
                    <a:lnTo>
                      <a:pt x="4" y="0"/>
                    </a:lnTo>
                    <a:lnTo>
                      <a:pt x="2" y="0"/>
                    </a:lnTo>
                    <a:lnTo>
                      <a:pt x="1"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191" name="Freeform 312"/>
              <p:cNvSpPr>
                <a:spLocks/>
              </p:cNvSpPr>
              <p:nvPr/>
            </p:nvSpPr>
            <p:spPr bwMode="auto">
              <a:xfrm>
                <a:off x="3522" y="2505"/>
                <a:ext cx="4" cy="1"/>
              </a:xfrm>
              <a:custGeom>
                <a:avLst/>
                <a:gdLst>
                  <a:gd name="T0" fmla="*/ 3 w 4"/>
                  <a:gd name="T1" fmla="*/ 0 h 1"/>
                  <a:gd name="T2" fmla="*/ 3 w 4"/>
                  <a:gd name="T3" fmla="*/ 0 h 1"/>
                  <a:gd name="T4" fmla="*/ 2 w 4"/>
                  <a:gd name="T5" fmla="*/ 0 h 1"/>
                  <a:gd name="T6" fmla="*/ 1 w 4"/>
                  <a:gd name="T7" fmla="*/ 0 h 1"/>
                  <a:gd name="T8" fmla="*/ 0 w 4"/>
                  <a:gd name="T9" fmla="*/ 0 h 1"/>
                  <a:gd name="T10" fmla="*/ 0 60000 65536"/>
                  <a:gd name="T11" fmla="*/ 0 60000 65536"/>
                  <a:gd name="T12" fmla="*/ 0 60000 65536"/>
                  <a:gd name="T13" fmla="*/ 0 60000 65536"/>
                  <a:gd name="T14" fmla="*/ 0 60000 65536"/>
                  <a:gd name="T15" fmla="*/ 0 w 4"/>
                  <a:gd name="T16" fmla="*/ 0 h 1"/>
                  <a:gd name="T17" fmla="*/ 4 w 4"/>
                  <a:gd name="T18" fmla="*/ 1 h 1"/>
                </a:gdLst>
                <a:ahLst/>
                <a:cxnLst>
                  <a:cxn ang="T10">
                    <a:pos x="T0" y="T1"/>
                  </a:cxn>
                  <a:cxn ang="T11">
                    <a:pos x="T2" y="T3"/>
                  </a:cxn>
                  <a:cxn ang="T12">
                    <a:pos x="T4" y="T5"/>
                  </a:cxn>
                  <a:cxn ang="T13">
                    <a:pos x="T6" y="T7"/>
                  </a:cxn>
                  <a:cxn ang="T14">
                    <a:pos x="T8" y="T9"/>
                  </a:cxn>
                </a:cxnLst>
                <a:rect l="T15" t="T16" r="T17" b="T18"/>
                <a:pathLst>
                  <a:path w="4" h="1">
                    <a:moveTo>
                      <a:pt x="3" y="0"/>
                    </a:moveTo>
                    <a:lnTo>
                      <a:pt x="3" y="0"/>
                    </a:lnTo>
                    <a:lnTo>
                      <a:pt x="2" y="0"/>
                    </a:lnTo>
                    <a:lnTo>
                      <a:pt x="1"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192" name="Freeform 313"/>
              <p:cNvSpPr>
                <a:spLocks/>
              </p:cNvSpPr>
              <p:nvPr/>
            </p:nvSpPr>
            <p:spPr bwMode="auto">
              <a:xfrm>
                <a:off x="3522" y="2506"/>
                <a:ext cx="4" cy="1"/>
              </a:xfrm>
              <a:custGeom>
                <a:avLst/>
                <a:gdLst>
                  <a:gd name="T0" fmla="*/ 0 w 4"/>
                  <a:gd name="T1" fmla="*/ 0 h 1"/>
                  <a:gd name="T2" fmla="*/ 0 w 4"/>
                  <a:gd name="T3" fmla="*/ 0 h 1"/>
                  <a:gd name="T4" fmla="*/ 1 w 4"/>
                  <a:gd name="T5" fmla="*/ 0 h 1"/>
                  <a:gd name="T6" fmla="*/ 2 w 4"/>
                  <a:gd name="T7" fmla="*/ 0 h 1"/>
                  <a:gd name="T8" fmla="*/ 2 w 4"/>
                  <a:gd name="T9" fmla="*/ 0 h 1"/>
                  <a:gd name="T10" fmla="*/ 3 w 4"/>
                  <a:gd name="T11" fmla="*/ 0 h 1"/>
                  <a:gd name="T12" fmla="*/ 0 60000 65536"/>
                  <a:gd name="T13" fmla="*/ 0 60000 65536"/>
                  <a:gd name="T14" fmla="*/ 0 60000 65536"/>
                  <a:gd name="T15" fmla="*/ 0 60000 65536"/>
                  <a:gd name="T16" fmla="*/ 0 60000 65536"/>
                  <a:gd name="T17" fmla="*/ 0 60000 65536"/>
                  <a:gd name="T18" fmla="*/ 0 w 4"/>
                  <a:gd name="T19" fmla="*/ 0 h 1"/>
                  <a:gd name="T20" fmla="*/ 4 w 4"/>
                  <a:gd name="T21" fmla="*/ 1 h 1"/>
                </a:gdLst>
                <a:ahLst/>
                <a:cxnLst>
                  <a:cxn ang="T12">
                    <a:pos x="T0" y="T1"/>
                  </a:cxn>
                  <a:cxn ang="T13">
                    <a:pos x="T2" y="T3"/>
                  </a:cxn>
                  <a:cxn ang="T14">
                    <a:pos x="T4" y="T5"/>
                  </a:cxn>
                  <a:cxn ang="T15">
                    <a:pos x="T6" y="T7"/>
                  </a:cxn>
                  <a:cxn ang="T16">
                    <a:pos x="T8" y="T9"/>
                  </a:cxn>
                  <a:cxn ang="T17">
                    <a:pos x="T10" y="T11"/>
                  </a:cxn>
                </a:cxnLst>
                <a:rect l="T18" t="T19" r="T20" b="T21"/>
                <a:pathLst>
                  <a:path w="4" h="1">
                    <a:moveTo>
                      <a:pt x="0" y="0"/>
                    </a:moveTo>
                    <a:lnTo>
                      <a:pt x="0" y="0"/>
                    </a:lnTo>
                    <a:lnTo>
                      <a:pt x="1" y="0"/>
                    </a:lnTo>
                    <a:lnTo>
                      <a:pt x="2" y="0"/>
                    </a:lnTo>
                    <a:lnTo>
                      <a:pt x="3" y="0"/>
                    </a:lnTo>
                  </a:path>
                </a:pathLst>
              </a:custGeom>
              <a:noFill/>
              <a:ln w="12700" cap="rnd">
                <a:solidFill>
                  <a:srgbClr val="C0E0C0"/>
                </a:solidFill>
                <a:round/>
                <a:headEnd/>
                <a:tailEnd/>
              </a:ln>
            </p:spPr>
            <p:txBody>
              <a:bodyPr/>
              <a:lstStyle/>
              <a:p>
                <a:endParaRPr lang="en-US">
                  <a:solidFill>
                    <a:srgbClr val="000000"/>
                  </a:solidFill>
                </a:endParaRPr>
              </a:p>
            </p:txBody>
          </p:sp>
          <p:sp>
            <p:nvSpPr>
              <p:cNvPr id="29193" name="Freeform 314"/>
              <p:cNvSpPr>
                <a:spLocks/>
              </p:cNvSpPr>
              <p:nvPr/>
            </p:nvSpPr>
            <p:spPr bwMode="auto">
              <a:xfrm>
                <a:off x="3523" y="2507"/>
                <a:ext cx="3" cy="1"/>
              </a:xfrm>
              <a:custGeom>
                <a:avLst/>
                <a:gdLst>
                  <a:gd name="T0" fmla="*/ 0 w 3"/>
                  <a:gd name="T1" fmla="*/ 0 h 1"/>
                  <a:gd name="T2" fmla="*/ 0 w 3"/>
                  <a:gd name="T3" fmla="*/ 0 h 1"/>
                  <a:gd name="T4" fmla="*/ 1 w 3"/>
                  <a:gd name="T5" fmla="*/ 0 h 1"/>
                  <a:gd name="T6" fmla="*/ 2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0"/>
                    </a:moveTo>
                    <a:lnTo>
                      <a:pt x="0" y="0"/>
                    </a:lnTo>
                    <a:lnTo>
                      <a:pt x="1" y="0"/>
                    </a:lnTo>
                    <a:lnTo>
                      <a:pt x="2" y="0"/>
                    </a:lnTo>
                  </a:path>
                </a:pathLst>
              </a:custGeom>
              <a:noFill/>
              <a:ln w="12700" cap="rnd">
                <a:solidFill>
                  <a:srgbClr val="C0E0C0"/>
                </a:solidFill>
                <a:round/>
                <a:headEnd/>
                <a:tailEnd/>
              </a:ln>
            </p:spPr>
            <p:txBody>
              <a:bodyPr/>
              <a:lstStyle/>
              <a:p>
                <a:endParaRPr lang="en-US">
                  <a:solidFill>
                    <a:srgbClr val="000000"/>
                  </a:solidFill>
                </a:endParaRPr>
              </a:p>
            </p:txBody>
          </p:sp>
          <p:sp>
            <p:nvSpPr>
              <p:cNvPr id="29194" name="Freeform 315"/>
              <p:cNvSpPr>
                <a:spLocks/>
              </p:cNvSpPr>
              <p:nvPr/>
            </p:nvSpPr>
            <p:spPr bwMode="auto">
              <a:xfrm>
                <a:off x="3523" y="2508"/>
                <a:ext cx="3" cy="2"/>
              </a:xfrm>
              <a:custGeom>
                <a:avLst/>
                <a:gdLst>
                  <a:gd name="T0" fmla="*/ 0 w 3"/>
                  <a:gd name="T1" fmla="*/ 0 h 2"/>
                  <a:gd name="T2" fmla="*/ 0 w 3"/>
                  <a:gd name="T3" fmla="*/ 0 h 2"/>
                  <a:gd name="T4" fmla="*/ 1 w 3"/>
                  <a:gd name="T5" fmla="*/ 0 h 2"/>
                  <a:gd name="T6" fmla="*/ 2 w 3"/>
                  <a:gd name="T7" fmla="*/ 0 h 2"/>
                  <a:gd name="T8" fmla="*/ 2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0" y="0"/>
                    </a:lnTo>
                    <a:lnTo>
                      <a:pt x="1" y="0"/>
                    </a:lnTo>
                    <a:lnTo>
                      <a:pt x="2" y="0"/>
                    </a:lnTo>
                    <a:lnTo>
                      <a:pt x="2" y="1"/>
                    </a:lnTo>
                  </a:path>
                </a:pathLst>
              </a:custGeom>
              <a:noFill/>
              <a:ln w="12700" cap="rnd">
                <a:solidFill>
                  <a:srgbClr val="C0E0C0"/>
                </a:solidFill>
                <a:round/>
                <a:headEnd/>
                <a:tailEnd/>
              </a:ln>
            </p:spPr>
            <p:txBody>
              <a:bodyPr/>
              <a:lstStyle/>
              <a:p>
                <a:endParaRPr lang="en-US">
                  <a:solidFill>
                    <a:srgbClr val="000000"/>
                  </a:solidFill>
                </a:endParaRPr>
              </a:p>
            </p:txBody>
          </p:sp>
          <p:sp>
            <p:nvSpPr>
              <p:cNvPr id="29195" name="Freeform 316"/>
              <p:cNvSpPr>
                <a:spLocks/>
              </p:cNvSpPr>
              <p:nvPr/>
            </p:nvSpPr>
            <p:spPr bwMode="auto">
              <a:xfrm>
                <a:off x="3521" y="2504"/>
                <a:ext cx="6" cy="11"/>
              </a:xfrm>
              <a:custGeom>
                <a:avLst/>
                <a:gdLst>
                  <a:gd name="T0" fmla="*/ 0 w 6"/>
                  <a:gd name="T1" fmla="*/ 0 h 11"/>
                  <a:gd name="T2" fmla="*/ 0 w 6"/>
                  <a:gd name="T3" fmla="*/ 0 h 11"/>
                  <a:gd name="T4" fmla="*/ 1 w 6"/>
                  <a:gd name="T5" fmla="*/ 1 h 11"/>
                  <a:gd name="T6" fmla="*/ 1 w 6"/>
                  <a:gd name="T7" fmla="*/ 2 h 11"/>
                  <a:gd name="T8" fmla="*/ 2 w 6"/>
                  <a:gd name="T9" fmla="*/ 3 h 11"/>
                  <a:gd name="T10" fmla="*/ 3 w 6"/>
                  <a:gd name="T11" fmla="*/ 4 h 11"/>
                  <a:gd name="T12" fmla="*/ 3 w 6"/>
                  <a:gd name="T13" fmla="*/ 7 h 11"/>
                  <a:gd name="T14" fmla="*/ 4 w 6"/>
                  <a:gd name="T15" fmla="*/ 8 h 11"/>
                  <a:gd name="T16" fmla="*/ 5 w 6"/>
                  <a:gd name="T17" fmla="*/ 1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1" y="1"/>
                    </a:lnTo>
                    <a:lnTo>
                      <a:pt x="1" y="2"/>
                    </a:lnTo>
                    <a:lnTo>
                      <a:pt x="2" y="3"/>
                    </a:lnTo>
                    <a:lnTo>
                      <a:pt x="3" y="4"/>
                    </a:lnTo>
                    <a:lnTo>
                      <a:pt x="3" y="7"/>
                    </a:lnTo>
                    <a:lnTo>
                      <a:pt x="4" y="8"/>
                    </a:lnTo>
                    <a:lnTo>
                      <a:pt x="5" y="10"/>
                    </a:lnTo>
                  </a:path>
                </a:pathLst>
              </a:custGeom>
              <a:noFill/>
              <a:ln w="12700" cap="rnd">
                <a:solidFill>
                  <a:srgbClr val="C0E0C0"/>
                </a:solidFill>
                <a:round/>
                <a:headEnd/>
                <a:tailEnd/>
              </a:ln>
            </p:spPr>
            <p:txBody>
              <a:bodyPr/>
              <a:lstStyle/>
              <a:p>
                <a:endParaRPr lang="en-US">
                  <a:solidFill>
                    <a:srgbClr val="000000"/>
                  </a:solidFill>
                </a:endParaRPr>
              </a:p>
            </p:txBody>
          </p:sp>
          <p:sp>
            <p:nvSpPr>
              <p:cNvPr id="29196" name="Freeform 317"/>
              <p:cNvSpPr>
                <a:spLocks/>
              </p:cNvSpPr>
              <p:nvPr/>
            </p:nvSpPr>
            <p:spPr bwMode="auto">
              <a:xfrm>
                <a:off x="3376" y="2542"/>
                <a:ext cx="3" cy="8"/>
              </a:xfrm>
              <a:custGeom>
                <a:avLst/>
                <a:gdLst>
                  <a:gd name="T0" fmla="*/ 1 w 3"/>
                  <a:gd name="T1" fmla="*/ 2 h 8"/>
                  <a:gd name="T2" fmla="*/ 1 w 3"/>
                  <a:gd name="T3" fmla="*/ 2 h 8"/>
                  <a:gd name="T4" fmla="*/ 1 w 3"/>
                  <a:gd name="T5" fmla="*/ 2 h 8"/>
                  <a:gd name="T6" fmla="*/ 1 w 3"/>
                  <a:gd name="T7" fmla="*/ 1 h 8"/>
                  <a:gd name="T8" fmla="*/ 1 w 3"/>
                  <a:gd name="T9" fmla="*/ 1 h 8"/>
                  <a:gd name="T10" fmla="*/ 1 w 3"/>
                  <a:gd name="T11" fmla="*/ 1 h 8"/>
                  <a:gd name="T12" fmla="*/ 2 w 3"/>
                  <a:gd name="T13" fmla="*/ 1 h 8"/>
                  <a:gd name="T14" fmla="*/ 2 w 3"/>
                  <a:gd name="T15" fmla="*/ 1 h 8"/>
                  <a:gd name="T16" fmla="*/ 2 w 3"/>
                  <a:gd name="T17" fmla="*/ 1 h 8"/>
                  <a:gd name="T18" fmla="*/ 2 w 3"/>
                  <a:gd name="T19" fmla="*/ 1 h 8"/>
                  <a:gd name="T20" fmla="*/ 2 w 3"/>
                  <a:gd name="T21" fmla="*/ 0 h 8"/>
                  <a:gd name="T22" fmla="*/ 2 w 3"/>
                  <a:gd name="T23" fmla="*/ 0 h 8"/>
                  <a:gd name="T24" fmla="*/ 1 w 3"/>
                  <a:gd name="T25" fmla="*/ 0 h 8"/>
                  <a:gd name="T26" fmla="*/ 1 w 3"/>
                  <a:gd name="T27" fmla="*/ 1 h 8"/>
                  <a:gd name="T28" fmla="*/ 1 w 3"/>
                  <a:gd name="T29" fmla="*/ 2 h 8"/>
                  <a:gd name="T30" fmla="*/ 0 w 3"/>
                  <a:gd name="T31" fmla="*/ 2 h 8"/>
                  <a:gd name="T32" fmla="*/ 0 w 3"/>
                  <a:gd name="T33" fmla="*/ 3 h 8"/>
                  <a:gd name="T34" fmla="*/ 0 w 3"/>
                  <a:gd name="T35" fmla="*/ 4 h 8"/>
                  <a:gd name="T36" fmla="*/ 0 w 3"/>
                  <a:gd name="T37" fmla="*/ 4 h 8"/>
                  <a:gd name="T38" fmla="*/ 0 w 3"/>
                  <a:gd name="T39" fmla="*/ 4 h 8"/>
                  <a:gd name="T40" fmla="*/ 0 w 3"/>
                  <a:gd name="T41" fmla="*/ 4 h 8"/>
                  <a:gd name="T42" fmla="*/ 0 w 3"/>
                  <a:gd name="T43" fmla="*/ 4 h 8"/>
                  <a:gd name="T44" fmla="*/ 0 w 3"/>
                  <a:gd name="T45" fmla="*/ 4 h 8"/>
                  <a:gd name="T46" fmla="*/ 0 w 3"/>
                  <a:gd name="T47" fmla="*/ 6 h 8"/>
                  <a:gd name="T48" fmla="*/ 0 w 3"/>
                  <a:gd name="T49" fmla="*/ 7 h 8"/>
                  <a:gd name="T50" fmla="*/ 0 w 3"/>
                  <a:gd name="T51" fmla="*/ 7 h 8"/>
                  <a:gd name="T52" fmla="*/ 0 w 3"/>
                  <a:gd name="T53" fmla="*/ 7 h 8"/>
                  <a:gd name="T54" fmla="*/ 0 w 3"/>
                  <a:gd name="T55" fmla="*/ 7 h 8"/>
                  <a:gd name="T56" fmla="*/ 0 w 3"/>
                  <a:gd name="T57" fmla="*/ 7 h 8"/>
                  <a:gd name="T58" fmla="*/ 0 w 3"/>
                  <a:gd name="T59" fmla="*/ 7 h 8"/>
                  <a:gd name="T60" fmla="*/ 1 w 3"/>
                  <a:gd name="T61" fmla="*/ 6 h 8"/>
                  <a:gd name="T62" fmla="*/ 1 w 3"/>
                  <a:gd name="T63" fmla="*/ 6 h 8"/>
                  <a:gd name="T64" fmla="*/ 1 w 3"/>
                  <a:gd name="T65" fmla="*/ 5 h 8"/>
                  <a:gd name="T66" fmla="*/ 1 w 3"/>
                  <a:gd name="T67" fmla="*/ 5 h 8"/>
                  <a:gd name="T68" fmla="*/ 1 w 3"/>
                  <a:gd name="T69" fmla="*/ 5 h 8"/>
                  <a:gd name="T70" fmla="*/ 1 w 3"/>
                  <a:gd name="T71" fmla="*/ 5 h 8"/>
                  <a:gd name="T72" fmla="*/ 1 w 3"/>
                  <a:gd name="T73" fmla="*/ 5 h 8"/>
                  <a:gd name="T74" fmla="*/ 1 w 3"/>
                  <a:gd name="T75" fmla="*/ 2 h 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8"/>
                  <a:gd name="T116" fmla="*/ 3 w 3"/>
                  <a:gd name="T117" fmla="*/ 8 h 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8">
                    <a:moveTo>
                      <a:pt x="1" y="2"/>
                    </a:moveTo>
                    <a:lnTo>
                      <a:pt x="1" y="2"/>
                    </a:lnTo>
                    <a:lnTo>
                      <a:pt x="1" y="1"/>
                    </a:lnTo>
                    <a:lnTo>
                      <a:pt x="2" y="1"/>
                    </a:lnTo>
                    <a:lnTo>
                      <a:pt x="2" y="0"/>
                    </a:lnTo>
                    <a:lnTo>
                      <a:pt x="1" y="0"/>
                    </a:lnTo>
                    <a:lnTo>
                      <a:pt x="1" y="1"/>
                    </a:lnTo>
                    <a:lnTo>
                      <a:pt x="1" y="2"/>
                    </a:lnTo>
                    <a:lnTo>
                      <a:pt x="0" y="2"/>
                    </a:lnTo>
                    <a:lnTo>
                      <a:pt x="0" y="3"/>
                    </a:lnTo>
                    <a:lnTo>
                      <a:pt x="0" y="4"/>
                    </a:lnTo>
                    <a:lnTo>
                      <a:pt x="0" y="6"/>
                    </a:lnTo>
                    <a:lnTo>
                      <a:pt x="0" y="7"/>
                    </a:lnTo>
                    <a:lnTo>
                      <a:pt x="1" y="6"/>
                    </a:lnTo>
                    <a:lnTo>
                      <a:pt x="1" y="5"/>
                    </a:lnTo>
                    <a:lnTo>
                      <a:pt x="1" y="2"/>
                    </a:lnTo>
                  </a:path>
                </a:pathLst>
              </a:custGeom>
              <a:solidFill>
                <a:srgbClr val="002000"/>
              </a:solidFill>
              <a:ln w="12700" cap="rnd">
                <a:noFill/>
                <a:round/>
                <a:headEnd/>
                <a:tailEnd/>
              </a:ln>
            </p:spPr>
            <p:txBody>
              <a:bodyPr/>
              <a:lstStyle/>
              <a:p>
                <a:endParaRPr lang="en-US">
                  <a:solidFill>
                    <a:srgbClr val="000000"/>
                  </a:solidFill>
                </a:endParaRPr>
              </a:p>
            </p:txBody>
          </p:sp>
          <p:sp>
            <p:nvSpPr>
              <p:cNvPr id="29197" name="Freeform 318"/>
              <p:cNvSpPr>
                <a:spLocks/>
              </p:cNvSpPr>
              <p:nvPr/>
            </p:nvSpPr>
            <p:spPr bwMode="auto">
              <a:xfrm>
                <a:off x="3375" y="2542"/>
                <a:ext cx="3" cy="9"/>
              </a:xfrm>
              <a:custGeom>
                <a:avLst/>
                <a:gdLst>
                  <a:gd name="T0" fmla="*/ 1 w 3"/>
                  <a:gd name="T1" fmla="*/ 3 h 9"/>
                  <a:gd name="T2" fmla="*/ 1 w 3"/>
                  <a:gd name="T3" fmla="*/ 3 h 9"/>
                  <a:gd name="T4" fmla="*/ 1 w 3"/>
                  <a:gd name="T5" fmla="*/ 2 h 9"/>
                  <a:gd name="T6" fmla="*/ 1 w 3"/>
                  <a:gd name="T7" fmla="*/ 2 h 9"/>
                  <a:gd name="T8" fmla="*/ 1 w 3"/>
                  <a:gd name="T9" fmla="*/ 2 h 9"/>
                  <a:gd name="T10" fmla="*/ 2 w 3"/>
                  <a:gd name="T11" fmla="*/ 1 h 9"/>
                  <a:gd name="T12" fmla="*/ 2 w 3"/>
                  <a:gd name="T13" fmla="*/ 1 h 9"/>
                  <a:gd name="T14" fmla="*/ 2 w 3"/>
                  <a:gd name="T15" fmla="*/ 2 h 9"/>
                  <a:gd name="T16" fmla="*/ 2 w 3"/>
                  <a:gd name="T17" fmla="*/ 1 h 9"/>
                  <a:gd name="T18" fmla="*/ 2 w 3"/>
                  <a:gd name="T19" fmla="*/ 0 h 9"/>
                  <a:gd name="T20" fmla="*/ 2 w 3"/>
                  <a:gd name="T21" fmla="*/ 1 h 9"/>
                  <a:gd name="T22" fmla="*/ 2 w 3"/>
                  <a:gd name="T23" fmla="*/ 1 h 9"/>
                  <a:gd name="T24" fmla="*/ 1 w 3"/>
                  <a:gd name="T25" fmla="*/ 1 h 9"/>
                  <a:gd name="T26" fmla="*/ 1 w 3"/>
                  <a:gd name="T27" fmla="*/ 2 h 9"/>
                  <a:gd name="T28" fmla="*/ 1 w 3"/>
                  <a:gd name="T29" fmla="*/ 3 h 9"/>
                  <a:gd name="T30" fmla="*/ 0 w 3"/>
                  <a:gd name="T31" fmla="*/ 3 h 9"/>
                  <a:gd name="T32" fmla="*/ 0 w 3"/>
                  <a:gd name="T33" fmla="*/ 4 h 9"/>
                  <a:gd name="T34" fmla="*/ 0 w 3"/>
                  <a:gd name="T35" fmla="*/ 4 h 9"/>
                  <a:gd name="T36" fmla="*/ 0 w 3"/>
                  <a:gd name="T37" fmla="*/ 5 h 9"/>
                  <a:gd name="T38" fmla="*/ 0 w 3"/>
                  <a:gd name="T39" fmla="*/ 5 h 9"/>
                  <a:gd name="T40" fmla="*/ 0 w 3"/>
                  <a:gd name="T41" fmla="*/ 4 h 9"/>
                  <a:gd name="T42" fmla="*/ 0 w 3"/>
                  <a:gd name="T43" fmla="*/ 7 h 9"/>
                  <a:gd name="T44" fmla="*/ 0 w 3"/>
                  <a:gd name="T45" fmla="*/ 7 h 9"/>
                  <a:gd name="T46" fmla="*/ 0 w 3"/>
                  <a:gd name="T47" fmla="*/ 8 h 9"/>
                  <a:gd name="T48" fmla="*/ 0 w 3"/>
                  <a:gd name="T49" fmla="*/ 8 h 9"/>
                  <a:gd name="T50" fmla="*/ 0 w 3"/>
                  <a:gd name="T51" fmla="*/ 8 h 9"/>
                  <a:gd name="T52" fmla="*/ 0 w 3"/>
                  <a:gd name="T53" fmla="*/ 7 h 9"/>
                  <a:gd name="T54" fmla="*/ 1 w 3"/>
                  <a:gd name="T55" fmla="*/ 7 h 9"/>
                  <a:gd name="T56" fmla="*/ 1 w 3"/>
                  <a:gd name="T57" fmla="*/ 7 h 9"/>
                  <a:gd name="T58" fmla="*/ 1 w 3"/>
                  <a:gd name="T59" fmla="*/ 6 h 9"/>
                  <a:gd name="T60" fmla="*/ 1 w 3"/>
                  <a:gd name="T61" fmla="*/ 6 h 9"/>
                  <a:gd name="T62" fmla="*/ 2 w 3"/>
                  <a:gd name="T63" fmla="*/ 6 h 9"/>
                  <a:gd name="T64" fmla="*/ 2 w 3"/>
                  <a:gd name="T65" fmla="*/ 5 h 9"/>
                  <a:gd name="T66" fmla="*/ 1 w 3"/>
                  <a:gd name="T67" fmla="*/ 6 h 9"/>
                  <a:gd name="T68" fmla="*/ 1 w 3"/>
                  <a:gd name="T69" fmla="*/ 3 h 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
                  <a:gd name="T106" fmla="*/ 0 h 9"/>
                  <a:gd name="T107" fmla="*/ 3 w 3"/>
                  <a:gd name="T108" fmla="*/ 9 h 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 h="9">
                    <a:moveTo>
                      <a:pt x="1" y="3"/>
                    </a:moveTo>
                    <a:lnTo>
                      <a:pt x="1" y="3"/>
                    </a:lnTo>
                    <a:lnTo>
                      <a:pt x="1" y="2"/>
                    </a:lnTo>
                    <a:lnTo>
                      <a:pt x="2" y="1"/>
                    </a:lnTo>
                    <a:lnTo>
                      <a:pt x="2" y="2"/>
                    </a:lnTo>
                    <a:lnTo>
                      <a:pt x="2" y="1"/>
                    </a:lnTo>
                    <a:lnTo>
                      <a:pt x="2" y="0"/>
                    </a:lnTo>
                    <a:lnTo>
                      <a:pt x="2" y="1"/>
                    </a:lnTo>
                    <a:lnTo>
                      <a:pt x="1" y="1"/>
                    </a:lnTo>
                    <a:lnTo>
                      <a:pt x="1" y="2"/>
                    </a:lnTo>
                    <a:lnTo>
                      <a:pt x="1" y="3"/>
                    </a:lnTo>
                    <a:lnTo>
                      <a:pt x="0" y="3"/>
                    </a:lnTo>
                    <a:lnTo>
                      <a:pt x="0" y="4"/>
                    </a:lnTo>
                    <a:lnTo>
                      <a:pt x="0" y="5"/>
                    </a:lnTo>
                    <a:lnTo>
                      <a:pt x="0" y="4"/>
                    </a:lnTo>
                    <a:lnTo>
                      <a:pt x="0" y="7"/>
                    </a:lnTo>
                    <a:lnTo>
                      <a:pt x="0" y="8"/>
                    </a:lnTo>
                    <a:lnTo>
                      <a:pt x="0" y="7"/>
                    </a:lnTo>
                    <a:lnTo>
                      <a:pt x="1" y="7"/>
                    </a:lnTo>
                    <a:lnTo>
                      <a:pt x="1" y="6"/>
                    </a:lnTo>
                    <a:lnTo>
                      <a:pt x="2" y="6"/>
                    </a:lnTo>
                    <a:lnTo>
                      <a:pt x="2" y="5"/>
                    </a:lnTo>
                    <a:lnTo>
                      <a:pt x="1" y="6"/>
                    </a:lnTo>
                    <a:lnTo>
                      <a:pt x="1" y="3"/>
                    </a:lnTo>
                  </a:path>
                </a:pathLst>
              </a:custGeom>
              <a:solidFill>
                <a:srgbClr val="F0F0F0"/>
              </a:solidFill>
              <a:ln w="12700" cap="rnd">
                <a:noFill/>
                <a:round/>
                <a:headEnd/>
                <a:tailEnd/>
              </a:ln>
            </p:spPr>
            <p:txBody>
              <a:bodyPr/>
              <a:lstStyle/>
              <a:p>
                <a:endParaRPr lang="en-US">
                  <a:solidFill>
                    <a:srgbClr val="000000"/>
                  </a:solidFill>
                </a:endParaRPr>
              </a:p>
            </p:txBody>
          </p:sp>
          <p:sp>
            <p:nvSpPr>
              <p:cNvPr id="29198" name="Freeform 319"/>
              <p:cNvSpPr>
                <a:spLocks/>
              </p:cNvSpPr>
              <p:nvPr/>
            </p:nvSpPr>
            <p:spPr bwMode="auto">
              <a:xfrm>
                <a:off x="3383" y="2538"/>
                <a:ext cx="7" cy="5"/>
              </a:xfrm>
              <a:custGeom>
                <a:avLst/>
                <a:gdLst>
                  <a:gd name="T0" fmla="*/ 2 w 7"/>
                  <a:gd name="T1" fmla="*/ 2 h 5"/>
                  <a:gd name="T2" fmla="*/ 2 w 7"/>
                  <a:gd name="T3" fmla="*/ 2 h 5"/>
                  <a:gd name="T4" fmla="*/ 1 w 7"/>
                  <a:gd name="T5" fmla="*/ 2 h 5"/>
                  <a:gd name="T6" fmla="*/ 1 w 7"/>
                  <a:gd name="T7" fmla="*/ 1 h 5"/>
                  <a:gd name="T8" fmla="*/ 2 w 7"/>
                  <a:gd name="T9" fmla="*/ 1 h 5"/>
                  <a:gd name="T10" fmla="*/ 2 w 7"/>
                  <a:gd name="T11" fmla="*/ 1 h 5"/>
                  <a:gd name="T12" fmla="*/ 1 w 7"/>
                  <a:gd name="T13" fmla="*/ 1 h 5"/>
                  <a:gd name="T14" fmla="*/ 1 w 7"/>
                  <a:gd name="T15" fmla="*/ 1 h 5"/>
                  <a:gd name="T16" fmla="*/ 1 w 7"/>
                  <a:gd name="T17" fmla="*/ 1 h 5"/>
                  <a:gd name="T18" fmla="*/ 0 w 7"/>
                  <a:gd name="T19" fmla="*/ 1 h 5"/>
                  <a:gd name="T20" fmla="*/ 0 w 7"/>
                  <a:gd name="T21" fmla="*/ 2 h 5"/>
                  <a:gd name="T22" fmla="*/ 0 w 7"/>
                  <a:gd name="T23" fmla="*/ 2 h 5"/>
                  <a:gd name="T24" fmla="*/ 0 w 7"/>
                  <a:gd name="T25" fmla="*/ 2 h 5"/>
                  <a:gd name="T26" fmla="*/ 1 w 7"/>
                  <a:gd name="T27" fmla="*/ 2 h 5"/>
                  <a:gd name="T28" fmla="*/ 3 w 7"/>
                  <a:gd name="T29" fmla="*/ 4 h 5"/>
                  <a:gd name="T30" fmla="*/ 3 w 7"/>
                  <a:gd name="T31" fmla="*/ 4 h 5"/>
                  <a:gd name="T32" fmla="*/ 3 w 7"/>
                  <a:gd name="T33" fmla="*/ 4 h 5"/>
                  <a:gd name="T34" fmla="*/ 4 w 7"/>
                  <a:gd name="T35" fmla="*/ 4 h 5"/>
                  <a:gd name="T36" fmla="*/ 5 w 7"/>
                  <a:gd name="T37" fmla="*/ 4 h 5"/>
                  <a:gd name="T38" fmla="*/ 5 w 7"/>
                  <a:gd name="T39" fmla="*/ 3 h 5"/>
                  <a:gd name="T40" fmla="*/ 6 w 7"/>
                  <a:gd name="T41" fmla="*/ 0 h 5"/>
                  <a:gd name="T42" fmla="*/ 6 w 7"/>
                  <a:gd name="T43" fmla="*/ 0 h 5"/>
                  <a:gd name="T44" fmla="*/ 6 w 7"/>
                  <a:gd name="T45" fmla="*/ 0 h 5"/>
                  <a:gd name="T46" fmla="*/ 6 w 7"/>
                  <a:gd name="T47" fmla="*/ 0 h 5"/>
                  <a:gd name="T48" fmla="*/ 5 w 7"/>
                  <a:gd name="T49" fmla="*/ 0 h 5"/>
                  <a:gd name="T50" fmla="*/ 5 w 7"/>
                  <a:gd name="T51" fmla="*/ 0 h 5"/>
                  <a:gd name="T52" fmla="*/ 4 w 7"/>
                  <a:gd name="T53" fmla="*/ 0 h 5"/>
                  <a:gd name="T54" fmla="*/ 4 w 7"/>
                  <a:gd name="T55" fmla="*/ 1 h 5"/>
                  <a:gd name="T56" fmla="*/ 3 w 7"/>
                  <a:gd name="T57" fmla="*/ 1 h 5"/>
                  <a:gd name="T58" fmla="*/ 3 w 7"/>
                  <a:gd name="T59" fmla="*/ 1 h 5"/>
                  <a:gd name="T60" fmla="*/ 3 w 7"/>
                  <a:gd name="T61" fmla="*/ 1 h 5"/>
                  <a:gd name="T62" fmla="*/ 3 w 7"/>
                  <a:gd name="T63" fmla="*/ 1 h 5"/>
                  <a:gd name="T64" fmla="*/ 3 w 7"/>
                  <a:gd name="T65" fmla="*/ 1 h 5"/>
                  <a:gd name="T66" fmla="*/ 4 w 7"/>
                  <a:gd name="T67" fmla="*/ 1 h 5"/>
                  <a:gd name="T68" fmla="*/ 4 w 7"/>
                  <a:gd name="T69" fmla="*/ 1 h 5"/>
                  <a:gd name="T70" fmla="*/ 3 w 7"/>
                  <a:gd name="T71" fmla="*/ 1 h 5"/>
                  <a:gd name="T72" fmla="*/ 3 w 7"/>
                  <a:gd name="T73" fmla="*/ 1 h 5"/>
                  <a:gd name="T74" fmla="*/ 3 w 7"/>
                  <a:gd name="T75" fmla="*/ 2 h 5"/>
                  <a:gd name="T76" fmla="*/ 2 w 7"/>
                  <a:gd name="T77" fmla="*/ 2 h 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
                  <a:gd name="T118" fmla="*/ 0 h 5"/>
                  <a:gd name="T119" fmla="*/ 7 w 7"/>
                  <a:gd name="T120" fmla="*/ 5 h 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 h="5">
                    <a:moveTo>
                      <a:pt x="2" y="2"/>
                    </a:moveTo>
                    <a:lnTo>
                      <a:pt x="2" y="2"/>
                    </a:lnTo>
                    <a:lnTo>
                      <a:pt x="1" y="2"/>
                    </a:lnTo>
                    <a:lnTo>
                      <a:pt x="1" y="1"/>
                    </a:lnTo>
                    <a:lnTo>
                      <a:pt x="2" y="1"/>
                    </a:lnTo>
                    <a:lnTo>
                      <a:pt x="1" y="1"/>
                    </a:lnTo>
                    <a:lnTo>
                      <a:pt x="0" y="1"/>
                    </a:lnTo>
                    <a:lnTo>
                      <a:pt x="0" y="2"/>
                    </a:lnTo>
                    <a:lnTo>
                      <a:pt x="1" y="2"/>
                    </a:lnTo>
                    <a:lnTo>
                      <a:pt x="3" y="4"/>
                    </a:lnTo>
                    <a:lnTo>
                      <a:pt x="4" y="4"/>
                    </a:lnTo>
                    <a:lnTo>
                      <a:pt x="5" y="4"/>
                    </a:lnTo>
                    <a:lnTo>
                      <a:pt x="5" y="3"/>
                    </a:lnTo>
                    <a:lnTo>
                      <a:pt x="6" y="0"/>
                    </a:lnTo>
                    <a:lnTo>
                      <a:pt x="5" y="0"/>
                    </a:lnTo>
                    <a:lnTo>
                      <a:pt x="4" y="0"/>
                    </a:lnTo>
                    <a:lnTo>
                      <a:pt x="4" y="1"/>
                    </a:lnTo>
                    <a:lnTo>
                      <a:pt x="3" y="1"/>
                    </a:lnTo>
                    <a:lnTo>
                      <a:pt x="4" y="1"/>
                    </a:lnTo>
                    <a:lnTo>
                      <a:pt x="3" y="1"/>
                    </a:lnTo>
                    <a:lnTo>
                      <a:pt x="3" y="2"/>
                    </a:lnTo>
                    <a:lnTo>
                      <a:pt x="2" y="2"/>
                    </a:lnTo>
                  </a:path>
                </a:pathLst>
              </a:custGeom>
              <a:solidFill>
                <a:srgbClr val="002000"/>
              </a:solidFill>
              <a:ln w="12700" cap="rnd">
                <a:noFill/>
                <a:round/>
                <a:headEnd/>
                <a:tailEnd/>
              </a:ln>
            </p:spPr>
            <p:txBody>
              <a:bodyPr/>
              <a:lstStyle/>
              <a:p>
                <a:endParaRPr lang="en-US">
                  <a:solidFill>
                    <a:srgbClr val="000000"/>
                  </a:solidFill>
                </a:endParaRPr>
              </a:p>
            </p:txBody>
          </p:sp>
          <p:sp>
            <p:nvSpPr>
              <p:cNvPr id="29199" name="Freeform 320"/>
              <p:cNvSpPr>
                <a:spLocks/>
              </p:cNvSpPr>
              <p:nvPr/>
            </p:nvSpPr>
            <p:spPr bwMode="auto">
              <a:xfrm>
                <a:off x="3382" y="2538"/>
                <a:ext cx="7" cy="5"/>
              </a:xfrm>
              <a:custGeom>
                <a:avLst/>
                <a:gdLst>
                  <a:gd name="T0" fmla="*/ 2 w 7"/>
                  <a:gd name="T1" fmla="*/ 2 h 5"/>
                  <a:gd name="T2" fmla="*/ 2 w 7"/>
                  <a:gd name="T3" fmla="*/ 3 h 5"/>
                  <a:gd name="T4" fmla="*/ 2 w 7"/>
                  <a:gd name="T5" fmla="*/ 2 h 5"/>
                  <a:gd name="T6" fmla="*/ 1 w 7"/>
                  <a:gd name="T7" fmla="*/ 2 h 5"/>
                  <a:gd name="T8" fmla="*/ 1 w 7"/>
                  <a:gd name="T9" fmla="*/ 2 h 5"/>
                  <a:gd name="T10" fmla="*/ 2 w 7"/>
                  <a:gd name="T11" fmla="*/ 1 h 5"/>
                  <a:gd name="T12" fmla="*/ 1 w 7"/>
                  <a:gd name="T13" fmla="*/ 1 h 5"/>
                  <a:gd name="T14" fmla="*/ 1 w 7"/>
                  <a:gd name="T15" fmla="*/ 1 h 5"/>
                  <a:gd name="T16" fmla="*/ 0 w 7"/>
                  <a:gd name="T17" fmla="*/ 2 h 5"/>
                  <a:gd name="T18" fmla="*/ 0 w 7"/>
                  <a:gd name="T19" fmla="*/ 2 h 5"/>
                  <a:gd name="T20" fmla="*/ 0 w 7"/>
                  <a:gd name="T21" fmla="*/ 2 h 5"/>
                  <a:gd name="T22" fmla="*/ 1 w 7"/>
                  <a:gd name="T23" fmla="*/ 2 h 5"/>
                  <a:gd name="T24" fmla="*/ 3 w 7"/>
                  <a:gd name="T25" fmla="*/ 4 h 5"/>
                  <a:gd name="T26" fmla="*/ 4 w 7"/>
                  <a:gd name="T27" fmla="*/ 4 h 5"/>
                  <a:gd name="T28" fmla="*/ 5 w 7"/>
                  <a:gd name="T29" fmla="*/ 4 h 5"/>
                  <a:gd name="T30" fmla="*/ 6 w 7"/>
                  <a:gd name="T31" fmla="*/ 1 h 5"/>
                  <a:gd name="T32" fmla="*/ 6 w 7"/>
                  <a:gd name="T33" fmla="*/ 0 h 5"/>
                  <a:gd name="T34" fmla="*/ 6 w 7"/>
                  <a:gd name="T35" fmla="*/ 0 h 5"/>
                  <a:gd name="T36" fmla="*/ 6 w 7"/>
                  <a:gd name="T37" fmla="*/ 0 h 5"/>
                  <a:gd name="T38" fmla="*/ 6 w 7"/>
                  <a:gd name="T39" fmla="*/ 0 h 5"/>
                  <a:gd name="T40" fmla="*/ 5 w 7"/>
                  <a:gd name="T41" fmla="*/ 0 h 5"/>
                  <a:gd name="T42" fmla="*/ 5 w 7"/>
                  <a:gd name="T43" fmla="*/ 0 h 5"/>
                  <a:gd name="T44" fmla="*/ 4 w 7"/>
                  <a:gd name="T45" fmla="*/ 0 h 5"/>
                  <a:gd name="T46" fmla="*/ 4 w 7"/>
                  <a:gd name="T47" fmla="*/ 1 h 5"/>
                  <a:gd name="T48" fmla="*/ 4 w 7"/>
                  <a:gd name="T49" fmla="*/ 1 h 5"/>
                  <a:gd name="T50" fmla="*/ 3 w 7"/>
                  <a:gd name="T51" fmla="*/ 1 h 5"/>
                  <a:gd name="T52" fmla="*/ 3 w 7"/>
                  <a:gd name="T53" fmla="*/ 1 h 5"/>
                  <a:gd name="T54" fmla="*/ 4 w 7"/>
                  <a:gd name="T55" fmla="*/ 1 h 5"/>
                  <a:gd name="T56" fmla="*/ 4 w 7"/>
                  <a:gd name="T57" fmla="*/ 1 h 5"/>
                  <a:gd name="T58" fmla="*/ 3 w 7"/>
                  <a:gd name="T59" fmla="*/ 2 h 5"/>
                  <a:gd name="T60" fmla="*/ 2 w 7"/>
                  <a:gd name="T61" fmla="*/ 2 h 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
                  <a:gd name="T94" fmla="*/ 0 h 5"/>
                  <a:gd name="T95" fmla="*/ 7 w 7"/>
                  <a:gd name="T96" fmla="*/ 5 h 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 h="5">
                    <a:moveTo>
                      <a:pt x="2" y="2"/>
                    </a:moveTo>
                    <a:lnTo>
                      <a:pt x="2" y="3"/>
                    </a:lnTo>
                    <a:lnTo>
                      <a:pt x="2" y="2"/>
                    </a:lnTo>
                    <a:lnTo>
                      <a:pt x="1" y="2"/>
                    </a:lnTo>
                    <a:lnTo>
                      <a:pt x="2" y="1"/>
                    </a:lnTo>
                    <a:lnTo>
                      <a:pt x="1" y="1"/>
                    </a:lnTo>
                    <a:lnTo>
                      <a:pt x="0" y="2"/>
                    </a:lnTo>
                    <a:lnTo>
                      <a:pt x="1" y="2"/>
                    </a:lnTo>
                    <a:lnTo>
                      <a:pt x="3" y="4"/>
                    </a:lnTo>
                    <a:lnTo>
                      <a:pt x="4" y="4"/>
                    </a:lnTo>
                    <a:lnTo>
                      <a:pt x="5" y="4"/>
                    </a:lnTo>
                    <a:lnTo>
                      <a:pt x="6" y="1"/>
                    </a:lnTo>
                    <a:lnTo>
                      <a:pt x="6" y="0"/>
                    </a:lnTo>
                    <a:lnTo>
                      <a:pt x="5" y="0"/>
                    </a:lnTo>
                    <a:lnTo>
                      <a:pt x="4" y="0"/>
                    </a:lnTo>
                    <a:lnTo>
                      <a:pt x="4" y="1"/>
                    </a:lnTo>
                    <a:lnTo>
                      <a:pt x="3" y="1"/>
                    </a:lnTo>
                    <a:lnTo>
                      <a:pt x="4" y="1"/>
                    </a:lnTo>
                    <a:lnTo>
                      <a:pt x="3" y="2"/>
                    </a:lnTo>
                    <a:lnTo>
                      <a:pt x="2" y="2"/>
                    </a:lnTo>
                  </a:path>
                </a:pathLst>
              </a:custGeom>
              <a:solidFill>
                <a:srgbClr val="F0F0F0"/>
              </a:solidFill>
              <a:ln w="12700" cap="rnd">
                <a:noFill/>
                <a:round/>
                <a:headEnd/>
                <a:tailEnd/>
              </a:ln>
            </p:spPr>
            <p:txBody>
              <a:bodyPr/>
              <a:lstStyle/>
              <a:p>
                <a:endParaRPr lang="en-US">
                  <a:solidFill>
                    <a:srgbClr val="000000"/>
                  </a:solidFill>
                </a:endParaRPr>
              </a:p>
            </p:txBody>
          </p:sp>
          <p:sp>
            <p:nvSpPr>
              <p:cNvPr id="29200" name="Freeform 321"/>
              <p:cNvSpPr>
                <a:spLocks/>
              </p:cNvSpPr>
              <p:nvPr/>
            </p:nvSpPr>
            <p:spPr bwMode="auto">
              <a:xfrm>
                <a:off x="3383" y="2541"/>
                <a:ext cx="4" cy="3"/>
              </a:xfrm>
              <a:custGeom>
                <a:avLst/>
                <a:gdLst>
                  <a:gd name="T0" fmla="*/ 0 w 4"/>
                  <a:gd name="T1" fmla="*/ 1 h 3"/>
                  <a:gd name="T2" fmla="*/ 0 w 4"/>
                  <a:gd name="T3" fmla="*/ 1 h 3"/>
                  <a:gd name="T4" fmla="*/ 2 w 4"/>
                  <a:gd name="T5" fmla="*/ 0 h 3"/>
                  <a:gd name="T6" fmla="*/ 3 w 4"/>
                  <a:gd name="T7" fmla="*/ 0 h 3"/>
                  <a:gd name="T8" fmla="*/ 3 w 4"/>
                  <a:gd name="T9" fmla="*/ 1 h 3"/>
                  <a:gd name="T10" fmla="*/ 3 w 4"/>
                  <a:gd name="T11" fmla="*/ 1 h 3"/>
                  <a:gd name="T12" fmla="*/ 2 w 4"/>
                  <a:gd name="T13" fmla="*/ 1 h 3"/>
                  <a:gd name="T14" fmla="*/ 2 w 4"/>
                  <a:gd name="T15" fmla="*/ 2 h 3"/>
                  <a:gd name="T16" fmla="*/ 2 w 4"/>
                  <a:gd name="T17" fmla="*/ 1 h 3"/>
                  <a:gd name="T18" fmla="*/ 0 w 4"/>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3"/>
                  <a:gd name="T32" fmla="*/ 4 w 4"/>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3">
                    <a:moveTo>
                      <a:pt x="0" y="1"/>
                    </a:moveTo>
                    <a:lnTo>
                      <a:pt x="0" y="1"/>
                    </a:lnTo>
                    <a:lnTo>
                      <a:pt x="2" y="0"/>
                    </a:lnTo>
                    <a:lnTo>
                      <a:pt x="3" y="0"/>
                    </a:lnTo>
                    <a:lnTo>
                      <a:pt x="3" y="1"/>
                    </a:lnTo>
                    <a:lnTo>
                      <a:pt x="2" y="1"/>
                    </a:lnTo>
                    <a:lnTo>
                      <a:pt x="2" y="2"/>
                    </a:lnTo>
                    <a:lnTo>
                      <a:pt x="2" y="1"/>
                    </a:lnTo>
                    <a:lnTo>
                      <a:pt x="0" y="1"/>
                    </a:lnTo>
                  </a:path>
                </a:pathLst>
              </a:custGeom>
              <a:solidFill>
                <a:srgbClr val="002000"/>
              </a:solidFill>
              <a:ln w="12700" cap="rnd">
                <a:noFill/>
                <a:round/>
                <a:headEnd/>
                <a:tailEnd/>
              </a:ln>
            </p:spPr>
            <p:txBody>
              <a:bodyPr/>
              <a:lstStyle/>
              <a:p>
                <a:endParaRPr lang="en-US">
                  <a:solidFill>
                    <a:srgbClr val="000000"/>
                  </a:solidFill>
                </a:endParaRPr>
              </a:p>
            </p:txBody>
          </p:sp>
          <p:sp>
            <p:nvSpPr>
              <p:cNvPr id="29201" name="Freeform 322"/>
              <p:cNvSpPr>
                <a:spLocks/>
              </p:cNvSpPr>
              <p:nvPr/>
            </p:nvSpPr>
            <p:spPr bwMode="auto">
              <a:xfrm>
                <a:off x="3395" y="2535"/>
                <a:ext cx="6" cy="6"/>
              </a:xfrm>
              <a:custGeom>
                <a:avLst/>
                <a:gdLst>
                  <a:gd name="T0" fmla="*/ 1 w 6"/>
                  <a:gd name="T1" fmla="*/ 4 h 6"/>
                  <a:gd name="T2" fmla="*/ 1 w 6"/>
                  <a:gd name="T3" fmla="*/ 5 h 6"/>
                  <a:gd name="T4" fmla="*/ 1 w 6"/>
                  <a:gd name="T5" fmla="*/ 5 h 6"/>
                  <a:gd name="T6" fmla="*/ 1 w 6"/>
                  <a:gd name="T7" fmla="*/ 5 h 6"/>
                  <a:gd name="T8" fmla="*/ 1 w 6"/>
                  <a:gd name="T9" fmla="*/ 5 h 6"/>
                  <a:gd name="T10" fmla="*/ 2 w 6"/>
                  <a:gd name="T11" fmla="*/ 5 h 6"/>
                  <a:gd name="T12" fmla="*/ 2 w 6"/>
                  <a:gd name="T13" fmla="*/ 5 h 6"/>
                  <a:gd name="T14" fmla="*/ 2 w 6"/>
                  <a:gd name="T15" fmla="*/ 5 h 6"/>
                  <a:gd name="T16" fmla="*/ 3 w 6"/>
                  <a:gd name="T17" fmla="*/ 4 h 6"/>
                  <a:gd name="T18" fmla="*/ 3 w 6"/>
                  <a:gd name="T19" fmla="*/ 4 h 6"/>
                  <a:gd name="T20" fmla="*/ 3 w 6"/>
                  <a:gd name="T21" fmla="*/ 4 h 6"/>
                  <a:gd name="T22" fmla="*/ 4 w 6"/>
                  <a:gd name="T23" fmla="*/ 4 h 6"/>
                  <a:gd name="T24" fmla="*/ 5 w 6"/>
                  <a:gd name="T25" fmla="*/ 4 h 6"/>
                  <a:gd name="T26" fmla="*/ 5 w 6"/>
                  <a:gd name="T27" fmla="*/ 3 h 6"/>
                  <a:gd name="T28" fmla="*/ 5 w 6"/>
                  <a:gd name="T29" fmla="*/ 3 h 6"/>
                  <a:gd name="T30" fmla="*/ 5 w 6"/>
                  <a:gd name="T31" fmla="*/ 3 h 6"/>
                  <a:gd name="T32" fmla="*/ 4 w 6"/>
                  <a:gd name="T33" fmla="*/ 2 h 6"/>
                  <a:gd name="T34" fmla="*/ 3 w 6"/>
                  <a:gd name="T35" fmla="*/ 3 h 6"/>
                  <a:gd name="T36" fmla="*/ 3 w 6"/>
                  <a:gd name="T37" fmla="*/ 3 h 6"/>
                  <a:gd name="T38" fmla="*/ 3 w 6"/>
                  <a:gd name="T39" fmla="*/ 3 h 6"/>
                  <a:gd name="T40" fmla="*/ 3 w 6"/>
                  <a:gd name="T41" fmla="*/ 2 h 6"/>
                  <a:gd name="T42" fmla="*/ 4 w 6"/>
                  <a:gd name="T43" fmla="*/ 2 h 6"/>
                  <a:gd name="T44" fmla="*/ 4 w 6"/>
                  <a:gd name="T45" fmla="*/ 2 h 6"/>
                  <a:gd name="T46" fmla="*/ 5 w 6"/>
                  <a:gd name="T47" fmla="*/ 0 h 6"/>
                  <a:gd name="T48" fmla="*/ 5 w 6"/>
                  <a:gd name="T49" fmla="*/ 0 h 6"/>
                  <a:gd name="T50" fmla="*/ 5 w 6"/>
                  <a:gd name="T51" fmla="*/ 0 h 6"/>
                  <a:gd name="T52" fmla="*/ 3 w 6"/>
                  <a:gd name="T53" fmla="*/ 0 h 6"/>
                  <a:gd name="T54" fmla="*/ 3 w 6"/>
                  <a:gd name="T55" fmla="*/ 0 h 6"/>
                  <a:gd name="T56" fmla="*/ 3 w 6"/>
                  <a:gd name="T57" fmla="*/ 1 h 6"/>
                  <a:gd name="T58" fmla="*/ 3 w 6"/>
                  <a:gd name="T59" fmla="*/ 2 h 6"/>
                  <a:gd name="T60" fmla="*/ 3 w 6"/>
                  <a:gd name="T61" fmla="*/ 3 h 6"/>
                  <a:gd name="T62" fmla="*/ 2 w 6"/>
                  <a:gd name="T63" fmla="*/ 3 h 6"/>
                  <a:gd name="T64" fmla="*/ 2 w 6"/>
                  <a:gd name="T65" fmla="*/ 2 h 6"/>
                  <a:gd name="T66" fmla="*/ 2 w 6"/>
                  <a:gd name="T67" fmla="*/ 1 h 6"/>
                  <a:gd name="T68" fmla="*/ 2 w 6"/>
                  <a:gd name="T69" fmla="*/ 1 h 6"/>
                  <a:gd name="T70" fmla="*/ 2 w 6"/>
                  <a:gd name="T71" fmla="*/ 1 h 6"/>
                  <a:gd name="T72" fmla="*/ 2 w 6"/>
                  <a:gd name="T73" fmla="*/ 1 h 6"/>
                  <a:gd name="T74" fmla="*/ 2 w 6"/>
                  <a:gd name="T75" fmla="*/ 1 h 6"/>
                  <a:gd name="T76" fmla="*/ 1 w 6"/>
                  <a:gd name="T77" fmla="*/ 1 h 6"/>
                  <a:gd name="T78" fmla="*/ 1 w 6"/>
                  <a:gd name="T79" fmla="*/ 1 h 6"/>
                  <a:gd name="T80" fmla="*/ 0 w 6"/>
                  <a:gd name="T81" fmla="*/ 1 h 6"/>
                  <a:gd name="T82" fmla="*/ 0 w 6"/>
                  <a:gd name="T83" fmla="*/ 1 h 6"/>
                  <a:gd name="T84" fmla="*/ 0 w 6"/>
                  <a:gd name="T85" fmla="*/ 2 h 6"/>
                  <a:gd name="T86" fmla="*/ 0 w 6"/>
                  <a:gd name="T87" fmla="*/ 2 h 6"/>
                  <a:gd name="T88" fmla="*/ 1 w 6"/>
                  <a:gd name="T89" fmla="*/ 4 h 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
                  <a:gd name="T136" fmla="*/ 0 h 6"/>
                  <a:gd name="T137" fmla="*/ 6 w 6"/>
                  <a:gd name="T138" fmla="*/ 6 h 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 h="6">
                    <a:moveTo>
                      <a:pt x="1" y="4"/>
                    </a:moveTo>
                    <a:lnTo>
                      <a:pt x="1" y="5"/>
                    </a:lnTo>
                    <a:lnTo>
                      <a:pt x="2" y="5"/>
                    </a:lnTo>
                    <a:lnTo>
                      <a:pt x="3" y="4"/>
                    </a:lnTo>
                    <a:lnTo>
                      <a:pt x="4" y="4"/>
                    </a:lnTo>
                    <a:lnTo>
                      <a:pt x="5" y="4"/>
                    </a:lnTo>
                    <a:lnTo>
                      <a:pt x="5" y="3"/>
                    </a:lnTo>
                    <a:lnTo>
                      <a:pt x="4" y="2"/>
                    </a:lnTo>
                    <a:lnTo>
                      <a:pt x="3" y="3"/>
                    </a:lnTo>
                    <a:lnTo>
                      <a:pt x="3" y="2"/>
                    </a:lnTo>
                    <a:lnTo>
                      <a:pt x="4" y="2"/>
                    </a:lnTo>
                    <a:lnTo>
                      <a:pt x="5" y="0"/>
                    </a:lnTo>
                    <a:lnTo>
                      <a:pt x="3" y="0"/>
                    </a:lnTo>
                    <a:lnTo>
                      <a:pt x="3" y="1"/>
                    </a:lnTo>
                    <a:lnTo>
                      <a:pt x="3" y="2"/>
                    </a:lnTo>
                    <a:lnTo>
                      <a:pt x="3" y="3"/>
                    </a:lnTo>
                    <a:lnTo>
                      <a:pt x="2" y="3"/>
                    </a:lnTo>
                    <a:lnTo>
                      <a:pt x="2" y="2"/>
                    </a:lnTo>
                    <a:lnTo>
                      <a:pt x="2" y="1"/>
                    </a:lnTo>
                    <a:lnTo>
                      <a:pt x="1" y="1"/>
                    </a:lnTo>
                    <a:lnTo>
                      <a:pt x="0" y="1"/>
                    </a:lnTo>
                    <a:lnTo>
                      <a:pt x="0" y="2"/>
                    </a:lnTo>
                    <a:lnTo>
                      <a:pt x="1" y="4"/>
                    </a:lnTo>
                  </a:path>
                </a:pathLst>
              </a:custGeom>
              <a:solidFill>
                <a:srgbClr val="002000"/>
              </a:solidFill>
              <a:ln w="12700" cap="rnd">
                <a:noFill/>
                <a:round/>
                <a:headEnd/>
                <a:tailEnd/>
              </a:ln>
            </p:spPr>
            <p:txBody>
              <a:bodyPr/>
              <a:lstStyle/>
              <a:p>
                <a:endParaRPr lang="en-US">
                  <a:solidFill>
                    <a:srgbClr val="000000"/>
                  </a:solidFill>
                </a:endParaRPr>
              </a:p>
            </p:txBody>
          </p:sp>
          <p:sp>
            <p:nvSpPr>
              <p:cNvPr id="29202" name="Freeform 323"/>
              <p:cNvSpPr>
                <a:spLocks/>
              </p:cNvSpPr>
              <p:nvPr/>
            </p:nvSpPr>
            <p:spPr bwMode="auto">
              <a:xfrm>
                <a:off x="3393" y="2535"/>
                <a:ext cx="8" cy="6"/>
              </a:xfrm>
              <a:custGeom>
                <a:avLst/>
                <a:gdLst>
                  <a:gd name="T0" fmla="*/ 2 w 8"/>
                  <a:gd name="T1" fmla="*/ 5 h 6"/>
                  <a:gd name="T2" fmla="*/ 2 w 8"/>
                  <a:gd name="T3" fmla="*/ 5 h 6"/>
                  <a:gd name="T4" fmla="*/ 2 w 8"/>
                  <a:gd name="T5" fmla="*/ 5 h 6"/>
                  <a:gd name="T6" fmla="*/ 1 w 8"/>
                  <a:gd name="T7" fmla="*/ 5 h 6"/>
                  <a:gd name="T8" fmla="*/ 2 w 8"/>
                  <a:gd name="T9" fmla="*/ 5 h 6"/>
                  <a:gd name="T10" fmla="*/ 2 w 8"/>
                  <a:gd name="T11" fmla="*/ 5 h 6"/>
                  <a:gd name="T12" fmla="*/ 3 w 8"/>
                  <a:gd name="T13" fmla="*/ 5 h 6"/>
                  <a:gd name="T14" fmla="*/ 3 w 8"/>
                  <a:gd name="T15" fmla="*/ 5 h 6"/>
                  <a:gd name="T16" fmla="*/ 3 w 8"/>
                  <a:gd name="T17" fmla="*/ 5 h 6"/>
                  <a:gd name="T18" fmla="*/ 4 w 8"/>
                  <a:gd name="T19" fmla="*/ 5 h 6"/>
                  <a:gd name="T20" fmla="*/ 4 w 8"/>
                  <a:gd name="T21" fmla="*/ 5 h 6"/>
                  <a:gd name="T22" fmla="*/ 5 w 8"/>
                  <a:gd name="T23" fmla="*/ 4 h 6"/>
                  <a:gd name="T24" fmla="*/ 6 w 8"/>
                  <a:gd name="T25" fmla="*/ 4 h 6"/>
                  <a:gd name="T26" fmla="*/ 7 w 8"/>
                  <a:gd name="T27" fmla="*/ 4 h 6"/>
                  <a:gd name="T28" fmla="*/ 7 w 8"/>
                  <a:gd name="T29" fmla="*/ 3 h 6"/>
                  <a:gd name="T30" fmla="*/ 7 w 8"/>
                  <a:gd name="T31" fmla="*/ 3 h 6"/>
                  <a:gd name="T32" fmla="*/ 6 w 8"/>
                  <a:gd name="T33" fmla="*/ 2 h 6"/>
                  <a:gd name="T34" fmla="*/ 6 w 8"/>
                  <a:gd name="T35" fmla="*/ 2 h 6"/>
                  <a:gd name="T36" fmla="*/ 5 w 8"/>
                  <a:gd name="T37" fmla="*/ 2 h 6"/>
                  <a:gd name="T38" fmla="*/ 5 w 8"/>
                  <a:gd name="T39" fmla="*/ 2 h 6"/>
                  <a:gd name="T40" fmla="*/ 6 w 8"/>
                  <a:gd name="T41" fmla="*/ 2 h 6"/>
                  <a:gd name="T42" fmla="*/ 6 w 8"/>
                  <a:gd name="T43" fmla="*/ 2 h 6"/>
                  <a:gd name="T44" fmla="*/ 6 w 8"/>
                  <a:gd name="T45" fmla="*/ 0 h 6"/>
                  <a:gd name="T46" fmla="*/ 7 w 8"/>
                  <a:gd name="T47" fmla="*/ 0 h 6"/>
                  <a:gd name="T48" fmla="*/ 7 w 8"/>
                  <a:gd name="T49" fmla="*/ 0 h 6"/>
                  <a:gd name="T50" fmla="*/ 7 w 8"/>
                  <a:gd name="T51" fmla="*/ 0 h 6"/>
                  <a:gd name="T52" fmla="*/ 5 w 8"/>
                  <a:gd name="T53" fmla="*/ 0 h 6"/>
                  <a:gd name="T54" fmla="*/ 5 w 8"/>
                  <a:gd name="T55" fmla="*/ 0 h 6"/>
                  <a:gd name="T56" fmla="*/ 5 w 8"/>
                  <a:gd name="T57" fmla="*/ 0 h 6"/>
                  <a:gd name="T58" fmla="*/ 5 w 8"/>
                  <a:gd name="T59" fmla="*/ 1 h 6"/>
                  <a:gd name="T60" fmla="*/ 4 w 8"/>
                  <a:gd name="T61" fmla="*/ 2 h 6"/>
                  <a:gd name="T62" fmla="*/ 4 w 8"/>
                  <a:gd name="T63" fmla="*/ 2 h 6"/>
                  <a:gd name="T64" fmla="*/ 3 w 8"/>
                  <a:gd name="T65" fmla="*/ 2 h 6"/>
                  <a:gd name="T66" fmla="*/ 3 w 8"/>
                  <a:gd name="T67" fmla="*/ 1 h 6"/>
                  <a:gd name="T68" fmla="*/ 3 w 8"/>
                  <a:gd name="T69" fmla="*/ 1 h 6"/>
                  <a:gd name="T70" fmla="*/ 4 w 8"/>
                  <a:gd name="T71" fmla="*/ 1 h 6"/>
                  <a:gd name="T72" fmla="*/ 3 w 8"/>
                  <a:gd name="T73" fmla="*/ 1 h 6"/>
                  <a:gd name="T74" fmla="*/ 3 w 8"/>
                  <a:gd name="T75" fmla="*/ 1 h 6"/>
                  <a:gd name="T76" fmla="*/ 2 w 8"/>
                  <a:gd name="T77" fmla="*/ 1 h 6"/>
                  <a:gd name="T78" fmla="*/ 2 w 8"/>
                  <a:gd name="T79" fmla="*/ 1 h 6"/>
                  <a:gd name="T80" fmla="*/ 1 w 8"/>
                  <a:gd name="T81" fmla="*/ 1 h 6"/>
                  <a:gd name="T82" fmla="*/ 1 w 8"/>
                  <a:gd name="T83" fmla="*/ 1 h 6"/>
                  <a:gd name="T84" fmla="*/ 0 w 8"/>
                  <a:gd name="T85" fmla="*/ 1 h 6"/>
                  <a:gd name="T86" fmla="*/ 1 w 8"/>
                  <a:gd name="T87" fmla="*/ 1 h 6"/>
                  <a:gd name="T88" fmla="*/ 1 w 8"/>
                  <a:gd name="T89" fmla="*/ 1 h 6"/>
                  <a:gd name="T90" fmla="*/ 1 w 8"/>
                  <a:gd name="T91" fmla="*/ 2 h 6"/>
                  <a:gd name="T92" fmla="*/ 2 w 8"/>
                  <a:gd name="T93" fmla="*/ 5 h 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
                  <a:gd name="T142" fmla="*/ 0 h 6"/>
                  <a:gd name="T143" fmla="*/ 8 w 8"/>
                  <a:gd name="T144" fmla="*/ 6 h 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 h="6">
                    <a:moveTo>
                      <a:pt x="2" y="5"/>
                    </a:moveTo>
                    <a:lnTo>
                      <a:pt x="2" y="5"/>
                    </a:lnTo>
                    <a:lnTo>
                      <a:pt x="1" y="5"/>
                    </a:lnTo>
                    <a:lnTo>
                      <a:pt x="2" y="5"/>
                    </a:lnTo>
                    <a:lnTo>
                      <a:pt x="3" y="5"/>
                    </a:lnTo>
                    <a:lnTo>
                      <a:pt x="4" y="5"/>
                    </a:lnTo>
                    <a:lnTo>
                      <a:pt x="5" y="4"/>
                    </a:lnTo>
                    <a:lnTo>
                      <a:pt x="6" y="4"/>
                    </a:lnTo>
                    <a:lnTo>
                      <a:pt x="7" y="4"/>
                    </a:lnTo>
                    <a:lnTo>
                      <a:pt x="7" y="3"/>
                    </a:lnTo>
                    <a:lnTo>
                      <a:pt x="6" y="2"/>
                    </a:lnTo>
                    <a:lnTo>
                      <a:pt x="5" y="2"/>
                    </a:lnTo>
                    <a:lnTo>
                      <a:pt x="6" y="2"/>
                    </a:lnTo>
                    <a:lnTo>
                      <a:pt x="6" y="0"/>
                    </a:lnTo>
                    <a:lnTo>
                      <a:pt x="7" y="0"/>
                    </a:lnTo>
                    <a:lnTo>
                      <a:pt x="5" y="0"/>
                    </a:lnTo>
                    <a:lnTo>
                      <a:pt x="5" y="1"/>
                    </a:lnTo>
                    <a:lnTo>
                      <a:pt x="4" y="2"/>
                    </a:lnTo>
                    <a:lnTo>
                      <a:pt x="3" y="2"/>
                    </a:lnTo>
                    <a:lnTo>
                      <a:pt x="3" y="1"/>
                    </a:lnTo>
                    <a:lnTo>
                      <a:pt x="4" y="1"/>
                    </a:lnTo>
                    <a:lnTo>
                      <a:pt x="3" y="1"/>
                    </a:lnTo>
                    <a:lnTo>
                      <a:pt x="2" y="1"/>
                    </a:lnTo>
                    <a:lnTo>
                      <a:pt x="1" y="1"/>
                    </a:lnTo>
                    <a:lnTo>
                      <a:pt x="0" y="1"/>
                    </a:lnTo>
                    <a:lnTo>
                      <a:pt x="1" y="1"/>
                    </a:lnTo>
                    <a:lnTo>
                      <a:pt x="1" y="2"/>
                    </a:lnTo>
                    <a:lnTo>
                      <a:pt x="2" y="5"/>
                    </a:lnTo>
                  </a:path>
                </a:pathLst>
              </a:custGeom>
              <a:solidFill>
                <a:srgbClr val="F0F0F0"/>
              </a:solidFill>
              <a:ln w="12700" cap="rnd">
                <a:noFill/>
                <a:round/>
                <a:headEnd/>
                <a:tailEnd/>
              </a:ln>
            </p:spPr>
            <p:txBody>
              <a:bodyPr/>
              <a:lstStyle/>
              <a:p>
                <a:endParaRPr lang="en-US">
                  <a:solidFill>
                    <a:srgbClr val="000000"/>
                  </a:solidFill>
                </a:endParaRPr>
              </a:p>
            </p:txBody>
          </p:sp>
          <p:sp>
            <p:nvSpPr>
              <p:cNvPr id="29203" name="Freeform 324"/>
              <p:cNvSpPr>
                <a:spLocks/>
              </p:cNvSpPr>
              <p:nvPr/>
            </p:nvSpPr>
            <p:spPr bwMode="auto">
              <a:xfrm>
                <a:off x="3396" y="2538"/>
                <a:ext cx="4" cy="4"/>
              </a:xfrm>
              <a:custGeom>
                <a:avLst/>
                <a:gdLst>
                  <a:gd name="T0" fmla="*/ 0 w 4"/>
                  <a:gd name="T1" fmla="*/ 0 h 4"/>
                  <a:gd name="T2" fmla="*/ 0 w 4"/>
                  <a:gd name="T3" fmla="*/ 0 h 4"/>
                  <a:gd name="T4" fmla="*/ 1 w 4"/>
                  <a:gd name="T5" fmla="*/ 0 h 4"/>
                  <a:gd name="T6" fmla="*/ 2 w 4"/>
                  <a:gd name="T7" fmla="*/ 0 h 4"/>
                  <a:gd name="T8" fmla="*/ 3 w 4"/>
                  <a:gd name="T9" fmla="*/ 0 h 4"/>
                  <a:gd name="T10" fmla="*/ 3 w 4"/>
                  <a:gd name="T11" fmla="*/ 1 h 4"/>
                  <a:gd name="T12" fmla="*/ 3 w 4"/>
                  <a:gd name="T13" fmla="*/ 2 h 4"/>
                  <a:gd name="T14" fmla="*/ 2 w 4"/>
                  <a:gd name="T15" fmla="*/ 3 h 4"/>
                  <a:gd name="T16" fmla="*/ 1 w 4"/>
                  <a:gd name="T17" fmla="*/ 3 h 4"/>
                  <a:gd name="T18" fmla="*/ 0 w 4"/>
                  <a:gd name="T19" fmla="*/ 3 h 4"/>
                  <a:gd name="T20" fmla="*/ 0 w 4"/>
                  <a:gd name="T21" fmla="*/ 0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4"/>
                  <a:gd name="T35" fmla="*/ 4 w 4"/>
                  <a:gd name="T36" fmla="*/ 4 h 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4">
                    <a:moveTo>
                      <a:pt x="0" y="0"/>
                    </a:moveTo>
                    <a:lnTo>
                      <a:pt x="0" y="0"/>
                    </a:lnTo>
                    <a:lnTo>
                      <a:pt x="1" y="0"/>
                    </a:lnTo>
                    <a:lnTo>
                      <a:pt x="2" y="0"/>
                    </a:lnTo>
                    <a:lnTo>
                      <a:pt x="3" y="0"/>
                    </a:lnTo>
                    <a:lnTo>
                      <a:pt x="3" y="1"/>
                    </a:lnTo>
                    <a:lnTo>
                      <a:pt x="3" y="2"/>
                    </a:lnTo>
                    <a:lnTo>
                      <a:pt x="2" y="3"/>
                    </a:lnTo>
                    <a:lnTo>
                      <a:pt x="1" y="3"/>
                    </a:lnTo>
                    <a:lnTo>
                      <a:pt x="0" y="3"/>
                    </a:lnTo>
                    <a:lnTo>
                      <a:pt x="0" y="0"/>
                    </a:lnTo>
                  </a:path>
                </a:pathLst>
              </a:custGeom>
              <a:solidFill>
                <a:srgbClr val="002000"/>
              </a:solidFill>
              <a:ln w="12700" cap="rnd">
                <a:noFill/>
                <a:round/>
                <a:headEnd/>
                <a:tailEnd/>
              </a:ln>
            </p:spPr>
            <p:txBody>
              <a:bodyPr/>
              <a:lstStyle/>
              <a:p>
                <a:endParaRPr lang="en-US">
                  <a:solidFill>
                    <a:srgbClr val="000000"/>
                  </a:solidFill>
                </a:endParaRPr>
              </a:p>
            </p:txBody>
          </p:sp>
          <p:sp>
            <p:nvSpPr>
              <p:cNvPr id="29204" name="Freeform 325"/>
              <p:cNvSpPr>
                <a:spLocks/>
              </p:cNvSpPr>
              <p:nvPr/>
            </p:nvSpPr>
            <p:spPr bwMode="auto">
              <a:xfrm>
                <a:off x="3396" y="2538"/>
                <a:ext cx="5" cy="4"/>
              </a:xfrm>
              <a:custGeom>
                <a:avLst/>
                <a:gdLst>
                  <a:gd name="T0" fmla="*/ 2 w 5"/>
                  <a:gd name="T1" fmla="*/ 3 h 4"/>
                  <a:gd name="T2" fmla="*/ 2 w 5"/>
                  <a:gd name="T3" fmla="*/ 3 h 4"/>
                  <a:gd name="T4" fmla="*/ 2 w 5"/>
                  <a:gd name="T5" fmla="*/ 2 h 4"/>
                  <a:gd name="T6" fmla="*/ 0 w 5"/>
                  <a:gd name="T7" fmla="*/ 0 h 4"/>
                  <a:gd name="T8" fmla="*/ 2 w 5"/>
                  <a:gd name="T9" fmla="*/ 0 h 4"/>
                  <a:gd name="T10" fmla="*/ 2 w 5"/>
                  <a:gd name="T11" fmla="*/ 1 h 4"/>
                  <a:gd name="T12" fmla="*/ 4 w 5"/>
                  <a:gd name="T13" fmla="*/ 1 h 4"/>
                  <a:gd name="T14" fmla="*/ 4 w 5"/>
                  <a:gd name="T15" fmla="*/ 2 h 4"/>
                  <a:gd name="T16" fmla="*/ 2 w 5"/>
                  <a:gd name="T17" fmla="*/ 3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4"/>
                  <a:gd name="T29" fmla="*/ 5 w 5"/>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4">
                    <a:moveTo>
                      <a:pt x="2" y="3"/>
                    </a:moveTo>
                    <a:lnTo>
                      <a:pt x="2" y="3"/>
                    </a:lnTo>
                    <a:lnTo>
                      <a:pt x="2" y="2"/>
                    </a:lnTo>
                    <a:lnTo>
                      <a:pt x="0" y="0"/>
                    </a:lnTo>
                    <a:lnTo>
                      <a:pt x="2" y="0"/>
                    </a:lnTo>
                    <a:lnTo>
                      <a:pt x="2" y="1"/>
                    </a:lnTo>
                    <a:lnTo>
                      <a:pt x="4" y="1"/>
                    </a:lnTo>
                    <a:lnTo>
                      <a:pt x="4" y="2"/>
                    </a:lnTo>
                    <a:lnTo>
                      <a:pt x="2" y="3"/>
                    </a:lnTo>
                  </a:path>
                </a:pathLst>
              </a:custGeom>
              <a:solidFill>
                <a:srgbClr val="206000"/>
              </a:solidFill>
              <a:ln w="12700" cap="rnd">
                <a:noFill/>
                <a:round/>
                <a:headEnd/>
                <a:tailEnd/>
              </a:ln>
            </p:spPr>
            <p:txBody>
              <a:bodyPr/>
              <a:lstStyle/>
              <a:p>
                <a:endParaRPr lang="en-US">
                  <a:solidFill>
                    <a:srgbClr val="000000"/>
                  </a:solidFill>
                </a:endParaRPr>
              </a:p>
            </p:txBody>
          </p:sp>
          <p:sp>
            <p:nvSpPr>
              <p:cNvPr id="29205" name="Freeform 326"/>
              <p:cNvSpPr>
                <a:spLocks/>
              </p:cNvSpPr>
              <p:nvPr/>
            </p:nvSpPr>
            <p:spPr bwMode="auto">
              <a:xfrm>
                <a:off x="3383" y="2540"/>
                <a:ext cx="5" cy="4"/>
              </a:xfrm>
              <a:custGeom>
                <a:avLst/>
                <a:gdLst>
                  <a:gd name="T0" fmla="*/ 4 w 5"/>
                  <a:gd name="T1" fmla="*/ 3 h 4"/>
                  <a:gd name="T2" fmla="*/ 0 w 5"/>
                  <a:gd name="T3" fmla="*/ 2 h 4"/>
                  <a:gd name="T4" fmla="*/ 4 w 5"/>
                  <a:gd name="T5" fmla="*/ 0 h 4"/>
                  <a:gd name="T6" fmla="*/ 4 w 5"/>
                  <a:gd name="T7" fmla="*/ 3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4" y="3"/>
                    </a:moveTo>
                    <a:lnTo>
                      <a:pt x="0" y="2"/>
                    </a:lnTo>
                    <a:lnTo>
                      <a:pt x="4" y="0"/>
                    </a:lnTo>
                    <a:lnTo>
                      <a:pt x="4" y="3"/>
                    </a:lnTo>
                  </a:path>
                </a:pathLst>
              </a:custGeom>
              <a:solidFill>
                <a:srgbClr val="206000"/>
              </a:solidFill>
              <a:ln w="12700" cap="rnd">
                <a:noFill/>
                <a:round/>
                <a:headEnd/>
                <a:tailEnd/>
              </a:ln>
            </p:spPr>
            <p:txBody>
              <a:bodyPr/>
              <a:lstStyle/>
              <a:p>
                <a:endParaRPr lang="en-US">
                  <a:solidFill>
                    <a:srgbClr val="000000"/>
                  </a:solidFill>
                </a:endParaRPr>
              </a:p>
            </p:txBody>
          </p:sp>
          <p:sp>
            <p:nvSpPr>
              <p:cNvPr id="29206" name="Freeform 327"/>
              <p:cNvSpPr>
                <a:spLocks/>
              </p:cNvSpPr>
              <p:nvPr/>
            </p:nvSpPr>
            <p:spPr bwMode="auto">
              <a:xfrm>
                <a:off x="3420" y="2538"/>
                <a:ext cx="3" cy="2"/>
              </a:xfrm>
              <a:custGeom>
                <a:avLst/>
                <a:gdLst>
                  <a:gd name="T0" fmla="*/ 0 w 3"/>
                  <a:gd name="T1" fmla="*/ 0 h 2"/>
                  <a:gd name="T2" fmla="*/ 0 w 3"/>
                  <a:gd name="T3" fmla="*/ 0 h 2"/>
                  <a:gd name="T4" fmla="*/ 1 w 3"/>
                  <a:gd name="T5" fmla="*/ 0 h 2"/>
                  <a:gd name="T6" fmla="*/ 2 w 3"/>
                  <a:gd name="T7" fmla="*/ 0 h 2"/>
                  <a:gd name="T8" fmla="*/ 2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0" y="0"/>
                    </a:lnTo>
                    <a:lnTo>
                      <a:pt x="1" y="0"/>
                    </a:lnTo>
                    <a:lnTo>
                      <a:pt x="2" y="0"/>
                    </a:lnTo>
                    <a:lnTo>
                      <a:pt x="2" y="1"/>
                    </a:lnTo>
                  </a:path>
                </a:pathLst>
              </a:custGeom>
              <a:noFill/>
              <a:ln w="12700" cap="rnd">
                <a:solidFill>
                  <a:srgbClr val="005000"/>
                </a:solidFill>
                <a:round/>
                <a:headEnd/>
                <a:tailEnd/>
              </a:ln>
            </p:spPr>
            <p:txBody>
              <a:bodyPr/>
              <a:lstStyle/>
              <a:p>
                <a:endParaRPr lang="en-US">
                  <a:solidFill>
                    <a:srgbClr val="000000"/>
                  </a:solidFill>
                </a:endParaRPr>
              </a:p>
            </p:txBody>
          </p:sp>
          <p:sp>
            <p:nvSpPr>
              <p:cNvPr id="29207" name="Freeform 328"/>
              <p:cNvSpPr>
                <a:spLocks/>
              </p:cNvSpPr>
              <p:nvPr/>
            </p:nvSpPr>
            <p:spPr bwMode="auto">
              <a:xfrm>
                <a:off x="3423" y="2532"/>
                <a:ext cx="15" cy="7"/>
              </a:xfrm>
              <a:custGeom>
                <a:avLst/>
                <a:gdLst>
                  <a:gd name="T0" fmla="*/ 0 w 15"/>
                  <a:gd name="T1" fmla="*/ 6 h 7"/>
                  <a:gd name="T2" fmla="*/ 0 w 15"/>
                  <a:gd name="T3" fmla="*/ 6 h 7"/>
                  <a:gd name="T4" fmla="*/ 0 w 15"/>
                  <a:gd name="T5" fmla="*/ 5 h 7"/>
                  <a:gd name="T6" fmla="*/ 1 w 15"/>
                  <a:gd name="T7" fmla="*/ 5 h 7"/>
                  <a:gd name="T8" fmla="*/ 2 w 15"/>
                  <a:gd name="T9" fmla="*/ 4 h 7"/>
                  <a:gd name="T10" fmla="*/ 2 w 15"/>
                  <a:gd name="T11" fmla="*/ 5 h 7"/>
                  <a:gd name="T12" fmla="*/ 4 w 15"/>
                  <a:gd name="T13" fmla="*/ 5 h 7"/>
                  <a:gd name="T14" fmla="*/ 5 w 15"/>
                  <a:gd name="T15" fmla="*/ 4 h 7"/>
                  <a:gd name="T16" fmla="*/ 5 w 15"/>
                  <a:gd name="T17" fmla="*/ 3 h 7"/>
                  <a:gd name="T18" fmla="*/ 5 w 15"/>
                  <a:gd name="T19" fmla="*/ 3 h 7"/>
                  <a:gd name="T20" fmla="*/ 6 w 15"/>
                  <a:gd name="T21" fmla="*/ 3 h 7"/>
                  <a:gd name="T22" fmla="*/ 7 w 15"/>
                  <a:gd name="T23" fmla="*/ 3 h 7"/>
                  <a:gd name="T24" fmla="*/ 7 w 15"/>
                  <a:gd name="T25" fmla="*/ 3 h 7"/>
                  <a:gd name="T26" fmla="*/ 8 w 15"/>
                  <a:gd name="T27" fmla="*/ 3 h 7"/>
                  <a:gd name="T28" fmla="*/ 9 w 15"/>
                  <a:gd name="T29" fmla="*/ 2 h 7"/>
                  <a:gd name="T30" fmla="*/ 10 w 15"/>
                  <a:gd name="T31" fmla="*/ 1 h 7"/>
                  <a:gd name="T32" fmla="*/ 11 w 15"/>
                  <a:gd name="T33" fmla="*/ 0 h 7"/>
                  <a:gd name="T34" fmla="*/ 12 w 15"/>
                  <a:gd name="T35" fmla="*/ 0 h 7"/>
                  <a:gd name="T36" fmla="*/ 12 w 15"/>
                  <a:gd name="T37" fmla="*/ 1 h 7"/>
                  <a:gd name="T38" fmla="*/ 13 w 15"/>
                  <a:gd name="T39" fmla="*/ 1 h 7"/>
                  <a:gd name="T40" fmla="*/ 13 w 15"/>
                  <a:gd name="T41" fmla="*/ 0 h 7"/>
                  <a:gd name="T42" fmla="*/ 14 w 15"/>
                  <a:gd name="T43" fmla="*/ 0 h 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
                  <a:gd name="T67" fmla="*/ 0 h 7"/>
                  <a:gd name="T68" fmla="*/ 15 w 15"/>
                  <a:gd name="T69" fmla="*/ 7 h 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 h="7">
                    <a:moveTo>
                      <a:pt x="0" y="6"/>
                    </a:moveTo>
                    <a:lnTo>
                      <a:pt x="0" y="6"/>
                    </a:lnTo>
                    <a:lnTo>
                      <a:pt x="0" y="5"/>
                    </a:lnTo>
                    <a:lnTo>
                      <a:pt x="1" y="5"/>
                    </a:lnTo>
                    <a:lnTo>
                      <a:pt x="2" y="4"/>
                    </a:lnTo>
                    <a:lnTo>
                      <a:pt x="2" y="5"/>
                    </a:lnTo>
                    <a:lnTo>
                      <a:pt x="4" y="5"/>
                    </a:lnTo>
                    <a:lnTo>
                      <a:pt x="5" y="4"/>
                    </a:lnTo>
                    <a:lnTo>
                      <a:pt x="5" y="3"/>
                    </a:lnTo>
                    <a:lnTo>
                      <a:pt x="6" y="3"/>
                    </a:lnTo>
                    <a:lnTo>
                      <a:pt x="7" y="3"/>
                    </a:lnTo>
                    <a:lnTo>
                      <a:pt x="8" y="3"/>
                    </a:lnTo>
                    <a:lnTo>
                      <a:pt x="9" y="2"/>
                    </a:lnTo>
                    <a:lnTo>
                      <a:pt x="10" y="1"/>
                    </a:lnTo>
                    <a:lnTo>
                      <a:pt x="11" y="0"/>
                    </a:lnTo>
                    <a:lnTo>
                      <a:pt x="12" y="0"/>
                    </a:lnTo>
                    <a:lnTo>
                      <a:pt x="12" y="1"/>
                    </a:lnTo>
                    <a:lnTo>
                      <a:pt x="13" y="1"/>
                    </a:lnTo>
                    <a:lnTo>
                      <a:pt x="13" y="0"/>
                    </a:lnTo>
                    <a:lnTo>
                      <a:pt x="14" y="0"/>
                    </a:lnTo>
                  </a:path>
                </a:pathLst>
              </a:custGeom>
              <a:noFill/>
              <a:ln w="12700" cap="rnd">
                <a:solidFill>
                  <a:srgbClr val="005000"/>
                </a:solidFill>
                <a:round/>
                <a:headEnd/>
                <a:tailEnd/>
              </a:ln>
            </p:spPr>
            <p:txBody>
              <a:bodyPr/>
              <a:lstStyle/>
              <a:p>
                <a:endParaRPr lang="en-US">
                  <a:solidFill>
                    <a:srgbClr val="000000"/>
                  </a:solidFill>
                </a:endParaRPr>
              </a:p>
            </p:txBody>
          </p:sp>
          <p:sp>
            <p:nvSpPr>
              <p:cNvPr id="29208" name="Freeform 329"/>
              <p:cNvSpPr>
                <a:spLocks/>
              </p:cNvSpPr>
              <p:nvPr/>
            </p:nvSpPr>
            <p:spPr bwMode="auto">
              <a:xfrm>
                <a:off x="3437" y="2526"/>
                <a:ext cx="14" cy="6"/>
              </a:xfrm>
              <a:custGeom>
                <a:avLst/>
                <a:gdLst>
                  <a:gd name="T0" fmla="*/ 0 w 14"/>
                  <a:gd name="T1" fmla="*/ 5 h 6"/>
                  <a:gd name="T2" fmla="*/ 3 w 14"/>
                  <a:gd name="T3" fmla="*/ 4 h 6"/>
                  <a:gd name="T4" fmla="*/ 3 w 14"/>
                  <a:gd name="T5" fmla="*/ 3 h 6"/>
                  <a:gd name="T6" fmla="*/ 4 w 14"/>
                  <a:gd name="T7" fmla="*/ 3 h 6"/>
                  <a:gd name="T8" fmla="*/ 6 w 14"/>
                  <a:gd name="T9" fmla="*/ 3 h 6"/>
                  <a:gd name="T10" fmla="*/ 6 w 14"/>
                  <a:gd name="T11" fmla="*/ 3 h 6"/>
                  <a:gd name="T12" fmla="*/ 7 w 14"/>
                  <a:gd name="T13" fmla="*/ 2 h 6"/>
                  <a:gd name="T14" fmla="*/ 8 w 14"/>
                  <a:gd name="T15" fmla="*/ 1 h 6"/>
                  <a:gd name="T16" fmla="*/ 9 w 14"/>
                  <a:gd name="T17" fmla="*/ 1 h 6"/>
                  <a:gd name="T18" fmla="*/ 10 w 14"/>
                  <a:gd name="T19" fmla="*/ 0 h 6"/>
                  <a:gd name="T20" fmla="*/ 10 w 14"/>
                  <a:gd name="T21" fmla="*/ 1 h 6"/>
                  <a:gd name="T22" fmla="*/ 11 w 14"/>
                  <a:gd name="T23" fmla="*/ 1 h 6"/>
                  <a:gd name="T24" fmla="*/ 13 w 14"/>
                  <a:gd name="T25" fmla="*/ 1 h 6"/>
                  <a:gd name="T26" fmla="*/ 13 w 14"/>
                  <a:gd name="T27" fmla="*/ 0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6"/>
                  <a:gd name="T44" fmla="*/ 14 w 14"/>
                  <a:gd name="T45" fmla="*/ 6 h 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6">
                    <a:moveTo>
                      <a:pt x="0" y="5"/>
                    </a:moveTo>
                    <a:lnTo>
                      <a:pt x="3" y="4"/>
                    </a:lnTo>
                    <a:lnTo>
                      <a:pt x="3" y="3"/>
                    </a:lnTo>
                    <a:lnTo>
                      <a:pt x="4" y="3"/>
                    </a:lnTo>
                    <a:lnTo>
                      <a:pt x="6" y="3"/>
                    </a:lnTo>
                    <a:lnTo>
                      <a:pt x="7" y="2"/>
                    </a:lnTo>
                    <a:lnTo>
                      <a:pt x="8" y="1"/>
                    </a:lnTo>
                    <a:lnTo>
                      <a:pt x="9" y="1"/>
                    </a:lnTo>
                    <a:lnTo>
                      <a:pt x="10" y="0"/>
                    </a:lnTo>
                    <a:lnTo>
                      <a:pt x="10" y="1"/>
                    </a:lnTo>
                    <a:lnTo>
                      <a:pt x="11" y="1"/>
                    </a:lnTo>
                    <a:lnTo>
                      <a:pt x="13" y="1"/>
                    </a:lnTo>
                    <a:lnTo>
                      <a:pt x="13" y="0"/>
                    </a:lnTo>
                  </a:path>
                </a:pathLst>
              </a:custGeom>
              <a:noFill/>
              <a:ln w="12700" cap="rnd">
                <a:solidFill>
                  <a:srgbClr val="005000"/>
                </a:solidFill>
                <a:round/>
                <a:headEnd/>
                <a:tailEnd/>
              </a:ln>
            </p:spPr>
            <p:txBody>
              <a:bodyPr/>
              <a:lstStyle/>
              <a:p>
                <a:endParaRPr lang="en-US">
                  <a:solidFill>
                    <a:srgbClr val="000000"/>
                  </a:solidFill>
                </a:endParaRPr>
              </a:p>
            </p:txBody>
          </p:sp>
          <p:sp>
            <p:nvSpPr>
              <p:cNvPr id="29209" name="Freeform 330"/>
              <p:cNvSpPr>
                <a:spLocks/>
              </p:cNvSpPr>
              <p:nvPr/>
            </p:nvSpPr>
            <p:spPr bwMode="auto">
              <a:xfrm>
                <a:off x="3450" y="2524"/>
                <a:ext cx="8" cy="3"/>
              </a:xfrm>
              <a:custGeom>
                <a:avLst/>
                <a:gdLst>
                  <a:gd name="T0" fmla="*/ 0 w 8"/>
                  <a:gd name="T1" fmla="*/ 2 h 3"/>
                  <a:gd name="T2" fmla="*/ 0 w 8"/>
                  <a:gd name="T3" fmla="*/ 2 h 3"/>
                  <a:gd name="T4" fmla="*/ 0 w 8"/>
                  <a:gd name="T5" fmla="*/ 1 h 3"/>
                  <a:gd name="T6" fmla="*/ 1 w 8"/>
                  <a:gd name="T7" fmla="*/ 1 h 3"/>
                  <a:gd name="T8" fmla="*/ 2 w 8"/>
                  <a:gd name="T9" fmla="*/ 1 h 3"/>
                  <a:gd name="T10" fmla="*/ 4 w 8"/>
                  <a:gd name="T11" fmla="*/ 1 h 3"/>
                  <a:gd name="T12" fmla="*/ 4 w 8"/>
                  <a:gd name="T13" fmla="*/ 1 h 3"/>
                  <a:gd name="T14" fmla="*/ 4 w 8"/>
                  <a:gd name="T15" fmla="*/ 1 h 3"/>
                  <a:gd name="T16" fmla="*/ 5 w 8"/>
                  <a:gd name="T17" fmla="*/ 0 h 3"/>
                  <a:gd name="T18" fmla="*/ 6 w 8"/>
                  <a:gd name="T19" fmla="*/ 0 h 3"/>
                  <a:gd name="T20" fmla="*/ 7 w 8"/>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3"/>
                  <a:gd name="T35" fmla="*/ 8 w 8"/>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3">
                    <a:moveTo>
                      <a:pt x="0" y="2"/>
                    </a:moveTo>
                    <a:lnTo>
                      <a:pt x="0" y="2"/>
                    </a:lnTo>
                    <a:lnTo>
                      <a:pt x="0" y="1"/>
                    </a:lnTo>
                    <a:lnTo>
                      <a:pt x="1" y="1"/>
                    </a:lnTo>
                    <a:lnTo>
                      <a:pt x="2" y="1"/>
                    </a:lnTo>
                    <a:lnTo>
                      <a:pt x="4" y="1"/>
                    </a:lnTo>
                    <a:lnTo>
                      <a:pt x="5" y="0"/>
                    </a:lnTo>
                    <a:lnTo>
                      <a:pt x="6" y="0"/>
                    </a:lnTo>
                    <a:lnTo>
                      <a:pt x="7" y="0"/>
                    </a:lnTo>
                  </a:path>
                </a:pathLst>
              </a:custGeom>
              <a:noFill/>
              <a:ln w="12700" cap="rnd">
                <a:solidFill>
                  <a:srgbClr val="005000"/>
                </a:solidFill>
                <a:round/>
                <a:headEnd/>
                <a:tailEnd/>
              </a:ln>
            </p:spPr>
            <p:txBody>
              <a:bodyPr/>
              <a:lstStyle/>
              <a:p>
                <a:endParaRPr lang="en-US">
                  <a:solidFill>
                    <a:srgbClr val="000000"/>
                  </a:solidFill>
                </a:endParaRPr>
              </a:p>
            </p:txBody>
          </p:sp>
          <p:sp>
            <p:nvSpPr>
              <p:cNvPr id="29210" name="Freeform 331"/>
              <p:cNvSpPr>
                <a:spLocks/>
              </p:cNvSpPr>
              <p:nvPr/>
            </p:nvSpPr>
            <p:spPr bwMode="auto">
              <a:xfrm>
                <a:off x="3400" y="2552"/>
                <a:ext cx="10" cy="7"/>
              </a:xfrm>
              <a:custGeom>
                <a:avLst/>
                <a:gdLst>
                  <a:gd name="T0" fmla="*/ 0 w 10"/>
                  <a:gd name="T1" fmla="*/ 5 h 7"/>
                  <a:gd name="T2" fmla="*/ 0 w 10"/>
                  <a:gd name="T3" fmla="*/ 5 h 7"/>
                  <a:gd name="T4" fmla="*/ 1 w 10"/>
                  <a:gd name="T5" fmla="*/ 5 h 7"/>
                  <a:gd name="T6" fmla="*/ 2 w 10"/>
                  <a:gd name="T7" fmla="*/ 5 h 7"/>
                  <a:gd name="T8" fmla="*/ 3 w 10"/>
                  <a:gd name="T9" fmla="*/ 6 h 7"/>
                  <a:gd name="T10" fmla="*/ 4 w 10"/>
                  <a:gd name="T11" fmla="*/ 6 h 7"/>
                  <a:gd name="T12" fmla="*/ 5 w 10"/>
                  <a:gd name="T13" fmla="*/ 6 h 7"/>
                  <a:gd name="T14" fmla="*/ 6 w 10"/>
                  <a:gd name="T15" fmla="*/ 6 h 7"/>
                  <a:gd name="T16" fmla="*/ 7 w 10"/>
                  <a:gd name="T17" fmla="*/ 6 h 7"/>
                  <a:gd name="T18" fmla="*/ 8 w 10"/>
                  <a:gd name="T19" fmla="*/ 5 h 7"/>
                  <a:gd name="T20" fmla="*/ 7 w 10"/>
                  <a:gd name="T21" fmla="*/ 4 h 7"/>
                  <a:gd name="T22" fmla="*/ 5 w 10"/>
                  <a:gd name="T23" fmla="*/ 2 h 7"/>
                  <a:gd name="T24" fmla="*/ 5 w 10"/>
                  <a:gd name="T25" fmla="*/ 1 h 7"/>
                  <a:gd name="T26" fmla="*/ 5 w 10"/>
                  <a:gd name="T27" fmla="*/ 0 h 7"/>
                  <a:gd name="T28" fmla="*/ 5 w 10"/>
                  <a:gd name="T29" fmla="*/ 0 h 7"/>
                  <a:gd name="T30" fmla="*/ 7 w 10"/>
                  <a:gd name="T31" fmla="*/ 0 h 7"/>
                  <a:gd name="T32" fmla="*/ 8 w 10"/>
                  <a:gd name="T33" fmla="*/ 1 h 7"/>
                  <a:gd name="T34" fmla="*/ 9 w 10"/>
                  <a:gd name="T35" fmla="*/ 1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
                  <a:gd name="T55" fmla="*/ 0 h 7"/>
                  <a:gd name="T56" fmla="*/ 10 w 10"/>
                  <a:gd name="T57" fmla="*/ 7 h 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 h="7">
                    <a:moveTo>
                      <a:pt x="0" y="5"/>
                    </a:moveTo>
                    <a:lnTo>
                      <a:pt x="0" y="5"/>
                    </a:lnTo>
                    <a:lnTo>
                      <a:pt x="1" y="5"/>
                    </a:lnTo>
                    <a:lnTo>
                      <a:pt x="2" y="5"/>
                    </a:lnTo>
                    <a:lnTo>
                      <a:pt x="3" y="6"/>
                    </a:lnTo>
                    <a:lnTo>
                      <a:pt x="4" y="6"/>
                    </a:lnTo>
                    <a:lnTo>
                      <a:pt x="5" y="6"/>
                    </a:lnTo>
                    <a:lnTo>
                      <a:pt x="6" y="6"/>
                    </a:lnTo>
                    <a:lnTo>
                      <a:pt x="7" y="6"/>
                    </a:lnTo>
                    <a:lnTo>
                      <a:pt x="8" y="5"/>
                    </a:lnTo>
                    <a:lnTo>
                      <a:pt x="7" y="4"/>
                    </a:lnTo>
                    <a:lnTo>
                      <a:pt x="5" y="2"/>
                    </a:lnTo>
                    <a:lnTo>
                      <a:pt x="5" y="1"/>
                    </a:lnTo>
                    <a:lnTo>
                      <a:pt x="5" y="0"/>
                    </a:lnTo>
                    <a:lnTo>
                      <a:pt x="7" y="0"/>
                    </a:lnTo>
                    <a:lnTo>
                      <a:pt x="8" y="1"/>
                    </a:lnTo>
                    <a:lnTo>
                      <a:pt x="9" y="1"/>
                    </a:lnTo>
                  </a:path>
                </a:pathLst>
              </a:custGeom>
              <a:noFill/>
              <a:ln w="12700" cap="rnd">
                <a:solidFill>
                  <a:srgbClr val="003000"/>
                </a:solidFill>
                <a:round/>
                <a:headEnd/>
                <a:tailEnd/>
              </a:ln>
            </p:spPr>
            <p:txBody>
              <a:bodyPr/>
              <a:lstStyle/>
              <a:p>
                <a:endParaRPr lang="en-US">
                  <a:solidFill>
                    <a:srgbClr val="000000"/>
                  </a:solidFill>
                </a:endParaRPr>
              </a:p>
            </p:txBody>
          </p:sp>
          <p:sp>
            <p:nvSpPr>
              <p:cNvPr id="29211" name="Freeform 332"/>
              <p:cNvSpPr>
                <a:spLocks/>
              </p:cNvSpPr>
              <p:nvPr/>
            </p:nvSpPr>
            <p:spPr bwMode="auto">
              <a:xfrm>
                <a:off x="3411" y="2551"/>
                <a:ext cx="2" cy="2"/>
              </a:xfrm>
              <a:custGeom>
                <a:avLst/>
                <a:gdLst>
                  <a:gd name="T0" fmla="*/ 0 w 2"/>
                  <a:gd name="T1" fmla="*/ 1 h 2"/>
                  <a:gd name="T2" fmla="*/ 0 w 2"/>
                  <a:gd name="T3" fmla="*/ 1 h 2"/>
                  <a:gd name="T4" fmla="*/ 0 w 2"/>
                  <a:gd name="T5" fmla="*/ 0 h 2"/>
                  <a:gd name="T6" fmla="*/ 1 w 2"/>
                  <a:gd name="T7" fmla="*/ 0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0" y="1"/>
                    </a:moveTo>
                    <a:lnTo>
                      <a:pt x="0" y="1"/>
                    </a:lnTo>
                    <a:lnTo>
                      <a:pt x="0" y="0"/>
                    </a:lnTo>
                    <a:lnTo>
                      <a:pt x="1" y="0"/>
                    </a:lnTo>
                  </a:path>
                </a:pathLst>
              </a:custGeom>
              <a:noFill/>
              <a:ln w="12700" cap="rnd">
                <a:solidFill>
                  <a:srgbClr val="003000"/>
                </a:solidFill>
                <a:round/>
                <a:headEnd/>
                <a:tailEnd/>
              </a:ln>
            </p:spPr>
            <p:txBody>
              <a:bodyPr/>
              <a:lstStyle/>
              <a:p>
                <a:endParaRPr lang="en-US">
                  <a:solidFill>
                    <a:srgbClr val="000000"/>
                  </a:solidFill>
                </a:endParaRPr>
              </a:p>
            </p:txBody>
          </p:sp>
          <p:sp>
            <p:nvSpPr>
              <p:cNvPr id="29212" name="Freeform 333"/>
              <p:cNvSpPr>
                <a:spLocks/>
              </p:cNvSpPr>
              <p:nvPr/>
            </p:nvSpPr>
            <p:spPr bwMode="auto">
              <a:xfrm>
                <a:off x="3414" y="2546"/>
                <a:ext cx="18" cy="7"/>
              </a:xfrm>
              <a:custGeom>
                <a:avLst/>
                <a:gdLst>
                  <a:gd name="T0" fmla="*/ 0 w 18"/>
                  <a:gd name="T1" fmla="*/ 4 h 7"/>
                  <a:gd name="T2" fmla="*/ 0 w 18"/>
                  <a:gd name="T3" fmla="*/ 4 h 7"/>
                  <a:gd name="T4" fmla="*/ 1 w 18"/>
                  <a:gd name="T5" fmla="*/ 4 h 7"/>
                  <a:gd name="T6" fmla="*/ 3 w 18"/>
                  <a:gd name="T7" fmla="*/ 4 h 7"/>
                  <a:gd name="T8" fmla="*/ 4 w 18"/>
                  <a:gd name="T9" fmla="*/ 5 h 7"/>
                  <a:gd name="T10" fmla="*/ 5 w 18"/>
                  <a:gd name="T11" fmla="*/ 5 h 7"/>
                  <a:gd name="T12" fmla="*/ 6 w 18"/>
                  <a:gd name="T13" fmla="*/ 6 h 7"/>
                  <a:gd name="T14" fmla="*/ 5 w 18"/>
                  <a:gd name="T15" fmla="*/ 5 h 7"/>
                  <a:gd name="T16" fmla="*/ 4 w 18"/>
                  <a:gd name="T17" fmla="*/ 4 h 7"/>
                  <a:gd name="T18" fmla="*/ 4 w 18"/>
                  <a:gd name="T19" fmla="*/ 3 h 7"/>
                  <a:gd name="T20" fmla="*/ 5 w 18"/>
                  <a:gd name="T21" fmla="*/ 2 h 7"/>
                  <a:gd name="T22" fmla="*/ 6 w 18"/>
                  <a:gd name="T23" fmla="*/ 3 h 7"/>
                  <a:gd name="T24" fmla="*/ 7 w 18"/>
                  <a:gd name="T25" fmla="*/ 3 h 7"/>
                  <a:gd name="T26" fmla="*/ 8 w 18"/>
                  <a:gd name="T27" fmla="*/ 3 h 7"/>
                  <a:gd name="T28" fmla="*/ 8 w 18"/>
                  <a:gd name="T29" fmla="*/ 2 h 7"/>
                  <a:gd name="T30" fmla="*/ 9 w 18"/>
                  <a:gd name="T31" fmla="*/ 2 h 7"/>
                  <a:gd name="T32" fmla="*/ 9 w 18"/>
                  <a:gd name="T33" fmla="*/ 2 h 7"/>
                  <a:gd name="T34" fmla="*/ 10 w 18"/>
                  <a:gd name="T35" fmla="*/ 2 h 7"/>
                  <a:gd name="T36" fmla="*/ 11 w 18"/>
                  <a:gd name="T37" fmla="*/ 2 h 7"/>
                  <a:gd name="T38" fmla="*/ 12 w 18"/>
                  <a:gd name="T39" fmla="*/ 2 h 7"/>
                  <a:gd name="T40" fmla="*/ 13 w 18"/>
                  <a:gd name="T41" fmla="*/ 2 h 7"/>
                  <a:gd name="T42" fmla="*/ 14 w 18"/>
                  <a:gd name="T43" fmla="*/ 2 h 7"/>
                  <a:gd name="T44" fmla="*/ 15 w 18"/>
                  <a:gd name="T45" fmla="*/ 3 h 7"/>
                  <a:gd name="T46" fmla="*/ 16 w 18"/>
                  <a:gd name="T47" fmla="*/ 4 h 7"/>
                  <a:gd name="T48" fmla="*/ 15 w 18"/>
                  <a:gd name="T49" fmla="*/ 4 h 7"/>
                  <a:gd name="T50" fmla="*/ 14 w 18"/>
                  <a:gd name="T51" fmla="*/ 3 h 7"/>
                  <a:gd name="T52" fmla="*/ 14 w 18"/>
                  <a:gd name="T53" fmla="*/ 2 h 7"/>
                  <a:gd name="T54" fmla="*/ 14 w 18"/>
                  <a:gd name="T55" fmla="*/ 1 h 7"/>
                  <a:gd name="T56" fmla="*/ 15 w 18"/>
                  <a:gd name="T57" fmla="*/ 0 h 7"/>
                  <a:gd name="T58" fmla="*/ 17 w 18"/>
                  <a:gd name="T59" fmla="*/ 0 h 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
                  <a:gd name="T91" fmla="*/ 0 h 7"/>
                  <a:gd name="T92" fmla="*/ 18 w 18"/>
                  <a:gd name="T93" fmla="*/ 7 h 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 h="7">
                    <a:moveTo>
                      <a:pt x="0" y="4"/>
                    </a:moveTo>
                    <a:lnTo>
                      <a:pt x="0" y="4"/>
                    </a:lnTo>
                    <a:lnTo>
                      <a:pt x="1" y="4"/>
                    </a:lnTo>
                    <a:lnTo>
                      <a:pt x="3" y="4"/>
                    </a:lnTo>
                    <a:lnTo>
                      <a:pt x="4" y="5"/>
                    </a:lnTo>
                    <a:lnTo>
                      <a:pt x="5" y="5"/>
                    </a:lnTo>
                    <a:lnTo>
                      <a:pt x="6" y="6"/>
                    </a:lnTo>
                    <a:lnTo>
                      <a:pt x="5" y="5"/>
                    </a:lnTo>
                    <a:lnTo>
                      <a:pt x="4" y="4"/>
                    </a:lnTo>
                    <a:lnTo>
                      <a:pt x="4" y="3"/>
                    </a:lnTo>
                    <a:lnTo>
                      <a:pt x="5" y="2"/>
                    </a:lnTo>
                    <a:lnTo>
                      <a:pt x="6" y="3"/>
                    </a:lnTo>
                    <a:lnTo>
                      <a:pt x="7" y="3"/>
                    </a:lnTo>
                    <a:lnTo>
                      <a:pt x="8" y="3"/>
                    </a:lnTo>
                    <a:lnTo>
                      <a:pt x="8" y="2"/>
                    </a:lnTo>
                    <a:lnTo>
                      <a:pt x="9" y="2"/>
                    </a:lnTo>
                    <a:lnTo>
                      <a:pt x="10" y="2"/>
                    </a:lnTo>
                    <a:lnTo>
                      <a:pt x="11" y="2"/>
                    </a:lnTo>
                    <a:lnTo>
                      <a:pt x="12" y="2"/>
                    </a:lnTo>
                    <a:lnTo>
                      <a:pt x="13" y="2"/>
                    </a:lnTo>
                    <a:lnTo>
                      <a:pt x="14" y="2"/>
                    </a:lnTo>
                    <a:lnTo>
                      <a:pt x="15" y="3"/>
                    </a:lnTo>
                    <a:lnTo>
                      <a:pt x="16" y="4"/>
                    </a:lnTo>
                    <a:lnTo>
                      <a:pt x="15" y="4"/>
                    </a:lnTo>
                    <a:lnTo>
                      <a:pt x="14" y="3"/>
                    </a:lnTo>
                    <a:lnTo>
                      <a:pt x="14" y="2"/>
                    </a:lnTo>
                    <a:lnTo>
                      <a:pt x="14" y="1"/>
                    </a:lnTo>
                    <a:lnTo>
                      <a:pt x="15" y="0"/>
                    </a:lnTo>
                    <a:lnTo>
                      <a:pt x="17" y="0"/>
                    </a:lnTo>
                  </a:path>
                </a:pathLst>
              </a:custGeom>
              <a:noFill/>
              <a:ln w="12700" cap="rnd">
                <a:solidFill>
                  <a:srgbClr val="003000"/>
                </a:solidFill>
                <a:round/>
                <a:headEnd/>
                <a:tailEnd/>
              </a:ln>
            </p:spPr>
            <p:txBody>
              <a:bodyPr/>
              <a:lstStyle/>
              <a:p>
                <a:endParaRPr lang="en-US">
                  <a:solidFill>
                    <a:srgbClr val="000000"/>
                  </a:solidFill>
                </a:endParaRPr>
              </a:p>
            </p:txBody>
          </p:sp>
          <p:sp>
            <p:nvSpPr>
              <p:cNvPr id="29213" name="Freeform 334"/>
              <p:cNvSpPr>
                <a:spLocks/>
              </p:cNvSpPr>
              <p:nvPr/>
            </p:nvSpPr>
            <p:spPr bwMode="auto">
              <a:xfrm>
                <a:off x="3436" y="2543"/>
                <a:ext cx="5" cy="5"/>
              </a:xfrm>
              <a:custGeom>
                <a:avLst/>
                <a:gdLst>
                  <a:gd name="T0" fmla="*/ 1 w 5"/>
                  <a:gd name="T1" fmla="*/ 0 h 5"/>
                  <a:gd name="T2" fmla="*/ 1 w 5"/>
                  <a:gd name="T3" fmla="*/ 0 h 5"/>
                  <a:gd name="T4" fmla="*/ 3 w 5"/>
                  <a:gd name="T5" fmla="*/ 2 h 5"/>
                  <a:gd name="T6" fmla="*/ 4 w 5"/>
                  <a:gd name="T7" fmla="*/ 2 h 5"/>
                  <a:gd name="T8" fmla="*/ 4 w 5"/>
                  <a:gd name="T9" fmla="*/ 3 h 5"/>
                  <a:gd name="T10" fmla="*/ 3 w 5"/>
                  <a:gd name="T11" fmla="*/ 3 h 5"/>
                  <a:gd name="T12" fmla="*/ 2 w 5"/>
                  <a:gd name="T13" fmla="*/ 4 h 5"/>
                  <a:gd name="T14" fmla="*/ 1 w 5"/>
                  <a:gd name="T15" fmla="*/ 4 h 5"/>
                  <a:gd name="T16" fmla="*/ 0 w 5"/>
                  <a:gd name="T17" fmla="*/ 4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1" y="0"/>
                    </a:moveTo>
                    <a:lnTo>
                      <a:pt x="1" y="0"/>
                    </a:lnTo>
                    <a:lnTo>
                      <a:pt x="3" y="2"/>
                    </a:lnTo>
                    <a:lnTo>
                      <a:pt x="4" y="2"/>
                    </a:lnTo>
                    <a:lnTo>
                      <a:pt x="4" y="3"/>
                    </a:lnTo>
                    <a:lnTo>
                      <a:pt x="3" y="3"/>
                    </a:lnTo>
                    <a:lnTo>
                      <a:pt x="2" y="4"/>
                    </a:lnTo>
                    <a:lnTo>
                      <a:pt x="1" y="4"/>
                    </a:lnTo>
                    <a:lnTo>
                      <a:pt x="0" y="4"/>
                    </a:lnTo>
                  </a:path>
                </a:pathLst>
              </a:custGeom>
              <a:noFill/>
              <a:ln w="12700" cap="rnd">
                <a:solidFill>
                  <a:srgbClr val="003000"/>
                </a:solidFill>
                <a:round/>
                <a:headEnd/>
                <a:tailEnd/>
              </a:ln>
            </p:spPr>
            <p:txBody>
              <a:bodyPr/>
              <a:lstStyle/>
              <a:p>
                <a:endParaRPr lang="en-US">
                  <a:solidFill>
                    <a:srgbClr val="000000"/>
                  </a:solidFill>
                </a:endParaRPr>
              </a:p>
            </p:txBody>
          </p:sp>
          <p:sp>
            <p:nvSpPr>
              <p:cNvPr id="29214" name="Line 335"/>
              <p:cNvSpPr>
                <a:spLocks noChangeShapeType="1"/>
              </p:cNvSpPr>
              <p:nvPr/>
            </p:nvSpPr>
            <p:spPr bwMode="auto">
              <a:xfrm flipV="1">
                <a:off x="3438" y="2540"/>
                <a:ext cx="1" cy="9"/>
              </a:xfrm>
              <a:prstGeom prst="line">
                <a:avLst/>
              </a:prstGeom>
              <a:noFill/>
              <a:ln w="12700">
                <a:solidFill>
                  <a:srgbClr val="003000"/>
                </a:solidFill>
                <a:round/>
                <a:headEnd/>
                <a:tailEnd/>
              </a:ln>
            </p:spPr>
            <p:txBody>
              <a:bodyPr wrap="none" anchor="ctr"/>
              <a:lstStyle/>
              <a:p>
                <a:endParaRPr lang="en-US">
                  <a:solidFill>
                    <a:srgbClr val="000000"/>
                  </a:solidFill>
                </a:endParaRPr>
              </a:p>
            </p:txBody>
          </p:sp>
          <p:sp>
            <p:nvSpPr>
              <p:cNvPr id="29215" name="Line 336"/>
              <p:cNvSpPr>
                <a:spLocks noChangeShapeType="1"/>
              </p:cNvSpPr>
              <p:nvPr/>
            </p:nvSpPr>
            <p:spPr bwMode="auto">
              <a:xfrm>
                <a:off x="3440" y="2542"/>
                <a:ext cx="1" cy="0"/>
              </a:xfrm>
              <a:prstGeom prst="line">
                <a:avLst/>
              </a:prstGeom>
              <a:noFill/>
              <a:ln w="12700">
                <a:solidFill>
                  <a:srgbClr val="003000"/>
                </a:solidFill>
                <a:round/>
                <a:headEnd/>
                <a:tailEnd/>
              </a:ln>
            </p:spPr>
            <p:txBody>
              <a:bodyPr wrap="none" anchor="ctr"/>
              <a:lstStyle/>
              <a:p>
                <a:endParaRPr lang="en-US">
                  <a:solidFill>
                    <a:srgbClr val="000000"/>
                  </a:solidFill>
                </a:endParaRPr>
              </a:p>
            </p:txBody>
          </p:sp>
          <p:sp>
            <p:nvSpPr>
              <p:cNvPr id="29216" name="Freeform 337"/>
              <p:cNvSpPr>
                <a:spLocks/>
              </p:cNvSpPr>
              <p:nvPr/>
            </p:nvSpPr>
            <p:spPr bwMode="auto">
              <a:xfrm>
                <a:off x="3446" y="2538"/>
                <a:ext cx="5" cy="5"/>
              </a:xfrm>
              <a:custGeom>
                <a:avLst/>
                <a:gdLst>
                  <a:gd name="T0" fmla="*/ 0 w 5"/>
                  <a:gd name="T1" fmla="*/ 2 h 5"/>
                  <a:gd name="T2" fmla="*/ 4 w 5"/>
                  <a:gd name="T3" fmla="*/ 4 h 5"/>
                  <a:gd name="T4" fmla="*/ 4 w 5"/>
                  <a:gd name="T5" fmla="*/ 3 h 5"/>
                  <a:gd name="T6" fmla="*/ 3 w 5"/>
                  <a:gd name="T7" fmla="*/ 2 h 5"/>
                  <a:gd name="T8" fmla="*/ 2 w 5"/>
                  <a:gd name="T9" fmla="*/ 1 h 5"/>
                  <a:gd name="T10" fmla="*/ 2 w 5"/>
                  <a:gd name="T11" fmla="*/ 0 h 5"/>
                  <a:gd name="T12" fmla="*/ 0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2"/>
                    </a:moveTo>
                    <a:lnTo>
                      <a:pt x="4" y="4"/>
                    </a:lnTo>
                    <a:lnTo>
                      <a:pt x="4" y="3"/>
                    </a:lnTo>
                    <a:lnTo>
                      <a:pt x="3" y="2"/>
                    </a:lnTo>
                    <a:lnTo>
                      <a:pt x="2" y="1"/>
                    </a:lnTo>
                    <a:lnTo>
                      <a:pt x="2" y="0"/>
                    </a:lnTo>
                    <a:lnTo>
                      <a:pt x="0" y="0"/>
                    </a:lnTo>
                  </a:path>
                </a:pathLst>
              </a:custGeom>
              <a:noFill/>
              <a:ln w="12700" cap="rnd">
                <a:solidFill>
                  <a:srgbClr val="003000"/>
                </a:solidFill>
                <a:round/>
                <a:headEnd/>
                <a:tailEnd/>
              </a:ln>
            </p:spPr>
            <p:txBody>
              <a:bodyPr/>
              <a:lstStyle/>
              <a:p>
                <a:endParaRPr lang="en-US">
                  <a:solidFill>
                    <a:srgbClr val="000000"/>
                  </a:solidFill>
                </a:endParaRPr>
              </a:p>
            </p:txBody>
          </p:sp>
          <p:sp>
            <p:nvSpPr>
              <p:cNvPr id="29217" name="Freeform 338"/>
              <p:cNvSpPr>
                <a:spLocks/>
              </p:cNvSpPr>
              <p:nvPr/>
            </p:nvSpPr>
            <p:spPr bwMode="auto">
              <a:xfrm>
                <a:off x="3448" y="2533"/>
                <a:ext cx="16" cy="6"/>
              </a:xfrm>
              <a:custGeom>
                <a:avLst/>
                <a:gdLst>
                  <a:gd name="T0" fmla="*/ 0 w 16"/>
                  <a:gd name="T1" fmla="*/ 5 h 6"/>
                  <a:gd name="T2" fmla="*/ 0 w 16"/>
                  <a:gd name="T3" fmla="*/ 5 h 6"/>
                  <a:gd name="T4" fmla="*/ 1 w 16"/>
                  <a:gd name="T5" fmla="*/ 5 h 6"/>
                  <a:gd name="T6" fmla="*/ 2 w 16"/>
                  <a:gd name="T7" fmla="*/ 5 h 6"/>
                  <a:gd name="T8" fmla="*/ 3 w 16"/>
                  <a:gd name="T9" fmla="*/ 5 h 6"/>
                  <a:gd name="T10" fmla="*/ 3 w 16"/>
                  <a:gd name="T11" fmla="*/ 4 h 6"/>
                  <a:gd name="T12" fmla="*/ 3 w 16"/>
                  <a:gd name="T13" fmla="*/ 4 h 6"/>
                  <a:gd name="T14" fmla="*/ 4 w 16"/>
                  <a:gd name="T15" fmla="*/ 4 h 6"/>
                  <a:gd name="T16" fmla="*/ 5 w 16"/>
                  <a:gd name="T17" fmla="*/ 4 h 6"/>
                  <a:gd name="T18" fmla="*/ 6 w 16"/>
                  <a:gd name="T19" fmla="*/ 4 h 6"/>
                  <a:gd name="T20" fmla="*/ 6 w 16"/>
                  <a:gd name="T21" fmla="*/ 3 h 6"/>
                  <a:gd name="T22" fmla="*/ 7 w 16"/>
                  <a:gd name="T23" fmla="*/ 3 h 6"/>
                  <a:gd name="T24" fmla="*/ 8 w 16"/>
                  <a:gd name="T25" fmla="*/ 3 h 6"/>
                  <a:gd name="T26" fmla="*/ 8 w 16"/>
                  <a:gd name="T27" fmla="*/ 3 h 6"/>
                  <a:gd name="T28" fmla="*/ 8 w 16"/>
                  <a:gd name="T29" fmla="*/ 3 h 6"/>
                  <a:gd name="T30" fmla="*/ 9 w 16"/>
                  <a:gd name="T31" fmla="*/ 3 h 6"/>
                  <a:gd name="T32" fmla="*/ 11 w 16"/>
                  <a:gd name="T33" fmla="*/ 3 h 6"/>
                  <a:gd name="T34" fmla="*/ 12 w 16"/>
                  <a:gd name="T35" fmla="*/ 4 h 6"/>
                  <a:gd name="T36" fmla="*/ 13 w 16"/>
                  <a:gd name="T37" fmla="*/ 4 h 6"/>
                  <a:gd name="T38" fmla="*/ 13 w 16"/>
                  <a:gd name="T39" fmla="*/ 5 h 6"/>
                  <a:gd name="T40" fmla="*/ 13 w 16"/>
                  <a:gd name="T41" fmla="*/ 4 h 6"/>
                  <a:gd name="T42" fmla="*/ 12 w 16"/>
                  <a:gd name="T43" fmla="*/ 3 h 6"/>
                  <a:gd name="T44" fmla="*/ 13 w 16"/>
                  <a:gd name="T45" fmla="*/ 3 h 6"/>
                  <a:gd name="T46" fmla="*/ 13 w 16"/>
                  <a:gd name="T47" fmla="*/ 2 h 6"/>
                  <a:gd name="T48" fmla="*/ 13 w 16"/>
                  <a:gd name="T49" fmla="*/ 1 h 6"/>
                  <a:gd name="T50" fmla="*/ 13 w 16"/>
                  <a:gd name="T51" fmla="*/ 0 h 6"/>
                  <a:gd name="T52" fmla="*/ 15 w 16"/>
                  <a:gd name="T53" fmla="*/ 0 h 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6"/>
                  <a:gd name="T83" fmla="*/ 16 w 16"/>
                  <a:gd name="T84" fmla="*/ 6 h 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6">
                    <a:moveTo>
                      <a:pt x="0" y="5"/>
                    </a:moveTo>
                    <a:lnTo>
                      <a:pt x="0" y="5"/>
                    </a:lnTo>
                    <a:lnTo>
                      <a:pt x="1" y="5"/>
                    </a:lnTo>
                    <a:lnTo>
                      <a:pt x="2" y="5"/>
                    </a:lnTo>
                    <a:lnTo>
                      <a:pt x="3" y="5"/>
                    </a:lnTo>
                    <a:lnTo>
                      <a:pt x="3" y="4"/>
                    </a:lnTo>
                    <a:lnTo>
                      <a:pt x="4" y="4"/>
                    </a:lnTo>
                    <a:lnTo>
                      <a:pt x="5" y="4"/>
                    </a:lnTo>
                    <a:lnTo>
                      <a:pt x="6" y="4"/>
                    </a:lnTo>
                    <a:lnTo>
                      <a:pt x="6" y="3"/>
                    </a:lnTo>
                    <a:lnTo>
                      <a:pt x="7" y="3"/>
                    </a:lnTo>
                    <a:lnTo>
                      <a:pt x="8" y="3"/>
                    </a:lnTo>
                    <a:lnTo>
                      <a:pt x="9" y="3"/>
                    </a:lnTo>
                    <a:lnTo>
                      <a:pt x="11" y="3"/>
                    </a:lnTo>
                    <a:lnTo>
                      <a:pt x="12" y="4"/>
                    </a:lnTo>
                    <a:lnTo>
                      <a:pt x="13" y="4"/>
                    </a:lnTo>
                    <a:lnTo>
                      <a:pt x="13" y="5"/>
                    </a:lnTo>
                    <a:lnTo>
                      <a:pt x="13" y="4"/>
                    </a:lnTo>
                    <a:lnTo>
                      <a:pt x="12" y="3"/>
                    </a:lnTo>
                    <a:lnTo>
                      <a:pt x="13" y="3"/>
                    </a:lnTo>
                    <a:lnTo>
                      <a:pt x="13" y="2"/>
                    </a:lnTo>
                    <a:lnTo>
                      <a:pt x="13" y="1"/>
                    </a:lnTo>
                    <a:lnTo>
                      <a:pt x="13" y="0"/>
                    </a:lnTo>
                    <a:lnTo>
                      <a:pt x="15" y="0"/>
                    </a:lnTo>
                  </a:path>
                </a:pathLst>
              </a:custGeom>
              <a:noFill/>
              <a:ln w="12700" cap="rnd">
                <a:solidFill>
                  <a:srgbClr val="003000"/>
                </a:solidFill>
                <a:round/>
                <a:headEnd/>
                <a:tailEnd/>
              </a:ln>
            </p:spPr>
            <p:txBody>
              <a:bodyPr/>
              <a:lstStyle/>
              <a:p>
                <a:endParaRPr lang="en-US">
                  <a:solidFill>
                    <a:srgbClr val="000000"/>
                  </a:solidFill>
                </a:endParaRPr>
              </a:p>
            </p:txBody>
          </p:sp>
          <p:sp>
            <p:nvSpPr>
              <p:cNvPr id="29218" name="Freeform 339"/>
              <p:cNvSpPr>
                <a:spLocks/>
              </p:cNvSpPr>
              <p:nvPr/>
            </p:nvSpPr>
            <p:spPr bwMode="auto">
              <a:xfrm>
                <a:off x="3474" y="2525"/>
                <a:ext cx="2" cy="13"/>
              </a:xfrm>
              <a:custGeom>
                <a:avLst/>
                <a:gdLst>
                  <a:gd name="T0" fmla="*/ 1 w 2"/>
                  <a:gd name="T1" fmla="*/ 0 h 13"/>
                  <a:gd name="T2" fmla="*/ 1 w 2"/>
                  <a:gd name="T3" fmla="*/ 12 h 13"/>
                  <a:gd name="T4" fmla="*/ 0 w 2"/>
                  <a:gd name="T5" fmla="*/ 11 h 13"/>
                  <a:gd name="T6" fmla="*/ 0 60000 65536"/>
                  <a:gd name="T7" fmla="*/ 0 60000 65536"/>
                  <a:gd name="T8" fmla="*/ 0 60000 65536"/>
                  <a:gd name="T9" fmla="*/ 0 w 2"/>
                  <a:gd name="T10" fmla="*/ 0 h 13"/>
                  <a:gd name="T11" fmla="*/ 2 w 2"/>
                  <a:gd name="T12" fmla="*/ 13 h 13"/>
                </a:gdLst>
                <a:ahLst/>
                <a:cxnLst>
                  <a:cxn ang="T6">
                    <a:pos x="T0" y="T1"/>
                  </a:cxn>
                  <a:cxn ang="T7">
                    <a:pos x="T2" y="T3"/>
                  </a:cxn>
                  <a:cxn ang="T8">
                    <a:pos x="T4" y="T5"/>
                  </a:cxn>
                </a:cxnLst>
                <a:rect l="T9" t="T10" r="T11" b="T12"/>
                <a:pathLst>
                  <a:path w="2" h="13">
                    <a:moveTo>
                      <a:pt x="1" y="0"/>
                    </a:moveTo>
                    <a:lnTo>
                      <a:pt x="1" y="12"/>
                    </a:lnTo>
                    <a:lnTo>
                      <a:pt x="0" y="11"/>
                    </a:lnTo>
                  </a:path>
                </a:pathLst>
              </a:custGeom>
              <a:noFill/>
              <a:ln w="12700" cap="rnd">
                <a:solidFill>
                  <a:srgbClr val="003000"/>
                </a:solidFill>
                <a:round/>
                <a:headEnd/>
                <a:tailEnd/>
              </a:ln>
            </p:spPr>
            <p:txBody>
              <a:bodyPr/>
              <a:lstStyle/>
              <a:p>
                <a:endParaRPr lang="en-US">
                  <a:solidFill>
                    <a:srgbClr val="000000"/>
                  </a:solidFill>
                </a:endParaRPr>
              </a:p>
            </p:txBody>
          </p:sp>
          <p:sp>
            <p:nvSpPr>
              <p:cNvPr id="29219" name="Line 340"/>
              <p:cNvSpPr>
                <a:spLocks noChangeShapeType="1"/>
              </p:cNvSpPr>
              <p:nvPr/>
            </p:nvSpPr>
            <p:spPr bwMode="auto">
              <a:xfrm flipV="1">
                <a:off x="3474" y="2520"/>
                <a:ext cx="2" cy="9"/>
              </a:xfrm>
              <a:prstGeom prst="line">
                <a:avLst/>
              </a:prstGeom>
              <a:noFill/>
              <a:ln w="12700">
                <a:solidFill>
                  <a:srgbClr val="003000"/>
                </a:solidFill>
                <a:round/>
                <a:headEnd/>
                <a:tailEnd/>
              </a:ln>
            </p:spPr>
            <p:txBody>
              <a:bodyPr wrap="none" anchor="ctr"/>
              <a:lstStyle/>
              <a:p>
                <a:endParaRPr lang="en-US">
                  <a:solidFill>
                    <a:srgbClr val="000000"/>
                  </a:solidFill>
                </a:endParaRPr>
              </a:p>
            </p:txBody>
          </p:sp>
          <p:sp>
            <p:nvSpPr>
              <p:cNvPr id="29220" name="Freeform 341"/>
              <p:cNvSpPr>
                <a:spLocks/>
              </p:cNvSpPr>
              <p:nvPr/>
            </p:nvSpPr>
            <p:spPr bwMode="auto">
              <a:xfrm>
                <a:off x="3479" y="2522"/>
                <a:ext cx="8" cy="14"/>
              </a:xfrm>
              <a:custGeom>
                <a:avLst/>
                <a:gdLst>
                  <a:gd name="T0" fmla="*/ 7 w 8"/>
                  <a:gd name="T1" fmla="*/ 0 h 14"/>
                  <a:gd name="T2" fmla="*/ 0 w 8"/>
                  <a:gd name="T3" fmla="*/ 2 h 14"/>
                  <a:gd name="T4" fmla="*/ 0 w 8"/>
                  <a:gd name="T5" fmla="*/ 3 h 14"/>
                  <a:gd name="T6" fmla="*/ 1 w 8"/>
                  <a:gd name="T7" fmla="*/ 3 h 14"/>
                  <a:gd name="T8" fmla="*/ 1 w 8"/>
                  <a:gd name="T9" fmla="*/ 5 h 14"/>
                  <a:gd name="T10" fmla="*/ 2 w 8"/>
                  <a:gd name="T11" fmla="*/ 6 h 14"/>
                  <a:gd name="T12" fmla="*/ 3 w 8"/>
                  <a:gd name="T13" fmla="*/ 6 h 14"/>
                  <a:gd name="T14" fmla="*/ 5 w 8"/>
                  <a:gd name="T15" fmla="*/ 7 h 14"/>
                  <a:gd name="T16" fmla="*/ 6 w 8"/>
                  <a:gd name="T17" fmla="*/ 8 h 14"/>
                  <a:gd name="T18" fmla="*/ 7 w 8"/>
                  <a:gd name="T19" fmla="*/ 10 h 14"/>
                  <a:gd name="T20" fmla="*/ 7 w 8"/>
                  <a:gd name="T21" fmla="*/ 11 h 14"/>
                  <a:gd name="T22" fmla="*/ 6 w 8"/>
                  <a:gd name="T23" fmla="*/ 12 h 14"/>
                  <a:gd name="T24" fmla="*/ 5 w 8"/>
                  <a:gd name="T25" fmla="*/ 13 h 14"/>
                  <a:gd name="T26" fmla="*/ 5 w 8"/>
                  <a:gd name="T27" fmla="*/ 13 h 14"/>
                  <a:gd name="T28" fmla="*/ 3 w 8"/>
                  <a:gd name="T29" fmla="*/ 13 h 14"/>
                  <a:gd name="T30" fmla="*/ 2 w 8"/>
                  <a:gd name="T31" fmla="*/ 13 h 14"/>
                  <a:gd name="T32" fmla="*/ 2 w 8"/>
                  <a:gd name="T33" fmla="*/ 13 h 14"/>
                  <a:gd name="T34" fmla="*/ 1 w 8"/>
                  <a:gd name="T35" fmla="*/ 12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14"/>
                  <a:gd name="T56" fmla="*/ 8 w 8"/>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14">
                    <a:moveTo>
                      <a:pt x="7" y="0"/>
                    </a:moveTo>
                    <a:lnTo>
                      <a:pt x="0" y="2"/>
                    </a:lnTo>
                    <a:lnTo>
                      <a:pt x="0" y="3"/>
                    </a:lnTo>
                    <a:lnTo>
                      <a:pt x="1" y="3"/>
                    </a:lnTo>
                    <a:lnTo>
                      <a:pt x="1" y="5"/>
                    </a:lnTo>
                    <a:lnTo>
                      <a:pt x="2" y="6"/>
                    </a:lnTo>
                    <a:lnTo>
                      <a:pt x="3" y="6"/>
                    </a:lnTo>
                    <a:lnTo>
                      <a:pt x="5" y="7"/>
                    </a:lnTo>
                    <a:lnTo>
                      <a:pt x="6" y="8"/>
                    </a:lnTo>
                    <a:lnTo>
                      <a:pt x="7" y="10"/>
                    </a:lnTo>
                    <a:lnTo>
                      <a:pt x="7" y="11"/>
                    </a:lnTo>
                    <a:lnTo>
                      <a:pt x="6" y="12"/>
                    </a:lnTo>
                    <a:lnTo>
                      <a:pt x="5" y="13"/>
                    </a:lnTo>
                    <a:lnTo>
                      <a:pt x="3" y="13"/>
                    </a:lnTo>
                    <a:lnTo>
                      <a:pt x="2" y="13"/>
                    </a:lnTo>
                    <a:lnTo>
                      <a:pt x="1" y="12"/>
                    </a:lnTo>
                  </a:path>
                </a:pathLst>
              </a:custGeom>
              <a:noFill/>
              <a:ln w="12700" cap="rnd">
                <a:solidFill>
                  <a:srgbClr val="003000"/>
                </a:solidFill>
                <a:round/>
                <a:headEnd/>
                <a:tailEnd/>
              </a:ln>
            </p:spPr>
            <p:txBody>
              <a:bodyPr/>
              <a:lstStyle/>
              <a:p>
                <a:endParaRPr lang="en-US">
                  <a:solidFill>
                    <a:srgbClr val="000000"/>
                  </a:solidFill>
                </a:endParaRPr>
              </a:p>
            </p:txBody>
          </p:sp>
          <p:sp>
            <p:nvSpPr>
              <p:cNvPr id="29221" name="Freeform 342"/>
              <p:cNvSpPr>
                <a:spLocks/>
              </p:cNvSpPr>
              <p:nvPr/>
            </p:nvSpPr>
            <p:spPr bwMode="auto">
              <a:xfrm>
                <a:off x="3376" y="2518"/>
                <a:ext cx="165" cy="86"/>
              </a:xfrm>
              <a:custGeom>
                <a:avLst/>
                <a:gdLst>
                  <a:gd name="T0" fmla="*/ 0 w 165"/>
                  <a:gd name="T1" fmla="*/ 53 h 86"/>
                  <a:gd name="T2" fmla="*/ 0 w 165"/>
                  <a:gd name="T3" fmla="*/ 49 h 86"/>
                  <a:gd name="T4" fmla="*/ 1 w 165"/>
                  <a:gd name="T5" fmla="*/ 47 h 86"/>
                  <a:gd name="T6" fmla="*/ 2 w 165"/>
                  <a:gd name="T7" fmla="*/ 45 h 86"/>
                  <a:gd name="T8" fmla="*/ 3 w 165"/>
                  <a:gd name="T9" fmla="*/ 41 h 86"/>
                  <a:gd name="T10" fmla="*/ 6 w 165"/>
                  <a:gd name="T11" fmla="*/ 39 h 86"/>
                  <a:gd name="T12" fmla="*/ 8 w 165"/>
                  <a:gd name="T13" fmla="*/ 37 h 86"/>
                  <a:gd name="T14" fmla="*/ 12 w 165"/>
                  <a:gd name="T15" fmla="*/ 36 h 86"/>
                  <a:gd name="T16" fmla="*/ 16 w 165"/>
                  <a:gd name="T17" fmla="*/ 34 h 86"/>
                  <a:gd name="T18" fmla="*/ 19 w 165"/>
                  <a:gd name="T19" fmla="*/ 33 h 86"/>
                  <a:gd name="T20" fmla="*/ 25 w 165"/>
                  <a:gd name="T21" fmla="*/ 32 h 86"/>
                  <a:gd name="T22" fmla="*/ 30 w 165"/>
                  <a:gd name="T23" fmla="*/ 32 h 86"/>
                  <a:gd name="T24" fmla="*/ 37 w 165"/>
                  <a:gd name="T25" fmla="*/ 30 h 86"/>
                  <a:gd name="T26" fmla="*/ 44 w 165"/>
                  <a:gd name="T27" fmla="*/ 29 h 86"/>
                  <a:gd name="T28" fmla="*/ 49 w 165"/>
                  <a:gd name="T29" fmla="*/ 28 h 86"/>
                  <a:gd name="T30" fmla="*/ 52 w 165"/>
                  <a:gd name="T31" fmla="*/ 27 h 86"/>
                  <a:gd name="T32" fmla="*/ 59 w 165"/>
                  <a:gd name="T33" fmla="*/ 24 h 86"/>
                  <a:gd name="T34" fmla="*/ 67 w 165"/>
                  <a:gd name="T35" fmla="*/ 22 h 86"/>
                  <a:gd name="T36" fmla="*/ 77 w 165"/>
                  <a:gd name="T37" fmla="*/ 19 h 86"/>
                  <a:gd name="T38" fmla="*/ 88 w 165"/>
                  <a:gd name="T39" fmla="*/ 16 h 86"/>
                  <a:gd name="T40" fmla="*/ 96 w 165"/>
                  <a:gd name="T41" fmla="*/ 15 h 86"/>
                  <a:gd name="T42" fmla="*/ 105 w 165"/>
                  <a:gd name="T43" fmla="*/ 13 h 86"/>
                  <a:gd name="T44" fmla="*/ 117 w 165"/>
                  <a:gd name="T45" fmla="*/ 11 h 86"/>
                  <a:gd name="T46" fmla="*/ 129 w 165"/>
                  <a:gd name="T47" fmla="*/ 8 h 86"/>
                  <a:gd name="T48" fmla="*/ 140 w 165"/>
                  <a:gd name="T49" fmla="*/ 6 h 86"/>
                  <a:gd name="T50" fmla="*/ 151 w 165"/>
                  <a:gd name="T51" fmla="*/ 3 h 86"/>
                  <a:gd name="T52" fmla="*/ 159 w 165"/>
                  <a:gd name="T53" fmla="*/ 2 h 86"/>
                  <a:gd name="T54" fmla="*/ 164 w 165"/>
                  <a:gd name="T55" fmla="*/ 0 h 86"/>
                  <a:gd name="T56" fmla="*/ 164 w 165"/>
                  <a:gd name="T57" fmla="*/ 5 h 86"/>
                  <a:gd name="T58" fmla="*/ 164 w 165"/>
                  <a:gd name="T59" fmla="*/ 12 h 86"/>
                  <a:gd name="T60" fmla="*/ 163 w 165"/>
                  <a:gd name="T61" fmla="*/ 22 h 86"/>
                  <a:gd name="T62" fmla="*/ 162 w 165"/>
                  <a:gd name="T63" fmla="*/ 32 h 86"/>
                  <a:gd name="T64" fmla="*/ 162 w 165"/>
                  <a:gd name="T65" fmla="*/ 41 h 86"/>
                  <a:gd name="T66" fmla="*/ 161 w 165"/>
                  <a:gd name="T67" fmla="*/ 49 h 86"/>
                  <a:gd name="T68" fmla="*/ 160 w 165"/>
                  <a:gd name="T69" fmla="*/ 54 h 86"/>
                  <a:gd name="T70" fmla="*/ 158 w 165"/>
                  <a:gd name="T71" fmla="*/ 57 h 86"/>
                  <a:gd name="T72" fmla="*/ 147 w 165"/>
                  <a:gd name="T73" fmla="*/ 59 h 86"/>
                  <a:gd name="T74" fmla="*/ 126 w 165"/>
                  <a:gd name="T75" fmla="*/ 63 h 86"/>
                  <a:gd name="T76" fmla="*/ 101 w 165"/>
                  <a:gd name="T77" fmla="*/ 68 h 86"/>
                  <a:gd name="T78" fmla="*/ 74 w 165"/>
                  <a:gd name="T79" fmla="*/ 74 h 86"/>
                  <a:gd name="T80" fmla="*/ 49 w 165"/>
                  <a:gd name="T81" fmla="*/ 79 h 86"/>
                  <a:gd name="T82" fmla="*/ 29 w 165"/>
                  <a:gd name="T83" fmla="*/ 82 h 86"/>
                  <a:gd name="T84" fmla="*/ 16 w 165"/>
                  <a:gd name="T85" fmla="*/ 84 h 86"/>
                  <a:gd name="T86" fmla="*/ 12 w 165"/>
                  <a:gd name="T87" fmla="*/ 84 h 86"/>
                  <a:gd name="T88" fmla="*/ 7 w 165"/>
                  <a:gd name="T89" fmla="*/ 79 h 86"/>
                  <a:gd name="T90" fmla="*/ 3 w 165"/>
                  <a:gd name="T91" fmla="*/ 70 h 86"/>
                  <a:gd name="T92" fmla="*/ 1 w 165"/>
                  <a:gd name="T93" fmla="*/ 59 h 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5"/>
                  <a:gd name="T142" fmla="*/ 0 h 86"/>
                  <a:gd name="T143" fmla="*/ 165 w 165"/>
                  <a:gd name="T144" fmla="*/ 86 h 8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5" h="86">
                    <a:moveTo>
                      <a:pt x="0" y="54"/>
                    </a:moveTo>
                    <a:lnTo>
                      <a:pt x="0" y="53"/>
                    </a:lnTo>
                    <a:lnTo>
                      <a:pt x="0" y="51"/>
                    </a:lnTo>
                    <a:lnTo>
                      <a:pt x="0" y="49"/>
                    </a:lnTo>
                    <a:lnTo>
                      <a:pt x="1" y="47"/>
                    </a:lnTo>
                    <a:lnTo>
                      <a:pt x="1" y="46"/>
                    </a:lnTo>
                    <a:lnTo>
                      <a:pt x="2" y="45"/>
                    </a:lnTo>
                    <a:lnTo>
                      <a:pt x="2" y="43"/>
                    </a:lnTo>
                    <a:lnTo>
                      <a:pt x="3" y="41"/>
                    </a:lnTo>
                    <a:lnTo>
                      <a:pt x="4" y="40"/>
                    </a:lnTo>
                    <a:lnTo>
                      <a:pt x="6" y="39"/>
                    </a:lnTo>
                    <a:lnTo>
                      <a:pt x="7" y="38"/>
                    </a:lnTo>
                    <a:lnTo>
                      <a:pt x="8" y="37"/>
                    </a:lnTo>
                    <a:lnTo>
                      <a:pt x="10" y="36"/>
                    </a:lnTo>
                    <a:lnTo>
                      <a:pt x="12" y="36"/>
                    </a:lnTo>
                    <a:lnTo>
                      <a:pt x="14" y="34"/>
                    </a:lnTo>
                    <a:lnTo>
                      <a:pt x="16" y="34"/>
                    </a:lnTo>
                    <a:lnTo>
                      <a:pt x="19" y="33"/>
                    </a:lnTo>
                    <a:lnTo>
                      <a:pt x="21" y="33"/>
                    </a:lnTo>
                    <a:lnTo>
                      <a:pt x="25" y="32"/>
                    </a:lnTo>
                    <a:lnTo>
                      <a:pt x="27" y="32"/>
                    </a:lnTo>
                    <a:lnTo>
                      <a:pt x="30" y="32"/>
                    </a:lnTo>
                    <a:lnTo>
                      <a:pt x="34" y="31"/>
                    </a:lnTo>
                    <a:lnTo>
                      <a:pt x="37" y="30"/>
                    </a:lnTo>
                    <a:lnTo>
                      <a:pt x="40" y="30"/>
                    </a:lnTo>
                    <a:lnTo>
                      <a:pt x="44" y="29"/>
                    </a:lnTo>
                    <a:lnTo>
                      <a:pt x="46" y="28"/>
                    </a:lnTo>
                    <a:lnTo>
                      <a:pt x="49" y="28"/>
                    </a:lnTo>
                    <a:lnTo>
                      <a:pt x="50" y="28"/>
                    </a:lnTo>
                    <a:lnTo>
                      <a:pt x="52" y="27"/>
                    </a:lnTo>
                    <a:lnTo>
                      <a:pt x="56" y="25"/>
                    </a:lnTo>
                    <a:lnTo>
                      <a:pt x="59" y="24"/>
                    </a:lnTo>
                    <a:lnTo>
                      <a:pt x="63" y="23"/>
                    </a:lnTo>
                    <a:lnTo>
                      <a:pt x="67" y="22"/>
                    </a:lnTo>
                    <a:lnTo>
                      <a:pt x="72" y="20"/>
                    </a:lnTo>
                    <a:lnTo>
                      <a:pt x="77" y="19"/>
                    </a:lnTo>
                    <a:lnTo>
                      <a:pt x="82" y="18"/>
                    </a:lnTo>
                    <a:lnTo>
                      <a:pt x="88" y="16"/>
                    </a:lnTo>
                    <a:lnTo>
                      <a:pt x="91" y="16"/>
                    </a:lnTo>
                    <a:lnTo>
                      <a:pt x="96" y="15"/>
                    </a:lnTo>
                    <a:lnTo>
                      <a:pt x="101" y="14"/>
                    </a:lnTo>
                    <a:lnTo>
                      <a:pt x="105" y="13"/>
                    </a:lnTo>
                    <a:lnTo>
                      <a:pt x="111" y="12"/>
                    </a:lnTo>
                    <a:lnTo>
                      <a:pt x="117" y="11"/>
                    </a:lnTo>
                    <a:lnTo>
                      <a:pt x="123" y="9"/>
                    </a:lnTo>
                    <a:lnTo>
                      <a:pt x="129" y="8"/>
                    </a:lnTo>
                    <a:lnTo>
                      <a:pt x="135" y="6"/>
                    </a:lnTo>
                    <a:lnTo>
                      <a:pt x="140" y="6"/>
                    </a:lnTo>
                    <a:lnTo>
                      <a:pt x="146" y="4"/>
                    </a:lnTo>
                    <a:lnTo>
                      <a:pt x="151" y="3"/>
                    </a:lnTo>
                    <a:lnTo>
                      <a:pt x="155" y="2"/>
                    </a:lnTo>
                    <a:lnTo>
                      <a:pt x="159" y="2"/>
                    </a:lnTo>
                    <a:lnTo>
                      <a:pt x="162" y="0"/>
                    </a:lnTo>
                    <a:lnTo>
                      <a:pt x="164" y="0"/>
                    </a:lnTo>
                    <a:lnTo>
                      <a:pt x="164" y="2"/>
                    </a:lnTo>
                    <a:lnTo>
                      <a:pt x="164" y="5"/>
                    </a:lnTo>
                    <a:lnTo>
                      <a:pt x="164" y="8"/>
                    </a:lnTo>
                    <a:lnTo>
                      <a:pt x="164" y="12"/>
                    </a:lnTo>
                    <a:lnTo>
                      <a:pt x="163" y="16"/>
                    </a:lnTo>
                    <a:lnTo>
                      <a:pt x="163" y="22"/>
                    </a:lnTo>
                    <a:lnTo>
                      <a:pt x="162" y="27"/>
                    </a:lnTo>
                    <a:lnTo>
                      <a:pt x="162" y="32"/>
                    </a:lnTo>
                    <a:lnTo>
                      <a:pt x="162" y="36"/>
                    </a:lnTo>
                    <a:lnTo>
                      <a:pt x="162" y="41"/>
                    </a:lnTo>
                    <a:lnTo>
                      <a:pt x="162" y="45"/>
                    </a:lnTo>
                    <a:lnTo>
                      <a:pt x="161" y="49"/>
                    </a:lnTo>
                    <a:lnTo>
                      <a:pt x="161" y="52"/>
                    </a:lnTo>
                    <a:lnTo>
                      <a:pt x="160" y="54"/>
                    </a:lnTo>
                    <a:lnTo>
                      <a:pt x="160" y="55"/>
                    </a:lnTo>
                    <a:lnTo>
                      <a:pt x="158" y="57"/>
                    </a:lnTo>
                    <a:lnTo>
                      <a:pt x="153" y="57"/>
                    </a:lnTo>
                    <a:lnTo>
                      <a:pt x="147" y="59"/>
                    </a:lnTo>
                    <a:lnTo>
                      <a:pt x="137" y="62"/>
                    </a:lnTo>
                    <a:lnTo>
                      <a:pt x="126" y="63"/>
                    </a:lnTo>
                    <a:lnTo>
                      <a:pt x="115" y="66"/>
                    </a:lnTo>
                    <a:lnTo>
                      <a:pt x="101" y="68"/>
                    </a:lnTo>
                    <a:lnTo>
                      <a:pt x="88" y="70"/>
                    </a:lnTo>
                    <a:lnTo>
                      <a:pt x="74" y="74"/>
                    </a:lnTo>
                    <a:lnTo>
                      <a:pt x="62" y="76"/>
                    </a:lnTo>
                    <a:lnTo>
                      <a:pt x="49" y="79"/>
                    </a:lnTo>
                    <a:lnTo>
                      <a:pt x="38" y="80"/>
                    </a:lnTo>
                    <a:lnTo>
                      <a:pt x="29" y="82"/>
                    </a:lnTo>
                    <a:lnTo>
                      <a:pt x="21" y="83"/>
                    </a:lnTo>
                    <a:lnTo>
                      <a:pt x="16" y="84"/>
                    </a:lnTo>
                    <a:lnTo>
                      <a:pt x="14" y="85"/>
                    </a:lnTo>
                    <a:lnTo>
                      <a:pt x="12" y="84"/>
                    </a:lnTo>
                    <a:lnTo>
                      <a:pt x="10" y="83"/>
                    </a:lnTo>
                    <a:lnTo>
                      <a:pt x="7" y="79"/>
                    </a:lnTo>
                    <a:lnTo>
                      <a:pt x="5" y="74"/>
                    </a:lnTo>
                    <a:lnTo>
                      <a:pt x="3" y="70"/>
                    </a:lnTo>
                    <a:lnTo>
                      <a:pt x="2" y="64"/>
                    </a:lnTo>
                    <a:lnTo>
                      <a:pt x="1" y="59"/>
                    </a:lnTo>
                    <a:lnTo>
                      <a:pt x="0" y="54"/>
                    </a:lnTo>
                  </a:path>
                </a:pathLst>
              </a:custGeom>
              <a:solidFill>
                <a:srgbClr val="F0F0F0"/>
              </a:solidFill>
              <a:ln w="12700" cap="rnd">
                <a:noFill/>
                <a:round/>
                <a:headEnd/>
                <a:tailEnd/>
              </a:ln>
            </p:spPr>
            <p:txBody>
              <a:bodyPr/>
              <a:lstStyle/>
              <a:p>
                <a:endParaRPr lang="en-US">
                  <a:solidFill>
                    <a:srgbClr val="000000"/>
                  </a:solidFill>
                </a:endParaRPr>
              </a:p>
            </p:txBody>
          </p:sp>
          <p:sp>
            <p:nvSpPr>
              <p:cNvPr id="29222" name="Freeform 343"/>
              <p:cNvSpPr>
                <a:spLocks/>
              </p:cNvSpPr>
              <p:nvPr/>
            </p:nvSpPr>
            <p:spPr bwMode="auto">
              <a:xfrm>
                <a:off x="3374" y="2563"/>
                <a:ext cx="1" cy="8"/>
              </a:xfrm>
              <a:custGeom>
                <a:avLst/>
                <a:gdLst>
                  <a:gd name="T0" fmla="*/ 0 w 1"/>
                  <a:gd name="T1" fmla="*/ 0 h 8"/>
                  <a:gd name="T2" fmla="*/ 0 w 1"/>
                  <a:gd name="T3" fmla="*/ 0 h 8"/>
                  <a:gd name="T4" fmla="*/ 0 w 1"/>
                  <a:gd name="T5" fmla="*/ 1 h 8"/>
                  <a:gd name="T6" fmla="*/ 0 w 1"/>
                  <a:gd name="T7" fmla="*/ 2 h 8"/>
                  <a:gd name="T8" fmla="*/ 0 w 1"/>
                  <a:gd name="T9" fmla="*/ 3 h 8"/>
                  <a:gd name="T10" fmla="*/ 0 w 1"/>
                  <a:gd name="T11" fmla="*/ 4 h 8"/>
                  <a:gd name="T12" fmla="*/ 0 w 1"/>
                  <a:gd name="T13" fmla="*/ 4 h 8"/>
                  <a:gd name="T14" fmla="*/ 0 w 1"/>
                  <a:gd name="T15" fmla="*/ 5 h 8"/>
                  <a:gd name="T16" fmla="*/ 0 w 1"/>
                  <a:gd name="T17" fmla="*/ 6 h 8"/>
                  <a:gd name="T18" fmla="*/ 0 w 1"/>
                  <a:gd name="T19" fmla="*/ 7 h 8"/>
                  <a:gd name="T20" fmla="*/ 0 w 1"/>
                  <a:gd name="T21" fmla="*/ 7 h 8"/>
                  <a:gd name="T22" fmla="*/ 0 w 1"/>
                  <a:gd name="T23" fmla="*/ 6 h 8"/>
                  <a:gd name="T24" fmla="*/ 0 w 1"/>
                  <a:gd name="T25" fmla="*/ 5 h 8"/>
                  <a:gd name="T26" fmla="*/ 0 w 1"/>
                  <a:gd name="T27" fmla="*/ 4 h 8"/>
                  <a:gd name="T28" fmla="*/ 0 w 1"/>
                  <a:gd name="T29" fmla="*/ 3 h 8"/>
                  <a:gd name="T30" fmla="*/ 0 w 1"/>
                  <a:gd name="T31" fmla="*/ 3 h 8"/>
                  <a:gd name="T32" fmla="*/ 0 w 1"/>
                  <a:gd name="T33" fmla="*/ 2 h 8"/>
                  <a:gd name="T34" fmla="*/ 0 w 1"/>
                  <a:gd name="T35" fmla="*/ 1 h 8"/>
                  <a:gd name="T36" fmla="*/ 0 w 1"/>
                  <a:gd name="T37" fmla="*/ 0 h 8"/>
                  <a:gd name="T38" fmla="*/ 0 w 1"/>
                  <a:gd name="T39" fmla="*/ 0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
                  <a:gd name="T61" fmla="*/ 0 h 8"/>
                  <a:gd name="T62" fmla="*/ 1 w 1"/>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 h="8">
                    <a:moveTo>
                      <a:pt x="0" y="0"/>
                    </a:moveTo>
                    <a:lnTo>
                      <a:pt x="0" y="0"/>
                    </a:lnTo>
                    <a:lnTo>
                      <a:pt x="0" y="1"/>
                    </a:lnTo>
                    <a:lnTo>
                      <a:pt x="0" y="2"/>
                    </a:lnTo>
                    <a:lnTo>
                      <a:pt x="0" y="3"/>
                    </a:lnTo>
                    <a:lnTo>
                      <a:pt x="0" y="4"/>
                    </a:lnTo>
                    <a:lnTo>
                      <a:pt x="0" y="5"/>
                    </a:lnTo>
                    <a:lnTo>
                      <a:pt x="0" y="6"/>
                    </a:lnTo>
                    <a:lnTo>
                      <a:pt x="0" y="7"/>
                    </a:lnTo>
                    <a:lnTo>
                      <a:pt x="0" y="6"/>
                    </a:lnTo>
                    <a:lnTo>
                      <a:pt x="0" y="5"/>
                    </a:lnTo>
                    <a:lnTo>
                      <a:pt x="0" y="4"/>
                    </a:lnTo>
                    <a:lnTo>
                      <a:pt x="0" y="3"/>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9223" name="Freeform 344"/>
              <p:cNvSpPr>
                <a:spLocks/>
              </p:cNvSpPr>
              <p:nvPr/>
            </p:nvSpPr>
            <p:spPr bwMode="auto">
              <a:xfrm>
                <a:off x="3378" y="2553"/>
                <a:ext cx="8" cy="6"/>
              </a:xfrm>
              <a:custGeom>
                <a:avLst/>
                <a:gdLst>
                  <a:gd name="T0" fmla="*/ 7 w 8"/>
                  <a:gd name="T1" fmla="*/ 1 h 6"/>
                  <a:gd name="T2" fmla="*/ 7 w 8"/>
                  <a:gd name="T3" fmla="*/ 1 h 6"/>
                  <a:gd name="T4" fmla="*/ 6 w 8"/>
                  <a:gd name="T5" fmla="*/ 2 h 6"/>
                  <a:gd name="T6" fmla="*/ 5 w 8"/>
                  <a:gd name="T7" fmla="*/ 2 h 6"/>
                  <a:gd name="T8" fmla="*/ 4 w 8"/>
                  <a:gd name="T9" fmla="*/ 3 h 6"/>
                  <a:gd name="T10" fmla="*/ 3 w 8"/>
                  <a:gd name="T11" fmla="*/ 3 h 6"/>
                  <a:gd name="T12" fmla="*/ 3 w 8"/>
                  <a:gd name="T13" fmla="*/ 3 h 6"/>
                  <a:gd name="T14" fmla="*/ 2 w 8"/>
                  <a:gd name="T15" fmla="*/ 4 h 6"/>
                  <a:gd name="T16" fmla="*/ 2 w 8"/>
                  <a:gd name="T17" fmla="*/ 4 h 6"/>
                  <a:gd name="T18" fmla="*/ 1 w 8"/>
                  <a:gd name="T19" fmla="*/ 5 h 6"/>
                  <a:gd name="T20" fmla="*/ 0 w 8"/>
                  <a:gd name="T21" fmla="*/ 5 h 6"/>
                  <a:gd name="T22" fmla="*/ 0 w 8"/>
                  <a:gd name="T23" fmla="*/ 4 h 6"/>
                  <a:gd name="T24" fmla="*/ 1 w 8"/>
                  <a:gd name="T25" fmla="*/ 3 h 6"/>
                  <a:gd name="T26" fmla="*/ 2 w 8"/>
                  <a:gd name="T27" fmla="*/ 3 h 6"/>
                  <a:gd name="T28" fmla="*/ 3 w 8"/>
                  <a:gd name="T29" fmla="*/ 2 h 6"/>
                  <a:gd name="T30" fmla="*/ 4 w 8"/>
                  <a:gd name="T31" fmla="*/ 1 h 6"/>
                  <a:gd name="T32" fmla="*/ 4 w 8"/>
                  <a:gd name="T33" fmla="*/ 1 h 6"/>
                  <a:gd name="T34" fmla="*/ 6 w 8"/>
                  <a:gd name="T35" fmla="*/ 0 h 6"/>
                  <a:gd name="T36" fmla="*/ 7 w 8"/>
                  <a:gd name="T37" fmla="*/ 0 h 6"/>
                  <a:gd name="T38" fmla="*/ 7 w 8"/>
                  <a:gd name="T39" fmla="*/ 0 h 6"/>
                  <a:gd name="T40" fmla="*/ 7 w 8"/>
                  <a:gd name="T41" fmla="*/ 1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6"/>
                  <a:gd name="T65" fmla="*/ 8 w 8"/>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6">
                    <a:moveTo>
                      <a:pt x="7" y="1"/>
                    </a:moveTo>
                    <a:lnTo>
                      <a:pt x="7" y="1"/>
                    </a:lnTo>
                    <a:lnTo>
                      <a:pt x="6" y="2"/>
                    </a:lnTo>
                    <a:lnTo>
                      <a:pt x="5" y="2"/>
                    </a:lnTo>
                    <a:lnTo>
                      <a:pt x="4" y="3"/>
                    </a:lnTo>
                    <a:lnTo>
                      <a:pt x="3" y="3"/>
                    </a:lnTo>
                    <a:lnTo>
                      <a:pt x="2" y="4"/>
                    </a:lnTo>
                    <a:lnTo>
                      <a:pt x="1" y="5"/>
                    </a:lnTo>
                    <a:lnTo>
                      <a:pt x="0" y="5"/>
                    </a:lnTo>
                    <a:lnTo>
                      <a:pt x="0" y="4"/>
                    </a:lnTo>
                    <a:lnTo>
                      <a:pt x="1" y="3"/>
                    </a:lnTo>
                    <a:lnTo>
                      <a:pt x="2" y="3"/>
                    </a:lnTo>
                    <a:lnTo>
                      <a:pt x="3" y="2"/>
                    </a:lnTo>
                    <a:lnTo>
                      <a:pt x="4" y="1"/>
                    </a:lnTo>
                    <a:lnTo>
                      <a:pt x="6" y="0"/>
                    </a:lnTo>
                    <a:lnTo>
                      <a:pt x="7" y="0"/>
                    </a:lnTo>
                    <a:lnTo>
                      <a:pt x="7" y="1"/>
                    </a:lnTo>
                  </a:path>
                </a:pathLst>
              </a:custGeom>
              <a:solidFill>
                <a:srgbClr val="000000"/>
              </a:solidFill>
              <a:ln w="12700" cap="rnd">
                <a:noFill/>
                <a:round/>
                <a:headEnd/>
                <a:tailEnd/>
              </a:ln>
            </p:spPr>
            <p:txBody>
              <a:bodyPr/>
              <a:lstStyle/>
              <a:p>
                <a:endParaRPr lang="en-US">
                  <a:solidFill>
                    <a:srgbClr val="000000"/>
                  </a:solidFill>
                </a:endParaRPr>
              </a:p>
            </p:txBody>
          </p:sp>
          <p:sp>
            <p:nvSpPr>
              <p:cNvPr id="29224" name="Freeform 345"/>
              <p:cNvSpPr>
                <a:spLocks/>
              </p:cNvSpPr>
              <p:nvPr/>
            </p:nvSpPr>
            <p:spPr bwMode="auto">
              <a:xfrm>
                <a:off x="3390" y="2546"/>
                <a:ext cx="36" cy="6"/>
              </a:xfrm>
              <a:custGeom>
                <a:avLst/>
                <a:gdLst>
                  <a:gd name="T0" fmla="*/ 35 w 36"/>
                  <a:gd name="T1" fmla="*/ 1 h 6"/>
                  <a:gd name="T2" fmla="*/ 35 w 36"/>
                  <a:gd name="T3" fmla="*/ 1 h 6"/>
                  <a:gd name="T4" fmla="*/ 34 w 36"/>
                  <a:gd name="T5" fmla="*/ 1 h 6"/>
                  <a:gd name="T6" fmla="*/ 31 w 36"/>
                  <a:gd name="T7" fmla="*/ 2 h 6"/>
                  <a:gd name="T8" fmla="*/ 30 w 36"/>
                  <a:gd name="T9" fmla="*/ 2 h 6"/>
                  <a:gd name="T10" fmla="*/ 27 w 36"/>
                  <a:gd name="T11" fmla="*/ 2 h 6"/>
                  <a:gd name="T12" fmla="*/ 24 w 36"/>
                  <a:gd name="T13" fmla="*/ 3 h 6"/>
                  <a:gd name="T14" fmla="*/ 21 w 36"/>
                  <a:gd name="T15" fmla="*/ 3 h 6"/>
                  <a:gd name="T16" fmla="*/ 18 w 36"/>
                  <a:gd name="T17" fmla="*/ 3 h 6"/>
                  <a:gd name="T18" fmla="*/ 16 w 36"/>
                  <a:gd name="T19" fmla="*/ 3 h 6"/>
                  <a:gd name="T20" fmla="*/ 12 w 36"/>
                  <a:gd name="T21" fmla="*/ 4 h 6"/>
                  <a:gd name="T22" fmla="*/ 10 w 36"/>
                  <a:gd name="T23" fmla="*/ 4 h 6"/>
                  <a:gd name="T24" fmla="*/ 7 w 36"/>
                  <a:gd name="T25" fmla="*/ 4 h 6"/>
                  <a:gd name="T26" fmla="*/ 4 w 36"/>
                  <a:gd name="T27" fmla="*/ 5 h 6"/>
                  <a:gd name="T28" fmla="*/ 3 w 36"/>
                  <a:gd name="T29" fmla="*/ 5 h 6"/>
                  <a:gd name="T30" fmla="*/ 1 w 36"/>
                  <a:gd name="T31" fmla="*/ 5 h 6"/>
                  <a:gd name="T32" fmla="*/ 1 w 36"/>
                  <a:gd name="T33" fmla="*/ 5 h 6"/>
                  <a:gd name="T34" fmla="*/ 0 w 36"/>
                  <a:gd name="T35" fmla="*/ 5 h 6"/>
                  <a:gd name="T36" fmla="*/ 0 w 36"/>
                  <a:gd name="T37" fmla="*/ 4 h 6"/>
                  <a:gd name="T38" fmla="*/ 1 w 36"/>
                  <a:gd name="T39" fmla="*/ 4 h 6"/>
                  <a:gd name="T40" fmla="*/ 2 w 36"/>
                  <a:gd name="T41" fmla="*/ 3 h 6"/>
                  <a:gd name="T42" fmla="*/ 4 w 36"/>
                  <a:gd name="T43" fmla="*/ 3 h 6"/>
                  <a:gd name="T44" fmla="*/ 7 w 36"/>
                  <a:gd name="T45" fmla="*/ 3 h 6"/>
                  <a:gd name="T46" fmla="*/ 9 w 36"/>
                  <a:gd name="T47" fmla="*/ 3 h 6"/>
                  <a:gd name="T48" fmla="*/ 12 w 36"/>
                  <a:gd name="T49" fmla="*/ 3 h 6"/>
                  <a:gd name="T50" fmla="*/ 15 w 36"/>
                  <a:gd name="T51" fmla="*/ 2 h 6"/>
                  <a:gd name="T52" fmla="*/ 18 w 36"/>
                  <a:gd name="T53" fmla="*/ 2 h 6"/>
                  <a:gd name="T54" fmla="*/ 21 w 36"/>
                  <a:gd name="T55" fmla="*/ 2 h 6"/>
                  <a:gd name="T56" fmla="*/ 24 w 36"/>
                  <a:gd name="T57" fmla="*/ 1 h 6"/>
                  <a:gd name="T58" fmla="*/ 26 w 36"/>
                  <a:gd name="T59" fmla="*/ 1 h 6"/>
                  <a:gd name="T60" fmla="*/ 29 w 36"/>
                  <a:gd name="T61" fmla="*/ 1 h 6"/>
                  <a:gd name="T62" fmla="*/ 31 w 36"/>
                  <a:gd name="T63" fmla="*/ 0 h 6"/>
                  <a:gd name="T64" fmla="*/ 33 w 36"/>
                  <a:gd name="T65" fmla="*/ 0 h 6"/>
                  <a:gd name="T66" fmla="*/ 34 w 36"/>
                  <a:gd name="T67" fmla="*/ 0 h 6"/>
                  <a:gd name="T68" fmla="*/ 35 w 36"/>
                  <a:gd name="T69" fmla="*/ 1 h 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6"/>
                  <a:gd name="T107" fmla="*/ 36 w 36"/>
                  <a:gd name="T108" fmla="*/ 6 h 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6">
                    <a:moveTo>
                      <a:pt x="35" y="1"/>
                    </a:moveTo>
                    <a:lnTo>
                      <a:pt x="35" y="1"/>
                    </a:lnTo>
                    <a:lnTo>
                      <a:pt x="34" y="1"/>
                    </a:lnTo>
                    <a:lnTo>
                      <a:pt x="31" y="2"/>
                    </a:lnTo>
                    <a:lnTo>
                      <a:pt x="30" y="2"/>
                    </a:lnTo>
                    <a:lnTo>
                      <a:pt x="27" y="2"/>
                    </a:lnTo>
                    <a:lnTo>
                      <a:pt x="24" y="3"/>
                    </a:lnTo>
                    <a:lnTo>
                      <a:pt x="21" y="3"/>
                    </a:lnTo>
                    <a:lnTo>
                      <a:pt x="18" y="3"/>
                    </a:lnTo>
                    <a:lnTo>
                      <a:pt x="16" y="3"/>
                    </a:lnTo>
                    <a:lnTo>
                      <a:pt x="12" y="4"/>
                    </a:lnTo>
                    <a:lnTo>
                      <a:pt x="10" y="4"/>
                    </a:lnTo>
                    <a:lnTo>
                      <a:pt x="7" y="4"/>
                    </a:lnTo>
                    <a:lnTo>
                      <a:pt x="4" y="5"/>
                    </a:lnTo>
                    <a:lnTo>
                      <a:pt x="3" y="5"/>
                    </a:lnTo>
                    <a:lnTo>
                      <a:pt x="1" y="5"/>
                    </a:lnTo>
                    <a:lnTo>
                      <a:pt x="0" y="5"/>
                    </a:lnTo>
                    <a:lnTo>
                      <a:pt x="0" y="4"/>
                    </a:lnTo>
                    <a:lnTo>
                      <a:pt x="1" y="4"/>
                    </a:lnTo>
                    <a:lnTo>
                      <a:pt x="2" y="3"/>
                    </a:lnTo>
                    <a:lnTo>
                      <a:pt x="4" y="3"/>
                    </a:lnTo>
                    <a:lnTo>
                      <a:pt x="7" y="3"/>
                    </a:lnTo>
                    <a:lnTo>
                      <a:pt x="9" y="3"/>
                    </a:lnTo>
                    <a:lnTo>
                      <a:pt x="12" y="3"/>
                    </a:lnTo>
                    <a:lnTo>
                      <a:pt x="15" y="2"/>
                    </a:lnTo>
                    <a:lnTo>
                      <a:pt x="18" y="2"/>
                    </a:lnTo>
                    <a:lnTo>
                      <a:pt x="21" y="2"/>
                    </a:lnTo>
                    <a:lnTo>
                      <a:pt x="24" y="1"/>
                    </a:lnTo>
                    <a:lnTo>
                      <a:pt x="26" y="1"/>
                    </a:lnTo>
                    <a:lnTo>
                      <a:pt x="29" y="1"/>
                    </a:lnTo>
                    <a:lnTo>
                      <a:pt x="31" y="0"/>
                    </a:lnTo>
                    <a:lnTo>
                      <a:pt x="33" y="0"/>
                    </a:lnTo>
                    <a:lnTo>
                      <a:pt x="34" y="0"/>
                    </a:lnTo>
                    <a:lnTo>
                      <a:pt x="35" y="1"/>
                    </a:lnTo>
                  </a:path>
                </a:pathLst>
              </a:custGeom>
              <a:solidFill>
                <a:srgbClr val="000000"/>
              </a:solidFill>
              <a:ln w="12700" cap="rnd">
                <a:noFill/>
                <a:round/>
                <a:headEnd/>
                <a:tailEnd/>
              </a:ln>
            </p:spPr>
            <p:txBody>
              <a:bodyPr/>
              <a:lstStyle/>
              <a:p>
                <a:endParaRPr lang="en-US">
                  <a:solidFill>
                    <a:srgbClr val="000000"/>
                  </a:solidFill>
                </a:endParaRPr>
              </a:p>
            </p:txBody>
          </p:sp>
          <p:sp>
            <p:nvSpPr>
              <p:cNvPr id="29225" name="Freeform 346"/>
              <p:cNvSpPr>
                <a:spLocks/>
              </p:cNvSpPr>
              <p:nvPr/>
            </p:nvSpPr>
            <p:spPr bwMode="auto">
              <a:xfrm>
                <a:off x="3429" y="2535"/>
                <a:ext cx="34" cy="8"/>
              </a:xfrm>
              <a:custGeom>
                <a:avLst/>
                <a:gdLst>
                  <a:gd name="T0" fmla="*/ 33 w 34"/>
                  <a:gd name="T1" fmla="*/ 1 h 8"/>
                  <a:gd name="T2" fmla="*/ 33 w 34"/>
                  <a:gd name="T3" fmla="*/ 1 h 8"/>
                  <a:gd name="T4" fmla="*/ 28 w 34"/>
                  <a:gd name="T5" fmla="*/ 2 h 8"/>
                  <a:gd name="T6" fmla="*/ 23 w 34"/>
                  <a:gd name="T7" fmla="*/ 3 h 8"/>
                  <a:gd name="T8" fmla="*/ 18 w 34"/>
                  <a:gd name="T9" fmla="*/ 4 h 8"/>
                  <a:gd name="T10" fmla="*/ 14 w 34"/>
                  <a:gd name="T11" fmla="*/ 4 h 8"/>
                  <a:gd name="T12" fmla="*/ 11 w 34"/>
                  <a:gd name="T13" fmla="*/ 5 h 8"/>
                  <a:gd name="T14" fmla="*/ 7 w 34"/>
                  <a:gd name="T15" fmla="*/ 6 h 8"/>
                  <a:gd name="T16" fmla="*/ 4 w 34"/>
                  <a:gd name="T17" fmla="*/ 7 h 8"/>
                  <a:gd name="T18" fmla="*/ 1 w 34"/>
                  <a:gd name="T19" fmla="*/ 7 h 8"/>
                  <a:gd name="T20" fmla="*/ 0 w 34"/>
                  <a:gd name="T21" fmla="*/ 6 h 8"/>
                  <a:gd name="T22" fmla="*/ 3 w 34"/>
                  <a:gd name="T23" fmla="*/ 5 h 8"/>
                  <a:gd name="T24" fmla="*/ 6 w 34"/>
                  <a:gd name="T25" fmla="*/ 4 h 8"/>
                  <a:gd name="T26" fmla="*/ 10 w 34"/>
                  <a:gd name="T27" fmla="*/ 4 h 8"/>
                  <a:gd name="T28" fmla="*/ 14 w 34"/>
                  <a:gd name="T29" fmla="*/ 3 h 8"/>
                  <a:gd name="T30" fmla="*/ 17 w 34"/>
                  <a:gd name="T31" fmla="*/ 2 h 8"/>
                  <a:gd name="T32" fmla="*/ 23 w 34"/>
                  <a:gd name="T33" fmla="*/ 1 h 8"/>
                  <a:gd name="T34" fmla="*/ 27 w 34"/>
                  <a:gd name="T35" fmla="*/ 0 h 8"/>
                  <a:gd name="T36" fmla="*/ 32 w 34"/>
                  <a:gd name="T37" fmla="*/ 0 h 8"/>
                  <a:gd name="T38" fmla="*/ 33 w 34"/>
                  <a:gd name="T39" fmla="*/ 1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8"/>
                  <a:gd name="T62" fmla="*/ 34 w 34"/>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8">
                    <a:moveTo>
                      <a:pt x="33" y="1"/>
                    </a:moveTo>
                    <a:lnTo>
                      <a:pt x="33" y="1"/>
                    </a:lnTo>
                    <a:lnTo>
                      <a:pt x="28" y="2"/>
                    </a:lnTo>
                    <a:lnTo>
                      <a:pt x="23" y="3"/>
                    </a:lnTo>
                    <a:lnTo>
                      <a:pt x="18" y="4"/>
                    </a:lnTo>
                    <a:lnTo>
                      <a:pt x="14" y="4"/>
                    </a:lnTo>
                    <a:lnTo>
                      <a:pt x="11" y="5"/>
                    </a:lnTo>
                    <a:lnTo>
                      <a:pt x="7" y="6"/>
                    </a:lnTo>
                    <a:lnTo>
                      <a:pt x="4" y="7"/>
                    </a:lnTo>
                    <a:lnTo>
                      <a:pt x="1" y="7"/>
                    </a:lnTo>
                    <a:lnTo>
                      <a:pt x="0" y="6"/>
                    </a:lnTo>
                    <a:lnTo>
                      <a:pt x="3" y="5"/>
                    </a:lnTo>
                    <a:lnTo>
                      <a:pt x="6" y="4"/>
                    </a:lnTo>
                    <a:lnTo>
                      <a:pt x="10" y="4"/>
                    </a:lnTo>
                    <a:lnTo>
                      <a:pt x="14" y="3"/>
                    </a:lnTo>
                    <a:lnTo>
                      <a:pt x="17" y="2"/>
                    </a:lnTo>
                    <a:lnTo>
                      <a:pt x="23" y="1"/>
                    </a:lnTo>
                    <a:lnTo>
                      <a:pt x="27" y="0"/>
                    </a:lnTo>
                    <a:lnTo>
                      <a:pt x="32" y="0"/>
                    </a:lnTo>
                    <a:lnTo>
                      <a:pt x="33" y="1"/>
                    </a:lnTo>
                  </a:path>
                </a:pathLst>
              </a:custGeom>
              <a:solidFill>
                <a:srgbClr val="000000"/>
              </a:solidFill>
              <a:ln w="12700" cap="rnd">
                <a:noFill/>
                <a:round/>
                <a:headEnd/>
                <a:tailEnd/>
              </a:ln>
            </p:spPr>
            <p:txBody>
              <a:bodyPr/>
              <a:lstStyle/>
              <a:p>
                <a:endParaRPr lang="en-US">
                  <a:solidFill>
                    <a:srgbClr val="000000"/>
                  </a:solidFill>
                </a:endParaRPr>
              </a:p>
            </p:txBody>
          </p:sp>
          <p:sp>
            <p:nvSpPr>
              <p:cNvPr id="29226" name="Freeform 347"/>
              <p:cNvSpPr>
                <a:spLocks/>
              </p:cNvSpPr>
              <p:nvPr/>
            </p:nvSpPr>
            <p:spPr bwMode="auto">
              <a:xfrm>
                <a:off x="3466" y="2517"/>
                <a:ext cx="77" cy="16"/>
              </a:xfrm>
              <a:custGeom>
                <a:avLst/>
                <a:gdLst>
                  <a:gd name="T0" fmla="*/ 74 w 77"/>
                  <a:gd name="T1" fmla="*/ 1 h 16"/>
                  <a:gd name="T2" fmla="*/ 75 w 77"/>
                  <a:gd name="T3" fmla="*/ 2 h 16"/>
                  <a:gd name="T4" fmla="*/ 73 w 77"/>
                  <a:gd name="T5" fmla="*/ 3 h 16"/>
                  <a:gd name="T6" fmla="*/ 70 w 77"/>
                  <a:gd name="T7" fmla="*/ 3 h 16"/>
                  <a:gd name="T8" fmla="*/ 66 w 77"/>
                  <a:gd name="T9" fmla="*/ 4 h 16"/>
                  <a:gd name="T10" fmla="*/ 62 w 77"/>
                  <a:gd name="T11" fmla="*/ 4 h 16"/>
                  <a:gd name="T12" fmla="*/ 57 w 77"/>
                  <a:gd name="T13" fmla="*/ 6 h 16"/>
                  <a:gd name="T14" fmla="*/ 52 w 77"/>
                  <a:gd name="T15" fmla="*/ 6 h 16"/>
                  <a:gd name="T16" fmla="*/ 46 w 77"/>
                  <a:gd name="T17" fmla="*/ 8 h 16"/>
                  <a:gd name="T18" fmla="*/ 41 w 77"/>
                  <a:gd name="T19" fmla="*/ 8 h 16"/>
                  <a:gd name="T20" fmla="*/ 35 w 77"/>
                  <a:gd name="T21" fmla="*/ 9 h 16"/>
                  <a:gd name="T22" fmla="*/ 29 w 77"/>
                  <a:gd name="T23" fmla="*/ 10 h 16"/>
                  <a:gd name="T24" fmla="*/ 23 w 77"/>
                  <a:gd name="T25" fmla="*/ 11 h 16"/>
                  <a:gd name="T26" fmla="*/ 18 w 77"/>
                  <a:gd name="T27" fmla="*/ 12 h 16"/>
                  <a:gd name="T28" fmla="*/ 13 w 77"/>
                  <a:gd name="T29" fmla="*/ 13 h 16"/>
                  <a:gd name="T30" fmla="*/ 8 w 77"/>
                  <a:gd name="T31" fmla="*/ 14 h 16"/>
                  <a:gd name="T32" fmla="*/ 4 w 77"/>
                  <a:gd name="T33" fmla="*/ 14 h 16"/>
                  <a:gd name="T34" fmla="*/ 1 w 77"/>
                  <a:gd name="T35" fmla="*/ 15 h 16"/>
                  <a:gd name="T36" fmla="*/ 0 w 77"/>
                  <a:gd name="T37" fmla="*/ 13 h 16"/>
                  <a:gd name="T38" fmla="*/ 4 w 77"/>
                  <a:gd name="T39" fmla="*/ 13 h 16"/>
                  <a:gd name="T40" fmla="*/ 8 w 77"/>
                  <a:gd name="T41" fmla="*/ 12 h 16"/>
                  <a:gd name="T42" fmla="*/ 12 w 77"/>
                  <a:gd name="T43" fmla="*/ 11 h 16"/>
                  <a:gd name="T44" fmla="*/ 18 w 77"/>
                  <a:gd name="T45" fmla="*/ 11 h 16"/>
                  <a:gd name="T46" fmla="*/ 23 w 77"/>
                  <a:gd name="T47" fmla="*/ 9 h 16"/>
                  <a:gd name="T48" fmla="*/ 29 w 77"/>
                  <a:gd name="T49" fmla="*/ 9 h 16"/>
                  <a:gd name="T50" fmla="*/ 34 w 77"/>
                  <a:gd name="T51" fmla="*/ 8 h 16"/>
                  <a:gd name="T52" fmla="*/ 40 w 77"/>
                  <a:gd name="T53" fmla="*/ 7 h 16"/>
                  <a:gd name="T54" fmla="*/ 46 w 77"/>
                  <a:gd name="T55" fmla="*/ 6 h 16"/>
                  <a:gd name="T56" fmla="*/ 51 w 77"/>
                  <a:gd name="T57" fmla="*/ 4 h 16"/>
                  <a:gd name="T58" fmla="*/ 57 w 77"/>
                  <a:gd name="T59" fmla="*/ 4 h 16"/>
                  <a:gd name="T60" fmla="*/ 62 w 77"/>
                  <a:gd name="T61" fmla="*/ 3 h 16"/>
                  <a:gd name="T62" fmla="*/ 66 w 77"/>
                  <a:gd name="T63" fmla="*/ 2 h 16"/>
                  <a:gd name="T64" fmla="*/ 70 w 77"/>
                  <a:gd name="T65" fmla="*/ 1 h 16"/>
                  <a:gd name="T66" fmla="*/ 72 w 77"/>
                  <a:gd name="T67" fmla="*/ 1 h 16"/>
                  <a:gd name="T68" fmla="*/ 74 w 77"/>
                  <a:gd name="T69" fmla="*/ 0 h 16"/>
                  <a:gd name="T70" fmla="*/ 76 w 77"/>
                  <a:gd name="T71" fmla="*/ 1 h 16"/>
                  <a:gd name="T72" fmla="*/ 74 w 77"/>
                  <a:gd name="T73" fmla="*/ 1 h 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7"/>
                  <a:gd name="T112" fmla="*/ 0 h 16"/>
                  <a:gd name="T113" fmla="*/ 77 w 77"/>
                  <a:gd name="T114" fmla="*/ 16 h 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7" h="16">
                    <a:moveTo>
                      <a:pt x="74" y="1"/>
                    </a:moveTo>
                    <a:lnTo>
                      <a:pt x="75" y="2"/>
                    </a:lnTo>
                    <a:lnTo>
                      <a:pt x="73" y="3"/>
                    </a:lnTo>
                    <a:lnTo>
                      <a:pt x="70" y="3"/>
                    </a:lnTo>
                    <a:lnTo>
                      <a:pt x="66" y="4"/>
                    </a:lnTo>
                    <a:lnTo>
                      <a:pt x="62" y="4"/>
                    </a:lnTo>
                    <a:lnTo>
                      <a:pt x="57" y="6"/>
                    </a:lnTo>
                    <a:lnTo>
                      <a:pt x="52" y="6"/>
                    </a:lnTo>
                    <a:lnTo>
                      <a:pt x="46" y="8"/>
                    </a:lnTo>
                    <a:lnTo>
                      <a:pt x="41" y="8"/>
                    </a:lnTo>
                    <a:lnTo>
                      <a:pt x="35" y="9"/>
                    </a:lnTo>
                    <a:lnTo>
                      <a:pt x="29" y="10"/>
                    </a:lnTo>
                    <a:lnTo>
                      <a:pt x="23" y="11"/>
                    </a:lnTo>
                    <a:lnTo>
                      <a:pt x="18" y="12"/>
                    </a:lnTo>
                    <a:lnTo>
                      <a:pt x="13" y="13"/>
                    </a:lnTo>
                    <a:lnTo>
                      <a:pt x="8" y="14"/>
                    </a:lnTo>
                    <a:lnTo>
                      <a:pt x="4" y="14"/>
                    </a:lnTo>
                    <a:lnTo>
                      <a:pt x="1" y="15"/>
                    </a:lnTo>
                    <a:lnTo>
                      <a:pt x="0" y="13"/>
                    </a:lnTo>
                    <a:lnTo>
                      <a:pt x="4" y="13"/>
                    </a:lnTo>
                    <a:lnTo>
                      <a:pt x="8" y="12"/>
                    </a:lnTo>
                    <a:lnTo>
                      <a:pt x="12" y="11"/>
                    </a:lnTo>
                    <a:lnTo>
                      <a:pt x="18" y="11"/>
                    </a:lnTo>
                    <a:lnTo>
                      <a:pt x="23" y="9"/>
                    </a:lnTo>
                    <a:lnTo>
                      <a:pt x="29" y="9"/>
                    </a:lnTo>
                    <a:lnTo>
                      <a:pt x="34" y="8"/>
                    </a:lnTo>
                    <a:lnTo>
                      <a:pt x="40" y="7"/>
                    </a:lnTo>
                    <a:lnTo>
                      <a:pt x="46" y="6"/>
                    </a:lnTo>
                    <a:lnTo>
                      <a:pt x="51" y="4"/>
                    </a:lnTo>
                    <a:lnTo>
                      <a:pt x="57" y="4"/>
                    </a:lnTo>
                    <a:lnTo>
                      <a:pt x="62" y="3"/>
                    </a:lnTo>
                    <a:lnTo>
                      <a:pt x="66" y="2"/>
                    </a:lnTo>
                    <a:lnTo>
                      <a:pt x="70" y="1"/>
                    </a:lnTo>
                    <a:lnTo>
                      <a:pt x="72" y="1"/>
                    </a:lnTo>
                    <a:lnTo>
                      <a:pt x="74" y="0"/>
                    </a:lnTo>
                    <a:lnTo>
                      <a:pt x="76" y="1"/>
                    </a:lnTo>
                    <a:lnTo>
                      <a:pt x="74" y="1"/>
                    </a:lnTo>
                  </a:path>
                </a:pathLst>
              </a:custGeom>
              <a:solidFill>
                <a:srgbClr val="000000"/>
              </a:solidFill>
              <a:ln w="12700" cap="rnd">
                <a:noFill/>
                <a:round/>
                <a:headEnd/>
                <a:tailEnd/>
              </a:ln>
            </p:spPr>
            <p:txBody>
              <a:bodyPr/>
              <a:lstStyle/>
              <a:p>
                <a:endParaRPr lang="en-US">
                  <a:solidFill>
                    <a:srgbClr val="000000"/>
                  </a:solidFill>
                </a:endParaRPr>
              </a:p>
            </p:txBody>
          </p:sp>
          <p:sp>
            <p:nvSpPr>
              <p:cNvPr id="29227" name="Freeform 348"/>
              <p:cNvSpPr>
                <a:spLocks/>
              </p:cNvSpPr>
              <p:nvPr/>
            </p:nvSpPr>
            <p:spPr bwMode="auto">
              <a:xfrm>
                <a:off x="3540" y="2518"/>
                <a:ext cx="3" cy="55"/>
              </a:xfrm>
              <a:custGeom>
                <a:avLst/>
                <a:gdLst>
                  <a:gd name="T0" fmla="*/ 0 w 3"/>
                  <a:gd name="T1" fmla="*/ 53 h 55"/>
                  <a:gd name="T2" fmla="*/ 0 w 3"/>
                  <a:gd name="T3" fmla="*/ 53 h 55"/>
                  <a:gd name="T4" fmla="*/ 0 w 3"/>
                  <a:gd name="T5" fmla="*/ 52 h 55"/>
                  <a:gd name="T6" fmla="*/ 0 w 3"/>
                  <a:gd name="T7" fmla="*/ 50 h 55"/>
                  <a:gd name="T8" fmla="*/ 0 w 3"/>
                  <a:gd name="T9" fmla="*/ 48 h 55"/>
                  <a:gd name="T10" fmla="*/ 0 w 3"/>
                  <a:gd name="T11" fmla="*/ 44 h 55"/>
                  <a:gd name="T12" fmla="*/ 1 w 3"/>
                  <a:gd name="T13" fmla="*/ 40 h 55"/>
                  <a:gd name="T14" fmla="*/ 1 w 3"/>
                  <a:gd name="T15" fmla="*/ 35 h 55"/>
                  <a:gd name="T16" fmla="*/ 1 w 3"/>
                  <a:gd name="T17" fmla="*/ 31 h 55"/>
                  <a:gd name="T18" fmla="*/ 1 w 3"/>
                  <a:gd name="T19" fmla="*/ 26 h 55"/>
                  <a:gd name="T20" fmla="*/ 1 w 3"/>
                  <a:gd name="T21" fmla="*/ 21 h 55"/>
                  <a:gd name="T22" fmla="*/ 1 w 3"/>
                  <a:gd name="T23" fmla="*/ 16 h 55"/>
                  <a:gd name="T24" fmla="*/ 1 w 3"/>
                  <a:gd name="T25" fmla="*/ 12 h 55"/>
                  <a:gd name="T26" fmla="*/ 1 w 3"/>
                  <a:gd name="T27" fmla="*/ 8 h 55"/>
                  <a:gd name="T28" fmla="*/ 1 w 3"/>
                  <a:gd name="T29" fmla="*/ 5 h 55"/>
                  <a:gd name="T30" fmla="*/ 1 w 3"/>
                  <a:gd name="T31" fmla="*/ 2 h 55"/>
                  <a:gd name="T32" fmla="*/ 1 w 3"/>
                  <a:gd name="T33" fmla="*/ 0 h 55"/>
                  <a:gd name="T34" fmla="*/ 2 w 3"/>
                  <a:gd name="T35" fmla="*/ 0 h 55"/>
                  <a:gd name="T36" fmla="*/ 2 w 3"/>
                  <a:gd name="T37" fmla="*/ 1 h 55"/>
                  <a:gd name="T38" fmla="*/ 2 w 3"/>
                  <a:gd name="T39" fmla="*/ 2 h 55"/>
                  <a:gd name="T40" fmla="*/ 2 w 3"/>
                  <a:gd name="T41" fmla="*/ 5 h 55"/>
                  <a:gd name="T42" fmla="*/ 2 w 3"/>
                  <a:gd name="T43" fmla="*/ 8 h 55"/>
                  <a:gd name="T44" fmla="*/ 2 w 3"/>
                  <a:gd name="T45" fmla="*/ 12 h 55"/>
                  <a:gd name="T46" fmla="*/ 2 w 3"/>
                  <a:gd name="T47" fmla="*/ 16 h 55"/>
                  <a:gd name="T48" fmla="*/ 2 w 3"/>
                  <a:gd name="T49" fmla="*/ 21 h 55"/>
                  <a:gd name="T50" fmla="*/ 2 w 3"/>
                  <a:gd name="T51" fmla="*/ 26 h 55"/>
                  <a:gd name="T52" fmla="*/ 1 w 3"/>
                  <a:gd name="T53" fmla="*/ 31 h 55"/>
                  <a:gd name="T54" fmla="*/ 1 w 3"/>
                  <a:gd name="T55" fmla="*/ 35 h 55"/>
                  <a:gd name="T56" fmla="*/ 1 w 3"/>
                  <a:gd name="T57" fmla="*/ 40 h 55"/>
                  <a:gd name="T58" fmla="*/ 1 w 3"/>
                  <a:gd name="T59" fmla="*/ 44 h 55"/>
                  <a:gd name="T60" fmla="*/ 1 w 3"/>
                  <a:gd name="T61" fmla="*/ 48 h 55"/>
                  <a:gd name="T62" fmla="*/ 1 w 3"/>
                  <a:gd name="T63" fmla="*/ 51 h 55"/>
                  <a:gd name="T64" fmla="*/ 1 w 3"/>
                  <a:gd name="T65" fmla="*/ 52 h 55"/>
                  <a:gd name="T66" fmla="*/ 1 w 3"/>
                  <a:gd name="T67" fmla="*/ 54 h 55"/>
                  <a:gd name="T68" fmla="*/ 0 w 3"/>
                  <a:gd name="T69" fmla="*/ 53 h 5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
                  <a:gd name="T106" fmla="*/ 0 h 55"/>
                  <a:gd name="T107" fmla="*/ 3 w 3"/>
                  <a:gd name="T108" fmla="*/ 55 h 5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 h="55">
                    <a:moveTo>
                      <a:pt x="0" y="53"/>
                    </a:moveTo>
                    <a:lnTo>
                      <a:pt x="0" y="53"/>
                    </a:lnTo>
                    <a:lnTo>
                      <a:pt x="0" y="52"/>
                    </a:lnTo>
                    <a:lnTo>
                      <a:pt x="0" y="50"/>
                    </a:lnTo>
                    <a:lnTo>
                      <a:pt x="0" y="48"/>
                    </a:lnTo>
                    <a:lnTo>
                      <a:pt x="0" y="44"/>
                    </a:lnTo>
                    <a:lnTo>
                      <a:pt x="1" y="40"/>
                    </a:lnTo>
                    <a:lnTo>
                      <a:pt x="1" y="35"/>
                    </a:lnTo>
                    <a:lnTo>
                      <a:pt x="1" y="31"/>
                    </a:lnTo>
                    <a:lnTo>
                      <a:pt x="1" y="26"/>
                    </a:lnTo>
                    <a:lnTo>
                      <a:pt x="1" y="21"/>
                    </a:lnTo>
                    <a:lnTo>
                      <a:pt x="1" y="16"/>
                    </a:lnTo>
                    <a:lnTo>
                      <a:pt x="1" y="12"/>
                    </a:lnTo>
                    <a:lnTo>
                      <a:pt x="1" y="8"/>
                    </a:lnTo>
                    <a:lnTo>
                      <a:pt x="1" y="5"/>
                    </a:lnTo>
                    <a:lnTo>
                      <a:pt x="1" y="2"/>
                    </a:lnTo>
                    <a:lnTo>
                      <a:pt x="1" y="0"/>
                    </a:lnTo>
                    <a:lnTo>
                      <a:pt x="2" y="0"/>
                    </a:lnTo>
                    <a:lnTo>
                      <a:pt x="2" y="1"/>
                    </a:lnTo>
                    <a:lnTo>
                      <a:pt x="2" y="2"/>
                    </a:lnTo>
                    <a:lnTo>
                      <a:pt x="2" y="5"/>
                    </a:lnTo>
                    <a:lnTo>
                      <a:pt x="2" y="8"/>
                    </a:lnTo>
                    <a:lnTo>
                      <a:pt x="2" y="12"/>
                    </a:lnTo>
                    <a:lnTo>
                      <a:pt x="2" y="16"/>
                    </a:lnTo>
                    <a:lnTo>
                      <a:pt x="2" y="21"/>
                    </a:lnTo>
                    <a:lnTo>
                      <a:pt x="2" y="26"/>
                    </a:lnTo>
                    <a:lnTo>
                      <a:pt x="1" y="31"/>
                    </a:lnTo>
                    <a:lnTo>
                      <a:pt x="1" y="35"/>
                    </a:lnTo>
                    <a:lnTo>
                      <a:pt x="1" y="40"/>
                    </a:lnTo>
                    <a:lnTo>
                      <a:pt x="1" y="44"/>
                    </a:lnTo>
                    <a:lnTo>
                      <a:pt x="1" y="48"/>
                    </a:lnTo>
                    <a:lnTo>
                      <a:pt x="1" y="51"/>
                    </a:lnTo>
                    <a:lnTo>
                      <a:pt x="1" y="52"/>
                    </a:lnTo>
                    <a:lnTo>
                      <a:pt x="1" y="54"/>
                    </a:lnTo>
                    <a:lnTo>
                      <a:pt x="0" y="53"/>
                    </a:lnTo>
                  </a:path>
                </a:pathLst>
              </a:custGeom>
              <a:solidFill>
                <a:srgbClr val="000000"/>
              </a:solidFill>
              <a:ln w="12700" cap="rnd">
                <a:noFill/>
                <a:round/>
                <a:headEnd/>
                <a:tailEnd/>
              </a:ln>
            </p:spPr>
            <p:txBody>
              <a:bodyPr/>
              <a:lstStyle/>
              <a:p>
                <a:endParaRPr lang="en-US">
                  <a:solidFill>
                    <a:srgbClr val="000000"/>
                  </a:solidFill>
                </a:endParaRPr>
              </a:p>
            </p:txBody>
          </p:sp>
          <p:sp>
            <p:nvSpPr>
              <p:cNvPr id="29228" name="Freeform 349"/>
              <p:cNvSpPr>
                <a:spLocks/>
              </p:cNvSpPr>
              <p:nvPr/>
            </p:nvSpPr>
            <p:spPr bwMode="auto">
              <a:xfrm>
                <a:off x="3389" y="2576"/>
                <a:ext cx="149" cy="28"/>
              </a:xfrm>
              <a:custGeom>
                <a:avLst/>
                <a:gdLst>
                  <a:gd name="T0" fmla="*/ 0 w 149"/>
                  <a:gd name="T1" fmla="*/ 26 h 28"/>
                  <a:gd name="T2" fmla="*/ 0 w 149"/>
                  <a:gd name="T3" fmla="*/ 26 h 28"/>
                  <a:gd name="T4" fmla="*/ 2 w 149"/>
                  <a:gd name="T5" fmla="*/ 25 h 28"/>
                  <a:gd name="T6" fmla="*/ 7 w 149"/>
                  <a:gd name="T7" fmla="*/ 24 h 28"/>
                  <a:gd name="T8" fmla="*/ 15 w 149"/>
                  <a:gd name="T9" fmla="*/ 23 h 28"/>
                  <a:gd name="T10" fmla="*/ 25 w 149"/>
                  <a:gd name="T11" fmla="*/ 21 h 28"/>
                  <a:gd name="T12" fmla="*/ 36 w 149"/>
                  <a:gd name="T13" fmla="*/ 19 h 28"/>
                  <a:gd name="T14" fmla="*/ 48 w 149"/>
                  <a:gd name="T15" fmla="*/ 17 h 28"/>
                  <a:gd name="T16" fmla="*/ 61 w 149"/>
                  <a:gd name="T17" fmla="*/ 15 h 28"/>
                  <a:gd name="T18" fmla="*/ 74 w 149"/>
                  <a:gd name="T19" fmla="*/ 13 h 28"/>
                  <a:gd name="T20" fmla="*/ 88 w 149"/>
                  <a:gd name="T21" fmla="*/ 11 h 28"/>
                  <a:gd name="T22" fmla="*/ 100 w 149"/>
                  <a:gd name="T23" fmla="*/ 9 h 28"/>
                  <a:gd name="T24" fmla="*/ 113 w 149"/>
                  <a:gd name="T25" fmla="*/ 6 h 28"/>
                  <a:gd name="T26" fmla="*/ 123 w 149"/>
                  <a:gd name="T27" fmla="*/ 4 h 28"/>
                  <a:gd name="T28" fmla="*/ 132 w 149"/>
                  <a:gd name="T29" fmla="*/ 3 h 28"/>
                  <a:gd name="T30" fmla="*/ 140 w 149"/>
                  <a:gd name="T31" fmla="*/ 1 h 28"/>
                  <a:gd name="T32" fmla="*/ 144 w 149"/>
                  <a:gd name="T33" fmla="*/ 0 h 28"/>
                  <a:gd name="T34" fmla="*/ 146 w 149"/>
                  <a:gd name="T35" fmla="*/ 0 h 28"/>
                  <a:gd name="T36" fmla="*/ 148 w 149"/>
                  <a:gd name="T37" fmla="*/ 1 h 28"/>
                  <a:gd name="T38" fmla="*/ 146 w 149"/>
                  <a:gd name="T39" fmla="*/ 2 h 28"/>
                  <a:gd name="T40" fmla="*/ 140 w 149"/>
                  <a:gd name="T41" fmla="*/ 3 h 28"/>
                  <a:gd name="T42" fmla="*/ 133 w 149"/>
                  <a:gd name="T43" fmla="*/ 5 h 28"/>
                  <a:gd name="T44" fmla="*/ 124 w 149"/>
                  <a:gd name="T45" fmla="*/ 6 h 28"/>
                  <a:gd name="T46" fmla="*/ 113 w 149"/>
                  <a:gd name="T47" fmla="*/ 9 h 28"/>
                  <a:gd name="T48" fmla="*/ 101 w 149"/>
                  <a:gd name="T49" fmla="*/ 10 h 28"/>
                  <a:gd name="T50" fmla="*/ 88 w 149"/>
                  <a:gd name="T51" fmla="*/ 13 h 28"/>
                  <a:gd name="T52" fmla="*/ 75 w 149"/>
                  <a:gd name="T53" fmla="*/ 15 h 28"/>
                  <a:gd name="T54" fmla="*/ 62 w 149"/>
                  <a:gd name="T55" fmla="*/ 17 h 28"/>
                  <a:gd name="T56" fmla="*/ 49 w 149"/>
                  <a:gd name="T57" fmla="*/ 19 h 28"/>
                  <a:gd name="T58" fmla="*/ 36 w 149"/>
                  <a:gd name="T59" fmla="*/ 21 h 28"/>
                  <a:gd name="T60" fmla="*/ 25 w 149"/>
                  <a:gd name="T61" fmla="*/ 23 h 28"/>
                  <a:gd name="T62" fmla="*/ 16 w 149"/>
                  <a:gd name="T63" fmla="*/ 25 h 28"/>
                  <a:gd name="T64" fmla="*/ 8 w 149"/>
                  <a:gd name="T65" fmla="*/ 26 h 28"/>
                  <a:gd name="T66" fmla="*/ 3 w 149"/>
                  <a:gd name="T67" fmla="*/ 27 h 28"/>
                  <a:gd name="T68" fmla="*/ 1 w 149"/>
                  <a:gd name="T69" fmla="*/ 27 h 28"/>
                  <a:gd name="T70" fmla="*/ 0 w 149"/>
                  <a:gd name="T71" fmla="*/ 26 h 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9"/>
                  <a:gd name="T109" fmla="*/ 0 h 28"/>
                  <a:gd name="T110" fmla="*/ 149 w 149"/>
                  <a:gd name="T111" fmla="*/ 28 h 2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9" h="28">
                    <a:moveTo>
                      <a:pt x="0" y="26"/>
                    </a:moveTo>
                    <a:lnTo>
                      <a:pt x="0" y="26"/>
                    </a:lnTo>
                    <a:lnTo>
                      <a:pt x="2" y="25"/>
                    </a:lnTo>
                    <a:lnTo>
                      <a:pt x="7" y="24"/>
                    </a:lnTo>
                    <a:lnTo>
                      <a:pt x="15" y="23"/>
                    </a:lnTo>
                    <a:lnTo>
                      <a:pt x="25" y="21"/>
                    </a:lnTo>
                    <a:lnTo>
                      <a:pt x="36" y="19"/>
                    </a:lnTo>
                    <a:lnTo>
                      <a:pt x="48" y="17"/>
                    </a:lnTo>
                    <a:lnTo>
                      <a:pt x="61" y="15"/>
                    </a:lnTo>
                    <a:lnTo>
                      <a:pt x="74" y="13"/>
                    </a:lnTo>
                    <a:lnTo>
                      <a:pt x="88" y="11"/>
                    </a:lnTo>
                    <a:lnTo>
                      <a:pt x="100" y="9"/>
                    </a:lnTo>
                    <a:lnTo>
                      <a:pt x="113" y="6"/>
                    </a:lnTo>
                    <a:lnTo>
                      <a:pt x="123" y="4"/>
                    </a:lnTo>
                    <a:lnTo>
                      <a:pt x="132" y="3"/>
                    </a:lnTo>
                    <a:lnTo>
                      <a:pt x="140" y="1"/>
                    </a:lnTo>
                    <a:lnTo>
                      <a:pt x="144" y="0"/>
                    </a:lnTo>
                    <a:lnTo>
                      <a:pt x="146" y="0"/>
                    </a:lnTo>
                    <a:lnTo>
                      <a:pt x="148" y="1"/>
                    </a:lnTo>
                    <a:lnTo>
                      <a:pt x="146" y="2"/>
                    </a:lnTo>
                    <a:lnTo>
                      <a:pt x="140" y="3"/>
                    </a:lnTo>
                    <a:lnTo>
                      <a:pt x="133" y="5"/>
                    </a:lnTo>
                    <a:lnTo>
                      <a:pt x="124" y="6"/>
                    </a:lnTo>
                    <a:lnTo>
                      <a:pt x="113" y="9"/>
                    </a:lnTo>
                    <a:lnTo>
                      <a:pt x="101" y="10"/>
                    </a:lnTo>
                    <a:lnTo>
                      <a:pt x="88" y="13"/>
                    </a:lnTo>
                    <a:lnTo>
                      <a:pt x="75" y="15"/>
                    </a:lnTo>
                    <a:lnTo>
                      <a:pt x="62" y="17"/>
                    </a:lnTo>
                    <a:lnTo>
                      <a:pt x="49" y="19"/>
                    </a:lnTo>
                    <a:lnTo>
                      <a:pt x="36" y="21"/>
                    </a:lnTo>
                    <a:lnTo>
                      <a:pt x="25" y="23"/>
                    </a:lnTo>
                    <a:lnTo>
                      <a:pt x="16" y="25"/>
                    </a:lnTo>
                    <a:lnTo>
                      <a:pt x="8" y="26"/>
                    </a:lnTo>
                    <a:lnTo>
                      <a:pt x="3" y="27"/>
                    </a:lnTo>
                    <a:lnTo>
                      <a:pt x="1" y="27"/>
                    </a:lnTo>
                    <a:lnTo>
                      <a:pt x="0" y="26"/>
                    </a:lnTo>
                  </a:path>
                </a:pathLst>
              </a:custGeom>
              <a:solidFill>
                <a:srgbClr val="000000"/>
              </a:solidFill>
              <a:ln w="12700" cap="rnd">
                <a:noFill/>
                <a:round/>
                <a:headEnd/>
                <a:tailEnd/>
              </a:ln>
            </p:spPr>
            <p:txBody>
              <a:bodyPr/>
              <a:lstStyle/>
              <a:p>
                <a:endParaRPr lang="en-US">
                  <a:solidFill>
                    <a:srgbClr val="000000"/>
                  </a:solidFill>
                </a:endParaRPr>
              </a:p>
            </p:txBody>
          </p:sp>
          <p:sp>
            <p:nvSpPr>
              <p:cNvPr id="29229" name="Freeform 350"/>
              <p:cNvSpPr>
                <a:spLocks/>
              </p:cNvSpPr>
              <p:nvPr/>
            </p:nvSpPr>
            <p:spPr bwMode="auto">
              <a:xfrm>
                <a:off x="3374" y="2575"/>
                <a:ext cx="12" cy="29"/>
              </a:xfrm>
              <a:custGeom>
                <a:avLst/>
                <a:gdLst>
                  <a:gd name="T0" fmla="*/ 2 w 12"/>
                  <a:gd name="T1" fmla="*/ 0 h 29"/>
                  <a:gd name="T2" fmla="*/ 2 w 12"/>
                  <a:gd name="T3" fmla="*/ 0 h 29"/>
                  <a:gd name="T4" fmla="*/ 2 w 12"/>
                  <a:gd name="T5" fmla="*/ 4 h 29"/>
                  <a:gd name="T6" fmla="*/ 3 w 12"/>
                  <a:gd name="T7" fmla="*/ 9 h 29"/>
                  <a:gd name="T8" fmla="*/ 4 w 12"/>
                  <a:gd name="T9" fmla="*/ 13 h 29"/>
                  <a:gd name="T10" fmla="*/ 6 w 12"/>
                  <a:gd name="T11" fmla="*/ 18 h 29"/>
                  <a:gd name="T12" fmla="*/ 8 w 12"/>
                  <a:gd name="T13" fmla="*/ 22 h 29"/>
                  <a:gd name="T14" fmla="*/ 9 w 12"/>
                  <a:gd name="T15" fmla="*/ 24 h 29"/>
                  <a:gd name="T16" fmla="*/ 10 w 12"/>
                  <a:gd name="T17" fmla="*/ 26 h 29"/>
                  <a:gd name="T18" fmla="*/ 10 w 12"/>
                  <a:gd name="T19" fmla="*/ 27 h 29"/>
                  <a:gd name="T20" fmla="*/ 11 w 12"/>
                  <a:gd name="T21" fmla="*/ 28 h 29"/>
                  <a:gd name="T22" fmla="*/ 9 w 12"/>
                  <a:gd name="T23" fmla="*/ 28 h 29"/>
                  <a:gd name="T24" fmla="*/ 8 w 12"/>
                  <a:gd name="T25" fmla="*/ 25 h 29"/>
                  <a:gd name="T26" fmla="*/ 6 w 12"/>
                  <a:gd name="T27" fmla="*/ 22 h 29"/>
                  <a:gd name="T28" fmla="*/ 4 w 12"/>
                  <a:gd name="T29" fmla="*/ 19 h 29"/>
                  <a:gd name="T30" fmla="*/ 3 w 12"/>
                  <a:gd name="T31" fmla="*/ 14 h 29"/>
                  <a:gd name="T32" fmla="*/ 2 w 12"/>
                  <a:gd name="T33" fmla="*/ 9 h 29"/>
                  <a:gd name="T34" fmla="*/ 1 w 12"/>
                  <a:gd name="T35" fmla="*/ 4 h 29"/>
                  <a:gd name="T36" fmla="*/ 0 w 12"/>
                  <a:gd name="T37" fmla="*/ 0 h 29"/>
                  <a:gd name="T38" fmla="*/ 2 w 12"/>
                  <a:gd name="T39" fmla="*/ 0 h 2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
                  <a:gd name="T61" fmla="*/ 0 h 29"/>
                  <a:gd name="T62" fmla="*/ 12 w 12"/>
                  <a:gd name="T63" fmla="*/ 29 h 2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 h="29">
                    <a:moveTo>
                      <a:pt x="2" y="0"/>
                    </a:moveTo>
                    <a:lnTo>
                      <a:pt x="2" y="0"/>
                    </a:lnTo>
                    <a:lnTo>
                      <a:pt x="2" y="4"/>
                    </a:lnTo>
                    <a:lnTo>
                      <a:pt x="3" y="9"/>
                    </a:lnTo>
                    <a:lnTo>
                      <a:pt x="4" y="13"/>
                    </a:lnTo>
                    <a:lnTo>
                      <a:pt x="6" y="18"/>
                    </a:lnTo>
                    <a:lnTo>
                      <a:pt x="8" y="22"/>
                    </a:lnTo>
                    <a:lnTo>
                      <a:pt x="9" y="24"/>
                    </a:lnTo>
                    <a:lnTo>
                      <a:pt x="10" y="26"/>
                    </a:lnTo>
                    <a:lnTo>
                      <a:pt x="10" y="27"/>
                    </a:lnTo>
                    <a:lnTo>
                      <a:pt x="11" y="28"/>
                    </a:lnTo>
                    <a:lnTo>
                      <a:pt x="9" y="28"/>
                    </a:lnTo>
                    <a:lnTo>
                      <a:pt x="8" y="25"/>
                    </a:lnTo>
                    <a:lnTo>
                      <a:pt x="6" y="22"/>
                    </a:lnTo>
                    <a:lnTo>
                      <a:pt x="4" y="19"/>
                    </a:lnTo>
                    <a:lnTo>
                      <a:pt x="3" y="14"/>
                    </a:lnTo>
                    <a:lnTo>
                      <a:pt x="2" y="9"/>
                    </a:lnTo>
                    <a:lnTo>
                      <a:pt x="1" y="4"/>
                    </a:lnTo>
                    <a:lnTo>
                      <a:pt x="0" y="0"/>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9230" name="Freeform 351"/>
              <p:cNvSpPr>
                <a:spLocks/>
              </p:cNvSpPr>
              <p:nvPr/>
            </p:nvSpPr>
            <p:spPr bwMode="auto">
              <a:xfrm>
                <a:off x="3422" y="2537"/>
                <a:ext cx="87" cy="21"/>
              </a:xfrm>
              <a:custGeom>
                <a:avLst/>
                <a:gdLst>
                  <a:gd name="T0" fmla="*/ 1 w 87"/>
                  <a:gd name="T1" fmla="*/ 20 h 21"/>
                  <a:gd name="T2" fmla="*/ 6 w 87"/>
                  <a:gd name="T3" fmla="*/ 19 h 21"/>
                  <a:gd name="T4" fmla="*/ 14 w 87"/>
                  <a:gd name="T5" fmla="*/ 17 h 21"/>
                  <a:gd name="T6" fmla="*/ 21 w 87"/>
                  <a:gd name="T7" fmla="*/ 15 h 21"/>
                  <a:gd name="T8" fmla="*/ 25 w 87"/>
                  <a:gd name="T9" fmla="*/ 14 h 21"/>
                  <a:gd name="T10" fmla="*/ 29 w 87"/>
                  <a:gd name="T11" fmla="*/ 12 h 21"/>
                  <a:gd name="T12" fmla="*/ 33 w 87"/>
                  <a:gd name="T13" fmla="*/ 11 h 21"/>
                  <a:gd name="T14" fmla="*/ 36 w 87"/>
                  <a:gd name="T15" fmla="*/ 10 h 21"/>
                  <a:gd name="T16" fmla="*/ 39 w 87"/>
                  <a:gd name="T17" fmla="*/ 10 h 21"/>
                  <a:gd name="T18" fmla="*/ 43 w 87"/>
                  <a:gd name="T19" fmla="*/ 9 h 21"/>
                  <a:gd name="T20" fmla="*/ 50 w 87"/>
                  <a:gd name="T21" fmla="*/ 8 h 21"/>
                  <a:gd name="T22" fmla="*/ 59 w 87"/>
                  <a:gd name="T23" fmla="*/ 6 h 21"/>
                  <a:gd name="T24" fmla="*/ 67 w 87"/>
                  <a:gd name="T25" fmla="*/ 5 h 21"/>
                  <a:gd name="T26" fmla="*/ 76 w 87"/>
                  <a:gd name="T27" fmla="*/ 3 h 21"/>
                  <a:gd name="T28" fmla="*/ 82 w 87"/>
                  <a:gd name="T29" fmla="*/ 2 h 21"/>
                  <a:gd name="T30" fmla="*/ 86 w 87"/>
                  <a:gd name="T31" fmla="*/ 1 h 21"/>
                  <a:gd name="T32" fmla="*/ 85 w 87"/>
                  <a:gd name="T33" fmla="*/ 0 h 21"/>
                  <a:gd name="T34" fmla="*/ 79 w 87"/>
                  <a:gd name="T35" fmla="*/ 1 h 21"/>
                  <a:gd name="T36" fmla="*/ 70 w 87"/>
                  <a:gd name="T37" fmla="*/ 3 h 21"/>
                  <a:gd name="T38" fmla="*/ 63 w 87"/>
                  <a:gd name="T39" fmla="*/ 4 h 21"/>
                  <a:gd name="T40" fmla="*/ 59 w 87"/>
                  <a:gd name="T41" fmla="*/ 4 h 21"/>
                  <a:gd name="T42" fmla="*/ 54 w 87"/>
                  <a:gd name="T43" fmla="*/ 6 h 21"/>
                  <a:gd name="T44" fmla="*/ 46 w 87"/>
                  <a:gd name="T45" fmla="*/ 7 h 21"/>
                  <a:gd name="T46" fmla="*/ 39 w 87"/>
                  <a:gd name="T47" fmla="*/ 8 h 21"/>
                  <a:gd name="T48" fmla="*/ 36 w 87"/>
                  <a:gd name="T49" fmla="*/ 9 h 21"/>
                  <a:gd name="T50" fmla="*/ 34 w 87"/>
                  <a:gd name="T51" fmla="*/ 10 h 21"/>
                  <a:gd name="T52" fmla="*/ 31 w 87"/>
                  <a:gd name="T53" fmla="*/ 10 h 21"/>
                  <a:gd name="T54" fmla="*/ 29 w 87"/>
                  <a:gd name="T55" fmla="*/ 10 h 21"/>
                  <a:gd name="T56" fmla="*/ 27 w 87"/>
                  <a:gd name="T57" fmla="*/ 12 h 21"/>
                  <a:gd name="T58" fmla="*/ 23 w 87"/>
                  <a:gd name="T59" fmla="*/ 12 h 21"/>
                  <a:gd name="T60" fmla="*/ 19 w 87"/>
                  <a:gd name="T61" fmla="*/ 14 h 21"/>
                  <a:gd name="T62" fmla="*/ 15 w 87"/>
                  <a:gd name="T63" fmla="*/ 15 h 21"/>
                  <a:gd name="T64" fmla="*/ 13 w 87"/>
                  <a:gd name="T65" fmla="*/ 16 h 21"/>
                  <a:gd name="T66" fmla="*/ 10 w 87"/>
                  <a:gd name="T67" fmla="*/ 17 h 21"/>
                  <a:gd name="T68" fmla="*/ 6 w 87"/>
                  <a:gd name="T69" fmla="*/ 17 h 21"/>
                  <a:gd name="T70" fmla="*/ 3 w 87"/>
                  <a:gd name="T71" fmla="*/ 18 h 21"/>
                  <a:gd name="T72" fmla="*/ 2 w 87"/>
                  <a:gd name="T73" fmla="*/ 19 h 21"/>
                  <a:gd name="T74" fmla="*/ 0 w 87"/>
                  <a:gd name="T75" fmla="*/ 20 h 2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7"/>
                  <a:gd name="T115" fmla="*/ 0 h 21"/>
                  <a:gd name="T116" fmla="*/ 87 w 87"/>
                  <a:gd name="T117" fmla="*/ 21 h 2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7" h="21">
                    <a:moveTo>
                      <a:pt x="0" y="20"/>
                    </a:moveTo>
                    <a:lnTo>
                      <a:pt x="1" y="20"/>
                    </a:lnTo>
                    <a:lnTo>
                      <a:pt x="3" y="20"/>
                    </a:lnTo>
                    <a:lnTo>
                      <a:pt x="6" y="19"/>
                    </a:lnTo>
                    <a:lnTo>
                      <a:pt x="10" y="18"/>
                    </a:lnTo>
                    <a:lnTo>
                      <a:pt x="14" y="17"/>
                    </a:lnTo>
                    <a:lnTo>
                      <a:pt x="18" y="16"/>
                    </a:lnTo>
                    <a:lnTo>
                      <a:pt x="21" y="15"/>
                    </a:lnTo>
                    <a:lnTo>
                      <a:pt x="23" y="14"/>
                    </a:lnTo>
                    <a:lnTo>
                      <a:pt x="25" y="14"/>
                    </a:lnTo>
                    <a:lnTo>
                      <a:pt x="27" y="13"/>
                    </a:lnTo>
                    <a:lnTo>
                      <a:pt x="29" y="12"/>
                    </a:lnTo>
                    <a:lnTo>
                      <a:pt x="31" y="12"/>
                    </a:lnTo>
                    <a:lnTo>
                      <a:pt x="33" y="11"/>
                    </a:lnTo>
                    <a:lnTo>
                      <a:pt x="35" y="10"/>
                    </a:lnTo>
                    <a:lnTo>
                      <a:pt x="36" y="10"/>
                    </a:lnTo>
                    <a:lnTo>
                      <a:pt x="38" y="10"/>
                    </a:lnTo>
                    <a:lnTo>
                      <a:pt x="39" y="10"/>
                    </a:lnTo>
                    <a:lnTo>
                      <a:pt x="40" y="10"/>
                    </a:lnTo>
                    <a:lnTo>
                      <a:pt x="43" y="9"/>
                    </a:lnTo>
                    <a:lnTo>
                      <a:pt x="47" y="8"/>
                    </a:lnTo>
                    <a:lnTo>
                      <a:pt x="50" y="8"/>
                    </a:lnTo>
                    <a:lnTo>
                      <a:pt x="54" y="8"/>
                    </a:lnTo>
                    <a:lnTo>
                      <a:pt x="59" y="6"/>
                    </a:lnTo>
                    <a:lnTo>
                      <a:pt x="63" y="6"/>
                    </a:lnTo>
                    <a:lnTo>
                      <a:pt x="67" y="5"/>
                    </a:lnTo>
                    <a:lnTo>
                      <a:pt x="72" y="4"/>
                    </a:lnTo>
                    <a:lnTo>
                      <a:pt x="76" y="3"/>
                    </a:lnTo>
                    <a:lnTo>
                      <a:pt x="79" y="3"/>
                    </a:lnTo>
                    <a:lnTo>
                      <a:pt x="82" y="2"/>
                    </a:lnTo>
                    <a:lnTo>
                      <a:pt x="84" y="2"/>
                    </a:lnTo>
                    <a:lnTo>
                      <a:pt x="86" y="1"/>
                    </a:lnTo>
                    <a:lnTo>
                      <a:pt x="86" y="0"/>
                    </a:lnTo>
                    <a:lnTo>
                      <a:pt x="85" y="0"/>
                    </a:lnTo>
                    <a:lnTo>
                      <a:pt x="83" y="1"/>
                    </a:lnTo>
                    <a:lnTo>
                      <a:pt x="79" y="1"/>
                    </a:lnTo>
                    <a:lnTo>
                      <a:pt x="74" y="2"/>
                    </a:lnTo>
                    <a:lnTo>
                      <a:pt x="70" y="3"/>
                    </a:lnTo>
                    <a:lnTo>
                      <a:pt x="66" y="3"/>
                    </a:lnTo>
                    <a:lnTo>
                      <a:pt x="63" y="4"/>
                    </a:lnTo>
                    <a:lnTo>
                      <a:pt x="61" y="4"/>
                    </a:lnTo>
                    <a:lnTo>
                      <a:pt x="59" y="4"/>
                    </a:lnTo>
                    <a:lnTo>
                      <a:pt x="57" y="5"/>
                    </a:lnTo>
                    <a:lnTo>
                      <a:pt x="54" y="6"/>
                    </a:lnTo>
                    <a:lnTo>
                      <a:pt x="50" y="6"/>
                    </a:lnTo>
                    <a:lnTo>
                      <a:pt x="46" y="7"/>
                    </a:lnTo>
                    <a:lnTo>
                      <a:pt x="42" y="8"/>
                    </a:lnTo>
                    <a:lnTo>
                      <a:pt x="39" y="8"/>
                    </a:lnTo>
                    <a:lnTo>
                      <a:pt x="37" y="8"/>
                    </a:lnTo>
                    <a:lnTo>
                      <a:pt x="36" y="9"/>
                    </a:lnTo>
                    <a:lnTo>
                      <a:pt x="35" y="9"/>
                    </a:lnTo>
                    <a:lnTo>
                      <a:pt x="34" y="10"/>
                    </a:lnTo>
                    <a:lnTo>
                      <a:pt x="33" y="10"/>
                    </a:lnTo>
                    <a:lnTo>
                      <a:pt x="31" y="10"/>
                    </a:lnTo>
                    <a:lnTo>
                      <a:pt x="29" y="10"/>
                    </a:lnTo>
                    <a:lnTo>
                      <a:pt x="28" y="11"/>
                    </a:lnTo>
                    <a:lnTo>
                      <a:pt x="27" y="12"/>
                    </a:lnTo>
                    <a:lnTo>
                      <a:pt x="26" y="12"/>
                    </a:lnTo>
                    <a:lnTo>
                      <a:pt x="23" y="12"/>
                    </a:lnTo>
                    <a:lnTo>
                      <a:pt x="21" y="13"/>
                    </a:lnTo>
                    <a:lnTo>
                      <a:pt x="19" y="14"/>
                    </a:lnTo>
                    <a:lnTo>
                      <a:pt x="17" y="14"/>
                    </a:lnTo>
                    <a:lnTo>
                      <a:pt x="15" y="15"/>
                    </a:lnTo>
                    <a:lnTo>
                      <a:pt x="14" y="15"/>
                    </a:lnTo>
                    <a:lnTo>
                      <a:pt x="13" y="16"/>
                    </a:lnTo>
                    <a:lnTo>
                      <a:pt x="11" y="16"/>
                    </a:lnTo>
                    <a:lnTo>
                      <a:pt x="10" y="17"/>
                    </a:lnTo>
                    <a:lnTo>
                      <a:pt x="7" y="17"/>
                    </a:lnTo>
                    <a:lnTo>
                      <a:pt x="6" y="17"/>
                    </a:lnTo>
                    <a:lnTo>
                      <a:pt x="4" y="17"/>
                    </a:lnTo>
                    <a:lnTo>
                      <a:pt x="3" y="18"/>
                    </a:lnTo>
                    <a:lnTo>
                      <a:pt x="2" y="18"/>
                    </a:lnTo>
                    <a:lnTo>
                      <a:pt x="2" y="19"/>
                    </a:lnTo>
                    <a:lnTo>
                      <a:pt x="1" y="19"/>
                    </a:lnTo>
                    <a:lnTo>
                      <a:pt x="0" y="20"/>
                    </a:lnTo>
                  </a:path>
                </a:pathLst>
              </a:custGeom>
              <a:solidFill>
                <a:srgbClr val="C0C0C0"/>
              </a:solidFill>
              <a:ln w="12700" cap="rnd">
                <a:noFill/>
                <a:round/>
                <a:headEnd/>
                <a:tailEnd/>
              </a:ln>
            </p:spPr>
            <p:txBody>
              <a:bodyPr/>
              <a:lstStyle/>
              <a:p>
                <a:endParaRPr lang="en-US">
                  <a:solidFill>
                    <a:srgbClr val="000000"/>
                  </a:solidFill>
                </a:endParaRPr>
              </a:p>
            </p:txBody>
          </p:sp>
          <p:sp>
            <p:nvSpPr>
              <p:cNvPr id="29231" name="Freeform 352"/>
              <p:cNvSpPr>
                <a:spLocks/>
              </p:cNvSpPr>
              <p:nvPr/>
            </p:nvSpPr>
            <p:spPr bwMode="auto">
              <a:xfrm>
                <a:off x="3509" y="2533"/>
                <a:ext cx="6" cy="3"/>
              </a:xfrm>
              <a:custGeom>
                <a:avLst/>
                <a:gdLst>
                  <a:gd name="T0" fmla="*/ 0 w 6"/>
                  <a:gd name="T1" fmla="*/ 0 h 3"/>
                  <a:gd name="T2" fmla="*/ 5 w 6"/>
                  <a:gd name="T3" fmla="*/ 0 h 3"/>
                  <a:gd name="T4" fmla="*/ 5 w 6"/>
                  <a:gd name="T5" fmla="*/ 1 h 3"/>
                  <a:gd name="T6" fmla="*/ 5 w 6"/>
                  <a:gd name="T7" fmla="*/ 1 h 3"/>
                  <a:gd name="T8" fmla="*/ 5 w 6"/>
                  <a:gd name="T9" fmla="*/ 2 h 3"/>
                  <a:gd name="T10" fmla="*/ 0 w 6"/>
                  <a:gd name="T11" fmla="*/ 0 h 3"/>
                  <a:gd name="T12" fmla="*/ 0 60000 65536"/>
                  <a:gd name="T13" fmla="*/ 0 60000 65536"/>
                  <a:gd name="T14" fmla="*/ 0 60000 65536"/>
                  <a:gd name="T15" fmla="*/ 0 60000 65536"/>
                  <a:gd name="T16" fmla="*/ 0 60000 65536"/>
                  <a:gd name="T17" fmla="*/ 0 60000 65536"/>
                  <a:gd name="T18" fmla="*/ 0 w 6"/>
                  <a:gd name="T19" fmla="*/ 0 h 3"/>
                  <a:gd name="T20" fmla="*/ 6 w 6"/>
                  <a:gd name="T21" fmla="*/ 3 h 3"/>
                </a:gdLst>
                <a:ahLst/>
                <a:cxnLst>
                  <a:cxn ang="T12">
                    <a:pos x="T0" y="T1"/>
                  </a:cxn>
                  <a:cxn ang="T13">
                    <a:pos x="T2" y="T3"/>
                  </a:cxn>
                  <a:cxn ang="T14">
                    <a:pos x="T4" y="T5"/>
                  </a:cxn>
                  <a:cxn ang="T15">
                    <a:pos x="T6" y="T7"/>
                  </a:cxn>
                  <a:cxn ang="T16">
                    <a:pos x="T8" y="T9"/>
                  </a:cxn>
                  <a:cxn ang="T17">
                    <a:pos x="T10" y="T11"/>
                  </a:cxn>
                </a:cxnLst>
                <a:rect l="T18" t="T19" r="T20" b="T21"/>
                <a:pathLst>
                  <a:path w="6" h="3">
                    <a:moveTo>
                      <a:pt x="0" y="0"/>
                    </a:moveTo>
                    <a:lnTo>
                      <a:pt x="5" y="0"/>
                    </a:lnTo>
                    <a:lnTo>
                      <a:pt x="5" y="1"/>
                    </a:lnTo>
                    <a:lnTo>
                      <a:pt x="5" y="2"/>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232" name="Freeform 353"/>
              <p:cNvSpPr>
                <a:spLocks/>
              </p:cNvSpPr>
              <p:nvPr/>
            </p:nvSpPr>
            <p:spPr bwMode="auto">
              <a:xfrm>
                <a:off x="3461" y="2535"/>
                <a:ext cx="49" cy="10"/>
              </a:xfrm>
              <a:custGeom>
                <a:avLst/>
                <a:gdLst>
                  <a:gd name="T0" fmla="*/ 0 w 49"/>
                  <a:gd name="T1" fmla="*/ 7 h 10"/>
                  <a:gd name="T2" fmla="*/ 0 w 49"/>
                  <a:gd name="T3" fmla="*/ 7 h 10"/>
                  <a:gd name="T4" fmla="*/ 1 w 49"/>
                  <a:gd name="T5" fmla="*/ 7 h 10"/>
                  <a:gd name="T6" fmla="*/ 3 w 49"/>
                  <a:gd name="T7" fmla="*/ 7 h 10"/>
                  <a:gd name="T8" fmla="*/ 5 w 49"/>
                  <a:gd name="T9" fmla="*/ 6 h 10"/>
                  <a:gd name="T10" fmla="*/ 8 w 49"/>
                  <a:gd name="T11" fmla="*/ 6 h 10"/>
                  <a:gd name="T12" fmla="*/ 12 w 49"/>
                  <a:gd name="T13" fmla="*/ 6 h 10"/>
                  <a:gd name="T14" fmla="*/ 16 w 49"/>
                  <a:gd name="T15" fmla="*/ 5 h 10"/>
                  <a:gd name="T16" fmla="*/ 20 w 49"/>
                  <a:gd name="T17" fmla="*/ 4 h 10"/>
                  <a:gd name="T18" fmla="*/ 24 w 49"/>
                  <a:gd name="T19" fmla="*/ 3 h 10"/>
                  <a:gd name="T20" fmla="*/ 29 w 49"/>
                  <a:gd name="T21" fmla="*/ 3 h 10"/>
                  <a:gd name="T22" fmla="*/ 33 w 49"/>
                  <a:gd name="T23" fmla="*/ 2 h 10"/>
                  <a:gd name="T24" fmla="*/ 37 w 49"/>
                  <a:gd name="T25" fmla="*/ 2 h 10"/>
                  <a:gd name="T26" fmla="*/ 40 w 49"/>
                  <a:gd name="T27" fmla="*/ 1 h 10"/>
                  <a:gd name="T28" fmla="*/ 43 w 49"/>
                  <a:gd name="T29" fmla="*/ 1 h 10"/>
                  <a:gd name="T30" fmla="*/ 45 w 49"/>
                  <a:gd name="T31" fmla="*/ 1 h 10"/>
                  <a:gd name="T32" fmla="*/ 46 w 49"/>
                  <a:gd name="T33" fmla="*/ 0 h 10"/>
                  <a:gd name="T34" fmla="*/ 47 w 49"/>
                  <a:gd name="T35" fmla="*/ 0 h 10"/>
                  <a:gd name="T36" fmla="*/ 48 w 49"/>
                  <a:gd name="T37" fmla="*/ 2 h 10"/>
                  <a:gd name="T38" fmla="*/ 47 w 49"/>
                  <a:gd name="T39" fmla="*/ 2 h 10"/>
                  <a:gd name="T40" fmla="*/ 46 w 49"/>
                  <a:gd name="T41" fmla="*/ 2 h 10"/>
                  <a:gd name="T42" fmla="*/ 43 w 49"/>
                  <a:gd name="T43" fmla="*/ 2 h 10"/>
                  <a:gd name="T44" fmla="*/ 40 w 49"/>
                  <a:gd name="T45" fmla="*/ 3 h 10"/>
                  <a:gd name="T46" fmla="*/ 37 w 49"/>
                  <a:gd name="T47" fmla="*/ 3 h 10"/>
                  <a:gd name="T48" fmla="*/ 34 w 49"/>
                  <a:gd name="T49" fmla="*/ 4 h 10"/>
                  <a:gd name="T50" fmla="*/ 29 w 49"/>
                  <a:gd name="T51" fmla="*/ 5 h 10"/>
                  <a:gd name="T52" fmla="*/ 25 w 49"/>
                  <a:gd name="T53" fmla="*/ 5 h 10"/>
                  <a:gd name="T54" fmla="*/ 21 w 49"/>
                  <a:gd name="T55" fmla="*/ 6 h 10"/>
                  <a:gd name="T56" fmla="*/ 16 w 49"/>
                  <a:gd name="T57" fmla="*/ 6 h 10"/>
                  <a:gd name="T58" fmla="*/ 12 w 49"/>
                  <a:gd name="T59" fmla="*/ 7 h 10"/>
                  <a:gd name="T60" fmla="*/ 9 w 49"/>
                  <a:gd name="T61" fmla="*/ 7 h 10"/>
                  <a:gd name="T62" fmla="*/ 5 w 49"/>
                  <a:gd name="T63" fmla="*/ 8 h 10"/>
                  <a:gd name="T64" fmla="*/ 3 w 49"/>
                  <a:gd name="T65" fmla="*/ 8 h 10"/>
                  <a:gd name="T66" fmla="*/ 2 w 49"/>
                  <a:gd name="T67" fmla="*/ 8 h 10"/>
                  <a:gd name="T68" fmla="*/ 1 w 49"/>
                  <a:gd name="T69" fmla="*/ 9 h 10"/>
                  <a:gd name="T70" fmla="*/ 0 w 49"/>
                  <a:gd name="T71" fmla="*/ 7 h 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
                  <a:gd name="T109" fmla="*/ 0 h 10"/>
                  <a:gd name="T110" fmla="*/ 49 w 49"/>
                  <a:gd name="T111" fmla="*/ 10 h 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 h="10">
                    <a:moveTo>
                      <a:pt x="0" y="7"/>
                    </a:moveTo>
                    <a:lnTo>
                      <a:pt x="0" y="7"/>
                    </a:lnTo>
                    <a:lnTo>
                      <a:pt x="1" y="7"/>
                    </a:lnTo>
                    <a:lnTo>
                      <a:pt x="3" y="7"/>
                    </a:lnTo>
                    <a:lnTo>
                      <a:pt x="5" y="6"/>
                    </a:lnTo>
                    <a:lnTo>
                      <a:pt x="8" y="6"/>
                    </a:lnTo>
                    <a:lnTo>
                      <a:pt x="12" y="6"/>
                    </a:lnTo>
                    <a:lnTo>
                      <a:pt x="16" y="5"/>
                    </a:lnTo>
                    <a:lnTo>
                      <a:pt x="20" y="4"/>
                    </a:lnTo>
                    <a:lnTo>
                      <a:pt x="24" y="3"/>
                    </a:lnTo>
                    <a:lnTo>
                      <a:pt x="29" y="3"/>
                    </a:lnTo>
                    <a:lnTo>
                      <a:pt x="33" y="2"/>
                    </a:lnTo>
                    <a:lnTo>
                      <a:pt x="37" y="2"/>
                    </a:lnTo>
                    <a:lnTo>
                      <a:pt x="40" y="1"/>
                    </a:lnTo>
                    <a:lnTo>
                      <a:pt x="43" y="1"/>
                    </a:lnTo>
                    <a:lnTo>
                      <a:pt x="45" y="1"/>
                    </a:lnTo>
                    <a:lnTo>
                      <a:pt x="46" y="0"/>
                    </a:lnTo>
                    <a:lnTo>
                      <a:pt x="47" y="0"/>
                    </a:lnTo>
                    <a:lnTo>
                      <a:pt x="48" y="2"/>
                    </a:lnTo>
                    <a:lnTo>
                      <a:pt x="47" y="2"/>
                    </a:lnTo>
                    <a:lnTo>
                      <a:pt x="46" y="2"/>
                    </a:lnTo>
                    <a:lnTo>
                      <a:pt x="43" y="2"/>
                    </a:lnTo>
                    <a:lnTo>
                      <a:pt x="40" y="3"/>
                    </a:lnTo>
                    <a:lnTo>
                      <a:pt x="37" y="3"/>
                    </a:lnTo>
                    <a:lnTo>
                      <a:pt x="34" y="4"/>
                    </a:lnTo>
                    <a:lnTo>
                      <a:pt x="29" y="5"/>
                    </a:lnTo>
                    <a:lnTo>
                      <a:pt x="25" y="5"/>
                    </a:lnTo>
                    <a:lnTo>
                      <a:pt x="21" y="6"/>
                    </a:lnTo>
                    <a:lnTo>
                      <a:pt x="16" y="6"/>
                    </a:lnTo>
                    <a:lnTo>
                      <a:pt x="12" y="7"/>
                    </a:lnTo>
                    <a:lnTo>
                      <a:pt x="9" y="7"/>
                    </a:lnTo>
                    <a:lnTo>
                      <a:pt x="5" y="8"/>
                    </a:lnTo>
                    <a:lnTo>
                      <a:pt x="3" y="8"/>
                    </a:lnTo>
                    <a:lnTo>
                      <a:pt x="2" y="8"/>
                    </a:lnTo>
                    <a:lnTo>
                      <a:pt x="1" y="9"/>
                    </a:lnTo>
                    <a:lnTo>
                      <a:pt x="0" y="7"/>
                    </a:lnTo>
                  </a:path>
                </a:pathLst>
              </a:custGeom>
              <a:solidFill>
                <a:srgbClr val="206000"/>
              </a:solidFill>
              <a:ln w="12700" cap="rnd">
                <a:noFill/>
                <a:round/>
                <a:headEnd/>
                <a:tailEnd/>
              </a:ln>
            </p:spPr>
            <p:txBody>
              <a:bodyPr/>
              <a:lstStyle/>
              <a:p>
                <a:endParaRPr lang="en-US">
                  <a:solidFill>
                    <a:srgbClr val="000000"/>
                  </a:solidFill>
                </a:endParaRPr>
              </a:p>
            </p:txBody>
          </p:sp>
          <p:sp>
            <p:nvSpPr>
              <p:cNvPr id="29233" name="Freeform 354"/>
              <p:cNvSpPr>
                <a:spLocks/>
              </p:cNvSpPr>
              <p:nvPr/>
            </p:nvSpPr>
            <p:spPr bwMode="auto">
              <a:xfrm>
                <a:off x="3450" y="2547"/>
                <a:ext cx="8" cy="1"/>
              </a:xfrm>
              <a:custGeom>
                <a:avLst/>
                <a:gdLst>
                  <a:gd name="T0" fmla="*/ 0 w 8"/>
                  <a:gd name="T1" fmla="*/ 0 h 1"/>
                  <a:gd name="T2" fmla="*/ 0 w 8"/>
                  <a:gd name="T3" fmla="*/ 0 h 1"/>
                  <a:gd name="T4" fmla="*/ 1 w 8"/>
                  <a:gd name="T5" fmla="*/ 0 h 1"/>
                  <a:gd name="T6" fmla="*/ 2 w 8"/>
                  <a:gd name="T7" fmla="*/ 0 h 1"/>
                  <a:gd name="T8" fmla="*/ 3 w 8"/>
                  <a:gd name="T9" fmla="*/ 0 h 1"/>
                  <a:gd name="T10" fmla="*/ 4 w 8"/>
                  <a:gd name="T11" fmla="*/ 0 h 1"/>
                  <a:gd name="T12" fmla="*/ 5 w 8"/>
                  <a:gd name="T13" fmla="*/ 0 h 1"/>
                  <a:gd name="T14" fmla="*/ 6 w 8"/>
                  <a:gd name="T15" fmla="*/ 0 h 1"/>
                  <a:gd name="T16" fmla="*/ 6 w 8"/>
                  <a:gd name="T17" fmla="*/ 0 h 1"/>
                  <a:gd name="T18" fmla="*/ 7 w 8"/>
                  <a:gd name="T19" fmla="*/ 0 h 1"/>
                  <a:gd name="T20" fmla="*/ 7 w 8"/>
                  <a:gd name="T21" fmla="*/ 0 h 1"/>
                  <a:gd name="T22" fmla="*/ 7 w 8"/>
                  <a:gd name="T23" fmla="*/ 0 h 1"/>
                  <a:gd name="T24" fmla="*/ 6 w 8"/>
                  <a:gd name="T25" fmla="*/ 0 h 1"/>
                  <a:gd name="T26" fmla="*/ 6 w 8"/>
                  <a:gd name="T27" fmla="*/ 0 h 1"/>
                  <a:gd name="T28" fmla="*/ 4 w 8"/>
                  <a:gd name="T29" fmla="*/ 0 h 1"/>
                  <a:gd name="T30" fmla="*/ 3 w 8"/>
                  <a:gd name="T31" fmla="*/ 0 h 1"/>
                  <a:gd name="T32" fmla="*/ 2 w 8"/>
                  <a:gd name="T33" fmla="*/ 0 h 1"/>
                  <a:gd name="T34" fmla="*/ 2 w 8"/>
                  <a:gd name="T35" fmla="*/ 0 h 1"/>
                  <a:gd name="T36" fmla="*/ 1 w 8"/>
                  <a:gd name="T37" fmla="*/ 0 h 1"/>
                  <a:gd name="T38" fmla="*/ 0 w 8"/>
                  <a:gd name="T39" fmla="*/ 0 h 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1"/>
                  <a:gd name="T62" fmla="*/ 8 w 8"/>
                  <a:gd name="T63" fmla="*/ 1 h 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1">
                    <a:moveTo>
                      <a:pt x="0" y="0"/>
                    </a:moveTo>
                    <a:lnTo>
                      <a:pt x="0" y="0"/>
                    </a:lnTo>
                    <a:lnTo>
                      <a:pt x="1" y="0"/>
                    </a:lnTo>
                    <a:lnTo>
                      <a:pt x="2" y="0"/>
                    </a:lnTo>
                    <a:lnTo>
                      <a:pt x="3" y="0"/>
                    </a:lnTo>
                    <a:lnTo>
                      <a:pt x="4" y="0"/>
                    </a:lnTo>
                    <a:lnTo>
                      <a:pt x="5" y="0"/>
                    </a:lnTo>
                    <a:lnTo>
                      <a:pt x="6" y="0"/>
                    </a:lnTo>
                    <a:lnTo>
                      <a:pt x="7" y="0"/>
                    </a:lnTo>
                    <a:lnTo>
                      <a:pt x="6" y="0"/>
                    </a:lnTo>
                    <a:lnTo>
                      <a:pt x="4" y="0"/>
                    </a:lnTo>
                    <a:lnTo>
                      <a:pt x="3" y="0"/>
                    </a:lnTo>
                    <a:lnTo>
                      <a:pt x="2" y="0"/>
                    </a:lnTo>
                    <a:lnTo>
                      <a:pt x="1" y="0"/>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234" name="Freeform 355"/>
              <p:cNvSpPr>
                <a:spLocks/>
              </p:cNvSpPr>
              <p:nvPr/>
            </p:nvSpPr>
            <p:spPr bwMode="auto">
              <a:xfrm>
                <a:off x="3435" y="2550"/>
                <a:ext cx="12" cy="3"/>
              </a:xfrm>
              <a:custGeom>
                <a:avLst/>
                <a:gdLst>
                  <a:gd name="T0" fmla="*/ 0 w 12"/>
                  <a:gd name="T1" fmla="*/ 1 h 3"/>
                  <a:gd name="T2" fmla="*/ 0 w 12"/>
                  <a:gd name="T3" fmla="*/ 1 h 3"/>
                  <a:gd name="T4" fmla="*/ 1 w 12"/>
                  <a:gd name="T5" fmla="*/ 1 h 3"/>
                  <a:gd name="T6" fmla="*/ 2 w 12"/>
                  <a:gd name="T7" fmla="*/ 1 h 3"/>
                  <a:gd name="T8" fmla="*/ 4 w 12"/>
                  <a:gd name="T9" fmla="*/ 1 h 3"/>
                  <a:gd name="T10" fmla="*/ 6 w 12"/>
                  <a:gd name="T11" fmla="*/ 1 h 3"/>
                  <a:gd name="T12" fmla="*/ 7 w 12"/>
                  <a:gd name="T13" fmla="*/ 0 h 3"/>
                  <a:gd name="T14" fmla="*/ 9 w 12"/>
                  <a:gd name="T15" fmla="*/ 0 h 3"/>
                  <a:gd name="T16" fmla="*/ 10 w 12"/>
                  <a:gd name="T17" fmla="*/ 0 h 3"/>
                  <a:gd name="T18" fmla="*/ 11 w 12"/>
                  <a:gd name="T19" fmla="*/ 1 h 3"/>
                  <a:gd name="T20" fmla="*/ 10 w 12"/>
                  <a:gd name="T21" fmla="*/ 1 h 3"/>
                  <a:gd name="T22" fmla="*/ 8 w 12"/>
                  <a:gd name="T23" fmla="*/ 1 h 3"/>
                  <a:gd name="T24" fmla="*/ 7 w 12"/>
                  <a:gd name="T25" fmla="*/ 1 h 3"/>
                  <a:gd name="T26" fmla="*/ 5 w 12"/>
                  <a:gd name="T27" fmla="*/ 2 h 3"/>
                  <a:gd name="T28" fmla="*/ 3 w 12"/>
                  <a:gd name="T29" fmla="*/ 2 h 3"/>
                  <a:gd name="T30" fmla="*/ 1 w 12"/>
                  <a:gd name="T31" fmla="*/ 2 h 3"/>
                  <a:gd name="T32" fmla="*/ 0 w 12"/>
                  <a:gd name="T33" fmla="*/ 2 h 3"/>
                  <a:gd name="T34" fmla="*/ 0 w 12"/>
                  <a:gd name="T35" fmla="*/ 1 h 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3"/>
                  <a:gd name="T56" fmla="*/ 12 w 12"/>
                  <a:gd name="T57" fmla="*/ 3 h 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3">
                    <a:moveTo>
                      <a:pt x="0" y="1"/>
                    </a:moveTo>
                    <a:lnTo>
                      <a:pt x="0" y="1"/>
                    </a:lnTo>
                    <a:lnTo>
                      <a:pt x="1" y="1"/>
                    </a:lnTo>
                    <a:lnTo>
                      <a:pt x="2" y="1"/>
                    </a:lnTo>
                    <a:lnTo>
                      <a:pt x="4" y="1"/>
                    </a:lnTo>
                    <a:lnTo>
                      <a:pt x="6" y="1"/>
                    </a:lnTo>
                    <a:lnTo>
                      <a:pt x="7" y="0"/>
                    </a:lnTo>
                    <a:lnTo>
                      <a:pt x="9" y="0"/>
                    </a:lnTo>
                    <a:lnTo>
                      <a:pt x="10" y="0"/>
                    </a:lnTo>
                    <a:lnTo>
                      <a:pt x="11" y="1"/>
                    </a:lnTo>
                    <a:lnTo>
                      <a:pt x="10" y="1"/>
                    </a:lnTo>
                    <a:lnTo>
                      <a:pt x="8" y="1"/>
                    </a:lnTo>
                    <a:lnTo>
                      <a:pt x="7" y="1"/>
                    </a:lnTo>
                    <a:lnTo>
                      <a:pt x="5" y="2"/>
                    </a:lnTo>
                    <a:lnTo>
                      <a:pt x="3" y="2"/>
                    </a:lnTo>
                    <a:lnTo>
                      <a:pt x="1" y="2"/>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235" name="Freeform 356"/>
              <p:cNvSpPr>
                <a:spLocks/>
              </p:cNvSpPr>
              <p:nvPr/>
            </p:nvSpPr>
            <p:spPr bwMode="auto">
              <a:xfrm>
                <a:off x="3423" y="2555"/>
                <a:ext cx="8" cy="2"/>
              </a:xfrm>
              <a:custGeom>
                <a:avLst/>
                <a:gdLst>
                  <a:gd name="T0" fmla="*/ 0 w 8"/>
                  <a:gd name="T1" fmla="*/ 1 h 2"/>
                  <a:gd name="T2" fmla="*/ 1 w 8"/>
                  <a:gd name="T3" fmla="*/ 1 h 2"/>
                  <a:gd name="T4" fmla="*/ 7 w 8"/>
                  <a:gd name="T5" fmla="*/ 0 h 2"/>
                  <a:gd name="T6" fmla="*/ 7 w 8"/>
                  <a:gd name="T7" fmla="*/ 0 h 2"/>
                  <a:gd name="T8" fmla="*/ 1 w 8"/>
                  <a:gd name="T9" fmla="*/ 1 h 2"/>
                  <a:gd name="T10" fmla="*/ 1 w 8"/>
                  <a:gd name="T11" fmla="*/ 1 h 2"/>
                  <a:gd name="T12" fmla="*/ 0 w 8"/>
                  <a:gd name="T13" fmla="*/ 1 h 2"/>
                  <a:gd name="T14" fmla="*/ 0 60000 65536"/>
                  <a:gd name="T15" fmla="*/ 0 60000 65536"/>
                  <a:gd name="T16" fmla="*/ 0 60000 65536"/>
                  <a:gd name="T17" fmla="*/ 0 60000 65536"/>
                  <a:gd name="T18" fmla="*/ 0 60000 65536"/>
                  <a:gd name="T19" fmla="*/ 0 60000 65536"/>
                  <a:gd name="T20" fmla="*/ 0 60000 65536"/>
                  <a:gd name="T21" fmla="*/ 0 w 8"/>
                  <a:gd name="T22" fmla="*/ 0 h 2"/>
                  <a:gd name="T23" fmla="*/ 8 w 8"/>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2">
                    <a:moveTo>
                      <a:pt x="0" y="1"/>
                    </a:moveTo>
                    <a:lnTo>
                      <a:pt x="1" y="1"/>
                    </a:lnTo>
                    <a:lnTo>
                      <a:pt x="7" y="0"/>
                    </a:lnTo>
                    <a:lnTo>
                      <a:pt x="1"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236" name="Freeform 357"/>
              <p:cNvSpPr>
                <a:spLocks/>
              </p:cNvSpPr>
              <p:nvPr/>
            </p:nvSpPr>
            <p:spPr bwMode="auto">
              <a:xfrm>
                <a:off x="3417" y="2558"/>
                <a:ext cx="4" cy="6"/>
              </a:xfrm>
              <a:custGeom>
                <a:avLst/>
                <a:gdLst>
                  <a:gd name="T0" fmla="*/ 0 w 4"/>
                  <a:gd name="T1" fmla="*/ 4 h 6"/>
                  <a:gd name="T2" fmla="*/ 0 w 4"/>
                  <a:gd name="T3" fmla="*/ 4 h 6"/>
                  <a:gd name="T4" fmla="*/ 2 w 4"/>
                  <a:gd name="T5" fmla="*/ 0 h 6"/>
                  <a:gd name="T6" fmla="*/ 3 w 4"/>
                  <a:gd name="T7" fmla="*/ 1 h 6"/>
                  <a:gd name="T8" fmla="*/ 1 w 4"/>
                  <a:gd name="T9" fmla="*/ 5 h 6"/>
                  <a:gd name="T10" fmla="*/ 0 w 4"/>
                  <a:gd name="T11" fmla="*/ 5 h 6"/>
                  <a:gd name="T12" fmla="*/ 0 w 4"/>
                  <a:gd name="T13" fmla="*/ 4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0" y="4"/>
                    </a:moveTo>
                    <a:lnTo>
                      <a:pt x="0" y="4"/>
                    </a:lnTo>
                    <a:lnTo>
                      <a:pt x="2" y="0"/>
                    </a:lnTo>
                    <a:lnTo>
                      <a:pt x="3" y="1"/>
                    </a:lnTo>
                    <a:lnTo>
                      <a:pt x="1" y="5"/>
                    </a:lnTo>
                    <a:lnTo>
                      <a:pt x="0" y="5"/>
                    </a:lnTo>
                    <a:lnTo>
                      <a:pt x="0" y="4"/>
                    </a:lnTo>
                  </a:path>
                </a:pathLst>
              </a:custGeom>
              <a:solidFill>
                <a:srgbClr val="206000"/>
              </a:solidFill>
              <a:ln w="12700" cap="rnd">
                <a:noFill/>
                <a:round/>
                <a:headEnd/>
                <a:tailEnd/>
              </a:ln>
            </p:spPr>
            <p:txBody>
              <a:bodyPr/>
              <a:lstStyle/>
              <a:p>
                <a:endParaRPr lang="en-US">
                  <a:solidFill>
                    <a:srgbClr val="000000"/>
                  </a:solidFill>
                </a:endParaRPr>
              </a:p>
            </p:txBody>
          </p:sp>
          <p:sp>
            <p:nvSpPr>
              <p:cNvPr id="29237" name="Freeform 358"/>
              <p:cNvSpPr>
                <a:spLocks/>
              </p:cNvSpPr>
              <p:nvPr/>
            </p:nvSpPr>
            <p:spPr bwMode="auto">
              <a:xfrm>
                <a:off x="3394" y="2566"/>
                <a:ext cx="20" cy="1"/>
              </a:xfrm>
              <a:custGeom>
                <a:avLst/>
                <a:gdLst>
                  <a:gd name="T0" fmla="*/ 0 w 20"/>
                  <a:gd name="T1" fmla="*/ 0 h 1"/>
                  <a:gd name="T2" fmla="*/ 1 w 20"/>
                  <a:gd name="T3" fmla="*/ 0 h 1"/>
                  <a:gd name="T4" fmla="*/ 2 w 20"/>
                  <a:gd name="T5" fmla="*/ 0 h 1"/>
                  <a:gd name="T6" fmla="*/ 5 w 20"/>
                  <a:gd name="T7" fmla="*/ 0 h 1"/>
                  <a:gd name="T8" fmla="*/ 8 w 20"/>
                  <a:gd name="T9" fmla="*/ 0 h 1"/>
                  <a:gd name="T10" fmla="*/ 11 w 20"/>
                  <a:gd name="T11" fmla="*/ 0 h 1"/>
                  <a:gd name="T12" fmla="*/ 14 w 20"/>
                  <a:gd name="T13" fmla="*/ 0 h 1"/>
                  <a:gd name="T14" fmla="*/ 16 w 20"/>
                  <a:gd name="T15" fmla="*/ 0 h 1"/>
                  <a:gd name="T16" fmla="*/ 18 w 20"/>
                  <a:gd name="T17" fmla="*/ 0 h 1"/>
                  <a:gd name="T18" fmla="*/ 19 w 20"/>
                  <a:gd name="T19" fmla="*/ 0 h 1"/>
                  <a:gd name="T20" fmla="*/ 19 w 20"/>
                  <a:gd name="T21" fmla="*/ 0 h 1"/>
                  <a:gd name="T22" fmla="*/ 18 w 20"/>
                  <a:gd name="T23" fmla="*/ 0 h 1"/>
                  <a:gd name="T24" fmla="*/ 17 w 20"/>
                  <a:gd name="T25" fmla="*/ 0 h 1"/>
                  <a:gd name="T26" fmla="*/ 14 w 20"/>
                  <a:gd name="T27" fmla="*/ 0 h 1"/>
                  <a:gd name="T28" fmla="*/ 11 w 20"/>
                  <a:gd name="T29" fmla="*/ 0 h 1"/>
                  <a:gd name="T30" fmla="*/ 8 w 20"/>
                  <a:gd name="T31" fmla="*/ 0 h 1"/>
                  <a:gd name="T32" fmla="*/ 5 w 20"/>
                  <a:gd name="T33" fmla="*/ 0 h 1"/>
                  <a:gd name="T34" fmla="*/ 3 w 20"/>
                  <a:gd name="T35" fmla="*/ 0 h 1"/>
                  <a:gd name="T36" fmla="*/ 1 w 20"/>
                  <a:gd name="T37" fmla="*/ 0 h 1"/>
                  <a:gd name="T38" fmla="*/ 0 w 20"/>
                  <a:gd name="T39" fmla="*/ 0 h 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1"/>
                  <a:gd name="T62" fmla="*/ 20 w 20"/>
                  <a:gd name="T63" fmla="*/ 1 h 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1">
                    <a:moveTo>
                      <a:pt x="0" y="0"/>
                    </a:moveTo>
                    <a:lnTo>
                      <a:pt x="1" y="0"/>
                    </a:lnTo>
                    <a:lnTo>
                      <a:pt x="2" y="0"/>
                    </a:lnTo>
                    <a:lnTo>
                      <a:pt x="5" y="0"/>
                    </a:lnTo>
                    <a:lnTo>
                      <a:pt x="8" y="0"/>
                    </a:lnTo>
                    <a:lnTo>
                      <a:pt x="11" y="0"/>
                    </a:lnTo>
                    <a:lnTo>
                      <a:pt x="14" y="0"/>
                    </a:lnTo>
                    <a:lnTo>
                      <a:pt x="16" y="0"/>
                    </a:lnTo>
                    <a:lnTo>
                      <a:pt x="18" y="0"/>
                    </a:lnTo>
                    <a:lnTo>
                      <a:pt x="19" y="0"/>
                    </a:lnTo>
                    <a:lnTo>
                      <a:pt x="18" y="0"/>
                    </a:lnTo>
                    <a:lnTo>
                      <a:pt x="17" y="0"/>
                    </a:lnTo>
                    <a:lnTo>
                      <a:pt x="14" y="0"/>
                    </a:lnTo>
                    <a:lnTo>
                      <a:pt x="11" y="0"/>
                    </a:lnTo>
                    <a:lnTo>
                      <a:pt x="8" y="0"/>
                    </a:lnTo>
                    <a:lnTo>
                      <a:pt x="5" y="0"/>
                    </a:lnTo>
                    <a:lnTo>
                      <a:pt x="3" y="0"/>
                    </a:lnTo>
                    <a:lnTo>
                      <a:pt x="1" y="0"/>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238" name="Freeform 359"/>
              <p:cNvSpPr>
                <a:spLocks/>
              </p:cNvSpPr>
              <p:nvPr/>
            </p:nvSpPr>
            <p:spPr bwMode="auto">
              <a:xfrm>
                <a:off x="3377" y="2569"/>
                <a:ext cx="13" cy="11"/>
              </a:xfrm>
              <a:custGeom>
                <a:avLst/>
                <a:gdLst>
                  <a:gd name="T0" fmla="*/ 0 w 13"/>
                  <a:gd name="T1" fmla="*/ 10 h 11"/>
                  <a:gd name="T2" fmla="*/ 1 w 13"/>
                  <a:gd name="T3" fmla="*/ 7 h 11"/>
                  <a:gd name="T4" fmla="*/ 2 w 13"/>
                  <a:gd name="T5" fmla="*/ 6 h 11"/>
                  <a:gd name="T6" fmla="*/ 3 w 13"/>
                  <a:gd name="T7" fmla="*/ 4 h 11"/>
                  <a:gd name="T8" fmla="*/ 5 w 13"/>
                  <a:gd name="T9" fmla="*/ 3 h 11"/>
                  <a:gd name="T10" fmla="*/ 7 w 13"/>
                  <a:gd name="T11" fmla="*/ 2 h 11"/>
                  <a:gd name="T12" fmla="*/ 9 w 13"/>
                  <a:gd name="T13" fmla="*/ 1 h 11"/>
                  <a:gd name="T14" fmla="*/ 10 w 13"/>
                  <a:gd name="T15" fmla="*/ 1 h 11"/>
                  <a:gd name="T16" fmla="*/ 11 w 13"/>
                  <a:gd name="T17" fmla="*/ 0 h 11"/>
                  <a:gd name="T18" fmla="*/ 12 w 13"/>
                  <a:gd name="T19" fmla="*/ 2 h 11"/>
                  <a:gd name="T20" fmla="*/ 11 w 13"/>
                  <a:gd name="T21" fmla="*/ 2 h 11"/>
                  <a:gd name="T22" fmla="*/ 9 w 13"/>
                  <a:gd name="T23" fmla="*/ 3 h 11"/>
                  <a:gd name="T24" fmla="*/ 7 w 13"/>
                  <a:gd name="T25" fmla="*/ 3 h 11"/>
                  <a:gd name="T26" fmla="*/ 6 w 13"/>
                  <a:gd name="T27" fmla="*/ 4 h 11"/>
                  <a:gd name="T28" fmla="*/ 5 w 13"/>
                  <a:gd name="T29" fmla="*/ 5 h 11"/>
                  <a:gd name="T30" fmla="*/ 3 w 13"/>
                  <a:gd name="T31" fmla="*/ 6 h 11"/>
                  <a:gd name="T32" fmla="*/ 2 w 13"/>
                  <a:gd name="T33" fmla="*/ 8 h 11"/>
                  <a:gd name="T34" fmla="*/ 2 w 13"/>
                  <a:gd name="T35" fmla="*/ 10 h 11"/>
                  <a:gd name="T36" fmla="*/ 0 w 13"/>
                  <a:gd name="T37" fmla="*/ 1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11"/>
                  <a:gd name="T59" fmla="*/ 13 w 13"/>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11">
                    <a:moveTo>
                      <a:pt x="0" y="10"/>
                    </a:moveTo>
                    <a:lnTo>
                      <a:pt x="1" y="7"/>
                    </a:lnTo>
                    <a:lnTo>
                      <a:pt x="2" y="6"/>
                    </a:lnTo>
                    <a:lnTo>
                      <a:pt x="3" y="4"/>
                    </a:lnTo>
                    <a:lnTo>
                      <a:pt x="5" y="3"/>
                    </a:lnTo>
                    <a:lnTo>
                      <a:pt x="7" y="2"/>
                    </a:lnTo>
                    <a:lnTo>
                      <a:pt x="9" y="1"/>
                    </a:lnTo>
                    <a:lnTo>
                      <a:pt x="10" y="1"/>
                    </a:lnTo>
                    <a:lnTo>
                      <a:pt x="11" y="0"/>
                    </a:lnTo>
                    <a:lnTo>
                      <a:pt x="12" y="2"/>
                    </a:lnTo>
                    <a:lnTo>
                      <a:pt x="11" y="2"/>
                    </a:lnTo>
                    <a:lnTo>
                      <a:pt x="9" y="3"/>
                    </a:lnTo>
                    <a:lnTo>
                      <a:pt x="7" y="3"/>
                    </a:lnTo>
                    <a:lnTo>
                      <a:pt x="6" y="4"/>
                    </a:lnTo>
                    <a:lnTo>
                      <a:pt x="5" y="5"/>
                    </a:lnTo>
                    <a:lnTo>
                      <a:pt x="3" y="6"/>
                    </a:lnTo>
                    <a:lnTo>
                      <a:pt x="2" y="8"/>
                    </a:lnTo>
                    <a:lnTo>
                      <a:pt x="2" y="10"/>
                    </a:lnTo>
                    <a:lnTo>
                      <a:pt x="0" y="10"/>
                    </a:lnTo>
                  </a:path>
                </a:pathLst>
              </a:custGeom>
              <a:solidFill>
                <a:srgbClr val="206000"/>
              </a:solidFill>
              <a:ln w="12700" cap="rnd">
                <a:noFill/>
                <a:round/>
                <a:headEnd/>
                <a:tailEnd/>
              </a:ln>
            </p:spPr>
            <p:txBody>
              <a:bodyPr/>
              <a:lstStyle/>
              <a:p>
                <a:endParaRPr lang="en-US">
                  <a:solidFill>
                    <a:srgbClr val="000000"/>
                  </a:solidFill>
                </a:endParaRPr>
              </a:p>
            </p:txBody>
          </p:sp>
          <p:sp>
            <p:nvSpPr>
              <p:cNvPr id="29239" name="Freeform 360"/>
              <p:cNvSpPr>
                <a:spLocks/>
              </p:cNvSpPr>
              <p:nvPr/>
            </p:nvSpPr>
            <p:spPr bwMode="auto">
              <a:xfrm>
                <a:off x="3374" y="2580"/>
                <a:ext cx="4" cy="5"/>
              </a:xfrm>
              <a:custGeom>
                <a:avLst/>
                <a:gdLst>
                  <a:gd name="T0" fmla="*/ 3 w 4"/>
                  <a:gd name="T1" fmla="*/ 0 h 5"/>
                  <a:gd name="T2" fmla="*/ 3 w 4"/>
                  <a:gd name="T3" fmla="*/ 4 h 5"/>
                  <a:gd name="T4" fmla="*/ 2 w 4"/>
                  <a:gd name="T5" fmla="*/ 4 h 5"/>
                  <a:gd name="T6" fmla="*/ 1 w 4"/>
                  <a:gd name="T7" fmla="*/ 4 h 5"/>
                  <a:gd name="T8" fmla="*/ 0 w 4"/>
                  <a:gd name="T9" fmla="*/ 0 h 5"/>
                  <a:gd name="T10" fmla="*/ 3 w 4"/>
                  <a:gd name="T11" fmla="*/ 0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3" y="0"/>
                    </a:moveTo>
                    <a:lnTo>
                      <a:pt x="3" y="4"/>
                    </a:lnTo>
                    <a:lnTo>
                      <a:pt x="2" y="4"/>
                    </a:lnTo>
                    <a:lnTo>
                      <a:pt x="1" y="4"/>
                    </a:lnTo>
                    <a:lnTo>
                      <a:pt x="0" y="0"/>
                    </a:lnTo>
                    <a:lnTo>
                      <a:pt x="3" y="0"/>
                    </a:lnTo>
                  </a:path>
                </a:pathLst>
              </a:custGeom>
              <a:solidFill>
                <a:srgbClr val="206000"/>
              </a:solidFill>
              <a:ln w="12700" cap="rnd">
                <a:noFill/>
                <a:round/>
                <a:headEnd/>
                <a:tailEnd/>
              </a:ln>
            </p:spPr>
            <p:txBody>
              <a:bodyPr/>
              <a:lstStyle/>
              <a:p>
                <a:endParaRPr lang="en-US">
                  <a:solidFill>
                    <a:srgbClr val="000000"/>
                  </a:solidFill>
                </a:endParaRPr>
              </a:p>
            </p:txBody>
          </p:sp>
          <p:sp>
            <p:nvSpPr>
              <p:cNvPr id="29240" name="Freeform 361"/>
              <p:cNvSpPr>
                <a:spLocks/>
              </p:cNvSpPr>
              <p:nvPr/>
            </p:nvSpPr>
            <p:spPr bwMode="auto">
              <a:xfrm>
                <a:off x="3372" y="2574"/>
                <a:ext cx="4" cy="5"/>
              </a:xfrm>
              <a:custGeom>
                <a:avLst/>
                <a:gdLst>
                  <a:gd name="T0" fmla="*/ 3 w 4"/>
                  <a:gd name="T1" fmla="*/ 0 h 5"/>
                  <a:gd name="T2" fmla="*/ 2 w 4"/>
                  <a:gd name="T3" fmla="*/ 0 h 5"/>
                  <a:gd name="T4" fmla="*/ 2 w 4"/>
                  <a:gd name="T5" fmla="*/ 4 h 5"/>
                  <a:gd name="T6" fmla="*/ 1 w 4"/>
                  <a:gd name="T7" fmla="*/ 0 h 5"/>
                  <a:gd name="T8" fmla="*/ 0 w 4"/>
                  <a:gd name="T9" fmla="*/ 0 h 5"/>
                  <a:gd name="T10" fmla="*/ 3 w 4"/>
                  <a:gd name="T11" fmla="*/ 0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3" y="0"/>
                    </a:moveTo>
                    <a:lnTo>
                      <a:pt x="2" y="0"/>
                    </a:lnTo>
                    <a:lnTo>
                      <a:pt x="2" y="4"/>
                    </a:lnTo>
                    <a:lnTo>
                      <a:pt x="1" y="0"/>
                    </a:lnTo>
                    <a:lnTo>
                      <a:pt x="0" y="0"/>
                    </a:lnTo>
                    <a:lnTo>
                      <a:pt x="3" y="0"/>
                    </a:lnTo>
                  </a:path>
                </a:pathLst>
              </a:custGeom>
              <a:solidFill>
                <a:srgbClr val="206000"/>
              </a:solidFill>
              <a:ln w="12700" cap="rnd">
                <a:noFill/>
                <a:round/>
                <a:headEnd/>
                <a:tailEnd/>
              </a:ln>
            </p:spPr>
            <p:txBody>
              <a:bodyPr/>
              <a:lstStyle/>
              <a:p>
                <a:endParaRPr lang="en-US">
                  <a:solidFill>
                    <a:srgbClr val="000000"/>
                  </a:solidFill>
                </a:endParaRPr>
              </a:p>
            </p:txBody>
          </p:sp>
          <p:sp>
            <p:nvSpPr>
              <p:cNvPr id="29241" name="Freeform 362"/>
              <p:cNvSpPr>
                <a:spLocks/>
              </p:cNvSpPr>
              <p:nvPr/>
            </p:nvSpPr>
            <p:spPr bwMode="auto">
              <a:xfrm>
                <a:off x="3375" y="2560"/>
                <a:ext cx="5" cy="14"/>
              </a:xfrm>
              <a:custGeom>
                <a:avLst/>
                <a:gdLst>
                  <a:gd name="T0" fmla="*/ 4 w 5"/>
                  <a:gd name="T1" fmla="*/ 2 h 14"/>
                  <a:gd name="T2" fmla="*/ 4 w 5"/>
                  <a:gd name="T3" fmla="*/ 2 h 14"/>
                  <a:gd name="T4" fmla="*/ 3 w 5"/>
                  <a:gd name="T5" fmla="*/ 3 h 14"/>
                  <a:gd name="T6" fmla="*/ 3 w 5"/>
                  <a:gd name="T7" fmla="*/ 4 h 14"/>
                  <a:gd name="T8" fmla="*/ 2 w 5"/>
                  <a:gd name="T9" fmla="*/ 6 h 14"/>
                  <a:gd name="T10" fmla="*/ 1 w 5"/>
                  <a:gd name="T11" fmla="*/ 8 h 14"/>
                  <a:gd name="T12" fmla="*/ 1 w 5"/>
                  <a:gd name="T13" fmla="*/ 10 h 14"/>
                  <a:gd name="T14" fmla="*/ 1 w 5"/>
                  <a:gd name="T15" fmla="*/ 12 h 14"/>
                  <a:gd name="T16" fmla="*/ 1 w 5"/>
                  <a:gd name="T17" fmla="*/ 12 h 14"/>
                  <a:gd name="T18" fmla="*/ 1 w 5"/>
                  <a:gd name="T19" fmla="*/ 13 h 14"/>
                  <a:gd name="T20" fmla="*/ 0 w 5"/>
                  <a:gd name="T21" fmla="*/ 13 h 14"/>
                  <a:gd name="T22" fmla="*/ 0 w 5"/>
                  <a:gd name="T23" fmla="*/ 12 h 14"/>
                  <a:gd name="T24" fmla="*/ 0 w 5"/>
                  <a:gd name="T25" fmla="*/ 11 h 14"/>
                  <a:gd name="T26" fmla="*/ 0 w 5"/>
                  <a:gd name="T27" fmla="*/ 10 h 14"/>
                  <a:gd name="T28" fmla="*/ 1 w 5"/>
                  <a:gd name="T29" fmla="*/ 7 h 14"/>
                  <a:gd name="T30" fmla="*/ 1 w 5"/>
                  <a:gd name="T31" fmla="*/ 6 h 14"/>
                  <a:gd name="T32" fmla="*/ 1 w 5"/>
                  <a:gd name="T33" fmla="*/ 4 h 14"/>
                  <a:gd name="T34" fmla="*/ 3 w 5"/>
                  <a:gd name="T35" fmla="*/ 1 h 14"/>
                  <a:gd name="T36" fmla="*/ 4 w 5"/>
                  <a:gd name="T37" fmla="*/ 0 h 14"/>
                  <a:gd name="T38" fmla="*/ 4 w 5"/>
                  <a:gd name="T39" fmla="*/ 2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14"/>
                  <a:gd name="T62" fmla="*/ 5 w 5"/>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14">
                    <a:moveTo>
                      <a:pt x="4" y="2"/>
                    </a:moveTo>
                    <a:lnTo>
                      <a:pt x="4" y="2"/>
                    </a:lnTo>
                    <a:lnTo>
                      <a:pt x="3" y="3"/>
                    </a:lnTo>
                    <a:lnTo>
                      <a:pt x="3" y="4"/>
                    </a:lnTo>
                    <a:lnTo>
                      <a:pt x="2" y="6"/>
                    </a:lnTo>
                    <a:lnTo>
                      <a:pt x="1" y="8"/>
                    </a:lnTo>
                    <a:lnTo>
                      <a:pt x="1" y="10"/>
                    </a:lnTo>
                    <a:lnTo>
                      <a:pt x="1" y="12"/>
                    </a:lnTo>
                    <a:lnTo>
                      <a:pt x="1" y="13"/>
                    </a:lnTo>
                    <a:lnTo>
                      <a:pt x="0" y="13"/>
                    </a:lnTo>
                    <a:lnTo>
                      <a:pt x="0" y="12"/>
                    </a:lnTo>
                    <a:lnTo>
                      <a:pt x="0" y="11"/>
                    </a:lnTo>
                    <a:lnTo>
                      <a:pt x="0" y="10"/>
                    </a:lnTo>
                    <a:lnTo>
                      <a:pt x="1" y="7"/>
                    </a:lnTo>
                    <a:lnTo>
                      <a:pt x="1" y="6"/>
                    </a:lnTo>
                    <a:lnTo>
                      <a:pt x="1" y="4"/>
                    </a:lnTo>
                    <a:lnTo>
                      <a:pt x="3" y="1"/>
                    </a:lnTo>
                    <a:lnTo>
                      <a:pt x="4" y="0"/>
                    </a:lnTo>
                    <a:lnTo>
                      <a:pt x="4" y="2"/>
                    </a:lnTo>
                  </a:path>
                </a:pathLst>
              </a:custGeom>
              <a:solidFill>
                <a:srgbClr val="206000"/>
              </a:solidFill>
              <a:ln w="12700" cap="rnd">
                <a:noFill/>
                <a:round/>
                <a:headEnd/>
                <a:tailEnd/>
              </a:ln>
            </p:spPr>
            <p:txBody>
              <a:bodyPr/>
              <a:lstStyle/>
              <a:p>
                <a:endParaRPr lang="en-US">
                  <a:solidFill>
                    <a:srgbClr val="000000"/>
                  </a:solidFill>
                </a:endParaRPr>
              </a:p>
            </p:txBody>
          </p:sp>
          <p:sp>
            <p:nvSpPr>
              <p:cNvPr id="29242" name="Freeform 363"/>
              <p:cNvSpPr>
                <a:spLocks/>
              </p:cNvSpPr>
              <p:nvPr/>
            </p:nvSpPr>
            <p:spPr bwMode="auto">
              <a:xfrm>
                <a:off x="3383" y="2554"/>
                <a:ext cx="22" cy="5"/>
              </a:xfrm>
              <a:custGeom>
                <a:avLst/>
                <a:gdLst>
                  <a:gd name="T0" fmla="*/ 21 w 22"/>
                  <a:gd name="T1" fmla="*/ 1 h 5"/>
                  <a:gd name="T2" fmla="*/ 21 w 22"/>
                  <a:gd name="T3" fmla="*/ 1 h 5"/>
                  <a:gd name="T4" fmla="*/ 19 w 22"/>
                  <a:gd name="T5" fmla="*/ 1 h 5"/>
                  <a:gd name="T6" fmla="*/ 17 w 22"/>
                  <a:gd name="T7" fmla="*/ 1 h 5"/>
                  <a:gd name="T8" fmla="*/ 14 w 22"/>
                  <a:gd name="T9" fmla="*/ 2 h 5"/>
                  <a:gd name="T10" fmla="*/ 11 w 22"/>
                  <a:gd name="T11" fmla="*/ 2 h 5"/>
                  <a:gd name="T12" fmla="*/ 8 w 22"/>
                  <a:gd name="T13" fmla="*/ 2 h 5"/>
                  <a:gd name="T14" fmla="*/ 6 w 22"/>
                  <a:gd name="T15" fmla="*/ 3 h 5"/>
                  <a:gd name="T16" fmla="*/ 3 w 22"/>
                  <a:gd name="T17" fmla="*/ 3 h 5"/>
                  <a:gd name="T18" fmla="*/ 1 w 22"/>
                  <a:gd name="T19" fmla="*/ 4 h 5"/>
                  <a:gd name="T20" fmla="*/ 0 w 22"/>
                  <a:gd name="T21" fmla="*/ 3 h 5"/>
                  <a:gd name="T22" fmla="*/ 2 w 22"/>
                  <a:gd name="T23" fmla="*/ 2 h 5"/>
                  <a:gd name="T24" fmla="*/ 4 w 22"/>
                  <a:gd name="T25" fmla="*/ 2 h 5"/>
                  <a:gd name="T26" fmla="*/ 8 w 22"/>
                  <a:gd name="T27" fmla="*/ 1 h 5"/>
                  <a:gd name="T28" fmla="*/ 11 w 22"/>
                  <a:gd name="T29" fmla="*/ 1 h 5"/>
                  <a:gd name="T30" fmla="*/ 13 w 22"/>
                  <a:gd name="T31" fmla="*/ 0 h 5"/>
                  <a:gd name="T32" fmla="*/ 17 w 22"/>
                  <a:gd name="T33" fmla="*/ 0 h 5"/>
                  <a:gd name="T34" fmla="*/ 19 w 22"/>
                  <a:gd name="T35" fmla="*/ 0 h 5"/>
                  <a:gd name="T36" fmla="*/ 21 w 22"/>
                  <a:gd name="T37" fmla="*/ 0 h 5"/>
                  <a:gd name="T38" fmla="*/ 21 w 22"/>
                  <a:gd name="T39" fmla="*/ 1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5"/>
                  <a:gd name="T62" fmla="*/ 22 w 22"/>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5">
                    <a:moveTo>
                      <a:pt x="21" y="1"/>
                    </a:moveTo>
                    <a:lnTo>
                      <a:pt x="21" y="1"/>
                    </a:lnTo>
                    <a:lnTo>
                      <a:pt x="19" y="1"/>
                    </a:lnTo>
                    <a:lnTo>
                      <a:pt x="17" y="1"/>
                    </a:lnTo>
                    <a:lnTo>
                      <a:pt x="14" y="2"/>
                    </a:lnTo>
                    <a:lnTo>
                      <a:pt x="11" y="2"/>
                    </a:lnTo>
                    <a:lnTo>
                      <a:pt x="8" y="2"/>
                    </a:lnTo>
                    <a:lnTo>
                      <a:pt x="6" y="3"/>
                    </a:lnTo>
                    <a:lnTo>
                      <a:pt x="3" y="3"/>
                    </a:lnTo>
                    <a:lnTo>
                      <a:pt x="1" y="4"/>
                    </a:lnTo>
                    <a:lnTo>
                      <a:pt x="0" y="3"/>
                    </a:lnTo>
                    <a:lnTo>
                      <a:pt x="2" y="2"/>
                    </a:lnTo>
                    <a:lnTo>
                      <a:pt x="4" y="2"/>
                    </a:lnTo>
                    <a:lnTo>
                      <a:pt x="8" y="1"/>
                    </a:lnTo>
                    <a:lnTo>
                      <a:pt x="11" y="1"/>
                    </a:lnTo>
                    <a:lnTo>
                      <a:pt x="13" y="0"/>
                    </a:lnTo>
                    <a:lnTo>
                      <a:pt x="17" y="0"/>
                    </a:lnTo>
                    <a:lnTo>
                      <a:pt x="19" y="0"/>
                    </a:lnTo>
                    <a:lnTo>
                      <a:pt x="21" y="0"/>
                    </a:lnTo>
                    <a:lnTo>
                      <a:pt x="21" y="1"/>
                    </a:lnTo>
                  </a:path>
                </a:pathLst>
              </a:custGeom>
              <a:solidFill>
                <a:srgbClr val="206000"/>
              </a:solidFill>
              <a:ln w="12700" cap="rnd">
                <a:noFill/>
                <a:round/>
                <a:headEnd/>
                <a:tailEnd/>
              </a:ln>
            </p:spPr>
            <p:txBody>
              <a:bodyPr/>
              <a:lstStyle/>
              <a:p>
                <a:endParaRPr lang="en-US">
                  <a:solidFill>
                    <a:srgbClr val="000000"/>
                  </a:solidFill>
                </a:endParaRPr>
              </a:p>
            </p:txBody>
          </p:sp>
          <p:sp>
            <p:nvSpPr>
              <p:cNvPr id="29243" name="Freeform 364"/>
              <p:cNvSpPr>
                <a:spLocks/>
              </p:cNvSpPr>
              <p:nvPr/>
            </p:nvSpPr>
            <p:spPr bwMode="auto">
              <a:xfrm>
                <a:off x="3409" y="2547"/>
                <a:ext cx="24" cy="5"/>
              </a:xfrm>
              <a:custGeom>
                <a:avLst/>
                <a:gdLst>
                  <a:gd name="T0" fmla="*/ 23 w 24"/>
                  <a:gd name="T1" fmla="*/ 1 h 5"/>
                  <a:gd name="T2" fmla="*/ 23 w 24"/>
                  <a:gd name="T3" fmla="*/ 1 h 5"/>
                  <a:gd name="T4" fmla="*/ 21 w 24"/>
                  <a:gd name="T5" fmla="*/ 2 h 5"/>
                  <a:gd name="T6" fmla="*/ 17 w 24"/>
                  <a:gd name="T7" fmla="*/ 2 h 5"/>
                  <a:gd name="T8" fmla="*/ 14 w 24"/>
                  <a:gd name="T9" fmla="*/ 2 h 5"/>
                  <a:gd name="T10" fmla="*/ 10 w 24"/>
                  <a:gd name="T11" fmla="*/ 3 h 5"/>
                  <a:gd name="T12" fmla="*/ 8 w 24"/>
                  <a:gd name="T13" fmla="*/ 4 h 5"/>
                  <a:gd name="T14" fmla="*/ 4 w 24"/>
                  <a:gd name="T15" fmla="*/ 4 h 5"/>
                  <a:gd name="T16" fmla="*/ 2 w 24"/>
                  <a:gd name="T17" fmla="*/ 4 h 5"/>
                  <a:gd name="T18" fmla="*/ 0 w 24"/>
                  <a:gd name="T19" fmla="*/ 4 h 5"/>
                  <a:gd name="T20" fmla="*/ 0 w 24"/>
                  <a:gd name="T21" fmla="*/ 3 h 5"/>
                  <a:gd name="T22" fmla="*/ 1 w 24"/>
                  <a:gd name="T23" fmla="*/ 3 h 5"/>
                  <a:gd name="T24" fmla="*/ 4 w 24"/>
                  <a:gd name="T25" fmla="*/ 2 h 5"/>
                  <a:gd name="T26" fmla="*/ 7 w 24"/>
                  <a:gd name="T27" fmla="*/ 2 h 5"/>
                  <a:gd name="T28" fmla="*/ 10 w 24"/>
                  <a:gd name="T29" fmla="*/ 2 h 5"/>
                  <a:gd name="T30" fmla="*/ 14 w 24"/>
                  <a:gd name="T31" fmla="*/ 2 h 5"/>
                  <a:gd name="T32" fmla="*/ 17 w 24"/>
                  <a:gd name="T33" fmla="*/ 1 h 5"/>
                  <a:gd name="T34" fmla="*/ 20 w 24"/>
                  <a:gd name="T35" fmla="*/ 1 h 5"/>
                  <a:gd name="T36" fmla="*/ 22 w 24"/>
                  <a:gd name="T37" fmla="*/ 0 h 5"/>
                  <a:gd name="T38" fmla="*/ 23 w 24"/>
                  <a:gd name="T39" fmla="*/ 1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5"/>
                  <a:gd name="T62" fmla="*/ 24 w 24"/>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5">
                    <a:moveTo>
                      <a:pt x="23" y="1"/>
                    </a:moveTo>
                    <a:lnTo>
                      <a:pt x="23" y="1"/>
                    </a:lnTo>
                    <a:lnTo>
                      <a:pt x="21" y="2"/>
                    </a:lnTo>
                    <a:lnTo>
                      <a:pt x="17" y="2"/>
                    </a:lnTo>
                    <a:lnTo>
                      <a:pt x="14" y="2"/>
                    </a:lnTo>
                    <a:lnTo>
                      <a:pt x="10" y="3"/>
                    </a:lnTo>
                    <a:lnTo>
                      <a:pt x="8" y="4"/>
                    </a:lnTo>
                    <a:lnTo>
                      <a:pt x="4" y="4"/>
                    </a:lnTo>
                    <a:lnTo>
                      <a:pt x="2" y="4"/>
                    </a:lnTo>
                    <a:lnTo>
                      <a:pt x="0" y="4"/>
                    </a:lnTo>
                    <a:lnTo>
                      <a:pt x="0" y="3"/>
                    </a:lnTo>
                    <a:lnTo>
                      <a:pt x="1" y="3"/>
                    </a:lnTo>
                    <a:lnTo>
                      <a:pt x="4" y="2"/>
                    </a:lnTo>
                    <a:lnTo>
                      <a:pt x="7" y="2"/>
                    </a:lnTo>
                    <a:lnTo>
                      <a:pt x="10" y="2"/>
                    </a:lnTo>
                    <a:lnTo>
                      <a:pt x="14" y="2"/>
                    </a:lnTo>
                    <a:lnTo>
                      <a:pt x="17" y="1"/>
                    </a:lnTo>
                    <a:lnTo>
                      <a:pt x="20" y="1"/>
                    </a:lnTo>
                    <a:lnTo>
                      <a:pt x="22" y="0"/>
                    </a:lnTo>
                    <a:lnTo>
                      <a:pt x="23" y="1"/>
                    </a:lnTo>
                  </a:path>
                </a:pathLst>
              </a:custGeom>
              <a:solidFill>
                <a:srgbClr val="206000"/>
              </a:solidFill>
              <a:ln w="12700" cap="rnd">
                <a:noFill/>
                <a:round/>
                <a:headEnd/>
                <a:tailEnd/>
              </a:ln>
            </p:spPr>
            <p:txBody>
              <a:bodyPr/>
              <a:lstStyle/>
              <a:p>
                <a:endParaRPr lang="en-US">
                  <a:solidFill>
                    <a:srgbClr val="000000"/>
                  </a:solidFill>
                </a:endParaRPr>
              </a:p>
            </p:txBody>
          </p:sp>
          <p:sp>
            <p:nvSpPr>
              <p:cNvPr id="29244" name="Freeform 365"/>
              <p:cNvSpPr>
                <a:spLocks/>
              </p:cNvSpPr>
              <p:nvPr/>
            </p:nvSpPr>
            <p:spPr bwMode="auto">
              <a:xfrm>
                <a:off x="3436" y="2541"/>
                <a:ext cx="19" cy="5"/>
              </a:xfrm>
              <a:custGeom>
                <a:avLst/>
                <a:gdLst>
                  <a:gd name="T0" fmla="*/ 18 w 19"/>
                  <a:gd name="T1" fmla="*/ 1 h 5"/>
                  <a:gd name="T2" fmla="*/ 18 w 19"/>
                  <a:gd name="T3" fmla="*/ 1 h 5"/>
                  <a:gd name="T4" fmla="*/ 15 w 19"/>
                  <a:gd name="T5" fmla="*/ 1 h 5"/>
                  <a:gd name="T6" fmla="*/ 13 w 19"/>
                  <a:gd name="T7" fmla="*/ 2 h 5"/>
                  <a:gd name="T8" fmla="*/ 10 w 19"/>
                  <a:gd name="T9" fmla="*/ 2 h 5"/>
                  <a:gd name="T10" fmla="*/ 8 w 19"/>
                  <a:gd name="T11" fmla="*/ 3 h 5"/>
                  <a:gd name="T12" fmla="*/ 6 w 19"/>
                  <a:gd name="T13" fmla="*/ 3 h 5"/>
                  <a:gd name="T14" fmla="*/ 4 w 19"/>
                  <a:gd name="T15" fmla="*/ 3 h 5"/>
                  <a:gd name="T16" fmla="*/ 2 w 19"/>
                  <a:gd name="T17" fmla="*/ 4 h 5"/>
                  <a:gd name="T18" fmla="*/ 1 w 19"/>
                  <a:gd name="T19" fmla="*/ 4 h 5"/>
                  <a:gd name="T20" fmla="*/ 0 w 19"/>
                  <a:gd name="T21" fmla="*/ 3 h 5"/>
                  <a:gd name="T22" fmla="*/ 1 w 19"/>
                  <a:gd name="T23" fmla="*/ 3 h 5"/>
                  <a:gd name="T24" fmla="*/ 3 w 19"/>
                  <a:gd name="T25" fmla="*/ 3 h 5"/>
                  <a:gd name="T26" fmla="*/ 5 w 19"/>
                  <a:gd name="T27" fmla="*/ 2 h 5"/>
                  <a:gd name="T28" fmla="*/ 7 w 19"/>
                  <a:gd name="T29" fmla="*/ 1 h 5"/>
                  <a:gd name="T30" fmla="*/ 9 w 19"/>
                  <a:gd name="T31" fmla="*/ 1 h 5"/>
                  <a:gd name="T32" fmla="*/ 12 w 19"/>
                  <a:gd name="T33" fmla="*/ 1 h 5"/>
                  <a:gd name="T34" fmla="*/ 15 w 19"/>
                  <a:gd name="T35" fmla="*/ 0 h 5"/>
                  <a:gd name="T36" fmla="*/ 18 w 19"/>
                  <a:gd name="T37" fmla="*/ 0 h 5"/>
                  <a:gd name="T38" fmla="*/ 18 w 19"/>
                  <a:gd name="T39" fmla="*/ 1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5"/>
                  <a:gd name="T62" fmla="*/ 19 w 19"/>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5">
                    <a:moveTo>
                      <a:pt x="18" y="1"/>
                    </a:moveTo>
                    <a:lnTo>
                      <a:pt x="18" y="1"/>
                    </a:lnTo>
                    <a:lnTo>
                      <a:pt x="15" y="1"/>
                    </a:lnTo>
                    <a:lnTo>
                      <a:pt x="13" y="2"/>
                    </a:lnTo>
                    <a:lnTo>
                      <a:pt x="10" y="2"/>
                    </a:lnTo>
                    <a:lnTo>
                      <a:pt x="8" y="3"/>
                    </a:lnTo>
                    <a:lnTo>
                      <a:pt x="6" y="3"/>
                    </a:lnTo>
                    <a:lnTo>
                      <a:pt x="4" y="3"/>
                    </a:lnTo>
                    <a:lnTo>
                      <a:pt x="2" y="4"/>
                    </a:lnTo>
                    <a:lnTo>
                      <a:pt x="1" y="4"/>
                    </a:lnTo>
                    <a:lnTo>
                      <a:pt x="0" y="3"/>
                    </a:lnTo>
                    <a:lnTo>
                      <a:pt x="1" y="3"/>
                    </a:lnTo>
                    <a:lnTo>
                      <a:pt x="3" y="3"/>
                    </a:lnTo>
                    <a:lnTo>
                      <a:pt x="5" y="2"/>
                    </a:lnTo>
                    <a:lnTo>
                      <a:pt x="7" y="1"/>
                    </a:lnTo>
                    <a:lnTo>
                      <a:pt x="9" y="1"/>
                    </a:lnTo>
                    <a:lnTo>
                      <a:pt x="12" y="1"/>
                    </a:lnTo>
                    <a:lnTo>
                      <a:pt x="15" y="0"/>
                    </a:lnTo>
                    <a:lnTo>
                      <a:pt x="18" y="0"/>
                    </a:lnTo>
                    <a:lnTo>
                      <a:pt x="18" y="1"/>
                    </a:lnTo>
                  </a:path>
                </a:pathLst>
              </a:custGeom>
              <a:solidFill>
                <a:srgbClr val="206000"/>
              </a:solidFill>
              <a:ln w="12700" cap="rnd">
                <a:noFill/>
                <a:round/>
                <a:headEnd/>
                <a:tailEnd/>
              </a:ln>
            </p:spPr>
            <p:txBody>
              <a:bodyPr/>
              <a:lstStyle/>
              <a:p>
                <a:endParaRPr lang="en-US">
                  <a:solidFill>
                    <a:srgbClr val="000000"/>
                  </a:solidFill>
                </a:endParaRPr>
              </a:p>
            </p:txBody>
          </p:sp>
          <p:sp>
            <p:nvSpPr>
              <p:cNvPr id="29245" name="Freeform 366"/>
              <p:cNvSpPr>
                <a:spLocks/>
              </p:cNvSpPr>
              <p:nvPr/>
            </p:nvSpPr>
            <p:spPr bwMode="auto">
              <a:xfrm>
                <a:off x="3459" y="2533"/>
                <a:ext cx="34" cy="6"/>
              </a:xfrm>
              <a:custGeom>
                <a:avLst/>
                <a:gdLst>
                  <a:gd name="T0" fmla="*/ 33 w 34"/>
                  <a:gd name="T1" fmla="*/ 1 h 6"/>
                  <a:gd name="T2" fmla="*/ 33 w 34"/>
                  <a:gd name="T3" fmla="*/ 1 h 6"/>
                  <a:gd name="T4" fmla="*/ 32 w 34"/>
                  <a:gd name="T5" fmla="*/ 1 h 6"/>
                  <a:gd name="T6" fmla="*/ 30 w 34"/>
                  <a:gd name="T7" fmla="*/ 1 h 6"/>
                  <a:gd name="T8" fmla="*/ 28 w 34"/>
                  <a:gd name="T9" fmla="*/ 2 h 6"/>
                  <a:gd name="T10" fmla="*/ 26 w 34"/>
                  <a:gd name="T11" fmla="*/ 2 h 6"/>
                  <a:gd name="T12" fmla="*/ 23 w 34"/>
                  <a:gd name="T13" fmla="*/ 2 h 6"/>
                  <a:gd name="T14" fmla="*/ 21 w 34"/>
                  <a:gd name="T15" fmla="*/ 3 h 6"/>
                  <a:gd name="T16" fmla="*/ 18 w 34"/>
                  <a:gd name="T17" fmla="*/ 3 h 6"/>
                  <a:gd name="T18" fmla="*/ 15 w 34"/>
                  <a:gd name="T19" fmla="*/ 3 h 6"/>
                  <a:gd name="T20" fmla="*/ 12 w 34"/>
                  <a:gd name="T21" fmla="*/ 3 h 6"/>
                  <a:gd name="T22" fmla="*/ 9 w 34"/>
                  <a:gd name="T23" fmla="*/ 4 h 6"/>
                  <a:gd name="T24" fmla="*/ 7 w 34"/>
                  <a:gd name="T25" fmla="*/ 4 h 6"/>
                  <a:gd name="T26" fmla="*/ 4 w 34"/>
                  <a:gd name="T27" fmla="*/ 5 h 6"/>
                  <a:gd name="T28" fmla="*/ 3 w 34"/>
                  <a:gd name="T29" fmla="*/ 5 h 6"/>
                  <a:gd name="T30" fmla="*/ 1 w 34"/>
                  <a:gd name="T31" fmla="*/ 5 h 6"/>
                  <a:gd name="T32" fmla="*/ 1 w 34"/>
                  <a:gd name="T33" fmla="*/ 5 h 6"/>
                  <a:gd name="T34" fmla="*/ 0 w 34"/>
                  <a:gd name="T35" fmla="*/ 5 h 6"/>
                  <a:gd name="T36" fmla="*/ 0 w 34"/>
                  <a:gd name="T37" fmla="*/ 4 h 6"/>
                  <a:gd name="T38" fmla="*/ 1 w 34"/>
                  <a:gd name="T39" fmla="*/ 4 h 6"/>
                  <a:gd name="T40" fmla="*/ 2 w 34"/>
                  <a:gd name="T41" fmla="*/ 3 h 6"/>
                  <a:gd name="T42" fmla="*/ 4 w 34"/>
                  <a:gd name="T43" fmla="*/ 3 h 6"/>
                  <a:gd name="T44" fmla="*/ 7 w 34"/>
                  <a:gd name="T45" fmla="*/ 3 h 6"/>
                  <a:gd name="T46" fmla="*/ 9 w 34"/>
                  <a:gd name="T47" fmla="*/ 3 h 6"/>
                  <a:gd name="T48" fmla="*/ 12 w 34"/>
                  <a:gd name="T49" fmla="*/ 3 h 6"/>
                  <a:gd name="T50" fmla="*/ 14 w 34"/>
                  <a:gd name="T51" fmla="*/ 2 h 6"/>
                  <a:gd name="T52" fmla="*/ 17 w 34"/>
                  <a:gd name="T53" fmla="*/ 2 h 6"/>
                  <a:gd name="T54" fmla="*/ 20 w 34"/>
                  <a:gd name="T55" fmla="*/ 1 h 6"/>
                  <a:gd name="T56" fmla="*/ 23 w 34"/>
                  <a:gd name="T57" fmla="*/ 1 h 6"/>
                  <a:gd name="T58" fmla="*/ 25 w 34"/>
                  <a:gd name="T59" fmla="*/ 1 h 6"/>
                  <a:gd name="T60" fmla="*/ 28 w 34"/>
                  <a:gd name="T61" fmla="*/ 0 h 6"/>
                  <a:gd name="T62" fmla="*/ 30 w 34"/>
                  <a:gd name="T63" fmla="*/ 0 h 6"/>
                  <a:gd name="T64" fmla="*/ 32 w 34"/>
                  <a:gd name="T65" fmla="*/ 0 h 6"/>
                  <a:gd name="T66" fmla="*/ 33 w 34"/>
                  <a:gd name="T67" fmla="*/ 0 h 6"/>
                  <a:gd name="T68" fmla="*/ 33 w 34"/>
                  <a:gd name="T69" fmla="*/ 1 h 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
                  <a:gd name="T106" fmla="*/ 0 h 6"/>
                  <a:gd name="T107" fmla="*/ 34 w 34"/>
                  <a:gd name="T108" fmla="*/ 6 h 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 h="6">
                    <a:moveTo>
                      <a:pt x="33" y="1"/>
                    </a:moveTo>
                    <a:lnTo>
                      <a:pt x="33" y="1"/>
                    </a:lnTo>
                    <a:lnTo>
                      <a:pt x="32" y="1"/>
                    </a:lnTo>
                    <a:lnTo>
                      <a:pt x="30" y="1"/>
                    </a:lnTo>
                    <a:lnTo>
                      <a:pt x="28" y="2"/>
                    </a:lnTo>
                    <a:lnTo>
                      <a:pt x="26" y="2"/>
                    </a:lnTo>
                    <a:lnTo>
                      <a:pt x="23" y="2"/>
                    </a:lnTo>
                    <a:lnTo>
                      <a:pt x="21" y="3"/>
                    </a:lnTo>
                    <a:lnTo>
                      <a:pt x="18" y="3"/>
                    </a:lnTo>
                    <a:lnTo>
                      <a:pt x="15" y="3"/>
                    </a:lnTo>
                    <a:lnTo>
                      <a:pt x="12" y="3"/>
                    </a:lnTo>
                    <a:lnTo>
                      <a:pt x="9" y="4"/>
                    </a:lnTo>
                    <a:lnTo>
                      <a:pt x="7" y="4"/>
                    </a:lnTo>
                    <a:lnTo>
                      <a:pt x="4" y="5"/>
                    </a:lnTo>
                    <a:lnTo>
                      <a:pt x="3" y="5"/>
                    </a:lnTo>
                    <a:lnTo>
                      <a:pt x="1" y="5"/>
                    </a:lnTo>
                    <a:lnTo>
                      <a:pt x="0" y="5"/>
                    </a:lnTo>
                    <a:lnTo>
                      <a:pt x="0" y="4"/>
                    </a:lnTo>
                    <a:lnTo>
                      <a:pt x="1" y="4"/>
                    </a:lnTo>
                    <a:lnTo>
                      <a:pt x="2" y="3"/>
                    </a:lnTo>
                    <a:lnTo>
                      <a:pt x="4" y="3"/>
                    </a:lnTo>
                    <a:lnTo>
                      <a:pt x="7" y="3"/>
                    </a:lnTo>
                    <a:lnTo>
                      <a:pt x="9" y="3"/>
                    </a:lnTo>
                    <a:lnTo>
                      <a:pt x="12" y="3"/>
                    </a:lnTo>
                    <a:lnTo>
                      <a:pt x="14" y="2"/>
                    </a:lnTo>
                    <a:lnTo>
                      <a:pt x="17" y="2"/>
                    </a:lnTo>
                    <a:lnTo>
                      <a:pt x="20" y="1"/>
                    </a:lnTo>
                    <a:lnTo>
                      <a:pt x="23" y="1"/>
                    </a:lnTo>
                    <a:lnTo>
                      <a:pt x="25" y="1"/>
                    </a:lnTo>
                    <a:lnTo>
                      <a:pt x="28" y="0"/>
                    </a:lnTo>
                    <a:lnTo>
                      <a:pt x="30" y="0"/>
                    </a:lnTo>
                    <a:lnTo>
                      <a:pt x="32" y="0"/>
                    </a:lnTo>
                    <a:lnTo>
                      <a:pt x="33" y="0"/>
                    </a:lnTo>
                    <a:lnTo>
                      <a:pt x="33" y="1"/>
                    </a:lnTo>
                  </a:path>
                </a:pathLst>
              </a:custGeom>
              <a:solidFill>
                <a:srgbClr val="206000"/>
              </a:solidFill>
              <a:ln w="12700" cap="rnd">
                <a:noFill/>
                <a:round/>
                <a:headEnd/>
                <a:tailEnd/>
              </a:ln>
            </p:spPr>
            <p:txBody>
              <a:bodyPr/>
              <a:lstStyle/>
              <a:p>
                <a:endParaRPr lang="en-US">
                  <a:solidFill>
                    <a:srgbClr val="000000"/>
                  </a:solidFill>
                </a:endParaRPr>
              </a:p>
            </p:txBody>
          </p:sp>
          <p:sp>
            <p:nvSpPr>
              <p:cNvPr id="29246" name="Freeform 367"/>
              <p:cNvSpPr>
                <a:spLocks/>
              </p:cNvSpPr>
              <p:nvPr/>
            </p:nvSpPr>
            <p:spPr bwMode="auto">
              <a:xfrm>
                <a:off x="3497" y="2523"/>
                <a:ext cx="41" cy="8"/>
              </a:xfrm>
              <a:custGeom>
                <a:avLst/>
                <a:gdLst>
                  <a:gd name="T0" fmla="*/ 38 w 41"/>
                  <a:gd name="T1" fmla="*/ 1 h 8"/>
                  <a:gd name="T2" fmla="*/ 40 w 41"/>
                  <a:gd name="T3" fmla="*/ 2 h 8"/>
                  <a:gd name="T4" fmla="*/ 38 w 41"/>
                  <a:gd name="T5" fmla="*/ 2 h 8"/>
                  <a:gd name="T6" fmla="*/ 37 w 41"/>
                  <a:gd name="T7" fmla="*/ 2 h 8"/>
                  <a:gd name="T8" fmla="*/ 35 w 41"/>
                  <a:gd name="T9" fmla="*/ 2 h 8"/>
                  <a:gd name="T10" fmla="*/ 32 w 41"/>
                  <a:gd name="T11" fmla="*/ 3 h 8"/>
                  <a:gd name="T12" fmla="*/ 29 w 41"/>
                  <a:gd name="T13" fmla="*/ 3 h 8"/>
                  <a:gd name="T14" fmla="*/ 26 w 41"/>
                  <a:gd name="T15" fmla="*/ 4 h 8"/>
                  <a:gd name="T16" fmla="*/ 23 w 41"/>
                  <a:gd name="T17" fmla="*/ 4 h 8"/>
                  <a:gd name="T18" fmla="*/ 20 w 41"/>
                  <a:gd name="T19" fmla="*/ 5 h 8"/>
                  <a:gd name="T20" fmla="*/ 17 w 41"/>
                  <a:gd name="T21" fmla="*/ 5 h 8"/>
                  <a:gd name="T22" fmla="*/ 14 w 41"/>
                  <a:gd name="T23" fmla="*/ 6 h 8"/>
                  <a:gd name="T24" fmla="*/ 11 w 41"/>
                  <a:gd name="T25" fmla="*/ 6 h 8"/>
                  <a:gd name="T26" fmla="*/ 8 w 41"/>
                  <a:gd name="T27" fmla="*/ 6 h 8"/>
                  <a:gd name="T28" fmla="*/ 5 w 41"/>
                  <a:gd name="T29" fmla="*/ 7 h 8"/>
                  <a:gd name="T30" fmla="*/ 3 w 41"/>
                  <a:gd name="T31" fmla="*/ 7 h 8"/>
                  <a:gd name="T32" fmla="*/ 2 w 41"/>
                  <a:gd name="T33" fmla="*/ 7 h 8"/>
                  <a:gd name="T34" fmla="*/ 0 w 41"/>
                  <a:gd name="T35" fmla="*/ 7 h 8"/>
                  <a:gd name="T36" fmla="*/ 0 w 41"/>
                  <a:gd name="T37" fmla="*/ 6 h 8"/>
                  <a:gd name="T38" fmla="*/ 2 w 41"/>
                  <a:gd name="T39" fmla="*/ 6 h 8"/>
                  <a:gd name="T40" fmla="*/ 3 w 41"/>
                  <a:gd name="T41" fmla="*/ 6 h 8"/>
                  <a:gd name="T42" fmla="*/ 5 w 41"/>
                  <a:gd name="T43" fmla="*/ 5 h 8"/>
                  <a:gd name="T44" fmla="*/ 8 w 41"/>
                  <a:gd name="T45" fmla="*/ 5 h 8"/>
                  <a:gd name="T46" fmla="*/ 11 w 41"/>
                  <a:gd name="T47" fmla="*/ 5 h 8"/>
                  <a:gd name="T48" fmla="*/ 14 w 41"/>
                  <a:gd name="T49" fmla="*/ 4 h 8"/>
                  <a:gd name="T50" fmla="*/ 17 w 41"/>
                  <a:gd name="T51" fmla="*/ 4 h 8"/>
                  <a:gd name="T52" fmla="*/ 20 w 41"/>
                  <a:gd name="T53" fmla="*/ 3 h 8"/>
                  <a:gd name="T54" fmla="*/ 23 w 41"/>
                  <a:gd name="T55" fmla="*/ 3 h 8"/>
                  <a:gd name="T56" fmla="*/ 26 w 41"/>
                  <a:gd name="T57" fmla="*/ 2 h 8"/>
                  <a:gd name="T58" fmla="*/ 29 w 41"/>
                  <a:gd name="T59" fmla="*/ 2 h 8"/>
                  <a:gd name="T60" fmla="*/ 32 w 41"/>
                  <a:gd name="T61" fmla="*/ 2 h 8"/>
                  <a:gd name="T62" fmla="*/ 34 w 41"/>
                  <a:gd name="T63" fmla="*/ 1 h 8"/>
                  <a:gd name="T64" fmla="*/ 36 w 41"/>
                  <a:gd name="T65" fmla="*/ 1 h 8"/>
                  <a:gd name="T66" fmla="*/ 38 w 41"/>
                  <a:gd name="T67" fmla="*/ 0 h 8"/>
                  <a:gd name="T68" fmla="*/ 38 w 41"/>
                  <a:gd name="T69" fmla="*/ 0 h 8"/>
                  <a:gd name="T70" fmla="*/ 40 w 41"/>
                  <a:gd name="T71" fmla="*/ 1 h 8"/>
                  <a:gd name="T72" fmla="*/ 38 w 41"/>
                  <a:gd name="T73" fmla="*/ 1 h 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1"/>
                  <a:gd name="T112" fmla="*/ 0 h 8"/>
                  <a:gd name="T113" fmla="*/ 41 w 41"/>
                  <a:gd name="T114" fmla="*/ 8 h 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1" h="8">
                    <a:moveTo>
                      <a:pt x="38" y="1"/>
                    </a:moveTo>
                    <a:lnTo>
                      <a:pt x="40" y="2"/>
                    </a:lnTo>
                    <a:lnTo>
                      <a:pt x="38" y="2"/>
                    </a:lnTo>
                    <a:lnTo>
                      <a:pt x="37" y="2"/>
                    </a:lnTo>
                    <a:lnTo>
                      <a:pt x="35" y="2"/>
                    </a:lnTo>
                    <a:lnTo>
                      <a:pt x="32" y="3"/>
                    </a:lnTo>
                    <a:lnTo>
                      <a:pt x="29" y="3"/>
                    </a:lnTo>
                    <a:lnTo>
                      <a:pt x="26" y="4"/>
                    </a:lnTo>
                    <a:lnTo>
                      <a:pt x="23" y="4"/>
                    </a:lnTo>
                    <a:lnTo>
                      <a:pt x="20" y="5"/>
                    </a:lnTo>
                    <a:lnTo>
                      <a:pt x="17" y="5"/>
                    </a:lnTo>
                    <a:lnTo>
                      <a:pt x="14" y="6"/>
                    </a:lnTo>
                    <a:lnTo>
                      <a:pt x="11" y="6"/>
                    </a:lnTo>
                    <a:lnTo>
                      <a:pt x="8" y="6"/>
                    </a:lnTo>
                    <a:lnTo>
                      <a:pt x="5" y="7"/>
                    </a:lnTo>
                    <a:lnTo>
                      <a:pt x="3" y="7"/>
                    </a:lnTo>
                    <a:lnTo>
                      <a:pt x="2" y="7"/>
                    </a:lnTo>
                    <a:lnTo>
                      <a:pt x="0" y="7"/>
                    </a:lnTo>
                    <a:lnTo>
                      <a:pt x="0" y="6"/>
                    </a:lnTo>
                    <a:lnTo>
                      <a:pt x="2" y="6"/>
                    </a:lnTo>
                    <a:lnTo>
                      <a:pt x="3" y="6"/>
                    </a:lnTo>
                    <a:lnTo>
                      <a:pt x="5" y="5"/>
                    </a:lnTo>
                    <a:lnTo>
                      <a:pt x="8" y="5"/>
                    </a:lnTo>
                    <a:lnTo>
                      <a:pt x="11" y="5"/>
                    </a:lnTo>
                    <a:lnTo>
                      <a:pt x="14" y="4"/>
                    </a:lnTo>
                    <a:lnTo>
                      <a:pt x="17" y="4"/>
                    </a:lnTo>
                    <a:lnTo>
                      <a:pt x="20" y="3"/>
                    </a:lnTo>
                    <a:lnTo>
                      <a:pt x="23" y="3"/>
                    </a:lnTo>
                    <a:lnTo>
                      <a:pt x="26" y="2"/>
                    </a:lnTo>
                    <a:lnTo>
                      <a:pt x="29" y="2"/>
                    </a:lnTo>
                    <a:lnTo>
                      <a:pt x="32" y="2"/>
                    </a:lnTo>
                    <a:lnTo>
                      <a:pt x="34" y="1"/>
                    </a:lnTo>
                    <a:lnTo>
                      <a:pt x="36" y="1"/>
                    </a:lnTo>
                    <a:lnTo>
                      <a:pt x="38" y="0"/>
                    </a:lnTo>
                    <a:lnTo>
                      <a:pt x="40" y="1"/>
                    </a:lnTo>
                    <a:lnTo>
                      <a:pt x="38" y="1"/>
                    </a:lnTo>
                  </a:path>
                </a:pathLst>
              </a:custGeom>
              <a:solidFill>
                <a:srgbClr val="206000"/>
              </a:solidFill>
              <a:ln w="12700" cap="rnd">
                <a:noFill/>
                <a:round/>
                <a:headEnd/>
                <a:tailEnd/>
              </a:ln>
            </p:spPr>
            <p:txBody>
              <a:bodyPr/>
              <a:lstStyle/>
              <a:p>
                <a:endParaRPr lang="en-US">
                  <a:solidFill>
                    <a:srgbClr val="000000"/>
                  </a:solidFill>
                </a:endParaRPr>
              </a:p>
            </p:txBody>
          </p:sp>
          <p:sp>
            <p:nvSpPr>
              <p:cNvPr id="29247" name="Freeform 368"/>
              <p:cNvSpPr>
                <a:spLocks/>
              </p:cNvSpPr>
              <p:nvPr/>
            </p:nvSpPr>
            <p:spPr bwMode="auto">
              <a:xfrm>
                <a:off x="3536" y="2524"/>
                <a:ext cx="2" cy="48"/>
              </a:xfrm>
              <a:custGeom>
                <a:avLst/>
                <a:gdLst>
                  <a:gd name="T0" fmla="*/ 0 w 2"/>
                  <a:gd name="T1" fmla="*/ 46 h 48"/>
                  <a:gd name="T2" fmla="*/ 0 w 2"/>
                  <a:gd name="T3" fmla="*/ 44 h 48"/>
                  <a:gd name="T4" fmla="*/ 0 w 2"/>
                  <a:gd name="T5" fmla="*/ 42 h 48"/>
                  <a:gd name="T6" fmla="*/ 0 w 2"/>
                  <a:gd name="T7" fmla="*/ 39 h 48"/>
                  <a:gd name="T8" fmla="*/ 0 w 2"/>
                  <a:gd name="T9" fmla="*/ 36 h 48"/>
                  <a:gd name="T10" fmla="*/ 0 w 2"/>
                  <a:gd name="T11" fmla="*/ 32 h 48"/>
                  <a:gd name="T12" fmla="*/ 0 w 2"/>
                  <a:gd name="T13" fmla="*/ 28 h 48"/>
                  <a:gd name="T14" fmla="*/ 0 w 2"/>
                  <a:gd name="T15" fmla="*/ 24 h 48"/>
                  <a:gd name="T16" fmla="*/ 0 w 2"/>
                  <a:gd name="T17" fmla="*/ 20 h 48"/>
                  <a:gd name="T18" fmla="*/ 1 w 2"/>
                  <a:gd name="T19" fmla="*/ 16 h 48"/>
                  <a:gd name="T20" fmla="*/ 1 w 2"/>
                  <a:gd name="T21" fmla="*/ 12 h 48"/>
                  <a:gd name="T22" fmla="*/ 1 w 2"/>
                  <a:gd name="T23" fmla="*/ 9 h 48"/>
                  <a:gd name="T24" fmla="*/ 1 w 2"/>
                  <a:gd name="T25" fmla="*/ 6 h 48"/>
                  <a:gd name="T26" fmla="*/ 1 w 2"/>
                  <a:gd name="T27" fmla="*/ 4 h 48"/>
                  <a:gd name="T28" fmla="*/ 1 w 2"/>
                  <a:gd name="T29" fmla="*/ 2 h 48"/>
                  <a:gd name="T30" fmla="*/ 1 w 2"/>
                  <a:gd name="T31" fmla="*/ 1 h 48"/>
                  <a:gd name="T32" fmla="*/ 1 w 2"/>
                  <a:gd name="T33" fmla="*/ 0 h 48"/>
                  <a:gd name="T34" fmla="*/ 1 w 2"/>
                  <a:gd name="T35" fmla="*/ 0 h 48"/>
                  <a:gd name="T36" fmla="*/ 1 w 2"/>
                  <a:gd name="T37" fmla="*/ 1 h 48"/>
                  <a:gd name="T38" fmla="*/ 1 w 2"/>
                  <a:gd name="T39" fmla="*/ 2 h 48"/>
                  <a:gd name="T40" fmla="*/ 1 w 2"/>
                  <a:gd name="T41" fmla="*/ 4 h 48"/>
                  <a:gd name="T42" fmla="*/ 1 w 2"/>
                  <a:gd name="T43" fmla="*/ 6 h 48"/>
                  <a:gd name="T44" fmla="*/ 1 w 2"/>
                  <a:gd name="T45" fmla="*/ 9 h 48"/>
                  <a:gd name="T46" fmla="*/ 1 w 2"/>
                  <a:gd name="T47" fmla="*/ 12 h 48"/>
                  <a:gd name="T48" fmla="*/ 1 w 2"/>
                  <a:gd name="T49" fmla="*/ 16 h 48"/>
                  <a:gd name="T50" fmla="*/ 1 w 2"/>
                  <a:gd name="T51" fmla="*/ 20 h 48"/>
                  <a:gd name="T52" fmla="*/ 1 w 2"/>
                  <a:gd name="T53" fmla="*/ 24 h 48"/>
                  <a:gd name="T54" fmla="*/ 1 w 2"/>
                  <a:gd name="T55" fmla="*/ 28 h 48"/>
                  <a:gd name="T56" fmla="*/ 1 w 2"/>
                  <a:gd name="T57" fmla="*/ 32 h 48"/>
                  <a:gd name="T58" fmla="*/ 1 w 2"/>
                  <a:gd name="T59" fmla="*/ 36 h 48"/>
                  <a:gd name="T60" fmla="*/ 1 w 2"/>
                  <a:gd name="T61" fmla="*/ 39 h 48"/>
                  <a:gd name="T62" fmla="*/ 1 w 2"/>
                  <a:gd name="T63" fmla="*/ 42 h 48"/>
                  <a:gd name="T64" fmla="*/ 0 w 2"/>
                  <a:gd name="T65" fmla="*/ 45 h 48"/>
                  <a:gd name="T66" fmla="*/ 0 w 2"/>
                  <a:gd name="T67" fmla="*/ 47 h 48"/>
                  <a:gd name="T68" fmla="*/ 0 w 2"/>
                  <a:gd name="T69" fmla="*/ 46 h 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
                  <a:gd name="T106" fmla="*/ 0 h 48"/>
                  <a:gd name="T107" fmla="*/ 2 w 2"/>
                  <a:gd name="T108" fmla="*/ 48 h 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 h="48">
                    <a:moveTo>
                      <a:pt x="0" y="46"/>
                    </a:moveTo>
                    <a:lnTo>
                      <a:pt x="0" y="44"/>
                    </a:lnTo>
                    <a:lnTo>
                      <a:pt x="0" y="42"/>
                    </a:lnTo>
                    <a:lnTo>
                      <a:pt x="0" y="39"/>
                    </a:lnTo>
                    <a:lnTo>
                      <a:pt x="0" y="36"/>
                    </a:lnTo>
                    <a:lnTo>
                      <a:pt x="0" y="32"/>
                    </a:lnTo>
                    <a:lnTo>
                      <a:pt x="0" y="28"/>
                    </a:lnTo>
                    <a:lnTo>
                      <a:pt x="0" y="24"/>
                    </a:lnTo>
                    <a:lnTo>
                      <a:pt x="0" y="20"/>
                    </a:lnTo>
                    <a:lnTo>
                      <a:pt x="1" y="16"/>
                    </a:lnTo>
                    <a:lnTo>
                      <a:pt x="1" y="12"/>
                    </a:lnTo>
                    <a:lnTo>
                      <a:pt x="1" y="9"/>
                    </a:lnTo>
                    <a:lnTo>
                      <a:pt x="1" y="6"/>
                    </a:lnTo>
                    <a:lnTo>
                      <a:pt x="1" y="4"/>
                    </a:lnTo>
                    <a:lnTo>
                      <a:pt x="1" y="2"/>
                    </a:lnTo>
                    <a:lnTo>
                      <a:pt x="1" y="1"/>
                    </a:lnTo>
                    <a:lnTo>
                      <a:pt x="1" y="0"/>
                    </a:lnTo>
                    <a:lnTo>
                      <a:pt x="1" y="1"/>
                    </a:lnTo>
                    <a:lnTo>
                      <a:pt x="1" y="2"/>
                    </a:lnTo>
                    <a:lnTo>
                      <a:pt x="1" y="4"/>
                    </a:lnTo>
                    <a:lnTo>
                      <a:pt x="1" y="6"/>
                    </a:lnTo>
                    <a:lnTo>
                      <a:pt x="1" y="9"/>
                    </a:lnTo>
                    <a:lnTo>
                      <a:pt x="1" y="12"/>
                    </a:lnTo>
                    <a:lnTo>
                      <a:pt x="1" y="16"/>
                    </a:lnTo>
                    <a:lnTo>
                      <a:pt x="1" y="20"/>
                    </a:lnTo>
                    <a:lnTo>
                      <a:pt x="1" y="24"/>
                    </a:lnTo>
                    <a:lnTo>
                      <a:pt x="1" y="28"/>
                    </a:lnTo>
                    <a:lnTo>
                      <a:pt x="1" y="32"/>
                    </a:lnTo>
                    <a:lnTo>
                      <a:pt x="1" y="36"/>
                    </a:lnTo>
                    <a:lnTo>
                      <a:pt x="1" y="39"/>
                    </a:lnTo>
                    <a:lnTo>
                      <a:pt x="1" y="42"/>
                    </a:lnTo>
                    <a:lnTo>
                      <a:pt x="0" y="45"/>
                    </a:lnTo>
                    <a:lnTo>
                      <a:pt x="0" y="47"/>
                    </a:lnTo>
                    <a:lnTo>
                      <a:pt x="0" y="46"/>
                    </a:lnTo>
                  </a:path>
                </a:pathLst>
              </a:custGeom>
              <a:solidFill>
                <a:srgbClr val="206000"/>
              </a:solidFill>
              <a:ln w="12700" cap="rnd">
                <a:noFill/>
                <a:round/>
                <a:headEnd/>
                <a:tailEnd/>
              </a:ln>
            </p:spPr>
            <p:txBody>
              <a:bodyPr/>
              <a:lstStyle/>
              <a:p>
                <a:endParaRPr lang="en-US">
                  <a:solidFill>
                    <a:srgbClr val="000000"/>
                  </a:solidFill>
                </a:endParaRPr>
              </a:p>
            </p:txBody>
          </p:sp>
          <p:sp>
            <p:nvSpPr>
              <p:cNvPr id="29248" name="Freeform 369"/>
              <p:cNvSpPr>
                <a:spLocks/>
              </p:cNvSpPr>
              <p:nvPr/>
            </p:nvSpPr>
            <p:spPr bwMode="auto">
              <a:xfrm>
                <a:off x="3534" y="2571"/>
                <a:ext cx="3" cy="5"/>
              </a:xfrm>
              <a:custGeom>
                <a:avLst/>
                <a:gdLst>
                  <a:gd name="T0" fmla="*/ 2 w 3"/>
                  <a:gd name="T1" fmla="*/ 4 h 5"/>
                  <a:gd name="T2" fmla="*/ 1 w 3"/>
                  <a:gd name="T3" fmla="*/ 4 h 5"/>
                  <a:gd name="T4" fmla="*/ 1 w 3"/>
                  <a:gd name="T5" fmla="*/ 4 h 5"/>
                  <a:gd name="T6" fmla="*/ 0 w 3"/>
                  <a:gd name="T7" fmla="*/ 4 h 5"/>
                  <a:gd name="T8" fmla="*/ 0 w 3"/>
                  <a:gd name="T9" fmla="*/ 0 h 5"/>
                  <a:gd name="T10" fmla="*/ 2 w 3"/>
                  <a:gd name="T11" fmla="*/ 4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2" y="4"/>
                    </a:moveTo>
                    <a:lnTo>
                      <a:pt x="1" y="4"/>
                    </a:lnTo>
                    <a:lnTo>
                      <a:pt x="0" y="4"/>
                    </a:lnTo>
                    <a:lnTo>
                      <a:pt x="0" y="0"/>
                    </a:lnTo>
                    <a:lnTo>
                      <a:pt x="2" y="4"/>
                    </a:lnTo>
                  </a:path>
                </a:pathLst>
              </a:custGeom>
              <a:solidFill>
                <a:srgbClr val="206000"/>
              </a:solidFill>
              <a:ln w="12700" cap="rnd">
                <a:noFill/>
                <a:round/>
                <a:headEnd/>
                <a:tailEnd/>
              </a:ln>
            </p:spPr>
            <p:txBody>
              <a:bodyPr/>
              <a:lstStyle/>
              <a:p>
                <a:endParaRPr lang="en-US">
                  <a:solidFill>
                    <a:srgbClr val="000000"/>
                  </a:solidFill>
                </a:endParaRPr>
              </a:p>
            </p:txBody>
          </p:sp>
          <p:sp>
            <p:nvSpPr>
              <p:cNvPr id="29249" name="Freeform 370"/>
              <p:cNvSpPr>
                <a:spLocks/>
              </p:cNvSpPr>
              <p:nvPr/>
            </p:nvSpPr>
            <p:spPr bwMode="auto">
              <a:xfrm>
                <a:off x="3377" y="2525"/>
                <a:ext cx="160" cy="53"/>
              </a:xfrm>
              <a:custGeom>
                <a:avLst/>
                <a:gdLst>
                  <a:gd name="T0" fmla="*/ 46 w 160"/>
                  <a:gd name="T1" fmla="*/ 25 h 53"/>
                  <a:gd name="T2" fmla="*/ 37 w 160"/>
                  <a:gd name="T3" fmla="*/ 27 h 53"/>
                  <a:gd name="T4" fmla="*/ 29 w 160"/>
                  <a:gd name="T5" fmla="*/ 29 h 53"/>
                  <a:gd name="T6" fmla="*/ 19 w 160"/>
                  <a:gd name="T7" fmla="*/ 30 h 53"/>
                  <a:gd name="T8" fmla="*/ 10 w 160"/>
                  <a:gd name="T9" fmla="*/ 33 h 53"/>
                  <a:gd name="T10" fmla="*/ 5 w 160"/>
                  <a:gd name="T11" fmla="*/ 36 h 53"/>
                  <a:gd name="T12" fmla="*/ 2 w 160"/>
                  <a:gd name="T13" fmla="*/ 42 h 53"/>
                  <a:gd name="T14" fmla="*/ 0 w 160"/>
                  <a:gd name="T15" fmla="*/ 50 h 53"/>
                  <a:gd name="T16" fmla="*/ 5 w 160"/>
                  <a:gd name="T17" fmla="*/ 44 h 53"/>
                  <a:gd name="T18" fmla="*/ 19 w 160"/>
                  <a:gd name="T19" fmla="*/ 40 h 53"/>
                  <a:gd name="T20" fmla="*/ 31 w 160"/>
                  <a:gd name="T21" fmla="*/ 37 h 53"/>
                  <a:gd name="T22" fmla="*/ 36 w 160"/>
                  <a:gd name="T23" fmla="*/ 36 h 53"/>
                  <a:gd name="T24" fmla="*/ 40 w 160"/>
                  <a:gd name="T25" fmla="*/ 36 h 53"/>
                  <a:gd name="T26" fmla="*/ 48 w 160"/>
                  <a:gd name="T27" fmla="*/ 29 h 53"/>
                  <a:gd name="T28" fmla="*/ 55 w 160"/>
                  <a:gd name="T29" fmla="*/ 27 h 53"/>
                  <a:gd name="T30" fmla="*/ 62 w 160"/>
                  <a:gd name="T31" fmla="*/ 25 h 53"/>
                  <a:gd name="T32" fmla="*/ 68 w 160"/>
                  <a:gd name="T33" fmla="*/ 23 h 53"/>
                  <a:gd name="T34" fmla="*/ 78 w 160"/>
                  <a:gd name="T35" fmla="*/ 20 h 53"/>
                  <a:gd name="T36" fmla="*/ 88 w 160"/>
                  <a:gd name="T37" fmla="*/ 18 h 53"/>
                  <a:gd name="T38" fmla="*/ 97 w 160"/>
                  <a:gd name="T39" fmla="*/ 16 h 53"/>
                  <a:gd name="T40" fmla="*/ 108 w 160"/>
                  <a:gd name="T41" fmla="*/ 14 h 53"/>
                  <a:gd name="T42" fmla="*/ 118 w 160"/>
                  <a:gd name="T43" fmla="*/ 12 h 53"/>
                  <a:gd name="T44" fmla="*/ 127 w 160"/>
                  <a:gd name="T45" fmla="*/ 10 h 53"/>
                  <a:gd name="T46" fmla="*/ 133 w 160"/>
                  <a:gd name="T47" fmla="*/ 9 h 53"/>
                  <a:gd name="T48" fmla="*/ 137 w 160"/>
                  <a:gd name="T49" fmla="*/ 9 h 53"/>
                  <a:gd name="T50" fmla="*/ 143 w 160"/>
                  <a:gd name="T51" fmla="*/ 7 h 53"/>
                  <a:gd name="T52" fmla="*/ 145 w 160"/>
                  <a:gd name="T53" fmla="*/ 48 h 53"/>
                  <a:gd name="T54" fmla="*/ 156 w 160"/>
                  <a:gd name="T55" fmla="*/ 43 h 53"/>
                  <a:gd name="T56" fmla="*/ 157 w 160"/>
                  <a:gd name="T57" fmla="*/ 36 h 53"/>
                  <a:gd name="T58" fmla="*/ 157 w 160"/>
                  <a:gd name="T59" fmla="*/ 26 h 53"/>
                  <a:gd name="T60" fmla="*/ 158 w 160"/>
                  <a:gd name="T61" fmla="*/ 15 h 53"/>
                  <a:gd name="T62" fmla="*/ 158 w 160"/>
                  <a:gd name="T63" fmla="*/ 4 h 53"/>
                  <a:gd name="T64" fmla="*/ 157 w 160"/>
                  <a:gd name="T65" fmla="*/ 1 h 53"/>
                  <a:gd name="T66" fmla="*/ 152 w 160"/>
                  <a:gd name="T67" fmla="*/ 2 h 53"/>
                  <a:gd name="T68" fmla="*/ 147 w 160"/>
                  <a:gd name="T69" fmla="*/ 3 h 53"/>
                  <a:gd name="T70" fmla="*/ 139 w 160"/>
                  <a:gd name="T71" fmla="*/ 5 h 53"/>
                  <a:gd name="T72" fmla="*/ 131 w 160"/>
                  <a:gd name="T73" fmla="*/ 6 h 53"/>
                  <a:gd name="T74" fmla="*/ 125 w 160"/>
                  <a:gd name="T75" fmla="*/ 7 h 53"/>
                  <a:gd name="T76" fmla="*/ 115 w 160"/>
                  <a:gd name="T77" fmla="*/ 9 h 53"/>
                  <a:gd name="T78" fmla="*/ 103 w 160"/>
                  <a:gd name="T79" fmla="*/ 12 h 53"/>
                  <a:gd name="T80" fmla="*/ 92 w 160"/>
                  <a:gd name="T81" fmla="*/ 13 h 53"/>
                  <a:gd name="T82" fmla="*/ 86 w 160"/>
                  <a:gd name="T83" fmla="*/ 15 h 53"/>
                  <a:gd name="T84" fmla="*/ 82 w 160"/>
                  <a:gd name="T85" fmla="*/ 16 h 53"/>
                  <a:gd name="T86" fmla="*/ 77 w 160"/>
                  <a:gd name="T87" fmla="*/ 16 h 53"/>
                  <a:gd name="T88" fmla="*/ 72 w 160"/>
                  <a:gd name="T89" fmla="*/ 18 h 53"/>
                  <a:gd name="T90" fmla="*/ 68 w 160"/>
                  <a:gd name="T91" fmla="*/ 19 h 53"/>
                  <a:gd name="T92" fmla="*/ 60 w 160"/>
                  <a:gd name="T93" fmla="*/ 22 h 53"/>
                  <a:gd name="T94" fmla="*/ 55 w 160"/>
                  <a:gd name="T95" fmla="*/ 23 h 53"/>
                  <a:gd name="T96" fmla="*/ 51 w 160"/>
                  <a:gd name="T97" fmla="*/ 24 h 53"/>
                  <a:gd name="T98" fmla="*/ 49 w 160"/>
                  <a:gd name="T99" fmla="*/ 25 h 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53"/>
                  <a:gd name="T152" fmla="*/ 160 w 160"/>
                  <a:gd name="T153" fmla="*/ 53 h 5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53">
                    <a:moveTo>
                      <a:pt x="49" y="25"/>
                    </a:moveTo>
                    <a:lnTo>
                      <a:pt x="48" y="25"/>
                    </a:lnTo>
                    <a:lnTo>
                      <a:pt x="46" y="25"/>
                    </a:lnTo>
                    <a:lnTo>
                      <a:pt x="44" y="26"/>
                    </a:lnTo>
                    <a:lnTo>
                      <a:pt x="40" y="26"/>
                    </a:lnTo>
                    <a:lnTo>
                      <a:pt x="37" y="27"/>
                    </a:lnTo>
                    <a:lnTo>
                      <a:pt x="34" y="27"/>
                    </a:lnTo>
                    <a:lnTo>
                      <a:pt x="31" y="28"/>
                    </a:lnTo>
                    <a:lnTo>
                      <a:pt x="29" y="29"/>
                    </a:lnTo>
                    <a:lnTo>
                      <a:pt x="26" y="29"/>
                    </a:lnTo>
                    <a:lnTo>
                      <a:pt x="22" y="29"/>
                    </a:lnTo>
                    <a:lnTo>
                      <a:pt x="19" y="30"/>
                    </a:lnTo>
                    <a:lnTo>
                      <a:pt x="16" y="31"/>
                    </a:lnTo>
                    <a:lnTo>
                      <a:pt x="12" y="32"/>
                    </a:lnTo>
                    <a:lnTo>
                      <a:pt x="10" y="33"/>
                    </a:lnTo>
                    <a:lnTo>
                      <a:pt x="7" y="34"/>
                    </a:lnTo>
                    <a:lnTo>
                      <a:pt x="6" y="35"/>
                    </a:lnTo>
                    <a:lnTo>
                      <a:pt x="5" y="36"/>
                    </a:lnTo>
                    <a:lnTo>
                      <a:pt x="4" y="38"/>
                    </a:lnTo>
                    <a:lnTo>
                      <a:pt x="2" y="40"/>
                    </a:lnTo>
                    <a:lnTo>
                      <a:pt x="2" y="42"/>
                    </a:lnTo>
                    <a:lnTo>
                      <a:pt x="1" y="44"/>
                    </a:lnTo>
                    <a:lnTo>
                      <a:pt x="1" y="47"/>
                    </a:lnTo>
                    <a:lnTo>
                      <a:pt x="0" y="50"/>
                    </a:lnTo>
                    <a:lnTo>
                      <a:pt x="1" y="52"/>
                    </a:lnTo>
                    <a:lnTo>
                      <a:pt x="2" y="48"/>
                    </a:lnTo>
                    <a:lnTo>
                      <a:pt x="5" y="44"/>
                    </a:lnTo>
                    <a:lnTo>
                      <a:pt x="9" y="42"/>
                    </a:lnTo>
                    <a:lnTo>
                      <a:pt x="14" y="40"/>
                    </a:lnTo>
                    <a:lnTo>
                      <a:pt x="19" y="40"/>
                    </a:lnTo>
                    <a:lnTo>
                      <a:pt x="24" y="39"/>
                    </a:lnTo>
                    <a:lnTo>
                      <a:pt x="28" y="38"/>
                    </a:lnTo>
                    <a:lnTo>
                      <a:pt x="31" y="37"/>
                    </a:lnTo>
                    <a:lnTo>
                      <a:pt x="33" y="37"/>
                    </a:lnTo>
                    <a:lnTo>
                      <a:pt x="35" y="37"/>
                    </a:lnTo>
                    <a:lnTo>
                      <a:pt x="36" y="36"/>
                    </a:lnTo>
                    <a:lnTo>
                      <a:pt x="38" y="36"/>
                    </a:lnTo>
                    <a:lnTo>
                      <a:pt x="39" y="36"/>
                    </a:lnTo>
                    <a:lnTo>
                      <a:pt x="40" y="36"/>
                    </a:lnTo>
                    <a:lnTo>
                      <a:pt x="46" y="29"/>
                    </a:lnTo>
                    <a:lnTo>
                      <a:pt x="48" y="29"/>
                    </a:lnTo>
                    <a:lnTo>
                      <a:pt x="49" y="29"/>
                    </a:lnTo>
                    <a:lnTo>
                      <a:pt x="53" y="28"/>
                    </a:lnTo>
                    <a:lnTo>
                      <a:pt x="55" y="27"/>
                    </a:lnTo>
                    <a:lnTo>
                      <a:pt x="58" y="26"/>
                    </a:lnTo>
                    <a:lnTo>
                      <a:pt x="60" y="26"/>
                    </a:lnTo>
                    <a:lnTo>
                      <a:pt x="62" y="25"/>
                    </a:lnTo>
                    <a:lnTo>
                      <a:pt x="63" y="25"/>
                    </a:lnTo>
                    <a:lnTo>
                      <a:pt x="66" y="24"/>
                    </a:lnTo>
                    <a:lnTo>
                      <a:pt x="68" y="23"/>
                    </a:lnTo>
                    <a:lnTo>
                      <a:pt x="72" y="22"/>
                    </a:lnTo>
                    <a:lnTo>
                      <a:pt x="75" y="21"/>
                    </a:lnTo>
                    <a:lnTo>
                      <a:pt x="78" y="20"/>
                    </a:lnTo>
                    <a:lnTo>
                      <a:pt x="82" y="19"/>
                    </a:lnTo>
                    <a:lnTo>
                      <a:pt x="87" y="18"/>
                    </a:lnTo>
                    <a:lnTo>
                      <a:pt x="88" y="18"/>
                    </a:lnTo>
                    <a:lnTo>
                      <a:pt x="91" y="17"/>
                    </a:lnTo>
                    <a:lnTo>
                      <a:pt x="94" y="16"/>
                    </a:lnTo>
                    <a:lnTo>
                      <a:pt x="97" y="16"/>
                    </a:lnTo>
                    <a:lnTo>
                      <a:pt x="101" y="16"/>
                    </a:lnTo>
                    <a:lnTo>
                      <a:pt x="104" y="15"/>
                    </a:lnTo>
                    <a:lnTo>
                      <a:pt x="108" y="14"/>
                    </a:lnTo>
                    <a:lnTo>
                      <a:pt x="111" y="13"/>
                    </a:lnTo>
                    <a:lnTo>
                      <a:pt x="115" y="12"/>
                    </a:lnTo>
                    <a:lnTo>
                      <a:pt x="118" y="12"/>
                    </a:lnTo>
                    <a:lnTo>
                      <a:pt x="121" y="11"/>
                    </a:lnTo>
                    <a:lnTo>
                      <a:pt x="124" y="11"/>
                    </a:lnTo>
                    <a:lnTo>
                      <a:pt x="127" y="10"/>
                    </a:lnTo>
                    <a:lnTo>
                      <a:pt x="129" y="9"/>
                    </a:lnTo>
                    <a:lnTo>
                      <a:pt x="131" y="9"/>
                    </a:lnTo>
                    <a:lnTo>
                      <a:pt x="133" y="9"/>
                    </a:lnTo>
                    <a:lnTo>
                      <a:pt x="134" y="9"/>
                    </a:lnTo>
                    <a:lnTo>
                      <a:pt x="137" y="9"/>
                    </a:lnTo>
                    <a:lnTo>
                      <a:pt x="138" y="8"/>
                    </a:lnTo>
                    <a:lnTo>
                      <a:pt x="141" y="8"/>
                    </a:lnTo>
                    <a:lnTo>
                      <a:pt x="143" y="7"/>
                    </a:lnTo>
                    <a:lnTo>
                      <a:pt x="145" y="7"/>
                    </a:lnTo>
                    <a:lnTo>
                      <a:pt x="146" y="7"/>
                    </a:lnTo>
                    <a:lnTo>
                      <a:pt x="145" y="48"/>
                    </a:lnTo>
                    <a:lnTo>
                      <a:pt x="155" y="46"/>
                    </a:lnTo>
                    <a:lnTo>
                      <a:pt x="155" y="44"/>
                    </a:lnTo>
                    <a:lnTo>
                      <a:pt x="156" y="43"/>
                    </a:lnTo>
                    <a:lnTo>
                      <a:pt x="156" y="41"/>
                    </a:lnTo>
                    <a:lnTo>
                      <a:pt x="156" y="39"/>
                    </a:lnTo>
                    <a:lnTo>
                      <a:pt x="157" y="36"/>
                    </a:lnTo>
                    <a:lnTo>
                      <a:pt x="157" y="33"/>
                    </a:lnTo>
                    <a:lnTo>
                      <a:pt x="157" y="29"/>
                    </a:lnTo>
                    <a:lnTo>
                      <a:pt x="157" y="26"/>
                    </a:lnTo>
                    <a:lnTo>
                      <a:pt x="157" y="23"/>
                    </a:lnTo>
                    <a:lnTo>
                      <a:pt x="157" y="19"/>
                    </a:lnTo>
                    <a:lnTo>
                      <a:pt x="158" y="15"/>
                    </a:lnTo>
                    <a:lnTo>
                      <a:pt x="158" y="11"/>
                    </a:lnTo>
                    <a:lnTo>
                      <a:pt x="158" y="7"/>
                    </a:lnTo>
                    <a:lnTo>
                      <a:pt x="158" y="4"/>
                    </a:lnTo>
                    <a:lnTo>
                      <a:pt x="159" y="0"/>
                    </a:lnTo>
                    <a:lnTo>
                      <a:pt x="158" y="0"/>
                    </a:lnTo>
                    <a:lnTo>
                      <a:pt x="157" y="1"/>
                    </a:lnTo>
                    <a:lnTo>
                      <a:pt x="156" y="1"/>
                    </a:lnTo>
                    <a:lnTo>
                      <a:pt x="154" y="2"/>
                    </a:lnTo>
                    <a:lnTo>
                      <a:pt x="152" y="2"/>
                    </a:lnTo>
                    <a:lnTo>
                      <a:pt x="150" y="2"/>
                    </a:lnTo>
                    <a:lnTo>
                      <a:pt x="147" y="3"/>
                    </a:lnTo>
                    <a:lnTo>
                      <a:pt x="145" y="3"/>
                    </a:lnTo>
                    <a:lnTo>
                      <a:pt x="143" y="4"/>
                    </a:lnTo>
                    <a:lnTo>
                      <a:pt x="139" y="5"/>
                    </a:lnTo>
                    <a:lnTo>
                      <a:pt x="136" y="5"/>
                    </a:lnTo>
                    <a:lnTo>
                      <a:pt x="133" y="5"/>
                    </a:lnTo>
                    <a:lnTo>
                      <a:pt x="131" y="6"/>
                    </a:lnTo>
                    <a:lnTo>
                      <a:pt x="129" y="6"/>
                    </a:lnTo>
                    <a:lnTo>
                      <a:pt x="127" y="7"/>
                    </a:lnTo>
                    <a:lnTo>
                      <a:pt x="125" y="7"/>
                    </a:lnTo>
                    <a:lnTo>
                      <a:pt x="122" y="8"/>
                    </a:lnTo>
                    <a:lnTo>
                      <a:pt x="119" y="9"/>
                    </a:lnTo>
                    <a:lnTo>
                      <a:pt x="115" y="9"/>
                    </a:lnTo>
                    <a:lnTo>
                      <a:pt x="111" y="10"/>
                    </a:lnTo>
                    <a:lnTo>
                      <a:pt x="107" y="11"/>
                    </a:lnTo>
                    <a:lnTo>
                      <a:pt x="103" y="12"/>
                    </a:lnTo>
                    <a:lnTo>
                      <a:pt x="99" y="12"/>
                    </a:lnTo>
                    <a:lnTo>
                      <a:pt x="96" y="13"/>
                    </a:lnTo>
                    <a:lnTo>
                      <a:pt x="92" y="13"/>
                    </a:lnTo>
                    <a:lnTo>
                      <a:pt x="89" y="14"/>
                    </a:lnTo>
                    <a:lnTo>
                      <a:pt x="87" y="15"/>
                    </a:lnTo>
                    <a:lnTo>
                      <a:pt x="86" y="15"/>
                    </a:lnTo>
                    <a:lnTo>
                      <a:pt x="85" y="15"/>
                    </a:lnTo>
                    <a:lnTo>
                      <a:pt x="84" y="15"/>
                    </a:lnTo>
                    <a:lnTo>
                      <a:pt x="82" y="16"/>
                    </a:lnTo>
                    <a:lnTo>
                      <a:pt x="81" y="16"/>
                    </a:lnTo>
                    <a:lnTo>
                      <a:pt x="79" y="16"/>
                    </a:lnTo>
                    <a:lnTo>
                      <a:pt x="77" y="16"/>
                    </a:lnTo>
                    <a:lnTo>
                      <a:pt x="76" y="17"/>
                    </a:lnTo>
                    <a:lnTo>
                      <a:pt x="74" y="17"/>
                    </a:lnTo>
                    <a:lnTo>
                      <a:pt x="72" y="18"/>
                    </a:lnTo>
                    <a:lnTo>
                      <a:pt x="70" y="19"/>
                    </a:lnTo>
                    <a:lnTo>
                      <a:pt x="68" y="19"/>
                    </a:lnTo>
                    <a:lnTo>
                      <a:pt x="65" y="20"/>
                    </a:lnTo>
                    <a:lnTo>
                      <a:pt x="63" y="21"/>
                    </a:lnTo>
                    <a:lnTo>
                      <a:pt x="60" y="22"/>
                    </a:lnTo>
                    <a:lnTo>
                      <a:pt x="58" y="23"/>
                    </a:lnTo>
                    <a:lnTo>
                      <a:pt x="56" y="23"/>
                    </a:lnTo>
                    <a:lnTo>
                      <a:pt x="55" y="23"/>
                    </a:lnTo>
                    <a:lnTo>
                      <a:pt x="54" y="23"/>
                    </a:lnTo>
                    <a:lnTo>
                      <a:pt x="52" y="24"/>
                    </a:lnTo>
                    <a:lnTo>
                      <a:pt x="51" y="24"/>
                    </a:lnTo>
                    <a:lnTo>
                      <a:pt x="50" y="24"/>
                    </a:lnTo>
                    <a:lnTo>
                      <a:pt x="49" y="24"/>
                    </a:lnTo>
                    <a:lnTo>
                      <a:pt x="49" y="25"/>
                    </a:lnTo>
                  </a:path>
                </a:pathLst>
              </a:custGeom>
              <a:solidFill>
                <a:srgbClr val="206000"/>
              </a:solidFill>
              <a:ln w="12700" cap="rnd">
                <a:noFill/>
                <a:round/>
                <a:headEnd/>
                <a:tailEnd/>
              </a:ln>
            </p:spPr>
            <p:txBody>
              <a:bodyPr/>
              <a:lstStyle/>
              <a:p>
                <a:endParaRPr lang="en-US">
                  <a:solidFill>
                    <a:srgbClr val="000000"/>
                  </a:solidFill>
                </a:endParaRPr>
              </a:p>
            </p:txBody>
          </p:sp>
          <p:sp>
            <p:nvSpPr>
              <p:cNvPr id="29250" name="Freeform 371"/>
              <p:cNvSpPr>
                <a:spLocks/>
              </p:cNvSpPr>
              <p:nvPr/>
            </p:nvSpPr>
            <p:spPr bwMode="auto">
              <a:xfrm>
                <a:off x="3406" y="2551"/>
                <a:ext cx="17" cy="2"/>
              </a:xfrm>
              <a:custGeom>
                <a:avLst/>
                <a:gdLst>
                  <a:gd name="T0" fmla="*/ 0 w 17"/>
                  <a:gd name="T1" fmla="*/ 1 h 2"/>
                  <a:gd name="T2" fmla="*/ 0 w 17"/>
                  <a:gd name="T3" fmla="*/ 1 h 2"/>
                  <a:gd name="T4" fmla="*/ 2 w 17"/>
                  <a:gd name="T5" fmla="*/ 1 h 2"/>
                  <a:gd name="T6" fmla="*/ 4 w 17"/>
                  <a:gd name="T7" fmla="*/ 1 h 2"/>
                  <a:gd name="T8" fmla="*/ 7 w 17"/>
                  <a:gd name="T9" fmla="*/ 0 h 2"/>
                  <a:gd name="T10" fmla="*/ 10 w 17"/>
                  <a:gd name="T11" fmla="*/ 0 h 2"/>
                  <a:gd name="T12" fmla="*/ 12 w 17"/>
                  <a:gd name="T13" fmla="*/ 0 h 2"/>
                  <a:gd name="T14" fmla="*/ 14 w 17"/>
                  <a:gd name="T15" fmla="*/ 0 h 2"/>
                  <a:gd name="T16" fmla="*/ 15 w 17"/>
                  <a:gd name="T17" fmla="*/ 0 h 2"/>
                  <a:gd name="T18" fmla="*/ 16 w 17"/>
                  <a:gd name="T19" fmla="*/ 0 h 2"/>
                  <a:gd name="T20" fmla="*/ 16 w 17"/>
                  <a:gd name="T21" fmla="*/ 0 h 2"/>
                  <a:gd name="T22" fmla="*/ 14 w 17"/>
                  <a:gd name="T23" fmla="*/ 1 h 2"/>
                  <a:gd name="T24" fmla="*/ 12 w 17"/>
                  <a:gd name="T25" fmla="*/ 1 h 2"/>
                  <a:gd name="T26" fmla="*/ 10 w 17"/>
                  <a:gd name="T27" fmla="*/ 1 h 2"/>
                  <a:gd name="T28" fmla="*/ 8 w 17"/>
                  <a:gd name="T29" fmla="*/ 1 h 2"/>
                  <a:gd name="T30" fmla="*/ 4 w 17"/>
                  <a:gd name="T31" fmla="*/ 1 h 2"/>
                  <a:gd name="T32" fmla="*/ 3 w 17"/>
                  <a:gd name="T33" fmla="*/ 1 h 2"/>
                  <a:gd name="T34" fmla="*/ 1 w 17"/>
                  <a:gd name="T35" fmla="*/ 1 h 2"/>
                  <a:gd name="T36" fmla="*/ 0 w 17"/>
                  <a:gd name="T37" fmla="*/ 1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
                  <a:gd name="T59" fmla="*/ 17 w 17"/>
                  <a:gd name="T60" fmla="*/ 2 h 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
                    <a:moveTo>
                      <a:pt x="0" y="1"/>
                    </a:moveTo>
                    <a:lnTo>
                      <a:pt x="0" y="1"/>
                    </a:lnTo>
                    <a:lnTo>
                      <a:pt x="2" y="1"/>
                    </a:lnTo>
                    <a:lnTo>
                      <a:pt x="4" y="1"/>
                    </a:lnTo>
                    <a:lnTo>
                      <a:pt x="7" y="0"/>
                    </a:lnTo>
                    <a:lnTo>
                      <a:pt x="10" y="0"/>
                    </a:lnTo>
                    <a:lnTo>
                      <a:pt x="12" y="0"/>
                    </a:lnTo>
                    <a:lnTo>
                      <a:pt x="14" y="0"/>
                    </a:lnTo>
                    <a:lnTo>
                      <a:pt x="15" y="0"/>
                    </a:lnTo>
                    <a:lnTo>
                      <a:pt x="16" y="0"/>
                    </a:lnTo>
                    <a:lnTo>
                      <a:pt x="14" y="1"/>
                    </a:lnTo>
                    <a:lnTo>
                      <a:pt x="12" y="1"/>
                    </a:lnTo>
                    <a:lnTo>
                      <a:pt x="10" y="1"/>
                    </a:lnTo>
                    <a:lnTo>
                      <a:pt x="8" y="1"/>
                    </a:lnTo>
                    <a:lnTo>
                      <a:pt x="4" y="1"/>
                    </a:lnTo>
                    <a:lnTo>
                      <a:pt x="3" y="1"/>
                    </a:lnTo>
                    <a:lnTo>
                      <a:pt x="1" y="1"/>
                    </a:lnTo>
                    <a:lnTo>
                      <a:pt x="0" y="1"/>
                    </a:lnTo>
                  </a:path>
                </a:pathLst>
              </a:custGeom>
              <a:solidFill>
                <a:srgbClr val="005000"/>
              </a:solidFill>
              <a:ln w="12700" cap="rnd">
                <a:noFill/>
                <a:round/>
                <a:headEnd/>
                <a:tailEnd/>
              </a:ln>
            </p:spPr>
            <p:txBody>
              <a:bodyPr/>
              <a:lstStyle/>
              <a:p>
                <a:endParaRPr lang="en-US">
                  <a:solidFill>
                    <a:srgbClr val="000000"/>
                  </a:solidFill>
                </a:endParaRPr>
              </a:p>
            </p:txBody>
          </p:sp>
          <p:sp>
            <p:nvSpPr>
              <p:cNvPr id="29251" name="Freeform 372"/>
              <p:cNvSpPr>
                <a:spLocks/>
              </p:cNvSpPr>
              <p:nvPr/>
            </p:nvSpPr>
            <p:spPr bwMode="auto">
              <a:xfrm>
                <a:off x="3382" y="2555"/>
                <a:ext cx="20" cy="5"/>
              </a:xfrm>
              <a:custGeom>
                <a:avLst/>
                <a:gdLst>
                  <a:gd name="T0" fmla="*/ 0 w 20"/>
                  <a:gd name="T1" fmla="*/ 3 h 5"/>
                  <a:gd name="T2" fmla="*/ 0 w 20"/>
                  <a:gd name="T3" fmla="*/ 3 h 5"/>
                  <a:gd name="T4" fmla="*/ 1 w 20"/>
                  <a:gd name="T5" fmla="*/ 3 h 5"/>
                  <a:gd name="T6" fmla="*/ 3 w 20"/>
                  <a:gd name="T7" fmla="*/ 2 h 5"/>
                  <a:gd name="T8" fmla="*/ 5 w 20"/>
                  <a:gd name="T9" fmla="*/ 2 h 5"/>
                  <a:gd name="T10" fmla="*/ 8 w 20"/>
                  <a:gd name="T11" fmla="*/ 1 h 5"/>
                  <a:gd name="T12" fmla="*/ 10 w 20"/>
                  <a:gd name="T13" fmla="*/ 1 h 5"/>
                  <a:gd name="T14" fmla="*/ 13 w 20"/>
                  <a:gd name="T15" fmla="*/ 1 h 5"/>
                  <a:gd name="T16" fmla="*/ 16 w 20"/>
                  <a:gd name="T17" fmla="*/ 0 h 5"/>
                  <a:gd name="T18" fmla="*/ 18 w 20"/>
                  <a:gd name="T19" fmla="*/ 0 h 5"/>
                  <a:gd name="T20" fmla="*/ 19 w 20"/>
                  <a:gd name="T21" fmla="*/ 1 h 5"/>
                  <a:gd name="T22" fmla="*/ 16 w 20"/>
                  <a:gd name="T23" fmla="*/ 1 h 5"/>
                  <a:gd name="T24" fmla="*/ 14 w 20"/>
                  <a:gd name="T25" fmla="*/ 1 h 5"/>
                  <a:gd name="T26" fmla="*/ 11 w 20"/>
                  <a:gd name="T27" fmla="*/ 2 h 5"/>
                  <a:gd name="T28" fmla="*/ 9 w 20"/>
                  <a:gd name="T29" fmla="*/ 2 h 5"/>
                  <a:gd name="T30" fmla="*/ 7 w 20"/>
                  <a:gd name="T31" fmla="*/ 3 h 5"/>
                  <a:gd name="T32" fmla="*/ 4 w 20"/>
                  <a:gd name="T33" fmla="*/ 3 h 5"/>
                  <a:gd name="T34" fmla="*/ 3 w 20"/>
                  <a:gd name="T35" fmla="*/ 4 h 5"/>
                  <a:gd name="T36" fmla="*/ 1 w 20"/>
                  <a:gd name="T37" fmla="*/ 4 h 5"/>
                  <a:gd name="T38" fmla="*/ 0 w 20"/>
                  <a:gd name="T39" fmla="*/ 3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5"/>
                  <a:gd name="T62" fmla="*/ 20 w 20"/>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5">
                    <a:moveTo>
                      <a:pt x="0" y="3"/>
                    </a:moveTo>
                    <a:lnTo>
                      <a:pt x="0" y="3"/>
                    </a:lnTo>
                    <a:lnTo>
                      <a:pt x="1" y="3"/>
                    </a:lnTo>
                    <a:lnTo>
                      <a:pt x="3" y="2"/>
                    </a:lnTo>
                    <a:lnTo>
                      <a:pt x="5" y="2"/>
                    </a:lnTo>
                    <a:lnTo>
                      <a:pt x="8" y="1"/>
                    </a:lnTo>
                    <a:lnTo>
                      <a:pt x="10" y="1"/>
                    </a:lnTo>
                    <a:lnTo>
                      <a:pt x="13" y="1"/>
                    </a:lnTo>
                    <a:lnTo>
                      <a:pt x="16" y="0"/>
                    </a:lnTo>
                    <a:lnTo>
                      <a:pt x="18" y="0"/>
                    </a:lnTo>
                    <a:lnTo>
                      <a:pt x="19" y="1"/>
                    </a:lnTo>
                    <a:lnTo>
                      <a:pt x="16" y="1"/>
                    </a:lnTo>
                    <a:lnTo>
                      <a:pt x="14" y="1"/>
                    </a:lnTo>
                    <a:lnTo>
                      <a:pt x="11" y="2"/>
                    </a:lnTo>
                    <a:lnTo>
                      <a:pt x="9" y="2"/>
                    </a:lnTo>
                    <a:lnTo>
                      <a:pt x="7" y="3"/>
                    </a:lnTo>
                    <a:lnTo>
                      <a:pt x="4" y="3"/>
                    </a:lnTo>
                    <a:lnTo>
                      <a:pt x="3" y="4"/>
                    </a:lnTo>
                    <a:lnTo>
                      <a:pt x="1" y="4"/>
                    </a:lnTo>
                    <a:lnTo>
                      <a:pt x="0" y="3"/>
                    </a:lnTo>
                  </a:path>
                </a:pathLst>
              </a:custGeom>
              <a:solidFill>
                <a:srgbClr val="005000"/>
              </a:solidFill>
              <a:ln w="12700" cap="rnd">
                <a:noFill/>
                <a:round/>
                <a:headEnd/>
                <a:tailEnd/>
              </a:ln>
            </p:spPr>
            <p:txBody>
              <a:bodyPr/>
              <a:lstStyle/>
              <a:p>
                <a:endParaRPr lang="en-US">
                  <a:solidFill>
                    <a:srgbClr val="000000"/>
                  </a:solidFill>
                </a:endParaRPr>
              </a:p>
            </p:txBody>
          </p:sp>
          <p:sp>
            <p:nvSpPr>
              <p:cNvPr id="29252" name="Freeform 373"/>
              <p:cNvSpPr>
                <a:spLocks/>
              </p:cNvSpPr>
              <p:nvPr/>
            </p:nvSpPr>
            <p:spPr bwMode="auto">
              <a:xfrm>
                <a:off x="3376" y="2563"/>
                <a:ext cx="3" cy="26"/>
              </a:xfrm>
              <a:custGeom>
                <a:avLst/>
                <a:gdLst>
                  <a:gd name="T0" fmla="*/ 1 w 3"/>
                  <a:gd name="T1" fmla="*/ 16 h 26"/>
                  <a:gd name="T2" fmla="*/ 0 w 3"/>
                  <a:gd name="T3" fmla="*/ 17 h 26"/>
                  <a:gd name="T4" fmla="*/ 0 w 3"/>
                  <a:gd name="T5" fmla="*/ 14 h 26"/>
                  <a:gd name="T6" fmla="*/ 0 w 3"/>
                  <a:gd name="T7" fmla="*/ 11 h 26"/>
                  <a:gd name="T8" fmla="*/ 0 w 3"/>
                  <a:gd name="T9" fmla="*/ 9 h 26"/>
                  <a:gd name="T10" fmla="*/ 0 w 3"/>
                  <a:gd name="T11" fmla="*/ 7 h 26"/>
                  <a:gd name="T12" fmla="*/ 1 w 3"/>
                  <a:gd name="T13" fmla="*/ 5 h 26"/>
                  <a:gd name="T14" fmla="*/ 1 w 3"/>
                  <a:gd name="T15" fmla="*/ 3 h 26"/>
                  <a:gd name="T16" fmla="*/ 1 w 3"/>
                  <a:gd name="T17" fmla="*/ 1 h 26"/>
                  <a:gd name="T18" fmla="*/ 2 w 3"/>
                  <a:gd name="T19" fmla="*/ 0 h 26"/>
                  <a:gd name="T20" fmla="*/ 2 w 3"/>
                  <a:gd name="T21" fmla="*/ 1 h 26"/>
                  <a:gd name="T22" fmla="*/ 2 w 3"/>
                  <a:gd name="T23" fmla="*/ 3 h 26"/>
                  <a:gd name="T24" fmla="*/ 2 w 3"/>
                  <a:gd name="T25" fmla="*/ 4 h 26"/>
                  <a:gd name="T26" fmla="*/ 1 w 3"/>
                  <a:gd name="T27" fmla="*/ 6 h 26"/>
                  <a:gd name="T28" fmla="*/ 1 w 3"/>
                  <a:gd name="T29" fmla="*/ 8 h 26"/>
                  <a:gd name="T30" fmla="*/ 1 w 3"/>
                  <a:gd name="T31" fmla="*/ 9 h 26"/>
                  <a:gd name="T32" fmla="*/ 1 w 3"/>
                  <a:gd name="T33" fmla="*/ 12 h 26"/>
                  <a:gd name="T34" fmla="*/ 1 w 3"/>
                  <a:gd name="T35" fmla="*/ 14 h 26"/>
                  <a:gd name="T36" fmla="*/ 1 w 3"/>
                  <a:gd name="T37" fmla="*/ 16 h 26"/>
                  <a:gd name="T38" fmla="*/ 0 w 3"/>
                  <a:gd name="T39" fmla="*/ 16 h 26"/>
                  <a:gd name="T40" fmla="*/ 1 w 3"/>
                  <a:gd name="T41" fmla="*/ 16 h 26"/>
                  <a:gd name="T42" fmla="*/ 1 w 3"/>
                  <a:gd name="T43" fmla="*/ 25 h 26"/>
                  <a:gd name="T44" fmla="*/ 0 w 3"/>
                  <a:gd name="T45" fmla="*/ 17 h 26"/>
                  <a:gd name="T46" fmla="*/ 1 w 3"/>
                  <a:gd name="T47" fmla="*/ 16 h 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
                  <a:gd name="T73" fmla="*/ 0 h 26"/>
                  <a:gd name="T74" fmla="*/ 3 w 3"/>
                  <a:gd name="T75" fmla="*/ 26 h 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 h="26">
                    <a:moveTo>
                      <a:pt x="1" y="16"/>
                    </a:moveTo>
                    <a:lnTo>
                      <a:pt x="0" y="17"/>
                    </a:lnTo>
                    <a:lnTo>
                      <a:pt x="0" y="14"/>
                    </a:lnTo>
                    <a:lnTo>
                      <a:pt x="0" y="11"/>
                    </a:lnTo>
                    <a:lnTo>
                      <a:pt x="0" y="9"/>
                    </a:lnTo>
                    <a:lnTo>
                      <a:pt x="0" y="7"/>
                    </a:lnTo>
                    <a:lnTo>
                      <a:pt x="1" y="5"/>
                    </a:lnTo>
                    <a:lnTo>
                      <a:pt x="1" y="3"/>
                    </a:lnTo>
                    <a:lnTo>
                      <a:pt x="1" y="1"/>
                    </a:lnTo>
                    <a:lnTo>
                      <a:pt x="2" y="0"/>
                    </a:lnTo>
                    <a:lnTo>
                      <a:pt x="2" y="1"/>
                    </a:lnTo>
                    <a:lnTo>
                      <a:pt x="2" y="3"/>
                    </a:lnTo>
                    <a:lnTo>
                      <a:pt x="2" y="4"/>
                    </a:lnTo>
                    <a:lnTo>
                      <a:pt x="1" y="6"/>
                    </a:lnTo>
                    <a:lnTo>
                      <a:pt x="1" y="8"/>
                    </a:lnTo>
                    <a:lnTo>
                      <a:pt x="1" y="9"/>
                    </a:lnTo>
                    <a:lnTo>
                      <a:pt x="1" y="12"/>
                    </a:lnTo>
                    <a:lnTo>
                      <a:pt x="1" y="14"/>
                    </a:lnTo>
                    <a:lnTo>
                      <a:pt x="1" y="16"/>
                    </a:lnTo>
                    <a:lnTo>
                      <a:pt x="0" y="16"/>
                    </a:lnTo>
                    <a:lnTo>
                      <a:pt x="1" y="16"/>
                    </a:lnTo>
                    <a:lnTo>
                      <a:pt x="1" y="25"/>
                    </a:lnTo>
                    <a:lnTo>
                      <a:pt x="0" y="17"/>
                    </a:lnTo>
                    <a:lnTo>
                      <a:pt x="1" y="16"/>
                    </a:lnTo>
                  </a:path>
                </a:pathLst>
              </a:custGeom>
              <a:solidFill>
                <a:srgbClr val="005000"/>
              </a:solidFill>
              <a:ln w="12700" cap="rnd">
                <a:noFill/>
                <a:round/>
                <a:headEnd/>
                <a:tailEnd/>
              </a:ln>
            </p:spPr>
            <p:txBody>
              <a:bodyPr/>
              <a:lstStyle/>
              <a:p>
                <a:endParaRPr lang="en-US">
                  <a:solidFill>
                    <a:srgbClr val="000000"/>
                  </a:solidFill>
                </a:endParaRPr>
              </a:p>
            </p:txBody>
          </p:sp>
          <p:sp>
            <p:nvSpPr>
              <p:cNvPr id="29253" name="Freeform 374"/>
              <p:cNvSpPr>
                <a:spLocks/>
              </p:cNvSpPr>
              <p:nvPr/>
            </p:nvSpPr>
            <p:spPr bwMode="auto">
              <a:xfrm>
                <a:off x="3376" y="2565"/>
                <a:ext cx="29" cy="13"/>
              </a:xfrm>
              <a:custGeom>
                <a:avLst/>
                <a:gdLst>
                  <a:gd name="T0" fmla="*/ 28 w 29"/>
                  <a:gd name="T1" fmla="*/ 2 h 13"/>
                  <a:gd name="T2" fmla="*/ 28 w 29"/>
                  <a:gd name="T3" fmla="*/ 2 h 13"/>
                  <a:gd name="T4" fmla="*/ 26 w 29"/>
                  <a:gd name="T5" fmla="*/ 2 h 13"/>
                  <a:gd name="T6" fmla="*/ 22 w 29"/>
                  <a:gd name="T7" fmla="*/ 2 h 13"/>
                  <a:gd name="T8" fmla="*/ 18 w 29"/>
                  <a:gd name="T9" fmla="*/ 3 h 13"/>
                  <a:gd name="T10" fmla="*/ 14 w 29"/>
                  <a:gd name="T11" fmla="*/ 4 h 13"/>
                  <a:gd name="T12" fmla="*/ 9 w 29"/>
                  <a:gd name="T13" fmla="*/ 5 h 13"/>
                  <a:gd name="T14" fmla="*/ 6 w 29"/>
                  <a:gd name="T15" fmla="*/ 7 h 13"/>
                  <a:gd name="T16" fmla="*/ 3 w 29"/>
                  <a:gd name="T17" fmla="*/ 9 h 13"/>
                  <a:gd name="T18" fmla="*/ 2 w 29"/>
                  <a:gd name="T19" fmla="*/ 12 h 13"/>
                  <a:gd name="T20" fmla="*/ 0 w 29"/>
                  <a:gd name="T21" fmla="*/ 12 h 13"/>
                  <a:gd name="T22" fmla="*/ 1 w 29"/>
                  <a:gd name="T23" fmla="*/ 8 h 13"/>
                  <a:gd name="T24" fmla="*/ 4 w 29"/>
                  <a:gd name="T25" fmla="*/ 5 h 13"/>
                  <a:gd name="T26" fmla="*/ 8 w 29"/>
                  <a:gd name="T27" fmla="*/ 4 h 13"/>
                  <a:gd name="T28" fmla="*/ 12 w 29"/>
                  <a:gd name="T29" fmla="*/ 2 h 13"/>
                  <a:gd name="T30" fmla="*/ 17 w 29"/>
                  <a:gd name="T31" fmla="*/ 1 h 13"/>
                  <a:gd name="T32" fmla="*/ 22 w 29"/>
                  <a:gd name="T33" fmla="*/ 1 h 13"/>
                  <a:gd name="T34" fmla="*/ 25 w 29"/>
                  <a:gd name="T35" fmla="*/ 1 h 13"/>
                  <a:gd name="T36" fmla="*/ 27 w 29"/>
                  <a:gd name="T37" fmla="*/ 0 h 13"/>
                  <a:gd name="T38" fmla="*/ 28 w 29"/>
                  <a:gd name="T39" fmla="*/ 2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
                  <a:gd name="T61" fmla="*/ 0 h 13"/>
                  <a:gd name="T62" fmla="*/ 29 w 29"/>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 h="13">
                    <a:moveTo>
                      <a:pt x="28" y="2"/>
                    </a:moveTo>
                    <a:lnTo>
                      <a:pt x="28" y="2"/>
                    </a:lnTo>
                    <a:lnTo>
                      <a:pt x="26" y="2"/>
                    </a:lnTo>
                    <a:lnTo>
                      <a:pt x="22" y="2"/>
                    </a:lnTo>
                    <a:lnTo>
                      <a:pt x="18" y="3"/>
                    </a:lnTo>
                    <a:lnTo>
                      <a:pt x="14" y="4"/>
                    </a:lnTo>
                    <a:lnTo>
                      <a:pt x="9" y="5"/>
                    </a:lnTo>
                    <a:lnTo>
                      <a:pt x="6" y="7"/>
                    </a:lnTo>
                    <a:lnTo>
                      <a:pt x="3" y="9"/>
                    </a:lnTo>
                    <a:lnTo>
                      <a:pt x="2" y="12"/>
                    </a:lnTo>
                    <a:lnTo>
                      <a:pt x="0" y="12"/>
                    </a:lnTo>
                    <a:lnTo>
                      <a:pt x="1" y="8"/>
                    </a:lnTo>
                    <a:lnTo>
                      <a:pt x="4" y="5"/>
                    </a:lnTo>
                    <a:lnTo>
                      <a:pt x="8" y="4"/>
                    </a:lnTo>
                    <a:lnTo>
                      <a:pt x="12" y="2"/>
                    </a:lnTo>
                    <a:lnTo>
                      <a:pt x="17" y="1"/>
                    </a:lnTo>
                    <a:lnTo>
                      <a:pt x="22" y="1"/>
                    </a:lnTo>
                    <a:lnTo>
                      <a:pt x="25" y="1"/>
                    </a:lnTo>
                    <a:lnTo>
                      <a:pt x="27" y="0"/>
                    </a:lnTo>
                    <a:lnTo>
                      <a:pt x="28" y="2"/>
                    </a:lnTo>
                  </a:path>
                </a:pathLst>
              </a:custGeom>
              <a:solidFill>
                <a:srgbClr val="005000"/>
              </a:solidFill>
              <a:ln w="12700" cap="rnd">
                <a:noFill/>
                <a:round/>
                <a:headEnd/>
                <a:tailEnd/>
              </a:ln>
            </p:spPr>
            <p:txBody>
              <a:bodyPr/>
              <a:lstStyle/>
              <a:p>
                <a:endParaRPr lang="en-US">
                  <a:solidFill>
                    <a:srgbClr val="000000"/>
                  </a:solidFill>
                </a:endParaRPr>
              </a:p>
            </p:txBody>
          </p:sp>
          <p:sp>
            <p:nvSpPr>
              <p:cNvPr id="29254" name="Freeform 375"/>
              <p:cNvSpPr>
                <a:spLocks/>
              </p:cNvSpPr>
              <p:nvPr/>
            </p:nvSpPr>
            <p:spPr bwMode="auto">
              <a:xfrm>
                <a:off x="3408" y="2563"/>
                <a:ext cx="7" cy="2"/>
              </a:xfrm>
              <a:custGeom>
                <a:avLst/>
                <a:gdLst>
                  <a:gd name="T0" fmla="*/ 6 w 7"/>
                  <a:gd name="T1" fmla="*/ 0 h 2"/>
                  <a:gd name="T2" fmla="*/ 6 w 7"/>
                  <a:gd name="T3" fmla="*/ 1 h 2"/>
                  <a:gd name="T4" fmla="*/ 5 w 7"/>
                  <a:gd name="T5" fmla="*/ 1 h 2"/>
                  <a:gd name="T6" fmla="*/ 4 w 7"/>
                  <a:gd name="T7" fmla="*/ 1 h 2"/>
                  <a:gd name="T8" fmla="*/ 3 w 7"/>
                  <a:gd name="T9" fmla="*/ 1 h 2"/>
                  <a:gd name="T10" fmla="*/ 2 w 7"/>
                  <a:gd name="T11" fmla="*/ 1 h 2"/>
                  <a:gd name="T12" fmla="*/ 1 w 7"/>
                  <a:gd name="T13" fmla="*/ 1 h 2"/>
                  <a:gd name="T14" fmla="*/ 0 w 7"/>
                  <a:gd name="T15" fmla="*/ 1 h 2"/>
                  <a:gd name="T16" fmla="*/ 0 w 7"/>
                  <a:gd name="T17" fmla="*/ 0 h 2"/>
                  <a:gd name="T18" fmla="*/ 1 w 7"/>
                  <a:gd name="T19" fmla="*/ 0 h 2"/>
                  <a:gd name="T20" fmla="*/ 2 w 7"/>
                  <a:gd name="T21" fmla="*/ 0 h 2"/>
                  <a:gd name="T22" fmla="*/ 3 w 7"/>
                  <a:gd name="T23" fmla="*/ 0 h 2"/>
                  <a:gd name="T24" fmla="*/ 4 w 7"/>
                  <a:gd name="T25" fmla="*/ 0 h 2"/>
                  <a:gd name="T26" fmla="*/ 5 w 7"/>
                  <a:gd name="T27" fmla="*/ 0 h 2"/>
                  <a:gd name="T28" fmla="*/ 5 w 7"/>
                  <a:gd name="T29" fmla="*/ 0 h 2"/>
                  <a:gd name="T30" fmla="*/ 6 w 7"/>
                  <a:gd name="T31" fmla="*/ 0 h 2"/>
                  <a:gd name="T32" fmla="*/ 5 w 7"/>
                  <a:gd name="T33" fmla="*/ 0 h 2"/>
                  <a:gd name="T34" fmla="*/ 6 w 7"/>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2"/>
                  <a:gd name="T56" fmla="*/ 7 w 7"/>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2">
                    <a:moveTo>
                      <a:pt x="6" y="0"/>
                    </a:moveTo>
                    <a:lnTo>
                      <a:pt x="6" y="1"/>
                    </a:lnTo>
                    <a:lnTo>
                      <a:pt x="5" y="1"/>
                    </a:lnTo>
                    <a:lnTo>
                      <a:pt x="4" y="1"/>
                    </a:lnTo>
                    <a:lnTo>
                      <a:pt x="3" y="1"/>
                    </a:lnTo>
                    <a:lnTo>
                      <a:pt x="2" y="1"/>
                    </a:lnTo>
                    <a:lnTo>
                      <a:pt x="1" y="1"/>
                    </a:lnTo>
                    <a:lnTo>
                      <a:pt x="0" y="1"/>
                    </a:lnTo>
                    <a:lnTo>
                      <a:pt x="0" y="0"/>
                    </a:lnTo>
                    <a:lnTo>
                      <a:pt x="1" y="0"/>
                    </a:lnTo>
                    <a:lnTo>
                      <a:pt x="2" y="0"/>
                    </a:lnTo>
                    <a:lnTo>
                      <a:pt x="3" y="0"/>
                    </a:lnTo>
                    <a:lnTo>
                      <a:pt x="4" y="0"/>
                    </a:lnTo>
                    <a:lnTo>
                      <a:pt x="5" y="0"/>
                    </a:lnTo>
                    <a:lnTo>
                      <a:pt x="6" y="0"/>
                    </a:lnTo>
                    <a:lnTo>
                      <a:pt x="5" y="0"/>
                    </a:lnTo>
                    <a:lnTo>
                      <a:pt x="6" y="0"/>
                    </a:lnTo>
                  </a:path>
                </a:pathLst>
              </a:custGeom>
              <a:solidFill>
                <a:srgbClr val="005000"/>
              </a:solidFill>
              <a:ln w="12700" cap="rnd">
                <a:noFill/>
                <a:round/>
                <a:headEnd/>
                <a:tailEnd/>
              </a:ln>
            </p:spPr>
            <p:txBody>
              <a:bodyPr/>
              <a:lstStyle/>
              <a:p>
                <a:endParaRPr lang="en-US">
                  <a:solidFill>
                    <a:srgbClr val="000000"/>
                  </a:solidFill>
                </a:endParaRPr>
              </a:p>
            </p:txBody>
          </p:sp>
          <p:sp>
            <p:nvSpPr>
              <p:cNvPr id="29255" name="Freeform 376"/>
              <p:cNvSpPr>
                <a:spLocks/>
              </p:cNvSpPr>
              <p:nvPr/>
            </p:nvSpPr>
            <p:spPr bwMode="auto">
              <a:xfrm>
                <a:off x="3417" y="2557"/>
                <a:ext cx="4" cy="4"/>
              </a:xfrm>
              <a:custGeom>
                <a:avLst/>
                <a:gdLst>
                  <a:gd name="T0" fmla="*/ 3 w 4"/>
                  <a:gd name="T1" fmla="*/ 1 h 4"/>
                  <a:gd name="T2" fmla="*/ 3 w 4"/>
                  <a:gd name="T3" fmla="*/ 1 h 4"/>
                  <a:gd name="T4" fmla="*/ 1 w 4"/>
                  <a:gd name="T5" fmla="*/ 3 h 4"/>
                  <a:gd name="T6" fmla="*/ 0 w 4"/>
                  <a:gd name="T7" fmla="*/ 2 h 4"/>
                  <a:gd name="T8" fmla="*/ 2 w 4"/>
                  <a:gd name="T9" fmla="*/ 0 h 4"/>
                  <a:gd name="T10" fmla="*/ 2 w 4"/>
                  <a:gd name="T11" fmla="*/ 0 h 4"/>
                  <a:gd name="T12" fmla="*/ 2 w 4"/>
                  <a:gd name="T13" fmla="*/ 0 h 4"/>
                  <a:gd name="T14" fmla="*/ 2 w 4"/>
                  <a:gd name="T15" fmla="*/ 0 h 4"/>
                  <a:gd name="T16" fmla="*/ 3 w 4"/>
                  <a:gd name="T17" fmla="*/ 1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4"/>
                  <a:gd name="T29" fmla="*/ 4 w 4"/>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4">
                    <a:moveTo>
                      <a:pt x="3" y="1"/>
                    </a:moveTo>
                    <a:lnTo>
                      <a:pt x="3" y="1"/>
                    </a:lnTo>
                    <a:lnTo>
                      <a:pt x="1" y="3"/>
                    </a:lnTo>
                    <a:lnTo>
                      <a:pt x="0" y="2"/>
                    </a:lnTo>
                    <a:lnTo>
                      <a:pt x="2" y="0"/>
                    </a:lnTo>
                    <a:lnTo>
                      <a:pt x="3" y="1"/>
                    </a:lnTo>
                  </a:path>
                </a:pathLst>
              </a:custGeom>
              <a:solidFill>
                <a:srgbClr val="005000"/>
              </a:solidFill>
              <a:ln w="12700" cap="rnd">
                <a:noFill/>
                <a:round/>
                <a:headEnd/>
                <a:tailEnd/>
              </a:ln>
            </p:spPr>
            <p:txBody>
              <a:bodyPr/>
              <a:lstStyle/>
              <a:p>
                <a:endParaRPr lang="en-US">
                  <a:solidFill>
                    <a:srgbClr val="000000"/>
                  </a:solidFill>
                </a:endParaRPr>
              </a:p>
            </p:txBody>
          </p:sp>
          <p:sp>
            <p:nvSpPr>
              <p:cNvPr id="29256" name="Freeform 377"/>
              <p:cNvSpPr>
                <a:spLocks/>
              </p:cNvSpPr>
              <p:nvPr/>
            </p:nvSpPr>
            <p:spPr bwMode="auto">
              <a:xfrm>
                <a:off x="3423" y="2552"/>
                <a:ext cx="14" cy="2"/>
              </a:xfrm>
              <a:custGeom>
                <a:avLst/>
                <a:gdLst>
                  <a:gd name="T0" fmla="*/ 13 w 14"/>
                  <a:gd name="T1" fmla="*/ 0 h 2"/>
                  <a:gd name="T2" fmla="*/ 13 w 14"/>
                  <a:gd name="T3" fmla="*/ 0 h 2"/>
                  <a:gd name="T4" fmla="*/ 12 w 14"/>
                  <a:gd name="T5" fmla="*/ 1 h 2"/>
                  <a:gd name="T6" fmla="*/ 10 w 14"/>
                  <a:gd name="T7" fmla="*/ 1 h 2"/>
                  <a:gd name="T8" fmla="*/ 8 w 14"/>
                  <a:gd name="T9" fmla="*/ 1 h 2"/>
                  <a:gd name="T10" fmla="*/ 6 w 14"/>
                  <a:gd name="T11" fmla="*/ 1 h 2"/>
                  <a:gd name="T12" fmla="*/ 4 w 14"/>
                  <a:gd name="T13" fmla="*/ 1 h 2"/>
                  <a:gd name="T14" fmla="*/ 2 w 14"/>
                  <a:gd name="T15" fmla="*/ 1 h 2"/>
                  <a:gd name="T16" fmla="*/ 1 w 14"/>
                  <a:gd name="T17" fmla="*/ 1 h 2"/>
                  <a:gd name="T18" fmla="*/ 0 w 14"/>
                  <a:gd name="T19" fmla="*/ 1 h 2"/>
                  <a:gd name="T20" fmla="*/ 1 w 14"/>
                  <a:gd name="T21" fmla="*/ 1 h 2"/>
                  <a:gd name="T22" fmla="*/ 2 w 14"/>
                  <a:gd name="T23" fmla="*/ 1 h 2"/>
                  <a:gd name="T24" fmla="*/ 3 w 14"/>
                  <a:gd name="T25" fmla="*/ 1 h 2"/>
                  <a:gd name="T26" fmla="*/ 5 w 14"/>
                  <a:gd name="T27" fmla="*/ 1 h 2"/>
                  <a:gd name="T28" fmla="*/ 7 w 14"/>
                  <a:gd name="T29" fmla="*/ 0 h 2"/>
                  <a:gd name="T30" fmla="*/ 9 w 14"/>
                  <a:gd name="T31" fmla="*/ 0 h 2"/>
                  <a:gd name="T32" fmla="*/ 11 w 14"/>
                  <a:gd name="T33" fmla="*/ 0 h 2"/>
                  <a:gd name="T34" fmla="*/ 12 w 14"/>
                  <a:gd name="T35" fmla="*/ 0 h 2"/>
                  <a:gd name="T36" fmla="*/ 13 w 14"/>
                  <a:gd name="T37" fmla="*/ 0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
                  <a:gd name="T59" fmla="*/ 14 w 14"/>
                  <a:gd name="T60" fmla="*/ 2 h 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
                    <a:moveTo>
                      <a:pt x="13" y="0"/>
                    </a:moveTo>
                    <a:lnTo>
                      <a:pt x="13" y="0"/>
                    </a:lnTo>
                    <a:lnTo>
                      <a:pt x="12" y="1"/>
                    </a:lnTo>
                    <a:lnTo>
                      <a:pt x="10" y="1"/>
                    </a:lnTo>
                    <a:lnTo>
                      <a:pt x="8" y="1"/>
                    </a:lnTo>
                    <a:lnTo>
                      <a:pt x="6" y="1"/>
                    </a:lnTo>
                    <a:lnTo>
                      <a:pt x="4" y="1"/>
                    </a:lnTo>
                    <a:lnTo>
                      <a:pt x="2" y="1"/>
                    </a:lnTo>
                    <a:lnTo>
                      <a:pt x="1" y="1"/>
                    </a:lnTo>
                    <a:lnTo>
                      <a:pt x="0" y="1"/>
                    </a:lnTo>
                    <a:lnTo>
                      <a:pt x="1" y="1"/>
                    </a:lnTo>
                    <a:lnTo>
                      <a:pt x="2" y="1"/>
                    </a:lnTo>
                    <a:lnTo>
                      <a:pt x="3" y="1"/>
                    </a:lnTo>
                    <a:lnTo>
                      <a:pt x="5" y="1"/>
                    </a:lnTo>
                    <a:lnTo>
                      <a:pt x="7" y="0"/>
                    </a:lnTo>
                    <a:lnTo>
                      <a:pt x="9" y="0"/>
                    </a:lnTo>
                    <a:lnTo>
                      <a:pt x="11" y="0"/>
                    </a:lnTo>
                    <a:lnTo>
                      <a:pt x="12" y="0"/>
                    </a:lnTo>
                    <a:lnTo>
                      <a:pt x="13" y="0"/>
                    </a:lnTo>
                  </a:path>
                </a:pathLst>
              </a:custGeom>
              <a:solidFill>
                <a:srgbClr val="005000"/>
              </a:solidFill>
              <a:ln w="12700" cap="rnd">
                <a:noFill/>
                <a:round/>
                <a:headEnd/>
                <a:tailEnd/>
              </a:ln>
            </p:spPr>
            <p:txBody>
              <a:bodyPr/>
              <a:lstStyle/>
              <a:p>
                <a:endParaRPr lang="en-US">
                  <a:solidFill>
                    <a:srgbClr val="000000"/>
                  </a:solidFill>
                </a:endParaRPr>
              </a:p>
            </p:txBody>
          </p:sp>
          <p:sp>
            <p:nvSpPr>
              <p:cNvPr id="29257" name="Freeform 378"/>
              <p:cNvSpPr>
                <a:spLocks/>
              </p:cNvSpPr>
              <p:nvPr/>
            </p:nvSpPr>
            <p:spPr bwMode="auto">
              <a:xfrm>
                <a:off x="3440" y="2544"/>
                <a:ext cx="22" cy="6"/>
              </a:xfrm>
              <a:custGeom>
                <a:avLst/>
                <a:gdLst>
                  <a:gd name="T0" fmla="*/ 21 w 22"/>
                  <a:gd name="T1" fmla="*/ 1 h 6"/>
                  <a:gd name="T2" fmla="*/ 21 w 22"/>
                  <a:gd name="T3" fmla="*/ 1 h 6"/>
                  <a:gd name="T4" fmla="*/ 18 w 22"/>
                  <a:gd name="T5" fmla="*/ 2 h 6"/>
                  <a:gd name="T6" fmla="*/ 14 w 22"/>
                  <a:gd name="T7" fmla="*/ 2 h 6"/>
                  <a:gd name="T8" fmla="*/ 11 w 22"/>
                  <a:gd name="T9" fmla="*/ 3 h 6"/>
                  <a:gd name="T10" fmla="*/ 8 w 22"/>
                  <a:gd name="T11" fmla="*/ 3 h 6"/>
                  <a:gd name="T12" fmla="*/ 6 w 22"/>
                  <a:gd name="T13" fmla="*/ 4 h 6"/>
                  <a:gd name="T14" fmla="*/ 4 w 22"/>
                  <a:gd name="T15" fmla="*/ 4 h 6"/>
                  <a:gd name="T16" fmla="*/ 2 w 22"/>
                  <a:gd name="T17" fmla="*/ 5 h 6"/>
                  <a:gd name="T18" fmla="*/ 1 w 22"/>
                  <a:gd name="T19" fmla="*/ 5 h 6"/>
                  <a:gd name="T20" fmla="*/ 0 w 22"/>
                  <a:gd name="T21" fmla="*/ 4 h 6"/>
                  <a:gd name="T22" fmla="*/ 1 w 22"/>
                  <a:gd name="T23" fmla="*/ 3 h 6"/>
                  <a:gd name="T24" fmla="*/ 3 w 22"/>
                  <a:gd name="T25" fmla="*/ 3 h 6"/>
                  <a:gd name="T26" fmla="*/ 5 w 22"/>
                  <a:gd name="T27" fmla="*/ 3 h 6"/>
                  <a:gd name="T28" fmla="*/ 8 w 22"/>
                  <a:gd name="T29" fmla="*/ 2 h 6"/>
                  <a:gd name="T30" fmla="*/ 11 w 22"/>
                  <a:gd name="T31" fmla="*/ 1 h 6"/>
                  <a:gd name="T32" fmla="*/ 14 w 22"/>
                  <a:gd name="T33" fmla="*/ 1 h 6"/>
                  <a:gd name="T34" fmla="*/ 17 w 22"/>
                  <a:gd name="T35" fmla="*/ 0 h 6"/>
                  <a:gd name="T36" fmla="*/ 20 w 22"/>
                  <a:gd name="T37" fmla="*/ 0 h 6"/>
                  <a:gd name="T38" fmla="*/ 21 w 22"/>
                  <a:gd name="T39" fmla="*/ 1 h 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6"/>
                  <a:gd name="T62" fmla="*/ 22 w 22"/>
                  <a:gd name="T63" fmla="*/ 6 h 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6">
                    <a:moveTo>
                      <a:pt x="21" y="1"/>
                    </a:moveTo>
                    <a:lnTo>
                      <a:pt x="21" y="1"/>
                    </a:lnTo>
                    <a:lnTo>
                      <a:pt x="18" y="2"/>
                    </a:lnTo>
                    <a:lnTo>
                      <a:pt x="14" y="2"/>
                    </a:lnTo>
                    <a:lnTo>
                      <a:pt x="11" y="3"/>
                    </a:lnTo>
                    <a:lnTo>
                      <a:pt x="8" y="3"/>
                    </a:lnTo>
                    <a:lnTo>
                      <a:pt x="6" y="4"/>
                    </a:lnTo>
                    <a:lnTo>
                      <a:pt x="4" y="4"/>
                    </a:lnTo>
                    <a:lnTo>
                      <a:pt x="2" y="5"/>
                    </a:lnTo>
                    <a:lnTo>
                      <a:pt x="1" y="5"/>
                    </a:lnTo>
                    <a:lnTo>
                      <a:pt x="0" y="4"/>
                    </a:lnTo>
                    <a:lnTo>
                      <a:pt x="1" y="3"/>
                    </a:lnTo>
                    <a:lnTo>
                      <a:pt x="3" y="3"/>
                    </a:lnTo>
                    <a:lnTo>
                      <a:pt x="5" y="3"/>
                    </a:lnTo>
                    <a:lnTo>
                      <a:pt x="8" y="2"/>
                    </a:lnTo>
                    <a:lnTo>
                      <a:pt x="11" y="1"/>
                    </a:lnTo>
                    <a:lnTo>
                      <a:pt x="14" y="1"/>
                    </a:lnTo>
                    <a:lnTo>
                      <a:pt x="17" y="0"/>
                    </a:lnTo>
                    <a:lnTo>
                      <a:pt x="20" y="0"/>
                    </a:lnTo>
                    <a:lnTo>
                      <a:pt x="21" y="1"/>
                    </a:lnTo>
                  </a:path>
                </a:pathLst>
              </a:custGeom>
              <a:solidFill>
                <a:srgbClr val="005000"/>
              </a:solidFill>
              <a:ln w="12700" cap="rnd">
                <a:noFill/>
                <a:round/>
                <a:headEnd/>
                <a:tailEnd/>
              </a:ln>
            </p:spPr>
            <p:txBody>
              <a:bodyPr/>
              <a:lstStyle/>
              <a:p>
                <a:endParaRPr lang="en-US">
                  <a:solidFill>
                    <a:srgbClr val="000000"/>
                  </a:solidFill>
                </a:endParaRPr>
              </a:p>
            </p:txBody>
          </p:sp>
          <p:sp>
            <p:nvSpPr>
              <p:cNvPr id="29258" name="Freeform 379"/>
              <p:cNvSpPr>
                <a:spLocks/>
              </p:cNvSpPr>
              <p:nvPr/>
            </p:nvSpPr>
            <p:spPr bwMode="auto">
              <a:xfrm>
                <a:off x="3465" y="2534"/>
                <a:ext cx="44" cy="8"/>
              </a:xfrm>
              <a:custGeom>
                <a:avLst/>
                <a:gdLst>
                  <a:gd name="T0" fmla="*/ 43 w 44"/>
                  <a:gd name="T1" fmla="*/ 1 h 8"/>
                  <a:gd name="T2" fmla="*/ 43 w 44"/>
                  <a:gd name="T3" fmla="*/ 1 h 8"/>
                  <a:gd name="T4" fmla="*/ 42 w 44"/>
                  <a:gd name="T5" fmla="*/ 1 h 8"/>
                  <a:gd name="T6" fmla="*/ 40 w 44"/>
                  <a:gd name="T7" fmla="*/ 2 h 8"/>
                  <a:gd name="T8" fmla="*/ 38 w 44"/>
                  <a:gd name="T9" fmla="*/ 2 h 8"/>
                  <a:gd name="T10" fmla="*/ 35 w 44"/>
                  <a:gd name="T11" fmla="*/ 2 h 8"/>
                  <a:gd name="T12" fmla="*/ 33 w 44"/>
                  <a:gd name="T13" fmla="*/ 3 h 8"/>
                  <a:gd name="T14" fmla="*/ 30 w 44"/>
                  <a:gd name="T15" fmla="*/ 3 h 8"/>
                  <a:gd name="T16" fmla="*/ 26 w 44"/>
                  <a:gd name="T17" fmla="*/ 3 h 8"/>
                  <a:gd name="T18" fmla="*/ 23 w 44"/>
                  <a:gd name="T19" fmla="*/ 4 h 8"/>
                  <a:gd name="T20" fmla="*/ 20 w 44"/>
                  <a:gd name="T21" fmla="*/ 4 h 8"/>
                  <a:gd name="T22" fmla="*/ 17 w 44"/>
                  <a:gd name="T23" fmla="*/ 5 h 8"/>
                  <a:gd name="T24" fmla="*/ 14 w 44"/>
                  <a:gd name="T25" fmla="*/ 5 h 8"/>
                  <a:gd name="T26" fmla="*/ 11 w 44"/>
                  <a:gd name="T27" fmla="*/ 6 h 8"/>
                  <a:gd name="T28" fmla="*/ 8 w 44"/>
                  <a:gd name="T29" fmla="*/ 6 h 8"/>
                  <a:gd name="T30" fmla="*/ 5 w 44"/>
                  <a:gd name="T31" fmla="*/ 6 h 8"/>
                  <a:gd name="T32" fmla="*/ 3 w 44"/>
                  <a:gd name="T33" fmla="*/ 7 h 8"/>
                  <a:gd name="T34" fmla="*/ 1 w 44"/>
                  <a:gd name="T35" fmla="*/ 7 h 8"/>
                  <a:gd name="T36" fmla="*/ 0 w 44"/>
                  <a:gd name="T37" fmla="*/ 6 h 8"/>
                  <a:gd name="T38" fmla="*/ 2 w 44"/>
                  <a:gd name="T39" fmla="*/ 5 h 8"/>
                  <a:gd name="T40" fmla="*/ 5 w 44"/>
                  <a:gd name="T41" fmla="*/ 5 h 8"/>
                  <a:gd name="T42" fmla="*/ 8 w 44"/>
                  <a:gd name="T43" fmla="*/ 5 h 8"/>
                  <a:gd name="T44" fmla="*/ 11 w 44"/>
                  <a:gd name="T45" fmla="*/ 4 h 8"/>
                  <a:gd name="T46" fmla="*/ 14 w 44"/>
                  <a:gd name="T47" fmla="*/ 4 h 8"/>
                  <a:gd name="T48" fmla="*/ 17 w 44"/>
                  <a:gd name="T49" fmla="*/ 3 h 8"/>
                  <a:gd name="T50" fmla="*/ 20 w 44"/>
                  <a:gd name="T51" fmla="*/ 3 h 8"/>
                  <a:gd name="T52" fmla="*/ 23 w 44"/>
                  <a:gd name="T53" fmla="*/ 2 h 8"/>
                  <a:gd name="T54" fmla="*/ 26 w 44"/>
                  <a:gd name="T55" fmla="*/ 2 h 8"/>
                  <a:gd name="T56" fmla="*/ 29 w 44"/>
                  <a:gd name="T57" fmla="*/ 2 h 8"/>
                  <a:gd name="T58" fmla="*/ 32 w 44"/>
                  <a:gd name="T59" fmla="*/ 1 h 8"/>
                  <a:gd name="T60" fmla="*/ 35 w 44"/>
                  <a:gd name="T61" fmla="*/ 1 h 8"/>
                  <a:gd name="T62" fmla="*/ 38 w 44"/>
                  <a:gd name="T63" fmla="*/ 1 h 8"/>
                  <a:gd name="T64" fmla="*/ 40 w 44"/>
                  <a:gd name="T65" fmla="*/ 0 h 8"/>
                  <a:gd name="T66" fmla="*/ 41 w 44"/>
                  <a:gd name="T67" fmla="*/ 0 h 8"/>
                  <a:gd name="T68" fmla="*/ 43 w 44"/>
                  <a:gd name="T69" fmla="*/ 0 h 8"/>
                  <a:gd name="T70" fmla="*/ 43 w 44"/>
                  <a:gd name="T71" fmla="*/ 1 h 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4"/>
                  <a:gd name="T109" fmla="*/ 0 h 8"/>
                  <a:gd name="T110" fmla="*/ 44 w 44"/>
                  <a:gd name="T111" fmla="*/ 8 h 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4" h="8">
                    <a:moveTo>
                      <a:pt x="43" y="1"/>
                    </a:moveTo>
                    <a:lnTo>
                      <a:pt x="43" y="1"/>
                    </a:lnTo>
                    <a:lnTo>
                      <a:pt x="42" y="1"/>
                    </a:lnTo>
                    <a:lnTo>
                      <a:pt x="40" y="2"/>
                    </a:lnTo>
                    <a:lnTo>
                      <a:pt x="38" y="2"/>
                    </a:lnTo>
                    <a:lnTo>
                      <a:pt x="35" y="2"/>
                    </a:lnTo>
                    <a:lnTo>
                      <a:pt x="33" y="3"/>
                    </a:lnTo>
                    <a:lnTo>
                      <a:pt x="30" y="3"/>
                    </a:lnTo>
                    <a:lnTo>
                      <a:pt x="26" y="3"/>
                    </a:lnTo>
                    <a:lnTo>
                      <a:pt x="23" y="4"/>
                    </a:lnTo>
                    <a:lnTo>
                      <a:pt x="20" y="4"/>
                    </a:lnTo>
                    <a:lnTo>
                      <a:pt x="17" y="5"/>
                    </a:lnTo>
                    <a:lnTo>
                      <a:pt x="14" y="5"/>
                    </a:lnTo>
                    <a:lnTo>
                      <a:pt x="11" y="6"/>
                    </a:lnTo>
                    <a:lnTo>
                      <a:pt x="8" y="6"/>
                    </a:lnTo>
                    <a:lnTo>
                      <a:pt x="5" y="6"/>
                    </a:lnTo>
                    <a:lnTo>
                      <a:pt x="3" y="7"/>
                    </a:lnTo>
                    <a:lnTo>
                      <a:pt x="1" y="7"/>
                    </a:lnTo>
                    <a:lnTo>
                      <a:pt x="0" y="6"/>
                    </a:lnTo>
                    <a:lnTo>
                      <a:pt x="2" y="5"/>
                    </a:lnTo>
                    <a:lnTo>
                      <a:pt x="5" y="5"/>
                    </a:lnTo>
                    <a:lnTo>
                      <a:pt x="8" y="5"/>
                    </a:lnTo>
                    <a:lnTo>
                      <a:pt x="11" y="4"/>
                    </a:lnTo>
                    <a:lnTo>
                      <a:pt x="14" y="4"/>
                    </a:lnTo>
                    <a:lnTo>
                      <a:pt x="17" y="3"/>
                    </a:lnTo>
                    <a:lnTo>
                      <a:pt x="20" y="3"/>
                    </a:lnTo>
                    <a:lnTo>
                      <a:pt x="23" y="2"/>
                    </a:lnTo>
                    <a:lnTo>
                      <a:pt x="26" y="2"/>
                    </a:lnTo>
                    <a:lnTo>
                      <a:pt x="29" y="2"/>
                    </a:lnTo>
                    <a:lnTo>
                      <a:pt x="32" y="1"/>
                    </a:lnTo>
                    <a:lnTo>
                      <a:pt x="35" y="1"/>
                    </a:lnTo>
                    <a:lnTo>
                      <a:pt x="38" y="1"/>
                    </a:lnTo>
                    <a:lnTo>
                      <a:pt x="40" y="0"/>
                    </a:lnTo>
                    <a:lnTo>
                      <a:pt x="41" y="0"/>
                    </a:lnTo>
                    <a:lnTo>
                      <a:pt x="43" y="0"/>
                    </a:lnTo>
                    <a:lnTo>
                      <a:pt x="43" y="1"/>
                    </a:lnTo>
                  </a:path>
                </a:pathLst>
              </a:custGeom>
              <a:solidFill>
                <a:srgbClr val="005000"/>
              </a:solidFill>
              <a:ln w="12700" cap="rnd">
                <a:noFill/>
                <a:round/>
                <a:headEnd/>
                <a:tailEnd/>
              </a:ln>
            </p:spPr>
            <p:txBody>
              <a:bodyPr/>
              <a:lstStyle/>
              <a:p>
                <a:endParaRPr lang="en-US">
                  <a:solidFill>
                    <a:srgbClr val="000000"/>
                  </a:solidFill>
                </a:endParaRPr>
              </a:p>
            </p:txBody>
          </p:sp>
          <p:sp>
            <p:nvSpPr>
              <p:cNvPr id="29259" name="Freeform 380"/>
              <p:cNvSpPr>
                <a:spLocks/>
              </p:cNvSpPr>
              <p:nvPr/>
            </p:nvSpPr>
            <p:spPr bwMode="auto">
              <a:xfrm>
                <a:off x="3514" y="2531"/>
                <a:ext cx="11" cy="1"/>
              </a:xfrm>
              <a:custGeom>
                <a:avLst/>
                <a:gdLst>
                  <a:gd name="T0" fmla="*/ 8 w 11"/>
                  <a:gd name="T1" fmla="*/ 0 h 1"/>
                  <a:gd name="T2" fmla="*/ 9 w 11"/>
                  <a:gd name="T3" fmla="*/ 0 h 1"/>
                  <a:gd name="T4" fmla="*/ 8 w 11"/>
                  <a:gd name="T5" fmla="*/ 0 h 1"/>
                  <a:gd name="T6" fmla="*/ 7 w 11"/>
                  <a:gd name="T7" fmla="*/ 0 h 1"/>
                  <a:gd name="T8" fmla="*/ 6 w 11"/>
                  <a:gd name="T9" fmla="*/ 0 h 1"/>
                  <a:gd name="T10" fmla="*/ 4 w 11"/>
                  <a:gd name="T11" fmla="*/ 0 h 1"/>
                  <a:gd name="T12" fmla="*/ 3 w 11"/>
                  <a:gd name="T13" fmla="*/ 0 h 1"/>
                  <a:gd name="T14" fmla="*/ 1 w 11"/>
                  <a:gd name="T15" fmla="*/ 0 h 1"/>
                  <a:gd name="T16" fmla="*/ 1 w 11"/>
                  <a:gd name="T17" fmla="*/ 0 h 1"/>
                  <a:gd name="T18" fmla="*/ 0 w 11"/>
                  <a:gd name="T19" fmla="*/ 0 h 1"/>
                  <a:gd name="T20" fmla="*/ 0 w 11"/>
                  <a:gd name="T21" fmla="*/ 0 h 1"/>
                  <a:gd name="T22" fmla="*/ 1 w 11"/>
                  <a:gd name="T23" fmla="*/ 0 h 1"/>
                  <a:gd name="T24" fmla="*/ 2 w 11"/>
                  <a:gd name="T25" fmla="*/ 0 h 1"/>
                  <a:gd name="T26" fmla="*/ 4 w 11"/>
                  <a:gd name="T27" fmla="*/ 0 h 1"/>
                  <a:gd name="T28" fmla="*/ 6 w 11"/>
                  <a:gd name="T29" fmla="*/ 0 h 1"/>
                  <a:gd name="T30" fmla="*/ 7 w 11"/>
                  <a:gd name="T31" fmla="*/ 0 h 1"/>
                  <a:gd name="T32" fmla="*/ 8 w 11"/>
                  <a:gd name="T33" fmla="*/ 0 h 1"/>
                  <a:gd name="T34" fmla="*/ 9 w 11"/>
                  <a:gd name="T35" fmla="*/ 0 h 1"/>
                  <a:gd name="T36" fmla="*/ 10 w 11"/>
                  <a:gd name="T37" fmla="*/ 0 h 1"/>
                  <a:gd name="T38" fmla="*/ 8 w 11"/>
                  <a:gd name="T39" fmla="*/ 0 h 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
                  <a:gd name="T61" fmla="*/ 0 h 1"/>
                  <a:gd name="T62" fmla="*/ 11 w 11"/>
                  <a:gd name="T63" fmla="*/ 1 h 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 h="1">
                    <a:moveTo>
                      <a:pt x="8" y="0"/>
                    </a:moveTo>
                    <a:lnTo>
                      <a:pt x="9" y="0"/>
                    </a:lnTo>
                    <a:lnTo>
                      <a:pt x="8" y="0"/>
                    </a:lnTo>
                    <a:lnTo>
                      <a:pt x="7" y="0"/>
                    </a:lnTo>
                    <a:lnTo>
                      <a:pt x="6" y="0"/>
                    </a:lnTo>
                    <a:lnTo>
                      <a:pt x="4" y="0"/>
                    </a:lnTo>
                    <a:lnTo>
                      <a:pt x="3" y="0"/>
                    </a:lnTo>
                    <a:lnTo>
                      <a:pt x="1" y="0"/>
                    </a:lnTo>
                    <a:lnTo>
                      <a:pt x="0" y="0"/>
                    </a:lnTo>
                    <a:lnTo>
                      <a:pt x="1" y="0"/>
                    </a:lnTo>
                    <a:lnTo>
                      <a:pt x="2" y="0"/>
                    </a:lnTo>
                    <a:lnTo>
                      <a:pt x="4" y="0"/>
                    </a:lnTo>
                    <a:lnTo>
                      <a:pt x="6" y="0"/>
                    </a:lnTo>
                    <a:lnTo>
                      <a:pt x="7" y="0"/>
                    </a:lnTo>
                    <a:lnTo>
                      <a:pt x="8" y="0"/>
                    </a:lnTo>
                    <a:lnTo>
                      <a:pt x="9" y="0"/>
                    </a:lnTo>
                    <a:lnTo>
                      <a:pt x="10" y="0"/>
                    </a:lnTo>
                    <a:lnTo>
                      <a:pt x="8" y="0"/>
                    </a:lnTo>
                  </a:path>
                </a:pathLst>
              </a:custGeom>
              <a:solidFill>
                <a:srgbClr val="005000"/>
              </a:solidFill>
              <a:ln w="12700" cap="rnd">
                <a:noFill/>
                <a:round/>
                <a:headEnd/>
                <a:tailEnd/>
              </a:ln>
            </p:spPr>
            <p:txBody>
              <a:bodyPr/>
              <a:lstStyle/>
              <a:p>
                <a:endParaRPr lang="en-US">
                  <a:solidFill>
                    <a:srgbClr val="000000"/>
                  </a:solidFill>
                </a:endParaRPr>
              </a:p>
            </p:txBody>
          </p:sp>
          <p:sp>
            <p:nvSpPr>
              <p:cNvPr id="29260" name="Freeform 381"/>
              <p:cNvSpPr>
                <a:spLocks/>
              </p:cNvSpPr>
              <p:nvPr/>
            </p:nvSpPr>
            <p:spPr bwMode="auto">
              <a:xfrm>
                <a:off x="3524" y="2533"/>
                <a:ext cx="2" cy="42"/>
              </a:xfrm>
              <a:custGeom>
                <a:avLst/>
                <a:gdLst>
                  <a:gd name="T0" fmla="*/ 0 w 2"/>
                  <a:gd name="T1" fmla="*/ 41 h 42"/>
                  <a:gd name="T2" fmla="*/ 0 w 2"/>
                  <a:gd name="T3" fmla="*/ 40 h 42"/>
                  <a:gd name="T4" fmla="*/ 0 w 2"/>
                  <a:gd name="T5" fmla="*/ 0 h 42"/>
                  <a:gd name="T6" fmla="*/ 1 w 2"/>
                  <a:gd name="T7" fmla="*/ 0 h 42"/>
                  <a:gd name="T8" fmla="*/ 1 w 2"/>
                  <a:gd name="T9" fmla="*/ 40 h 42"/>
                  <a:gd name="T10" fmla="*/ 0 w 2"/>
                  <a:gd name="T11" fmla="*/ 39 h 42"/>
                  <a:gd name="T12" fmla="*/ 0 w 2"/>
                  <a:gd name="T13" fmla="*/ 41 h 42"/>
                  <a:gd name="T14" fmla="*/ 0 60000 65536"/>
                  <a:gd name="T15" fmla="*/ 0 60000 65536"/>
                  <a:gd name="T16" fmla="*/ 0 60000 65536"/>
                  <a:gd name="T17" fmla="*/ 0 60000 65536"/>
                  <a:gd name="T18" fmla="*/ 0 60000 65536"/>
                  <a:gd name="T19" fmla="*/ 0 60000 65536"/>
                  <a:gd name="T20" fmla="*/ 0 60000 65536"/>
                  <a:gd name="T21" fmla="*/ 0 w 2"/>
                  <a:gd name="T22" fmla="*/ 0 h 42"/>
                  <a:gd name="T23" fmla="*/ 2 w 2"/>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42">
                    <a:moveTo>
                      <a:pt x="0" y="41"/>
                    </a:moveTo>
                    <a:lnTo>
                      <a:pt x="0" y="40"/>
                    </a:lnTo>
                    <a:lnTo>
                      <a:pt x="0" y="0"/>
                    </a:lnTo>
                    <a:lnTo>
                      <a:pt x="1" y="0"/>
                    </a:lnTo>
                    <a:lnTo>
                      <a:pt x="1" y="40"/>
                    </a:lnTo>
                    <a:lnTo>
                      <a:pt x="0" y="39"/>
                    </a:lnTo>
                    <a:lnTo>
                      <a:pt x="0" y="41"/>
                    </a:lnTo>
                  </a:path>
                </a:pathLst>
              </a:custGeom>
              <a:solidFill>
                <a:srgbClr val="005000"/>
              </a:solidFill>
              <a:ln w="12700" cap="rnd">
                <a:noFill/>
                <a:round/>
                <a:headEnd/>
                <a:tailEnd/>
              </a:ln>
            </p:spPr>
            <p:txBody>
              <a:bodyPr/>
              <a:lstStyle/>
              <a:p>
                <a:endParaRPr lang="en-US">
                  <a:solidFill>
                    <a:srgbClr val="000000"/>
                  </a:solidFill>
                </a:endParaRPr>
              </a:p>
            </p:txBody>
          </p:sp>
          <p:sp>
            <p:nvSpPr>
              <p:cNvPr id="29261" name="Freeform 382"/>
              <p:cNvSpPr>
                <a:spLocks/>
              </p:cNvSpPr>
              <p:nvPr/>
            </p:nvSpPr>
            <p:spPr bwMode="auto">
              <a:xfrm>
                <a:off x="3526" y="2574"/>
                <a:ext cx="8" cy="1"/>
              </a:xfrm>
              <a:custGeom>
                <a:avLst/>
                <a:gdLst>
                  <a:gd name="T0" fmla="*/ 7 w 8"/>
                  <a:gd name="T1" fmla="*/ 0 h 1"/>
                  <a:gd name="T2" fmla="*/ 7 w 8"/>
                  <a:gd name="T3" fmla="*/ 0 h 1"/>
                  <a:gd name="T4" fmla="*/ 0 w 8"/>
                  <a:gd name="T5" fmla="*/ 0 h 1"/>
                  <a:gd name="T6" fmla="*/ 0 w 8"/>
                  <a:gd name="T7" fmla="*/ 0 h 1"/>
                  <a:gd name="T8" fmla="*/ 6 w 8"/>
                  <a:gd name="T9" fmla="*/ 0 h 1"/>
                  <a:gd name="T10" fmla="*/ 6 w 8"/>
                  <a:gd name="T11" fmla="*/ 0 h 1"/>
                  <a:gd name="T12" fmla="*/ 7 w 8"/>
                  <a:gd name="T13" fmla="*/ 0 h 1"/>
                  <a:gd name="T14" fmla="*/ 0 60000 65536"/>
                  <a:gd name="T15" fmla="*/ 0 60000 65536"/>
                  <a:gd name="T16" fmla="*/ 0 60000 65536"/>
                  <a:gd name="T17" fmla="*/ 0 60000 65536"/>
                  <a:gd name="T18" fmla="*/ 0 60000 65536"/>
                  <a:gd name="T19" fmla="*/ 0 60000 65536"/>
                  <a:gd name="T20" fmla="*/ 0 60000 65536"/>
                  <a:gd name="T21" fmla="*/ 0 w 8"/>
                  <a:gd name="T22" fmla="*/ 0 h 1"/>
                  <a:gd name="T23" fmla="*/ 8 w 8"/>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
                    <a:moveTo>
                      <a:pt x="7" y="0"/>
                    </a:moveTo>
                    <a:lnTo>
                      <a:pt x="7" y="0"/>
                    </a:lnTo>
                    <a:lnTo>
                      <a:pt x="0" y="0"/>
                    </a:lnTo>
                    <a:lnTo>
                      <a:pt x="6" y="0"/>
                    </a:lnTo>
                    <a:lnTo>
                      <a:pt x="7" y="0"/>
                    </a:lnTo>
                  </a:path>
                </a:pathLst>
              </a:custGeom>
              <a:solidFill>
                <a:srgbClr val="005000"/>
              </a:solidFill>
              <a:ln w="12700" cap="rnd">
                <a:noFill/>
                <a:round/>
                <a:headEnd/>
                <a:tailEnd/>
              </a:ln>
            </p:spPr>
            <p:txBody>
              <a:bodyPr/>
              <a:lstStyle/>
              <a:p>
                <a:endParaRPr lang="en-US">
                  <a:solidFill>
                    <a:srgbClr val="000000"/>
                  </a:solidFill>
                </a:endParaRPr>
              </a:p>
            </p:txBody>
          </p:sp>
          <p:sp>
            <p:nvSpPr>
              <p:cNvPr id="29262" name="Freeform 383"/>
              <p:cNvSpPr>
                <a:spLocks/>
              </p:cNvSpPr>
              <p:nvPr/>
            </p:nvSpPr>
            <p:spPr bwMode="auto">
              <a:xfrm>
                <a:off x="3536" y="2524"/>
                <a:ext cx="1" cy="47"/>
              </a:xfrm>
              <a:custGeom>
                <a:avLst/>
                <a:gdLst>
                  <a:gd name="T0" fmla="*/ 0 w 1"/>
                  <a:gd name="T1" fmla="*/ 0 h 47"/>
                  <a:gd name="T2" fmla="*/ 0 w 1"/>
                  <a:gd name="T3" fmla="*/ 1 h 47"/>
                  <a:gd name="T4" fmla="*/ 0 w 1"/>
                  <a:gd name="T5" fmla="*/ 5 h 47"/>
                  <a:gd name="T6" fmla="*/ 0 w 1"/>
                  <a:gd name="T7" fmla="*/ 8 h 47"/>
                  <a:gd name="T8" fmla="*/ 0 w 1"/>
                  <a:gd name="T9" fmla="*/ 12 h 47"/>
                  <a:gd name="T10" fmla="*/ 0 w 1"/>
                  <a:gd name="T11" fmla="*/ 15 h 47"/>
                  <a:gd name="T12" fmla="*/ 0 w 1"/>
                  <a:gd name="T13" fmla="*/ 19 h 47"/>
                  <a:gd name="T14" fmla="*/ 0 w 1"/>
                  <a:gd name="T15" fmla="*/ 23 h 47"/>
                  <a:gd name="T16" fmla="*/ 0 w 1"/>
                  <a:gd name="T17" fmla="*/ 27 h 47"/>
                  <a:gd name="T18" fmla="*/ 0 w 1"/>
                  <a:gd name="T19" fmla="*/ 30 h 47"/>
                  <a:gd name="T20" fmla="*/ 0 w 1"/>
                  <a:gd name="T21" fmla="*/ 33 h 47"/>
                  <a:gd name="T22" fmla="*/ 0 w 1"/>
                  <a:gd name="T23" fmla="*/ 36 h 47"/>
                  <a:gd name="T24" fmla="*/ 0 w 1"/>
                  <a:gd name="T25" fmla="*/ 39 h 47"/>
                  <a:gd name="T26" fmla="*/ 0 w 1"/>
                  <a:gd name="T27" fmla="*/ 41 h 47"/>
                  <a:gd name="T28" fmla="*/ 0 w 1"/>
                  <a:gd name="T29" fmla="*/ 44 h 47"/>
                  <a:gd name="T30" fmla="*/ 0 w 1"/>
                  <a:gd name="T31" fmla="*/ 44 h 47"/>
                  <a:gd name="T32" fmla="*/ 0 w 1"/>
                  <a:gd name="T33" fmla="*/ 46 h 47"/>
                  <a:gd name="T34" fmla="*/ 0 w 1"/>
                  <a:gd name="T35" fmla="*/ 46 h 47"/>
                  <a:gd name="T36" fmla="*/ 0 w 1"/>
                  <a:gd name="T37" fmla="*/ 44 h 47"/>
                  <a:gd name="T38" fmla="*/ 0 w 1"/>
                  <a:gd name="T39" fmla="*/ 43 h 47"/>
                  <a:gd name="T40" fmla="*/ 0 w 1"/>
                  <a:gd name="T41" fmla="*/ 41 h 47"/>
                  <a:gd name="T42" fmla="*/ 0 w 1"/>
                  <a:gd name="T43" fmla="*/ 39 h 47"/>
                  <a:gd name="T44" fmla="*/ 0 w 1"/>
                  <a:gd name="T45" fmla="*/ 36 h 47"/>
                  <a:gd name="T46" fmla="*/ 0 w 1"/>
                  <a:gd name="T47" fmla="*/ 33 h 47"/>
                  <a:gd name="T48" fmla="*/ 0 w 1"/>
                  <a:gd name="T49" fmla="*/ 30 h 47"/>
                  <a:gd name="T50" fmla="*/ 0 w 1"/>
                  <a:gd name="T51" fmla="*/ 27 h 47"/>
                  <a:gd name="T52" fmla="*/ 0 w 1"/>
                  <a:gd name="T53" fmla="*/ 23 h 47"/>
                  <a:gd name="T54" fmla="*/ 0 w 1"/>
                  <a:gd name="T55" fmla="*/ 19 h 47"/>
                  <a:gd name="T56" fmla="*/ 0 w 1"/>
                  <a:gd name="T57" fmla="*/ 15 h 47"/>
                  <a:gd name="T58" fmla="*/ 0 w 1"/>
                  <a:gd name="T59" fmla="*/ 12 h 47"/>
                  <a:gd name="T60" fmla="*/ 0 w 1"/>
                  <a:gd name="T61" fmla="*/ 8 h 47"/>
                  <a:gd name="T62" fmla="*/ 0 w 1"/>
                  <a:gd name="T63" fmla="*/ 5 h 47"/>
                  <a:gd name="T64" fmla="*/ 0 w 1"/>
                  <a:gd name="T65" fmla="*/ 1 h 47"/>
                  <a:gd name="T66" fmla="*/ 0 w 1"/>
                  <a:gd name="T67" fmla="*/ 2 h 47"/>
                  <a:gd name="T68" fmla="*/ 0 w 1"/>
                  <a:gd name="T69" fmla="*/ 0 h 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
                  <a:gd name="T106" fmla="*/ 0 h 47"/>
                  <a:gd name="T107" fmla="*/ 1 w 1"/>
                  <a:gd name="T108" fmla="*/ 47 h 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 h="47">
                    <a:moveTo>
                      <a:pt x="0" y="0"/>
                    </a:moveTo>
                    <a:lnTo>
                      <a:pt x="0" y="1"/>
                    </a:lnTo>
                    <a:lnTo>
                      <a:pt x="0" y="5"/>
                    </a:lnTo>
                    <a:lnTo>
                      <a:pt x="0" y="8"/>
                    </a:lnTo>
                    <a:lnTo>
                      <a:pt x="0" y="12"/>
                    </a:lnTo>
                    <a:lnTo>
                      <a:pt x="0" y="15"/>
                    </a:lnTo>
                    <a:lnTo>
                      <a:pt x="0" y="19"/>
                    </a:lnTo>
                    <a:lnTo>
                      <a:pt x="0" y="23"/>
                    </a:lnTo>
                    <a:lnTo>
                      <a:pt x="0" y="27"/>
                    </a:lnTo>
                    <a:lnTo>
                      <a:pt x="0" y="30"/>
                    </a:lnTo>
                    <a:lnTo>
                      <a:pt x="0" y="33"/>
                    </a:lnTo>
                    <a:lnTo>
                      <a:pt x="0" y="36"/>
                    </a:lnTo>
                    <a:lnTo>
                      <a:pt x="0" y="39"/>
                    </a:lnTo>
                    <a:lnTo>
                      <a:pt x="0" y="41"/>
                    </a:lnTo>
                    <a:lnTo>
                      <a:pt x="0" y="44"/>
                    </a:lnTo>
                    <a:lnTo>
                      <a:pt x="0" y="46"/>
                    </a:lnTo>
                    <a:lnTo>
                      <a:pt x="0" y="44"/>
                    </a:lnTo>
                    <a:lnTo>
                      <a:pt x="0" y="43"/>
                    </a:lnTo>
                    <a:lnTo>
                      <a:pt x="0" y="41"/>
                    </a:lnTo>
                    <a:lnTo>
                      <a:pt x="0" y="39"/>
                    </a:lnTo>
                    <a:lnTo>
                      <a:pt x="0" y="36"/>
                    </a:lnTo>
                    <a:lnTo>
                      <a:pt x="0" y="33"/>
                    </a:lnTo>
                    <a:lnTo>
                      <a:pt x="0" y="30"/>
                    </a:lnTo>
                    <a:lnTo>
                      <a:pt x="0" y="27"/>
                    </a:lnTo>
                    <a:lnTo>
                      <a:pt x="0" y="23"/>
                    </a:lnTo>
                    <a:lnTo>
                      <a:pt x="0" y="19"/>
                    </a:lnTo>
                    <a:lnTo>
                      <a:pt x="0" y="15"/>
                    </a:lnTo>
                    <a:lnTo>
                      <a:pt x="0" y="12"/>
                    </a:lnTo>
                    <a:lnTo>
                      <a:pt x="0" y="8"/>
                    </a:lnTo>
                    <a:lnTo>
                      <a:pt x="0" y="5"/>
                    </a:lnTo>
                    <a:lnTo>
                      <a:pt x="0" y="1"/>
                    </a:lnTo>
                    <a:lnTo>
                      <a:pt x="0" y="2"/>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263" name="Freeform 384"/>
              <p:cNvSpPr>
                <a:spLocks/>
              </p:cNvSpPr>
              <p:nvPr/>
            </p:nvSpPr>
            <p:spPr bwMode="auto">
              <a:xfrm>
                <a:off x="3528" y="2524"/>
                <a:ext cx="9" cy="1"/>
              </a:xfrm>
              <a:custGeom>
                <a:avLst/>
                <a:gdLst>
                  <a:gd name="T0" fmla="*/ 0 w 9"/>
                  <a:gd name="T1" fmla="*/ 0 h 1"/>
                  <a:gd name="T2" fmla="*/ 0 w 9"/>
                  <a:gd name="T3" fmla="*/ 0 h 1"/>
                  <a:gd name="T4" fmla="*/ 2 w 9"/>
                  <a:gd name="T5" fmla="*/ 0 h 1"/>
                  <a:gd name="T6" fmla="*/ 3 w 9"/>
                  <a:gd name="T7" fmla="*/ 0 h 1"/>
                  <a:gd name="T8" fmla="*/ 5 w 9"/>
                  <a:gd name="T9" fmla="*/ 0 h 1"/>
                  <a:gd name="T10" fmla="*/ 5 w 9"/>
                  <a:gd name="T11" fmla="*/ 0 h 1"/>
                  <a:gd name="T12" fmla="*/ 6 w 9"/>
                  <a:gd name="T13" fmla="*/ 0 h 1"/>
                  <a:gd name="T14" fmla="*/ 7 w 9"/>
                  <a:gd name="T15" fmla="*/ 0 h 1"/>
                  <a:gd name="T16" fmla="*/ 7 w 9"/>
                  <a:gd name="T17" fmla="*/ 0 h 1"/>
                  <a:gd name="T18" fmla="*/ 8 w 9"/>
                  <a:gd name="T19" fmla="*/ 0 h 1"/>
                  <a:gd name="T20" fmla="*/ 7 w 9"/>
                  <a:gd name="T21" fmla="*/ 0 h 1"/>
                  <a:gd name="T22" fmla="*/ 7 w 9"/>
                  <a:gd name="T23" fmla="*/ 0 h 1"/>
                  <a:gd name="T24" fmla="*/ 6 w 9"/>
                  <a:gd name="T25" fmla="*/ 0 h 1"/>
                  <a:gd name="T26" fmla="*/ 5 w 9"/>
                  <a:gd name="T27" fmla="*/ 0 h 1"/>
                  <a:gd name="T28" fmla="*/ 4 w 9"/>
                  <a:gd name="T29" fmla="*/ 0 h 1"/>
                  <a:gd name="T30" fmla="*/ 2 w 9"/>
                  <a:gd name="T31" fmla="*/ 0 h 1"/>
                  <a:gd name="T32" fmla="*/ 1 w 9"/>
                  <a:gd name="T33" fmla="*/ 0 h 1"/>
                  <a:gd name="T34" fmla="*/ 0 w 9"/>
                  <a:gd name="T35" fmla="*/ 0 h 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1"/>
                  <a:gd name="T56" fmla="*/ 9 w 9"/>
                  <a:gd name="T57" fmla="*/ 1 h 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1">
                    <a:moveTo>
                      <a:pt x="0" y="0"/>
                    </a:moveTo>
                    <a:lnTo>
                      <a:pt x="0" y="0"/>
                    </a:lnTo>
                    <a:lnTo>
                      <a:pt x="2" y="0"/>
                    </a:lnTo>
                    <a:lnTo>
                      <a:pt x="3" y="0"/>
                    </a:lnTo>
                    <a:lnTo>
                      <a:pt x="5" y="0"/>
                    </a:lnTo>
                    <a:lnTo>
                      <a:pt x="6" y="0"/>
                    </a:lnTo>
                    <a:lnTo>
                      <a:pt x="7" y="0"/>
                    </a:lnTo>
                    <a:lnTo>
                      <a:pt x="8" y="0"/>
                    </a:lnTo>
                    <a:lnTo>
                      <a:pt x="7" y="0"/>
                    </a:lnTo>
                    <a:lnTo>
                      <a:pt x="6" y="0"/>
                    </a:lnTo>
                    <a:lnTo>
                      <a:pt x="5" y="0"/>
                    </a:lnTo>
                    <a:lnTo>
                      <a:pt x="4" y="0"/>
                    </a:lnTo>
                    <a:lnTo>
                      <a:pt x="2" y="0"/>
                    </a:lnTo>
                    <a:lnTo>
                      <a:pt x="1" y="0"/>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264" name="Freeform 385"/>
              <p:cNvSpPr>
                <a:spLocks/>
              </p:cNvSpPr>
              <p:nvPr/>
            </p:nvSpPr>
            <p:spPr bwMode="auto">
              <a:xfrm>
                <a:off x="3510" y="2527"/>
                <a:ext cx="15" cy="2"/>
              </a:xfrm>
              <a:custGeom>
                <a:avLst/>
                <a:gdLst>
                  <a:gd name="T0" fmla="*/ 0 w 15"/>
                  <a:gd name="T1" fmla="*/ 1 h 2"/>
                  <a:gd name="T2" fmla="*/ 0 w 15"/>
                  <a:gd name="T3" fmla="*/ 1 h 2"/>
                  <a:gd name="T4" fmla="*/ 1 w 15"/>
                  <a:gd name="T5" fmla="*/ 1 h 2"/>
                  <a:gd name="T6" fmla="*/ 3 w 15"/>
                  <a:gd name="T7" fmla="*/ 1 h 2"/>
                  <a:gd name="T8" fmla="*/ 5 w 15"/>
                  <a:gd name="T9" fmla="*/ 0 h 2"/>
                  <a:gd name="T10" fmla="*/ 8 w 15"/>
                  <a:gd name="T11" fmla="*/ 0 h 2"/>
                  <a:gd name="T12" fmla="*/ 10 w 15"/>
                  <a:gd name="T13" fmla="*/ 0 h 2"/>
                  <a:gd name="T14" fmla="*/ 11 w 15"/>
                  <a:gd name="T15" fmla="*/ 0 h 2"/>
                  <a:gd name="T16" fmla="*/ 13 w 15"/>
                  <a:gd name="T17" fmla="*/ 0 h 2"/>
                  <a:gd name="T18" fmla="*/ 13 w 15"/>
                  <a:gd name="T19" fmla="*/ 0 h 2"/>
                  <a:gd name="T20" fmla="*/ 14 w 15"/>
                  <a:gd name="T21" fmla="*/ 0 h 2"/>
                  <a:gd name="T22" fmla="*/ 13 w 15"/>
                  <a:gd name="T23" fmla="*/ 0 h 2"/>
                  <a:gd name="T24" fmla="*/ 12 w 15"/>
                  <a:gd name="T25" fmla="*/ 1 h 2"/>
                  <a:gd name="T26" fmla="*/ 10 w 15"/>
                  <a:gd name="T27" fmla="*/ 1 h 2"/>
                  <a:gd name="T28" fmla="*/ 8 w 15"/>
                  <a:gd name="T29" fmla="*/ 1 h 2"/>
                  <a:gd name="T30" fmla="*/ 5 w 15"/>
                  <a:gd name="T31" fmla="*/ 1 h 2"/>
                  <a:gd name="T32" fmla="*/ 3 w 15"/>
                  <a:gd name="T33" fmla="*/ 1 h 2"/>
                  <a:gd name="T34" fmla="*/ 1 w 15"/>
                  <a:gd name="T35" fmla="*/ 1 h 2"/>
                  <a:gd name="T36" fmla="*/ 1 w 15"/>
                  <a:gd name="T37" fmla="*/ 1 h 2"/>
                  <a:gd name="T38" fmla="*/ 0 w 15"/>
                  <a:gd name="T39" fmla="*/ 1 h 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2"/>
                  <a:gd name="T62" fmla="*/ 15 w 15"/>
                  <a:gd name="T63" fmla="*/ 2 h 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2">
                    <a:moveTo>
                      <a:pt x="0" y="1"/>
                    </a:moveTo>
                    <a:lnTo>
                      <a:pt x="0" y="1"/>
                    </a:lnTo>
                    <a:lnTo>
                      <a:pt x="1" y="1"/>
                    </a:lnTo>
                    <a:lnTo>
                      <a:pt x="3" y="1"/>
                    </a:lnTo>
                    <a:lnTo>
                      <a:pt x="5" y="0"/>
                    </a:lnTo>
                    <a:lnTo>
                      <a:pt x="8" y="0"/>
                    </a:lnTo>
                    <a:lnTo>
                      <a:pt x="10" y="0"/>
                    </a:lnTo>
                    <a:lnTo>
                      <a:pt x="11" y="0"/>
                    </a:lnTo>
                    <a:lnTo>
                      <a:pt x="13" y="0"/>
                    </a:lnTo>
                    <a:lnTo>
                      <a:pt x="14" y="0"/>
                    </a:lnTo>
                    <a:lnTo>
                      <a:pt x="13" y="0"/>
                    </a:lnTo>
                    <a:lnTo>
                      <a:pt x="12" y="1"/>
                    </a:lnTo>
                    <a:lnTo>
                      <a:pt x="10" y="1"/>
                    </a:lnTo>
                    <a:lnTo>
                      <a:pt x="8" y="1"/>
                    </a:lnTo>
                    <a:lnTo>
                      <a:pt x="5" y="1"/>
                    </a:lnTo>
                    <a:lnTo>
                      <a:pt x="3" y="1"/>
                    </a:lnTo>
                    <a:lnTo>
                      <a:pt x="1" y="1"/>
                    </a:lnTo>
                    <a:lnTo>
                      <a:pt x="0" y="1"/>
                    </a:lnTo>
                  </a:path>
                </a:pathLst>
              </a:custGeom>
              <a:solidFill>
                <a:srgbClr val="005000"/>
              </a:solidFill>
              <a:ln w="12700" cap="rnd">
                <a:noFill/>
                <a:round/>
                <a:headEnd/>
                <a:tailEnd/>
              </a:ln>
            </p:spPr>
            <p:txBody>
              <a:bodyPr/>
              <a:lstStyle/>
              <a:p>
                <a:endParaRPr lang="en-US">
                  <a:solidFill>
                    <a:srgbClr val="000000"/>
                  </a:solidFill>
                </a:endParaRPr>
              </a:p>
            </p:txBody>
          </p:sp>
          <p:sp>
            <p:nvSpPr>
              <p:cNvPr id="29265" name="Freeform 386"/>
              <p:cNvSpPr>
                <a:spLocks/>
              </p:cNvSpPr>
              <p:nvPr/>
            </p:nvSpPr>
            <p:spPr bwMode="auto">
              <a:xfrm>
                <a:off x="3463" y="2530"/>
                <a:ext cx="44" cy="8"/>
              </a:xfrm>
              <a:custGeom>
                <a:avLst/>
                <a:gdLst>
                  <a:gd name="T0" fmla="*/ 0 w 44"/>
                  <a:gd name="T1" fmla="*/ 6 h 8"/>
                  <a:gd name="T2" fmla="*/ 1 w 44"/>
                  <a:gd name="T3" fmla="*/ 6 h 8"/>
                  <a:gd name="T4" fmla="*/ 1 w 44"/>
                  <a:gd name="T5" fmla="*/ 6 h 8"/>
                  <a:gd name="T6" fmla="*/ 2 w 44"/>
                  <a:gd name="T7" fmla="*/ 6 h 8"/>
                  <a:gd name="T8" fmla="*/ 5 w 44"/>
                  <a:gd name="T9" fmla="*/ 6 h 8"/>
                  <a:gd name="T10" fmla="*/ 8 w 44"/>
                  <a:gd name="T11" fmla="*/ 5 h 8"/>
                  <a:gd name="T12" fmla="*/ 11 w 44"/>
                  <a:gd name="T13" fmla="*/ 5 h 8"/>
                  <a:gd name="T14" fmla="*/ 14 w 44"/>
                  <a:gd name="T15" fmla="*/ 4 h 8"/>
                  <a:gd name="T16" fmla="*/ 18 w 44"/>
                  <a:gd name="T17" fmla="*/ 4 h 8"/>
                  <a:gd name="T18" fmla="*/ 22 w 44"/>
                  <a:gd name="T19" fmla="*/ 3 h 8"/>
                  <a:gd name="T20" fmla="*/ 25 w 44"/>
                  <a:gd name="T21" fmla="*/ 3 h 8"/>
                  <a:gd name="T22" fmla="*/ 28 w 44"/>
                  <a:gd name="T23" fmla="*/ 2 h 8"/>
                  <a:gd name="T24" fmla="*/ 32 w 44"/>
                  <a:gd name="T25" fmla="*/ 2 h 8"/>
                  <a:gd name="T26" fmla="*/ 35 w 44"/>
                  <a:gd name="T27" fmla="*/ 2 h 8"/>
                  <a:gd name="T28" fmla="*/ 38 w 44"/>
                  <a:gd name="T29" fmla="*/ 1 h 8"/>
                  <a:gd name="T30" fmla="*/ 40 w 44"/>
                  <a:gd name="T31" fmla="*/ 1 h 8"/>
                  <a:gd name="T32" fmla="*/ 41 w 44"/>
                  <a:gd name="T33" fmla="*/ 1 h 8"/>
                  <a:gd name="T34" fmla="*/ 42 w 44"/>
                  <a:gd name="T35" fmla="*/ 0 h 8"/>
                  <a:gd name="T36" fmla="*/ 43 w 44"/>
                  <a:gd name="T37" fmla="*/ 2 h 8"/>
                  <a:gd name="T38" fmla="*/ 42 w 44"/>
                  <a:gd name="T39" fmla="*/ 2 h 8"/>
                  <a:gd name="T40" fmla="*/ 41 w 44"/>
                  <a:gd name="T41" fmla="*/ 2 h 8"/>
                  <a:gd name="T42" fmla="*/ 38 w 44"/>
                  <a:gd name="T43" fmla="*/ 3 h 8"/>
                  <a:gd name="T44" fmla="*/ 36 w 44"/>
                  <a:gd name="T45" fmla="*/ 3 h 8"/>
                  <a:gd name="T46" fmla="*/ 32 w 44"/>
                  <a:gd name="T47" fmla="*/ 3 h 8"/>
                  <a:gd name="T48" fmla="*/ 29 w 44"/>
                  <a:gd name="T49" fmla="*/ 4 h 8"/>
                  <a:gd name="T50" fmla="*/ 25 w 44"/>
                  <a:gd name="T51" fmla="*/ 4 h 8"/>
                  <a:gd name="T52" fmla="*/ 22 w 44"/>
                  <a:gd name="T53" fmla="*/ 5 h 8"/>
                  <a:gd name="T54" fmla="*/ 18 w 44"/>
                  <a:gd name="T55" fmla="*/ 5 h 8"/>
                  <a:gd name="T56" fmla="*/ 15 w 44"/>
                  <a:gd name="T57" fmla="*/ 6 h 8"/>
                  <a:gd name="T58" fmla="*/ 11 w 44"/>
                  <a:gd name="T59" fmla="*/ 6 h 8"/>
                  <a:gd name="T60" fmla="*/ 8 w 44"/>
                  <a:gd name="T61" fmla="*/ 7 h 8"/>
                  <a:gd name="T62" fmla="*/ 5 w 44"/>
                  <a:gd name="T63" fmla="*/ 7 h 8"/>
                  <a:gd name="T64" fmla="*/ 3 w 44"/>
                  <a:gd name="T65" fmla="*/ 7 h 8"/>
                  <a:gd name="T66" fmla="*/ 2 w 44"/>
                  <a:gd name="T67" fmla="*/ 7 h 8"/>
                  <a:gd name="T68" fmla="*/ 1 w 44"/>
                  <a:gd name="T69" fmla="*/ 7 h 8"/>
                  <a:gd name="T70" fmla="*/ 0 w 44"/>
                  <a:gd name="T71" fmla="*/ 6 h 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4"/>
                  <a:gd name="T109" fmla="*/ 0 h 8"/>
                  <a:gd name="T110" fmla="*/ 44 w 44"/>
                  <a:gd name="T111" fmla="*/ 8 h 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4" h="8">
                    <a:moveTo>
                      <a:pt x="0" y="6"/>
                    </a:moveTo>
                    <a:lnTo>
                      <a:pt x="1" y="6"/>
                    </a:lnTo>
                    <a:lnTo>
                      <a:pt x="2" y="6"/>
                    </a:lnTo>
                    <a:lnTo>
                      <a:pt x="5" y="6"/>
                    </a:lnTo>
                    <a:lnTo>
                      <a:pt x="8" y="5"/>
                    </a:lnTo>
                    <a:lnTo>
                      <a:pt x="11" y="5"/>
                    </a:lnTo>
                    <a:lnTo>
                      <a:pt x="14" y="4"/>
                    </a:lnTo>
                    <a:lnTo>
                      <a:pt x="18" y="4"/>
                    </a:lnTo>
                    <a:lnTo>
                      <a:pt x="22" y="3"/>
                    </a:lnTo>
                    <a:lnTo>
                      <a:pt x="25" y="3"/>
                    </a:lnTo>
                    <a:lnTo>
                      <a:pt x="28" y="2"/>
                    </a:lnTo>
                    <a:lnTo>
                      <a:pt x="32" y="2"/>
                    </a:lnTo>
                    <a:lnTo>
                      <a:pt x="35" y="2"/>
                    </a:lnTo>
                    <a:lnTo>
                      <a:pt x="38" y="1"/>
                    </a:lnTo>
                    <a:lnTo>
                      <a:pt x="40" y="1"/>
                    </a:lnTo>
                    <a:lnTo>
                      <a:pt x="41" y="1"/>
                    </a:lnTo>
                    <a:lnTo>
                      <a:pt x="42" y="0"/>
                    </a:lnTo>
                    <a:lnTo>
                      <a:pt x="43" y="2"/>
                    </a:lnTo>
                    <a:lnTo>
                      <a:pt x="42" y="2"/>
                    </a:lnTo>
                    <a:lnTo>
                      <a:pt x="41" y="2"/>
                    </a:lnTo>
                    <a:lnTo>
                      <a:pt x="38" y="3"/>
                    </a:lnTo>
                    <a:lnTo>
                      <a:pt x="36" y="3"/>
                    </a:lnTo>
                    <a:lnTo>
                      <a:pt x="32" y="3"/>
                    </a:lnTo>
                    <a:lnTo>
                      <a:pt x="29" y="4"/>
                    </a:lnTo>
                    <a:lnTo>
                      <a:pt x="25" y="4"/>
                    </a:lnTo>
                    <a:lnTo>
                      <a:pt x="22" y="5"/>
                    </a:lnTo>
                    <a:lnTo>
                      <a:pt x="18" y="5"/>
                    </a:lnTo>
                    <a:lnTo>
                      <a:pt x="15" y="6"/>
                    </a:lnTo>
                    <a:lnTo>
                      <a:pt x="11" y="6"/>
                    </a:lnTo>
                    <a:lnTo>
                      <a:pt x="8" y="7"/>
                    </a:lnTo>
                    <a:lnTo>
                      <a:pt x="5" y="7"/>
                    </a:lnTo>
                    <a:lnTo>
                      <a:pt x="3" y="7"/>
                    </a:lnTo>
                    <a:lnTo>
                      <a:pt x="2" y="7"/>
                    </a:lnTo>
                    <a:lnTo>
                      <a:pt x="1" y="7"/>
                    </a:lnTo>
                    <a:lnTo>
                      <a:pt x="0" y="6"/>
                    </a:lnTo>
                  </a:path>
                </a:pathLst>
              </a:custGeom>
              <a:solidFill>
                <a:srgbClr val="005000"/>
              </a:solidFill>
              <a:ln w="12700" cap="rnd">
                <a:noFill/>
                <a:round/>
                <a:headEnd/>
                <a:tailEnd/>
              </a:ln>
            </p:spPr>
            <p:txBody>
              <a:bodyPr/>
              <a:lstStyle/>
              <a:p>
                <a:endParaRPr lang="en-US">
                  <a:solidFill>
                    <a:srgbClr val="000000"/>
                  </a:solidFill>
                </a:endParaRPr>
              </a:p>
            </p:txBody>
          </p:sp>
          <p:sp>
            <p:nvSpPr>
              <p:cNvPr id="29266" name="Freeform 387"/>
              <p:cNvSpPr>
                <a:spLocks/>
              </p:cNvSpPr>
              <p:nvPr/>
            </p:nvSpPr>
            <p:spPr bwMode="auto">
              <a:xfrm>
                <a:off x="3451" y="2541"/>
                <a:ext cx="9" cy="1"/>
              </a:xfrm>
              <a:custGeom>
                <a:avLst/>
                <a:gdLst>
                  <a:gd name="T0" fmla="*/ 0 w 9"/>
                  <a:gd name="T1" fmla="*/ 0 h 1"/>
                  <a:gd name="T2" fmla="*/ 0 w 9"/>
                  <a:gd name="T3" fmla="*/ 0 h 1"/>
                  <a:gd name="T4" fmla="*/ 1 w 9"/>
                  <a:gd name="T5" fmla="*/ 0 h 1"/>
                  <a:gd name="T6" fmla="*/ 2 w 9"/>
                  <a:gd name="T7" fmla="*/ 0 h 1"/>
                  <a:gd name="T8" fmla="*/ 3 w 9"/>
                  <a:gd name="T9" fmla="*/ 0 h 1"/>
                  <a:gd name="T10" fmla="*/ 4 w 9"/>
                  <a:gd name="T11" fmla="*/ 0 h 1"/>
                  <a:gd name="T12" fmla="*/ 5 w 9"/>
                  <a:gd name="T13" fmla="*/ 0 h 1"/>
                  <a:gd name="T14" fmla="*/ 6 w 9"/>
                  <a:gd name="T15" fmla="*/ 0 h 1"/>
                  <a:gd name="T16" fmla="*/ 7 w 9"/>
                  <a:gd name="T17" fmla="*/ 0 h 1"/>
                  <a:gd name="T18" fmla="*/ 7 w 9"/>
                  <a:gd name="T19" fmla="*/ 0 h 1"/>
                  <a:gd name="T20" fmla="*/ 8 w 9"/>
                  <a:gd name="T21" fmla="*/ 0 h 1"/>
                  <a:gd name="T22" fmla="*/ 7 w 9"/>
                  <a:gd name="T23" fmla="*/ 0 h 1"/>
                  <a:gd name="T24" fmla="*/ 6 w 9"/>
                  <a:gd name="T25" fmla="*/ 0 h 1"/>
                  <a:gd name="T26" fmla="*/ 5 w 9"/>
                  <a:gd name="T27" fmla="*/ 0 h 1"/>
                  <a:gd name="T28" fmla="*/ 4 w 9"/>
                  <a:gd name="T29" fmla="*/ 0 h 1"/>
                  <a:gd name="T30" fmla="*/ 3 w 9"/>
                  <a:gd name="T31" fmla="*/ 0 h 1"/>
                  <a:gd name="T32" fmla="*/ 2 w 9"/>
                  <a:gd name="T33" fmla="*/ 0 h 1"/>
                  <a:gd name="T34" fmla="*/ 1 w 9"/>
                  <a:gd name="T35" fmla="*/ 0 h 1"/>
                  <a:gd name="T36" fmla="*/ 1 w 9"/>
                  <a:gd name="T37" fmla="*/ 0 h 1"/>
                  <a:gd name="T38" fmla="*/ 0 w 9"/>
                  <a:gd name="T39" fmla="*/ 0 h 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
                  <a:gd name="T61" fmla="*/ 0 h 1"/>
                  <a:gd name="T62" fmla="*/ 9 w 9"/>
                  <a:gd name="T63" fmla="*/ 1 h 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 h="1">
                    <a:moveTo>
                      <a:pt x="0" y="0"/>
                    </a:moveTo>
                    <a:lnTo>
                      <a:pt x="0" y="0"/>
                    </a:lnTo>
                    <a:lnTo>
                      <a:pt x="1" y="0"/>
                    </a:lnTo>
                    <a:lnTo>
                      <a:pt x="2" y="0"/>
                    </a:lnTo>
                    <a:lnTo>
                      <a:pt x="3" y="0"/>
                    </a:lnTo>
                    <a:lnTo>
                      <a:pt x="4" y="0"/>
                    </a:lnTo>
                    <a:lnTo>
                      <a:pt x="5" y="0"/>
                    </a:lnTo>
                    <a:lnTo>
                      <a:pt x="6" y="0"/>
                    </a:lnTo>
                    <a:lnTo>
                      <a:pt x="7" y="0"/>
                    </a:lnTo>
                    <a:lnTo>
                      <a:pt x="8" y="0"/>
                    </a:lnTo>
                    <a:lnTo>
                      <a:pt x="7" y="0"/>
                    </a:lnTo>
                    <a:lnTo>
                      <a:pt x="6" y="0"/>
                    </a:lnTo>
                    <a:lnTo>
                      <a:pt x="5" y="0"/>
                    </a:lnTo>
                    <a:lnTo>
                      <a:pt x="4" y="0"/>
                    </a:lnTo>
                    <a:lnTo>
                      <a:pt x="3" y="0"/>
                    </a:lnTo>
                    <a:lnTo>
                      <a:pt x="2" y="0"/>
                    </a:lnTo>
                    <a:lnTo>
                      <a:pt x="1" y="0"/>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267" name="Freeform 388"/>
              <p:cNvSpPr>
                <a:spLocks/>
              </p:cNvSpPr>
              <p:nvPr/>
            </p:nvSpPr>
            <p:spPr bwMode="auto">
              <a:xfrm>
                <a:off x="3434" y="2543"/>
                <a:ext cx="14" cy="5"/>
              </a:xfrm>
              <a:custGeom>
                <a:avLst/>
                <a:gdLst>
                  <a:gd name="T0" fmla="*/ 0 w 14"/>
                  <a:gd name="T1" fmla="*/ 3 h 5"/>
                  <a:gd name="T2" fmla="*/ 0 w 14"/>
                  <a:gd name="T3" fmla="*/ 3 h 5"/>
                  <a:gd name="T4" fmla="*/ 1 w 14"/>
                  <a:gd name="T5" fmla="*/ 3 h 5"/>
                  <a:gd name="T6" fmla="*/ 2 w 14"/>
                  <a:gd name="T7" fmla="*/ 2 h 5"/>
                  <a:gd name="T8" fmla="*/ 4 w 14"/>
                  <a:gd name="T9" fmla="*/ 2 h 5"/>
                  <a:gd name="T10" fmla="*/ 6 w 14"/>
                  <a:gd name="T11" fmla="*/ 2 h 5"/>
                  <a:gd name="T12" fmla="*/ 8 w 14"/>
                  <a:gd name="T13" fmla="*/ 1 h 5"/>
                  <a:gd name="T14" fmla="*/ 10 w 14"/>
                  <a:gd name="T15" fmla="*/ 1 h 5"/>
                  <a:gd name="T16" fmla="*/ 11 w 14"/>
                  <a:gd name="T17" fmla="*/ 0 h 5"/>
                  <a:gd name="T18" fmla="*/ 12 w 14"/>
                  <a:gd name="T19" fmla="*/ 0 h 5"/>
                  <a:gd name="T20" fmla="*/ 13 w 14"/>
                  <a:gd name="T21" fmla="*/ 1 h 5"/>
                  <a:gd name="T22" fmla="*/ 12 w 14"/>
                  <a:gd name="T23" fmla="*/ 2 h 5"/>
                  <a:gd name="T24" fmla="*/ 11 w 14"/>
                  <a:gd name="T25" fmla="*/ 2 h 5"/>
                  <a:gd name="T26" fmla="*/ 9 w 14"/>
                  <a:gd name="T27" fmla="*/ 2 h 5"/>
                  <a:gd name="T28" fmla="*/ 7 w 14"/>
                  <a:gd name="T29" fmla="*/ 2 h 5"/>
                  <a:gd name="T30" fmla="*/ 5 w 14"/>
                  <a:gd name="T31" fmla="*/ 3 h 5"/>
                  <a:gd name="T32" fmla="*/ 3 w 14"/>
                  <a:gd name="T33" fmla="*/ 3 h 5"/>
                  <a:gd name="T34" fmla="*/ 2 w 14"/>
                  <a:gd name="T35" fmla="*/ 4 h 5"/>
                  <a:gd name="T36" fmla="*/ 0 w 14"/>
                  <a:gd name="T37" fmla="*/ 4 h 5"/>
                  <a:gd name="T38" fmla="*/ 0 w 14"/>
                  <a:gd name="T39" fmla="*/ 3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
                  <a:gd name="T61" fmla="*/ 0 h 5"/>
                  <a:gd name="T62" fmla="*/ 14 w 14"/>
                  <a:gd name="T63" fmla="*/ 5 h 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 h="5">
                    <a:moveTo>
                      <a:pt x="0" y="3"/>
                    </a:moveTo>
                    <a:lnTo>
                      <a:pt x="0" y="3"/>
                    </a:lnTo>
                    <a:lnTo>
                      <a:pt x="1" y="3"/>
                    </a:lnTo>
                    <a:lnTo>
                      <a:pt x="2" y="2"/>
                    </a:lnTo>
                    <a:lnTo>
                      <a:pt x="4" y="2"/>
                    </a:lnTo>
                    <a:lnTo>
                      <a:pt x="6" y="2"/>
                    </a:lnTo>
                    <a:lnTo>
                      <a:pt x="8" y="1"/>
                    </a:lnTo>
                    <a:lnTo>
                      <a:pt x="10" y="1"/>
                    </a:lnTo>
                    <a:lnTo>
                      <a:pt x="11" y="0"/>
                    </a:lnTo>
                    <a:lnTo>
                      <a:pt x="12" y="0"/>
                    </a:lnTo>
                    <a:lnTo>
                      <a:pt x="13" y="1"/>
                    </a:lnTo>
                    <a:lnTo>
                      <a:pt x="12" y="2"/>
                    </a:lnTo>
                    <a:lnTo>
                      <a:pt x="11" y="2"/>
                    </a:lnTo>
                    <a:lnTo>
                      <a:pt x="9" y="2"/>
                    </a:lnTo>
                    <a:lnTo>
                      <a:pt x="7" y="2"/>
                    </a:lnTo>
                    <a:lnTo>
                      <a:pt x="5" y="3"/>
                    </a:lnTo>
                    <a:lnTo>
                      <a:pt x="3" y="3"/>
                    </a:lnTo>
                    <a:lnTo>
                      <a:pt x="2" y="4"/>
                    </a:lnTo>
                    <a:lnTo>
                      <a:pt x="0" y="4"/>
                    </a:lnTo>
                    <a:lnTo>
                      <a:pt x="0" y="3"/>
                    </a:lnTo>
                  </a:path>
                </a:pathLst>
              </a:custGeom>
              <a:solidFill>
                <a:srgbClr val="005000"/>
              </a:solidFill>
              <a:ln w="12700" cap="rnd">
                <a:noFill/>
                <a:round/>
                <a:headEnd/>
                <a:tailEnd/>
              </a:ln>
            </p:spPr>
            <p:txBody>
              <a:bodyPr/>
              <a:lstStyle/>
              <a:p>
                <a:endParaRPr lang="en-US">
                  <a:solidFill>
                    <a:srgbClr val="000000"/>
                  </a:solidFill>
                </a:endParaRPr>
              </a:p>
            </p:txBody>
          </p:sp>
          <p:sp>
            <p:nvSpPr>
              <p:cNvPr id="29268" name="Freeform 389"/>
              <p:cNvSpPr>
                <a:spLocks/>
              </p:cNvSpPr>
              <p:nvPr/>
            </p:nvSpPr>
            <p:spPr bwMode="auto">
              <a:xfrm>
                <a:off x="3427" y="2548"/>
                <a:ext cx="3" cy="2"/>
              </a:xfrm>
              <a:custGeom>
                <a:avLst/>
                <a:gdLst>
                  <a:gd name="T0" fmla="*/ 0 w 3"/>
                  <a:gd name="T1" fmla="*/ 0 h 2"/>
                  <a:gd name="T2" fmla="*/ 0 w 3"/>
                  <a:gd name="T3" fmla="*/ 0 h 2"/>
                  <a:gd name="T4" fmla="*/ 0 w 3"/>
                  <a:gd name="T5" fmla="*/ 0 h 2"/>
                  <a:gd name="T6" fmla="*/ 0 w 3"/>
                  <a:gd name="T7" fmla="*/ 0 h 2"/>
                  <a:gd name="T8" fmla="*/ 1 w 3"/>
                  <a:gd name="T9" fmla="*/ 0 h 2"/>
                  <a:gd name="T10" fmla="*/ 1 w 3"/>
                  <a:gd name="T11" fmla="*/ 0 h 2"/>
                  <a:gd name="T12" fmla="*/ 2 w 3"/>
                  <a:gd name="T13" fmla="*/ 0 h 2"/>
                  <a:gd name="T14" fmla="*/ 2 w 3"/>
                  <a:gd name="T15" fmla="*/ 0 h 2"/>
                  <a:gd name="T16" fmla="*/ 2 w 3"/>
                  <a:gd name="T17" fmla="*/ 1 h 2"/>
                  <a:gd name="T18" fmla="*/ 2 w 3"/>
                  <a:gd name="T19" fmla="*/ 1 h 2"/>
                  <a:gd name="T20" fmla="*/ 1 w 3"/>
                  <a:gd name="T21" fmla="*/ 1 h 2"/>
                  <a:gd name="T22" fmla="*/ 1 w 3"/>
                  <a:gd name="T23" fmla="*/ 1 h 2"/>
                  <a:gd name="T24" fmla="*/ 1 w 3"/>
                  <a:gd name="T25" fmla="*/ 1 h 2"/>
                  <a:gd name="T26" fmla="*/ 0 w 3"/>
                  <a:gd name="T27" fmla="*/ 1 h 2"/>
                  <a:gd name="T28" fmla="*/ 0 w 3"/>
                  <a:gd name="T29" fmla="*/ 1 h 2"/>
                  <a:gd name="T30" fmla="*/ 0 w 3"/>
                  <a:gd name="T31" fmla="*/ 1 h 2"/>
                  <a:gd name="T32" fmla="*/ 0 w 3"/>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
                  <a:gd name="T52" fmla="*/ 0 h 2"/>
                  <a:gd name="T53" fmla="*/ 3 w 3"/>
                  <a:gd name="T54" fmla="*/ 2 h 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 h="2">
                    <a:moveTo>
                      <a:pt x="0" y="0"/>
                    </a:moveTo>
                    <a:lnTo>
                      <a:pt x="0" y="0"/>
                    </a:lnTo>
                    <a:lnTo>
                      <a:pt x="1" y="0"/>
                    </a:lnTo>
                    <a:lnTo>
                      <a:pt x="2" y="0"/>
                    </a:lnTo>
                    <a:lnTo>
                      <a:pt x="2" y="1"/>
                    </a:lnTo>
                    <a:lnTo>
                      <a:pt x="1" y="1"/>
                    </a:lnTo>
                    <a:lnTo>
                      <a:pt x="0" y="1"/>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269" name="Freeform 390"/>
              <p:cNvSpPr>
                <a:spLocks/>
              </p:cNvSpPr>
              <p:nvPr/>
            </p:nvSpPr>
            <p:spPr bwMode="auto">
              <a:xfrm>
                <a:off x="3421" y="2532"/>
                <a:ext cx="88" cy="26"/>
              </a:xfrm>
              <a:custGeom>
                <a:avLst/>
                <a:gdLst>
                  <a:gd name="T0" fmla="*/ 0 w 88"/>
                  <a:gd name="T1" fmla="*/ 21 h 26"/>
                  <a:gd name="T2" fmla="*/ 3 w 88"/>
                  <a:gd name="T3" fmla="*/ 25 h 26"/>
                  <a:gd name="T4" fmla="*/ 4 w 88"/>
                  <a:gd name="T5" fmla="*/ 20 h 26"/>
                  <a:gd name="T6" fmla="*/ 8 w 88"/>
                  <a:gd name="T7" fmla="*/ 23 h 26"/>
                  <a:gd name="T8" fmla="*/ 9 w 88"/>
                  <a:gd name="T9" fmla="*/ 18 h 26"/>
                  <a:gd name="T10" fmla="*/ 13 w 88"/>
                  <a:gd name="T11" fmla="*/ 22 h 26"/>
                  <a:gd name="T12" fmla="*/ 14 w 88"/>
                  <a:gd name="T13" fmla="*/ 17 h 26"/>
                  <a:gd name="T14" fmla="*/ 21 w 88"/>
                  <a:gd name="T15" fmla="*/ 18 h 26"/>
                  <a:gd name="T16" fmla="*/ 25 w 88"/>
                  <a:gd name="T17" fmla="*/ 13 h 26"/>
                  <a:gd name="T18" fmla="*/ 31 w 88"/>
                  <a:gd name="T19" fmla="*/ 15 h 26"/>
                  <a:gd name="T20" fmla="*/ 38 w 88"/>
                  <a:gd name="T21" fmla="*/ 10 h 26"/>
                  <a:gd name="T22" fmla="*/ 45 w 88"/>
                  <a:gd name="T23" fmla="*/ 12 h 26"/>
                  <a:gd name="T24" fmla="*/ 52 w 88"/>
                  <a:gd name="T25" fmla="*/ 7 h 26"/>
                  <a:gd name="T26" fmla="*/ 58 w 88"/>
                  <a:gd name="T27" fmla="*/ 9 h 26"/>
                  <a:gd name="T28" fmla="*/ 63 w 88"/>
                  <a:gd name="T29" fmla="*/ 5 h 26"/>
                  <a:gd name="T30" fmla="*/ 66 w 88"/>
                  <a:gd name="T31" fmla="*/ 8 h 26"/>
                  <a:gd name="T32" fmla="*/ 68 w 88"/>
                  <a:gd name="T33" fmla="*/ 3 h 26"/>
                  <a:gd name="T34" fmla="*/ 70 w 88"/>
                  <a:gd name="T35" fmla="*/ 6 h 26"/>
                  <a:gd name="T36" fmla="*/ 72 w 88"/>
                  <a:gd name="T37" fmla="*/ 3 h 26"/>
                  <a:gd name="T38" fmla="*/ 75 w 88"/>
                  <a:gd name="T39" fmla="*/ 5 h 26"/>
                  <a:gd name="T40" fmla="*/ 77 w 88"/>
                  <a:gd name="T41" fmla="*/ 2 h 26"/>
                  <a:gd name="T42" fmla="*/ 79 w 88"/>
                  <a:gd name="T43" fmla="*/ 5 h 26"/>
                  <a:gd name="T44" fmla="*/ 80 w 88"/>
                  <a:gd name="T45" fmla="*/ 1 h 26"/>
                  <a:gd name="T46" fmla="*/ 83 w 88"/>
                  <a:gd name="T47" fmla="*/ 3 h 26"/>
                  <a:gd name="T48" fmla="*/ 84 w 88"/>
                  <a:gd name="T49" fmla="*/ 0 h 26"/>
                  <a:gd name="T50" fmla="*/ 87 w 88"/>
                  <a:gd name="T51" fmla="*/ 3 h 2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8"/>
                  <a:gd name="T79" fmla="*/ 0 h 26"/>
                  <a:gd name="T80" fmla="*/ 88 w 88"/>
                  <a:gd name="T81" fmla="*/ 26 h 2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8" h="26">
                    <a:moveTo>
                      <a:pt x="0" y="21"/>
                    </a:moveTo>
                    <a:lnTo>
                      <a:pt x="3" y="25"/>
                    </a:lnTo>
                    <a:lnTo>
                      <a:pt x="4" y="20"/>
                    </a:lnTo>
                    <a:lnTo>
                      <a:pt x="8" y="23"/>
                    </a:lnTo>
                    <a:lnTo>
                      <a:pt x="9" y="18"/>
                    </a:lnTo>
                    <a:lnTo>
                      <a:pt x="13" y="22"/>
                    </a:lnTo>
                    <a:lnTo>
                      <a:pt x="14" y="17"/>
                    </a:lnTo>
                    <a:lnTo>
                      <a:pt x="21" y="18"/>
                    </a:lnTo>
                    <a:lnTo>
                      <a:pt x="25" y="13"/>
                    </a:lnTo>
                    <a:lnTo>
                      <a:pt x="31" y="15"/>
                    </a:lnTo>
                    <a:lnTo>
                      <a:pt x="38" y="10"/>
                    </a:lnTo>
                    <a:lnTo>
                      <a:pt x="45" y="12"/>
                    </a:lnTo>
                    <a:lnTo>
                      <a:pt x="52" y="7"/>
                    </a:lnTo>
                    <a:lnTo>
                      <a:pt x="58" y="9"/>
                    </a:lnTo>
                    <a:lnTo>
                      <a:pt x="63" y="5"/>
                    </a:lnTo>
                    <a:lnTo>
                      <a:pt x="66" y="8"/>
                    </a:lnTo>
                    <a:lnTo>
                      <a:pt x="68" y="3"/>
                    </a:lnTo>
                    <a:lnTo>
                      <a:pt x="70" y="6"/>
                    </a:lnTo>
                    <a:lnTo>
                      <a:pt x="72" y="3"/>
                    </a:lnTo>
                    <a:lnTo>
                      <a:pt x="75" y="5"/>
                    </a:lnTo>
                    <a:lnTo>
                      <a:pt x="77" y="2"/>
                    </a:lnTo>
                    <a:lnTo>
                      <a:pt x="79" y="5"/>
                    </a:lnTo>
                    <a:lnTo>
                      <a:pt x="80" y="1"/>
                    </a:lnTo>
                    <a:lnTo>
                      <a:pt x="83" y="3"/>
                    </a:lnTo>
                    <a:lnTo>
                      <a:pt x="84" y="0"/>
                    </a:lnTo>
                    <a:lnTo>
                      <a:pt x="87" y="3"/>
                    </a:lnTo>
                  </a:path>
                </a:pathLst>
              </a:custGeom>
              <a:noFill/>
              <a:ln w="12700" cap="rnd">
                <a:solidFill>
                  <a:srgbClr val="C0E0C0"/>
                </a:solidFill>
                <a:round/>
                <a:headEnd/>
                <a:tailEnd/>
              </a:ln>
            </p:spPr>
            <p:txBody>
              <a:bodyPr/>
              <a:lstStyle/>
              <a:p>
                <a:endParaRPr lang="en-US">
                  <a:solidFill>
                    <a:srgbClr val="000000"/>
                  </a:solidFill>
                </a:endParaRPr>
              </a:p>
            </p:txBody>
          </p:sp>
          <p:sp>
            <p:nvSpPr>
              <p:cNvPr id="29270" name="Freeform 391"/>
              <p:cNvSpPr>
                <a:spLocks/>
              </p:cNvSpPr>
              <p:nvPr/>
            </p:nvSpPr>
            <p:spPr bwMode="auto">
              <a:xfrm>
                <a:off x="3422" y="2532"/>
                <a:ext cx="87" cy="25"/>
              </a:xfrm>
              <a:custGeom>
                <a:avLst/>
                <a:gdLst>
                  <a:gd name="T0" fmla="*/ 86 w 87"/>
                  <a:gd name="T1" fmla="*/ 0 h 25"/>
                  <a:gd name="T2" fmla="*/ 84 w 87"/>
                  <a:gd name="T3" fmla="*/ 3 h 25"/>
                  <a:gd name="T4" fmla="*/ 82 w 87"/>
                  <a:gd name="T5" fmla="*/ 1 h 25"/>
                  <a:gd name="T6" fmla="*/ 80 w 87"/>
                  <a:gd name="T7" fmla="*/ 4 h 25"/>
                  <a:gd name="T8" fmla="*/ 77 w 87"/>
                  <a:gd name="T9" fmla="*/ 2 h 25"/>
                  <a:gd name="T10" fmla="*/ 76 w 87"/>
                  <a:gd name="T11" fmla="*/ 5 h 25"/>
                  <a:gd name="T12" fmla="*/ 73 w 87"/>
                  <a:gd name="T13" fmla="*/ 3 h 25"/>
                  <a:gd name="T14" fmla="*/ 72 w 87"/>
                  <a:gd name="T15" fmla="*/ 6 h 25"/>
                  <a:gd name="T16" fmla="*/ 68 w 87"/>
                  <a:gd name="T17" fmla="*/ 3 h 25"/>
                  <a:gd name="T18" fmla="*/ 67 w 87"/>
                  <a:gd name="T19" fmla="*/ 7 h 25"/>
                  <a:gd name="T20" fmla="*/ 64 w 87"/>
                  <a:gd name="T21" fmla="*/ 4 h 25"/>
                  <a:gd name="T22" fmla="*/ 61 w 87"/>
                  <a:gd name="T23" fmla="*/ 8 h 25"/>
                  <a:gd name="T24" fmla="*/ 56 w 87"/>
                  <a:gd name="T25" fmla="*/ 6 h 25"/>
                  <a:gd name="T26" fmla="*/ 48 w 87"/>
                  <a:gd name="T27" fmla="*/ 11 h 25"/>
                  <a:gd name="T28" fmla="*/ 42 w 87"/>
                  <a:gd name="T29" fmla="*/ 9 h 25"/>
                  <a:gd name="T30" fmla="*/ 36 w 87"/>
                  <a:gd name="T31" fmla="*/ 14 h 25"/>
                  <a:gd name="T32" fmla="*/ 28 w 87"/>
                  <a:gd name="T33" fmla="*/ 12 h 25"/>
                  <a:gd name="T34" fmla="*/ 24 w 87"/>
                  <a:gd name="T35" fmla="*/ 17 h 25"/>
                  <a:gd name="T36" fmla="*/ 16 w 87"/>
                  <a:gd name="T37" fmla="*/ 16 h 25"/>
                  <a:gd name="T38" fmla="*/ 14 w 87"/>
                  <a:gd name="T39" fmla="*/ 21 h 25"/>
                  <a:gd name="T40" fmla="*/ 10 w 87"/>
                  <a:gd name="T41" fmla="*/ 18 h 25"/>
                  <a:gd name="T42" fmla="*/ 9 w 87"/>
                  <a:gd name="T43" fmla="*/ 22 h 25"/>
                  <a:gd name="T44" fmla="*/ 5 w 87"/>
                  <a:gd name="T45" fmla="*/ 20 h 25"/>
                  <a:gd name="T46" fmla="*/ 3 w 87"/>
                  <a:gd name="T47" fmla="*/ 24 h 25"/>
                  <a:gd name="T48" fmla="*/ 0 w 87"/>
                  <a:gd name="T49" fmla="*/ 21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7"/>
                  <a:gd name="T76" fmla="*/ 0 h 25"/>
                  <a:gd name="T77" fmla="*/ 87 w 87"/>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7" h="25">
                    <a:moveTo>
                      <a:pt x="86" y="0"/>
                    </a:moveTo>
                    <a:lnTo>
                      <a:pt x="84" y="3"/>
                    </a:lnTo>
                    <a:lnTo>
                      <a:pt x="82" y="1"/>
                    </a:lnTo>
                    <a:lnTo>
                      <a:pt x="80" y="4"/>
                    </a:lnTo>
                    <a:lnTo>
                      <a:pt x="77" y="2"/>
                    </a:lnTo>
                    <a:lnTo>
                      <a:pt x="76" y="5"/>
                    </a:lnTo>
                    <a:lnTo>
                      <a:pt x="73" y="3"/>
                    </a:lnTo>
                    <a:lnTo>
                      <a:pt x="72" y="6"/>
                    </a:lnTo>
                    <a:lnTo>
                      <a:pt x="68" y="3"/>
                    </a:lnTo>
                    <a:lnTo>
                      <a:pt x="67" y="7"/>
                    </a:lnTo>
                    <a:lnTo>
                      <a:pt x="64" y="4"/>
                    </a:lnTo>
                    <a:lnTo>
                      <a:pt x="61" y="8"/>
                    </a:lnTo>
                    <a:lnTo>
                      <a:pt x="56" y="6"/>
                    </a:lnTo>
                    <a:lnTo>
                      <a:pt x="48" y="11"/>
                    </a:lnTo>
                    <a:lnTo>
                      <a:pt x="42" y="9"/>
                    </a:lnTo>
                    <a:lnTo>
                      <a:pt x="36" y="14"/>
                    </a:lnTo>
                    <a:lnTo>
                      <a:pt x="28" y="12"/>
                    </a:lnTo>
                    <a:lnTo>
                      <a:pt x="24" y="17"/>
                    </a:lnTo>
                    <a:lnTo>
                      <a:pt x="16" y="16"/>
                    </a:lnTo>
                    <a:lnTo>
                      <a:pt x="14" y="21"/>
                    </a:lnTo>
                    <a:lnTo>
                      <a:pt x="10" y="18"/>
                    </a:lnTo>
                    <a:lnTo>
                      <a:pt x="9" y="22"/>
                    </a:lnTo>
                    <a:lnTo>
                      <a:pt x="5" y="20"/>
                    </a:lnTo>
                    <a:lnTo>
                      <a:pt x="3" y="24"/>
                    </a:lnTo>
                    <a:lnTo>
                      <a:pt x="0" y="21"/>
                    </a:lnTo>
                  </a:path>
                </a:pathLst>
              </a:custGeom>
              <a:noFill/>
              <a:ln w="12700" cap="rnd">
                <a:solidFill>
                  <a:srgbClr val="C0E0C0"/>
                </a:solidFill>
                <a:round/>
                <a:headEnd/>
                <a:tailEnd/>
              </a:ln>
            </p:spPr>
            <p:txBody>
              <a:bodyPr/>
              <a:lstStyle/>
              <a:p>
                <a:endParaRPr lang="en-US">
                  <a:solidFill>
                    <a:srgbClr val="000000"/>
                  </a:solidFill>
                </a:endParaRPr>
              </a:p>
            </p:txBody>
          </p:sp>
          <p:sp>
            <p:nvSpPr>
              <p:cNvPr id="29271" name="Freeform 392"/>
              <p:cNvSpPr>
                <a:spLocks/>
              </p:cNvSpPr>
              <p:nvPr/>
            </p:nvSpPr>
            <p:spPr bwMode="auto">
              <a:xfrm>
                <a:off x="3423" y="2531"/>
                <a:ext cx="89" cy="25"/>
              </a:xfrm>
              <a:custGeom>
                <a:avLst/>
                <a:gdLst>
                  <a:gd name="T0" fmla="*/ 0 w 89"/>
                  <a:gd name="T1" fmla="*/ 21 h 25"/>
                  <a:gd name="T2" fmla="*/ 3 w 89"/>
                  <a:gd name="T3" fmla="*/ 24 h 25"/>
                  <a:gd name="T4" fmla="*/ 5 w 89"/>
                  <a:gd name="T5" fmla="*/ 21 h 25"/>
                  <a:gd name="T6" fmla="*/ 9 w 89"/>
                  <a:gd name="T7" fmla="*/ 23 h 25"/>
                  <a:gd name="T8" fmla="*/ 10 w 89"/>
                  <a:gd name="T9" fmla="*/ 19 h 25"/>
                  <a:gd name="T10" fmla="*/ 13 w 89"/>
                  <a:gd name="T11" fmla="*/ 21 h 25"/>
                  <a:gd name="T12" fmla="*/ 17 w 89"/>
                  <a:gd name="T13" fmla="*/ 16 h 25"/>
                  <a:gd name="T14" fmla="*/ 25 w 89"/>
                  <a:gd name="T15" fmla="*/ 16 h 25"/>
                  <a:gd name="T16" fmla="*/ 30 w 89"/>
                  <a:gd name="T17" fmla="*/ 12 h 25"/>
                  <a:gd name="T18" fmla="*/ 38 w 89"/>
                  <a:gd name="T19" fmla="*/ 14 h 25"/>
                  <a:gd name="T20" fmla="*/ 44 w 89"/>
                  <a:gd name="T21" fmla="*/ 9 h 25"/>
                  <a:gd name="T22" fmla="*/ 50 w 89"/>
                  <a:gd name="T23" fmla="*/ 11 h 25"/>
                  <a:gd name="T24" fmla="*/ 57 w 89"/>
                  <a:gd name="T25" fmla="*/ 6 h 25"/>
                  <a:gd name="T26" fmla="*/ 61 w 89"/>
                  <a:gd name="T27" fmla="*/ 9 h 25"/>
                  <a:gd name="T28" fmla="*/ 64 w 89"/>
                  <a:gd name="T29" fmla="*/ 5 h 25"/>
                  <a:gd name="T30" fmla="*/ 67 w 89"/>
                  <a:gd name="T31" fmla="*/ 7 h 25"/>
                  <a:gd name="T32" fmla="*/ 68 w 89"/>
                  <a:gd name="T33" fmla="*/ 4 h 25"/>
                  <a:gd name="T34" fmla="*/ 72 w 89"/>
                  <a:gd name="T35" fmla="*/ 6 h 25"/>
                  <a:gd name="T36" fmla="*/ 73 w 89"/>
                  <a:gd name="T37" fmla="*/ 3 h 25"/>
                  <a:gd name="T38" fmla="*/ 76 w 89"/>
                  <a:gd name="T39" fmla="*/ 6 h 25"/>
                  <a:gd name="T40" fmla="*/ 77 w 89"/>
                  <a:gd name="T41" fmla="*/ 3 h 25"/>
                  <a:gd name="T42" fmla="*/ 80 w 89"/>
                  <a:gd name="T43" fmla="*/ 4 h 25"/>
                  <a:gd name="T44" fmla="*/ 81 w 89"/>
                  <a:gd name="T45" fmla="*/ 2 h 25"/>
                  <a:gd name="T46" fmla="*/ 84 w 89"/>
                  <a:gd name="T47" fmla="*/ 4 h 25"/>
                  <a:gd name="T48" fmla="*/ 86 w 89"/>
                  <a:gd name="T49" fmla="*/ 0 h 25"/>
                  <a:gd name="T50" fmla="*/ 88 w 89"/>
                  <a:gd name="T51" fmla="*/ 2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9"/>
                  <a:gd name="T79" fmla="*/ 0 h 25"/>
                  <a:gd name="T80" fmla="*/ 89 w 89"/>
                  <a:gd name="T81" fmla="*/ 25 h 2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9" h="25">
                    <a:moveTo>
                      <a:pt x="0" y="21"/>
                    </a:moveTo>
                    <a:lnTo>
                      <a:pt x="3" y="24"/>
                    </a:lnTo>
                    <a:lnTo>
                      <a:pt x="5" y="21"/>
                    </a:lnTo>
                    <a:lnTo>
                      <a:pt x="9" y="23"/>
                    </a:lnTo>
                    <a:lnTo>
                      <a:pt x="10" y="19"/>
                    </a:lnTo>
                    <a:lnTo>
                      <a:pt x="13" y="21"/>
                    </a:lnTo>
                    <a:lnTo>
                      <a:pt x="17" y="16"/>
                    </a:lnTo>
                    <a:lnTo>
                      <a:pt x="25" y="16"/>
                    </a:lnTo>
                    <a:lnTo>
                      <a:pt x="30" y="12"/>
                    </a:lnTo>
                    <a:lnTo>
                      <a:pt x="38" y="14"/>
                    </a:lnTo>
                    <a:lnTo>
                      <a:pt x="44" y="9"/>
                    </a:lnTo>
                    <a:lnTo>
                      <a:pt x="50" y="11"/>
                    </a:lnTo>
                    <a:lnTo>
                      <a:pt x="57" y="6"/>
                    </a:lnTo>
                    <a:lnTo>
                      <a:pt x="61" y="9"/>
                    </a:lnTo>
                    <a:lnTo>
                      <a:pt x="64" y="5"/>
                    </a:lnTo>
                    <a:lnTo>
                      <a:pt x="67" y="7"/>
                    </a:lnTo>
                    <a:lnTo>
                      <a:pt x="68" y="4"/>
                    </a:lnTo>
                    <a:lnTo>
                      <a:pt x="72" y="6"/>
                    </a:lnTo>
                    <a:lnTo>
                      <a:pt x="73" y="3"/>
                    </a:lnTo>
                    <a:lnTo>
                      <a:pt x="76" y="6"/>
                    </a:lnTo>
                    <a:lnTo>
                      <a:pt x="77" y="3"/>
                    </a:lnTo>
                    <a:lnTo>
                      <a:pt x="80" y="4"/>
                    </a:lnTo>
                    <a:lnTo>
                      <a:pt x="81" y="2"/>
                    </a:lnTo>
                    <a:lnTo>
                      <a:pt x="84" y="4"/>
                    </a:lnTo>
                    <a:lnTo>
                      <a:pt x="86" y="0"/>
                    </a:lnTo>
                    <a:lnTo>
                      <a:pt x="88" y="2"/>
                    </a:lnTo>
                  </a:path>
                </a:pathLst>
              </a:custGeom>
              <a:noFill/>
              <a:ln w="12700" cap="rnd">
                <a:solidFill>
                  <a:srgbClr val="C0E0C0"/>
                </a:solidFill>
                <a:round/>
                <a:headEnd/>
                <a:tailEnd/>
              </a:ln>
            </p:spPr>
            <p:txBody>
              <a:bodyPr/>
              <a:lstStyle/>
              <a:p>
                <a:endParaRPr lang="en-US">
                  <a:solidFill>
                    <a:srgbClr val="000000"/>
                  </a:solidFill>
                </a:endParaRPr>
              </a:p>
            </p:txBody>
          </p:sp>
          <p:sp>
            <p:nvSpPr>
              <p:cNvPr id="29272" name="Freeform 393"/>
              <p:cNvSpPr>
                <a:spLocks/>
              </p:cNvSpPr>
              <p:nvPr/>
            </p:nvSpPr>
            <p:spPr bwMode="auto">
              <a:xfrm>
                <a:off x="3506" y="2530"/>
                <a:ext cx="26" cy="44"/>
              </a:xfrm>
              <a:custGeom>
                <a:avLst/>
                <a:gdLst>
                  <a:gd name="T0" fmla="*/ 18 w 26"/>
                  <a:gd name="T1" fmla="*/ 41 h 44"/>
                  <a:gd name="T2" fmla="*/ 17 w 26"/>
                  <a:gd name="T3" fmla="*/ 41 h 44"/>
                  <a:gd name="T4" fmla="*/ 16 w 26"/>
                  <a:gd name="T5" fmla="*/ 41 h 44"/>
                  <a:gd name="T6" fmla="*/ 15 w 26"/>
                  <a:gd name="T7" fmla="*/ 41 h 44"/>
                  <a:gd name="T8" fmla="*/ 15 w 26"/>
                  <a:gd name="T9" fmla="*/ 39 h 44"/>
                  <a:gd name="T10" fmla="*/ 15 w 26"/>
                  <a:gd name="T11" fmla="*/ 39 h 44"/>
                  <a:gd name="T12" fmla="*/ 13 w 26"/>
                  <a:gd name="T13" fmla="*/ 39 h 44"/>
                  <a:gd name="T14" fmla="*/ 12 w 26"/>
                  <a:gd name="T15" fmla="*/ 40 h 44"/>
                  <a:gd name="T16" fmla="*/ 11 w 26"/>
                  <a:gd name="T17" fmla="*/ 41 h 44"/>
                  <a:gd name="T18" fmla="*/ 10 w 26"/>
                  <a:gd name="T19" fmla="*/ 41 h 44"/>
                  <a:gd name="T20" fmla="*/ 9 w 26"/>
                  <a:gd name="T21" fmla="*/ 40 h 44"/>
                  <a:gd name="T22" fmla="*/ 8 w 26"/>
                  <a:gd name="T23" fmla="*/ 40 h 44"/>
                  <a:gd name="T24" fmla="*/ 8 w 26"/>
                  <a:gd name="T25" fmla="*/ 41 h 44"/>
                  <a:gd name="T26" fmla="*/ 8 w 26"/>
                  <a:gd name="T27" fmla="*/ 41 h 44"/>
                  <a:gd name="T28" fmla="*/ 7 w 26"/>
                  <a:gd name="T29" fmla="*/ 42 h 44"/>
                  <a:gd name="T30" fmla="*/ 6 w 26"/>
                  <a:gd name="T31" fmla="*/ 43 h 44"/>
                  <a:gd name="T32" fmla="*/ 5 w 26"/>
                  <a:gd name="T33" fmla="*/ 42 h 44"/>
                  <a:gd name="T34" fmla="*/ 3 w 26"/>
                  <a:gd name="T35" fmla="*/ 41 h 44"/>
                  <a:gd name="T36" fmla="*/ 2 w 26"/>
                  <a:gd name="T37" fmla="*/ 38 h 44"/>
                  <a:gd name="T38" fmla="*/ 1 w 26"/>
                  <a:gd name="T39" fmla="*/ 36 h 44"/>
                  <a:gd name="T40" fmla="*/ 1 w 26"/>
                  <a:gd name="T41" fmla="*/ 34 h 44"/>
                  <a:gd name="T42" fmla="*/ 0 w 26"/>
                  <a:gd name="T43" fmla="*/ 31 h 44"/>
                  <a:gd name="T44" fmla="*/ 0 w 26"/>
                  <a:gd name="T45" fmla="*/ 28 h 44"/>
                  <a:gd name="T46" fmla="*/ 0 w 26"/>
                  <a:gd name="T47" fmla="*/ 24 h 44"/>
                  <a:gd name="T48" fmla="*/ 0 w 26"/>
                  <a:gd name="T49" fmla="*/ 21 h 44"/>
                  <a:gd name="T50" fmla="*/ 1 w 26"/>
                  <a:gd name="T51" fmla="*/ 17 h 44"/>
                  <a:gd name="T52" fmla="*/ 2 w 26"/>
                  <a:gd name="T53" fmla="*/ 14 h 44"/>
                  <a:gd name="T54" fmla="*/ 4 w 26"/>
                  <a:gd name="T55" fmla="*/ 10 h 44"/>
                  <a:gd name="T56" fmla="*/ 6 w 26"/>
                  <a:gd name="T57" fmla="*/ 7 h 44"/>
                  <a:gd name="T58" fmla="*/ 8 w 26"/>
                  <a:gd name="T59" fmla="*/ 4 h 44"/>
                  <a:gd name="T60" fmla="*/ 10 w 26"/>
                  <a:gd name="T61" fmla="*/ 2 h 44"/>
                  <a:gd name="T62" fmla="*/ 13 w 26"/>
                  <a:gd name="T63" fmla="*/ 1 h 44"/>
                  <a:gd name="T64" fmla="*/ 16 w 26"/>
                  <a:gd name="T65" fmla="*/ 0 h 44"/>
                  <a:gd name="T66" fmla="*/ 18 w 26"/>
                  <a:gd name="T67" fmla="*/ 1 h 44"/>
                  <a:gd name="T68" fmla="*/ 20 w 26"/>
                  <a:gd name="T69" fmla="*/ 2 h 44"/>
                  <a:gd name="T70" fmla="*/ 22 w 26"/>
                  <a:gd name="T71" fmla="*/ 5 h 44"/>
                  <a:gd name="T72" fmla="*/ 24 w 26"/>
                  <a:gd name="T73" fmla="*/ 8 h 44"/>
                  <a:gd name="T74" fmla="*/ 24 w 26"/>
                  <a:gd name="T75" fmla="*/ 11 h 44"/>
                  <a:gd name="T76" fmla="*/ 25 w 26"/>
                  <a:gd name="T77" fmla="*/ 15 h 44"/>
                  <a:gd name="T78" fmla="*/ 25 w 26"/>
                  <a:gd name="T79" fmla="*/ 20 h 44"/>
                  <a:gd name="T80" fmla="*/ 25 w 26"/>
                  <a:gd name="T81" fmla="*/ 24 h 44"/>
                  <a:gd name="T82" fmla="*/ 24 w 26"/>
                  <a:gd name="T83" fmla="*/ 27 h 44"/>
                  <a:gd name="T84" fmla="*/ 24 w 26"/>
                  <a:gd name="T85" fmla="*/ 29 h 44"/>
                  <a:gd name="T86" fmla="*/ 23 w 26"/>
                  <a:gd name="T87" fmla="*/ 32 h 44"/>
                  <a:gd name="T88" fmla="*/ 22 w 26"/>
                  <a:gd name="T89" fmla="*/ 34 h 44"/>
                  <a:gd name="T90" fmla="*/ 22 w 26"/>
                  <a:gd name="T91" fmla="*/ 36 h 44"/>
                  <a:gd name="T92" fmla="*/ 21 w 26"/>
                  <a:gd name="T93" fmla="*/ 38 h 44"/>
                  <a:gd name="T94" fmla="*/ 19 w 26"/>
                  <a:gd name="T95" fmla="*/ 39 h 44"/>
                  <a:gd name="T96" fmla="*/ 18 w 26"/>
                  <a:gd name="T97" fmla="*/ 41 h 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
                  <a:gd name="T148" fmla="*/ 0 h 44"/>
                  <a:gd name="T149" fmla="*/ 26 w 26"/>
                  <a:gd name="T150" fmla="*/ 44 h 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 h="44">
                    <a:moveTo>
                      <a:pt x="18" y="41"/>
                    </a:moveTo>
                    <a:lnTo>
                      <a:pt x="17" y="41"/>
                    </a:lnTo>
                    <a:lnTo>
                      <a:pt x="16" y="41"/>
                    </a:lnTo>
                    <a:lnTo>
                      <a:pt x="15" y="41"/>
                    </a:lnTo>
                    <a:lnTo>
                      <a:pt x="15" y="39"/>
                    </a:lnTo>
                    <a:lnTo>
                      <a:pt x="13" y="39"/>
                    </a:lnTo>
                    <a:lnTo>
                      <a:pt x="12" y="40"/>
                    </a:lnTo>
                    <a:lnTo>
                      <a:pt x="11" y="41"/>
                    </a:lnTo>
                    <a:lnTo>
                      <a:pt x="10" y="41"/>
                    </a:lnTo>
                    <a:lnTo>
                      <a:pt x="9" y="40"/>
                    </a:lnTo>
                    <a:lnTo>
                      <a:pt x="8" y="40"/>
                    </a:lnTo>
                    <a:lnTo>
                      <a:pt x="8" y="41"/>
                    </a:lnTo>
                    <a:lnTo>
                      <a:pt x="7" y="42"/>
                    </a:lnTo>
                    <a:lnTo>
                      <a:pt x="6" y="43"/>
                    </a:lnTo>
                    <a:lnTo>
                      <a:pt x="5" y="42"/>
                    </a:lnTo>
                    <a:lnTo>
                      <a:pt x="3" y="41"/>
                    </a:lnTo>
                    <a:lnTo>
                      <a:pt x="2" y="38"/>
                    </a:lnTo>
                    <a:lnTo>
                      <a:pt x="1" y="36"/>
                    </a:lnTo>
                    <a:lnTo>
                      <a:pt x="1" y="34"/>
                    </a:lnTo>
                    <a:lnTo>
                      <a:pt x="0" y="31"/>
                    </a:lnTo>
                    <a:lnTo>
                      <a:pt x="0" y="28"/>
                    </a:lnTo>
                    <a:lnTo>
                      <a:pt x="0" y="24"/>
                    </a:lnTo>
                    <a:lnTo>
                      <a:pt x="0" y="21"/>
                    </a:lnTo>
                    <a:lnTo>
                      <a:pt x="1" y="17"/>
                    </a:lnTo>
                    <a:lnTo>
                      <a:pt x="2" y="14"/>
                    </a:lnTo>
                    <a:lnTo>
                      <a:pt x="4" y="10"/>
                    </a:lnTo>
                    <a:lnTo>
                      <a:pt x="6" y="7"/>
                    </a:lnTo>
                    <a:lnTo>
                      <a:pt x="8" y="4"/>
                    </a:lnTo>
                    <a:lnTo>
                      <a:pt x="10" y="2"/>
                    </a:lnTo>
                    <a:lnTo>
                      <a:pt x="13" y="1"/>
                    </a:lnTo>
                    <a:lnTo>
                      <a:pt x="16" y="0"/>
                    </a:lnTo>
                    <a:lnTo>
                      <a:pt x="18" y="1"/>
                    </a:lnTo>
                    <a:lnTo>
                      <a:pt x="20" y="2"/>
                    </a:lnTo>
                    <a:lnTo>
                      <a:pt x="22" y="5"/>
                    </a:lnTo>
                    <a:lnTo>
                      <a:pt x="24" y="8"/>
                    </a:lnTo>
                    <a:lnTo>
                      <a:pt x="24" y="11"/>
                    </a:lnTo>
                    <a:lnTo>
                      <a:pt x="25" y="15"/>
                    </a:lnTo>
                    <a:lnTo>
                      <a:pt x="25" y="20"/>
                    </a:lnTo>
                    <a:lnTo>
                      <a:pt x="25" y="24"/>
                    </a:lnTo>
                    <a:lnTo>
                      <a:pt x="24" y="27"/>
                    </a:lnTo>
                    <a:lnTo>
                      <a:pt x="24" y="29"/>
                    </a:lnTo>
                    <a:lnTo>
                      <a:pt x="23" y="32"/>
                    </a:lnTo>
                    <a:lnTo>
                      <a:pt x="22" y="34"/>
                    </a:lnTo>
                    <a:lnTo>
                      <a:pt x="22" y="36"/>
                    </a:lnTo>
                    <a:lnTo>
                      <a:pt x="21" y="38"/>
                    </a:lnTo>
                    <a:lnTo>
                      <a:pt x="19" y="39"/>
                    </a:lnTo>
                    <a:lnTo>
                      <a:pt x="18" y="41"/>
                    </a:lnTo>
                  </a:path>
                </a:pathLst>
              </a:custGeom>
              <a:solidFill>
                <a:srgbClr val="F0F0F0"/>
              </a:solidFill>
              <a:ln w="12700" cap="rnd">
                <a:noFill/>
                <a:round/>
                <a:headEnd/>
                <a:tailEnd/>
              </a:ln>
            </p:spPr>
            <p:txBody>
              <a:bodyPr/>
              <a:lstStyle/>
              <a:p>
                <a:endParaRPr lang="en-US">
                  <a:solidFill>
                    <a:srgbClr val="000000"/>
                  </a:solidFill>
                </a:endParaRPr>
              </a:p>
            </p:txBody>
          </p:sp>
          <p:sp>
            <p:nvSpPr>
              <p:cNvPr id="29273" name="Freeform 394"/>
              <p:cNvSpPr>
                <a:spLocks/>
              </p:cNvSpPr>
              <p:nvPr/>
            </p:nvSpPr>
            <p:spPr bwMode="auto">
              <a:xfrm>
                <a:off x="3523" y="2572"/>
                <a:ext cx="2" cy="3"/>
              </a:xfrm>
              <a:custGeom>
                <a:avLst/>
                <a:gdLst>
                  <a:gd name="T0" fmla="*/ 0 w 2"/>
                  <a:gd name="T1" fmla="*/ 0 h 3"/>
                  <a:gd name="T2" fmla="*/ 0 w 2"/>
                  <a:gd name="T3" fmla="*/ 0 h 3"/>
                  <a:gd name="T4" fmla="*/ 0 w 2"/>
                  <a:gd name="T5" fmla="*/ 1 h 3"/>
                  <a:gd name="T6" fmla="*/ 1 w 2"/>
                  <a:gd name="T7" fmla="*/ 1 h 3"/>
                  <a:gd name="T8" fmla="*/ 1 w 2"/>
                  <a:gd name="T9" fmla="*/ 1 h 3"/>
                  <a:gd name="T10" fmla="*/ 1 w 2"/>
                  <a:gd name="T11" fmla="*/ 2 h 3"/>
                  <a:gd name="T12" fmla="*/ 1 w 2"/>
                  <a:gd name="T13" fmla="*/ 2 h 3"/>
                  <a:gd name="T14" fmla="*/ 0 w 2"/>
                  <a:gd name="T15" fmla="*/ 2 h 3"/>
                  <a:gd name="T16" fmla="*/ 0 w 2"/>
                  <a:gd name="T17" fmla="*/ 1 h 3"/>
                  <a:gd name="T18" fmla="*/ 0 w 2"/>
                  <a:gd name="T19" fmla="*/ 0 h 3"/>
                  <a:gd name="T20" fmla="*/ 0 w 2"/>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3"/>
                  <a:gd name="T35" fmla="*/ 2 w 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3">
                    <a:moveTo>
                      <a:pt x="0" y="0"/>
                    </a:moveTo>
                    <a:lnTo>
                      <a:pt x="0" y="0"/>
                    </a:lnTo>
                    <a:lnTo>
                      <a:pt x="0" y="1"/>
                    </a:lnTo>
                    <a:lnTo>
                      <a:pt x="1" y="1"/>
                    </a:lnTo>
                    <a:lnTo>
                      <a:pt x="1" y="2"/>
                    </a:lnTo>
                    <a:lnTo>
                      <a:pt x="0" y="2"/>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274" name="Freeform 395"/>
              <p:cNvSpPr>
                <a:spLocks/>
              </p:cNvSpPr>
              <p:nvPr/>
            </p:nvSpPr>
            <p:spPr bwMode="auto">
              <a:xfrm>
                <a:off x="3519" y="2571"/>
                <a:ext cx="2" cy="3"/>
              </a:xfrm>
              <a:custGeom>
                <a:avLst/>
                <a:gdLst>
                  <a:gd name="T0" fmla="*/ 0 w 2"/>
                  <a:gd name="T1" fmla="*/ 1 h 3"/>
                  <a:gd name="T2" fmla="*/ 0 w 2"/>
                  <a:gd name="T3" fmla="*/ 1 h 3"/>
                  <a:gd name="T4" fmla="*/ 0 w 2"/>
                  <a:gd name="T5" fmla="*/ 1 h 3"/>
                  <a:gd name="T6" fmla="*/ 0 w 2"/>
                  <a:gd name="T7" fmla="*/ 0 h 3"/>
                  <a:gd name="T8" fmla="*/ 1 w 2"/>
                  <a:gd name="T9" fmla="*/ 0 h 3"/>
                  <a:gd name="T10" fmla="*/ 1 w 2"/>
                  <a:gd name="T11" fmla="*/ 1 h 3"/>
                  <a:gd name="T12" fmla="*/ 1 w 2"/>
                  <a:gd name="T13" fmla="*/ 1 h 3"/>
                  <a:gd name="T14" fmla="*/ 1 w 2"/>
                  <a:gd name="T15" fmla="*/ 1 h 3"/>
                  <a:gd name="T16" fmla="*/ 1 w 2"/>
                  <a:gd name="T17" fmla="*/ 2 h 3"/>
                  <a:gd name="T18" fmla="*/ 0 w 2"/>
                  <a:gd name="T19" fmla="*/ 2 h 3"/>
                  <a:gd name="T20" fmla="*/ 0 w 2"/>
                  <a:gd name="T21" fmla="*/ 2 h 3"/>
                  <a:gd name="T22" fmla="*/ 0 w 2"/>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3"/>
                  <a:gd name="T38" fmla="*/ 2 w 2"/>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3">
                    <a:moveTo>
                      <a:pt x="0" y="1"/>
                    </a:moveTo>
                    <a:lnTo>
                      <a:pt x="0" y="1"/>
                    </a:lnTo>
                    <a:lnTo>
                      <a:pt x="0" y="0"/>
                    </a:lnTo>
                    <a:lnTo>
                      <a:pt x="1" y="0"/>
                    </a:lnTo>
                    <a:lnTo>
                      <a:pt x="1" y="1"/>
                    </a:lnTo>
                    <a:lnTo>
                      <a:pt x="1" y="2"/>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275" name="Freeform 396"/>
              <p:cNvSpPr>
                <a:spLocks/>
              </p:cNvSpPr>
              <p:nvPr/>
            </p:nvSpPr>
            <p:spPr bwMode="auto">
              <a:xfrm>
                <a:off x="3514" y="2571"/>
                <a:ext cx="1" cy="4"/>
              </a:xfrm>
              <a:custGeom>
                <a:avLst/>
                <a:gdLst>
                  <a:gd name="T0" fmla="*/ 0 w 1"/>
                  <a:gd name="T1" fmla="*/ 2 h 4"/>
                  <a:gd name="T2" fmla="*/ 0 w 1"/>
                  <a:gd name="T3" fmla="*/ 2 h 4"/>
                  <a:gd name="T4" fmla="*/ 0 w 1"/>
                  <a:gd name="T5" fmla="*/ 0 h 4"/>
                  <a:gd name="T6" fmla="*/ 0 w 1"/>
                  <a:gd name="T7" fmla="*/ 0 h 4"/>
                  <a:gd name="T8" fmla="*/ 0 w 1"/>
                  <a:gd name="T9" fmla="*/ 0 h 4"/>
                  <a:gd name="T10" fmla="*/ 0 w 1"/>
                  <a:gd name="T11" fmla="*/ 0 h 4"/>
                  <a:gd name="T12" fmla="*/ 0 w 1"/>
                  <a:gd name="T13" fmla="*/ 3 h 4"/>
                  <a:gd name="T14" fmla="*/ 0 w 1"/>
                  <a:gd name="T15" fmla="*/ 3 h 4"/>
                  <a:gd name="T16" fmla="*/ 0 w 1"/>
                  <a:gd name="T17" fmla="*/ 3 h 4"/>
                  <a:gd name="T18" fmla="*/ 0 w 1"/>
                  <a:gd name="T19" fmla="*/ 2 h 4"/>
                  <a:gd name="T20" fmla="*/ 0 w 1"/>
                  <a:gd name="T21" fmla="*/ 1 h 4"/>
                  <a:gd name="T22" fmla="*/ 0 w 1"/>
                  <a:gd name="T23" fmla="*/ 2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4"/>
                  <a:gd name="T38" fmla="*/ 1 w 1"/>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4">
                    <a:moveTo>
                      <a:pt x="0" y="2"/>
                    </a:moveTo>
                    <a:lnTo>
                      <a:pt x="0" y="2"/>
                    </a:lnTo>
                    <a:lnTo>
                      <a:pt x="0" y="0"/>
                    </a:lnTo>
                    <a:lnTo>
                      <a:pt x="0" y="3"/>
                    </a:lnTo>
                    <a:lnTo>
                      <a:pt x="0" y="2"/>
                    </a:lnTo>
                    <a:lnTo>
                      <a:pt x="0" y="1"/>
                    </a:lnTo>
                    <a:lnTo>
                      <a:pt x="0" y="2"/>
                    </a:lnTo>
                  </a:path>
                </a:pathLst>
              </a:custGeom>
              <a:solidFill>
                <a:srgbClr val="206000"/>
              </a:solidFill>
              <a:ln w="12700" cap="rnd">
                <a:noFill/>
                <a:round/>
                <a:headEnd/>
                <a:tailEnd/>
              </a:ln>
            </p:spPr>
            <p:txBody>
              <a:bodyPr/>
              <a:lstStyle/>
              <a:p>
                <a:endParaRPr lang="en-US">
                  <a:solidFill>
                    <a:srgbClr val="000000"/>
                  </a:solidFill>
                </a:endParaRPr>
              </a:p>
            </p:txBody>
          </p:sp>
          <p:sp>
            <p:nvSpPr>
              <p:cNvPr id="29276" name="Freeform 397"/>
              <p:cNvSpPr>
                <a:spLocks/>
              </p:cNvSpPr>
              <p:nvPr/>
            </p:nvSpPr>
            <p:spPr bwMode="auto">
              <a:xfrm>
                <a:off x="3511" y="2574"/>
                <a:ext cx="2" cy="2"/>
              </a:xfrm>
              <a:custGeom>
                <a:avLst/>
                <a:gdLst>
                  <a:gd name="T0" fmla="*/ 0 w 2"/>
                  <a:gd name="T1" fmla="*/ 0 h 2"/>
                  <a:gd name="T2" fmla="*/ 0 w 2"/>
                  <a:gd name="T3" fmla="*/ 0 h 2"/>
                  <a:gd name="T4" fmla="*/ 0 w 2"/>
                  <a:gd name="T5" fmla="*/ 0 h 2"/>
                  <a:gd name="T6" fmla="*/ 1 w 2"/>
                  <a:gd name="T7" fmla="*/ 0 h 2"/>
                  <a:gd name="T8" fmla="*/ 1 w 2"/>
                  <a:gd name="T9" fmla="*/ 0 h 2"/>
                  <a:gd name="T10" fmla="*/ 1 w 2"/>
                  <a:gd name="T11" fmla="*/ 0 h 2"/>
                  <a:gd name="T12" fmla="*/ 1 w 2"/>
                  <a:gd name="T13" fmla="*/ 0 h 2"/>
                  <a:gd name="T14" fmla="*/ 1 w 2"/>
                  <a:gd name="T15" fmla="*/ 1 h 2"/>
                  <a:gd name="T16" fmla="*/ 0 w 2"/>
                  <a:gd name="T17" fmla="*/ 1 h 2"/>
                  <a:gd name="T18" fmla="*/ 0 w 2"/>
                  <a:gd name="T19" fmla="*/ 1 h 2"/>
                  <a:gd name="T20" fmla="*/ 0 w 2"/>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2"/>
                  <a:gd name="T35" fmla="*/ 2 w 2"/>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2">
                    <a:moveTo>
                      <a:pt x="0" y="0"/>
                    </a:moveTo>
                    <a:lnTo>
                      <a:pt x="0" y="0"/>
                    </a:lnTo>
                    <a:lnTo>
                      <a:pt x="1" y="0"/>
                    </a:lnTo>
                    <a:lnTo>
                      <a:pt x="1" y="1"/>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277" name="Freeform 398"/>
              <p:cNvSpPr>
                <a:spLocks/>
              </p:cNvSpPr>
              <p:nvPr/>
            </p:nvSpPr>
            <p:spPr bwMode="auto">
              <a:xfrm>
                <a:off x="3504" y="2553"/>
                <a:ext cx="5" cy="21"/>
              </a:xfrm>
              <a:custGeom>
                <a:avLst/>
                <a:gdLst>
                  <a:gd name="T0" fmla="*/ 2 w 5"/>
                  <a:gd name="T1" fmla="*/ 0 h 21"/>
                  <a:gd name="T2" fmla="*/ 2 w 5"/>
                  <a:gd name="T3" fmla="*/ 0 h 21"/>
                  <a:gd name="T4" fmla="*/ 1 w 5"/>
                  <a:gd name="T5" fmla="*/ 3 h 21"/>
                  <a:gd name="T6" fmla="*/ 2 w 5"/>
                  <a:gd name="T7" fmla="*/ 6 h 21"/>
                  <a:gd name="T8" fmla="*/ 2 w 5"/>
                  <a:gd name="T9" fmla="*/ 9 h 21"/>
                  <a:gd name="T10" fmla="*/ 2 w 5"/>
                  <a:gd name="T11" fmla="*/ 12 h 21"/>
                  <a:gd name="T12" fmla="*/ 2 w 5"/>
                  <a:gd name="T13" fmla="*/ 14 h 21"/>
                  <a:gd name="T14" fmla="*/ 3 w 5"/>
                  <a:gd name="T15" fmla="*/ 16 h 21"/>
                  <a:gd name="T16" fmla="*/ 3 w 5"/>
                  <a:gd name="T17" fmla="*/ 17 h 21"/>
                  <a:gd name="T18" fmla="*/ 4 w 5"/>
                  <a:gd name="T19" fmla="*/ 19 h 21"/>
                  <a:gd name="T20" fmla="*/ 3 w 5"/>
                  <a:gd name="T21" fmla="*/ 20 h 21"/>
                  <a:gd name="T22" fmla="*/ 2 w 5"/>
                  <a:gd name="T23" fmla="*/ 19 h 21"/>
                  <a:gd name="T24" fmla="*/ 2 w 5"/>
                  <a:gd name="T25" fmla="*/ 17 h 21"/>
                  <a:gd name="T26" fmla="*/ 1 w 5"/>
                  <a:gd name="T27" fmla="*/ 14 h 21"/>
                  <a:gd name="T28" fmla="*/ 0 w 5"/>
                  <a:gd name="T29" fmla="*/ 12 h 21"/>
                  <a:gd name="T30" fmla="*/ 0 w 5"/>
                  <a:gd name="T31" fmla="*/ 9 h 21"/>
                  <a:gd name="T32" fmla="*/ 0 w 5"/>
                  <a:gd name="T33" fmla="*/ 6 h 21"/>
                  <a:gd name="T34" fmla="*/ 0 w 5"/>
                  <a:gd name="T35" fmla="*/ 3 h 21"/>
                  <a:gd name="T36" fmla="*/ 0 w 5"/>
                  <a:gd name="T37" fmla="*/ 0 h 21"/>
                  <a:gd name="T38" fmla="*/ 2 w 5"/>
                  <a:gd name="T39" fmla="*/ 0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21"/>
                  <a:gd name="T62" fmla="*/ 5 w 5"/>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21">
                    <a:moveTo>
                      <a:pt x="2" y="0"/>
                    </a:moveTo>
                    <a:lnTo>
                      <a:pt x="2" y="0"/>
                    </a:lnTo>
                    <a:lnTo>
                      <a:pt x="1" y="3"/>
                    </a:lnTo>
                    <a:lnTo>
                      <a:pt x="2" y="6"/>
                    </a:lnTo>
                    <a:lnTo>
                      <a:pt x="2" y="9"/>
                    </a:lnTo>
                    <a:lnTo>
                      <a:pt x="2" y="12"/>
                    </a:lnTo>
                    <a:lnTo>
                      <a:pt x="2" y="14"/>
                    </a:lnTo>
                    <a:lnTo>
                      <a:pt x="3" y="16"/>
                    </a:lnTo>
                    <a:lnTo>
                      <a:pt x="3" y="17"/>
                    </a:lnTo>
                    <a:lnTo>
                      <a:pt x="4" y="19"/>
                    </a:lnTo>
                    <a:lnTo>
                      <a:pt x="3" y="20"/>
                    </a:lnTo>
                    <a:lnTo>
                      <a:pt x="2" y="19"/>
                    </a:lnTo>
                    <a:lnTo>
                      <a:pt x="2" y="17"/>
                    </a:lnTo>
                    <a:lnTo>
                      <a:pt x="1" y="14"/>
                    </a:lnTo>
                    <a:lnTo>
                      <a:pt x="0" y="12"/>
                    </a:lnTo>
                    <a:lnTo>
                      <a:pt x="0" y="9"/>
                    </a:lnTo>
                    <a:lnTo>
                      <a:pt x="0" y="6"/>
                    </a:lnTo>
                    <a:lnTo>
                      <a:pt x="0" y="3"/>
                    </a:lnTo>
                    <a:lnTo>
                      <a:pt x="0"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278" name="Freeform 399"/>
              <p:cNvSpPr>
                <a:spLocks/>
              </p:cNvSpPr>
              <p:nvPr/>
            </p:nvSpPr>
            <p:spPr bwMode="auto">
              <a:xfrm>
                <a:off x="3505" y="2529"/>
                <a:ext cx="16" cy="20"/>
              </a:xfrm>
              <a:custGeom>
                <a:avLst/>
                <a:gdLst>
                  <a:gd name="T0" fmla="*/ 15 w 16"/>
                  <a:gd name="T1" fmla="*/ 2 h 20"/>
                  <a:gd name="T2" fmla="*/ 15 w 16"/>
                  <a:gd name="T3" fmla="*/ 2 h 20"/>
                  <a:gd name="T4" fmla="*/ 13 w 16"/>
                  <a:gd name="T5" fmla="*/ 2 h 20"/>
                  <a:gd name="T6" fmla="*/ 11 w 16"/>
                  <a:gd name="T7" fmla="*/ 3 h 20"/>
                  <a:gd name="T8" fmla="*/ 9 w 16"/>
                  <a:gd name="T9" fmla="*/ 5 h 20"/>
                  <a:gd name="T10" fmla="*/ 6 w 16"/>
                  <a:gd name="T11" fmla="*/ 7 h 20"/>
                  <a:gd name="T12" fmla="*/ 5 w 16"/>
                  <a:gd name="T13" fmla="*/ 10 h 20"/>
                  <a:gd name="T14" fmla="*/ 4 w 16"/>
                  <a:gd name="T15" fmla="*/ 12 h 20"/>
                  <a:gd name="T16" fmla="*/ 3 w 16"/>
                  <a:gd name="T17" fmla="*/ 16 h 20"/>
                  <a:gd name="T18" fmla="*/ 2 w 16"/>
                  <a:gd name="T19" fmla="*/ 19 h 20"/>
                  <a:gd name="T20" fmla="*/ 0 w 16"/>
                  <a:gd name="T21" fmla="*/ 19 h 20"/>
                  <a:gd name="T22" fmla="*/ 1 w 16"/>
                  <a:gd name="T23" fmla="*/ 16 h 20"/>
                  <a:gd name="T24" fmla="*/ 2 w 16"/>
                  <a:gd name="T25" fmla="*/ 12 h 20"/>
                  <a:gd name="T26" fmla="*/ 3 w 16"/>
                  <a:gd name="T27" fmla="*/ 9 h 20"/>
                  <a:gd name="T28" fmla="*/ 5 w 16"/>
                  <a:gd name="T29" fmla="*/ 6 h 20"/>
                  <a:gd name="T30" fmla="*/ 7 w 16"/>
                  <a:gd name="T31" fmla="*/ 3 h 20"/>
                  <a:gd name="T32" fmla="*/ 9 w 16"/>
                  <a:gd name="T33" fmla="*/ 1 h 20"/>
                  <a:gd name="T34" fmla="*/ 12 w 16"/>
                  <a:gd name="T35" fmla="*/ 0 h 20"/>
                  <a:gd name="T36" fmla="*/ 15 w 16"/>
                  <a:gd name="T37" fmla="*/ 0 h 20"/>
                  <a:gd name="T38" fmla="*/ 15 w 16"/>
                  <a:gd name="T39" fmla="*/ 2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
                  <a:gd name="T61" fmla="*/ 0 h 20"/>
                  <a:gd name="T62" fmla="*/ 16 w 16"/>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 h="20">
                    <a:moveTo>
                      <a:pt x="15" y="2"/>
                    </a:moveTo>
                    <a:lnTo>
                      <a:pt x="15" y="2"/>
                    </a:lnTo>
                    <a:lnTo>
                      <a:pt x="13" y="2"/>
                    </a:lnTo>
                    <a:lnTo>
                      <a:pt x="11" y="3"/>
                    </a:lnTo>
                    <a:lnTo>
                      <a:pt x="9" y="5"/>
                    </a:lnTo>
                    <a:lnTo>
                      <a:pt x="6" y="7"/>
                    </a:lnTo>
                    <a:lnTo>
                      <a:pt x="5" y="10"/>
                    </a:lnTo>
                    <a:lnTo>
                      <a:pt x="4" y="12"/>
                    </a:lnTo>
                    <a:lnTo>
                      <a:pt x="3" y="16"/>
                    </a:lnTo>
                    <a:lnTo>
                      <a:pt x="2" y="19"/>
                    </a:lnTo>
                    <a:lnTo>
                      <a:pt x="0" y="19"/>
                    </a:lnTo>
                    <a:lnTo>
                      <a:pt x="1" y="16"/>
                    </a:lnTo>
                    <a:lnTo>
                      <a:pt x="2" y="12"/>
                    </a:lnTo>
                    <a:lnTo>
                      <a:pt x="3" y="9"/>
                    </a:lnTo>
                    <a:lnTo>
                      <a:pt x="5" y="6"/>
                    </a:lnTo>
                    <a:lnTo>
                      <a:pt x="7" y="3"/>
                    </a:lnTo>
                    <a:lnTo>
                      <a:pt x="9" y="1"/>
                    </a:lnTo>
                    <a:lnTo>
                      <a:pt x="12" y="0"/>
                    </a:lnTo>
                    <a:lnTo>
                      <a:pt x="15" y="0"/>
                    </a:lnTo>
                    <a:lnTo>
                      <a:pt x="15" y="2"/>
                    </a:lnTo>
                  </a:path>
                </a:pathLst>
              </a:custGeom>
              <a:solidFill>
                <a:srgbClr val="206000"/>
              </a:solidFill>
              <a:ln w="12700" cap="rnd">
                <a:noFill/>
                <a:round/>
                <a:headEnd/>
                <a:tailEnd/>
              </a:ln>
            </p:spPr>
            <p:txBody>
              <a:bodyPr/>
              <a:lstStyle/>
              <a:p>
                <a:endParaRPr lang="en-US">
                  <a:solidFill>
                    <a:srgbClr val="000000"/>
                  </a:solidFill>
                </a:endParaRPr>
              </a:p>
            </p:txBody>
          </p:sp>
          <p:sp>
            <p:nvSpPr>
              <p:cNvPr id="29279" name="Freeform 400"/>
              <p:cNvSpPr>
                <a:spLocks/>
              </p:cNvSpPr>
              <p:nvPr/>
            </p:nvSpPr>
            <p:spPr bwMode="auto">
              <a:xfrm>
                <a:off x="3525" y="2529"/>
                <a:ext cx="9" cy="24"/>
              </a:xfrm>
              <a:custGeom>
                <a:avLst/>
                <a:gdLst>
                  <a:gd name="T0" fmla="*/ 6 w 9"/>
                  <a:gd name="T1" fmla="*/ 22 h 24"/>
                  <a:gd name="T2" fmla="*/ 6 w 9"/>
                  <a:gd name="T3" fmla="*/ 22 h 24"/>
                  <a:gd name="T4" fmla="*/ 6 w 9"/>
                  <a:gd name="T5" fmla="*/ 19 h 24"/>
                  <a:gd name="T6" fmla="*/ 6 w 9"/>
                  <a:gd name="T7" fmla="*/ 15 h 24"/>
                  <a:gd name="T8" fmla="*/ 6 w 9"/>
                  <a:gd name="T9" fmla="*/ 11 h 24"/>
                  <a:gd name="T10" fmla="*/ 5 w 9"/>
                  <a:gd name="T11" fmla="*/ 8 h 24"/>
                  <a:gd name="T12" fmla="*/ 4 w 9"/>
                  <a:gd name="T13" fmla="*/ 6 h 24"/>
                  <a:gd name="T14" fmla="*/ 3 w 9"/>
                  <a:gd name="T15" fmla="*/ 3 h 24"/>
                  <a:gd name="T16" fmla="*/ 2 w 9"/>
                  <a:gd name="T17" fmla="*/ 3 h 24"/>
                  <a:gd name="T18" fmla="*/ 0 w 9"/>
                  <a:gd name="T19" fmla="*/ 2 h 24"/>
                  <a:gd name="T20" fmla="*/ 0 w 9"/>
                  <a:gd name="T21" fmla="*/ 0 h 24"/>
                  <a:gd name="T22" fmla="*/ 2 w 9"/>
                  <a:gd name="T23" fmla="*/ 1 h 24"/>
                  <a:gd name="T24" fmla="*/ 4 w 9"/>
                  <a:gd name="T25" fmla="*/ 2 h 24"/>
                  <a:gd name="T26" fmla="*/ 5 w 9"/>
                  <a:gd name="T27" fmla="*/ 5 h 24"/>
                  <a:gd name="T28" fmla="*/ 6 w 9"/>
                  <a:gd name="T29" fmla="*/ 8 h 24"/>
                  <a:gd name="T30" fmla="*/ 7 w 9"/>
                  <a:gd name="T31" fmla="*/ 11 h 24"/>
                  <a:gd name="T32" fmla="*/ 8 w 9"/>
                  <a:gd name="T33" fmla="*/ 15 h 24"/>
                  <a:gd name="T34" fmla="*/ 8 w 9"/>
                  <a:gd name="T35" fmla="*/ 19 h 24"/>
                  <a:gd name="T36" fmla="*/ 7 w 9"/>
                  <a:gd name="T37" fmla="*/ 23 h 24"/>
                  <a:gd name="T38" fmla="*/ 6 w 9"/>
                  <a:gd name="T39" fmla="*/ 2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
                  <a:gd name="T61" fmla="*/ 0 h 24"/>
                  <a:gd name="T62" fmla="*/ 9 w 9"/>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 h="24">
                    <a:moveTo>
                      <a:pt x="6" y="22"/>
                    </a:moveTo>
                    <a:lnTo>
                      <a:pt x="6" y="22"/>
                    </a:lnTo>
                    <a:lnTo>
                      <a:pt x="6" y="19"/>
                    </a:lnTo>
                    <a:lnTo>
                      <a:pt x="6" y="15"/>
                    </a:lnTo>
                    <a:lnTo>
                      <a:pt x="6" y="11"/>
                    </a:lnTo>
                    <a:lnTo>
                      <a:pt x="5" y="8"/>
                    </a:lnTo>
                    <a:lnTo>
                      <a:pt x="4" y="6"/>
                    </a:lnTo>
                    <a:lnTo>
                      <a:pt x="3" y="3"/>
                    </a:lnTo>
                    <a:lnTo>
                      <a:pt x="2" y="3"/>
                    </a:lnTo>
                    <a:lnTo>
                      <a:pt x="0" y="2"/>
                    </a:lnTo>
                    <a:lnTo>
                      <a:pt x="0" y="0"/>
                    </a:lnTo>
                    <a:lnTo>
                      <a:pt x="2" y="1"/>
                    </a:lnTo>
                    <a:lnTo>
                      <a:pt x="4" y="2"/>
                    </a:lnTo>
                    <a:lnTo>
                      <a:pt x="5" y="5"/>
                    </a:lnTo>
                    <a:lnTo>
                      <a:pt x="6" y="8"/>
                    </a:lnTo>
                    <a:lnTo>
                      <a:pt x="7" y="11"/>
                    </a:lnTo>
                    <a:lnTo>
                      <a:pt x="8" y="15"/>
                    </a:lnTo>
                    <a:lnTo>
                      <a:pt x="8" y="19"/>
                    </a:lnTo>
                    <a:lnTo>
                      <a:pt x="7" y="23"/>
                    </a:lnTo>
                    <a:lnTo>
                      <a:pt x="6" y="22"/>
                    </a:lnTo>
                  </a:path>
                </a:pathLst>
              </a:custGeom>
              <a:solidFill>
                <a:srgbClr val="206000"/>
              </a:solidFill>
              <a:ln w="12700" cap="rnd">
                <a:noFill/>
                <a:round/>
                <a:headEnd/>
                <a:tailEnd/>
              </a:ln>
            </p:spPr>
            <p:txBody>
              <a:bodyPr/>
              <a:lstStyle/>
              <a:p>
                <a:endParaRPr lang="en-US">
                  <a:solidFill>
                    <a:srgbClr val="000000"/>
                  </a:solidFill>
                </a:endParaRPr>
              </a:p>
            </p:txBody>
          </p:sp>
          <p:sp>
            <p:nvSpPr>
              <p:cNvPr id="29280" name="Freeform 401"/>
              <p:cNvSpPr>
                <a:spLocks/>
              </p:cNvSpPr>
              <p:nvPr/>
            </p:nvSpPr>
            <p:spPr bwMode="auto">
              <a:xfrm>
                <a:off x="3527" y="2556"/>
                <a:ext cx="6" cy="16"/>
              </a:xfrm>
              <a:custGeom>
                <a:avLst/>
                <a:gdLst>
                  <a:gd name="T0" fmla="*/ 0 w 6"/>
                  <a:gd name="T1" fmla="*/ 14 h 16"/>
                  <a:gd name="T2" fmla="*/ 0 w 6"/>
                  <a:gd name="T3" fmla="*/ 14 h 16"/>
                  <a:gd name="T4" fmla="*/ 1 w 6"/>
                  <a:gd name="T5" fmla="*/ 13 h 16"/>
                  <a:gd name="T6" fmla="*/ 2 w 6"/>
                  <a:gd name="T7" fmla="*/ 11 h 16"/>
                  <a:gd name="T8" fmla="*/ 2 w 6"/>
                  <a:gd name="T9" fmla="*/ 10 h 16"/>
                  <a:gd name="T10" fmla="*/ 3 w 6"/>
                  <a:gd name="T11" fmla="*/ 9 h 16"/>
                  <a:gd name="T12" fmla="*/ 3 w 6"/>
                  <a:gd name="T13" fmla="*/ 7 h 16"/>
                  <a:gd name="T14" fmla="*/ 3 w 6"/>
                  <a:gd name="T15" fmla="*/ 5 h 16"/>
                  <a:gd name="T16" fmla="*/ 4 w 6"/>
                  <a:gd name="T17" fmla="*/ 3 h 16"/>
                  <a:gd name="T18" fmla="*/ 4 w 6"/>
                  <a:gd name="T19" fmla="*/ 0 h 16"/>
                  <a:gd name="T20" fmla="*/ 5 w 6"/>
                  <a:gd name="T21" fmla="*/ 1 h 16"/>
                  <a:gd name="T22" fmla="*/ 5 w 6"/>
                  <a:gd name="T23" fmla="*/ 3 h 16"/>
                  <a:gd name="T24" fmla="*/ 5 w 6"/>
                  <a:gd name="T25" fmla="*/ 6 h 16"/>
                  <a:gd name="T26" fmla="*/ 4 w 6"/>
                  <a:gd name="T27" fmla="*/ 8 h 16"/>
                  <a:gd name="T28" fmla="*/ 4 w 6"/>
                  <a:gd name="T29" fmla="*/ 9 h 16"/>
                  <a:gd name="T30" fmla="*/ 3 w 6"/>
                  <a:gd name="T31" fmla="*/ 11 h 16"/>
                  <a:gd name="T32" fmla="*/ 3 w 6"/>
                  <a:gd name="T33" fmla="*/ 13 h 16"/>
                  <a:gd name="T34" fmla="*/ 2 w 6"/>
                  <a:gd name="T35" fmla="*/ 14 h 16"/>
                  <a:gd name="T36" fmla="*/ 1 w 6"/>
                  <a:gd name="T37" fmla="*/ 15 h 16"/>
                  <a:gd name="T38" fmla="*/ 0 w 6"/>
                  <a:gd name="T39" fmla="*/ 14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
                  <a:gd name="T61" fmla="*/ 0 h 16"/>
                  <a:gd name="T62" fmla="*/ 6 w 6"/>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 h="16">
                    <a:moveTo>
                      <a:pt x="0" y="14"/>
                    </a:moveTo>
                    <a:lnTo>
                      <a:pt x="0" y="14"/>
                    </a:lnTo>
                    <a:lnTo>
                      <a:pt x="1" y="13"/>
                    </a:lnTo>
                    <a:lnTo>
                      <a:pt x="2" y="11"/>
                    </a:lnTo>
                    <a:lnTo>
                      <a:pt x="2" y="10"/>
                    </a:lnTo>
                    <a:lnTo>
                      <a:pt x="3" y="9"/>
                    </a:lnTo>
                    <a:lnTo>
                      <a:pt x="3" y="7"/>
                    </a:lnTo>
                    <a:lnTo>
                      <a:pt x="3" y="5"/>
                    </a:lnTo>
                    <a:lnTo>
                      <a:pt x="4" y="3"/>
                    </a:lnTo>
                    <a:lnTo>
                      <a:pt x="4" y="0"/>
                    </a:lnTo>
                    <a:lnTo>
                      <a:pt x="5" y="1"/>
                    </a:lnTo>
                    <a:lnTo>
                      <a:pt x="5" y="3"/>
                    </a:lnTo>
                    <a:lnTo>
                      <a:pt x="5" y="6"/>
                    </a:lnTo>
                    <a:lnTo>
                      <a:pt x="4" y="8"/>
                    </a:lnTo>
                    <a:lnTo>
                      <a:pt x="4" y="9"/>
                    </a:lnTo>
                    <a:lnTo>
                      <a:pt x="3" y="11"/>
                    </a:lnTo>
                    <a:lnTo>
                      <a:pt x="3" y="13"/>
                    </a:lnTo>
                    <a:lnTo>
                      <a:pt x="2" y="14"/>
                    </a:lnTo>
                    <a:lnTo>
                      <a:pt x="1" y="15"/>
                    </a:lnTo>
                    <a:lnTo>
                      <a:pt x="0" y="14"/>
                    </a:lnTo>
                  </a:path>
                </a:pathLst>
              </a:custGeom>
              <a:solidFill>
                <a:srgbClr val="206000"/>
              </a:solidFill>
              <a:ln w="12700" cap="rnd">
                <a:noFill/>
                <a:round/>
                <a:headEnd/>
                <a:tailEnd/>
              </a:ln>
            </p:spPr>
            <p:txBody>
              <a:bodyPr/>
              <a:lstStyle/>
              <a:p>
                <a:endParaRPr lang="en-US">
                  <a:solidFill>
                    <a:srgbClr val="000000"/>
                  </a:solidFill>
                </a:endParaRPr>
              </a:p>
            </p:txBody>
          </p:sp>
          <p:sp>
            <p:nvSpPr>
              <p:cNvPr id="29281" name="Freeform 402"/>
              <p:cNvSpPr>
                <a:spLocks/>
              </p:cNvSpPr>
              <p:nvPr/>
            </p:nvSpPr>
            <p:spPr bwMode="auto">
              <a:xfrm>
                <a:off x="3508" y="2533"/>
                <a:ext cx="23" cy="38"/>
              </a:xfrm>
              <a:custGeom>
                <a:avLst/>
                <a:gdLst>
                  <a:gd name="T0" fmla="*/ 13 w 23"/>
                  <a:gd name="T1" fmla="*/ 3 h 38"/>
                  <a:gd name="T2" fmla="*/ 15 w 23"/>
                  <a:gd name="T3" fmla="*/ 1 h 38"/>
                  <a:gd name="T4" fmla="*/ 17 w 23"/>
                  <a:gd name="T5" fmla="*/ 0 h 38"/>
                  <a:gd name="T6" fmla="*/ 19 w 23"/>
                  <a:gd name="T7" fmla="*/ 1 h 38"/>
                  <a:gd name="T8" fmla="*/ 20 w 23"/>
                  <a:gd name="T9" fmla="*/ 4 h 38"/>
                  <a:gd name="T10" fmla="*/ 21 w 23"/>
                  <a:gd name="T11" fmla="*/ 8 h 38"/>
                  <a:gd name="T12" fmla="*/ 22 w 23"/>
                  <a:gd name="T13" fmla="*/ 13 h 38"/>
                  <a:gd name="T14" fmla="*/ 22 w 23"/>
                  <a:gd name="T15" fmla="*/ 16 h 38"/>
                  <a:gd name="T16" fmla="*/ 22 w 23"/>
                  <a:gd name="T17" fmla="*/ 21 h 38"/>
                  <a:gd name="T18" fmla="*/ 21 w 23"/>
                  <a:gd name="T19" fmla="*/ 23 h 38"/>
                  <a:gd name="T20" fmla="*/ 21 w 23"/>
                  <a:gd name="T21" fmla="*/ 25 h 38"/>
                  <a:gd name="T22" fmla="*/ 21 w 23"/>
                  <a:gd name="T23" fmla="*/ 27 h 38"/>
                  <a:gd name="T24" fmla="*/ 20 w 23"/>
                  <a:gd name="T25" fmla="*/ 29 h 38"/>
                  <a:gd name="T26" fmla="*/ 19 w 23"/>
                  <a:gd name="T27" fmla="*/ 30 h 38"/>
                  <a:gd name="T28" fmla="*/ 18 w 23"/>
                  <a:gd name="T29" fmla="*/ 33 h 38"/>
                  <a:gd name="T30" fmla="*/ 17 w 23"/>
                  <a:gd name="T31" fmla="*/ 34 h 38"/>
                  <a:gd name="T32" fmla="*/ 16 w 23"/>
                  <a:gd name="T33" fmla="*/ 36 h 38"/>
                  <a:gd name="T34" fmla="*/ 15 w 23"/>
                  <a:gd name="T35" fmla="*/ 36 h 38"/>
                  <a:gd name="T36" fmla="*/ 15 w 23"/>
                  <a:gd name="T37" fmla="*/ 35 h 38"/>
                  <a:gd name="T38" fmla="*/ 14 w 23"/>
                  <a:gd name="T39" fmla="*/ 35 h 38"/>
                  <a:gd name="T40" fmla="*/ 14 w 23"/>
                  <a:gd name="T41" fmla="*/ 35 h 38"/>
                  <a:gd name="T42" fmla="*/ 13 w 23"/>
                  <a:gd name="T43" fmla="*/ 36 h 38"/>
                  <a:gd name="T44" fmla="*/ 12 w 23"/>
                  <a:gd name="T45" fmla="*/ 37 h 38"/>
                  <a:gd name="T46" fmla="*/ 10 w 23"/>
                  <a:gd name="T47" fmla="*/ 37 h 38"/>
                  <a:gd name="T48" fmla="*/ 10 w 23"/>
                  <a:gd name="T49" fmla="*/ 37 h 38"/>
                  <a:gd name="T50" fmla="*/ 8 w 23"/>
                  <a:gd name="T51" fmla="*/ 37 h 38"/>
                  <a:gd name="T52" fmla="*/ 8 w 23"/>
                  <a:gd name="T53" fmla="*/ 37 h 38"/>
                  <a:gd name="T54" fmla="*/ 7 w 23"/>
                  <a:gd name="T55" fmla="*/ 37 h 38"/>
                  <a:gd name="T56" fmla="*/ 6 w 23"/>
                  <a:gd name="T57" fmla="*/ 36 h 38"/>
                  <a:gd name="T58" fmla="*/ 5 w 23"/>
                  <a:gd name="T59" fmla="*/ 36 h 38"/>
                  <a:gd name="T60" fmla="*/ 5 w 23"/>
                  <a:gd name="T61" fmla="*/ 36 h 38"/>
                  <a:gd name="T62" fmla="*/ 4 w 23"/>
                  <a:gd name="T63" fmla="*/ 36 h 38"/>
                  <a:gd name="T64" fmla="*/ 3 w 23"/>
                  <a:gd name="T65" fmla="*/ 35 h 38"/>
                  <a:gd name="T66" fmla="*/ 2 w 23"/>
                  <a:gd name="T67" fmla="*/ 33 h 38"/>
                  <a:gd name="T68" fmla="*/ 1 w 23"/>
                  <a:gd name="T69" fmla="*/ 32 h 38"/>
                  <a:gd name="T70" fmla="*/ 1 w 23"/>
                  <a:gd name="T71" fmla="*/ 30 h 38"/>
                  <a:gd name="T72" fmla="*/ 1 w 23"/>
                  <a:gd name="T73" fmla="*/ 27 h 38"/>
                  <a:gd name="T74" fmla="*/ 0 w 23"/>
                  <a:gd name="T75" fmla="*/ 24 h 38"/>
                  <a:gd name="T76" fmla="*/ 0 w 23"/>
                  <a:gd name="T77" fmla="*/ 22 h 38"/>
                  <a:gd name="T78" fmla="*/ 1 w 23"/>
                  <a:gd name="T79" fmla="*/ 19 h 38"/>
                  <a:gd name="T80" fmla="*/ 1 w 23"/>
                  <a:gd name="T81" fmla="*/ 15 h 38"/>
                  <a:gd name="T82" fmla="*/ 2 w 23"/>
                  <a:gd name="T83" fmla="*/ 11 h 38"/>
                  <a:gd name="T84" fmla="*/ 4 w 23"/>
                  <a:gd name="T85" fmla="*/ 7 h 38"/>
                  <a:gd name="T86" fmla="*/ 6 w 23"/>
                  <a:gd name="T87" fmla="*/ 4 h 38"/>
                  <a:gd name="T88" fmla="*/ 8 w 23"/>
                  <a:gd name="T89" fmla="*/ 3 h 38"/>
                  <a:gd name="T90" fmla="*/ 10 w 23"/>
                  <a:gd name="T91" fmla="*/ 1 h 38"/>
                  <a:gd name="T92" fmla="*/ 11 w 23"/>
                  <a:gd name="T93" fmla="*/ 1 h 38"/>
                  <a:gd name="T94" fmla="*/ 13 w 23"/>
                  <a:gd name="T95" fmla="*/ 3 h 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
                  <a:gd name="T145" fmla="*/ 0 h 38"/>
                  <a:gd name="T146" fmla="*/ 23 w 23"/>
                  <a:gd name="T147" fmla="*/ 38 h 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 h="38">
                    <a:moveTo>
                      <a:pt x="13" y="3"/>
                    </a:moveTo>
                    <a:lnTo>
                      <a:pt x="15" y="1"/>
                    </a:lnTo>
                    <a:lnTo>
                      <a:pt x="17" y="0"/>
                    </a:lnTo>
                    <a:lnTo>
                      <a:pt x="19" y="1"/>
                    </a:lnTo>
                    <a:lnTo>
                      <a:pt x="20" y="4"/>
                    </a:lnTo>
                    <a:lnTo>
                      <a:pt x="21" y="8"/>
                    </a:lnTo>
                    <a:lnTo>
                      <a:pt x="22" y="13"/>
                    </a:lnTo>
                    <a:lnTo>
                      <a:pt x="22" y="16"/>
                    </a:lnTo>
                    <a:lnTo>
                      <a:pt x="22" y="21"/>
                    </a:lnTo>
                    <a:lnTo>
                      <a:pt x="21" y="23"/>
                    </a:lnTo>
                    <a:lnTo>
                      <a:pt x="21" y="25"/>
                    </a:lnTo>
                    <a:lnTo>
                      <a:pt x="21" y="27"/>
                    </a:lnTo>
                    <a:lnTo>
                      <a:pt x="20" y="29"/>
                    </a:lnTo>
                    <a:lnTo>
                      <a:pt x="19" y="30"/>
                    </a:lnTo>
                    <a:lnTo>
                      <a:pt x="18" y="33"/>
                    </a:lnTo>
                    <a:lnTo>
                      <a:pt x="17" y="34"/>
                    </a:lnTo>
                    <a:lnTo>
                      <a:pt x="16" y="36"/>
                    </a:lnTo>
                    <a:lnTo>
                      <a:pt x="15" y="36"/>
                    </a:lnTo>
                    <a:lnTo>
                      <a:pt x="15" y="35"/>
                    </a:lnTo>
                    <a:lnTo>
                      <a:pt x="14" y="35"/>
                    </a:lnTo>
                    <a:lnTo>
                      <a:pt x="13" y="36"/>
                    </a:lnTo>
                    <a:lnTo>
                      <a:pt x="12" y="37"/>
                    </a:lnTo>
                    <a:lnTo>
                      <a:pt x="10" y="37"/>
                    </a:lnTo>
                    <a:lnTo>
                      <a:pt x="8" y="37"/>
                    </a:lnTo>
                    <a:lnTo>
                      <a:pt x="7" y="37"/>
                    </a:lnTo>
                    <a:lnTo>
                      <a:pt x="6" y="36"/>
                    </a:lnTo>
                    <a:lnTo>
                      <a:pt x="5" y="36"/>
                    </a:lnTo>
                    <a:lnTo>
                      <a:pt x="4" y="36"/>
                    </a:lnTo>
                    <a:lnTo>
                      <a:pt x="3" y="35"/>
                    </a:lnTo>
                    <a:lnTo>
                      <a:pt x="2" y="33"/>
                    </a:lnTo>
                    <a:lnTo>
                      <a:pt x="1" y="32"/>
                    </a:lnTo>
                    <a:lnTo>
                      <a:pt x="1" y="30"/>
                    </a:lnTo>
                    <a:lnTo>
                      <a:pt x="1" y="27"/>
                    </a:lnTo>
                    <a:lnTo>
                      <a:pt x="0" y="24"/>
                    </a:lnTo>
                    <a:lnTo>
                      <a:pt x="0" y="22"/>
                    </a:lnTo>
                    <a:lnTo>
                      <a:pt x="1" y="19"/>
                    </a:lnTo>
                    <a:lnTo>
                      <a:pt x="1" y="15"/>
                    </a:lnTo>
                    <a:lnTo>
                      <a:pt x="2" y="11"/>
                    </a:lnTo>
                    <a:lnTo>
                      <a:pt x="4" y="7"/>
                    </a:lnTo>
                    <a:lnTo>
                      <a:pt x="6" y="4"/>
                    </a:lnTo>
                    <a:lnTo>
                      <a:pt x="8" y="3"/>
                    </a:lnTo>
                    <a:lnTo>
                      <a:pt x="10" y="1"/>
                    </a:lnTo>
                    <a:lnTo>
                      <a:pt x="11" y="1"/>
                    </a:lnTo>
                    <a:lnTo>
                      <a:pt x="13" y="3"/>
                    </a:lnTo>
                  </a:path>
                </a:pathLst>
              </a:custGeom>
              <a:solidFill>
                <a:srgbClr val="F0F0F0"/>
              </a:solidFill>
              <a:ln w="12700" cap="rnd">
                <a:noFill/>
                <a:round/>
                <a:headEnd/>
                <a:tailEnd/>
              </a:ln>
            </p:spPr>
            <p:txBody>
              <a:bodyPr/>
              <a:lstStyle/>
              <a:p>
                <a:endParaRPr lang="en-US">
                  <a:solidFill>
                    <a:srgbClr val="000000"/>
                  </a:solidFill>
                </a:endParaRPr>
              </a:p>
            </p:txBody>
          </p:sp>
          <p:sp>
            <p:nvSpPr>
              <p:cNvPr id="29282" name="Freeform 403"/>
              <p:cNvSpPr>
                <a:spLocks/>
              </p:cNvSpPr>
              <p:nvPr/>
            </p:nvSpPr>
            <p:spPr bwMode="auto">
              <a:xfrm>
                <a:off x="3522" y="2532"/>
                <a:ext cx="10" cy="21"/>
              </a:xfrm>
              <a:custGeom>
                <a:avLst/>
                <a:gdLst>
                  <a:gd name="T0" fmla="*/ 7 w 10"/>
                  <a:gd name="T1" fmla="*/ 20 h 21"/>
                  <a:gd name="T2" fmla="*/ 7 w 10"/>
                  <a:gd name="T3" fmla="*/ 20 h 21"/>
                  <a:gd name="T4" fmla="*/ 7 w 10"/>
                  <a:gd name="T5" fmla="*/ 16 h 21"/>
                  <a:gd name="T6" fmla="*/ 7 w 10"/>
                  <a:gd name="T7" fmla="*/ 12 h 21"/>
                  <a:gd name="T8" fmla="*/ 7 w 10"/>
                  <a:gd name="T9" fmla="*/ 8 h 21"/>
                  <a:gd name="T10" fmla="*/ 6 w 10"/>
                  <a:gd name="T11" fmla="*/ 5 h 21"/>
                  <a:gd name="T12" fmla="*/ 5 w 10"/>
                  <a:gd name="T13" fmla="*/ 3 h 21"/>
                  <a:gd name="T14" fmla="*/ 4 w 10"/>
                  <a:gd name="T15" fmla="*/ 2 h 21"/>
                  <a:gd name="T16" fmla="*/ 3 w 10"/>
                  <a:gd name="T17" fmla="*/ 2 h 21"/>
                  <a:gd name="T18" fmla="*/ 2 w 10"/>
                  <a:gd name="T19" fmla="*/ 4 h 21"/>
                  <a:gd name="T20" fmla="*/ 0 w 10"/>
                  <a:gd name="T21" fmla="*/ 3 h 21"/>
                  <a:gd name="T22" fmla="*/ 2 w 10"/>
                  <a:gd name="T23" fmla="*/ 1 h 21"/>
                  <a:gd name="T24" fmla="*/ 4 w 10"/>
                  <a:gd name="T25" fmla="*/ 0 h 21"/>
                  <a:gd name="T26" fmla="*/ 6 w 10"/>
                  <a:gd name="T27" fmla="*/ 1 h 21"/>
                  <a:gd name="T28" fmla="*/ 7 w 10"/>
                  <a:gd name="T29" fmla="*/ 4 h 21"/>
                  <a:gd name="T30" fmla="*/ 8 w 10"/>
                  <a:gd name="T31" fmla="*/ 8 h 21"/>
                  <a:gd name="T32" fmla="*/ 8 w 10"/>
                  <a:gd name="T33" fmla="*/ 12 h 21"/>
                  <a:gd name="T34" fmla="*/ 9 w 10"/>
                  <a:gd name="T35" fmla="*/ 16 h 21"/>
                  <a:gd name="T36" fmla="*/ 8 w 10"/>
                  <a:gd name="T37" fmla="*/ 20 h 21"/>
                  <a:gd name="T38" fmla="*/ 7 w 10"/>
                  <a:gd name="T39" fmla="*/ 20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21"/>
                  <a:gd name="T62" fmla="*/ 10 w 10"/>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21">
                    <a:moveTo>
                      <a:pt x="7" y="20"/>
                    </a:moveTo>
                    <a:lnTo>
                      <a:pt x="7" y="20"/>
                    </a:lnTo>
                    <a:lnTo>
                      <a:pt x="7" y="16"/>
                    </a:lnTo>
                    <a:lnTo>
                      <a:pt x="7" y="12"/>
                    </a:lnTo>
                    <a:lnTo>
                      <a:pt x="7" y="8"/>
                    </a:lnTo>
                    <a:lnTo>
                      <a:pt x="6" y="5"/>
                    </a:lnTo>
                    <a:lnTo>
                      <a:pt x="5" y="3"/>
                    </a:lnTo>
                    <a:lnTo>
                      <a:pt x="4" y="2"/>
                    </a:lnTo>
                    <a:lnTo>
                      <a:pt x="3" y="2"/>
                    </a:lnTo>
                    <a:lnTo>
                      <a:pt x="2" y="4"/>
                    </a:lnTo>
                    <a:lnTo>
                      <a:pt x="0" y="3"/>
                    </a:lnTo>
                    <a:lnTo>
                      <a:pt x="2" y="1"/>
                    </a:lnTo>
                    <a:lnTo>
                      <a:pt x="4" y="0"/>
                    </a:lnTo>
                    <a:lnTo>
                      <a:pt x="6" y="1"/>
                    </a:lnTo>
                    <a:lnTo>
                      <a:pt x="7" y="4"/>
                    </a:lnTo>
                    <a:lnTo>
                      <a:pt x="8" y="8"/>
                    </a:lnTo>
                    <a:lnTo>
                      <a:pt x="8" y="12"/>
                    </a:lnTo>
                    <a:lnTo>
                      <a:pt x="9" y="16"/>
                    </a:lnTo>
                    <a:lnTo>
                      <a:pt x="8" y="20"/>
                    </a:lnTo>
                    <a:lnTo>
                      <a:pt x="7" y="20"/>
                    </a:lnTo>
                  </a:path>
                </a:pathLst>
              </a:custGeom>
              <a:solidFill>
                <a:srgbClr val="206000"/>
              </a:solidFill>
              <a:ln w="12700" cap="rnd">
                <a:noFill/>
                <a:round/>
                <a:headEnd/>
                <a:tailEnd/>
              </a:ln>
            </p:spPr>
            <p:txBody>
              <a:bodyPr/>
              <a:lstStyle/>
              <a:p>
                <a:endParaRPr lang="en-US">
                  <a:solidFill>
                    <a:srgbClr val="000000"/>
                  </a:solidFill>
                </a:endParaRPr>
              </a:p>
            </p:txBody>
          </p:sp>
          <p:sp>
            <p:nvSpPr>
              <p:cNvPr id="29283" name="Freeform 404"/>
              <p:cNvSpPr>
                <a:spLocks/>
              </p:cNvSpPr>
              <p:nvPr/>
            </p:nvSpPr>
            <p:spPr bwMode="auto">
              <a:xfrm>
                <a:off x="3526" y="2557"/>
                <a:ext cx="6" cy="13"/>
              </a:xfrm>
              <a:custGeom>
                <a:avLst/>
                <a:gdLst>
                  <a:gd name="T0" fmla="*/ 0 w 6"/>
                  <a:gd name="T1" fmla="*/ 11 h 13"/>
                  <a:gd name="T2" fmla="*/ 0 w 6"/>
                  <a:gd name="T3" fmla="*/ 11 h 13"/>
                  <a:gd name="T4" fmla="*/ 0 w 6"/>
                  <a:gd name="T5" fmla="*/ 10 h 13"/>
                  <a:gd name="T6" fmla="*/ 1 w 6"/>
                  <a:gd name="T7" fmla="*/ 9 h 13"/>
                  <a:gd name="T8" fmla="*/ 2 w 6"/>
                  <a:gd name="T9" fmla="*/ 7 h 13"/>
                  <a:gd name="T10" fmla="*/ 2 w 6"/>
                  <a:gd name="T11" fmla="*/ 6 h 13"/>
                  <a:gd name="T12" fmla="*/ 3 w 6"/>
                  <a:gd name="T13" fmla="*/ 5 h 13"/>
                  <a:gd name="T14" fmla="*/ 3 w 6"/>
                  <a:gd name="T15" fmla="*/ 3 h 13"/>
                  <a:gd name="T16" fmla="*/ 4 w 6"/>
                  <a:gd name="T17" fmla="*/ 2 h 13"/>
                  <a:gd name="T18" fmla="*/ 4 w 6"/>
                  <a:gd name="T19" fmla="*/ 0 h 13"/>
                  <a:gd name="T20" fmla="*/ 5 w 6"/>
                  <a:gd name="T21" fmla="*/ 0 h 13"/>
                  <a:gd name="T22" fmla="*/ 5 w 6"/>
                  <a:gd name="T23" fmla="*/ 2 h 13"/>
                  <a:gd name="T24" fmla="*/ 5 w 6"/>
                  <a:gd name="T25" fmla="*/ 3 h 13"/>
                  <a:gd name="T26" fmla="*/ 4 w 6"/>
                  <a:gd name="T27" fmla="*/ 5 h 13"/>
                  <a:gd name="T28" fmla="*/ 4 w 6"/>
                  <a:gd name="T29" fmla="*/ 6 h 13"/>
                  <a:gd name="T30" fmla="*/ 3 w 6"/>
                  <a:gd name="T31" fmla="*/ 8 h 13"/>
                  <a:gd name="T32" fmla="*/ 3 w 6"/>
                  <a:gd name="T33" fmla="*/ 10 h 13"/>
                  <a:gd name="T34" fmla="*/ 2 w 6"/>
                  <a:gd name="T35" fmla="*/ 11 h 13"/>
                  <a:gd name="T36" fmla="*/ 1 w 6"/>
                  <a:gd name="T37" fmla="*/ 12 h 13"/>
                  <a:gd name="T38" fmla="*/ 0 w 6"/>
                  <a:gd name="T39" fmla="*/ 11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
                  <a:gd name="T61" fmla="*/ 0 h 13"/>
                  <a:gd name="T62" fmla="*/ 6 w 6"/>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 h="13">
                    <a:moveTo>
                      <a:pt x="0" y="11"/>
                    </a:moveTo>
                    <a:lnTo>
                      <a:pt x="0" y="11"/>
                    </a:lnTo>
                    <a:lnTo>
                      <a:pt x="0" y="10"/>
                    </a:lnTo>
                    <a:lnTo>
                      <a:pt x="1" y="9"/>
                    </a:lnTo>
                    <a:lnTo>
                      <a:pt x="2" y="7"/>
                    </a:lnTo>
                    <a:lnTo>
                      <a:pt x="2" y="6"/>
                    </a:lnTo>
                    <a:lnTo>
                      <a:pt x="3" y="5"/>
                    </a:lnTo>
                    <a:lnTo>
                      <a:pt x="3" y="3"/>
                    </a:lnTo>
                    <a:lnTo>
                      <a:pt x="4" y="2"/>
                    </a:lnTo>
                    <a:lnTo>
                      <a:pt x="4" y="0"/>
                    </a:lnTo>
                    <a:lnTo>
                      <a:pt x="5" y="0"/>
                    </a:lnTo>
                    <a:lnTo>
                      <a:pt x="5" y="2"/>
                    </a:lnTo>
                    <a:lnTo>
                      <a:pt x="5" y="3"/>
                    </a:lnTo>
                    <a:lnTo>
                      <a:pt x="4" y="5"/>
                    </a:lnTo>
                    <a:lnTo>
                      <a:pt x="4" y="6"/>
                    </a:lnTo>
                    <a:lnTo>
                      <a:pt x="3" y="8"/>
                    </a:lnTo>
                    <a:lnTo>
                      <a:pt x="3" y="10"/>
                    </a:lnTo>
                    <a:lnTo>
                      <a:pt x="2" y="11"/>
                    </a:lnTo>
                    <a:lnTo>
                      <a:pt x="1" y="12"/>
                    </a:lnTo>
                    <a:lnTo>
                      <a:pt x="0" y="11"/>
                    </a:lnTo>
                  </a:path>
                </a:pathLst>
              </a:custGeom>
              <a:solidFill>
                <a:srgbClr val="206000"/>
              </a:solidFill>
              <a:ln w="12700" cap="rnd">
                <a:noFill/>
                <a:round/>
                <a:headEnd/>
                <a:tailEnd/>
              </a:ln>
            </p:spPr>
            <p:txBody>
              <a:bodyPr/>
              <a:lstStyle/>
              <a:p>
                <a:endParaRPr lang="en-US">
                  <a:solidFill>
                    <a:srgbClr val="000000"/>
                  </a:solidFill>
                </a:endParaRPr>
              </a:p>
            </p:txBody>
          </p:sp>
          <p:sp>
            <p:nvSpPr>
              <p:cNvPr id="29284" name="Freeform 405"/>
              <p:cNvSpPr>
                <a:spLocks/>
              </p:cNvSpPr>
              <p:nvPr/>
            </p:nvSpPr>
            <p:spPr bwMode="auto">
              <a:xfrm>
                <a:off x="3523" y="2569"/>
                <a:ext cx="2" cy="3"/>
              </a:xfrm>
              <a:custGeom>
                <a:avLst/>
                <a:gdLst>
                  <a:gd name="T0" fmla="*/ 0 w 2"/>
                  <a:gd name="T1" fmla="*/ 1 h 3"/>
                  <a:gd name="T2" fmla="*/ 0 w 2"/>
                  <a:gd name="T3" fmla="*/ 1 h 3"/>
                  <a:gd name="T4" fmla="*/ 0 w 2"/>
                  <a:gd name="T5" fmla="*/ 0 h 3"/>
                  <a:gd name="T6" fmla="*/ 1 w 2"/>
                  <a:gd name="T7" fmla="*/ 1 h 3"/>
                  <a:gd name="T8" fmla="*/ 1 w 2"/>
                  <a:gd name="T9" fmla="*/ 1 h 3"/>
                  <a:gd name="T10" fmla="*/ 1 w 2"/>
                  <a:gd name="T11" fmla="*/ 2 h 3"/>
                  <a:gd name="T12" fmla="*/ 1 w 2"/>
                  <a:gd name="T13" fmla="*/ 2 h 3"/>
                  <a:gd name="T14" fmla="*/ 0 w 2"/>
                  <a:gd name="T15" fmla="*/ 2 h 3"/>
                  <a:gd name="T16" fmla="*/ 0 w 2"/>
                  <a:gd name="T17" fmla="*/ 2 h 3"/>
                  <a:gd name="T18" fmla="*/ 0 w 2"/>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3"/>
                  <a:gd name="T32" fmla="*/ 2 w 2"/>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3">
                    <a:moveTo>
                      <a:pt x="0" y="1"/>
                    </a:moveTo>
                    <a:lnTo>
                      <a:pt x="0" y="1"/>
                    </a:lnTo>
                    <a:lnTo>
                      <a:pt x="0" y="0"/>
                    </a:lnTo>
                    <a:lnTo>
                      <a:pt x="1" y="1"/>
                    </a:lnTo>
                    <a:lnTo>
                      <a:pt x="1" y="2"/>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285" name="Freeform 406"/>
              <p:cNvSpPr>
                <a:spLocks/>
              </p:cNvSpPr>
              <p:nvPr/>
            </p:nvSpPr>
            <p:spPr bwMode="auto">
              <a:xfrm>
                <a:off x="3519" y="2572"/>
                <a:ext cx="2" cy="1"/>
              </a:xfrm>
              <a:custGeom>
                <a:avLst/>
                <a:gdLst>
                  <a:gd name="T0" fmla="*/ 0 w 2"/>
                  <a:gd name="T1" fmla="*/ 0 h 1"/>
                  <a:gd name="T2" fmla="*/ 0 w 2"/>
                  <a:gd name="T3" fmla="*/ 0 h 1"/>
                  <a:gd name="T4" fmla="*/ 0 w 2"/>
                  <a:gd name="T5" fmla="*/ 0 h 1"/>
                  <a:gd name="T6" fmla="*/ 0 w 2"/>
                  <a:gd name="T7" fmla="*/ 0 h 1"/>
                  <a:gd name="T8" fmla="*/ 1 w 2"/>
                  <a:gd name="T9" fmla="*/ 0 h 1"/>
                  <a:gd name="T10" fmla="*/ 1 w 2"/>
                  <a:gd name="T11" fmla="*/ 0 h 1"/>
                  <a:gd name="T12" fmla="*/ 1 w 2"/>
                  <a:gd name="T13" fmla="*/ 0 h 1"/>
                  <a:gd name="T14" fmla="*/ 1 w 2"/>
                  <a:gd name="T15" fmla="*/ 0 h 1"/>
                  <a:gd name="T16" fmla="*/ 1 w 2"/>
                  <a:gd name="T17" fmla="*/ 0 h 1"/>
                  <a:gd name="T18" fmla="*/ 0 w 2"/>
                  <a:gd name="T19" fmla="*/ 0 h 1"/>
                  <a:gd name="T20" fmla="*/ 0 w 2"/>
                  <a:gd name="T21" fmla="*/ 0 h 1"/>
                  <a:gd name="T22" fmla="*/ 0 w 2"/>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1"/>
                  <a:gd name="T38" fmla="*/ 2 w 2"/>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1">
                    <a:moveTo>
                      <a:pt x="0" y="0"/>
                    </a:moveTo>
                    <a:lnTo>
                      <a:pt x="0" y="0"/>
                    </a:lnTo>
                    <a:lnTo>
                      <a:pt x="1" y="0"/>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286" name="Freeform 407"/>
              <p:cNvSpPr>
                <a:spLocks/>
              </p:cNvSpPr>
              <p:nvPr/>
            </p:nvSpPr>
            <p:spPr bwMode="auto">
              <a:xfrm>
                <a:off x="3514" y="2572"/>
                <a:ext cx="1" cy="2"/>
              </a:xfrm>
              <a:custGeom>
                <a:avLst/>
                <a:gdLst>
                  <a:gd name="T0" fmla="*/ 0 w 1"/>
                  <a:gd name="T1" fmla="*/ 0 h 2"/>
                  <a:gd name="T2" fmla="*/ 0 w 1"/>
                  <a:gd name="T3" fmla="*/ 0 h 2"/>
                  <a:gd name="T4" fmla="*/ 0 w 1"/>
                  <a:gd name="T5" fmla="*/ 0 h 2"/>
                  <a:gd name="T6" fmla="*/ 0 w 1"/>
                  <a:gd name="T7" fmla="*/ 0 h 2"/>
                  <a:gd name="T8" fmla="*/ 0 w 1"/>
                  <a:gd name="T9" fmla="*/ 0 h 2"/>
                  <a:gd name="T10" fmla="*/ 0 w 1"/>
                  <a:gd name="T11" fmla="*/ 0 h 2"/>
                  <a:gd name="T12" fmla="*/ 0 w 1"/>
                  <a:gd name="T13" fmla="*/ 1 h 2"/>
                  <a:gd name="T14" fmla="*/ 0 w 1"/>
                  <a:gd name="T15" fmla="*/ 1 h 2"/>
                  <a:gd name="T16" fmla="*/ 0 w 1"/>
                  <a:gd name="T17" fmla="*/ 1 h 2"/>
                  <a:gd name="T18" fmla="*/ 0 w 1"/>
                  <a:gd name="T19" fmla="*/ 1 h 2"/>
                  <a:gd name="T20" fmla="*/ 0 w 1"/>
                  <a:gd name="T21" fmla="*/ 1 h 2"/>
                  <a:gd name="T22" fmla="*/ 0 w 1"/>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2"/>
                  <a:gd name="T38" fmla="*/ 1 w 1"/>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2">
                    <a:moveTo>
                      <a:pt x="0" y="0"/>
                    </a:moveTo>
                    <a:lnTo>
                      <a:pt x="0" y="0"/>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287" name="Freeform 408"/>
              <p:cNvSpPr>
                <a:spLocks/>
              </p:cNvSpPr>
              <p:nvPr/>
            </p:nvSpPr>
            <p:spPr bwMode="auto">
              <a:xfrm>
                <a:off x="3510" y="2570"/>
                <a:ext cx="2" cy="4"/>
              </a:xfrm>
              <a:custGeom>
                <a:avLst/>
                <a:gdLst>
                  <a:gd name="T0" fmla="*/ 1 w 2"/>
                  <a:gd name="T1" fmla="*/ 1 h 4"/>
                  <a:gd name="T2" fmla="*/ 1 w 2"/>
                  <a:gd name="T3" fmla="*/ 1 h 4"/>
                  <a:gd name="T4" fmla="*/ 0 w 2"/>
                  <a:gd name="T5" fmla="*/ 1 h 4"/>
                  <a:gd name="T6" fmla="*/ 0 w 2"/>
                  <a:gd name="T7" fmla="*/ 0 h 4"/>
                  <a:gd name="T8" fmla="*/ 1 w 2"/>
                  <a:gd name="T9" fmla="*/ 0 h 4"/>
                  <a:gd name="T10" fmla="*/ 1 w 2"/>
                  <a:gd name="T11" fmla="*/ 0 h 4"/>
                  <a:gd name="T12" fmla="*/ 1 w 2"/>
                  <a:gd name="T13" fmla="*/ 3 h 4"/>
                  <a:gd name="T14" fmla="*/ 1 w 2"/>
                  <a:gd name="T15" fmla="*/ 3 h 4"/>
                  <a:gd name="T16" fmla="*/ 0 w 2"/>
                  <a:gd name="T17" fmla="*/ 3 h 4"/>
                  <a:gd name="T18" fmla="*/ 0 w 2"/>
                  <a:gd name="T19" fmla="*/ 3 h 4"/>
                  <a:gd name="T20" fmla="*/ 1 w 2"/>
                  <a:gd name="T21" fmla="*/ 1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4"/>
                  <a:gd name="T35" fmla="*/ 2 w 2"/>
                  <a:gd name="T36" fmla="*/ 4 h 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4">
                    <a:moveTo>
                      <a:pt x="1" y="1"/>
                    </a:moveTo>
                    <a:lnTo>
                      <a:pt x="1" y="1"/>
                    </a:lnTo>
                    <a:lnTo>
                      <a:pt x="0" y="1"/>
                    </a:lnTo>
                    <a:lnTo>
                      <a:pt x="0" y="0"/>
                    </a:lnTo>
                    <a:lnTo>
                      <a:pt x="1" y="0"/>
                    </a:lnTo>
                    <a:lnTo>
                      <a:pt x="1" y="3"/>
                    </a:lnTo>
                    <a:lnTo>
                      <a:pt x="0" y="3"/>
                    </a:lnTo>
                    <a:lnTo>
                      <a:pt x="1" y="1"/>
                    </a:lnTo>
                  </a:path>
                </a:pathLst>
              </a:custGeom>
              <a:solidFill>
                <a:srgbClr val="206000"/>
              </a:solidFill>
              <a:ln w="12700" cap="rnd">
                <a:noFill/>
                <a:round/>
                <a:headEnd/>
                <a:tailEnd/>
              </a:ln>
            </p:spPr>
            <p:txBody>
              <a:bodyPr/>
              <a:lstStyle/>
              <a:p>
                <a:endParaRPr lang="en-US">
                  <a:solidFill>
                    <a:srgbClr val="000000"/>
                  </a:solidFill>
                </a:endParaRPr>
              </a:p>
            </p:txBody>
          </p:sp>
          <p:sp>
            <p:nvSpPr>
              <p:cNvPr id="29288" name="Freeform 409"/>
              <p:cNvSpPr>
                <a:spLocks/>
              </p:cNvSpPr>
              <p:nvPr/>
            </p:nvSpPr>
            <p:spPr bwMode="auto">
              <a:xfrm>
                <a:off x="3507" y="2554"/>
                <a:ext cx="2" cy="17"/>
              </a:xfrm>
              <a:custGeom>
                <a:avLst/>
                <a:gdLst>
                  <a:gd name="T0" fmla="*/ 0 w 2"/>
                  <a:gd name="T1" fmla="*/ 1 h 17"/>
                  <a:gd name="T2" fmla="*/ 0 w 2"/>
                  <a:gd name="T3" fmla="*/ 1 h 17"/>
                  <a:gd name="T4" fmla="*/ 0 w 2"/>
                  <a:gd name="T5" fmla="*/ 3 h 17"/>
                  <a:gd name="T6" fmla="*/ 0 w 2"/>
                  <a:gd name="T7" fmla="*/ 5 h 17"/>
                  <a:gd name="T8" fmla="*/ 0 w 2"/>
                  <a:gd name="T9" fmla="*/ 8 h 17"/>
                  <a:gd name="T10" fmla="*/ 1 w 2"/>
                  <a:gd name="T11" fmla="*/ 10 h 17"/>
                  <a:gd name="T12" fmla="*/ 1 w 2"/>
                  <a:gd name="T13" fmla="*/ 11 h 17"/>
                  <a:gd name="T14" fmla="*/ 1 w 2"/>
                  <a:gd name="T15" fmla="*/ 12 h 17"/>
                  <a:gd name="T16" fmla="*/ 1 w 2"/>
                  <a:gd name="T17" fmla="*/ 13 h 17"/>
                  <a:gd name="T18" fmla="*/ 1 w 2"/>
                  <a:gd name="T19" fmla="*/ 15 h 17"/>
                  <a:gd name="T20" fmla="*/ 1 w 2"/>
                  <a:gd name="T21" fmla="*/ 16 h 17"/>
                  <a:gd name="T22" fmla="*/ 1 w 2"/>
                  <a:gd name="T23" fmla="*/ 15 h 17"/>
                  <a:gd name="T24" fmla="*/ 0 w 2"/>
                  <a:gd name="T25" fmla="*/ 13 h 17"/>
                  <a:gd name="T26" fmla="*/ 0 w 2"/>
                  <a:gd name="T27" fmla="*/ 12 h 17"/>
                  <a:gd name="T28" fmla="*/ 0 w 2"/>
                  <a:gd name="T29" fmla="*/ 10 h 17"/>
                  <a:gd name="T30" fmla="*/ 0 w 2"/>
                  <a:gd name="T31" fmla="*/ 8 h 17"/>
                  <a:gd name="T32" fmla="*/ 0 w 2"/>
                  <a:gd name="T33" fmla="*/ 5 h 17"/>
                  <a:gd name="T34" fmla="*/ 0 w 2"/>
                  <a:gd name="T35" fmla="*/ 3 h 17"/>
                  <a:gd name="T36" fmla="*/ 0 w 2"/>
                  <a:gd name="T37" fmla="*/ 0 h 17"/>
                  <a:gd name="T38" fmla="*/ 0 w 2"/>
                  <a:gd name="T39" fmla="*/ 1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
                  <a:gd name="T61" fmla="*/ 0 h 17"/>
                  <a:gd name="T62" fmla="*/ 2 w 2"/>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 h="17">
                    <a:moveTo>
                      <a:pt x="0" y="1"/>
                    </a:moveTo>
                    <a:lnTo>
                      <a:pt x="0" y="1"/>
                    </a:lnTo>
                    <a:lnTo>
                      <a:pt x="0" y="3"/>
                    </a:lnTo>
                    <a:lnTo>
                      <a:pt x="0" y="5"/>
                    </a:lnTo>
                    <a:lnTo>
                      <a:pt x="0" y="8"/>
                    </a:lnTo>
                    <a:lnTo>
                      <a:pt x="1" y="10"/>
                    </a:lnTo>
                    <a:lnTo>
                      <a:pt x="1" y="11"/>
                    </a:lnTo>
                    <a:lnTo>
                      <a:pt x="1" y="12"/>
                    </a:lnTo>
                    <a:lnTo>
                      <a:pt x="1" y="13"/>
                    </a:lnTo>
                    <a:lnTo>
                      <a:pt x="1" y="15"/>
                    </a:lnTo>
                    <a:lnTo>
                      <a:pt x="1" y="16"/>
                    </a:lnTo>
                    <a:lnTo>
                      <a:pt x="1" y="15"/>
                    </a:lnTo>
                    <a:lnTo>
                      <a:pt x="0" y="13"/>
                    </a:lnTo>
                    <a:lnTo>
                      <a:pt x="0" y="12"/>
                    </a:lnTo>
                    <a:lnTo>
                      <a:pt x="0" y="10"/>
                    </a:lnTo>
                    <a:lnTo>
                      <a:pt x="0" y="8"/>
                    </a:lnTo>
                    <a:lnTo>
                      <a:pt x="0" y="5"/>
                    </a:lnTo>
                    <a:lnTo>
                      <a:pt x="0" y="3"/>
                    </a:lnTo>
                    <a:lnTo>
                      <a:pt x="0" y="0"/>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289" name="Freeform 410"/>
              <p:cNvSpPr>
                <a:spLocks/>
              </p:cNvSpPr>
              <p:nvPr/>
            </p:nvSpPr>
            <p:spPr bwMode="auto">
              <a:xfrm>
                <a:off x="3507" y="2534"/>
                <a:ext cx="13" cy="17"/>
              </a:xfrm>
              <a:custGeom>
                <a:avLst/>
                <a:gdLst>
                  <a:gd name="T0" fmla="*/ 12 w 13"/>
                  <a:gd name="T1" fmla="*/ 3 h 17"/>
                  <a:gd name="T2" fmla="*/ 11 w 13"/>
                  <a:gd name="T3" fmla="*/ 3 h 17"/>
                  <a:gd name="T4" fmla="*/ 10 w 13"/>
                  <a:gd name="T5" fmla="*/ 2 h 17"/>
                  <a:gd name="T6" fmla="*/ 9 w 13"/>
                  <a:gd name="T7" fmla="*/ 1 h 17"/>
                  <a:gd name="T8" fmla="*/ 7 w 13"/>
                  <a:gd name="T9" fmla="*/ 3 h 17"/>
                  <a:gd name="T10" fmla="*/ 6 w 13"/>
                  <a:gd name="T11" fmla="*/ 4 h 17"/>
                  <a:gd name="T12" fmla="*/ 5 w 13"/>
                  <a:gd name="T13" fmla="*/ 6 h 17"/>
                  <a:gd name="T14" fmla="*/ 3 w 13"/>
                  <a:gd name="T15" fmla="*/ 10 h 17"/>
                  <a:gd name="T16" fmla="*/ 2 w 13"/>
                  <a:gd name="T17" fmla="*/ 12 h 17"/>
                  <a:gd name="T18" fmla="*/ 2 w 13"/>
                  <a:gd name="T19" fmla="*/ 16 h 17"/>
                  <a:gd name="T20" fmla="*/ 0 w 13"/>
                  <a:gd name="T21" fmla="*/ 15 h 17"/>
                  <a:gd name="T22" fmla="*/ 1 w 13"/>
                  <a:gd name="T23" fmla="*/ 12 h 17"/>
                  <a:gd name="T24" fmla="*/ 2 w 13"/>
                  <a:gd name="T25" fmla="*/ 8 h 17"/>
                  <a:gd name="T26" fmla="*/ 3 w 13"/>
                  <a:gd name="T27" fmla="*/ 6 h 17"/>
                  <a:gd name="T28" fmla="*/ 5 w 13"/>
                  <a:gd name="T29" fmla="*/ 3 h 17"/>
                  <a:gd name="T30" fmla="*/ 6 w 13"/>
                  <a:gd name="T31" fmla="*/ 1 h 17"/>
                  <a:gd name="T32" fmla="*/ 8 w 13"/>
                  <a:gd name="T33" fmla="*/ 0 h 17"/>
                  <a:gd name="T34" fmla="*/ 10 w 13"/>
                  <a:gd name="T35" fmla="*/ 0 h 17"/>
                  <a:gd name="T36" fmla="*/ 12 w 13"/>
                  <a:gd name="T37" fmla="*/ 1 h 17"/>
                  <a:gd name="T38" fmla="*/ 10 w 13"/>
                  <a:gd name="T39" fmla="*/ 1 h 17"/>
                  <a:gd name="T40" fmla="*/ 12 w 13"/>
                  <a:gd name="T41" fmla="*/ 3 h 17"/>
                  <a:gd name="T42" fmla="*/ 11 w 13"/>
                  <a:gd name="T43" fmla="*/ 4 h 17"/>
                  <a:gd name="T44" fmla="*/ 11 w 13"/>
                  <a:gd name="T45" fmla="*/ 3 h 17"/>
                  <a:gd name="T46" fmla="*/ 12 w 13"/>
                  <a:gd name="T47" fmla="*/ 3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
                  <a:gd name="T73" fmla="*/ 0 h 17"/>
                  <a:gd name="T74" fmla="*/ 13 w 13"/>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 h="17">
                    <a:moveTo>
                      <a:pt x="12" y="3"/>
                    </a:moveTo>
                    <a:lnTo>
                      <a:pt x="11" y="3"/>
                    </a:lnTo>
                    <a:lnTo>
                      <a:pt x="10" y="2"/>
                    </a:lnTo>
                    <a:lnTo>
                      <a:pt x="9" y="1"/>
                    </a:lnTo>
                    <a:lnTo>
                      <a:pt x="7" y="3"/>
                    </a:lnTo>
                    <a:lnTo>
                      <a:pt x="6" y="4"/>
                    </a:lnTo>
                    <a:lnTo>
                      <a:pt x="5" y="6"/>
                    </a:lnTo>
                    <a:lnTo>
                      <a:pt x="3" y="10"/>
                    </a:lnTo>
                    <a:lnTo>
                      <a:pt x="2" y="12"/>
                    </a:lnTo>
                    <a:lnTo>
                      <a:pt x="2" y="16"/>
                    </a:lnTo>
                    <a:lnTo>
                      <a:pt x="0" y="15"/>
                    </a:lnTo>
                    <a:lnTo>
                      <a:pt x="1" y="12"/>
                    </a:lnTo>
                    <a:lnTo>
                      <a:pt x="2" y="8"/>
                    </a:lnTo>
                    <a:lnTo>
                      <a:pt x="3" y="6"/>
                    </a:lnTo>
                    <a:lnTo>
                      <a:pt x="5" y="3"/>
                    </a:lnTo>
                    <a:lnTo>
                      <a:pt x="6" y="1"/>
                    </a:lnTo>
                    <a:lnTo>
                      <a:pt x="8" y="0"/>
                    </a:lnTo>
                    <a:lnTo>
                      <a:pt x="10" y="0"/>
                    </a:lnTo>
                    <a:lnTo>
                      <a:pt x="12" y="1"/>
                    </a:lnTo>
                    <a:lnTo>
                      <a:pt x="10" y="1"/>
                    </a:lnTo>
                    <a:lnTo>
                      <a:pt x="12" y="3"/>
                    </a:lnTo>
                    <a:lnTo>
                      <a:pt x="11" y="4"/>
                    </a:lnTo>
                    <a:lnTo>
                      <a:pt x="11" y="3"/>
                    </a:lnTo>
                    <a:lnTo>
                      <a:pt x="12" y="3"/>
                    </a:lnTo>
                  </a:path>
                </a:pathLst>
              </a:custGeom>
              <a:solidFill>
                <a:srgbClr val="206000"/>
              </a:solidFill>
              <a:ln w="12700" cap="rnd">
                <a:noFill/>
                <a:round/>
                <a:headEnd/>
                <a:tailEnd/>
              </a:ln>
            </p:spPr>
            <p:txBody>
              <a:bodyPr/>
              <a:lstStyle/>
              <a:p>
                <a:endParaRPr lang="en-US">
                  <a:solidFill>
                    <a:srgbClr val="000000"/>
                  </a:solidFill>
                </a:endParaRPr>
              </a:p>
            </p:txBody>
          </p:sp>
          <p:sp>
            <p:nvSpPr>
              <p:cNvPr id="29290" name="Freeform 411"/>
              <p:cNvSpPr>
                <a:spLocks/>
              </p:cNvSpPr>
              <p:nvPr/>
            </p:nvSpPr>
            <p:spPr bwMode="auto">
              <a:xfrm>
                <a:off x="3511" y="2537"/>
                <a:ext cx="16" cy="35"/>
              </a:xfrm>
              <a:custGeom>
                <a:avLst/>
                <a:gdLst>
                  <a:gd name="T0" fmla="*/ 6 w 16"/>
                  <a:gd name="T1" fmla="*/ 34 h 35"/>
                  <a:gd name="T2" fmla="*/ 4 w 16"/>
                  <a:gd name="T3" fmla="*/ 33 h 35"/>
                  <a:gd name="T4" fmla="*/ 3 w 16"/>
                  <a:gd name="T5" fmla="*/ 32 h 35"/>
                  <a:gd name="T6" fmla="*/ 2 w 16"/>
                  <a:gd name="T7" fmla="*/ 30 h 35"/>
                  <a:gd name="T8" fmla="*/ 1 w 16"/>
                  <a:gd name="T9" fmla="*/ 28 h 35"/>
                  <a:gd name="T10" fmla="*/ 1 w 16"/>
                  <a:gd name="T11" fmla="*/ 26 h 35"/>
                  <a:gd name="T12" fmla="*/ 0 w 16"/>
                  <a:gd name="T13" fmla="*/ 23 h 35"/>
                  <a:gd name="T14" fmla="*/ 0 w 16"/>
                  <a:gd name="T15" fmla="*/ 19 h 35"/>
                  <a:gd name="T16" fmla="*/ 1 w 16"/>
                  <a:gd name="T17" fmla="*/ 16 h 35"/>
                  <a:gd name="T18" fmla="*/ 1 w 16"/>
                  <a:gd name="T19" fmla="*/ 13 h 35"/>
                  <a:gd name="T20" fmla="*/ 2 w 16"/>
                  <a:gd name="T21" fmla="*/ 10 h 35"/>
                  <a:gd name="T22" fmla="*/ 3 w 16"/>
                  <a:gd name="T23" fmla="*/ 7 h 35"/>
                  <a:gd name="T24" fmla="*/ 4 w 16"/>
                  <a:gd name="T25" fmla="*/ 4 h 35"/>
                  <a:gd name="T26" fmla="*/ 5 w 16"/>
                  <a:gd name="T27" fmla="*/ 2 h 35"/>
                  <a:gd name="T28" fmla="*/ 6 w 16"/>
                  <a:gd name="T29" fmla="*/ 1 h 35"/>
                  <a:gd name="T30" fmla="*/ 8 w 16"/>
                  <a:gd name="T31" fmla="*/ 0 h 35"/>
                  <a:gd name="T32" fmla="*/ 9 w 16"/>
                  <a:gd name="T33" fmla="*/ 0 h 35"/>
                  <a:gd name="T34" fmla="*/ 11 w 16"/>
                  <a:gd name="T35" fmla="*/ 0 h 35"/>
                  <a:gd name="T36" fmla="*/ 13 w 16"/>
                  <a:gd name="T37" fmla="*/ 1 h 35"/>
                  <a:gd name="T38" fmla="*/ 13 w 16"/>
                  <a:gd name="T39" fmla="*/ 4 h 35"/>
                  <a:gd name="T40" fmla="*/ 14 w 16"/>
                  <a:gd name="T41" fmla="*/ 6 h 35"/>
                  <a:gd name="T42" fmla="*/ 15 w 16"/>
                  <a:gd name="T43" fmla="*/ 8 h 35"/>
                  <a:gd name="T44" fmla="*/ 15 w 16"/>
                  <a:gd name="T45" fmla="*/ 11 h 35"/>
                  <a:gd name="T46" fmla="*/ 15 w 16"/>
                  <a:gd name="T47" fmla="*/ 15 h 35"/>
                  <a:gd name="T48" fmla="*/ 15 w 16"/>
                  <a:gd name="T49" fmla="*/ 18 h 35"/>
                  <a:gd name="T50" fmla="*/ 14 w 16"/>
                  <a:gd name="T51" fmla="*/ 21 h 35"/>
                  <a:gd name="T52" fmla="*/ 14 w 16"/>
                  <a:gd name="T53" fmla="*/ 24 h 35"/>
                  <a:gd name="T54" fmla="*/ 13 w 16"/>
                  <a:gd name="T55" fmla="*/ 27 h 35"/>
                  <a:gd name="T56" fmla="*/ 11 w 16"/>
                  <a:gd name="T57" fmla="*/ 30 h 35"/>
                  <a:gd name="T58" fmla="*/ 10 w 16"/>
                  <a:gd name="T59" fmla="*/ 31 h 35"/>
                  <a:gd name="T60" fmla="*/ 9 w 16"/>
                  <a:gd name="T61" fmla="*/ 33 h 35"/>
                  <a:gd name="T62" fmla="*/ 7 w 16"/>
                  <a:gd name="T63" fmla="*/ 33 h 35"/>
                  <a:gd name="T64" fmla="*/ 6 w 16"/>
                  <a:gd name="T65" fmla="*/ 34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
                  <a:gd name="T100" fmla="*/ 0 h 35"/>
                  <a:gd name="T101" fmla="*/ 16 w 16"/>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 h="35">
                    <a:moveTo>
                      <a:pt x="6" y="34"/>
                    </a:moveTo>
                    <a:lnTo>
                      <a:pt x="4" y="33"/>
                    </a:lnTo>
                    <a:lnTo>
                      <a:pt x="3" y="32"/>
                    </a:lnTo>
                    <a:lnTo>
                      <a:pt x="2" y="30"/>
                    </a:lnTo>
                    <a:lnTo>
                      <a:pt x="1" y="28"/>
                    </a:lnTo>
                    <a:lnTo>
                      <a:pt x="1" y="26"/>
                    </a:lnTo>
                    <a:lnTo>
                      <a:pt x="0" y="23"/>
                    </a:lnTo>
                    <a:lnTo>
                      <a:pt x="0" y="19"/>
                    </a:lnTo>
                    <a:lnTo>
                      <a:pt x="1" y="16"/>
                    </a:lnTo>
                    <a:lnTo>
                      <a:pt x="1" y="13"/>
                    </a:lnTo>
                    <a:lnTo>
                      <a:pt x="2" y="10"/>
                    </a:lnTo>
                    <a:lnTo>
                      <a:pt x="3" y="7"/>
                    </a:lnTo>
                    <a:lnTo>
                      <a:pt x="4" y="4"/>
                    </a:lnTo>
                    <a:lnTo>
                      <a:pt x="5" y="2"/>
                    </a:lnTo>
                    <a:lnTo>
                      <a:pt x="6" y="1"/>
                    </a:lnTo>
                    <a:lnTo>
                      <a:pt x="8" y="0"/>
                    </a:lnTo>
                    <a:lnTo>
                      <a:pt x="9" y="0"/>
                    </a:lnTo>
                    <a:lnTo>
                      <a:pt x="11" y="0"/>
                    </a:lnTo>
                    <a:lnTo>
                      <a:pt x="13" y="1"/>
                    </a:lnTo>
                    <a:lnTo>
                      <a:pt x="13" y="4"/>
                    </a:lnTo>
                    <a:lnTo>
                      <a:pt x="14" y="6"/>
                    </a:lnTo>
                    <a:lnTo>
                      <a:pt x="15" y="8"/>
                    </a:lnTo>
                    <a:lnTo>
                      <a:pt x="15" y="11"/>
                    </a:lnTo>
                    <a:lnTo>
                      <a:pt x="15" y="15"/>
                    </a:lnTo>
                    <a:lnTo>
                      <a:pt x="15" y="18"/>
                    </a:lnTo>
                    <a:lnTo>
                      <a:pt x="14" y="21"/>
                    </a:lnTo>
                    <a:lnTo>
                      <a:pt x="14" y="24"/>
                    </a:lnTo>
                    <a:lnTo>
                      <a:pt x="13" y="27"/>
                    </a:lnTo>
                    <a:lnTo>
                      <a:pt x="11" y="30"/>
                    </a:lnTo>
                    <a:lnTo>
                      <a:pt x="10" y="31"/>
                    </a:lnTo>
                    <a:lnTo>
                      <a:pt x="9" y="33"/>
                    </a:lnTo>
                    <a:lnTo>
                      <a:pt x="7" y="33"/>
                    </a:lnTo>
                    <a:lnTo>
                      <a:pt x="6" y="34"/>
                    </a:lnTo>
                  </a:path>
                </a:pathLst>
              </a:custGeom>
              <a:solidFill>
                <a:srgbClr val="F0F0F0"/>
              </a:solidFill>
              <a:ln w="12700" cap="rnd">
                <a:noFill/>
                <a:round/>
                <a:headEnd/>
                <a:tailEnd/>
              </a:ln>
            </p:spPr>
            <p:txBody>
              <a:bodyPr/>
              <a:lstStyle/>
              <a:p>
                <a:endParaRPr lang="en-US">
                  <a:solidFill>
                    <a:srgbClr val="000000"/>
                  </a:solidFill>
                </a:endParaRPr>
              </a:p>
            </p:txBody>
          </p:sp>
          <p:sp>
            <p:nvSpPr>
              <p:cNvPr id="29291" name="Freeform 412"/>
              <p:cNvSpPr>
                <a:spLocks/>
              </p:cNvSpPr>
              <p:nvPr/>
            </p:nvSpPr>
            <p:spPr bwMode="auto">
              <a:xfrm>
                <a:off x="3510" y="2556"/>
                <a:ext cx="5" cy="17"/>
              </a:xfrm>
              <a:custGeom>
                <a:avLst/>
                <a:gdLst>
                  <a:gd name="T0" fmla="*/ 1 w 5"/>
                  <a:gd name="T1" fmla="*/ 0 h 17"/>
                  <a:gd name="T2" fmla="*/ 1 w 5"/>
                  <a:gd name="T3" fmla="*/ 0 h 17"/>
                  <a:gd name="T4" fmla="*/ 1 w 5"/>
                  <a:gd name="T5" fmla="*/ 3 h 17"/>
                  <a:gd name="T6" fmla="*/ 1 w 5"/>
                  <a:gd name="T7" fmla="*/ 6 h 17"/>
                  <a:gd name="T8" fmla="*/ 1 w 5"/>
                  <a:gd name="T9" fmla="*/ 8 h 17"/>
                  <a:gd name="T10" fmla="*/ 2 w 5"/>
                  <a:gd name="T11" fmla="*/ 10 h 17"/>
                  <a:gd name="T12" fmla="*/ 2 w 5"/>
                  <a:gd name="T13" fmla="*/ 12 h 17"/>
                  <a:gd name="T14" fmla="*/ 3 w 5"/>
                  <a:gd name="T15" fmla="*/ 13 h 17"/>
                  <a:gd name="T16" fmla="*/ 4 w 5"/>
                  <a:gd name="T17" fmla="*/ 13 h 17"/>
                  <a:gd name="T18" fmla="*/ 4 w 5"/>
                  <a:gd name="T19" fmla="*/ 14 h 17"/>
                  <a:gd name="T20" fmla="*/ 4 w 5"/>
                  <a:gd name="T21" fmla="*/ 16 h 17"/>
                  <a:gd name="T22" fmla="*/ 3 w 5"/>
                  <a:gd name="T23" fmla="*/ 15 h 17"/>
                  <a:gd name="T24" fmla="*/ 2 w 5"/>
                  <a:gd name="T25" fmla="*/ 14 h 17"/>
                  <a:gd name="T26" fmla="*/ 1 w 5"/>
                  <a:gd name="T27" fmla="*/ 13 h 17"/>
                  <a:gd name="T28" fmla="*/ 0 w 5"/>
                  <a:gd name="T29" fmla="*/ 11 h 17"/>
                  <a:gd name="T30" fmla="*/ 0 w 5"/>
                  <a:gd name="T31" fmla="*/ 8 h 17"/>
                  <a:gd name="T32" fmla="*/ 0 w 5"/>
                  <a:gd name="T33" fmla="*/ 6 h 17"/>
                  <a:gd name="T34" fmla="*/ 0 w 5"/>
                  <a:gd name="T35" fmla="*/ 3 h 17"/>
                  <a:gd name="T36" fmla="*/ 0 w 5"/>
                  <a:gd name="T37" fmla="*/ 0 h 17"/>
                  <a:gd name="T38" fmla="*/ 1 w 5"/>
                  <a:gd name="T39" fmla="*/ 0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17"/>
                  <a:gd name="T62" fmla="*/ 5 w 5"/>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17">
                    <a:moveTo>
                      <a:pt x="1" y="0"/>
                    </a:moveTo>
                    <a:lnTo>
                      <a:pt x="1" y="0"/>
                    </a:lnTo>
                    <a:lnTo>
                      <a:pt x="1" y="3"/>
                    </a:lnTo>
                    <a:lnTo>
                      <a:pt x="1" y="6"/>
                    </a:lnTo>
                    <a:lnTo>
                      <a:pt x="1" y="8"/>
                    </a:lnTo>
                    <a:lnTo>
                      <a:pt x="2" y="10"/>
                    </a:lnTo>
                    <a:lnTo>
                      <a:pt x="2" y="12"/>
                    </a:lnTo>
                    <a:lnTo>
                      <a:pt x="3" y="13"/>
                    </a:lnTo>
                    <a:lnTo>
                      <a:pt x="4" y="13"/>
                    </a:lnTo>
                    <a:lnTo>
                      <a:pt x="4" y="14"/>
                    </a:lnTo>
                    <a:lnTo>
                      <a:pt x="4" y="16"/>
                    </a:lnTo>
                    <a:lnTo>
                      <a:pt x="3" y="15"/>
                    </a:lnTo>
                    <a:lnTo>
                      <a:pt x="2" y="14"/>
                    </a:lnTo>
                    <a:lnTo>
                      <a:pt x="1" y="13"/>
                    </a:lnTo>
                    <a:lnTo>
                      <a:pt x="0" y="11"/>
                    </a:lnTo>
                    <a:lnTo>
                      <a:pt x="0" y="8"/>
                    </a:lnTo>
                    <a:lnTo>
                      <a:pt x="0" y="6"/>
                    </a:lnTo>
                    <a:lnTo>
                      <a:pt x="0" y="3"/>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292" name="Freeform 413"/>
              <p:cNvSpPr>
                <a:spLocks/>
              </p:cNvSpPr>
              <p:nvPr/>
            </p:nvSpPr>
            <p:spPr bwMode="auto">
              <a:xfrm>
                <a:off x="3510" y="2535"/>
                <a:ext cx="10" cy="17"/>
              </a:xfrm>
              <a:custGeom>
                <a:avLst/>
                <a:gdLst>
                  <a:gd name="T0" fmla="*/ 8 w 10"/>
                  <a:gd name="T1" fmla="*/ 2 h 17"/>
                  <a:gd name="T2" fmla="*/ 8 w 10"/>
                  <a:gd name="T3" fmla="*/ 2 h 17"/>
                  <a:gd name="T4" fmla="*/ 7 w 10"/>
                  <a:gd name="T5" fmla="*/ 2 h 17"/>
                  <a:gd name="T6" fmla="*/ 6 w 10"/>
                  <a:gd name="T7" fmla="*/ 3 h 17"/>
                  <a:gd name="T8" fmla="*/ 5 w 10"/>
                  <a:gd name="T9" fmla="*/ 4 h 17"/>
                  <a:gd name="T10" fmla="*/ 5 w 10"/>
                  <a:gd name="T11" fmla="*/ 5 h 17"/>
                  <a:gd name="T12" fmla="*/ 4 w 10"/>
                  <a:gd name="T13" fmla="*/ 8 h 17"/>
                  <a:gd name="T14" fmla="*/ 3 w 10"/>
                  <a:gd name="T15" fmla="*/ 11 h 17"/>
                  <a:gd name="T16" fmla="*/ 2 w 10"/>
                  <a:gd name="T17" fmla="*/ 13 h 17"/>
                  <a:gd name="T18" fmla="*/ 2 w 10"/>
                  <a:gd name="T19" fmla="*/ 16 h 17"/>
                  <a:gd name="T20" fmla="*/ 0 w 10"/>
                  <a:gd name="T21" fmla="*/ 16 h 17"/>
                  <a:gd name="T22" fmla="*/ 1 w 10"/>
                  <a:gd name="T23" fmla="*/ 13 h 17"/>
                  <a:gd name="T24" fmla="*/ 1 w 10"/>
                  <a:gd name="T25" fmla="*/ 9 h 17"/>
                  <a:gd name="T26" fmla="*/ 2 w 10"/>
                  <a:gd name="T27" fmla="*/ 7 h 17"/>
                  <a:gd name="T28" fmla="*/ 3 w 10"/>
                  <a:gd name="T29" fmla="*/ 5 h 17"/>
                  <a:gd name="T30" fmla="*/ 4 w 10"/>
                  <a:gd name="T31" fmla="*/ 3 h 17"/>
                  <a:gd name="T32" fmla="*/ 6 w 10"/>
                  <a:gd name="T33" fmla="*/ 1 h 17"/>
                  <a:gd name="T34" fmla="*/ 7 w 10"/>
                  <a:gd name="T35" fmla="*/ 0 h 17"/>
                  <a:gd name="T36" fmla="*/ 8 w 10"/>
                  <a:gd name="T37" fmla="*/ 0 h 17"/>
                  <a:gd name="T38" fmla="*/ 9 w 10"/>
                  <a:gd name="T39" fmla="*/ 0 h 17"/>
                  <a:gd name="T40" fmla="*/ 8 w 10"/>
                  <a:gd name="T41" fmla="*/ 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17"/>
                  <a:gd name="T65" fmla="*/ 10 w 1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17">
                    <a:moveTo>
                      <a:pt x="8" y="2"/>
                    </a:moveTo>
                    <a:lnTo>
                      <a:pt x="8" y="2"/>
                    </a:lnTo>
                    <a:lnTo>
                      <a:pt x="7" y="2"/>
                    </a:lnTo>
                    <a:lnTo>
                      <a:pt x="6" y="3"/>
                    </a:lnTo>
                    <a:lnTo>
                      <a:pt x="5" y="4"/>
                    </a:lnTo>
                    <a:lnTo>
                      <a:pt x="5" y="5"/>
                    </a:lnTo>
                    <a:lnTo>
                      <a:pt x="4" y="8"/>
                    </a:lnTo>
                    <a:lnTo>
                      <a:pt x="3" y="11"/>
                    </a:lnTo>
                    <a:lnTo>
                      <a:pt x="2" y="13"/>
                    </a:lnTo>
                    <a:lnTo>
                      <a:pt x="2" y="16"/>
                    </a:lnTo>
                    <a:lnTo>
                      <a:pt x="0" y="16"/>
                    </a:lnTo>
                    <a:lnTo>
                      <a:pt x="1" y="13"/>
                    </a:lnTo>
                    <a:lnTo>
                      <a:pt x="1" y="9"/>
                    </a:lnTo>
                    <a:lnTo>
                      <a:pt x="2" y="7"/>
                    </a:lnTo>
                    <a:lnTo>
                      <a:pt x="3" y="5"/>
                    </a:lnTo>
                    <a:lnTo>
                      <a:pt x="4" y="3"/>
                    </a:lnTo>
                    <a:lnTo>
                      <a:pt x="6" y="1"/>
                    </a:lnTo>
                    <a:lnTo>
                      <a:pt x="7" y="0"/>
                    </a:lnTo>
                    <a:lnTo>
                      <a:pt x="8" y="0"/>
                    </a:lnTo>
                    <a:lnTo>
                      <a:pt x="9" y="0"/>
                    </a:lnTo>
                    <a:lnTo>
                      <a:pt x="8" y="2"/>
                    </a:lnTo>
                  </a:path>
                </a:pathLst>
              </a:custGeom>
              <a:solidFill>
                <a:srgbClr val="206000"/>
              </a:solidFill>
              <a:ln w="12700" cap="rnd">
                <a:noFill/>
                <a:round/>
                <a:headEnd/>
                <a:tailEnd/>
              </a:ln>
            </p:spPr>
            <p:txBody>
              <a:bodyPr/>
              <a:lstStyle/>
              <a:p>
                <a:endParaRPr lang="en-US">
                  <a:solidFill>
                    <a:srgbClr val="000000"/>
                  </a:solidFill>
                </a:endParaRPr>
              </a:p>
            </p:txBody>
          </p:sp>
          <p:sp>
            <p:nvSpPr>
              <p:cNvPr id="29293" name="Freeform 414"/>
              <p:cNvSpPr>
                <a:spLocks/>
              </p:cNvSpPr>
              <p:nvPr/>
            </p:nvSpPr>
            <p:spPr bwMode="auto">
              <a:xfrm>
                <a:off x="3524" y="2535"/>
                <a:ext cx="5" cy="19"/>
              </a:xfrm>
              <a:custGeom>
                <a:avLst/>
                <a:gdLst>
                  <a:gd name="T0" fmla="*/ 3 w 5"/>
                  <a:gd name="T1" fmla="*/ 17 h 19"/>
                  <a:gd name="T2" fmla="*/ 3 w 5"/>
                  <a:gd name="T3" fmla="*/ 17 h 19"/>
                  <a:gd name="T4" fmla="*/ 3 w 5"/>
                  <a:gd name="T5" fmla="*/ 15 h 19"/>
                  <a:gd name="T6" fmla="*/ 3 w 5"/>
                  <a:gd name="T7" fmla="*/ 11 h 19"/>
                  <a:gd name="T8" fmla="*/ 3 w 5"/>
                  <a:gd name="T9" fmla="*/ 9 h 19"/>
                  <a:gd name="T10" fmla="*/ 2 w 5"/>
                  <a:gd name="T11" fmla="*/ 7 h 19"/>
                  <a:gd name="T12" fmla="*/ 2 w 5"/>
                  <a:gd name="T13" fmla="*/ 5 h 19"/>
                  <a:gd name="T14" fmla="*/ 1 w 5"/>
                  <a:gd name="T15" fmla="*/ 3 h 19"/>
                  <a:gd name="T16" fmla="*/ 1 w 5"/>
                  <a:gd name="T17" fmla="*/ 3 h 19"/>
                  <a:gd name="T18" fmla="*/ 0 w 5"/>
                  <a:gd name="T19" fmla="*/ 2 h 19"/>
                  <a:gd name="T20" fmla="*/ 0 w 5"/>
                  <a:gd name="T21" fmla="*/ 0 h 19"/>
                  <a:gd name="T22" fmla="*/ 1 w 5"/>
                  <a:gd name="T23" fmla="*/ 1 h 19"/>
                  <a:gd name="T24" fmla="*/ 2 w 5"/>
                  <a:gd name="T25" fmla="*/ 2 h 19"/>
                  <a:gd name="T26" fmla="*/ 3 w 5"/>
                  <a:gd name="T27" fmla="*/ 4 h 19"/>
                  <a:gd name="T28" fmla="*/ 3 w 5"/>
                  <a:gd name="T29" fmla="*/ 6 h 19"/>
                  <a:gd name="T30" fmla="*/ 4 w 5"/>
                  <a:gd name="T31" fmla="*/ 9 h 19"/>
                  <a:gd name="T32" fmla="*/ 4 w 5"/>
                  <a:gd name="T33" fmla="*/ 11 h 19"/>
                  <a:gd name="T34" fmla="*/ 4 w 5"/>
                  <a:gd name="T35" fmla="*/ 15 h 19"/>
                  <a:gd name="T36" fmla="*/ 4 w 5"/>
                  <a:gd name="T37" fmla="*/ 18 h 19"/>
                  <a:gd name="T38" fmla="*/ 3 w 5"/>
                  <a:gd name="T39" fmla="*/ 17 h 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
                  <a:gd name="T61" fmla="*/ 0 h 19"/>
                  <a:gd name="T62" fmla="*/ 5 w 5"/>
                  <a:gd name="T63" fmla="*/ 19 h 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 h="19">
                    <a:moveTo>
                      <a:pt x="3" y="17"/>
                    </a:moveTo>
                    <a:lnTo>
                      <a:pt x="3" y="17"/>
                    </a:lnTo>
                    <a:lnTo>
                      <a:pt x="3" y="15"/>
                    </a:lnTo>
                    <a:lnTo>
                      <a:pt x="3" y="11"/>
                    </a:lnTo>
                    <a:lnTo>
                      <a:pt x="3" y="9"/>
                    </a:lnTo>
                    <a:lnTo>
                      <a:pt x="2" y="7"/>
                    </a:lnTo>
                    <a:lnTo>
                      <a:pt x="2" y="5"/>
                    </a:lnTo>
                    <a:lnTo>
                      <a:pt x="1" y="3"/>
                    </a:lnTo>
                    <a:lnTo>
                      <a:pt x="0" y="2"/>
                    </a:lnTo>
                    <a:lnTo>
                      <a:pt x="0" y="0"/>
                    </a:lnTo>
                    <a:lnTo>
                      <a:pt x="1" y="1"/>
                    </a:lnTo>
                    <a:lnTo>
                      <a:pt x="2" y="2"/>
                    </a:lnTo>
                    <a:lnTo>
                      <a:pt x="3" y="4"/>
                    </a:lnTo>
                    <a:lnTo>
                      <a:pt x="3" y="6"/>
                    </a:lnTo>
                    <a:lnTo>
                      <a:pt x="4" y="9"/>
                    </a:lnTo>
                    <a:lnTo>
                      <a:pt x="4" y="11"/>
                    </a:lnTo>
                    <a:lnTo>
                      <a:pt x="4" y="15"/>
                    </a:lnTo>
                    <a:lnTo>
                      <a:pt x="4" y="18"/>
                    </a:lnTo>
                    <a:lnTo>
                      <a:pt x="3" y="17"/>
                    </a:lnTo>
                  </a:path>
                </a:pathLst>
              </a:custGeom>
              <a:solidFill>
                <a:srgbClr val="206000"/>
              </a:solidFill>
              <a:ln w="12700" cap="rnd">
                <a:noFill/>
                <a:round/>
                <a:headEnd/>
                <a:tailEnd/>
              </a:ln>
            </p:spPr>
            <p:txBody>
              <a:bodyPr/>
              <a:lstStyle/>
              <a:p>
                <a:endParaRPr lang="en-US">
                  <a:solidFill>
                    <a:srgbClr val="000000"/>
                  </a:solidFill>
                </a:endParaRPr>
              </a:p>
            </p:txBody>
          </p:sp>
          <p:sp>
            <p:nvSpPr>
              <p:cNvPr id="29294" name="Freeform 415"/>
              <p:cNvSpPr>
                <a:spLocks/>
              </p:cNvSpPr>
              <p:nvPr/>
            </p:nvSpPr>
            <p:spPr bwMode="auto">
              <a:xfrm>
                <a:off x="3519" y="2558"/>
                <a:ext cx="10" cy="15"/>
              </a:xfrm>
              <a:custGeom>
                <a:avLst/>
                <a:gdLst>
                  <a:gd name="T0" fmla="*/ 0 w 10"/>
                  <a:gd name="T1" fmla="*/ 12 h 15"/>
                  <a:gd name="T2" fmla="*/ 0 w 10"/>
                  <a:gd name="T3" fmla="*/ 12 h 15"/>
                  <a:gd name="T4" fmla="*/ 1 w 10"/>
                  <a:gd name="T5" fmla="*/ 12 h 15"/>
                  <a:gd name="T6" fmla="*/ 2 w 10"/>
                  <a:gd name="T7" fmla="*/ 12 h 15"/>
                  <a:gd name="T8" fmla="*/ 3 w 10"/>
                  <a:gd name="T9" fmla="*/ 10 h 15"/>
                  <a:gd name="T10" fmla="*/ 4 w 10"/>
                  <a:gd name="T11" fmla="*/ 9 h 15"/>
                  <a:gd name="T12" fmla="*/ 5 w 10"/>
                  <a:gd name="T13" fmla="*/ 7 h 15"/>
                  <a:gd name="T14" fmla="*/ 6 w 10"/>
                  <a:gd name="T15" fmla="*/ 5 h 15"/>
                  <a:gd name="T16" fmla="*/ 7 w 10"/>
                  <a:gd name="T17" fmla="*/ 2 h 15"/>
                  <a:gd name="T18" fmla="*/ 7 w 10"/>
                  <a:gd name="T19" fmla="*/ 0 h 15"/>
                  <a:gd name="T20" fmla="*/ 9 w 10"/>
                  <a:gd name="T21" fmla="*/ 1 h 15"/>
                  <a:gd name="T22" fmla="*/ 8 w 10"/>
                  <a:gd name="T23" fmla="*/ 3 h 15"/>
                  <a:gd name="T24" fmla="*/ 7 w 10"/>
                  <a:gd name="T25" fmla="*/ 5 h 15"/>
                  <a:gd name="T26" fmla="*/ 7 w 10"/>
                  <a:gd name="T27" fmla="*/ 8 h 15"/>
                  <a:gd name="T28" fmla="*/ 5 w 10"/>
                  <a:gd name="T29" fmla="*/ 10 h 15"/>
                  <a:gd name="T30" fmla="*/ 4 w 10"/>
                  <a:gd name="T31" fmla="*/ 12 h 15"/>
                  <a:gd name="T32" fmla="*/ 3 w 10"/>
                  <a:gd name="T33" fmla="*/ 13 h 15"/>
                  <a:gd name="T34" fmla="*/ 2 w 10"/>
                  <a:gd name="T35" fmla="*/ 14 h 15"/>
                  <a:gd name="T36" fmla="*/ 0 w 10"/>
                  <a:gd name="T37" fmla="*/ 14 h 15"/>
                  <a:gd name="T38" fmla="*/ 0 w 10"/>
                  <a:gd name="T39" fmla="*/ 12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15"/>
                  <a:gd name="T62" fmla="*/ 10 w 10"/>
                  <a:gd name="T63" fmla="*/ 15 h 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15">
                    <a:moveTo>
                      <a:pt x="0" y="12"/>
                    </a:moveTo>
                    <a:lnTo>
                      <a:pt x="0" y="12"/>
                    </a:lnTo>
                    <a:lnTo>
                      <a:pt x="1" y="12"/>
                    </a:lnTo>
                    <a:lnTo>
                      <a:pt x="2" y="12"/>
                    </a:lnTo>
                    <a:lnTo>
                      <a:pt x="3" y="10"/>
                    </a:lnTo>
                    <a:lnTo>
                      <a:pt x="4" y="9"/>
                    </a:lnTo>
                    <a:lnTo>
                      <a:pt x="5" y="7"/>
                    </a:lnTo>
                    <a:lnTo>
                      <a:pt x="6" y="5"/>
                    </a:lnTo>
                    <a:lnTo>
                      <a:pt x="7" y="2"/>
                    </a:lnTo>
                    <a:lnTo>
                      <a:pt x="7" y="0"/>
                    </a:lnTo>
                    <a:lnTo>
                      <a:pt x="9" y="1"/>
                    </a:lnTo>
                    <a:lnTo>
                      <a:pt x="8" y="3"/>
                    </a:lnTo>
                    <a:lnTo>
                      <a:pt x="7" y="5"/>
                    </a:lnTo>
                    <a:lnTo>
                      <a:pt x="7" y="8"/>
                    </a:lnTo>
                    <a:lnTo>
                      <a:pt x="5" y="10"/>
                    </a:lnTo>
                    <a:lnTo>
                      <a:pt x="4" y="12"/>
                    </a:lnTo>
                    <a:lnTo>
                      <a:pt x="3" y="13"/>
                    </a:lnTo>
                    <a:lnTo>
                      <a:pt x="2" y="14"/>
                    </a:lnTo>
                    <a:lnTo>
                      <a:pt x="0" y="14"/>
                    </a:lnTo>
                    <a:lnTo>
                      <a:pt x="0" y="12"/>
                    </a:lnTo>
                  </a:path>
                </a:pathLst>
              </a:custGeom>
              <a:solidFill>
                <a:srgbClr val="206000"/>
              </a:solidFill>
              <a:ln w="12700" cap="rnd">
                <a:noFill/>
                <a:round/>
                <a:headEnd/>
                <a:tailEnd/>
              </a:ln>
            </p:spPr>
            <p:txBody>
              <a:bodyPr/>
              <a:lstStyle/>
              <a:p>
                <a:endParaRPr lang="en-US">
                  <a:solidFill>
                    <a:srgbClr val="000000"/>
                  </a:solidFill>
                </a:endParaRPr>
              </a:p>
            </p:txBody>
          </p:sp>
          <p:sp>
            <p:nvSpPr>
              <p:cNvPr id="29295" name="Freeform 416"/>
              <p:cNvSpPr>
                <a:spLocks/>
              </p:cNvSpPr>
              <p:nvPr/>
            </p:nvSpPr>
            <p:spPr bwMode="auto">
              <a:xfrm>
                <a:off x="3513" y="2539"/>
                <a:ext cx="13" cy="31"/>
              </a:xfrm>
              <a:custGeom>
                <a:avLst/>
                <a:gdLst>
                  <a:gd name="T0" fmla="*/ 5 w 13"/>
                  <a:gd name="T1" fmla="*/ 30 h 31"/>
                  <a:gd name="T2" fmla="*/ 3 w 13"/>
                  <a:gd name="T3" fmla="*/ 30 h 31"/>
                  <a:gd name="T4" fmla="*/ 2 w 13"/>
                  <a:gd name="T5" fmla="*/ 29 h 31"/>
                  <a:gd name="T6" fmla="*/ 2 w 13"/>
                  <a:gd name="T7" fmla="*/ 27 h 31"/>
                  <a:gd name="T8" fmla="*/ 1 w 13"/>
                  <a:gd name="T9" fmla="*/ 26 h 31"/>
                  <a:gd name="T10" fmla="*/ 1 w 13"/>
                  <a:gd name="T11" fmla="*/ 23 h 31"/>
                  <a:gd name="T12" fmla="*/ 0 w 13"/>
                  <a:gd name="T13" fmla="*/ 20 h 31"/>
                  <a:gd name="T14" fmla="*/ 0 w 13"/>
                  <a:gd name="T15" fmla="*/ 18 h 31"/>
                  <a:gd name="T16" fmla="*/ 0 w 13"/>
                  <a:gd name="T17" fmla="*/ 15 h 31"/>
                  <a:gd name="T18" fmla="*/ 1 w 13"/>
                  <a:gd name="T19" fmla="*/ 12 h 31"/>
                  <a:gd name="T20" fmla="*/ 1 w 13"/>
                  <a:gd name="T21" fmla="*/ 9 h 31"/>
                  <a:gd name="T22" fmla="*/ 2 w 13"/>
                  <a:gd name="T23" fmla="*/ 6 h 31"/>
                  <a:gd name="T24" fmla="*/ 3 w 13"/>
                  <a:gd name="T25" fmla="*/ 4 h 31"/>
                  <a:gd name="T26" fmla="*/ 4 w 13"/>
                  <a:gd name="T27" fmla="*/ 2 h 31"/>
                  <a:gd name="T28" fmla="*/ 5 w 13"/>
                  <a:gd name="T29" fmla="*/ 1 h 31"/>
                  <a:gd name="T30" fmla="*/ 6 w 13"/>
                  <a:gd name="T31" fmla="*/ 0 h 31"/>
                  <a:gd name="T32" fmla="*/ 7 w 13"/>
                  <a:gd name="T33" fmla="*/ 0 h 31"/>
                  <a:gd name="T34" fmla="*/ 9 w 13"/>
                  <a:gd name="T35" fmla="*/ 0 h 31"/>
                  <a:gd name="T36" fmla="*/ 10 w 13"/>
                  <a:gd name="T37" fmla="*/ 1 h 31"/>
                  <a:gd name="T38" fmla="*/ 10 w 13"/>
                  <a:gd name="T39" fmla="*/ 3 h 31"/>
                  <a:gd name="T40" fmla="*/ 11 w 13"/>
                  <a:gd name="T41" fmla="*/ 5 h 31"/>
                  <a:gd name="T42" fmla="*/ 11 w 13"/>
                  <a:gd name="T43" fmla="*/ 7 h 31"/>
                  <a:gd name="T44" fmla="*/ 12 w 13"/>
                  <a:gd name="T45" fmla="*/ 10 h 31"/>
                  <a:gd name="T46" fmla="*/ 12 w 13"/>
                  <a:gd name="T47" fmla="*/ 13 h 31"/>
                  <a:gd name="T48" fmla="*/ 11 w 13"/>
                  <a:gd name="T49" fmla="*/ 16 h 31"/>
                  <a:gd name="T50" fmla="*/ 11 w 13"/>
                  <a:gd name="T51" fmla="*/ 19 h 31"/>
                  <a:gd name="T52" fmla="*/ 10 w 13"/>
                  <a:gd name="T53" fmla="*/ 22 h 31"/>
                  <a:gd name="T54" fmla="*/ 10 w 13"/>
                  <a:gd name="T55" fmla="*/ 24 h 31"/>
                  <a:gd name="T56" fmla="*/ 9 w 13"/>
                  <a:gd name="T57" fmla="*/ 26 h 31"/>
                  <a:gd name="T58" fmla="*/ 8 w 13"/>
                  <a:gd name="T59" fmla="*/ 28 h 31"/>
                  <a:gd name="T60" fmla="*/ 7 w 13"/>
                  <a:gd name="T61" fmla="*/ 29 h 31"/>
                  <a:gd name="T62" fmla="*/ 5 w 13"/>
                  <a:gd name="T63" fmla="*/ 30 h 31"/>
                  <a:gd name="T64" fmla="*/ 5 w 13"/>
                  <a:gd name="T65" fmla="*/ 30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
                  <a:gd name="T100" fmla="*/ 0 h 31"/>
                  <a:gd name="T101" fmla="*/ 13 w 13"/>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 h="31">
                    <a:moveTo>
                      <a:pt x="5" y="30"/>
                    </a:moveTo>
                    <a:lnTo>
                      <a:pt x="3" y="30"/>
                    </a:lnTo>
                    <a:lnTo>
                      <a:pt x="2" y="29"/>
                    </a:lnTo>
                    <a:lnTo>
                      <a:pt x="2" y="27"/>
                    </a:lnTo>
                    <a:lnTo>
                      <a:pt x="1" y="26"/>
                    </a:lnTo>
                    <a:lnTo>
                      <a:pt x="1" y="23"/>
                    </a:lnTo>
                    <a:lnTo>
                      <a:pt x="0" y="20"/>
                    </a:lnTo>
                    <a:lnTo>
                      <a:pt x="0" y="18"/>
                    </a:lnTo>
                    <a:lnTo>
                      <a:pt x="0" y="15"/>
                    </a:lnTo>
                    <a:lnTo>
                      <a:pt x="1" y="12"/>
                    </a:lnTo>
                    <a:lnTo>
                      <a:pt x="1" y="9"/>
                    </a:lnTo>
                    <a:lnTo>
                      <a:pt x="2" y="6"/>
                    </a:lnTo>
                    <a:lnTo>
                      <a:pt x="3" y="4"/>
                    </a:lnTo>
                    <a:lnTo>
                      <a:pt x="4" y="2"/>
                    </a:lnTo>
                    <a:lnTo>
                      <a:pt x="5" y="1"/>
                    </a:lnTo>
                    <a:lnTo>
                      <a:pt x="6" y="0"/>
                    </a:lnTo>
                    <a:lnTo>
                      <a:pt x="7" y="0"/>
                    </a:lnTo>
                    <a:lnTo>
                      <a:pt x="9" y="0"/>
                    </a:lnTo>
                    <a:lnTo>
                      <a:pt x="10" y="1"/>
                    </a:lnTo>
                    <a:lnTo>
                      <a:pt x="10" y="3"/>
                    </a:lnTo>
                    <a:lnTo>
                      <a:pt x="11" y="5"/>
                    </a:lnTo>
                    <a:lnTo>
                      <a:pt x="11" y="7"/>
                    </a:lnTo>
                    <a:lnTo>
                      <a:pt x="12" y="10"/>
                    </a:lnTo>
                    <a:lnTo>
                      <a:pt x="12" y="13"/>
                    </a:lnTo>
                    <a:lnTo>
                      <a:pt x="11" y="16"/>
                    </a:lnTo>
                    <a:lnTo>
                      <a:pt x="11" y="19"/>
                    </a:lnTo>
                    <a:lnTo>
                      <a:pt x="10" y="22"/>
                    </a:lnTo>
                    <a:lnTo>
                      <a:pt x="10" y="24"/>
                    </a:lnTo>
                    <a:lnTo>
                      <a:pt x="9" y="26"/>
                    </a:lnTo>
                    <a:lnTo>
                      <a:pt x="8" y="28"/>
                    </a:lnTo>
                    <a:lnTo>
                      <a:pt x="7" y="29"/>
                    </a:lnTo>
                    <a:lnTo>
                      <a:pt x="5" y="30"/>
                    </a:lnTo>
                  </a:path>
                </a:pathLst>
              </a:custGeom>
              <a:solidFill>
                <a:srgbClr val="308020"/>
              </a:solidFill>
              <a:ln w="12700" cap="rnd">
                <a:noFill/>
                <a:round/>
                <a:headEnd/>
                <a:tailEnd/>
              </a:ln>
            </p:spPr>
            <p:txBody>
              <a:bodyPr/>
              <a:lstStyle/>
              <a:p>
                <a:endParaRPr lang="en-US">
                  <a:solidFill>
                    <a:srgbClr val="000000"/>
                  </a:solidFill>
                </a:endParaRPr>
              </a:p>
            </p:txBody>
          </p:sp>
          <p:sp>
            <p:nvSpPr>
              <p:cNvPr id="29296" name="Freeform 417"/>
              <p:cNvSpPr>
                <a:spLocks/>
              </p:cNvSpPr>
              <p:nvPr/>
            </p:nvSpPr>
            <p:spPr bwMode="auto">
              <a:xfrm>
                <a:off x="3511" y="2556"/>
                <a:ext cx="4" cy="15"/>
              </a:xfrm>
              <a:custGeom>
                <a:avLst/>
                <a:gdLst>
                  <a:gd name="T0" fmla="*/ 1 w 4"/>
                  <a:gd name="T1" fmla="*/ 0 h 15"/>
                  <a:gd name="T2" fmla="*/ 1 w 4"/>
                  <a:gd name="T3" fmla="*/ 0 h 15"/>
                  <a:gd name="T4" fmla="*/ 1 w 4"/>
                  <a:gd name="T5" fmla="*/ 2 h 15"/>
                  <a:gd name="T6" fmla="*/ 1 w 4"/>
                  <a:gd name="T7" fmla="*/ 5 h 15"/>
                  <a:gd name="T8" fmla="*/ 1 w 4"/>
                  <a:gd name="T9" fmla="*/ 7 h 15"/>
                  <a:gd name="T10" fmla="*/ 2 w 4"/>
                  <a:gd name="T11" fmla="*/ 9 h 15"/>
                  <a:gd name="T12" fmla="*/ 2 w 4"/>
                  <a:gd name="T13" fmla="*/ 10 h 15"/>
                  <a:gd name="T14" fmla="*/ 2 w 4"/>
                  <a:gd name="T15" fmla="*/ 11 h 15"/>
                  <a:gd name="T16" fmla="*/ 2 w 4"/>
                  <a:gd name="T17" fmla="*/ 12 h 15"/>
                  <a:gd name="T18" fmla="*/ 3 w 4"/>
                  <a:gd name="T19" fmla="*/ 12 h 15"/>
                  <a:gd name="T20" fmla="*/ 3 w 4"/>
                  <a:gd name="T21" fmla="*/ 14 h 15"/>
                  <a:gd name="T22" fmla="*/ 2 w 4"/>
                  <a:gd name="T23" fmla="*/ 13 h 15"/>
                  <a:gd name="T24" fmla="*/ 2 w 4"/>
                  <a:gd name="T25" fmla="*/ 12 h 15"/>
                  <a:gd name="T26" fmla="*/ 1 w 4"/>
                  <a:gd name="T27" fmla="*/ 11 h 15"/>
                  <a:gd name="T28" fmla="*/ 1 w 4"/>
                  <a:gd name="T29" fmla="*/ 9 h 15"/>
                  <a:gd name="T30" fmla="*/ 0 w 4"/>
                  <a:gd name="T31" fmla="*/ 7 h 15"/>
                  <a:gd name="T32" fmla="*/ 0 w 4"/>
                  <a:gd name="T33" fmla="*/ 5 h 15"/>
                  <a:gd name="T34" fmla="*/ 0 w 4"/>
                  <a:gd name="T35" fmla="*/ 2 h 15"/>
                  <a:gd name="T36" fmla="*/ 0 w 4"/>
                  <a:gd name="T37" fmla="*/ 0 h 15"/>
                  <a:gd name="T38" fmla="*/ 1 w 4"/>
                  <a:gd name="T39" fmla="*/ 0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15"/>
                  <a:gd name="T62" fmla="*/ 4 w 4"/>
                  <a:gd name="T63" fmla="*/ 15 h 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15">
                    <a:moveTo>
                      <a:pt x="1" y="0"/>
                    </a:moveTo>
                    <a:lnTo>
                      <a:pt x="1" y="0"/>
                    </a:lnTo>
                    <a:lnTo>
                      <a:pt x="1" y="2"/>
                    </a:lnTo>
                    <a:lnTo>
                      <a:pt x="1" y="5"/>
                    </a:lnTo>
                    <a:lnTo>
                      <a:pt x="1" y="7"/>
                    </a:lnTo>
                    <a:lnTo>
                      <a:pt x="2" y="9"/>
                    </a:lnTo>
                    <a:lnTo>
                      <a:pt x="2" y="10"/>
                    </a:lnTo>
                    <a:lnTo>
                      <a:pt x="2" y="11"/>
                    </a:lnTo>
                    <a:lnTo>
                      <a:pt x="2" y="12"/>
                    </a:lnTo>
                    <a:lnTo>
                      <a:pt x="3" y="12"/>
                    </a:lnTo>
                    <a:lnTo>
                      <a:pt x="3" y="14"/>
                    </a:lnTo>
                    <a:lnTo>
                      <a:pt x="2" y="13"/>
                    </a:lnTo>
                    <a:lnTo>
                      <a:pt x="2" y="12"/>
                    </a:lnTo>
                    <a:lnTo>
                      <a:pt x="1" y="11"/>
                    </a:lnTo>
                    <a:lnTo>
                      <a:pt x="1" y="9"/>
                    </a:lnTo>
                    <a:lnTo>
                      <a:pt x="0" y="7"/>
                    </a:lnTo>
                    <a:lnTo>
                      <a:pt x="0" y="5"/>
                    </a:lnTo>
                    <a:lnTo>
                      <a:pt x="0" y="2"/>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297" name="Freeform 418"/>
              <p:cNvSpPr>
                <a:spLocks/>
              </p:cNvSpPr>
              <p:nvPr/>
            </p:nvSpPr>
            <p:spPr bwMode="auto">
              <a:xfrm>
                <a:off x="3512" y="2537"/>
                <a:ext cx="8" cy="15"/>
              </a:xfrm>
              <a:custGeom>
                <a:avLst/>
                <a:gdLst>
                  <a:gd name="T0" fmla="*/ 7 w 8"/>
                  <a:gd name="T1" fmla="*/ 2 h 15"/>
                  <a:gd name="T2" fmla="*/ 7 w 8"/>
                  <a:gd name="T3" fmla="*/ 2 h 15"/>
                  <a:gd name="T4" fmla="*/ 7 w 8"/>
                  <a:gd name="T5" fmla="*/ 2 h 15"/>
                  <a:gd name="T6" fmla="*/ 6 w 8"/>
                  <a:gd name="T7" fmla="*/ 3 h 15"/>
                  <a:gd name="T8" fmla="*/ 5 w 8"/>
                  <a:gd name="T9" fmla="*/ 4 h 15"/>
                  <a:gd name="T10" fmla="*/ 4 w 8"/>
                  <a:gd name="T11" fmla="*/ 5 h 15"/>
                  <a:gd name="T12" fmla="*/ 3 w 8"/>
                  <a:gd name="T13" fmla="*/ 7 h 15"/>
                  <a:gd name="T14" fmla="*/ 3 w 8"/>
                  <a:gd name="T15" fmla="*/ 9 h 15"/>
                  <a:gd name="T16" fmla="*/ 2 w 8"/>
                  <a:gd name="T17" fmla="*/ 11 h 15"/>
                  <a:gd name="T18" fmla="*/ 2 w 8"/>
                  <a:gd name="T19" fmla="*/ 14 h 15"/>
                  <a:gd name="T20" fmla="*/ 0 w 8"/>
                  <a:gd name="T21" fmla="*/ 14 h 15"/>
                  <a:gd name="T22" fmla="*/ 1 w 8"/>
                  <a:gd name="T23" fmla="*/ 11 h 15"/>
                  <a:gd name="T24" fmla="*/ 1 w 8"/>
                  <a:gd name="T25" fmla="*/ 8 h 15"/>
                  <a:gd name="T26" fmla="*/ 2 w 8"/>
                  <a:gd name="T27" fmla="*/ 6 h 15"/>
                  <a:gd name="T28" fmla="*/ 3 w 8"/>
                  <a:gd name="T29" fmla="*/ 4 h 15"/>
                  <a:gd name="T30" fmla="*/ 4 w 8"/>
                  <a:gd name="T31" fmla="*/ 3 h 15"/>
                  <a:gd name="T32" fmla="*/ 5 w 8"/>
                  <a:gd name="T33" fmla="*/ 1 h 15"/>
                  <a:gd name="T34" fmla="*/ 6 w 8"/>
                  <a:gd name="T35" fmla="*/ 1 h 15"/>
                  <a:gd name="T36" fmla="*/ 7 w 8"/>
                  <a:gd name="T37" fmla="*/ 0 h 15"/>
                  <a:gd name="T38" fmla="*/ 7 w 8"/>
                  <a:gd name="T39" fmla="*/ 2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15"/>
                  <a:gd name="T62" fmla="*/ 8 w 8"/>
                  <a:gd name="T63" fmla="*/ 15 h 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15">
                    <a:moveTo>
                      <a:pt x="7" y="2"/>
                    </a:moveTo>
                    <a:lnTo>
                      <a:pt x="7" y="2"/>
                    </a:lnTo>
                    <a:lnTo>
                      <a:pt x="6" y="3"/>
                    </a:lnTo>
                    <a:lnTo>
                      <a:pt x="5" y="4"/>
                    </a:lnTo>
                    <a:lnTo>
                      <a:pt x="4" y="5"/>
                    </a:lnTo>
                    <a:lnTo>
                      <a:pt x="3" y="7"/>
                    </a:lnTo>
                    <a:lnTo>
                      <a:pt x="3" y="9"/>
                    </a:lnTo>
                    <a:lnTo>
                      <a:pt x="2" y="11"/>
                    </a:lnTo>
                    <a:lnTo>
                      <a:pt x="2" y="14"/>
                    </a:lnTo>
                    <a:lnTo>
                      <a:pt x="0" y="14"/>
                    </a:lnTo>
                    <a:lnTo>
                      <a:pt x="1" y="11"/>
                    </a:lnTo>
                    <a:lnTo>
                      <a:pt x="1" y="8"/>
                    </a:lnTo>
                    <a:lnTo>
                      <a:pt x="2" y="6"/>
                    </a:lnTo>
                    <a:lnTo>
                      <a:pt x="3" y="4"/>
                    </a:lnTo>
                    <a:lnTo>
                      <a:pt x="4" y="3"/>
                    </a:lnTo>
                    <a:lnTo>
                      <a:pt x="5" y="1"/>
                    </a:lnTo>
                    <a:lnTo>
                      <a:pt x="6" y="1"/>
                    </a:lnTo>
                    <a:lnTo>
                      <a:pt x="7" y="0"/>
                    </a:lnTo>
                    <a:lnTo>
                      <a:pt x="7" y="2"/>
                    </a:lnTo>
                  </a:path>
                </a:pathLst>
              </a:custGeom>
              <a:solidFill>
                <a:srgbClr val="206000"/>
              </a:solidFill>
              <a:ln w="12700" cap="rnd">
                <a:noFill/>
                <a:round/>
                <a:headEnd/>
                <a:tailEnd/>
              </a:ln>
            </p:spPr>
            <p:txBody>
              <a:bodyPr/>
              <a:lstStyle/>
              <a:p>
                <a:endParaRPr lang="en-US">
                  <a:solidFill>
                    <a:srgbClr val="000000"/>
                  </a:solidFill>
                </a:endParaRPr>
              </a:p>
            </p:txBody>
          </p:sp>
          <p:sp>
            <p:nvSpPr>
              <p:cNvPr id="29298" name="Freeform 419"/>
              <p:cNvSpPr>
                <a:spLocks/>
              </p:cNvSpPr>
              <p:nvPr/>
            </p:nvSpPr>
            <p:spPr bwMode="auto">
              <a:xfrm>
                <a:off x="3524" y="2537"/>
                <a:ext cx="3" cy="16"/>
              </a:xfrm>
              <a:custGeom>
                <a:avLst/>
                <a:gdLst>
                  <a:gd name="T0" fmla="*/ 1 w 3"/>
                  <a:gd name="T1" fmla="*/ 15 h 16"/>
                  <a:gd name="T2" fmla="*/ 1 w 3"/>
                  <a:gd name="T3" fmla="*/ 15 h 16"/>
                  <a:gd name="T4" fmla="*/ 1 w 3"/>
                  <a:gd name="T5" fmla="*/ 13 h 16"/>
                  <a:gd name="T6" fmla="*/ 1 w 3"/>
                  <a:gd name="T7" fmla="*/ 10 h 16"/>
                  <a:gd name="T8" fmla="*/ 1 w 3"/>
                  <a:gd name="T9" fmla="*/ 8 h 16"/>
                  <a:gd name="T10" fmla="*/ 1 w 3"/>
                  <a:gd name="T11" fmla="*/ 6 h 16"/>
                  <a:gd name="T12" fmla="*/ 1 w 3"/>
                  <a:gd name="T13" fmla="*/ 4 h 16"/>
                  <a:gd name="T14" fmla="*/ 1 w 3"/>
                  <a:gd name="T15" fmla="*/ 3 h 16"/>
                  <a:gd name="T16" fmla="*/ 0 w 3"/>
                  <a:gd name="T17" fmla="*/ 3 h 16"/>
                  <a:gd name="T18" fmla="*/ 0 w 3"/>
                  <a:gd name="T19" fmla="*/ 2 h 16"/>
                  <a:gd name="T20" fmla="*/ 0 w 3"/>
                  <a:gd name="T21" fmla="*/ 0 h 16"/>
                  <a:gd name="T22" fmla="*/ 1 w 3"/>
                  <a:gd name="T23" fmla="*/ 1 h 16"/>
                  <a:gd name="T24" fmla="*/ 1 w 3"/>
                  <a:gd name="T25" fmla="*/ 2 h 16"/>
                  <a:gd name="T26" fmla="*/ 1 w 3"/>
                  <a:gd name="T27" fmla="*/ 4 h 16"/>
                  <a:gd name="T28" fmla="*/ 2 w 3"/>
                  <a:gd name="T29" fmla="*/ 5 h 16"/>
                  <a:gd name="T30" fmla="*/ 2 w 3"/>
                  <a:gd name="T31" fmla="*/ 8 h 16"/>
                  <a:gd name="T32" fmla="*/ 2 w 3"/>
                  <a:gd name="T33" fmla="*/ 10 h 16"/>
                  <a:gd name="T34" fmla="*/ 2 w 3"/>
                  <a:gd name="T35" fmla="*/ 13 h 16"/>
                  <a:gd name="T36" fmla="*/ 2 w 3"/>
                  <a:gd name="T37" fmla="*/ 15 h 16"/>
                  <a:gd name="T38" fmla="*/ 1 w 3"/>
                  <a:gd name="T39" fmla="*/ 15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
                  <a:gd name="T61" fmla="*/ 0 h 16"/>
                  <a:gd name="T62" fmla="*/ 3 w 3"/>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 h="16">
                    <a:moveTo>
                      <a:pt x="1" y="15"/>
                    </a:moveTo>
                    <a:lnTo>
                      <a:pt x="1" y="15"/>
                    </a:lnTo>
                    <a:lnTo>
                      <a:pt x="1" y="13"/>
                    </a:lnTo>
                    <a:lnTo>
                      <a:pt x="1" y="10"/>
                    </a:lnTo>
                    <a:lnTo>
                      <a:pt x="1" y="8"/>
                    </a:lnTo>
                    <a:lnTo>
                      <a:pt x="1" y="6"/>
                    </a:lnTo>
                    <a:lnTo>
                      <a:pt x="1" y="4"/>
                    </a:lnTo>
                    <a:lnTo>
                      <a:pt x="1" y="3"/>
                    </a:lnTo>
                    <a:lnTo>
                      <a:pt x="0" y="3"/>
                    </a:lnTo>
                    <a:lnTo>
                      <a:pt x="0" y="2"/>
                    </a:lnTo>
                    <a:lnTo>
                      <a:pt x="0" y="0"/>
                    </a:lnTo>
                    <a:lnTo>
                      <a:pt x="1" y="1"/>
                    </a:lnTo>
                    <a:lnTo>
                      <a:pt x="1" y="2"/>
                    </a:lnTo>
                    <a:lnTo>
                      <a:pt x="1" y="4"/>
                    </a:lnTo>
                    <a:lnTo>
                      <a:pt x="2" y="5"/>
                    </a:lnTo>
                    <a:lnTo>
                      <a:pt x="2" y="8"/>
                    </a:lnTo>
                    <a:lnTo>
                      <a:pt x="2" y="10"/>
                    </a:lnTo>
                    <a:lnTo>
                      <a:pt x="2" y="13"/>
                    </a:lnTo>
                    <a:lnTo>
                      <a:pt x="2" y="15"/>
                    </a:lnTo>
                    <a:lnTo>
                      <a:pt x="1" y="15"/>
                    </a:lnTo>
                  </a:path>
                </a:pathLst>
              </a:custGeom>
              <a:solidFill>
                <a:srgbClr val="206000"/>
              </a:solidFill>
              <a:ln w="12700" cap="rnd">
                <a:noFill/>
                <a:round/>
                <a:headEnd/>
                <a:tailEnd/>
              </a:ln>
            </p:spPr>
            <p:txBody>
              <a:bodyPr/>
              <a:lstStyle/>
              <a:p>
                <a:endParaRPr lang="en-US">
                  <a:solidFill>
                    <a:srgbClr val="000000"/>
                  </a:solidFill>
                </a:endParaRPr>
              </a:p>
            </p:txBody>
          </p:sp>
          <p:sp>
            <p:nvSpPr>
              <p:cNvPr id="29299" name="Freeform 420"/>
              <p:cNvSpPr>
                <a:spLocks/>
              </p:cNvSpPr>
              <p:nvPr/>
            </p:nvSpPr>
            <p:spPr bwMode="auto">
              <a:xfrm>
                <a:off x="3519" y="2558"/>
                <a:ext cx="8" cy="13"/>
              </a:xfrm>
              <a:custGeom>
                <a:avLst/>
                <a:gdLst>
                  <a:gd name="T0" fmla="*/ 0 w 8"/>
                  <a:gd name="T1" fmla="*/ 10 h 13"/>
                  <a:gd name="T2" fmla="*/ 0 w 8"/>
                  <a:gd name="T3" fmla="*/ 10 h 13"/>
                  <a:gd name="T4" fmla="*/ 1 w 8"/>
                  <a:gd name="T5" fmla="*/ 10 h 13"/>
                  <a:gd name="T6" fmla="*/ 2 w 8"/>
                  <a:gd name="T7" fmla="*/ 10 h 13"/>
                  <a:gd name="T8" fmla="*/ 3 w 8"/>
                  <a:gd name="T9" fmla="*/ 9 h 13"/>
                  <a:gd name="T10" fmla="*/ 3 w 8"/>
                  <a:gd name="T11" fmla="*/ 7 h 13"/>
                  <a:gd name="T12" fmla="*/ 4 w 8"/>
                  <a:gd name="T13" fmla="*/ 6 h 13"/>
                  <a:gd name="T14" fmla="*/ 5 w 8"/>
                  <a:gd name="T15" fmla="*/ 4 h 13"/>
                  <a:gd name="T16" fmla="*/ 5 w 8"/>
                  <a:gd name="T17" fmla="*/ 2 h 13"/>
                  <a:gd name="T18" fmla="*/ 6 w 8"/>
                  <a:gd name="T19" fmla="*/ 0 h 13"/>
                  <a:gd name="T20" fmla="*/ 7 w 8"/>
                  <a:gd name="T21" fmla="*/ 0 h 13"/>
                  <a:gd name="T22" fmla="*/ 7 w 8"/>
                  <a:gd name="T23" fmla="*/ 2 h 13"/>
                  <a:gd name="T24" fmla="*/ 6 w 8"/>
                  <a:gd name="T25" fmla="*/ 5 h 13"/>
                  <a:gd name="T26" fmla="*/ 5 w 8"/>
                  <a:gd name="T27" fmla="*/ 7 h 13"/>
                  <a:gd name="T28" fmla="*/ 5 w 8"/>
                  <a:gd name="T29" fmla="*/ 9 h 13"/>
                  <a:gd name="T30" fmla="*/ 4 w 8"/>
                  <a:gd name="T31" fmla="*/ 10 h 13"/>
                  <a:gd name="T32" fmla="*/ 3 w 8"/>
                  <a:gd name="T33" fmla="*/ 11 h 13"/>
                  <a:gd name="T34" fmla="*/ 1 w 8"/>
                  <a:gd name="T35" fmla="*/ 11 h 13"/>
                  <a:gd name="T36" fmla="*/ 0 w 8"/>
                  <a:gd name="T37" fmla="*/ 12 h 13"/>
                  <a:gd name="T38" fmla="*/ 0 w 8"/>
                  <a:gd name="T39" fmla="*/ 10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13"/>
                  <a:gd name="T62" fmla="*/ 8 w 8"/>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13">
                    <a:moveTo>
                      <a:pt x="0" y="10"/>
                    </a:moveTo>
                    <a:lnTo>
                      <a:pt x="0" y="10"/>
                    </a:lnTo>
                    <a:lnTo>
                      <a:pt x="1" y="10"/>
                    </a:lnTo>
                    <a:lnTo>
                      <a:pt x="2" y="10"/>
                    </a:lnTo>
                    <a:lnTo>
                      <a:pt x="3" y="9"/>
                    </a:lnTo>
                    <a:lnTo>
                      <a:pt x="3" y="7"/>
                    </a:lnTo>
                    <a:lnTo>
                      <a:pt x="4" y="6"/>
                    </a:lnTo>
                    <a:lnTo>
                      <a:pt x="5" y="4"/>
                    </a:lnTo>
                    <a:lnTo>
                      <a:pt x="5" y="2"/>
                    </a:lnTo>
                    <a:lnTo>
                      <a:pt x="6" y="0"/>
                    </a:lnTo>
                    <a:lnTo>
                      <a:pt x="7" y="0"/>
                    </a:lnTo>
                    <a:lnTo>
                      <a:pt x="7" y="2"/>
                    </a:lnTo>
                    <a:lnTo>
                      <a:pt x="6" y="5"/>
                    </a:lnTo>
                    <a:lnTo>
                      <a:pt x="5" y="7"/>
                    </a:lnTo>
                    <a:lnTo>
                      <a:pt x="5" y="9"/>
                    </a:lnTo>
                    <a:lnTo>
                      <a:pt x="4" y="10"/>
                    </a:lnTo>
                    <a:lnTo>
                      <a:pt x="3" y="11"/>
                    </a:lnTo>
                    <a:lnTo>
                      <a:pt x="1" y="11"/>
                    </a:lnTo>
                    <a:lnTo>
                      <a:pt x="0" y="12"/>
                    </a:lnTo>
                    <a:lnTo>
                      <a:pt x="0" y="10"/>
                    </a:lnTo>
                  </a:path>
                </a:pathLst>
              </a:custGeom>
              <a:solidFill>
                <a:srgbClr val="206000"/>
              </a:solidFill>
              <a:ln w="12700" cap="rnd">
                <a:noFill/>
                <a:round/>
                <a:headEnd/>
                <a:tailEnd/>
              </a:ln>
            </p:spPr>
            <p:txBody>
              <a:bodyPr/>
              <a:lstStyle/>
              <a:p>
                <a:endParaRPr lang="en-US">
                  <a:solidFill>
                    <a:srgbClr val="000000"/>
                  </a:solidFill>
                </a:endParaRPr>
              </a:p>
            </p:txBody>
          </p:sp>
          <p:sp>
            <p:nvSpPr>
              <p:cNvPr id="29300" name="Freeform 421"/>
              <p:cNvSpPr>
                <a:spLocks/>
              </p:cNvSpPr>
              <p:nvPr/>
            </p:nvSpPr>
            <p:spPr bwMode="auto">
              <a:xfrm>
                <a:off x="3416" y="2552"/>
                <a:ext cx="9" cy="13"/>
              </a:xfrm>
              <a:custGeom>
                <a:avLst/>
                <a:gdLst>
                  <a:gd name="T0" fmla="*/ 3 w 9"/>
                  <a:gd name="T1" fmla="*/ 1 h 13"/>
                  <a:gd name="T2" fmla="*/ 1 w 9"/>
                  <a:gd name="T3" fmla="*/ 1 h 13"/>
                  <a:gd name="T4" fmla="*/ 0 w 9"/>
                  <a:gd name="T5" fmla="*/ 2 h 13"/>
                  <a:gd name="T6" fmla="*/ 0 w 9"/>
                  <a:gd name="T7" fmla="*/ 4 h 13"/>
                  <a:gd name="T8" fmla="*/ 0 w 9"/>
                  <a:gd name="T9" fmla="*/ 5 h 13"/>
                  <a:gd name="T10" fmla="*/ 1 w 9"/>
                  <a:gd name="T11" fmla="*/ 7 h 13"/>
                  <a:gd name="T12" fmla="*/ 1 w 9"/>
                  <a:gd name="T13" fmla="*/ 8 h 13"/>
                  <a:gd name="T14" fmla="*/ 1 w 9"/>
                  <a:gd name="T15" fmla="*/ 10 h 13"/>
                  <a:gd name="T16" fmla="*/ 0 w 9"/>
                  <a:gd name="T17" fmla="*/ 11 h 13"/>
                  <a:gd name="T18" fmla="*/ 1 w 9"/>
                  <a:gd name="T19" fmla="*/ 12 h 13"/>
                  <a:gd name="T20" fmla="*/ 2 w 9"/>
                  <a:gd name="T21" fmla="*/ 11 h 13"/>
                  <a:gd name="T22" fmla="*/ 3 w 9"/>
                  <a:gd name="T23" fmla="*/ 9 h 13"/>
                  <a:gd name="T24" fmla="*/ 4 w 9"/>
                  <a:gd name="T25" fmla="*/ 7 h 13"/>
                  <a:gd name="T26" fmla="*/ 5 w 9"/>
                  <a:gd name="T27" fmla="*/ 7 h 13"/>
                  <a:gd name="T28" fmla="*/ 5 w 9"/>
                  <a:gd name="T29" fmla="*/ 6 h 13"/>
                  <a:gd name="T30" fmla="*/ 3 w 9"/>
                  <a:gd name="T31" fmla="*/ 5 h 13"/>
                  <a:gd name="T32" fmla="*/ 2 w 9"/>
                  <a:gd name="T33" fmla="*/ 4 h 13"/>
                  <a:gd name="T34" fmla="*/ 2 w 9"/>
                  <a:gd name="T35" fmla="*/ 1 h 13"/>
                  <a:gd name="T36" fmla="*/ 4 w 9"/>
                  <a:gd name="T37" fmla="*/ 1 h 13"/>
                  <a:gd name="T38" fmla="*/ 4 w 9"/>
                  <a:gd name="T39" fmla="*/ 1 h 13"/>
                  <a:gd name="T40" fmla="*/ 2 w 9"/>
                  <a:gd name="T41" fmla="*/ 2 h 13"/>
                  <a:gd name="T42" fmla="*/ 2 w 9"/>
                  <a:gd name="T43" fmla="*/ 3 h 13"/>
                  <a:gd name="T44" fmla="*/ 2 w 9"/>
                  <a:gd name="T45" fmla="*/ 5 h 13"/>
                  <a:gd name="T46" fmla="*/ 5 w 9"/>
                  <a:gd name="T47" fmla="*/ 5 h 13"/>
                  <a:gd name="T48" fmla="*/ 7 w 9"/>
                  <a:gd name="T49" fmla="*/ 4 h 13"/>
                  <a:gd name="T50" fmla="*/ 7 w 9"/>
                  <a:gd name="T51" fmla="*/ 2 h 13"/>
                  <a:gd name="T52" fmla="*/ 8 w 9"/>
                  <a:gd name="T53" fmla="*/ 1 h 13"/>
                  <a:gd name="T54" fmla="*/ 8 w 9"/>
                  <a:gd name="T55" fmla="*/ 1 h 13"/>
                  <a:gd name="T56" fmla="*/ 8 w 9"/>
                  <a:gd name="T57" fmla="*/ 0 h 13"/>
                  <a:gd name="T58" fmla="*/ 7 w 9"/>
                  <a:gd name="T59" fmla="*/ 1 h 13"/>
                  <a:gd name="T60" fmla="*/ 6 w 9"/>
                  <a:gd name="T61" fmla="*/ 1 h 13"/>
                  <a:gd name="T62" fmla="*/ 5 w 9"/>
                  <a:gd name="T63" fmla="*/ 1 h 13"/>
                  <a:gd name="T64" fmla="*/ 5 w 9"/>
                  <a:gd name="T65" fmla="*/ 2 h 13"/>
                  <a:gd name="T66" fmla="*/ 5 w 9"/>
                  <a:gd name="T67" fmla="*/ 4 h 13"/>
                  <a:gd name="T68" fmla="*/ 3 w 9"/>
                  <a:gd name="T69" fmla="*/ 4 h 13"/>
                  <a:gd name="T70" fmla="*/ 4 w 9"/>
                  <a:gd name="T71" fmla="*/ 4 h 13"/>
                  <a:gd name="T72" fmla="*/ 5 w 9"/>
                  <a:gd name="T73" fmla="*/ 2 h 13"/>
                  <a:gd name="T74" fmla="*/ 4 w 9"/>
                  <a:gd name="T75" fmla="*/ 1 h 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
                  <a:gd name="T115" fmla="*/ 0 h 13"/>
                  <a:gd name="T116" fmla="*/ 9 w 9"/>
                  <a:gd name="T117" fmla="*/ 13 h 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 h="13">
                    <a:moveTo>
                      <a:pt x="4" y="1"/>
                    </a:moveTo>
                    <a:lnTo>
                      <a:pt x="3" y="1"/>
                    </a:lnTo>
                    <a:lnTo>
                      <a:pt x="2" y="1"/>
                    </a:lnTo>
                    <a:lnTo>
                      <a:pt x="1" y="1"/>
                    </a:lnTo>
                    <a:lnTo>
                      <a:pt x="1" y="2"/>
                    </a:lnTo>
                    <a:lnTo>
                      <a:pt x="0" y="2"/>
                    </a:lnTo>
                    <a:lnTo>
                      <a:pt x="0" y="3"/>
                    </a:lnTo>
                    <a:lnTo>
                      <a:pt x="0" y="4"/>
                    </a:lnTo>
                    <a:lnTo>
                      <a:pt x="0" y="5"/>
                    </a:lnTo>
                    <a:lnTo>
                      <a:pt x="0" y="6"/>
                    </a:lnTo>
                    <a:lnTo>
                      <a:pt x="1" y="7"/>
                    </a:lnTo>
                    <a:lnTo>
                      <a:pt x="1" y="8"/>
                    </a:lnTo>
                    <a:lnTo>
                      <a:pt x="2" y="10"/>
                    </a:lnTo>
                    <a:lnTo>
                      <a:pt x="1" y="10"/>
                    </a:lnTo>
                    <a:lnTo>
                      <a:pt x="0" y="11"/>
                    </a:lnTo>
                    <a:lnTo>
                      <a:pt x="1" y="12"/>
                    </a:lnTo>
                    <a:lnTo>
                      <a:pt x="2" y="12"/>
                    </a:lnTo>
                    <a:lnTo>
                      <a:pt x="2" y="11"/>
                    </a:lnTo>
                    <a:lnTo>
                      <a:pt x="3" y="10"/>
                    </a:lnTo>
                    <a:lnTo>
                      <a:pt x="3" y="9"/>
                    </a:lnTo>
                    <a:lnTo>
                      <a:pt x="3" y="8"/>
                    </a:lnTo>
                    <a:lnTo>
                      <a:pt x="4" y="7"/>
                    </a:lnTo>
                    <a:lnTo>
                      <a:pt x="5" y="7"/>
                    </a:lnTo>
                    <a:lnTo>
                      <a:pt x="5" y="6"/>
                    </a:lnTo>
                    <a:lnTo>
                      <a:pt x="4" y="6"/>
                    </a:lnTo>
                    <a:lnTo>
                      <a:pt x="3" y="5"/>
                    </a:lnTo>
                    <a:lnTo>
                      <a:pt x="2" y="5"/>
                    </a:lnTo>
                    <a:lnTo>
                      <a:pt x="2" y="4"/>
                    </a:lnTo>
                    <a:lnTo>
                      <a:pt x="2" y="2"/>
                    </a:lnTo>
                    <a:lnTo>
                      <a:pt x="2" y="1"/>
                    </a:lnTo>
                    <a:lnTo>
                      <a:pt x="3" y="1"/>
                    </a:lnTo>
                    <a:lnTo>
                      <a:pt x="4" y="1"/>
                    </a:lnTo>
                    <a:lnTo>
                      <a:pt x="3" y="1"/>
                    </a:lnTo>
                    <a:lnTo>
                      <a:pt x="2" y="2"/>
                    </a:lnTo>
                    <a:lnTo>
                      <a:pt x="2" y="3"/>
                    </a:lnTo>
                    <a:lnTo>
                      <a:pt x="2" y="4"/>
                    </a:lnTo>
                    <a:lnTo>
                      <a:pt x="2" y="5"/>
                    </a:lnTo>
                    <a:lnTo>
                      <a:pt x="4" y="5"/>
                    </a:lnTo>
                    <a:lnTo>
                      <a:pt x="5" y="5"/>
                    </a:lnTo>
                    <a:lnTo>
                      <a:pt x="6" y="5"/>
                    </a:lnTo>
                    <a:lnTo>
                      <a:pt x="7" y="4"/>
                    </a:lnTo>
                    <a:lnTo>
                      <a:pt x="7" y="3"/>
                    </a:lnTo>
                    <a:lnTo>
                      <a:pt x="7" y="2"/>
                    </a:lnTo>
                    <a:lnTo>
                      <a:pt x="8" y="1"/>
                    </a:lnTo>
                    <a:lnTo>
                      <a:pt x="8" y="0"/>
                    </a:lnTo>
                    <a:lnTo>
                      <a:pt x="7" y="0"/>
                    </a:lnTo>
                    <a:lnTo>
                      <a:pt x="7" y="1"/>
                    </a:lnTo>
                    <a:lnTo>
                      <a:pt x="6" y="1"/>
                    </a:lnTo>
                    <a:lnTo>
                      <a:pt x="5" y="1"/>
                    </a:lnTo>
                    <a:lnTo>
                      <a:pt x="5" y="2"/>
                    </a:lnTo>
                    <a:lnTo>
                      <a:pt x="5" y="3"/>
                    </a:lnTo>
                    <a:lnTo>
                      <a:pt x="5" y="4"/>
                    </a:lnTo>
                    <a:lnTo>
                      <a:pt x="4" y="5"/>
                    </a:lnTo>
                    <a:lnTo>
                      <a:pt x="3" y="4"/>
                    </a:lnTo>
                    <a:lnTo>
                      <a:pt x="4" y="4"/>
                    </a:lnTo>
                    <a:lnTo>
                      <a:pt x="5" y="3"/>
                    </a:lnTo>
                    <a:lnTo>
                      <a:pt x="5" y="2"/>
                    </a:lnTo>
                    <a:lnTo>
                      <a:pt x="4" y="1"/>
                    </a:lnTo>
                  </a:path>
                </a:pathLst>
              </a:custGeom>
              <a:solidFill>
                <a:srgbClr val="60A060"/>
              </a:solidFill>
              <a:ln w="12700" cap="rnd">
                <a:noFill/>
                <a:round/>
                <a:headEnd/>
                <a:tailEnd/>
              </a:ln>
            </p:spPr>
            <p:txBody>
              <a:bodyPr/>
              <a:lstStyle/>
              <a:p>
                <a:endParaRPr lang="en-US">
                  <a:solidFill>
                    <a:srgbClr val="000000"/>
                  </a:solidFill>
                </a:endParaRPr>
              </a:p>
            </p:txBody>
          </p:sp>
          <p:sp>
            <p:nvSpPr>
              <p:cNvPr id="29301" name="Freeform 422"/>
              <p:cNvSpPr>
                <a:spLocks/>
              </p:cNvSpPr>
              <p:nvPr/>
            </p:nvSpPr>
            <p:spPr bwMode="auto">
              <a:xfrm>
                <a:off x="3416" y="2551"/>
                <a:ext cx="2" cy="2"/>
              </a:xfrm>
              <a:custGeom>
                <a:avLst/>
                <a:gdLst>
                  <a:gd name="T0" fmla="*/ 0 w 2"/>
                  <a:gd name="T1" fmla="*/ 1 h 2"/>
                  <a:gd name="T2" fmla="*/ 0 w 2"/>
                  <a:gd name="T3" fmla="*/ 1 h 2"/>
                  <a:gd name="T4" fmla="*/ 0 w 2"/>
                  <a:gd name="T5" fmla="*/ 0 h 2"/>
                  <a:gd name="T6" fmla="*/ 1 w 2"/>
                  <a:gd name="T7" fmla="*/ 0 h 2"/>
                  <a:gd name="T8" fmla="*/ 1 w 2"/>
                  <a:gd name="T9" fmla="*/ 0 h 2"/>
                  <a:gd name="T10" fmla="*/ 1 w 2"/>
                  <a:gd name="T11" fmla="*/ 0 h 2"/>
                  <a:gd name="T12" fmla="*/ 1 w 2"/>
                  <a:gd name="T13" fmla="*/ 1 h 2"/>
                  <a:gd name="T14" fmla="*/ 1 w 2"/>
                  <a:gd name="T15" fmla="*/ 1 h 2"/>
                  <a:gd name="T16" fmla="*/ 1 w 2"/>
                  <a:gd name="T17" fmla="*/ 1 h 2"/>
                  <a:gd name="T18" fmla="*/ 0 w 2"/>
                  <a:gd name="T19" fmla="*/ 1 h 2"/>
                  <a:gd name="T20" fmla="*/ 0 w 2"/>
                  <a:gd name="T21" fmla="*/ 1 h 2"/>
                  <a:gd name="T22" fmla="*/ 0 w 2"/>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2"/>
                  <a:gd name="T38" fmla="*/ 2 w 2"/>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2">
                    <a:moveTo>
                      <a:pt x="0" y="1"/>
                    </a:moveTo>
                    <a:lnTo>
                      <a:pt x="0" y="1"/>
                    </a:lnTo>
                    <a:lnTo>
                      <a:pt x="0" y="0"/>
                    </a:lnTo>
                    <a:lnTo>
                      <a:pt x="1" y="0"/>
                    </a:lnTo>
                    <a:lnTo>
                      <a:pt x="1"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02" name="Freeform 423"/>
              <p:cNvSpPr>
                <a:spLocks/>
              </p:cNvSpPr>
              <p:nvPr/>
            </p:nvSpPr>
            <p:spPr bwMode="auto">
              <a:xfrm>
                <a:off x="3413" y="2554"/>
                <a:ext cx="2" cy="5"/>
              </a:xfrm>
              <a:custGeom>
                <a:avLst/>
                <a:gdLst>
                  <a:gd name="T0" fmla="*/ 0 w 2"/>
                  <a:gd name="T1" fmla="*/ 4 h 5"/>
                  <a:gd name="T2" fmla="*/ 0 w 2"/>
                  <a:gd name="T3" fmla="*/ 4 h 5"/>
                  <a:gd name="T4" fmla="*/ 0 w 2"/>
                  <a:gd name="T5" fmla="*/ 4 h 5"/>
                  <a:gd name="T6" fmla="*/ 0 w 2"/>
                  <a:gd name="T7" fmla="*/ 3 h 5"/>
                  <a:gd name="T8" fmla="*/ 0 w 2"/>
                  <a:gd name="T9" fmla="*/ 3 h 5"/>
                  <a:gd name="T10" fmla="*/ 0 w 2"/>
                  <a:gd name="T11" fmla="*/ 2 h 5"/>
                  <a:gd name="T12" fmla="*/ 0 w 2"/>
                  <a:gd name="T13" fmla="*/ 1 h 5"/>
                  <a:gd name="T14" fmla="*/ 0 w 2"/>
                  <a:gd name="T15" fmla="*/ 1 h 5"/>
                  <a:gd name="T16" fmla="*/ 0 w 2"/>
                  <a:gd name="T17" fmla="*/ 1 h 5"/>
                  <a:gd name="T18" fmla="*/ 0 w 2"/>
                  <a:gd name="T19" fmla="*/ 0 h 5"/>
                  <a:gd name="T20" fmla="*/ 1 w 2"/>
                  <a:gd name="T21" fmla="*/ 1 h 5"/>
                  <a:gd name="T22" fmla="*/ 1 w 2"/>
                  <a:gd name="T23" fmla="*/ 1 h 5"/>
                  <a:gd name="T24" fmla="*/ 1 w 2"/>
                  <a:gd name="T25" fmla="*/ 1 h 5"/>
                  <a:gd name="T26" fmla="*/ 1 w 2"/>
                  <a:gd name="T27" fmla="*/ 2 h 5"/>
                  <a:gd name="T28" fmla="*/ 1 w 2"/>
                  <a:gd name="T29" fmla="*/ 2 h 5"/>
                  <a:gd name="T30" fmla="*/ 1 w 2"/>
                  <a:gd name="T31" fmla="*/ 3 h 5"/>
                  <a:gd name="T32" fmla="*/ 1 w 2"/>
                  <a:gd name="T33" fmla="*/ 3 h 5"/>
                  <a:gd name="T34" fmla="*/ 1 w 2"/>
                  <a:gd name="T35" fmla="*/ 3 h 5"/>
                  <a:gd name="T36" fmla="*/ 0 w 2"/>
                  <a:gd name="T37" fmla="*/ 4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
                  <a:gd name="T58" fmla="*/ 0 h 5"/>
                  <a:gd name="T59" fmla="*/ 2 w 2"/>
                  <a:gd name="T60" fmla="*/ 5 h 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 h="5">
                    <a:moveTo>
                      <a:pt x="0" y="4"/>
                    </a:moveTo>
                    <a:lnTo>
                      <a:pt x="0" y="4"/>
                    </a:lnTo>
                    <a:lnTo>
                      <a:pt x="0" y="3"/>
                    </a:lnTo>
                    <a:lnTo>
                      <a:pt x="0" y="2"/>
                    </a:lnTo>
                    <a:lnTo>
                      <a:pt x="0" y="1"/>
                    </a:lnTo>
                    <a:lnTo>
                      <a:pt x="0" y="0"/>
                    </a:lnTo>
                    <a:lnTo>
                      <a:pt x="1" y="1"/>
                    </a:lnTo>
                    <a:lnTo>
                      <a:pt x="1" y="2"/>
                    </a:lnTo>
                    <a:lnTo>
                      <a:pt x="1" y="3"/>
                    </a:lnTo>
                    <a:lnTo>
                      <a:pt x="0" y="4"/>
                    </a:lnTo>
                  </a:path>
                </a:pathLst>
              </a:custGeom>
              <a:solidFill>
                <a:srgbClr val="206000"/>
              </a:solidFill>
              <a:ln w="12700" cap="rnd">
                <a:noFill/>
                <a:round/>
                <a:headEnd/>
                <a:tailEnd/>
              </a:ln>
            </p:spPr>
            <p:txBody>
              <a:bodyPr/>
              <a:lstStyle/>
              <a:p>
                <a:endParaRPr lang="en-US">
                  <a:solidFill>
                    <a:srgbClr val="000000"/>
                  </a:solidFill>
                </a:endParaRPr>
              </a:p>
            </p:txBody>
          </p:sp>
          <p:sp>
            <p:nvSpPr>
              <p:cNvPr id="29303" name="Freeform 424"/>
              <p:cNvSpPr>
                <a:spLocks/>
              </p:cNvSpPr>
              <p:nvPr/>
            </p:nvSpPr>
            <p:spPr bwMode="auto">
              <a:xfrm>
                <a:off x="3414" y="2562"/>
                <a:ext cx="3" cy="3"/>
              </a:xfrm>
              <a:custGeom>
                <a:avLst/>
                <a:gdLst>
                  <a:gd name="T0" fmla="*/ 0 w 3"/>
                  <a:gd name="T1" fmla="*/ 1 h 3"/>
                  <a:gd name="T2" fmla="*/ 0 w 3"/>
                  <a:gd name="T3" fmla="*/ 1 h 3"/>
                  <a:gd name="T4" fmla="*/ 1 w 3"/>
                  <a:gd name="T5" fmla="*/ 1 h 3"/>
                  <a:gd name="T6" fmla="*/ 1 w 3"/>
                  <a:gd name="T7" fmla="*/ 1 h 3"/>
                  <a:gd name="T8" fmla="*/ 1 w 3"/>
                  <a:gd name="T9" fmla="*/ 1 h 3"/>
                  <a:gd name="T10" fmla="*/ 0 w 3"/>
                  <a:gd name="T11" fmla="*/ 1 h 3"/>
                  <a:gd name="T12" fmla="*/ 2 w 3"/>
                  <a:gd name="T13" fmla="*/ 0 h 3"/>
                  <a:gd name="T14" fmla="*/ 2 w 3"/>
                  <a:gd name="T15" fmla="*/ 1 h 3"/>
                  <a:gd name="T16" fmla="*/ 2 w 3"/>
                  <a:gd name="T17" fmla="*/ 1 h 3"/>
                  <a:gd name="T18" fmla="*/ 2 w 3"/>
                  <a:gd name="T19" fmla="*/ 2 h 3"/>
                  <a:gd name="T20" fmla="*/ 1 w 3"/>
                  <a:gd name="T21" fmla="*/ 2 h 3"/>
                  <a:gd name="T22" fmla="*/ 1 w 3"/>
                  <a:gd name="T23" fmla="*/ 2 h 3"/>
                  <a:gd name="T24" fmla="*/ 0 w 3"/>
                  <a:gd name="T25" fmla="*/ 1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3"/>
                  <a:gd name="T41" fmla="*/ 3 w 3"/>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3">
                    <a:moveTo>
                      <a:pt x="0" y="1"/>
                    </a:moveTo>
                    <a:lnTo>
                      <a:pt x="0" y="1"/>
                    </a:lnTo>
                    <a:lnTo>
                      <a:pt x="1" y="1"/>
                    </a:lnTo>
                    <a:lnTo>
                      <a:pt x="0" y="1"/>
                    </a:lnTo>
                    <a:lnTo>
                      <a:pt x="2" y="0"/>
                    </a:lnTo>
                    <a:lnTo>
                      <a:pt x="2" y="1"/>
                    </a:lnTo>
                    <a:lnTo>
                      <a:pt x="2" y="2"/>
                    </a:lnTo>
                    <a:lnTo>
                      <a:pt x="1"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04" name="Freeform 425"/>
              <p:cNvSpPr>
                <a:spLocks/>
              </p:cNvSpPr>
              <p:nvPr/>
            </p:nvSpPr>
            <p:spPr bwMode="auto">
              <a:xfrm>
                <a:off x="3412" y="2565"/>
                <a:ext cx="4" cy="2"/>
              </a:xfrm>
              <a:custGeom>
                <a:avLst/>
                <a:gdLst>
                  <a:gd name="T0" fmla="*/ 1 w 4"/>
                  <a:gd name="T1" fmla="*/ 1 h 2"/>
                  <a:gd name="T2" fmla="*/ 1 w 4"/>
                  <a:gd name="T3" fmla="*/ 1 h 2"/>
                  <a:gd name="T4" fmla="*/ 0 w 4"/>
                  <a:gd name="T5" fmla="*/ 1 h 2"/>
                  <a:gd name="T6" fmla="*/ 0 w 4"/>
                  <a:gd name="T7" fmla="*/ 0 h 2"/>
                  <a:gd name="T8" fmla="*/ 0 w 4"/>
                  <a:gd name="T9" fmla="*/ 0 h 2"/>
                  <a:gd name="T10" fmla="*/ 1 w 4"/>
                  <a:gd name="T11" fmla="*/ 0 h 2"/>
                  <a:gd name="T12" fmla="*/ 3 w 4"/>
                  <a:gd name="T13" fmla="*/ 0 h 2"/>
                  <a:gd name="T14" fmla="*/ 1 w 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2"/>
                  <a:gd name="T26" fmla="*/ 4 w 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2">
                    <a:moveTo>
                      <a:pt x="1" y="1"/>
                    </a:moveTo>
                    <a:lnTo>
                      <a:pt x="1" y="1"/>
                    </a:lnTo>
                    <a:lnTo>
                      <a:pt x="0" y="1"/>
                    </a:lnTo>
                    <a:lnTo>
                      <a:pt x="0" y="0"/>
                    </a:lnTo>
                    <a:lnTo>
                      <a:pt x="1" y="0"/>
                    </a:lnTo>
                    <a:lnTo>
                      <a:pt x="3" y="0"/>
                    </a:lnTo>
                    <a:lnTo>
                      <a:pt x="1" y="1"/>
                    </a:lnTo>
                  </a:path>
                </a:pathLst>
              </a:custGeom>
              <a:solidFill>
                <a:srgbClr val="206000"/>
              </a:solidFill>
              <a:ln w="12700" cap="rnd">
                <a:noFill/>
                <a:round/>
                <a:headEnd/>
                <a:tailEnd/>
              </a:ln>
            </p:spPr>
            <p:txBody>
              <a:bodyPr/>
              <a:lstStyle/>
              <a:p>
                <a:endParaRPr lang="en-US">
                  <a:solidFill>
                    <a:srgbClr val="000000"/>
                  </a:solidFill>
                </a:endParaRPr>
              </a:p>
            </p:txBody>
          </p:sp>
          <p:sp>
            <p:nvSpPr>
              <p:cNvPr id="29305" name="Freeform 426"/>
              <p:cNvSpPr>
                <a:spLocks/>
              </p:cNvSpPr>
              <p:nvPr/>
            </p:nvSpPr>
            <p:spPr bwMode="auto">
              <a:xfrm>
                <a:off x="3416" y="2565"/>
                <a:ext cx="2" cy="1"/>
              </a:xfrm>
              <a:custGeom>
                <a:avLst/>
                <a:gdLst>
                  <a:gd name="T0" fmla="*/ 1 w 2"/>
                  <a:gd name="T1" fmla="*/ 0 h 1"/>
                  <a:gd name="T2" fmla="*/ 1 w 2"/>
                  <a:gd name="T3" fmla="*/ 0 h 1"/>
                  <a:gd name="T4" fmla="*/ 1 w 2"/>
                  <a:gd name="T5" fmla="*/ 0 h 1"/>
                  <a:gd name="T6" fmla="*/ 1 w 2"/>
                  <a:gd name="T7" fmla="*/ 0 h 1"/>
                  <a:gd name="T8" fmla="*/ 0 w 2"/>
                  <a:gd name="T9" fmla="*/ 0 h 1"/>
                  <a:gd name="T10" fmla="*/ 0 w 2"/>
                  <a:gd name="T11" fmla="*/ 0 h 1"/>
                  <a:gd name="T12" fmla="*/ 0 w 2"/>
                  <a:gd name="T13" fmla="*/ 0 h 1"/>
                  <a:gd name="T14" fmla="*/ 0 w 2"/>
                  <a:gd name="T15" fmla="*/ 0 h 1"/>
                  <a:gd name="T16" fmla="*/ 1 w 2"/>
                  <a:gd name="T17" fmla="*/ 0 h 1"/>
                  <a:gd name="T18" fmla="*/ 1 w 2"/>
                  <a:gd name="T19" fmla="*/ 0 h 1"/>
                  <a:gd name="T20" fmla="*/ 1 w 2"/>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1"/>
                  <a:gd name="T35" fmla="*/ 2 w 2"/>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1">
                    <a:moveTo>
                      <a:pt x="1" y="0"/>
                    </a:moveTo>
                    <a:lnTo>
                      <a:pt x="1" y="0"/>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306" name="Freeform 427"/>
              <p:cNvSpPr>
                <a:spLocks/>
              </p:cNvSpPr>
              <p:nvPr/>
            </p:nvSpPr>
            <p:spPr bwMode="auto">
              <a:xfrm>
                <a:off x="3419" y="2560"/>
                <a:ext cx="1" cy="2"/>
              </a:xfrm>
              <a:custGeom>
                <a:avLst/>
                <a:gdLst>
                  <a:gd name="T0" fmla="*/ 0 w 1"/>
                  <a:gd name="T1" fmla="*/ 1 h 2"/>
                  <a:gd name="T2" fmla="*/ 0 w 1"/>
                  <a:gd name="T3" fmla="*/ 1 h 2"/>
                  <a:gd name="T4" fmla="*/ 0 w 1"/>
                  <a:gd name="T5" fmla="*/ 1 h 2"/>
                  <a:gd name="T6" fmla="*/ 0 w 1"/>
                  <a:gd name="T7" fmla="*/ 1 h 2"/>
                  <a:gd name="T8" fmla="*/ 0 w 1"/>
                  <a:gd name="T9" fmla="*/ 1 h 2"/>
                  <a:gd name="T10" fmla="*/ 0 w 1"/>
                  <a:gd name="T11" fmla="*/ 1 h 2"/>
                  <a:gd name="T12" fmla="*/ 0 w 1"/>
                  <a:gd name="T13" fmla="*/ 0 h 2"/>
                  <a:gd name="T14" fmla="*/ 0 w 1"/>
                  <a:gd name="T15" fmla="*/ 0 h 2"/>
                  <a:gd name="T16" fmla="*/ 0 w 1"/>
                  <a:gd name="T17" fmla="*/ 0 h 2"/>
                  <a:gd name="T18" fmla="*/ 0 w 1"/>
                  <a:gd name="T19" fmla="*/ 0 h 2"/>
                  <a:gd name="T20" fmla="*/ 0 w 1"/>
                  <a:gd name="T21" fmla="*/ 1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2"/>
                  <a:gd name="T35" fmla="*/ 1 w 1"/>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2">
                    <a:moveTo>
                      <a:pt x="0" y="1"/>
                    </a:moveTo>
                    <a:lnTo>
                      <a:pt x="0" y="1"/>
                    </a:lnTo>
                    <a:lnTo>
                      <a:pt x="0" y="0"/>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07" name="Freeform 428"/>
              <p:cNvSpPr>
                <a:spLocks/>
              </p:cNvSpPr>
              <p:nvPr/>
            </p:nvSpPr>
            <p:spPr bwMode="auto">
              <a:xfrm>
                <a:off x="3420" y="2558"/>
                <a:ext cx="3" cy="2"/>
              </a:xfrm>
              <a:custGeom>
                <a:avLst/>
                <a:gdLst>
                  <a:gd name="T0" fmla="*/ 1 w 3"/>
                  <a:gd name="T1" fmla="*/ 0 h 2"/>
                  <a:gd name="T2" fmla="*/ 0 w 3"/>
                  <a:gd name="T3" fmla="*/ 0 h 2"/>
                  <a:gd name="T4" fmla="*/ 2 w 3"/>
                  <a:gd name="T5" fmla="*/ 0 h 2"/>
                  <a:gd name="T6" fmla="*/ 2 w 3"/>
                  <a:gd name="T7" fmla="*/ 1 h 2"/>
                  <a:gd name="T8" fmla="*/ 2 w 3"/>
                  <a:gd name="T9" fmla="*/ 1 h 2"/>
                  <a:gd name="T10" fmla="*/ 2 w 3"/>
                  <a:gd name="T11" fmla="*/ 1 h 2"/>
                  <a:gd name="T12" fmla="*/ 1 w 3"/>
                  <a:gd name="T13" fmla="*/ 1 h 2"/>
                  <a:gd name="T14" fmla="*/ 1 w 3"/>
                  <a:gd name="T15" fmla="*/ 1 h 2"/>
                  <a:gd name="T16" fmla="*/ 0 w 3"/>
                  <a:gd name="T17" fmla="*/ 1 h 2"/>
                  <a:gd name="T18" fmla="*/ 1 w 3"/>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2"/>
                  <a:gd name="T32" fmla="*/ 3 w 3"/>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2">
                    <a:moveTo>
                      <a:pt x="1" y="0"/>
                    </a:moveTo>
                    <a:lnTo>
                      <a:pt x="0" y="0"/>
                    </a:lnTo>
                    <a:lnTo>
                      <a:pt x="2" y="0"/>
                    </a:lnTo>
                    <a:lnTo>
                      <a:pt x="2" y="1"/>
                    </a:lnTo>
                    <a:lnTo>
                      <a:pt x="1" y="1"/>
                    </a:lnTo>
                    <a:lnTo>
                      <a:pt x="0" y="1"/>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308" name="Freeform 429"/>
              <p:cNvSpPr>
                <a:spLocks/>
              </p:cNvSpPr>
              <p:nvPr/>
            </p:nvSpPr>
            <p:spPr bwMode="auto">
              <a:xfrm>
                <a:off x="3417" y="2555"/>
                <a:ext cx="1" cy="3"/>
              </a:xfrm>
              <a:custGeom>
                <a:avLst/>
                <a:gdLst>
                  <a:gd name="T0" fmla="*/ 0 w 1"/>
                  <a:gd name="T1" fmla="*/ 0 h 3"/>
                  <a:gd name="T2" fmla="*/ 0 w 1"/>
                  <a:gd name="T3" fmla="*/ 0 h 3"/>
                  <a:gd name="T4" fmla="*/ 0 w 1"/>
                  <a:gd name="T5" fmla="*/ 1 h 3"/>
                  <a:gd name="T6" fmla="*/ 0 w 1"/>
                  <a:gd name="T7" fmla="*/ 1 h 3"/>
                  <a:gd name="T8" fmla="*/ 0 w 1"/>
                  <a:gd name="T9" fmla="*/ 1 h 3"/>
                  <a:gd name="T10" fmla="*/ 0 w 1"/>
                  <a:gd name="T11" fmla="*/ 1 h 3"/>
                  <a:gd name="T12" fmla="*/ 0 w 1"/>
                  <a:gd name="T13" fmla="*/ 2 h 3"/>
                  <a:gd name="T14" fmla="*/ 0 w 1"/>
                  <a:gd name="T15" fmla="*/ 2 h 3"/>
                  <a:gd name="T16" fmla="*/ 0 w 1"/>
                  <a:gd name="T17" fmla="*/ 2 h 3"/>
                  <a:gd name="T18" fmla="*/ 0 w 1"/>
                  <a:gd name="T19" fmla="*/ 1 h 3"/>
                  <a:gd name="T20" fmla="*/ 0 w 1"/>
                  <a:gd name="T21" fmla="*/ 0 h 3"/>
                  <a:gd name="T22" fmla="*/ 0 w 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3"/>
                  <a:gd name="T38" fmla="*/ 1 w 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3">
                    <a:moveTo>
                      <a:pt x="0" y="0"/>
                    </a:moveTo>
                    <a:lnTo>
                      <a:pt x="0" y="0"/>
                    </a:lnTo>
                    <a:lnTo>
                      <a:pt x="0" y="1"/>
                    </a:lnTo>
                    <a:lnTo>
                      <a:pt x="0" y="2"/>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309" name="Freeform 430"/>
              <p:cNvSpPr>
                <a:spLocks/>
              </p:cNvSpPr>
              <p:nvPr/>
            </p:nvSpPr>
            <p:spPr bwMode="auto">
              <a:xfrm>
                <a:off x="3417" y="2551"/>
                <a:ext cx="1" cy="3"/>
              </a:xfrm>
              <a:custGeom>
                <a:avLst/>
                <a:gdLst>
                  <a:gd name="T0" fmla="*/ 0 w 1"/>
                  <a:gd name="T1" fmla="*/ 0 h 3"/>
                  <a:gd name="T2" fmla="*/ 0 w 1"/>
                  <a:gd name="T3" fmla="*/ 2 h 3"/>
                  <a:gd name="T4" fmla="*/ 0 w 1"/>
                  <a:gd name="T5" fmla="*/ 2 h 3"/>
                  <a:gd name="T6" fmla="*/ 0 w 1"/>
                  <a:gd name="T7" fmla="*/ 2 h 3"/>
                  <a:gd name="T8" fmla="*/ 0 w 1"/>
                  <a:gd name="T9" fmla="*/ 2 h 3"/>
                  <a:gd name="T10" fmla="*/ 0 w 1"/>
                  <a:gd name="T11" fmla="*/ 1 h 3"/>
                  <a:gd name="T12" fmla="*/ 0 w 1"/>
                  <a:gd name="T13" fmla="*/ 0 h 3"/>
                  <a:gd name="T14" fmla="*/ 0 w 1"/>
                  <a:gd name="T15" fmla="*/ 0 h 3"/>
                  <a:gd name="T16" fmla="*/ 0 w 1"/>
                  <a:gd name="T17" fmla="*/ 0 h 3"/>
                  <a:gd name="T18" fmla="*/ 0 w 1"/>
                  <a:gd name="T19" fmla="*/ 0 h 3"/>
                  <a:gd name="T20" fmla="*/ 0 w 1"/>
                  <a:gd name="T21" fmla="*/ 2 h 3"/>
                  <a:gd name="T22" fmla="*/ 0 w 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3"/>
                  <a:gd name="T38" fmla="*/ 1 w 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3">
                    <a:moveTo>
                      <a:pt x="0" y="0"/>
                    </a:moveTo>
                    <a:lnTo>
                      <a:pt x="0" y="2"/>
                    </a:lnTo>
                    <a:lnTo>
                      <a:pt x="0" y="1"/>
                    </a:lnTo>
                    <a:lnTo>
                      <a:pt x="0" y="0"/>
                    </a:lnTo>
                    <a:lnTo>
                      <a:pt x="0" y="2"/>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310" name="Freeform 431"/>
              <p:cNvSpPr>
                <a:spLocks/>
              </p:cNvSpPr>
              <p:nvPr/>
            </p:nvSpPr>
            <p:spPr bwMode="auto">
              <a:xfrm>
                <a:off x="3417" y="2552"/>
                <a:ext cx="1" cy="2"/>
              </a:xfrm>
              <a:custGeom>
                <a:avLst/>
                <a:gdLst>
                  <a:gd name="T0" fmla="*/ 0 w 1"/>
                  <a:gd name="T1" fmla="*/ 1 h 2"/>
                  <a:gd name="T2" fmla="*/ 0 w 1"/>
                  <a:gd name="T3" fmla="*/ 1 h 2"/>
                  <a:gd name="T4" fmla="*/ 0 w 1"/>
                  <a:gd name="T5" fmla="*/ 0 h 2"/>
                  <a:gd name="T6" fmla="*/ 0 w 1"/>
                  <a:gd name="T7" fmla="*/ 0 h 2"/>
                  <a:gd name="T8" fmla="*/ 0 w 1"/>
                  <a:gd name="T9" fmla="*/ 0 h 2"/>
                  <a:gd name="T10" fmla="*/ 0 w 1"/>
                  <a:gd name="T11" fmla="*/ 0 h 2"/>
                  <a:gd name="T12" fmla="*/ 0 w 1"/>
                  <a:gd name="T13" fmla="*/ 1 h 2"/>
                  <a:gd name="T14" fmla="*/ 0 w 1"/>
                  <a:gd name="T15" fmla="*/ 1 h 2"/>
                  <a:gd name="T16" fmla="*/ 0 w 1"/>
                  <a:gd name="T17" fmla="*/ 1 h 2"/>
                  <a:gd name="T18" fmla="*/ 0 w 1"/>
                  <a:gd name="T19" fmla="*/ 1 h 2"/>
                  <a:gd name="T20" fmla="*/ 0 w 1"/>
                  <a:gd name="T21" fmla="*/ 1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2"/>
                  <a:gd name="T35" fmla="*/ 1 w 1"/>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2">
                    <a:moveTo>
                      <a:pt x="0" y="1"/>
                    </a:moveTo>
                    <a:lnTo>
                      <a:pt x="0" y="1"/>
                    </a:lnTo>
                    <a:lnTo>
                      <a:pt x="0" y="0"/>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11" name="Freeform 432"/>
              <p:cNvSpPr>
                <a:spLocks/>
              </p:cNvSpPr>
              <p:nvPr/>
            </p:nvSpPr>
            <p:spPr bwMode="auto">
              <a:xfrm>
                <a:off x="3417" y="2556"/>
                <a:ext cx="1" cy="2"/>
              </a:xfrm>
              <a:custGeom>
                <a:avLst/>
                <a:gdLst>
                  <a:gd name="T0" fmla="*/ 0 w 1"/>
                  <a:gd name="T1" fmla="*/ 1 h 2"/>
                  <a:gd name="T2" fmla="*/ 0 w 1"/>
                  <a:gd name="T3" fmla="*/ 1 h 2"/>
                  <a:gd name="T4" fmla="*/ 0 w 1"/>
                  <a:gd name="T5" fmla="*/ 1 h 2"/>
                  <a:gd name="T6" fmla="*/ 0 w 1"/>
                  <a:gd name="T7" fmla="*/ 0 h 2"/>
                  <a:gd name="T8" fmla="*/ 0 w 1"/>
                  <a:gd name="T9" fmla="*/ 0 h 2"/>
                  <a:gd name="T10" fmla="*/ 0 w 1"/>
                  <a:gd name="T11" fmla="*/ 0 h 2"/>
                  <a:gd name="T12" fmla="*/ 0 w 1"/>
                  <a:gd name="T13" fmla="*/ 0 h 2"/>
                  <a:gd name="T14" fmla="*/ 0 w 1"/>
                  <a:gd name="T15" fmla="*/ 0 h 2"/>
                  <a:gd name="T16" fmla="*/ 0 w 1"/>
                  <a:gd name="T17" fmla="*/ 0 h 2"/>
                  <a:gd name="T18" fmla="*/ 0 w 1"/>
                  <a:gd name="T19" fmla="*/ 1 h 2"/>
                  <a:gd name="T20" fmla="*/ 0 w 1"/>
                  <a:gd name="T21" fmla="*/ 1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2"/>
                  <a:gd name="T35" fmla="*/ 1 w 1"/>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2">
                    <a:moveTo>
                      <a:pt x="0" y="1"/>
                    </a:moveTo>
                    <a:lnTo>
                      <a:pt x="0" y="1"/>
                    </a:lnTo>
                    <a:lnTo>
                      <a:pt x="0" y="0"/>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12" name="Freeform 433"/>
              <p:cNvSpPr>
                <a:spLocks/>
              </p:cNvSpPr>
              <p:nvPr/>
            </p:nvSpPr>
            <p:spPr bwMode="auto">
              <a:xfrm>
                <a:off x="3421" y="2557"/>
                <a:ext cx="3" cy="1"/>
              </a:xfrm>
              <a:custGeom>
                <a:avLst/>
                <a:gdLst>
                  <a:gd name="T0" fmla="*/ 2 w 3"/>
                  <a:gd name="T1" fmla="*/ 0 h 1"/>
                  <a:gd name="T2" fmla="*/ 2 w 3"/>
                  <a:gd name="T3" fmla="*/ 0 h 1"/>
                  <a:gd name="T4" fmla="*/ 2 w 3"/>
                  <a:gd name="T5" fmla="*/ 0 h 1"/>
                  <a:gd name="T6" fmla="*/ 1 w 3"/>
                  <a:gd name="T7" fmla="*/ 0 h 1"/>
                  <a:gd name="T8" fmla="*/ 1 w 3"/>
                  <a:gd name="T9" fmla="*/ 0 h 1"/>
                  <a:gd name="T10" fmla="*/ 0 w 3"/>
                  <a:gd name="T11" fmla="*/ 0 h 1"/>
                  <a:gd name="T12" fmla="*/ 0 w 3"/>
                  <a:gd name="T13" fmla="*/ 0 h 1"/>
                  <a:gd name="T14" fmla="*/ 1 w 3"/>
                  <a:gd name="T15" fmla="*/ 0 h 1"/>
                  <a:gd name="T16" fmla="*/ 1 w 3"/>
                  <a:gd name="T17" fmla="*/ 0 h 1"/>
                  <a:gd name="T18" fmla="*/ 1 w 3"/>
                  <a:gd name="T19" fmla="*/ 0 h 1"/>
                  <a:gd name="T20" fmla="*/ 1 w 3"/>
                  <a:gd name="T21" fmla="*/ 0 h 1"/>
                  <a:gd name="T22" fmla="*/ 2 w 3"/>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1"/>
                  <a:gd name="T38" fmla="*/ 3 w 3"/>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1">
                    <a:moveTo>
                      <a:pt x="2" y="0"/>
                    </a:moveTo>
                    <a:lnTo>
                      <a:pt x="2" y="0"/>
                    </a:lnTo>
                    <a:lnTo>
                      <a:pt x="1" y="0"/>
                    </a:lnTo>
                    <a:lnTo>
                      <a:pt x="0" y="0"/>
                    </a:lnTo>
                    <a:lnTo>
                      <a:pt x="1"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313" name="Freeform 434"/>
              <p:cNvSpPr>
                <a:spLocks/>
              </p:cNvSpPr>
              <p:nvPr/>
            </p:nvSpPr>
            <p:spPr bwMode="auto">
              <a:xfrm>
                <a:off x="3424" y="2552"/>
                <a:ext cx="3" cy="1"/>
              </a:xfrm>
              <a:custGeom>
                <a:avLst/>
                <a:gdLst>
                  <a:gd name="T0" fmla="*/ 2 w 3"/>
                  <a:gd name="T1" fmla="*/ 0 h 1"/>
                  <a:gd name="T2" fmla="*/ 2 w 3"/>
                  <a:gd name="T3" fmla="*/ 0 h 1"/>
                  <a:gd name="T4" fmla="*/ 2 w 3"/>
                  <a:gd name="T5" fmla="*/ 0 h 1"/>
                  <a:gd name="T6" fmla="*/ 2 w 3"/>
                  <a:gd name="T7" fmla="*/ 0 h 1"/>
                  <a:gd name="T8" fmla="*/ 2 w 3"/>
                  <a:gd name="T9" fmla="*/ 0 h 1"/>
                  <a:gd name="T10" fmla="*/ 0 w 3"/>
                  <a:gd name="T11" fmla="*/ 0 h 1"/>
                  <a:gd name="T12" fmla="*/ 1 w 3"/>
                  <a:gd name="T13" fmla="*/ 0 h 1"/>
                  <a:gd name="T14" fmla="*/ 1 w 3"/>
                  <a:gd name="T15" fmla="*/ 0 h 1"/>
                  <a:gd name="T16" fmla="*/ 1 w 3"/>
                  <a:gd name="T17" fmla="*/ 0 h 1"/>
                  <a:gd name="T18" fmla="*/ 2 w 3"/>
                  <a:gd name="T19" fmla="*/ 0 h 1"/>
                  <a:gd name="T20" fmla="*/ 2 w 3"/>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1"/>
                  <a:gd name="T35" fmla="*/ 3 w 3"/>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1">
                    <a:moveTo>
                      <a:pt x="2" y="0"/>
                    </a:moveTo>
                    <a:lnTo>
                      <a:pt x="2" y="0"/>
                    </a:lnTo>
                    <a:lnTo>
                      <a:pt x="0" y="0"/>
                    </a:lnTo>
                    <a:lnTo>
                      <a:pt x="1" y="0"/>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314" name="Freeform 435"/>
              <p:cNvSpPr>
                <a:spLocks/>
              </p:cNvSpPr>
              <p:nvPr/>
            </p:nvSpPr>
            <p:spPr bwMode="auto">
              <a:xfrm>
                <a:off x="3426" y="2551"/>
                <a:ext cx="4" cy="2"/>
              </a:xfrm>
              <a:custGeom>
                <a:avLst/>
                <a:gdLst>
                  <a:gd name="T0" fmla="*/ 2 w 4"/>
                  <a:gd name="T1" fmla="*/ 0 h 2"/>
                  <a:gd name="T2" fmla="*/ 2 w 4"/>
                  <a:gd name="T3" fmla="*/ 0 h 2"/>
                  <a:gd name="T4" fmla="*/ 3 w 4"/>
                  <a:gd name="T5" fmla="*/ 0 h 2"/>
                  <a:gd name="T6" fmla="*/ 3 w 4"/>
                  <a:gd name="T7" fmla="*/ 1 h 2"/>
                  <a:gd name="T8" fmla="*/ 1 w 4"/>
                  <a:gd name="T9" fmla="*/ 1 h 2"/>
                  <a:gd name="T10" fmla="*/ 0 w 4"/>
                  <a:gd name="T11" fmla="*/ 1 h 2"/>
                  <a:gd name="T12" fmla="*/ 0 w 4"/>
                  <a:gd name="T13" fmla="*/ 0 h 2"/>
                  <a:gd name="T14" fmla="*/ 0 w 4"/>
                  <a:gd name="T15" fmla="*/ 0 h 2"/>
                  <a:gd name="T16" fmla="*/ 0 w 4"/>
                  <a:gd name="T17" fmla="*/ 1 h 2"/>
                  <a:gd name="T18" fmla="*/ 2 w 4"/>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2"/>
                  <a:gd name="T32" fmla="*/ 4 w 4"/>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2">
                    <a:moveTo>
                      <a:pt x="2" y="0"/>
                    </a:moveTo>
                    <a:lnTo>
                      <a:pt x="2" y="0"/>
                    </a:lnTo>
                    <a:lnTo>
                      <a:pt x="3" y="0"/>
                    </a:lnTo>
                    <a:lnTo>
                      <a:pt x="3" y="1"/>
                    </a:lnTo>
                    <a:lnTo>
                      <a:pt x="1" y="1"/>
                    </a:lnTo>
                    <a:lnTo>
                      <a:pt x="0" y="1"/>
                    </a:lnTo>
                    <a:lnTo>
                      <a:pt x="0" y="0"/>
                    </a:lnTo>
                    <a:lnTo>
                      <a:pt x="0" y="1"/>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315" name="Freeform 436"/>
              <p:cNvSpPr>
                <a:spLocks/>
              </p:cNvSpPr>
              <p:nvPr/>
            </p:nvSpPr>
            <p:spPr bwMode="auto">
              <a:xfrm>
                <a:off x="3425" y="2549"/>
                <a:ext cx="2" cy="4"/>
              </a:xfrm>
              <a:custGeom>
                <a:avLst/>
                <a:gdLst>
                  <a:gd name="T0" fmla="*/ 0 w 2"/>
                  <a:gd name="T1" fmla="*/ 0 h 4"/>
                  <a:gd name="T2" fmla="*/ 0 w 2"/>
                  <a:gd name="T3" fmla="*/ 1 h 4"/>
                  <a:gd name="T4" fmla="*/ 0 w 2"/>
                  <a:gd name="T5" fmla="*/ 0 h 4"/>
                  <a:gd name="T6" fmla="*/ 0 w 2"/>
                  <a:gd name="T7" fmla="*/ 0 h 4"/>
                  <a:gd name="T8" fmla="*/ 1 w 2"/>
                  <a:gd name="T9" fmla="*/ 0 h 4"/>
                  <a:gd name="T10" fmla="*/ 1 w 2"/>
                  <a:gd name="T11" fmla="*/ 0 h 4"/>
                  <a:gd name="T12" fmla="*/ 1 w 2"/>
                  <a:gd name="T13" fmla="*/ 3 h 4"/>
                  <a:gd name="T14" fmla="*/ 1 w 2"/>
                  <a:gd name="T15" fmla="*/ 2 h 4"/>
                  <a:gd name="T16" fmla="*/ 0 w 2"/>
                  <a:gd name="T17" fmla="*/ 3 h 4"/>
                  <a:gd name="T18" fmla="*/ 0 w 2"/>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4"/>
                  <a:gd name="T32" fmla="*/ 2 w 2"/>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4">
                    <a:moveTo>
                      <a:pt x="0" y="0"/>
                    </a:moveTo>
                    <a:lnTo>
                      <a:pt x="0" y="1"/>
                    </a:lnTo>
                    <a:lnTo>
                      <a:pt x="0" y="0"/>
                    </a:lnTo>
                    <a:lnTo>
                      <a:pt x="1" y="0"/>
                    </a:lnTo>
                    <a:lnTo>
                      <a:pt x="1" y="3"/>
                    </a:lnTo>
                    <a:lnTo>
                      <a:pt x="1" y="2"/>
                    </a:lnTo>
                    <a:lnTo>
                      <a:pt x="0" y="3"/>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316" name="Freeform 437"/>
              <p:cNvSpPr>
                <a:spLocks/>
              </p:cNvSpPr>
              <p:nvPr/>
            </p:nvSpPr>
            <p:spPr bwMode="auto">
              <a:xfrm>
                <a:off x="3423" y="2550"/>
                <a:ext cx="1" cy="3"/>
              </a:xfrm>
              <a:custGeom>
                <a:avLst/>
                <a:gdLst>
                  <a:gd name="T0" fmla="*/ 0 w 1"/>
                  <a:gd name="T1" fmla="*/ 1 h 3"/>
                  <a:gd name="T2" fmla="*/ 0 w 1"/>
                  <a:gd name="T3" fmla="*/ 1 h 3"/>
                  <a:gd name="T4" fmla="*/ 0 w 1"/>
                  <a:gd name="T5" fmla="*/ 1 h 3"/>
                  <a:gd name="T6" fmla="*/ 0 w 1"/>
                  <a:gd name="T7" fmla="*/ 0 h 3"/>
                  <a:gd name="T8" fmla="*/ 0 w 1"/>
                  <a:gd name="T9" fmla="*/ 2 h 3"/>
                  <a:gd name="T10" fmla="*/ 0 w 1"/>
                  <a:gd name="T11" fmla="*/ 2 h 3"/>
                  <a:gd name="T12" fmla="*/ 0 w 1"/>
                  <a:gd name="T13" fmla="*/ 2 h 3"/>
                  <a:gd name="T14" fmla="*/ 0 w 1"/>
                  <a:gd name="T15" fmla="*/ 2 h 3"/>
                  <a:gd name="T16" fmla="*/ 0 w 1"/>
                  <a:gd name="T17" fmla="*/ 2 h 3"/>
                  <a:gd name="T18" fmla="*/ 0 w 1"/>
                  <a:gd name="T19" fmla="*/ 2 h 3"/>
                  <a:gd name="T20" fmla="*/ 0 w 1"/>
                  <a:gd name="T21" fmla="*/ 1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3"/>
                  <a:gd name="T35" fmla="*/ 1 w 1"/>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3">
                    <a:moveTo>
                      <a:pt x="0" y="1"/>
                    </a:moveTo>
                    <a:lnTo>
                      <a:pt x="0" y="1"/>
                    </a:lnTo>
                    <a:lnTo>
                      <a:pt x="0" y="0"/>
                    </a:lnTo>
                    <a:lnTo>
                      <a:pt x="0" y="2"/>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17" name="Freeform 438"/>
              <p:cNvSpPr>
                <a:spLocks/>
              </p:cNvSpPr>
              <p:nvPr/>
            </p:nvSpPr>
            <p:spPr bwMode="auto">
              <a:xfrm>
                <a:off x="3420" y="2551"/>
                <a:ext cx="4" cy="2"/>
              </a:xfrm>
              <a:custGeom>
                <a:avLst/>
                <a:gdLst>
                  <a:gd name="T0" fmla="*/ 0 w 4"/>
                  <a:gd name="T1" fmla="*/ 1 h 2"/>
                  <a:gd name="T2" fmla="*/ 0 w 4"/>
                  <a:gd name="T3" fmla="*/ 1 h 2"/>
                  <a:gd name="T4" fmla="*/ 0 w 4"/>
                  <a:gd name="T5" fmla="*/ 1 h 2"/>
                  <a:gd name="T6" fmla="*/ 0 w 4"/>
                  <a:gd name="T7" fmla="*/ 1 h 2"/>
                  <a:gd name="T8" fmla="*/ 1 w 4"/>
                  <a:gd name="T9" fmla="*/ 0 h 2"/>
                  <a:gd name="T10" fmla="*/ 3 w 4"/>
                  <a:gd name="T11" fmla="*/ 0 h 2"/>
                  <a:gd name="T12" fmla="*/ 1 w 4"/>
                  <a:gd name="T13" fmla="*/ 1 h 2"/>
                  <a:gd name="T14" fmla="*/ 2 w 4"/>
                  <a:gd name="T15" fmla="*/ 1 h 2"/>
                  <a:gd name="T16" fmla="*/ 3 w 4"/>
                  <a:gd name="T17" fmla="*/ 1 h 2"/>
                  <a:gd name="T18" fmla="*/ 3 w 4"/>
                  <a:gd name="T19" fmla="*/ 1 h 2"/>
                  <a:gd name="T20" fmla="*/ 3 w 4"/>
                  <a:gd name="T21" fmla="*/ 1 h 2"/>
                  <a:gd name="T22" fmla="*/ 0 w 4"/>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2"/>
                  <a:gd name="T38" fmla="*/ 4 w 4"/>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2">
                    <a:moveTo>
                      <a:pt x="0" y="1"/>
                    </a:moveTo>
                    <a:lnTo>
                      <a:pt x="0" y="1"/>
                    </a:lnTo>
                    <a:lnTo>
                      <a:pt x="1" y="0"/>
                    </a:lnTo>
                    <a:lnTo>
                      <a:pt x="3" y="0"/>
                    </a:lnTo>
                    <a:lnTo>
                      <a:pt x="1" y="1"/>
                    </a:lnTo>
                    <a:lnTo>
                      <a:pt x="2" y="1"/>
                    </a:lnTo>
                    <a:lnTo>
                      <a:pt x="3"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18" name="Freeform 439"/>
              <p:cNvSpPr>
                <a:spLocks/>
              </p:cNvSpPr>
              <p:nvPr/>
            </p:nvSpPr>
            <p:spPr bwMode="auto">
              <a:xfrm>
                <a:off x="3419" y="2554"/>
                <a:ext cx="2" cy="2"/>
              </a:xfrm>
              <a:custGeom>
                <a:avLst/>
                <a:gdLst>
                  <a:gd name="T0" fmla="*/ 0 w 2"/>
                  <a:gd name="T1" fmla="*/ 1 h 2"/>
                  <a:gd name="T2" fmla="*/ 0 w 2"/>
                  <a:gd name="T3" fmla="*/ 1 h 2"/>
                  <a:gd name="T4" fmla="*/ 0 w 2"/>
                  <a:gd name="T5" fmla="*/ 1 h 2"/>
                  <a:gd name="T6" fmla="*/ 1 w 2"/>
                  <a:gd name="T7" fmla="*/ 1 h 2"/>
                  <a:gd name="T8" fmla="*/ 1 w 2"/>
                  <a:gd name="T9" fmla="*/ 0 h 2"/>
                  <a:gd name="T10" fmla="*/ 1 w 2"/>
                  <a:gd name="T11" fmla="*/ 0 h 2"/>
                  <a:gd name="T12" fmla="*/ 1 w 2"/>
                  <a:gd name="T13" fmla="*/ 0 h 2"/>
                  <a:gd name="T14" fmla="*/ 1 w 2"/>
                  <a:gd name="T15" fmla="*/ 0 h 2"/>
                  <a:gd name="T16" fmla="*/ 1 w 2"/>
                  <a:gd name="T17" fmla="*/ 1 h 2"/>
                  <a:gd name="T18" fmla="*/ 1 w 2"/>
                  <a:gd name="T19" fmla="*/ 1 h 2"/>
                  <a:gd name="T20" fmla="*/ 0 w 2"/>
                  <a:gd name="T21" fmla="*/ 1 h 2"/>
                  <a:gd name="T22" fmla="*/ 0 w 2"/>
                  <a:gd name="T23" fmla="*/ 1 h 2"/>
                  <a:gd name="T24" fmla="*/ 0 w 2"/>
                  <a:gd name="T25" fmla="*/ 1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2"/>
                  <a:gd name="T41" fmla="*/ 2 w 2"/>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2">
                    <a:moveTo>
                      <a:pt x="0" y="1"/>
                    </a:moveTo>
                    <a:lnTo>
                      <a:pt x="0" y="1"/>
                    </a:lnTo>
                    <a:lnTo>
                      <a:pt x="1" y="1"/>
                    </a:lnTo>
                    <a:lnTo>
                      <a:pt x="1" y="0"/>
                    </a:lnTo>
                    <a:lnTo>
                      <a:pt x="1" y="1"/>
                    </a:lnTo>
                    <a:lnTo>
                      <a:pt x="0" y="1"/>
                    </a:lnTo>
                  </a:path>
                </a:pathLst>
              </a:custGeom>
              <a:solidFill>
                <a:srgbClr val="206000"/>
              </a:solidFill>
              <a:ln w="12700" cap="rnd">
                <a:noFill/>
                <a:round/>
                <a:headEnd/>
                <a:tailEnd/>
              </a:ln>
            </p:spPr>
            <p:txBody>
              <a:bodyPr/>
              <a:lstStyle/>
              <a:p>
                <a:endParaRPr lang="en-US">
                  <a:solidFill>
                    <a:srgbClr val="000000"/>
                  </a:solidFill>
                </a:endParaRPr>
              </a:p>
            </p:txBody>
          </p:sp>
          <p:sp>
            <p:nvSpPr>
              <p:cNvPr id="29319" name="Freeform 440"/>
              <p:cNvSpPr>
                <a:spLocks/>
              </p:cNvSpPr>
              <p:nvPr/>
            </p:nvSpPr>
            <p:spPr bwMode="auto">
              <a:xfrm>
                <a:off x="3419" y="2555"/>
                <a:ext cx="1" cy="3"/>
              </a:xfrm>
              <a:custGeom>
                <a:avLst/>
                <a:gdLst>
                  <a:gd name="T0" fmla="*/ 0 w 1"/>
                  <a:gd name="T1" fmla="*/ 0 h 3"/>
                  <a:gd name="T2" fmla="*/ 0 w 1"/>
                  <a:gd name="T3" fmla="*/ 0 h 3"/>
                  <a:gd name="T4" fmla="*/ 0 w 1"/>
                  <a:gd name="T5" fmla="*/ 2 h 3"/>
                  <a:gd name="T6" fmla="*/ 0 w 1"/>
                  <a:gd name="T7" fmla="*/ 2 h 3"/>
                  <a:gd name="T8" fmla="*/ 0 w 1"/>
                  <a:gd name="T9" fmla="*/ 2 h 3"/>
                  <a:gd name="T10" fmla="*/ 0 w 1"/>
                  <a:gd name="T11" fmla="*/ 2 h 3"/>
                  <a:gd name="T12" fmla="*/ 0 w 1"/>
                  <a:gd name="T13" fmla="*/ 1 h 3"/>
                  <a:gd name="T14" fmla="*/ 0 w 1"/>
                  <a:gd name="T15" fmla="*/ 1 h 3"/>
                  <a:gd name="T16" fmla="*/ 0 w 1"/>
                  <a:gd name="T17" fmla="*/ 1 h 3"/>
                  <a:gd name="T18" fmla="*/ 0 w 1"/>
                  <a:gd name="T19" fmla="*/ 0 h 3"/>
                  <a:gd name="T20" fmla="*/ 0 w 1"/>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3"/>
                  <a:gd name="T35" fmla="*/ 1 w 1"/>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3">
                    <a:moveTo>
                      <a:pt x="0" y="0"/>
                    </a:moveTo>
                    <a:lnTo>
                      <a:pt x="0" y="0"/>
                    </a:lnTo>
                    <a:lnTo>
                      <a:pt x="0" y="2"/>
                    </a:lnTo>
                    <a:lnTo>
                      <a:pt x="0"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320" name="Freeform 441"/>
              <p:cNvSpPr>
                <a:spLocks/>
              </p:cNvSpPr>
              <p:nvPr/>
            </p:nvSpPr>
            <p:spPr bwMode="auto">
              <a:xfrm>
                <a:off x="3419" y="2552"/>
                <a:ext cx="3" cy="1"/>
              </a:xfrm>
              <a:custGeom>
                <a:avLst/>
                <a:gdLst>
                  <a:gd name="T0" fmla="*/ 1 w 3"/>
                  <a:gd name="T1" fmla="*/ 0 h 1"/>
                  <a:gd name="T2" fmla="*/ 1 w 3"/>
                  <a:gd name="T3" fmla="*/ 0 h 1"/>
                  <a:gd name="T4" fmla="*/ 1 w 3"/>
                  <a:gd name="T5" fmla="*/ 0 h 1"/>
                  <a:gd name="T6" fmla="*/ 2 w 3"/>
                  <a:gd name="T7" fmla="*/ 0 h 1"/>
                  <a:gd name="T8" fmla="*/ 2 w 3"/>
                  <a:gd name="T9" fmla="*/ 0 h 1"/>
                  <a:gd name="T10" fmla="*/ 2 w 3"/>
                  <a:gd name="T11" fmla="*/ 0 h 1"/>
                  <a:gd name="T12" fmla="*/ 1 w 3"/>
                  <a:gd name="T13" fmla="*/ 0 h 1"/>
                  <a:gd name="T14" fmla="*/ 1 w 3"/>
                  <a:gd name="T15" fmla="*/ 0 h 1"/>
                  <a:gd name="T16" fmla="*/ 1 w 3"/>
                  <a:gd name="T17" fmla="*/ 0 h 1"/>
                  <a:gd name="T18" fmla="*/ 0 w 3"/>
                  <a:gd name="T19" fmla="*/ 0 h 1"/>
                  <a:gd name="T20" fmla="*/ 1 w 3"/>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1"/>
                  <a:gd name="T35" fmla="*/ 3 w 3"/>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1">
                    <a:moveTo>
                      <a:pt x="1" y="0"/>
                    </a:moveTo>
                    <a:lnTo>
                      <a:pt x="1" y="0"/>
                    </a:lnTo>
                    <a:lnTo>
                      <a:pt x="2" y="0"/>
                    </a:lnTo>
                    <a:lnTo>
                      <a:pt x="1" y="0"/>
                    </a:lnTo>
                    <a:lnTo>
                      <a:pt x="0" y="0"/>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321" name="Freeform 442"/>
              <p:cNvSpPr>
                <a:spLocks/>
              </p:cNvSpPr>
              <p:nvPr/>
            </p:nvSpPr>
            <p:spPr bwMode="auto">
              <a:xfrm>
                <a:off x="3508" y="2531"/>
                <a:ext cx="5" cy="5"/>
              </a:xfrm>
              <a:custGeom>
                <a:avLst/>
                <a:gdLst>
                  <a:gd name="T0" fmla="*/ 0 w 5"/>
                  <a:gd name="T1" fmla="*/ 4 h 5"/>
                  <a:gd name="T2" fmla="*/ 3 w 5"/>
                  <a:gd name="T3" fmla="*/ 0 h 5"/>
                  <a:gd name="T4" fmla="*/ 4 w 5"/>
                  <a:gd name="T5" fmla="*/ 1 h 5"/>
                  <a:gd name="T6" fmla="*/ 0 60000 65536"/>
                  <a:gd name="T7" fmla="*/ 0 60000 65536"/>
                  <a:gd name="T8" fmla="*/ 0 60000 65536"/>
                  <a:gd name="T9" fmla="*/ 0 w 5"/>
                  <a:gd name="T10" fmla="*/ 0 h 5"/>
                  <a:gd name="T11" fmla="*/ 5 w 5"/>
                  <a:gd name="T12" fmla="*/ 5 h 5"/>
                </a:gdLst>
                <a:ahLst/>
                <a:cxnLst>
                  <a:cxn ang="T6">
                    <a:pos x="T0" y="T1"/>
                  </a:cxn>
                  <a:cxn ang="T7">
                    <a:pos x="T2" y="T3"/>
                  </a:cxn>
                  <a:cxn ang="T8">
                    <a:pos x="T4" y="T5"/>
                  </a:cxn>
                </a:cxnLst>
                <a:rect l="T9" t="T10" r="T11" b="T12"/>
                <a:pathLst>
                  <a:path w="5" h="5">
                    <a:moveTo>
                      <a:pt x="0" y="4"/>
                    </a:moveTo>
                    <a:lnTo>
                      <a:pt x="3" y="0"/>
                    </a:lnTo>
                    <a:lnTo>
                      <a:pt x="4" y="1"/>
                    </a:lnTo>
                  </a:path>
                </a:pathLst>
              </a:custGeom>
              <a:noFill/>
              <a:ln w="12700" cap="rnd">
                <a:solidFill>
                  <a:srgbClr val="C0E0C0"/>
                </a:solidFill>
                <a:round/>
                <a:headEnd/>
                <a:tailEnd/>
              </a:ln>
            </p:spPr>
            <p:txBody>
              <a:bodyPr/>
              <a:lstStyle/>
              <a:p>
                <a:endParaRPr lang="en-US">
                  <a:solidFill>
                    <a:srgbClr val="000000"/>
                  </a:solidFill>
                </a:endParaRPr>
              </a:p>
            </p:txBody>
          </p:sp>
          <p:sp>
            <p:nvSpPr>
              <p:cNvPr id="29322" name="Line 443"/>
              <p:cNvSpPr>
                <a:spLocks noChangeShapeType="1"/>
              </p:cNvSpPr>
              <p:nvPr/>
            </p:nvSpPr>
            <p:spPr bwMode="auto">
              <a:xfrm flipH="1" flipV="1">
                <a:off x="3504" y="2528"/>
                <a:ext cx="10" cy="11"/>
              </a:xfrm>
              <a:prstGeom prst="line">
                <a:avLst/>
              </a:prstGeom>
              <a:noFill/>
              <a:ln w="12700">
                <a:solidFill>
                  <a:srgbClr val="C0E0C0"/>
                </a:solidFill>
                <a:round/>
                <a:headEnd/>
                <a:tailEnd/>
              </a:ln>
            </p:spPr>
            <p:txBody>
              <a:bodyPr wrap="none" anchor="ctr"/>
              <a:lstStyle/>
              <a:p>
                <a:endParaRPr lang="en-US">
                  <a:solidFill>
                    <a:srgbClr val="000000"/>
                  </a:solidFill>
                </a:endParaRPr>
              </a:p>
            </p:txBody>
          </p:sp>
          <p:sp>
            <p:nvSpPr>
              <p:cNvPr id="29323" name="Freeform 444"/>
              <p:cNvSpPr>
                <a:spLocks/>
              </p:cNvSpPr>
              <p:nvPr/>
            </p:nvSpPr>
            <p:spPr bwMode="auto">
              <a:xfrm>
                <a:off x="3511" y="2530"/>
                <a:ext cx="4" cy="4"/>
              </a:xfrm>
              <a:custGeom>
                <a:avLst/>
                <a:gdLst>
                  <a:gd name="T0" fmla="*/ 0 w 4"/>
                  <a:gd name="T1" fmla="*/ 3 h 4"/>
                  <a:gd name="T2" fmla="*/ 2 w 4"/>
                  <a:gd name="T3" fmla="*/ 0 h 4"/>
                  <a:gd name="T4" fmla="*/ 3 w 4"/>
                  <a:gd name="T5" fmla="*/ 1 h 4"/>
                  <a:gd name="T6" fmla="*/ 0 60000 65536"/>
                  <a:gd name="T7" fmla="*/ 0 60000 65536"/>
                  <a:gd name="T8" fmla="*/ 0 60000 65536"/>
                  <a:gd name="T9" fmla="*/ 0 w 4"/>
                  <a:gd name="T10" fmla="*/ 0 h 4"/>
                  <a:gd name="T11" fmla="*/ 4 w 4"/>
                  <a:gd name="T12" fmla="*/ 4 h 4"/>
                </a:gdLst>
                <a:ahLst/>
                <a:cxnLst>
                  <a:cxn ang="T6">
                    <a:pos x="T0" y="T1"/>
                  </a:cxn>
                  <a:cxn ang="T7">
                    <a:pos x="T2" y="T3"/>
                  </a:cxn>
                  <a:cxn ang="T8">
                    <a:pos x="T4" y="T5"/>
                  </a:cxn>
                </a:cxnLst>
                <a:rect l="T9" t="T10" r="T11" b="T12"/>
                <a:pathLst>
                  <a:path w="4" h="4">
                    <a:moveTo>
                      <a:pt x="0" y="3"/>
                    </a:moveTo>
                    <a:lnTo>
                      <a:pt x="2" y="0"/>
                    </a:lnTo>
                    <a:lnTo>
                      <a:pt x="3" y="1"/>
                    </a:lnTo>
                  </a:path>
                </a:pathLst>
              </a:custGeom>
              <a:noFill/>
              <a:ln w="12700" cap="rnd">
                <a:solidFill>
                  <a:srgbClr val="C0E0C0"/>
                </a:solidFill>
                <a:round/>
                <a:headEnd/>
                <a:tailEnd/>
              </a:ln>
            </p:spPr>
            <p:txBody>
              <a:bodyPr/>
              <a:lstStyle/>
              <a:p>
                <a:endParaRPr lang="en-US">
                  <a:solidFill>
                    <a:srgbClr val="000000"/>
                  </a:solidFill>
                </a:endParaRPr>
              </a:p>
            </p:txBody>
          </p:sp>
          <p:sp>
            <p:nvSpPr>
              <p:cNvPr id="29324" name="Freeform 445"/>
              <p:cNvSpPr>
                <a:spLocks/>
              </p:cNvSpPr>
              <p:nvPr/>
            </p:nvSpPr>
            <p:spPr bwMode="auto">
              <a:xfrm>
                <a:off x="3521" y="2528"/>
                <a:ext cx="15" cy="3"/>
              </a:xfrm>
              <a:custGeom>
                <a:avLst/>
                <a:gdLst>
                  <a:gd name="T0" fmla="*/ 0 w 15"/>
                  <a:gd name="T1" fmla="*/ 2 h 3"/>
                  <a:gd name="T2" fmla="*/ 0 w 15"/>
                  <a:gd name="T3" fmla="*/ 2 h 3"/>
                  <a:gd name="T4" fmla="*/ 1 w 15"/>
                  <a:gd name="T5" fmla="*/ 2 h 3"/>
                  <a:gd name="T6" fmla="*/ 2 w 15"/>
                  <a:gd name="T7" fmla="*/ 2 h 3"/>
                  <a:gd name="T8" fmla="*/ 4 w 15"/>
                  <a:gd name="T9" fmla="*/ 1 h 3"/>
                  <a:gd name="T10" fmla="*/ 5 w 15"/>
                  <a:gd name="T11" fmla="*/ 1 h 3"/>
                  <a:gd name="T12" fmla="*/ 8 w 15"/>
                  <a:gd name="T13" fmla="*/ 0 h 3"/>
                  <a:gd name="T14" fmla="*/ 10 w 15"/>
                  <a:gd name="T15" fmla="*/ 0 h 3"/>
                  <a:gd name="T16" fmla="*/ 12 w 15"/>
                  <a:gd name="T17" fmla="*/ 0 h 3"/>
                  <a:gd name="T18" fmla="*/ 14 w 15"/>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3"/>
                  <a:gd name="T32" fmla="*/ 15 w 15"/>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3">
                    <a:moveTo>
                      <a:pt x="0" y="2"/>
                    </a:moveTo>
                    <a:lnTo>
                      <a:pt x="0" y="2"/>
                    </a:lnTo>
                    <a:lnTo>
                      <a:pt x="1" y="2"/>
                    </a:lnTo>
                    <a:lnTo>
                      <a:pt x="2" y="2"/>
                    </a:lnTo>
                    <a:lnTo>
                      <a:pt x="4" y="1"/>
                    </a:lnTo>
                    <a:lnTo>
                      <a:pt x="5" y="1"/>
                    </a:lnTo>
                    <a:lnTo>
                      <a:pt x="8" y="0"/>
                    </a:lnTo>
                    <a:lnTo>
                      <a:pt x="10" y="0"/>
                    </a:lnTo>
                    <a:lnTo>
                      <a:pt x="12" y="0"/>
                    </a:lnTo>
                    <a:lnTo>
                      <a:pt x="14" y="0"/>
                    </a:lnTo>
                  </a:path>
                </a:pathLst>
              </a:custGeom>
              <a:noFill/>
              <a:ln w="12700" cap="rnd">
                <a:solidFill>
                  <a:srgbClr val="C0E0C0"/>
                </a:solidFill>
                <a:round/>
                <a:headEnd/>
                <a:tailEnd/>
              </a:ln>
            </p:spPr>
            <p:txBody>
              <a:bodyPr/>
              <a:lstStyle/>
              <a:p>
                <a:endParaRPr lang="en-US">
                  <a:solidFill>
                    <a:srgbClr val="000000"/>
                  </a:solidFill>
                </a:endParaRPr>
              </a:p>
            </p:txBody>
          </p:sp>
          <p:sp>
            <p:nvSpPr>
              <p:cNvPr id="29325" name="Freeform 446"/>
              <p:cNvSpPr>
                <a:spLocks/>
              </p:cNvSpPr>
              <p:nvPr/>
            </p:nvSpPr>
            <p:spPr bwMode="auto">
              <a:xfrm>
                <a:off x="3523" y="2530"/>
                <a:ext cx="13" cy="3"/>
              </a:xfrm>
              <a:custGeom>
                <a:avLst/>
                <a:gdLst>
                  <a:gd name="T0" fmla="*/ 0 w 13"/>
                  <a:gd name="T1" fmla="*/ 0 h 3"/>
                  <a:gd name="T2" fmla="*/ 0 w 13"/>
                  <a:gd name="T3" fmla="*/ 0 h 3"/>
                  <a:gd name="T4" fmla="*/ 1 w 13"/>
                  <a:gd name="T5" fmla="*/ 0 h 3"/>
                  <a:gd name="T6" fmla="*/ 3 w 13"/>
                  <a:gd name="T7" fmla="*/ 0 h 3"/>
                  <a:gd name="T8" fmla="*/ 3 w 13"/>
                  <a:gd name="T9" fmla="*/ 0 h 3"/>
                  <a:gd name="T10" fmla="*/ 6 w 13"/>
                  <a:gd name="T11" fmla="*/ 1 h 3"/>
                  <a:gd name="T12" fmla="*/ 8 w 13"/>
                  <a:gd name="T13" fmla="*/ 1 h 3"/>
                  <a:gd name="T14" fmla="*/ 9 w 13"/>
                  <a:gd name="T15" fmla="*/ 1 h 3"/>
                  <a:gd name="T16" fmla="*/ 12 w 13"/>
                  <a:gd name="T17" fmla="*/ 2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0"/>
                    </a:moveTo>
                    <a:lnTo>
                      <a:pt x="0" y="0"/>
                    </a:lnTo>
                    <a:lnTo>
                      <a:pt x="1" y="0"/>
                    </a:lnTo>
                    <a:lnTo>
                      <a:pt x="3" y="0"/>
                    </a:lnTo>
                    <a:lnTo>
                      <a:pt x="6" y="1"/>
                    </a:lnTo>
                    <a:lnTo>
                      <a:pt x="8" y="1"/>
                    </a:lnTo>
                    <a:lnTo>
                      <a:pt x="9" y="1"/>
                    </a:lnTo>
                    <a:lnTo>
                      <a:pt x="12" y="2"/>
                    </a:lnTo>
                  </a:path>
                </a:pathLst>
              </a:custGeom>
              <a:noFill/>
              <a:ln w="12700" cap="rnd">
                <a:solidFill>
                  <a:srgbClr val="C0E0C0"/>
                </a:solidFill>
                <a:round/>
                <a:headEnd/>
                <a:tailEnd/>
              </a:ln>
            </p:spPr>
            <p:txBody>
              <a:bodyPr/>
              <a:lstStyle/>
              <a:p>
                <a:endParaRPr lang="en-US">
                  <a:solidFill>
                    <a:srgbClr val="000000"/>
                  </a:solidFill>
                </a:endParaRPr>
              </a:p>
            </p:txBody>
          </p:sp>
          <p:sp>
            <p:nvSpPr>
              <p:cNvPr id="29326" name="Freeform 447"/>
              <p:cNvSpPr>
                <a:spLocks/>
              </p:cNvSpPr>
              <p:nvPr/>
            </p:nvSpPr>
            <p:spPr bwMode="auto">
              <a:xfrm>
                <a:off x="3525" y="2530"/>
                <a:ext cx="11" cy="6"/>
              </a:xfrm>
              <a:custGeom>
                <a:avLst/>
                <a:gdLst>
                  <a:gd name="T0" fmla="*/ 0 w 11"/>
                  <a:gd name="T1" fmla="*/ 0 h 6"/>
                  <a:gd name="T2" fmla="*/ 0 w 11"/>
                  <a:gd name="T3" fmla="*/ 0 h 6"/>
                  <a:gd name="T4" fmla="*/ 1 w 11"/>
                  <a:gd name="T5" fmla="*/ 1 h 6"/>
                  <a:gd name="T6" fmla="*/ 3 w 11"/>
                  <a:gd name="T7" fmla="*/ 1 h 6"/>
                  <a:gd name="T8" fmla="*/ 3 w 11"/>
                  <a:gd name="T9" fmla="*/ 2 h 6"/>
                  <a:gd name="T10" fmla="*/ 6 w 11"/>
                  <a:gd name="T11" fmla="*/ 3 h 6"/>
                  <a:gd name="T12" fmla="*/ 7 w 11"/>
                  <a:gd name="T13" fmla="*/ 3 h 6"/>
                  <a:gd name="T14" fmla="*/ 8 w 11"/>
                  <a:gd name="T15" fmla="*/ 4 h 6"/>
                  <a:gd name="T16" fmla="*/ 10 w 11"/>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6"/>
                  <a:gd name="T29" fmla="*/ 11 w 11"/>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6">
                    <a:moveTo>
                      <a:pt x="0" y="0"/>
                    </a:moveTo>
                    <a:lnTo>
                      <a:pt x="0" y="0"/>
                    </a:lnTo>
                    <a:lnTo>
                      <a:pt x="1" y="1"/>
                    </a:lnTo>
                    <a:lnTo>
                      <a:pt x="3" y="1"/>
                    </a:lnTo>
                    <a:lnTo>
                      <a:pt x="3" y="2"/>
                    </a:lnTo>
                    <a:lnTo>
                      <a:pt x="6" y="3"/>
                    </a:lnTo>
                    <a:lnTo>
                      <a:pt x="7" y="3"/>
                    </a:lnTo>
                    <a:lnTo>
                      <a:pt x="8" y="4"/>
                    </a:lnTo>
                    <a:lnTo>
                      <a:pt x="10" y="5"/>
                    </a:lnTo>
                  </a:path>
                </a:pathLst>
              </a:custGeom>
              <a:noFill/>
              <a:ln w="12700" cap="rnd">
                <a:solidFill>
                  <a:srgbClr val="C0E0C0"/>
                </a:solidFill>
                <a:round/>
                <a:headEnd/>
                <a:tailEnd/>
              </a:ln>
            </p:spPr>
            <p:txBody>
              <a:bodyPr/>
              <a:lstStyle/>
              <a:p>
                <a:endParaRPr lang="en-US">
                  <a:solidFill>
                    <a:srgbClr val="000000"/>
                  </a:solidFill>
                </a:endParaRPr>
              </a:p>
            </p:txBody>
          </p:sp>
          <p:sp>
            <p:nvSpPr>
              <p:cNvPr id="29327" name="Freeform 448"/>
              <p:cNvSpPr>
                <a:spLocks/>
              </p:cNvSpPr>
              <p:nvPr/>
            </p:nvSpPr>
            <p:spPr bwMode="auto">
              <a:xfrm>
                <a:off x="3528" y="2534"/>
                <a:ext cx="7" cy="8"/>
              </a:xfrm>
              <a:custGeom>
                <a:avLst/>
                <a:gdLst>
                  <a:gd name="T0" fmla="*/ 0 w 7"/>
                  <a:gd name="T1" fmla="*/ 0 h 8"/>
                  <a:gd name="T2" fmla="*/ 0 w 7"/>
                  <a:gd name="T3" fmla="*/ 0 h 8"/>
                  <a:gd name="T4" fmla="*/ 0 w 7"/>
                  <a:gd name="T5" fmla="*/ 1 h 8"/>
                  <a:gd name="T6" fmla="*/ 3 w 7"/>
                  <a:gd name="T7" fmla="*/ 2 h 8"/>
                  <a:gd name="T8" fmla="*/ 4 w 7"/>
                  <a:gd name="T9" fmla="*/ 4 h 8"/>
                  <a:gd name="T10" fmla="*/ 6 w 7"/>
                  <a:gd name="T11" fmla="*/ 7 h 8"/>
                  <a:gd name="T12" fmla="*/ 0 60000 65536"/>
                  <a:gd name="T13" fmla="*/ 0 60000 65536"/>
                  <a:gd name="T14" fmla="*/ 0 60000 65536"/>
                  <a:gd name="T15" fmla="*/ 0 60000 65536"/>
                  <a:gd name="T16" fmla="*/ 0 60000 65536"/>
                  <a:gd name="T17" fmla="*/ 0 60000 65536"/>
                  <a:gd name="T18" fmla="*/ 0 w 7"/>
                  <a:gd name="T19" fmla="*/ 0 h 8"/>
                  <a:gd name="T20" fmla="*/ 7 w 7"/>
                  <a:gd name="T21" fmla="*/ 8 h 8"/>
                </a:gdLst>
                <a:ahLst/>
                <a:cxnLst>
                  <a:cxn ang="T12">
                    <a:pos x="T0" y="T1"/>
                  </a:cxn>
                  <a:cxn ang="T13">
                    <a:pos x="T2" y="T3"/>
                  </a:cxn>
                  <a:cxn ang="T14">
                    <a:pos x="T4" y="T5"/>
                  </a:cxn>
                  <a:cxn ang="T15">
                    <a:pos x="T6" y="T7"/>
                  </a:cxn>
                  <a:cxn ang="T16">
                    <a:pos x="T8" y="T9"/>
                  </a:cxn>
                  <a:cxn ang="T17">
                    <a:pos x="T10" y="T11"/>
                  </a:cxn>
                </a:cxnLst>
                <a:rect l="T18" t="T19" r="T20" b="T21"/>
                <a:pathLst>
                  <a:path w="7" h="8">
                    <a:moveTo>
                      <a:pt x="0" y="0"/>
                    </a:moveTo>
                    <a:lnTo>
                      <a:pt x="0" y="0"/>
                    </a:lnTo>
                    <a:lnTo>
                      <a:pt x="0" y="1"/>
                    </a:lnTo>
                    <a:lnTo>
                      <a:pt x="3" y="2"/>
                    </a:lnTo>
                    <a:lnTo>
                      <a:pt x="4" y="4"/>
                    </a:lnTo>
                    <a:lnTo>
                      <a:pt x="6" y="7"/>
                    </a:lnTo>
                  </a:path>
                </a:pathLst>
              </a:custGeom>
              <a:noFill/>
              <a:ln w="12700" cap="rnd">
                <a:solidFill>
                  <a:srgbClr val="C0E0C0"/>
                </a:solidFill>
                <a:round/>
                <a:headEnd/>
                <a:tailEnd/>
              </a:ln>
            </p:spPr>
            <p:txBody>
              <a:bodyPr/>
              <a:lstStyle/>
              <a:p>
                <a:endParaRPr lang="en-US">
                  <a:solidFill>
                    <a:srgbClr val="000000"/>
                  </a:solidFill>
                </a:endParaRPr>
              </a:p>
            </p:txBody>
          </p:sp>
          <p:sp>
            <p:nvSpPr>
              <p:cNvPr id="29328" name="Freeform 449"/>
              <p:cNvSpPr>
                <a:spLocks/>
              </p:cNvSpPr>
              <p:nvPr/>
            </p:nvSpPr>
            <p:spPr bwMode="auto">
              <a:xfrm>
                <a:off x="3524" y="2528"/>
                <a:ext cx="5" cy="3"/>
              </a:xfrm>
              <a:custGeom>
                <a:avLst/>
                <a:gdLst>
                  <a:gd name="T0" fmla="*/ 4 w 5"/>
                  <a:gd name="T1" fmla="*/ 0 h 3"/>
                  <a:gd name="T2" fmla="*/ 4 w 5"/>
                  <a:gd name="T3" fmla="*/ 0 h 3"/>
                  <a:gd name="T4" fmla="*/ 3 w 5"/>
                  <a:gd name="T5" fmla="*/ 0 h 3"/>
                  <a:gd name="T6" fmla="*/ 2 w 5"/>
                  <a:gd name="T7" fmla="*/ 1 h 3"/>
                  <a:gd name="T8" fmla="*/ 1 w 5"/>
                  <a:gd name="T9" fmla="*/ 1 h 3"/>
                  <a:gd name="T10" fmla="*/ 0 w 5"/>
                  <a:gd name="T11" fmla="*/ 2 h 3"/>
                  <a:gd name="T12" fmla="*/ 0 60000 65536"/>
                  <a:gd name="T13" fmla="*/ 0 60000 65536"/>
                  <a:gd name="T14" fmla="*/ 0 60000 65536"/>
                  <a:gd name="T15" fmla="*/ 0 60000 65536"/>
                  <a:gd name="T16" fmla="*/ 0 60000 65536"/>
                  <a:gd name="T17" fmla="*/ 0 60000 65536"/>
                  <a:gd name="T18" fmla="*/ 0 w 5"/>
                  <a:gd name="T19" fmla="*/ 0 h 3"/>
                  <a:gd name="T20" fmla="*/ 5 w 5"/>
                  <a:gd name="T21" fmla="*/ 3 h 3"/>
                </a:gdLst>
                <a:ahLst/>
                <a:cxnLst>
                  <a:cxn ang="T12">
                    <a:pos x="T0" y="T1"/>
                  </a:cxn>
                  <a:cxn ang="T13">
                    <a:pos x="T2" y="T3"/>
                  </a:cxn>
                  <a:cxn ang="T14">
                    <a:pos x="T4" y="T5"/>
                  </a:cxn>
                  <a:cxn ang="T15">
                    <a:pos x="T6" y="T7"/>
                  </a:cxn>
                  <a:cxn ang="T16">
                    <a:pos x="T8" y="T9"/>
                  </a:cxn>
                  <a:cxn ang="T17">
                    <a:pos x="T10" y="T11"/>
                  </a:cxn>
                </a:cxnLst>
                <a:rect l="T18" t="T19" r="T20" b="T21"/>
                <a:pathLst>
                  <a:path w="5" h="3">
                    <a:moveTo>
                      <a:pt x="4" y="0"/>
                    </a:moveTo>
                    <a:lnTo>
                      <a:pt x="4" y="0"/>
                    </a:lnTo>
                    <a:lnTo>
                      <a:pt x="3" y="0"/>
                    </a:lnTo>
                    <a:lnTo>
                      <a:pt x="2" y="1"/>
                    </a:lnTo>
                    <a:lnTo>
                      <a:pt x="1" y="1"/>
                    </a:lnTo>
                    <a:lnTo>
                      <a:pt x="0" y="2"/>
                    </a:lnTo>
                  </a:path>
                </a:pathLst>
              </a:custGeom>
              <a:noFill/>
              <a:ln w="12700" cap="rnd">
                <a:solidFill>
                  <a:srgbClr val="C0E0C0"/>
                </a:solidFill>
                <a:round/>
                <a:headEnd/>
                <a:tailEnd/>
              </a:ln>
            </p:spPr>
            <p:txBody>
              <a:bodyPr/>
              <a:lstStyle/>
              <a:p>
                <a:endParaRPr lang="en-US">
                  <a:solidFill>
                    <a:srgbClr val="000000"/>
                  </a:solidFill>
                </a:endParaRPr>
              </a:p>
            </p:txBody>
          </p:sp>
          <p:sp>
            <p:nvSpPr>
              <p:cNvPr id="29329" name="Freeform 450"/>
              <p:cNvSpPr>
                <a:spLocks/>
              </p:cNvSpPr>
              <p:nvPr/>
            </p:nvSpPr>
            <p:spPr bwMode="auto">
              <a:xfrm>
                <a:off x="3525" y="2526"/>
                <a:ext cx="9" cy="6"/>
              </a:xfrm>
              <a:custGeom>
                <a:avLst/>
                <a:gdLst>
                  <a:gd name="T0" fmla="*/ 8 w 9"/>
                  <a:gd name="T1" fmla="*/ 0 h 6"/>
                  <a:gd name="T2" fmla="*/ 8 w 9"/>
                  <a:gd name="T3" fmla="*/ 0 h 6"/>
                  <a:gd name="T4" fmla="*/ 6 w 9"/>
                  <a:gd name="T5" fmla="*/ 1 h 6"/>
                  <a:gd name="T6" fmla="*/ 6 w 9"/>
                  <a:gd name="T7" fmla="*/ 2 h 6"/>
                  <a:gd name="T8" fmla="*/ 4 w 9"/>
                  <a:gd name="T9" fmla="*/ 2 h 6"/>
                  <a:gd name="T10" fmla="*/ 3 w 9"/>
                  <a:gd name="T11" fmla="*/ 3 h 6"/>
                  <a:gd name="T12" fmla="*/ 2 w 9"/>
                  <a:gd name="T13" fmla="*/ 3 h 6"/>
                  <a:gd name="T14" fmla="*/ 1 w 9"/>
                  <a:gd name="T15" fmla="*/ 4 h 6"/>
                  <a:gd name="T16" fmla="*/ 0 w 9"/>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6"/>
                  <a:gd name="T29" fmla="*/ 9 w 9"/>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6">
                    <a:moveTo>
                      <a:pt x="8" y="0"/>
                    </a:moveTo>
                    <a:lnTo>
                      <a:pt x="8" y="0"/>
                    </a:lnTo>
                    <a:lnTo>
                      <a:pt x="6" y="1"/>
                    </a:lnTo>
                    <a:lnTo>
                      <a:pt x="6" y="2"/>
                    </a:lnTo>
                    <a:lnTo>
                      <a:pt x="4" y="2"/>
                    </a:lnTo>
                    <a:lnTo>
                      <a:pt x="3" y="3"/>
                    </a:lnTo>
                    <a:lnTo>
                      <a:pt x="2" y="3"/>
                    </a:lnTo>
                    <a:lnTo>
                      <a:pt x="1" y="4"/>
                    </a:lnTo>
                    <a:lnTo>
                      <a:pt x="0" y="5"/>
                    </a:lnTo>
                  </a:path>
                </a:pathLst>
              </a:custGeom>
              <a:noFill/>
              <a:ln w="12700" cap="rnd">
                <a:solidFill>
                  <a:srgbClr val="C0E0C0"/>
                </a:solidFill>
                <a:round/>
                <a:headEnd/>
                <a:tailEnd/>
              </a:ln>
            </p:spPr>
            <p:txBody>
              <a:bodyPr/>
              <a:lstStyle/>
              <a:p>
                <a:endParaRPr lang="en-US">
                  <a:solidFill>
                    <a:srgbClr val="000000"/>
                  </a:solidFill>
                </a:endParaRPr>
              </a:p>
            </p:txBody>
          </p:sp>
          <p:sp>
            <p:nvSpPr>
              <p:cNvPr id="29330" name="Freeform 451"/>
              <p:cNvSpPr>
                <a:spLocks/>
              </p:cNvSpPr>
              <p:nvPr/>
            </p:nvSpPr>
            <p:spPr bwMode="auto">
              <a:xfrm>
                <a:off x="3525" y="2528"/>
                <a:ext cx="11" cy="5"/>
              </a:xfrm>
              <a:custGeom>
                <a:avLst/>
                <a:gdLst>
                  <a:gd name="T0" fmla="*/ 10 w 11"/>
                  <a:gd name="T1" fmla="*/ 0 h 5"/>
                  <a:gd name="T2" fmla="*/ 10 w 11"/>
                  <a:gd name="T3" fmla="*/ 0 h 5"/>
                  <a:gd name="T4" fmla="*/ 9 w 11"/>
                  <a:gd name="T5" fmla="*/ 0 h 5"/>
                  <a:gd name="T6" fmla="*/ 8 w 11"/>
                  <a:gd name="T7" fmla="*/ 1 h 5"/>
                  <a:gd name="T8" fmla="*/ 6 w 11"/>
                  <a:gd name="T9" fmla="*/ 1 h 5"/>
                  <a:gd name="T10" fmla="*/ 5 w 11"/>
                  <a:gd name="T11" fmla="*/ 2 h 5"/>
                  <a:gd name="T12" fmla="*/ 4 w 11"/>
                  <a:gd name="T13" fmla="*/ 2 h 5"/>
                  <a:gd name="T14" fmla="*/ 2 w 11"/>
                  <a:gd name="T15" fmla="*/ 2 h 5"/>
                  <a:gd name="T16" fmla="*/ 0 w 11"/>
                  <a:gd name="T17" fmla="*/ 4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10" y="0"/>
                    </a:moveTo>
                    <a:lnTo>
                      <a:pt x="10" y="0"/>
                    </a:lnTo>
                    <a:lnTo>
                      <a:pt x="9" y="0"/>
                    </a:lnTo>
                    <a:lnTo>
                      <a:pt x="8" y="1"/>
                    </a:lnTo>
                    <a:lnTo>
                      <a:pt x="6" y="1"/>
                    </a:lnTo>
                    <a:lnTo>
                      <a:pt x="5" y="2"/>
                    </a:lnTo>
                    <a:lnTo>
                      <a:pt x="4" y="2"/>
                    </a:lnTo>
                    <a:lnTo>
                      <a:pt x="2" y="2"/>
                    </a:lnTo>
                    <a:lnTo>
                      <a:pt x="0" y="4"/>
                    </a:lnTo>
                  </a:path>
                </a:pathLst>
              </a:custGeom>
              <a:noFill/>
              <a:ln w="12700" cap="rnd">
                <a:solidFill>
                  <a:srgbClr val="C0E0C0"/>
                </a:solidFill>
                <a:round/>
                <a:headEnd/>
                <a:tailEnd/>
              </a:ln>
            </p:spPr>
            <p:txBody>
              <a:bodyPr/>
              <a:lstStyle/>
              <a:p>
                <a:endParaRPr lang="en-US">
                  <a:solidFill>
                    <a:srgbClr val="000000"/>
                  </a:solidFill>
                </a:endParaRPr>
              </a:p>
            </p:txBody>
          </p:sp>
          <p:sp>
            <p:nvSpPr>
              <p:cNvPr id="29331" name="Freeform 452"/>
              <p:cNvSpPr>
                <a:spLocks/>
              </p:cNvSpPr>
              <p:nvPr/>
            </p:nvSpPr>
            <p:spPr bwMode="auto">
              <a:xfrm>
                <a:off x="3527" y="2530"/>
                <a:ext cx="9" cy="4"/>
              </a:xfrm>
              <a:custGeom>
                <a:avLst/>
                <a:gdLst>
                  <a:gd name="T0" fmla="*/ 8 w 9"/>
                  <a:gd name="T1" fmla="*/ 0 h 4"/>
                  <a:gd name="T2" fmla="*/ 8 w 9"/>
                  <a:gd name="T3" fmla="*/ 0 h 4"/>
                  <a:gd name="T4" fmla="*/ 7 w 9"/>
                  <a:gd name="T5" fmla="*/ 0 h 4"/>
                  <a:gd name="T6" fmla="*/ 5 w 9"/>
                  <a:gd name="T7" fmla="*/ 1 h 4"/>
                  <a:gd name="T8" fmla="*/ 4 w 9"/>
                  <a:gd name="T9" fmla="*/ 1 h 4"/>
                  <a:gd name="T10" fmla="*/ 3 w 9"/>
                  <a:gd name="T11" fmla="*/ 1 h 4"/>
                  <a:gd name="T12" fmla="*/ 2 w 9"/>
                  <a:gd name="T13" fmla="*/ 2 h 4"/>
                  <a:gd name="T14" fmla="*/ 1 w 9"/>
                  <a:gd name="T15" fmla="*/ 2 h 4"/>
                  <a:gd name="T16" fmla="*/ 0 w 9"/>
                  <a:gd name="T17" fmla="*/ 3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4"/>
                  <a:gd name="T29" fmla="*/ 9 w 9"/>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4">
                    <a:moveTo>
                      <a:pt x="8" y="0"/>
                    </a:moveTo>
                    <a:lnTo>
                      <a:pt x="8" y="0"/>
                    </a:lnTo>
                    <a:lnTo>
                      <a:pt x="7" y="0"/>
                    </a:lnTo>
                    <a:lnTo>
                      <a:pt x="5" y="1"/>
                    </a:lnTo>
                    <a:lnTo>
                      <a:pt x="4" y="1"/>
                    </a:lnTo>
                    <a:lnTo>
                      <a:pt x="3" y="1"/>
                    </a:lnTo>
                    <a:lnTo>
                      <a:pt x="2" y="2"/>
                    </a:lnTo>
                    <a:lnTo>
                      <a:pt x="1" y="2"/>
                    </a:lnTo>
                    <a:lnTo>
                      <a:pt x="0" y="3"/>
                    </a:lnTo>
                  </a:path>
                </a:pathLst>
              </a:custGeom>
              <a:noFill/>
              <a:ln w="12700" cap="rnd">
                <a:solidFill>
                  <a:srgbClr val="C0E0C0"/>
                </a:solidFill>
                <a:round/>
                <a:headEnd/>
                <a:tailEnd/>
              </a:ln>
            </p:spPr>
            <p:txBody>
              <a:bodyPr/>
              <a:lstStyle/>
              <a:p>
                <a:endParaRPr lang="en-US">
                  <a:solidFill>
                    <a:srgbClr val="000000"/>
                  </a:solidFill>
                </a:endParaRPr>
              </a:p>
            </p:txBody>
          </p:sp>
          <p:sp>
            <p:nvSpPr>
              <p:cNvPr id="29332" name="Freeform 453"/>
              <p:cNvSpPr>
                <a:spLocks/>
              </p:cNvSpPr>
              <p:nvPr/>
            </p:nvSpPr>
            <p:spPr bwMode="auto">
              <a:xfrm>
                <a:off x="3527" y="2534"/>
                <a:ext cx="9" cy="1"/>
              </a:xfrm>
              <a:custGeom>
                <a:avLst/>
                <a:gdLst>
                  <a:gd name="T0" fmla="*/ 8 w 9"/>
                  <a:gd name="T1" fmla="*/ 0 h 1"/>
                  <a:gd name="T2" fmla="*/ 8 w 9"/>
                  <a:gd name="T3" fmla="*/ 0 h 1"/>
                  <a:gd name="T4" fmla="*/ 7 w 9"/>
                  <a:gd name="T5" fmla="*/ 0 h 1"/>
                  <a:gd name="T6" fmla="*/ 6 w 9"/>
                  <a:gd name="T7" fmla="*/ 0 h 1"/>
                  <a:gd name="T8" fmla="*/ 4 w 9"/>
                  <a:gd name="T9" fmla="*/ 0 h 1"/>
                  <a:gd name="T10" fmla="*/ 4 w 9"/>
                  <a:gd name="T11" fmla="*/ 0 h 1"/>
                  <a:gd name="T12" fmla="*/ 2 w 9"/>
                  <a:gd name="T13" fmla="*/ 0 h 1"/>
                  <a:gd name="T14" fmla="*/ 1 w 9"/>
                  <a:gd name="T15" fmla="*/ 0 h 1"/>
                  <a:gd name="T16" fmla="*/ 0 w 9"/>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
                  <a:gd name="T29" fmla="*/ 9 w 9"/>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
                    <a:moveTo>
                      <a:pt x="8" y="0"/>
                    </a:moveTo>
                    <a:lnTo>
                      <a:pt x="8" y="0"/>
                    </a:lnTo>
                    <a:lnTo>
                      <a:pt x="7" y="0"/>
                    </a:lnTo>
                    <a:lnTo>
                      <a:pt x="6" y="0"/>
                    </a:lnTo>
                    <a:lnTo>
                      <a:pt x="4" y="0"/>
                    </a:lnTo>
                    <a:lnTo>
                      <a:pt x="2" y="0"/>
                    </a:lnTo>
                    <a:lnTo>
                      <a:pt x="1"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333" name="Freeform 454"/>
              <p:cNvSpPr>
                <a:spLocks/>
              </p:cNvSpPr>
              <p:nvPr/>
            </p:nvSpPr>
            <p:spPr bwMode="auto">
              <a:xfrm>
                <a:off x="3529" y="2535"/>
                <a:ext cx="7" cy="2"/>
              </a:xfrm>
              <a:custGeom>
                <a:avLst/>
                <a:gdLst>
                  <a:gd name="T0" fmla="*/ 6 w 7"/>
                  <a:gd name="T1" fmla="*/ 1 h 2"/>
                  <a:gd name="T2" fmla="*/ 6 w 7"/>
                  <a:gd name="T3" fmla="*/ 1 h 2"/>
                  <a:gd name="T4" fmla="*/ 5 w 7"/>
                  <a:gd name="T5" fmla="*/ 1 h 2"/>
                  <a:gd name="T6" fmla="*/ 3 w 7"/>
                  <a:gd name="T7" fmla="*/ 0 h 2"/>
                  <a:gd name="T8" fmla="*/ 2 w 7"/>
                  <a:gd name="T9" fmla="*/ 0 h 2"/>
                  <a:gd name="T10" fmla="*/ 0 w 7"/>
                  <a:gd name="T11" fmla="*/ 0 h 2"/>
                  <a:gd name="T12" fmla="*/ 0 60000 65536"/>
                  <a:gd name="T13" fmla="*/ 0 60000 65536"/>
                  <a:gd name="T14" fmla="*/ 0 60000 65536"/>
                  <a:gd name="T15" fmla="*/ 0 60000 65536"/>
                  <a:gd name="T16" fmla="*/ 0 60000 65536"/>
                  <a:gd name="T17" fmla="*/ 0 60000 65536"/>
                  <a:gd name="T18" fmla="*/ 0 w 7"/>
                  <a:gd name="T19" fmla="*/ 0 h 2"/>
                  <a:gd name="T20" fmla="*/ 7 w 7"/>
                  <a:gd name="T21" fmla="*/ 2 h 2"/>
                </a:gdLst>
                <a:ahLst/>
                <a:cxnLst>
                  <a:cxn ang="T12">
                    <a:pos x="T0" y="T1"/>
                  </a:cxn>
                  <a:cxn ang="T13">
                    <a:pos x="T2" y="T3"/>
                  </a:cxn>
                  <a:cxn ang="T14">
                    <a:pos x="T4" y="T5"/>
                  </a:cxn>
                  <a:cxn ang="T15">
                    <a:pos x="T6" y="T7"/>
                  </a:cxn>
                  <a:cxn ang="T16">
                    <a:pos x="T8" y="T9"/>
                  </a:cxn>
                  <a:cxn ang="T17">
                    <a:pos x="T10" y="T11"/>
                  </a:cxn>
                </a:cxnLst>
                <a:rect l="T18" t="T19" r="T20" b="T21"/>
                <a:pathLst>
                  <a:path w="7" h="2">
                    <a:moveTo>
                      <a:pt x="6" y="1"/>
                    </a:moveTo>
                    <a:lnTo>
                      <a:pt x="6" y="1"/>
                    </a:lnTo>
                    <a:lnTo>
                      <a:pt x="5" y="1"/>
                    </a:lnTo>
                    <a:lnTo>
                      <a:pt x="3" y="0"/>
                    </a:lnTo>
                    <a:lnTo>
                      <a:pt x="2"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334" name="Freeform 455"/>
              <p:cNvSpPr>
                <a:spLocks/>
              </p:cNvSpPr>
              <p:nvPr/>
            </p:nvSpPr>
            <p:spPr bwMode="auto">
              <a:xfrm>
                <a:off x="3530" y="2537"/>
                <a:ext cx="5" cy="2"/>
              </a:xfrm>
              <a:custGeom>
                <a:avLst/>
                <a:gdLst>
                  <a:gd name="T0" fmla="*/ 4 w 5"/>
                  <a:gd name="T1" fmla="*/ 1 h 2"/>
                  <a:gd name="T2" fmla="*/ 4 w 5"/>
                  <a:gd name="T3" fmla="*/ 1 h 2"/>
                  <a:gd name="T4" fmla="*/ 3 w 5"/>
                  <a:gd name="T5" fmla="*/ 0 h 2"/>
                  <a:gd name="T6" fmla="*/ 2 w 5"/>
                  <a:gd name="T7" fmla="*/ 0 h 2"/>
                  <a:gd name="T8" fmla="*/ 1 w 5"/>
                  <a:gd name="T9" fmla="*/ 0 h 2"/>
                  <a:gd name="T10" fmla="*/ 0 w 5"/>
                  <a:gd name="T11" fmla="*/ 0 h 2"/>
                  <a:gd name="T12" fmla="*/ 0 60000 65536"/>
                  <a:gd name="T13" fmla="*/ 0 60000 65536"/>
                  <a:gd name="T14" fmla="*/ 0 60000 65536"/>
                  <a:gd name="T15" fmla="*/ 0 60000 65536"/>
                  <a:gd name="T16" fmla="*/ 0 60000 65536"/>
                  <a:gd name="T17" fmla="*/ 0 60000 65536"/>
                  <a:gd name="T18" fmla="*/ 0 w 5"/>
                  <a:gd name="T19" fmla="*/ 0 h 2"/>
                  <a:gd name="T20" fmla="*/ 5 w 5"/>
                  <a:gd name="T21" fmla="*/ 2 h 2"/>
                </a:gdLst>
                <a:ahLst/>
                <a:cxnLst>
                  <a:cxn ang="T12">
                    <a:pos x="T0" y="T1"/>
                  </a:cxn>
                  <a:cxn ang="T13">
                    <a:pos x="T2" y="T3"/>
                  </a:cxn>
                  <a:cxn ang="T14">
                    <a:pos x="T4" y="T5"/>
                  </a:cxn>
                  <a:cxn ang="T15">
                    <a:pos x="T6" y="T7"/>
                  </a:cxn>
                  <a:cxn ang="T16">
                    <a:pos x="T8" y="T9"/>
                  </a:cxn>
                  <a:cxn ang="T17">
                    <a:pos x="T10" y="T11"/>
                  </a:cxn>
                </a:cxnLst>
                <a:rect l="T18" t="T19" r="T20" b="T21"/>
                <a:pathLst>
                  <a:path w="5" h="2">
                    <a:moveTo>
                      <a:pt x="4" y="1"/>
                    </a:moveTo>
                    <a:lnTo>
                      <a:pt x="4" y="1"/>
                    </a:lnTo>
                    <a:lnTo>
                      <a:pt x="3" y="0"/>
                    </a:lnTo>
                    <a:lnTo>
                      <a:pt x="2" y="0"/>
                    </a:lnTo>
                    <a:lnTo>
                      <a:pt x="1"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335" name="Freeform 456"/>
              <p:cNvSpPr>
                <a:spLocks/>
              </p:cNvSpPr>
              <p:nvPr/>
            </p:nvSpPr>
            <p:spPr bwMode="auto">
              <a:xfrm>
                <a:off x="3531" y="2538"/>
                <a:ext cx="4" cy="2"/>
              </a:xfrm>
              <a:custGeom>
                <a:avLst/>
                <a:gdLst>
                  <a:gd name="T0" fmla="*/ 3 w 4"/>
                  <a:gd name="T1" fmla="*/ 1 h 2"/>
                  <a:gd name="T2" fmla="*/ 3 w 4"/>
                  <a:gd name="T3" fmla="*/ 1 h 2"/>
                  <a:gd name="T4" fmla="*/ 2 w 4"/>
                  <a:gd name="T5" fmla="*/ 1 h 2"/>
                  <a:gd name="T6" fmla="*/ 1 w 4"/>
                  <a:gd name="T7" fmla="*/ 0 h 2"/>
                  <a:gd name="T8" fmla="*/ 0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3" y="1"/>
                    </a:moveTo>
                    <a:lnTo>
                      <a:pt x="3" y="1"/>
                    </a:lnTo>
                    <a:lnTo>
                      <a:pt x="2" y="1"/>
                    </a:lnTo>
                    <a:lnTo>
                      <a:pt x="1" y="0"/>
                    </a:lnTo>
                    <a:lnTo>
                      <a:pt x="0" y="0"/>
                    </a:lnTo>
                  </a:path>
                </a:pathLst>
              </a:custGeom>
              <a:noFill/>
              <a:ln w="12700" cap="rnd">
                <a:solidFill>
                  <a:srgbClr val="C0E0C0"/>
                </a:solidFill>
                <a:round/>
                <a:headEnd/>
                <a:tailEnd/>
              </a:ln>
            </p:spPr>
            <p:txBody>
              <a:bodyPr/>
              <a:lstStyle/>
              <a:p>
                <a:endParaRPr lang="en-US">
                  <a:solidFill>
                    <a:srgbClr val="000000"/>
                  </a:solidFill>
                </a:endParaRPr>
              </a:p>
            </p:txBody>
          </p:sp>
          <p:sp>
            <p:nvSpPr>
              <p:cNvPr id="29336" name="Freeform 457"/>
              <p:cNvSpPr>
                <a:spLocks/>
              </p:cNvSpPr>
              <p:nvPr/>
            </p:nvSpPr>
            <p:spPr bwMode="auto">
              <a:xfrm>
                <a:off x="3530" y="2538"/>
                <a:ext cx="4" cy="11"/>
              </a:xfrm>
              <a:custGeom>
                <a:avLst/>
                <a:gdLst>
                  <a:gd name="T0" fmla="*/ 0 w 4"/>
                  <a:gd name="T1" fmla="*/ 0 h 11"/>
                  <a:gd name="T2" fmla="*/ 0 w 4"/>
                  <a:gd name="T3" fmla="*/ 0 h 11"/>
                  <a:gd name="T4" fmla="*/ 1 w 4"/>
                  <a:gd name="T5" fmla="*/ 1 h 11"/>
                  <a:gd name="T6" fmla="*/ 1 w 4"/>
                  <a:gd name="T7" fmla="*/ 2 h 11"/>
                  <a:gd name="T8" fmla="*/ 2 w 4"/>
                  <a:gd name="T9" fmla="*/ 3 h 11"/>
                  <a:gd name="T10" fmla="*/ 2 w 4"/>
                  <a:gd name="T11" fmla="*/ 5 h 11"/>
                  <a:gd name="T12" fmla="*/ 3 w 4"/>
                  <a:gd name="T13" fmla="*/ 7 h 11"/>
                  <a:gd name="T14" fmla="*/ 3 w 4"/>
                  <a:gd name="T15" fmla="*/ 8 h 11"/>
                  <a:gd name="T16" fmla="*/ 3 w 4"/>
                  <a:gd name="T17" fmla="*/ 1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11"/>
                  <a:gd name="T29" fmla="*/ 4 w 4"/>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11">
                    <a:moveTo>
                      <a:pt x="0" y="0"/>
                    </a:moveTo>
                    <a:lnTo>
                      <a:pt x="0" y="0"/>
                    </a:lnTo>
                    <a:lnTo>
                      <a:pt x="1" y="1"/>
                    </a:lnTo>
                    <a:lnTo>
                      <a:pt x="1" y="2"/>
                    </a:lnTo>
                    <a:lnTo>
                      <a:pt x="2" y="3"/>
                    </a:lnTo>
                    <a:lnTo>
                      <a:pt x="2" y="5"/>
                    </a:lnTo>
                    <a:lnTo>
                      <a:pt x="3" y="7"/>
                    </a:lnTo>
                    <a:lnTo>
                      <a:pt x="3" y="8"/>
                    </a:lnTo>
                    <a:lnTo>
                      <a:pt x="3" y="10"/>
                    </a:lnTo>
                  </a:path>
                </a:pathLst>
              </a:custGeom>
              <a:noFill/>
              <a:ln w="12700" cap="rnd">
                <a:solidFill>
                  <a:srgbClr val="C0E0C0"/>
                </a:solidFill>
                <a:round/>
                <a:headEnd/>
                <a:tailEnd/>
              </a:ln>
            </p:spPr>
            <p:txBody>
              <a:bodyPr/>
              <a:lstStyle/>
              <a:p>
                <a:endParaRPr lang="en-US">
                  <a:solidFill>
                    <a:srgbClr val="000000"/>
                  </a:solidFill>
                </a:endParaRPr>
              </a:p>
            </p:txBody>
          </p:sp>
          <p:sp>
            <p:nvSpPr>
              <p:cNvPr id="29337" name="Freeform 458"/>
              <p:cNvSpPr>
                <a:spLocks/>
              </p:cNvSpPr>
              <p:nvPr/>
            </p:nvSpPr>
            <p:spPr bwMode="auto">
              <a:xfrm>
                <a:off x="3381" y="2562"/>
                <a:ext cx="3" cy="8"/>
              </a:xfrm>
              <a:custGeom>
                <a:avLst/>
                <a:gdLst>
                  <a:gd name="T0" fmla="*/ 1 w 3"/>
                  <a:gd name="T1" fmla="*/ 3 h 8"/>
                  <a:gd name="T2" fmla="*/ 1 w 3"/>
                  <a:gd name="T3" fmla="*/ 2 h 8"/>
                  <a:gd name="T4" fmla="*/ 1 w 3"/>
                  <a:gd name="T5" fmla="*/ 2 h 8"/>
                  <a:gd name="T6" fmla="*/ 1 w 3"/>
                  <a:gd name="T7" fmla="*/ 1 h 8"/>
                  <a:gd name="T8" fmla="*/ 2 w 3"/>
                  <a:gd name="T9" fmla="*/ 1 h 8"/>
                  <a:gd name="T10" fmla="*/ 2 w 3"/>
                  <a:gd name="T11" fmla="*/ 1 h 8"/>
                  <a:gd name="T12" fmla="*/ 2 w 3"/>
                  <a:gd name="T13" fmla="*/ 2 h 8"/>
                  <a:gd name="T14" fmla="*/ 2 w 3"/>
                  <a:gd name="T15" fmla="*/ 2 h 8"/>
                  <a:gd name="T16" fmla="*/ 2 w 3"/>
                  <a:gd name="T17" fmla="*/ 1 h 8"/>
                  <a:gd name="T18" fmla="*/ 2 w 3"/>
                  <a:gd name="T19" fmla="*/ 0 h 8"/>
                  <a:gd name="T20" fmla="*/ 2 w 3"/>
                  <a:gd name="T21" fmla="*/ 1 h 8"/>
                  <a:gd name="T22" fmla="*/ 1 w 3"/>
                  <a:gd name="T23" fmla="*/ 1 h 8"/>
                  <a:gd name="T24" fmla="*/ 1 w 3"/>
                  <a:gd name="T25" fmla="*/ 1 h 8"/>
                  <a:gd name="T26" fmla="*/ 1 w 3"/>
                  <a:gd name="T27" fmla="*/ 2 h 8"/>
                  <a:gd name="T28" fmla="*/ 0 w 3"/>
                  <a:gd name="T29" fmla="*/ 3 h 8"/>
                  <a:gd name="T30" fmla="*/ 0 w 3"/>
                  <a:gd name="T31" fmla="*/ 3 h 8"/>
                  <a:gd name="T32" fmla="*/ 0 w 3"/>
                  <a:gd name="T33" fmla="*/ 4 h 8"/>
                  <a:gd name="T34" fmla="*/ 0 w 3"/>
                  <a:gd name="T35" fmla="*/ 4 h 8"/>
                  <a:gd name="T36" fmla="*/ 0 w 3"/>
                  <a:gd name="T37" fmla="*/ 4 h 8"/>
                  <a:gd name="T38" fmla="*/ 0 w 3"/>
                  <a:gd name="T39" fmla="*/ 7 h 8"/>
                  <a:gd name="T40" fmla="*/ 0 w 3"/>
                  <a:gd name="T41" fmla="*/ 7 h 8"/>
                  <a:gd name="T42" fmla="*/ 0 w 3"/>
                  <a:gd name="T43" fmla="*/ 7 h 8"/>
                  <a:gd name="T44" fmla="*/ 0 w 3"/>
                  <a:gd name="T45" fmla="*/ 7 h 8"/>
                  <a:gd name="T46" fmla="*/ 0 w 3"/>
                  <a:gd name="T47" fmla="*/ 7 h 8"/>
                  <a:gd name="T48" fmla="*/ 1 w 3"/>
                  <a:gd name="T49" fmla="*/ 6 h 8"/>
                  <a:gd name="T50" fmla="*/ 1 w 3"/>
                  <a:gd name="T51" fmla="*/ 6 h 8"/>
                  <a:gd name="T52" fmla="*/ 1 w 3"/>
                  <a:gd name="T53" fmla="*/ 6 h 8"/>
                  <a:gd name="T54" fmla="*/ 1 w 3"/>
                  <a:gd name="T55" fmla="*/ 5 h 8"/>
                  <a:gd name="T56" fmla="*/ 1 w 3"/>
                  <a:gd name="T57" fmla="*/ 5 h 8"/>
                  <a:gd name="T58" fmla="*/ 1 w 3"/>
                  <a:gd name="T59" fmla="*/ 3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
                  <a:gd name="T91" fmla="*/ 0 h 8"/>
                  <a:gd name="T92" fmla="*/ 3 w 3"/>
                  <a:gd name="T93" fmla="*/ 8 h 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 h="8">
                    <a:moveTo>
                      <a:pt x="1" y="3"/>
                    </a:moveTo>
                    <a:lnTo>
                      <a:pt x="1" y="2"/>
                    </a:lnTo>
                    <a:lnTo>
                      <a:pt x="1" y="1"/>
                    </a:lnTo>
                    <a:lnTo>
                      <a:pt x="2" y="1"/>
                    </a:lnTo>
                    <a:lnTo>
                      <a:pt x="2" y="2"/>
                    </a:lnTo>
                    <a:lnTo>
                      <a:pt x="2" y="1"/>
                    </a:lnTo>
                    <a:lnTo>
                      <a:pt x="2" y="0"/>
                    </a:lnTo>
                    <a:lnTo>
                      <a:pt x="2" y="1"/>
                    </a:lnTo>
                    <a:lnTo>
                      <a:pt x="1" y="1"/>
                    </a:lnTo>
                    <a:lnTo>
                      <a:pt x="1" y="2"/>
                    </a:lnTo>
                    <a:lnTo>
                      <a:pt x="0" y="3"/>
                    </a:lnTo>
                    <a:lnTo>
                      <a:pt x="0" y="4"/>
                    </a:lnTo>
                    <a:lnTo>
                      <a:pt x="0" y="7"/>
                    </a:lnTo>
                    <a:lnTo>
                      <a:pt x="1" y="6"/>
                    </a:lnTo>
                    <a:lnTo>
                      <a:pt x="1" y="5"/>
                    </a:lnTo>
                    <a:lnTo>
                      <a:pt x="1" y="3"/>
                    </a:lnTo>
                  </a:path>
                </a:pathLst>
              </a:custGeom>
              <a:solidFill>
                <a:srgbClr val="002000"/>
              </a:solidFill>
              <a:ln w="12700" cap="rnd">
                <a:noFill/>
                <a:round/>
                <a:headEnd/>
                <a:tailEnd/>
              </a:ln>
            </p:spPr>
            <p:txBody>
              <a:bodyPr/>
              <a:lstStyle/>
              <a:p>
                <a:endParaRPr lang="en-US">
                  <a:solidFill>
                    <a:srgbClr val="000000"/>
                  </a:solidFill>
                </a:endParaRPr>
              </a:p>
            </p:txBody>
          </p:sp>
          <p:sp>
            <p:nvSpPr>
              <p:cNvPr id="29338" name="Freeform 459"/>
              <p:cNvSpPr>
                <a:spLocks/>
              </p:cNvSpPr>
              <p:nvPr/>
            </p:nvSpPr>
            <p:spPr bwMode="auto">
              <a:xfrm>
                <a:off x="3379" y="2563"/>
                <a:ext cx="5" cy="7"/>
              </a:xfrm>
              <a:custGeom>
                <a:avLst/>
                <a:gdLst>
                  <a:gd name="T0" fmla="*/ 2 w 5"/>
                  <a:gd name="T1" fmla="*/ 2 h 7"/>
                  <a:gd name="T2" fmla="*/ 2 w 5"/>
                  <a:gd name="T3" fmla="*/ 2 h 7"/>
                  <a:gd name="T4" fmla="*/ 2 w 5"/>
                  <a:gd name="T5" fmla="*/ 1 h 7"/>
                  <a:gd name="T6" fmla="*/ 2 w 5"/>
                  <a:gd name="T7" fmla="*/ 1 h 7"/>
                  <a:gd name="T8" fmla="*/ 2 w 5"/>
                  <a:gd name="T9" fmla="*/ 1 h 7"/>
                  <a:gd name="T10" fmla="*/ 3 w 5"/>
                  <a:gd name="T11" fmla="*/ 0 h 7"/>
                  <a:gd name="T12" fmla="*/ 3 w 5"/>
                  <a:gd name="T13" fmla="*/ 1 h 7"/>
                  <a:gd name="T14" fmla="*/ 4 w 5"/>
                  <a:gd name="T15" fmla="*/ 1 h 7"/>
                  <a:gd name="T16" fmla="*/ 4 w 5"/>
                  <a:gd name="T17" fmla="*/ 1 h 7"/>
                  <a:gd name="T18" fmla="*/ 4 w 5"/>
                  <a:gd name="T19" fmla="*/ 0 h 7"/>
                  <a:gd name="T20" fmla="*/ 4 w 5"/>
                  <a:gd name="T21" fmla="*/ 0 h 7"/>
                  <a:gd name="T22" fmla="*/ 3 w 5"/>
                  <a:gd name="T23" fmla="*/ 0 h 7"/>
                  <a:gd name="T24" fmla="*/ 3 w 5"/>
                  <a:gd name="T25" fmla="*/ 0 h 7"/>
                  <a:gd name="T26" fmla="*/ 2 w 5"/>
                  <a:gd name="T27" fmla="*/ 1 h 7"/>
                  <a:gd name="T28" fmla="*/ 2 w 5"/>
                  <a:gd name="T29" fmla="*/ 1 h 7"/>
                  <a:gd name="T30" fmla="*/ 1 w 5"/>
                  <a:gd name="T31" fmla="*/ 2 h 7"/>
                  <a:gd name="T32" fmla="*/ 1 w 5"/>
                  <a:gd name="T33" fmla="*/ 3 h 7"/>
                  <a:gd name="T34" fmla="*/ 1 w 5"/>
                  <a:gd name="T35" fmla="*/ 3 h 7"/>
                  <a:gd name="T36" fmla="*/ 0 w 5"/>
                  <a:gd name="T37" fmla="*/ 3 h 7"/>
                  <a:gd name="T38" fmla="*/ 0 w 5"/>
                  <a:gd name="T39" fmla="*/ 3 h 7"/>
                  <a:gd name="T40" fmla="*/ 1 w 5"/>
                  <a:gd name="T41" fmla="*/ 3 h 7"/>
                  <a:gd name="T42" fmla="*/ 1 w 5"/>
                  <a:gd name="T43" fmla="*/ 5 h 7"/>
                  <a:gd name="T44" fmla="*/ 1 w 5"/>
                  <a:gd name="T45" fmla="*/ 6 h 7"/>
                  <a:gd name="T46" fmla="*/ 0 w 5"/>
                  <a:gd name="T47" fmla="*/ 6 h 7"/>
                  <a:gd name="T48" fmla="*/ 0 w 5"/>
                  <a:gd name="T49" fmla="*/ 6 h 7"/>
                  <a:gd name="T50" fmla="*/ 0 w 5"/>
                  <a:gd name="T51" fmla="*/ 6 h 7"/>
                  <a:gd name="T52" fmla="*/ 0 w 5"/>
                  <a:gd name="T53" fmla="*/ 6 h 7"/>
                  <a:gd name="T54" fmla="*/ 1 w 5"/>
                  <a:gd name="T55" fmla="*/ 6 h 7"/>
                  <a:gd name="T56" fmla="*/ 1 w 5"/>
                  <a:gd name="T57" fmla="*/ 6 h 7"/>
                  <a:gd name="T58" fmla="*/ 2 w 5"/>
                  <a:gd name="T59" fmla="*/ 5 h 7"/>
                  <a:gd name="T60" fmla="*/ 2 w 5"/>
                  <a:gd name="T61" fmla="*/ 5 h 7"/>
                  <a:gd name="T62" fmla="*/ 2 w 5"/>
                  <a:gd name="T63" fmla="*/ 4 h 7"/>
                  <a:gd name="T64" fmla="*/ 3 w 5"/>
                  <a:gd name="T65" fmla="*/ 4 h 7"/>
                  <a:gd name="T66" fmla="*/ 2 w 5"/>
                  <a:gd name="T67" fmla="*/ 4 h 7"/>
                  <a:gd name="T68" fmla="*/ 2 w 5"/>
                  <a:gd name="T69" fmla="*/ 4 h 7"/>
                  <a:gd name="T70" fmla="*/ 2 w 5"/>
                  <a:gd name="T71" fmla="*/ 2 h 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
                  <a:gd name="T109" fmla="*/ 0 h 7"/>
                  <a:gd name="T110" fmla="*/ 5 w 5"/>
                  <a:gd name="T111" fmla="*/ 7 h 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 h="7">
                    <a:moveTo>
                      <a:pt x="2" y="2"/>
                    </a:moveTo>
                    <a:lnTo>
                      <a:pt x="2" y="2"/>
                    </a:lnTo>
                    <a:lnTo>
                      <a:pt x="2" y="1"/>
                    </a:lnTo>
                    <a:lnTo>
                      <a:pt x="3" y="0"/>
                    </a:lnTo>
                    <a:lnTo>
                      <a:pt x="3" y="1"/>
                    </a:lnTo>
                    <a:lnTo>
                      <a:pt x="4" y="1"/>
                    </a:lnTo>
                    <a:lnTo>
                      <a:pt x="4" y="0"/>
                    </a:lnTo>
                    <a:lnTo>
                      <a:pt x="3" y="0"/>
                    </a:lnTo>
                    <a:lnTo>
                      <a:pt x="2" y="1"/>
                    </a:lnTo>
                    <a:lnTo>
                      <a:pt x="1" y="2"/>
                    </a:lnTo>
                    <a:lnTo>
                      <a:pt x="1" y="3"/>
                    </a:lnTo>
                    <a:lnTo>
                      <a:pt x="0" y="3"/>
                    </a:lnTo>
                    <a:lnTo>
                      <a:pt x="1" y="3"/>
                    </a:lnTo>
                    <a:lnTo>
                      <a:pt x="1" y="5"/>
                    </a:lnTo>
                    <a:lnTo>
                      <a:pt x="1" y="6"/>
                    </a:lnTo>
                    <a:lnTo>
                      <a:pt x="0" y="6"/>
                    </a:lnTo>
                    <a:lnTo>
                      <a:pt x="1" y="6"/>
                    </a:lnTo>
                    <a:lnTo>
                      <a:pt x="2" y="5"/>
                    </a:lnTo>
                    <a:lnTo>
                      <a:pt x="2" y="4"/>
                    </a:lnTo>
                    <a:lnTo>
                      <a:pt x="3" y="4"/>
                    </a:lnTo>
                    <a:lnTo>
                      <a:pt x="2" y="4"/>
                    </a:lnTo>
                    <a:lnTo>
                      <a:pt x="2" y="2"/>
                    </a:lnTo>
                  </a:path>
                </a:pathLst>
              </a:custGeom>
              <a:solidFill>
                <a:srgbClr val="F0F0F0"/>
              </a:solidFill>
              <a:ln w="12700" cap="rnd">
                <a:noFill/>
                <a:round/>
                <a:headEnd/>
                <a:tailEnd/>
              </a:ln>
            </p:spPr>
            <p:txBody>
              <a:bodyPr/>
              <a:lstStyle/>
              <a:p>
                <a:endParaRPr lang="en-US">
                  <a:solidFill>
                    <a:srgbClr val="000000"/>
                  </a:solidFill>
                </a:endParaRPr>
              </a:p>
            </p:txBody>
          </p:sp>
          <p:sp>
            <p:nvSpPr>
              <p:cNvPr id="29339" name="Freeform 460"/>
              <p:cNvSpPr>
                <a:spLocks/>
              </p:cNvSpPr>
              <p:nvPr/>
            </p:nvSpPr>
            <p:spPr bwMode="auto">
              <a:xfrm>
                <a:off x="3389" y="2559"/>
                <a:ext cx="7" cy="5"/>
              </a:xfrm>
              <a:custGeom>
                <a:avLst/>
                <a:gdLst>
                  <a:gd name="T0" fmla="*/ 2 w 7"/>
                  <a:gd name="T1" fmla="*/ 2 h 5"/>
                  <a:gd name="T2" fmla="*/ 2 w 7"/>
                  <a:gd name="T3" fmla="*/ 2 h 5"/>
                  <a:gd name="T4" fmla="*/ 1 w 7"/>
                  <a:gd name="T5" fmla="*/ 2 h 5"/>
                  <a:gd name="T6" fmla="*/ 1 w 7"/>
                  <a:gd name="T7" fmla="*/ 2 h 5"/>
                  <a:gd name="T8" fmla="*/ 1 w 7"/>
                  <a:gd name="T9" fmla="*/ 2 h 5"/>
                  <a:gd name="T10" fmla="*/ 1 w 7"/>
                  <a:gd name="T11" fmla="*/ 1 h 5"/>
                  <a:gd name="T12" fmla="*/ 1 w 7"/>
                  <a:gd name="T13" fmla="*/ 1 h 5"/>
                  <a:gd name="T14" fmla="*/ 2 w 7"/>
                  <a:gd name="T15" fmla="*/ 1 h 5"/>
                  <a:gd name="T16" fmla="*/ 2 w 7"/>
                  <a:gd name="T17" fmla="*/ 1 h 5"/>
                  <a:gd name="T18" fmla="*/ 1 w 7"/>
                  <a:gd name="T19" fmla="*/ 1 h 5"/>
                  <a:gd name="T20" fmla="*/ 1 w 7"/>
                  <a:gd name="T21" fmla="*/ 1 h 5"/>
                  <a:gd name="T22" fmla="*/ 0 w 7"/>
                  <a:gd name="T23" fmla="*/ 1 h 5"/>
                  <a:gd name="T24" fmla="*/ 0 w 7"/>
                  <a:gd name="T25" fmla="*/ 1 h 5"/>
                  <a:gd name="T26" fmla="*/ 0 w 7"/>
                  <a:gd name="T27" fmla="*/ 2 h 5"/>
                  <a:gd name="T28" fmla="*/ 0 w 7"/>
                  <a:gd name="T29" fmla="*/ 2 h 5"/>
                  <a:gd name="T30" fmla="*/ 3 w 7"/>
                  <a:gd name="T31" fmla="*/ 4 h 5"/>
                  <a:gd name="T32" fmla="*/ 3 w 7"/>
                  <a:gd name="T33" fmla="*/ 4 h 5"/>
                  <a:gd name="T34" fmla="*/ 4 w 7"/>
                  <a:gd name="T35" fmla="*/ 4 h 5"/>
                  <a:gd name="T36" fmla="*/ 4 w 7"/>
                  <a:gd name="T37" fmla="*/ 4 h 5"/>
                  <a:gd name="T38" fmla="*/ 6 w 7"/>
                  <a:gd name="T39" fmla="*/ 0 h 5"/>
                  <a:gd name="T40" fmla="*/ 6 w 7"/>
                  <a:gd name="T41" fmla="*/ 0 h 5"/>
                  <a:gd name="T42" fmla="*/ 6 w 7"/>
                  <a:gd name="T43" fmla="*/ 0 h 5"/>
                  <a:gd name="T44" fmla="*/ 6 w 7"/>
                  <a:gd name="T45" fmla="*/ 0 h 5"/>
                  <a:gd name="T46" fmla="*/ 5 w 7"/>
                  <a:gd name="T47" fmla="*/ 0 h 5"/>
                  <a:gd name="T48" fmla="*/ 5 w 7"/>
                  <a:gd name="T49" fmla="*/ 0 h 5"/>
                  <a:gd name="T50" fmla="*/ 4 w 7"/>
                  <a:gd name="T51" fmla="*/ 0 h 5"/>
                  <a:gd name="T52" fmla="*/ 4 w 7"/>
                  <a:gd name="T53" fmla="*/ 0 h 5"/>
                  <a:gd name="T54" fmla="*/ 3 w 7"/>
                  <a:gd name="T55" fmla="*/ 0 h 5"/>
                  <a:gd name="T56" fmla="*/ 3 w 7"/>
                  <a:gd name="T57" fmla="*/ 1 h 5"/>
                  <a:gd name="T58" fmla="*/ 3 w 7"/>
                  <a:gd name="T59" fmla="*/ 1 h 5"/>
                  <a:gd name="T60" fmla="*/ 3 w 7"/>
                  <a:gd name="T61" fmla="*/ 1 h 5"/>
                  <a:gd name="T62" fmla="*/ 3 w 7"/>
                  <a:gd name="T63" fmla="*/ 2 h 5"/>
                  <a:gd name="T64" fmla="*/ 3 w 7"/>
                  <a:gd name="T65" fmla="*/ 2 h 5"/>
                  <a:gd name="T66" fmla="*/ 2 w 7"/>
                  <a:gd name="T67" fmla="*/ 2 h 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
                  <a:gd name="T103" fmla="*/ 0 h 5"/>
                  <a:gd name="T104" fmla="*/ 7 w 7"/>
                  <a:gd name="T105" fmla="*/ 5 h 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 h="5">
                    <a:moveTo>
                      <a:pt x="2" y="2"/>
                    </a:moveTo>
                    <a:lnTo>
                      <a:pt x="2" y="2"/>
                    </a:lnTo>
                    <a:lnTo>
                      <a:pt x="1" y="2"/>
                    </a:lnTo>
                    <a:lnTo>
                      <a:pt x="1" y="1"/>
                    </a:lnTo>
                    <a:lnTo>
                      <a:pt x="2" y="1"/>
                    </a:lnTo>
                    <a:lnTo>
                      <a:pt x="1" y="1"/>
                    </a:lnTo>
                    <a:lnTo>
                      <a:pt x="0" y="1"/>
                    </a:lnTo>
                    <a:lnTo>
                      <a:pt x="0" y="2"/>
                    </a:lnTo>
                    <a:lnTo>
                      <a:pt x="3" y="4"/>
                    </a:lnTo>
                    <a:lnTo>
                      <a:pt x="4" y="4"/>
                    </a:lnTo>
                    <a:lnTo>
                      <a:pt x="6" y="0"/>
                    </a:lnTo>
                    <a:lnTo>
                      <a:pt x="5" y="0"/>
                    </a:lnTo>
                    <a:lnTo>
                      <a:pt x="4" y="0"/>
                    </a:lnTo>
                    <a:lnTo>
                      <a:pt x="3" y="0"/>
                    </a:lnTo>
                    <a:lnTo>
                      <a:pt x="3" y="1"/>
                    </a:lnTo>
                    <a:lnTo>
                      <a:pt x="3" y="2"/>
                    </a:lnTo>
                    <a:lnTo>
                      <a:pt x="2" y="2"/>
                    </a:lnTo>
                  </a:path>
                </a:pathLst>
              </a:custGeom>
              <a:solidFill>
                <a:srgbClr val="002000"/>
              </a:solidFill>
              <a:ln w="12700" cap="rnd">
                <a:noFill/>
                <a:round/>
                <a:headEnd/>
                <a:tailEnd/>
              </a:ln>
            </p:spPr>
            <p:txBody>
              <a:bodyPr/>
              <a:lstStyle/>
              <a:p>
                <a:endParaRPr lang="en-US">
                  <a:solidFill>
                    <a:srgbClr val="000000"/>
                  </a:solidFill>
                </a:endParaRPr>
              </a:p>
            </p:txBody>
          </p:sp>
          <p:sp>
            <p:nvSpPr>
              <p:cNvPr id="29340" name="Freeform 461"/>
              <p:cNvSpPr>
                <a:spLocks/>
              </p:cNvSpPr>
              <p:nvPr/>
            </p:nvSpPr>
            <p:spPr bwMode="auto">
              <a:xfrm>
                <a:off x="3388" y="2559"/>
                <a:ext cx="7" cy="5"/>
              </a:xfrm>
              <a:custGeom>
                <a:avLst/>
                <a:gdLst>
                  <a:gd name="T0" fmla="*/ 2 w 7"/>
                  <a:gd name="T1" fmla="*/ 2 h 5"/>
                  <a:gd name="T2" fmla="*/ 1 w 7"/>
                  <a:gd name="T3" fmla="*/ 2 h 5"/>
                  <a:gd name="T4" fmla="*/ 1 w 7"/>
                  <a:gd name="T5" fmla="*/ 2 h 5"/>
                  <a:gd name="T6" fmla="*/ 1 w 7"/>
                  <a:gd name="T7" fmla="*/ 1 h 5"/>
                  <a:gd name="T8" fmla="*/ 2 w 7"/>
                  <a:gd name="T9" fmla="*/ 1 h 5"/>
                  <a:gd name="T10" fmla="*/ 1 w 7"/>
                  <a:gd name="T11" fmla="*/ 1 h 5"/>
                  <a:gd name="T12" fmla="*/ 1 w 7"/>
                  <a:gd name="T13" fmla="*/ 1 h 5"/>
                  <a:gd name="T14" fmla="*/ 0 w 7"/>
                  <a:gd name="T15" fmla="*/ 1 h 5"/>
                  <a:gd name="T16" fmla="*/ 0 w 7"/>
                  <a:gd name="T17" fmla="*/ 2 h 5"/>
                  <a:gd name="T18" fmla="*/ 0 w 7"/>
                  <a:gd name="T19" fmla="*/ 2 h 5"/>
                  <a:gd name="T20" fmla="*/ 0 w 7"/>
                  <a:gd name="T21" fmla="*/ 2 h 5"/>
                  <a:gd name="T22" fmla="*/ 3 w 7"/>
                  <a:gd name="T23" fmla="*/ 4 h 5"/>
                  <a:gd name="T24" fmla="*/ 3 w 7"/>
                  <a:gd name="T25" fmla="*/ 4 h 5"/>
                  <a:gd name="T26" fmla="*/ 4 w 7"/>
                  <a:gd name="T27" fmla="*/ 4 h 5"/>
                  <a:gd name="T28" fmla="*/ 4 w 7"/>
                  <a:gd name="T29" fmla="*/ 4 h 5"/>
                  <a:gd name="T30" fmla="*/ 6 w 7"/>
                  <a:gd name="T31" fmla="*/ 1 h 5"/>
                  <a:gd name="T32" fmla="*/ 6 w 7"/>
                  <a:gd name="T33" fmla="*/ 0 h 5"/>
                  <a:gd name="T34" fmla="*/ 6 w 7"/>
                  <a:gd name="T35" fmla="*/ 0 h 5"/>
                  <a:gd name="T36" fmla="*/ 6 w 7"/>
                  <a:gd name="T37" fmla="*/ 0 h 5"/>
                  <a:gd name="T38" fmla="*/ 6 w 7"/>
                  <a:gd name="T39" fmla="*/ 0 h 5"/>
                  <a:gd name="T40" fmla="*/ 5 w 7"/>
                  <a:gd name="T41" fmla="*/ 0 h 5"/>
                  <a:gd name="T42" fmla="*/ 5 w 7"/>
                  <a:gd name="T43" fmla="*/ 0 h 5"/>
                  <a:gd name="T44" fmla="*/ 4 w 7"/>
                  <a:gd name="T45" fmla="*/ 0 h 5"/>
                  <a:gd name="T46" fmla="*/ 4 w 7"/>
                  <a:gd name="T47" fmla="*/ 0 h 5"/>
                  <a:gd name="T48" fmla="*/ 3 w 7"/>
                  <a:gd name="T49" fmla="*/ 1 h 5"/>
                  <a:gd name="T50" fmla="*/ 3 w 7"/>
                  <a:gd name="T51" fmla="*/ 1 h 5"/>
                  <a:gd name="T52" fmla="*/ 3 w 7"/>
                  <a:gd name="T53" fmla="*/ 1 h 5"/>
                  <a:gd name="T54" fmla="*/ 4 w 7"/>
                  <a:gd name="T55" fmla="*/ 1 h 5"/>
                  <a:gd name="T56" fmla="*/ 4 w 7"/>
                  <a:gd name="T57" fmla="*/ 1 h 5"/>
                  <a:gd name="T58" fmla="*/ 3 w 7"/>
                  <a:gd name="T59" fmla="*/ 1 h 5"/>
                  <a:gd name="T60" fmla="*/ 3 w 7"/>
                  <a:gd name="T61" fmla="*/ 2 h 5"/>
                  <a:gd name="T62" fmla="*/ 3 w 7"/>
                  <a:gd name="T63" fmla="*/ 2 h 5"/>
                  <a:gd name="T64" fmla="*/ 3 w 7"/>
                  <a:gd name="T65" fmla="*/ 2 h 5"/>
                  <a:gd name="T66" fmla="*/ 2 w 7"/>
                  <a:gd name="T67" fmla="*/ 2 h 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
                  <a:gd name="T103" fmla="*/ 0 h 5"/>
                  <a:gd name="T104" fmla="*/ 7 w 7"/>
                  <a:gd name="T105" fmla="*/ 5 h 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 h="5">
                    <a:moveTo>
                      <a:pt x="2" y="2"/>
                    </a:moveTo>
                    <a:lnTo>
                      <a:pt x="1" y="2"/>
                    </a:lnTo>
                    <a:lnTo>
                      <a:pt x="1" y="1"/>
                    </a:lnTo>
                    <a:lnTo>
                      <a:pt x="2" y="1"/>
                    </a:lnTo>
                    <a:lnTo>
                      <a:pt x="1" y="1"/>
                    </a:lnTo>
                    <a:lnTo>
                      <a:pt x="0" y="1"/>
                    </a:lnTo>
                    <a:lnTo>
                      <a:pt x="0" y="2"/>
                    </a:lnTo>
                    <a:lnTo>
                      <a:pt x="3" y="4"/>
                    </a:lnTo>
                    <a:lnTo>
                      <a:pt x="4" y="4"/>
                    </a:lnTo>
                    <a:lnTo>
                      <a:pt x="6" y="1"/>
                    </a:lnTo>
                    <a:lnTo>
                      <a:pt x="6" y="0"/>
                    </a:lnTo>
                    <a:lnTo>
                      <a:pt x="5" y="0"/>
                    </a:lnTo>
                    <a:lnTo>
                      <a:pt x="4" y="0"/>
                    </a:lnTo>
                    <a:lnTo>
                      <a:pt x="3" y="1"/>
                    </a:lnTo>
                    <a:lnTo>
                      <a:pt x="4" y="1"/>
                    </a:lnTo>
                    <a:lnTo>
                      <a:pt x="3" y="1"/>
                    </a:lnTo>
                    <a:lnTo>
                      <a:pt x="3" y="2"/>
                    </a:lnTo>
                    <a:lnTo>
                      <a:pt x="2" y="2"/>
                    </a:lnTo>
                  </a:path>
                </a:pathLst>
              </a:custGeom>
              <a:solidFill>
                <a:srgbClr val="F0F0F0"/>
              </a:solidFill>
              <a:ln w="12700" cap="rnd">
                <a:noFill/>
                <a:round/>
                <a:headEnd/>
                <a:tailEnd/>
              </a:ln>
            </p:spPr>
            <p:txBody>
              <a:bodyPr/>
              <a:lstStyle/>
              <a:p>
                <a:endParaRPr lang="en-US">
                  <a:solidFill>
                    <a:srgbClr val="000000"/>
                  </a:solidFill>
                </a:endParaRPr>
              </a:p>
            </p:txBody>
          </p:sp>
          <p:sp>
            <p:nvSpPr>
              <p:cNvPr id="29341" name="Freeform 462"/>
              <p:cNvSpPr>
                <a:spLocks/>
              </p:cNvSpPr>
              <p:nvPr/>
            </p:nvSpPr>
            <p:spPr bwMode="auto">
              <a:xfrm>
                <a:off x="3388" y="2561"/>
                <a:ext cx="4" cy="4"/>
              </a:xfrm>
              <a:custGeom>
                <a:avLst/>
                <a:gdLst>
                  <a:gd name="T0" fmla="*/ 0 w 4"/>
                  <a:gd name="T1" fmla="*/ 1 h 4"/>
                  <a:gd name="T2" fmla="*/ 0 w 4"/>
                  <a:gd name="T3" fmla="*/ 1 h 4"/>
                  <a:gd name="T4" fmla="*/ 2 w 4"/>
                  <a:gd name="T5" fmla="*/ 1 h 4"/>
                  <a:gd name="T6" fmla="*/ 3 w 4"/>
                  <a:gd name="T7" fmla="*/ 0 h 4"/>
                  <a:gd name="T8" fmla="*/ 3 w 4"/>
                  <a:gd name="T9" fmla="*/ 1 h 4"/>
                  <a:gd name="T10" fmla="*/ 3 w 4"/>
                  <a:gd name="T11" fmla="*/ 3 h 4"/>
                  <a:gd name="T12" fmla="*/ 2 w 4"/>
                  <a:gd name="T13" fmla="*/ 3 h 4"/>
                  <a:gd name="T14" fmla="*/ 0 w 4"/>
                  <a:gd name="T15" fmla="*/ 1 h 4"/>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4"/>
                  <a:gd name="T26" fmla="*/ 4 w 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4">
                    <a:moveTo>
                      <a:pt x="0" y="1"/>
                    </a:moveTo>
                    <a:lnTo>
                      <a:pt x="0" y="1"/>
                    </a:lnTo>
                    <a:lnTo>
                      <a:pt x="2" y="1"/>
                    </a:lnTo>
                    <a:lnTo>
                      <a:pt x="3" y="0"/>
                    </a:lnTo>
                    <a:lnTo>
                      <a:pt x="3" y="1"/>
                    </a:lnTo>
                    <a:lnTo>
                      <a:pt x="3" y="3"/>
                    </a:lnTo>
                    <a:lnTo>
                      <a:pt x="2" y="3"/>
                    </a:lnTo>
                    <a:lnTo>
                      <a:pt x="0" y="1"/>
                    </a:lnTo>
                  </a:path>
                </a:pathLst>
              </a:custGeom>
              <a:solidFill>
                <a:srgbClr val="002000"/>
              </a:solidFill>
              <a:ln w="12700" cap="rnd">
                <a:noFill/>
                <a:round/>
                <a:headEnd/>
                <a:tailEnd/>
              </a:ln>
            </p:spPr>
            <p:txBody>
              <a:bodyPr/>
              <a:lstStyle/>
              <a:p>
                <a:endParaRPr lang="en-US">
                  <a:solidFill>
                    <a:srgbClr val="000000"/>
                  </a:solidFill>
                </a:endParaRPr>
              </a:p>
            </p:txBody>
          </p:sp>
          <p:sp>
            <p:nvSpPr>
              <p:cNvPr id="29342" name="Freeform 463"/>
              <p:cNvSpPr>
                <a:spLocks/>
              </p:cNvSpPr>
              <p:nvPr/>
            </p:nvSpPr>
            <p:spPr bwMode="auto">
              <a:xfrm>
                <a:off x="3400" y="2557"/>
                <a:ext cx="7" cy="5"/>
              </a:xfrm>
              <a:custGeom>
                <a:avLst/>
                <a:gdLst>
                  <a:gd name="T0" fmla="*/ 1 w 7"/>
                  <a:gd name="T1" fmla="*/ 4 h 5"/>
                  <a:gd name="T2" fmla="*/ 1 w 7"/>
                  <a:gd name="T3" fmla="*/ 4 h 5"/>
                  <a:gd name="T4" fmla="*/ 0 w 7"/>
                  <a:gd name="T5" fmla="*/ 4 h 5"/>
                  <a:gd name="T6" fmla="*/ 1 w 7"/>
                  <a:gd name="T7" fmla="*/ 4 h 5"/>
                  <a:gd name="T8" fmla="*/ 1 w 7"/>
                  <a:gd name="T9" fmla="*/ 4 h 5"/>
                  <a:gd name="T10" fmla="*/ 2 w 7"/>
                  <a:gd name="T11" fmla="*/ 4 h 5"/>
                  <a:gd name="T12" fmla="*/ 2 w 7"/>
                  <a:gd name="T13" fmla="*/ 4 h 5"/>
                  <a:gd name="T14" fmla="*/ 3 w 7"/>
                  <a:gd name="T15" fmla="*/ 4 h 5"/>
                  <a:gd name="T16" fmla="*/ 3 w 7"/>
                  <a:gd name="T17" fmla="*/ 4 h 5"/>
                  <a:gd name="T18" fmla="*/ 4 w 7"/>
                  <a:gd name="T19" fmla="*/ 4 h 5"/>
                  <a:gd name="T20" fmla="*/ 5 w 7"/>
                  <a:gd name="T21" fmla="*/ 3 h 5"/>
                  <a:gd name="T22" fmla="*/ 6 w 7"/>
                  <a:gd name="T23" fmla="*/ 3 h 5"/>
                  <a:gd name="T24" fmla="*/ 6 w 7"/>
                  <a:gd name="T25" fmla="*/ 3 h 5"/>
                  <a:gd name="T26" fmla="*/ 6 w 7"/>
                  <a:gd name="T27" fmla="*/ 3 h 5"/>
                  <a:gd name="T28" fmla="*/ 6 w 7"/>
                  <a:gd name="T29" fmla="*/ 2 h 5"/>
                  <a:gd name="T30" fmla="*/ 5 w 7"/>
                  <a:gd name="T31" fmla="*/ 2 h 5"/>
                  <a:gd name="T32" fmla="*/ 4 w 7"/>
                  <a:gd name="T33" fmla="*/ 2 h 5"/>
                  <a:gd name="T34" fmla="*/ 4 w 7"/>
                  <a:gd name="T35" fmla="*/ 2 h 5"/>
                  <a:gd name="T36" fmla="*/ 4 w 7"/>
                  <a:gd name="T37" fmla="*/ 2 h 5"/>
                  <a:gd name="T38" fmla="*/ 5 w 7"/>
                  <a:gd name="T39" fmla="*/ 2 h 5"/>
                  <a:gd name="T40" fmla="*/ 5 w 7"/>
                  <a:gd name="T41" fmla="*/ 1 h 5"/>
                  <a:gd name="T42" fmla="*/ 6 w 7"/>
                  <a:gd name="T43" fmla="*/ 1 h 5"/>
                  <a:gd name="T44" fmla="*/ 6 w 7"/>
                  <a:gd name="T45" fmla="*/ 0 h 5"/>
                  <a:gd name="T46" fmla="*/ 6 w 7"/>
                  <a:gd name="T47" fmla="*/ 0 h 5"/>
                  <a:gd name="T48" fmla="*/ 6 w 7"/>
                  <a:gd name="T49" fmla="*/ 0 h 5"/>
                  <a:gd name="T50" fmla="*/ 5 w 7"/>
                  <a:gd name="T51" fmla="*/ 0 h 5"/>
                  <a:gd name="T52" fmla="*/ 4 w 7"/>
                  <a:gd name="T53" fmla="*/ 0 h 5"/>
                  <a:gd name="T54" fmla="*/ 4 w 7"/>
                  <a:gd name="T55" fmla="*/ 1 h 5"/>
                  <a:gd name="T56" fmla="*/ 4 w 7"/>
                  <a:gd name="T57" fmla="*/ 1 h 5"/>
                  <a:gd name="T58" fmla="*/ 3 w 7"/>
                  <a:gd name="T59" fmla="*/ 2 h 5"/>
                  <a:gd name="T60" fmla="*/ 3 w 7"/>
                  <a:gd name="T61" fmla="*/ 2 h 5"/>
                  <a:gd name="T62" fmla="*/ 3 w 7"/>
                  <a:gd name="T63" fmla="*/ 2 h 5"/>
                  <a:gd name="T64" fmla="*/ 2 w 7"/>
                  <a:gd name="T65" fmla="*/ 2 h 5"/>
                  <a:gd name="T66" fmla="*/ 2 w 7"/>
                  <a:gd name="T67" fmla="*/ 1 h 5"/>
                  <a:gd name="T68" fmla="*/ 2 w 7"/>
                  <a:gd name="T69" fmla="*/ 1 h 5"/>
                  <a:gd name="T70" fmla="*/ 3 w 7"/>
                  <a:gd name="T71" fmla="*/ 1 h 5"/>
                  <a:gd name="T72" fmla="*/ 3 w 7"/>
                  <a:gd name="T73" fmla="*/ 1 h 5"/>
                  <a:gd name="T74" fmla="*/ 3 w 7"/>
                  <a:gd name="T75" fmla="*/ 1 h 5"/>
                  <a:gd name="T76" fmla="*/ 2 w 7"/>
                  <a:gd name="T77" fmla="*/ 1 h 5"/>
                  <a:gd name="T78" fmla="*/ 2 w 7"/>
                  <a:gd name="T79" fmla="*/ 1 h 5"/>
                  <a:gd name="T80" fmla="*/ 1 w 7"/>
                  <a:gd name="T81" fmla="*/ 1 h 5"/>
                  <a:gd name="T82" fmla="*/ 1 w 7"/>
                  <a:gd name="T83" fmla="*/ 1 h 5"/>
                  <a:gd name="T84" fmla="*/ 0 w 7"/>
                  <a:gd name="T85" fmla="*/ 1 h 5"/>
                  <a:gd name="T86" fmla="*/ 0 w 7"/>
                  <a:gd name="T87" fmla="*/ 1 h 5"/>
                  <a:gd name="T88" fmla="*/ 0 w 7"/>
                  <a:gd name="T89" fmla="*/ 1 h 5"/>
                  <a:gd name="T90" fmla="*/ 0 w 7"/>
                  <a:gd name="T91" fmla="*/ 1 h 5"/>
                  <a:gd name="T92" fmla="*/ 1 w 7"/>
                  <a:gd name="T93" fmla="*/ 4 h 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
                  <a:gd name="T142" fmla="*/ 0 h 5"/>
                  <a:gd name="T143" fmla="*/ 7 w 7"/>
                  <a:gd name="T144" fmla="*/ 5 h 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 h="5">
                    <a:moveTo>
                      <a:pt x="1" y="4"/>
                    </a:moveTo>
                    <a:lnTo>
                      <a:pt x="1" y="4"/>
                    </a:lnTo>
                    <a:lnTo>
                      <a:pt x="0" y="4"/>
                    </a:lnTo>
                    <a:lnTo>
                      <a:pt x="1" y="4"/>
                    </a:lnTo>
                    <a:lnTo>
                      <a:pt x="2" y="4"/>
                    </a:lnTo>
                    <a:lnTo>
                      <a:pt x="3" y="4"/>
                    </a:lnTo>
                    <a:lnTo>
                      <a:pt x="4" y="4"/>
                    </a:lnTo>
                    <a:lnTo>
                      <a:pt x="5" y="3"/>
                    </a:lnTo>
                    <a:lnTo>
                      <a:pt x="6" y="3"/>
                    </a:lnTo>
                    <a:lnTo>
                      <a:pt x="6" y="2"/>
                    </a:lnTo>
                    <a:lnTo>
                      <a:pt x="5" y="2"/>
                    </a:lnTo>
                    <a:lnTo>
                      <a:pt x="4" y="2"/>
                    </a:lnTo>
                    <a:lnTo>
                      <a:pt x="5" y="2"/>
                    </a:lnTo>
                    <a:lnTo>
                      <a:pt x="5" y="1"/>
                    </a:lnTo>
                    <a:lnTo>
                      <a:pt x="6" y="1"/>
                    </a:lnTo>
                    <a:lnTo>
                      <a:pt x="6" y="0"/>
                    </a:lnTo>
                    <a:lnTo>
                      <a:pt x="5" y="0"/>
                    </a:lnTo>
                    <a:lnTo>
                      <a:pt x="4" y="0"/>
                    </a:lnTo>
                    <a:lnTo>
                      <a:pt x="4" y="1"/>
                    </a:lnTo>
                    <a:lnTo>
                      <a:pt x="3" y="2"/>
                    </a:lnTo>
                    <a:lnTo>
                      <a:pt x="2" y="2"/>
                    </a:lnTo>
                    <a:lnTo>
                      <a:pt x="2" y="1"/>
                    </a:lnTo>
                    <a:lnTo>
                      <a:pt x="3" y="1"/>
                    </a:lnTo>
                    <a:lnTo>
                      <a:pt x="2" y="1"/>
                    </a:lnTo>
                    <a:lnTo>
                      <a:pt x="1" y="1"/>
                    </a:lnTo>
                    <a:lnTo>
                      <a:pt x="0" y="1"/>
                    </a:lnTo>
                    <a:lnTo>
                      <a:pt x="1" y="4"/>
                    </a:lnTo>
                  </a:path>
                </a:pathLst>
              </a:custGeom>
              <a:solidFill>
                <a:srgbClr val="002000"/>
              </a:solidFill>
              <a:ln w="12700" cap="rnd">
                <a:noFill/>
                <a:round/>
                <a:headEnd/>
                <a:tailEnd/>
              </a:ln>
            </p:spPr>
            <p:txBody>
              <a:bodyPr/>
              <a:lstStyle/>
              <a:p>
                <a:endParaRPr lang="en-US">
                  <a:solidFill>
                    <a:srgbClr val="000000"/>
                  </a:solidFill>
                </a:endParaRPr>
              </a:p>
            </p:txBody>
          </p:sp>
          <p:sp>
            <p:nvSpPr>
              <p:cNvPr id="29343" name="Freeform 464"/>
              <p:cNvSpPr>
                <a:spLocks/>
              </p:cNvSpPr>
              <p:nvPr/>
            </p:nvSpPr>
            <p:spPr bwMode="auto">
              <a:xfrm>
                <a:off x="3399" y="2558"/>
                <a:ext cx="8" cy="4"/>
              </a:xfrm>
              <a:custGeom>
                <a:avLst/>
                <a:gdLst>
                  <a:gd name="T0" fmla="*/ 2 w 8"/>
                  <a:gd name="T1" fmla="*/ 3 h 4"/>
                  <a:gd name="T2" fmla="*/ 2 w 8"/>
                  <a:gd name="T3" fmla="*/ 3 h 4"/>
                  <a:gd name="T4" fmla="*/ 2 w 8"/>
                  <a:gd name="T5" fmla="*/ 3 h 4"/>
                  <a:gd name="T6" fmla="*/ 1 w 8"/>
                  <a:gd name="T7" fmla="*/ 3 h 4"/>
                  <a:gd name="T8" fmla="*/ 1 w 8"/>
                  <a:gd name="T9" fmla="*/ 3 h 4"/>
                  <a:gd name="T10" fmla="*/ 1 w 8"/>
                  <a:gd name="T11" fmla="*/ 3 h 4"/>
                  <a:gd name="T12" fmla="*/ 2 w 8"/>
                  <a:gd name="T13" fmla="*/ 3 h 4"/>
                  <a:gd name="T14" fmla="*/ 2 w 8"/>
                  <a:gd name="T15" fmla="*/ 3 h 4"/>
                  <a:gd name="T16" fmla="*/ 3 w 8"/>
                  <a:gd name="T17" fmla="*/ 3 h 4"/>
                  <a:gd name="T18" fmla="*/ 3 w 8"/>
                  <a:gd name="T19" fmla="*/ 3 h 4"/>
                  <a:gd name="T20" fmla="*/ 4 w 8"/>
                  <a:gd name="T21" fmla="*/ 3 h 4"/>
                  <a:gd name="T22" fmla="*/ 4 w 8"/>
                  <a:gd name="T23" fmla="*/ 3 h 4"/>
                  <a:gd name="T24" fmla="*/ 5 w 8"/>
                  <a:gd name="T25" fmla="*/ 3 h 4"/>
                  <a:gd name="T26" fmla="*/ 6 w 8"/>
                  <a:gd name="T27" fmla="*/ 3 h 4"/>
                  <a:gd name="T28" fmla="*/ 6 w 8"/>
                  <a:gd name="T29" fmla="*/ 2 h 4"/>
                  <a:gd name="T30" fmla="*/ 7 w 8"/>
                  <a:gd name="T31" fmla="*/ 2 h 4"/>
                  <a:gd name="T32" fmla="*/ 7 w 8"/>
                  <a:gd name="T33" fmla="*/ 2 h 4"/>
                  <a:gd name="T34" fmla="*/ 6 w 8"/>
                  <a:gd name="T35" fmla="*/ 2 h 4"/>
                  <a:gd name="T36" fmla="*/ 6 w 8"/>
                  <a:gd name="T37" fmla="*/ 2 h 4"/>
                  <a:gd name="T38" fmla="*/ 5 w 8"/>
                  <a:gd name="T39" fmla="*/ 2 h 4"/>
                  <a:gd name="T40" fmla="*/ 5 w 8"/>
                  <a:gd name="T41" fmla="*/ 2 h 4"/>
                  <a:gd name="T42" fmla="*/ 5 w 8"/>
                  <a:gd name="T43" fmla="*/ 1 h 4"/>
                  <a:gd name="T44" fmla="*/ 6 w 8"/>
                  <a:gd name="T45" fmla="*/ 1 h 4"/>
                  <a:gd name="T46" fmla="*/ 6 w 8"/>
                  <a:gd name="T47" fmla="*/ 0 h 4"/>
                  <a:gd name="T48" fmla="*/ 7 w 8"/>
                  <a:gd name="T49" fmla="*/ 0 h 4"/>
                  <a:gd name="T50" fmla="*/ 7 w 8"/>
                  <a:gd name="T51" fmla="*/ 0 h 4"/>
                  <a:gd name="T52" fmla="*/ 5 w 8"/>
                  <a:gd name="T53" fmla="*/ 0 h 4"/>
                  <a:gd name="T54" fmla="*/ 5 w 8"/>
                  <a:gd name="T55" fmla="*/ 0 h 4"/>
                  <a:gd name="T56" fmla="*/ 4 w 8"/>
                  <a:gd name="T57" fmla="*/ 1 h 4"/>
                  <a:gd name="T58" fmla="*/ 4 w 8"/>
                  <a:gd name="T59" fmla="*/ 2 h 4"/>
                  <a:gd name="T60" fmla="*/ 3 w 8"/>
                  <a:gd name="T61" fmla="*/ 2 h 4"/>
                  <a:gd name="T62" fmla="*/ 3 w 8"/>
                  <a:gd name="T63" fmla="*/ 1 h 4"/>
                  <a:gd name="T64" fmla="*/ 3 w 8"/>
                  <a:gd name="T65" fmla="*/ 0 h 4"/>
                  <a:gd name="T66" fmla="*/ 4 w 8"/>
                  <a:gd name="T67" fmla="*/ 0 h 4"/>
                  <a:gd name="T68" fmla="*/ 3 w 8"/>
                  <a:gd name="T69" fmla="*/ 0 h 4"/>
                  <a:gd name="T70" fmla="*/ 3 w 8"/>
                  <a:gd name="T71" fmla="*/ 0 h 4"/>
                  <a:gd name="T72" fmla="*/ 2 w 8"/>
                  <a:gd name="T73" fmla="*/ 1 h 4"/>
                  <a:gd name="T74" fmla="*/ 2 w 8"/>
                  <a:gd name="T75" fmla="*/ 1 h 4"/>
                  <a:gd name="T76" fmla="*/ 1 w 8"/>
                  <a:gd name="T77" fmla="*/ 1 h 4"/>
                  <a:gd name="T78" fmla="*/ 1 w 8"/>
                  <a:gd name="T79" fmla="*/ 1 h 4"/>
                  <a:gd name="T80" fmla="*/ 0 w 8"/>
                  <a:gd name="T81" fmla="*/ 1 h 4"/>
                  <a:gd name="T82" fmla="*/ 1 w 8"/>
                  <a:gd name="T83" fmla="*/ 1 h 4"/>
                  <a:gd name="T84" fmla="*/ 1 w 8"/>
                  <a:gd name="T85" fmla="*/ 1 h 4"/>
                  <a:gd name="T86" fmla="*/ 1 w 8"/>
                  <a:gd name="T87" fmla="*/ 1 h 4"/>
                  <a:gd name="T88" fmla="*/ 2 w 8"/>
                  <a:gd name="T89" fmla="*/ 3 h 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
                  <a:gd name="T136" fmla="*/ 0 h 4"/>
                  <a:gd name="T137" fmla="*/ 8 w 8"/>
                  <a:gd name="T138" fmla="*/ 4 h 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 h="4">
                    <a:moveTo>
                      <a:pt x="2" y="3"/>
                    </a:moveTo>
                    <a:lnTo>
                      <a:pt x="2" y="3"/>
                    </a:lnTo>
                    <a:lnTo>
                      <a:pt x="1" y="3"/>
                    </a:lnTo>
                    <a:lnTo>
                      <a:pt x="2" y="3"/>
                    </a:lnTo>
                    <a:lnTo>
                      <a:pt x="3" y="3"/>
                    </a:lnTo>
                    <a:lnTo>
                      <a:pt x="4" y="3"/>
                    </a:lnTo>
                    <a:lnTo>
                      <a:pt x="5" y="3"/>
                    </a:lnTo>
                    <a:lnTo>
                      <a:pt x="6" y="3"/>
                    </a:lnTo>
                    <a:lnTo>
                      <a:pt x="6" y="2"/>
                    </a:lnTo>
                    <a:lnTo>
                      <a:pt x="7" y="2"/>
                    </a:lnTo>
                    <a:lnTo>
                      <a:pt x="6" y="2"/>
                    </a:lnTo>
                    <a:lnTo>
                      <a:pt x="5" y="2"/>
                    </a:lnTo>
                    <a:lnTo>
                      <a:pt x="5" y="1"/>
                    </a:lnTo>
                    <a:lnTo>
                      <a:pt x="6" y="1"/>
                    </a:lnTo>
                    <a:lnTo>
                      <a:pt x="6" y="0"/>
                    </a:lnTo>
                    <a:lnTo>
                      <a:pt x="7" y="0"/>
                    </a:lnTo>
                    <a:lnTo>
                      <a:pt x="5" y="0"/>
                    </a:lnTo>
                    <a:lnTo>
                      <a:pt x="4" y="1"/>
                    </a:lnTo>
                    <a:lnTo>
                      <a:pt x="4" y="2"/>
                    </a:lnTo>
                    <a:lnTo>
                      <a:pt x="3" y="2"/>
                    </a:lnTo>
                    <a:lnTo>
                      <a:pt x="3" y="1"/>
                    </a:lnTo>
                    <a:lnTo>
                      <a:pt x="3" y="0"/>
                    </a:lnTo>
                    <a:lnTo>
                      <a:pt x="4" y="0"/>
                    </a:lnTo>
                    <a:lnTo>
                      <a:pt x="3" y="0"/>
                    </a:lnTo>
                    <a:lnTo>
                      <a:pt x="2" y="1"/>
                    </a:lnTo>
                    <a:lnTo>
                      <a:pt x="1" y="1"/>
                    </a:lnTo>
                    <a:lnTo>
                      <a:pt x="0" y="1"/>
                    </a:lnTo>
                    <a:lnTo>
                      <a:pt x="1" y="1"/>
                    </a:lnTo>
                    <a:lnTo>
                      <a:pt x="2" y="3"/>
                    </a:lnTo>
                  </a:path>
                </a:pathLst>
              </a:custGeom>
              <a:solidFill>
                <a:srgbClr val="F0F0F0"/>
              </a:solidFill>
              <a:ln w="12700" cap="rnd">
                <a:noFill/>
                <a:round/>
                <a:headEnd/>
                <a:tailEnd/>
              </a:ln>
            </p:spPr>
            <p:txBody>
              <a:bodyPr/>
              <a:lstStyle/>
              <a:p>
                <a:endParaRPr lang="en-US">
                  <a:solidFill>
                    <a:srgbClr val="000000"/>
                  </a:solidFill>
                </a:endParaRPr>
              </a:p>
            </p:txBody>
          </p:sp>
          <p:sp>
            <p:nvSpPr>
              <p:cNvPr id="29344" name="Freeform 465"/>
              <p:cNvSpPr>
                <a:spLocks/>
              </p:cNvSpPr>
              <p:nvPr/>
            </p:nvSpPr>
            <p:spPr bwMode="auto">
              <a:xfrm>
                <a:off x="3401" y="2560"/>
                <a:ext cx="4" cy="3"/>
              </a:xfrm>
              <a:custGeom>
                <a:avLst/>
                <a:gdLst>
                  <a:gd name="T0" fmla="*/ 0 w 4"/>
                  <a:gd name="T1" fmla="*/ 1 h 3"/>
                  <a:gd name="T2" fmla="*/ 0 w 4"/>
                  <a:gd name="T3" fmla="*/ 1 h 3"/>
                  <a:gd name="T4" fmla="*/ 0 w 4"/>
                  <a:gd name="T5" fmla="*/ 0 h 3"/>
                  <a:gd name="T6" fmla="*/ 1 w 4"/>
                  <a:gd name="T7" fmla="*/ 0 h 3"/>
                  <a:gd name="T8" fmla="*/ 2 w 4"/>
                  <a:gd name="T9" fmla="*/ 1 h 3"/>
                  <a:gd name="T10" fmla="*/ 3 w 4"/>
                  <a:gd name="T11" fmla="*/ 1 h 3"/>
                  <a:gd name="T12" fmla="*/ 3 w 4"/>
                  <a:gd name="T13" fmla="*/ 1 h 3"/>
                  <a:gd name="T14" fmla="*/ 3 w 4"/>
                  <a:gd name="T15" fmla="*/ 2 h 3"/>
                  <a:gd name="T16" fmla="*/ 2 w 4"/>
                  <a:gd name="T17" fmla="*/ 2 h 3"/>
                  <a:gd name="T18" fmla="*/ 1 w 4"/>
                  <a:gd name="T19" fmla="*/ 2 h 3"/>
                  <a:gd name="T20" fmla="*/ 1 w 4"/>
                  <a:gd name="T21" fmla="*/ 2 h 3"/>
                  <a:gd name="T22" fmla="*/ 0 w 4"/>
                  <a:gd name="T23" fmla="*/ 1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3"/>
                  <a:gd name="T38" fmla="*/ 4 w 4"/>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3">
                    <a:moveTo>
                      <a:pt x="0" y="1"/>
                    </a:moveTo>
                    <a:lnTo>
                      <a:pt x="0" y="1"/>
                    </a:lnTo>
                    <a:lnTo>
                      <a:pt x="0" y="0"/>
                    </a:lnTo>
                    <a:lnTo>
                      <a:pt x="1" y="0"/>
                    </a:lnTo>
                    <a:lnTo>
                      <a:pt x="2" y="1"/>
                    </a:lnTo>
                    <a:lnTo>
                      <a:pt x="3" y="1"/>
                    </a:lnTo>
                    <a:lnTo>
                      <a:pt x="3" y="2"/>
                    </a:lnTo>
                    <a:lnTo>
                      <a:pt x="2" y="2"/>
                    </a:lnTo>
                    <a:lnTo>
                      <a:pt x="1" y="2"/>
                    </a:lnTo>
                    <a:lnTo>
                      <a:pt x="0" y="1"/>
                    </a:lnTo>
                  </a:path>
                </a:pathLst>
              </a:custGeom>
              <a:solidFill>
                <a:srgbClr val="002000"/>
              </a:solidFill>
              <a:ln w="12700" cap="rnd">
                <a:noFill/>
                <a:round/>
                <a:headEnd/>
                <a:tailEnd/>
              </a:ln>
            </p:spPr>
            <p:txBody>
              <a:bodyPr/>
              <a:lstStyle/>
              <a:p>
                <a:endParaRPr lang="en-US">
                  <a:solidFill>
                    <a:srgbClr val="000000"/>
                  </a:solidFill>
                </a:endParaRPr>
              </a:p>
            </p:txBody>
          </p:sp>
          <p:sp>
            <p:nvSpPr>
              <p:cNvPr id="29345" name="Freeform 466"/>
              <p:cNvSpPr>
                <a:spLocks/>
              </p:cNvSpPr>
              <p:nvPr/>
            </p:nvSpPr>
            <p:spPr bwMode="auto">
              <a:xfrm>
                <a:off x="3401" y="2559"/>
                <a:ext cx="6" cy="5"/>
              </a:xfrm>
              <a:custGeom>
                <a:avLst/>
                <a:gdLst>
                  <a:gd name="T0" fmla="*/ 0 w 6"/>
                  <a:gd name="T1" fmla="*/ 4 h 5"/>
                  <a:gd name="T2" fmla="*/ 0 w 6"/>
                  <a:gd name="T3" fmla="*/ 4 h 5"/>
                  <a:gd name="T4" fmla="*/ 0 w 6"/>
                  <a:gd name="T5" fmla="*/ 0 h 5"/>
                  <a:gd name="T6" fmla="*/ 5 w 6"/>
                  <a:gd name="T7" fmla="*/ 0 h 5"/>
                  <a:gd name="T8" fmla="*/ 5 w 6"/>
                  <a:gd name="T9" fmla="*/ 2 h 5"/>
                  <a:gd name="T10" fmla="*/ 5 w 6"/>
                  <a:gd name="T11" fmla="*/ 4 h 5"/>
                  <a:gd name="T12" fmla="*/ 0 w 6"/>
                  <a:gd name="T13" fmla="*/ 4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0" y="4"/>
                    </a:moveTo>
                    <a:lnTo>
                      <a:pt x="0" y="4"/>
                    </a:lnTo>
                    <a:lnTo>
                      <a:pt x="0" y="0"/>
                    </a:lnTo>
                    <a:lnTo>
                      <a:pt x="5" y="0"/>
                    </a:lnTo>
                    <a:lnTo>
                      <a:pt x="5" y="2"/>
                    </a:lnTo>
                    <a:lnTo>
                      <a:pt x="5" y="4"/>
                    </a:lnTo>
                    <a:lnTo>
                      <a:pt x="0" y="4"/>
                    </a:lnTo>
                  </a:path>
                </a:pathLst>
              </a:custGeom>
              <a:solidFill>
                <a:srgbClr val="206000"/>
              </a:solidFill>
              <a:ln w="12700" cap="rnd">
                <a:noFill/>
                <a:round/>
                <a:headEnd/>
                <a:tailEnd/>
              </a:ln>
            </p:spPr>
            <p:txBody>
              <a:bodyPr/>
              <a:lstStyle/>
              <a:p>
                <a:endParaRPr lang="en-US">
                  <a:solidFill>
                    <a:srgbClr val="000000"/>
                  </a:solidFill>
                </a:endParaRPr>
              </a:p>
            </p:txBody>
          </p:sp>
          <p:sp>
            <p:nvSpPr>
              <p:cNvPr id="29346" name="Freeform 467"/>
              <p:cNvSpPr>
                <a:spLocks/>
              </p:cNvSpPr>
              <p:nvPr/>
            </p:nvSpPr>
            <p:spPr bwMode="auto">
              <a:xfrm>
                <a:off x="3388" y="2560"/>
                <a:ext cx="5" cy="5"/>
              </a:xfrm>
              <a:custGeom>
                <a:avLst/>
                <a:gdLst>
                  <a:gd name="T0" fmla="*/ 4 w 5"/>
                  <a:gd name="T1" fmla="*/ 4 h 5"/>
                  <a:gd name="T2" fmla="*/ 0 w 5"/>
                  <a:gd name="T3" fmla="*/ 0 h 5"/>
                  <a:gd name="T4" fmla="*/ 4 w 5"/>
                  <a:gd name="T5" fmla="*/ 0 h 5"/>
                  <a:gd name="T6" fmla="*/ 4 w 5"/>
                  <a:gd name="T7" fmla="*/ 4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4" y="4"/>
                    </a:moveTo>
                    <a:lnTo>
                      <a:pt x="0" y="0"/>
                    </a:lnTo>
                    <a:lnTo>
                      <a:pt x="4" y="0"/>
                    </a:lnTo>
                    <a:lnTo>
                      <a:pt x="4" y="4"/>
                    </a:lnTo>
                  </a:path>
                </a:pathLst>
              </a:custGeom>
              <a:solidFill>
                <a:srgbClr val="206000"/>
              </a:solidFill>
              <a:ln w="12700" cap="rnd">
                <a:noFill/>
                <a:round/>
                <a:headEnd/>
                <a:tailEnd/>
              </a:ln>
            </p:spPr>
            <p:txBody>
              <a:bodyPr/>
              <a:lstStyle/>
              <a:p>
                <a:endParaRPr lang="en-US">
                  <a:solidFill>
                    <a:srgbClr val="000000"/>
                  </a:solidFill>
                </a:endParaRPr>
              </a:p>
            </p:txBody>
          </p:sp>
          <p:sp>
            <p:nvSpPr>
              <p:cNvPr id="29347" name="Freeform 468"/>
              <p:cNvSpPr>
                <a:spLocks/>
              </p:cNvSpPr>
              <p:nvPr/>
            </p:nvSpPr>
            <p:spPr bwMode="auto">
              <a:xfrm>
                <a:off x="3426" y="2562"/>
                <a:ext cx="3" cy="3"/>
              </a:xfrm>
              <a:custGeom>
                <a:avLst/>
                <a:gdLst>
                  <a:gd name="T0" fmla="*/ 0 w 3"/>
                  <a:gd name="T1" fmla="*/ 0 h 3"/>
                  <a:gd name="T2" fmla="*/ 0 w 3"/>
                  <a:gd name="T3" fmla="*/ 0 h 3"/>
                  <a:gd name="T4" fmla="*/ 1 w 3"/>
                  <a:gd name="T5" fmla="*/ 0 h 3"/>
                  <a:gd name="T6" fmla="*/ 2 w 3"/>
                  <a:gd name="T7" fmla="*/ 1 h 3"/>
                  <a:gd name="T8" fmla="*/ 2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lnTo>
                      <a:pt x="0" y="0"/>
                    </a:lnTo>
                    <a:lnTo>
                      <a:pt x="1" y="0"/>
                    </a:lnTo>
                    <a:lnTo>
                      <a:pt x="2" y="1"/>
                    </a:lnTo>
                    <a:lnTo>
                      <a:pt x="2" y="2"/>
                    </a:lnTo>
                  </a:path>
                </a:pathLst>
              </a:custGeom>
              <a:noFill/>
              <a:ln w="12700" cap="rnd">
                <a:solidFill>
                  <a:srgbClr val="005000"/>
                </a:solidFill>
                <a:round/>
                <a:headEnd/>
                <a:tailEnd/>
              </a:ln>
            </p:spPr>
            <p:txBody>
              <a:bodyPr/>
              <a:lstStyle/>
              <a:p>
                <a:endParaRPr lang="en-US">
                  <a:solidFill>
                    <a:srgbClr val="000000"/>
                  </a:solidFill>
                </a:endParaRPr>
              </a:p>
            </p:txBody>
          </p:sp>
          <p:sp>
            <p:nvSpPr>
              <p:cNvPr id="29348" name="Freeform 469"/>
              <p:cNvSpPr>
                <a:spLocks/>
              </p:cNvSpPr>
              <p:nvPr/>
            </p:nvSpPr>
            <p:spPr bwMode="auto">
              <a:xfrm>
                <a:off x="3429" y="2558"/>
                <a:ext cx="15" cy="6"/>
              </a:xfrm>
              <a:custGeom>
                <a:avLst/>
                <a:gdLst>
                  <a:gd name="T0" fmla="*/ 0 w 15"/>
                  <a:gd name="T1" fmla="*/ 5 h 6"/>
                  <a:gd name="T2" fmla="*/ 0 w 15"/>
                  <a:gd name="T3" fmla="*/ 5 h 6"/>
                  <a:gd name="T4" fmla="*/ 0 w 15"/>
                  <a:gd name="T5" fmla="*/ 4 h 6"/>
                  <a:gd name="T6" fmla="*/ 1 w 15"/>
                  <a:gd name="T7" fmla="*/ 3 h 6"/>
                  <a:gd name="T8" fmla="*/ 2 w 15"/>
                  <a:gd name="T9" fmla="*/ 3 h 6"/>
                  <a:gd name="T10" fmla="*/ 2 w 15"/>
                  <a:gd name="T11" fmla="*/ 4 h 6"/>
                  <a:gd name="T12" fmla="*/ 3 w 15"/>
                  <a:gd name="T13" fmla="*/ 4 h 6"/>
                  <a:gd name="T14" fmla="*/ 5 w 15"/>
                  <a:gd name="T15" fmla="*/ 4 h 6"/>
                  <a:gd name="T16" fmla="*/ 5 w 15"/>
                  <a:gd name="T17" fmla="*/ 3 h 6"/>
                  <a:gd name="T18" fmla="*/ 5 w 15"/>
                  <a:gd name="T19" fmla="*/ 3 h 6"/>
                  <a:gd name="T20" fmla="*/ 6 w 15"/>
                  <a:gd name="T21" fmla="*/ 2 h 6"/>
                  <a:gd name="T22" fmla="*/ 7 w 15"/>
                  <a:gd name="T23" fmla="*/ 2 h 6"/>
                  <a:gd name="T24" fmla="*/ 7 w 15"/>
                  <a:gd name="T25" fmla="*/ 2 h 6"/>
                  <a:gd name="T26" fmla="*/ 8 w 15"/>
                  <a:gd name="T27" fmla="*/ 2 h 6"/>
                  <a:gd name="T28" fmla="*/ 9 w 15"/>
                  <a:gd name="T29" fmla="*/ 2 h 6"/>
                  <a:gd name="T30" fmla="*/ 10 w 15"/>
                  <a:gd name="T31" fmla="*/ 1 h 6"/>
                  <a:gd name="T32" fmla="*/ 11 w 15"/>
                  <a:gd name="T33" fmla="*/ 0 h 6"/>
                  <a:gd name="T34" fmla="*/ 12 w 15"/>
                  <a:gd name="T35" fmla="*/ 1 h 6"/>
                  <a:gd name="T36" fmla="*/ 12 w 15"/>
                  <a:gd name="T37" fmla="*/ 1 h 6"/>
                  <a:gd name="T38" fmla="*/ 13 w 15"/>
                  <a:gd name="T39" fmla="*/ 1 h 6"/>
                  <a:gd name="T40" fmla="*/ 14 w 15"/>
                  <a:gd name="T41" fmla="*/ 1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6"/>
                  <a:gd name="T65" fmla="*/ 15 w 15"/>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6">
                    <a:moveTo>
                      <a:pt x="0" y="5"/>
                    </a:moveTo>
                    <a:lnTo>
                      <a:pt x="0" y="5"/>
                    </a:lnTo>
                    <a:lnTo>
                      <a:pt x="0" y="4"/>
                    </a:lnTo>
                    <a:lnTo>
                      <a:pt x="1" y="3"/>
                    </a:lnTo>
                    <a:lnTo>
                      <a:pt x="2" y="3"/>
                    </a:lnTo>
                    <a:lnTo>
                      <a:pt x="2" y="4"/>
                    </a:lnTo>
                    <a:lnTo>
                      <a:pt x="3" y="4"/>
                    </a:lnTo>
                    <a:lnTo>
                      <a:pt x="5" y="4"/>
                    </a:lnTo>
                    <a:lnTo>
                      <a:pt x="5" y="3"/>
                    </a:lnTo>
                    <a:lnTo>
                      <a:pt x="6" y="2"/>
                    </a:lnTo>
                    <a:lnTo>
                      <a:pt x="7" y="2"/>
                    </a:lnTo>
                    <a:lnTo>
                      <a:pt x="8" y="2"/>
                    </a:lnTo>
                    <a:lnTo>
                      <a:pt x="9" y="2"/>
                    </a:lnTo>
                    <a:lnTo>
                      <a:pt x="10" y="1"/>
                    </a:lnTo>
                    <a:lnTo>
                      <a:pt x="11" y="0"/>
                    </a:lnTo>
                    <a:lnTo>
                      <a:pt x="12" y="1"/>
                    </a:lnTo>
                    <a:lnTo>
                      <a:pt x="13" y="1"/>
                    </a:lnTo>
                    <a:lnTo>
                      <a:pt x="14" y="1"/>
                    </a:lnTo>
                  </a:path>
                </a:pathLst>
              </a:custGeom>
              <a:noFill/>
              <a:ln w="12700" cap="rnd">
                <a:solidFill>
                  <a:srgbClr val="005000"/>
                </a:solidFill>
                <a:round/>
                <a:headEnd/>
                <a:tailEnd/>
              </a:ln>
            </p:spPr>
            <p:txBody>
              <a:bodyPr/>
              <a:lstStyle/>
              <a:p>
                <a:endParaRPr lang="en-US">
                  <a:solidFill>
                    <a:srgbClr val="000000"/>
                  </a:solidFill>
                </a:endParaRPr>
              </a:p>
            </p:txBody>
          </p:sp>
          <p:sp>
            <p:nvSpPr>
              <p:cNvPr id="29349" name="Freeform 470"/>
              <p:cNvSpPr>
                <a:spLocks/>
              </p:cNvSpPr>
              <p:nvPr/>
            </p:nvSpPr>
            <p:spPr bwMode="auto">
              <a:xfrm>
                <a:off x="3444" y="2553"/>
                <a:ext cx="14" cy="5"/>
              </a:xfrm>
              <a:custGeom>
                <a:avLst/>
                <a:gdLst>
                  <a:gd name="T0" fmla="*/ 0 w 14"/>
                  <a:gd name="T1" fmla="*/ 4 h 5"/>
                  <a:gd name="T2" fmla="*/ 2 w 14"/>
                  <a:gd name="T3" fmla="*/ 4 h 5"/>
                  <a:gd name="T4" fmla="*/ 3 w 14"/>
                  <a:gd name="T5" fmla="*/ 3 h 5"/>
                  <a:gd name="T6" fmla="*/ 3 w 14"/>
                  <a:gd name="T7" fmla="*/ 3 h 5"/>
                  <a:gd name="T8" fmla="*/ 4 w 14"/>
                  <a:gd name="T9" fmla="*/ 3 h 5"/>
                  <a:gd name="T10" fmla="*/ 5 w 14"/>
                  <a:gd name="T11" fmla="*/ 3 h 5"/>
                  <a:gd name="T12" fmla="*/ 6 w 14"/>
                  <a:gd name="T13" fmla="*/ 2 h 5"/>
                  <a:gd name="T14" fmla="*/ 7 w 14"/>
                  <a:gd name="T15" fmla="*/ 2 h 5"/>
                  <a:gd name="T16" fmla="*/ 8 w 14"/>
                  <a:gd name="T17" fmla="*/ 1 h 5"/>
                  <a:gd name="T18" fmla="*/ 9 w 14"/>
                  <a:gd name="T19" fmla="*/ 0 h 5"/>
                  <a:gd name="T20" fmla="*/ 10 w 14"/>
                  <a:gd name="T21" fmla="*/ 0 h 5"/>
                  <a:gd name="T22" fmla="*/ 10 w 14"/>
                  <a:gd name="T23" fmla="*/ 0 h 5"/>
                  <a:gd name="T24" fmla="*/ 10 w 14"/>
                  <a:gd name="T25" fmla="*/ 1 h 5"/>
                  <a:gd name="T26" fmla="*/ 11 w 14"/>
                  <a:gd name="T27" fmla="*/ 1 h 5"/>
                  <a:gd name="T28" fmla="*/ 12 w 14"/>
                  <a:gd name="T29" fmla="*/ 1 h 5"/>
                  <a:gd name="T30" fmla="*/ 13 w 14"/>
                  <a:gd name="T31" fmla="*/ 0 h 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
                  <a:gd name="T49" fmla="*/ 0 h 5"/>
                  <a:gd name="T50" fmla="*/ 14 w 14"/>
                  <a:gd name="T51" fmla="*/ 5 h 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 h="5">
                    <a:moveTo>
                      <a:pt x="0" y="4"/>
                    </a:moveTo>
                    <a:lnTo>
                      <a:pt x="2" y="4"/>
                    </a:lnTo>
                    <a:lnTo>
                      <a:pt x="3" y="3"/>
                    </a:lnTo>
                    <a:lnTo>
                      <a:pt x="4" y="3"/>
                    </a:lnTo>
                    <a:lnTo>
                      <a:pt x="5" y="3"/>
                    </a:lnTo>
                    <a:lnTo>
                      <a:pt x="6" y="2"/>
                    </a:lnTo>
                    <a:lnTo>
                      <a:pt x="7" y="2"/>
                    </a:lnTo>
                    <a:lnTo>
                      <a:pt x="8" y="1"/>
                    </a:lnTo>
                    <a:lnTo>
                      <a:pt x="9" y="0"/>
                    </a:lnTo>
                    <a:lnTo>
                      <a:pt x="10" y="0"/>
                    </a:lnTo>
                    <a:lnTo>
                      <a:pt x="10" y="1"/>
                    </a:lnTo>
                    <a:lnTo>
                      <a:pt x="11" y="1"/>
                    </a:lnTo>
                    <a:lnTo>
                      <a:pt x="12" y="1"/>
                    </a:lnTo>
                    <a:lnTo>
                      <a:pt x="13" y="0"/>
                    </a:lnTo>
                  </a:path>
                </a:pathLst>
              </a:custGeom>
              <a:noFill/>
              <a:ln w="12700" cap="rnd">
                <a:solidFill>
                  <a:srgbClr val="005000"/>
                </a:solidFill>
                <a:round/>
                <a:headEnd/>
                <a:tailEnd/>
              </a:ln>
            </p:spPr>
            <p:txBody>
              <a:bodyPr/>
              <a:lstStyle/>
              <a:p>
                <a:endParaRPr lang="en-US">
                  <a:solidFill>
                    <a:srgbClr val="000000"/>
                  </a:solidFill>
                </a:endParaRPr>
              </a:p>
            </p:txBody>
          </p:sp>
          <p:sp>
            <p:nvSpPr>
              <p:cNvPr id="29350" name="Freeform 471"/>
              <p:cNvSpPr>
                <a:spLocks/>
              </p:cNvSpPr>
              <p:nvPr/>
            </p:nvSpPr>
            <p:spPr bwMode="auto">
              <a:xfrm>
                <a:off x="3457" y="2551"/>
                <a:ext cx="7" cy="3"/>
              </a:xfrm>
              <a:custGeom>
                <a:avLst/>
                <a:gdLst>
                  <a:gd name="T0" fmla="*/ 0 w 7"/>
                  <a:gd name="T1" fmla="*/ 1 h 3"/>
                  <a:gd name="T2" fmla="*/ 0 w 7"/>
                  <a:gd name="T3" fmla="*/ 1 h 3"/>
                  <a:gd name="T4" fmla="*/ 1 w 7"/>
                  <a:gd name="T5" fmla="*/ 1 h 3"/>
                  <a:gd name="T6" fmla="*/ 2 w 7"/>
                  <a:gd name="T7" fmla="*/ 1 h 3"/>
                  <a:gd name="T8" fmla="*/ 3 w 7"/>
                  <a:gd name="T9" fmla="*/ 2 h 3"/>
                  <a:gd name="T10" fmla="*/ 3 w 7"/>
                  <a:gd name="T11" fmla="*/ 1 h 3"/>
                  <a:gd name="T12" fmla="*/ 4 w 7"/>
                  <a:gd name="T13" fmla="*/ 1 h 3"/>
                  <a:gd name="T14" fmla="*/ 5 w 7"/>
                  <a:gd name="T15" fmla="*/ 1 h 3"/>
                  <a:gd name="T16" fmla="*/ 5 w 7"/>
                  <a:gd name="T17" fmla="*/ 0 h 3"/>
                  <a:gd name="T18" fmla="*/ 6 w 7"/>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3"/>
                  <a:gd name="T32" fmla="*/ 7 w 7"/>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3">
                    <a:moveTo>
                      <a:pt x="0" y="1"/>
                    </a:moveTo>
                    <a:lnTo>
                      <a:pt x="0" y="1"/>
                    </a:lnTo>
                    <a:lnTo>
                      <a:pt x="1" y="1"/>
                    </a:lnTo>
                    <a:lnTo>
                      <a:pt x="2" y="1"/>
                    </a:lnTo>
                    <a:lnTo>
                      <a:pt x="3" y="2"/>
                    </a:lnTo>
                    <a:lnTo>
                      <a:pt x="3" y="1"/>
                    </a:lnTo>
                    <a:lnTo>
                      <a:pt x="4" y="1"/>
                    </a:lnTo>
                    <a:lnTo>
                      <a:pt x="5" y="1"/>
                    </a:lnTo>
                    <a:lnTo>
                      <a:pt x="5" y="0"/>
                    </a:lnTo>
                    <a:lnTo>
                      <a:pt x="6" y="1"/>
                    </a:lnTo>
                  </a:path>
                </a:pathLst>
              </a:custGeom>
              <a:noFill/>
              <a:ln w="12700" cap="rnd">
                <a:solidFill>
                  <a:srgbClr val="005000"/>
                </a:solidFill>
                <a:round/>
                <a:headEnd/>
                <a:tailEnd/>
              </a:ln>
            </p:spPr>
            <p:txBody>
              <a:bodyPr/>
              <a:lstStyle/>
              <a:p>
                <a:endParaRPr lang="en-US">
                  <a:solidFill>
                    <a:srgbClr val="000000"/>
                  </a:solidFill>
                </a:endParaRPr>
              </a:p>
            </p:txBody>
          </p:sp>
          <p:sp>
            <p:nvSpPr>
              <p:cNvPr id="29351" name="Freeform 472"/>
              <p:cNvSpPr>
                <a:spLocks/>
              </p:cNvSpPr>
              <p:nvPr/>
            </p:nvSpPr>
            <p:spPr bwMode="auto">
              <a:xfrm>
                <a:off x="3372" y="2518"/>
                <a:ext cx="249" cy="125"/>
              </a:xfrm>
              <a:custGeom>
                <a:avLst/>
                <a:gdLst>
                  <a:gd name="T0" fmla="*/ 246 w 249"/>
                  <a:gd name="T1" fmla="*/ 2 h 125"/>
                  <a:gd name="T2" fmla="*/ 244 w 249"/>
                  <a:gd name="T3" fmla="*/ 1 h 125"/>
                  <a:gd name="T4" fmla="*/ 241 w 249"/>
                  <a:gd name="T5" fmla="*/ 0 h 125"/>
                  <a:gd name="T6" fmla="*/ 237 w 249"/>
                  <a:gd name="T7" fmla="*/ 0 h 125"/>
                  <a:gd name="T8" fmla="*/ 235 w 249"/>
                  <a:gd name="T9" fmla="*/ 1 h 125"/>
                  <a:gd name="T10" fmla="*/ 231 w 249"/>
                  <a:gd name="T11" fmla="*/ 2 h 125"/>
                  <a:gd name="T12" fmla="*/ 224 w 249"/>
                  <a:gd name="T13" fmla="*/ 3 h 125"/>
                  <a:gd name="T14" fmla="*/ 216 w 249"/>
                  <a:gd name="T15" fmla="*/ 6 h 125"/>
                  <a:gd name="T16" fmla="*/ 206 w 249"/>
                  <a:gd name="T17" fmla="*/ 8 h 125"/>
                  <a:gd name="T18" fmla="*/ 196 w 249"/>
                  <a:gd name="T19" fmla="*/ 11 h 125"/>
                  <a:gd name="T20" fmla="*/ 186 w 249"/>
                  <a:gd name="T21" fmla="*/ 13 h 125"/>
                  <a:gd name="T22" fmla="*/ 176 w 249"/>
                  <a:gd name="T23" fmla="*/ 16 h 125"/>
                  <a:gd name="T24" fmla="*/ 173 w 249"/>
                  <a:gd name="T25" fmla="*/ 16 h 125"/>
                  <a:gd name="T26" fmla="*/ 166 w 249"/>
                  <a:gd name="T27" fmla="*/ 18 h 125"/>
                  <a:gd name="T28" fmla="*/ 157 w 249"/>
                  <a:gd name="T29" fmla="*/ 21 h 125"/>
                  <a:gd name="T30" fmla="*/ 146 w 249"/>
                  <a:gd name="T31" fmla="*/ 23 h 125"/>
                  <a:gd name="T32" fmla="*/ 134 w 249"/>
                  <a:gd name="T33" fmla="*/ 26 h 125"/>
                  <a:gd name="T34" fmla="*/ 121 w 249"/>
                  <a:gd name="T35" fmla="*/ 30 h 125"/>
                  <a:gd name="T36" fmla="*/ 107 w 249"/>
                  <a:gd name="T37" fmla="*/ 34 h 125"/>
                  <a:gd name="T38" fmla="*/ 92 w 249"/>
                  <a:gd name="T39" fmla="*/ 38 h 125"/>
                  <a:gd name="T40" fmla="*/ 77 w 249"/>
                  <a:gd name="T41" fmla="*/ 42 h 125"/>
                  <a:gd name="T42" fmla="*/ 62 w 249"/>
                  <a:gd name="T43" fmla="*/ 46 h 125"/>
                  <a:gd name="T44" fmla="*/ 49 w 249"/>
                  <a:gd name="T45" fmla="*/ 50 h 125"/>
                  <a:gd name="T46" fmla="*/ 37 w 249"/>
                  <a:gd name="T47" fmla="*/ 53 h 125"/>
                  <a:gd name="T48" fmla="*/ 26 w 249"/>
                  <a:gd name="T49" fmla="*/ 57 h 125"/>
                  <a:gd name="T50" fmla="*/ 17 w 249"/>
                  <a:gd name="T51" fmla="*/ 60 h 125"/>
                  <a:gd name="T52" fmla="*/ 11 w 249"/>
                  <a:gd name="T53" fmla="*/ 62 h 125"/>
                  <a:gd name="T54" fmla="*/ 7 w 249"/>
                  <a:gd name="T55" fmla="*/ 64 h 125"/>
                  <a:gd name="T56" fmla="*/ 0 w 249"/>
                  <a:gd name="T57" fmla="*/ 73 h 125"/>
                  <a:gd name="T58" fmla="*/ 2 w 249"/>
                  <a:gd name="T59" fmla="*/ 81 h 125"/>
                  <a:gd name="T60" fmla="*/ 6 w 249"/>
                  <a:gd name="T61" fmla="*/ 89 h 125"/>
                  <a:gd name="T62" fmla="*/ 8 w 249"/>
                  <a:gd name="T63" fmla="*/ 92 h 125"/>
                  <a:gd name="T64" fmla="*/ 211 w 249"/>
                  <a:gd name="T65" fmla="*/ 123 h 125"/>
                  <a:gd name="T66" fmla="*/ 214 w 249"/>
                  <a:gd name="T67" fmla="*/ 115 h 125"/>
                  <a:gd name="T68" fmla="*/ 220 w 249"/>
                  <a:gd name="T69" fmla="*/ 100 h 125"/>
                  <a:gd name="T70" fmla="*/ 227 w 249"/>
                  <a:gd name="T71" fmla="*/ 81 h 125"/>
                  <a:gd name="T72" fmla="*/ 235 w 249"/>
                  <a:gd name="T73" fmla="*/ 60 h 125"/>
                  <a:gd name="T74" fmla="*/ 241 w 249"/>
                  <a:gd name="T75" fmla="*/ 39 h 125"/>
                  <a:gd name="T76" fmla="*/ 246 w 249"/>
                  <a:gd name="T77" fmla="*/ 21 h 125"/>
                  <a:gd name="T78" fmla="*/ 248 w 249"/>
                  <a:gd name="T79" fmla="*/ 7 h 1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9"/>
                  <a:gd name="T121" fmla="*/ 0 h 125"/>
                  <a:gd name="T122" fmla="*/ 249 w 249"/>
                  <a:gd name="T123" fmla="*/ 125 h 1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9" h="125">
                    <a:moveTo>
                      <a:pt x="247" y="2"/>
                    </a:moveTo>
                    <a:lnTo>
                      <a:pt x="246" y="2"/>
                    </a:lnTo>
                    <a:lnTo>
                      <a:pt x="246" y="1"/>
                    </a:lnTo>
                    <a:lnTo>
                      <a:pt x="244" y="1"/>
                    </a:lnTo>
                    <a:lnTo>
                      <a:pt x="242" y="0"/>
                    </a:lnTo>
                    <a:lnTo>
                      <a:pt x="241" y="0"/>
                    </a:lnTo>
                    <a:lnTo>
                      <a:pt x="239" y="0"/>
                    </a:lnTo>
                    <a:lnTo>
                      <a:pt x="237" y="0"/>
                    </a:lnTo>
                    <a:lnTo>
                      <a:pt x="236" y="0"/>
                    </a:lnTo>
                    <a:lnTo>
                      <a:pt x="235" y="1"/>
                    </a:lnTo>
                    <a:lnTo>
                      <a:pt x="233" y="1"/>
                    </a:lnTo>
                    <a:lnTo>
                      <a:pt x="231" y="2"/>
                    </a:lnTo>
                    <a:lnTo>
                      <a:pt x="227" y="2"/>
                    </a:lnTo>
                    <a:lnTo>
                      <a:pt x="224" y="3"/>
                    </a:lnTo>
                    <a:lnTo>
                      <a:pt x="220" y="4"/>
                    </a:lnTo>
                    <a:lnTo>
                      <a:pt x="216" y="6"/>
                    </a:lnTo>
                    <a:lnTo>
                      <a:pt x="211" y="7"/>
                    </a:lnTo>
                    <a:lnTo>
                      <a:pt x="206" y="8"/>
                    </a:lnTo>
                    <a:lnTo>
                      <a:pt x="201" y="9"/>
                    </a:lnTo>
                    <a:lnTo>
                      <a:pt x="196" y="11"/>
                    </a:lnTo>
                    <a:lnTo>
                      <a:pt x="191" y="11"/>
                    </a:lnTo>
                    <a:lnTo>
                      <a:pt x="186" y="13"/>
                    </a:lnTo>
                    <a:lnTo>
                      <a:pt x="181" y="14"/>
                    </a:lnTo>
                    <a:lnTo>
                      <a:pt x="176" y="16"/>
                    </a:lnTo>
                    <a:lnTo>
                      <a:pt x="175" y="16"/>
                    </a:lnTo>
                    <a:lnTo>
                      <a:pt x="173" y="16"/>
                    </a:lnTo>
                    <a:lnTo>
                      <a:pt x="170" y="17"/>
                    </a:lnTo>
                    <a:lnTo>
                      <a:pt x="166" y="18"/>
                    </a:lnTo>
                    <a:lnTo>
                      <a:pt x="162" y="19"/>
                    </a:lnTo>
                    <a:lnTo>
                      <a:pt x="157" y="21"/>
                    </a:lnTo>
                    <a:lnTo>
                      <a:pt x="152" y="22"/>
                    </a:lnTo>
                    <a:lnTo>
                      <a:pt x="146" y="23"/>
                    </a:lnTo>
                    <a:lnTo>
                      <a:pt x="141" y="25"/>
                    </a:lnTo>
                    <a:lnTo>
                      <a:pt x="134" y="26"/>
                    </a:lnTo>
                    <a:lnTo>
                      <a:pt x="127" y="28"/>
                    </a:lnTo>
                    <a:lnTo>
                      <a:pt x="121" y="30"/>
                    </a:lnTo>
                    <a:lnTo>
                      <a:pt x="113" y="32"/>
                    </a:lnTo>
                    <a:lnTo>
                      <a:pt x="107" y="34"/>
                    </a:lnTo>
                    <a:lnTo>
                      <a:pt x="99" y="36"/>
                    </a:lnTo>
                    <a:lnTo>
                      <a:pt x="92" y="38"/>
                    </a:lnTo>
                    <a:lnTo>
                      <a:pt x="84" y="40"/>
                    </a:lnTo>
                    <a:lnTo>
                      <a:pt x="77" y="42"/>
                    </a:lnTo>
                    <a:lnTo>
                      <a:pt x="70" y="44"/>
                    </a:lnTo>
                    <a:lnTo>
                      <a:pt x="62" y="46"/>
                    </a:lnTo>
                    <a:lnTo>
                      <a:pt x="56" y="48"/>
                    </a:lnTo>
                    <a:lnTo>
                      <a:pt x="49" y="50"/>
                    </a:lnTo>
                    <a:lnTo>
                      <a:pt x="42" y="52"/>
                    </a:lnTo>
                    <a:lnTo>
                      <a:pt x="37" y="53"/>
                    </a:lnTo>
                    <a:lnTo>
                      <a:pt x="31" y="55"/>
                    </a:lnTo>
                    <a:lnTo>
                      <a:pt x="26" y="57"/>
                    </a:lnTo>
                    <a:lnTo>
                      <a:pt x="21" y="58"/>
                    </a:lnTo>
                    <a:lnTo>
                      <a:pt x="17" y="60"/>
                    </a:lnTo>
                    <a:lnTo>
                      <a:pt x="13" y="61"/>
                    </a:lnTo>
                    <a:lnTo>
                      <a:pt x="11" y="62"/>
                    </a:lnTo>
                    <a:lnTo>
                      <a:pt x="8" y="63"/>
                    </a:lnTo>
                    <a:lnTo>
                      <a:pt x="7" y="64"/>
                    </a:lnTo>
                    <a:lnTo>
                      <a:pt x="2" y="68"/>
                    </a:lnTo>
                    <a:lnTo>
                      <a:pt x="0" y="73"/>
                    </a:lnTo>
                    <a:lnTo>
                      <a:pt x="0" y="77"/>
                    </a:lnTo>
                    <a:lnTo>
                      <a:pt x="2" y="81"/>
                    </a:lnTo>
                    <a:lnTo>
                      <a:pt x="3" y="85"/>
                    </a:lnTo>
                    <a:lnTo>
                      <a:pt x="6" y="89"/>
                    </a:lnTo>
                    <a:lnTo>
                      <a:pt x="7" y="91"/>
                    </a:lnTo>
                    <a:lnTo>
                      <a:pt x="8" y="92"/>
                    </a:lnTo>
                    <a:lnTo>
                      <a:pt x="211" y="124"/>
                    </a:lnTo>
                    <a:lnTo>
                      <a:pt x="211" y="123"/>
                    </a:lnTo>
                    <a:lnTo>
                      <a:pt x="212" y="120"/>
                    </a:lnTo>
                    <a:lnTo>
                      <a:pt x="214" y="115"/>
                    </a:lnTo>
                    <a:lnTo>
                      <a:pt x="217" y="108"/>
                    </a:lnTo>
                    <a:lnTo>
                      <a:pt x="220" y="100"/>
                    </a:lnTo>
                    <a:lnTo>
                      <a:pt x="224" y="91"/>
                    </a:lnTo>
                    <a:lnTo>
                      <a:pt x="227" y="81"/>
                    </a:lnTo>
                    <a:lnTo>
                      <a:pt x="231" y="71"/>
                    </a:lnTo>
                    <a:lnTo>
                      <a:pt x="235" y="60"/>
                    </a:lnTo>
                    <a:lnTo>
                      <a:pt x="238" y="49"/>
                    </a:lnTo>
                    <a:lnTo>
                      <a:pt x="241" y="39"/>
                    </a:lnTo>
                    <a:lnTo>
                      <a:pt x="244" y="30"/>
                    </a:lnTo>
                    <a:lnTo>
                      <a:pt x="246" y="21"/>
                    </a:lnTo>
                    <a:lnTo>
                      <a:pt x="247" y="13"/>
                    </a:lnTo>
                    <a:lnTo>
                      <a:pt x="248" y="7"/>
                    </a:lnTo>
                    <a:lnTo>
                      <a:pt x="247" y="2"/>
                    </a:lnTo>
                  </a:path>
                </a:pathLst>
              </a:custGeom>
              <a:solidFill>
                <a:srgbClr val="301000"/>
              </a:solidFill>
              <a:ln w="12700" cap="rnd">
                <a:noFill/>
                <a:round/>
                <a:headEnd/>
                <a:tailEnd/>
              </a:ln>
            </p:spPr>
            <p:txBody>
              <a:bodyPr/>
              <a:lstStyle/>
              <a:p>
                <a:endParaRPr lang="en-US">
                  <a:solidFill>
                    <a:srgbClr val="000000"/>
                  </a:solidFill>
                </a:endParaRPr>
              </a:p>
            </p:txBody>
          </p:sp>
          <p:sp>
            <p:nvSpPr>
              <p:cNvPr id="29352" name="Freeform 473"/>
              <p:cNvSpPr>
                <a:spLocks/>
              </p:cNvSpPr>
              <p:nvPr/>
            </p:nvSpPr>
            <p:spPr bwMode="auto">
              <a:xfrm>
                <a:off x="3613" y="2516"/>
                <a:ext cx="9" cy="3"/>
              </a:xfrm>
              <a:custGeom>
                <a:avLst/>
                <a:gdLst>
                  <a:gd name="T0" fmla="*/ 0 w 9"/>
                  <a:gd name="T1" fmla="*/ 0 h 3"/>
                  <a:gd name="T2" fmla="*/ 0 w 9"/>
                  <a:gd name="T3" fmla="*/ 0 h 3"/>
                  <a:gd name="T4" fmla="*/ 1 w 9"/>
                  <a:gd name="T5" fmla="*/ 0 h 3"/>
                  <a:gd name="T6" fmla="*/ 2 w 9"/>
                  <a:gd name="T7" fmla="*/ 0 h 3"/>
                  <a:gd name="T8" fmla="*/ 3 w 9"/>
                  <a:gd name="T9" fmla="*/ 0 h 3"/>
                  <a:gd name="T10" fmla="*/ 4 w 9"/>
                  <a:gd name="T11" fmla="*/ 0 h 3"/>
                  <a:gd name="T12" fmla="*/ 5 w 9"/>
                  <a:gd name="T13" fmla="*/ 0 h 3"/>
                  <a:gd name="T14" fmla="*/ 6 w 9"/>
                  <a:gd name="T15" fmla="*/ 1 h 3"/>
                  <a:gd name="T16" fmla="*/ 7 w 9"/>
                  <a:gd name="T17" fmla="*/ 1 h 3"/>
                  <a:gd name="T18" fmla="*/ 8 w 9"/>
                  <a:gd name="T19" fmla="*/ 2 h 3"/>
                  <a:gd name="T20" fmla="*/ 6 w 9"/>
                  <a:gd name="T21" fmla="*/ 2 h 3"/>
                  <a:gd name="T22" fmla="*/ 6 w 9"/>
                  <a:gd name="T23" fmla="*/ 2 h 3"/>
                  <a:gd name="T24" fmla="*/ 6 w 9"/>
                  <a:gd name="T25" fmla="*/ 2 h 3"/>
                  <a:gd name="T26" fmla="*/ 5 w 9"/>
                  <a:gd name="T27" fmla="*/ 2 h 3"/>
                  <a:gd name="T28" fmla="*/ 4 w 9"/>
                  <a:gd name="T29" fmla="*/ 2 h 3"/>
                  <a:gd name="T30" fmla="*/ 3 w 9"/>
                  <a:gd name="T31" fmla="*/ 2 h 3"/>
                  <a:gd name="T32" fmla="*/ 2 w 9"/>
                  <a:gd name="T33" fmla="*/ 2 h 3"/>
                  <a:gd name="T34" fmla="*/ 1 w 9"/>
                  <a:gd name="T35" fmla="*/ 2 h 3"/>
                  <a:gd name="T36" fmla="*/ 0 w 9"/>
                  <a:gd name="T37" fmla="*/ 2 h 3"/>
                  <a:gd name="T38" fmla="*/ 1 w 9"/>
                  <a:gd name="T39" fmla="*/ 2 h 3"/>
                  <a:gd name="T40" fmla="*/ 0 w 9"/>
                  <a:gd name="T41" fmla="*/ 0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3"/>
                  <a:gd name="T65" fmla="*/ 9 w 9"/>
                  <a:gd name="T66" fmla="*/ 3 h 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3">
                    <a:moveTo>
                      <a:pt x="0" y="0"/>
                    </a:moveTo>
                    <a:lnTo>
                      <a:pt x="0" y="0"/>
                    </a:lnTo>
                    <a:lnTo>
                      <a:pt x="1" y="0"/>
                    </a:lnTo>
                    <a:lnTo>
                      <a:pt x="2" y="0"/>
                    </a:lnTo>
                    <a:lnTo>
                      <a:pt x="3" y="0"/>
                    </a:lnTo>
                    <a:lnTo>
                      <a:pt x="4" y="0"/>
                    </a:lnTo>
                    <a:lnTo>
                      <a:pt x="5" y="0"/>
                    </a:lnTo>
                    <a:lnTo>
                      <a:pt x="6" y="1"/>
                    </a:lnTo>
                    <a:lnTo>
                      <a:pt x="7" y="1"/>
                    </a:lnTo>
                    <a:lnTo>
                      <a:pt x="8" y="2"/>
                    </a:lnTo>
                    <a:lnTo>
                      <a:pt x="6" y="2"/>
                    </a:lnTo>
                    <a:lnTo>
                      <a:pt x="5" y="2"/>
                    </a:lnTo>
                    <a:lnTo>
                      <a:pt x="4" y="2"/>
                    </a:lnTo>
                    <a:lnTo>
                      <a:pt x="3" y="2"/>
                    </a:lnTo>
                    <a:lnTo>
                      <a:pt x="2" y="2"/>
                    </a:lnTo>
                    <a:lnTo>
                      <a:pt x="1" y="2"/>
                    </a:lnTo>
                    <a:lnTo>
                      <a:pt x="0" y="2"/>
                    </a:lnTo>
                    <a:lnTo>
                      <a:pt x="1" y="2"/>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9353" name="Freeform 474"/>
              <p:cNvSpPr>
                <a:spLocks/>
              </p:cNvSpPr>
              <p:nvPr/>
            </p:nvSpPr>
            <p:spPr bwMode="auto">
              <a:xfrm>
                <a:off x="3552" y="2518"/>
                <a:ext cx="58" cy="13"/>
              </a:xfrm>
              <a:custGeom>
                <a:avLst/>
                <a:gdLst>
                  <a:gd name="T0" fmla="*/ 0 w 58"/>
                  <a:gd name="T1" fmla="*/ 10 h 13"/>
                  <a:gd name="T2" fmla="*/ 0 w 58"/>
                  <a:gd name="T3" fmla="*/ 10 h 13"/>
                  <a:gd name="T4" fmla="*/ 4 w 58"/>
                  <a:gd name="T5" fmla="*/ 10 h 13"/>
                  <a:gd name="T6" fmla="*/ 9 w 58"/>
                  <a:gd name="T7" fmla="*/ 9 h 13"/>
                  <a:gd name="T8" fmla="*/ 13 w 58"/>
                  <a:gd name="T9" fmla="*/ 8 h 13"/>
                  <a:gd name="T10" fmla="*/ 18 w 58"/>
                  <a:gd name="T11" fmla="*/ 7 h 13"/>
                  <a:gd name="T12" fmla="*/ 23 w 58"/>
                  <a:gd name="T13" fmla="*/ 6 h 13"/>
                  <a:gd name="T14" fmla="*/ 27 w 58"/>
                  <a:gd name="T15" fmla="*/ 5 h 13"/>
                  <a:gd name="T16" fmla="*/ 32 w 58"/>
                  <a:gd name="T17" fmla="*/ 5 h 13"/>
                  <a:gd name="T18" fmla="*/ 36 w 58"/>
                  <a:gd name="T19" fmla="*/ 3 h 13"/>
                  <a:gd name="T20" fmla="*/ 41 w 58"/>
                  <a:gd name="T21" fmla="*/ 3 h 13"/>
                  <a:gd name="T22" fmla="*/ 45 w 58"/>
                  <a:gd name="T23" fmla="*/ 2 h 13"/>
                  <a:gd name="T24" fmla="*/ 48 w 58"/>
                  <a:gd name="T25" fmla="*/ 2 h 13"/>
                  <a:gd name="T26" fmla="*/ 51 w 58"/>
                  <a:gd name="T27" fmla="*/ 1 h 13"/>
                  <a:gd name="T28" fmla="*/ 53 w 58"/>
                  <a:gd name="T29" fmla="*/ 1 h 13"/>
                  <a:gd name="T30" fmla="*/ 55 w 58"/>
                  <a:gd name="T31" fmla="*/ 0 h 13"/>
                  <a:gd name="T32" fmla="*/ 55 w 58"/>
                  <a:gd name="T33" fmla="*/ 0 h 13"/>
                  <a:gd name="T34" fmla="*/ 56 w 58"/>
                  <a:gd name="T35" fmla="*/ 0 h 13"/>
                  <a:gd name="T36" fmla="*/ 57 w 58"/>
                  <a:gd name="T37" fmla="*/ 2 h 13"/>
                  <a:gd name="T38" fmla="*/ 56 w 58"/>
                  <a:gd name="T39" fmla="*/ 2 h 13"/>
                  <a:gd name="T40" fmla="*/ 55 w 58"/>
                  <a:gd name="T41" fmla="*/ 2 h 13"/>
                  <a:gd name="T42" fmla="*/ 53 w 58"/>
                  <a:gd name="T43" fmla="*/ 2 h 13"/>
                  <a:gd name="T44" fmla="*/ 51 w 58"/>
                  <a:gd name="T45" fmla="*/ 2 h 13"/>
                  <a:gd name="T46" fmla="*/ 48 w 58"/>
                  <a:gd name="T47" fmla="*/ 3 h 13"/>
                  <a:gd name="T48" fmla="*/ 45 w 58"/>
                  <a:gd name="T49" fmla="*/ 4 h 13"/>
                  <a:gd name="T50" fmla="*/ 41 w 58"/>
                  <a:gd name="T51" fmla="*/ 5 h 13"/>
                  <a:gd name="T52" fmla="*/ 37 w 58"/>
                  <a:gd name="T53" fmla="*/ 5 h 13"/>
                  <a:gd name="T54" fmla="*/ 32 w 58"/>
                  <a:gd name="T55" fmla="*/ 6 h 13"/>
                  <a:gd name="T56" fmla="*/ 27 w 58"/>
                  <a:gd name="T57" fmla="*/ 7 h 13"/>
                  <a:gd name="T58" fmla="*/ 23 w 58"/>
                  <a:gd name="T59" fmla="*/ 8 h 13"/>
                  <a:gd name="T60" fmla="*/ 19 w 58"/>
                  <a:gd name="T61" fmla="*/ 9 h 13"/>
                  <a:gd name="T62" fmla="*/ 13 w 58"/>
                  <a:gd name="T63" fmla="*/ 10 h 13"/>
                  <a:gd name="T64" fmla="*/ 9 w 58"/>
                  <a:gd name="T65" fmla="*/ 10 h 13"/>
                  <a:gd name="T66" fmla="*/ 5 w 58"/>
                  <a:gd name="T67" fmla="*/ 11 h 13"/>
                  <a:gd name="T68" fmla="*/ 1 w 58"/>
                  <a:gd name="T69" fmla="*/ 12 h 13"/>
                  <a:gd name="T70" fmla="*/ 0 w 58"/>
                  <a:gd name="T71" fmla="*/ 10 h 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8"/>
                  <a:gd name="T109" fmla="*/ 0 h 13"/>
                  <a:gd name="T110" fmla="*/ 58 w 58"/>
                  <a:gd name="T111" fmla="*/ 13 h 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8" h="13">
                    <a:moveTo>
                      <a:pt x="0" y="10"/>
                    </a:moveTo>
                    <a:lnTo>
                      <a:pt x="0" y="10"/>
                    </a:lnTo>
                    <a:lnTo>
                      <a:pt x="4" y="10"/>
                    </a:lnTo>
                    <a:lnTo>
                      <a:pt x="9" y="9"/>
                    </a:lnTo>
                    <a:lnTo>
                      <a:pt x="13" y="8"/>
                    </a:lnTo>
                    <a:lnTo>
                      <a:pt x="18" y="7"/>
                    </a:lnTo>
                    <a:lnTo>
                      <a:pt x="23" y="6"/>
                    </a:lnTo>
                    <a:lnTo>
                      <a:pt x="27" y="5"/>
                    </a:lnTo>
                    <a:lnTo>
                      <a:pt x="32" y="5"/>
                    </a:lnTo>
                    <a:lnTo>
                      <a:pt x="36" y="3"/>
                    </a:lnTo>
                    <a:lnTo>
                      <a:pt x="41" y="3"/>
                    </a:lnTo>
                    <a:lnTo>
                      <a:pt x="45" y="2"/>
                    </a:lnTo>
                    <a:lnTo>
                      <a:pt x="48" y="2"/>
                    </a:lnTo>
                    <a:lnTo>
                      <a:pt x="51" y="1"/>
                    </a:lnTo>
                    <a:lnTo>
                      <a:pt x="53" y="1"/>
                    </a:lnTo>
                    <a:lnTo>
                      <a:pt x="55" y="0"/>
                    </a:lnTo>
                    <a:lnTo>
                      <a:pt x="56" y="0"/>
                    </a:lnTo>
                    <a:lnTo>
                      <a:pt x="57" y="2"/>
                    </a:lnTo>
                    <a:lnTo>
                      <a:pt x="56" y="2"/>
                    </a:lnTo>
                    <a:lnTo>
                      <a:pt x="55" y="2"/>
                    </a:lnTo>
                    <a:lnTo>
                      <a:pt x="53" y="2"/>
                    </a:lnTo>
                    <a:lnTo>
                      <a:pt x="51" y="2"/>
                    </a:lnTo>
                    <a:lnTo>
                      <a:pt x="48" y="3"/>
                    </a:lnTo>
                    <a:lnTo>
                      <a:pt x="45" y="4"/>
                    </a:lnTo>
                    <a:lnTo>
                      <a:pt x="41" y="5"/>
                    </a:lnTo>
                    <a:lnTo>
                      <a:pt x="37" y="5"/>
                    </a:lnTo>
                    <a:lnTo>
                      <a:pt x="32" y="6"/>
                    </a:lnTo>
                    <a:lnTo>
                      <a:pt x="27" y="7"/>
                    </a:lnTo>
                    <a:lnTo>
                      <a:pt x="23" y="8"/>
                    </a:lnTo>
                    <a:lnTo>
                      <a:pt x="19" y="9"/>
                    </a:lnTo>
                    <a:lnTo>
                      <a:pt x="13" y="10"/>
                    </a:lnTo>
                    <a:lnTo>
                      <a:pt x="9" y="10"/>
                    </a:lnTo>
                    <a:lnTo>
                      <a:pt x="5" y="11"/>
                    </a:lnTo>
                    <a:lnTo>
                      <a:pt x="1" y="12"/>
                    </a:lnTo>
                    <a:lnTo>
                      <a:pt x="0" y="10"/>
                    </a:lnTo>
                  </a:path>
                </a:pathLst>
              </a:custGeom>
              <a:solidFill>
                <a:srgbClr val="000000"/>
              </a:solidFill>
              <a:ln w="12700" cap="rnd">
                <a:noFill/>
                <a:round/>
                <a:headEnd/>
                <a:tailEnd/>
              </a:ln>
            </p:spPr>
            <p:txBody>
              <a:bodyPr/>
              <a:lstStyle/>
              <a:p>
                <a:endParaRPr lang="en-US">
                  <a:solidFill>
                    <a:srgbClr val="000000"/>
                  </a:solidFill>
                </a:endParaRPr>
              </a:p>
            </p:txBody>
          </p:sp>
          <p:sp>
            <p:nvSpPr>
              <p:cNvPr id="29354" name="Freeform 475"/>
              <p:cNvSpPr>
                <a:spLocks/>
              </p:cNvSpPr>
              <p:nvPr/>
            </p:nvSpPr>
            <p:spPr bwMode="auto">
              <a:xfrm>
                <a:off x="3378" y="2533"/>
                <a:ext cx="171" cy="49"/>
              </a:xfrm>
              <a:custGeom>
                <a:avLst/>
                <a:gdLst>
                  <a:gd name="T0" fmla="*/ 0 w 171"/>
                  <a:gd name="T1" fmla="*/ 46 h 49"/>
                  <a:gd name="T2" fmla="*/ 3 w 171"/>
                  <a:gd name="T3" fmla="*/ 44 h 49"/>
                  <a:gd name="T4" fmla="*/ 10 w 171"/>
                  <a:gd name="T5" fmla="*/ 42 h 49"/>
                  <a:gd name="T6" fmla="*/ 18 w 171"/>
                  <a:gd name="T7" fmla="*/ 39 h 49"/>
                  <a:gd name="T8" fmla="*/ 29 w 171"/>
                  <a:gd name="T9" fmla="*/ 36 h 49"/>
                  <a:gd name="T10" fmla="*/ 41 w 171"/>
                  <a:gd name="T11" fmla="*/ 33 h 49"/>
                  <a:gd name="T12" fmla="*/ 55 w 171"/>
                  <a:gd name="T13" fmla="*/ 29 h 49"/>
                  <a:gd name="T14" fmla="*/ 70 w 171"/>
                  <a:gd name="T15" fmla="*/ 26 h 49"/>
                  <a:gd name="T16" fmla="*/ 85 w 171"/>
                  <a:gd name="T17" fmla="*/ 22 h 49"/>
                  <a:gd name="T18" fmla="*/ 100 w 171"/>
                  <a:gd name="T19" fmla="*/ 18 h 49"/>
                  <a:gd name="T20" fmla="*/ 114 w 171"/>
                  <a:gd name="T21" fmla="*/ 14 h 49"/>
                  <a:gd name="T22" fmla="*/ 127 w 171"/>
                  <a:gd name="T23" fmla="*/ 11 h 49"/>
                  <a:gd name="T24" fmla="*/ 139 w 171"/>
                  <a:gd name="T25" fmla="*/ 8 h 49"/>
                  <a:gd name="T26" fmla="*/ 150 w 171"/>
                  <a:gd name="T27" fmla="*/ 5 h 49"/>
                  <a:gd name="T28" fmla="*/ 159 w 171"/>
                  <a:gd name="T29" fmla="*/ 3 h 49"/>
                  <a:gd name="T30" fmla="*/ 166 w 171"/>
                  <a:gd name="T31" fmla="*/ 2 h 49"/>
                  <a:gd name="T32" fmla="*/ 169 w 171"/>
                  <a:gd name="T33" fmla="*/ 0 h 49"/>
                  <a:gd name="T34" fmla="*/ 168 w 171"/>
                  <a:gd name="T35" fmla="*/ 3 h 49"/>
                  <a:gd name="T36" fmla="*/ 163 w 171"/>
                  <a:gd name="T37" fmla="*/ 4 h 49"/>
                  <a:gd name="T38" fmla="*/ 155 w 171"/>
                  <a:gd name="T39" fmla="*/ 6 h 49"/>
                  <a:gd name="T40" fmla="*/ 145 w 171"/>
                  <a:gd name="T41" fmla="*/ 9 h 49"/>
                  <a:gd name="T42" fmla="*/ 134 w 171"/>
                  <a:gd name="T43" fmla="*/ 11 h 49"/>
                  <a:gd name="T44" fmla="*/ 121 w 171"/>
                  <a:gd name="T45" fmla="*/ 15 h 49"/>
                  <a:gd name="T46" fmla="*/ 107 w 171"/>
                  <a:gd name="T47" fmla="*/ 18 h 49"/>
                  <a:gd name="T48" fmla="*/ 92 w 171"/>
                  <a:gd name="T49" fmla="*/ 22 h 49"/>
                  <a:gd name="T50" fmla="*/ 77 w 171"/>
                  <a:gd name="T51" fmla="*/ 26 h 49"/>
                  <a:gd name="T52" fmla="*/ 63 w 171"/>
                  <a:gd name="T53" fmla="*/ 29 h 49"/>
                  <a:gd name="T54" fmla="*/ 49 w 171"/>
                  <a:gd name="T55" fmla="*/ 33 h 49"/>
                  <a:gd name="T56" fmla="*/ 36 w 171"/>
                  <a:gd name="T57" fmla="*/ 36 h 49"/>
                  <a:gd name="T58" fmla="*/ 25 w 171"/>
                  <a:gd name="T59" fmla="*/ 40 h 49"/>
                  <a:gd name="T60" fmla="*/ 15 w 171"/>
                  <a:gd name="T61" fmla="*/ 43 h 49"/>
                  <a:gd name="T62" fmla="*/ 7 w 171"/>
                  <a:gd name="T63" fmla="*/ 46 h 49"/>
                  <a:gd name="T64" fmla="*/ 2 w 171"/>
                  <a:gd name="T65" fmla="*/ 47 h 49"/>
                  <a:gd name="T66" fmla="*/ 0 w 171"/>
                  <a:gd name="T67" fmla="*/ 46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1"/>
                  <a:gd name="T103" fmla="*/ 0 h 49"/>
                  <a:gd name="T104" fmla="*/ 171 w 171"/>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1" h="49">
                    <a:moveTo>
                      <a:pt x="0" y="46"/>
                    </a:moveTo>
                    <a:lnTo>
                      <a:pt x="0" y="46"/>
                    </a:lnTo>
                    <a:lnTo>
                      <a:pt x="1" y="46"/>
                    </a:lnTo>
                    <a:lnTo>
                      <a:pt x="3" y="44"/>
                    </a:lnTo>
                    <a:lnTo>
                      <a:pt x="7" y="43"/>
                    </a:lnTo>
                    <a:lnTo>
                      <a:pt x="10" y="42"/>
                    </a:lnTo>
                    <a:lnTo>
                      <a:pt x="14" y="41"/>
                    </a:lnTo>
                    <a:lnTo>
                      <a:pt x="18" y="39"/>
                    </a:lnTo>
                    <a:lnTo>
                      <a:pt x="23" y="38"/>
                    </a:lnTo>
                    <a:lnTo>
                      <a:pt x="29" y="36"/>
                    </a:lnTo>
                    <a:lnTo>
                      <a:pt x="35" y="35"/>
                    </a:lnTo>
                    <a:lnTo>
                      <a:pt x="41" y="33"/>
                    </a:lnTo>
                    <a:lnTo>
                      <a:pt x="48" y="31"/>
                    </a:lnTo>
                    <a:lnTo>
                      <a:pt x="55" y="29"/>
                    </a:lnTo>
                    <a:lnTo>
                      <a:pt x="62" y="27"/>
                    </a:lnTo>
                    <a:lnTo>
                      <a:pt x="70" y="26"/>
                    </a:lnTo>
                    <a:lnTo>
                      <a:pt x="77" y="23"/>
                    </a:lnTo>
                    <a:lnTo>
                      <a:pt x="85" y="22"/>
                    </a:lnTo>
                    <a:lnTo>
                      <a:pt x="92" y="19"/>
                    </a:lnTo>
                    <a:lnTo>
                      <a:pt x="100" y="18"/>
                    </a:lnTo>
                    <a:lnTo>
                      <a:pt x="106" y="16"/>
                    </a:lnTo>
                    <a:lnTo>
                      <a:pt x="114" y="14"/>
                    </a:lnTo>
                    <a:lnTo>
                      <a:pt x="120" y="12"/>
                    </a:lnTo>
                    <a:lnTo>
                      <a:pt x="127" y="11"/>
                    </a:lnTo>
                    <a:lnTo>
                      <a:pt x="134" y="9"/>
                    </a:lnTo>
                    <a:lnTo>
                      <a:pt x="139" y="8"/>
                    </a:lnTo>
                    <a:lnTo>
                      <a:pt x="145" y="6"/>
                    </a:lnTo>
                    <a:lnTo>
                      <a:pt x="150" y="5"/>
                    </a:lnTo>
                    <a:lnTo>
                      <a:pt x="155" y="4"/>
                    </a:lnTo>
                    <a:lnTo>
                      <a:pt x="159" y="3"/>
                    </a:lnTo>
                    <a:lnTo>
                      <a:pt x="163" y="2"/>
                    </a:lnTo>
                    <a:lnTo>
                      <a:pt x="166" y="2"/>
                    </a:lnTo>
                    <a:lnTo>
                      <a:pt x="168" y="1"/>
                    </a:lnTo>
                    <a:lnTo>
                      <a:pt x="169" y="0"/>
                    </a:lnTo>
                    <a:lnTo>
                      <a:pt x="170" y="2"/>
                    </a:lnTo>
                    <a:lnTo>
                      <a:pt x="168" y="3"/>
                    </a:lnTo>
                    <a:lnTo>
                      <a:pt x="166" y="3"/>
                    </a:lnTo>
                    <a:lnTo>
                      <a:pt x="163" y="4"/>
                    </a:lnTo>
                    <a:lnTo>
                      <a:pt x="159" y="5"/>
                    </a:lnTo>
                    <a:lnTo>
                      <a:pt x="155" y="6"/>
                    </a:lnTo>
                    <a:lnTo>
                      <a:pt x="151" y="7"/>
                    </a:lnTo>
                    <a:lnTo>
                      <a:pt x="145" y="9"/>
                    </a:lnTo>
                    <a:lnTo>
                      <a:pt x="140" y="10"/>
                    </a:lnTo>
                    <a:lnTo>
                      <a:pt x="134" y="11"/>
                    </a:lnTo>
                    <a:lnTo>
                      <a:pt x="128" y="13"/>
                    </a:lnTo>
                    <a:lnTo>
                      <a:pt x="121" y="15"/>
                    </a:lnTo>
                    <a:lnTo>
                      <a:pt x="114" y="16"/>
                    </a:lnTo>
                    <a:lnTo>
                      <a:pt x="107" y="18"/>
                    </a:lnTo>
                    <a:lnTo>
                      <a:pt x="100" y="20"/>
                    </a:lnTo>
                    <a:lnTo>
                      <a:pt x="92" y="22"/>
                    </a:lnTo>
                    <a:lnTo>
                      <a:pt x="85" y="24"/>
                    </a:lnTo>
                    <a:lnTo>
                      <a:pt x="77" y="26"/>
                    </a:lnTo>
                    <a:lnTo>
                      <a:pt x="70" y="28"/>
                    </a:lnTo>
                    <a:lnTo>
                      <a:pt x="63" y="29"/>
                    </a:lnTo>
                    <a:lnTo>
                      <a:pt x="56" y="32"/>
                    </a:lnTo>
                    <a:lnTo>
                      <a:pt x="49" y="33"/>
                    </a:lnTo>
                    <a:lnTo>
                      <a:pt x="42" y="35"/>
                    </a:lnTo>
                    <a:lnTo>
                      <a:pt x="36" y="36"/>
                    </a:lnTo>
                    <a:lnTo>
                      <a:pt x="30" y="39"/>
                    </a:lnTo>
                    <a:lnTo>
                      <a:pt x="25" y="40"/>
                    </a:lnTo>
                    <a:lnTo>
                      <a:pt x="20" y="42"/>
                    </a:lnTo>
                    <a:lnTo>
                      <a:pt x="15" y="43"/>
                    </a:lnTo>
                    <a:lnTo>
                      <a:pt x="11" y="44"/>
                    </a:lnTo>
                    <a:lnTo>
                      <a:pt x="7" y="46"/>
                    </a:lnTo>
                    <a:lnTo>
                      <a:pt x="4" y="46"/>
                    </a:lnTo>
                    <a:lnTo>
                      <a:pt x="2" y="47"/>
                    </a:lnTo>
                    <a:lnTo>
                      <a:pt x="1" y="48"/>
                    </a:lnTo>
                    <a:lnTo>
                      <a:pt x="0" y="46"/>
                    </a:lnTo>
                  </a:path>
                </a:pathLst>
              </a:custGeom>
              <a:solidFill>
                <a:srgbClr val="000000"/>
              </a:solidFill>
              <a:ln w="12700" cap="rnd">
                <a:noFill/>
                <a:round/>
                <a:headEnd/>
                <a:tailEnd/>
              </a:ln>
            </p:spPr>
            <p:txBody>
              <a:bodyPr/>
              <a:lstStyle/>
              <a:p>
                <a:endParaRPr lang="en-US">
                  <a:solidFill>
                    <a:srgbClr val="000000"/>
                  </a:solidFill>
                </a:endParaRPr>
              </a:p>
            </p:txBody>
          </p:sp>
          <p:sp>
            <p:nvSpPr>
              <p:cNvPr id="29355" name="Freeform 476"/>
              <p:cNvSpPr>
                <a:spLocks/>
              </p:cNvSpPr>
              <p:nvPr/>
            </p:nvSpPr>
            <p:spPr bwMode="auto">
              <a:xfrm>
                <a:off x="3371" y="2583"/>
                <a:ext cx="6" cy="27"/>
              </a:xfrm>
              <a:custGeom>
                <a:avLst/>
                <a:gdLst>
                  <a:gd name="T0" fmla="*/ 4 w 6"/>
                  <a:gd name="T1" fmla="*/ 26 h 27"/>
                  <a:gd name="T2" fmla="*/ 4 w 6"/>
                  <a:gd name="T3" fmla="*/ 26 h 27"/>
                  <a:gd name="T4" fmla="*/ 4 w 6"/>
                  <a:gd name="T5" fmla="*/ 25 h 27"/>
                  <a:gd name="T6" fmla="*/ 3 w 6"/>
                  <a:gd name="T7" fmla="*/ 23 h 27"/>
                  <a:gd name="T8" fmla="*/ 2 w 6"/>
                  <a:gd name="T9" fmla="*/ 20 h 27"/>
                  <a:gd name="T10" fmla="*/ 0 w 6"/>
                  <a:gd name="T11" fmla="*/ 17 h 27"/>
                  <a:gd name="T12" fmla="*/ 0 w 6"/>
                  <a:gd name="T13" fmla="*/ 13 h 27"/>
                  <a:gd name="T14" fmla="*/ 0 w 6"/>
                  <a:gd name="T15" fmla="*/ 8 h 27"/>
                  <a:gd name="T16" fmla="*/ 1 w 6"/>
                  <a:gd name="T17" fmla="*/ 4 h 27"/>
                  <a:gd name="T18" fmla="*/ 4 w 6"/>
                  <a:gd name="T19" fmla="*/ 0 h 27"/>
                  <a:gd name="T20" fmla="*/ 4 w 6"/>
                  <a:gd name="T21" fmla="*/ 2 h 27"/>
                  <a:gd name="T22" fmla="*/ 2 w 6"/>
                  <a:gd name="T23" fmla="*/ 6 h 27"/>
                  <a:gd name="T24" fmla="*/ 1 w 6"/>
                  <a:gd name="T25" fmla="*/ 9 h 27"/>
                  <a:gd name="T26" fmla="*/ 1 w 6"/>
                  <a:gd name="T27" fmla="*/ 13 h 27"/>
                  <a:gd name="T28" fmla="*/ 2 w 6"/>
                  <a:gd name="T29" fmla="*/ 16 h 27"/>
                  <a:gd name="T30" fmla="*/ 3 w 6"/>
                  <a:gd name="T31" fmla="*/ 19 h 27"/>
                  <a:gd name="T32" fmla="*/ 4 w 6"/>
                  <a:gd name="T33" fmla="*/ 22 h 27"/>
                  <a:gd name="T34" fmla="*/ 5 w 6"/>
                  <a:gd name="T35" fmla="*/ 24 h 27"/>
                  <a:gd name="T36" fmla="*/ 5 w 6"/>
                  <a:gd name="T37" fmla="*/ 24 h 27"/>
                  <a:gd name="T38" fmla="*/ 5 w 6"/>
                  <a:gd name="T39" fmla="*/ 24 h 27"/>
                  <a:gd name="T40" fmla="*/ 4 w 6"/>
                  <a:gd name="T41" fmla="*/ 26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27"/>
                  <a:gd name="T65" fmla="*/ 6 w 6"/>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27">
                    <a:moveTo>
                      <a:pt x="4" y="26"/>
                    </a:moveTo>
                    <a:lnTo>
                      <a:pt x="4" y="26"/>
                    </a:lnTo>
                    <a:lnTo>
                      <a:pt x="4" y="25"/>
                    </a:lnTo>
                    <a:lnTo>
                      <a:pt x="3" y="23"/>
                    </a:lnTo>
                    <a:lnTo>
                      <a:pt x="2" y="20"/>
                    </a:lnTo>
                    <a:lnTo>
                      <a:pt x="0" y="17"/>
                    </a:lnTo>
                    <a:lnTo>
                      <a:pt x="0" y="13"/>
                    </a:lnTo>
                    <a:lnTo>
                      <a:pt x="0" y="8"/>
                    </a:lnTo>
                    <a:lnTo>
                      <a:pt x="1" y="4"/>
                    </a:lnTo>
                    <a:lnTo>
                      <a:pt x="4" y="0"/>
                    </a:lnTo>
                    <a:lnTo>
                      <a:pt x="4" y="2"/>
                    </a:lnTo>
                    <a:lnTo>
                      <a:pt x="2" y="6"/>
                    </a:lnTo>
                    <a:lnTo>
                      <a:pt x="1" y="9"/>
                    </a:lnTo>
                    <a:lnTo>
                      <a:pt x="1" y="13"/>
                    </a:lnTo>
                    <a:lnTo>
                      <a:pt x="2" y="16"/>
                    </a:lnTo>
                    <a:lnTo>
                      <a:pt x="3" y="19"/>
                    </a:lnTo>
                    <a:lnTo>
                      <a:pt x="4" y="22"/>
                    </a:lnTo>
                    <a:lnTo>
                      <a:pt x="5" y="24"/>
                    </a:lnTo>
                    <a:lnTo>
                      <a:pt x="4" y="26"/>
                    </a:lnTo>
                  </a:path>
                </a:pathLst>
              </a:custGeom>
              <a:solidFill>
                <a:srgbClr val="000000"/>
              </a:solidFill>
              <a:ln w="12700" cap="rnd">
                <a:noFill/>
                <a:round/>
                <a:headEnd/>
                <a:tailEnd/>
              </a:ln>
            </p:spPr>
            <p:txBody>
              <a:bodyPr/>
              <a:lstStyle/>
              <a:p>
                <a:endParaRPr lang="en-US">
                  <a:solidFill>
                    <a:srgbClr val="000000"/>
                  </a:solidFill>
                </a:endParaRPr>
              </a:p>
            </p:txBody>
          </p:sp>
          <p:sp>
            <p:nvSpPr>
              <p:cNvPr id="29356" name="Freeform 477"/>
              <p:cNvSpPr>
                <a:spLocks/>
              </p:cNvSpPr>
              <p:nvPr/>
            </p:nvSpPr>
            <p:spPr bwMode="auto">
              <a:xfrm>
                <a:off x="3379" y="2612"/>
                <a:ext cx="204" cy="32"/>
              </a:xfrm>
              <a:custGeom>
                <a:avLst/>
                <a:gdLst>
                  <a:gd name="T0" fmla="*/ 203 w 204"/>
                  <a:gd name="T1" fmla="*/ 30 h 32"/>
                  <a:gd name="T2" fmla="*/ 201 w 204"/>
                  <a:gd name="T3" fmla="*/ 31 h 32"/>
                  <a:gd name="T4" fmla="*/ 0 w 204"/>
                  <a:gd name="T5" fmla="*/ 2 h 32"/>
                  <a:gd name="T6" fmla="*/ 1 w 204"/>
                  <a:gd name="T7" fmla="*/ 0 h 32"/>
                  <a:gd name="T8" fmla="*/ 202 w 204"/>
                  <a:gd name="T9" fmla="*/ 29 h 32"/>
                  <a:gd name="T10" fmla="*/ 201 w 204"/>
                  <a:gd name="T11" fmla="*/ 30 h 32"/>
                  <a:gd name="T12" fmla="*/ 203 w 204"/>
                  <a:gd name="T13" fmla="*/ 30 h 32"/>
                  <a:gd name="T14" fmla="*/ 0 60000 65536"/>
                  <a:gd name="T15" fmla="*/ 0 60000 65536"/>
                  <a:gd name="T16" fmla="*/ 0 60000 65536"/>
                  <a:gd name="T17" fmla="*/ 0 60000 65536"/>
                  <a:gd name="T18" fmla="*/ 0 60000 65536"/>
                  <a:gd name="T19" fmla="*/ 0 60000 65536"/>
                  <a:gd name="T20" fmla="*/ 0 60000 65536"/>
                  <a:gd name="T21" fmla="*/ 0 w 204"/>
                  <a:gd name="T22" fmla="*/ 0 h 32"/>
                  <a:gd name="T23" fmla="*/ 204 w 204"/>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4" h="32">
                    <a:moveTo>
                      <a:pt x="203" y="30"/>
                    </a:moveTo>
                    <a:lnTo>
                      <a:pt x="201" y="31"/>
                    </a:lnTo>
                    <a:lnTo>
                      <a:pt x="0" y="2"/>
                    </a:lnTo>
                    <a:lnTo>
                      <a:pt x="1" y="0"/>
                    </a:lnTo>
                    <a:lnTo>
                      <a:pt x="202" y="29"/>
                    </a:lnTo>
                    <a:lnTo>
                      <a:pt x="201" y="30"/>
                    </a:lnTo>
                    <a:lnTo>
                      <a:pt x="203" y="30"/>
                    </a:lnTo>
                  </a:path>
                </a:pathLst>
              </a:custGeom>
              <a:solidFill>
                <a:srgbClr val="000000"/>
              </a:solidFill>
              <a:ln w="12700" cap="rnd">
                <a:noFill/>
                <a:round/>
                <a:headEnd/>
                <a:tailEnd/>
              </a:ln>
            </p:spPr>
            <p:txBody>
              <a:bodyPr/>
              <a:lstStyle/>
              <a:p>
                <a:endParaRPr lang="en-US">
                  <a:solidFill>
                    <a:srgbClr val="000000"/>
                  </a:solidFill>
                </a:endParaRPr>
              </a:p>
            </p:txBody>
          </p:sp>
          <p:sp>
            <p:nvSpPr>
              <p:cNvPr id="29357" name="Freeform 478"/>
              <p:cNvSpPr>
                <a:spLocks/>
              </p:cNvSpPr>
              <p:nvPr/>
            </p:nvSpPr>
            <p:spPr bwMode="auto">
              <a:xfrm>
                <a:off x="3585" y="2520"/>
                <a:ext cx="37" cy="124"/>
              </a:xfrm>
              <a:custGeom>
                <a:avLst/>
                <a:gdLst>
                  <a:gd name="T0" fmla="*/ 36 w 37"/>
                  <a:gd name="T1" fmla="*/ 0 h 124"/>
                  <a:gd name="T2" fmla="*/ 36 w 37"/>
                  <a:gd name="T3" fmla="*/ 0 h 124"/>
                  <a:gd name="T4" fmla="*/ 36 w 37"/>
                  <a:gd name="T5" fmla="*/ 5 h 124"/>
                  <a:gd name="T6" fmla="*/ 36 w 37"/>
                  <a:gd name="T7" fmla="*/ 11 h 124"/>
                  <a:gd name="T8" fmla="*/ 35 w 37"/>
                  <a:gd name="T9" fmla="*/ 20 h 124"/>
                  <a:gd name="T10" fmla="*/ 32 w 37"/>
                  <a:gd name="T11" fmla="*/ 28 h 124"/>
                  <a:gd name="T12" fmla="*/ 30 w 37"/>
                  <a:gd name="T13" fmla="*/ 38 h 124"/>
                  <a:gd name="T14" fmla="*/ 28 w 37"/>
                  <a:gd name="T15" fmla="*/ 48 h 124"/>
                  <a:gd name="T16" fmla="*/ 24 w 37"/>
                  <a:gd name="T17" fmla="*/ 59 h 124"/>
                  <a:gd name="T18" fmla="*/ 21 w 37"/>
                  <a:gd name="T19" fmla="*/ 70 h 124"/>
                  <a:gd name="T20" fmla="*/ 17 w 37"/>
                  <a:gd name="T21" fmla="*/ 80 h 124"/>
                  <a:gd name="T22" fmla="*/ 14 w 37"/>
                  <a:gd name="T23" fmla="*/ 89 h 124"/>
                  <a:gd name="T24" fmla="*/ 11 w 37"/>
                  <a:gd name="T25" fmla="*/ 98 h 124"/>
                  <a:gd name="T26" fmla="*/ 8 w 37"/>
                  <a:gd name="T27" fmla="*/ 107 h 124"/>
                  <a:gd name="T28" fmla="*/ 6 w 37"/>
                  <a:gd name="T29" fmla="*/ 113 h 124"/>
                  <a:gd name="T30" fmla="*/ 4 w 37"/>
                  <a:gd name="T31" fmla="*/ 118 h 124"/>
                  <a:gd name="T32" fmla="*/ 3 w 37"/>
                  <a:gd name="T33" fmla="*/ 122 h 124"/>
                  <a:gd name="T34" fmla="*/ 2 w 37"/>
                  <a:gd name="T35" fmla="*/ 123 h 124"/>
                  <a:gd name="T36" fmla="*/ 0 w 37"/>
                  <a:gd name="T37" fmla="*/ 122 h 124"/>
                  <a:gd name="T38" fmla="*/ 1 w 37"/>
                  <a:gd name="T39" fmla="*/ 121 h 124"/>
                  <a:gd name="T40" fmla="*/ 2 w 37"/>
                  <a:gd name="T41" fmla="*/ 117 h 124"/>
                  <a:gd name="T42" fmla="*/ 4 w 37"/>
                  <a:gd name="T43" fmla="*/ 112 h 124"/>
                  <a:gd name="T44" fmla="*/ 6 w 37"/>
                  <a:gd name="T45" fmla="*/ 106 h 124"/>
                  <a:gd name="T46" fmla="*/ 9 w 37"/>
                  <a:gd name="T47" fmla="*/ 98 h 124"/>
                  <a:gd name="T48" fmla="*/ 12 w 37"/>
                  <a:gd name="T49" fmla="*/ 89 h 124"/>
                  <a:gd name="T50" fmla="*/ 16 w 37"/>
                  <a:gd name="T51" fmla="*/ 79 h 124"/>
                  <a:gd name="T52" fmla="*/ 19 w 37"/>
                  <a:gd name="T53" fmla="*/ 68 h 124"/>
                  <a:gd name="T54" fmla="*/ 22 w 37"/>
                  <a:gd name="T55" fmla="*/ 58 h 124"/>
                  <a:gd name="T56" fmla="*/ 26 w 37"/>
                  <a:gd name="T57" fmla="*/ 48 h 124"/>
                  <a:gd name="T58" fmla="*/ 29 w 37"/>
                  <a:gd name="T59" fmla="*/ 38 h 124"/>
                  <a:gd name="T60" fmla="*/ 31 w 37"/>
                  <a:gd name="T61" fmla="*/ 28 h 124"/>
                  <a:gd name="T62" fmla="*/ 32 w 37"/>
                  <a:gd name="T63" fmla="*/ 19 h 124"/>
                  <a:gd name="T64" fmla="*/ 34 w 37"/>
                  <a:gd name="T65" fmla="*/ 11 h 124"/>
                  <a:gd name="T66" fmla="*/ 34 w 37"/>
                  <a:gd name="T67" fmla="*/ 5 h 124"/>
                  <a:gd name="T68" fmla="*/ 34 w 37"/>
                  <a:gd name="T69" fmla="*/ 1 h 124"/>
                  <a:gd name="T70" fmla="*/ 36 w 37"/>
                  <a:gd name="T71" fmla="*/ 0 h 1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7"/>
                  <a:gd name="T109" fmla="*/ 0 h 124"/>
                  <a:gd name="T110" fmla="*/ 37 w 37"/>
                  <a:gd name="T111" fmla="*/ 124 h 1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7" h="124">
                    <a:moveTo>
                      <a:pt x="36" y="0"/>
                    </a:moveTo>
                    <a:lnTo>
                      <a:pt x="36" y="0"/>
                    </a:lnTo>
                    <a:lnTo>
                      <a:pt x="36" y="5"/>
                    </a:lnTo>
                    <a:lnTo>
                      <a:pt x="36" y="11"/>
                    </a:lnTo>
                    <a:lnTo>
                      <a:pt x="35" y="20"/>
                    </a:lnTo>
                    <a:lnTo>
                      <a:pt x="32" y="28"/>
                    </a:lnTo>
                    <a:lnTo>
                      <a:pt x="30" y="38"/>
                    </a:lnTo>
                    <a:lnTo>
                      <a:pt x="28" y="48"/>
                    </a:lnTo>
                    <a:lnTo>
                      <a:pt x="24" y="59"/>
                    </a:lnTo>
                    <a:lnTo>
                      <a:pt x="21" y="70"/>
                    </a:lnTo>
                    <a:lnTo>
                      <a:pt x="17" y="80"/>
                    </a:lnTo>
                    <a:lnTo>
                      <a:pt x="14" y="89"/>
                    </a:lnTo>
                    <a:lnTo>
                      <a:pt x="11" y="98"/>
                    </a:lnTo>
                    <a:lnTo>
                      <a:pt x="8" y="107"/>
                    </a:lnTo>
                    <a:lnTo>
                      <a:pt x="6" y="113"/>
                    </a:lnTo>
                    <a:lnTo>
                      <a:pt x="4" y="118"/>
                    </a:lnTo>
                    <a:lnTo>
                      <a:pt x="3" y="122"/>
                    </a:lnTo>
                    <a:lnTo>
                      <a:pt x="2" y="123"/>
                    </a:lnTo>
                    <a:lnTo>
                      <a:pt x="0" y="122"/>
                    </a:lnTo>
                    <a:lnTo>
                      <a:pt x="1" y="121"/>
                    </a:lnTo>
                    <a:lnTo>
                      <a:pt x="2" y="117"/>
                    </a:lnTo>
                    <a:lnTo>
                      <a:pt x="4" y="112"/>
                    </a:lnTo>
                    <a:lnTo>
                      <a:pt x="6" y="106"/>
                    </a:lnTo>
                    <a:lnTo>
                      <a:pt x="9" y="98"/>
                    </a:lnTo>
                    <a:lnTo>
                      <a:pt x="12" y="89"/>
                    </a:lnTo>
                    <a:lnTo>
                      <a:pt x="16" y="79"/>
                    </a:lnTo>
                    <a:lnTo>
                      <a:pt x="19" y="68"/>
                    </a:lnTo>
                    <a:lnTo>
                      <a:pt x="22" y="58"/>
                    </a:lnTo>
                    <a:lnTo>
                      <a:pt x="26" y="48"/>
                    </a:lnTo>
                    <a:lnTo>
                      <a:pt x="29" y="38"/>
                    </a:lnTo>
                    <a:lnTo>
                      <a:pt x="31" y="28"/>
                    </a:lnTo>
                    <a:lnTo>
                      <a:pt x="32" y="19"/>
                    </a:lnTo>
                    <a:lnTo>
                      <a:pt x="34" y="11"/>
                    </a:lnTo>
                    <a:lnTo>
                      <a:pt x="34" y="5"/>
                    </a:lnTo>
                    <a:lnTo>
                      <a:pt x="34" y="1"/>
                    </a:lnTo>
                    <a:lnTo>
                      <a:pt x="36" y="0"/>
                    </a:lnTo>
                  </a:path>
                </a:pathLst>
              </a:custGeom>
              <a:solidFill>
                <a:srgbClr val="000000"/>
              </a:solidFill>
              <a:ln w="12700" cap="rnd">
                <a:noFill/>
                <a:round/>
                <a:headEnd/>
                <a:tailEnd/>
              </a:ln>
            </p:spPr>
            <p:txBody>
              <a:bodyPr/>
              <a:lstStyle/>
              <a:p>
                <a:endParaRPr lang="en-US">
                  <a:solidFill>
                    <a:srgbClr val="000000"/>
                  </a:solidFill>
                </a:endParaRPr>
              </a:p>
            </p:txBody>
          </p:sp>
          <p:sp>
            <p:nvSpPr>
              <p:cNvPr id="29358" name="Freeform 479"/>
              <p:cNvSpPr>
                <a:spLocks/>
              </p:cNvSpPr>
              <p:nvPr/>
            </p:nvSpPr>
            <p:spPr bwMode="auto">
              <a:xfrm>
                <a:off x="3378" y="2523"/>
                <a:ext cx="239" cy="64"/>
              </a:xfrm>
              <a:custGeom>
                <a:avLst/>
                <a:gdLst>
                  <a:gd name="T0" fmla="*/ 0 w 239"/>
                  <a:gd name="T1" fmla="*/ 63 h 64"/>
                  <a:gd name="T2" fmla="*/ 3 w 239"/>
                  <a:gd name="T3" fmla="*/ 61 h 64"/>
                  <a:gd name="T4" fmla="*/ 8 w 239"/>
                  <a:gd name="T5" fmla="*/ 58 h 64"/>
                  <a:gd name="T6" fmla="*/ 16 w 239"/>
                  <a:gd name="T7" fmla="*/ 55 h 64"/>
                  <a:gd name="T8" fmla="*/ 24 w 239"/>
                  <a:gd name="T9" fmla="*/ 52 h 64"/>
                  <a:gd name="T10" fmla="*/ 37 w 239"/>
                  <a:gd name="T11" fmla="*/ 49 h 64"/>
                  <a:gd name="T12" fmla="*/ 55 w 239"/>
                  <a:gd name="T13" fmla="*/ 45 h 64"/>
                  <a:gd name="T14" fmla="*/ 77 w 239"/>
                  <a:gd name="T15" fmla="*/ 39 h 64"/>
                  <a:gd name="T16" fmla="*/ 100 w 239"/>
                  <a:gd name="T17" fmla="*/ 34 h 64"/>
                  <a:gd name="T18" fmla="*/ 122 w 239"/>
                  <a:gd name="T19" fmla="*/ 28 h 64"/>
                  <a:gd name="T20" fmla="*/ 141 w 239"/>
                  <a:gd name="T21" fmla="*/ 24 h 64"/>
                  <a:gd name="T22" fmla="*/ 154 w 239"/>
                  <a:gd name="T23" fmla="*/ 20 h 64"/>
                  <a:gd name="T24" fmla="*/ 161 w 239"/>
                  <a:gd name="T25" fmla="*/ 18 h 64"/>
                  <a:gd name="T26" fmla="*/ 170 w 239"/>
                  <a:gd name="T27" fmla="*/ 16 h 64"/>
                  <a:gd name="T28" fmla="*/ 181 w 239"/>
                  <a:gd name="T29" fmla="*/ 13 h 64"/>
                  <a:gd name="T30" fmla="*/ 192 w 239"/>
                  <a:gd name="T31" fmla="*/ 9 h 64"/>
                  <a:gd name="T32" fmla="*/ 204 w 239"/>
                  <a:gd name="T33" fmla="*/ 6 h 64"/>
                  <a:gd name="T34" fmla="*/ 215 w 239"/>
                  <a:gd name="T35" fmla="*/ 3 h 64"/>
                  <a:gd name="T36" fmla="*/ 224 w 239"/>
                  <a:gd name="T37" fmla="*/ 1 h 64"/>
                  <a:gd name="T38" fmla="*/ 230 w 239"/>
                  <a:gd name="T39" fmla="*/ 0 h 64"/>
                  <a:gd name="T40" fmla="*/ 232 w 239"/>
                  <a:gd name="T41" fmla="*/ 0 h 64"/>
                  <a:gd name="T42" fmla="*/ 235 w 239"/>
                  <a:gd name="T43" fmla="*/ 0 h 64"/>
                  <a:gd name="T44" fmla="*/ 237 w 239"/>
                  <a:gd name="T45" fmla="*/ 0 h 64"/>
                  <a:gd name="T46" fmla="*/ 238 w 239"/>
                  <a:gd name="T47" fmla="*/ 2 h 64"/>
                  <a:gd name="T48" fmla="*/ 236 w 239"/>
                  <a:gd name="T49" fmla="*/ 4 h 64"/>
                  <a:gd name="T50" fmla="*/ 228 w 239"/>
                  <a:gd name="T51" fmla="*/ 6 h 64"/>
                  <a:gd name="T52" fmla="*/ 216 w 239"/>
                  <a:gd name="T53" fmla="*/ 9 h 64"/>
                  <a:gd name="T54" fmla="*/ 201 w 239"/>
                  <a:gd name="T55" fmla="*/ 14 h 64"/>
                  <a:gd name="T56" fmla="*/ 183 w 239"/>
                  <a:gd name="T57" fmla="*/ 19 h 64"/>
                  <a:gd name="T58" fmla="*/ 163 w 239"/>
                  <a:gd name="T59" fmla="*/ 24 h 64"/>
                  <a:gd name="T60" fmla="*/ 141 w 239"/>
                  <a:gd name="T61" fmla="*/ 29 h 64"/>
                  <a:gd name="T62" fmla="*/ 120 w 239"/>
                  <a:gd name="T63" fmla="*/ 35 h 64"/>
                  <a:gd name="T64" fmla="*/ 97 w 239"/>
                  <a:gd name="T65" fmla="*/ 40 h 64"/>
                  <a:gd name="T66" fmla="*/ 76 w 239"/>
                  <a:gd name="T67" fmla="*/ 45 h 64"/>
                  <a:gd name="T68" fmla="*/ 55 w 239"/>
                  <a:gd name="T69" fmla="*/ 50 h 64"/>
                  <a:gd name="T70" fmla="*/ 37 w 239"/>
                  <a:gd name="T71" fmla="*/ 54 h 64"/>
                  <a:gd name="T72" fmla="*/ 22 w 239"/>
                  <a:gd name="T73" fmla="*/ 58 h 64"/>
                  <a:gd name="T74" fmla="*/ 10 w 239"/>
                  <a:gd name="T75" fmla="*/ 61 h 64"/>
                  <a:gd name="T76" fmla="*/ 2 w 239"/>
                  <a:gd name="T77" fmla="*/ 62 h 64"/>
                  <a:gd name="T78" fmla="*/ 0 w 239"/>
                  <a:gd name="T79" fmla="*/ 63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9"/>
                  <a:gd name="T121" fmla="*/ 0 h 64"/>
                  <a:gd name="T122" fmla="*/ 239 w 239"/>
                  <a:gd name="T123" fmla="*/ 64 h 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9" h="64">
                    <a:moveTo>
                      <a:pt x="0" y="63"/>
                    </a:moveTo>
                    <a:lnTo>
                      <a:pt x="0" y="63"/>
                    </a:lnTo>
                    <a:lnTo>
                      <a:pt x="1" y="62"/>
                    </a:lnTo>
                    <a:lnTo>
                      <a:pt x="3" y="61"/>
                    </a:lnTo>
                    <a:lnTo>
                      <a:pt x="5" y="60"/>
                    </a:lnTo>
                    <a:lnTo>
                      <a:pt x="8" y="58"/>
                    </a:lnTo>
                    <a:lnTo>
                      <a:pt x="12" y="56"/>
                    </a:lnTo>
                    <a:lnTo>
                      <a:pt x="16" y="55"/>
                    </a:lnTo>
                    <a:lnTo>
                      <a:pt x="21" y="54"/>
                    </a:lnTo>
                    <a:lnTo>
                      <a:pt x="24" y="52"/>
                    </a:lnTo>
                    <a:lnTo>
                      <a:pt x="30" y="51"/>
                    </a:lnTo>
                    <a:lnTo>
                      <a:pt x="37" y="49"/>
                    </a:lnTo>
                    <a:lnTo>
                      <a:pt x="46" y="47"/>
                    </a:lnTo>
                    <a:lnTo>
                      <a:pt x="55" y="45"/>
                    </a:lnTo>
                    <a:lnTo>
                      <a:pt x="66" y="42"/>
                    </a:lnTo>
                    <a:lnTo>
                      <a:pt x="77" y="39"/>
                    </a:lnTo>
                    <a:lnTo>
                      <a:pt x="88" y="36"/>
                    </a:lnTo>
                    <a:lnTo>
                      <a:pt x="100" y="34"/>
                    </a:lnTo>
                    <a:lnTo>
                      <a:pt x="112" y="31"/>
                    </a:lnTo>
                    <a:lnTo>
                      <a:pt x="122" y="28"/>
                    </a:lnTo>
                    <a:lnTo>
                      <a:pt x="131" y="25"/>
                    </a:lnTo>
                    <a:lnTo>
                      <a:pt x="141" y="24"/>
                    </a:lnTo>
                    <a:lnTo>
                      <a:pt x="148" y="21"/>
                    </a:lnTo>
                    <a:lnTo>
                      <a:pt x="154" y="20"/>
                    </a:lnTo>
                    <a:lnTo>
                      <a:pt x="158" y="19"/>
                    </a:lnTo>
                    <a:lnTo>
                      <a:pt x="161" y="18"/>
                    </a:lnTo>
                    <a:lnTo>
                      <a:pt x="166" y="17"/>
                    </a:lnTo>
                    <a:lnTo>
                      <a:pt x="170" y="16"/>
                    </a:lnTo>
                    <a:lnTo>
                      <a:pt x="176" y="14"/>
                    </a:lnTo>
                    <a:lnTo>
                      <a:pt x="181" y="13"/>
                    </a:lnTo>
                    <a:lnTo>
                      <a:pt x="186" y="11"/>
                    </a:lnTo>
                    <a:lnTo>
                      <a:pt x="192" y="9"/>
                    </a:lnTo>
                    <a:lnTo>
                      <a:pt x="199" y="7"/>
                    </a:lnTo>
                    <a:lnTo>
                      <a:pt x="204" y="6"/>
                    </a:lnTo>
                    <a:lnTo>
                      <a:pt x="210" y="5"/>
                    </a:lnTo>
                    <a:lnTo>
                      <a:pt x="215" y="3"/>
                    </a:lnTo>
                    <a:lnTo>
                      <a:pt x="220" y="2"/>
                    </a:lnTo>
                    <a:lnTo>
                      <a:pt x="224" y="1"/>
                    </a:lnTo>
                    <a:lnTo>
                      <a:pt x="227" y="0"/>
                    </a:lnTo>
                    <a:lnTo>
                      <a:pt x="230" y="0"/>
                    </a:lnTo>
                    <a:lnTo>
                      <a:pt x="231" y="0"/>
                    </a:lnTo>
                    <a:lnTo>
                      <a:pt x="232" y="0"/>
                    </a:lnTo>
                    <a:lnTo>
                      <a:pt x="234" y="0"/>
                    </a:lnTo>
                    <a:lnTo>
                      <a:pt x="235" y="0"/>
                    </a:lnTo>
                    <a:lnTo>
                      <a:pt x="236" y="0"/>
                    </a:lnTo>
                    <a:lnTo>
                      <a:pt x="237" y="0"/>
                    </a:lnTo>
                    <a:lnTo>
                      <a:pt x="237" y="1"/>
                    </a:lnTo>
                    <a:lnTo>
                      <a:pt x="238" y="2"/>
                    </a:lnTo>
                    <a:lnTo>
                      <a:pt x="238" y="3"/>
                    </a:lnTo>
                    <a:lnTo>
                      <a:pt x="236" y="4"/>
                    </a:lnTo>
                    <a:lnTo>
                      <a:pt x="233" y="6"/>
                    </a:lnTo>
                    <a:lnTo>
                      <a:pt x="228" y="6"/>
                    </a:lnTo>
                    <a:lnTo>
                      <a:pt x="223" y="8"/>
                    </a:lnTo>
                    <a:lnTo>
                      <a:pt x="216" y="9"/>
                    </a:lnTo>
                    <a:lnTo>
                      <a:pt x="210" y="12"/>
                    </a:lnTo>
                    <a:lnTo>
                      <a:pt x="201" y="14"/>
                    </a:lnTo>
                    <a:lnTo>
                      <a:pt x="193" y="17"/>
                    </a:lnTo>
                    <a:lnTo>
                      <a:pt x="183" y="19"/>
                    </a:lnTo>
                    <a:lnTo>
                      <a:pt x="174" y="21"/>
                    </a:lnTo>
                    <a:lnTo>
                      <a:pt x="163" y="24"/>
                    </a:lnTo>
                    <a:lnTo>
                      <a:pt x="152" y="26"/>
                    </a:lnTo>
                    <a:lnTo>
                      <a:pt x="141" y="29"/>
                    </a:lnTo>
                    <a:lnTo>
                      <a:pt x="131" y="32"/>
                    </a:lnTo>
                    <a:lnTo>
                      <a:pt x="120" y="35"/>
                    </a:lnTo>
                    <a:lnTo>
                      <a:pt x="108" y="37"/>
                    </a:lnTo>
                    <a:lnTo>
                      <a:pt x="97" y="40"/>
                    </a:lnTo>
                    <a:lnTo>
                      <a:pt x="87" y="43"/>
                    </a:lnTo>
                    <a:lnTo>
                      <a:pt x="76" y="45"/>
                    </a:lnTo>
                    <a:lnTo>
                      <a:pt x="65" y="47"/>
                    </a:lnTo>
                    <a:lnTo>
                      <a:pt x="55" y="50"/>
                    </a:lnTo>
                    <a:lnTo>
                      <a:pt x="46" y="52"/>
                    </a:lnTo>
                    <a:lnTo>
                      <a:pt x="37" y="54"/>
                    </a:lnTo>
                    <a:lnTo>
                      <a:pt x="29" y="56"/>
                    </a:lnTo>
                    <a:lnTo>
                      <a:pt x="22" y="58"/>
                    </a:lnTo>
                    <a:lnTo>
                      <a:pt x="16" y="60"/>
                    </a:lnTo>
                    <a:lnTo>
                      <a:pt x="10" y="61"/>
                    </a:lnTo>
                    <a:lnTo>
                      <a:pt x="6" y="62"/>
                    </a:lnTo>
                    <a:lnTo>
                      <a:pt x="2" y="62"/>
                    </a:lnTo>
                    <a:lnTo>
                      <a:pt x="1" y="63"/>
                    </a:lnTo>
                    <a:lnTo>
                      <a:pt x="0" y="63"/>
                    </a:lnTo>
                  </a:path>
                </a:pathLst>
              </a:custGeom>
              <a:solidFill>
                <a:srgbClr val="200000"/>
              </a:solidFill>
              <a:ln w="12700" cap="rnd">
                <a:noFill/>
                <a:round/>
                <a:headEnd/>
                <a:tailEnd/>
              </a:ln>
            </p:spPr>
            <p:txBody>
              <a:bodyPr/>
              <a:lstStyle/>
              <a:p>
                <a:endParaRPr lang="en-US">
                  <a:solidFill>
                    <a:srgbClr val="000000"/>
                  </a:solidFill>
                </a:endParaRPr>
              </a:p>
            </p:txBody>
          </p:sp>
          <p:sp>
            <p:nvSpPr>
              <p:cNvPr id="29359" name="Freeform 480"/>
              <p:cNvSpPr>
                <a:spLocks/>
              </p:cNvSpPr>
              <p:nvPr/>
            </p:nvSpPr>
            <p:spPr bwMode="auto">
              <a:xfrm>
                <a:off x="3374" y="2523"/>
                <a:ext cx="241" cy="124"/>
              </a:xfrm>
              <a:custGeom>
                <a:avLst/>
                <a:gdLst>
                  <a:gd name="T0" fmla="*/ 240 w 241"/>
                  <a:gd name="T1" fmla="*/ 1 h 124"/>
                  <a:gd name="T2" fmla="*/ 238 w 241"/>
                  <a:gd name="T3" fmla="*/ 2 h 124"/>
                  <a:gd name="T4" fmla="*/ 233 w 241"/>
                  <a:gd name="T5" fmla="*/ 3 h 124"/>
                  <a:gd name="T6" fmla="*/ 227 w 241"/>
                  <a:gd name="T7" fmla="*/ 5 h 124"/>
                  <a:gd name="T8" fmla="*/ 219 w 241"/>
                  <a:gd name="T9" fmla="*/ 7 h 124"/>
                  <a:gd name="T10" fmla="*/ 211 w 241"/>
                  <a:gd name="T11" fmla="*/ 10 h 124"/>
                  <a:gd name="T12" fmla="*/ 203 w 241"/>
                  <a:gd name="T13" fmla="*/ 13 h 124"/>
                  <a:gd name="T14" fmla="*/ 195 w 241"/>
                  <a:gd name="T15" fmla="*/ 15 h 124"/>
                  <a:gd name="T16" fmla="*/ 189 w 241"/>
                  <a:gd name="T17" fmla="*/ 16 h 124"/>
                  <a:gd name="T18" fmla="*/ 183 w 241"/>
                  <a:gd name="T19" fmla="*/ 18 h 124"/>
                  <a:gd name="T20" fmla="*/ 175 w 241"/>
                  <a:gd name="T21" fmla="*/ 20 h 124"/>
                  <a:gd name="T22" fmla="*/ 165 w 241"/>
                  <a:gd name="T23" fmla="*/ 23 h 124"/>
                  <a:gd name="T24" fmla="*/ 152 w 241"/>
                  <a:gd name="T25" fmla="*/ 25 h 124"/>
                  <a:gd name="T26" fmla="*/ 138 w 241"/>
                  <a:gd name="T27" fmla="*/ 29 h 124"/>
                  <a:gd name="T28" fmla="*/ 123 w 241"/>
                  <a:gd name="T29" fmla="*/ 33 h 124"/>
                  <a:gd name="T30" fmla="*/ 107 w 241"/>
                  <a:gd name="T31" fmla="*/ 37 h 124"/>
                  <a:gd name="T32" fmla="*/ 90 w 241"/>
                  <a:gd name="T33" fmla="*/ 42 h 124"/>
                  <a:gd name="T34" fmla="*/ 74 w 241"/>
                  <a:gd name="T35" fmla="*/ 46 h 124"/>
                  <a:gd name="T36" fmla="*/ 59 w 241"/>
                  <a:gd name="T37" fmla="*/ 49 h 124"/>
                  <a:gd name="T38" fmla="*/ 45 w 241"/>
                  <a:gd name="T39" fmla="*/ 53 h 124"/>
                  <a:gd name="T40" fmla="*/ 33 w 241"/>
                  <a:gd name="T41" fmla="*/ 55 h 124"/>
                  <a:gd name="T42" fmla="*/ 23 w 241"/>
                  <a:gd name="T43" fmla="*/ 59 h 124"/>
                  <a:gd name="T44" fmla="*/ 14 w 241"/>
                  <a:gd name="T45" fmla="*/ 60 h 124"/>
                  <a:gd name="T46" fmla="*/ 9 w 241"/>
                  <a:gd name="T47" fmla="*/ 62 h 124"/>
                  <a:gd name="T48" fmla="*/ 3 w 241"/>
                  <a:gd name="T49" fmla="*/ 64 h 124"/>
                  <a:gd name="T50" fmla="*/ 0 w 241"/>
                  <a:gd name="T51" fmla="*/ 72 h 124"/>
                  <a:gd name="T52" fmla="*/ 3 w 241"/>
                  <a:gd name="T53" fmla="*/ 82 h 124"/>
                  <a:gd name="T54" fmla="*/ 6 w 241"/>
                  <a:gd name="T55" fmla="*/ 89 h 124"/>
                  <a:gd name="T56" fmla="*/ 214 w 241"/>
                  <a:gd name="T57" fmla="*/ 123 h 124"/>
                  <a:gd name="T58" fmla="*/ 216 w 241"/>
                  <a:gd name="T59" fmla="*/ 119 h 124"/>
                  <a:gd name="T60" fmla="*/ 218 w 241"/>
                  <a:gd name="T61" fmla="*/ 108 h 124"/>
                  <a:gd name="T62" fmla="*/ 223 w 241"/>
                  <a:gd name="T63" fmla="*/ 90 h 124"/>
                  <a:gd name="T64" fmla="*/ 228 w 241"/>
                  <a:gd name="T65" fmla="*/ 71 h 124"/>
                  <a:gd name="T66" fmla="*/ 233 w 241"/>
                  <a:gd name="T67" fmla="*/ 50 h 124"/>
                  <a:gd name="T68" fmla="*/ 236 w 241"/>
                  <a:gd name="T69" fmla="*/ 29 h 124"/>
                  <a:gd name="T70" fmla="*/ 239 w 241"/>
                  <a:gd name="T71" fmla="*/ 12 h 124"/>
                  <a:gd name="T72" fmla="*/ 240 w 241"/>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1"/>
                  <a:gd name="T112" fmla="*/ 0 h 124"/>
                  <a:gd name="T113" fmla="*/ 241 w 241"/>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1" h="124">
                    <a:moveTo>
                      <a:pt x="240" y="0"/>
                    </a:moveTo>
                    <a:lnTo>
                      <a:pt x="240" y="1"/>
                    </a:lnTo>
                    <a:lnTo>
                      <a:pt x="238" y="1"/>
                    </a:lnTo>
                    <a:lnTo>
                      <a:pt x="238" y="2"/>
                    </a:lnTo>
                    <a:lnTo>
                      <a:pt x="235" y="2"/>
                    </a:lnTo>
                    <a:lnTo>
                      <a:pt x="233" y="3"/>
                    </a:lnTo>
                    <a:lnTo>
                      <a:pt x="230" y="4"/>
                    </a:lnTo>
                    <a:lnTo>
                      <a:pt x="227" y="5"/>
                    </a:lnTo>
                    <a:lnTo>
                      <a:pt x="223" y="7"/>
                    </a:lnTo>
                    <a:lnTo>
                      <a:pt x="219" y="7"/>
                    </a:lnTo>
                    <a:lnTo>
                      <a:pt x="215" y="9"/>
                    </a:lnTo>
                    <a:lnTo>
                      <a:pt x="211" y="10"/>
                    </a:lnTo>
                    <a:lnTo>
                      <a:pt x="207" y="11"/>
                    </a:lnTo>
                    <a:lnTo>
                      <a:pt x="203" y="13"/>
                    </a:lnTo>
                    <a:lnTo>
                      <a:pt x="199" y="14"/>
                    </a:lnTo>
                    <a:lnTo>
                      <a:pt x="195" y="15"/>
                    </a:lnTo>
                    <a:lnTo>
                      <a:pt x="191" y="16"/>
                    </a:lnTo>
                    <a:lnTo>
                      <a:pt x="189" y="16"/>
                    </a:lnTo>
                    <a:lnTo>
                      <a:pt x="187" y="17"/>
                    </a:lnTo>
                    <a:lnTo>
                      <a:pt x="183" y="18"/>
                    </a:lnTo>
                    <a:lnTo>
                      <a:pt x="180" y="19"/>
                    </a:lnTo>
                    <a:lnTo>
                      <a:pt x="175" y="20"/>
                    </a:lnTo>
                    <a:lnTo>
                      <a:pt x="170" y="21"/>
                    </a:lnTo>
                    <a:lnTo>
                      <a:pt x="165" y="23"/>
                    </a:lnTo>
                    <a:lnTo>
                      <a:pt x="158" y="24"/>
                    </a:lnTo>
                    <a:lnTo>
                      <a:pt x="152" y="25"/>
                    </a:lnTo>
                    <a:lnTo>
                      <a:pt x="145" y="28"/>
                    </a:lnTo>
                    <a:lnTo>
                      <a:pt x="138" y="29"/>
                    </a:lnTo>
                    <a:lnTo>
                      <a:pt x="130" y="31"/>
                    </a:lnTo>
                    <a:lnTo>
                      <a:pt x="123" y="33"/>
                    </a:lnTo>
                    <a:lnTo>
                      <a:pt x="114" y="35"/>
                    </a:lnTo>
                    <a:lnTo>
                      <a:pt x="107" y="37"/>
                    </a:lnTo>
                    <a:lnTo>
                      <a:pt x="98" y="39"/>
                    </a:lnTo>
                    <a:lnTo>
                      <a:pt x="90" y="42"/>
                    </a:lnTo>
                    <a:lnTo>
                      <a:pt x="83" y="43"/>
                    </a:lnTo>
                    <a:lnTo>
                      <a:pt x="74" y="46"/>
                    </a:lnTo>
                    <a:lnTo>
                      <a:pt x="67" y="47"/>
                    </a:lnTo>
                    <a:lnTo>
                      <a:pt x="59" y="49"/>
                    </a:lnTo>
                    <a:lnTo>
                      <a:pt x="52" y="51"/>
                    </a:lnTo>
                    <a:lnTo>
                      <a:pt x="45" y="53"/>
                    </a:lnTo>
                    <a:lnTo>
                      <a:pt x="38" y="54"/>
                    </a:lnTo>
                    <a:lnTo>
                      <a:pt x="33" y="55"/>
                    </a:lnTo>
                    <a:lnTo>
                      <a:pt x="28" y="57"/>
                    </a:lnTo>
                    <a:lnTo>
                      <a:pt x="23" y="59"/>
                    </a:lnTo>
                    <a:lnTo>
                      <a:pt x="18" y="59"/>
                    </a:lnTo>
                    <a:lnTo>
                      <a:pt x="14" y="60"/>
                    </a:lnTo>
                    <a:lnTo>
                      <a:pt x="11" y="61"/>
                    </a:lnTo>
                    <a:lnTo>
                      <a:pt x="9" y="62"/>
                    </a:lnTo>
                    <a:lnTo>
                      <a:pt x="8" y="62"/>
                    </a:lnTo>
                    <a:lnTo>
                      <a:pt x="3" y="64"/>
                    </a:lnTo>
                    <a:lnTo>
                      <a:pt x="0" y="68"/>
                    </a:lnTo>
                    <a:lnTo>
                      <a:pt x="0" y="72"/>
                    </a:lnTo>
                    <a:lnTo>
                      <a:pt x="1" y="77"/>
                    </a:lnTo>
                    <a:lnTo>
                      <a:pt x="3" y="82"/>
                    </a:lnTo>
                    <a:lnTo>
                      <a:pt x="4" y="86"/>
                    </a:lnTo>
                    <a:lnTo>
                      <a:pt x="6" y="89"/>
                    </a:lnTo>
                    <a:lnTo>
                      <a:pt x="7" y="90"/>
                    </a:lnTo>
                    <a:lnTo>
                      <a:pt x="214" y="123"/>
                    </a:lnTo>
                    <a:lnTo>
                      <a:pt x="215" y="122"/>
                    </a:lnTo>
                    <a:lnTo>
                      <a:pt x="216" y="119"/>
                    </a:lnTo>
                    <a:lnTo>
                      <a:pt x="217" y="114"/>
                    </a:lnTo>
                    <a:lnTo>
                      <a:pt x="218" y="108"/>
                    </a:lnTo>
                    <a:lnTo>
                      <a:pt x="220" y="99"/>
                    </a:lnTo>
                    <a:lnTo>
                      <a:pt x="223" y="90"/>
                    </a:lnTo>
                    <a:lnTo>
                      <a:pt x="225" y="81"/>
                    </a:lnTo>
                    <a:lnTo>
                      <a:pt x="228" y="71"/>
                    </a:lnTo>
                    <a:lnTo>
                      <a:pt x="229" y="60"/>
                    </a:lnTo>
                    <a:lnTo>
                      <a:pt x="233" y="50"/>
                    </a:lnTo>
                    <a:lnTo>
                      <a:pt x="234" y="39"/>
                    </a:lnTo>
                    <a:lnTo>
                      <a:pt x="236" y="29"/>
                    </a:lnTo>
                    <a:lnTo>
                      <a:pt x="238" y="20"/>
                    </a:lnTo>
                    <a:lnTo>
                      <a:pt x="239" y="12"/>
                    </a:lnTo>
                    <a:lnTo>
                      <a:pt x="240" y="6"/>
                    </a:lnTo>
                    <a:lnTo>
                      <a:pt x="240" y="0"/>
                    </a:lnTo>
                  </a:path>
                </a:pathLst>
              </a:custGeom>
              <a:solidFill>
                <a:srgbClr val="402000"/>
              </a:solidFill>
              <a:ln w="12700" cap="rnd">
                <a:noFill/>
                <a:round/>
                <a:headEnd/>
                <a:tailEnd/>
              </a:ln>
            </p:spPr>
            <p:txBody>
              <a:bodyPr/>
              <a:lstStyle/>
              <a:p>
                <a:endParaRPr lang="en-US">
                  <a:solidFill>
                    <a:srgbClr val="000000"/>
                  </a:solidFill>
                </a:endParaRPr>
              </a:p>
            </p:txBody>
          </p:sp>
          <p:sp>
            <p:nvSpPr>
              <p:cNvPr id="29360" name="Freeform 481"/>
              <p:cNvSpPr>
                <a:spLocks/>
              </p:cNvSpPr>
              <p:nvPr/>
            </p:nvSpPr>
            <p:spPr bwMode="auto">
              <a:xfrm>
                <a:off x="3569" y="2522"/>
                <a:ext cx="47" cy="14"/>
              </a:xfrm>
              <a:custGeom>
                <a:avLst/>
                <a:gdLst>
                  <a:gd name="T0" fmla="*/ 0 w 47"/>
                  <a:gd name="T1" fmla="*/ 11 h 14"/>
                  <a:gd name="T2" fmla="*/ 0 w 47"/>
                  <a:gd name="T3" fmla="*/ 11 h 14"/>
                  <a:gd name="T4" fmla="*/ 3 w 47"/>
                  <a:gd name="T5" fmla="*/ 11 h 14"/>
                  <a:gd name="T6" fmla="*/ 7 w 47"/>
                  <a:gd name="T7" fmla="*/ 10 h 14"/>
                  <a:gd name="T8" fmla="*/ 11 w 47"/>
                  <a:gd name="T9" fmla="*/ 9 h 14"/>
                  <a:gd name="T10" fmla="*/ 15 w 47"/>
                  <a:gd name="T11" fmla="*/ 8 h 14"/>
                  <a:gd name="T12" fmla="*/ 18 w 47"/>
                  <a:gd name="T13" fmla="*/ 7 h 14"/>
                  <a:gd name="T14" fmla="*/ 22 w 47"/>
                  <a:gd name="T15" fmla="*/ 7 h 14"/>
                  <a:gd name="T16" fmla="*/ 26 w 47"/>
                  <a:gd name="T17" fmla="*/ 5 h 14"/>
                  <a:gd name="T18" fmla="*/ 29 w 47"/>
                  <a:gd name="T19" fmla="*/ 4 h 14"/>
                  <a:gd name="T20" fmla="*/ 32 w 47"/>
                  <a:gd name="T21" fmla="*/ 4 h 14"/>
                  <a:gd name="T22" fmla="*/ 35 w 47"/>
                  <a:gd name="T23" fmla="*/ 3 h 14"/>
                  <a:gd name="T24" fmla="*/ 38 w 47"/>
                  <a:gd name="T25" fmla="*/ 2 h 14"/>
                  <a:gd name="T26" fmla="*/ 41 w 47"/>
                  <a:gd name="T27" fmla="*/ 1 h 14"/>
                  <a:gd name="T28" fmla="*/ 42 w 47"/>
                  <a:gd name="T29" fmla="*/ 1 h 14"/>
                  <a:gd name="T30" fmla="*/ 44 w 47"/>
                  <a:gd name="T31" fmla="*/ 1 h 14"/>
                  <a:gd name="T32" fmla="*/ 44 w 47"/>
                  <a:gd name="T33" fmla="*/ 0 h 14"/>
                  <a:gd name="T34" fmla="*/ 45 w 47"/>
                  <a:gd name="T35" fmla="*/ 0 h 14"/>
                  <a:gd name="T36" fmla="*/ 46 w 47"/>
                  <a:gd name="T37" fmla="*/ 2 h 14"/>
                  <a:gd name="T38" fmla="*/ 45 w 47"/>
                  <a:gd name="T39" fmla="*/ 2 h 14"/>
                  <a:gd name="T40" fmla="*/ 44 w 47"/>
                  <a:gd name="T41" fmla="*/ 2 h 14"/>
                  <a:gd name="T42" fmla="*/ 43 w 47"/>
                  <a:gd name="T43" fmla="*/ 2 h 14"/>
                  <a:gd name="T44" fmla="*/ 41 w 47"/>
                  <a:gd name="T45" fmla="*/ 3 h 14"/>
                  <a:gd name="T46" fmla="*/ 39 w 47"/>
                  <a:gd name="T47" fmla="*/ 4 h 14"/>
                  <a:gd name="T48" fmla="*/ 36 w 47"/>
                  <a:gd name="T49" fmla="*/ 4 h 14"/>
                  <a:gd name="T50" fmla="*/ 33 w 47"/>
                  <a:gd name="T51" fmla="*/ 5 h 14"/>
                  <a:gd name="T52" fmla="*/ 30 w 47"/>
                  <a:gd name="T53" fmla="*/ 6 h 14"/>
                  <a:gd name="T54" fmla="*/ 27 w 47"/>
                  <a:gd name="T55" fmla="*/ 7 h 14"/>
                  <a:gd name="T56" fmla="*/ 23 w 47"/>
                  <a:gd name="T57" fmla="*/ 8 h 14"/>
                  <a:gd name="T58" fmla="*/ 19 w 47"/>
                  <a:gd name="T59" fmla="*/ 9 h 14"/>
                  <a:gd name="T60" fmla="*/ 15 w 47"/>
                  <a:gd name="T61" fmla="*/ 9 h 14"/>
                  <a:gd name="T62" fmla="*/ 12 w 47"/>
                  <a:gd name="T63" fmla="*/ 11 h 14"/>
                  <a:gd name="T64" fmla="*/ 8 w 47"/>
                  <a:gd name="T65" fmla="*/ 11 h 14"/>
                  <a:gd name="T66" fmla="*/ 4 w 47"/>
                  <a:gd name="T67" fmla="*/ 12 h 14"/>
                  <a:gd name="T68" fmla="*/ 0 w 47"/>
                  <a:gd name="T69" fmla="*/ 13 h 14"/>
                  <a:gd name="T70" fmla="*/ 0 w 47"/>
                  <a:gd name="T71" fmla="*/ 11 h 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7"/>
                  <a:gd name="T109" fmla="*/ 0 h 14"/>
                  <a:gd name="T110" fmla="*/ 47 w 47"/>
                  <a:gd name="T111" fmla="*/ 14 h 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7" h="14">
                    <a:moveTo>
                      <a:pt x="0" y="11"/>
                    </a:moveTo>
                    <a:lnTo>
                      <a:pt x="0" y="11"/>
                    </a:lnTo>
                    <a:lnTo>
                      <a:pt x="3" y="11"/>
                    </a:lnTo>
                    <a:lnTo>
                      <a:pt x="7" y="10"/>
                    </a:lnTo>
                    <a:lnTo>
                      <a:pt x="11" y="9"/>
                    </a:lnTo>
                    <a:lnTo>
                      <a:pt x="15" y="8"/>
                    </a:lnTo>
                    <a:lnTo>
                      <a:pt x="18" y="7"/>
                    </a:lnTo>
                    <a:lnTo>
                      <a:pt x="22" y="7"/>
                    </a:lnTo>
                    <a:lnTo>
                      <a:pt x="26" y="5"/>
                    </a:lnTo>
                    <a:lnTo>
                      <a:pt x="29" y="4"/>
                    </a:lnTo>
                    <a:lnTo>
                      <a:pt x="32" y="4"/>
                    </a:lnTo>
                    <a:lnTo>
                      <a:pt x="35" y="3"/>
                    </a:lnTo>
                    <a:lnTo>
                      <a:pt x="38" y="2"/>
                    </a:lnTo>
                    <a:lnTo>
                      <a:pt x="41" y="1"/>
                    </a:lnTo>
                    <a:lnTo>
                      <a:pt x="42" y="1"/>
                    </a:lnTo>
                    <a:lnTo>
                      <a:pt x="44" y="1"/>
                    </a:lnTo>
                    <a:lnTo>
                      <a:pt x="44" y="0"/>
                    </a:lnTo>
                    <a:lnTo>
                      <a:pt x="45" y="0"/>
                    </a:lnTo>
                    <a:lnTo>
                      <a:pt x="46" y="2"/>
                    </a:lnTo>
                    <a:lnTo>
                      <a:pt x="45" y="2"/>
                    </a:lnTo>
                    <a:lnTo>
                      <a:pt x="44" y="2"/>
                    </a:lnTo>
                    <a:lnTo>
                      <a:pt x="43" y="2"/>
                    </a:lnTo>
                    <a:lnTo>
                      <a:pt x="41" y="3"/>
                    </a:lnTo>
                    <a:lnTo>
                      <a:pt x="39" y="4"/>
                    </a:lnTo>
                    <a:lnTo>
                      <a:pt x="36" y="4"/>
                    </a:lnTo>
                    <a:lnTo>
                      <a:pt x="33" y="5"/>
                    </a:lnTo>
                    <a:lnTo>
                      <a:pt x="30" y="6"/>
                    </a:lnTo>
                    <a:lnTo>
                      <a:pt x="27" y="7"/>
                    </a:lnTo>
                    <a:lnTo>
                      <a:pt x="23" y="8"/>
                    </a:lnTo>
                    <a:lnTo>
                      <a:pt x="19" y="9"/>
                    </a:lnTo>
                    <a:lnTo>
                      <a:pt x="15" y="9"/>
                    </a:lnTo>
                    <a:lnTo>
                      <a:pt x="12" y="11"/>
                    </a:lnTo>
                    <a:lnTo>
                      <a:pt x="8" y="11"/>
                    </a:lnTo>
                    <a:lnTo>
                      <a:pt x="4" y="12"/>
                    </a:lnTo>
                    <a:lnTo>
                      <a:pt x="0" y="13"/>
                    </a:lnTo>
                    <a:lnTo>
                      <a:pt x="0" y="11"/>
                    </a:lnTo>
                  </a:path>
                </a:pathLst>
              </a:custGeom>
              <a:solidFill>
                <a:srgbClr val="000000"/>
              </a:solidFill>
              <a:ln w="12700" cap="rnd">
                <a:noFill/>
                <a:round/>
                <a:headEnd/>
                <a:tailEnd/>
              </a:ln>
            </p:spPr>
            <p:txBody>
              <a:bodyPr/>
              <a:lstStyle/>
              <a:p>
                <a:endParaRPr lang="en-US">
                  <a:solidFill>
                    <a:srgbClr val="000000"/>
                  </a:solidFill>
                </a:endParaRPr>
              </a:p>
            </p:txBody>
          </p:sp>
          <p:sp>
            <p:nvSpPr>
              <p:cNvPr id="29361" name="Freeform 482"/>
              <p:cNvSpPr>
                <a:spLocks/>
              </p:cNvSpPr>
              <p:nvPr/>
            </p:nvSpPr>
            <p:spPr bwMode="auto">
              <a:xfrm>
                <a:off x="3382" y="2538"/>
                <a:ext cx="183" cy="46"/>
              </a:xfrm>
              <a:custGeom>
                <a:avLst/>
                <a:gdLst>
                  <a:gd name="T0" fmla="*/ 0 w 183"/>
                  <a:gd name="T1" fmla="*/ 43 h 46"/>
                  <a:gd name="T2" fmla="*/ 3 w 183"/>
                  <a:gd name="T3" fmla="*/ 43 h 46"/>
                  <a:gd name="T4" fmla="*/ 10 w 183"/>
                  <a:gd name="T5" fmla="*/ 40 h 46"/>
                  <a:gd name="T6" fmla="*/ 19 w 183"/>
                  <a:gd name="T7" fmla="*/ 39 h 46"/>
                  <a:gd name="T8" fmla="*/ 31 w 183"/>
                  <a:gd name="T9" fmla="*/ 36 h 46"/>
                  <a:gd name="T10" fmla="*/ 44 w 183"/>
                  <a:gd name="T11" fmla="*/ 33 h 46"/>
                  <a:gd name="T12" fmla="*/ 59 w 183"/>
                  <a:gd name="T13" fmla="*/ 30 h 46"/>
                  <a:gd name="T14" fmla="*/ 74 w 183"/>
                  <a:gd name="T15" fmla="*/ 26 h 46"/>
                  <a:gd name="T16" fmla="*/ 90 w 183"/>
                  <a:gd name="T17" fmla="*/ 22 h 46"/>
                  <a:gd name="T18" fmla="*/ 106 w 183"/>
                  <a:gd name="T19" fmla="*/ 18 h 46"/>
                  <a:gd name="T20" fmla="*/ 122 w 183"/>
                  <a:gd name="T21" fmla="*/ 14 h 46"/>
                  <a:gd name="T22" fmla="*/ 137 w 183"/>
                  <a:gd name="T23" fmla="*/ 11 h 46"/>
                  <a:gd name="T24" fmla="*/ 150 w 183"/>
                  <a:gd name="T25" fmla="*/ 8 h 46"/>
                  <a:gd name="T26" fmla="*/ 161 w 183"/>
                  <a:gd name="T27" fmla="*/ 5 h 46"/>
                  <a:gd name="T28" fmla="*/ 170 w 183"/>
                  <a:gd name="T29" fmla="*/ 3 h 46"/>
                  <a:gd name="T30" fmla="*/ 178 w 183"/>
                  <a:gd name="T31" fmla="*/ 1 h 46"/>
                  <a:gd name="T32" fmla="*/ 182 w 183"/>
                  <a:gd name="T33" fmla="*/ 0 h 46"/>
                  <a:gd name="T34" fmla="*/ 180 w 183"/>
                  <a:gd name="T35" fmla="*/ 3 h 46"/>
                  <a:gd name="T36" fmla="*/ 175 w 183"/>
                  <a:gd name="T37" fmla="*/ 4 h 46"/>
                  <a:gd name="T38" fmla="*/ 167 w 183"/>
                  <a:gd name="T39" fmla="*/ 6 h 46"/>
                  <a:gd name="T40" fmla="*/ 156 w 183"/>
                  <a:gd name="T41" fmla="*/ 8 h 46"/>
                  <a:gd name="T42" fmla="*/ 143 w 183"/>
                  <a:gd name="T43" fmla="*/ 11 h 46"/>
                  <a:gd name="T44" fmla="*/ 129 w 183"/>
                  <a:gd name="T45" fmla="*/ 14 h 46"/>
                  <a:gd name="T46" fmla="*/ 114 w 183"/>
                  <a:gd name="T47" fmla="*/ 18 h 46"/>
                  <a:gd name="T48" fmla="*/ 98 w 183"/>
                  <a:gd name="T49" fmla="*/ 22 h 46"/>
                  <a:gd name="T50" fmla="*/ 83 w 183"/>
                  <a:gd name="T51" fmla="*/ 26 h 46"/>
                  <a:gd name="T52" fmla="*/ 67 w 183"/>
                  <a:gd name="T53" fmla="*/ 30 h 46"/>
                  <a:gd name="T54" fmla="*/ 51 w 183"/>
                  <a:gd name="T55" fmla="*/ 34 h 46"/>
                  <a:gd name="T56" fmla="*/ 37 w 183"/>
                  <a:gd name="T57" fmla="*/ 37 h 46"/>
                  <a:gd name="T58" fmla="*/ 26 w 183"/>
                  <a:gd name="T59" fmla="*/ 40 h 46"/>
                  <a:gd name="T60" fmla="*/ 15 w 183"/>
                  <a:gd name="T61" fmla="*/ 42 h 46"/>
                  <a:gd name="T62" fmla="*/ 7 w 183"/>
                  <a:gd name="T63" fmla="*/ 43 h 46"/>
                  <a:gd name="T64" fmla="*/ 2 w 183"/>
                  <a:gd name="T65" fmla="*/ 45 h 46"/>
                  <a:gd name="T66" fmla="*/ 0 w 183"/>
                  <a:gd name="T67" fmla="*/ 43 h 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3"/>
                  <a:gd name="T103" fmla="*/ 0 h 46"/>
                  <a:gd name="T104" fmla="*/ 183 w 183"/>
                  <a:gd name="T105" fmla="*/ 46 h 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3" h="46">
                    <a:moveTo>
                      <a:pt x="0" y="43"/>
                    </a:moveTo>
                    <a:lnTo>
                      <a:pt x="0" y="43"/>
                    </a:lnTo>
                    <a:lnTo>
                      <a:pt x="2" y="43"/>
                    </a:lnTo>
                    <a:lnTo>
                      <a:pt x="3" y="43"/>
                    </a:lnTo>
                    <a:lnTo>
                      <a:pt x="7" y="42"/>
                    </a:lnTo>
                    <a:lnTo>
                      <a:pt x="10" y="40"/>
                    </a:lnTo>
                    <a:lnTo>
                      <a:pt x="14" y="40"/>
                    </a:lnTo>
                    <a:lnTo>
                      <a:pt x="19" y="39"/>
                    </a:lnTo>
                    <a:lnTo>
                      <a:pt x="25" y="37"/>
                    </a:lnTo>
                    <a:lnTo>
                      <a:pt x="31" y="36"/>
                    </a:lnTo>
                    <a:lnTo>
                      <a:pt x="37" y="34"/>
                    </a:lnTo>
                    <a:lnTo>
                      <a:pt x="44" y="33"/>
                    </a:lnTo>
                    <a:lnTo>
                      <a:pt x="51" y="31"/>
                    </a:lnTo>
                    <a:lnTo>
                      <a:pt x="59" y="30"/>
                    </a:lnTo>
                    <a:lnTo>
                      <a:pt x="66" y="27"/>
                    </a:lnTo>
                    <a:lnTo>
                      <a:pt x="74" y="26"/>
                    </a:lnTo>
                    <a:lnTo>
                      <a:pt x="82" y="24"/>
                    </a:lnTo>
                    <a:lnTo>
                      <a:pt x="90" y="22"/>
                    </a:lnTo>
                    <a:lnTo>
                      <a:pt x="98" y="20"/>
                    </a:lnTo>
                    <a:lnTo>
                      <a:pt x="106" y="18"/>
                    </a:lnTo>
                    <a:lnTo>
                      <a:pt x="113" y="16"/>
                    </a:lnTo>
                    <a:lnTo>
                      <a:pt x="122" y="14"/>
                    </a:lnTo>
                    <a:lnTo>
                      <a:pt x="129" y="12"/>
                    </a:lnTo>
                    <a:lnTo>
                      <a:pt x="137" y="11"/>
                    </a:lnTo>
                    <a:lnTo>
                      <a:pt x="143" y="9"/>
                    </a:lnTo>
                    <a:lnTo>
                      <a:pt x="150" y="8"/>
                    </a:lnTo>
                    <a:lnTo>
                      <a:pt x="156" y="6"/>
                    </a:lnTo>
                    <a:lnTo>
                      <a:pt x="161" y="5"/>
                    </a:lnTo>
                    <a:lnTo>
                      <a:pt x="166" y="4"/>
                    </a:lnTo>
                    <a:lnTo>
                      <a:pt x="170" y="3"/>
                    </a:lnTo>
                    <a:lnTo>
                      <a:pt x="175" y="2"/>
                    </a:lnTo>
                    <a:lnTo>
                      <a:pt x="178" y="1"/>
                    </a:lnTo>
                    <a:lnTo>
                      <a:pt x="180" y="1"/>
                    </a:lnTo>
                    <a:lnTo>
                      <a:pt x="182" y="0"/>
                    </a:lnTo>
                    <a:lnTo>
                      <a:pt x="182" y="2"/>
                    </a:lnTo>
                    <a:lnTo>
                      <a:pt x="180" y="3"/>
                    </a:lnTo>
                    <a:lnTo>
                      <a:pt x="179" y="3"/>
                    </a:lnTo>
                    <a:lnTo>
                      <a:pt x="175" y="4"/>
                    </a:lnTo>
                    <a:lnTo>
                      <a:pt x="171" y="5"/>
                    </a:lnTo>
                    <a:lnTo>
                      <a:pt x="167" y="6"/>
                    </a:lnTo>
                    <a:lnTo>
                      <a:pt x="161" y="7"/>
                    </a:lnTo>
                    <a:lnTo>
                      <a:pt x="156" y="8"/>
                    </a:lnTo>
                    <a:lnTo>
                      <a:pt x="150" y="10"/>
                    </a:lnTo>
                    <a:lnTo>
                      <a:pt x="143" y="11"/>
                    </a:lnTo>
                    <a:lnTo>
                      <a:pt x="137" y="13"/>
                    </a:lnTo>
                    <a:lnTo>
                      <a:pt x="129" y="14"/>
                    </a:lnTo>
                    <a:lnTo>
                      <a:pt x="122" y="17"/>
                    </a:lnTo>
                    <a:lnTo>
                      <a:pt x="114" y="18"/>
                    </a:lnTo>
                    <a:lnTo>
                      <a:pt x="107" y="21"/>
                    </a:lnTo>
                    <a:lnTo>
                      <a:pt x="98" y="22"/>
                    </a:lnTo>
                    <a:lnTo>
                      <a:pt x="90" y="24"/>
                    </a:lnTo>
                    <a:lnTo>
                      <a:pt x="83" y="26"/>
                    </a:lnTo>
                    <a:lnTo>
                      <a:pt x="74" y="27"/>
                    </a:lnTo>
                    <a:lnTo>
                      <a:pt x="67" y="30"/>
                    </a:lnTo>
                    <a:lnTo>
                      <a:pt x="59" y="31"/>
                    </a:lnTo>
                    <a:lnTo>
                      <a:pt x="51" y="34"/>
                    </a:lnTo>
                    <a:lnTo>
                      <a:pt x="45" y="35"/>
                    </a:lnTo>
                    <a:lnTo>
                      <a:pt x="37" y="37"/>
                    </a:lnTo>
                    <a:lnTo>
                      <a:pt x="31" y="38"/>
                    </a:lnTo>
                    <a:lnTo>
                      <a:pt x="26" y="40"/>
                    </a:lnTo>
                    <a:lnTo>
                      <a:pt x="20" y="40"/>
                    </a:lnTo>
                    <a:lnTo>
                      <a:pt x="15" y="42"/>
                    </a:lnTo>
                    <a:lnTo>
                      <a:pt x="11" y="43"/>
                    </a:lnTo>
                    <a:lnTo>
                      <a:pt x="7" y="43"/>
                    </a:lnTo>
                    <a:lnTo>
                      <a:pt x="4" y="44"/>
                    </a:lnTo>
                    <a:lnTo>
                      <a:pt x="2" y="45"/>
                    </a:lnTo>
                    <a:lnTo>
                      <a:pt x="1" y="45"/>
                    </a:lnTo>
                    <a:lnTo>
                      <a:pt x="0" y="43"/>
                    </a:lnTo>
                  </a:path>
                </a:pathLst>
              </a:custGeom>
              <a:solidFill>
                <a:srgbClr val="000000"/>
              </a:solidFill>
              <a:ln w="12700" cap="rnd">
                <a:noFill/>
                <a:round/>
                <a:headEnd/>
                <a:tailEnd/>
              </a:ln>
            </p:spPr>
            <p:txBody>
              <a:bodyPr/>
              <a:lstStyle/>
              <a:p>
                <a:endParaRPr lang="en-US">
                  <a:solidFill>
                    <a:srgbClr val="000000"/>
                  </a:solidFill>
                </a:endParaRPr>
              </a:p>
            </p:txBody>
          </p:sp>
          <p:sp>
            <p:nvSpPr>
              <p:cNvPr id="29362" name="Freeform 483"/>
              <p:cNvSpPr>
                <a:spLocks/>
              </p:cNvSpPr>
              <p:nvPr/>
            </p:nvSpPr>
            <p:spPr bwMode="auto">
              <a:xfrm>
                <a:off x="3372" y="2586"/>
                <a:ext cx="7" cy="28"/>
              </a:xfrm>
              <a:custGeom>
                <a:avLst/>
                <a:gdLst>
                  <a:gd name="T0" fmla="*/ 5 w 7"/>
                  <a:gd name="T1" fmla="*/ 27 h 28"/>
                  <a:gd name="T2" fmla="*/ 5 w 7"/>
                  <a:gd name="T3" fmla="*/ 26 h 28"/>
                  <a:gd name="T4" fmla="*/ 4 w 7"/>
                  <a:gd name="T5" fmla="*/ 26 h 28"/>
                  <a:gd name="T6" fmla="*/ 3 w 7"/>
                  <a:gd name="T7" fmla="*/ 23 h 28"/>
                  <a:gd name="T8" fmla="*/ 2 w 7"/>
                  <a:gd name="T9" fmla="*/ 19 h 28"/>
                  <a:gd name="T10" fmla="*/ 1 w 7"/>
                  <a:gd name="T11" fmla="*/ 15 h 28"/>
                  <a:gd name="T12" fmla="*/ 0 w 7"/>
                  <a:gd name="T13" fmla="*/ 10 h 28"/>
                  <a:gd name="T14" fmla="*/ 1 w 7"/>
                  <a:gd name="T15" fmla="*/ 6 h 28"/>
                  <a:gd name="T16" fmla="*/ 3 w 7"/>
                  <a:gd name="T17" fmla="*/ 2 h 28"/>
                  <a:gd name="T18" fmla="*/ 6 w 7"/>
                  <a:gd name="T19" fmla="*/ 0 h 28"/>
                  <a:gd name="T20" fmla="*/ 6 w 7"/>
                  <a:gd name="T21" fmla="*/ 2 h 28"/>
                  <a:gd name="T22" fmla="*/ 3 w 7"/>
                  <a:gd name="T23" fmla="*/ 4 h 28"/>
                  <a:gd name="T24" fmla="*/ 2 w 7"/>
                  <a:gd name="T25" fmla="*/ 7 h 28"/>
                  <a:gd name="T26" fmla="*/ 2 w 7"/>
                  <a:gd name="T27" fmla="*/ 10 h 28"/>
                  <a:gd name="T28" fmla="*/ 2 w 7"/>
                  <a:gd name="T29" fmla="*/ 14 h 28"/>
                  <a:gd name="T30" fmla="*/ 4 w 7"/>
                  <a:gd name="T31" fmla="*/ 18 h 28"/>
                  <a:gd name="T32" fmla="*/ 5 w 7"/>
                  <a:gd name="T33" fmla="*/ 22 h 28"/>
                  <a:gd name="T34" fmla="*/ 6 w 7"/>
                  <a:gd name="T35" fmla="*/ 24 h 28"/>
                  <a:gd name="T36" fmla="*/ 6 w 7"/>
                  <a:gd name="T37" fmla="*/ 26 h 28"/>
                  <a:gd name="T38" fmla="*/ 5 w 7"/>
                  <a:gd name="T39" fmla="*/ 25 h 28"/>
                  <a:gd name="T40" fmla="*/ 5 w 7"/>
                  <a:gd name="T41" fmla="*/ 27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28"/>
                  <a:gd name="T65" fmla="*/ 7 w 7"/>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28">
                    <a:moveTo>
                      <a:pt x="5" y="27"/>
                    </a:moveTo>
                    <a:lnTo>
                      <a:pt x="5" y="26"/>
                    </a:lnTo>
                    <a:lnTo>
                      <a:pt x="4" y="26"/>
                    </a:lnTo>
                    <a:lnTo>
                      <a:pt x="3" y="23"/>
                    </a:lnTo>
                    <a:lnTo>
                      <a:pt x="2" y="19"/>
                    </a:lnTo>
                    <a:lnTo>
                      <a:pt x="1" y="15"/>
                    </a:lnTo>
                    <a:lnTo>
                      <a:pt x="0" y="10"/>
                    </a:lnTo>
                    <a:lnTo>
                      <a:pt x="1" y="6"/>
                    </a:lnTo>
                    <a:lnTo>
                      <a:pt x="3" y="2"/>
                    </a:lnTo>
                    <a:lnTo>
                      <a:pt x="6" y="0"/>
                    </a:lnTo>
                    <a:lnTo>
                      <a:pt x="6" y="2"/>
                    </a:lnTo>
                    <a:lnTo>
                      <a:pt x="3" y="4"/>
                    </a:lnTo>
                    <a:lnTo>
                      <a:pt x="2" y="7"/>
                    </a:lnTo>
                    <a:lnTo>
                      <a:pt x="2" y="10"/>
                    </a:lnTo>
                    <a:lnTo>
                      <a:pt x="2" y="14"/>
                    </a:lnTo>
                    <a:lnTo>
                      <a:pt x="4" y="18"/>
                    </a:lnTo>
                    <a:lnTo>
                      <a:pt x="5" y="22"/>
                    </a:lnTo>
                    <a:lnTo>
                      <a:pt x="6" y="24"/>
                    </a:lnTo>
                    <a:lnTo>
                      <a:pt x="6" y="26"/>
                    </a:lnTo>
                    <a:lnTo>
                      <a:pt x="5" y="25"/>
                    </a:lnTo>
                    <a:lnTo>
                      <a:pt x="5" y="27"/>
                    </a:lnTo>
                  </a:path>
                </a:pathLst>
              </a:custGeom>
              <a:solidFill>
                <a:srgbClr val="000000"/>
              </a:solidFill>
              <a:ln w="12700" cap="rnd">
                <a:noFill/>
                <a:round/>
                <a:headEnd/>
                <a:tailEnd/>
              </a:ln>
            </p:spPr>
            <p:txBody>
              <a:bodyPr/>
              <a:lstStyle/>
              <a:p>
                <a:endParaRPr lang="en-US">
                  <a:solidFill>
                    <a:srgbClr val="000000"/>
                  </a:solidFill>
                </a:endParaRPr>
              </a:p>
            </p:txBody>
          </p:sp>
          <p:sp>
            <p:nvSpPr>
              <p:cNvPr id="29363" name="Freeform 484"/>
              <p:cNvSpPr>
                <a:spLocks/>
              </p:cNvSpPr>
              <p:nvPr/>
            </p:nvSpPr>
            <p:spPr bwMode="auto">
              <a:xfrm>
                <a:off x="3381" y="2615"/>
                <a:ext cx="209" cy="34"/>
              </a:xfrm>
              <a:custGeom>
                <a:avLst/>
                <a:gdLst>
                  <a:gd name="T0" fmla="*/ 208 w 209"/>
                  <a:gd name="T1" fmla="*/ 32 h 34"/>
                  <a:gd name="T2" fmla="*/ 206 w 209"/>
                  <a:gd name="T3" fmla="*/ 33 h 34"/>
                  <a:gd name="T4" fmla="*/ 0 w 209"/>
                  <a:gd name="T5" fmla="*/ 2 h 34"/>
                  <a:gd name="T6" fmla="*/ 0 w 209"/>
                  <a:gd name="T7" fmla="*/ 0 h 34"/>
                  <a:gd name="T8" fmla="*/ 207 w 209"/>
                  <a:gd name="T9" fmla="*/ 31 h 34"/>
                  <a:gd name="T10" fmla="*/ 206 w 209"/>
                  <a:gd name="T11" fmla="*/ 32 h 34"/>
                  <a:gd name="T12" fmla="*/ 208 w 209"/>
                  <a:gd name="T13" fmla="*/ 32 h 34"/>
                  <a:gd name="T14" fmla="*/ 0 60000 65536"/>
                  <a:gd name="T15" fmla="*/ 0 60000 65536"/>
                  <a:gd name="T16" fmla="*/ 0 60000 65536"/>
                  <a:gd name="T17" fmla="*/ 0 60000 65536"/>
                  <a:gd name="T18" fmla="*/ 0 60000 65536"/>
                  <a:gd name="T19" fmla="*/ 0 60000 65536"/>
                  <a:gd name="T20" fmla="*/ 0 60000 65536"/>
                  <a:gd name="T21" fmla="*/ 0 w 209"/>
                  <a:gd name="T22" fmla="*/ 0 h 34"/>
                  <a:gd name="T23" fmla="*/ 209 w 209"/>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9" h="34">
                    <a:moveTo>
                      <a:pt x="208" y="32"/>
                    </a:moveTo>
                    <a:lnTo>
                      <a:pt x="206" y="33"/>
                    </a:lnTo>
                    <a:lnTo>
                      <a:pt x="0" y="2"/>
                    </a:lnTo>
                    <a:lnTo>
                      <a:pt x="0" y="0"/>
                    </a:lnTo>
                    <a:lnTo>
                      <a:pt x="207" y="31"/>
                    </a:lnTo>
                    <a:lnTo>
                      <a:pt x="206" y="32"/>
                    </a:lnTo>
                    <a:lnTo>
                      <a:pt x="208" y="32"/>
                    </a:lnTo>
                  </a:path>
                </a:pathLst>
              </a:custGeom>
              <a:solidFill>
                <a:srgbClr val="000000"/>
              </a:solidFill>
              <a:ln w="12700" cap="rnd">
                <a:noFill/>
                <a:round/>
                <a:headEnd/>
                <a:tailEnd/>
              </a:ln>
            </p:spPr>
            <p:txBody>
              <a:bodyPr/>
              <a:lstStyle/>
              <a:p>
                <a:endParaRPr lang="en-US">
                  <a:solidFill>
                    <a:srgbClr val="000000"/>
                  </a:solidFill>
                </a:endParaRPr>
              </a:p>
            </p:txBody>
          </p:sp>
          <p:sp>
            <p:nvSpPr>
              <p:cNvPr id="29364" name="Freeform 485"/>
              <p:cNvSpPr>
                <a:spLocks/>
              </p:cNvSpPr>
              <p:nvPr/>
            </p:nvSpPr>
            <p:spPr bwMode="auto">
              <a:xfrm>
                <a:off x="3592" y="2522"/>
                <a:ext cx="25" cy="126"/>
              </a:xfrm>
              <a:custGeom>
                <a:avLst/>
                <a:gdLst>
                  <a:gd name="T0" fmla="*/ 23 w 25"/>
                  <a:gd name="T1" fmla="*/ 0 h 126"/>
                  <a:gd name="T2" fmla="*/ 24 w 25"/>
                  <a:gd name="T3" fmla="*/ 1 h 126"/>
                  <a:gd name="T4" fmla="*/ 23 w 25"/>
                  <a:gd name="T5" fmla="*/ 7 h 126"/>
                  <a:gd name="T6" fmla="*/ 23 w 25"/>
                  <a:gd name="T7" fmla="*/ 13 h 126"/>
                  <a:gd name="T8" fmla="*/ 22 w 25"/>
                  <a:gd name="T9" fmla="*/ 21 h 126"/>
                  <a:gd name="T10" fmla="*/ 20 w 25"/>
                  <a:gd name="T11" fmla="*/ 31 h 126"/>
                  <a:gd name="T12" fmla="*/ 18 w 25"/>
                  <a:gd name="T13" fmla="*/ 41 h 126"/>
                  <a:gd name="T14" fmla="*/ 17 w 25"/>
                  <a:gd name="T15" fmla="*/ 51 h 126"/>
                  <a:gd name="T16" fmla="*/ 15 w 25"/>
                  <a:gd name="T17" fmla="*/ 61 h 126"/>
                  <a:gd name="T18" fmla="*/ 13 w 25"/>
                  <a:gd name="T19" fmla="*/ 72 h 126"/>
                  <a:gd name="T20" fmla="*/ 11 w 25"/>
                  <a:gd name="T21" fmla="*/ 83 h 126"/>
                  <a:gd name="T22" fmla="*/ 8 w 25"/>
                  <a:gd name="T23" fmla="*/ 92 h 126"/>
                  <a:gd name="T24" fmla="*/ 7 w 25"/>
                  <a:gd name="T25" fmla="*/ 100 h 126"/>
                  <a:gd name="T26" fmla="*/ 5 w 25"/>
                  <a:gd name="T27" fmla="*/ 109 h 126"/>
                  <a:gd name="T28" fmla="*/ 4 w 25"/>
                  <a:gd name="T29" fmla="*/ 115 h 126"/>
                  <a:gd name="T30" fmla="*/ 3 w 25"/>
                  <a:gd name="T31" fmla="*/ 120 h 126"/>
                  <a:gd name="T32" fmla="*/ 2 w 25"/>
                  <a:gd name="T33" fmla="*/ 123 h 126"/>
                  <a:gd name="T34" fmla="*/ 2 w 25"/>
                  <a:gd name="T35" fmla="*/ 125 h 126"/>
                  <a:gd name="T36" fmla="*/ 0 w 25"/>
                  <a:gd name="T37" fmla="*/ 124 h 126"/>
                  <a:gd name="T38" fmla="*/ 0 w 25"/>
                  <a:gd name="T39" fmla="*/ 123 h 126"/>
                  <a:gd name="T40" fmla="*/ 1 w 25"/>
                  <a:gd name="T41" fmla="*/ 120 h 126"/>
                  <a:gd name="T42" fmla="*/ 2 w 25"/>
                  <a:gd name="T43" fmla="*/ 114 h 126"/>
                  <a:gd name="T44" fmla="*/ 4 w 25"/>
                  <a:gd name="T45" fmla="*/ 109 h 126"/>
                  <a:gd name="T46" fmla="*/ 5 w 25"/>
                  <a:gd name="T47" fmla="*/ 100 h 126"/>
                  <a:gd name="T48" fmla="*/ 7 w 25"/>
                  <a:gd name="T49" fmla="*/ 92 h 126"/>
                  <a:gd name="T50" fmla="*/ 9 w 25"/>
                  <a:gd name="T51" fmla="*/ 82 h 126"/>
                  <a:gd name="T52" fmla="*/ 11 w 25"/>
                  <a:gd name="T53" fmla="*/ 72 h 126"/>
                  <a:gd name="T54" fmla="*/ 13 w 25"/>
                  <a:gd name="T55" fmla="*/ 61 h 126"/>
                  <a:gd name="T56" fmla="*/ 15 w 25"/>
                  <a:gd name="T57" fmla="*/ 51 h 126"/>
                  <a:gd name="T58" fmla="*/ 17 w 25"/>
                  <a:gd name="T59" fmla="*/ 40 h 126"/>
                  <a:gd name="T60" fmla="*/ 18 w 25"/>
                  <a:gd name="T61" fmla="*/ 30 h 126"/>
                  <a:gd name="T62" fmla="*/ 20 w 25"/>
                  <a:gd name="T63" fmla="*/ 21 h 126"/>
                  <a:gd name="T64" fmla="*/ 20 w 25"/>
                  <a:gd name="T65" fmla="*/ 13 h 126"/>
                  <a:gd name="T66" fmla="*/ 21 w 25"/>
                  <a:gd name="T67" fmla="*/ 7 h 126"/>
                  <a:gd name="T68" fmla="*/ 21 w 25"/>
                  <a:gd name="T69" fmla="*/ 1 h 126"/>
                  <a:gd name="T70" fmla="*/ 23 w 25"/>
                  <a:gd name="T71" fmla="*/ 2 h 126"/>
                  <a:gd name="T72" fmla="*/ 23 w 25"/>
                  <a:gd name="T73" fmla="*/ 0 h 1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
                  <a:gd name="T112" fmla="*/ 0 h 126"/>
                  <a:gd name="T113" fmla="*/ 25 w 25"/>
                  <a:gd name="T114" fmla="*/ 126 h 12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 h="126">
                    <a:moveTo>
                      <a:pt x="23" y="0"/>
                    </a:moveTo>
                    <a:lnTo>
                      <a:pt x="24" y="1"/>
                    </a:lnTo>
                    <a:lnTo>
                      <a:pt x="23" y="7"/>
                    </a:lnTo>
                    <a:lnTo>
                      <a:pt x="23" y="13"/>
                    </a:lnTo>
                    <a:lnTo>
                      <a:pt x="22" y="21"/>
                    </a:lnTo>
                    <a:lnTo>
                      <a:pt x="20" y="31"/>
                    </a:lnTo>
                    <a:lnTo>
                      <a:pt x="18" y="41"/>
                    </a:lnTo>
                    <a:lnTo>
                      <a:pt x="17" y="51"/>
                    </a:lnTo>
                    <a:lnTo>
                      <a:pt x="15" y="61"/>
                    </a:lnTo>
                    <a:lnTo>
                      <a:pt x="13" y="72"/>
                    </a:lnTo>
                    <a:lnTo>
                      <a:pt x="11" y="83"/>
                    </a:lnTo>
                    <a:lnTo>
                      <a:pt x="8" y="92"/>
                    </a:lnTo>
                    <a:lnTo>
                      <a:pt x="7" y="100"/>
                    </a:lnTo>
                    <a:lnTo>
                      <a:pt x="5" y="109"/>
                    </a:lnTo>
                    <a:lnTo>
                      <a:pt x="4" y="115"/>
                    </a:lnTo>
                    <a:lnTo>
                      <a:pt x="3" y="120"/>
                    </a:lnTo>
                    <a:lnTo>
                      <a:pt x="2" y="123"/>
                    </a:lnTo>
                    <a:lnTo>
                      <a:pt x="2" y="125"/>
                    </a:lnTo>
                    <a:lnTo>
                      <a:pt x="0" y="124"/>
                    </a:lnTo>
                    <a:lnTo>
                      <a:pt x="0" y="123"/>
                    </a:lnTo>
                    <a:lnTo>
                      <a:pt x="1" y="120"/>
                    </a:lnTo>
                    <a:lnTo>
                      <a:pt x="2" y="114"/>
                    </a:lnTo>
                    <a:lnTo>
                      <a:pt x="4" y="109"/>
                    </a:lnTo>
                    <a:lnTo>
                      <a:pt x="5" y="100"/>
                    </a:lnTo>
                    <a:lnTo>
                      <a:pt x="7" y="92"/>
                    </a:lnTo>
                    <a:lnTo>
                      <a:pt x="9" y="82"/>
                    </a:lnTo>
                    <a:lnTo>
                      <a:pt x="11" y="72"/>
                    </a:lnTo>
                    <a:lnTo>
                      <a:pt x="13" y="61"/>
                    </a:lnTo>
                    <a:lnTo>
                      <a:pt x="15" y="51"/>
                    </a:lnTo>
                    <a:lnTo>
                      <a:pt x="17" y="40"/>
                    </a:lnTo>
                    <a:lnTo>
                      <a:pt x="18" y="30"/>
                    </a:lnTo>
                    <a:lnTo>
                      <a:pt x="20" y="21"/>
                    </a:lnTo>
                    <a:lnTo>
                      <a:pt x="20" y="13"/>
                    </a:lnTo>
                    <a:lnTo>
                      <a:pt x="21" y="7"/>
                    </a:lnTo>
                    <a:lnTo>
                      <a:pt x="21" y="1"/>
                    </a:lnTo>
                    <a:lnTo>
                      <a:pt x="23" y="2"/>
                    </a:lnTo>
                    <a:lnTo>
                      <a:pt x="23" y="0"/>
                    </a:lnTo>
                  </a:path>
                </a:pathLst>
              </a:custGeom>
              <a:solidFill>
                <a:srgbClr val="000000"/>
              </a:solidFill>
              <a:ln w="12700" cap="rnd">
                <a:noFill/>
                <a:round/>
                <a:headEnd/>
                <a:tailEnd/>
              </a:ln>
            </p:spPr>
            <p:txBody>
              <a:bodyPr/>
              <a:lstStyle/>
              <a:p>
                <a:endParaRPr lang="en-US">
                  <a:solidFill>
                    <a:srgbClr val="000000"/>
                  </a:solidFill>
                </a:endParaRPr>
              </a:p>
            </p:txBody>
          </p:sp>
          <p:sp>
            <p:nvSpPr>
              <p:cNvPr id="29365" name="Freeform 486"/>
              <p:cNvSpPr>
                <a:spLocks/>
              </p:cNvSpPr>
              <p:nvPr/>
            </p:nvSpPr>
            <p:spPr bwMode="auto">
              <a:xfrm>
                <a:off x="3378" y="2561"/>
                <a:ext cx="126" cy="36"/>
              </a:xfrm>
              <a:custGeom>
                <a:avLst/>
                <a:gdLst>
                  <a:gd name="T0" fmla="*/ 123 w 126"/>
                  <a:gd name="T1" fmla="*/ 0 h 36"/>
                  <a:gd name="T2" fmla="*/ 118 w 126"/>
                  <a:gd name="T3" fmla="*/ 1 h 36"/>
                  <a:gd name="T4" fmla="*/ 112 w 126"/>
                  <a:gd name="T5" fmla="*/ 3 h 36"/>
                  <a:gd name="T6" fmla="*/ 105 w 126"/>
                  <a:gd name="T7" fmla="*/ 4 h 36"/>
                  <a:gd name="T8" fmla="*/ 98 w 126"/>
                  <a:gd name="T9" fmla="*/ 6 h 36"/>
                  <a:gd name="T10" fmla="*/ 91 w 126"/>
                  <a:gd name="T11" fmla="*/ 7 h 36"/>
                  <a:gd name="T12" fmla="*/ 85 w 126"/>
                  <a:gd name="T13" fmla="*/ 9 h 36"/>
                  <a:gd name="T14" fmla="*/ 80 w 126"/>
                  <a:gd name="T15" fmla="*/ 10 h 36"/>
                  <a:gd name="T16" fmla="*/ 77 w 126"/>
                  <a:gd name="T17" fmla="*/ 10 h 36"/>
                  <a:gd name="T18" fmla="*/ 72 w 126"/>
                  <a:gd name="T19" fmla="*/ 11 h 36"/>
                  <a:gd name="T20" fmla="*/ 65 w 126"/>
                  <a:gd name="T21" fmla="*/ 13 h 36"/>
                  <a:gd name="T22" fmla="*/ 59 w 126"/>
                  <a:gd name="T23" fmla="*/ 15 h 36"/>
                  <a:gd name="T24" fmla="*/ 51 w 126"/>
                  <a:gd name="T25" fmla="*/ 16 h 36"/>
                  <a:gd name="T26" fmla="*/ 44 w 126"/>
                  <a:gd name="T27" fmla="*/ 18 h 36"/>
                  <a:gd name="T28" fmla="*/ 38 w 126"/>
                  <a:gd name="T29" fmla="*/ 19 h 36"/>
                  <a:gd name="T30" fmla="*/ 33 w 126"/>
                  <a:gd name="T31" fmla="*/ 21 h 36"/>
                  <a:gd name="T32" fmla="*/ 28 w 126"/>
                  <a:gd name="T33" fmla="*/ 22 h 36"/>
                  <a:gd name="T34" fmla="*/ 22 w 126"/>
                  <a:gd name="T35" fmla="*/ 23 h 36"/>
                  <a:gd name="T36" fmla="*/ 16 w 126"/>
                  <a:gd name="T37" fmla="*/ 25 h 36"/>
                  <a:gd name="T38" fmla="*/ 10 w 126"/>
                  <a:gd name="T39" fmla="*/ 25 h 36"/>
                  <a:gd name="T40" fmla="*/ 6 w 126"/>
                  <a:gd name="T41" fmla="*/ 27 h 36"/>
                  <a:gd name="T42" fmla="*/ 2 w 126"/>
                  <a:gd name="T43" fmla="*/ 28 h 36"/>
                  <a:gd name="T44" fmla="*/ 1 w 126"/>
                  <a:gd name="T45" fmla="*/ 31 h 36"/>
                  <a:gd name="T46" fmla="*/ 1 w 126"/>
                  <a:gd name="T47" fmla="*/ 33 h 36"/>
                  <a:gd name="T48" fmla="*/ 3 w 126"/>
                  <a:gd name="T49" fmla="*/ 35 h 36"/>
                  <a:gd name="T50" fmla="*/ 2 w 126"/>
                  <a:gd name="T51" fmla="*/ 34 h 36"/>
                  <a:gd name="T52" fmla="*/ 2 w 126"/>
                  <a:gd name="T53" fmla="*/ 32 h 36"/>
                  <a:gd name="T54" fmla="*/ 3 w 126"/>
                  <a:gd name="T55" fmla="*/ 30 h 36"/>
                  <a:gd name="T56" fmla="*/ 7 w 126"/>
                  <a:gd name="T57" fmla="*/ 28 h 36"/>
                  <a:gd name="T58" fmla="*/ 11 w 126"/>
                  <a:gd name="T59" fmla="*/ 27 h 36"/>
                  <a:gd name="T60" fmla="*/ 15 w 126"/>
                  <a:gd name="T61" fmla="*/ 26 h 36"/>
                  <a:gd name="T62" fmla="*/ 20 w 126"/>
                  <a:gd name="T63" fmla="*/ 25 h 36"/>
                  <a:gd name="T64" fmla="*/ 25 w 126"/>
                  <a:gd name="T65" fmla="*/ 24 h 36"/>
                  <a:gd name="T66" fmla="*/ 30 w 126"/>
                  <a:gd name="T67" fmla="*/ 22 h 36"/>
                  <a:gd name="T68" fmla="*/ 35 w 126"/>
                  <a:gd name="T69" fmla="*/ 21 h 36"/>
                  <a:gd name="T70" fmla="*/ 40 w 126"/>
                  <a:gd name="T71" fmla="*/ 20 h 36"/>
                  <a:gd name="T72" fmla="*/ 43 w 126"/>
                  <a:gd name="T73" fmla="*/ 19 h 36"/>
                  <a:gd name="T74" fmla="*/ 47 w 126"/>
                  <a:gd name="T75" fmla="*/ 18 h 36"/>
                  <a:gd name="T76" fmla="*/ 54 w 126"/>
                  <a:gd name="T77" fmla="*/ 17 h 36"/>
                  <a:gd name="T78" fmla="*/ 61 w 126"/>
                  <a:gd name="T79" fmla="*/ 15 h 36"/>
                  <a:gd name="T80" fmla="*/ 69 w 126"/>
                  <a:gd name="T81" fmla="*/ 13 h 36"/>
                  <a:gd name="T82" fmla="*/ 76 w 126"/>
                  <a:gd name="T83" fmla="*/ 12 h 36"/>
                  <a:gd name="T84" fmla="*/ 83 w 126"/>
                  <a:gd name="T85" fmla="*/ 10 h 36"/>
                  <a:gd name="T86" fmla="*/ 87 w 126"/>
                  <a:gd name="T87" fmla="*/ 10 h 36"/>
                  <a:gd name="T88" fmla="*/ 88 w 126"/>
                  <a:gd name="T89" fmla="*/ 9 h 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36"/>
                  <a:gd name="T137" fmla="*/ 126 w 126"/>
                  <a:gd name="T138" fmla="*/ 36 h 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36">
                    <a:moveTo>
                      <a:pt x="125" y="0"/>
                    </a:moveTo>
                    <a:lnTo>
                      <a:pt x="123" y="0"/>
                    </a:lnTo>
                    <a:lnTo>
                      <a:pt x="121" y="1"/>
                    </a:lnTo>
                    <a:lnTo>
                      <a:pt x="118" y="1"/>
                    </a:lnTo>
                    <a:lnTo>
                      <a:pt x="115" y="2"/>
                    </a:lnTo>
                    <a:lnTo>
                      <a:pt x="112" y="3"/>
                    </a:lnTo>
                    <a:lnTo>
                      <a:pt x="109" y="4"/>
                    </a:lnTo>
                    <a:lnTo>
                      <a:pt x="105" y="4"/>
                    </a:lnTo>
                    <a:lnTo>
                      <a:pt x="101" y="5"/>
                    </a:lnTo>
                    <a:lnTo>
                      <a:pt x="98" y="6"/>
                    </a:lnTo>
                    <a:lnTo>
                      <a:pt x="94" y="7"/>
                    </a:lnTo>
                    <a:lnTo>
                      <a:pt x="91" y="7"/>
                    </a:lnTo>
                    <a:lnTo>
                      <a:pt x="87" y="8"/>
                    </a:lnTo>
                    <a:lnTo>
                      <a:pt x="85" y="9"/>
                    </a:lnTo>
                    <a:lnTo>
                      <a:pt x="83" y="9"/>
                    </a:lnTo>
                    <a:lnTo>
                      <a:pt x="80" y="10"/>
                    </a:lnTo>
                    <a:lnTo>
                      <a:pt x="78" y="10"/>
                    </a:lnTo>
                    <a:lnTo>
                      <a:pt x="77" y="10"/>
                    </a:lnTo>
                    <a:lnTo>
                      <a:pt x="74" y="11"/>
                    </a:lnTo>
                    <a:lnTo>
                      <a:pt x="72" y="11"/>
                    </a:lnTo>
                    <a:lnTo>
                      <a:pt x="69" y="13"/>
                    </a:lnTo>
                    <a:lnTo>
                      <a:pt x="65" y="13"/>
                    </a:lnTo>
                    <a:lnTo>
                      <a:pt x="62" y="13"/>
                    </a:lnTo>
                    <a:lnTo>
                      <a:pt x="59" y="15"/>
                    </a:lnTo>
                    <a:lnTo>
                      <a:pt x="55" y="16"/>
                    </a:lnTo>
                    <a:lnTo>
                      <a:pt x="51" y="16"/>
                    </a:lnTo>
                    <a:lnTo>
                      <a:pt x="47" y="17"/>
                    </a:lnTo>
                    <a:lnTo>
                      <a:pt x="44" y="18"/>
                    </a:lnTo>
                    <a:lnTo>
                      <a:pt x="41" y="19"/>
                    </a:lnTo>
                    <a:lnTo>
                      <a:pt x="38" y="19"/>
                    </a:lnTo>
                    <a:lnTo>
                      <a:pt x="35" y="20"/>
                    </a:lnTo>
                    <a:lnTo>
                      <a:pt x="33" y="21"/>
                    </a:lnTo>
                    <a:lnTo>
                      <a:pt x="31" y="21"/>
                    </a:lnTo>
                    <a:lnTo>
                      <a:pt x="28" y="22"/>
                    </a:lnTo>
                    <a:lnTo>
                      <a:pt x="25" y="22"/>
                    </a:lnTo>
                    <a:lnTo>
                      <a:pt x="22" y="23"/>
                    </a:lnTo>
                    <a:lnTo>
                      <a:pt x="19" y="24"/>
                    </a:lnTo>
                    <a:lnTo>
                      <a:pt x="16" y="25"/>
                    </a:lnTo>
                    <a:lnTo>
                      <a:pt x="13" y="25"/>
                    </a:lnTo>
                    <a:lnTo>
                      <a:pt x="10" y="25"/>
                    </a:lnTo>
                    <a:lnTo>
                      <a:pt x="7" y="26"/>
                    </a:lnTo>
                    <a:lnTo>
                      <a:pt x="6" y="27"/>
                    </a:lnTo>
                    <a:lnTo>
                      <a:pt x="4" y="28"/>
                    </a:lnTo>
                    <a:lnTo>
                      <a:pt x="2" y="28"/>
                    </a:lnTo>
                    <a:lnTo>
                      <a:pt x="1" y="29"/>
                    </a:lnTo>
                    <a:lnTo>
                      <a:pt x="1" y="31"/>
                    </a:lnTo>
                    <a:lnTo>
                      <a:pt x="0" y="31"/>
                    </a:lnTo>
                    <a:lnTo>
                      <a:pt x="1" y="33"/>
                    </a:lnTo>
                    <a:lnTo>
                      <a:pt x="2" y="34"/>
                    </a:lnTo>
                    <a:lnTo>
                      <a:pt x="3" y="35"/>
                    </a:lnTo>
                    <a:lnTo>
                      <a:pt x="3" y="34"/>
                    </a:lnTo>
                    <a:lnTo>
                      <a:pt x="2" y="34"/>
                    </a:lnTo>
                    <a:lnTo>
                      <a:pt x="2" y="32"/>
                    </a:lnTo>
                    <a:lnTo>
                      <a:pt x="2" y="31"/>
                    </a:lnTo>
                    <a:lnTo>
                      <a:pt x="3" y="30"/>
                    </a:lnTo>
                    <a:lnTo>
                      <a:pt x="5" y="29"/>
                    </a:lnTo>
                    <a:lnTo>
                      <a:pt x="7" y="28"/>
                    </a:lnTo>
                    <a:lnTo>
                      <a:pt x="9" y="28"/>
                    </a:lnTo>
                    <a:lnTo>
                      <a:pt x="11" y="27"/>
                    </a:lnTo>
                    <a:lnTo>
                      <a:pt x="12" y="26"/>
                    </a:lnTo>
                    <a:lnTo>
                      <a:pt x="15" y="26"/>
                    </a:lnTo>
                    <a:lnTo>
                      <a:pt x="17" y="25"/>
                    </a:lnTo>
                    <a:lnTo>
                      <a:pt x="20" y="25"/>
                    </a:lnTo>
                    <a:lnTo>
                      <a:pt x="22" y="24"/>
                    </a:lnTo>
                    <a:lnTo>
                      <a:pt x="25" y="24"/>
                    </a:lnTo>
                    <a:lnTo>
                      <a:pt x="28" y="23"/>
                    </a:lnTo>
                    <a:lnTo>
                      <a:pt x="30" y="22"/>
                    </a:lnTo>
                    <a:lnTo>
                      <a:pt x="33" y="22"/>
                    </a:lnTo>
                    <a:lnTo>
                      <a:pt x="35" y="21"/>
                    </a:lnTo>
                    <a:lnTo>
                      <a:pt x="38" y="21"/>
                    </a:lnTo>
                    <a:lnTo>
                      <a:pt x="40" y="20"/>
                    </a:lnTo>
                    <a:lnTo>
                      <a:pt x="42" y="19"/>
                    </a:lnTo>
                    <a:lnTo>
                      <a:pt x="43" y="19"/>
                    </a:lnTo>
                    <a:lnTo>
                      <a:pt x="45" y="19"/>
                    </a:lnTo>
                    <a:lnTo>
                      <a:pt x="47" y="18"/>
                    </a:lnTo>
                    <a:lnTo>
                      <a:pt x="51" y="17"/>
                    </a:lnTo>
                    <a:lnTo>
                      <a:pt x="54" y="17"/>
                    </a:lnTo>
                    <a:lnTo>
                      <a:pt x="57" y="16"/>
                    </a:lnTo>
                    <a:lnTo>
                      <a:pt x="61" y="15"/>
                    </a:lnTo>
                    <a:lnTo>
                      <a:pt x="65" y="14"/>
                    </a:lnTo>
                    <a:lnTo>
                      <a:pt x="69" y="13"/>
                    </a:lnTo>
                    <a:lnTo>
                      <a:pt x="73" y="13"/>
                    </a:lnTo>
                    <a:lnTo>
                      <a:pt x="76" y="12"/>
                    </a:lnTo>
                    <a:lnTo>
                      <a:pt x="79" y="11"/>
                    </a:lnTo>
                    <a:lnTo>
                      <a:pt x="83" y="10"/>
                    </a:lnTo>
                    <a:lnTo>
                      <a:pt x="85" y="10"/>
                    </a:lnTo>
                    <a:lnTo>
                      <a:pt x="87" y="10"/>
                    </a:lnTo>
                    <a:lnTo>
                      <a:pt x="87" y="9"/>
                    </a:lnTo>
                    <a:lnTo>
                      <a:pt x="88" y="9"/>
                    </a:lnTo>
                    <a:lnTo>
                      <a:pt x="125" y="0"/>
                    </a:lnTo>
                  </a:path>
                </a:pathLst>
              </a:custGeom>
              <a:solidFill>
                <a:srgbClr val="200000"/>
              </a:solidFill>
              <a:ln w="12700" cap="rnd">
                <a:noFill/>
                <a:round/>
                <a:headEnd/>
                <a:tailEnd/>
              </a:ln>
            </p:spPr>
            <p:txBody>
              <a:bodyPr/>
              <a:lstStyle/>
              <a:p>
                <a:endParaRPr lang="en-US">
                  <a:solidFill>
                    <a:srgbClr val="000000"/>
                  </a:solidFill>
                </a:endParaRPr>
              </a:p>
            </p:txBody>
          </p:sp>
          <p:sp>
            <p:nvSpPr>
              <p:cNvPr id="29366" name="Freeform 487"/>
              <p:cNvSpPr>
                <a:spLocks/>
              </p:cNvSpPr>
              <p:nvPr/>
            </p:nvSpPr>
            <p:spPr bwMode="auto">
              <a:xfrm>
                <a:off x="3373" y="2599"/>
                <a:ext cx="4" cy="2"/>
              </a:xfrm>
              <a:custGeom>
                <a:avLst/>
                <a:gdLst>
                  <a:gd name="T0" fmla="*/ 3 w 4"/>
                  <a:gd name="T1" fmla="*/ 0 h 2"/>
                  <a:gd name="T2" fmla="*/ 3 w 4"/>
                  <a:gd name="T3" fmla="*/ 0 h 2"/>
                  <a:gd name="T4" fmla="*/ 2 w 4"/>
                  <a:gd name="T5" fmla="*/ 1 h 2"/>
                  <a:gd name="T6" fmla="*/ 2 w 4"/>
                  <a:gd name="T7" fmla="*/ 1 h 2"/>
                  <a:gd name="T8" fmla="*/ 1 w 4"/>
                  <a:gd name="T9" fmla="*/ 1 h 2"/>
                  <a:gd name="T10" fmla="*/ 1 w 4"/>
                  <a:gd name="T11" fmla="*/ 1 h 2"/>
                  <a:gd name="T12" fmla="*/ 0 w 4"/>
                  <a:gd name="T13" fmla="*/ 1 h 2"/>
                  <a:gd name="T14" fmla="*/ 0 w 4"/>
                  <a:gd name="T15" fmla="*/ 0 h 2"/>
                  <a:gd name="T16" fmla="*/ 0 w 4"/>
                  <a:gd name="T17" fmla="*/ 0 h 2"/>
                  <a:gd name="T18" fmla="*/ 3 w 4"/>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2"/>
                  <a:gd name="T32" fmla="*/ 4 w 4"/>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2">
                    <a:moveTo>
                      <a:pt x="3" y="0"/>
                    </a:moveTo>
                    <a:lnTo>
                      <a:pt x="3" y="0"/>
                    </a:lnTo>
                    <a:lnTo>
                      <a:pt x="2" y="1"/>
                    </a:lnTo>
                    <a:lnTo>
                      <a:pt x="1" y="1"/>
                    </a:lnTo>
                    <a:lnTo>
                      <a:pt x="0" y="1"/>
                    </a:lnTo>
                    <a:lnTo>
                      <a:pt x="0" y="0"/>
                    </a:lnTo>
                    <a:lnTo>
                      <a:pt x="3" y="0"/>
                    </a:lnTo>
                  </a:path>
                </a:pathLst>
              </a:custGeom>
              <a:solidFill>
                <a:srgbClr val="602010"/>
              </a:solidFill>
              <a:ln w="12700" cap="rnd">
                <a:noFill/>
                <a:round/>
                <a:headEnd/>
                <a:tailEnd/>
              </a:ln>
            </p:spPr>
            <p:txBody>
              <a:bodyPr/>
              <a:lstStyle/>
              <a:p>
                <a:endParaRPr lang="en-US">
                  <a:solidFill>
                    <a:srgbClr val="000000"/>
                  </a:solidFill>
                </a:endParaRPr>
              </a:p>
            </p:txBody>
          </p:sp>
          <p:sp>
            <p:nvSpPr>
              <p:cNvPr id="29367" name="Freeform 488"/>
              <p:cNvSpPr>
                <a:spLocks/>
              </p:cNvSpPr>
              <p:nvPr/>
            </p:nvSpPr>
            <p:spPr bwMode="auto">
              <a:xfrm>
                <a:off x="3373" y="2585"/>
                <a:ext cx="8" cy="11"/>
              </a:xfrm>
              <a:custGeom>
                <a:avLst/>
                <a:gdLst>
                  <a:gd name="T0" fmla="*/ 7 w 8"/>
                  <a:gd name="T1" fmla="*/ 5 h 11"/>
                  <a:gd name="T2" fmla="*/ 7 w 8"/>
                  <a:gd name="T3" fmla="*/ 5 h 11"/>
                  <a:gd name="T4" fmla="*/ 6 w 8"/>
                  <a:gd name="T5" fmla="*/ 6 h 11"/>
                  <a:gd name="T6" fmla="*/ 5 w 8"/>
                  <a:gd name="T7" fmla="*/ 6 h 11"/>
                  <a:gd name="T8" fmla="*/ 5 w 8"/>
                  <a:gd name="T9" fmla="*/ 7 h 11"/>
                  <a:gd name="T10" fmla="*/ 5 w 8"/>
                  <a:gd name="T11" fmla="*/ 7 h 11"/>
                  <a:gd name="T12" fmla="*/ 5 w 8"/>
                  <a:gd name="T13" fmla="*/ 8 h 11"/>
                  <a:gd name="T14" fmla="*/ 5 w 8"/>
                  <a:gd name="T15" fmla="*/ 9 h 11"/>
                  <a:gd name="T16" fmla="*/ 5 w 8"/>
                  <a:gd name="T17" fmla="*/ 10 h 11"/>
                  <a:gd name="T18" fmla="*/ 0 w 8"/>
                  <a:gd name="T19" fmla="*/ 10 h 11"/>
                  <a:gd name="T20" fmla="*/ 0 w 8"/>
                  <a:gd name="T21" fmla="*/ 9 h 11"/>
                  <a:gd name="T22" fmla="*/ 0 w 8"/>
                  <a:gd name="T23" fmla="*/ 8 h 11"/>
                  <a:gd name="T24" fmla="*/ 0 w 8"/>
                  <a:gd name="T25" fmla="*/ 7 h 11"/>
                  <a:gd name="T26" fmla="*/ 0 w 8"/>
                  <a:gd name="T27" fmla="*/ 6 h 11"/>
                  <a:gd name="T28" fmla="*/ 1 w 8"/>
                  <a:gd name="T29" fmla="*/ 4 h 11"/>
                  <a:gd name="T30" fmla="*/ 2 w 8"/>
                  <a:gd name="T31" fmla="*/ 2 h 11"/>
                  <a:gd name="T32" fmla="*/ 4 w 8"/>
                  <a:gd name="T33" fmla="*/ 1 h 11"/>
                  <a:gd name="T34" fmla="*/ 6 w 8"/>
                  <a:gd name="T35" fmla="*/ 0 h 11"/>
                  <a:gd name="T36" fmla="*/ 7 w 8"/>
                  <a:gd name="T37" fmla="*/ 5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11"/>
                  <a:gd name="T59" fmla="*/ 8 w 8"/>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11">
                    <a:moveTo>
                      <a:pt x="7" y="5"/>
                    </a:moveTo>
                    <a:lnTo>
                      <a:pt x="7" y="5"/>
                    </a:lnTo>
                    <a:lnTo>
                      <a:pt x="6" y="6"/>
                    </a:lnTo>
                    <a:lnTo>
                      <a:pt x="5" y="6"/>
                    </a:lnTo>
                    <a:lnTo>
                      <a:pt x="5" y="7"/>
                    </a:lnTo>
                    <a:lnTo>
                      <a:pt x="5" y="8"/>
                    </a:lnTo>
                    <a:lnTo>
                      <a:pt x="5" y="9"/>
                    </a:lnTo>
                    <a:lnTo>
                      <a:pt x="5" y="10"/>
                    </a:lnTo>
                    <a:lnTo>
                      <a:pt x="0" y="10"/>
                    </a:lnTo>
                    <a:lnTo>
                      <a:pt x="0" y="9"/>
                    </a:lnTo>
                    <a:lnTo>
                      <a:pt x="0" y="8"/>
                    </a:lnTo>
                    <a:lnTo>
                      <a:pt x="0" y="7"/>
                    </a:lnTo>
                    <a:lnTo>
                      <a:pt x="0" y="6"/>
                    </a:lnTo>
                    <a:lnTo>
                      <a:pt x="1" y="4"/>
                    </a:lnTo>
                    <a:lnTo>
                      <a:pt x="2" y="2"/>
                    </a:lnTo>
                    <a:lnTo>
                      <a:pt x="4" y="1"/>
                    </a:lnTo>
                    <a:lnTo>
                      <a:pt x="6" y="0"/>
                    </a:lnTo>
                    <a:lnTo>
                      <a:pt x="7" y="5"/>
                    </a:lnTo>
                  </a:path>
                </a:pathLst>
              </a:custGeom>
              <a:solidFill>
                <a:srgbClr val="602010"/>
              </a:solidFill>
              <a:ln w="12700" cap="rnd">
                <a:noFill/>
                <a:round/>
                <a:headEnd/>
                <a:tailEnd/>
              </a:ln>
            </p:spPr>
            <p:txBody>
              <a:bodyPr/>
              <a:lstStyle/>
              <a:p>
                <a:endParaRPr lang="en-US">
                  <a:solidFill>
                    <a:srgbClr val="000000"/>
                  </a:solidFill>
                </a:endParaRPr>
              </a:p>
            </p:txBody>
          </p:sp>
          <p:sp>
            <p:nvSpPr>
              <p:cNvPr id="29368" name="Freeform 489"/>
              <p:cNvSpPr>
                <a:spLocks/>
              </p:cNvSpPr>
              <p:nvPr/>
            </p:nvSpPr>
            <p:spPr bwMode="auto">
              <a:xfrm>
                <a:off x="3383" y="2527"/>
                <a:ext cx="219" cy="61"/>
              </a:xfrm>
              <a:custGeom>
                <a:avLst/>
                <a:gdLst>
                  <a:gd name="T0" fmla="*/ 216 w 219"/>
                  <a:gd name="T1" fmla="*/ 8 h 61"/>
                  <a:gd name="T2" fmla="*/ 208 w 219"/>
                  <a:gd name="T3" fmla="*/ 10 h 61"/>
                  <a:gd name="T4" fmla="*/ 197 w 219"/>
                  <a:gd name="T5" fmla="*/ 13 h 61"/>
                  <a:gd name="T6" fmla="*/ 185 w 219"/>
                  <a:gd name="T7" fmla="*/ 16 h 61"/>
                  <a:gd name="T8" fmla="*/ 169 w 219"/>
                  <a:gd name="T9" fmla="*/ 20 h 61"/>
                  <a:gd name="T10" fmla="*/ 151 w 219"/>
                  <a:gd name="T11" fmla="*/ 25 h 61"/>
                  <a:gd name="T12" fmla="*/ 133 w 219"/>
                  <a:gd name="T13" fmla="*/ 29 h 61"/>
                  <a:gd name="T14" fmla="*/ 114 w 219"/>
                  <a:gd name="T15" fmla="*/ 34 h 61"/>
                  <a:gd name="T16" fmla="*/ 95 w 219"/>
                  <a:gd name="T17" fmla="*/ 38 h 61"/>
                  <a:gd name="T18" fmla="*/ 77 w 219"/>
                  <a:gd name="T19" fmla="*/ 43 h 61"/>
                  <a:gd name="T20" fmla="*/ 58 w 219"/>
                  <a:gd name="T21" fmla="*/ 47 h 61"/>
                  <a:gd name="T22" fmla="*/ 42 w 219"/>
                  <a:gd name="T23" fmla="*/ 51 h 61"/>
                  <a:gd name="T24" fmla="*/ 27 w 219"/>
                  <a:gd name="T25" fmla="*/ 54 h 61"/>
                  <a:gd name="T26" fmla="*/ 16 w 219"/>
                  <a:gd name="T27" fmla="*/ 57 h 61"/>
                  <a:gd name="T28" fmla="*/ 7 w 219"/>
                  <a:gd name="T29" fmla="*/ 58 h 61"/>
                  <a:gd name="T30" fmla="*/ 2 w 219"/>
                  <a:gd name="T31" fmla="*/ 60 h 61"/>
                  <a:gd name="T32" fmla="*/ 0 w 219"/>
                  <a:gd name="T33" fmla="*/ 53 h 61"/>
                  <a:gd name="T34" fmla="*/ 2 w 219"/>
                  <a:gd name="T35" fmla="*/ 53 h 61"/>
                  <a:gd name="T36" fmla="*/ 10 w 219"/>
                  <a:gd name="T37" fmla="*/ 51 h 61"/>
                  <a:gd name="T38" fmla="*/ 20 w 219"/>
                  <a:gd name="T39" fmla="*/ 48 h 61"/>
                  <a:gd name="T40" fmla="*/ 33 w 219"/>
                  <a:gd name="T41" fmla="*/ 45 h 61"/>
                  <a:gd name="T42" fmla="*/ 48 w 219"/>
                  <a:gd name="T43" fmla="*/ 42 h 61"/>
                  <a:gd name="T44" fmla="*/ 66 w 219"/>
                  <a:gd name="T45" fmla="*/ 38 h 61"/>
                  <a:gd name="T46" fmla="*/ 84 w 219"/>
                  <a:gd name="T47" fmla="*/ 34 h 61"/>
                  <a:gd name="T48" fmla="*/ 102 w 219"/>
                  <a:gd name="T49" fmla="*/ 29 h 61"/>
                  <a:gd name="T50" fmla="*/ 121 w 219"/>
                  <a:gd name="T51" fmla="*/ 25 h 61"/>
                  <a:gd name="T52" fmla="*/ 141 w 219"/>
                  <a:gd name="T53" fmla="*/ 20 h 61"/>
                  <a:gd name="T54" fmla="*/ 158 w 219"/>
                  <a:gd name="T55" fmla="*/ 16 h 61"/>
                  <a:gd name="T56" fmla="*/ 175 w 219"/>
                  <a:gd name="T57" fmla="*/ 12 h 61"/>
                  <a:gd name="T58" fmla="*/ 189 w 219"/>
                  <a:gd name="T59" fmla="*/ 8 h 61"/>
                  <a:gd name="T60" fmla="*/ 201 w 219"/>
                  <a:gd name="T61" fmla="*/ 5 h 61"/>
                  <a:gd name="T62" fmla="*/ 210 w 219"/>
                  <a:gd name="T63" fmla="*/ 2 h 61"/>
                  <a:gd name="T64" fmla="*/ 215 w 219"/>
                  <a:gd name="T65" fmla="*/ 0 h 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9"/>
                  <a:gd name="T100" fmla="*/ 0 h 61"/>
                  <a:gd name="T101" fmla="*/ 219 w 219"/>
                  <a:gd name="T102" fmla="*/ 61 h 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9" h="61">
                    <a:moveTo>
                      <a:pt x="218" y="7"/>
                    </a:moveTo>
                    <a:lnTo>
                      <a:pt x="216" y="8"/>
                    </a:lnTo>
                    <a:lnTo>
                      <a:pt x="212" y="9"/>
                    </a:lnTo>
                    <a:lnTo>
                      <a:pt x="208" y="10"/>
                    </a:lnTo>
                    <a:lnTo>
                      <a:pt x="203" y="12"/>
                    </a:lnTo>
                    <a:lnTo>
                      <a:pt x="197" y="13"/>
                    </a:lnTo>
                    <a:lnTo>
                      <a:pt x="191" y="15"/>
                    </a:lnTo>
                    <a:lnTo>
                      <a:pt x="185" y="16"/>
                    </a:lnTo>
                    <a:lnTo>
                      <a:pt x="176" y="19"/>
                    </a:lnTo>
                    <a:lnTo>
                      <a:pt x="169" y="20"/>
                    </a:lnTo>
                    <a:lnTo>
                      <a:pt x="161" y="23"/>
                    </a:lnTo>
                    <a:lnTo>
                      <a:pt x="151" y="25"/>
                    </a:lnTo>
                    <a:lnTo>
                      <a:pt x="142" y="27"/>
                    </a:lnTo>
                    <a:lnTo>
                      <a:pt x="133" y="29"/>
                    </a:lnTo>
                    <a:lnTo>
                      <a:pt x="124" y="31"/>
                    </a:lnTo>
                    <a:lnTo>
                      <a:pt x="114" y="34"/>
                    </a:lnTo>
                    <a:lnTo>
                      <a:pt x="104" y="36"/>
                    </a:lnTo>
                    <a:lnTo>
                      <a:pt x="95" y="38"/>
                    </a:lnTo>
                    <a:lnTo>
                      <a:pt x="86" y="41"/>
                    </a:lnTo>
                    <a:lnTo>
                      <a:pt x="77" y="43"/>
                    </a:lnTo>
                    <a:lnTo>
                      <a:pt x="67" y="45"/>
                    </a:lnTo>
                    <a:lnTo>
                      <a:pt x="58" y="47"/>
                    </a:lnTo>
                    <a:lnTo>
                      <a:pt x="50" y="49"/>
                    </a:lnTo>
                    <a:lnTo>
                      <a:pt x="42" y="51"/>
                    </a:lnTo>
                    <a:lnTo>
                      <a:pt x="35" y="52"/>
                    </a:lnTo>
                    <a:lnTo>
                      <a:pt x="27" y="54"/>
                    </a:lnTo>
                    <a:lnTo>
                      <a:pt x="22" y="55"/>
                    </a:lnTo>
                    <a:lnTo>
                      <a:pt x="16" y="57"/>
                    </a:lnTo>
                    <a:lnTo>
                      <a:pt x="12" y="58"/>
                    </a:lnTo>
                    <a:lnTo>
                      <a:pt x="7" y="58"/>
                    </a:lnTo>
                    <a:lnTo>
                      <a:pt x="4" y="59"/>
                    </a:lnTo>
                    <a:lnTo>
                      <a:pt x="2" y="60"/>
                    </a:lnTo>
                    <a:lnTo>
                      <a:pt x="0" y="53"/>
                    </a:lnTo>
                    <a:lnTo>
                      <a:pt x="1" y="53"/>
                    </a:lnTo>
                    <a:lnTo>
                      <a:pt x="2" y="53"/>
                    </a:lnTo>
                    <a:lnTo>
                      <a:pt x="6" y="52"/>
                    </a:lnTo>
                    <a:lnTo>
                      <a:pt x="10" y="51"/>
                    </a:lnTo>
                    <a:lnTo>
                      <a:pt x="14" y="50"/>
                    </a:lnTo>
                    <a:lnTo>
                      <a:pt x="20" y="48"/>
                    </a:lnTo>
                    <a:lnTo>
                      <a:pt x="26" y="48"/>
                    </a:lnTo>
                    <a:lnTo>
                      <a:pt x="33" y="45"/>
                    </a:lnTo>
                    <a:lnTo>
                      <a:pt x="41" y="44"/>
                    </a:lnTo>
                    <a:lnTo>
                      <a:pt x="48" y="42"/>
                    </a:lnTo>
                    <a:lnTo>
                      <a:pt x="57" y="40"/>
                    </a:lnTo>
                    <a:lnTo>
                      <a:pt x="66" y="38"/>
                    </a:lnTo>
                    <a:lnTo>
                      <a:pt x="74" y="36"/>
                    </a:lnTo>
                    <a:lnTo>
                      <a:pt x="84" y="34"/>
                    </a:lnTo>
                    <a:lnTo>
                      <a:pt x="93" y="31"/>
                    </a:lnTo>
                    <a:lnTo>
                      <a:pt x="102" y="29"/>
                    </a:lnTo>
                    <a:lnTo>
                      <a:pt x="112" y="27"/>
                    </a:lnTo>
                    <a:lnTo>
                      <a:pt x="121" y="25"/>
                    </a:lnTo>
                    <a:lnTo>
                      <a:pt x="131" y="23"/>
                    </a:lnTo>
                    <a:lnTo>
                      <a:pt x="141" y="20"/>
                    </a:lnTo>
                    <a:lnTo>
                      <a:pt x="150" y="18"/>
                    </a:lnTo>
                    <a:lnTo>
                      <a:pt x="158" y="16"/>
                    </a:lnTo>
                    <a:lnTo>
                      <a:pt x="166" y="13"/>
                    </a:lnTo>
                    <a:lnTo>
                      <a:pt x="175" y="12"/>
                    </a:lnTo>
                    <a:lnTo>
                      <a:pt x="182" y="9"/>
                    </a:lnTo>
                    <a:lnTo>
                      <a:pt x="189" y="8"/>
                    </a:lnTo>
                    <a:lnTo>
                      <a:pt x="196" y="6"/>
                    </a:lnTo>
                    <a:lnTo>
                      <a:pt x="201" y="5"/>
                    </a:lnTo>
                    <a:lnTo>
                      <a:pt x="206" y="3"/>
                    </a:lnTo>
                    <a:lnTo>
                      <a:pt x="210" y="2"/>
                    </a:lnTo>
                    <a:lnTo>
                      <a:pt x="213" y="1"/>
                    </a:lnTo>
                    <a:lnTo>
                      <a:pt x="215" y="0"/>
                    </a:lnTo>
                    <a:lnTo>
                      <a:pt x="218" y="7"/>
                    </a:lnTo>
                  </a:path>
                </a:pathLst>
              </a:custGeom>
              <a:solidFill>
                <a:srgbClr val="602010"/>
              </a:solidFill>
              <a:ln w="12700" cap="rnd">
                <a:noFill/>
                <a:round/>
                <a:headEnd/>
                <a:tailEnd/>
              </a:ln>
            </p:spPr>
            <p:txBody>
              <a:bodyPr/>
              <a:lstStyle/>
              <a:p>
                <a:endParaRPr lang="en-US">
                  <a:solidFill>
                    <a:srgbClr val="000000"/>
                  </a:solidFill>
                </a:endParaRPr>
              </a:p>
            </p:txBody>
          </p:sp>
          <p:sp>
            <p:nvSpPr>
              <p:cNvPr id="29369" name="Freeform 490"/>
              <p:cNvSpPr>
                <a:spLocks/>
              </p:cNvSpPr>
              <p:nvPr/>
            </p:nvSpPr>
            <p:spPr bwMode="auto">
              <a:xfrm>
                <a:off x="3603" y="2527"/>
                <a:ext cx="1" cy="4"/>
              </a:xfrm>
              <a:custGeom>
                <a:avLst/>
                <a:gdLst>
                  <a:gd name="T0" fmla="*/ 0 w 1"/>
                  <a:gd name="T1" fmla="*/ 0 h 4"/>
                  <a:gd name="T2" fmla="*/ 0 w 1"/>
                  <a:gd name="T3" fmla="*/ 0 h 4"/>
                  <a:gd name="T4" fmla="*/ 0 w 1"/>
                  <a:gd name="T5" fmla="*/ 0 h 4"/>
                  <a:gd name="T6" fmla="*/ 0 w 1"/>
                  <a:gd name="T7" fmla="*/ 0 h 4"/>
                  <a:gd name="T8" fmla="*/ 0 w 1"/>
                  <a:gd name="T9" fmla="*/ 1 h 4"/>
                  <a:gd name="T10" fmla="*/ 0 w 1"/>
                  <a:gd name="T11" fmla="*/ 1 h 4"/>
                  <a:gd name="T12" fmla="*/ 0 w 1"/>
                  <a:gd name="T13" fmla="*/ 2 h 4"/>
                  <a:gd name="T14" fmla="*/ 0 w 1"/>
                  <a:gd name="T15" fmla="*/ 2 h 4"/>
                  <a:gd name="T16" fmla="*/ 0 w 1"/>
                  <a:gd name="T17" fmla="*/ 3 h 4"/>
                  <a:gd name="T18" fmla="*/ 0 w 1"/>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4"/>
                  <a:gd name="T32" fmla="*/ 1 w 1"/>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4">
                    <a:moveTo>
                      <a:pt x="0" y="0"/>
                    </a:moveTo>
                    <a:lnTo>
                      <a:pt x="0" y="0"/>
                    </a:lnTo>
                    <a:lnTo>
                      <a:pt x="0" y="1"/>
                    </a:lnTo>
                    <a:lnTo>
                      <a:pt x="0" y="2"/>
                    </a:lnTo>
                    <a:lnTo>
                      <a:pt x="0" y="3"/>
                    </a:lnTo>
                    <a:lnTo>
                      <a:pt x="0" y="0"/>
                    </a:lnTo>
                  </a:path>
                </a:pathLst>
              </a:custGeom>
              <a:solidFill>
                <a:srgbClr val="602010"/>
              </a:solidFill>
              <a:ln w="12700" cap="rnd">
                <a:noFill/>
                <a:round/>
                <a:headEnd/>
                <a:tailEnd/>
              </a:ln>
            </p:spPr>
            <p:txBody>
              <a:bodyPr/>
              <a:lstStyle/>
              <a:p>
                <a:endParaRPr lang="en-US">
                  <a:solidFill>
                    <a:srgbClr val="000000"/>
                  </a:solidFill>
                </a:endParaRPr>
              </a:p>
            </p:txBody>
          </p:sp>
          <p:sp>
            <p:nvSpPr>
              <p:cNvPr id="29370" name="Freeform 491"/>
              <p:cNvSpPr>
                <a:spLocks/>
              </p:cNvSpPr>
              <p:nvPr/>
            </p:nvSpPr>
            <p:spPr bwMode="auto">
              <a:xfrm>
                <a:off x="3584" y="2527"/>
                <a:ext cx="27" cy="123"/>
              </a:xfrm>
              <a:custGeom>
                <a:avLst/>
                <a:gdLst>
                  <a:gd name="T0" fmla="*/ 26 w 27"/>
                  <a:gd name="T1" fmla="*/ 0 h 123"/>
                  <a:gd name="T2" fmla="*/ 25 w 27"/>
                  <a:gd name="T3" fmla="*/ 0 h 123"/>
                  <a:gd name="T4" fmla="*/ 24 w 27"/>
                  <a:gd name="T5" fmla="*/ 1 h 123"/>
                  <a:gd name="T6" fmla="*/ 21 w 27"/>
                  <a:gd name="T7" fmla="*/ 2 h 123"/>
                  <a:gd name="T8" fmla="*/ 17 w 27"/>
                  <a:gd name="T9" fmla="*/ 3 h 123"/>
                  <a:gd name="T10" fmla="*/ 14 w 27"/>
                  <a:gd name="T11" fmla="*/ 5 h 123"/>
                  <a:gd name="T12" fmla="*/ 10 w 27"/>
                  <a:gd name="T13" fmla="*/ 7 h 123"/>
                  <a:gd name="T14" fmla="*/ 7 w 27"/>
                  <a:gd name="T15" fmla="*/ 7 h 123"/>
                  <a:gd name="T16" fmla="*/ 4 w 27"/>
                  <a:gd name="T17" fmla="*/ 9 h 123"/>
                  <a:gd name="T18" fmla="*/ 4 w 27"/>
                  <a:gd name="T19" fmla="*/ 10 h 123"/>
                  <a:gd name="T20" fmla="*/ 2 w 27"/>
                  <a:gd name="T21" fmla="*/ 11 h 123"/>
                  <a:gd name="T22" fmla="*/ 2 w 27"/>
                  <a:gd name="T23" fmla="*/ 12 h 123"/>
                  <a:gd name="T24" fmla="*/ 2 w 27"/>
                  <a:gd name="T25" fmla="*/ 14 h 123"/>
                  <a:gd name="T26" fmla="*/ 2 w 27"/>
                  <a:gd name="T27" fmla="*/ 15 h 123"/>
                  <a:gd name="T28" fmla="*/ 3 w 27"/>
                  <a:gd name="T29" fmla="*/ 17 h 123"/>
                  <a:gd name="T30" fmla="*/ 3 w 27"/>
                  <a:gd name="T31" fmla="*/ 19 h 123"/>
                  <a:gd name="T32" fmla="*/ 4 w 27"/>
                  <a:gd name="T33" fmla="*/ 21 h 123"/>
                  <a:gd name="T34" fmla="*/ 4 w 27"/>
                  <a:gd name="T35" fmla="*/ 24 h 123"/>
                  <a:gd name="T36" fmla="*/ 3 w 27"/>
                  <a:gd name="T37" fmla="*/ 27 h 123"/>
                  <a:gd name="T38" fmla="*/ 3 w 27"/>
                  <a:gd name="T39" fmla="*/ 33 h 123"/>
                  <a:gd name="T40" fmla="*/ 3 w 27"/>
                  <a:gd name="T41" fmla="*/ 38 h 123"/>
                  <a:gd name="T42" fmla="*/ 3 w 27"/>
                  <a:gd name="T43" fmla="*/ 46 h 123"/>
                  <a:gd name="T44" fmla="*/ 2 w 27"/>
                  <a:gd name="T45" fmla="*/ 54 h 123"/>
                  <a:gd name="T46" fmla="*/ 2 w 27"/>
                  <a:gd name="T47" fmla="*/ 63 h 123"/>
                  <a:gd name="T48" fmla="*/ 2 w 27"/>
                  <a:gd name="T49" fmla="*/ 71 h 123"/>
                  <a:gd name="T50" fmla="*/ 1 w 27"/>
                  <a:gd name="T51" fmla="*/ 80 h 123"/>
                  <a:gd name="T52" fmla="*/ 1 w 27"/>
                  <a:gd name="T53" fmla="*/ 89 h 123"/>
                  <a:gd name="T54" fmla="*/ 1 w 27"/>
                  <a:gd name="T55" fmla="*/ 96 h 123"/>
                  <a:gd name="T56" fmla="*/ 1 w 27"/>
                  <a:gd name="T57" fmla="*/ 103 h 123"/>
                  <a:gd name="T58" fmla="*/ 1 w 27"/>
                  <a:gd name="T59" fmla="*/ 110 h 123"/>
                  <a:gd name="T60" fmla="*/ 1 w 27"/>
                  <a:gd name="T61" fmla="*/ 115 h 123"/>
                  <a:gd name="T62" fmla="*/ 0 w 27"/>
                  <a:gd name="T63" fmla="*/ 118 h 123"/>
                  <a:gd name="T64" fmla="*/ 0 w 27"/>
                  <a:gd name="T65" fmla="*/ 120 h 123"/>
                  <a:gd name="T66" fmla="*/ 0 w 27"/>
                  <a:gd name="T67" fmla="*/ 120 h 123"/>
                  <a:gd name="T68" fmla="*/ 1 w 27"/>
                  <a:gd name="T69" fmla="*/ 122 h 123"/>
                  <a:gd name="T70" fmla="*/ 3 w 27"/>
                  <a:gd name="T71" fmla="*/ 122 h 123"/>
                  <a:gd name="T72" fmla="*/ 5 w 27"/>
                  <a:gd name="T73" fmla="*/ 121 h 123"/>
                  <a:gd name="T74" fmla="*/ 7 w 27"/>
                  <a:gd name="T75" fmla="*/ 120 h 123"/>
                  <a:gd name="T76" fmla="*/ 9 w 27"/>
                  <a:gd name="T77" fmla="*/ 116 h 123"/>
                  <a:gd name="T78" fmla="*/ 10 w 27"/>
                  <a:gd name="T79" fmla="*/ 112 h 123"/>
                  <a:gd name="T80" fmla="*/ 11 w 27"/>
                  <a:gd name="T81" fmla="*/ 106 h 123"/>
                  <a:gd name="T82" fmla="*/ 11 w 27"/>
                  <a:gd name="T83" fmla="*/ 101 h 123"/>
                  <a:gd name="T84" fmla="*/ 12 w 27"/>
                  <a:gd name="T85" fmla="*/ 95 h 123"/>
                  <a:gd name="T86" fmla="*/ 12 w 27"/>
                  <a:gd name="T87" fmla="*/ 89 h 123"/>
                  <a:gd name="T88" fmla="*/ 13 w 27"/>
                  <a:gd name="T89" fmla="*/ 81 h 123"/>
                  <a:gd name="T90" fmla="*/ 14 w 27"/>
                  <a:gd name="T91" fmla="*/ 72 h 123"/>
                  <a:gd name="T92" fmla="*/ 16 w 27"/>
                  <a:gd name="T93" fmla="*/ 63 h 123"/>
                  <a:gd name="T94" fmla="*/ 17 w 27"/>
                  <a:gd name="T95" fmla="*/ 54 h 123"/>
                  <a:gd name="T96" fmla="*/ 18 w 27"/>
                  <a:gd name="T97" fmla="*/ 46 h 123"/>
                  <a:gd name="T98" fmla="*/ 20 w 27"/>
                  <a:gd name="T99" fmla="*/ 37 h 123"/>
                  <a:gd name="T100" fmla="*/ 22 w 27"/>
                  <a:gd name="T101" fmla="*/ 28 h 123"/>
                  <a:gd name="T102" fmla="*/ 23 w 27"/>
                  <a:gd name="T103" fmla="*/ 20 h 123"/>
                  <a:gd name="T104" fmla="*/ 24 w 27"/>
                  <a:gd name="T105" fmla="*/ 14 h 123"/>
                  <a:gd name="T106" fmla="*/ 25 w 27"/>
                  <a:gd name="T107" fmla="*/ 8 h 123"/>
                  <a:gd name="T108" fmla="*/ 26 w 27"/>
                  <a:gd name="T109" fmla="*/ 3 h 123"/>
                  <a:gd name="T110" fmla="*/ 26 w 27"/>
                  <a:gd name="T111" fmla="*/ 1 h 123"/>
                  <a:gd name="T112" fmla="*/ 26 w 27"/>
                  <a:gd name="T113" fmla="*/ 0 h 12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7"/>
                  <a:gd name="T172" fmla="*/ 0 h 123"/>
                  <a:gd name="T173" fmla="*/ 27 w 27"/>
                  <a:gd name="T174" fmla="*/ 123 h 12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7" h="123">
                    <a:moveTo>
                      <a:pt x="26" y="0"/>
                    </a:moveTo>
                    <a:lnTo>
                      <a:pt x="25" y="0"/>
                    </a:lnTo>
                    <a:lnTo>
                      <a:pt x="24" y="1"/>
                    </a:lnTo>
                    <a:lnTo>
                      <a:pt x="21" y="2"/>
                    </a:lnTo>
                    <a:lnTo>
                      <a:pt x="17" y="3"/>
                    </a:lnTo>
                    <a:lnTo>
                      <a:pt x="14" y="5"/>
                    </a:lnTo>
                    <a:lnTo>
                      <a:pt x="10" y="7"/>
                    </a:lnTo>
                    <a:lnTo>
                      <a:pt x="7" y="7"/>
                    </a:lnTo>
                    <a:lnTo>
                      <a:pt x="4" y="9"/>
                    </a:lnTo>
                    <a:lnTo>
                      <a:pt x="4" y="10"/>
                    </a:lnTo>
                    <a:lnTo>
                      <a:pt x="2" y="11"/>
                    </a:lnTo>
                    <a:lnTo>
                      <a:pt x="2" y="12"/>
                    </a:lnTo>
                    <a:lnTo>
                      <a:pt x="2" y="14"/>
                    </a:lnTo>
                    <a:lnTo>
                      <a:pt x="2" y="15"/>
                    </a:lnTo>
                    <a:lnTo>
                      <a:pt x="3" y="17"/>
                    </a:lnTo>
                    <a:lnTo>
                      <a:pt x="3" y="19"/>
                    </a:lnTo>
                    <a:lnTo>
                      <a:pt x="4" y="21"/>
                    </a:lnTo>
                    <a:lnTo>
                      <a:pt x="4" y="24"/>
                    </a:lnTo>
                    <a:lnTo>
                      <a:pt x="3" y="27"/>
                    </a:lnTo>
                    <a:lnTo>
                      <a:pt x="3" y="33"/>
                    </a:lnTo>
                    <a:lnTo>
                      <a:pt x="3" y="38"/>
                    </a:lnTo>
                    <a:lnTo>
                      <a:pt x="3" y="46"/>
                    </a:lnTo>
                    <a:lnTo>
                      <a:pt x="2" y="54"/>
                    </a:lnTo>
                    <a:lnTo>
                      <a:pt x="2" y="63"/>
                    </a:lnTo>
                    <a:lnTo>
                      <a:pt x="2" y="71"/>
                    </a:lnTo>
                    <a:lnTo>
                      <a:pt x="1" y="80"/>
                    </a:lnTo>
                    <a:lnTo>
                      <a:pt x="1" y="89"/>
                    </a:lnTo>
                    <a:lnTo>
                      <a:pt x="1" y="96"/>
                    </a:lnTo>
                    <a:lnTo>
                      <a:pt x="1" y="103"/>
                    </a:lnTo>
                    <a:lnTo>
                      <a:pt x="1" y="110"/>
                    </a:lnTo>
                    <a:lnTo>
                      <a:pt x="1" y="115"/>
                    </a:lnTo>
                    <a:lnTo>
                      <a:pt x="0" y="118"/>
                    </a:lnTo>
                    <a:lnTo>
                      <a:pt x="0" y="120"/>
                    </a:lnTo>
                    <a:lnTo>
                      <a:pt x="1" y="122"/>
                    </a:lnTo>
                    <a:lnTo>
                      <a:pt x="3" y="122"/>
                    </a:lnTo>
                    <a:lnTo>
                      <a:pt x="5" y="121"/>
                    </a:lnTo>
                    <a:lnTo>
                      <a:pt x="7" y="120"/>
                    </a:lnTo>
                    <a:lnTo>
                      <a:pt x="9" y="116"/>
                    </a:lnTo>
                    <a:lnTo>
                      <a:pt x="10" y="112"/>
                    </a:lnTo>
                    <a:lnTo>
                      <a:pt x="11" y="106"/>
                    </a:lnTo>
                    <a:lnTo>
                      <a:pt x="11" y="101"/>
                    </a:lnTo>
                    <a:lnTo>
                      <a:pt x="12" y="95"/>
                    </a:lnTo>
                    <a:lnTo>
                      <a:pt x="12" y="89"/>
                    </a:lnTo>
                    <a:lnTo>
                      <a:pt x="13" y="81"/>
                    </a:lnTo>
                    <a:lnTo>
                      <a:pt x="14" y="72"/>
                    </a:lnTo>
                    <a:lnTo>
                      <a:pt x="16" y="63"/>
                    </a:lnTo>
                    <a:lnTo>
                      <a:pt x="17" y="54"/>
                    </a:lnTo>
                    <a:lnTo>
                      <a:pt x="18" y="46"/>
                    </a:lnTo>
                    <a:lnTo>
                      <a:pt x="20" y="37"/>
                    </a:lnTo>
                    <a:lnTo>
                      <a:pt x="22" y="28"/>
                    </a:lnTo>
                    <a:lnTo>
                      <a:pt x="23" y="20"/>
                    </a:lnTo>
                    <a:lnTo>
                      <a:pt x="24" y="14"/>
                    </a:lnTo>
                    <a:lnTo>
                      <a:pt x="25" y="8"/>
                    </a:lnTo>
                    <a:lnTo>
                      <a:pt x="26" y="3"/>
                    </a:lnTo>
                    <a:lnTo>
                      <a:pt x="26" y="1"/>
                    </a:lnTo>
                    <a:lnTo>
                      <a:pt x="26" y="0"/>
                    </a:lnTo>
                  </a:path>
                </a:pathLst>
              </a:custGeom>
              <a:solidFill>
                <a:srgbClr val="200000"/>
              </a:solidFill>
              <a:ln w="12700" cap="rnd">
                <a:noFill/>
                <a:round/>
                <a:headEnd/>
                <a:tailEnd/>
              </a:ln>
            </p:spPr>
            <p:txBody>
              <a:bodyPr/>
              <a:lstStyle/>
              <a:p>
                <a:endParaRPr lang="en-US">
                  <a:solidFill>
                    <a:srgbClr val="000000"/>
                  </a:solidFill>
                </a:endParaRPr>
              </a:p>
            </p:txBody>
          </p:sp>
          <p:sp>
            <p:nvSpPr>
              <p:cNvPr id="29371" name="Freeform 492"/>
              <p:cNvSpPr>
                <a:spLocks/>
              </p:cNvSpPr>
              <p:nvPr/>
            </p:nvSpPr>
            <p:spPr bwMode="auto">
              <a:xfrm>
                <a:off x="3589" y="2520"/>
                <a:ext cx="33" cy="135"/>
              </a:xfrm>
              <a:custGeom>
                <a:avLst/>
                <a:gdLst>
                  <a:gd name="T0" fmla="*/ 28 w 33"/>
                  <a:gd name="T1" fmla="*/ 1 h 135"/>
                  <a:gd name="T2" fmla="*/ 28 w 33"/>
                  <a:gd name="T3" fmla="*/ 1 h 135"/>
                  <a:gd name="T4" fmla="*/ 26 w 33"/>
                  <a:gd name="T5" fmla="*/ 2 h 135"/>
                  <a:gd name="T6" fmla="*/ 23 w 33"/>
                  <a:gd name="T7" fmla="*/ 5 h 135"/>
                  <a:gd name="T8" fmla="*/ 20 w 33"/>
                  <a:gd name="T9" fmla="*/ 7 h 135"/>
                  <a:gd name="T10" fmla="*/ 16 w 33"/>
                  <a:gd name="T11" fmla="*/ 9 h 135"/>
                  <a:gd name="T12" fmla="*/ 12 w 33"/>
                  <a:gd name="T13" fmla="*/ 12 h 135"/>
                  <a:gd name="T14" fmla="*/ 8 w 33"/>
                  <a:gd name="T15" fmla="*/ 14 h 135"/>
                  <a:gd name="T16" fmla="*/ 5 w 33"/>
                  <a:gd name="T17" fmla="*/ 16 h 135"/>
                  <a:gd name="T18" fmla="*/ 5 w 33"/>
                  <a:gd name="T19" fmla="*/ 16 h 135"/>
                  <a:gd name="T20" fmla="*/ 4 w 33"/>
                  <a:gd name="T21" fmla="*/ 17 h 135"/>
                  <a:gd name="T22" fmla="*/ 4 w 33"/>
                  <a:gd name="T23" fmla="*/ 19 h 135"/>
                  <a:gd name="T24" fmla="*/ 4 w 33"/>
                  <a:gd name="T25" fmla="*/ 21 h 135"/>
                  <a:gd name="T26" fmla="*/ 4 w 33"/>
                  <a:gd name="T27" fmla="*/ 22 h 135"/>
                  <a:gd name="T28" fmla="*/ 4 w 33"/>
                  <a:gd name="T29" fmla="*/ 24 h 135"/>
                  <a:gd name="T30" fmla="*/ 4 w 33"/>
                  <a:gd name="T31" fmla="*/ 25 h 135"/>
                  <a:gd name="T32" fmla="*/ 4 w 33"/>
                  <a:gd name="T33" fmla="*/ 30 h 135"/>
                  <a:gd name="T34" fmla="*/ 4 w 33"/>
                  <a:gd name="T35" fmla="*/ 35 h 135"/>
                  <a:gd name="T36" fmla="*/ 4 w 33"/>
                  <a:gd name="T37" fmla="*/ 43 h 135"/>
                  <a:gd name="T38" fmla="*/ 4 w 33"/>
                  <a:gd name="T39" fmla="*/ 50 h 135"/>
                  <a:gd name="T40" fmla="*/ 4 w 33"/>
                  <a:gd name="T41" fmla="*/ 59 h 135"/>
                  <a:gd name="T42" fmla="*/ 3 w 33"/>
                  <a:gd name="T43" fmla="*/ 68 h 135"/>
                  <a:gd name="T44" fmla="*/ 3 w 33"/>
                  <a:gd name="T45" fmla="*/ 78 h 135"/>
                  <a:gd name="T46" fmla="*/ 2 w 33"/>
                  <a:gd name="T47" fmla="*/ 88 h 135"/>
                  <a:gd name="T48" fmla="*/ 2 w 33"/>
                  <a:gd name="T49" fmla="*/ 98 h 135"/>
                  <a:gd name="T50" fmla="*/ 2 w 33"/>
                  <a:gd name="T51" fmla="*/ 106 h 135"/>
                  <a:gd name="T52" fmla="*/ 1 w 33"/>
                  <a:gd name="T53" fmla="*/ 114 h 135"/>
                  <a:gd name="T54" fmla="*/ 1 w 33"/>
                  <a:gd name="T55" fmla="*/ 121 h 135"/>
                  <a:gd name="T56" fmla="*/ 1 w 33"/>
                  <a:gd name="T57" fmla="*/ 127 h 135"/>
                  <a:gd name="T58" fmla="*/ 1 w 33"/>
                  <a:gd name="T59" fmla="*/ 131 h 135"/>
                  <a:gd name="T60" fmla="*/ 0 w 33"/>
                  <a:gd name="T61" fmla="*/ 132 h 135"/>
                  <a:gd name="T62" fmla="*/ 1 w 33"/>
                  <a:gd name="T63" fmla="*/ 133 h 135"/>
                  <a:gd name="T64" fmla="*/ 3 w 33"/>
                  <a:gd name="T65" fmla="*/ 134 h 135"/>
                  <a:gd name="T66" fmla="*/ 6 w 33"/>
                  <a:gd name="T67" fmla="*/ 134 h 135"/>
                  <a:gd name="T68" fmla="*/ 10 w 33"/>
                  <a:gd name="T69" fmla="*/ 133 h 135"/>
                  <a:gd name="T70" fmla="*/ 15 w 33"/>
                  <a:gd name="T71" fmla="*/ 132 h 135"/>
                  <a:gd name="T72" fmla="*/ 19 w 33"/>
                  <a:gd name="T73" fmla="*/ 131 h 135"/>
                  <a:gd name="T74" fmla="*/ 22 w 33"/>
                  <a:gd name="T75" fmla="*/ 130 h 135"/>
                  <a:gd name="T76" fmla="*/ 24 w 33"/>
                  <a:gd name="T77" fmla="*/ 128 h 135"/>
                  <a:gd name="T78" fmla="*/ 24 w 33"/>
                  <a:gd name="T79" fmla="*/ 126 h 135"/>
                  <a:gd name="T80" fmla="*/ 25 w 33"/>
                  <a:gd name="T81" fmla="*/ 122 h 135"/>
                  <a:gd name="T82" fmla="*/ 25 w 33"/>
                  <a:gd name="T83" fmla="*/ 117 h 135"/>
                  <a:gd name="T84" fmla="*/ 26 w 33"/>
                  <a:gd name="T85" fmla="*/ 109 h 135"/>
                  <a:gd name="T86" fmla="*/ 27 w 33"/>
                  <a:gd name="T87" fmla="*/ 102 h 135"/>
                  <a:gd name="T88" fmla="*/ 28 w 33"/>
                  <a:gd name="T89" fmla="*/ 92 h 135"/>
                  <a:gd name="T90" fmla="*/ 28 w 33"/>
                  <a:gd name="T91" fmla="*/ 82 h 135"/>
                  <a:gd name="T92" fmla="*/ 29 w 33"/>
                  <a:gd name="T93" fmla="*/ 72 h 135"/>
                  <a:gd name="T94" fmla="*/ 30 w 33"/>
                  <a:gd name="T95" fmla="*/ 62 h 135"/>
                  <a:gd name="T96" fmla="*/ 30 w 33"/>
                  <a:gd name="T97" fmla="*/ 53 h 135"/>
                  <a:gd name="T98" fmla="*/ 31 w 33"/>
                  <a:gd name="T99" fmla="*/ 44 h 135"/>
                  <a:gd name="T100" fmla="*/ 31 w 33"/>
                  <a:gd name="T101" fmla="*/ 35 h 135"/>
                  <a:gd name="T102" fmla="*/ 31 w 33"/>
                  <a:gd name="T103" fmla="*/ 28 h 135"/>
                  <a:gd name="T104" fmla="*/ 32 w 33"/>
                  <a:gd name="T105" fmla="*/ 21 h 135"/>
                  <a:gd name="T106" fmla="*/ 32 w 33"/>
                  <a:gd name="T107" fmla="*/ 17 h 135"/>
                  <a:gd name="T108" fmla="*/ 32 w 33"/>
                  <a:gd name="T109" fmla="*/ 14 h 135"/>
                  <a:gd name="T110" fmla="*/ 32 w 33"/>
                  <a:gd name="T111" fmla="*/ 12 h 135"/>
                  <a:gd name="T112" fmla="*/ 32 w 33"/>
                  <a:gd name="T113" fmla="*/ 8 h 135"/>
                  <a:gd name="T114" fmla="*/ 32 w 33"/>
                  <a:gd name="T115" fmla="*/ 6 h 135"/>
                  <a:gd name="T116" fmla="*/ 31 w 33"/>
                  <a:gd name="T117" fmla="*/ 3 h 135"/>
                  <a:gd name="T118" fmla="*/ 31 w 33"/>
                  <a:gd name="T119" fmla="*/ 2 h 135"/>
                  <a:gd name="T120" fmla="*/ 31 w 33"/>
                  <a:gd name="T121" fmla="*/ 0 h 135"/>
                  <a:gd name="T122" fmla="*/ 30 w 33"/>
                  <a:gd name="T123" fmla="*/ 0 h 135"/>
                  <a:gd name="T124" fmla="*/ 28 w 33"/>
                  <a:gd name="T125" fmla="*/ 1 h 1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
                  <a:gd name="T190" fmla="*/ 0 h 135"/>
                  <a:gd name="T191" fmla="*/ 33 w 33"/>
                  <a:gd name="T192" fmla="*/ 135 h 13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 h="135">
                    <a:moveTo>
                      <a:pt x="28" y="1"/>
                    </a:moveTo>
                    <a:lnTo>
                      <a:pt x="28" y="1"/>
                    </a:lnTo>
                    <a:lnTo>
                      <a:pt x="26" y="2"/>
                    </a:lnTo>
                    <a:lnTo>
                      <a:pt x="23" y="5"/>
                    </a:lnTo>
                    <a:lnTo>
                      <a:pt x="20" y="7"/>
                    </a:lnTo>
                    <a:lnTo>
                      <a:pt x="16" y="9"/>
                    </a:lnTo>
                    <a:lnTo>
                      <a:pt x="12" y="12"/>
                    </a:lnTo>
                    <a:lnTo>
                      <a:pt x="8" y="14"/>
                    </a:lnTo>
                    <a:lnTo>
                      <a:pt x="5" y="16"/>
                    </a:lnTo>
                    <a:lnTo>
                      <a:pt x="4" y="17"/>
                    </a:lnTo>
                    <a:lnTo>
                      <a:pt x="4" y="19"/>
                    </a:lnTo>
                    <a:lnTo>
                      <a:pt x="4" y="21"/>
                    </a:lnTo>
                    <a:lnTo>
                      <a:pt x="4" y="22"/>
                    </a:lnTo>
                    <a:lnTo>
                      <a:pt x="4" y="24"/>
                    </a:lnTo>
                    <a:lnTo>
                      <a:pt x="4" y="25"/>
                    </a:lnTo>
                    <a:lnTo>
                      <a:pt x="4" y="30"/>
                    </a:lnTo>
                    <a:lnTo>
                      <a:pt x="4" y="35"/>
                    </a:lnTo>
                    <a:lnTo>
                      <a:pt x="4" y="43"/>
                    </a:lnTo>
                    <a:lnTo>
                      <a:pt x="4" y="50"/>
                    </a:lnTo>
                    <a:lnTo>
                      <a:pt x="4" y="59"/>
                    </a:lnTo>
                    <a:lnTo>
                      <a:pt x="3" y="68"/>
                    </a:lnTo>
                    <a:lnTo>
                      <a:pt x="3" y="78"/>
                    </a:lnTo>
                    <a:lnTo>
                      <a:pt x="2" y="88"/>
                    </a:lnTo>
                    <a:lnTo>
                      <a:pt x="2" y="98"/>
                    </a:lnTo>
                    <a:lnTo>
                      <a:pt x="2" y="106"/>
                    </a:lnTo>
                    <a:lnTo>
                      <a:pt x="1" y="114"/>
                    </a:lnTo>
                    <a:lnTo>
                      <a:pt x="1" y="121"/>
                    </a:lnTo>
                    <a:lnTo>
                      <a:pt x="1" y="127"/>
                    </a:lnTo>
                    <a:lnTo>
                      <a:pt x="1" y="131"/>
                    </a:lnTo>
                    <a:lnTo>
                      <a:pt x="0" y="132"/>
                    </a:lnTo>
                    <a:lnTo>
                      <a:pt x="1" y="133"/>
                    </a:lnTo>
                    <a:lnTo>
                      <a:pt x="3" y="134"/>
                    </a:lnTo>
                    <a:lnTo>
                      <a:pt x="6" y="134"/>
                    </a:lnTo>
                    <a:lnTo>
                      <a:pt x="10" y="133"/>
                    </a:lnTo>
                    <a:lnTo>
                      <a:pt x="15" y="132"/>
                    </a:lnTo>
                    <a:lnTo>
                      <a:pt x="19" y="131"/>
                    </a:lnTo>
                    <a:lnTo>
                      <a:pt x="22" y="130"/>
                    </a:lnTo>
                    <a:lnTo>
                      <a:pt x="24" y="128"/>
                    </a:lnTo>
                    <a:lnTo>
                      <a:pt x="24" y="126"/>
                    </a:lnTo>
                    <a:lnTo>
                      <a:pt x="25" y="122"/>
                    </a:lnTo>
                    <a:lnTo>
                      <a:pt x="25" y="117"/>
                    </a:lnTo>
                    <a:lnTo>
                      <a:pt x="26" y="109"/>
                    </a:lnTo>
                    <a:lnTo>
                      <a:pt x="27" y="102"/>
                    </a:lnTo>
                    <a:lnTo>
                      <a:pt x="28" y="92"/>
                    </a:lnTo>
                    <a:lnTo>
                      <a:pt x="28" y="82"/>
                    </a:lnTo>
                    <a:lnTo>
                      <a:pt x="29" y="72"/>
                    </a:lnTo>
                    <a:lnTo>
                      <a:pt x="30" y="62"/>
                    </a:lnTo>
                    <a:lnTo>
                      <a:pt x="30" y="53"/>
                    </a:lnTo>
                    <a:lnTo>
                      <a:pt x="31" y="44"/>
                    </a:lnTo>
                    <a:lnTo>
                      <a:pt x="31" y="35"/>
                    </a:lnTo>
                    <a:lnTo>
                      <a:pt x="31" y="28"/>
                    </a:lnTo>
                    <a:lnTo>
                      <a:pt x="32" y="21"/>
                    </a:lnTo>
                    <a:lnTo>
                      <a:pt x="32" y="17"/>
                    </a:lnTo>
                    <a:lnTo>
                      <a:pt x="32" y="14"/>
                    </a:lnTo>
                    <a:lnTo>
                      <a:pt x="32" y="12"/>
                    </a:lnTo>
                    <a:lnTo>
                      <a:pt x="32" y="8"/>
                    </a:lnTo>
                    <a:lnTo>
                      <a:pt x="32" y="6"/>
                    </a:lnTo>
                    <a:lnTo>
                      <a:pt x="31" y="3"/>
                    </a:lnTo>
                    <a:lnTo>
                      <a:pt x="31" y="2"/>
                    </a:lnTo>
                    <a:lnTo>
                      <a:pt x="31" y="0"/>
                    </a:lnTo>
                    <a:lnTo>
                      <a:pt x="30" y="0"/>
                    </a:lnTo>
                    <a:lnTo>
                      <a:pt x="28" y="1"/>
                    </a:lnTo>
                  </a:path>
                </a:pathLst>
              </a:custGeom>
              <a:solidFill>
                <a:srgbClr val="402000"/>
              </a:solidFill>
              <a:ln w="12700" cap="rnd">
                <a:noFill/>
                <a:round/>
                <a:headEnd/>
                <a:tailEnd/>
              </a:ln>
            </p:spPr>
            <p:txBody>
              <a:bodyPr/>
              <a:lstStyle/>
              <a:p>
                <a:endParaRPr lang="en-US">
                  <a:solidFill>
                    <a:srgbClr val="000000"/>
                  </a:solidFill>
                </a:endParaRPr>
              </a:p>
            </p:txBody>
          </p:sp>
          <p:sp>
            <p:nvSpPr>
              <p:cNvPr id="29372" name="Freeform 493"/>
              <p:cNvSpPr>
                <a:spLocks/>
              </p:cNvSpPr>
              <p:nvPr/>
            </p:nvSpPr>
            <p:spPr bwMode="auto">
              <a:xfrm>
                <a:off x="3593" y="2520"/>
                <a:ext cx="26" cy="13"/>
              </a:xfrm>
              <a:custGeom>
                <a:avLst/>
                <a:gdLst>
                  <a:gd name="T0" fmla="*/ 0 w 26"/>
                  <a:gd name="T1" fmla="*/ 11 h 13"/>
                  <a:gd name="T2" fmla="*/ 1 w 26"/>
                  <a:gd name="T3" fmla="*/ 10 h 13"/>
                  <a:gd name="T4" fmla="*/ 4 w 26"/>
                  <a:gd name="T5" fmla="*/ 9 h 13"/>
                  <a:gd name="T6" fmla="*/ 8 w 26"/>
                  <a:gd name="T7" fmla="*/ 8 h 13"/>
                  <a:gd name="T8" fmla="*/ 11 w 26"/>
                  <a:gd name="T9" fmla="*/ 6 h 13"/>
                  <a:gd name="T10" fmla="*/ 16 w 26"/>
                  <a:gd name="T11" fmla="*/ 4 h 13"/>
                  <a:gd name="T12" fmla="*/ 19 w 26"/>
                  <a:gd name="T13" fmla="*/ 2 h 13"/>
                  <a:gd name="T14" fmla="*/ 21 w 26"/>
                  <a:gd name="T15" fmla="*/ 1 h 13"/>
                  <a:gd name="T16" fmla="*/ 24 w 26"/>
                  <a:gd name="T17" fmla="*/ 0 h 13"/>
                  <a:gd name="T18" fmla="*/ 25 w 26"/>
                  <a:gd name="T19" fmla="*/ 1 h 13"/>
                  <a:gd name="T20" fmla="*/ 24 w 26"/>
                  <a:gd name="T21" fmla="*/ 2 h 13"/>
                  <a:gd name="T22" fmla="*/ 23 w 26"/>
                  <a:gd name="T23" fmla="*/ 2 h 13"/>
                  <a:gd name="T24" fmla="*/ 20 w 26"/>
                  <a:gd name="T25" fmla="*/ 4 h 13"/>
                  <a:gd name="T26" fmla="*/ 16 w 26"/>
                  <a:gd name="T27" fmla="*/ 6 h 13"/>
                  <a:gd name="T28" fmla="*/ 13 w 26"/>
                  <a:gd name="T29" fmla="*/ 8 h 13"/>
                  <a:gd name="T30" fmla="*/ 9 w 26"/>
                  <a:gd name="T31" fmla="*/ 10 h 13"/>
                  <a:gd name="T32" fmla="*/ 5 w 26"/>
                  <a:gd name="T33" fmla="*/ 11 h 13"/>
                  <a:gd name="T34" fmla="*/ 1 w 26"/>
                  <a:gd name="T35" fmla="*/ 12 h 13"/>
                  <a:gd name="T36" fmla="*/ 2 w 26"/>
                  <a:gd name="T37" fmla="*/ 11 h 13"/>
                  <a:gd name="T38" fmla="*/ 0 w 26"/>
                  <a:gd name="T39" fmla="*/ 11 h 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
                  <a:gd name="T61" fmla="*/ 0 h 13"/>
                  <a:gd name="T62" fmla="*/ 26 w 26"/>
                  <a:gd name="T63" fmla="*/ 13 h 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 h="13">
                    <a:moveTo>
                      <a:pt x="0" y="11"/>
                    </a:moveTo>
                    <a:lnTo>
                      <a:pt x="1" y="10"/>
                    </a:lnTo>
                    <a:lnTo>
                      <a:pt x="4" y="9"/>
                    </a:lnTo>
                    <a:lnTo>
                      <a:pt x="8" y="8"/>
                    </a:lnTo>
                    <a:lnTo>
                      <a:pt x="11" y="6"/>
                    </a:lnTo>
                    <a:lnTo>
                      <a:pt x="16" y="4"/>
                    </a:lnTo>
                    <a:lnTo>
                      <a:pt x="19" y="2"/>
                    </a:lnTo>
                    <a:lnTo>
                      <a:pt x="21" y="1"/>
                    </a:lnTo>
                    <a:lnTo>
                      <a:pt x="24" y="0"/>
                    </a:lnTo>
                    <a:lnTo>
                      <a:pt x="25" y="1"/>
                    </a:lnTo>
                    <a:lnTo>
                      <a:pt x="24" y="2"/>
                    </a:lnTo>
                    <a:lnTo>
                      <a:pt x="23" y="2"/>
                    </a:lnTo>
                    <a:lnTo>
                      <a:pt x="20" y="4"/>
                    </a:lnTo>
                    <a:lnTo>
                      <a:pt x="16" y="6"/>
                    </a:lnTo>
                    <a:lnTo>
                      <a:pt x="13" y="8"/>
                    </a:lnTo>
                    <a:lnTo>
                      <a:pt x="9" y="10"/>
                    </a:lnTo>
                    <a:lnTo>
                      <a:pt x="5" y="11"/>
                    </a:lnTo>
                    <a:lnTo>
                      <a:pt x="1" y="12"/>
                    </a:lnTo>
                    <a:lnTo>
                      <a:pt x="2" y="11"/>
                    </a:lnTo>
                    <a:lnTo>
                      <a:pt x="0" y="11"/>
                    </a:lnTo>
                  </a:path>
                </a:pathLst>
              </a:custGeom>
              <a:solidFill>
                <a:srgbClr val="000000"/>
              </a:solidFill>
              <a:ln w="12700" cap="rnd">
                <a:noFill/>
                <a:round/>
                <a:headEnd/>
                <a:tailEnd/>
              </a:ln>
            </p:spPr>
            <p:txBody>
              <a:bodyPr/>
              <a:lstStyle/>
              <a:p>
                <a:endParaRPr lang="en-US">
                  <a:solidFill>
                    <a:srgbClr val="000000"/>
                  </a:solidFill>
                </a:endParaRPr>
              </a:p>
            </p:txBody>
          </p:sp>
          <p:sp>
            <p:nvSpPr>
              <p:cNvPr id="29373" name="Freeform 494"/>
              <p:cNvSpPr>
                <a:spLocks/>
              </p:cNvSpPr>
              <p:nvPr/>
            </p:nvSpPr>
            <p:spPr bwMode="auto">
              <a:xfrm>
                <a:off x="3591" y="2535"/>
                <a:ext cx="3" cy="6"/>
              </a:xfrm>
              <a:custGeom>
                <a:avLst/>
                <a:gdLst>
                  <a:gd name="T0" fmla="*/ 0 w 3"/>
                  <a:gd name="T1" fmla="*/ 5 h 6"/>
                  <a:gd name="T2" fmla="*/ 0 w 3"/>
                  <a:gd name="T3" fmla="*/ 5 h 6"/>
                  <a:gd name="T4" fmla="*/ 0 w 3"/>
                  <a:gd name="T5" fmla="*/ 4 h 6"/>
                  <a:gd name="T6" fmla="*/ 1 w 3"/>
                  <a:gd name="T7" fmla="*/ 3 h 6"/>
                  <a:gd name="T8" fmla="*/ 1 w 3"/>
                  <a:gd name="T9" fmla="*/ 2 h 6"/>
                  <a:gd name="T10" fmla="*/ 1 w 3"/>
                  <a:gd name="T11" fmla="*/ 1 h 6"/>
                  <a:gd name="T12" fmla="*/ 1 w 3"/>
                  <a:gd name="T13" fmla="*/ 1 h 6"/>
                  <a:gd name="T14" fmla="*/ 1 w 3"/>
                  <a:gd name="T15" fmla="*/ 0 h 6"/>
                  <a:gd name="T16" fmla="*/ 1 w 3"/>
                  <a:gd name="T17" fmla="*/ 0 h 6"/>
                  <a:gd name="T18" fmla="*/ 2 w 3"/>
                  <a:gd name="T19" fmla="*/ 0 h 6"/>
                  <a:gd name="T20" fmla="*/ 2 w 3"/>
                  <a:gd name="T21" fmla="*/ 1 h 6"/>
                  <a:gd name="T22" fmla="*/ 2 w 3"/>
                  <a:gd name="T23" fmla="*/ 1 h 6"/>
                  <a:gd name="T24" fmla="*/ 2 w 3"/>
                  <a:gd name="T25" fmla="*/ 2 h 6"/>
                  <a:gd name="T26" fmla="*/ 2 w 3"/>
                  <a:gd name="T27" fmla="*/ 2 h 6"/>
                  <a:gd name="T28" fmla="*/ 2 w 3"/>
                  <a:gd name="T29" fmla="*/ 3 h 6"/>
                  <a:gd name="T30" fmla="*/ 2 w 3"/>
                  <a:gd name="T31" fmla="*/ 4 h 6"/>
                  <a:gd name="T32" fmla="*/ 2 w 3"/>
                  <a:gd name="T33" fmla="*/ 5 h 6"/>
                  <a:gd name="T34" fmla="*/ 0 w 3"/>
                  <a:gd name="T35" fmla="*/ 5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
                  <a:gd name="T55" fmla="*/ 0 h 6"/>
                  <a:gd name="T56" fmla="*/ 3 w 3"/>
                  <a:gd name="T57" fmla="*/ 6 h 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 h="6">
                    <a:moveTo>
                      <a:pt x="0" y="5"/>
                    </a:moveTo>
                    <a:lnTo>
                      <a:pt x="0" y="5"/>
                    </a:lnTo>
                    <a:lnTo>
                      <a:pt x="0" y="4"/>
                    </a:lnTo>
                    <a:lnTo>
                      <a:pt x="1" y="3"/>
                    </a:lnTo>
                    <a:lnTo>
                      <a:pt x="1" y="2"/>
                    </a:lnTo>
                    <a:lnTo>
                      <a:pt x="1" y="1"/>
                    </a:lnTo>
                    <a:lnTo>
                      <a:pt x="1" y="0"/>
                    </a:lnTo>
                    <a:lnTo>
                      <a:pt x="2" y="0"/>
                    </a:lnTo>
                    <a:lnTo>
                      <a:pt x="2" y="1"/>
                    </a:lnTo>
                    <a:lnTo>
                      <a:pt x="2" y="2"/>
                    </a:lnTo>
                    <a:lnTo>
                      <a:pt x="2" y="3"/>
                    </a:lnTo>
                    <a:lnTo>
                      <a:pt x="2" y="4"/>
                    </a:lnTo>
                    <a:lnTo>
                      <a:pt x="2" y="5"/>
                    </a:lnTo>
                    <a:lnTo>
                      <a:pt x="0" y="5"/>
                    </a:lnTo>
                  </a:path>
                </a:pathLst>
              </a:custGeom>
              <a:solidFill>
                <a:srgbClr val="000000"/>
              </a:solidFill>
              <a:ln w="12700" cap="rnd">
                <a:noFill/>
                <a:round/>
                <a:headEnd/>
                <a:tailEnd/>
              </a:ln>
            </p:spPr>
            <p:txBody>
              <a:bodyPr/>
              <a:lstStyle/>
              <a:p>
                <a:endParaRPr lang="en-US">
                  <a:solidFill>
                    <a:srgbClr val="000000"/>
                  </a:solidFill>
                </a:endParaRPr>
              </a:p>
            </p:txBody>
          </p:sp>
          <p:sp>
            <p:nvSpPr>
              <p:cNvPr id="29374" name="Freeform 495"/>
              <p:cNvSpPr>
                <a:spLocks/>
              </p:cNvSpPr>
              <p:nvPr/>
            </p:nvSpPr>
            <p:spPr bwMode="auto">
              <a:xfrm>
                <a:off x="3588" y="2545"/>
                <a:ext cx="3" cy="108"/>
              </a:xfrm>
              <a:custGeom>
                <a:avLst/>
                <a:gdLst>
                  <a:gd name="T0" fmla="*/ 0 w 3"/>
                  <a:gd name="T1" fmla="*/ 106 h 108"/>
                  <a:gd name="T2" fmla="*/ 0 w 3"/>
                  <a:gd name="T3" fmla="*/ 106 h 108"/>
                  <a:gd name="T4" fmla="*/ 0 w 3"/>
                  <a:gd name="T5" fmla="*/ 105 h 108"/>
                  <a:gd name="T6" fmla="*/ 0 w 3"/>
                  <a:gd name="T7" fmla="*/ 101 h 108"/>
                  <a:gd name="T8" fmla="*/ 0 w 3"/>
                  <a:gd name="T9" fmla="*/ 96 h 108"/>
                  <a:gd name="T10" fmla="*/ 1 w 3"/>
                  <a:gd name="T11" fmla="*/ 89 h 108"/>
                  <a:gd name="T12" fmla="*/ 1 w 3"/>
                  <a:gd name="T13" fmla="*/ 81 h 108"/>
                  <a:gd name="T14" fmla="*/ 1 w 3"/>
                  <a:gd name="T15" fmla="*/ 73 h 108"/>
                  <a:gd name="T16" fmla="*/ 1 w 3"/>
                  <a:gd name="T17" fmla="*/ 63 h 108"/>
                  <a:gd name="T18" fmla="*/ 1 w 3"/>
                  <a:gd name="T19" fmla="*/ 54 h 108"/>
                  <a:gd name="T20" fmla="*/ 1 w 3"/>
                  <a:gd name="T21" fmla="*/ 44 h 108"/>
                  <a:gd name="T22" fmla="*/ 1 w 3"/>
                  <a:gd name="T23" fmla="*/ 35 h 108"/>
                  <a:gd name="T24" fmla="*/ 1 w 3"/>
                  <a:gd name="T25" fmla="*/ 26 h 108"/>
                  <a:gd name="T26" fmla="*/ 1 w 3"/>
                  <a:gd name="T27" fmla="*/ 19 h 108"/>
                  <a:gd name="T28" fmla="*/ 1 w 3"/>
                  <a:gd name="T29" fmla="*/ 11 h 108"/>
                  <a:gd name="T30" fmla="*/ 1 w 3"/>
                  <a:gd name="T31" fmla="*/ 6 h 108"/>
                  <a:gd name="T32" fmla="*/ 1 w 3"/>
                  <a:gd name="T33" fmla="*/ 2 h 108"/>
                  <a:gd name="T34" fmla="*/ 1 w 3"/>
                  <a:gd name="T35" fmla="*/ 0 h 108"/>
                  <a:gd name="T36" fmla="*/ 2 w 3"/>
                  <a:gd name="T37" fmla="*/ 0 h 108"/>
                  <a:gd name="T38" fmla="*/ 2 w 3"/>
                  <a:gd name="T39" fmla="*/ 2 h 108"/>
                  <a:gd name="T40" fmla="*/ 2 w 3"/>
                  <a:gd name="T41" fmla="*/ 6 h 108"/>
                  <a:gd name="T42" fmla="*/ 2 w 3"/>
                  <a:gd name="T43" fmla="*/ 11 h 108"/>
                  <a:gd name="T44" fmla="*/ 2 w 3"/>
                  <a:gd name="T45" fmla="*/ 19 h 108"/>
                  <a:gd name="T46" fmla="*/ 2 w 3"/>
                  <a:gd name="T47" fmla="*/ 26 h 108"/>
                  <a:gd name="T48" fmla="*/ 2 w 3"/>
                  <a:gd name="T49" fmla="*/ 35 h 108"/>
                  <a:gd name="T50" fmla="*/ 2 w 3"/>
                  <a:gd name="T51" fmla="*/ 44 h 108"/>
                  <a:gd name="T52" fmla="*/ 2 w 3"/>
                  <a:gd name="T53" fmla="*/ 54 h 108"/>
                  <a:gd name="T54" fmla="*/ 2 w 3"/>
                  <a:gd name="T55" fmla="*/ 63 h 108"/>
                  <a:gd name="T56" fmla="*/ 2 w 3"/>
                  <a:gd name="T57" fmla="*/ 73 h 108"/>
                  <a:gd name="T58" fmla="*/ 1 w 3"/>
                  <a:gd name="T59" fmla="*/ 81 h 108"/>
                  <a:gd name="T60" fmla="*/ 1 w 3"/>
                  <a:gd name="T61" fmla="*/ 89 h 108"/>
                  <a:gd name="T62" fmla="*/ 1 w 3"/>
                  <a:gd name="T63" fmla="*/ 96 h 108"/>
                  <a:gd name="T64" fmla="*/ 1 w 3"/>
                  <a:gd name="T65" fmla="*/ 101 h 108"/>
                  <a:gd name="T66" fmla="*/ 1 w 3"/>
                  <a:gd name="T67" fmla="*/ 105 h 108"/>
                  <a:gd name="T68" fmla="*/ 1 w 3"/>
                  <a:gd name="T69" fmla="*/ 107 h 108"/>
                  <a:gd name="T70" fmla="*/ 0 w 3"/>
                  <a:gd name="T71" fmla="*/ 106 h 1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
                  <a:gd name="T109" fmla="*/ 0 h 108"/>
                  <a:gd name="T110" fmla="*/ 3 w 3"/>
                  <a:gd name="T111" fmla="*/ 108 h 10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 h="108">
                    <a:moveTo>
                      <a:pt x="0" y="106"/>
                    </a:moveTo>
                    <a:lnTo>
                      <a:pt x="0" y="106"/>
                    </a:lnTo>
                    <a:lnTo>
                      <a:pt x="0" y="105"/>
                    </a:lnTo>
                    <a:lnTo>
                      <a:pt x="0" y="101"/>
                    </a:lnTo>
                    <a:lnTo>
                      <a:pt x="0" y="96"/>
                    </a:lnTo>
                    <a:lnTo>
                      <a:pt x="1" y="89"/>
                    </a:lnTo>
                    <a:lnTo>
                      <a:pt x="1" y="81"/>
                    </a:lnTo>
                    <a:lnTo>
                      <a:pt x="1" y="73"/>
                    </a:lnTo>
                    <a:lnTo>
                      <a:pt x="1" y="63"/>
                    </a:lnTo>
                    <a:lnTo>
                      <a:pt x="1" y="54"/>
                    </a:lnTo>
                    <a:lnTo>
                      <a:pt x="1" y="44"/>
                    </a:lnTo>
                    <a:lnTo>
                      <a:pt x="1" y="35"/>
                    </a:lnTo>
                    <a:lnTo>
                      <a:pt x="1" y="26"/>
                    </a:lnTo>
                    <a:lnTo>
                      <a:pt x="1" y="19"/>
                    </a:lnTo>
                    <a:lnTo>
                      <a:pt x="1" y="11"/>
                    </a:lnTo>
                    <a:lnTo>
                      <a:pt x="1" y="6"/>
                    </a:lnTo>
                    <a:lnTo>
                      <a:pt x="1" y="2"/>
                    </a:lnTo>
                    <a:lnTo>
                      <a:pt x="1" y="0"/>
                    </a:lnTo>
                    <a:lnTo>
                      <a:pt x="2" y="0"/>
                    </a:lnTo>
                    <a:lnTo>
                      <a:pt x="2" y="2"/>
                    </a:lnTo>
                    <a:lnTo>
                      <a:pt x="2" y="6"/>
                    </a:lnTo>
                    <a:lnTo>
                      <a:pt x="2" y="11"/>
                    </a:lnTo>
                    <a:lnTo>
                      <a:pt x="2" y="19"/>
                    </a:lnTo>
                    <a:lnTo>
                      <a:pt x="2" y="26"/>
                    </a:lnTo>
                    <a:lnTo>
                      <a:pt x="2" y="35"/>
                    </a:lnTo>
                    <a:lnTo>
                      <a:pt x="2" y="44"/>
                    </a:lnTo>
                    <a:lnTo>
                      <a:pt x="2" y="54"/>
                    </a:lnTo>
                    <a:lnTo>
                      <a:pt x="2" y="63"/>
                    </a:lnTo>
                    <a:lnTo>
                      <a:pt x="2" y="73"/>
                    </a:lnTo>
                    <a:lnTo>
                      <a:pt x="1" y="81"/>
                    </a:lnTo>
                    <a:lnTo>
                      <a:pt x="1" y="89"/>
                    </a:lnTo>
                    <a:lnTo>
                      <a:pt x="1" y="96"/>
                    </a:lnTo>
                    <a:lnTo>
                      <a:pt x="1" y="101"/>
                    </a:lnTo>
                    <a:lnTo>
                      <a:pt x="1" y="105"/>
                    </a:lnTo>
                    <a:lnTo>
                      <a:pt x="1" y="107"/>
                    </a:lnTo>
                    <a:lnTo>
                      <a:pt x="0" y="106"/>
                    </a:lnTo>
                  </a:path>
                </a:pathLst>
              </a:custGeom>
              <a:solidFill>
                <a:srgbClr val="000000"/>
              </a:solidFill>
              <a:ln w="12700" cap="rnd">
                <a:noFill/>
                <a:round/>
                <a:headEnd/>
                <a:tailEnd/>
              </a:ln>
            </p:spPr>
            <p:txBody>
              <a:bodyPr/>
              <a:lstStyle/>
              <a:p>
                <a:endParaRPr lang="en-US">
                  <a:solidFill>
                    <a:srgbClr val="000000"/>
                  </a:solidFill>
                </a:endParaRPr>
              </a:p>
            </p:txBody>
          </p:sp>
          <p:sp>
            <p:nvSpPr>
              <p:cNvPr id="29375" name="Freeform 496"/>
              <p:cNvSpPr>
                <a:spLocks/>
              </p:cNvSpPr>
              <p:nvPr/>
            </p:nvSpPr>
            <p:spPr bwMode="auto">
              <a:xfrm>
                <a:off x="3588" y="2652"/>
                <a:ext cx="26" cy="3"/>
              </a:xfrm>
              <a:custGeom>
                <a:avLst/>
                <a:gdLst>
                  <a:gd name="T0" fmla="*/ 25 w 26"/>
                  <a:gd name="T1" fmla="*/ 0 h 3"/>
                  <a:gd name="T2" fmla="*/ 25 w 26"/>
                  <a:gd name="T3" fmla="*/ 0 h 3"/>
                  <a:gd name="T4" fmla="*/ 23 w 26"/>
                  <a:gd name="T5" fmla="*/ 1 h 3"/>
                  <a:gd name="T6" fmla="*/ 19 w 26"/>
                  <a:gd name="T7" fmla="*/ 1 h 3"/>
                  <a:gd name="T8" fmla="*/ 15 w 26"/>
                  <a:gd name="T9" fmla="*/ 2 h 3"/>
                  <a:gd name="T10" fmla="*/ 11 w 26"/>
                  <a:gd name="T11" fmla="*/ 2 h 3"/>
                  <a:gd name="T12" fmla="*/ 6 w 26"/>
                  <a:gd name="T13" fmla="*/ 2 h 3"/>
                  <a:gd name="T14" fmla="*/ 4 w 26"/>
                  <a:gd name="T15" fmla="*/ 2 h 3"/>
                  <a:gd name="T16" fmla="*/ 1 w 26"/>
                  <a:gd name="T17" fmla="*/ 2 h 3"/>
                  <a:gd name="T18" fmla="*/ 0 w 26"/>
                  <a:gd name="T19" fmla="*/ 1 h 3"/>
                  <a:gd name="T20" fmla="*/ 2 w 26"/>
                  <a:gd name="T21" fmla="*/ 1 h 3"/>
                  <a:gd name="T22" fmla="*/ 4 w 26"/>
                  <a:gd name="T23" fmla="*/ 1 h 3"/>
                  <a:gd name="T24" fmla="*/ 6 w 26"/>
                  <a:gd name="T25" fmla="*/ 1 h 3"/>
                  <a:gd name="T26" fmla="*/ 11 w 26"/>
                  <a:gd name="T27" fmla="*/ 1 h 3"/>
                  <a:gd name="T28" fmla="*/ 15 w 26"/>
                  <a:gd name="T29" fmla="*/ 1 h 3"/>
                  <a:gd name="T30" fmla="*/ 19 w 26"/>
                  <a:gd name="T31" fmla="*/ 1 h 3"/>
                  <a:gd name="T32" fmla="*/ 21 w 26"/>
                  <a:gd name="T33" fmla="*/ 0 h 3"/>
                  <a:gd name="T34" fmla="*/ 24 w 26"/>
                  <a:gd name="T35" fmla="*/ 0 h 3"/>
                  <a:gd name="T36" fmla="*/ 25 w 26"/>
                  <a:gd name="T37" fmla="*/ 0 h 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3"/>
                  <a:gd name="T59" fmla="*/ 26 w 26"/>
                  <a:gd name="T60" fmla="*/ 3 h 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3">
                    <a:moveTo>
                      <a:pt x="25" y="0"/>
                    </a:moveTo>
                    <a:lnTo>
                      <a:pt x="25" y="0"/>
                    </a:lnTo>
                    <a:lnTo>
                      <a:pt x="23" y="1"/>
                    </a:lnTo>
                    <a:lnTo>
                      <a:pt x="19" y="1"/>
                    </a:lnTo>
                    <a:lnTo>
                      <a:pt x="15" y="2"/>
                    </a:lnTo>
                    <a:lnTo>
                      <a:pt x="11" y="2"/>
                    </a:lnTo>
                    <a:lnTo>
                      <a:pt x="6" y="2"/>
                    </a:lnTo>
                    <a:lnTo>
                      <a:pt x="4" y="2"/>
                    </a:lnTo>
                    <a:lnTo>
                      <a:pt x="1" y="2"/>
                    </a:lnTo>
                    <a:lnTo>
                      <a:pt x="0" y="1"/>
                    </a:lnTo>
                    <a:lnTo>
                      <a:pt x="2" y="1"/>
                    </a:lnTo>
                    <a:lnTo>
                      <a:pt x="4" y="1"/>
                    </a:lnTo>
                    <a:lnTo>
                      <a:pt x="6" y="1"/>
                    </a:lnTo>
                    <a:lnTo>
                      <a:pt x="11" y="1"/>
                    </a:lnTo>
                    <a:lnTo>
                      <a:pt x="15" y="1"/>
                    </a:lnTo>
                    <a:lnTo>
                      <a:pt x="19" y="1"/>
                    </a:lnTo>
                    <a:lnTo>
                      <a:pt x="21" y="0"/>
                    </a:lnTo>
                    <a:lnTo>
                      <a:pt x="24" y="0"/>
                    </a:lnTo>
                    <a:lnTo>
                      <a:pt x="25" y="0"/>
                    </a:lnTo>
                  </a:path>
                </a:pathLst>
              </a:custGeom>
              <a:solidFill>
                <a:srgbClr val="000000"/>
              </a:solidFill>
              <a:ln w="12700" cap="rnd">
                <a:noFill/>
                <a:round/>
                <a:headEnd/>
                <a:tailEnd/>
              </a:ln>
            </p:spPr>
            <p:txBody>
              <a:bodyPr/>
              <a:lstStyle/>
              <a:p>
                <a:endParaRPr lang="en-US">
                  <a:solidFill>
                    <a:srgbClr val="000000"/>
                  </a:solidFill>
                </a:endParaRPr>
              </a:p>
            </p:txBody>
          </p:sp>
          <p:sp>
            <p:nvSpPr>
              <p:cNvPr id="29376" name="Freeform 497"/>
              <p:cNvSpPr>
                <a:spLocks/>
              </p:cNvSpPr>
              <p:nvPr/>
            </p:nvSpPr>
            <p:spPr bwMode="auto">
              <a:xfrm>
                <a:off x="3616" y="2535"/>
                <a:ext cx="8" cy="114"/>
              </a:xfrm>
              <a:custGeom>
                <a:avLst/>
                <a:gdLst>
                  <a:gd name="T0" fmla="*/ 7 w 8"/>
                  <a:gd name="T1" fmla="*/ 0 h 114"/>
                  <a:gd name="T2" fmla="*/ 7 w 8"/>
                  <a:gd name="T3" fmla="*/ 0 h 114"/>
                  <a:gd name="T4" fmla="*/ 7 w 8"/>
                  <a:gd name="T5" fmla="*/ 3 h 114"/>
                  <a:gd name="T6" fmla="*/ 7 w 8"/>
                  <a:gd name="T7" fmla="*/ 7 h 114"/>
                  <a:gd name="T8" fmla="*/ 6 w 8"/>
                  <a:gd name="T9" fmla="*/ 14 h 114"/>
                  <a:gd name="T10" fmla="*/ 6 w 8"/>
                  <a:gd name="T11" fmla="*/ 21 h 114"/>
                  <a:gd name="T12" fmla="*/ 6 w 8"/>
                  <a:gd name="T13" fmla="*/ 29 h 114"/>
                  <a:gd name="T14" fmla="*/ 6 w 8"/>
                  <a:gd name="T15" fmla="*/ 38 h 114"/>
                  <a:gd name="T16" fmla="*/ 5 w 8"/>
                  <a:gd name="T17" fmla="*/ 48 h 114"/>
                  <a:gd name="T18" fmla="*/ 5 w 8"/>
                  <a:gd name="T19" fmla="*/ 58 h 114"/>
                  <a:gd name="T20" fmla="*/ 4 w 8"/>
                  <a:gd name="T21" fmla="*/ 67 h 114"/>
                  <a:gd name="T22" fmla="*/ 4 w 8"/>
                  <a:gd name="T23" fmla="*/ 77 h 114"/>
                  <a:gd name="T24" fmla="*/ 3 w 8"/>
                  <a:gd name="T25" fmla="*/ 87 h 114"/>
                  <a:gd name="T26" fmla="*/ 3 w 8"/>
                  <a:gd name="T27" fmla="*/ 94 h 114"/>
                  <a:gd name="T28" fmla="*/ 3 w 8"/>
                  <a:gd name="T29" fmla="*/ 102 h 114"/>
                  <a:gd name="T30" fmla="*/ 2 w 8"/>
                  <a:gd name="T31" fmla="*/ 107 h 114"/>
                  <a:gd name="T32" fmla="*/ 2 w 8"/>
                  <a:gd name="T33" fmla="*/ 111 h 114"/>
                  <a:gd name="T34" fmla="*/ 1 w 8"/>
                  <a:gd name="T35" fmla="*/ 113 h 114"/>
                  <a:gd name="T36" fmla="*/ 0 w 8"/>
                  <a:gd name="T37" fmla="*/ 112 h 114"/>
                  <a:gd name="T38" fmla="*/ 0 w 8"/>
                  <a:gd name="T39" fmla="*/ 111 h 114"/>
                  <a:gd name="T40" fmla="*/ 1 w 8"/>
                  <a:gd name="T41" fmla="*/ 107 h 114"/>
                  <a:gd name="T42" fmla="*/ 1 w 8"/>
                  <a:gd name="T43" fmla="*/ 102 h 114"/>
                  <a:gd name="T44" fmla="*/ 2 w 8"/>
                  <a:gd name="T45" fmla="*/ 94 h 114"/>
                  <a:gd name="T46" fmla="*/ 2 w 8"/>
                  <a:gd name="T47" fmla="*/ 87 h 114"/>
                  <a:gd name="T48" fmla="*/ 3 w 8"/>
                  <a:gd name="T49" fmla="*/ 77 h 114"/>
                  <a:gd name="T50" fmla="*/ 3 w 8"/>
                  <a:gd name="T51" fmla="*/ 67 h 114"/>
                  <a:gd name="T52" fmla="*/ 3 w 8"/>
                  <a:gd name="T53" fmla="*/ 58 h 114"/>
                  <a:gd name="T54" fmla="*/ 4 w 8"/>
                  <a:gd name="T55" fmla="*/ 48 h 114"/>
                  <a:gd name="T56" fmla="*/ 4 w 8"/>
                  <a:gd name="T57" fmla="*/ 38 h 114"/>
                  <a:gd name="T58" fmla="*/ 5 w 8"/>
                  <a:gd name="T59" fmla="*/ 29 h 114"/>
                  <a:gd name="T60" fmla="*/ 5 w 8"/>
                  <a:gd name="T61" fmla="*/ 21 h 114"/>
                  <a:gd name="T62" fmla="*/ 5 w 8"/>
                  <a:gd name="T63" fmla="*/ 14 h 114"/>
                  <a:gd name="T64" fmla="*/ 5 w 8"/>
                  <a:gd name="T65" fmla="*/ 7 h 114"/>
                  <a:gd name="T66" fmla="*/ 5 w 8"/>
                  <a:gd name="T67" fmla="*/ 3 h 114"/>
                  <a:gd name="T68" fmla="*/ 5 w 8"/>
                  <a:gd name="T69" fmla="*/ 0 h 114"/>
                  <a:gd name="T70" fmla="*/ 7 w 8"/>
                  <a:gd name="T71" fmla="*/ 0 h 1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
                  <a:gd name="T109" fmla="*/ 0 h 114"/>
                  <a:gd name="T110" fmla="*/ 8 w 8"/>
                  <a:gd name="T111" fmla="*/ 114 h 1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 h="114">
                    <a:moveTo>
                      <a:pt x="7" y="0"/>
                    </a:moveTo>
                    <a:lnTo>
                      <a:pt x="7" y="0"/>
                    </a:lnTo>
                    <a:lnTo>
                      <a:pt x="7" y="3"/>
                    </a:lnTo>
                    <a:lnTo>
                      <a:pt x="7" y="7"/>
                    </a:lnTo>
                    <a:lnTo>
                      <a:pt x="6" y="14"/>
                    </a:lnTo>
                    <a:lnTo>
                      <a:pt x="6" y="21"/>
                    </a:lnTo>
                    <a:lnTo>
                      <a:pt x="6" y="29"/>
                    </a:lnTo>
                    <a:lnTo>
                      <a:pt x="6" y="38"/>
                    </a:lnTo>
                    <a:lnTo>
                      <a:pt x="5" y="48"/>
                    </a:lnTo>
                    <a:lnTo>
                      <a:pt x="5" y="58"/>
                    </a:lnTo>
                    <a:lnTo>
                      <a:pt x="4" y="67"/>
                    </a:lnTo>
                    <a:lnTo>
                      <a:pt x="4" y="77"/>
                    </a:lnTo>
                    <a:lnTo>
                      <a:pt x="3" y="87"/>
                    </a:lnTo>
                    <a:lnTo>
                      <a:pt x="3" y="94"/>
                    </a:lnTo>
                    <a:lnTo>
                      <a:pt x="3" y="102"/>
                    </a:lnTo>
                    <a:lnTo>
                      <a:pt x="2" y="107"/>
                    </a:lnTo>
                    <a:lnTo>
                      <a:pt x="2" y="111"/>
                    </a:lnTo>
                    <a:lnTo>
                      <a:pt x="1" y="113"/>
                    </a:lnTo>
                    <a:lnTo>
                      <a:pt x="0" y="112"/>
                    </a:lnTo>
                    <a:lnTo>
                      <a:pt x="0" y="111"/>
                    </a:lnTo>
                    <a:lnTo>
                      <a:pt x="1" y="107"/>
                    </a:lnTo>
                    <a:lnTo>
                      <a:pt x="1" y="102"/>
                    </a:lnTo>
                    <a:lnTo>
                      <a:pt x="2" y="94"/>
                    </a:lnTo>
                    <a:lnTo>
                      <a:pt x="2" y="87"/>
                    </a:lnTo>
                    <a:lnTo>
                      <a:pt x="3" y="77"/>
                    </a:lnTo>
                    <a:lnTo>
                      <a:pt x="3" y="67"/>
                    </a:lnTo>
                    <a:lnTo>
                      <a:pt x="3" y="58"/>
                    </a:lnTo>
                    <a:lnTo>
                      <a:pt x="4" y="48"/>
                    </a:lnTo>
                    <a:lnTo>
                      <a:pt x="4" y="38"/>
                    </a:lnTo>
                    <a:lnTo>
                      <a:pt x="5" y="29"/>
                    </a:lnTo>
                    <a:lnTo>
                      <a:pt x="5" y="21"/>
                    </a:lnTo>
                    <a:lnTo>
                      <a:pt x="5" y="14"/>
                    </a:lnTo>
                    <a:lnTo>
                      <a:pt x="5" y="7"/>
                    </a:lnTo>
                    <a:lnTo>
                      <a:pt x="5" y="3"/>
                    </a:lnTo>
                    <a:lnTo>
                      <a:pt x="5" y="0"/>
                    </a:lnTo>
                    <a:lnTo>
                      <a:pt x="7" y="0"/>
                    </a:lnTo>
                  </a:path>
                </a:pathLst>
              </a:custGeom>
              <a:solidFill>
                <a:srgbClr val="000000"/>
              </a:solidFill>
              <a:ln w="12700" cap="rnd">
                <a:noFill/>
                <a:round/>
                <a:headEnd/>
                <a:tailEnd/>
              </a:ln>
            </p:spPr>
            <p:txBody>
              <a:bodyPr/>
              <a:lstStyle/>
              <a:p>
                <a:endParaRPr lang="en-US">
                  <a:solidFill>
                    <a:srgbClr val="000000"/>
                  </a:solidFill>
                </a:endParaRPr>
              </a:p>
            </p:txBody>
          </p:sp>
          <p:sp>
            <p:nvSpPr>
              <p:cNvPr id="29377" name="Freeform 498"/>
              <p:cNvSpPr>
                <a:spLocks/>
              </p:cNvSpPr>
              <p:nvPr/>
            </p:nvSpPr>
            <p:spPr bwMode="auto">
              <a:xfrm>
                <a:off x="3621" y="2519"/>
                <a:ext cx="3" cy="12"/>
              </a:xfrm>
              <a:custGeom>
                <a:avLst/>
                <a:gdLst>
                  <a:gd name="T0" fmla="*/ 0 w 3"/>
                  <a:gd name="T1" fmla="*/ 1 h 12"/>
                  <a:gd name="T2" fmla="*/ 0 w 3"/>
                  <a:gd name="T3" fmla="*/ 1 h 12"/>
                  <a:gd name="T4" fmla="*/ 1 w 3"/>
                  <a:gd name="T5" fmla="*/ 0 h 12"/>
                  <a:gd name="T6" fmla="*/ 1 w 3"/>
                  <a:gd name="T7" fmla="*/ 0 h 12"/>
                  <a:gd name="T8" fmla="*/ 2 w 3"/>
                  <a:gd name="T9" fmla="*/ 1 h 12"/>
                  <a:gd name="T10" fmla="*/ 2 w 3"/>
                  <a:gd name="T11" fmla="*/ 3 h 12"/>
                  <a:gd name="T12" fmla="*/ 2 w 3"/>
                  <a:gd name="T13" fmla="*/ 5 h 12"/>
                  <a:gd name="T14" fmla="*/ 2 w 3"/>
                  <a:gd name="T15" fmla="*/ 7 h 12"/>
                  <a:gd name="T16" fmla="*/ 2 w 3"/>
                  <a:gd name="T17" fmla="*/ 9 h 12"/>
                  <a:gd name="T18" fmla="*/ 2 w 3"/>
                  <a:gd name="T19" fmla="*/ 11 h 12"/>
                  <a:gd name="T20" fmla="*/ 1 w 3"/>
                  <a:gd name="T21" fmla="*/ 11 h 12"/>
                  <a:gd name="T22" fmla="*/ 1 w 3"/>
                  <a:gd name="T23" fmla="*/ 9 h 12"/>
                  <a:gd name="T24" fmla="*/ 1 w 3"/>
                  <a:gd name="T25" fmla="*/ 7 h 12"/>
                  <a:gd name="T26" fmla="*/ 1 w 3"/>
                  <a:gd name="T27" fmla="*/ 5 h 12"/>
                  <a:gd name="T28" fmla="*/ 1 w 3"/>
                  <a:gd name="T29" fmla="*/ 3 h 12"/>
                  <a:gd name="T30" fmla="*/ 1 w 3"/>
                  <a:gd name="T31" fmla="*/ 2 h 12"/>
                  <a:gd name="T32" fmla="*/ 1 w 3"/>
                  <a:gd name="T33" fmla="*/ 1 h 12"/>
                  <a:gd name="T34" fmla="*/ 1 w 3"/>
                  <a:gd name="T35" fmla="*/ 2 h 12"/>
                  <a:gd name="T36" fmla="*/ 0 w 3"/>
                  <a:gd name="T37" fmla="*/ 1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
                  <a:gd name="T58" fmla="*/ 0 h 12"/>
                  <a:gd name="T59" fmla="*/ 3 w 3"/>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 h="12">
                    <a:moveTo>
                      <a:pt x="0" y="1"/>
                    </a:moveTo>
                    <a:lnTo>
                      <a:pt x="0" y="1"/>
                    </a:lnTo>
                    <a:lnTo>
                      <a:pt x="1" y="0"/>
                    </a:lnTo>
                    <a:lnTo>
                      <a:pt x="2" y="1"/>
                    </a:lnTo>
                    <a:lnTo>
                      <a:pt x="2" y="3"/>
                    </a:lnTo>
                    <a:lnTo>
                      <a:pt x="2" y="5"/>
                    </a:lnTo>
                    <a:lnTo>
                      <a:pt x="2" y="7"/>
                    </a:lnTo>
                    <a:lnTo>
                      <a:pt x="2" y="9"/>
                    </a:lnTo>
                    <a:lnTo>
                      <a:pt x="2" y="11"/>
                    </a:lnTo>
                    <a:lnTo>
                      <a:pt x="1" y="11"/>
                    </a:lnTo>
                    <a:lnTo>
                      <a:pt x="1" y="9"/>
                    </a:lnTo>
                    <a:lnTo>
                      <a:pt x="1" y="7"/>
                    </a:lnTo>
                    <a:lnTo>
                      <a:pt x="1" y="5"/>
                    </a:lnTo>
                    <a:lnTo>
                      <a:pt x="1" y="3"/>
                    </a:lnTo>
                    <a:lnTo>
                      <a:pt x="1" y="2"/>
                    </a:lnTo>
                    <a:lnTo>
                      <a:pt x="1" y="1"/>
                    </a:lnTo>
                    <a:lnTo>
                      <a:pt x="1" y="2"/>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9378" name="Freeform 499"/>
              <p:cNvSpPr>
                <a:spLocks/>
              </p:cNvSpPr>
              <p:nvPr/>
            </p:nvSpPr>
            <p:spPr bwMode="auto">
              <a:xfrm>
                <a:off x="3370" y="2547"/>
                <a:ext cx="169" cy="90"/>
              </a:xfrm>
              <a:custGeom>
                <a:avLst/>
                <a:gdLst>
                  <a:gd name="T0" fmla="*/ 166 w 169"/>
                  <a:gd name="T1" fmla="*/ 88 h 90"/>
                  <a:gd name="T2" fmla="*/ 161 w 169"/>
                  <a:gd name="T3" fmla="*/ 87 h 90"/>
                  <a:gd name="T4" fmla="*/ 154 w 169"/>
                  <a:gd name="T5" fmla="*/ 85 h 90"/>
                  <a:gd name="T6" fmla="*/ 145 w 169"/>
                  <a:gd name="T7" fmla="*/ 83 h 90"/>
                  <a:gd name="T8" fmla="*/ 135 w 169"/>
                  <a:gd name="T9" fmla="*/ 79 h 90"/>
                  <a:gd name="T10" fmla="*/ 123 w 169"/>
                  <a:gd name="T11" fmla="*/ 75 h 90"/>
                  <a:gd name="T12" fmla="*/ 110 w 169"/>
                  <a:gd name="T13" fmla="*/ 71 h 90"/>
                  <a:gd name="T14" fmla="*/ 97 w 169"/>
                  <a:gd name="T15" fmla="*/ 66 h 90"/>
                  <a:gd name="T16" fmla="*/ 83 w 169"/>
                  <a:gd name="T17" fmla="*/ 61 h 90"/>
                  <a:gd name="T18" fmla="*/ 70 w 169"/>
                  <a:gd name="T19" fmla="*/ 56 h 90"/>
                  <a:gd name="T20" fmla="*/ 57 w 169"/>
                  <a:gd name="T21" fmla="*/ 50 h 90"/>
                  <a:gd name="T22" fmla="*/ 44 w 169"/>
                  <a:gd name="T23" fmla="*/ 45 h 90"/>
                  <a:gd name="T24" fmla="*/ 33 w 169"/>
                  <a:gd name="T25" fmla="*/ 39 h 90"/>
                  <a:gd name="T26" fmla="*/ 23 w 169"/>
                  <a:gd name="T27" fmla="*/ 33 h 90"/>
                  <a:gd name="T28" fmla="*/ 15 w 169"/>
                  <a:gd name="T29" fmla="*/ 27 h 90"/>
                  <a:gd name="T30" fmla="*/ 8 w 169"/>
                  <a:gd name="T31" fmla="*/ 21 h 90"/>
                  <a:gd name="T32" fmla="*/ 7 w 169"/>
                  <a:gd name="T33" fmla="*/ 17 h 90"/>
                  <a:gd name="T34" fmla="*/ 5 w 169"/>
                  <a:gd name="T35" fmla="*/ 15 h 90"/>
                  <a:gd name="T36" fmla="*/ 3 w 169"/>
                  <a:gd name="T37" fmla="*/ 10 h 90"/>
                  <a:gd name="T38" fmla="*/ 2 w 169"/>
                  <a:gd name="T39" fmla="*/ 4 h 90"/>
                  <a:gd name="T40" fmla="*/ 2 w 169"/>
                  <a:gd name="T41" fmla="*/ 1 h 90"/>
                  <a:gd name="T42" fmla="*/ 2 w 169"/>
                  <a:gd name="T43" fmla="*/ 4 h 90"/>
                  <a:gd name="T44" fmla="*/ 2 w 169"/>
                  <a:gd name="T45" fmla="*/ 10 h 90"/>
                  <a:gd name="T46" fmla="*/ 1 w 169"/>
                  <a:gd name="T47" fmla="*/ 16 h 90"/>
                  <a:gd name="T48" fmla="*/ 1 w 169"/>
                  <a:gd name="T49" fmla="*/ 24 h 90"/>
                  <a:gd name="T50" fmla="*/ 0 w 169"/>
                  <a:gd name="T51" fmla="*/ 32 h 90"/>
                  <a:gd name="T52" fmla="*/ 0 w 169"/>
                  <a:gd name="T53" fmla="*/ 38 h 90"/>
                  <a:gd name="T54" fmla="*/ 0 w 169"/>
                  <a:gd name="T55" fmla="*/ 43 h 90"/>
                  <a:gd name="T56" fmla="*/ 1 w 169"/>
                  <a:gd name="T57" fmla="*/ 45 h 90"/>
                  <a:gd name="T58" fmla="*/ 2 w 169"/>
                  <a:gd name="T59" fmla="*/ 45 h 90"/>
                  <a:gd name="T60" fmla="*/ 4 w 169"/>
                  <a:gd name="T61" fmla="*/ 48 h 90"/>
                  <a:gd name="T62" fmla="*/ 8 w 169"/>
                  <a:gd name="T63" fmla="*/ 50 h 90"/>
                  <a:gd name="T64" fmla="*/ 14 w 169"/>
                  <a:gd name="T65" fmla="*/ 53 h 90"/>
                  <a:gd name="T66" fmla="*/ 22 w 169"/>
                  <a:gd name="T67" fmla="*/ 57 h 90"/>
                  <a:gd name="T68" fmla="*/ 33 w 169"/>
                  <a:gd name="T69" fmla="*/ 61 h 90"/>
                  <a:gd name="T70" fmla="*/ 46 w 169"/>
                  <a:gd name="T71" fmla="*/ 65 h 90"/>
                  <a:gd name="T72" fmla="*/ 63 w 169"/>
                  <a:gd name="T73" fmla="*/ 69 h 90"/>
                  <a:gd name="T74" fmla="*/ 83 w 169"/>
                  <a:gd name="T75" fmla="*/ 74 h 90"/>
                  <a:gd name="T76" fmla="*/ 105 w 169"/>
                  <a:gd name="T77" fmla="*/ 78 h 90"/>
                  <a:gd name="T78" fmla="*/ 124 w 169"/>
                  <a:gd name="T79" fmla="*/ 82 h 90"/>
                  <a:gd name="T80" fmla="*/ 143 w 169"/>
                  <a:gd name="T81" fmla="*/ 85 h 90"/>
                  <a:gd name="T82" fmla="*/ 157 w 169"/>
                  <a:gd name="T83" fmla="*/ 87 h 90"/>
                  <a:gd name="T84" fmla="*/ 166 w 169"/>
                  <a:gd name="T85" fmla="*/ 89 h 90"/>
                  <a:gd name="T86" fmla="*/ 167 w 169"/>
                  <a:gd name="T87" fmla="*/ 89 h 9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9"/>
                  <a:gd name="T133" fmla="*/ 0 h 90"/>
                  <a:gd name="T134" fmla="*/ 169 w 169"/>
                  <a:gd name="T135" fmla="*/ 90 h 9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9" h="90">
                    <a:moveTo>
                      <a:pt x="167" y="89"/>
                    </a:moveTo>
                    <a:lnTo>
                      <a:pt x="166" y="88"/>
                    </a:lnTo>
                    <a:lnTo>
                      <a:pt x="164" y="88"/>
                    </a:lnTo>
                    <a:lnTo>
                      <a:pt x="161" y="87"/>
                    </a:lnTo>
                    <a:lnTo>
                      <a:pt x="158" y="86"/>
                    </a:lnTo>
                    <a:lnTo>
                      <a:pt x="154" y="85"/>
                    </a:lnTo>
                    <a:lnTo>
                      <a:pt x="150" y="83"/>
                    </a:lnTo>
                    <a:lnTo>
                      <a:pt x="145" y="83"/>
                    </a:lnTo>
                    <a:lnTo>
                      <a:pt x="140" y="81"/>
                    </a:lnTo>
                    <a:lnTo>
                      <a:pt x="135" y="79"/>
                    </a:lnTo>
                    <a:lnTo>
                      <a:pt x="129" y="77"/>
                    </a:lnTo>
                    <a:lnTo>
                      <a:pt x="123" y="75"/>
                    </a:lnTo>
                    <a:lnTo>
                      <a:pt x="117" y="73"/>
                    </a:lnTo>
                    <a:lnTo>
                      <a:pt x="110" y="71"/>
                    </a:lnTo>
                    <a:lnTo>
                      <a:pt x="104" y="69"/>
                    </a:lnTo>
                    <a:lnTo>
                      <a:pt x="97" y="66"/>
                    </a:lnTo>
                    <a:lnTo>
                      <a:pt x="90" y="64"/>
                    </a:lnTo>
                    <a:lnTo>
                      <a:pt x="83" y="61"/>
                    </a:lnTo>
                    <a:lnTo>
                      <a:pt x="77" y="59"/>
                    </a:lnTo>
                    <a:lnTo>
                      <a:pt x="70" y="56"/>
                    </a:lnTo>
                    <a:lnTo>
                      <a:pt x="63" y="53"/>
                    </a:lnTo>
                    <a:lnTo>
                      <a:pt x="57" y="50"/>
                    </a:lnTo>
                    <a:lnTo>
                      <a:pt x="50" y="48"/>
                    </a:lnTo>
                    <a:lnTo>
                      <a:pt x="44" y="45"/>
                    </a:lnTo>
                    <a:lnTo>
                      <a:pt x="38" y="42"/>
                    </a:lnTo>
                    <a:lnTo>
                      <a:pt x="33" y="39"/>
                    </a:lnTo>
                    <a:lnTo>
                      <a:pt x="28" y="36"/>
                    </a:lnTo>
                    <a:lnTo>
                      <a:pt x="23" y="33"/>
                    </a:lnTo>
                    <a:lnTo>
                      <a:pt x="18" y="30"/>
                    </a:lnTo>
                    <a:lnTo>
                      <a:pt x="15" y="27"/>
                    </a:lnTo>
                    <a:lnTo>
                      <a:pt x="12" y="23"/>
                    </a:lnTo>
                    <a:lnTo>
                      <a:pt x="8" y="21"/>
                    </a:lnTo>
                    <a:lnTo>
                      <a:pt x="7" y="18"/>
                    </a:lnTo>
                    <a:lnTo>
                      <a:pt x="7" y="17"/>
                    </a:lnTo>
                    <a:lnTo>
                      <a:pt x="6" y="16"/>
                    </a:lnTo>
                    <a:lnTo>
                      <a:pt x="5" y="15"/>
                    </a:lnTo>
                    <a:lnTo>
                      <a:pt x="4" y="13"/>
                    </a:lnTo>
                    <a:lnTo>
                      <a:pt x="3" y="10"/>
                    </a:lnTo>
                    <a:lnTo>
                      <a:pt x="2" y="6"/>
                    </a:lnTo>
                    <a:lnTo>
                      <a:pt x="2" y="4"/>
                    </a:lnTo>
                    <a:lnTo>
                      <a:pt x="2" y="0"/>
                    </a:lnTo>
                    <a:lnTo>
                      <a:pt x="2" y="1"/>
                    </a:lnTo>
                    <a:lnTo>
                      <a:pt x="2" y="2"/>
                    </a:lnTo>
                    <a:lnTo>
                      <a:pt x="2" y="4"/>
                    </a:lnTo>
                    <a:lnTo>
                      <a:pt x="2" y="6"/>
                    </a:lnTo>
                    <a:lnTo>
                      <a:pt x="2" y="10"/>
                    </a:lnTo>
                    <a:lnTo>
                      <a:pt x="2" y="13"/>
                    </a:lnTo>
                    <a:lnTo>
                      <a:pt x="1" y="16"/>
                    </a:lnTo>
                    <a:lnTo>
                      <a:pt x="1" y="20"/>
                    </a:lnTo>
                    <a:lnTo>
                      <a:pt x="1" y="24"/>
                    </a:lnTo>
                    <a:lnTo>
                      <a:pt x="0" y="28"/>
                    </a:lnTo>
                    <a:lnTo>
                      <a:pt x="0" y="32"/>
                    </a:lnTo>
                    <a:lnTo>
                      <a:pt x="0" y="36"/>
                    </a:lnTo>
                    <a:lnTo>
                      <a:pt x="0" y="38"/>
                    </a:lnTo>
                    <a:lnTo>
                      <a:pt x="0" y="40"/>
                    </a:lnTo>
                    <a:lnTo>
                      <a:pt x="0" y="43"/>
                    </a:lnTo>
                    <a:lnTo>
                      <a:pt x="1" y="44"/>
                    </a:lnTo>
                    <a:lnTo>
                      <a:pt x="1" y="45"/>
                    </a:lnTo>
                    <a:lnTo>
                      <a:pt x="2" y="45"/>
                    </a:lnTo>
                    <a:lnTo>
                      <a:pt x="3" y="47"/>
                    </a:lnTo>
                    <a:lnTo>
                      <a:pt x="4" y="48"/>
                    </a:lnTo>
                    <a:lnTo>
                      <a:pt x="7" y="49"/>
                    </a:lnTo>
                    <a:lnTo>
                      <a:pt x="8" y="50"/>
                    </a:lnTo>
                    <a:lnTo>
                      <a:pt x="12" y="52"/>
                    </a:lnTo>
                    <a:lnTo>
                      <a:pt x="14" y="53"/>
                    </a:lnTo>
                    <a:lnTo>
                      <a:pt x="18" y="55"/>
                    </a:lnTo>
                    <a:lnTo>
                      <a:pt x="22" y="57"/>
                    </a:lnTo>
                    <a:lnTo>
                      <a:pt x="27" y="59"/>
                    </a:lnTo>
                    <a:lnTo>
                      <a:pt x="33" y="61"/>
                    </a:lnTo>
                    <a:lnTo>
                      <a:pt x="40" y="63"/>
                    </a:lnTo>
                    <a:lnTo>
                      <a:pt x="46" y="65"/>
                    </a:lnTo>
                    <a:lnTo>
                      <a:pt x="54" y="67"/>
                    </a:lnTo>
                    <a:lnTo>
                      <a:pt x="63" y="69"/>
                    </a:lnTo>
                    <a:lnTo>
                      <a:pt x="72" y="71"/>
                    </a:lnTo>
                    <a:lnTo>
                      <a:pt x="83" y="74"/>
                    </a:lnTo>
                    <a:lnTo>
                      <a:pt x="94" y="75"/>
                    </a:lnTo>
                    <a:lnTo>
                      <a:pt x="105" y="78"/>
                    </a:lnTo>
                    <a:lnTo>
                      <a:pt x="114" y="80"/>
                    </a:lnTo>
                    <a:lnTo>
                      <a:pt x="124" y="82"/>
                    </a:lnTo>
                    <a:lnTo>
                      <a:pt x="134" y="83"/>
                    </a:lnTo>
                    <a:lnTo>
                      <a:pt x="143" y="85"/>
                    </a:lnTo>
                    <a:lnTo>
                      <a:pt x="151" y="87"/>
                    </a:lnTo>
                    <a:lnTo>
                      <a:pt x="157" y="87"/>
                    </a:lnTo>
                    <a:lnTo>
                      <a:pt x="162" y="88"/>
                    </a:lnTo>
                    <a:lnTo>
                      <a:pt x="166" y="89"/>
                    </a:lnTo>
                    <a:lnTo>
                      <a:pt x="168" y="89"/>
                    </a:lnTo>
                    <a:lnTo>
                      <a:pt x="167" y="89"/>
                    </a:lnTo>
                  </a:path>
                </a:pathLst>
              </a:custGeom>
              <a:solidFill>
                <a:srgbClr val="F0F0F0"/>
              </a:solidFill>
              <a:ln w="12700" cap="rnd">
                <a:noFill/>
                <a:round/>
                <a:headEnd/>
                <a:tailEnd/>
              </a:ln>
            </p:spPr>
            <p:txBody>
              <a:bodyPr/>
              <a:lstStyle/>
              <a:p>
                <a:endParaRPr lang="en-US">
                  <a:solidFill>
                    <a:srgbClr val="000000"/>
                  </a:solidFill>
                </a:endParaRPr>
              </a:p>
            </p:txBody>
          </p:sp>
          <p:sp>
            <p:nvSpPr>
              <p:cNvPr id="29379" name="Freeform 500"/>
              <p:cNvSpPr>
                <a:spLocks/>
              </p:cNvSpPr>
              <p:nvPr/>
            </p:nvSpPr>
            <p:spPr bwMode="auto">
              <a:xfrm>
                <a:off x="3376" y="2565"/>
                <a:ext cx="163" cy="73"/>
              </a:xfrm>
              <a:custGeom>
                <a:avLst/>
                <a:gdLst>
                  <a:gd name="T0" fmla="*/ 2 w 163"/>
                  <a:gd name="T1" fmla="*/ 0 h 73"/>
                  <a:gd name="T2" fmla="*/ 7 w 163"/>
                  <a:gd name="T3" fmla="*/ 6 h 73"/>
                  <a:gd name="T4" fmla="*/ 13 w 163"/>
                  <a:gd name="T5" fmla="*/ 12 h 73"/>
                  <a:gd name="T6" fmla="*/ 22 w 163"/>
                  <a:gd name="T7" fmla="*/ 18 h 73"/>
                  <a:gd name="T8" fmla="*/ 33 w 163"/>
                  <a:gd name="T9" fmla="*/ 23 h 73"/>
                  <a:gd name="T10" fmla="*/ 45 w 163"/>
                  <a:gd name="T11" fmla="*/ 30 h 73"/>
                  <a:gd name="T12" fmla="*/ 58 w 163"/>
                  <a:gd name="T13" fmla="*/ 35 h 73"/>
                  <a:gd name="T14" fmla="*/ 72 w 163"/>
                  <a:gd name="T15" fmla="*/ 41 h 73"/>
                  <a:gd name="T16" fmla="*/ 85 w 163"/>
                  <a:gd name="T17" fmla="*/ 46 h 73"/>
                  <a:gd name="T18" fmla="*/ 98 w 163"/>
                  <a:gd name="T19" fmla="*/ 50 h 73"/>
                  <a:gd name="T20" fmla="*/ 111 w 163"/>
                  <a:gd name="T21" fmla="*/ 54 h 73"/>
                  <a:gd name="T22" fmla="*/ 123 w 163"/>
                  <a:gd name="T23" fmla="*/ 58 h 73"/>
                  <a:gd name="T24" fmla="*/ 135 w 163"/>
                  <a:gd name="T25" fmla="*/ 62 h 73"/>
                  <a:gd name="T26" fmla="*/ 145 w 163"/>
                  <a:gd name="T27" fmla="*/ 65 h 73"/>
                  <a:gd name="T28" fmla="*/ 152 w 163"/>
                  <a:gd name="T29" fmla="*/ 67 h 73"/>
                  <a:gd name="T30" fmla="*/ 159 w 163"/>
                  <a:gd name="T31" fmla="*/ 69 h 73"/>
                  <a:gd name="T32" fmla="*/ 162 w 163"/>
                  <a:gd name="T33" fmla="*/ 70 h 73"/>
                  <a:gd name="T34" fmla="*/ 160 w 163"/>
                  <a:gd name="T35" fmla="*/ 71 h 73"/>
                  <a:gd name="T36" fmla="*/ 155 w 163"/>
                  <a:gd name="T37" fmla="*/ 70 h 73"/>
                  <a:gd name="T38" fmla="*/ 148 w 163"/>
                  <a:gd name="T39" fmla="*/ 68 h 73"/>
                  <a:gd name="T40" fmla="*/ 139 w 163"/>
                  <a:gd name="T41" fmla="*/ 66 h 73"/>
                  <a:gd name="T42" fmla="*/ 128 w 163"/>
                  <a:gd name="T43" fmla="*/ 62 h 73"/>
                  <a:gd name="T44" fmla="*/ 117 w 163"/>
                  <a:gd name="T45" fmla="*/ 59 h 73"/>
                  <a:gd name="T46" fmla="*/ 104 w 163"/>
                  <a:gd name="T47" fmla="*/ 54 h 73"/>
                  <a:gd name="T48" fmla="*/ 90 w 163"/>
                  <a:gd name="T49" fmla="*/ 50 h 73"/>
                  <a:gd name="T50" fmla="*/ 77 w 163"/>
                  <a:gd name="T51" fmla="*/ 45 h 73"/>
                  <a:gd name="T52" fmla="*/ 63 w 163"/>
                  <a:gd name="T53" fmla="*/ 40 h 73"/>
                  <a:gd name="T54" fmla="*/ 50 w 163"/>
                  <a:gd name="T55" fmla="*/ 34 h 73"/>
                  <a:gd name="T56" fmla="*/ 38 w 163"/>
                  <a:gd name="T57" fmla="*/ 29 h 73"/>
                  <a:gd name="T58" fmla="*/ 26 w 163"/>
                  <a:gd name="T59" fmla="*/ 23 h 73"/>
                  <a:gd name="T60" fmla="*/ 16 w 163"/>
                  <a:gd name="T61" fmla="*/ 17 h 73"/>
                  <a:gd name="T62" fmla="*/ 8 w 163"/>
                  <a:gd name="T63" fmla="*/ 10 h 73"/>
                  <a:gd name="T64" fmla="*/ 2 w 163"/>
                  <a:gd name="T65" fmla="*/ 5 h 73"/>
                  <a:gd name="T66" fmla="*/ 2 w 163"/>
                  <a:gd name="T67" fmla="*/ 0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3"/>
                  <a:gd name="T103" fmla="*/ 0 h 73"/>
                  <a:gd name="T104" fmla="*/ 163 w 1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3" h="73">
                    <a:moveTo>
                      <a:pt x="2" y="0"/>
                    </a:moveTo>
                    <a:lnTo>
                      <a:pt x="2" y="0"/>
                    </a:lnTo>
                    <a:lnTo>
                      <a:pt x="3" y="3"/>
                    </a:lnTo>
                    <a:lnTo>
                      <a:pt x="7" y="6"/>
                    </a:lnTo>
                    <a:lnTo>
                      <a:pt x="10" y="9"/>
                    </a:lnTo>
                    <a:lnTo>
                      <a:pt x="13" y="12"/>
                    </a:lnTo>
                    <a:lnTo>
                      <a:pt x="18" y="14"/>
                    </a:lnTo>
                    <a:lnTo>
                      <a:pt x="22" y="18"/>
                    </a:lnTo>
                    <a:lnTo>
                      <a:pt x="28" y="21"/>
                    </a:lnTo>
                    <a:lnTo>
                      <a:pt x="33" y="23"/>
                    </a:lnTo>
                    <a:lnTo>
                      <a:pt x="39" y="26"/>
                    </a:lnTo>
                    <a:lnTo>
                      <a:pt x="45" y="30"/>
                    </a:lnTo>
                    <a:lnTo>
                      <a:pt x="51" y="32"/>
                    </a:lnTo>
                    <a:lnTo>
                      <a:pt x="58" y="35"/>
                    </a:lnTo>
                    <a:lnTo>
                      <a:pt x="64" y="38"/>
                    </a:lnTo>
                    <a:lnTo>
                      <a:pt x="72" y="41"/>
                    </a:lnTo>
                    <a:lnTo>
                      <a:pt x="78" y="43"/>
                    </a:lnTo>
                    <a:lnTo>
                      <a:pt x="85" y="46"/>
                    </a:lnTo>
                    <a:lnTo>
                      <a:pt x="91" y="48"/>
                    </a:lnTo>
                    <a:lnTo>
                      <a:pt x="98" y="50"/>
                    </a:lnTo>
                    <a:lnTo>
                      <a:pt x="105" y="53"/>
                    </a:lnTo>
                    <a:lnTo>
                      <a:pt x="111" y="54"/>
                    </a:lnTo>
                    <a:lnTo>
                      <a:pt x="118" y="57"/>
                    </a:lnTo>
                    <a:lnTo>
                      <a:pt x="123" y="58"/>
                    </a:lnTo>
                    <a:lnTo>
                      <a:pt x="129" y="60"/>
                    </a:lnTo>
                    <a:lnTo>
                      <a:pt x="135" y="62"/>
                    </a:lnTo>
                    <a:lnTo>
                      <a:pt x="140" y="63"/>
                    </a:lnTo>
                    <a:lnTo>
                      <a:pt x="145" y="65"/>
                    </a:lnTo>
                    <a:lnTo>
                      <a:pt x="149" y="66"/>
                    </a:lnTo>
                    <a:lnTo>
                      <a:pt x="152" y="67"/>
                    </a:lnTo>
                    <a:lnTo>
                      <a:pt x="155" y="68"/>
                    </a:lnTo>
                    <a:lnTo>
                      <a:pt x="159" y="69"/>
                    </a:lnTo>
                    <a:lnTo>
                      <a:pt x="160" y="70"/>
                    </a:lnTo>
                    <a:lnTo>
                      <a:pt x="162" y="70"/>
                    </a:lnTo>
                    <a:lnTo>
                      <a:pt x="161" y="72"/>
                    </a:lnTo>
                    <a:lnTo>
                      <a:pt x="160" y="71"/>
                    </a:lnTo>
                    <a:lnTo>
                      <a:pt x="157" y="71"/>
                    </a:lnTo>
                    <a:lnTo>
                      <a:pt x="155" y="70"/>
                    </a:lnTo>
                    <a:lnTo>
                      <a:pt x="151" y="70"/>
                    </a:lnTo>
                    <a:lnTo>
                      <a:pt x="148" y="68"/>
                    </a:lnTo>
                    <a:lnTo>
                      <a:pt x="144" y="67"/>
                    </a:lnTo>
                    <a:lnTo>
                      <a:pt x="139" y="66"/>
                    </a:lnTo>
                    <a:lnTo>
                      <a:pt x="134" y="64"/>
                    </a:lnTo>
                    <a:lnTo>
                      <a:pt x="128" y="62"/>
                    </a:lnTo>
                    <a:lnTo>
                      <a:pt x="123" y="61"/>
                    </a:lnTo>
                    <a:lnTo>
                      <a:pt x="117" y="59"/>
                    </a:lnTo>
                    <a:lnTo>
                      <a:pt x="110" y="57"/>
                    </a:lnTo>
                    <a:lnTo>
                      <a:pt x="104" y="54"/>
                    </a:lnTo>
                    <a:lnTo>
                      <a:pt x="97" y="52"/>
                    </a:lnTo>
                    <a:lnTo>
                      <a:pt x="90" y="50"/>
                    </a:lnTo>
                    <a:lnTo>
                      <a:pt x="84" y="48"/>
                    </a:lnTo>
                    <a:lnTo>
                      <a:pt x="77" y="45"/>
                    </a:lnTo>
                    <a:lnTo>
                      <a:pt x="70" y="42"/>
                    </a:lnTo>
                    <a:lnTo>
                      <a:pt x="63" y="40"/>
                    </a:lnTo>
                    <a:lnTo>
                      <a:pt x="57" y="37"/>
                    </a:lnTo>
                    <a:lnTo>
                      <a:pt x="50" y="34"/>
                    </a:lnTo>
                    <a:lnTo>
                      <a:pt x="44" y="31"/>
                    </a:lnTo>
                    <a:lnTo>
                      <a:pt x="38" y="29"/>
                    </a:lnTo>
                    <a:lnTo>
                      <a:pt x="32" y="26"/>
                    </a:lnTo>
                    <a:lnTo>
                      <a:pt x="26" y="23"/>
                    </a:lnTo>
                    <a:lnTo>
                      <a:pt x="21" y="20"/>
                    </a:lnTo>
                    <a:lnTo>
                      <a:pt x="16" y="17"/>
                    </a:lnTo>
                    <a:lnTo>
                      <a:pt x="12" y="14"/>
                    </a:lnTo>
                    <a:lnTo>
                      <a:pt x="8" y="10"/>
                    </a:lnTo>
                    <a:lnTo>
                      <a:pt x="5" y="7"/>
                    </a:lnTo>
                    <a:lnTo>
                      <a:pt x="2" y="5"/>
                    </a:lnTo>
                    <a:lnTo>
                      <a:pt x="0" y="2"/>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9380" name="Freeform 501"/>
              <p:cNvSpPr>
                <a:spLocks/>
              </p:cNvSpPr>
              <p:nvPr/>
            </p:nvSpPr>
            <p:spPr bwMode="auto">
              <a:xfrm>
                <a:off x="3371" y="2547"/>
                <a:ext cx="2" cy="16"/>
              </a:xfrm>
              <a:custGeom>
                <a:avLst/>
                <a:gdLst>
                  <a:gd name="T0" fmla="*/ 0 w 2"/>
                  <a:gd name="T1" fmla="*/ 0 h 16"/>
                  <a:gd name="T2" fmla="*/ 0 w 2"/>
                  <a:gd name="T3" fmla="*/ 0 h 16"/>
                  <a:gd name="T4" fmla="*/ 0 w 2"/>
                  <a:gd name="T5" fmla="*/ 3 h 16"/>
                  <a:gd name="T6" fmla="*/ 0 w 2"/>
                  <a:gd name="T7" fmla="*/ 5 h 16"/>
                  <a:gd name="T8" fmla="*/ 1 w 2"/>
                  <a:gd name="T9" fmla="*/ 8 h 16"/>
                  <a:gd name="T10" fmla="*/ 1 w 2"/>
                  <a:gd name="T11" fmla="*/ 10 h 16"/>
                  <a:gd name="T12" fmla="*/ 1 w 2"/>
                  <a:gd name="T13" fmla="*/ 11 h 16"/>
                  <a:gd name="T14" fmla="*/ 1 w 2"/>
                  <a:gd name="T15" fmla="*/ 13 h 16"/>
                  <a:gd name="T16" fmla="*/ 1 w 2"/>
                  <a:gd name="T17" fmla="*/ 13 h 16"/>
                  <a:gd name="T18" fmla="*/ 1 w 2"/>
                  <a:gd name="T19" fmla="*/ 14 h 16"/>
                  <a:gd name="T20" fmla="*/ 1 w 2"/>
                  <a:gd name="T21" fmla="*/ 15 h 16"/>
                  <a:gd name="T22" fmla="*/ 1 w 2"/>
                  <a:gd name="T23" fmla="*/ 14 h 16"/>
                  <a:gd name="T24" fmla="*/ 1 w 2"/>
                  <a:gd name="T25" fmla="*/ 14 h 16"/>
                  <a:gd name="T26" fmla="*/ 1 w 2"/>
                  <a:gd name="T27" fmla="*/ 12 h 16"/>
                  <a:gd name="T28" fmla="*/ 0 w 2"/>
                  <a:gd name="T29" fmla="*/ 10 h 16"/>
                  <a:gd name="T30" fmla="*/ 0 w 2"/>
                  <a:gd name="T31" fmla="*/ 8 h 16"/>
                  <a:gd name="T32" fmla="*/ 0 w 2"/>
                  <a:gd name="T33" fmla="*/ 6 h 16"/>
                  <a:gd name="T34" fmla="*/ 0 w 2"/>
                  <a:gd name="T35" fmla="*/ 3 h 16"/>
                  <a:gd name="T36" fmla="*/ 0 w 2"/>
                  <a:gd name="T37" fmla="*/ 0 h 16"/>
                  <a:gd name="T38" fmla="*/ 0 w 2"/>
                  <a:gd name="T39" fmla="*/ 0 h 16"/>
                  <a:gd name="T40" fmla="*/ 0 w 2"/>
                  <a:gd name="T41" fmla="*/ 0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16"/>
                  <a:gd name="T65" fmla="*/ 2 w 2"/>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16">
                    <a:moveTo>
                      <a:pt x="0" y="0"/>
                    </a:moveTo>
                    <a:lnTo>
                      <a:pt x="0" y="0"/>
                    </a:lnTo>
                    <a:lnTo>
                      <a:pt x="0" y="3"/>
                    </a:lnTo>
                    <a:lnTo>
                      <a:pt x="0" y="5"/>
                    </a:lnTo>
                    <a:lnTo>
                      <a:pt x="1" y="8"/>
                    </a:lnTo>
                    <a:lnTo>
                      <a:pt x="1" y="10"/>
                    </a:lnTo>
                    <a:lnTo>
                      <a:pt x="1" y="11"/>
                    </a:lnTo>
                    <a:lnTo>
                      <a:pt x="1" y="13"/>
                    </a:lnTo>
                    <a:lnTo>
                      <a:pt x="1" y="14"/>
                    </a:lnTo>
                    <a:lnTo>
                      <a:pt x="1" y="15"/>
                    </a:lnTo>
                    <a:lnTo>
                      <a:pt x="1" y="14"/>
                    </a:lnTo>
                    <a:lnTo>
                      <a:pt x="1" y="12"/>
                    </a:lnTo>
                    <a:lnTo>
                      <a:pt x="0" y="10"/>
                    </a:lnTo>
                    <a:lnTo>
                      <a:pt x="0" y="8"/>
                    </a:lnTo>
                    <a:lnTo>
                      <a:pt x="0" y="6"/>
                    </a:lnTo>
                    <a:lnTo>
                      <a:pt x="0" y="3"/>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9381" name="Freeform 502"/>
              <p:cNvSpPr>
                <a:spLocks/>
              </p:cNvSpPr>
              <p:nvPr/>
            </p:nvSpPr>
            <p:spPr bwMode="auto">
              <a:xfrm>
                <a:off x="3368" y="2547"/>
                <a:ext cx="2" cy="43"/>
              </a:xfrm>
              <a:custGeom>
                <a:avLst/>
                <a:gdLst>
                  <a:gd name="T0" fmla="*/ 0 w 2"/>
                  <a:gd name="T1" fmla="*/ 42 h 43"/>
                  <a:gd name="T2" fmla="*/ 0 w 2"/>
                  <a:gd name="T3" fmla="*/ 42 h 43"/>
                  <a:gd name="T4" fmla="*/ 0 w 2"/>
                  <a:gd name="T5" fmla="*/ 40 h 43"/>
                  <a:gd name="T6" fmla="*/ 0 w 2"/>
                  <a:gd name="T7" fmla="*/ 38 h 43"/>
                  <a:gd name="T8" fmla="*/ 0 w 2"/>
                  <a:gd name="T9" fmla="*/ 36 h 43"/>
                  <a:gd name="T10" fmla="*/ 0 w 2"/>
                  <a:gd name="T11" fmla="*/ 34 h 43"/>
                  <a:gd name="T12" fmla="*/ 0 w 2"/>
                  <a:gd name="T13" fmla="*/ 30 h 43"/>
                  <a:gd name="T14" fmla="*/ 0 w 2"/>
                  <a:gd name="T15" fmla="*/ 27 h 43"/>
                  <a:gd name="T16" fmla="*/ 0 w 2"/>
                  <a:gd name="T17" fmla="*/ 23 h 43"/>
                  <a:gd name="T18" fmla="*/ 0 w 2"/>
                  <a:gd name="T19" fmla="*/ 19 h 43"/>
                  <a:gd name="T20" fmla="*/ 0 w 2"/>
                  <a:gd name="T21" fmla="*/ 15 h 43"/>
                  <a:gd name="T22" fmla="*/ 0 w 2"/>
                  <a:gd name="T23" fmla="*/ 12 h 43"/>
                  <a:gd name="T24" fmla="*/ 0 w 2"/>
                  <a:gd name="T25" fmla="*/ 9 h 43"/>
                  <a:gd name="T26" fmla="*/ 0 w 2"/>
                  <a:gd name="T27" fmla="*/ 6 h 43"/>
                  <a:gd name="T28" fmla="*/ 0 w 2"/>
                  <a:gd name="T29" fmla="*/ 4 h 43"/>
                  <a:gd name="T30" fmla="*/ 0 w 2"/>
                  <a:gd name="T31" fmla="*/ 2 h 43"/>
                  <a:gd name="T32" fmla="*/ 0 w 2"/>
                  <a:gd name="T33" fmla="*/ 0 h 43"/>
                  <a:gd name="T34" fmla="*/ 1 w 2"/>
                  <a:gd name="T35" fmla="*/ 0 h 43"/>
                  <a:gd name="T36" fmla="*/ 1 w 2"/>
                  <a:gd name="T37" fmla="*/ 1 h 43"/>
                  <a:gd name="T38" fmla="*/ 1 w 2"/>
                  <a:gd name="T39" fmla="*/ 2 h 43"/>
                  <a:gd name="T40" fmla="*/ 1 w 2"/>
                  <a:gd name="T41" fmla="*/ 4 h 43"/>
                  <a:gd name="T42" fmla="*/ 1 w 2"/>
                  <a:gd name="T43" fmla="*/ 6 h 43"/>
                  <a:gd name="T44" fmla="*/ 1 w 2"/>
                  <a:gd name="T45" fmla="*/ 9 h 43"/>
                  <a:gd name="T46" fmla="*/ 1 w 2"/>
                  <a:gd name="T47" fmla="*/ 12 h 43"/>
                  <a:gd name="T48" fmla="*/ 1 w 2"/>
                  <a:gd name="T49" fmla="*/ 15 h 43"/>
                  <a:gd name="T50" fmla="*/ 1 w 2"/>
                  <a:gd name="T51" fmla="*/ 19 h 43"/>
                  <a:gd name="T52" fmla="*/ 1 w 2"/>
                  <a:gd name="T53" fmla="*/ 23 h 43"/>
                  <a:gd name="T54" fmla="*/ 1 w 2"/>
                  <a:gd name="T55" fmla="*/ 27 h 43"/>
                  <a:gd name="T56" fmla="*/ 1 w 2"/>
                  <a:gd name="T57" fmla="*/ 30 h 43"/>
                  <a:gd name="T58" fmla="*/ 1 w 2"/>
                  <a:gd name="T59" fmla="*/ 34 h 43"/>
                  <a:gd name="T60" fmla="*/ 1 w 2"/>
                  <a:gd name="T61" fmla="*/ 36 h 43"/>
                  <a:gd name="T62" fmla="*/ 1 w 2"/>
                  <a:gd name="T63" fmla="*/ 38 h 43"/>
                  <a:gd name="T64" fmla="*/ 1 w 2"/>
                  <a:gd name="T65" fmla="*/ 40 h 43"/>
                  <a:gd name="T66" fmla="*/ 1 w 2"/>
                  <a:gd name="T67" fmla="*/ 41 h 43"/>
                  <a:gd name="T68" fmla="*/ 1 w 2"/>
                  <a:gd name="T69" fmla="*/ 40 h 43"/>
                  <a:gd name="T70" fmla="*/ 0 w 2"/>
                  <a:gd name="T71" fmla="*/ 42 h 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
                  <a:gd name="T109" fmla="*/ 0 h 43"/>
                  <a:gd name="T110" fmla="*/ 2 w 2"/>
                  <a:gd name="T111" fmla="*/ 43 h 4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 h="43">
                    <a:moveTo>
                      <a:pt x="0" y="42"/>
                    </a:moveTo>
                    <a:lnTo>
                      <a:pt x="0" y="42"/>
                    </a:lnTo>
                    <a:lnTo>
                      <a:pt x="0" y="40"/>
                    </a:lnTo>
                    <a:lnTo>
                      <a:pt x="0" y="38"/>
                    </a:lnTo>
                    <a:lnTo>
                      <a:pt x="0" y="36"/>
                    </a:lnTo>
                    <a:lnTo>
                      <a:pt x="0" y="34"/>
                    </a:lnTo>
                    <a:lnTo>
                      <a:pt x="0" y="30"/>
                    </a:lnTo>
                    <a:lnTo>
                      <a:pt x="0" y="27"/>
                    </a:lnTo>
                    <a:lnTo>
                      <a:pt x="0" y="23"/>
                    </a:lnTo>
                    <a:lnTo>
                      <a:pt x="0" y="19"/>
                    </a:lnTo>
                    <a:lnTo>
                      <a:pt x="0" y="15"/>
                    </a:lnTo>
                    <a:lnTo>
                      <a:pt x="0" y="12"/>
                    </a:lnTo>
                    <a:lnTo>
                      <a:pt x="0" y="9"/>
                    </a:lnTo>
                    <a:lnTo>
                      <a:pt x="0" y="6"/>
                    </a:lnTo>
                    <a:lnTo>
                      <a:pt x="0" y="4"/>
                    </a:lnTo>
                    <a:lnTo>
                      <a:pt x="0" y="2"/>
                    </a:lnTo>
                    <a:lnTo>
                      <a:pt x="0" y="0"/>
                    </a:lnTo>
                    <a:lnTo>
                      <a:pt x="1" y="0"/>
                    </a:lnTo>
                    <a:lnTo>
                      <a:pt x="1" y="1"/>
                    </a:lnTo>
                    <a:lnTo>
                      <a:pt x="1" y="2"/>
                    </a:lnTo>
                    <a:lnTo>
                      <a:pt x="1" y="4"/>
                    </a:lnTo>
                    <a:lnTo>
                      <a:pt x="1" y="6"/>
                    </a:lnTo>
                    <a:lnTo>
                      <a:pt x="1" y="9"/>
                    </a:lnTo>
                    <a:lnTo>
                      <a:pt x="1" y="12"/>
                    </a:lnTo>
                    <a:lnTo>
                      <a:pt x="1" y="15"/>
                    </a:lnTo>
                    <a:lnTo>
                      <a:pt x="1" y="19"/>
                    </a:lnTo>
                    <a:lnTo>
                      <a:pt x="1" y="23"/>
                    </a:lnTo>
                    <a:lnTo>
                      <a:pt x="1" y="27"/>
                    </a:lnTo>
                    <a:lnTo>
                      <a:pt x="1" y="30"/>
                    </a:lnTo>
                    <a:lnTo>
                      <a:pt x="1" y="34"/>
                    </a:lnTo>
                    <a:lnTo>
                      <a:pt x="1" y="36"/>
                    </a:lnTo>
                    <a:lnTo>
                      <a:pt x="1" y="38"/>
                    </a:lnTo>
                    <a:lnTo>
                      <a:pt x="1" y="40"/>
                    </a:lnTo>
                    <a:lnTo>
                      <a:pt x="1" y="41"/>
                    </a:lnTo>
                    <a:lnTo>
                      <a:pt x="1" y="40"/>
                    </a:lnTo>
                    <a:lnTo>
                      <a:pt x="0" y="42"/>
                    </a:lnTo>
                  </a:path>
                </a:pathLst>
              </a:custGeom>
              <a:solidFill>
                <a:srgbClr val="000000"/>
              </a:solidFill>
              <a:ln w="12700" cap="rnd">
                <a:noFill/>
                <a:round/>
                <a:headEnd/>
                <a:tailEnd/>
              </a:ln>
            </p:spPr>
            <p:txBody>
              <a:bodyPr/>
              <a:lstStyle/>
              <a:p>
                <a:endParaRPr lang="en-US">
                  <a:solidFill>
                    <a:srgbClr val="000000"/>
                  </a:solidFill>
                </a:endParaRPr>
              </a:p>
            </p:txBody>
          </p:sp>
          <p:sp>
            <p:nvSpPr>
              <p:cNvPr id="29382" name="Freeform 503"/>
              <p:cNvSpPr>
                <a:spLocks/>
              </p:cNvSpPr>
              <p:nvPr/>
            </p:nvSpPr>
            <p:spPr bwMode="auto">
              <a:xfrm>
                <a:off x="3369" y="2592"/>
                <a:ext cx="45" cy="20"/>
              </a:xfrm>
              <a:custGeom>
                <a:avLst/>
                <a:gdLst>
                  <a:gd name="T0" fmla="*/ 43 w 45"/>
                  <a:gd name="T1" fmla="*/ 19 h 20"/>
                  <a:gd name="T2" fmla="*/ 43 w 45"/>
                  <a:gd name="T3" fmla="*/ 19 h 20"/>
                  <a:gd name="T4" fmla="*/ 36 w 45"/>
                  <a:gd name="T5" fmla="*/ 18 h 20"/>
                  <a:gd name="T6" fmla="*/ 30 w 45"/>
                  <a:gd name="T7" fmla="*/ 16 h 20"/>
                  <a:gd name="T8" fmla="*/ 25 w 45"/>
                  <a:gd name="T9" fmla="*/ 14 h 20"/>
                  <a:gd name="T10" fmla="*/ 21 w 45"/>
                  <a:gd name="T11" fmla="*/ 13 h 20"/>
                  <a:gd name="T12" fmla="*/ 17 w 45"/>
                  <a:gd name="T13" fmla="*/ 12 h 20"/>
                  <a:gd name="T14" fmla="*/ 14 w 45"/>
                  <a:gd name="T15" fmla="*/ 10 h 20"/>
                  <a:gd name="T16" fmla="*/ 11 w 45"/>
                  <a:gd name="T17" fmla="*/ 8 h 20"/>
                  <a:gd name="T18" fmla="*/ 8 w 45"/>
                  <a:gd name="T19" fmla="*/ 7 h 20"/>
                  <a:gd name="T20" fmla="*/ 6 w 45"/>
                  <a:gd name="T21" fmla="*/ 6 h 20"/>
                  <a:gd name="T22" fmla="*/ 5 w 45"/>
                  <a:gd name="T23" fmla="*/ 5 h 20"/>
                  <a:gd name="T24" fmla="*/ 3 w 45"/>
                  <a:gd name="T25" fmla="*/ 4 h 20"/>
                  <a:gd name="T26" fmla="*/ 2 w 45"/>
                  <a:gd name="T27" fmla="*/ 3 h 20"/>
                  <a:gd name="T28" fmla="*/ 2 w 45"/>
                  <a:gd name="T29" fmla="*/ 3 h 20"/>
                  <a:gd name="T30" fmla="*/ 1 w 45"/>
                  <a:gd name="T31" fmla="*/ 2 h 20"/>
                  <a:gd name="T32" fmla="*/ 0 w 45"/>
                  <a:gd name="T33" fmla="*/ 1 h 20"/>
                  <a:gd name="T34" fmla="*/ 2 w 45"/>
                  <a:gd name="T35" fmla="*/ 0 h 20"/>
                  <a:gd name="T36" fmla="*/ 2 w 45"/>
                  <a:gd name="T37" fmla="*/ 1 h 20"/>
                  <a:gd name="T38" fmla="*/ 3 w 45"/>
                  <a:gd name="T39" fmla="*/ 1 h 20"/>
                  <a:gd name="T40" fmla="*/ 4 w 45"/>
                  <a:gd name="T41" fmla="*/ 1 h 20"/>
                  <a:gd name="T42" fmla="*/ 5 w 45"/>
                  <a:gd name="T43" fmla="*/ 2 h 20"/>
                  <a:gd name="T44" fmla="*/ 5 w 45"/>
                  <a:gd name="T45" fmla="*/ 3 h 20"/>
                  <a:gd name="T46" fmla="*/ 7 w 45"/>
                  <a:gd name="T47" fmla="*/ 4 h 20"/>
                  <a:gd name="T48" fmla="*/ 9 w 45"/>
                  <a:gd name="T49" fmla="*/ 5 h 20"/>
                  <a:gd name="T50" fmla="*/ 12 w 45"/>
                  <a:gd name="T51" fmla="*/ 7 h 20"/>
                  <a:gd name="T52" fmla="*/ 14 w 45"/>
                  <a:gd name="T53" fmla="*/ 8 h 20"/>
                  <a:gd name="T54" fmla="*/ 17 w 45"/>
                  <a:gd name="T55" fmla="*/ 10 h 20"/>
                  <a:gd name="T56" fmla="*/ 22 w 45"/>
                  <a:gd name="T57" fmla="*/ 11 h 20"/>
                  <a:gd name="T58" fmla="*/ 27 w 45"/>
                  <a:gd name="T59" fmla="*/ 13 h 20"/>
                  <a:gd name="T60" fmla="*/ 31 w 45"/>
                  <a:gd name="T61" fmla="*/ 14 h 20"/>
                  <a:gd name="T62" fmla="*/ 37 w 45"/>
                  <a:gd name="T63" fmla="*/ 16 h 20"/>
                  <a:gd name="T64" fmla="*/ 43 w 45"/>
                  <a:gd name="T65" fmla="*/ 18 h 20"/>
                  <a:gd name="T66" fmla="*/ 44 w 45"/>
                  <a:gd name="T67" fmla="*/ 18 h 20"/>
                  <a:gd name="T68" fmla="*/ 43 w 45"/>
                  <a:gd name="T69" fmla="*/ 19 h 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5"/>
                  <a:gd name="T106" fmla="*/ 0 h 20"/>
                  <a:gd name="T107" fmla="*/ 45 w 45"/>
                  <a:gd name="T108" fmla="*/ 20 h 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5" h="20">
                    <a:moveTo>
                      <a:pt x="43" y="19"/>
                    </a:moveTo>
                    <a:lnTo>
                      <a:pt x="43" y="19"/>
                    </a:lnTo>
                    <a:lnTo>
                      <a:pt x="36" y="18"/>
                    </a:lnTo>
                    <a:lnTo>
                      <a:pt x="30" y="16"/>
                    </a:lnTo>
                    <a:lnTo>
                      <a:pt x="25" y="14"/>
                    </a:lnTo>
                    <a:lnTo>
                      <a:pt x="21" y="13"/>
                    </a:lnTo>
                    <a:lnTo>
                      <a:pt x="17" y="12"/>
                    </a:lnTo>
                    <a:lnTo>
                      <a:pt x="14" y="10"/>
                    </a:lnTo>
                    <a:lnTo>
                      <a:pt x="11" y="8"/>
                    </a:lnTo>
                    <a:lnTo>
                      <a:pt x="8" y="7"/>
                    </a:lnTo>
                    <a:lnTo>
                      <a:pt x="6" y="6"/>
                    </a:lnTo>
                    <a:lnTo>
                      <a:pt x="5" y="5"/>
                    </a:lnTo>
                    <a:lnTo>
                      <a:pt x="3" y="4"/>
                    </a:lnTo>
                    <a:lnTo>
                      <a:pt x="2" y="3"/>
                    </a:lnTo>
                    <a:lnTo>
                      <a:pt x="1" y="2"/>
                    </a:lnTo>
                    <a:lnTo>
                      <a:pt x="0" y="1"/>
                    </a:lnTo>
                    <a:lnTo>
                      <a:pt x="2" y="0"/>
                    </a:lnTo>
                    <a:lnTo>
                      <a:pt x="2" y="1"/>
                    </a:lnTo>
                    <a:lnTo>
                      <a:pt x="3" y="1"/>
                    </a:lnTo>
                    <a:lnTo>
                      <a:pt x="4" y="1"/>
                    </a:lnTo>
                    <a:lnTo>
                      <a:pt x="5" y="2"/>
                    </a:lnTo>
                    <a:lnTo>
                      <a:pt x="5" y="3"/>
                    </a:lnTo>
                    <a:lnTo>
                      <a:pt x="7" y="4"/>
                    </a:lnTo>
                    <a:lnTo>
                      <a:pt x="9" y="5"/>
                    </a:lnTo>
                    <a:lnTo>
                      <a:pt x="12" y="7"/>
                    </a:lnTo>
                    <a:lnTo>
                      <a:pt x="14" y="8"/>
                    </a:lnTo>
                    <a:lnTo>
                      <a:pt x="17" y="10"/>
                    </a:lnTo>
                    <a:lnTo>
                      <a:pt x="22" y="11"/>
                    </a:lnTo>
                    <a:lnTo>
                      <a:pt x="27" y="13"/>
                    </a:lnTo>
                    <a:lnTo>
                      <a:pt x="31" y="14"/>
                    </a:lnTo>
                    <a:lnTo>
                      <a:pt x="37" y="16"/>
                    </a:lnTo>
                    <a:lnTo>
                      <a:pt x="43" y="18"/>
                    </a:lnTo>
                    <a:lnTo>
                      <a:pt x="44" y="18"/>
                    </a:lnTo>
                    <a:lnTo>
                      <a:pt x="43" y="19"/>
                    </a:lnTo>
                  </a:path>
                </a:pathLst>
              </a:custGeom>
              <a:solidFill>
                <a:srgbClr val="000000"/>
              </a:solidFill>
              <a:ln w="12700" cap="rnd">
                <a:noFill/>
                <a:round/>
                <a:headEnd/>
                <a:tailEnd/>
              </a:ln>
            </p:spPr>
            <p:txBody>
              <a:bodyPr/>
              <a:lstStyle/>
              <a:p>
                <a:endParaRPr lang="en-US">
                  <a:solidFill>
                    <a:srgbClr val="000000"/>
                  </a:solidFill>
                </a:endParaRPr>
              </a:p>
            </p:txBody>
          </p:sp>
          <p:sp>
            <p:nvSpPr>
              <p:cNvPr id="29383" name="Freeform 504"/>
              <p:cNvSpPr>
                <a:spLocks/>
              </p:cNvSpPr>
              <p:nvPr/>
            </p:nvSpPr>
            <p:spPr bwMode="auto">
              <a:xfrm>
                <a:off x="3417" y="2615"/>
                <a:ext cx="122" cy="23"/>
              </a:xfrm>
              <a:custGeom>
                <a:avLst/>
                <a:gdLst>
                  <a:gd name="T0" fmla="*/ 121 w 122"/>
                  <a:gd name="T1" fmla="*/ 20 h 23"/>
                  <a:gd name="T2" fmla="*/ 121 w 122"/>
                  <a:gd name="T3" fmla="*/ 20 h 23"/>
                  <a:gd name="T4" fmla="*/ 121 w 122"/>
                  <a:gd name="T5" fmla="*/ 22 h 23"/>
                  <a:gd name="T6" fmla="*/ 119 w 122"/>
                  <a:gd name="T7" fmla="*/ 22 h 23"/>
                  <a:gd name="T8" fmla="*/ 115 w 122"/>
                  <a:gd name="T9" fmla="*/ 21 h 23"/>
                  <a:gd name="T10" fmla="*/ 110 w 122"/>
                  <a:gd name="T11" fmla="*/ 21 h 23"/>
                  <a:gd name="T12" fmla="*/ 104 w 122"/>
                  <a:gd name="T13" fmla="*/ 20 h 23"/>
                  <a:gd name="T14" fmla="*/ 96 w 122"/>
                  <a:gd name="T15" fmla="*/ 19 h 23"/>
                  <a:gd name="T16" fmla="*/ 87 w 122"/>
                  <a:gd name="T17" fmla="*/ 18 h 23"/>
                  <a:gd name="T18" fmla="*/ 78 w 122"/>
                  <a:gd name="T19" fmla="*/ 17 h 23"/>
                  <a:gd name="T20" fmla="*/ 68 w 122"/>
                  <a:gd name="T21" fmla="*/ 14 h 23"/>
                  <a:gd name="T22" fmla="*/ 57 w 122"/>
                  <a:gd name="T23" fmla="*/ 13 h 23"/>
                  <a:gd name="T24" fmla="*/ 47 w 122"/>
                  <a:gd name="T25" fmla="*/ 11 h 23"/>
                  <a:gd name="T26" fmla="*/ 36 w 122"/>
                  <a:gd name="T27" fmla="*/ 9 h 23"/>
                  <a:gd name="T28" fmla="*/ 26 w 122"/>
                  <a:gd name="T29" fmla="*/ 7 h 23"/>
                  <a:gd name="T30" fmla="*/ 16 w 122"/>
                  <a:gd name="T31" fmla="*/ 6 h 23"/>
                  <a:gd name="T32" fmla="*/ 7 w 122"/>
                  <a:gd name="T33" fmla="*/ 3 h 23"/>
                  <a:gd name="T34" fmla="*/ 0 w 122"/>
                  <a:gd name="T35" fmla="*/ 1 h 23"/>
                  <a:gd name="T36" fmla="*/ 1 w 122"/>
                  <a:gd name="T37" fmla="*/ 0 h 23"/>
                  <a:gd name="T38" fmla="*/ 8 w 122"/>
                  <a:gd name="T39" fmla="*/ 1 h 23"/>
                  <a:gd name="T40" fmla="*/ 17 w 122"/>
                  <a:gd name="T41" fmla="*/ 3 h 23"/>
                  <a:gd name="T42" fmla="*/ 27 w 122"/>
                  <a:gd name="T43" fmla="*/ 6 h 23"/>
                  <a:gd name="T44" fmla="*/ 37 w 122"/>
                  <a:gd name="T45" fmla="*/ 8 h 23"/>
                  <a:gd name="T46" fmla="*/ 47 w 122"/>
                  <a:gd name="T47" fmla="*/ 9 h 23"/>
                  <a:gd name="T48" fmla="*/ 58 w 122"/>
                  <a:gd name="T49" fmla="*/ 11 h 23"/>
                  <a:gd name="T50" fmla="*/ 69 w 122"/>
                  <a:gd name="T51" fmla="*/ 12 h 23"/>
                  <a:gd name="T52" fmla="*/ 78 w 122"/>
                  <a:gd name="T53" fmla="*/ 14 h 23"/>
                  <a:gd name="T54" fmla="*/ 87 w 122"/>
                  <a:gd name="T55" fmla="*/ 16 h 23"/>
                  <a:gd name="T56" fmla="*/ 96 w 122"/>
                  <a:gd name="T57" fmla="*/ 17 h 23"/>
                  <a:gd name="T58" fmla="*/ 105 w 122"/>
                  <a:gd name="T59" fmla="*/ 19 h 23"/>
                  <a:gd name="T60" fmla="*/ 111 w 122"/>
                  <a:gd name="T61" fmla="*/ 19 h 23"/>
                  <a:gd name="T62" fmla="*/ 116 w 122"/>
                  <a:gd name="T63" fmla="*/ 20 h 23"/>
                  <a:gd name="T64" fmla="*/ 119 w 122"/>
                  <a:gd name="T65" fmla="*/ 21 h 23"/>
                  <a:gd name="T66" fmla="*/ 120 w 122"/>
                  <a:gd name="T67" fmla="*/ 21 h 23"/>
                  <a:gd name="T68" fmla="*/ 120 w 122"/>
                  <a:gd name="T69" fmla="*/ 22 h 23"/>
                  <a:gd name="T70" fmla="*/ 121 w 122"/>
                  <a:gd name="T71" fmla="*/ 20 h 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2"/>
                  <a:gd name="T109" fmla="*/ 0 h 23"/>
                  <a:gd name="T110" fmla="*/ 122 w 122"/>
                  <a:gd name="T111" fmla="*/ 23 h 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2" h="23">
                    <a:moveTo>
                      <a:pt x="121" y="20"/>
                    </a:moveTo>
                    <a:lnTo>
                      <a:pt x="121" y="20"/>
                    </a:lnTo>
                    <a:lnTo>
                      <a:pt x="121" y="22"/>
                    </a:lnTo>
                    <a:lnTo>
                      <a:pt x="119" y="22"/>
                    </a:lnTo>
                    <a:lnTo>
                      <a:pt x="115" y="21"/>
                    </a:lnTo>
                    <a:lnTo>
                      <a:pt x="110" y="21"/>
                    </a:lnTo>
                    <a:lnTo>
                      <a:pt x="104" y="20"/>
                    </a:lnTo>
                    <a:lnTo>
                      <a:pt x="96" y="19"/>
                    </a:lnTo>
                    <a:lnTo>
                      <a:pt x="87" y="18"/>
                    </a:lnTo>
                    <a:lnTo>
                      <a:pt x="78" y="17"/>
                    </a:lnTo>
                    <a:lnTo>
                      <a:pt x="68" y="14"/>
                    </a:lnTo>
                    <a:lnTo>
                      <a:pt x="57" y="13"/>
                    </a:lnTo>
                    <a:lnTo>
                      <a:pt x="47" y="11"/>
                    </a:lnTo>
                    <a:lnTo>
                      <a:pt x="36" y="9"/>
                    </a:lnTo>
                    <a:lnTo>
                      <a:pt x="26" y="7"/>
                    </a:lnTo>
                    <a:lnTo>
                      <a:pt x="16" y="6"/>
                    </a:lnTo>
                    <a:lnTo>
                      <a:pt x="7" y="3"/>
                    </a:lnTo>
                    <a:lnTo>
                      <a:pt x="0" y="1"/>
                    </a:lnTo>
                    <a:lnTo>
                      <a:pt x="1" y="0"/>
                    </a:lnTo>
                    <a:lnTo>
                      <a:pt x="8" y="1"/>
                    </a:lnTo>
                    <a:lnTo>
                      <a:pt x="17" y="3"/>
                    </a:lnTo>
                    <a:lnTo>
                      <a:pt x="27" y="6"/>
                    </a:lnTo>
                    <a:lnTo>
                      <a:pt x="37" y="8"/>
                    </a:lnTo>
                    <a:lnTo>
                      <a:pt x="47" y="9"/>
                    </a:lnTo>
                    <a:lnTo>
                      <a:pt x="58" y="11"/>
                    </a:lnTo>
                    <a:lnTo>
                      <a:pt x="69" y="12"/>
                    </a:lnTo>
                    <a:lnTo>
                      <a:pt x="78" y="14"/>
                    </a:lnTo>
                    <a:lnTo>
                      <a:pt x="87" y="16"/>
                    </a:lnTo>
                    <a:lnTo>
                      <a:pt x="96" y="17"/>
                    </a:lnTo>
                    <a:lnTo>
                      <a:pt x="105" y="19"/>
                    </a:lnTo>
                    <a:lnTo>
                      <a:pt x="111" y="19"/>
                    </a:lnTo>
                    <a:lnTo>
                      <a:pt x="116" y="20"/>
                    </a:lnTo>
                    <a:lnTo>
                      <a:pt x="119" y="21"/>
                    </a:lnTo>
                    <a:lnTo>
                      <a:pt x="120" y="21"/>
                    </a:lnTo>
                    <a:lnTo>
                      <a:pt x="120" y="22"/>
                    </a:lnTo>
                    <a:lnTo>
                      <a:pt x="121" y="20"/>
                    </a:lnTo>
                  </a:path>
                </a:pathLst>
              </a:custGeom>
              <a:solidFill>
                <a:srgbClr val="000000"/>
              </a:solidFill>
              <a:ln w="12700" cap="rnd">
                <a:noFill/>
                <a:round/>
                <a:headEnd/>
                <a:tailEnd/>
              </a:ln>
            </p:spPr>
            <p:txBody>
              <a:bodyPr/>
              <a:lstStyle/>
              <a:p>
                <a:endParaRPr lang="en-US">
                  <a:solidFill>
                    <a:srgbClr val="000000"/>
                  </a:solidFill>
                </a:endParaRPr>
              </a:p>
            </p:txBody>
          </p:sp>
          <p:sp>
            <p:nvSpPr>
              <p:cNvPr id="29384" name="Freeform 505"/>
              <p:cNvSpPr>
                <a:spLocks/>
              </p:cNvSpPr>
              <p:nvPr/>
            </p:nvSpPr>
            <p:spPr bwMode="auto">
              <a:xfrm>
                <a:off x="3371" y="2563"/>
                <a:ext cx="129" cy="67"/>
              </a:xfrm>
              <a:custGeom>
                <a:avLst/>
                <a:gdLst>
                  <a:gd name="T0" fmla="*/ 1 w 129"/>
                  <a:gd name="T1" fmla="*/ 1 h 67"/>
                  <a:gd name="T2" fmla="*/ 1 w 129"/>
                  <a:gd name="T3" fmla="*/ 2 h 67"/>
                  <a:gd name="T4" fmla="*/ 3 w 129"/>
                  <a:gd name="T5" fmla="*/ 6 h 67"/>
                  <a:gd name="T6" fmla="*/ 7 w 129"/>
                  <a:gd name="T7" fmla="*/ 11 h 67"/>
                  <a:gd name="T8" fmla="*/ 10 w 129"/>
                  <a:gd name="T9" fmla="*/ 15 h 67"/>
                  <a:gd name="T10" fmla="*/ 13 w 129"/>
                  <a:gd name="T11" fmla="*/ 17 h 67"/>
                  <a:gd name="T12" fmla="*/ 18 w 129"/>
                  <a:gd name="T13" fmla="*/ 21 h 67"/>
                  <a:gd name="T14" fmla="*/ 26 w 129"/>
                  <a:gd name="T15" fmla="*/ 26 h 67"/>
                  <a:gd name="T16" fmla="*/ 29 w 129"/>
                  <a:gd name="T17" fmla="*/ 28 h 67"/>
                  <a:gd name="T18" fmla="*/ 35 w 129"/>
                  <a:gd name="T19" fmla="*/ 31 h 67"/>
                  <a:gd name="T20" fmla="*/ 46 w 129"/>
                  <a:gd name="T21" fmla="*/ 36 h 67"/>
                  <a:gd name="T22" fmla="*/ 58 w 129"/>
                  <a:gd name="T23" fmla="*/ 42 h 67"/>
                  <a:gd name="T24" fmla="*/ 66 w 129"/>
                  <a:gd name="T25" fmla="*/ 45 h 67"/>
                  <a:gd name="T26" fmla="*/ 73 w 129"/>
                  <a:gd name="T27" fmla="*/ 47 h 67"/>
                  <a:gd name="T28" fmla="*/ 78 w 129"/>
                  <a:gd name="T29" fmla="*/ 50 h 67"/>
                  <a:gd name="T30" fmla="*/ 82 w 129"/>
                  <a:gd name="T31" fmla="*/ 50 h 67"/>
                  <a:gd name="T32" fmla="*/ 89 w 129"/>
                  <a:gd name="T33" fmla="*/ 53 h 67"/>
                  <a:gd name="T34" fmla="*/ 99 w 129"/>
                  <a:gd name="T35" fmla="*/ 57 h 67"/>
                  <a:gd name="T36" fmla="*/ 109 w 129"/>
                  <a:gd name="T37" fmla="*/ 60 h 67"/>
                  <a:gd name="T38" fmla="*/ 114 w 129"/>
                  <a:gd name="T39" fmla="*/ 61 h 67"/>
                  <a:gd name="T40" fmla="*/ 126 w 129"/>
                  <a:gd name="T41" fmla="*/ 65 h 67"/>
                  <a:gd name="T42" fmla="*/ 117 w 129"/>
                  <a:gd name="T43" fmla="*/ 64 h 67"/>
                  <a:gd name="T44" fmla="*/ 102 w 129"/>
                  <a:gd name="T45" fmla="*/ 62 h 67"/>
                  <a:gd name="T46" fmla="*/ 82 w 129"/>
                  <a:gd name="T47" fmla="*/ 59 h 67"/>
                  <a:gd name="T48" fmla="*/ 60 w 129"/>
                  <a:gd name="T49" fmla="*/ 54 h 67"/>
                  <a:gd name="T50" fmla="*/ 38 w 129"/>
                  <a:gd name="T51" fmla="*/ 49 h 67"/>
                  <a:gd name="T52" fmla="*/ 20 w 129"/>
                  <a:gd name="T53" fmla="*/ 42 h 67"/>
                  <a:gd name="T54" fmla="*/ 5 w 129"/>
                  <a:gd name="T55" fmla="*/ 34 h 67"/>
                  <a:gd name="T56" fmla="*/ 1 w 129"/>
                  <a:gd name="T57" fmla="*/ 29 h 67"/>
                  <a:gd name="T58" fmla="*/ 0 w 129"/>
                  <a:gd name="T59" fmla="*/ 27 h 67"/>
                  <a:gd name="T60" fmla="*/ 0 w 129"/>
                  <a:gd name="T61" fmla="*/ 23 h 67"/>
                  <a:gd name="T62" fmla="*/ 0 w 129"/>
                  <a:gd name="T63" fmla="*/ 18 h 67"/>
                  <a:gd name="T64" fmla="*/ 0 w 129"/>
                  <a:gd name="T65" fmla="*/ 14 h 67"/>
                  <a:gd name="T66" fmla="*/ 1 w 129"/>
                  <a:gd name="T67" fmla="*/ 9 h 67"/>
                  <a:gd name="T68" fmla="*/ 1 w 129"/>
                  <a:gd name="T69" fmla="*/ 4 h 67"/>
                  <a:gd name="T70" fmla="*/ 1 w 129"/>
                  <a:gd name="T71" fmla="*/ 1 h 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67"/>
                  <a:gd name="T110" fmla="*/ 129 w 129"/>
                  <a:gd name="T111" fmla="*/ 67 h 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67">
                    <a:moveTo>
                      <a:pt x="1" y="0"/>
                    </a:moveTo>
                    <a:lnTo>
                      <a:pt x="1" y="1"/>
                    </a:lnTo>
                    <a:lnTo>
                      <a:pt x="1" y="2"/>
                    </a:lnTo>
                    <a:lnTo>
                      <a:pt x="2" y="5"/>
                    </a:lnTo>
                    <a:lnTo>
                      <a:pt x="3" y="6"/>
                    </a:lnTo>
                    <a:lnTo>
                      <a:pt x="4" y="9"/>
                    </a:lnTo>
                    <a:lnTo>
                      <a:pt x="7" y="11"/>
                    </a:lnTo>
                    <a:lnTo>
                      <a:pt x="9" y="14"/>
                    </a:lnTo>
                    <a:lnTo>
                      <a:pt x="10" y="15"/>
                    </a:lnTo>
                    <a:lnTo>
                      <a:pt x="11" y="16"/>
                    </a:lnTo>
                    <a:lnTo>
                      <a:pt x="13" y="17"/>
                    </a:lnTo>
                    <a:lnTo>
                      <a:pt x="15" y="19"/>
                    </a:lnTo>
                    <a:lnTo>
                      <a:pt x="18" y="21"/>
                    </a:lnTo>
                    <a:lnTo>
                      <a:pt x="22" y="24"/>
                    </a:lnTo>
                    <a:lnTo>
                      <a:pt x="26" y="26"/>
                    </a:lnTo>
                    <a:lnTo>
                      <a:pt x="27" y="26"/>
                    </a:lnTo>
                    <a:lnTo>
                      <a:pt x="29" y="28"/>
                    </a:lnTo>
                    <a:lnTo>
                      <a:pt x="32" y="29"/>
                    </a:lnTo>
                    <a:lnTo>
                      <a:pt x="35" y="31"/>
                    </a:lnTo>
                    <a:lnTo>
                      <a:pt x="40" y="33"/>
                    </a:lnTo>
                    <a:lnTo>
                      <a:pt x="46" y="36"/>
                    </a:lnTo>
                    <a:lnTo>
                      <a:pt x="51" y="39"/>
                    </a:lnTo>
                    <a:lnTo>
                      <a:pt x="58" y="42"/>
                    </a:lnTo>
                    <a:lnTo>
                      <a:pt x="62" y="43"/>
                    </a:lnTo>
                    <a:lnTo>
                      <a:pt x="66" y="45"/>
                    </a:lnTo>
                    <a:lnTo>
                      <a:pt x="70" y="46"/>
                    </a:lnTo>
                    <a:lnTo>
                      <a:pt x="73" y="47"/>
                    </a:lnTo>
                    <a:lnTo>
                      <a:pt x="76" y="49"/>
                    </a:lnTo>
                    <a:lnTo>
                      <a:pt x="78" y="50"/>
                    </a:lnTo>
                    <a:lnTo>
                      <a:pt x="81" y="50"/>
                    </a:lnTo>
                    <a:lnTo>
                      <a:pt x="82" y="50"/>
                    </a:lnTo>
                    <a:lnTo>
                      <a:pt x="85" y="52"/>
                    </a:lnTo>
                    <a:lnTo>
                      <a:pt x="89" y="53"/>
                    </a:lnTo>
                    <a:lnTo>
                      <a:pt x="94" y="55"/>
                    </a:lnTo>
                    <a:lnTo>
                      <a:pt x="99" y="57"/>
                    </a:lnTo>
                    <a:lnTo>
                      <a:pt x="105" y="58"/>
                    </a:lnTo>
                    <a:lnTo>
                      <a:pt x="109" y="60"/>
                    </a:lnTo>
                    <a:lnTo>
                      <a:pt x="113" y="61"/>
                    </a:lnTo>
                    <a:lnTo>
                      <a:pt x="114" y="61"/>
                    </a:lnTo>
                    <a:lnTo>
                      <a:pt x="128" y="66"/>
                    </a:lnTo>
                    <a:lnTo>
                      <a:pt x="126" y="65"/>
                    </a:lnTo>
                    <a:lnTo>
                      <a:pt x="123" y="65"/>
                    </a:lnTo>
                    <a:lnTo>
                      <a:pt x="117" y="64"/>
                    </a:lnTo>
                    <a:lnTo>
                      <a:pt x="110" y="64"/>
                    </a:lnTo>
                    <a:lnTo>
                      <a:pt x="102" y="62"/>
                    </a:lnTo>
                    <a:lnTo>
                      <a:pt x="92" y="61"/>
                    </a:lnTo>
                    <a:lnTo>
                      <a:pt x="82" y="59"/>
                    </a:lnTo>
                    <a:lnTo>
                      <a:pt x="71" y="57"/>
                    </a:lnTo>
                    <a:lnTo>
                      <a:pt x="60" y="54"/>
                    </a:lnTo>
                    <a:lnTo>
                      <a:pt x="49" y="51"/>
                    </a:lnTo>
                    <a:lnTo>
                      <a:pt x="38" y="49"/>
                    </a:lnTo>
                    <a:lnTo>
                      <a:pt x="29" y="46"/>
                    </a:lnTo>
                    <a:lnTo>
                      <a:pt x="20" y="42"/>
                    </a:lnTo>
                    <a:lnTo>
                      <a:pt x="11" y="38"/>
                    </a:lnTo>
                    <a:lnTo>
                      <a:pt x="5" y="34"/>
                    </a:lnTo>
                    <a:lnTo>
                      <a:pt x="1" y="30"/>
                    </a:lnTo>
                    <a:lnTo>
                      <a:pt x="1" y="29"/>
                    </a:lnTo>
                    <a:lnTo>
                      <a:pt x="1" y="28"/>
                    </a:lnTo>
                    <a:lnTo>
                      <a:pt x="0" y="27"/>
                    </a:lnTo>
                    <a:lnTo>
                      <a:pt x="0" y="24"/>
                    </a:lnTo>
                    <a:lnTo>
                      <a:pt x="0" y="23"/>
                    </a:lnTo>
                    <a:lnTo>
                      <a:pt x="0" y="20"/>
                    </a:lnTo>
                    <a:lnTo>
                      <a:pt x="0" y="18"/>
                    </a:lnTo>
                    <a:lnTo>
                      <a:pt x="0" y="17"/>
                    </a:lnTo>
                    <a:lnTo>
                      <a:pt x="0" y="14"/>
                    </a:lnTo>
                    <a:lnTo>
                      <a:pt x="0" y="12"/>
                    </a:lnTo>
                    <a:lnTo>
                      <a:pt x="1" y="9"/>
                    </a:lnTo>
                    <a:lnTo>
                      <a:pt x="1" y="6"/>
                    </a:lnTo>
                    <a:lnTo>
                      <a:pt x="1" y="4"/>
                    </a:lnTo>
                    <a:lnTo>
                      <a:pt x="1" y="2"/>
                    </a:lnTo>
                    <a:lnTo>
                      <a:pt x="1" y="1"/>
                    </a:lnTo>
                    <a:lnTo>
                      <a:pt x="1" y="0"/>
                    </a:lnTo>
                  </a:path>
                </a:pathLst>
              </a:custGeom>
              <a:solidFill>
                <a:srgbClr val="206000"/>
              </a:solidFill>
              <a:ln w="12700" cap="rnd">
                <a:noFill/>
                <a:round/>
                <a:headEnd/>
                <a:tailEnd/>
              </a:ln>
            </p:spPr>
            <p:txBody>
              <a:bodyPr/>
              <a:lstStyle/>
              <a:p>
                <a:endParaRPr lang="en-US">
                  <a:solidFill>
                    <a:srgbClr val="000000"/>
                  </a:solidFill>
                </a:endParaRPr>
              </a:p>
            </p:txBody>
          </p:sp>
          <p:sp>
            <p:nvSpPr>
              <p:cNvPr id="29385" name="Freeform 506"/>
              <p:cNvSpPr>
                <a:spLocks/>
              </p:cNvSpPr>
              <p:nvPr/>
            </p:nvSpPr>
            <p:spPr bwMode="auto">
              <a:xfrm>
                <a:off x="3370" y="2563"/>
                <a:ext cx="7" cy="12"/>
              </a:xfrm>
              <a:custGeom>
                <a:avLst/>
                <a:gdLst>
                  <a:gd name="T0" fmla="*/ 5 w 7"/>
                  <a:gd name="T1" fmla="*/ 11 h 12"/>
                  <a:gd name="T2" fmla="*/ 5 w 7"/>
                  <a:gd name="T3" fmla="*/ 11 h 12"/>
                  <a:gd name="T4" fmla="*/ 4 w 7"/>
                  <a:gd name="T5" fmla="*/ 9 h 12"/>
                  <a:gd name="T6" fmla="*/ 2 w 7"/>
                  <a:gd name="T7" fmla="*/ 7 h 12"/>
                  <a:gd name="T8" fmla="*/ 1 w 7"/>
                  <a:gd name="T9" fmla="*/ 5 h 12"/>
                  <a:gd name="T10" fmla="*/ 1 w 7"/>
                  <a:gd name="T11" fmla="*/ 3 h 12"/>
                  <a:gd name="T12" fmla="*/ 0 w 7"/>
                  <a:gd name="T13" fmla="*/ 2 h 12"/>
                  <a:gd name="T14" fmla="*/ 0 w 7"/>
                  <a:gd name="T15" fmla="*/ 1 h 12"/>
                  <a:gd name="T16" fmla="*/ 0 w 7"/>
                  <a:gd name="T17" fmla="*/ 1 h 12"/>
                  <a:gd name="T18" fmla="*/ 0 w 7"/>
                  <a:gd name="T19" fmla="*/ 0 h 12"/>
                  <a:gd name="T20" fmla="*/ 1 w 7"/>
                  <a:gd name="T21" fmla="*/ 0 h 12"/>
                  <a:gd name="T22" fmla="*/ 1 w 7"/>
                  <a:gd name="T23" fmla="*/ 1 h 12"/>
                  <a:gd name="T24" fmla="*/ 2 w 7"/>
                  <a:gd name="T25" fmla="*/ 2 h 12"/>
                  <a:gd name="T26" fmla="*/ 2 w 7"/>
                  <a:gd name="T27" fmla="*/ 3 h 12"/>
                  <a:gd name="T28" fmla="*/ 3 w 7"/>
                  <a:gd name="T29" fmla="*/ 4 h 12"/>
                  <a:gd name="T30" fmla="*/ 4 w 7"/>
                  <a:gd name="T31" fmla="*/ 6 h 12"/>
                  <a:gd name="T32" fmla="*/ 5 w 7"/>
                  <a:gd name="T33" fmla="*/ 8 h 12"/>
                  <a:gd name="T34" fmla="*/ 6 w 7"/>
                  <a:gd name="T35" fmla="*/ 9 h 12"/>
                  <a:gd name="T36" fmla="*/ 5 w 7"/>
                  <a:gd name="T37" fmla="*/ 11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12"/>
                  <a:gd name="T59" fmla="*/ 7 w 7"/>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12">
                    <a:moveTo>
                      <a:pt x="5" y="11"/>
                    </a:moveTo>
                    <a:lnTo>
                      <a:pt x="5" y="11"/>
                    </a:lnTo>
                    <a:lnTo>
                      <a:pt x="4" y="9"/>
                    </a:lnTo>
                    <a:lnTo>
                      <a:pt x="2" y="7"/>
                    </a:lnTo>
                    <a:lnTo>
                      <a:pt x="1" y="5"/>
                    </a:lnTo>
                    <a:lnTo>
                      <a:pt x="1" y="3"/>
                    </a:lnTo>
                    <a:lnTo>
                      <a:pt x="0" y="2"/>
                    </a:lnTo>
                    <a:lnTo>
                      <a:pt x="0" y="1"/>
                    </a:lnTo>
                    <a:lnTo>
                      <a:pt x="0" y="0"/>
                    </a:lnTo>
                    <a:lnTo>
                      <a:pt x="1" y="0"/>
                    </a:lnTo>
                    <a:lnTo>
                      <a:pt x="1" y="1"/>
                    </a:lnTo>
                    <a:lnTo>
                      <a:pt x="2" y="2"/>
                    </a:lnTo>
                    <a:lnTo>
                      <a:pt x="2" y="3"/>
                    </a:lnTo>
                    <a:lnTo>
                      <a:pt x="3" y="4"/>
                    </a:lnTo>
                    <a:lnTo>
                      <a:pt x="4" y="6"/>
                    </a:lnTo>
                    <a:lnTo>
                      <a:pt x="5" y="8"/>
                    </a:lnTo>
                    <a:lnTo>
                      <a:pt x="6" y="9"/>
                    </a:lnTo>
                    <a:lnTo>
                      <a:pt x="5" y="11"/>
                    </a:lnTo>
                  </a:path>
                </a:pathLst>
              </a:custGeom>
              <a:solidFill>
                <a:srgbClr val="005000"/>
              </a:solidFill>
              <a:ln w="12700" cap="rnd">
                <a:noFill/>
                <a:round/>
                <a:headEnd/>
                <a:tailEnd/>
              </a:ln>
            </p:spPr>
            <p:txBody>
              <a:bodyPr/>
              <a:lstStyle/>
              <a:p>
                <a:endParaRPr lang="en-US">
                  <a:solidFill>
                    <a:srgbClr val="000000"/>
                  </a:solidFill>
                </a:endParaRPr>
              </a:p>
            </p:txBody>
          </p:sp>
          <p:sp>
            <p:nvSpPr>
              <p:cNvPr id="29386" name="Freeform 507"/>
              <p:cNvSpPr>
                <a:spLocks/>
              </p:cNvSpPr>
              <p:nvPr/>
            </p:nvSpPr>
            <p:spPr bwMode="auto">
              <a:xfrm>
                <a:off x="3379" y="2576"/>
                <a:ext cx="16" cy="11"/>
              </a:xfrm>
              <a:custGeom>
                <a:avLst/>
                <a:gdLst>
                  <a:gd name="T0" fmla="*/ 14 w 16"/>
                  <a:gd name="T1" fmla="*/ 10 h 11"/>
                  <a:gd name="T2" fmla="*/ 14 w 16"/>
                  <a:gd name="T3" fmla="*/ 10 h 11"/>
                  <a:gd name="T4" fmla="*/ 10 w 16"/>
                  <a:gd name="T5" fmla="*/ 8 h 11"/>
                  <a:gd name="T6" fmla="*/ 7 w 16"/>
                  <a:gd name="T7" fmla="*/ 7 h 11"/>
                  <a:gd name="T8" fmla="*/ 5 w 16"/>
                  <a:gd name="T9" fmla="*/ 6 h 11"/>
                  <a:gd name="T10" fmla="*/ 3 w 16"/>
                  <a:gd name="T11" fmla="*/ 4 h 11"/>
                  <a:gd name="T12" fmla="*/ 1 w 16"/>
                  <a:gd name="T13" fmla="*/ 3 h 11"/>
                  <a:gd name="T14" fmla="*/ 1 w 16"/>
                  <a:gd name="T15" fmla="*/ 2 h 11"/>
                  <a:gd name="T16" fmla="*/ 0 w 16"/>
                  <a:gd name="T17" fmla="*/ 2 h 11"/>
                  <a:gd name="T18" fmla="*/ 1 w 16"/>
                  <a:gd name="T19" fmla="*/ 0 h 11"/>
                  <a:gd name="T20" fmla="*/ 1 w 16"/>
                  <a:gd name="T21" fmla="*/ 1 h 11"/>
                  <a:gd name="T22" fmla="*/ 2 w 16"/>
                  <a:gd name="T23" fmla="*/ 1 h 11"/>
                  <a:gd name="T24" fmla="*/ 3 w 16"/>
                  <a:gd name="T25" fmla="*/ 2 h 11"/>
                  <a:gd name="T26" fmla="*/ 5 w 16"/>
                  <a:gd name="T27" fmla="*/ 3 h 11"/>
                  <a:gd name="T28" fmla="*/ 6 w 16"/>
                  <a:gd name="T29" fmla="*/ 4 h 11"/>
                  <a:gd name="T30" fmla="*/ 8 w 16"/>
                  <a:gd name="T31" fmla="*/ 6 h 11"/>
                  <a:gd name="T32" fmla="*/ 12 w 16"/>
                  <a:gd name="T33" fmla="*/ 7 h 11"/>
                  <a:gd name="T34" fmla="*/ 15 w 16"/>
                  <a:gd name="T35" fmla="*/ 9 h 11"/>
                  <a:gd name="T36" fmla="*/ 14 w 16"/>
                  <a:gd name="T37" fmla="*/ 1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
                  <a:gd name="T58" fmla="*/ 0 h 11"/>
                  <a:gd name="T59" fmla="*/ 16 w 16"/>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 h="11">
                    <a:moveTo>
                      <a:pt x="14" y="10"/>
                    </a:moveTo>
                    <a:lnTo>
                      <a:pt x="14" y="10"/>
                    </a:lnTo>
                    <a:lnTo>
                      <a:pt x="10" y="8"/>
                    </a:lnTo>
                    <a:lnTo>
                      <a:pt x="7" y="7"/>
                    </a:lnTo>
                    <a:lnTo>
                      <a:pt x="5" y="6"/>
                    </a:lnTo>
                    <a:lnTo>
                      <a:pt x="3" y="4"/>
                    </a:lnTo>
                    <a:lnTo>
                      <a:pt x="1" y="3"/>
                    </a:lnTo>
                    <a:lnTo>
                      <a:pt x="1" y="2"/>
                    </a:lnTo>
                    <a:lnTo>
                      <a:pt x="0" y="2"/>
                    </a:lnTo>
                    <a:lnTo>
                      <a:pt x="1" y="0"/>
                    </a:lnTo>
                    <a:lnTo>
                      <a:pt x="1" y="1"/>
                    </a:lnTo>
                    <a:lnTo>
                      <a:pt x="2" y="1"/>
                    </a:lnTo>
                    <a:lnTo>
                      <a:pt x="3" y="2"/>
                    </a:lnTo>
                    <a:lnTo>
                      <a:pt x="5" y="3"/>
                    </a:lnTo>
                    <a:lnTo>
                      <a:pt x="6" y="4"/>
                    </a:lnTo>
                    <a:lnTo>
                      <a:pt x="8" y="6"/>
                    </a:lnTo>
                    <a:lnTo>
                      <a:pt x="12" y="7"/>
                    </a:lnTo>
                    <a:lnTo>
                      <a:pt x="15" y="9"/>
                    </a:lnTo>
                    <a:lnTo>
                      <a:pt x="14" y="10"/>
                    </a:lnTo>
                  </a:path>
                </a:pathLst>
              </a:custGeom>
              <a:solidFill>
                <a:srgbClr val="005000"/>
              </a:solidFill>
              <a:ln w="12700" cap="rnd">
                <a:noFill/>
                <a:round/>
                <a:headEnd/>
                <a:tailEnd/>
              </a:ln>
            </p:spPr>
            <p:txBody>
              <a:bodyPr/>
              <a:lstStyle/>
              <a:p>
                <a:endParaRPr lang="en-US">
                  <a:solidFill>
                    <a:srgbClr val="000000"/>
                  </a:solidFill>
                </a:endParaRPr>
              </a:p>
            </p:txBody>
          </p:sp>
          <p:sp>
            <p:nvSpPr>
              <p:cNvPr id="29387" name="Freeform 508"/>
              <p:cNvSpPr>
                <a:spLocks/>
              </p:cNvSpPr>
              <p:nvPr/>
            </p:nvSpPr>
            <p:spPr bwMode="auto">
              <a:xfrm>
                <a:off x="3397" y="2590"/>
                <a:ext cx="31" cy="14"/>
              </a:xfrm>
              <a:custGeom>
                <a:avLst/>
                <a:gdLst>
                  <a:gd name="T0" fmla="*/ 29 w 31"/>
                  <a:gd name="T1" fmla="*/ 13 h 14"/>
                  <a:gd name="T2" fmla="*/ 29 w 31"/>
                  <a:gd name="T3" fmla="*/ 13 h 14"/>
                  <a:gd name="T4" fmla="*/ 23 w 31"/>
                  <a:gd name="T5" fmla="*/ 11 h 14"/>
                  <a:gd name="T6" fmla="*/ 18 w 31"/>
                  <a:gd name="T7" fmla="*/ 9 h 14"/>
                  <a:gd name="T8" fmla="*/ 12 w 31"/>
                  <a:gd name="T9" fmla="*/ 7 h 14"/>
                  <a:gd name="T10" fmla="*/ 8 w 31"/>
                  <a:gd name="T11" fmla="*/ 5 h 14"/>
                  <a:gd name="T12" fmla="*/ 5 w 31"/>
                  <a:gd name="T13" fmla="*/ 4 h 14"/>
                  <a:gd name="T14" fmla="*/ 2 w 31"/>
                  <a:gd name="T15" fmla="*/ 2 h 14"/>
                  <a:gd name="T16" fmla="*/ 1 w 31"/>
                  <a:gd name="T17" fmla="*/ 2 h 14"/>
                  <a:gd name="T18" fmla="*/ 0 w 31"/>
                  <a:gd name="T19" fmla="*/ 1 h 14"/>
                  <a:gd name="T20" fmla="*/ 1 w 31"/>
                  <a:gd name="T21" fmla="*/ 0 h 14"/>
                  <a:gd name="T22" fmla="*/ 2 w 31"/>
                  <a:gd name="T23" fmla="*/ 0 h 14"/>
                  <a:gd name="T24" fmla="*/ 4 w 31"/>
                  <a:gd name="T25" fmla="*/ 1 h 14"/>
                  <a:gd name="T26" fmla="*/ 6 w 31"/>
                  <a:gd name="T27" fmla="*/ 2 h 14"/>
                  <a:gd name="T28" fmla="*/ 10 w 31"/>
                  <a:gd name="T29" fmla="*/ 4 h 14"/>
                  <a:gd name="T30" fmla="*/ 14 w 31"/>
                  <a:gd name="T31" fmla="*/ 5 h 14"/>
                  <a:gd name="T32" fmla="*/ 18 w 31"/>
                  <a:gd name="T33" fmla="*/ 7 h 14"/>
                  <a:gd name="T34" fmla="*/ 24 w 31"/>
                  <a:gd name="T35" fmla="*/ 9 h 14"/>
                  <a:gd name="T36" fmla="*/ 30 w 31"/>
                  <a:gd name="T37" fmla="*/ 12 h 14"/>
                  <a:gd name="T38" fmla="*/ 29 w 31"/>
                  <a:gd name="T39" fmla="*/ 13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14"/>
                  <a:gd name="T62" fmla="*/ 31 w 31"/>
                  <a:gd name="T63" fmla="*/ 14 h 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14">
                    <a:moveTo>
                      <a:pt x="29" y="13"/>
                    </a:moveTo>
                    <a:lnTo>
                      <a:pt x="29" y="13"/>
                    </a:lnTo>
                    <a:lnTo>
                      <a:pt x="23" y="11"/>
                    </a:lnTo>
                    <a:lnTo>
                      <a:pt x="18" y="9"/>
                    </a:lnTo>
                    <a:lnTo>
                      <a:pt x="12" y="7"/>
                    </a:lnTo>
                    <a:lnTo>
                      <a:pt x="8" y="5"/>
                    </a:lnTo>
                    <a:lnTo>
                      <a:pt x="5" y="4"/>
                    </a:lnTo>
                    <a:lnTo>
                      <a:pt x="2" y="2"/>
                    </a:lnTo>
                    <a:lnTo>
                      <a:pt x="1" y="2"/>
                    </a:lnTo>
                    <a:lnTo>
                      <a:pt x="0" y="1"/>
                    </a:lnTo>
                    <a:lnTo>
                      <a:pt x="1" y="0"/>
                    </a:lnTo>
                    <a:lnTo>
                      <a:pt x="2" y="0"/>
                    </a:lnTo>
                    <a:lnTo>
                      <a:pt x="4" y="1"/>
                    </a:lnTo>
                    <a:lnTo>
                      <a:pt x="6" y="2"/>
                    </a:lnTo>
                    <a:lnTo>
                      <a:pt x="10" y="4"/>
                    </a:lnTo>
                    <a:lnTo>
                      <a:pt x="14" y="5"/>
                    </a:lnTo>
                    <a:lnTo>
                      <a:pt x="18" y="7"/>
                    </a:lnTo>
                    <a:lnTo>
                      <a:pt x="24" y="9"/>
                    </a:lnTo>
                    <a:lnTo>
                      <a:pt x="30" y="12"/>
                    </a:lnTo>
                    <a:lnTo>
                      <a:pt x="29" y="13"/>
                    </a:lnTo>
                  </a:path>
                </a:pathLst>
              </a:custGeom>
              <a:solidFill>
                <a:srgbClr val="005000"/>
              </a:solidFill>
              <a:ln w="12700" cap="rnd">
                <a:noFill/>
                <a:round/>
                <a:headEnd/>
                <a:tailEnd/>
              </a:ln>
            </p:spPr>
            <p:txBody>
              <a:bodyPr/>
              <a:lstStyle/>
              <a:p>
                <a:endParaRPr lang="en-US">
                  <a:solidFill>
                    <a:srgbClr val="000000"/>
                  </a:solidFill>
                </a:endParaRPr>
              </a:p>
            </p:txBody>
          </p:sp>
          <p:sp>
            <p:nvSpPr>
              <p:cNvPr id="29388" name="Freeform 509"/>
              <p:cNvSpPr>
                <a:spLocks/>
              </p:cNvSpPr>
              <p:nvPr/>
            </p:nvSpPr>
            <p:spPr bwMode="auto">
              <a:xfrm>
                <a:off x="3430" y="2607"/>
                <a:ext cx="23" cy="8"/>
              </a:xfrm>
              <a:custGeom>
                <a:avLst/>
                <a:gdLst>
                  <a:gd name="T0" fmla="*/ 21 w 23"/>
                  <a:gd name="T1" fmla="*/ 7 h 8"/>
                  <a:gd name="T2" fmla="*/ 21 w 23"/>
                  <a:gd name="T3" fmla="*/ 7 h 8"/>
                  <a:gd name="T4" fmla="*/ 19 w 23"/>
                  <a:gd name="T5" fmla="*/ 7 h 8"/>
                  <a:gd name="T6" fmla="*/ 18 w 23"/>
                  <a:gd name="T7" fmla="*/ 6 h 8"/>
                  <a:gd name="T8" fmla="*/ 16 w 23"/>
                  <a:gd name="T9" fmla="*/ 6 h 8"/>
                  <a:gd name="T10" fmla="*/ 13 w 23"/>
                  <a:gd name="T11" fmla="*/ 5 h 8"/>
                  <a:gd name="T12" fmla="*/ 10 w 23"/>
                  <a:gd name="T13" fmla="*/ 4 h 8"/>
                  <a:gd name="T14" fmla="*/ 7 w 23"/>
                  <a:gd name="T15" fmla="*/ 3 h 8"/>
                  <a:gd name="T16" fmla="*/ 4 w 23"/>
                  <a:gd name="T17" fmla="*/ 3 h 8"/>
                  <a:gd name="T18" fmla="*/ 0 w 23"/>
                  <a:gd name="T19" fmla="*/ 1 h 8"/>
                  <a:gd name="T20" fmla="*/ 1 w 23"/>
                  <a:gd name="T21" fmla="*/ 0 h 8"/>
                  <a:gd name="T22" fmla="*/ 5 w 23"/>
                  <a:gd name="T23" fmla="*/ 1 h 8"/>
                  <a:gd name="T24" fmla="*/ 8 w 23"/>
                  <a:gd name="T25" fmla="*/ 2 h 8"/>
                  <a:gd name="T26" fmla="*/ 11 w 23"/>
                  <a:gd name="T27" fmla="*/ 3 h 8"/>
                  <a:gd name="T28" fmla="*/ 14 w 23"/>
                  <a:gd name="T29" fmla="*/ 4 h 8"/>
                  <a:gd name="T30" fmla="*/ 17 w 23"/>
                  <a:gd name="T31" fmla="*/ 4 h 8"/>
                  <a:gd name="T32" fmla="*/ 19 w 23"/>
                  <a:gd name="T33" fmla="*/ 5 h 8"/>
                  <a:gd name="T34" fmla="*/ 20 w 23"/>
                  <a:gd name="T35" fmla="*/ 5 h 8"/>
                  <a:gd name="T36" fmla="*/ 22 w 23"/>
                  <a:gd name="T37" fmla="*/ 6 h 8"/>
                  <a:gd name="T38" fmla="*/ 21 w 23"/>
                  <a:gd name="T39" fmla="*/ 7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
                  <a:gd name="T61" fmla="*/ 0 h 8"/>
                  <a:gd name="T62" fmla="*/ 23 w 23"/>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 h="8">
                    <a:moveTo>
                      <a:pt x="21" y="7"/>
                    </a:moveTo>
                    <a:lnTo>
                      <a:pt x="21" y="7"/>
                    </a:lnTo>
                    <a:lnTo>
                      <a:pt x="19" y="7"/>
                    </a:lnTo>
                    <a:lnTo>
                      <a:pt x="18" y="6"/>
                    </a:lnTo>
                    <a:lnTo>
                      <a:pt x="16" y="6"/>
                    </a:lnTo>
                    <a:lnTo>
                      <a:pt x="13" y="5"/>
                    </a:lnTo>
                    <a:lnTo>
                      <a:pt x="10" y="4"/>
                    </a:lnTo>
                    <a:lnTo>
                      <a:pt x="7" y="3"/>
                    </a:lnTo>
                    <a:lnTo>
                      <a:pt x="4" y="3"/>
                    </a:lnTo>
                    <a:lnTo>
                      <a:pt x="0" y="1"/>
                    </a:lnTo>
                    <a:lnTo>
                      <a:pt x="1" y="0"/>
                    </a:lnTo>
                    <a:lnTo>
                      <a:pt x="5" y="1"/>
                    </a:lnTo>
                    <a:lnTo>
                      <a:pt x="8" y="2"/>
                    </a:lnTo>
                    <a:lnTo>
                      <a:pt x="11" y="3"/>
                    </a:lnTo>
                    <a:lnTo>
                      <a:pt x="14" y="4"/>
                    </a:lnTo>
                    <a:lnTo>
                      <a:pt x="17" y="4"/>
                    </a:lnTo>
                    <a:lnTo>
                      <a:pt x="19" y="5"/>
                    </a:lnTo>
                    <a:lnTo>
                      <a:pt x="20" y="5"/>
                    </a:lnTo>
                    <a:lnTo>
                      <a:pt x="22" y="6"/>
                    </a:lnTo>
                    <a:lnTo>
                      <a:pt x="21" y="7"/>
                    </a:lnTo>
                  </a:path>
                </a:pathLst>
              </a:custGeom>
              <a:solidFill>
                <a:srgbClr val="005000"/>
              </a:solidFill>
              <a:ln w="12700" cap="rnd">
                <a:noFill/>
                <a:round/>
                <a:headEnd/>
                <a:tailEnd/>
              </a:ln>
            </p:spPr>
            <p:txBody>
              <a:bodyPr/>
              <a:lstStyle/>
              <a:p>
                <a:endParaRPr lang="en-US">
                  <a:solidFill>
                    <a:srgbClr val="000000"/>
                  </a:solidFill>
                </a:endParaRPr>
              </a:p>
            </p:txBody>
          </p:sp>
          <p:sp>
            <p:nvSpPr>
              <p:cNvPr id="29389" name="Freeform 510"/>
              <p:cNvSpPr>
                <a:spLocks/>
              </p:cNvSpPr>
              <p:nvPr/>
            </p:nvSpPr>
            <p:spPr bwMode="auto">
              <a:xfrm>
                <a:off x="3457" y="2616"/>
                <a:ext cx="29" cy="10"/>
              </a:xfrm>
              <a:custGeom>
                <a:avLst/>
                <a:gdLst>
                  <a:gd name="T0" fmla="*/ 27 w 29"/>
                  <a:gd name="T1" fmla="*/ 9 h 10"/>
                  <a:gd name="T2" fmla="*/ 27 w 29"/>
                  <a:gd name="T3" fmla="*/ 9 h 10"/>
                  <a:gd name="T4" fmla="*/ 27 w 29"/>
                  <a:gd name="T5" fmla="*/ 9 h 10"/>
                  <a:gd name="T6" fmla="*/ 24 w 29"/>
                  <a:gd name="T7" fmla="*/ 8 h 10"/>
                  <a:gd name="T8" fmla="*/ 19 w 29"/>
                  <a:gd name="T9" fmla="*/ 7 h 10"/>
                  <a:gd name="T10" fmla="*/ 14 w 29"/>
                  <a:gd name="T11" fmla="*/ 6 h 10"/>
                  <a:gd name="T12" fmla="*/ 10 w 29"/>
                  <a:gd name="T13" fmla="*/ 5 h 10"/>
                  <a:gd name="T14" fmla="*/ 5 w 29"/>
                  <a:gd name="T15" fmla="*/ 3 h 10"/>
                  <a:gd name="T16" fmla="*/ 2 w 29"/>
                  <a:gd name="T17" fmla="*/ 2 h 10"/>
                  <a:gd name="T18" fmla="*/ 0 w 29"/>
                  <a:gd name="T19" fmla="*/ 2 h 10"/>
                  <a:gd name="T20" fmla="*/ 1 w 29"/>
                  <a:gd name="T21" fmla="*/ 0 h 10"/>
                  <a:gd name="T22" fmla="*/ 3 w 29"/>
                  <a:gd name="T23" fmla="*/ 1 h 10"/>
                  <a:gd name="T24" fmla="*/ 6 w 29"/>
                  <a:gd name="T25" fmla="*/ 2 h 10"/>
                  <a:gd name="T26" fmla="*/ 11 w 29"/>
                  <a:gd name="T27" fmla="*/ 3 h 10"/>
                  <a:gd name="T28" fmla="*/ 16 w 29"/>
                  <a:gd name="T29" fmla="*/ 5 h 10"/>
                  <a:gd name="T30" fmla="*/ 20 w 29"/>
                  <a:gd name="T31" fmla="*/ 6 h 10"/>
                  <a:gd name="T32" fmla="*/ 24 w 29"/>
                  <a:gd name="T33" fmla="*/ 7 h 10"/>
                  <a:gd name="T34" fmla="*/ 27 w 29"/>
                  <a:gd name="T35" fmla="*/ 7 h 10"/>
                  <a:gd name="T36" fmla="*/ 28 w 29"/>
                  <a:gd name="T37" fmla="*/ 8 h 10"/>
                  <a:gd name="T38" fmla="*/ 27 w 29"/>
                  <a:gd name="T39" fmla="*/ 9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
                  <a:gd name="T61" fmla="*/ 0 h 10"/>
                  <a:gd name="T62" fmla="*/ 29 w 29"/>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 h="10">
                    <a:moveTo>
                      <a:pt x="27" y="9"/>
                    </a:moveTo>
                    <a:lnTo>
                      <a:pt x="27" y="9"/>
                    </a:lnTo>
                    <a:lnTo>
                      <a:pt x="24" y="8"/>
                    </a:lnTo>
                    <a:lnTo>
                      <a:pt x="19" y="7"/>
                    </a:lnTo>
                    <a:lnTo>
                      <a:pt x="14" y="6"/>
                    </a:lnTo>
                    <a:lnTo>
                      <a:pt x="10" y="5"/>
                    </a:lnTo>
                    <a:lnTo>
                      <a:pt x="5" y="3"/>
                    </a:lnTo>
                    <a:lnTo>
                      <a:pt x="2" y="2"/>
                    </a:lnTo>
                    <a:lnTo>
                      <a:pt x="0" y="2"/>
                    </a:lnTo>
                    <a:lnTo>
                      <a:pt x="1" y="0"/>
                    </a:lnTo>
                    <a:lnTo>
                      <a:pt x="3" y="1"/>
                    </a:lnTo>
                    <a:lnTo>
                      <a:pt x="6" y="2"/>
                    </a:lnTo>
                    <a:lnTo>
                      <a:pt x="11" y="3"/>
                    </a:lnTo>
                    <a:lnTo>
                      <a:pt x="16" y="5"/>
                    </a:lnTo>
                    <a:lnTo>
                      <a:pt x="20" y="6"/>
                    </a:lnTo>
                    <a:lnTo>
                      <a:pt x="24" y="7"/>
                    </a:lnTo>
                    <a:lnTo>
                      <a:pt x="27" y="7"/>
                    </a:lnTo>
                    <a:lnTo>
                      <a:pt x="28" y="8"/>
                    </a:lnTo>
                    <a:lnTo>
                      <a:pt x="27" y="9"/>
                    </a:lnTo>
                  </a:path>
                </a:pathLst>
              </a:custGeom>
              <a:solidFill>
                <a:srgbClr val="005000"/>
              </a:solidFill>
              <a:ln w="12700" cap="rnd">
                <a:noFill/>
                <a:round/>
                <a:headEnd/>
                <a:tailEnd/>
              </a:ln>
            </p:spPr>
            <p:txBody>
              <a:bodyPr/>
              <a:lstStyle/>
              <a:p>
                <a:endParaRPr lang="en-US">
                  <a:solidFill>
                    <a:srgbClr val="000000"/>
                  </a:solidFill>
                </a:endParaRPr>
              </a:p>
            </p:txBody>
          </p:sp>
          <p:sp>
            <p:nvSpPr>
              <p:cNvPr id="29390" name="Freeform 511"/>
              <p:cNvSpPr>
                <a:spLocks/>
              </p:cNvSpPr>
              <p:nvPr/>
            </p:nvSpPr>
            <p:spPr bwMode="auto">
              <a:xfrm>
                <a:off x="3489" y="2628"/>
                <a:ext cx="11" cy="3"/>
              </a:xfrm>
              <a:custGeom>
                <a:avLst/>
                <a:gdLst>
                  <a:gd name="T0" fmla="*/ 10 w 11"/>
                  <a:gd name="T1" fmla="*/ 1 h 3"/>
                  <a:gd name="T2" fmla="*/ 9 w 11"/>
                  <a:gd name="T3" fmla="*/ 2 h 3"/>
                  <a:gd name="T4" fmla="*/ 0 w 11"/>
                  <a:gd name="T5" fmla="*/ 1 h 3"/>
                  <a:gd name="T6" fmla="*/ 1 w 11"/>
                  <a:gd name="T7" fmla="*/ 0 h 3"/>
                  <a:gd name="T8" fmla="*/ 10 w 11"/>
                  <a:gd name="T9" fmla="*/ 1 h 3"/>
                  <a:gd name="T10" fmla="*/ 9 w 11"/>
                  <a:gd name="T11" fmla="*/ 2 h 3"/>
                  <a:gd name="T12" fmla="*/ 10 w 11"/>
                  <a:gd name="T13" fmla="*/ 1 h 3"/>
                  <a:gd name="T14" fmla="*/ 0 60000 65536"/>
                  <a:gd name="T15" fmla="*/ 0 60000 65536"/>
                  <a:gd name="T16" fmla="*/ 0 60000 65536"/>
                  <a:gd name="T17" fmla="*/ 0 60000 65536"/>
                  <a:gd name="T18" fmla="*/ 0 60000 65536"/>
                  <a:gd name="T19" fmla="*/ 0 60000 65536"/>
                  <a:gd name="T20" fmla="*/ 0 60000 65536"/>
                  <a:gd name="T21" fmla="*/ 0 w 11"/>
                  <a:gd name="T22" fmla="*/ 0 h 3"/>
                  <a:gd name="T23" fmla="*/ 11 w 11"/>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3">
                    <a:moveTo>
                      <a:pt x="10" y="1"/>
                    </a:moveTo>
                    <a:lnTo>
                      <a:pt x="9" y="2"/>
                    </a:lnTo>
                    <a:lnTo>
                      <a:pt x="0" y="1"/>
                    </a:lnTo>
                    <a:lnTo>
                      <a:pt x="1" y="0"/>
                    </a:lnTo>
                    <a:lnTo>
                      <a:pt x="10" y="1"/>
                    </a:lnTo>
                    <a:lnTo>
                      <a:pt x="9" y="2"/>
                    </a:lnTo>
                    <a:lnTo>
                      <a:pt x="10" y="1"/>
                    </a:lnTo>
                  </a:path>
                </a:pathLst>
              </a:custGeom>
              <a:solidFill>
                <a:srgbClr val="005000"/>
              </a:solidFill>
              <a:ln w="12700" cap="rnd">
                <a:noFill/>
                <a:round/>
                <a:headEnd/>
                <a:tailEnd/>
              </a:ln>
            </p:spPr>
            <p:txBody>
              <a:bodyPr/>
              <a:lstStyle/>
              <a:p>
                <a:endParaRPr lang="en-US">
                  <a:solidFill>
                    <a:srgbClr val="000000"/>
                  </a:solidFill>
                </a:endParaRPr>
              </a:p>
            </p:txBody>
          </p:sp>
          <p:sp>
            <p:nvSpPr>
              <p:cNvPr id="29391" name="Freeform 512"/>
              <p:cNvSpPr>
                <a:spLocks/>
              </p:cNvSpPr>
              <p:nvPr/>
            </p:nvSpPr>
            <p:spPr bwMode="auto">
              <a:xfrm>
                <a:off x="3370" y="2594"/>
                <a:ext cx="130" cy="37"/>
              </a:xfrm>
              <a:custGeom>
                <a:avLst/>
                <a:gdLst>
                  <a:gd name="T0" fmla="*/ 2 w 130"/>
                  <a:gd name="T1" fmla="*/ 1 h 37"/>
                  <a:gd name="T2" fmla="*/ 2 w 130"/>
                  <a:gd name="T3" fmla="*/ 0 h 37"/>
                  <a:gd name="T4" fmla="*/ 7 w 130"/>
                  <a:gd name="T5" fmla="*/ 4 h 37"/>
                  <a:gd name="T6" fmla="*/ 13 w 130"/>
                  <a:gd name="T7" fmla="*/ 8 h 37"/>
                  <a:gd name="T8" fmla="*/ 20 w 130"/>
                  <a:gd name="T9" fmla="*/ 11 h 37"/>
                  <a:gd name="T10" fmla="*/ 29 w 130"/>
                  <a:gd name="T11" fmla="*/ 14 h 37"/>
                  <a:gd name="T12" fmla="*/ 40 w 130"/>
                  <a:gd name="T13" fmla="*/ 17 h 37"/>
                  <a:gd name="T14" fmla="*/ 51 w 130"/>
                  <a:gd name="T15" fmla="*/ 20 h 37"/>
                  <a:gd name="T16" fmla="*/ 61 w 130"/>
                  <a:gd name="T17" fmla="*/ 23 h 37"/>
                  <a:gd name="T18" fmla="*/ 73 w 130"/>
                  <a:gd name="T19" fmla="*/ 26 h 37"/>
                  <a:gd name="T20" fmla="*/ 83 w 130"/>
                  <a:gd name="T21" fmla="*/ 27 h 37"/>
                  <a:gd name="T22" fmla="*/ 94 w 130"/>
                  <a:gd name="T23" fmla="*/ 29 h 37"/>
                  <a:gd name="T24" fmla="*/ 104 w 130"/>
                  <a:gd name="T25" fmla="*/ 31 h 37"/>
                  <a:gd name="T26" fmla="*/ 112 w 130"/>
                  <a:gd name="T27" fmla="*/ 32 h 37"/>
                  <a:gd name="T28" fmla="*/ 119 w 130"/>
                  <a:gd name="T29" fmla="*/ 33 h 37"/>
                  <a:gd name="T30" fmla="*/ 124 w 130"/>
                  <a:gd name="T31" fmla="*/ 33 h 37"/>
                  <a:gd name="T32" fmla="*/ 128 w 130"/>
                  <a:gd name="T33" fmla="*/ 34 h 37"/>
                  <a:gd name="T34" fmla="*/ 129 w 130"/>
                  <a:gd name="T35" fmla="*/ 34 h 37"/>
                  <a:gd name="T36" fmla="*/ 128 w 130"/>
                  <a:gd name="T37" fmla="*/ 36 h 37"/>
                  <a:gd name="T38" fmla="*/ 127 w 130"/>
                  <a:gd name="T39" fmla="*/ 36 h 37"/>
                  <a:gd name="T40" fmla="*/ 124 w 130"/>
                  <a:gd name="T41" fmla="*/ 35 h 37"/>
                  <a:gd name="T42" fmla="*/ 118 w 130"/>
                  <a:gd name="T43" fmla="*/ 35 h 37"/>
                  <a:gd name="T44" fmla="*/ 111 w 130"/>
                  <a:gd name="T45" fmla="*/ 34 h 37"/>
                  <a:gd name="T46" fmla="*/ 103 w 130"/>
                  <a:gd name="T47" fmla="*/ 32 h 37"/>
                  <a:gd name="T48" fmla="*/ 93 w 130"/>
                  <a:gd name="T49" fmla="*/ 31 h 37"/>
                  <a:gd name="T50" fmla="*/ 83 w 130"/>
                  <a:gd name="T51" fmla="*/ 29 h 37"/>
                  <a:gd name="T52" fmla="*/ 72 w 130"/>
                  <a:gd name="T53" fmla="*/ 27 h 37"/>
                  <a:gd name="T54" fmla="*/ 61 w 130"/>
                  <a:gd name="T55" fmla="*/ 25 h 37"/>
                  <a:gd name="T56" fmla="*/ 50 w 130"/>
                  <a:gd name="T57" fmla="*/ 23 h 37"/>
                  <a:gd name="T58" fmla="*/ 39 w 130"/>
                  <a:gd name="T59" fmla="*/ 20 h 37"/>
                  <a:gd name="T60" fmla="*/ 29 w 130"/>
                  <a:gd name="T61" fmla="*/ 17 h 37"/>
                  <a:gd name="T62" fmla="*/ 20 w 130"/>
                  <a:gd name="T63" fmla="*/ 13 h 37"/>
                  <a:gd name="T64" fmla="*/ 11 w 130"/>
                  <a:gd name="T65" fmla="*/ 10 h 37"/>
                  <a:gd name="T66" fmla="*/ 5 w 130"/>
                  <a:gd name="T67" fmla="*/ 5 h 37"/>
                  <a:gd name="T68" fmla="*/ 0 w 130"/>
                  <a:gd name="T69" fmla="*/ 1 h 37"/>
                  <a:gd name="T70" fmla="*/ 2 w 130"/>
                  <a:gd name="T71" fmla="*/ 1 h 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0"/>
                  <a:gd name="T109" fmla="*/ 0 h 37"/>
                  <a:gd name="T110" fmla="*/ 130 w 130"/>
                  <a:gd name="T111" fmla="*/ 37 h 3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0" h="37">
                    <a:moveTo>
                      <a:pt x="2" y="1"/>
                    </a:moveTo>
                    <a:lnTo>
                      <a:pt x="2" y="0"/>
                    </a:lnTo>
                    <a:lnTo>
                      <a:pt x="7" y="4"/>
                    </a:lnTo>
                    <a:lnTo>
                      <a:pt x="13" y="8"/>
                    </a:lnTo>
                    <a:lnTo>
                      <a:pt x="20" y="11"/>
                    </a:lnTo>
                    <a:lnTo>
                      <a:pt x="29" y="14"/>
                    </a:lnTo>
                    <a:lnTo>
                      <a:pt x="40" y="17"/>
                    </a:lnTo>
                    <a:lnTo>
                      <a:pt x="51" y="20"/>
                    </a:lnTo>
                    <a:lnTo>
                      <a:pt x="61" y="23"/>
                    </a:lnTo>
                    <a:lnTo>
                      <a:pt x="73" y="26"/>
                    </a:lnTo>
                    <a:lnTo>
                      <a:pt x="83" y="27"/>
                    </a:lnTo>
                    <a:lnTo>
                      <a:pt x="94" y="29"/>
                    </a:lnTo>
                    <a:lnTo>
                      <a:pt x="104" y="31"/>
                    </a:lnTo>
                    <a:lnTo>
                      <a:pt x="112" y="32"/>
                    </a:lnTo>
                    <a:lnTo>
                      <a:pt x="119" y="33"/>
                    </a:lnTo>
                    <a:lnTo>
                      <a:pt x="124" y="33"/>
                    </a:lnTo>
                    <a:lnTo>
                      <a:pt x="128" y="34"/>
                    </a:lnTo>
                    <a:lnTo>
                      <a:pt x="129" y="34"/>
                    </a:lnTo>
                    <a:lnTo>
                      <a:pt x="128" y="36"/>
                    </a:lnTo>
                    <a:lnTo>
                      <a:pt x="127" y="36"/>
                    </a:lnTo>
                    <a:lnTo>
                      <a:pt x="124" y="35"/>
                    </a:lnTo>
                    <a:lnTo>
                      <a:pt x="118" y="35"/>
                    </a:lnTo>
                    <a:lnTo>
                      <a:pt x="111" y="34"/>
                    </a:lnTo>
                    <a:lnTo>
                      <a:pt x="103" y="32"/>
                    </a:lnTo>
                    <a:lnTo>
                      <a:pt x="93" y="31"/>
                    </a:lnTo>
                    <a:lnTo>
                      <a:pt x="83" y="29"/>
                    </a:lnTo>
                    <a:lnTo>
                      <a:pt x="72" y="27"/>
                    </a:lnTo>
                    <a:lnTo>
                      <a:pt x="61" y="25"/>
                    </a:lnTo>
                    <a:lnTo>
                      <a:pt x="50" y="23"/>
                    </a:lnTo>
                    <a:lnTo>
                      <a:pt x="39" y="20"/>
                    </a:lnTo>
                    <a:lnTo>
                      <a:pt x="29" y="17"/>
                    </a:lnTo>
                    <a:lnTo>
                      <a:pt x="20" y="13"/>
                    </a:lnTo>
                    <a:lnTo>
                      <a:pt x="11" y="10"/>
                    </a:lnTo>
                    <a:lnTo>
                      <a:pt x="5" y="5"/>
                    </a:lnTo>
                    <a:lnTo>
                      <a:pt x="0" y="1"/>
                    </a:lnTo>
                    <a:lnTo>
                      <a:pt x="2" y="1"/>
                    </a:lnTo>
                  </a:path>
                </a:pathLst>
              </a:custGeom>
              <a:solidFill>
                <a:srgbClr val="005000"/>
              </a:solidFill>
              <a:ln w="12700" cap="rnd">
                <a:noFill/>
                <a:round/>
                <a:headEnd/>
                <a:tailEnd/>
              </a:ln>
            </p:spPr>
            <p:txBody>
              <a:bodyPr/>
              <a:lstStyle/>
              <a:p>
                <a:endParaRPr lang="en-US">
                  <a:solidFill>
                    <a:srgbClr val="000000"/>
                  </a:solidFill>
                </a:endParaRPr>
              </a:p>
            </p:txBody>
          </p:sp>
          <p:sp>
            <p:nvSpPr>
              <p:cNvPr id="29392" name="Freeform 513"/>
              <p:cNvSpPr>
                <a:spLocks/>
              </p:cNvSpPr>
              <p:nvPr/>
            </p:nvSpPr>
            <p:spPr bwMode="auto">
              <a:xfrm>
                <a:off x="3367" y="2581"/>
                <a:ext cx="4" cy="10"/>
              </a:xfrm>
              <a:custGeom>
                <a:avLst/>
                <a:gdLst>
                  <a:gd name="T0" fmla="*/ 3 w 4"/>
                  <a:gd name="T1" fmla="*/ 0 h 10"/>
                  <a:gd name="T2" fmla="*/ 3 w 4"/>
                  <a:gd name="T3" fmla="*/ 0 h 10"/>
                  <a:gd name="T4" fmla="*/ 3 w 4"/>
                  <a:gd name="T5" fmla="*/ 1 h 10"/>
                  <a:gd name="T6" fmla="*/ 3 w 4"/>
                  <a:gd name="T7" fmla="*/ 3 h 10"/>
                  <a:gd name="T8" fmla="*/ 3 w 4"/>
                  <a:gd name="T9" fmla="*/ 4 h 10"/>
                  <a:gd name="T10" fmla="*/ 3 w 4"/>
                  <a:gd name="T11" fmla="*/ 5 h 10"/>
                  <a:gd name="T12" fmla="*/ 3 w 4"/>
                  <a:gd name="T13" fmla="*/ 7 h 10"/>
                  <a:gd name="T14" fmla="*/ 3 w 4"/>
                  <a:gd name="T15" fmla="*/ 8 h 10"/>
                  <a:gd name="T16" fmla="*/ 3 w 4"/>
                  <a:gd name="T17" fmla="*/ 8 h 10"/>
                  <a:gd name="T18" fmla="*/ 3 w 4"/>
                  <a:gd name="T19" fmla="*/ 9 h 10"/>
                  <a:gd name="T20" fmla="*/ 0 w 4"/>
                  <a:gd name="T21" fmla="*/ 9 h 10"/>
                  <a:gd name="T22" fmla="*/ 0 w 4"/>
                  <a:gd name="T23" fmla="*/ 8 h 10"/>
                  <a:gd name="T24" fmla="*/ 0 w 4"/>
                  <a:gd name="T25" fmla="*/ 8 h 10"/>
                  <a:gd name="T26" fmla="*/ 0 w 4"/>
                  <a:gd name="T27" fmla="*/ 7 h 10"/>
                  <a:gd name="T28" fmla="*/ 0 w 4"/>
                  <a:gd name="T29" fmla="*/ 5 h 10"/>
                  <a:gd name="T30" fmla="*/ 0 w 4"/>
                  <a:gd name="T31" fmla="*/ 4 h 10"/>
                  <a:gd name="T32" fmla="*/ 0 w 4"/>
                  <a:gd name="T33" fmla="*/ 3 h 10"/>
                  <a:gd name="T34" fmla="*/ 0 w 4"/>
                  <a:gd name="T35" fmla="*/ 1 h 10"/>
                  <a:gd name="T36" fmla="*/ 0 w 4"/>
                  <a:gd name="T37" fmla="*/ 0 h 10"/>
                  <a:gd name="T38" fmla="*/ 3 w 4"/>
                  <a:gd name="T39" fmla="*/ 0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10"/>
                  <a:gd name="T62" fmla="*/ 4 w 4"/>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10">
                    <a:moveTo>
                      <a:pt x="3" y="0"/>
                    </a:moveTo>
                    <a:lnTo>
                      <a:pt x="3" y="0"/>
                    </a:lnTo>
                    <a:lnTo>
                      <a:pt x="3" y="1"/>
                    </a:lnTo>
                    <a:lnTo>
                      <a:pt x="3" y="3"/>
                    </a:lnTo>
                    <a:lnTo>
                      <a:pt x="3" y="4"/>
                    </a:lnTo>
                    <a:lnTo>
                      <a:pt x="3" y="5"/>
                    </a:lnTo>
                    <a:lnTo>
                      <a:pt x="3" y="7"/>
                    </a:lnTo>
                    <a:lnTo>
                      <a:pt x="3" y="8"/>
                    </a:lnTo>
                    <a:lnTo>
                      <a:pt x="3" y="9"/>
                    </a:lnTo>
                    <a:lnTo>
                      <a:pt x="0" y="9"/>
                    </a:lnTo>
                    <a:lnTo>
                      <a:pt x="0" y="8"/>
                    </a:lnTo>
                    <a:lnTo>
                      <a:pt x="0" y="7"/>
                    </a:lnTo>
                    <a:lnTo>
                      <a:pt x="0" y="5"/>
                    </a:lnTo>
                    <a:lnTo>
                      <a:pt x="0" y="4"/>
                    </a:lnTo>
                    <a:lnTo>
                      <a:pt x="0" y="3"/>
                    </a:lnTo>
                    <a:lnTo>
                      <a:pt x="0" y="1"/>
                    </a:lnTo>
                    <a:lnTo>
                      <a:pt x="0" y="0"/>
                    </a:lnTo>
                    <a:lnTo>
                      <a:pt x="3" y="0"/>
                    </a:lnTo>
                  </a:path>
                </a:pathLst>
              </a:custGeom>
              <a:solidFill>
                <a:srgbClr val="005000"/>
              </a:solidFill>
              <a:ln w="12700" cap="rnd">
                <a:noFill/>
                <a:round/>
                <a:headEnd/>
                <a:tailEnd/>
              </a:ln>
            </p:spPr>
            <p:txBody>
              <a:bodyPr/>
              <a:lstStyle/>
              <a:p>
                <a:endParaRPr lang="en-US">
                  <a:solidFill>
                    <a:srgbClr val="000000"/>
                  </a:solidFill>
                </a:endParaRPr>
              </a:p>
            </p:txBody>
          </p:sp>
          <p:sp>
            <p:nvSpPr>
              <p:cNvPr id="29393" name="Freeform 514"/>
              <p:cNvSpPr>
                <a:spLocks/>
              </p:cNvSpPr>
              <p:nvPr/>
            </p:nvSpPr>
            <p:spPr bwMode="auto">
              <a:xfrm>
                <a:off x="3367" y="2563"/>
                <a:ext cx="4" cy="13"/>
              </a:xfrm>
              <a:custGeom>
                <a:avLst/>
                <a:gdLst>
                  <a:gd name="T0" fmla="*/ 0 w 4"/>
                  <a:gd name="T1" fmla="*/ 0 h 13"/>
                  <a:gd name="T2" fmla="*/ 3 w 4"/>
                  <a:gd name="T3" fmla="*/ 0 h 13"/>
                  <a:gd name="T4" fmla="*/ 3 w 4"/>
                  <a:gd name="T5" fmla="*/ 1 h 13"/>
                  <a:gd name="T6" fmla="*/ 3 w 4"/>
                  <a:gd name="T7" fmla="*/ 1 h 13"/>
                  <a:gd name="T8" fmla="*/ 3 w 4"/>
                  <a:gd name="T9" fmla="*/ 3 h 13"/>
                  <a:gd name="T10" fmla="*/ 3 w 4"/>
                  <a:gd name="T11" fmla="*/ 5 h 13"/>
                  <a:gd name="T12" fmla="*/ 3 w 4"/>
                  <a:gd name="T13" fmla="*/ 7 h 13"/>
                  <a:gd name="T14" fmla="*/ 3 w 4"/>
                  <a:gd name="T15" fmla="*/ 9 h 13"/>
                  <a:gd name="T16" fmla="*/ 3 w 4"/>
                  <a:gd name="T17" fmla="*/ 10 h 13"/>
                  <a:gd name="T18" fmla="*/ 3 w 4"/>
                  <a:gd name="T19" fmla="*/ 12 h 13"/>
                  <a:gd name="T20" fmla="*/ 0 w 4"/>
                  <a:gd name="T21" fmla="*/ 12 h 13"/>
                  <a:gd name="T22" fmla="*/ 0 w 4"/>
                  <a:gd name="T23" fmla="*/ 10 h 13"/>
                  <a:gd name="T24" fmla="*/ 0 w 4"/>
                  <a:gd name="T25" fmla="*/ 9 h 13"/>
                  <a:gd name="T26" fmla="*/ 0 w 4"/>
                  <a:gd name="T27" fmla="*/ 7 h 13"/>
                  <a:gd name="T28" fmla="*/ 0 w 4"/>
                  <a:gd name="T29" fmla="*/ 5 h 13"/>
                  <a:gd name="T30" fmla="*/ 0 w 4"/>
                  <a:gd name="T31" fmla="*/ 3 h 13"/>
                  <a:gd name="T32" fmla="*/ 0 w 4"/>
                  <a:gd name="T33" fmla="*/ 1 h 13"/>
                  <a:gd name="T34" fmla="*/ 0 w 4"/>
                  <a:gd name="T35" fmla="*/ 1 h 13"/>
                  <a:gd name="T36" fmla="*/ 0 w 4"/>
                  <a:gd name="T37" fmla="*/ 0 h 13"/>
                  <a:gd name="T38" fmla="*/ 3 w 4"/>
                  <a:gd name="T39" fmla="*/ 0 h 13"/>
                  <a:gd name="T40" fmla="*/ 0 w 4"/>
                  <a:gd name="T41" fmla="*/ 0 h 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
                  <a:gd name="T64" fmla="*/ 0 h 13"/>
                  <a:gd name="T65" fmla="*/ 4 w 4"/>
                  <a:gd name="T66" fmla="*/ 13 h 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 h="13">
                    <a:moveTo>
                      <a:pt x="0" y="0"/>
                    </a:moveTo>
                    <a:lnTo>
                      <a:pt x="3" y="0"/>
                    </a:lnTo>
                    <a:lnTo>
                      <a:pt x="3" y="1"/>
                    </a:lnTo>
                    <a:lnTo>
                      <a:pt x="3" y="3"/>
                    </a:lnTo>
                    <a:lnTo>
                      <a:pt x="3" y="5"/>
                    </a:lnTo>
                    <a:lnTo>
                      <a:pt x="3" y="7"/>
                    </a:lnTo>
                    <a:lnTo>
                      <a:pt x="3" y="9"/>
                    </a:lnTo>
                    <a:lnTo>
                      <a:pt x="3" y="10"/>
                    </a:lnTo>
                    <a:lnTo>
                      <a:pt x="3" y="12"/>
                    </a:lnTo>
                    <a:lnTo>
                      <a:pt x="0" y="12"/>
                    </a:lnTo>
                    <a:lnTo>
                      <a:pt x="0" y="10"/>
                    </a:lnTo>
                    <a:lnTo>
                      <a:pt x="0" y="9"/>
                    </a:lnTo>
                    <a:lnTo>
                      <a:pt x="0" y="7"/>
                    </a:lnTo>
                    <a:lnTo>
                      <a:pt x="0" y="5"/>
                    </a:lnTo>
                    <a:lnTo>
                      <a:pt x="0" y="3"/>
                    </a:lnTo>
                    <a:lnTo>
                      <a:pt x="0" y="1"/>
                    </a:lnTo>
                    <a:lnTo>
                      <a:pt x="0" y="0"/>
                    </a:lnTo>
                    <a:lnTo>
                      <a:pt x="3" y="0"/>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394" name="Freeform 515"/>
              <p:cNvSpPr>
                <a:spLocks/>
              </p:cNvSpPr>
              <p:nvPr/>
            </p:nvSpPr>
            <p:spPr bwMode="auto">
              <a:xfrm>
                <a:off x="3371" y="2582"/>
                <a:ext cx="25" cy="21"/>
              </a:xfrm>
              <a:custGeom>
                <a:avLst/>
                <a:gdLst>
                  <a:gd name="T0" fmla="*/ 0 w 25"/>
                  <a:gd name="T1" fmla="*/ 0 h 21"/>
                  <a:gd name="T2" fmla="*/ 1 w 25"/>
                  <a:gd name="T3" fmla="*/ 1 h 21"/>
                  <a:gd name="T4" fmla="*/ 1 w 25"/>
                  <a:gd name="T5" fmla="*/ 3 h 21"/>
                  <a:gd name="T6" fmla="*/ 3 w 25"/>
                  <a:gd name="T7" fmla="*/ 6 h 21"/>
                  <a:gd name="T8" fmla="*/ 6 w 25"/>
                  <a:gd name="T9" fmla="*/ 8 h 21"/>
                  <a:gd name="T10" fmla="*/ 9 w 25"/>
                  <a:gd name="T11" fmla="*/ 11 h 21"/>
                  <a:gd name="T12" fmla="*/ 13 w 25"/>
                  <a:gd name="T13" fmla="*/ 14 h 21"/>
                  <a:gd name="T14" fmla="*/ 18 w 25"/>
                  <a:gd name="T15" fmla="*/ 17 h 21"/>
                  <a:gd name="T16" fmla="*/ 24 w 25"/>
                  <a:gd name="T17" fmla="*/ 20 h 21"/>
                  <a:gd name="T18" fmla="*/ 21 w 25"/>
                  <a:gd name="T19" fmla="*/ 19 h 21"/>
                  <a:gd name="T20" fmla="*/ 20 w 25"/>
                  <a:gd name="T21" fmla="*/ 19 h 21"/>
                  <a:gd name="T22" fmla="*/ 18 w 25"/>
                  <a:gd name="T23" fmla="*/ 18 h 21"/>
                  <a:gd name="T24" fmla="*/ 16 w 25"/>
                  <a:gd name="T25" fmla="*/ 17 h 21"/>
                  <a:gd name="T26" fmla="*/ 13 w 25"/>
                  <a:gd name="T27" fmla="*/ 15 h 21"/>
                  <a:gd name="T28" fmla="*/ 9 w 25"/>
                  <a:gd name="T29" fmla="*/ 12 h 21"/>
                  <a:gd name="T30" fmla="*/ 6 w 25"/>
                  <a:gd name="T31" fmla="*/ 10 h 21"/>
                  <a:gd name="T32" fmla="*/ 3 w 25"/>
                  <a:gd name="T33" fmla="*/ 6 h 21"/>
                  <a:gd name="T34" fmla="*/ 0 w 25"/>
                  <a:gd name="T35" fmla="*/ 2 h 21"/>
                  <a:gd name="T36" fmla="*/ 0 w 25"/>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21"/>
                  <a:gd name="T59" fmla="*/ 25 w 25"/>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21">
                    <a:moveTo>
                      <a:pt x="0" y="0"/>
                    </a:moveTo>
                    <a:lnTo>
                      <a:pt x="1" y="1"/>
                    </a:lnTo>
                    <a:lnTo>
                      <a:pt x="1" y="3"/>
                    </a:lnTo>
                    <a:lnTo>
                      <a:pt x="3" y="6"/>
                    </a:lnTo>
                    <a:lnTo>
                      <a:pt x="6" y="8"/>
                    </a:lnTo>
                    <a:lnTo>
                      <a:pt x="9" y="11"/>
                    </a:lnTo>
                    <a:lnTo>
                      <a:pt x="13" y="14"/>
                    </a:lnTo>
                    <a:lnTo>
                      <a:pt x="18" y="17"/>
                    </a:lnTo>
                    <a:lnTo>
                      <a:pt x="24" y="20"/>
                    </a:lnTo>
                    <a:lnTo>
                      <a:pt x="21" y="19"/>
                    </a:lnTo>
                    <a:lnTo>
                      <a:pt x="20" y="19"/>
                    </a:lnTo>
                    <a:lnTo>
                      <a:pt x="18" y="18"/>
                    </a:lnTo>
                    <a:lnTo>
                      <a:pt x="16" y="17"/>
                    </a:lnTo>
                    <a:lnTo>
                      <a:pt x="13" y="15"/>
                    </a:lnTo>
                    <a:lnTo>
                      <a:pt x="9" y="12"/>
                    </a:lnTo>
                    <a:lnTo>
                      <a:pt x="6" y="10"/>
                    </a:lnTo>
                    <a:lnTo>
                      <a:pt x="3" y="6"/>
                    </a:lnTo>
                    <a:lnTo>
                      <a:pt x="0" y="2"/>
                    </a:lnTo>
                    <a:lnTo>
                      <a:pt x="0" y="0"/>
                    </a:lnTo>
                  </a:path>
                </a:pathLst>
              </a:custGeom>
              <a:solidFill>
                <a:srgbClr val="F0F0F0"/>
              </a:solidFill>
              <a:ln w="12700" cap="rnd">
                <a:noFill/>
                <a:round/>
                <a:headEnd/>
                <a:tailEnd/>
              </a:ln>
            </p:spPr>
            <p:txBody>
              <a:bodyPr/>
              <a:lstStyle/>
              <a:p>
                <a:endParaRPr lang="en-US">
                  <a:solidFill>
                    <a:srgbClr val="000000"/>
                  </a:solidFill>
                </a:endParaRPr>
              </a:p>
            </p:txBody>
          </p:sp>
          <p:sp>
            <p:nvSpPr>
              <p:cNvPr id="29395" name="Freeform 516"/>
              <p:cNvSpPr>
                <a:spLocks/>
              </p:cNvSpPr>
              <p:nvPr/>
            </p:nvSpPr>
            <p:spPr bwMode="auto">
              <a:xfrm>
                <a:off x="3369" y="2582"/>
                <a:ext cx="27" cy="22"/>
              </a:xfrm>
              <a:custGeom>
                <a:avLst/>
                <a:gdLst>
                  <a:gd name="T0" fmla="*/ 26 w 27"/>
                  <a:gd name="T1" fmla="*/ 19 h 22"/>
                  <a:gd name="T2" fmla="*/ 25 w 27"/>
                  <a:gd name="T3" fmla="*/ 21 h 22"/>
                  <a:gd name="T4" fmla="*/ 19 w 27"/>
                  <a:gd name="T5" fmla="*/ 18 h 22"/>
                  <a:gd name="T6" fmla="*/ 14 w 27"/>
                  <a:gd name="T7" fmla="*/ 15 h 22"/>
                  <a:gd name="T8" fmla="*/ 10 w 27"/>
                  <a:gd name="T9" fmla="*/ 12 h 22"/>
                  <a:gd name="T10" fmla="*/ 6 w 27"/>
                  <a:gd name="T11" fmla="*/ 9 h 22"/>
                  <a:gd name="T12" fmla="*/ 4 w 27"/>
                  <a:gd name="T13" fmla="*/ 6 h 22"/>
                  <a:gd name="T14" fmla="*/ 2 w 27"/>
                  <a:gd name="T15" fmla="*/ 4 h 22"/>
                  <a:gd name="T16" fmla="*/ 1 w 27"/>
                  <a:gd name="T17" fmla="*/ 2 h 22"/>
                  <a:gd name="T18" fmla="*/ 0 w 27"/>
                  <a:gd name="T19" fmla="*/ 1 h 22"/>
                  <a:gd name="T20" fmla="*/ 2 w 27"/>
                  <a:gd name="T21" fmla="*/ 0 h 22"/>
                  <a:gd name="T22" fmla="*/ 3 w 27"/>
                  <a:gd name="T23" fmla="*/ 1 h 22"/>
                  <a:gd name="T24" fmla="*/ 4 w 27"/>
                  <a:gd name="T25" fmla="*/ 2 h 22"/>
                  <a:gd name="T26" fmla="*/ 6 w 27"/>
                  <a:gd name="T27" fmla="*/ 5 h 22"/>
                  <a:gd name="T28" fmla="*/ 8 w 27"/>
                  <a:gd name="T29" fmla="*/ 7 h 22"/>
                  <a:gd name="T30" fmla="*/ 11 w 27"/>
                  <a:gd name="T31" fmla="*/ 11 h 22"/>
                  <a:gd name="T32" fmla="*/ 15 w 27"/>
                  <a:gd name="T33" fmla="*/ 13 h 22"/>
                  <a:gd name="T34" fmla="*/ 20 w 27"/>
                  <a:gd name="T35" fmla="*/ 16 h 22"/>
                  <a:gd name="T36" fmla="*/ 26 w 27"/>
                  <a:gd name="T37" fmla="*/ 19 h 22"/>
                  <a:gd name="T38" fmla="*/ 25 w 27"/>
                  <a:gd name="T39" fmla="*/ 21 h 22"/>
                  <a:gd name="T40" fmla="*/ 26 w 27"/>
                  <a:gd name="T41" fmla="*/ 19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22"/>
                  <a:gd name="T65" fmla="*/ 27 w 27"/>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22">
                    <a:moveTo>
                      <a:pt x="26" y="19"/>
                    </a:moveTo>
                    <a:lnTo>
                      <a:pt x="25" y="21"/>
                    </a:lnTo>
                    <a:lnTo>
                      <a:pt x="19" y="18"/>
                    </a:lnTo>
                    <a:lnTo>
                      <a:pt x="14" y="15"/>
                    </a:lnTo>
                    <a:lnTo>
                      <a:pt x="10" y="12"/>
                    </a:lnTo>
                    <a:lnTo>
                      <a:pt x="6" y="9"/>
                    </a:lnTo>
                    <a:lnTo>
                      <a:pt x="4" y="6"/>
                    </a:lnTo>
                    <a:lnTo>
                      <a:pt x="2" y="4"/>
                    </a:lnTo>
                    <a:lnTo>
                      <a:pt x="1" y="2"/>
                    </a:lnTo>
                    <a:lnTo>
                      <a:pt x="0" y="1"/>
                    </a:lnTo>
                    <a:lnTo>
                      <a:pt x="2" y="0"/>
                    </a:lnTo>
                    <a:lnTo>
                      <a:pt x="3" y="1"/>
                    </a:lnTo>
                    <a:lnTo>
                      <a:pt x="4" y="2"/>
                    </a:lnTo>
                    <a:lnTo>
                      <a:pt x="6" y="5"/>
                    </a:lnTo>
                    <a:lnTo>
                      <a:pt x="8" y="7"/>
                    </a:lnTo>
                    <a:lnTo>
                      <a:pt x="11" y="11"/>
                    </a:lnTo>
                    <a:lnTo>
                      <a:pt x="15" y="13"/>
                    </a:lnTo>
                    <a:lnTo>
                      <a:pt x="20" y="16"/>
                    </a:lnTo>
                    <a:lnTo>
                      <a:pt x="26" y="19"/>
                    </a:lnTo>
                    <a:lnTo>
                      <a:pt x="25" y="21"/>
                    </a:lnTo>
                    <a:lnTo>
                      <a:pt x="26" y="19"/>
                    </a:lnTo>
                  </a:path>
                </a:pathLst>
              </a:custGeom>
              <a:solidFill>
                <a:srgbClr val="005000"/>
              </a:solidFill>
              <a:ln w="12700" cap="rnd">
                <a:noFill/>
                <a:round/>
                <a:headEnd/>
                <a:tailEnd/>
              </a:ln>
            </p:spPr>
            <p:txBody>
              <a:bodyPr/>
              <a:lstStyle/>
              <a:p>
                <a:endParaRPr lang="en-US">
                  <a:solidFill>
                    <a:srgbClr val="000000"/>
                  </a:solidFill>
                </a:endParaRPr>
              </a:p>
            </p:txBody>
          </p:sp>
          <p:sp>
            <p:nvSpPr>
              <p:cNvPr id="29396" name="Freeform 517"/>
              <p:cNvSpPr>
                <a:spLocks/>
              </p:cNvSpPr>
              <p:nvPr/>
            </p:nvSpPr>
            <p:spPr bwMode="auto">
              <a:xfrm>
                <a:off x="3395" y="2603"/>
                <a:ext cx="1" cy="2"/>
              </a:xfrm>
              <a:custGeom>
                <a:avLst/>
                <a:gdLst>
                  <a:gd name="T0" fmla="*/ 0 w 1"/>
                  <a:gd name="T1" fmla="*/ 0 h 2"/>
                  <a:gd name="T2" fmla="*/ 0 w 1"/>
                  <a:gd name="T3" fmla="*/ 0 h 2"/>
                  <a:gd name="T4" fmla="*/ 0 w 1"/>
                  <a:gd name="T5" fmla="*/ 0 h 2"/>
                  <a:gd name="T6" fmla="*/ 0 w 1"/>
                  <a:gd name="T7" fmla="*/ 1 h 2"/>
                  <a:gd name="T8" fmla="*/ 0 w 1"/>
                  <a:gd name="T9" fmla="*/ 1 h 2"/>
                  <a:gd name="T10" fmla="*/ 0 w 1"/>
                  <a:gd name="T11" fmla="*/ 0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0" y="0"/>
                    </a:moveTo>
                    <a:lnTo>
                      <a:pt x="0" y="0"/>
                    </a:lnTo>
                    <a:lnTo>
                      <a:pt x="0" y="1"/>
                    </a:lnTo>
                    <a:lnTo>
                      <a:pt x="0" y="0"/>
                    </a:lnTo>
                  </a:path>
                </a:pathLst>
              </a:custGeom>
              <a:solidFill>
                <a:srgbClr val="005000"/>
              </a:solidFill>
              <a:ln w="12700" cap="rnd">
                <a:noFill/>
                <a:round/>
                <a:headEnd/>
                <a:tailEnd/>
              </a:ln>
            </p:spPr>
            <p:txBody>
              <a:bodyPr/>
              <a:lstStyle/>
              <a:p>
                <a:endParaRPr lang="en-US">
                  <a:solidFill>
                    <a:srgbClr val="000000"/>
                  </a:solidFill>
                </a:endParaRPr>
              </a:p>
            </p:txBody>
          </p:sp>
          <p:sp>
            <p:nvSpPr>
              <p:cNvPr id="29397" name="Freeform 518"/>
              <p:cNvSpPr>
                <a:spLocks/>
              </p:cNvSpPr>
              <p:nvPr/>
            </p:nvSpPr>
            <p:spPr bwMode="auto">
              <a:xfrm>
                <a:off x="3369" y="2585"/>
                <a:ext cx="23" cy="18"/>
              </a:xfrm>
              <a:custGeom>
                <a:avLst/>
                <a:gdLst>
                  <a:gd name="T0" fmla="*/ 2 w 23"/>
                  <a:gd name="T1" fmla="*/ 0 h 18"/>
                  <a:gd name="T2" fmla="*/ 2 w 23"/>
                  <a:gd name="T3" fmla="*/ 0 h 18"/>
                  <a:gd name="T4" fmla="*/ 5 w 23"/>
                  <a:gd name="T5" fmla="*/ 3 h 18"/>
                  <a:gd name="T6" fmla="*/ 8 w 23"/>
                  <a:gd name="T7" fmla="*/ 7 h 18"/>
                  <a:gd name="T8" fmla="*/ 11 w 23"/>
                  <a:gd name="T9" fmla="*/ 9 h 18"/>
                  <a:gd name="T10" fmla="*/ 14 w 23"/>
                  <a:gd name="T11" fmla="*/ 11 h 18"/>
                  <a:gd name="T12" fmla="*/ 17 w 23"/>
                  <a:gd name="T13" fmla="*/ 13 h 18"/>
                  <a:gd name="T14" fmla="*/ 20 w 23"/>
                  <a:gd name="T15" fmla="*/ 14 h 18"/>
                  <a:gd name="T16" fmla="*/ 21 w 23"/>
                  <a:gd name="T17" fmla="*/ 15 h 18"/>
                  <a:gd name="T18" fmla="*/ 22 w 23"/>
                  <a:gd name="T19" fmla="*/ 15 h 18"/>
                  <a:gd name="T20" fmla="*/ 21 w 23"/>
                  <a:gd name="T21" fmla="*/ 17 h 18"/>
                  <a:gd name="T22" fmla="*/ 21 w 23"/>
                  <a:gd name="T23" fmla="*/ 16 h 18"/>
                  <a:gd name="T24" fmla="*/ 19 w 23"/>
                  <a:gd name="T25" fmla="*/ 16 h 18"/>
                  <a:gd name="T26" fmla="*/ 17 w 23"/>
                  <a:gd name="T27" fmla="*/ 15 h 18"/>
                  <a:gd name="T28" fmla="*/ 13 w 23"/>
                  <a:gd name="T29" fmla="*/ 13 h 18"/>
                  <a:gd name="T30" fmla="*/ 10 w 23"/>
                  <a:gd name="T31" fmla="*/ 11 h 18"/>
                  <a:gd name="T32" fmla="*/ 6 w 23"/>
                  <a:gd name="T33" fmla="*/ 8 h 18"/>
                  <a:gd name="T34" fmla="*/ 3 w 23"/>
                  <a:gd name="T35" fmla="*/ 5 h 18"/>
                  <a:gd name="T36" fmla="*/ 0 w 23"/>
                  <a:gd name="T37" fmla="*/ 1 h 18"/>
                  <a:gd name="T38" fmla="*/ 0 w 23"/>
                  <a:gd name="T39" fmla="*/ 0 h 18"/>
                  <a:gd name="T40" fmla="*/ 2 w 23"/>
                  <a:gd name="T41" fmla="*/ 0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18"/>
                  <a:gd name="T65" fmla="*/ 23 w 23"/>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18">
                    <a:moveTo>
                      <a:pt x="2" y="0"/>
                    </a:moveTo>
                    <a:lnTo>
                      <a:pt x="2" y="0"/>
                    </a:lnTo>
                    <a:lnTo>
                      <a:pt x="5" y="3"/>
                    </a:lnTo>
                    <a:lnTo>
                      <a:pt x="8" y="7"/>
                    </a:lnTo>
                    <a:lnTo>
                      <a:pt x="11" y="9"/>
                    </a:lnTo>
                    <a:lnTo>
                      <a:pt x="14" y="11"/>
                    </a:lnTo>
                    <a:lnTo>
                      <a:pt x="17" y="13"/>
                    </a:lnTo>
                    <a:lnTo>
                      <a:pt x="20" y="14"/>
                    </a:lnTo>
                    <a:lnTo>
                      <a:pt x="21" y="15"/>
                    </a:lnTo>
                    <a:lnTo>
                      <a:pt x="22" y="15"/>
                    </a:lnTo>
                    <a:lnTo>
                      <a:pt x="21" y="17"/>
                    </a:lnTo>
                    <a:lnTo>
                      <a:pt x="21" y="16"/>
                    </a:lnTo>
                    <a:lnTo>
                      <a:pt x="19" y="16"/>
                    </a:lnTo>
                    <a:lnTo>
                      <a:pt x="17" y="15"/>
                    </a:lnTo>
                    <a:lnTo>
                      <a:pt x="13" y="13"/>
                    </a:lnTo>
                    <a:lnTo>
                      <a:pt x="10" y="11"/>
                    </a:lnTo>
                    <a:lnTo>
                      <a:pt x="6" y="8"/>
                    </a:lnTo>
                    <a:lnTo>
                      <a:pt x="3" y="5"/>
                    </a:lnTo>
                    <a:lnTo>
                      <a:pt x="0" y="1"/>
                    </a:lnTo>
                    <a:lnTo>
                      <a:pt x="0" y="0"/>
                    </a:lnTo>
                    <a:lnTo>
                      <a:pt x="2" y="0"/>
                    </a:lnTo>
                  </a:path>
                </a:pathLst>
              </a:custGeom>
              <a:solidFill>
                <a:srgbClr val="005000"/>
              </a:solidFill>
              <a:ln w="12700" cap="rnd">
                <a:noFill/>
                <a:round/>
                <a:headEnd/>
                <a:tailEnd/>
              </a:ln>
            </p:spPr>
            <p:txBody>
              <a:bodyPr/>
              <a:lstStyle/>
              <a:p>
                <a:endParaRPr lang="en-US">
                  <a:solidFill>
                    <a:srgbClr val="000000"/>
                  </a:solidFill>
                </a:endParaRPr>
              </a:p>
            </p:txBody>
          </p:sp>
          <p:sp>
            <p:nvSpPr>
              <p:cNvPr id="29398" name="Freeform 519"/>
              <p:cNvSpPr>
                <a:spLocks/>
              </p:cNvSpPr>
              <p:nvPr/>
            </p:nvSpPr>
            <p:spPr bwMode="auto">
              <a:xfrm>
                <a:off x="3366" y="2580"/>
                <a:ext cx="4" cy="3"/>
              </a:xfrm>
              <a:custGeom>
                <a:avLst/>
                <a:gdLst>
                  <a:gd name="T0" fmla="*/ 0 w 4"/>
                  <a:gd name="T1" fmla="*/ 1 h 3"/>
                  <a:gd name="T2" fmla="*/ 3 w 4"/>
                  <a:gd name="T3" fmla="*/ 0 h 3"/>
                  <a:gd name="T4" fmla="*/ 3 w 4"/>
                  <a:gd name="T5" fmla="*/ 2 h 3"/>
                  <a:gd name="T6" fmla="*/ 0 w 4"/>
                  <a:gd name="T7" fmla="*/ 2 h 3"/>
                  <a:gd name="T8" fmla="*/ 0 w 4"/>
                  <a:gd name="T9" fmla="*/ 0 h 3"/>
                  <a:gd name="T10" fmla="*/ 3 w 4"/>
                  <a:gd name="T11" fmla="*/ 0 h 3"/>
                  <a:gd name="T12" fmla="*/ 0 w 4"/>
                  <a:gd name="T13" fmla="*/ 1 h 3"/>
                  <a:gd name="T14" fmla="*/ 0 60000 65536"/>
                  <a:gd name="T15" fmla="*/ 0 60000 65536"/>
                  <a:gd name="T16" fmla="*/ 0 60000 65536"/>
                  <a:gd name="T17" fmla="*/ 0 60000 65536"/>
                  <a:gd name="T18" fmla="*/ 0 60000 65536"/>
                  <a:gd name="T19" fmla="*/ 0 60000 65536"/>
                  <a:gd name="T20" fmla="*/ 0 60000 65536"/>
                  <a:gd name="T21" fmla="*/ 0 w 4"/>
                  <a:gd name="T22" fmla="*/ 0 h 3"/>
                  <a:gd name="T23" fmla="*/ 4 w 4"/>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3">
                    <a:moveTo>
                      <a:pt x="0" y="1"/>
                    </a:moveTo>
                    <a:lnTo>
                      <a:pt x="3" y="0"/>
                    </a:lnTo>
                    <a:lnTo>
                      <a:pt x="3" y="2"/>
                    </a:lnTo>
                    <a:lnTo>
                      <a:pt x="0" y="2"/>
                    </a:lnTo>
                    <a:lnTo>
                      <a:pt x="0" y="0"/>
                    </a:lnTo>
                    <a:lnTo>
                      <a:pt x="3" y="0"/>
                    </a:lnTo>
                    <a:lnTo>
                      <a:pt x="0" y="1"/>
                    </a:lnTo>
                  </a:path>
                </a:pathLst>
              </a:custGeom>
              <a:solidFill>
                <a:srgbClr val="005000"/>
              </a:solidFill>
              <a:ln w="12700" cap="rnd">
                <a:noFill/>
                <a:round/>
                <a:headEnd/>
                <a:tailEnd/>
              </a:ln>
            </p:spPr>
            <p:txBody>
              <a:bodyPr/>
              <a:lstStyle/>
              <a:p>
                <a:endParaRPr lang="en-US">
                  <a:solidFill>
                    <a:srgbClr val="000000"/>
                  </a:solidFill>
                </a:endParaRPr>
              </a:p>
            </p:txBody>
          </p:sp>
          <p:sp>
            <p:nvSpPr>
              <p:cNvPr id="29399" name="Freeform 520"/>
              <p:cNvSpPr>
                <a:spLocks/>
              </p:cNvSpPr>
              <p:nvPr/>
            </p:nvSpPr>
            <p:spPr bwMode="auto">
              <a:xfrm>
                <a:off x="3371" y="2568"/>
                <a:ext cx="6" cy="17"/>
              </a:xfrm>
              <a:custGeom>
                <a:avLst/>
                <a:gdLst>
                  <a:gd name="T0" fmla="*/ 0 w 6"/>
                  <a:gd name="T1" fmla="*/ 0 h 17"/>
                  <a:gd name="T2" fmla="*/ 0 w 6"/>
                  <a:gd name="T3" fmla="*/ 1 h 17"/>
                  <a:gd name="T4" fmla="*/ 1 w 6"/>
                  <a:gd name="T5" fmla="*/ 2 h 17"/>
                  <a:gd name="T6" fmla="*/ 1 w 6"/>
                  <a:gd name="T7" fmla="*/ 3 h 17"/>
                  <a:gd name="T8" fmla="*/ 2 w 6"/>
                  <a:gd name="T9" fmla="*/ 4 h 17"/>
                  <a:gd name="T10" fmla="*/ 3 w 6"/>
                  <a:gd name="T11" fmla="*/ 6 h 17"/>
                  <a:gd name="T12" fmla="*/ 3 w 6"/>
                  <a:gd name="T13" fmla="*/ 7 h 17"/>
                  <a:gd name="T14" fmla="*/ 4 w 6"/>
                  <a:gd name="T15" fmla="*/ 8 h 17"/>
                  <a:gd name="T16" fmla="*/ 4 w 6"/>
                  <a:gd name="T17" fmla="*/ 10 h 17"/>
                  <a:gd name="T18" fmla="*/ 5 w 6"/>
                  <a:gd name="T19" fmla="*/ 11 h 17"/>
                  <a:gd name="T20" fmla="*/ 5 w 6"/>
                  <a:gd name="T21" fmla="*/ 12 h 17"/>
                  <a:gd name="T22" fmla="*/ 5 w 6"/>
                  <a:gd name="T23" fmla="*/ 13 h 17"/>
                  <a:gd name="T24" fmla="*/ 5 w 6"/>
                  <a:gd name="T25" fmla="*/ 15 h 17"/>
                  <a:gd name="T26" fmla="*/ 5 w 6"/>
                  <a:gd name="T27" fmla="*/ 15 h 17"/>
                  <a:gd name="T28" fmla="*/ 5 w 6"/>
                  <a:gd name="T29" fmla="*/ 16 h 17"/>
                  <a:gd name="T30" fmla="*/ 4 w 6"/>
                  <a:gd name="T31" fmla="*/ 16 h 17"/>
                  <a:gd name="T32" fmla="*/ 4 w 6"/>
                  <a:gd name="T33" fmla="*/ 16 h 17"/>
                  <a:gd name="T34" fmla="*/ 3 w 6"/>
                  <a:gd name="T35" fmla="*/ 15 h 17"/>
                  <a:gd name="T36" fmla="*/ 3 w 6"/>
                  <a:gd name="T37" fmla="*/ 15 h 17"/>
                  <a:gd name="T38" fmla="*/ 2 w 6"/>
                  <a:gd name="T39" fmla="*/ 13 h 17"/>
                  <a:gd name="T40" fmla="*/ 1 w 6"/>
                  <a:gd name="T41" fmla="*/ 12 h 17"/>
                  <a:gd name="T42" fmla="*/ 1 w 6"/>
                  <a:gd name="T43" fmla="*/ 11 h 17"/>
                  <a:gd name="T44" fmla="*/ 0 w 6"/>
                  <a:gd name="T45" fmla="*/ 10 h 17"/>
                  <a:gd name="T46" fmla="*/ 0 w 6"/>
                  <a:gd name="T47" fmla="*/ 10 h 17"/>
                  <a:gd name="T48" fmla="*/ 0 w 6"/>
                  <a:gd name="T49" fmla="*/ 8 h 17"/>
                  <a:gd name="T50" fmla="*/ 0 w 6"/>
                  <a:gd name="T51" fmla="*/ 0 h 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
                  <a:gd name="T79" fmla="*/ 0 h 17"/>
                  <a:gd name="T80" fmla="*/ 6 w 6"/>
                  <a:gd name="T81" fmla="*/ 17 h 1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 h="17">
                    <a:moveTo>
                      <a:pt x="0" y="0"/>
                    </a:moveTo>
                    <a:lnTo>
                      <a:pt x="0" y="1"/>
                    </a:lnTo>
                    <a:lnTo>
                      <a:pt x="1" y="2"/>
                    </a:lnTo>
                    <a:lnTo>
                      <a:pt x="1" y="3"/>
                    </a:lnTo>
                    <a:lnTo>
                      <a:pt x="2" y="4"/>
                    </a:lnTo>
                    <a:lnTo>
                      <a:pt x="3" y="6"/>
                    </a:lnTo>
                    <a:lnTo>
                      <a:pt x="3" y="7"/>
                    </a:lnTo>
                    <a:lnTo>
                      <a:pt x="4" y="8"/>
                    </a:lnTo>
                    <a:lnTo>
                      <a:pt x="4" y="10"/>
                    </a:lnTo>
                    <a:lnTo>
                      <a:pt x="5" y="11"/>
                    </a:lnTo>
                    <a:lnTo>
                      <a:pt x="5" y="12"/>
                    </a:lnTo>
                    <a:lnTo>
                      <a:pt x="5" y="13"/>
                    </a:lnTo>
                    <a:lnTo>
                      <a:pt x="5" y="15"/>
                    </a:lnTo>
                    <a:lnTo>
                      <a:pt x="5" y="16"/>
                    </a:lnTo>
                    <a:lnTo>
                      <a:pt x="4" y="16"/>
                    </a:lnTo>
                    <a:lnTo>
                      <a:pt x="3" y="15"/>
                    </a:lnTo>
                    <a:lnTo>
                      <a:pt x="2" y="13"/>
                    </a:lnTo>
                    <a:lnTo>
                      <a:pt x="1" y="12"/>
                    </a:lnTo>
                    <a:lnTo>
                      <a:pt x="1" y="11"/>
                    </a:lnTo>
                    <a:lnTo>
                      <a:pt x="0" y="10"/>
                    </a:lnTo>
                    <a:lnTo>
                      <a:pt x="0" y="8"/>
                    </a:lnTo>
                    <a:lnTo>
                      <a:pt x="0" y="0"/>
                    </a:lnTo>
                  </a:path>
                </a:pathLst>
              </a:custGeom>
              <a:solidFill>
                <a:srgbClr val="80C060"/>
              </a:solidFill>
              <a:ln w="12700" cap="rnd">
                <a:noFill/>
                <a:round/>
                <a:headEnd/>
                <a:tailEnd/>
              </a:ln>
            </p:spPr>
            <p:txBody>
              <a:bodyPr/>
              <a:lstStyle/>
              <a:p>
                <a:endParaRPr lang="en-US">
                  <a:solidFill>
                    <a:srgbClr val="000000"/>
                  </a:solidFill>
                </a:endParaRPr>
              </a:p>
            </p:txBody>
          </p:sp>
          <p:sp>
            <p:nvSpPr>
              <p:cNvPr id="29400" name="Freeform 521"/>
              <p:cNvSpPr>
                <a:spLocks/>
              </p:cNvSpPr>
              <p:nvPr/>
            </p:nvSpPr>
            <p:spPr bwMode="auto">
              <a:xfrm>
                <a:off x="3366" y="2568"/>
                <a:ext cx="11" cy="22"/>
              </a:xfrm>
              <a:custGeom>
                <a:avLst/>
                <a:gdLst>
                  <a:gd name="T0" fmla="*/ 1 w 11"/>
                  <a:gd name="T1" fmla="*/ 0 h 22"/>
                  <a:gd name="T2" fmla="*/ 1 w 11"/>
                  <a:gd name="T3" fmla="*/ 0 h 22"/>
                  <a:gd name="T4" fmla="*/ 1 w 11"/>
                  <a:gd name="T5" fmla="*/ 2 h 22"/>
                  <a:gd name="T6" fmla="*/ 2 w 11"/>
                  <a:gd name="T7" fmla="*/ 3 h 22"/>
                  <a:gd name="T8" fmla="*/ 3 w 11"/>
                  <a:gd name="T9" fmla="*/ 4 h 22"/>
                  <a:gd name="T10" fmla="*/ 4 w 11"/>
                  <a:gd name="T11" fmla="*/ 6 h 22"/>
                  <a:gd name="T12" fmla="*/ 5 w 11"/>
                  <a:gd name="T13" fmla="*/ 8 h 22"/>
                  <a:gd name="T14" fmla="*/ 7 w 11"/>
                  <a:gd name="T15" fmla="*/ 9 h 22"/>
                  <a:gd name="T16" fmla="*/ 8 w 11"/>
                  <a:gd name="T17" fmla="*/ 11 h 22"/>
                  <a:gd name="T18" fmla="*/ 8 w 11"/>
                  <a:gd name="T19" fmla="*/ 13 h 22"/>
                  <a:gd name="T20" fmla="*/ 9 w 11"/>
                  <a:gd name="T21" fmla="*/ 14 h 22"/>
                  <a:gd name="T22" fmla="*/ 10 w 11"/>
                  <a:gd name="T23" fmla="*/ 16 h 22"/>
                  <a:gd name="T24" fmla="*/ 10 w 11"/>
                  <a:gd name="T25" fmla="*/ 18 h 22"/>
                  <a:gd name="T26" fmla="*/ 10 w 11"/>
                  <a:gd name="T27" fmla="*/ 19 h 22"/>
                  <a:gd name="T28" fmla="*/ 10 w 11"/>
                  <a:gd name="T29" fmla="*/ 20 h 22"/>
                  <a:gd name="T30" fmla="*/ 9 w 11"/>
                  <a:gd name="T31" fmla="*/ 21 h 22"/>
                  <a:gd name="T32" fmla="*/ 8 w 11"/>
                  <a:gd name="T33" fmla="*/ 21 h 22"/>
                  <a:gd name="T34" fmla="*/ 8 w 11"/>
                  <a:gd name="T35" fmla="*/ 21 h 22"/>
                  <a:gd name="T36" fmla="*/ 7 w 11"/>
                  <a:gd name="T37" fmla="*/ 20 h 22"/>
                  <a:gd name="T38" fmla="*/ 6 w 11"/>
                  <a:gd name="T39" fmla="*/ 19 h 22"/>
                  <a:gd name="T40" fmla="*/ 4 w 11"/>
                  <a:gd name="T41" fmla="*/ 18 h 22"/>
                  <a:gd name="T42" fmla="*/ 2 w 11"/>
                  <a:gd name="T43" fmla="*/ 15 h 22"/>
                  <a:gd name="T44" fmla="*/ 2 w 11"/>
                  <a:gd name="T45" fmla="*/ 14 h 22"/>
                  <a:gd name="T46" fmla="*/ 1 w 11"/>
                  <a:gd name="T47" fmla="*/ 13 h 22"/>
                  <a:gd name="T48" fmla="*/ 1 w 11"/>
                  <a:gd name="T49" fmla="*/ 13 h 22"/>
                  <a:gd name="T50" fmla="*/ 0 w 11"/>
                  <a:gd name="T51" fmla="*/ 11 h 22"/>
                  <a:gd name="T52" fmla="*/ 1 w 11"/>
                  <a:gd name="T53" fmla="*/ 0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
                  <a:gd name="T82" fmla="*/ 0 h 22"/>
                  <a:gd name="T83" fmla="*/ 11 w 11"/>
                  <a:gd name="T84" fmla="*/ 22 h 2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 h="22">
                    <a:moveTo>
                      <a:pt x="1" y="0"/>
                    </a:moveTo>
                    <a:lnTo>
                      <a:pt x="1" y="0"/>
                    </a:lnTo>
                    <a:lnTo>
                      <a:pt x="1" y="2"/>
                    </a:lnTo>
                    <a:lnTo>
                      <a:pt x="2" y="3"/>
                    </a:lnTo>
                    <a:lnTo>
                      <a:pt x="3" y="4"/>
                    </a:lnTo>
                    <a:lnTo>
                      <a:pt x="4" y="6"/>
                    </a:lnTo>
                    <a:lnTo>
                      <a:pt x="5" y="8"/>
                    </a:lnTo>
                    <a:lnTo>
                      <a:pt x="7" y="9"/>
                    </a:lnTo>
                    <a:lnTo>
                      <a:pt x="8" y="11"/>
                    </a:lnTo>
                    <a:lnTo>
                      <a:pt x="8" y="13"/>
                    </a:lnTo>
                    <a:lnTo>
                      <a:pt x="9" y="14"/>
                    </a:lnTo>
                    <a:lnTo>
                      <a:pt x="10" y="16"/>
                    </a:lnTo>
                    <a:lnTo>
                      <a:pt x="10" y="18"/>
                    </a:lnTo>
                    <a:lnTo>
                      <a:pt x="10" y="19"/>
                    </a:lnTo>
                    <a:lnTo>
                      <a:pt x="10" y="20"/>
                    </a:lnTo>
                    <a:lnTo>
                      <a:pt x="9" y="21"/>
                    </a:lnTo>
                    <a:lnTo>
                      <a:pt x="8" y="21"/>
                    </a:lnTo>
                    <a:lnTo>
                      <a:pt x="7" y="20"/>
                    </a:lnTo>
                    <a:lnTo>
                      <a:pt x="6" y="19"/>
                    </a:lnTo>
                    <a:lnTo>
                      <a:pt x="4" y="18"/>
                    </a:lnTo>
                    <a:lnTo>
                      <a:pt x="2" y="15"/>
                    </a:lnTo>
                    <a:lnTo>
                      <a:pt x="2" y="14"/>
                    </a:lnTo>
                    <a:lnTo>
                      <a:pt x="1" y="13"/>
                    </a:lnTo>
                    <a:lnTo>
                      <a:pt x="0" y="11"/>
                    </a:lnTo>
                    <a:lnTo>
                      <a:pt x="1" y="0"/>
                    </a:lnTo>
                  </a:path>
                </a:pathLst>
              </a:custGeom>
              <a:noFill/>
              <a:ln w="12700" cap="rnd">
                <a:solidFill>
                  <a:srgbClr val="F0F0F0"/>
                </a:solidFill>
                <a:round/>
                <a:headEnd/>
                <a:tailEnd/>
              </a:ln>
            </p:spPr>
            <p:txBody>
              <a:bodyPr/>
              <a:lstStyle/>
              <a:p>
                <a:endParaRPr lang="en-US">
                  <a:solidFill>
                    <a:srgbClr val="000000"/>
                  </a:solidFill>
                </a:endParaRPr>
              </a:p>
            </p:txBody>
          </p:sp>
          <p:sp>
            <p:nvSpPr>
              <p:cNvPr id="29401" name="Freeform 522"/>
              <p:cNvSpPr>
                <a:spLocks/>
              </p:cNvSpPr>
              <p:nvPr/>
            </p:nvSpPr>
            <p:spPr bwMode="auto">
              <a:xfrm>
                <a:off x="3372" y="2573"/>
                <a:ext cx="1" cy="8"/>
              </a:xfrm>
              <a:custGeom>
                <a:avLst/>
                <a:gdLst>
                  <a:gd name="T0" fmla="*/ 0 w 1"/>
                  <a:gd name="T1" fmla="*/ 0 h 8"/>
                  <a:gd name="T2" fmla="*/ 0 w 1"/>
                  <a:gd name="T3" fmla="*/ 0 h 8"/>
                  <a:gd name="T4" fmla="*/ 0 w 1"/>
                  <a:gd name="T5" fmla="*/ 0 h 8"/>
                  <a:gd name="T6" fmla="*/ 0 w 1"/>
                  <a:gd name="T7" fmla="*/ 1 h 8"/>
                  <a:gd name="T8" fmla="*/ 0 w 1"/>
                  <a:gd name="T9" fmla="*/ 1 h 8"/>
                  <a:gd name="T10" fmla="*/ 0 w 1"/>
                  <a:gd name="T11" fmla="*/ 2 h 8"/>
                  <a:gd name="T12" fmla="*/ 0 w 1"/>
                  <a:gd name="T13" fmla="*/ 2 h 8"/>
                  <a:gd name="T14" fmla="*/ 0 w 1"/>
                  <a:gd name="T15" fmla="*/ 3 h 8"/>
                  <a:gd name="T16" fmla="*/ 0 w 1"/>
                  <a:gd name="T17" fmla="*/ 3 h 8"/>
                  <a:gd name="T18" fmla="*/ 0 w 1"/>
                  <a:gd name="T19" fmla="*/ 4 h 8"/>
                  <a:gd name="T20" fmla="*/ 0 w 1"/>
                  <a:gd name="T21" fmla="*/ 5 h 8"/>
                  <a:gd name="T22" fmla="*/ 0 w 1"/>
                  <a:gd name="T23" fmla="*/ 6 h 8"/>
                  <a:gd name="T24" fmla="*/ 0 w 1"/>
                  <a:gd name="T25" fmla="*/ 7 h 8"/>
                  <a:gd name="T26" fmla="*/ 0 w 1"/>
                  <a:gd name="T27" fmla="*/ 7 h 8"/>
                  <a:gd name="T28" fmla="*/ 0 w 1"/>
                  <a:gd name="T29" fmla="*/ 7 h 8"/>
                  <a:gd name="T30" fmla="*/ 0 w 1"/>
                  <a:gd name="T31" fmla="*/ 6 h 8"/>
                  <a:gd name="T32" fmla="*/ 0 w 1"/>
                  <a:gd name="T33" fmla="*/ 6 h 8"/>
                  <a:gd name="T34" fmla="*/ 0 w 1"/>
                  <a:gd name="T35" fmla="*/ 6 h 8"/>
                  <a:gd name="T36" fmla="*/ 0 w 1"/>
                  <a:gd name="T37" fmla="*/ 6 h 8"/>
                  <a:gd name="T38" fmla="*/ 0 w 1"/>
                  <a:gd name="T39" fmla="*/ 5 h 8"/>
                  <a:gd name="T40" fmla="*/ 0 w 1"/>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
                  <a:gd name="T64" fmla="*/ 0 h 8"/>
                  <a:gd name="T65" fmla="*/ 1 w 1"/>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 h="8">
                    <a:moveTo>
                      <a:pt x="0" y="0"/>
                    </a:moveTo>
                    <a:lnTo>
                      <a:pt x="0" y="0"/>
                    </a:lnTo>
                    <a:lnTo>
                      <a:pt x="0" y="1"/>
                    </a:lnTo>
                    <a:lnTo>
                      <a:pt x="0" y="2"/>
                    </a:lnTo>
                    <a:lnTo>
                      <a:pt x="0" y="3"/>
                    </a:lnTo>
                    <a:lnTo>
                      <a:pt x="0" y="4"/>
                    </a:lnTo>
                    <a:lnTo>
                      <a:pt x="0" y="5"/>
                    </a:lnTo>
                    <a:lnTo>
                      <a:pt x="0" y="6"/>
                    </a:lnTo>
                    <a:lnTo>
                      <a:pt x="0" y="7"/>
                    </a:lnTo>
                    <a:lnTo>
                      <a:pt x="0" y="6"/>
                    </a:lnTo>
                    <a:lnTo>
                      <a:pt x="0" y="5"/>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402" name="Freeform 523"/>
              <p:cNvSpPr>
                <a:spLocks/>
              </p:cNvSpPr>
              <p:nvPr/>
            </p:nvSpPr>
            <p:spPr bwMode="auto">
              <a:xfrm>
                <a:off x="3367" y="2573"/>
                <a:ext cx="6" cy="13"/>
              </a:xfrm>
              <a:custGeom>
                <a:avLst/>
                <a:gdLst>
                  <a:gd name="T0" fmla="*/ 1 w 6"/>
                  <a:gd name="T1" fmla="*/ 0 h 13"/>
                  <a:gd name="T2" fmla="*/ 1 w 6"/>
                  <a:gd name="T3" fmla="*/ 0 h 13"/>
                  <a:gd name="T4" fmla="*/ 2 w 6"/>
                  <a:gd name="T5" fmla="*/ 0 h 13"/>
                  <a:gd name="T6" fmla="*/ 2 w 6"/>
                  <a:gd name="T7" fmla="*/ 1 h 13"/>
                  <a:gd name="T8" fmla="*/ 3 w 6"/>
                  <a:gd name="T9" fmla="*/ 2 h 13"/>
                  <a:gd name="T10" fmla="*/ 4 w 6"/>
                  <a:gd name="T11" fmla="*/ 3 h 13"/>
                  <a:gd name="T12" fmla="*/ 4 w 6"/>
                  <a:gd name="T13" fmla="*/ 3 h 13"/>
                  <a:gd name="T14" fmla="*/ 5 w 6"/>
                  <a:gd name="T15" fmla="*/ 4 h 13"/>
                  <a:gd name="T16" fmla="*/ 5 w 6"/>
                  <a:gd name="T17" fmla="*/ 5 h 13"/>
                  <a:gd name="T18" fmla="*/ 5 w 6"/>
                  <a:gd name="T19" fmla="*/ 7 h 13"/>
                  <a:gd name="T20" fmla="*/ 5 w 6"/>
                  <a:gd name="T21" fmla="*/ 8 h 13"/>
                  <a:gd name="T22" fmla="*/ 5 w 6"/>
                  <a:gd name="T23" fmla="*/ 9 h 13"/>
                  <a:gd name="T24" fmla="*/ 5 w 6"/>
                  <a:gd name="T25" fmla="*/ 11 h 13"/>
                  <a:gd name="T26" fmla="*/ 4 w 6"/>
                  <a:gd name="T27" fmla="*/ 12 h 13"/>
                  <a:gd name="T28" fmla="*/ 3 w 6"/>
                  <a:gd name="T29" fmla="*/ 12 h 13"/>
                  <a:gd name="T30" fmla="*/ 2 w 6"/>
                  <a:gd name="T31" fmla="*/ 10 h 13"/>
                  <a:gd name="T32" fmla="*/ 1 w 6"/>
                  <a:gd name="T33" fmla="*/ 10 h 13"/>
                  <a:gd name="T34" fmla="*/ 1 w 6"/>
                  <a:gd name="T35" fmla="*/ 9 h 13"/>
                  <a:gd name="T36" fmla="*/ 0 w 6"/>
                  <a:gd name="T37" fmla="*/ 9 h 13"/>
                  <a:gd name="T38" fmla="*/ 0 w 6"/>
                  <a:gd name="T39" fmla="*/ 9 h 13"/>
                  <a:gd name="T40" fmla="*/ 1 w 6"/>
                  <a:gd name="T41" fmla="*/ 0 h 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13"/>
                  <a:gd name="T65" fmla="*/ 6 w 6"/>
                  <a:gd name="T66" fmla="*/ 13 h 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13">
                    <a:moveTo>
                      <a:pt x="1" y="0"/>
                    </a:moveTo>
                    <a:lnTo>
                      <a:pt x="1" y="0"/>
                    </a:lnTo>
                    <a:lnTo>
                      <a:pt x="2" y="0"/>
                    </a:lnTo>
                    <a:lnTo>
                      <a:pt x="2" y="1"/>
                    </a:lnTo>
                    <a:lnTo>
                      <a:pt x="3" y="2"/>
                    </a:lnTo>
                    <a:lnTo>
                      <a:pt x="4" y="3"/>
                    </a:lnTo>
                    <a:lnTo>
                      <a:pt x="5" y="4"/>
                    </a:lnTo>
                    <a:lnTo>
                      <a:pt x="5" y="5"/>
                    </a:lnTo>
                    <a:lnTo>
                      <a:pt x="5" y="7"/>
                    </a:lnTo>
                    <a:lnTo>
                      <a:pt x="5" y="8"/>
                    </a:lnTo>
                    <a:lnTo>
                      <a:pt x="5" y="9"/>
                    </a:lnTo>
                    <a:lnTo>
                      <a:pt x="5" y="11"/>
                    </a:lnTo>
                    <a:lnTo>
                      <a:pt x="4" y="12"/>
                    </a:lnTo>
                    <a:lnTo>
                      <a:pt x="3" y="12"/>
                    </a:lnTo>
                    <a:lnTo>
                      <a:pt x="2" y="10"/>
                    </a:lnTo>
                    <a:lnTo>
                      <a:pt x="1" y="10"/>
                    </a:lnTo>
                    <a:lnTo>
                      <a:pt x="1" y="9"/>
                    </a:lnTo>
                    <a:lnTo>
                      <a:pt x="0" y="9"/>
                    </a:lnTo>
                    <a:lnTo>
                      <a:pt x="1" y="0"/>
                    </a:lnTo>
                  </a:path>
                </a:pathLst>
              </a:custGeom>
              <a:noFill/>
              <a:ln w="12700" cap="rnd">
                <a:solidFill>
                  <a:srgbClr val="F0F0F0"/>
                </a:solidFill>
                <a:round/>
                <a:headEnd/>
                <a:tailEnd/>
              </a:ln>
            </p:spPr>
            <p:txBody>
              <a:bodyPr/>
              <a:lstStyle/>
              <a:p>
                <a:endParaRPr lang="en-US">
                  <a:solidFill>
                    <a:srgbClr val="000000"/>
                  </a:solidFill>
                </a:endParaRPr>
              </a:p>
            </p:txBody>
          </p:sp>
          <p:sp>
            <p:nvSpPr>
              <p:cNvPr id="29403" name="Freeform 524"/>
              <p:cNvSpPr>
                <a:spLocks/>
              </p:cNvSpPr>
              <p:nvPr/>
            </p:nvSpPr>
            <p:spPr bwMode="auto">
              <a:xfrm>
                <a:off x="3382" y="2588"/>
                <a:ext cx="14" cy="9"/>
              </a:xfrm>
              <a:custGeom>
                <a:avLst/>
                <a:gdLst>
                  <a:gd name="T0" fmla="*/ 7 w 14"/>
                  <a:gd name="T1" fmla="*/ 1 h 9"/>
                  <a:gd name="T2" fmla="*/ 6 w 14"/>
                  <a:gd name="T3" fmla="*/ 1 h 9"/>
                  <a:gd name="T4" fmla="*/ 5 w 14"/>
                  <a:gd name="T5" fmla="*/ 1 h 9"/>
                  <a:gd name="T6" fmla="*/ 4 w 14"/>
                  <a:gd name="T7" fmla="*/ 0 h 9"/>
                  <a:gd name="T8" fmla="*/ 2 w 14"/>
                  <a:gd name="T9" fmla="*/ 0 h 9"/>
                  <a:gd name="T10" fmla="*/ 2 w 14"/>
                  <a:gd name="T11" fmla="*/ 1 h 9"/>
                  <a:gd name="T12" fmla="*/ 1 w 14"/>
                  <a:gd name="T13" fmla="*/ 1 h 9"/>
                  <a:gd name="T14" fmla="*/ 1 w 14"/>
                  <a:gd name="T15" fmla="*/ 1 h 9"/>
                  <a:gd name="T16" fmla="*/ 0 w 14"/>
                  <a:gd name="T17" fmla="*/ 2 h 9"/>
                  <a:gd name="T18" fmla="*/ 0 w 14"/>
                  <a:gd name="T19" fmla="*/ 2 h 9"/>
                  <a:gd name="T20" fmla="*/ 0 w 14"/>
                  <a:gd name="T21" fmla="*/ 3 h 9"/>
                  <a:gd name="T22" fmla="*/ 1 w 14"/>
                  <a:gd name="T23" fmla="*/ 4 h 9"/>
                  <a:gd name="T24" fmla="*/ 1 w 14"/>
                  <a:gd name="T25" fmla="*/ 4 h 9"/>
                  <a:gd name="T26" fmla="*/ 2 w 14"/>
                  <a:gd name="T27" fmla="*/ 5 h 9"/>
                  <a:gd name="T28" fmla="*/ 3 w 14"/>
                  <a:gd name="T29" fmla="*/ 6 h 9"/>
                  <a:gd name="T30" fmla="*/ 4 w 14"/>
                  <a:gd name="T31" fmla="*/ 7 h 9"/>
                  <a:gd name="T32" fmla="*/ 6 w 14"/>
                  <a:gd name="T33" fmla="*/ 7 h 9"/>
                  <a:gd name="T34" fmla="*/ 7 w 14"/>
                  <a:gd name="T35" fmla="*/ 7 h 9"/>
                  <a:gd name="T36" fmla="*/ 9 w 14"/>
                  <a:gd name="T37" fmla="*/ 8 h 9"/>
                  <a:gd name="T38" fmla="*/ 10 w 14"/>
                  <a:gd name="T39" fmla="*/ 8 h 9"/>
                  <a:gd name="T40" fmla="*/ 11 w 14"/>
                  <a:gd name="T41" fmla="*/ 8 h 9"/>
                  <a:gd name="T42" fmla="*/ 12 w 14"/>
                  <a:gd name="T43" fmla="*/ 8 h 9"/>
                  <a:gd name="T44" fmla="*/ 12 w 14"/>
                  <a:gd name="T45" fmla="*/ 7 h 9"/>
                  <a:gd name="T46" fmla="*/ 13 w 14"/>
                  <a:gd name="T47" fmla="*/ 7 h 9"/>
                  <a:gd name="T48" fmla="*/ 13 w 14"/>
                  <a:gd name="T49" fmla="*/ 6 h 9"/>
                  <a:gd name="T50" fmla="*/ 13 w 14"/>
                  <a:gd name="T51" fmla="*/ 5 h 9"/>
                  <a:gd name="T52" fmla="*/ 12 w 14"/>
                  <a:gd name="T53" fmla="*/ 5 h 9"/>
                  <a:gd name="T54" fmla="*/ 12 w 14"/>
                  <a:gd name="T55" fmla="*/ 4 h 9"/>
                  <a:gd name="T56" fmla="*/ 11 w 14"/>
                  <a:gd name="T57" fmla="*/ 3 h 9"/>
                  <a:gd name="T58" fmla="*/ 10 w 14"/>
                  <a:gd name="T59" fmla="*/ 3 h 9"/>
                  <a:gd name="T60" fmla="*/ 9 w 14"/>
                  <a:gd name="T61" fmla="*/ 2 h 9"/>
                  <a:gd name="T62" fmla="*/ 7 w 14"/>
                  <a:gd name="T63" fmla="*/ 1 h 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
                  <a:gd name="T97" fmla="*/ 0 h 9"/>
                  <a:gd name="T98" fmla="*/ 14 w 14"/>
                  <a:gd name="T99" fmla="*/ 9 h 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 h="9">
                    <a:moveTo>
                      <a:pt x="7" y="1"/>
                    </a:moveTo>
                    <a:lnTo>
                      <a:pt x="6" y="1"/>
                    </a:lnTo>
                    <a:lnTo>
                      <a:pt x="5" y="1"/>
                    </a:lnTo>
                    <a:lnTo>
                      <a:pt x="4" y="0"/>
                    </a:lnTo>
                    <a:lnTo>
                      <a:pt x="2" y="0"/>
                    </a:lnTo>
                    <a:lnTo>
                      <a:pt x="2" y="1"/>
                    </a:lnTo>
                    <a:lnTo>
                      <a:pt x="1" y="1"/>
                    </a:lnTo>
                    <a:lnTo>
                      <a:pt x="0" y="2"/>
                    </a:lnTo>
                    <a:lnTo>
                      <a:pt x="0" y="3"/>
                    </a:lnTo>
                    <a:lnTo>
                      <a:pt x="1" y="4"/>
                    </a:lnTo>
                    <a:lnTo>
                      <a:pt x="2" y="5"/>
                    </a:lnTo>
                    <a:lnTo>
                      <a:pt x="3" y="6"/>
                    </a:lnTo>
                    <a:lnTo>
                      <a:pt x="4" y="7"/>
                    </a:lnTo>
                    <a:lnTo>
                      <a:pt x="6" y="7"/>
                    </a:lnTo>
                    <a:lnTo>
                      <a:pt x="7" y="7"/>
                    </a:lnTo>
                    <a:lnTo>
                      <a:pt x="9" y="8"/>
                    </a:lnTo>
                    <a:lnTo>
                      <a:pt x="10" y="8"/>
                    </a:lnTo>
                    <a:lnTo>
                      <a:pt x="11" y="8"/>
                    </a:lnTo>
                    <a:lnTo>
                      <a:pt x="12" y="8"/>
                    </a:lnTo>
                    <a:lnTo>
                      <a:pt x="12" y="7"/>
                    </a:lnTo>
                    <a:lnTo>
                      <a:pt x="13" y="7"/>
                    </a:lnTo>
                    <a:lnTo>
                      <a:pt x="13" y="6"/>
                    </a:lnTo>
                    <a:lnTo>
                      <a:pt x="13" y="5"/>
                    </a:lnTo>
                    <a:lnTo>
                      <a:pt x="12" y="5"/>
                    </a:lnTo>
                    <a:lnTo>
                      <a:pt x="12" y="4"/>
                    </a:lnTo>
                    <a:lnTo>
                      <a:pt x="11" y="3"/>
                    </a:lnTo>
                    <a:lnTo>
                      <a:pt x="10" y="3"/>
                    </a:lnTo>
                    <a:lnTo>
                      <a:pt x="9" y="2"/>
                    </a:lnTo>
                    <a:lnTo>
                      <a:pt x="7" y="1"/>
                    </a:lnTo>
                  </a:path>
                </a:pathLst>
              </a:custGeom>
              <a:solidFill>
                <a:srgbClr val="80C060"/>
              </a:solidFill>
              <a:ln w="12700" cap="rnd">
                <a:noFill/>
                <a:round/>
                <a:headEnd/>
                <a:tailEnd/>
              </a:ln>
            </p:spPr>
            <p:txBody>
              <a:bodyPr/>
              <a:lstStyle/>
              <a:p>
                <a:endParaRPr lang="en-US">
                  <a:solidFill>
                    <a:srgbClr val="000000"/>
                  </a:solidFill>
                </a:endParaRPr>
              </a:p>
            </p:txBody>
          </p:sp>
          <p:sp>
            <p:nvSpPr>
              <p:cNvPr id="29404" name="Freeform 525"/>
              <p:cNvSpPr>
                <a:spLocks/>
              </p:cNvSpPr>
              <p:nvPr/>
            </p:nvSpPr>
            <p:spPr bwMode="auto">
              <a:xfrm>
                <a:off x="3377" y="2588"/>
                <a:ext cx="19" cy="14"/>
              </a:xfrm>
              <a:custGeom>
                <a:avLst/>
                <a:gdLst>
                  <a:gd name="T0" fmla="*/ 10 w 19"/>
                  <a:gd name="T1" fmla="*/ 2 h 14"/>
                  <a:gd name="T2" fmla="*/ 10 w 19"/>
                  <a:gd name="T3" fmla="*/ 2 h 14"/>
                  <a:gd name="T4" fmla="*/ 9 w 19"/>
                  <a:gd name="T5" fmla="*/ 1 h 14"/>
                  <a:gd name="T6" fmla="*/ 7 w 19"/>
                  <a:gd name="T7" fmla="*/ 1 h 14"/>
                  <a:gd name="T8" fmla="*/ 5 w 19"/>
                  <a:gd name="T9" fmla="*/ 0 h 14"/>
                  <a:gd name="T10" fmla="*/ 3 w 19"/>
                  <a:gd name="T11" fmla="*/ 0 h 14"/>
                  <a:gd name="T12" fmla="*/ 3 w 19"/>
                  <a:gd name="T13" fmla="*/ 1 h 14"/>
                  <a:gd name="T14" fmla="*/ 2 w 19"/>
                  <a:gd name="T15" fmla="*/ 1 h 14"/>
                  <a:gd name="T16" fmla="*/ 1 w 19"/>
                  <a:gd name="T17" fmla="*/ 2 h 14"/>
                  <a:gd name="T18" fmla="*/ 0 w 19"/>
                  <a:gd name="T19" fmla="*/ 3 h 14"/>
                  <a:gd name="T20" fmla="*/ 0 w 19"/>
                  <a:gd name="T21" fmla="*/ 3 h 14"/>
                  <a:gd name="T22" fmla="*/ 0 w 19"/>
                  <a:gd name="T23" fmla="*/ 5 h 14"/>
                  <a:gd name="T24" fmla="*/ 1 w 19"/>
                  <a:gd name="T25" fmla="*/ 6 h 14"/>
                  <a:gd name="T26" fmla="*/ 2 w 19"/>
                  <a:gd name="T27" fmla="*/ 7 h 14"/>
                  <a:gd name="T28" fmla="*/ 3 w 19"/>
                  <a:gd name="T29" fmla="*/ 9 h 14"/>
                  <a:gd name="T30" fmla="*/ 4 w 19"/>
                  <a:gd name="T31" fmla="*/ 10 h 14"/>
                  <a:gd name="T32" fmla="*/ 6 w 19"/>
                  <a:gd name="T33" fmla="*/ 11 h 14"/>
                  <a:gd name="T34" fmla="*/ 8 w 19"/>
                  <a:gd name="T35" fmla="*/ 12 h 14"/>
                  <a:gd name="T36" fmla="*/ 10 w 19"/>
                  <a:gd name="T37" fmla="*/ 12 h 14"/>
                  <a:gd name="T38" fmla="*/ 12 w 19"/>
                  <a:gd name="T39" fmla="*/ 13 h 14"/>
                  <a:gd name="T40" fmla="*/ 14 w 19"/>
                  <a:gd name="T41" fmla="*/ 13 h 14"/>
                  <a:gd name="T42" fmla="*/ 15 w 19"/>
                  <a:gd name="T43" fmla="*/ 13 h 14"/>
                  <a:gd name="T44" fmla="*/ 16 w 19"/>
                  <a:gd name="T45" fmla="*/ 13 h 14"/>
                  <a:gd name="T46" fmla="*/ 17 w 19"/>
                  <a:gd name="T47" fmla="*/ 12 h 14"/>
                  <a:gd name="T48" fmla="*/ 18 w 19"/>
                  <a:gd name="T49" fmla="*/ 11 h 14"/>
                  <a:gd name="T50" fmla="*/ 18 w 19"/>
                  <a:gd name="T51" fmla="*/ 10 h 14"/>
                  <a:gd name="T52" fmla="*/ 18 w 19"/>
                  <a:gd name="T53" fmla="*/ 9 h 14"/>
                  <a:gd name="T54" fmla="*/ 17 w 19"/>
                  <a:gd name="T55" fmla="*/ 8 h 14"/>
                  <a:gd name="T56" fmla="*/ 17 w 19"/>
                  <a:gd name="T57" fmla="*/ 6 h 14"/>
                  <a:gd name="T58" fmla="*/ 15 w 19"/>
                  <a:gd name="T59" fmla="*/ 5 h 14"/>
                  <a:gd name="T60" fmla="*/ 14 w 19"/>
                  <a:gd name="T61" fmla="*/ 4 h 14"/>
                  <a:gd name="T62" fmla="*/ 13 w 19"/>
                  <a:gd name="T63" fmla="*/ 3 h 14"/>
                  <a:gd name="T64" fmla="*/ 10 w 19"/>
                  <a:gd name="T65" fmla="*/ 2 h 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14"/>
                  <a:gd name="T101" fmla="*/ 19 w 19"/>
                  <a:gd name="T102" fmla="*/ 14 h 1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14">
                    <a:moveTo>
                      <a:pt x="10" y="2"/>
                    </a:moveTo>
                    <a:lnTo>
                      <a:pt x="10" y="2"/>
                    </a:lnTo>
                    <a:lnTo>
                      <a:pt x="9" y="1"/>
                    </a:lnTo>
                    <a:lnTo>
                      <a:pt x="7" y="1"/>
                    </a:lnTo>
                    <a:lnTo>
                      <a:pt x="5" y="0"/>
                    </a:lnTo>
                    <a:lnTo>
                      <a:pt x="3" y="0"/>
                    </a:lnTo>
                    <a:lnTo>
                      <a:pt x="3" y="1"/>
                    </a:lnTo>
                    <a:lnTo>
                      <a:pt x="2" y="1"/>
                    </a:lnTo>
                    <a:lnTo>
                      <a:pt x="1" y="2"/>
                    </a:lnTo>
                    <a:lnTo>
                      <a:pt x="0" y="3"/>
                    </a:lnTo>
                    <a:lnTo>
                      <a:pt x="0" y="5"/>
                    </a:lnTo>
                    <a:lnTo>
                      <a:pt x="1" y="6"/>
                    </a:lnTo>
                    <a:lnTo>
                      <a:pt x="2" y="7"/>
                    </a:lnTo>
                    <a:lnTo>
                      <a:pt x="3" y="9"/>
                    </a:lnTo>
                    <a:lnTo>
                      <a:pt x="4" y="10"/>
                    </a:lnTo>
                    <a:lnTo>
                      <a:pt x="6" y="11"/>
                    </a:lnTo>
                    <a:lnTo>
                      <a:pt x="8" y="12"/>
                    </a:lnTo>
                    <a:lnTo>
                      <a:pt x="10" y="12"/>
                    </a:lnTo>
                    <a:lnTo>
                      <a:pt x="12" y="13"/>
                    </a:lnTo>
                    <a:lnTo>
                      <a:pt x="14" y="13"/>
                    </a:lnTo>
                    <a:lnTo>
                      <a:pt x="15" y="13"/>
                    </a:lnTo>
                    <a:lnTo>
                      <a:pt x="16" y="13"/>
                    </a:lnTo>
                    <a:lnTo>
                      <a:pt x="17" y="12"/>
                    </a:lnTo>
                    <a:lnTo>
                      <a:pt x="18" y="11"/>
                    </a:lnTo>
                    <a:lnTo>
                      <a:pt x="18" y="10"/>
                    </a:lnTo>
                    <a:lnTo>
                      <a:pt x="18" y="9"/>
                    </a:lnTo>
                    <a:lnTo>
                      <a:pt x="17" y="8"/>
                    </a:lnTo>
                    <a:lnTo>
                      <a:pt x="17" y="6"/>
                    </a:lnTo>
                    <a:lnTo>
                      <a:pt x="15" y="5"/>
                    </a:lnTo>
                    <a:lnTo>
                      <a:pt x="14" y="4"/>
                    </a:lnTo>
                    <a:lnTo>
                      <a:pt x="13" y="3"/>
                    </a:lnTo>
                    <a:lnTo>
                      <a:pt x="10" y="2"/>
                    </a:lnTo>
                  </a:path>
                </a:pathLst>
              </a:custGeom>
              <a:noFill/>
              <a:ln w="12700" cap="rnd">
                <a:solidFill>
                  <a:srgbClr val="F0F0F0"/>
                </a:solidFill>
                <a:round/>
                <a:headEnd/>
                <a:tailEnd/>
              </a:ln>
            </p:spPr>
            <p:txBody>
              <a:bodyPr/>
              <a:lstStyle/>
              <a:p>
                <a:endParaRPr lang="en-US">
                  <a:solidFill>
                    <a:srgbClr val="000000"/>
                  </a:solidFill>
                </a:endParaRPr>
              </a:p>
            </p:txBody>
          </p:sp>
          <p:sp>
            <p:nvSpPr>
              <p:cNvPr id="29405" name="Freeform 526"/>
              <p:cNvSpPr>
                <a:spLocks/>
              </p:cNvSpPr>
              <p:nvPr/>
            </p:nvSpPr>
            <p:spPr bwMode="auto">
              <a:xfrm>
                <a:off x="3387" y="2591"/>
                <a:ext cx="3" cy="4"/>
              </a:xfrm>
              <a:custGeom>
                <a:avLst/>
                <a:gdLst>
                  <a:gd name="T0" fmla="*/ 1 w 3"/>
                  <a:gd name="T1" fmla="*/ 3 h 4"/>
                  <a:gd name="T2" fmla="*/ 0 w 3"/>
                  <a:gd name="T3" fmla="*/ 3 h 4"/>
                  <a:gd name="T4" fmla="*/ 0 w 3"/>
                  <a:gd name="T5" fmla="*/ 2 h 4"/>
                  <a:gd name="T6" fmla="*/ 0 w 3"/>
                  <a:gd name="T7" fmla="*/ 2 h 4"/>
                  <a:gd name="T8" fmla="*/ 0 w 3"/>
                  <a:gd name="T9" fmla="*/ 1 h 4"/>
                  <a:gd name="T10" fmla="*/ 0 w 3"/>
                  <a:gd name="T11" fmla="*/ 1 h 4"/>
                  <a:gd name="T12" fmla="*/ 0 w 3"/>
                  <a:gd name="T13" fmla="*/ 0 h 4"/>
                  <a:gd name="T14" fmla="*/ 1 w 3"/>
                  <a:gd name="T15" fmla="*/ 0 h 4"/>
                  <a:gd name="T16" fmla="*/ 2 w 3"/>
                  <a:gd name="T17" fmla="*/ 0 h 4"/>
                  <a:gd name="T18" fmla="*/ 2 w 3"/>
                  <a:gd name="T19" fmla="*/ 0 h 4"/>
                  <a:gd name="T20" fmla="*/ 2 w 3"/>
                  <a:gd name="T21" fmla="*/ 1 h 4"/>
                  <a:gd name="T22" fmla="*/ 2 w 3"/>
                  <a:gd name="T23" fmla="*/ 1 h 4"/>
                  <a:gd name="T24" fmla="*/ 2 w 3"/>
                  <a:gd name="T25" fmla="*/ 2 h 4"/>
                  <a:gd name="T26" fmla="*/ 2 w 3"/>
                  <a:gd name="T27" fmla="*/ 2 h 4"/>
                  <a:gd name="T28" fmla="*/ 2 w 3"/>
                  <a:gd name="T29" fmla="*/ 3 h 4"/>
                  <a:gd name="T30" fmla="*/ 1 w 3"/>
                  <a:gd name="T31" fmla="*/ 3 h 4"/>
                  <a:gd name="T32" fmla="*/ 1 w 3"/>
                  <a:gd name="T33" fmla="*/ 3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
                  <a:gd name="T52" fmla="*/ 0 h 4"/>
                  <a:gd name="T53" fmla="*/ 3 w 3"/>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 h="4">
                    <a:moveTo>
                      <a:pt x="1" y="3"/>
                    </a:moveTo>
                    <a:lnTo>
                      <a:pt x="0" y="3"/>
                    </a:lnTo>
                    <a:lnTo>
                      <a:pt x="0" y="2"/>
                    </a:lnTo>
                    <a:lnTo>
                      <a:pt x="0" y="1"/>
                    </a:lnTo>
                    <a:lnTo>
                      <a:pt x="0" y="0"/>
                    </a:lnTo>
                    <a:lnTo>
                      <a:pt x="1" y="0"/>
                    </a:lnTo>
                    <a:lnTo>
                      <a:pt x="2" y="0"/>
                    </a:lnTo>
                    <a:lnTo>
                      <a:pt x="2" y="1"/>
                    </a:lnTo>
                    <a:lnTo>
                      <a:pt x="2" y="2"/>
                    </a:lnTo>
                    <a:lnTo>
                      <a:pt x="2" y="3"/>
                    </a:lnTo>
                    <a:lnTo>
                      <a:pt x="1" y="3"/>
                    </a:lnTo>
                  </a:path>
                </a:pathLst>
              </a:custGeom>
              <a:solidFill>
                <a:srgbClr val="206000"/>
              </a:solidFill>
              <a:ln w="12700" cap="rnd">
                <a:noFill/>
                <a:round/>
                <a:headEnd/>
                <a:tailEnd/>
              </a:ln>
            </p:spPr>
            <p:txBody>
              <a:bodyPr/>
              <a:lstStyle/>
              <a:p>
                <a:endParaRPr lang="en-US">
                  <a:solidFill>
                    <a:srgbClr val="000000"/>
                  </a:solidFill>
                </a:endParaRPr>
              </a:p>
            </p:txBody>
          </p:sp>
          <p:sp>
            <p:nvSpPr>
              <p:cNvPr id="29406" name="Freeform 527"/>
              <p:cNvSpPr>
                <a:spLocks/>
              </p:cNvSpPr>
              <p:nvPr/>
            </p:nvSpPr>
            <p:spPr bwMode="auto">
              <a:xfrm>
                <a:off x="3382" y="2591"/>
                <a:ext cx="8" cy="9"/>
              </a:xfrm>
              <a:custGeom>
                <a:avLst/>
                <a:gdLst>
                  <a:gd name="T0" fmla="*/ 2 w 8"/>
                  <a:gd name="T1" fmla="*/ 8 h 9"/>
                  <a:gd name="T2" fmla="*/ 2 w 8"/>
                  <a:gd name="T3" fmla="*/ 8 h 9"/>
                  <a:gd name="T4" fmla="*/ 1 w 8"/>
                  <a:gd name="T5" fmla="*/ 7 h 9"/>
                  <a:gd name="T6" fmla="*/ 1 w 8"/>
                  <a:gd name="T7" fmla="*/ 6 h 9"/>
                  <a:gd name="T8" fmla="*/ 0 w 8"/>
                  <a:gd name="T9" fmla="*/ 5 h 9"/>
                  <a:gd name="T10" fmla="*/ 0 w 8"/>
                  <a:gd name="T11" fmla="*/ 3 h 9"/>
                  <a:gd name="T12" fmla="*/ 1 w 8"/>
                  <a:gd name="T13" fmla="*/ 2 h 9"/>
                  <a:gd name="T14" fmla="*/ 2 w 8"/>
                  <a:gd name="T15" fmla="*/ 0 h 9"/>
                  <a:gd name="T16" fmla="*/ 3 w 8"/>
                  <a:gd name="T17" fmla="*/ 0 h 9"/>
                  <a:gd name="T18" fmla="*/ 5 w 8"/>
                  <a:gd name="T19" fmla="*/ 0 h 9"/>
                  <a:gd name="T20" fmla="*/ 6 w 8"/>
                  <a:gd name="T21" fmla="*/ 1 h 9"/>
                  <a:gd name="T22" fmla="*/ 7 w 8"/>
                  <a:gd name="T23" fmla="*/ 2 h 9"/>
                  <a:gd name="T24" fmla="*/ 7 w 8"/>
                  <a:gd name="T25" fmla="*/ 3 h 9"/>
                  <a:gd name="T26" fmla="*/ 7 w 8"/>
                  <a:gd name="T27" fmla="*/ 5 h 9"/>
                  <a:gd name="T28" fmla="*/ 6 w 8"/>
                  <a:gd name="T29" fmla="*/ 6 h 9"/>
                  <a:gd name="T30" fmla="*/ 5 w 8"/>
                  <a:gd name="T31" fmla="*/ 8 h 9"/>
                  <a:gd name="T32" fmla="*/ 4 w 8"/>
                  <a:gd name="T33" fmla="*/ 8 h 9"/>
                  <a:gd name="T34" fmla="*/ 2 w 8"/>
                  <a:gd name="T35" fmla="*/ 8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9"/>
                  <a:gd name="T56" fmla="*/ 8 w 8"/>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9">
                    <a:moveTo>
                      <a:pt x="2" y="8"/>
                    </a:moveTo>
                    <a:lnTo>
                      <a:pt x="2" y="8"/>
                    </a:lnTo>
                    <a:lnTo>
                      <a:pt x="1" y="7"/>
                    </a:lnTo>
                    <a:lnTo>
                      <a:pt x="1" y="6"/>
                    </a:lnTo>
                    <a:lnTo>
                      <a:pt x="0" y="5"/>
                    </a:lnTo>
                    <a:lnTo>
                      <a:pt x="0" y="3"/>
                    </a:lnTo>
                    <a:lnTo>
                      <a:pt x="1" y="2"/>
                    </a:lnTo>
                    <a:lnTo>
                      <a:pt x="2" y="0"/>
                    </a:lnTo>
                    <a:lnTo>
                      <a:pt x="3" y="0"/>
                    </a:lnTo>
                    <a:lnTo>
                      <a:pt x="5" y="0"/>
                    </a:lnTo>
                    <a:lnTo>
                      <a:pt x="6" y="1"/>
                    </a:lnTo>
                    <a:lnTo>
                      <a:pt x="7" y="2"/>
                    </a:lnTo>
                    <a:lnTo>
                      <a:pt x="7" y="3"/>
                    </a:lnTo>
                    <a:lnTo>
                      <a:pt x="7" y="5"/>
                    </a:lnTo>
                    <a:lnTo>
                      <a:pt x="6" y="6"/>
                    </a:lnTo>
                    <a:lnTo>
                      <a:pt x="5" y="8"/>
                    </a:lnTo>
                    <a:lnTo>
                      <a:pt x="4" y="8"/>
                    </a:lnTo>
                    <a:lnTo>
                      <a:pt x="2" y="8"/>
                    </a:lnTo>
                  </a:path>
                </a:pathLst>
              </a:custGeom>
              <a:noFill/>
              <a:ln w="12700" cap="rnd">
                <a:solidFill>
                  <a:srgbClr val="F0F0F0"/>
                </a:solidFill>
                <a:round/>
                <a:headEnd/>
                <a:tailEnd/>
              </a:ln>
            </p:spPr>
            <p:txBody>
              <a:bodyPr/>
              <a:lstStyle/>
              <a:p>
                <a:endParaRPr lang="en-US">
                  <a:solidFill>
                    <a:srgbClr val="000000"/>
                  </a:solidFill>
                </a:endParaRPr>
              </a:p>
            </p:txBody>
          </p:sp>
          <p:sp>
            <p:nvSpPr>
              <p:cNvPr id="29407" name="Freeform 528"/>
              <p:cNvSpPr>
                <a:spLocks/>
              </p:cNvSpPr>
              <p:nvPr/>
            </p:nvSpPr>
            <p:spPr bwMode="auto">
              <a:xfrm>
                <a:off x="3399" y="2596"/>
                <a:ext cx="12" cy="8"/>
              </a:xfrm>
              <a:custGeom>
                <a:avLst/>
                <a:gdLst>
                  <a:gd name="T0" fmla="*/ 7 w 12"/>
                  <a:gd name="T1" fmla="*/ 2 h 8"/>
                  <a:gd name="T2" fmla="*/ 7 w 12"/>
                  <a:gd name="T3" fmla="*/ 2 h 8"/>
                  <a:gd name="T4" fmla="*/ 8 w 12"/>
                  <a:gd name="T5" fmla="*/ 2 h 8"/>
                  <a:gd name="T6" fmla="*/ 8 w 12"/>
                  <a:gd name="T7" fmla="*/ 3 h 8"/>
                  <a:gd name="T8" fmla="*/ 9 w 12"/>
                  <a:gd name="T9" fmla="*/ 3 h 8"/>
                  <a:gd name="T10" fmla="*/ 9 w 12"/>
                  <a:gd name="T11" fmla="*/ 4 h 8"/>
                  <a:gd name="T12" fmla="*/ 10 w 12"/>
                  <a:gd name="T13" fmla="*/ 5 h 8"/>
                  <a:gd name="T14" fmla="*/ 10 w 12"/>
                  <a:gd name="T15" fmla="*/ 5 h 8"/>
                  <a:gd name="T16" fmla="*/ 10 w 12"/>
                  <a:gd name="T17" fmla="*/ 5 h 8"/>
                  <a:gd name="T18" fmla="*/ 11 w 12"/>
                  <a:gd name="T19" fmla="*/ 4 h 8"/>
                  <a:gd name="T20" fmla="*/ 10 w 12"/>
                  <a:gd name="T21" fmla="*/ 3 h 8"/>
                  <a:gd name="T22" fmla="*/ 10 w 12"/>
                  <a:gd name="T23" fmla="*/ 3 h 8"/>
                  <a:gd name="T24" fmla="*/ 9 w 12"/>
                  <a:gd name="T25" fmla="*/ 3 h 8"/>
                  <a:gd name="T26" fmla="*/ 9 w 12"/>
                  <a:gd name="T27" fmla="*/ 2 h 8"/>
                  <a:gd name="T28" fmla="*/ 8 w 12"/>
                  <a:gd name="T29" fmla="*/ 2 h 8"/>
                  <a:gd name="T30" fmla="*/ 7 w 12"/>
                  <a:gd name="T31" fmla="*/ 2 h 8"/>
                  <a:gd name="T32" fmla="*/ 6 w 12"/>
                  <a:gd name="T33" fmla="*/ 2 h 8"/>
                  <a:gd name="T34" fmla="*/ 5 w 12"/>
                  <a:gd name="T35" fmla="*/ 1 h 8"/>
                  <a:gd name="T36" fmla="*/ 4 w 12"/>
                  <a:gd name="T37" fmla="*/ 1 h 8"/>
                  <a:gd name="T38" fmla="*/ 3 w 12"/>
                  <a:gd name="T39" fmla="*/ 0 h 8"/>
                  <a:gd name="T40" fmla="*/ 3 w 12"/>
                  <a:gd name="T41" fmla="*/ 0 h 8"/>
                  <a:gd name="T42" fmla="*/ 2 w 12"/>
                  <a:gd name="T43" fmla="*/ 0 h 8"/>
                  <a:gd name="T44" fmla="*/ 2 w 12"/>
                  <a:gd name="T45" fmla="*/ 0 h 8"/>
                  <a:gd name="T46" fmla="*/ 3 w 12"/>
                  <a:gd name="T47" fmla="*/ 0 h 8"/>
                  <a:gd name="T48" fmla="*/ 3 w 12"/>
                  <a:gd name="T49" fmla="*/ 1 h 8"/>
                  <a:gd name="T50" fmla="*/ 3 w 12"/>
                  <a:gd name="T51" fmla="*/ 1 h 8"/>
                  <a:gd name="T52" fmla="*/ 1 w 12"/>
                  <a:gd name="T53" fmla="*/ 5 h 8"/>
                  <a:gd name="T54" fmla="*/ 1 w 12"/>
                  <a:gd name="T55" fmla="*/ 5 h 8"/>
                  <a:gd name="T56" fmla="*/ 0 w 12"/>
                  <a:gd name="T57" fmla="*/ 5 h 8"/>
                  <a:gd name="T58" fmla="*/ 1 w 12"/>
                  <a:gd name="T59" fmla="*/ 5 h 8"/>
                  <a:gd name="T60" fmla="*/ 1 w 12"/>
                  <a:gd name="T61" fmla="*/ 5 h 8"/>
                  <a:gd name="T62" fmla="*/ 2 w 12"/>
                  <a:gd name="T63" fmla="*/ 5 h 8"/>
                  <a:gd name="T64" fmla="*/ 2 w 12"/>
                  <a:gd name="T65" fmla="*/ 6 h 8"/>
                  <a:gd name="T66" fmla="*/ 3 w 12"/>
                  <a:gd name="T67" fmla="*/ 6 h 8"/>
                  <a:gd name="T68" fmla="*/ 4 w 12"/>
                  <a:gd name="T69" fmla="*/ 7 h 8"/>
                  <a:gd name="T70" fmla="*/ 5 w 12"/>
                  <a:gd name="T71" fmla="*/ 7 h 8"/>
                  <a:gd name="T72" fmla="*/ 5 w 12"/>
                  <a:gd name="T73" fmla="*/ 7 h 8"/>
                  <a:gd name="T74" fmla="*/ 6 w 12"/>
                  <a:gd name="T75" fmla="*/ 7 h 8"/>
                  <a:gd name="T76" fmla="*/ 5 w 12"/>
                  <a:gd name="T77" fmla="*/ 7 h 8"/>
                  <a:gd name="T78" fmla="*/ 5 w 12"/>
                  <a:gd name="T79" fmla="*/ 6 h 8"/>
                  <a:gd name="T80" fmla="*/ 5 w 12"/>
                  <a:gd name="T81" fmla="*/ 6 h 8"/>
                  <a:gd name="T82" fmla="*/ 7 w 12"/>
                  <a:gd name="T83" fmla="*/ 2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
                  <a:gd name="T127" fmla="*/ 0 h 8"/>
                  <a:gd name="T128" fmla="*/ 12 w 12"/>
                  <a:gd name="T129" fmla="*/ 8 h 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 h="8">
                    <a:moveTo>
                      <a:pt x="7" y="2"/>
                    </a:moveTo>
                    <a:lnTo>
                      <a:pt x="7" y="2"/>
                    </a:lnTo>
                    <a:lnTo>
                      <a:pt x="8" y="2"/>
                    </a:lnTo>
                    <a:lnTo>
                      <a:pt x="8" y="3"/>
                    </a:lnTo>
                    <a:lnTo>
                      <a:pt x="9" y="3"/>
                    </a:lnTo>
                    <a:lnTo>
                      <a:pt x="9" y="4"/>
                    </a:lnTo>
                    <a:lnTo>
                      <a:pt x="10" y="5"/>
                    </a:lnTo>
                    <a:lnTo>
                      <a:pt x="11" y="4"/>
                    </a:lnTo>
                    <a:lnTo>
                      <a:pt x="10" y="3"/>
                    </a:lnTo>
                    <a:lnTo>
                      <a:pt x="9" y="3"/>
                    </a:lnTo>
                    <a:lnTo>
                      <a:pt x="9" y="2"/>
                    </a:lnTo>
                    <a:lnTo>
                      <a:pt x="8" y="2"/>
                    </a:lnTo>
                    <a:lnTo>
                      <a:pt x="7" y="2"/>
                    </a:lnTo>
                    <a:lnTo>
                      <a:pt x="6" y="2"/>
                    </a:lnTo>
                    <a:lnTo>
                      <a:pt x="5" y="1"/>
                    </a:lnTo>
                    <a:lnTo>
                      <a:pt x="4" y="1"/>
                    </a:lnTo>
                    <a:lnTo>
                      <a:pt x="3" y="0"/>
                    </a:lnTo>
                    <a:lnTo>
                      <a:pt x="2" y="0"/>
                    </a:lnTo>
                    <a:lnTo>
                      <a:pt x="3" y="0"/>
                    </a:lnTo>
                    <a:lnTo>
                      <a:pt x="3" y="1"/>
                    </a:lnTo>
                    <a:lnTo>
                      <a:pt x="1" y="5"/>
                    </a:lnTo>
                    <a:lnTo>
                      <a:pt x="0" y="5"/>
                    </a:lnTo>
                    <a:lnTo>
                      <a:pt x="1" y="5"/>
                    </a:lnTo>
                    <a:lnTo>
                      <a:pt x="2" y="5"/>
                    </a:lnTo>
                    <a:lnTo>
                      <a:pt x="2" y="6"/>
                    </a:lnTo>
                    <a:lnTo>
                      <a:pt x="3" y="6"/>
                    </a:lnTo>
                    <a:lnTo>
                      <a:pt x="4" y="7"/>
                    </a:lnTo>
                    <a:lnTo>
                      <a:pt x="5" y="7"/>
                    </a:lnTo>
                    <a:lnTo>
                      <a:pt x="6" y="7"/>
                    </a:lnTo>
                    <a:lnTo>
                      <a:pt x="5" y="7"/>
                    </a:lnTo>
                    <a:lnTo>
                      <a:pt x="5" y="6"/>
                    </a:lnTo>
                    <a:lnTo>
                      <a:pt x="7" y="2"/>
                    </a:lnTo>
                  </a:path>
                </a:pathLst>
              </a:custGeom>
              <a:solidFill>
                <a:srgbClr val="80C060"/>
              </a:solidFill>
              <a:ln w="12700" cap="rnd">
                <a:noFill/>
                <a:round/>
                <a:headEnd/>
                <a:tailEnd/>
              </a:ln>
            </p:spPr>
            <p:txBody>
              <a:bodyPr/>
              <a:lstStyle/>
              <a:p>
                <a:endParaRPr lang="en-US">
                  <a:solidFill>
                    <a:srgbClr val="000000"/>
                  </a:solidFill>
                </a:endParaRPr>
              </a:p>
            </p:txBody>
          </p:sp>
          <p:sp>
            <p:nvSpPr>
              <p:cNvPr id="29408" name="Freeform 529"/>
              <p:cNvSpPr>
                <a:spLocks/>
              </p:cNvSpPr>
              <p:nvPr/>
            </p:nvSpPr>
            <p:spPr bwMode="auto">
              <a:xfrm>
                <a:off x="3394" y="2596"/>
                <a:ext cx="17" cy="14"/>
              </a:xfrm>
              <a:custGeom>
                <a:avLst/>
                <a:gdLst>
                  <a:gd name="T0" fmla="*/ 10 w 17"/>
                  <a:gd name="T1" fmla="*/ 4 h 14"/>
                  <a:gd name="T2" fmla="*/ 10 w 17"/>
                  <a:gd name="T3" fmla="*/ 4 h 14"/>
                  <a:gd name="T4" fmla="*/ 11 w 17"/>
                  <a:gd name="T5" fmla="*/ 4 h 14"/>
                  <a:gd name="T6" fmla="*/ 12 w 17"/>
                  <a:gd name="T7" fmla="*/ 5 h 14"/>
                  <a:gd name="T8" fmla="*/ 13 w 17"/>
                  <a:gd name="T9" fmla="*/ 6 h 14"/>
                  <a:gd name="T10" fmla="*/ 13 w 17"/>
                  <a:gd name="T11" fmla="*/ 8 h 14"/>
                  <a:gd name="T12" fmla="*/ 14 w 17"/>
                  <a:gd name="T13" fmla="*/ 9 h 14"/>
                  <a:gd name="T14" fmla="*/ 14 w 17"/>
                  <a:gd name="T15" fmla="*/ 10 h 14"/>
                  <a:gd name="T16" fmla="*/ 15 w 17"/>
                  <a:gd name="T17" fmla="*/ 10 h 14"/>
                  <a:gd name="T18" fmla="*/ 16 w 17"/>
                  <a:gd name="T19" fmla="*/ 7 h 14"/>
                  <a:gd name="T20" fmla="*/ 15 w 17"/>
                  <a:gd name="T21" fmla="*/ 6 h 14"/>
                  <a:gd name="T22" fmla="*/ 14 w 17"/>
                  <a:gd name="T23" fmla="*/ 6 h 14"/>
                  <a:gd name="T24" fmla="*/ 13 w 17"/>
                  <a:gd name="T25" fmla="*/ 5 h 14"/>
                  <a:gd name="T26" fmla="*/ 13 w 17"/>
                  <a:gd name="T27" fmla="*/ 4 h 14"/>
                  <a:gd name="T28" fmla="*/ 12 w 17"/>
                  <a:gd name="T29" fmla="*/ 4 h 14"/>
                  <a:gd name="T30" fmla="*/ 10 w 17"/>
                  <a:gd name="T31" fmla="*/ 3 h 14"/>
                  <a:gd name="T32" fmla="*/ 9 w 17"/>
                  <a:gd name="T33" fmla="*/ 3 h 14"/>
                  <a:gd name="T34" fmla="*/ 8 w 17"/>
                  <a:gd name="T35" fmla="*/ 3 h 14"/>
                  <a:gd name="T36" fmla="*/ 6 w 17"/>
                  <a:gd name="T37" fmla="*/ 2 h 14"/>
                  <a:gd name="T38" fmla="*/ 5 w 17"/>
                  <a:gd name="T39" fmla="*/ 1 h 14"/>
                  <a:gd name="T40" fmla="*/ 4 w 17"/>
                  <a:gd name="T41" fmla="*/ 1 h 14"/>
                  <a:gd name="T42" fmla="*/ 3 w 17"/>
                  <a:gd name="T43" fmla="*/ 0 h 14"/>
                  <a:gd name="T44" fmla="*/ 3 w 17"/>
                  <a:gd name="T45" fmla="*/ 1 h 14"/>
                  <a:gd name="T46" fmla="*/ 4 w 17"/>
                  <a:gd name="T47" fmla="*/ 1 h 14"/>
                  <a:gd name="T48" fmla="*/ 4 w 17"/>
                  <a:gd name="T49" fmla="*/ 2 h 14"/>
                  <a:gd name="T50" fmla="*/ 5 w 17"/>
                  <a:gd name="T51" fmla="*/ 2 h 14"/>
                  <a:gd name="T52" fmla="*/ 2 w 17"/>
                  <a:gd name="T53" fmla="*/ 9 h 14"/>
                  <a:gd name="T54" fmla="*/ 1 w 17"/>
                  <a:gd name="T55" fmla="*/ 9 h 14"/>
                  <a:gd name="T56" fmla="*/ 0 w 17"/>
                  <a:gd name="T57" fmla="*/ 9 h 14"/>
                  <a:gd name="T58" fmla="*/ 1 w 17"/>
                  <a:gd name="T59" fmla="*/ 10 h 14"/>
                  <a:gd name="T60" fmla="*/ 2 w 17"/>
                  <a:gd name="T61" fmla="*/ 10 h 14"/>
                  <a:gd name="T62" fmla="*/ 3 w 17"/>
                  <a:gd name="T63" fmla="*/ 10 h 14"/>
                  <a:gd name="T64" fmla="*/ 3 w 17"/>
                  <a:gd name="T65" fmla="*/ 10 h 14"/>
                  <a:gd name="T66" fmla="*/ 5 w 17"/>
                  <a:gd name="T67" fmla="*/ 11 h 14"/>
                  <a:gd name="T68" fmla="*/ 6 w 17"/>
                  <a:gd name="T69" fmla="*/ 12 h 14"/>
                  <a:gd name="T70" fmla="*/ 7 w 17"/>
                  <a:gd name="T71" fmla="*/ 12 h 14"/>
                  <a:gd name="T72" fmla="*/ 8 w 17"/>
                  <a:gd name="T73" fmla="*/ 13 h 14"/>
                  <a:gd name="T74" fmla="*/ 8 w 17"/>
                  <a:gd name="T75" fmla="*/ 13 h 14"/>
                  <a:gd name="T76" fmla="*/ 8 w 17"/>
                  <a:gd name="T77" fmla="*/ 12 h 14"/>
                  <a:gd name="T78" fmla="*/ 8 w 17"/>
                  <a:gd name="T79" fmla="*/ 11 h 14"/>
                  <a:gd name="T80" fmla="*/ 7 w 17"/>
                  <a:gd name="T81" fmla="*/ 11 h 14"/>
                  <a:gd name="T82" fmla="*/ 10 w 17"/>
                  <a:gd name="T83" fmla="*/ 4 h 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
                  <a:gd name="T127" fmla="*/ 0 h 14"/>
                  <a:gd name="T128" fmla="*/ 17 w 17"/>
                  <a:gd name="T129" fmla="*/ 14 h 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 h="14">
                    <a:moveTo>
                      <a:pt x="10" y="4"/>
                    </a:moveTo>
                    <a:lnTo>
                      <a:pt x="10" y="4"/>
                    </a:lnTo>
                    <a:lnTo>
                      <a:pt x="11" y="4"/>
                    </a:lnTo>
                    <a:lnTo>
                      <a:pt x="12" y="5"/>
                    </a:lnTo>
                    <a:lnTo>
                      <a:pt x="13" y="6"/>
                    </a:lnTo>
                    <a:lnTo>
                      <a:pt x="13" y="8"/>
                    </a:lnTo>
                    <a:lnTo>
                      <a:pt x="14" y="9"/>
                    </a:lnTo>
                    <a:lnTo>
                      <a:pt x="14" y="10"/>
                    </a:lnTo>
                    <a:lnTo>
                      <a:pt x="15" y="10"/>
                    </a:lnTo>
                    <a:lnTo>
                      <a:pt x="16" y="7"/>
                    </a:lnTo>
                    <a:lnTo>
                      <a:pt x="15" y="6"/>
                    </a:lnTo>
                    <a:lnTo>
                      <a:pt x="14" y="6"/>
                    </a:lnTo>
                    <a:lnTo>
                      <a:pt x="13" y="5"/>
                    </a:lnTo>
                    <a:lnTo>
                      <a:pt x="13" y="4"/>
                    </a:lnTo>
                    <a:lnTo>
                      <a:pt x="12" y="4"/>
                    </a:lnTo>
                    <a:lnTo>
                      <a:pt x="10" y="3"/>
                    </a:lnTo>
                    <a:lnTo>
                      <a:pt x="9" y="3"/>
                    </a:lnTo>
                    <a:lnTo>
                      <a:pt x="8" y="3"/>
                    </a:lnTo>
                    <a:lnTo>
                      <a:pt x="6" y="2"/>
                    </a:lnTo>
                    <a:lnTo>
                      <a:pt x="5" y="1"/>
                    </a:lnTo>
                    <a:lnTo>
                      <a:pt x="4" y="1"/>
                    </a:lnTo>
                    <a:lnTo>
                      <a:pt x="3" y="0"/>
                    </a:lnTo>
                    <a:lnTo>
                      <a:pt x="3" y="1"/>
                    </a:lnTo>
                    <a:lnTo>
                      <a:pt x="4" y="1"/>
                    </a:lnTo>
                    <a:lnTo>
                      <a:pt x="4" y="2"/>
                    </a:lnTo>
                    <a:lnTo>
                      <a:pt x="5" y="2"/>
                    </a:lnTo>
                    <a:lnTo>
                      <a:pt x="2" y="9"/>
                    </a:lnTo>
                    <a:lnTo>
                      <a:pt x="1" y="9"/>
                    </a:lnTo>
                    <a:lnTo>
                      <a:pt x="0" y="9"/>
                    </a:lnTo>
                    <a:lnTo>
                      <a:pt x="1" y="10"/>
                    </a:lnTo>
                    <a:lnTo>
                      <a:pt x="2" y="10"/>
                    </a:lnTo>
                    <a:lnTo>
                      <a:pt x="3" y="10"/>
                    </a:lnTo>
                    <a:lnTo>
                      <a:pt x="5" y="11"/>
                    </a:lnTo>
                    <a:lnTo>
                      <a:pt x="6" y="12"/>
                    </a:lnTo>
                    <a:lnTo>
                      <a:pt x="7" y="12"/>
                    </a:lnTo>
                    <a:lnTo>
                      <a:pt x="8" y="13"/>
                    </a:lnTo>
                    <a:lnTo>
                      <a:pt x="8" y="12"/>
                    </a:lnTo>
                    <a:lnTo>
                      <a:pt x="8" y="11"/>
                    </a:lnTo>
                    <a:lnTo>
                      <a:pt x="7" y="11"/>
                    </a:lnTo>
                    <a:lnTo>
                      <a:pt x="10" y="4"/>
                    </a:lnTo>
                  </a:path>
                </a:pathLst>
              </a:custGeom>
              <a:noFill/>
              <a:ln w="12700" cap="rnd">
                <a:solidFill>
                  <a:srgbClr val="F0F0F0"/>
                </a:solidFill>
                <a:round/>
                <a:headEnd/>
                <a:tailEnd/>
              </a:ln>
            </p:spPr>
            <p:txBody>
              <a:bodyPr/>
              <a:lstStyle/>
              <a:p>
                <a:endParaRPr lang="en-US">
                  <a:solidFill>
                    <a:srgbClr val="000000"/>
                  </a:solidFill>
                </a:endParaRPr>
              </a:p>
            </p:txBody>
          </p:sp>
          <p:sp>
            <p:nvSpPr>
              <p:cNvPr id="29409" name="Freeform 530"/>
              <p:cNvSpPr>
                <a:spLocks/>
              </p:cNvSpPr>
              <p:nvPr/>
            </p:nvSpPr>
            <p:spPr bwMode="auto">
              <a:xfrm>
                <a:off x="3429" y="2609"/>
                <a:ext cx="13" cy="10"/>
              </a:xfrm>
              <a:custGeom>
                <a:avLst/>
                <a:gdLst>
                  <a:gd name="T0" fmla="*/ 3 w 13"/>
                  <a:gd name="T1" fmla="*/ 3 h 10"/>
                  <a:gd name="T2" fmla="*/ 2 w 13"/>
                  <a:gd name="T3" fmla="*/ 3 h 10"/>
                  <a:gd name="T4" fmla="*/ 2 w 13"/>
                  <a:gd name="T5" fmla="*/ 3 h 10"/>
                  <a:gd name="T6" fmla="*/ 2 w 13"/>
                  <a:gd name="T7" fmla="*/ 2 h 10"/>
                  <a:gd name="T8" fmla="*/ 2 w 13"/>
                  <a:gd name="T9" fmla="*/ 2 h 10"/>
                  <a:gd name="T10" fmla="*/ 3 w 13"/>
                  <a:gd name="T11" fmla="*/ 2 h 10"/>
                  <a:gd name="T12" fmla="*/ 4 w 13"/>
                  <a:gd name="T13" fmla="*/ 2 h 10"/>
                  <a:gd name="T14" fmla="*/ 4 w 13"/>
                  <a:gd name="T15" fmla="*/ 2 h 10"/>
                  <a:gd name="T16" fmla="*/ 4 w 13"/>
                  <a:gd name="T17" fmla="*/ 2 h 10"/>
                  <a:gd name="T18" fmla="*/ 3 w 13"/>
                  <a:gd name="T19" fmla="*/ 1 h 10"/>
                  <a:gd name="T20" fmla="*/ 2 w 13"/>
                  <a:gd name="T21" fmla="*/ 1 h 10"/>
                  <a:gd name="T22" fmla="*/ 2 w 13"/>
                  <a:gd name="T23" fmla="*/ 1 h 10"/>
                  <a:gd name="T24" fmla="*/ 1 w 13"/>
                  <a:gd name="T25" fmla="*/ 1 h 10"/>
                  <a:gd name="T26" fmla="*/ 1 w 13"/>
                  <a:gd name="T27" fmla="*/ 1 h 10"/>
                  <a:gd name="T28" fmla="*/ 1 w 13"/>
                  <a:gd name="T29" fmla="*/ 0 h 10"/>
                  <a:gd name="T30" fmla="*/ 0 w 13"/>
                  <a:gd name="T31" fmla="*/ 0 h 10"/>
                  <a:gd name="T32" fmla="*/ 0 w 13"/>
                  <a:gd name="T33" fmla="*/ 1 h 10"/>
                  <a:gd name="T34" fmla="*/ 1 w 13"/>
                  <a:gd name="T35" fmla="*/ 1 h 10"/>
                  <a:gd name="T36" fmla="*/ 1 w 13"/>
                  <a:gd name="T37" fmla="*/ 1 h 10"/>
                  <a:gd name="T38" fmla="*/ 1 w 13"/>
                  <a:gd name="T39" fmla="*/ 2 h 10"/>
                  <a:gd name="T40" fmla="*/ 2 w 13"/>
                  <a:gd name="T41" fmla="*/ 8 h 10"/>
                  <a:gd name="T42" fmla="*/ 3 w 13"/>
                  <a:gd name="T43" fmla="*/ 8 h 10"/>
                  <a:gd name="T44" fmla="*/ 4 w 13"/>
                  <a:gd name="T45" fmla="*/ 9 h 10"/>
                  <a:gd name="T46" fmla="*/ 4 w 13"/>
                  <a:gd name="T47" fmla="*/ 9 h 10"/>
                  <a:gd name="T48" fmla="*/ 5 w 13"/>
                  <a:gd name="T49" fmla="*/ 8 h 10"/>
                  <a:gd name="T50" fmla="*/ 10 w 13"/>
                  <a:gd name="T51" fmla="*/ 5 h 10"/>
                  <a:gd name="T52" fmla="*/ 11 w 13"/>
                  <a:gd name="T53" fmla="*/ 5 h 10"/>
                  <a:gd name="T54" fmla="*/ 11 w 13"/>
                  <a:gd name="T55" fmla="*/ 5 h 10"/>
                  <a:gd name="T56" fmla="*/ 12 w 13"/>
                  <a:gd name="T57" fmla="*/ 5 h 10"/>
                  <a:gd name="T58" fmla="*/ 12 w 13"/>
                  <a:gd name="T59" fmla="*/ 5 h 10"/>
                  <a:gd name="T60" fmla="*/ 11 w 13"/>
                  <a:gd name="T61" fmla="*/ 5 h 10"/>
                  <a:gd name="T62" fmla="*/ 11 w 13"/>
                  <a:gd name="T63" fmla="*/ 5 h 10"/>
                  <a:gd name="T64" fmla="*/ 10 w 13"/>
                  <a:gd name="T65" fmla="*/ 4 h 10"/>
                  <a:gd name="T66" fmla="*/ 9 w 13"/>
                  <a:gd name="T67" fmla="*/ 4 h 10"/>
                  <a:gd name="T68" fmla="*/ 8 w 13"/>
                  <a:gd name="T69" fmla="*/ 3 h 10"/>
                  <a:gd name="T70" fmla="*/ 8 w 13"/>
                  <a:gd name="T71" fmla="*/ 3 h 10"/>
                  <a:gd name="T72" fmla="*/ 8 w 13"/>
                  <a:gd name="T73" fmla="*/ 3 h 10"/>
                  <a:gd name="T74" fmla="*/ 7 w 13"/>
                  <a:gd name="T75" fmla="*/ 3 h 10"/>
                  <a:gd name="T76" fmla="*/ 7 w 13"/>
                  <a:gd name="T77" fmla="*/ 3 h 10"/>
                  <a:gd name="T78" fmla="*/ 6 w 13"/>
                  <a:gd name="T79" fmla="*/ 3 h 10"/>
                  <a:gd name="T80" fmla="*/ 7 w 13"/>
                  <a:gd name="T81" fmla="*/ 3 h 10"/>
                  <a:gd name="T82" fmla="*/ 7 w 13"/>
                  <a:gd name="T83" fmla="*/ 3 h 10"/>
                  <a:gd name="T84" fmla="*/ 7 w 13"/>
                  <a:gd name="T85" fmla="*/ 3 h 10"/>
                  <a:gd name="T86" fmla="*/ 7 w 13"/>
                  <a:gd name="T87" fmla="*/ 4 h 10"/>
                  <a:gd name="T88" fmla="*/ 5 w 13"/>
                  <a:gd name="T89" fmla="*/ 5 h 10"/>
                  <a:gd name="T90" fmla="*/ 5 w 13"/>
                  <a:gd name="T91" fmla="*/ 5 h 10"/>
                  <a:gd name="T92" fmla="*/ 3 w 13"/>
                  <a:gd name="T93" fmla="*/ 3 h 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
                  <a:gd name="T142" fmla="*/ 0 h 10"/>
                  <a:gd name="T143" fmla="*/ 13 w 13"/>
                  <a:gd name="T144" fmla="*/ 10 h 1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 h="10">
                    <a:moveTo>
                      <a:pt x="3" y="3"/>
                    </a:moveTo>
                    <a:lnTo>
                      <a:pt x="2" y="3"/>
                    </a:lnTo>
                    <a:lnTo>
                      <a:pt x="2" y="2"/>
                    </a:lnTo>
                    <a:lnTo>
                      <a:pt x="3" y="2"/>
                    </a:lnTo>
                    <a:lnTo>
                      <a:pt x="4" y="2"/>
                    </a:lnTo>
                    <a:lnTo>
                      <a:pt x="3" y="1"/>
                    </a:lnTo>
                    <a:lnTo>
                      <a:pt x="2" y="1"/>
                    </a:lnTo>
                    <a:lnTo>
                      <a:pt x="1" y="1"/>
                    </a:lnTo>
                    <a:lnTo>
                      <a:pt x="1" y="0"/>
                    </a:lnTo>
                    <a:lnTo>
                      <a:pt x="0" y="0"/>
                    </a:lnTo>
                    <a:lnTo>
                      <a:pt x="0" y="1"/>
                    </a:lnTo>
                    <a:lnTo>
                      <a:pt x="1" y="1"/>
                    </a:lnTo>
                    <a:lnTo>
                      <a:pt x="1" y="2"/>
                    </a:lnTo>
                    <a:lnTo>
                      <a:pt x="2" y="8"/>
                    </a:lnTo>
                    <a:lnTo>
                      <a:pt x="3" y="8"/>
                    </a:lnTo>
                    <a:lnTo>
                      <a:pt x="4" y="9"/>
                    </a:lnTo>
                    <a:lnTo>
                      <a:pt x="5" y="8"/>
                    </a:lnTo>
                    <a:lnTo>
                      <a:pt x="10" y="5"/>
                    </a:lnTo>
                    <a:lnTo>
                      <a:pt x="11" y="5"/>
                    </a:lnTo>
                    <a:lnTo>
                      <a:pt x="12" y="5"/>
                    </a:lnTo>
                    <a:lnTo>
                      <a:pt x="11" y="5"/>
                    </a:lnTo>
                    <a:lnTo>
                      <a:pt x="10" y="4"/>
                    </a:lnTo>
                    <a:lnTo>
                      <a:pt x="9" y="4"/>
                    </a:lnTo>
                    <a:lnTo>
                      <a:pt x="8" y="3"/>
                    </a:lnTo>
                    <a:lnTo>
                      <a:pt x="7" y="3"/>
                    </a:lnTo>
                    <a:lnTo>
                      <a:pt x="6" y="3"/>
                    </a:lnTo>
                    <a:lnTo>
                      <a:pt x="7" y="3"/>
                    </a:lnTo>
                    <a:lnTo>
                      <a:pt x="7" y="4"/>
                    </a:lnTo>
                    <a:lnTo>
                      <a:pt x="5" y="5"/>
                    </a:lnTo>
                    <a:lnTo>
                      <a:pt x="3" y="3"/>
                    </a:lnTo>
                  </a:path>
                </a:pathLst>
              </a:custGeom>
              <a:solidFill>
                <a:srgbClr val="80C060"/>
              </a:solidFill>
              <a:ln w="12700" cap="rnd">
                <a:noFill/>
                <a:round/>
                <a:headEnd/>
                <a:tailEnd/>
              </a:ln>
            </p:spPr>
            <p:txBody>
              <a:bodyPr/>
              <a:lstStyle/>
              <a:p>
                <a:endParaRPr lang="en-US">
                  <a:solidFill>
                    <a:srgbClr val="000000"/>
                  </a:solidFill>
                </a:endParaRPr>
              </a:p>
            </p:txBody>
          </p:sp>
          <p:sp>
            <p:nvSpPr>
              <p:cNvPr id="29410" name="Freeform 531"/>
              <p:cNvSpPr>
                <a:spLocks/>
              </p:cNvSpPr>
              <p:nvPr/>
            </p:nvSpPr>
            <p:spPr bwMode="auto">
              <a:xfrm>
                <a:off x="3424" y="2609"/>
                <a:ext cx="18" cy="15"/>
              </a:xfrm>
              <a:custGeom>
                <a:avLst/>
                <a:gdLst>
                  <a:gd name="T0" fmla="*/ 4 w 18"/>
                  <a:gd name="T1" fmla="*/ 5 h 15"/>
                  <a:gd name="T2" fmla="*/ 4 w 18"/>
                  <a:gd name="T3" fmla="*/ 5 h 15"/>
                  <a:gd name="T4" fmla="*/ 3 w 18"/>
                  <a:gd name="T5" fmla="*/ 5 h 15"/>
                  <a:gd name="T6" fmla="*/ 3 w 18"/>
                  <a:gd name="T7" fmla="*/ 4 h 15"/>
                  <a:gd name="T8" fmla="*/ 3 w 18"/>
                  <a:gd name="T9" fmla="*/ 4 h 15"/>
                  <a:gd name="T10" fmla="*/ 3 w 18"/>
                  <a:gd name="T11" fmla="*/ 3 h 15"/>
                  <a:gd name="T12" fmla="*/ 4 w 18"/>
                  <a:gd name="T13" fmla="*/ 3 h 15"/>
                  <a:gd name="T14" fmla="*/ 5 w 18"/>
                  <a:gd name="T15" fmla="*/ 3 h 15"/>
                  <a:gd name="T16" fmla="*/ 6 w 18"/>
                  <a:gd name="T17" fmla="*/ 3 h 15"/>
                  <a:gd name="T18" fmla="*/ 5 w 18"/>
                  <a:gd name="T19" fmla="*/ 3 h 15"/>
                  <a:gd name="T20" fmla="*/ 4 w 18"/>
                  <a:gd name="T21" fmla="*/ 2 h 15"/>
                  <a:gd name="T22" fmla="*/ 3 w 18"/>
                  <a:gd name="T23" fmla="*/ 2 h 15"/>
                  <a:gd name="T24" fmla="*/ 3 w 18"/>
                  <a:gd name="T25" fmla="*/ 1 h 15"/>
                  <a:gd name="T26" fmla="*/ 2 w 18"/>
                  <a:gd name="T27" fmla="*/ 1 h 15"/>
                  <a:gd name="T28" fmla="*/ 1 w 18"/>
                  <a:gd name="T29" fmla="*/ 1 h 15"/>
                  <a:gd name="T30" fmla="*/ 1 w 18"/>
                  <a:gd name="T31" fmla="*/ 0 h 15"/>
                  <a:gd name="T32" fmla="*/ 0 w 18"/>
                  <a:gd name="T33" fmla="*/ 0 h 15"/>
                  <a:gd name="T34" fmla="*/ 0 w 18"/>
                  <a:gd name="T35" fmla="*/ 1 h 15"/>
                  <a:gd name="T36" fmla="*/ 1 w 18"/>
                  <a:gd name="T37" fmla="*/ 1 h 15"/>
                  <a:gd name="T38" fmla="*/ 1 w 18"/>
                  <a:gd name="T39" fmla="*/ 2 h 15"/>
                  <a:gd name="T40" fmla="*/ 2 w 18"/>
                  <a:gd name="T41" fmla="*/ 3 h 15"/>
                  <a:gd name="T42" fmla="*/ 3 w 18"/>
                  <a:gd name="T43" fmla="*/ 12 h 15"/>
                  <a:gd name="T44" fmla="*/ 4 w 18"/>
                  <a:gd name="T45" fmla="*/ 13 h 15"/>
                  <a:gd name="T46" fmla="*/ 5 w 18"/>
                  <a:gd name="T47" fmla="*/ 14 h 15"/>
                  <a:gd name="T48" fmla="*/ 6 w 18"/>
                  <a:gd name="T49" fmla="*/ 14 h 15"/>
                  <a:gd name="T50" fmla="*/ 7 w 18"/>
                  <a:gd name="T51" fmla="*/ 13 h 15"/>
                  <a:gd name="T52" fmla="*/ 14 w 18"/>
                  <a:gd name="T53" fmla="*/ 8 h 15"/>
                  <a:gd name="T54" fmla="*/ 15 w 18"/>
                  <a:gd name="T55" fmla="*/ 7 h 15"/>
                  <a:gd name="T56" fmla="*/ 16 w 18"/>
                  <a:gd name="T57" fmla="*/ 8 h 15"/>
                  <a:gd name="T58" fmla="*/ 17 w 18"/>
                  <a:gd name="T59" fmla="*/ 8 h 15"/>
                  <a:gd name="T60" fmla="*/ 17 w 18"/>
                  <a:gd name="T61" fmla="*/ 7 h 15"/>
                  <a:gd name="T62" fmla="*/ 16 w 18"/>
                  <a:gd name="T63" fmla="*/ 7 h 15"/>
                  <a:gd name="T64" fmla="*/ 15 w 18"/>
                  <a:gd name="T65" fmla="*/ 7 h 15"/>
                  <a:gd name="T66" fmla="*/ 14 w 18"/>
                  <a:gd name="T67" fmla="*/ 6 h 15"/>
                  <a:gd name="T68" fmla="*/ 13 w 18"/>
                  <a:gd name="T69" fmla="*/ 6 h 15"/>
                  <a:gd name="T70" fmla="*/ 12 w 18"/>
                  <a:gd name="T71" fmla="*/ 5 h 15"/>
                  <a:gd name="T72" fmla="*/ 11 w 18"/>
                  <a:gd name="T73" fmla="*/ 5 h 15"/>
                  <a:gd name="T74" fmla="*/ 11 w 18"/>
                  <a:gd name="T75" fmla="*/ 4 h 15"/>
                  <a:gd name="T76" fmla="*/ 10 w 18"/>
                  <a:gd name="T77" fmla="*/ 4 h 15"/>
                  <a:gd name="T78" fmla="*/ 9 w 18"/>
                  <a:gd name="T79" fmla="*/ 4 h 15"/>
                  <a:gd name="T80" fmla="*/ 9 w 18"/>
                  <a:gd name="T81" fmla="*/ 4 h 15"/>
                  <a:gd name="T82" fmla="*/ 9 w 18"/>
                  <a:gd name="T83" fmla="*/ 4 h 15"/>
                  <a:gd name="T84" fmla="*/ 9 w 18"/>
                  <a:gd name="T85" fmla="*/ 5 h 15"/>
                  <a:gd name="T86" fmla="*/ 10 w 18"/>
                  <a:gd name="T87" fmla="*/ 5 h 15"/>
                  <a:gd name="T88" fmla="*/ 9 w 18"/>
                  <a:gd name="T89" fmla="*/ 6 h 15"/>
                  <a:gd name="T90" fmla="*/ 8 w 18"/>
                  <a:gd name="T91" fmla="*/ 7 h 15"/>
                  <a:gd name="T92" fmla="*/ 7 w 18"/>
                  <a:gd name="T93" fmla="*/ 7 h 15"/>
                  <a:gd name="T94" fmla="*/ 4 w 18"/>
                  <a:gd name="T95" fmla="*/ 5 h 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
                  <a:gd name="T145" fmla="*/ 0 h 15"/>
                  <a:gd name="T146" fmla="*/ 18 w 18"/>
                  <a:gd name="T147" fmla="*/ 15 h 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 h="15">
                    <a:moveTo>
                      <a:pt x="4" y="5"/>
                    </a:moveTo>
                    <a:lnTo>
                      <a:pt x="4" y="5"/>
                    </a:lnTo>
                    <a:lnTo>
                      <a:pt x="3" y="5"/>
                    </a:lnTo>
                    <a:lnTo>
                      <a:pt x="3" y="4"/>
                    </a:lnTo>
                    <a:lnTo>
                      <a:pt x="3" y="3"/>
                    </a:lnTo>
                    <a:lnTo>
                      <a:pt x="4" y="3"/>
                    </a:lnTo>
                    <a:lnTo>
                      <a:pt x="5" y="3"/>
                    </a:lnTo>
                    <a:lnTo>
                      <a:pt x="6" y="3"/>
                    </a:lnTo>
                    <a:lnTo>
                      <a:pt x="5" y="3"/>
                    </a:lnTo>
                    <a:lnTo>
                      <a:pt x="4" y="2"/>
                    </a:lnTo>
                    <a:lnTo>
                      <a:pt x="3" y="2"/>
                    </a:lnTo>
                    <a:lnTo>
                      <a:pt x="3" y="1"/>
                    </a:lnTo>
                    <a:lnTo>
                      <a:pt x="2" y="1"/>
                    </a:lnTo>
                    <a:lnTo>
                      <a:pt x="1" y="1"/>
                    </a:lnTo>
                    <a:lnTo>
                      <a:pt x="1" y="0"/>
                    </a:lnTo>
                    <a:lnTo>
                      <a:pt x="0" y="0"/>
                    </a:lnTo>
                    <a:lnTo>
                      <a:pt x="0" y="1"/>
                    </a:lnTo>
                    <a:lnTo>
                      <a:pt x="1" y="1"/>
                    </a:lnTo>
                    <a:lnTo>
                      <a:pt x="1" y="2"/>
                    </a:lnTo>
                    <a:lnTo>
                      <a:pt x="2" y="3"/>
                    </a:lnTo>
                    <a:lnTo>
                      <a:pt x="3" y="12"/>
                    </a:lnTo>
                    <a:lnTo>
                      <a:pt x="4" y="13"/>
                    </a:lnTo>
                    <a:lnTo>
                      <a:pt x="5" y="14"/>
                    </a:lnTo>
                    <a:lnTo>
                      <a:pt x="6" y="14"/>
                    </a:lnTo>
                    <a:lnTo>
                      <a:pt x="7" y="13"/>
                    </a:lnTo>
                    <a:lnTo>
                      <a:pt x="14" y="8"/>
                    </a:lnTo>
                    <a:lnTo>
                      <a:pt x="15" y="7"/>
                    </a:lnTo>
                    <a:lnTo>
                      <a:pt x="16" y="8"/>
                    </a:lnTo>
                    <a:lnTo>
                      <a:pt x="17" y="8"/>
                    </a:lnTo>
                    <a:lnTo>
                      <a:pt x="17" y="7"/>
                    </a:lnTo>
                    <a:lnTo>
                      <a:pt x="16" y="7"/>
                    </a:lnTo>
                    <a:lnTo>
                      <a:pt x="15" y="7"/>
                    </a:lnTo>
                    <a:lnTo>
                      <a:pt x="14" y="6"/>
                    </a:lnTo>
                    <a:lnTo>
                      <a:pt x="13" y="6"/>
                    </a:lnTo>
                    <a:lnTo>
                      <a:pt x="12" y="5"/>
                    </a:lnTo>
                    <a:lnTo>
                      <a:pt x="11" y="5"/>
                    </a:lnTo>
                    <a:lnTo>
                      <a:pt x="11" y="4"/>
                    </a:lnTo>
                    <a:lnTo>
                      <a:pt x="10" y="4"/>
                    </a:lnTo>
                    <a:lnTo>
                      <a:pt x="9" y="4"/>
                    </a:lnTo>
                    <a:lnTo>
                      <a:pt x="9" y="5"/>
                    </a:lnTo>
                    <a:lnTo>
                      <a:pt x="10" y="5"/>
                    </a:lnTo>
                    <a:lnTo>
                      <a:pt x="9" y="6"/>
                    </a:lnTo>
                    <a:lnTo>
                      <a:pt x="8" y="7"/>
                    </a:lnTo>
                    <a:lnTo>
                      <a:pt x="7" y="7"/>
                    </a:lnTo>
                    <a:lnTo>
                      <a:pt x="4" y="5"/>
                    </a:lnTo>
                  </a:path>
                </a:pathLst>
              </a:custGeom>
              <a:noFill/>
              <a:ln w="12700" cap="rnd">
                <a:solidFill>
                  <a:srgbClr val="F0F0F0"/>
                </a:solidFill>
                <a:round/>
                <a:headEnd/>
                <a:tailEnd/>
              </a:ln>
            </p:spPr>
            <p:txBody>
              <a:bodyPr/>
              <a:lstStyle/>
              <a:p>
                <a:endParaRPr lang="en-US">
                  <a:solidFill>
                    <a:srgbClr val="000000"/>
                  </a:solidFill>
                </a:endParaRPr>
              </a:p>
            </p:txBody>
          </p:sp>
          <p:sp>
            <p:nvSpPr>
              <p:cNvPr id="29411" name="Freeform 532"/>
              <p:cNvSpPr>
                <a:spLocks/>
              </p:cNvSpPr>
              <p:nvPr/>
            </p:nvSpPr>
            <p:spPr bwMode="auto">
              <a:xfrm>
                <a:off x="3431" y="2614"/>
                <a:ext cx="3" cy="2"/>
              </a:xfrm>
              <a:custGeom>
                <a:avLst/>
                <a:gdLst>
                  <a:gd name="T0" fmla="*/ 0 w 3"/>
                  <a:gd name="T1" fmla="*/ 0 h 2"/>
                  <a:gd name="T2" fmla="*/ 0 w 3"/>
                  <a:gd name="T3" fmla="*/ 0 h 2"/>
                  <a:gd name="T4" fmla="*/ 1 w 3"/>
                  <a:gd name="T5" fmla="*/ 0 h 2"/>
                  <a:gd name="T6" fmla="*/ 2 w 3"/>
                  <a:gd name="T7" fmla="*/ 0 h 2"/>
                  <a:gd name="T8" fmla="*/ 2 w 3"/>
                  <a:gd name="T9" fmla="*/ 0 h 2"/>
                  <a:gd name="T10" fmla="*/ 2 w 3"/>
                  <a:gd name="T11" fmla="*/ 1 h 2"/>
                  <a:gd name="T12" fmla="*/ 1 w 3"/>
                  <a:gd name="T13" fmla="*/ 1 h 2"/>
                  <a:gd name="T14" fmla="*/ 0 w 3"/>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2"/>
                  <a:gd name="T26" fmla="*/ 3 w 3"/>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2">
                    <a:moveTo>
                      <a:pt x="0" y="0"/>
                    </a:moveTo>
                    <a:lnTo>
                      <a:pt x="0" y="0"/>
                    </a:lnTo>
                    <a:lnTo>
                      <a:pt x="1" y="0"/>
                    </a:lnTo>
                    <a:lnTo>
                      <a:pt x="2" y="0"/>
                    </a:lnTo>
                    <a:lnTo>
                      <a:pt x="2" y="1"/>
                    </a:lnTo>
                    <a:lnTo>
                      <a:pt x="1" y="1"/>
                    </a:lnTo>
                    <a:lnTo>
                      <a:pt x="0" y="0"/>
                    </a:lnTo>
                  </a:path>
                </a:pathLst>
              </a:custGeom>
              <a:solidFill>
                <a:srgbClr val="206000"/>
              </a:solidFill>
              <a:ln w="12700" cap="rnd">
                <a:noFill/>
                <a:round/>
                <a:headEnd/>
                <a:tailEnd/>
              </a:ln>
            </p:spPr>
            <p:txBody>
              <a:bodyPr/>
              <a:lstStyle/>
              <a:p>
                <a:endParaRPr lang="en-US">
                  <a:solidFill>
                    <a:srgbClr val="000000"/>
                  </a:solidFill>
                </a:endParaRPr>
              </a:p>
            </p:txBody>
          </p:sp>
          <p:sp>
            <p:nvSpPr>
              <p:cNvPr id="29412" name="Freeform 533"/>
              <p:cNvSpPr>
                <a:spLocks/>
              </p:cNvSpPr>
              <p:nvPr/>
            </p:nvSpPr>
            <p:spPr bwMode="auto">
              <a:xfrm>
                <a:off x="3428" y="2615"/>
                <a:ext cx="4" cy="5"/>
              </a:xfrm>
              <a:custGeom>
                <a:avLst/>
                <a:gdLst>
                  <a:gd name="T0" fmla="*/ 0 w 4"/>
                  <a:gd name="T1" fmla="*/ 1 h 5"/>
                  <a:gd name="T2" fmla="*/ 0 w 4"/>
                  <a:gd name="T3" fmla="*/ 1 h 5"/>
                  <a:gd name="T4" fmla="*/ 0 w 4"/>
                  <a:gd name="T5" fmla="*/ 0 h 5"/>
                  <a:gd name="T6" fmla="*/ 1 w 4"/>
                  <a:gd name="T7" fmla="*/ 0 h 5"/>
                  <a:gd name="T8" fmla="*/ 2 w 4"/>
                  <a:gd name="T9" fmla="*/ 1 h 5"/>
                  <a:gd name="T10" fmla="*/ 3 w 4"/>
                  <a:gd name="T11" fmla="*/ 1 h 5"/>
                  <a:gd name="T12" fmla="*/ 3 w 4"/>
                  <a:gd name="T13" fmla="*/ 2 h 5"/>
                  <a:gd name="T14" fmla="*/ 1 w 4"/>
                  <a:gd name="T15" fmla="*/ 4 h 5"/>
                  <a:gd name="T16" fmla="*/ 0 w 4"/>
                  <a:gd name="T17" fmla="*/ 1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5"/>
                  <a:gd name="T29" fmla="*/ 4 w 4"/>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5">
                    <a:moveTo>
                      <a:pt x="0" y="1"/>
                    </a:moveTo>
                    <a:lnTo>
                      <a:pt x="0" y="1"/>
                    </a:lnTo>
                    <a:lnTo>
                      <a:pt x="0" y="0"/>
                    </a:lnTo>
                    <a:lnTo>
                      <a:pt x="1" y="0"/>
                    </a:lnTo>
                    <a:lnTo>
                      <a:pt x="2" y="1"/>
                    </a:lnTo>
                    <a:lnTo>
                      <a:pt x="3" y="1"/>
                    </a:lnTo>
                    <a:lnTo>
                      <a:pt x="3" y="2"/>
                    </a:lnTo>
                    <a:lnTo>
                      <a:pt x="1" y="4"/>
                    </a:lnTo>
                    <a:lnTo>
                      <a:pt x="0" y="1"/>
                    </a:lnTo>
                  </a:path>
                </a:pathLst>
              </a:custGeom>
              <a:noFill/>
              <a:ln w="12700" cap="rnd">
                <a:solidFill>
                  <a:srgbClr val="F0F0F0"/>
                </a:solidFill>
                <a:round/>
                <a:headEnd/>
                <a:tailEnd/>
              </a:ln>
            </p:spPr>
            <p:txBody>
              <a:bodyPr/>
              <a:lstStyle/>
              <a:p>
                <a:endParaRPr lang="en-US">
                  <a:solidFill>
                    <a:srgbClr val="000000"/>
                  </a:solidFill>
                </a:endParaRPr>
              </a:p>
            </p:txBody>
          </p:sp>
          <p:sp>
            <p:nvSpPr>
              <p:cNvPr id="29413" name="Freeform 534"/>
              <p:cNvSpPr>
                <a:spLocks/>
              </p:cNvSpPr>
              <p:nvPr/>
            </p:nvSpPr>
            <p:spPr bwMode="auto">
              <a:xfrm>
                <a:off x="3443" y="2617"/>
                <a:ext cx="18" cy="10"/>
              </a:xfrm>
              <a:custGeom>
                <a:avLst/>
                <a:gdLst>
                  <a:gd name="T0" fmla="*/ 2 w 18"/>
                  <a:gd name="T1" fmla="*/ 6 h 10"/>
                  <a:gd name="T2" fmla="*/ 1 w 18"/>
                  <a:gd name="T3" fmla="*/ 6 h 10"/>
                  <a:gd name="T4" fmla="*/ 1 w 18"/>
                  <a:gd name="T5" fmla="*/ 6 h 10"/>
                  <a:gd name="T6" fmla="*/ 1 w 18"/>
                  <a:gd name="T7" fmla="*/ 6 h 10"/>
                  <a:gd name="T8" fmla="*/ 3 w 18"/>
                  <a:gd name="T9" fmla="*/ 6 h 10"/>
                  <a:gd name="T10" fmla="*/ 5 w 18"/>
                  <a:gd name="T11" fmla="*/ 7 h 10"/>
                  <a:gd name="T12" fmla="*/ 7 w 18"/>
                  <a:gd name="T13" fmla="*/ 8 h 10"/>
                  <a:gd name="T14" fmla="*/ 10 w 18"/>
                  <a:gd name="T15" fmla="*/ 8 h 10"/>
                  <a:gd name="T16" fmla="*/ 12 w 18"/>
                  <a:gd name="T17" fmla="*/ 8 h 10"/>
                  <a:gd name="T18" fmla="*/ 12 w 18"/>
                  <a:gd name="T19" fmla="*/ 7 h 10"/>
                  <a:gd name="T20" fmla="*/ 10 w 18"/>
                  <a:gd name="T21" fmla="*/ 6 h 10"/>
                  <a:gd name="T22" fmla="*/ 10 w 18"/>
                  <a:gd name="T23" fmla="*/ 5 h 10"/>
                  <a:gd name="T24" fmla="*/ 10 w 18"/>
                  <a:gd name="T25" fmla="*/ 6 h 10"/>
                  <a:gd name="T26" fmla="*/ 12 w 18"/>
                  <a:gd name="T27" fmla="*/ 6 h 10"/>
                  <a:gd name="T28" fmla="*/ 15 w 18"/>
                  <a:gd name="T29" fmla="*/ 5 h 10"/>
                  <a:gd name="T30" fmla="*/ 16 w 18"/>
                  <a:gd name="T31" fmla="*/ 4 h 10"/>
                  <a:gd name="T32" fmla="*/ 17 w 18"/>
                  <a:gd name="T33" fmla="*/ 4 h 10"/>
                  <a:gd name="T34" fmla="*/ 13 w 18"/>
                  <a:gd name="T35" fmla="*/ 3 h 10"/>
                  <a:gd name="T36" fmla="*/ 12 w 18"/>
                  <a:gd name="T37" fmla="*/ 2 h 10"/>
                  <a:gd name="T38" fmla="*/ 11 w 18"/>
                  <a:gd name="T39" fmla="*/ 3 h 10"/>
                  <a:gd name="T40" fmla="*/ 9 w 18"/>
                  <a:gd name="T41" fmla="*/ 5 h 10"/>
                  <a:gd name="T42" fmla="*/ 7 w 18"/>
                  <a:gd name="T43" fmla="*/ 5 h 10"/>
                  <a:gd name="T44" fmla="*/ 8 w 18"/>
                  <a:gd name="T45" fmla="*/ 2 h 10"/>
                  <a:gd name="T46" fmla="*/ 9 w 18"/>
                  <a:gd name="T47" fmla="*/ 2 h 10"/>
                  <a:gd name="T48" fmla="*/ 10 w 18"/>
                  <a:gd name="T49" fmla="*/ 2 h 10"/>
                  <a:gd name="T50" fmla="*/ 9 w 18"/>
                  <a:gd name="T51" fmla="*/ 2 h 10"/>
                  <a:gd name="T52" fmla="*/ 7 w 18"/>
                  <a:gd name="T53" fmla="*/ 1 h 10"/>
                  <a:gd name="T54" fmla="*/ 5 w 18"/>
                  <a:gd name="T55" fmla="*/ 1 h 10"/>
                  <a:gd name="T56" fmla="*/ 4 w 18"/>
                  <a:gd name="T57" fmla="*/ 0 h 10"/>
                  <a:gd name="T58" fmla="*/ 3 w 18"/>
                  <a:gd name="T59" fmla="*/ 0 h 10"/>
                  <a:gd name="T60" fmla="*/ 4 w 18"/>
                  <a:gd name="T61" fmla="*/ 1 h 10"/>
                  <a:gd name="T62" fmla="*/ 2 w 18"/>
                  <a:gd name="T63" fmla="*/ 6 h 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10"/>
                  <a:gd name="T98" fmla="*/ 18 w 18"/>
                  <a:gd name="T99" fmla="*/ 10 h 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10">
                    <a:moveTo>
                      <a:pt x="2" y="6"/>
                    </a:moveTo>
                    <a:lnTo>
                      <a:pt x="2" y="6"/>
                    </a:lnTo>
                    <a:lnTo>
                      <a:pt x="1" y="6"/>
                    </a:lnTo>
                    <a:lnTo>
                      <a:pt x="0" y="6"/>
                    </a:lnTo>
                    <a:lnTo>
                      <a:pt x="1" y="6"/>
                    </a:lnTo>
                    <a:lnTo>
                      <a:pt x="2" y="6"/>
                    </a:lnTo>
                    <a:lnTo>
                      <a:pt x="3" y="6"/>
                    </a:lnTo>
                    <a:lnTo>
                      <a:pt x="4" y="7"/>
                    </a:lnTo>
                    <a:lnTo>
                      <a:pt x="5" y="7"/>
                    </a:lnTo>
                    <a:lnTo>
                      <a:pt x="7" y="8"/>
                    </a:lnTo>
                    <a:lnTo>
                      <a:pt x="8" y="8"/>
                    </a:lnTo>
                    <a:lnTo>
                      <a:pt x="10" y="8"/>
                    </a:lnTo>
                    <a:lnTo>
                      <a:pt x="11" y="9"/>
                    </a:lnTo>
                    <a:lnTo>
                      <a:pt x="12" y="8"/>
                    </a:lnTo>
                    <a:lnTo>
                      <a:pt x="13" y="8"/>
                    </a:lnTo>
                    <a:lnTo>
                      <a:pt x="12" y="7"/>
                    </a:lnTo>
                    <a:lnTo>
                      <a:pt x="11" y="6"/>
                    </a:lnTo>
                    <a:lnTo>
                      <a:pt x="10" y="6"/>
                    </a:lnTo>
                    <a:lnTo>
                      <a:pt x="9" y="5"/>
                    </a:lnTo>
                    <a:lnTo>
                      <a:pt x="10" y="5"/>
                    </a:lnTo>
                    <a:lnTo>
                      <a:pt x="10" y="6"/>
                    </a:lnTo>
                    <a:lnTo>
                      <a:pt x="11" y="6"/>
                    </a:lnTo>
                    <a:lnTo>
                      <a:pt x="12" y="6"/>
                    </a:lnTo>
                    <a:lnTo>
                      <a:pt x="15" y="5"/>
                    </a:lnTo>
                    <a:lnTo>
                      <a:pt x="16" y="4"/>
                    </a:lnTo>
                    <a:lnTo>
                      <a:pt x="16" y="5"/>
                    </a:lnTo>
                    <a:lnTo>
                      <a:pt x="17" y="4"/>
                    </a:lnTo>
                    <a:lnTo>
                      <a:pt x="16" y="4"/>
                    </a:lnTo>
                    <a:lnTo>
                      <a:pt x="13" y="3"/>
                    </a:lnTo>
                    <a:lnTo>
                      <a:pt x="12" y="3"/>
                    </a:lnTo>
                    <a:lnTo>
                      <a:pt x="12" y="2"/>
                    </a:lnTo>
                    <a:lnTo>
                      <a:pt x="12" y="3"/>
                    </a:lnTo>
                    <a:lnTo>
                      <a:pt x="11" y="3"/>
                    </a:lnTo>
                    <a:lnTo>
                      <a:pt x="9" y="4"/>
                    </a:lnTo>
                    <a:lnTo>
                      <a:pt x="9" y="5"/>
                    </a:lnTo>
                    <a:lnTo>
                      <a:pt x="8" y="5"/>
                    </a:lnTo>
                    <a:lnTo>
                      <a:pt x="7" y="5"/>
                    </a:lnTo>
                    <a:lnTo>
                      <a:pt x="7" y="4"/>
                    </a:lnTo>
                    <a:lnTo>
                      <a:pt x="8" y="2"/>
                    </a:lnTo>
                    <a:lnTo>
                      <a:pt x="9" y="2"/>
                    </a:lnTo>
                    <a:lnTo>
                      <a:pt x="10" y="2"/>
                    </a:lnTo>
                    <a:lnTo>
                      <a:pt x="9" y="2"/>
                    </a:lnTo>
                    <a:lnTo>
                      <a:pt x="8" y="1"/>
                    </a:lnTo>
                    <a:lnTo>
                      <a:pt x="7" y="1"/>
                    </a:lnTo>
                    <a:lnTo>
                      <a:pt x="6" y="1"/>
                    </a:lnTo>
                    <a:lnTo>
                      <a:pt x="5" y="1"/>
                    </a:lnTo>
                    <a:lnTo>
                      <a:pt x="5" y="0"/>
                    </a:lnTo>
                    <a:lnTo>
                      <a:pt x="4" y="0"/>
                    </a:lnTo>
                    <a:lnTo>
                      <a:pt x="3" y="0"/>
                    </a:lnTo>
                    <a:lnTo>
                      <a:pt x="4" y="1"/>
                    </a:lnTo>
                    <a:lnTo>
                      <a:pt x="2" y="6"/>
                    </a:lnTo>
                  </a:path>
                </a:pathLst>
              </a:custGeom>
              <a:solidFill>
                <a:srgbClr val="80C060"/>
              </a:solidFill>
              <a:ln w="12700" cap="rnd">
                <a:noFill/>
                <a:round/>
                <a:headEnd/>
                <a:tailEnd/>
              </a:ln>
            </p:spPr>
            <p:txBody>
              <a:bodyPr/>
              <a:lstStyle/>
              <a:p>
                <a:endParaRPr lang="en-US">
                  <a:solidFill>
                    <a:srgbClr val="000000"/>
                  </a:solidFill>
                </a:endParaRPr>
              </a:p>
            </p:txBody>
          </p:sp>
          <p:sp>
            <p:nvSpPr>
              <p:cNvPr id="29414" name="Freeform 535"/>
              <p:cNvSpPr>
                <a:spLocks/>
              </p:cNvSpPr>
              <p:nvPr/>
            </p:nvSpPr>
            <p:spPr bwMode="auto">
              <a:xfrm>
                <a:off x="3438" y="2617"/>
                <a:ext cx="23" cy="15"/>
              </a:xfrm>
              <a:custGeom>
                <a:avLst/>
                <a:gdLst>
                  <a:gd name="T0" fmla="*/ 3 w 23"/>
                  <a:gd name="T1" fmla="*/ 9 h 15"/>
                  <a:gd name="T2" fmla="*/ 1 w 23"/>
                  <a:gd name="T3" fmla="*/ 9 h 15"/>
                  <a:gd name="T4" fmla="*/ 1 w 23"/>
                  <a:gd name="T5" fmla="*/ 9 h 15"/>
                  <a:gd name="T6" fmla="*/ 2 w 23"/>
                  <a:gd name="T7" fmla="*/ 10 h 15"/>
                  <a:gd name="T8" fmla="*/ 3 w 23"/>
                  <a:gd name="T9" fmla="*/ 10 h 15"/>
                  <a:gd name="T10" fmla="*/ 6 w 23"/>
                  <a:gd name="T11" fmla="*/ 11 h 15"/>
                  <a:gd name="T12" fmla="*/ 8 w 23"/>
                  <a:gd name="T13" fmla="*/ 12 h 15"/>
                  <a:gd name="T14" fmla="*/ 13 w 23"/>
                  <a:gd name="T15" fmla="*/ 13 h 15"/>
                  <a:gd name="T16" fmla="*/ 16 w 23"/>
                  <a:gd name="T17" fmla="*/ 13 h 15"/>
                  <a:gd name="T18" fmla="*/ 16 w 23"/>
                  <a:gd name="T19" fmla="*/ 11 h 15"/>
                  <a:gd name="T20" fmla="*/ 13 w 23"/>
                  <a:gd name="T21" fmla="*/ 9 h 15"/>
                  <a:gd name="T22" fmla="*/ 13 w 23"/>
                  <a:gd name="T23" fmla="*/ 8 h 15"/>
                  <a:gd name="T24" fmla="*/ 14 w 23"/>
                  <a:gd name="T25" fmla="*/ 9 h 15"/>
                  <a:gd name="T26" fmla="*/ 15 w 23"/>
                  <a:gd name="T27" fmla="*/ 9 h 15"/>
                  <a:gd name="T28" fmla="*/ 19 w 23"/>
                  <a:gd name="T29" fmla="*/ 7 h 15"/>
                  <a:gd name="T30" fmla="*/ 21 w 23"/>
                  <a:gd name="T31" fmla="*/ 6 h 15"/>
                  <a:gd name="T32" fmla="*/ 22 w 23"/>
                  <a:gd name="T33" fmla="*/ 6 h 15"/>
                  <a:gd name="T34" fmla="*/ 17 w 23"/>
                  <a:gd name="T35" fmla="*/ 4 h 15"/>
                  <a:gd name="T36" fmla="*/ 15 w 23"/>
                  <a:gd name="T37" fmla="*/ 4 h 15"/>
                  <a:gd name="T38" fmla="*/ 14 w 23"/>
                  <a:gd name="T39" fmla="*/ 4 h 15"/>
                  <a:gd name="T40" fmla="*/ 11 w 23"/>
                  <a:gd name="T41" fmla="*/ 7 h 15"/>
                  <a:gd name="T42" fmla="*/ 9 w 23"/>
                  <a:gd name="T43" fmla="*/ 7 h 15"/>
                  <a:gd name="T44" fmla="*/ 10 w 23"/>
                  <a:gd name="T45" fmla="*/ 4 h 15"/>
                  <a:gd name="T46" fmla="*/ 12 w 23"/>
                  <a:gd name="T47" fmla="*/ 4 h 15"/>
                  <a:gd name="T48" fmla="*/ 13 w 23"/>
                  <a:gd name="T49" fmla="*/ 3 h 15"/>
                  <a:gd name="T50" fmla="*/ 11 w 23"/>
                  <a:gd name="T51" fmla="*/ 3 h 15"/>
                  <a:gd name="T52" fmla="*/ 9 w 23"/>
                  <a:gd name="T53" fmla="*/ 2 h 15"/>
                  <a:gd name="T54" fmla="*/ 7 w 23"/>
                  <a:gd name="T55" fmla="*/ 1 h 15"/>
                  <a:gd name="T56" fmla="*/ 5 w 23"/>
                  <a:gd name="T57" fmla="*/ 0 h 15"/>
                  <a:gd name="T58" fmla="*/ 3 w 23"/>
                  <a:gd name="T59" fmla="*/ 0 h 15"/>
                  <a:gd name="T60" fmla="*/ 5 w 23"/>
                  <a:gd name="T61" fmla="*/ 1 h 15"/>
                  <a:gd name="T62" fmla="*/ 3 w 23"/>
                  <a:gd name="T63" fmla="*/ 9 h 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
                  <a:gd name="T97" fmla="*/ 0 h 15"/>
                  <a:gd name="T98" fmla="*/ 23 w 23"/>
                  <a:gd name="T99" fmla="*/ 15 h 1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 h="15">
                    <a:moveTo>
                      <a:pt x="3" y="9"/>
                    </a:moveTo>
                    <a:lnTo>
                      <a:pt x="3" y="9"/>
                    </a:lnTo>
                    <a:lnTo>
                      <a:pt x="2" y="9"/>
                    </a:lnTo>
                    <a:lnTo>
                      <a:pt x="1" y="9"/>
                    </a:lnTo>
                    <a:lnTo>
                      <a:pt x="0" y="9"/>
                    </a:lnTo>
                    <a:lnTo>
                      <a:pt x="1" y="9"/>
                    </a:lnTo>
                    <a:lnTo>
                      <a:pt x="1" y="10"/>
                    </a:lnTo>
                    <a:lnTo>
                      <a:pt x="2" y="10"/>
                    </a:lnTo>
                    <a:lnTo>
                      <a:pt x="3" y="10"/>
                    </a:lnTo>
                    <a:lnTo>
                      <a:pt x="5" y="11"/>
                    </a:lnTo>
                    <a:lnTo>
                      <a:pt x="6" y="11"/>
                    </a:lnTo>
                    <a:lnTo>
                      <a:pt x="7" y="11"/>
                    </a:lnTo>
                    <a:lnTo>
                      <a:pt x="8" y="12"/>
                    </a:lnTo>
                    <a:lnTo>
                      <a:pt x="10" y="12"/>
                    </a:lnTo>
                    <a:lnTo>
                      <a:pt x="13" y="13"/>
                    </a:lnTo>
                    <a:lnTo>
                      <a:pt x="14" y="14"/>
                    </a:lnTo>
                    <a:lnTo>
                      <a:pt x="16" y="13"/>
                    </a:lnTo>
                    <a:lnTo>
                      <a:pt x="17" y="12"/>
                    </a:lnTo>
                    <a:lnTo>
                      <a:pt x="16" y="11"/>
                    </a:lnTo>
                    <a:lnTo>
                      <a:pt x="14" y="10"/>
                    </a:lnTo>
                    <a:lnTo>
                      <a:pt x="13" y="9"/>
                    </a:lnTo>
                    <a:lnTo>
                      <a:pt x="12" y="8"/>
                    </a:lnTo>
                    <a:lnTo>
                      <a:pt x="13" y="8"/>
                    </a:lnTo>
                    <a:lnTo>
                      <a:pt x="13" y="9"/>
                    </a:lnTo>
                    <a:lnTo>
                      <a:pt x="14" y="9"/>
                    </a:lnTo>
                    <a:lnTo>
                      <a:pt x="15" y="9"/>
                    </a:lnTo>
                    <a:lnTo>
                      <a:pt x="16" y="9"/>
                    </a:lnTo>
                    <a:lnTo>
                      <a:pt x="19" y="7"/>
                    </a:lnTo>
                    <a:lnTo>
                      <a:pt x="20" y="6"/>
                    </a:lnTo>
                    <a:lnTo>
                      <a:pt x="21" y="6"/>
                    </a:lnTo>
                    <a:lnTo>
                      <a:pt x="21" y="7"/>
                    </a:lnTo>
                    <a:lnTo>
                      <a:pt x="22" y="6"/>
                    </a:lnTo>
                    <a:lnTo>
                      <a:pt x="21" y="6"/>
                    </a:lnTo>
                    <a:lnTo>
                      <a:pt x="17" y="4"/>
                    </a:lnTo>
                    <a:lnTo>
                      <a:pt x="16" y="4"/>
                    </a:lnTo>
                    <a:lnTo>
                      <a:pt x="15" y="4"/>
                    </a:lnTo>
                    <a:lnTo>
                      <a:pt x="14" y="4"/>
                    </a:lnTo>
                    <a:lnTo>
                      <a:pt x="11" y="6"/>
                    </a:lnTo>
                    <a:lnTo>
                      <a:pt x="11" y="7"/>
                    </a:lnTo>
                    <a:lnTo>
                      <a:pt x="10" y="7"/>
                    </a:lnTo>
                    <a:lnTo>
                      <a:pt x="9" y="7"/>
                    </a:lnTo>
                    <a:lnTo>
                      <a:pt x="9" y="6"/>
                    </a:lnTo>
                    <a:lnTo>
                      <a:pt x="10" y="4"/>
                    </a:lnTo>
                    <a:lnTo>
                      <a:pt x="11" y="4"/>
                    </a:lnTo>
                    <a:lnTo>
                      <a:pt x="12" y="4"/>
                    </a:lnTo>
                    <a:lnTo>
                      <a:pt x="13" y="4"/>
                    </a:lnTo>
                    <a:lnTo>
                      <a:pt x="13" y="3"/>
                    </a:lnTo>
                    <a:lnTo>
                      <a:pt x="12" y="3"/>
                    </a:lnTo>
                    <a:lnTo>
                      <a:pt x="11" y="3"/>
                    </a:lnTo>
                    <a:lnTo>
                      <a:pt x="10" y="2"/>
                    </a:lnTo>
                    <a:lnTo>
                      <a:pt x="9" y="2"/>
                    </a:lnTo>
                    <a:lnTo>
                      <a:pt x="8" y="1"/>
                    </a:lnTo>
                    <a:lnTo>
                      <a:pt x="7" y="1"/>
                    </a:lnTo>
                    <a:lnTo>
                      <a:pt x="6" y="0"/>
                    </a:lnTo>
                    <a:lnTo>
                      <a:pt x="5" y="0"/>
                    </a:lnTo>
                    <a:lnTo>
                      <a:pt x="4" y="0"/>
                    </a:lnTo>
                    <a:lnTo>
                      <a:pt x="3" y="0"/>
                    </a:lnTo>
                    <a:lnTo>
                      <a:pt x="4" y="0"/>
                    </a:lnTo>
                    <a:lnTo>
                      <a:pt x="5" y="1"/>
                    </a:lnTo>
                    <a:lnTo>
                      <a:pt x="5" y="2"/>
                    </a:lnTo>
                    <a:lnTo>
                      <a:pt x="3" y="9"/>
                    </a:lnTo>
                  </a:path>
                </a:pathLst>
              </a:custGeom>
              <a:noFill/>
              <a:ln w="12700" cap="rnd">
                <a:solidFill>
                  <a:srgbClr val="F0F0F0"/>
                </a:solidFill>
                <a:round/>
                <a:headEnd/>
                <a:tailEnd/>
              </a:ln>
            </p:spPr>
            <p:txBody>
              <a:bodyPr/>
              <a:lstStyle/>
              <a:p>
                <a:endParaRPr lang="en-US">
                  <a:solidFill>
                    <a:srgbClr val="000000"/>
                  </a:solidFill>
                </a:endParaRPr>
              </a:p>
            </p:txBody>
          </p:sp>
          <p:sp>
            <p:nvSpPr>
              <p:cNvPr id="29415" name="Freeform 536"/>
              <p:cNvSpPr>
                <a:spLocks/>
              </p:cNvSpPr>
              <p:nvPr/>
            </p:nvSpPr>
            <p:spPr bwMode="auto">
              <a:xfrm>
                <a:off x="3412" y="2603"/>
                <a:ext cx="13" cy="8"/>
              </a:xfrm>
              <a:custGeom>
                <a:avLst/>
                <a:gdLst>
                  <a:gd name="T0" fmla="*/ 7 w 13"/>
                  <a:gd name="T1" fmla="*/ 3 h 8"/>
                  <a:gd name="T2" fmla="*/ 8 w 13"/>
                  <a:gd name="T3" fmla="*/ 2 h 8"/>
                  <a:gd name="T4" fmla="*/ 8 w 13"/>
                  <a:gd name="T5" fmla="*/ 3 h 8"/>
                  <a:gd name="T6" fmla="*/ 9 w 13"/>
                  <a:gd name="T7" fmla="*/ 4 h 8"/>
                  <a:gd name="T8" fmla="*/ 10 w 13"/>
                  <a:gd name="T9" fmla="*/ 4 h 8"/>
                  <a:gd name="T10" fmla="*/ 10 w 13"/>
                  <a:gd name="T11" fmla="*/ 5 h 8"/>
                  <a:gd name="T12" fmla="*/ 11 w 13"/>
                  <a:gd name="T13" fmla="*/ 5 h 8"/>
                  <a:gd name="T14" fmla="*/ 11 w 13"/>
                  <a:gd name="T15" fmla="*/ 5 h 8"/>
                  <a:gd name="T16" fmla="*/ 12 w 13"/>
                  <a:gd name="T17" fmla="*/ 4 h 8"/>
                  <a:gd name="T18" fmla="*/ 11 w 13"/>
                  <a:gd name="T19" fmla="*/ 4 h 8"/>
                  <a:gd name="T20" fmla="*/ 11 w 13"/>
                  <a:gd name="T21" fmla="*/ 4 h 8"/>
                  <a:gd name="T22" fmla="*/ 11 w 13"/>
                  <a:gd name="T23" fmla="*/ 3 h 8"/>
                  <a:gd name="T24" fmla="*/ 10 w 13"/>
                  <a:gd name="T25" fmla="*/ 3 h 8"/>
                  <a:gd name="T26" fmla="*/ 9 w 13"/>
                  <a:gd name="T27" fmla="*/ 3 h 8"/>
                  <a:gd name="T28" fmla="*/ 8 w 13"/>
                  <a:gd name="T29" fmla="*/ 2 h 8"/>
                  <a:gd name="T30" fmla="*/ 8 w 13"/>
                  <a:gd name="T31" fmla="*/ 2 h 8"/>
                  <a:gd name="T32" fmla="*/ 7 w 13"/>
                  <a:gd name="T33" fmla="*/ 2 h 8"/>
                  <a:gd name="T34" fmla="*/ 6 w 13"/>
                  <a:gd name="T35" fmla="*/ 1 h 8"/>
                  <a:gd name="T36" fmla="*/ 5 w 13"/>
                  <a:gd name="T37" fmla="*/ 1 h 8"/>
                  <a:gd name="T38" fmla="*/ 4 w 13"/>
                  <a:gd name="T39" fmla="*/ 1 h 8"/>
                  <a:gd name="T40" fmla="*/ 4 w 13"/>
                  <a:gd name="T41" fmla="*/ 0 h 8"/>
                  <a:gd name="T42" fmla="*/ 3 w 13"/>
                  <a:gd name="T43" fmla="*/ 0 h 8"/>
                  <a:gd name="T44" fmla="*/ 2 w 13"/>
                  <a:gd name="T45" fmla="*/ 0 h 8"/>
                  <a:gd name="T46" fmla="*/ 3 w 13"/>
                  <a:gd name="T47" fmla="*/ 0 h 8"/>
                  <a:gd name="T48" fmla="*/ 3 w 13"/>
                  <a:gd name="T49" fmla="*/ 1 h 8"/>
                  <a:gd name="T50" fmla="*/ 4 w 13"/>
                  <a:gd name="T51" fmla="*/ 1 h 8"/>
                  <a:gd name="T52" fmla="*/ 4 w 13"/>
                  <a:gd name="T53" fmla="*/ 1 h 8"/>
                  <a:gd name="T54" fmla="*/ 1 w 13"/>
                  <a:gd name="T55" fmla="*/ 5 h 8"/>
                  <a:gd name="T56" fmla="*/ 1 w 13"/>
                  <a:gd name="T57" fmla="*/ 5 h 8"/>
                  <a:gd name="T58" fmla="*/ 0 w 13"/>
                  <a:gd name="T59" fmla="*/ 5 h 8"/>
                  <a:gd name="T60" fmla="*/ 1 w 13"/>
                  <a:gd name="T61" fmla="*/ 5 h 8"/>
                  <a:gd name="T62" fmla="*/ 1 w 13"/>
                  <a:gd name="T63" fmla="*/ 5 h 8"/>
                  <a:gd name="T64" fmla="*/ 2 w 13"/>
                  <a:gd name="T65" fmla="*/ 6 h 8"/>
                  <a:gd name="T66" fmla="*/ 3 w 13"/>
                  <a:gd name="T67" fmla="*/ 6 h 8"/>
                  <a:gd name="T68" fmla="*/ 4 w 13"/>
                  <a:gd name="T69" fmla="*/ 6 h 8"/>
                  <a:gd name="T70" fmla="*/ 5 w 13"/>
                  <a:gd name="T71" fmla="*/ 7 h 8"/>
                  <a:gd name="T72" fmla="*/ 5 w 13"/>
                  <a:gd name="T73" fmla="*/ 7 h 8"/>
                  <a:gd name="T74" fmla="*/ 6 w 13"/>
                  <a:gd name="T75" fmla="*/ 7 h 8"/>
                  <a:gd name="T76" fmla="*/ 7 w 13"/>
                  <a:gd name="T77" fmla="*/ 7 h 8"/>
                  <a:gd name="T78" fmla="*/ 6 w 13"/>
                  <a:gd name="T79" fmla="*/ 7 h 8"/>
                  <a:gd name="T80" fmla="*/ 6 w 13"/>
                  <a:gd name="T81" fmla="*/ 7 h 8"/>
                  <a:gd name="T82" fmla="*/ 5 w 13"/>
                  <a:gd name="T83" fmla="*/ 7 h 8"/>
                  <a:gd name="T84" fmla="*/ 5 w 13"/>
                  <a:gd name="T85" fmla="*/ 6 h 8"/>
                  <a:gd name="T86" fmla="*/ 7 w 13"/>
                  <a:gd name="T87" fmla="*/ 3 h 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
                  <a:gd name="T133" fmla="*/ 0 h 8"/>
                  <a:gd name="T134" fmla="*/ 13 w 13"/>
                  <a:gd name="T135" fmla="*/ 8 h 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 h="8">
                    <a:moveTo>
                      <a:pt x="7" y="3"/>
                    </a:moveTo>
                    <a:lnTo>
                      <a:pt x="8" y="2"/>
                    </a:lnTo>
                    <a:lnTo>
                      <a:pt x="8" y="3"/>
                    </a:lnTo>
                    <a:lnTo>
                      <a:pt x="9" y="4"/>
                    </a:lnTo>
                    <a:lnTo>
                      <a:pt x="10" y="4"/>
                    </a:lnTo>
                    <a:lnTo>
                      <a:pt x="10" y="5"/>
                    </a:lnTo>
                    <a:lnTo>
                      <a:pt x="11" y="5"/>
                    </a:lnTo>
                    <a:lnTo>
                      <a:pt x="12" y="4"/>
                    </a:lnTo>
                    <a:lnTo>
                      <a:pt x="11" y="4"/>
                    </a:lnTo>
                    <a:lnTo>
                      <a:pt x="11" y="3"/>
                    </a:lnTo>
                    <a:lnTo>
                      <a:pt x="10" y="3"/>
                    </a:lnTo>
                    <a:lnTo>
                      <a:pt x="9" y="3"/>
                    </a:lnTo>
                    <a:lnTo>
                      <a:pt x="8" y="2"/>
                    </a:lnTo>
                    <a:lnTo>
                      <a:pt x="7" y="2"/>
                    </a:lnTo>
                    <a:lnTo>
                      <a:pt x="6" y="1"/>
                    </a:lnTo>
                    <a:lnTo>
                      <a:pt x="5" y="1"/>
                    </a:lnTo>
                    <a:lnTo>
                      <a:pt x="4" y="1"/>
                    </a:lnTo>
                    <a:lnTo>
                      <a:pt x="4" y="0"/>
                    </a:lnTo>
                    <a:lnTo>
                      <a:pt x="3" y="0"/>
                    </a:lnTo>
                    <a:lnTo>
                      <a:pt x="2" y="0"/>
                    </a:lnTo>
                    <a:lnTo>
                      <a:pt x="3" y="0"/>
                    </a:lnTo>
                    <a:lnTo>
                      <a:pt x="3" y="1"/>
                    </a:lnTo>
                    <a:lnTo>
                      <a:pt x="4" y="1"/>
                    </a:lnTo>
                    <a:lnTo>
                      <a:pt x="1" y="5"/>
                    </a:lnTo>
                    <a:lnTo>
                      <a:pt x="0" y="5"/>
                    </a:lnTo>
                    <a:lnTo>
                      <a:pt x="1" y="5"/>
                    </a:lnTo>
                    <a:lnTo>
                      <a:pt x="2" y="6"/>
                    </a:lnTo>
                    <a:lnTo>
                      <a:pt x="3" y="6"/>
                    </a:lnTo>
                    <a:lnTo>
                      <a:pt x="4" y="6"/>
                    </a:lnTo>
                    <a:lnTo>
                      <a:pt x="5" y="7"/>
                    </a:lnTo>
                    <a:lnTo>
                      <a:pt x="6" y="7"/>
                    </a:lnTo>
                    <a:lnTo>
                      <a:pt x="7" y="7"/>
                    </a:lnTo>
                    <a:lnTo>
                      <a:pt x="6" y="7"/>
                    </a:lnTo>
                    <a:lnTo>
                      <a:pt x="5" y="7"/>
                    </a:lnTo>
                    <a:lnTo>
                      <a:pt x="5" y="6"/>
                    </a:lnTo>
                    <a:lnTo>
                      <a:pt x="7" y="3"/>
                    </a:lnTo>
                  </a:path>
                </a:pathLst>
              </a:custGeom>
              <a:solidFill>
                <a:srgbClr val="80C060"/>
              </a:solidFill>
              <a:ln w="12700" cap="rnd">
                <a:noFill/>
                <a:round/>
                <a:headEnd/>
                <a:tailEnd/>
              </a:ln>
            </p:spPr>
            <p:txBody>
              <a:bodyPr/>
              <a:lstStyle/>
              <a:p>
                <a:endParaRPr lang="en-US">
                  <a:solidFill>
                    <a:srgbClr val="000000"/>
                  </a:solidFill>
                </a:endParaRPr>
              </a:p>
            </p:txBody>
          </p:sp>
          <p:sp>
            <p:nvSpPr>
              <p:cNvPr id="29416" name="Freeform 537"/>
              <p:cNvSpPr>
                <a:spLocks/>
              </p:cNvSpPr>
              <p:nvPr/>
            </p:nvSpPr>
            <p:spPr bwMode="auto">
              <a:xfrm>
                <a:off x="3407" y="2603"/>
                <a:ext cx="18" cy="13"/>
              </a:xfrm>
              <a:custGeom>
                <a:avLst/>
                <a:gdLst>
                  <a:gd name="T0" fmla="*/ 10 w 18"/>
                  <a:gd name="T1" fmla="*/ 4 h 13"/>
                  <a:gd name="T2" fmla="*/ 10 w 18"/>
                  <a:gd name="T3" fmla="*/ 4 h 13"/>
                  <a:gd name="T4" fmla="*/ 11 w 18"/>
                  <a:gd name="T5" fmla="*/ 3 h 13"/>
                  <a:gd name="T6" fmla="*/ 12 w 18"/>
                  <a:gd name="T7" fmla="*/ 4 h 13"/>
                  <a:gd name="T8" fmla="*/ 13 w 18"/>
                  <a:gd name="T9" fmla="*/ 6 h 13"/>
                  <a:gd name="T10" fmla="*/ 14 w 18"/>
                  <a:gd name="T11" fmla="*/ 7 h 13"/>
                  <a:gd name="T12" fmla="*/ 14 w 18"/>
                  <a:gd name="T13" fmla="*/ 8 h 13"/>
                  <a:gd name="T14" fmla="*/ 15 w 18"/>
                  <a:gd name="T15" fmla="*/ 9 h 13"/>
                  <a:gd name="T16" fmla="*/ 16 w 18"/>
                  <a:gd name="T17" fmla="*/ 9 h 13"/>
                  <a:gd name="T18" fmla="*/ 17 w 18"/>
                  <a:gd name="T19" fmla="*/ 6 h 13"/>
                  <a:gd name="T20" fmla="*/ 16 w 18"/>
                  <a:gd name="T21" fmla="*/ 6 h 13"/>
                  <a:gd name="T22" fmla="*/ 15 w 18"/>
                  <a:gd name="T23" fmla="*/ 6 h 13"/>
                  <a:gd name="T24" fmla="*/ 15 w 18"/>
                  <a:gd name="T25" fmla="*/ 5 h 13"/>
                  <a:gd name="T26" fmla="*/ 14 w 18"/>
                  <a:gd name="T27" fmla="*/ 5 h 13"/>
                  <a:gd name="T28" fmla="*/ 13 w 18"/>
                  <a:gd name="T29" fmla="*/ 4 h 13"/>
                  <a:gd name="T30" fmla="*/ 12 w 18"/>
                  <a:gd name="T31" fmla="*/ 3 h 13"/>
                  <a:gd name="T32" fmla="*/ 11 w 18"/>
                  <a:gd name="T33" fmla="*/ 3 h 13"/>
                  <a:gd name="T34" fmla="*/ 9 w 18"/>
                  <a:gd name="T35" fmla="*/ 3 h 13"/>
                  <a:gd name="T36" fmla="*/ 9 w 18"/>
                  <a:gd name="T37" fmla="*/ 2 h 13"/>
                  <a:gd name="T38" fmla="*/ 7 w 18"/>
                  <a:gd name="T39" fmla="*/ 1 h 13"/>
                  <a:gd name="T40" fmla="*/ 6 w 18"/>
                  <a:gd name="T41" fmla="*/ 1 h 13"/>
                  <a:gd name="T42" fmla="*/ 5 w 18"/>
                  <a:gd name="T43" fmla="*/ 0 h 13"/>
                  <a:gd name="T44" fmla="*/ 4 w 18"/>
                  <a:gd name="T45" fmla="*/ 0 h 13"/>
                  <a:gd name="T46" fmla="*/ 3 w 18"/>
                  <a:gd name="T47" fmla="*/ 0 h 13"/>
                  <a:gd name="T48" fmla="*/ 4 w 18"/>
                  <a:gd name="T49" fmla="*/ 0 h 13"/>
                  <a:gd name="T50" fmla="*/ 4 w 18"/>
                  <a:gd name="T51" fmla="*/ 1 h 13"/>
                  <a:gd name="T52" fmla="*/ 5 w 18"/>
                  <a:gd name="T53" fmla="*/ 1 h 13"/>
                  <a:gd name="T54" fmla="*/ 5 w 18"/>
                  <a:gd name="T55" fmla="*/ 2 h 13"/>
                  <a:gd name="T56" fmla="*/ 2 w 18"/>
                  <a:gd name="T57" fmla="*/ 8 h 13"/>
                  <a:gd name="T58" fmla="*/ 1 w 18"/>
                  <a:gd name="T59" fmla="*/ 8 h 13"/>
                  <a:gd name="T60" fmla="*/ 0 w 18"/>
                  <a:gd name="T61" fmla="*/ 8 h 13"/>
                  <a:gd name="T62" fmla="*/ 1 w 18"/>
                  <a:gd name="T63" fmla="*/ 9 h 13"/>
                  <a:gd name="T64" fmla="*/ 2 w 18"/>
                  <a:gd name="T65" fmla="*/ 9 h 13"/>
                  <a:gd name="T66" fmla="*/ 3 w 18"/>
                  <a:gd name="T67" fmla="*/ 9 h 13"/>
                  <a:gd name="T68" fmla="*/ 4 w 18"/>
                  <a:gd name="T69" fmla="*/ 9 h 13"/>
                  <a:gd name="T70" fmla="*/ 5 w 18"/>
                  <a:gd name="T71" fmla="*/ 10 h 13"/>
                  <a:gd name="T72" fmla="*/ 7 w 18"/>
                  <a:gd name="T73" fmla="*/ 11 h 13"/>
                  <a:gd name="T74" fmla="*/ 8 w 18"/>
                  <a:gd name="T75" fmla="*/ 11 h 13"/>
                  <a:gd name="T76" fmla="*/ 9 w 18"/>
                  <a:gd name="T77" fmla="*/ 12 h 13"/>
                  <a:gd name="T78" fmla="*/ 9 w 18"/>
                  <a:gd name="T79" fmla="*/ 12 h 13"/>
                  <a:gd name="T80" fmla="*/ 9 w 18"/>
                  <a:gd name="T81" fmla="*/ 12 h 13"/>
                  <a:gd name="T82" fmla="*/ 9 w 18"/>
                  <a:gd name="T83" fmla="*/ 11 h 13"/>
                  <a:gd name="T84" fmla="*/ 8 w 18"/>
                  <a:gd name="T85" fmla="*/ 11 h 13"/>
                  <a:gd name="T86" fmla="*/ 8 w 18"/>
                  <a:gd name="T87" fmla="*/ 10 h 13"/>
                  <a:gd name="T88" fmla="*/ 10 w 18"/>
                  <a:gd name="T89" fmla="*/ 4 h 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
                  <a:gd name="T136" fmla="*/ 0 h 13"/>
                  <a:gd name="T137" fmla="*/ 18 w 18"/>
                  <a:gd name="T138" fmla="*/ 13 h 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 h="13">
                    <a:moveTo>
                      <a:pt x="10" y="4"/>
                    </a:moveTo>
                    <a:lnTo>
                      <a:pt x="10" y="4"/>
                    </a:lnTo>
                    <a:lnTo>
                      <a:pt x="11" y="3"/>
                    </a:lnTo>
                    <a:lnTo>
                      <a:pt x="12" y="4"/>
                    </a:lnTo>
                    <a:lnTo>
                      <a:pt x="13" y="6"/>
                    </a:lnTo>
                    <a:lnTo>
                      <a:pt x="14" y="7"/>
                    </a:lnTo>
                    <a:lnTo>
                      <a:pt x="14" y="8"/>
                    </a:lnTo>
                    <a:lnTo>
                      <a:pt x="15" y="9"/>
                    </a:lnTo>
                    <a:lnTo>
                      <a:pt x="16" y="9"/>
                    </a:lnTo>
                    <a:lnTo>
                      <a:pt x="17" y="6"/>
                    </a:lnTo>
                    <a:lnTo>
                      <a:pt x="16" y="6"/>
                    </a:lnTo>
                    <a:lnTo>
                      <a:pt x="15" y="6"/>
                    </a:lnTo>
                    <a:lnTo>
                      <a:pt x="15" y="5"/>
                    </a:lnTo>
                    <a:lnTo>
                      <a:pt x="14" y="5"/>
                    </a:lnTo>
                    <a:lnTo>
                      <a:pt x="13" y="4"/>
                    </a:lnTo>
                    <a:lnTo>
                      <a:pt x="12" y="3"/>
                    </a:lnTo>
                    <a:lnTo>
                      <a:pt x="11" y="3"/>
                    </a:lnTo>
                    <a:lnTo>
                      <a:pt x="9" y="3"/>
                    </a:lnTo>
                    <a:lnTo>
                      <a:pt x="9" y="2"/>
                    </a:lnTo>
                    <a:lnTo>
                      <a:pt x="7" y="1"/>
                    </a:lnTo>
                    <a:lnTo>
                      <a:pt x="6" y="1"/>
                    </a:lnTo>
                    <a:lnTo>
                      <a:pt x="5" y="0"/>
                    </a:lnTo>
                    <a:lnTo>
                      <a:pt x="4" y="0"/>
                    </a:lnTo>
                    <a:lnTo>
                      <a:pt x="3" y="0"/>
                    </a:lnTo>
                    <a:lnTo>
                      <a:pt x="4" y="0"/>
                    </a:lnTo>
                    <a:lnTo>
                      <a:pt x="4" y="1"/>
                    </a:lnTo>
                    <a:lnTo>
                      <a:pt x="5" y="1"/>
                    </a:lnTo>
                    <a:lnTo>
                      <a:pt x="5" y="2"/>
                    </a:lnTo>
                    <a:lnTo>
                      <a:pt x="2" y="8"/>
                    </a:lnTo>
                    <a:lnTo>
                      <a:pt x="1" y="8"/>
                    </a:lnTo>
                    <a:lnTo>
                      <a:pt x="0" y="8"/>
                    </a:lnTo>
                    <a:lnTo>
                      <a:pt x="1" y="9"/>
                    </a:lnTo>
                    <a:lnTo>
                      <a:pt x="2" y="9"/>
                    </a:lnTo>
                    <a:lnTo>
                      <a:pt x="3" y="9"/>
                    </a:lnTo>
                    <a:lnTo>
                      <a:pt x="4" y="9"/>
                    </a:lnTo>
                    <a:lnTo>
                      <a:pt x="5" y="10"/>
                    </a:lnTo>
                    <a:lnTo>
                      <a:pt x="7" y="11"/>
                    </a:lnTo>
                    <a:lnTo>
                      <a:pt x="8" y="11"/>
                    </a:lnTo>
                    <a:lnTo>
                      <a:pt x="9" y="12"/>
                    </a:lnTo>
                    <a:lnTo>
                      <a:pt x="9" y="11"/>
                    </a:lnTo>
                    <a:lnTo>
                      <a:pt x="8" y="11"/>
                    </a:lnTo>
                    <a:lnTo>
                      <a:pt x="8" y="10"/>
                    </a:lnTo>
                    <a:lnTo>
                      <a:pt x="10" y="4"/>
                    </a:lnTo>
                  </a:path>
                </a:pathLst>
              </a:custGeom>
              <a:noFill/>
              <a:ln w="12700" cap="rnd">
                <a:solidFill>
                  <a:srgbClr val="F0F0F0"/>
                </a:solidFill>
                <a:round/>
                <a:headEnd/>
                <a:tailEnd/>
              </a:ln>
            </p:spPr>
            <p:txBody>
              <a:bodyPr/>
              <a:lstStyle/>
              <a:p>
                <a:endParaRPr lang="en-US">
                  <a:solidFill>
                    <a:srgbClr val="000000"/>
                  </a:solidFill>
                </a:endParaRPr>
              </a:p>
            </p:txBody>
          </p:sp>
          <p:sp>
            <p:nvSpPr>
              <p:cNvPr id="29417" name="Freeform 538"/>
              <p:cNvSpPr>
                <a:spLocks/>
              </p:cNvSpPr>
              <p:nvPr/>
            </p:nvSpPr>
            <p:spPr bwMode="auto">
              <a:xfrm>
                <a:off x="3368" y="2555"/>
                <a:ext cx="3" cy="4"/>
              </a:xfrm>
              <a:custGeom>
                <a:avLst/>
                <a:gdLst>
                  <a:gd name="T0" fmla="*/ 0 w 3"/>
                  <a:gd name="T1" fmla="*/ 3 h 4"/>
                  <a:gd name="T2" fmla="*/ 1 w 3"/>
                  <a:gd name="T3" fmla="*/ 2 h 4"/>
                  <a:gd name="T4" fmla="*/ 1 w 3"/>
                  <a:gd name="T5" fmla="*/ 0 h 4"/>
                  <a:gd name="T6" fmla="*/ 2 w 3"/>
                  <a:gd name="T7" fmla="*/ 2 h 4"/>
                  <a:gd name="T8" fmla="*/ 2 w 3"/>
                  <a:gd name="T9" fmla="*/ 3 h 4"/>
                  <a:gd name="T10" fmla="*/ 0 w 3"/>
                  <a:gd name="T11" fmla="*/ 3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0" y="3"/>
                    </a:moveTo>
                    <a:lnTo>
                      <a:pt x="1" y="2"/>
                    </a:lnTo>
                    <a:lnTo>
                      <a:pt x="1" y="0"/>
                    </a:lnTo>
                    <a:lnTo>
                      <a:pt x="2" y="2"/>
                    </a:lnTo>
                    <a:lnTo>
                      <a:pt x="2" y="3"/>
                    </a:lnTo>
                    <a:lnTo>
                      <a:pt x="0" y="3"/>
                    </a:lnTo>
                  </a:path>
                </a:pathLst>
              </a:custGeom>
              <a:solidFill>
                <a:srgbClr val="206000"/>
              </a:solidFill>
              <a:ln w="12700" cap="rnd">
                <a:noFill/>
                <a:round/>
                <a:headEnd/>
                <a:tailEnd/>
              </a:ln>
            </p:spPr>
            <p:txBody>
              <a:bodyPr/>
              <a:lstStyle/>
              <a:p>
                <a:endParaRPr lang="en-US">
                  <a:solidFill>
                    <a:srgbClr val="000000"/>
                  </a:solidFill>
                </a:endParaRPr>
              </a:p>
            </p:txBody>
          </p:sp>
          <p:sp>
            <p:nvSpPr>
              <p:cNvPr id="29418" name="Freeform 539"/>
              <p:cNvSpPr>
                <a:spLocks/>
              </p:cNvSpPr>
              <p:nvPr/>
            </p:nvSpPr>
            <p:spPr bwMode="auto">
              <a:xfrm>
                <a:off x="3371" y="2560"/>
                <a:ext cx="12" cy="19"/>
              </a:xfrm>
              <a:custGeom>
                <a:avLst/>
                <a:gdLst>
                  <a:gd name="T0" fmla="*/ 10 w 12"/>
                  <a:gd name="T1" fmla="*/ 18 h 19"/>
                  <a:gd name="T2" fmla="*/ 10 w 12"/>
                  <a:gd name="T3" fmla="*/ 18 h 19"/>
                  <a:gd name="T4" fmla="*/ 8 w 12"/>
                  <a:gd name="T5" fmla="*/ 15 h 19"/>
                  <a:gd name="T6" fmla="*/ 5 w 12"/>
                  <a:gd name="T7" fmla="*/ 13 h 19"/>
                  <a:gd name="T8" fmla="*/ 3 w 12"/>
                  <a:gd name="T9" fmla="*/ 10 h 19"/>
                  <a:gd name="T10" fmla="*/ 2 w 12"/>
                  <a:gd name="T11" fmla="*/ 8 h 19"/>
                  <a:gd name="T12" fmla="*/ 1 w 12"/>
                  <a:gd name="T13" fmla="*/ 5 h 19"/>
                  <a:gd name="T14" fmla="*/ 1 w 12"/>
                  <a:gd name="T15" fmla="*/ 3 h 19"/>
                  <a:gd name="T16" fmla="*/ 0 w 12"/>
                  <a:gd name="T17" fmla="*/ 1 h 19"/>
                  <a:gd name="T18" fmla="*/ 0 w 12"/>
                  <a:gd name="T19" fmla="*/ 0 h 19"/>
                  <a:gd name="T20" fmla="*/ 1 w 12"/>
                  <a:gd name="T21" fmla="*/ 0 h 19"/>
                  <a:gd name="T22" fmla="*/ 2 w 12"/>
                  <a:gd name="T23" fmla="*/ 1 h 19"/>
                  <a:gd name="T24" fmla="*/ 2 w 12"/>
                  <a:gd name="T25" fmla="*/ 3 h 19"/>
                  <a:gd name="T26" fmla="*/ 3 w 12"/>
                  <a:gd name="T27" fmla="*/ 5 h 19"/>
                  <a:gd name="T28" fmla="*/ 3 w 12"/>
                  <a:gd name="T29" fmla="*/ 7 h 19"/>
                  <a:gd name="T30" fmla="*/ 5 w 12"/>
                  <a:gd name="T31" fmla="*/ 9 h 19"/>
                  <a:gd name="T32" fmla="*/ 6 w 12"/>
                  <a:gd name="T33" fmla="*/ 11 h 19"/>
                  <a:gd name="T34" fmla="*/ 9 w 12"/>
                  <a:gd name="T35" fmla="*/ 14 h 19"/>
                  <a:gd name="T36" fmla="*/ 11 w 12"/>
                  <a:gd name="T37" fmla="*/ 16 h 19"/>
                  <a:gd name="T38" fmla="*/ 10 w 12"/>
                  <a:gd name="T39" fmla="*/ 18 h 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
                  <a:gd name="T61" fmla="*/ 0 h 19"/>
                  <a:gd name="T62" fmla="*/ 12 w 12"/>
                  <a:gd name="T63" fmla="*/ 19 h 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 h="19">
                    <a:moveTo>
                      <a:pt x="10" y="18"/>
                    </a:moveTo>
                    <a:lnTo>
                      <a:pt x="10" y="18"/>
                    </a:lnTo>
                    <a:lnTo>
                      <a:pt x="8" y="15"/>
                    </a:lnTo>
                    <a:lnTo>
                      <a:pt x="5" y="13"/>
                    </a:lnTo>
                    <a:lnTo>
                      <a:pt x="3" y="10"/>
                    </a:lnTo>
                    <a:lnTo>
                      <a:pt x="2" y="8"/>
                    </a:lnTo>
                    <a:lnTo>
                      <a:pt x="1" y="5"/>
                    </a:lnTo>
                    <a:lnTo>
                      <a:pt x="1" y="3"/>
                    </a:lnTo>
                    <a:lnTo>
                      <a:pt x="0" y="1"/>
                    </a:lnTo>
                    <a:lnTo>
                      <a:pt x="0" y="0"/>
                    </a:lnTo>
                    <a:lnTo>
                      <a:pt x="1" y="0"/>
                    </a:lnTo>
                    <a:lnTo>
                      <a:pt x="2" y="1"/>
                    </a:lnTo>
                    <a:lnTo>
                      <a:pt x="2" y="3"/>
                    </a:lnTo>
                    <a:lnTo>
                      <a:pt x="3" y="5"/>
                    </a:lnTo>
                    <a:lnTo>
                      <a:pt x="3" y="7"/>
                    </a:lnTo>
                    <a:lnTo>
                      <a:pt x="5" y="9"/>
                    </a:lnTo>
                    <a:lnTo>
                      <a:pt x="6" y="11"/>
                    </a:lnTo>
                    <a:lnTo>
                      <a:pt x="9" y="14"/>
                    </a:lnTo>
                    <a:lnTo>
                      <a:pt x="11" y="16"/>
                    </a:lnTo>
                    <a:lnTo>
                      <a:pt x="10" y="18"/>
                    </a:lnTo>
                  </a:path>
                </a:pathLst>
              </a:custGeom>
              <a:solidFill>
                <a:srgbClr val="206000"/>
              </a:solidFill>
              <a:ln w="12700" cap="rnd">
                <a:noFill/>
                <a:round/>
                <a:headEnd/>
                <a:tailEnd/>
              </a:ln>
            </p:spPr>
            <p:txBody>
              <a:bodyPr/>
              <a:lstStyle/>
              <a:p>
                <a:endParaRPr lang="en-US">
                  <a:solidFill>
                    <a:srgbClr val="000000"/>
                  </a:solidFill>
                </a:endParaRPr>
              </a:p>
            </p:txBody>
          </p:sp>
          <p:sp>
            <p:nvSpPr>
              <p:cNvPr id="29419" name="Freeform 540"/>
              <p:cNvSpPr>
                <a:spLocks/>
              </p:cNvSpPr>
              <p:nvPr/>
            </p:nvSpPr>
            <p:spPr bwMode="auto">
              <a:xfrm>
                <a:off x="3386" y="2581"/>
                <a:ext cx="53" cy="27"/>
              </a:xfrm>
              <a:custGeom>
                <a:avLst/>
                <a:gdLst>
                  <a:gd name="T0" fmla="*/ 51 w 53"/>
                  <a:gd name="T1" fmla="*/ 26 h 27"/>
                  <a:gd name="T2" fmla="*/ 51 w 53"/>
                  <a:gd name="T3" fmla="*/ 26 h 27"/>
                  <a:gd name="T4" fmla="*/ 48 w 53"/>
                  <a:gd name="T5" fmla="*/ 25 h 27"/>
                  <a:gd name="T6" fmla="*/ 45 w 53"/>
                  <a:gd name="T7" fmla="*/ 24 h 27"/>
                  <a:gd name="T8" fmla="*/ 41 w 53"/>
                  <a:gd name="T9" fmla="*/ 22 h 27"/>
                  <a:gd name="T10" fmla="*/ 38 w 53"/>
                  <a:gd name="T11" fmla="*/ 21 h 27"/>
                  <a:gd name="T12" fmla="*/ 34 w 53"/>
                  <a:gd name="T13" fmla="*/ 20 h 27"/>
                  <a:gd name="T14" fmla="*/ 31 w 53"/>
                  <a:gd name="T15" fmla="*/ 18 h 27"/>
                  <a:gd name="T16" fmla="*/ 27 w 53"/>
                  <a:gd name="T17" fmla="*/ 16 h 27"/>
                  <a:gd name="T18" fmla="*/ 23 w 53"/>
                  <a:gd name="T19" fmla="*/ 15 h 27"/>
                  <a:gd name="T20" fmla="*/ 19 w 53"/>
                  <a:gd name="T21" fmla="*/ 13 h 27"/>
                  <a:gd name="T22" fmla="*/ 16 w 53"/>
                  <a:gd name="T23" fmla="*/ 11 h 27"/>
                  <a:gd name="T24" fmla="*/ 13 w 53"/>
                  <a:gd name="T25" fmla="*/ 10 h 27"/>
                  <a:gd name="T26" fmla="*/ 10 w 53"/>
                  <a:gd name="T27" fmla="*/ 8 h 27"/>
                  <a:gd name="T28" fmla="*/ 7 w 53"/>
                  <a:gd name="T29" fmla="*/ 6 h 27"/>
                  <a:gd name="T30" fmla="*/ 4 w 53"/>
                  <a:gd name="T31" fmla="*/ 5 h 27"/>
                  <a:gd name="T32" fmla="*/ 2 w 53"/>
                  <a:gd name="T33" fmla="*/ 4 h 27"/>
                  <a:gd name="T34" fmla="*/ 0 w 53"/>
                  <a:gd name="T35" fmla="*/ 2 h 27"/>
                  <a:gd name="T36" fmla="*/ 1 w 53"/>
                  <a:gd name="T37" fmla="*/ 0 h 27"/>
                  <a:gd name="T38" fmla="*/ 3 w 53"/>
                  <a:gd name="T39" fmla="*/ 1 h 27"/>
                  <a:gd name="T40" fmla="*/ 5 w 53"/>
                  <a:gd name="T41" fmla="*/ 3 h 27"/>
                  <a:gd name="T42" fmla="*/ 9 w 53"/>
                  <a:gd name="T43" fmla="*/ 4 h 27"/>
                  <a:gd name="T44" fmla="*/ 11 w 53"/>
                  <a:gd name="T45" fmla="*/ 6 h 27"/>
                  <a:gd name="T46" fmla="*/ 14 w 53"/>
                  <a:gd name="T47" fmla="*/ 8 h 27"/>
                  <a:gd name="T48" fmla="*/ 17 w 53"/>
                  <a:gd name="T49" fmla="*/ 9 h 27"/>
                  <a:gd name="T50" fmla="*/ 21 w 53"/>
                  <a:gd name="T51" fmla="*/ 11 h 27"/>
                  <a:gd name="T52" fmla="*/ 25 w 53"/>
                  <a:gd name="T53" fmla="*/ 13 h 27"/>
                  <a:gd name="T54" fmla="*/ 28 w 53"/>
                  <a:gd name="T55" fmla="*/ 14 h 27"/>
                  <a:gd name="T56" fmla="*/ 32 w 53"/>
                  <a:gd name="T57" fmla="*/ 16 h 27"/>
                  <a:gd name="T58" fmla="*/ 35 w 53"/>
                  <a:gd name="T59" fmla="*/ 18 h 27"/>
                  <a:gd name="T60" fmla="*/ 39 w 53"/>
                  <a:gd name="T61" fmla="*/ 19 h 27"/>
                  <a:gd name="T62" fmla="*/ 42 w 53"/>
                  <a:gd name="T63" fmla="*/ 20 h 27"/>
                  <a:gd name="T64" fmla="*/ 46 w 53"/>
                  <a:gd name="T65" fmla="*/ 22 h 27"/>
                  <a:gd name="T66" fmla="*/ 49 w 53"/>
                  <a:gd name="T67" fmla="*/ 23 h 27"/>
                  <a:gd name="T68" fmla="*/ 52 w 53"/>
                  <a:gd name="T69" fmla="*/ 25 h 27"/>
                  <a:gd name="T70" fmla="*/ 51 w 53"/>
                  <a:gd name="T71" fmla="*/ 26 h 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3"/>
                  <a:gd name="T109" fmla="*/ 0 h 27"/>
                  <a:gd name="T110" fmla="*/ 53 w 53"/>
                  <a:gd name="T111" fmla="*/ 27 h 2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3" h="27">
                    <a:moveTo>
                      <a:pt x="51" y="26"/>
                    </a:moveTo>
                    <a:lnTo>
                      <a:pt x="51" y="26"/>
                    </a:lnTo>
                    <a:lnTo>
                      <a:pt x="48" y="25"/>
                    </a:lnTo>
                    <a:lnTo>
                      <a:pt x="45" y="24"/>
                    </a:lnTo>
                    <a:lnTo>
                      <a:pt x="41" y="22"/>
                    </a:lnTo>
                    <a:lnTo>
                      <a:pt x="38" y="21"/>
                    </a:lnTo>
                    <a:lnTo>
                      <a:pt x="34" y="20"/>
                    </a:lnTo>
                    <a:lnTo>
                      <a:pt x="31" y="18"/>
                    </a:lnTo>
                    <a:lnTo>
                      <a:pt x="27" y="16"/>
                    </a:lnTo>
                    <a:lnTo>
                      <a:pt x="23" y="15"/>
                    </a:lnTo>
                    <a:lnTo>
                      <a:pt x="19" y="13"/>
                    </a:lnTo>
                    <a:lnTo>
                      <a:pt x="16" y="11"/>
                    </a:lnTo>
                    <a:lnTo>
                      <a:pt x="13" y="10"/>
                    </a:lnTo>
                    <a:lnTo>
                      <a:pt x="10" y="8"/>
                    </a:lnTo>
                    <a:lnTo>
                      <a:pt x="7" y="6"/>
                    </a:lnTo>
                    <a:lnTo>
                      <a:pt x="4" y="5"/>
                    </a:lnTo>
                    <a:lnTo>
                      <a:pt x="2" y="4"/>
                    </a:lnTo>
                    <a:lnTo>
                      <a:pt x="0" y="2"/>
                    </a:lnTo>
                    <a:lnTo>
                      <a:pt x="1" y="0"/>
                    </a:lnTo>
                    <a:lnTo>
                      <a:pt x="3" y="1"/>
                    </a:lnTo>
                    <a:lnTo>
                      <a:pt x="5" y="3"/>
                    </a:lnTo>
                    <a:lnTo>
                      <a:pt x="9" y="4"/>
                    </a:lnTo>
                    <a:lnTo>
                      <a:pt x="11" y="6"/>
                    </a:lnTo>
                    <a:lnTo>
                      <a:pt x="14" y="8"/>
                    </a:lnTo>
                    <a:lnTo>
                      <a:pt x="17" y="9"/>
                    </a:lnTo>
                    <a:lnTo>
                      <a:pt x="21" y="11"/>
                    </a:lnTo>
                    <a:lnTo>
                      <a:pt x="25" y="13"/>
                    </a:lnTo>
                    <a:lnTo>
                      <a:pt x="28" y="14"/>
                    </a:lnTo>
                    <a:lnTo>
                      <a:pt x="32" y="16"/>
                    </a:lnTo>
                    <a:lnTo>
                      <a:pt x="35" y="18"/>
                    </a:lnTo>
                    <a:lnTo>
                      <a:pt x="39" y="19"/>
                    </a:lnTo>
                    <a:lnTo>
                      <a:pt x="42" y="20"/>
                    </a:lnTo>
                    <a:lnTo>
                      <a:pt x="46" y="22"/>
                    </a:lnTo>
                    <a:lnTo>
                      <a:pt x="49" y="23"/>
                    </a:lnTo>
                    <a:lnTo>
                      <a:pt x="52" y="25"/>
                    </a:lnTo>
                    <a:lnTo>
                      <a:pt x="51" y="26"/>
                    </a:lnTo>
                  </a:path>
                </a:pathLst>
              </a:custGeom>
              <a:solidFill>
                <a:srgbClr val="206000"/>
              </a:solidFill>
              <a:ln w="12700" cap="rnd">
                <a:noFill/>
                <a:round/>
                <a:headEnd/>
                <a:tailEnd/>
              </a:ln>
            </p:spPr>
            <p:txBody>
              <a:bodyPr/>
              <a:lstStyle/>
              <a:p>
                <a:endParaRPr lang="en-US">
                  <a:solidFill>
                    <a:srgbClr val="000000"/>
                  </a:solidFill>
                </a:endParaRPr>
              </a:p>
            </p:txBody>
          </p:sp>
          <p:sp>
            <p:nvSpPr>
              <p:cNvPr id="29420" name="Freeform 541"/>
              <p:cNvSpPr>
                <a:spLocks/>
              </p:cNvSpPr>
              <p:nvPr/>
            </p:nvSpPr>
            <p:spPr bwMode="auto">
              <a:xfrm>
                <a:off x="3442" y="2610"/>
                <a:ext cx="77" cy="24"/>
              </a:xfrm>
              <a:custGeom>
                <a:avLst/>
                <a:gdLst>
                  <a:gd name="T0" fmla="*/ 75 w 77"/>
                  <a:gd name="T1" fmla="*/ 23 h 24"/>
                  <a:gd name="T2" fmla="*/ 73 w 77"/>
                  <a:gd name="T3" fmla="*/ 23 h 24"/>
                  <a:gd name="T4" fmla="*/ 70 w 77"/>
                  <a:gd name="T5" fmla="*/ 22 h 24"/>
                  <a:gd name="T6" fmla="*/ 66 w 77"/>
                  <a:gd name="T7" fmla="*/ 21 h 24"/>
                  <a:gd name="T8" fmla="*/ 62 w 77"/>
                  <a:gd name="T9" fmla="*/ 20 h 24"/>
                  <a:gd name="T10" fmla="*/ 57 w 77"/>
                  <a:gd name="T11" fmla="*/ 19 h 24"/>
                  <a:gd name="T12" fmla="*/ 51 w 77"/>
                  <a:gd name="T13" fmla="*/ 17 h 24"/>
                  <a:gd name="T14" fmla="*/ 46 w 77"/>
                  <a:gd name="T15" fmla="*/ 16 h 24"/>
                  <a:gd name="T16" fmla="*/ 40 w 77"/>
                  <a:gd name="T17" fmla="*/ 14 h 24"/>
                  <a:gd name="T18" fmla="*/ 34 w 77"/>
                  <a:gd name="T19" fmla="*/ 13 h 24"/>
                  <a:gd name="T20" fmla="*/ 29 w 77"/>
                  <a:gd name="T21" fmla="*/ 10 h 24"/>
                  <a:gd name="T22" fmla="*/ 22 w 77"/>
                  <a:gd name="T23" fmla="*/ 9 h 24"/>
                  <a:gd name="T24" fmla="*/ 18 w 77"/>
                  <a:gd name="T25" fmla="*/ 7 h 24"/>
                  <a:gd name="T26" fmla="*/ 12 w 77"/>
                  <a:gd name="T27" fmla="*/ 6 h 24"/>
                  <a:gd name="T28" fmla="*/ 7 w 77"/>
                  <a:gd name="T29" fmla="*/ 4 h 24"/>
                  <a:gd name="T30" fmla="*/ 3 w 77"/>
                  <a:gd name="T31" fmla="*/ 3 h 24"/>
                  <a:gd name="T32" fmla="*/ 0 w 77"/>
                  <a:gd name="T33" fmla="*/ 1 h 24"/>
                  <a:gd name="T34" fmla="*/ 1 w 77"/>
                  <a:gd name="T35" fmla="*/ 0 h 24"/>
                  <a:gd name="T36" fmla="*/ 4 w 77"/>
                  <a:gd name="T37" fmla="*/ 1 h 24"/>
                  <a:gd name="T38" fmla="*/ 8 w 77"/>
                  <a:gd name="T39" fmla="*/ 2 h 24"/>
                  <a:gd name="T40" fmla="*/ 13 w 77"/>
                  <a:gd name="T41" fmla="*/ 3 h 24"/>
                  <a:gd name="T42" fmla="*/ 18 w 77"/>
                  <a:gd name="T43" fmla="*/ 6 h 24"/>
                  <a:gd name="T44" fmla="*/ 23 w 77"/>
                  <a:gd name="T45" fmla="*/ 7 h 24"/>
                  <a:gd name="T46" fmla="*/ 30 w 77"/>
                  <a:gd name="T47" fmla="*/ 9 h 24"/>
                  <a:gd name="T48" fmla="*/ 35 w 77"/>
                  <a:gd name="T49" fmla="*/ 10 h 24"/>
                  <a:gd name="T50" fmla="*/ 41 w 77"/>
                  <a:gd name="T51" fmla="*/ 13 h 24"/>
                  <a:gd name="T52" fmla="*/ 46 w 77"/>
                  <a:gd name="T53" fmla="*/ 14 h 24"/>
                  <a:gd name="T54" fmla="*/ 52 w 77"/>
                  <a:gd name="T55" fmla="*/ 15 h 24"/>
                  <a:gd name="T56" fmla="*/ 58 w 77"/>
                  <a:gd name="T57" fmla="*/ 17 h 24"/>
                  <a:gd name="T58" fmla="*/ 62 w 77"/>
                  <a:gd name="T59" fmla="*/ 18 h 24"/>
                  <a:gd name="T60" fmla="*/ 66 w 77"/>
                  <a:gd name="T61" fmla="*/ 20 h 24"/>
                  <a:gd name="T62" fmla="*/ 70 w 77"/>
                  <a:gd name="T63" fmla="*/ 20 h 24"/>
                  <a:gd name="T64" fmla="*/ 74 w 77"/>
                  <a:gd name="T65" fmla="*/ 21 h 24"/>
                  <a:gd name="T66" fmla="*/ 76 w 77"/>
                  <a:gd name="T67" fmla="*/ 21 h 24"/>
                  <a:gd name="T68" fmla="*/ 75 w 77"/>
                  <a:gd name="T69" fmla="*/ 23 h 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7"/>
                  <a:gd name="T106" fmla="*/ 0 h 24"/>
                  <a:gd name="T107" fmla="*/ 77 w 77"/>
                  <a:gd name="T108" fmla="*/ 24 h 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7" h="24">
                    <a:moveTo>
                      <a:pt x="75" y="23"/>
                    </a:moveTo>
                    <a:lnTo>
                      <a:pt x="73" y="23"/>
                    </a:lnTo>
                    <a:lnTo>
                      <a:pt x="70" y="22"/>
                    </a:lnTo>
                    <a:lnTo>
                      <a:pt x="66" y="21"/>
                    </a:lnTo>
                    <a:lnTo>
                      <a:pt x="62" y="20"/>
                    </a:lnTo>
                    <a:lnTo>
                      <a:pt x="57" y="19"/>
                    </a:lnTo>
                    <a:lnTo>
                      <a:pt x="51" y="17"/>
                    </a:lnTo>
                    <a:lnTo>
                      <a:pt x="46" y="16"/>
                    </a:lnTo>
                    <a:lnTo>
                      <a:pt x="40" y="14"/>
                    </a:lnTo>
                    <a:lnTo>
                      <a:pt x="34" y="13"/>
                    </a:lnTo>
                    <a:lnTo>
                      <a:pt x="29" y="10"/>
                    </a:lnTo>
                    <a:lnTo>
                      <a:pt x="22" y="9"/>
                    </a:lnTo>
                    <a:lnTo>
                      <a:pt x="18" y="7"/>
                    </a:lnTo>
                    <a:lnTo>
                      <a:pt x="12" y="6"/>
                    </a:lnTo>
                    <a:lnTo>
                      <a:pt x="7" y="4"/>
                    </a:lnTo>
                    <a:lnTo>
                      <a:pt x="3" y="3"/>
                    </a:lnTo>
                    <a:lnTo>
                      <a:pt x="0" y="1"/>
                    </a:lnTo>
                    <a:lnTo>
                      <a:pt x="1" y="0"/>
                    </a:lnTo>
                    <a:lnTo>
                      <a:pt x="4" y="1"/>
                    </a:lnTo>
                    <a:lnTo>
                      <a:pt x="8" y="2"/>
                    </a:lnTo>
                    <a:lnTo>
                      <a:pt x="13" y="3"/>
                    </a:lnTo>
                    <a:lnTo>
                      <a:pt x="18" y="6"/>
                    </a:lnTo>
                    <a:lnTo>
                      <a:pt x="23" y="7"/>
                    </a:lnTo>
                    <a:lnTo>
                      <a:pt x="30" y="9"/>
                    </a:lnTo>
                    <a:lnTo>
                      <a:pt x="35" y="10"/>
                    </a:lnTo>
                    <a:lnTo>
                      <a:pt x="41" y="13"/>
                    </a:lnTo>
                    <a:lnTo>
                      <a:pt x="46" y="14"/>
                    </a:lnTo>
                    <a:lnTo>
                      <a:pt x="52" y="15"/>
                    </a:lnTo>
                    <a:lnTo>
                      <a:pt x="58" y="17"/>
                    </a:lnTo>
                    <a:lnTo>
                      <a:pt x="62" y="18"/>
                    </a:lnTo>
                    <a:lnTo>
                      <a:pt x="66" y="20"/>
                    </a:lnTo>
                    <a:lnTo>
                      <a:pt x="70" y="20"/>
                    </a:lnTo>
                    <a:lnTo>
                      <a:pt x="74" y="21"/>
                    </a:lnTo>
                    <a:lnTo>
                      <a:pt x="76" y="21"/>
                    </a:lnTo>
                    <a:lnTo>
                      <a:pt x="75" y="23"/>
                    </a:lnTo>
                  </a:path>
                </a:pathLst>
              </a:custGeom>
              <a:solidFill>
                <a:srgbClr val="206000"/>
              </a:solidFill>
              <a:ln w="12700" cap="rnd">
                <a:noFill/>
                <a:round/>
                <a:headEnd/>
                <a:tailEnd/>
              </a:ln>
            </p:spPr>
            <p:txBody>
              <a:bodyPr/>
              <a:lstStyle/>
              <a:p>
                <a:endParaRPr lang="en-US">
                  <a:solidFill>
                    <a:srgbClr val="000000"/>
                  </a:solidFill>
                </a:endParaRPr>
              </a:p>
            </p:txBody>
          </p:sp>
          <p:sp>
            <p:nvSpPr>
              <p:cNvPr id="29421" name="Freeform 542"/>
              <p:cNvSpPr>
                <a:spLocks/>
              </p:cNvSpPr>
              <p:nvPr/>
            </p:nvSpPr>
            <p:spPr bwMode="auto">
              <a:xfrm>
                <a:off x="3519" y="2633"/>
                <a:ext cx="4" cy="4"/>
              </a:xfrm>
              <a:custGeom>
                <a:avLst/>
                <a:gdLst>
                  <a:gd name="T0" fmla="*/ 2 w 4"/>
                  <a:gd name="T1" fmla="*/ 0 h 4"/>
                  <a:gd name="T2" fmla="*/ 3 w 4"/>
                  <a:gd name="T3" fmla="*/ 1 h 4"/>
                  <a:gd name="T4" fmla="*/ 3 w 4"/>
                  <a:gd name="T5" fmla="*/ 2 h 4"/>
                  <a:gd name="T6" fmla="*/ 2 w 4"/>
                  <a:gd name="T7" fmla="*/ 3 h 4"/>
                  <a:gd name="T8" fmla="*/ 0 w 4"/>
                  <a:gd name="T9" fmla="*/ 3 h 4"/>
                  <a:gd name="T10" fmla="*/ 2 w 4"/>
                  <a:gd name="T11" fmla="*/ 0 h 4"/>
                  <a:gd name="T12" fmla="*/ 0 60000 65536"/>
                  <a:gd name="T13" fmla="*/ 0 60000 65536"/>
                  <a:gd name="T14" fmla="*/ 0 60000 65536"/>
                  <a:gd name="T15" fmla="*/ 0 60000 65536"/>
                  <a:gd name="T16" fmla="*/ 0 60000 65536"/>
                  <a:gd name="T17" fmla="*/ 0 60000 65536"/>
                  <a:gd name="T18" fmla="*/ 0 w 4"/>
                  <a:gd name="T19" fmla="*/ 0 h 4"/>
                  <a:gd name="T20" fmla="*/ 4 w 4"/>
                  <a:gd name="T21" fmla="*/ 4 h 4"/>
                </a:gdLst>
                <a:ahLst/>
                <a:cxnLst>
                  <a:cxn ang="T12">
                    <a:pos x="T0" y="T1"/>
                  </a:cxn>
                  <a:cxn ang="T13">
                    <a:pos x="T2" y="T3"/>
                  </a:cxn>
                  <a:cxn ang="T14">
                    <a:pos x="T4" y="T5"/>
                  </a:cxn>
                  <a:cxn ang="T15">
                    <a:pos x="T6" y="T7"/>
                  </a:cxn>
                  <a:cxn ang="T16">
                    <a:pos x="T8" y="T9"/>
                  </a:cxn>
                  <a:cxn ang="T17">
                    <a:pos x="T10" y="T11"/>
                  </a:cxn>
                </a:cxnLst>
                <a:rect l="T18" t="T19" r="T20" b="T21"/>
                <a:pathLst>
                  <a:path w="4" h="4">
                    <a:moveTo>
                      <a:pt x="2" y="0"/>
                    </a:moveTo>
                    <a:lnTo>
                      <a:pt x="3" y="1"/>
                    </a:lnTo>
                    <a:lnTo>
                      <a:pt x="3" y="2"/>
                    </a:lnTo>
                    <a:lnTo>
                      <a:pt x="2" y="3"/>
                    </a:lnTo>
                    <a:lnTo>
                      <a:pt x="0" y="3"/>
                    </a:lnTo>
                    <a:lnTo>
                      <a:pt x="2" y="0"/>
                    </a:lnTo>
                  </a:path>
                </a:pathLst>
              </a:custGeom>
              <a:solidFill>
                <a:srgbClr val="206000"/>
              </a:solidFill>
              <a:ln w="12700" cap="rnd">
                <a:noFill/>
                <a:round/>
                <a:headEnd/>
                <a:tailEnd/>
              </a:ln>
            </p:spPr>
            <p:txBody>
              <a:bodyPr/>
              <a:lstStyle/>
              <a:p>
                <a:endParaRPr lang="en-US">
                  <a:solidFill>
                    <a:srgbClr val="000000"/>
                  </a:solidFill>
                </a:endParaRPr>
              </a:p>
            </p:txBody>
          </p:sp>
          <p:sp>
            <p:nvSpPr>
              <p:cNvPr id="29422" name="Freeform 543"/>
              <p:cNvSpPr>
                <a:spLocks/>
              </p:cNvSpPr>
              <p:nvPr/>
            </p:nvSpPr>
            <p:spPr bwMode="auto">
              <a:xfrm>
                <a:off x="3361" y="2586"/>
                <a:ext cx="301" cy="304"/>
              </a:xfrm>
              <a:custGeom>
                <a:avLst/>
                <a:gdLst>
                  <a:gd name="T0" fmla="*/ 1 w 301"/>
                  <a:gd name="T1" fmla="*/ 39 h 304"/>
                  <a:gd name="T2" fmla="*/ 2 w 301"/>
                  <a:gd name="T3" fmla="*/ 54 h 304"/>
                  <a:gd name="T4" fmla="*/ 1 w 301"/>
                  <a:gd name="T5" fmla="*/ 67 h 304"/>
                  <a:gd name="T6" fmla="*/ 0 w 301"/>
                  <a:gd name="T7" fmla="*/ 78 h 304"/>
                  <a:gd name="T8" fmla="*/ 0 w 301"/>
                  <a:gd name="T9" fmla="*/ 101 h 304"/>
                  <a:gd name="T10" fmla="*/ 0 w 301"/>
                  <a:gd name="T11" fmla="*/ 129 h 304"/>
                  <a:gd name="T12" fmla="*/ 1 w 301"/>
                  <a:gd name="T13" fmla="*/ 158 h 304"/>
                  <a:gd name="T14" fmla="*/ 1 w 301"/>
                  <a:gd name="T15" fmla="*/ 182 h 304"/>
                  <a:gd name="T16" fmla="*/ 3 w 301"/>
                  <a:gd name="T17" fmla="*/ 195 h 304"/>
                  <a:gd name="T18" fmla="*/ 9 w 301"/>
                  <a:gd name="T19" fmla="*/ 205 h 304"/>
                  <a:gd name="T20" fmla="*/ 20 w 301"/>
                  <a:gd name="T21" fmla="*/ 213 h 304"/>
                  <a:gd name="T22" fmla="*/ 32 w 301"/>
                  <a:gd name="T23" fmla="*/ 219 h 304"/>
                  <a:gd name="T24" fmla="*/ 43 w 301"/>
                  <a:gd name="T25" fmla="*/ 224 h 304"/>
                  <a:gd name="T26" fmla="*/ 50 w 301"/>
                  <a:gd name="T27" fmla="*/ 226 h 304"/>
                  <a:gd name="T28" fmla="*/ 58 w 301"/>
                  <a:gd name="T29" fmla="*/ 229 h 304"/>
                  <a:gd name="T30" fmla="*/ 74 w 301"/>
                  <a:gd name="T31" fmla="*/ 235 h 304"/>
                  <a:gd name="T32" fmla="*/ 97 w 301"/>
                  <a:gd name="T33" fmla="*/ 242 h 304"/>
                  <a:gd name="T34" fmla="*/ 124 w 301"/>
                  <a:gd name="T35" fmla="*/ 250 h 304"/>
                  <a:gd name="T36" fmla="*/ 153 w 301"/>
                  <a:gd name="T37" fmla="*/ 260 h 304"/>
                  <a:gd name="T38" fmla="*/ 183 w 301"/>
                  <a:gd name="T39" fmla="*/ 270 h 304"/>
                  <a:gd name="T40" fmla="*/ 212 w 301"/>
                  <a:gd name="T41" fmla="*/ 280 h 304"/>
                  <a:gd name="T42" fmla="*/ 238 w 301"/>
                  <a:gd name="T43" fmla="*/ 289 h 304"/>
                  <a:gd name="T44" fmla="*/ 259 w 301"/>
                  <a:gd name="T45" fmla="*/ 295 h 304"/>
                  <a:gd name="T46" fmla="*/ 274 w 301"/>
                  <a:gd name="T47" fmla="*/ 300 h 304"/>
                  <a:gd name="T48" fmla="*/ 288 w 301"/>
                  <a:gd name="T49" fmla="*/ 303 h 304"/>
                  <a:gd name="T50" fmla="*/ 295 w 301"/>
                  <a:gd name="T51" fmla="*/ 299 h 304"/>
                  <a:gd name="T52" fmla="*/ 295 w 301"/>
                  <a:gd name="T53" fmla="*/ 293 h 304"/>
                  <a:gd name="T54" fmla="*/ 295 w 301"/>
                  <a:gd name="T55" fmla="*/ 288 h 304"/>
                  <a:gd name="T56" fmla="*/ 295 w 301"/>
                  <a:gd name="T57" fmla="*/ 275 h 304"/>
                  <a:gd name="T58" fmla="*/ 295 w 301"/>
                  <a:gd name="T59" fmla="*/ 256 h 304"/>
                  <a:gd name="T60" fmla="*/ 296 w 301"/>
                  <a:gd name="T61" fmla="*/ 234 h 304"/>
                  <a:gd name="T62" fmla="*/ 296 w 301"/>
                  <a:gd name="T63" fmla="*/ 209 h 304"/>
                  <a:gd name="T64" fmla="*/ 297 w 301"/>
                  <a:gd name="T65" fmla="*/ 183 h 304"/>
                  <a:gd name="T66" fmla="*/ 297 w 301"/>
                  <a:gd name="T67" fmla="*/ 158 h 304"/>
                  <a:gd name="T68" fmla="*/ 297 w 301"/>
                  <a:gd name="T69" fmla="*/ 135 h 304"/>
                  <a:gd name="T70" fmla="*/ 297 w 301"/>
                  <a:gd name="T71" fmla="*/ 117 h 304"/>
                  <a:gd name="T72" fmla="*/ 297 w 301"/>
                  <a:gd name="T73" fmla="*/ 104 h 304"/>
                  <a:gd name="T74" fmla="*/ 298 w 301"/>
                  <a:gd name="T75" fmla="*/ 98 h 304"/>
                  <a:gd name="T76" fmla="*/ 300 w 301"/>
                  <a:gd name="T77" fmla="*/ 86 h 304"/>
                  <a:gd name="T78" fmla="*/ 299 w 301"/>
                  <a:gd name="T79" fmla="*/ 74 h 304"/>
                  <a:gd name="T80" fmla="*/ 286 w 301"/>
                  <a:gd name="T81" fmla="*/ 72 h 304"/>
                  <a:gd name="T82" fmla="*/ 263 w 301"/>
                  <a:gd name="T83" fmla="*/ 68 h 304"/>
                  <a:gd name="T84" fmla="*/ 237 w 301"/>
                  <a:gd name="T85" fmla="*/ 64 h 304"/>
                  <a:gd name="T86" fmla="*/ 209 w 301"/>
                  <a:gd name="T87" fmla="*/ 59 h 304"/>
                  <a:gd name="T88" fmla="*/ 178 w 301"/>
                  <a:gd name="T89" fmla="*/ 54 h 304"/>
                  <a:gd name="T90" fmla="*/ 146 w 301"/>
                  <a:gd name="T91" fmla="*/ 48 h 304"/>
                  <a:gd name="T92" fmla="*/ 115 w 301"/>
                  <a:gd name="T93" fmla="*/ 41 h 304"/>
                  <a:gd name="T94" fmla="*/ 86 w 301"/>
                  <a:gd name="T95" fmla="*/ 34 h 304"/>
                  <a:gd name="T96" fmla="*/ 59 w 301"/>
                  <a:gd name="T97" fmla="*/ 27 h 304"/>
                  <a:gd name="T98" fmla="*/ 37 w 301"/>
                  <a:gd name="T99" fmla="*/ 19 h 304"/>
                  <a:gd name="T100" fmla="*/ 19 w 301"/>
                  <a:gd name="T101" fmla="*/ 13 h 304"/>
                  <a:gd name="T102" fmla="*/ 16 w 301"/>
                  <a:gd name="T103" fmla="*/ 11 h 304"/>
                  <a:gd name="T104" fmla="*/ 10 w 301"/>
                  <a:gd name="T105" fmla="*/ 6 h 304"/>
                  <a:gd name="T106" fmla="*/ 7 w 301"/>
                  <a:gd name="T107" fmla="*/ 0 h 304"/>
                  <a:gd name="T108" fmla="*/ 2 w 301"/>
                  <a:gd name="T109" fmla="*/ 4 h 304"/>
                  <a:gd name="T110" fmla="*/ 2 w 301"/>
                  <a:gd name="T111" fmla="*/ 15 h 304"/>
                  <a:gd name="T112" fmla="*/ 1 w 301"/>
                  <a:gd name="T113" fmla="*/ 2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1"/>
                  <a:gd name="T172" fmla="*/ 0 h 304"/>
                  <a:gd name="T173" fmla="*/ 301 w 301"/>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1" h="304">
                    <a:moveTo>
                      <a:pt x="1" y="30"/>
                    </a:moveTo>
                    <a:lnTo>
                      <a:pt x="1" y="35"/>
                    </a:lnTo>
                    <a:lnTo>
                      <a:pt x="1" y="39"/>
                    </a:lnTo>
                    <a:lnTo>
                      <a:pt x="1" y="44"/>
                    </a:lnTo>
                    <a:lnTo>
                      <a:pt x="1" y="49"/>
                    </a:lnTo>
                    <a:lnTo>
                      <a:pt x="2" y="54"/>
                    </a:lnTo>
                    <a:lnTo>
                      <a:pt x="2" y="59"/>
                    </a:lnTo>
                    <a:lnTo>
                      <a:pt x="1" y="63"/>
                    </a:lnTo>
                    <a:lnTo>
                      <a:pt x="1" y="67"/>
                    </a:lnTo>
                    <a:lnTo>
                      <a:pt x="1" y="69"/>
                    </a:lnTo>
                    <a:lnTo>
                      <a:pt x="1" y="73"/>
                    </a:lnTo>
                    <a:lnTo>
                      <a:pt x="0" y="78"/>
                    </a:lnTo>
                    <a:lnTo>
                      <a:pt x="0" y="85"/>
                    </a:lnTo>
                    <a:lnTo>
                      <a:pt x="0" y="93"/>
                    </a:lnTo>
                    <a:lnTo>
                      <a:pt x="0" y="101"/>
                    </a:lnTo>
                    <a:lnTo>
                      <a:pt x="0" y="110"/>
                    </a:lnTo>
                    <a:lnTo>
                      <a:pt x="0" y="120"/>
                    </a:lnTo>
                    <a:lnTo>
                      <a:pt x="0" y="129"/>
                    </a:lnTo>
                    <a:lnTo>
                      <a:pt x="1" y="139"/>
                    </a:lnTo>
                    <a:lnTo>
                      <a:pt x="1" y="149"/>
                    </a:lnTo>
                    <a:lnTo>
                      <a:pt x="1" y="158"/>
                    </a:lnTo>
                    <a:lnTo>
                      <a:pt x="1" y="167"/>
                    </a:lnTo>
                    <a:lnTo>
                      <a:pt x="1" y="174"/>
                    </a:lnTo>
                    <a:lnTo>
                      <a:pt x="1" y="182"/>
                    </a:lnTo>
                    <a:lnTo>
                      <a:pt x="1" y="188"/>
                    </a:lnTo>
                    <a:lnTo>
                      <a:pt x="2" y="191"/>
                    </a:lnTo>
                    <a:lnTo>
                      <a:pt x="3" y="195"/>
                    </a:lnTo>
                    <a:lnTo>
                      <a:pt x="4" y="199"/>
                    </a:lnTo>
                    <a:lnTo>
                      <a:pt x="7" y="202"/>
                    </a:lnTo>
                    <a:lnTo>
                      <a:pt x="9" y="205"/>
                    </a:lnTo>
                    <a:lnTo>
                      <a:pt x="13" y="208"/>
                    </a:lnTo>
                    <a:lnTo>
                      <a:pt x="16" y="210"/>
                    </a:lnTo>
                    <a:lnTo>
                      <a:pt x="20" y="213"/>
                    </a:lnTo>
                    <a:lnTo>
                      <a:pt x="24" y="215"/>
                    </a:lnTo>
                    <a:lnTo>
                      <a:pt x="28" y="217"/>
                    </a:lnTo>
                    <a:lnTo>
                      <a:pt x="32" y="219"/>
                    </a:lnTo>
                    <a:lnTo>
                      <a:pt x="36" y="220"/>
                    </a:lnTo>
                    <a:lnTo>
                      <a:pt x="40" y="222"/>
                    </a:lnTo>
                    <a:lnTo>
                      <a:pt x="43" y="224"/>
                    </a:lnTo>
                    <a:lnTo>
                      <a:pt x="47" y="225"/>
                    </a:lnTo>
                    <a:lnTo>
                      <a:pt x="49" y="226"/>
                    </a:lnTo>
                    <a:lnTo>
                      <a:pt x="50" y="226"/>
                    </a:lnTo>
                    <a:lnTo>
                      <a:pt x="52" y="226"/>
                    </a:lnTo>
                    <a:lnTo>
                      <a:pt x="54" y="228"/>
                    </a:lnTo>
                    <a:lnTo>
                      <a:pt x="58" y="229"/>
                    </a:lnTo>
                    <a:lnTo>
                      <a:pt x="63" y="230"/>
                    </a:lnTo>
                    <a:lnTo>
                      <a:pt x="68" y="232"/>
                    </a:lnTo>
                    <a:lnTo>
                      <a:pt x="74" y="235"/>
                    </a:lnTo>
                    <a:lnTo>
                      <a:pt x="81" y="236"/>
                    </a:lnTo>
                    <a:lnTo>
                      <a:pt x="89" y="239"/>
                    </a:lnTo>
                    <a:lnTo>
                      <a:pt x="97" y="242"/>
                    </a:lnTo>
                    <a:lnTo>
                      <a:pt x="105" y="245"/>
                    </a:lnTo>
                    <a:lnTo>
                      <a:pt x="114" y="247"/>
                    </a:lnTo>
                    <a:lnTo>
                      <a:pt x="124" y="250"/>
                    </a:lnTo>
                    <a:lnTo>
                      <a:pt x="133" y="254"/>
                    </a:lnTo>
                    <a:lnTo>
                      <a:pt x="143" y="257"/>
                    </a:lnTo>
                    <a:lnTo>
                      <a:pt x="153" y="260"/>
                    </a:lnTo>
                    <a:lnTo>
                      <a:pt x="163" y="264"/>
                    </a:lnTo>
                    <a:lnTo>
                      <a:pt x="173" y="267"/>
                    </a:lnTo>
                    <a:lnTo>
                      <a:pt x="183" y="270"/>
                    </a:lnTo>
                    <a:lnTo>
                      <a:pt x="193" y="274"/>
                    </a:lnTo>
                    <a:lnTo>
                      <a:pt x="203" y="277"/>
                    </a:lnTo>
                    <a:lnTo>
                      <a:pt x="212" y="280"/>
                    </a:lnTo>
                    <a:lnTo>
                      <a:pt x="221" y="283"/>
                    </a:lnTo>
                    <a:lnTo>
                      <a:pt x="230" y="285"/>
                    </a:lnTo>
                    <a:lnTo>
                      <a:pt x="238" y="289"/>
                    </a:lnTo>
                    <a:lnTo>
                      <a:pt x="246" y="291"/>
                    </a:lnTo>
                    <a:lnTo>
                      <a:pt x="253" y="293"/>
                    </a:lnTo>
                    <a:lnTo>
                      <a:pt x="259" y="295"/>
                    </a:lnTo>
                    <a:lnTo>
                      <a:pt x="265" y="297"/>
                    </a:lnTo>
                    <a:lnTo>
                      <a:pt x="270" y="299"/>
                    </a:lnTo>
                    <a:lnTo>
                      <a:pt x="274" y="300"/>
                    </a:lnTo>
                    <a:lnTo>
                      <a:pt x="277" y="300"/>
                    </a:lnTo>
                    <a:lnTo>
                      <a:pt x="283" y="302"/>
                    </a:lnTo>
                    <a:lnTo>
                      <a:pt x="288" y="303"/>
                    </a:lnTo>
                    <a:lnTo>
                      <a:pt x="292" y="302"/>
                    </a:lnTo>
                    <a:lnTo>
                      <a:pt x="293" y="301"/>
                    </a:lnTo>
                    <a:lnTo>
                      <a:pt x="295" y="299"/>
                    </a:lnTo>
                    <a:lnTo>
                      <a:pt x="295" y="297"/>
                    </a:lnTo>
                    <a:lnTo>
                      <a:pt x="295" y="295"/>
                    </a:lnTo>
                    <a:lnTo>
                      <a:pt x="295" y="293"/>
                    </a:lnTo>
                    <a:lnTo>
                      <a:pt x="295" y="292"/>
                    </a:lnTo>
                    <a:lnTo>
                      <a:pt x="295" y="290"/>
                    </a:lnTo>
                    <a:lnTo>
                      <a:pt x="295" y="288"/>
                    </a:lnTo>
                    <a:lnTo>
                      <a:pt x="295" y="285"/>
                    </a:lnTo>
                    <a:lnTo>
                      <a:pt x="295" y="280"/>
                    </a:lnTo>
                    <a:lnTo>
                      <a:pt x="295" y="275"/>
                    </a:lnTo>
                    <a:lnTo>
                      <a:pt x="295" y="270"/>
                    </a:lnTo>
                    <a:lnTo>
                      <a:pt x="295" y="263"/>
                    </a:lnTo>
                    <a:lnTo>
                      <a:pt x="295" y="256"/>
                    </a:lnTo>
                    <a:lnTo>
                      <a:pt x="295" y="250"/>
                    </a:lnTo>
                    <a:lnTo>
                      <a:pt x="296" y="242"/>
                    </a:lnTo>
                    <a:lnTo>
                      <a:pt x="296" y="234"/>
                    </a:lnTo>
                    <a:lnTo>
                      <a:pt x="296" y="226"/>
                    </a:lnTo>
                    <a:lnTo>
                      <a:pt x="296" y="218"/>
                    </a:lnTo>
                    <a:lnTo>
                      <a:pt x="296" y="209"/>
                    </a:lnTo>
                    <a:lnTo>
                      <a:pt x="296" y="200"/>
                    </a:lnTo>
                    <a:lnTo>
                      <a:pt x="297" y="192"/>
                    </a:lnTo>
                    <a:lnTo>
                      <a:pt x="297" y="183"/>
                    </a:lnTo>
                    <a:lnTo>
                      <a:pt x="297" y="174"/>
                    </a:lnTo>
                    <a:lnTo>
                      <a:pt x="297" y="166"/>
                    </a:lnTo>
                    <a:lnTo>
                      <a:pt x="297" y="158"/>
                    </a:lnTo>
                    <a:lnTo>
                      <a:pt x="297" y="150"/>
                    </a:lnTo>
                    <a:lnTo>
                      <a:pt x="297" y="143"/>
                    </a:lnTo>
                    <a:lnTo>
                      <a:pt x="297" y="135"/>
                    </a:lnTo>
                    <a:lnTo>
                      <a:pt x="297" y="129"/>
                    </a:lnTo>
                    <a:lnTo>
                      <a:pt x="297" y="123"/>
                    </a:lnTo>
                    <a:lnTo>
                      <a:pt x="297" y="117"/>
                    </a:lnTo>
                    <a:lnTo>
                      <a:pt x="297" y="112"/>
                    </a:lnTo>
                    <a:lnTo>
                      <a:pt x="297" y="108"/>
                    </a:lnTo>
                    <a:lnTo>
                      <a:pt x="297" y="104"/>
                    </a:lnTo>
                    <a:lnTo>
                      <a:pt x="298" y="101"/>
                    </a:lnTo>
                    <a:lnTo>
                      <a:pt x="298" y="98"/>
                    </a:lnTo>
                    <a:lnTo>
                      <a:pt x="299" y="95"/>
                    </a:lnTo>
                    <a:lnTo>
                      <a:pt x="299" y="91"/>
                    </a:lnTo>
                    <a:lnTo>
                      <a:pt x="300" y="86"/>
                    </a:lnTo>
                    <a:lnTo>
                      <a:pt x="300" y="82"/>
                    </a:lnTo>
                    <a:lnTo>
                      <a:pt x="300" y="78"/>
                    </a:lnTo>
                    <a:lnTo>
                      <a:pt x="299" y="74"/>
                    </a:lnTo>
                    <a:lnTo>
                      <a:pt x="297" y="73"/>
                    </a:lnTo>
                    <a:lnTo>
                      <a:pt x="292" y="73"/>
                    </a:lnTo>
                    <a:lnTo>
                      <a:pt x="286" y="72"/>
                    </a:lnTo>
                    <a:lnTo>
                      <a:pt x="278" y="71"/>
                    </a:lnTo>
                    <a:lnTo>
                      <a:pt x="272" y="70"/>
                    </a:lnTo>
                    <a:lnTo>
                      <a:pt x="263" y="68"/>
                    </a:lnTo>
                    <a:lnTo>
                      <a:pt x="256" y="68"/>
                    </a:lnTo>
                    <a:lnTo>
                      <a:pt x="247" y="66"/>
                    </a:lnTo>
                    <a:lnTo>
                      <a:pt x="237" y="64"/>
                    </a:lnTo>
                    <a:lnTo>
                      <a:pt x="228" y="63"/>
                    </a:lnTo>
                    <a:lnTo>
                      <a:pt x="218" y="61"/>
                    </a:lnTo>
                    <a:lnTo>
                      <a:pt x="209" y="59"/>
                    </a:lnTo>
                    <a:lnTo>
                      <a:pt x="199" y="58"/>
                    </a:lnTo>
                    <a:lnTo>
                      <a:pt x="188" y="56"/>
                    </a:lnTo>
                    <a:lnTo>
                      <a:pt x="178" y="54"/>
                    </a:lnTo>
                    <a:lnTo>
                      <a:pt x="167" y="52"/>
                    </a:lnTo>
                    <a:lnTo>
                      <a:pt x="157" y="50"/>
                    </a:lnTo>
                    <a:lnTo>
                      <a:pt x="146" y="48"/>
                    </a:lnTo>
                    <a:lnTo>
                      <a:pt x="136" y="45"/>
                    </a:lnTo>
                    <a:lnTo>
                      <a:pt x="125" y="43"/>
                    </a:lnTo>
                    <a:lnTo>
                      <a:pt x="115" y="41"/>
                    </a:lnTo>
                    <a:lnTo>
                      <a:pt x="105" y="39"/>
                    </a:lnTo>
                    <a:lnTo>
                      <a:pt x="95" y="37"/>
                    </a:lnTo>
                    <a:lnTo>
                      <a:pt x="86" y="34"/>
                    </a:lnTo>
                    <a:lnTo>
                      <a:pt x="77" y="32"/>
                    </a:lnTo>
                    <a:lnTo>
                      <a:pt x="68" y="29"/>
                    </a:lnTo>
                    <a:lnTo>
                      <a:pt x="59" y="27"/>
                    </a:lnTo>
                    <a:lnTo>
                      <a:pt x="51" y="24"/>
                    </a:lnTo>
                    <a:lnTo>
                      <a:pt x="43" y="22"/>
                    </a:lnTo>
                    <a:lnTo>
                      <a:pt x="37" y="19"/>
                    </a:lnTo>
                    <a:lnTo>
                      <a:pt x="30" y="17"/>
                    </a:lnTo>
                    <a:lnTo>
                      <a:pt x="24" y="15"/>
                    </a:lnTo>
                    <a:lnTo>
                      <a:pt x="19" y="13"/>
                    </a:lnTo>
                    <a:lnTo>
                      <a:pt x="18" y="12"/>
                    </a:lnTo>
                    <a:lnTo>
                      <a:pt x="16" y="11"/>
                    </a:lnTo>
                    <a:lnTo>
                      <a:pt x="14" y="10"/>
                    </a:lnTo>
                    <a:lnTo>
                      <a:pt x="12" y="8"/>
                    </a:lnTo>
                    <a:lnTo>
                      <a:pt x="10" y="6"/>
                    </a:lnTo>
                    <a:lnTo>
                      <a:pt x="8" y="4"/>
                    </a:lnTo>
                    <a:lnTo>
                      <a:pt x="8" y="1"/>
                    </a:lnTo>
                    <a:lnTo>
                      <a:pt x="7" y="0"/>
                    </a:lnTo>
                    <a:lnTo>
                      <a:pt x="4" y="0"/>
                    </a:lnTo>
                    <a:lnTo>
                      <a:pt x="3" y="1"/>
                    </a:lnTo>
                    <a:lnTo>
                      <a:pt x="2" y="4"/>
                    </a:lnTo>
                    <a:lnTo>
                      <a:pt x="2" y="7"/>
                    </a:lnTo>
                    <a:lnTo>
                      <a:pt x="2" y="11"/>
                    </a:lnTo>
                    <a:lnTo>
                      <a:pt x="2" y="15"/>
                    </a:lnTo>
                    <a:lnTo>
                      <a:pt x="2" y="19"/>
                    </a:lnTo>
                    <a:lnTo>
                      <a:pt x="1" y="23"/>
                    </a:lnTo>
                    <a:lnTo>
                      <a:pt x="1" y="28"/>
                    </a:lnTo>
                    <a:lnTo>
                      <a:pt x="1" y="29"/>
                    </a:lnTo>
                    <a:lnTo>
                      <a:pt x="1" y="30"/>
                    </a:lnTo>
                  </a:path>
                </a:pathLst>
              </a:custGeom>
              <a:solidFill>
                <a:srgbClr val="301000"/>
              </a:solidFill>
              <a:ln w="12700" cap="rnd">
                <a:noFill/>
                <a:round/>
                <a:headEnd/>
                <a:tailEnd/>
              </a:ln>
            </p:spPr>
            <p:txBody>
              <a:bodyPr/>
              <a:lstStyle/>
              <a:p>
                <a:endParaRPr lang="en-US">
                  <a:solidFill>
                    <a:srgbClr val="000000"/>
                  </a:solidFill>
                </a:endParaRPr>
              </a:p>
            </p:txBody>
          </p:sp>
          <p:sp>
            <p:nvSpPr>
              <p:cNvPr id="29423" name="Freeform 544"/>
              <p:cNvSpPr>
                <a:spLocks/>
              </p:cNvSpPr>
              <p:nvPr/>
            </p:nvSpPr>
            <p:spPr bwMode="auto">
              <a:xfrm>
                <a:off x="3358" y="2616"/>
                <a:ext cx="4" cy="34"/>
              </a:xfrm>
              <a:custGeom>
                <a:avLst/>
                <a:gdLst>
                  <a:gd name="T0" fmla="*/ 0 w 4"/>
                  <a:gd name="T1" fmla="*/ 33 h 34"/>
                  <a:gd name="T2" fmla="*/ 0 w 4"/>
                  <a:gd name="T3" fmla="*/ 33 h 34"/>
                  <a:gd name="T4" fmla="*/ 0 w 4"/>
                  <a:gd name="T5" fmla="*/ 30 h 34"/>
                  <a:gd name="T6" fmla="*/ 0 w 4"/>
                  <a:gd name="T7" fmla="*/ 26 h 34"/>
                  <a:gd name="T8" fmla="*/ 0 w 4"/>
                  <a:gd name="T9" fmla="*/ 22 h 34"/>
                  <a:gd name="T10" fmla="*/ 0 w 4"/>
                  <a:gd name="T11" fmla="*/ 17 h 34"/>
                  <a:gd name="T12" fmla="*/ 0 w 4"/>
                  <a:gd name="T13" fmla="*/ 13 h 34"/>
                  <a:gd name="T14" fmla="*/ 0 w 4"/>
                  <a:gd name="T15" fmla="*/ 8 h 34"/>
                  <a:gd name="T16" fmla="*/ 0 w 4"/>
                  <a:gd name="T17" fmla="*/ 5 h 34"/>
                  <a:gd name="T18" fmla="*/ 0 w 4"/>
                  <a:gd name="T19" fmla="*/ 0 h 34"/>
                  <a:gd name="T20" fmla="*/ 2 w 4"/>
                  <a:gd name="T21" fmla="*/ 0 h 34"/>
                  <a:gd name="T22" fmla="*/ 2 w 4"/>
                  <a:gd name="T23" fmla="*/ 5 h 34"/>
                  <a:gd name="T24" fmla="*/ 3 w 4"/>
                  <a:gd name="T25" fmla="*/ 8 h 34"/>
                  <a:gd name="T26" fmla="*/ 3 w 4"/>
                  <a:gd name="T27" fmla="*/ 13 h 34"/>
                  <a:gd name="T28" fmla="*/ 3 w 4"/>
                  <a:gd name="T29" fmla="*/ 17 h 34"/>
                  <a:gd name="T30" fmla="*/ 3 w 4"/>
                  <a:gd name="T31" fmla="*/ 22 h 34"/>
                  <a:gd name="T32" fmla="*/ 3 w 4"/>
                  <a:gd name="T33" fmla="*/ 26 h 34"/>
                  <a:gd name="T34" fmla="*/ 3 w 4"/>
                  <a:gd name="T35" fmla="*/ 30 h 34"/>
                  <a:gd name="T36" fmla="*/ 2 w 4"/>
                  <a:gd name="T37" fmla="*/ 33 h 34"/>
                  <a:gd name="T38" fmla="*/ 0 w 4"/>
                  <a:gd name="T39" fmla="*/ 33 h 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34"/>
                  <a:gd name="T62" fmla="*/ 4 w 4"/>
                  <a:gd name="T63" fmla="*/ 34 h 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34">
                    <a:moveTo>
                      <a:pt x="0" y="33"/>
                    </a:moveTo>
                    <a:lnTo>
                      <a:pt x="0" y="33"/>
                    </a:lnTo>
                    <a:lnTo>
                      <a:pt x="0" y="30"/>
                    </a:lnTo>
                    <a:lnTo>
                      <a:pt x="0" y="26"/>
                    </a:lnTo>
                    <a:lnTo>
                      <a:pt x="0" y="22"/>
                    </a:lnTo>
                    <a:lnTo>
                      <a:pt x="0" y="17"/>
                    </a:lnTo>
                    <a:lnTo>
                      <a:pt x="0" y="13"/>
                    </a:lnTo>
                    <a:lnTo>
                      <a:pt x="0" y="8"/>
                    </a:lnTo>
                    <a:lnTo>
                      <a:pt x="0" y="5"/>
                    </a:lnTo>
                    <a:lnTo>
                      <a:pt x="0" y="0"/>
                    </a:lnTo>
                    <a:lnTo>
                      <a:pt x="2" y="0"/>
                    </a:lnTo>
                    <a:lnTo>
                      <a:pt x="2" y="5"/>
                    </a:lnTo>
                    <a:lnTo>
                      <a:pt x="3" y="8"/>
                    </a:lnTo>
                    <a:lnTo>
                      <a:pt x="3" y="13"/>
                    </a:lnTo>
                    <a:lnTo>
                      <a:pt x="3" y="17"/>
                    </a:lnTo>
                    <a:lnTo>
                      <a:pt x="3" y="22"/>
                    </a:lnTo>
                    <a:lnTo>
                      <a:pt x="3" y="26"/>
                    </a:lnTo>
                    <a:lnTo>
                      <a:pt x="3" y="30"/>
                    </a:lnTo>
                    <a:lnTo>
                      <a:pt x="2" y="33"/>
                    </a:lnTo>
                    <a:lnTo>
                      <a:pt x="0" y="33"/>
                    </a:lnTo>
                  </a:path>
                </a:pathLst>
              </a:custGeom>
              <a:solidFill>
                <a:srgbClr val="000000"/>
              </a:solidFill>
              <a:ln w="12700" cap="rnd">
                <a:noFill/>
                <a:round/>
                <a:headEnd/>
                <a:tailEnd/>
              </a:ln>
            </p:spPr>
            <p:txBody>
              <a:bodyPr/>
              <a:lstStyle/>
              <a:p>
                <a:endParaRPr lang="en-US">
                  <a:solidFill>
                    <a:srgbClr val="000000"/>
                  </a:solidFill>
                </a:endParaRPr>
              </a:p>
            </p:txBody>
          </p:sp>
          <p:sp>
            <p:nvSpPr>
              <p:cNvPr id="29424" name="Freeform 545"/>
              <p:cNvSpPr>
                <a:spLocks/>
              </p:cNvSpPr>
              <p:nvPr/>
            </p:nvSpPr>
            <p:spPr bwMode="auto">
              <a:xfrm>
                <a:off x="3357" y="2654"/>
                <a:ext cx="4" cy="119"/>
              </a:xfrm>
              <a:custGeom>
                <a:avLst/>
                <a:gdLst>
                  <a:gd name="T0" fmla="*/ 1 w 4"/>
                  <a:gd name="T1" fmla="*/ 118 h 119"/>
                  <a:gd name="T2" fmla="*/ 1 w 4"/>
                  <a:gd name="T3" fmla="*/ 118 h 119"/>
                  <a:gd name="T4" fmla="*/ 1 w 4"/>
                  <a:gd name="T5" fmla="*/ 112 h 119"/>
                  <a:gd name="T6" fmla="*/ 1 w 4"/>
                  <a:gd name="T7" fmla="*/ 105 h 119"/>
                  <a:gd name="T8" fmla="*/ 1 w 4"/>
                  <a:gd name="T9" fmla="*/ 98 h 119"/>
                  <a:gd name="T10" fmla="*/ 0 w 4"/>
                  <a:gd name="T11" fmla="*/ 89 h 119"/>
                  <a:gd name="T12" fmla="*/ 0 w 4"/>
                  <a:gd name="T13" fmla="*/ 80 h 119"/>
                  <a:gd name="T14" fmla="*/ 0 w 4"/>
                  <a:gd name="T15" fmla="*/ 71 h 119"/>
                  <a:gd name="T16" fmla="*/ 0 w 4"/>
                  <a:gd name="T17" fmla="*/ 61 h 119"/>
                  <a:gd name="T18" fmla="*/ 0 w 4"/>
                  <a:gd name="T19" fmla="*/ 52 h 119"/>
                  <a:gd name="T20" fmla="*/ 0 w 4"/>
                  <a:gd name="T21" fmla="*/ 42 h 119"/>
                  <a:gd name="T22" fmla="*/ 0 w 4"/>
                  <a:gd name="T23" fmla="*/ 33 h 119"/>
                  <a:gd name="T24" fmla="*/ 0 w 4"/>
                  <a:gd name="T25" fmla="*/ 25 h 119"/>
                  <a:gd name="T26" fmla="*/ 0 w 4"/>
                  <a:gd name="T27" fmla="*/ 18 h 119"/>
                  <a:gd name="T28" fmla="*/ 0 w 4"/>
                  <a:gd name="T29" fmla="*/ 11 h 119"/>
                  <a:gd name="T30" fmla="*/ 0 w 4"/>
                  <a:gd name="T31" fmla="*/ 7 h 119"/>
                  <a:gd name="T32" fmla="*/ 0 w 4"/>
                  <a:gd name="T33" fmla="*/ 2 h 119"/>
                  <a:gd name="T34" fmla="*/ 1 w 4"/>
                  <a:gd name="T35" fmla="*/ 0 h 119"/>
                  <a:gd name="T36" fmla="*/ 3 w 4"/>
                  <a:gd name="T37" fmla="*/ 0 h 119"/>
                  <a:gd name="T38" fmla="*/ 3 w 4"/>
                  <a:gd name="T39" fmla="*/ 2 h 119"/>
                  <a:gd name="T40" fmla="*/ 3 w 4"/>
                  <a:gd name="T41" fmla="*/ 7 h 119"/>
                  <a:gd name="T42" fmla="*/ 3 w 4"/>
                  <a:gd name="T43" fmla="*/ 11 h 119"/>
                  <a:gd name="T44" fmla="*/ 3 w 4"/>
                  <a:gd name="T45" fmla="*/ 18 h 119"/>
                  <a:gd name="T46" fmla="*/ 3 w 4"/>
                  <a:gd name="T47" fmla="*/ 25 h 119"/>
                  <a:gd name="T48" fmla="*/ 3 w 4"/>
                  <a:gd name="T49" fmla="*/ 33 h 119"/>
                  <a:gd name="T50" fmla="*/ 3 w 4"/>
                  <a:gd name="T51" fmla="*/ 42 h 119"/>
                  <a:gd name="T52" fmla="*/ 3 w 4"/>
                  <a:gd name="T53" fmla="*/ 52 h 119"/>
                  <a:gd name="T54" fmla="*/ 3 w 4"/>
                  <a:gd name="T55" fmla="*/ 61 h 119"/>
                  <a:gd name="T56" fmla="*/ 3 w 4"/>
                  <a:gd name="T57" fmla="*/ 71 h 119"/>
                  <a:gd name="T58" fmla="*/ 3 w 4"/>
                  <a:gd name="T59" fmla="*/ 80 h 119"/>
                  <a:gd name="T60" fmla="*/ 3 w 4"/>
                  <a:gd name="T61" fmla="*/ 89 h 119"/>
                  <a:gd name="T62" fmla="*/ 3 w 4"/>
                  <a:gd name="T63" fmla="*/ 98 h 119"/>
                  <a:gd name="T64" fmla="*/ 3 w 4"/>
                  <a:gd name="T65" fmla="*/ 105 h 119"/>
                  <a:gd name="T66" fmla="*/ 3 w 4"/>
                  <a:gd name="T67" fmla="*/ 112 h 119"/>
                  <a:gd name="T68" fmla="*/ 3 w 4"/>
                  <a:gd name="T69" fmla="*/ 118 h 119"/>
                  <a:gd name="T70" fmla="*/ 1 w 4"/>
                  <a:gd name="T71" fmla="*/ 118 h 1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
                  <a:gd name="T109" fmla="*/ 0 h 119"/>
                  <a:gd name="T110" fmla="*/ 4 w 4"/>
                  <a:gd name="T111" fmla="*/ 119 h 11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 h="119">
                    <a:moveTo>
                      <a:pt x="1" y="118"/>
                    </a:moveTo>
                    <a:lnTo>
                      <a:pt x="1" y="118"/>
                    </a:lnTo>
                    <a:lnTo>
                      <a:pt x="1" y="112"/>
                    </a:lnTo>
                    <a:lnTo>
                      <a:pt x="1" y="105"/>
                    </a:lnTo>
                    <a:lnTo>
                      <a:pt x="1" y="98"/>
                    </a:lnTo>
                    <a:lnTo>
                      <a:pt x="0" y="89"/>
                    </a:lnTo>
                    <a:lnTo>
                      <a:pt x="0" y="80"/>
                    </a:lnTo>
                    <a:lnTo>
                      <a:pt x="0" y="71"/>
                    </a:lnTo>
                    <a:lnTo>
                      <a:pt x="0" y="61"/>
                    </a:lnTo>
                    <a:lnTo>
                      <a:pt x="0" y="52"/>
                    </a:lnTo>
                    <a:lnTo>
                      <a:pt x="0" y="42"/>
                    </a:lnTo>
                    <a:lnTo>
                      <a:pt x="0" y="33"/>
                    </a:lnTo>
                    <a:lnTo>
                      <a:pt x="0" y="25"/>
                    </a:lnTo>
                    <a:lnTo>
                      <a:pt x="0" y="18"/>
                    </a:lnTo>
                    <a:lnTo>
                      <a:pt x="0" y="11"/>
                    </a:lnTo>
                    <a:lnTo>
                      <a:pt x="0" y="7"/>
                    </a:lnTo>
                    <a:lnTo>
                      <a:pt x="0" y="2"/>
                    </a:lnTo>
                    <a:lnTo>
                      <a:pt x="1" y="0"/>
                    </a:lnTo>
                    <a:lnTo>
                      <a:pt x="3" y="0"/>
                    </a:lnTo>
                    <a:lnTo>
                      <a:pt x="3" y="2"/>
                    </a:lnTo>
                    <a:lnTo>
                      <a:pt x="3" y="7"/>
                    </a:lnTo>
                    <a:lnTo>
                      <a:pt x="3" y="11"/>
                    </a:lnTo>
                    <a:lnTo>
                      <a:pt x="3" y="18"/>
                    </a:lnTo>
                    <a:lnTo>
                      <a:pt x="3" y="25"/>
                    </a:lnTo>
                    <a:lnTo>
                      <a:pt x="3" y="33"/>
                    </a:lnTo>
                    <a:lnTo>
                      <a:pt x="3" y="42"/>
                    </a:lnTo>
                    <a:lnTo>
                      <a:pt x="3" y="52"/>
                    </a:lnTo>
                    <a:lnTo>
                      <a:pt x="3" y="61"/>
                    </a:lnTo>
                    <a:lnTo>
                      <a:pt x="3" y="71"/>
                    </a:lnTo>
                    <a:lnTo>
                      <a:pt x="3" y="80"/>
                    </a:lnTo>
                    <a:lnTo>
                      <a:pt x="3" y="89"/>
                    </a:lnTo>
                    <a:lnTo>
                      <a:pt x="3" y="98"/>
                    </a:lnTo>
                    <a:lnTo>
                      <a:pt x="3" y="105"/>
                    </a:lnTo>
                    <a:lnTo>
                      <a:pt x="3" y="112"/>
                    </a:lnTo>
                    <a:lnTo>
                      <a:pt x="3" y="118"/>
                    </a:lnTo>
                    <a:lnTo>
                      <a:pt x="1" y="118"/>
                    </a:lnTo>
                  </a:path>
                </a:pathLst>
              </a:custGeom>
              <a:solidFill>
                <a:srgbClr val="000000"/>
              </a:solidFill>
              <a:ln w="12700" cap="rnd">
                <a:noFill/>
                <a:round/>
                <a:headEnd/>
                <a:tailEnd/>
              </a:ln>
            </p:spPr>
            <p:txBody>
              <a:bodyPr/>
              <a:lstStyle/>
              <a:p>
                <a:endParaRPr lang="en-US">
                  <a:solidFill>
                    <a:srgbClr val="000000"/>
                  </a:solidFill>
                </a:endParaRPr>
              </a:p>
            </p:txBody>
          </p:sp>
          <p:sp>
            <p:nvSpPr>
              <p:cNvPr id="29425" name="Freeform 546"/>
              <p:cNvSpPr>
                <a:spLocks/>
              </p:cNvSpPr>
              <p:nvPr/>
            </p:nvSpPr>
            <p:spPr bwMode="auto">
              <a:xfrm>
                <a:off x="3361" y="2777"/>
                <a:ext cx="46" cy="36"/>
              </a:xfrm>
              <a:custGeom>
                <a:avLst/>
                <a:gdLst>
                  <a:gd name="T0" fmla="*/ 44 w 46"/>
                  <a:gd name="T1" fmla="*/ 35 h 36"/>
                  <a:gd name="T2" fmla="*/ 44 w 46"/>
                  <a:gd name="T3" fmla="*/ 35 h 36"/>
                  <a:gd name="T4" fmla="*/ 42 w 46"/>
                  <a:gd name="T5" fmla="*/ 34 h 36"/>
                  <a:gd name="T6" fmla="*/ 39 w 46"/>
                  <a:gd name="T7" fmla="*/ 33 h 36"/>
                  <a:gd name="T8" fmla="*/ 36 w 46"/>
                  <a:gd name="T9" fmla="*/ 32 h 36"/>
                  <a:gd name="T10" fmla="*/ 33 w 46"/>
                  <a:gd name="T11" fmla="*/ 31 h 36"/>
                  <a:gd name="T12" fmla="*/ 29 w 46"/>
                  <a:gd name="T13" fmla="*/ 29 h 36"/>
                  <a:gd name="T14" fmla="*/ 25 w 46"/>
                  <a:gd name="T15" fmla="*/ 28 h 36"/>
                  <a:gd name="T16" fmla="*/ 21 w 46"/>
                  <a:gd name="T17" fmla="*/ 25 h 36"/>
                  <a:gd name="T18" fmla="*/ 18 w 46"/>
                  <a:gd name="T19" fmla="*/ 23 h 36"/>
                  <a:gd name="T20" fmla="*/ 14 w 46"/>
                  <a:gd name="T21" fmla="*/ 21 h 36"/>
                  <a:gd name="T22" fmla="*/ 11 w 46"/>
                  <a:gd name="T23" fmla="*/ 19 h 36"/>
                  <a:gd name="T24" fmla="*/ 8 w 46"/>
                  <a:gd name="T25" fmla="*/ 16 h 36"/>
                  <a:gd name="T26" fmla="*/ 5 w 46"/>
                  <a:gd name="T27" fmla="*/ 13 h 36"/>
                  <a:gd name="T28" fmla="*/ 3 w 46"/>
                  <a:gd name="T29" fmla="*/ 10 h 36"/>
                  <a:gd name="T30" fmla="*/ 2 w 46"/>
                  <a:gd name="T31" fmla="*/ 7 h 36"/>
                  <a:gd name="T32" fmla="*/ 0 w 46"/>
                  <a:gd name="T33" fmla="*/ 4 h 36"/>
                  <a:gd name="T34" fmla="*/ 0 w 46"/>
                  <a:gd name="T35" fmla="*/ 0 h 36"/>
                  <a:gd name="T36" fmla="*/ 2 w 46"/>
                  <a:gd name="T37" fmla="*/ 0 h 36"/>
                  <a:gd name="T38" fmla="*/ 2 w 46"/>
                  <a:gd name="T39" fmla="*/ 3 h 36"/>
                  <a:gd name="T40" fmla="*/ 3 w 46"/>
                  <a:gd name="T41" fmla="*/ 6 h 36"/>
                  <a:gd name="T42" fmla="*/ 5 w 46"/>
                  <a:gd name="T43" fmla="*/ 9 h 36"/>
                  <a:gd name="T44" fmla="*/ 7 w 46"/>
                  <a:gd name="T45" fmla="*/ 12 h 36"/>
                  <a:gd name="T46" fmla="*/ 9 w 46"/>
                  <a:gd name="T47" fmla="*/ 14 h 36"/>
                  <a:gd name="T48" fmla="*/ 12 w 46"/>
                  <a:gd name="T49" fmla="*/ 17 h 36"/>
                  <a:gd name="T50" fmla="*/ 15 w 46"/>
                  <a:gd name="T51" fmla="*/ 19 h 36"/>
                  <a:gd name="T52" fmla="*/ 19 w 46"/>
                  <a:gd name="T53" fmla="*/ 22 h 36"/>
                  <a:gd name="T54" fmla="*/ 23 w 46"/>
                  <a:gd name="T55" fmla="*/ 23 h 36"/>
                  <a:gd name="T56" fmla="*/ 27 w 46"/>
                  <a:gd name="T57" fmla="*/ 25 h 36"/>
                  <a:gd name="T58" fmla="*/ 30 w 46"/>
                  <a:gd name="T59" fmla="*/ 27 h 36"/>
                  <a:gd name="T60" fmla="*/ 34 w 46"/>
                  <a:gd name="T61" fmla="*/ 28 h 36"/>
                  <a:gd name="T62" fmla="*/ 37 w 46"/>
                  <a:gd name="T63" fmla="*/ 30 h 36"/>
                  <a:gd name="T64" fmla="*/ 40 w 46"/>
                  <a:gd name="T65" fmla="*/ 31 h 36"/>
                  <a:gd name="T66" fmla="*/ 43 w 46"/>
                  <a:gd name="T67" fmla="*/ 32 h 36"/>
                  <a:gd name="T68" fmla="*/ 45 w 46"/>
                  <a:gd name="T69" fmla="*/ 33 h 36"/>
                  <a:gd name="T70" fmla="*/ 44 w 46"/>
                  <a:gd name="T71" fmla="*/ 35 h 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
                  <a:gd name="T109" fmla="*/ 0 h 36"/>
                  <a:gd name="T110" fmla="*/ 46 w 46"/>
                  <a:gd name="T111" fmla="*/ 36 h 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 h="36">
                    <a:moveTo>
                      <a:pt x="44" y="35"/>
                    </a:moveTo>
                    <a:lnTo>
                      <a:pt x="44" y="35"/>
                    </a:lnTo>
                    <a:lnTo>
                      <a:pt x="42" y="34"/>
                    </a:lnTo>
                    <a:lnTo>
                      <a:pt x="39" y="33"/>
                    </a:lnTo>
                    <a:lnTo>
                      <a:pt x="36" y="32"/>
                    </a:lnTo>
                    <a:lnTo>
                      <a:pt x="33" y="31"/>
                    </a:lnTo>
                    <a:lnTo>
                      <a:pt x="29" y="29"/>
                    </a:lnTo>
                    <a:lnTo>
                      <a:pt x="25" y="28"/>
                    </a:lnTo>
                    <a:lnTo>
                      <a:pt x="21" y="25"/>
                    </a:lnTo>
                    <a:lnTo>
                      <a:pt x="18" y="23"/>
                    </a:lnTo>
                    <a:lnTo>
                      <a:pt x="14" y="21"/>
                    </a:lnTo>
                    <a:lnTo>
                      <a:pt x="11" y="19"/>
                    </a:lnTo>
                    <a:lnTo>
                      <a:pt x="8" y="16"/>
                    </a:lnTo>
                    <a:lnTo>
                      <a:pt x="5" y="13"/>
                    </a:lnTo>
                    <a:lnTo>
                      <a:pt x="3" y="10"/>
                    </a:lnTo>
                    <a:lnTo>
                      <a:pt x="2" y="7"/>
                    </a:lnTo>
                    <a:lnTo>
                      <a:pt x="0" y="4"/>
                    </a:lnTo>
                    <a:lnTo>
                      <a:pt x="0" y="0"/>
                    </a:lnTo>
                    <a:lnTo>
                      <a:pt x="2" y="0"/>
                    </a:lnTo>
                    <a:lnTo>
                      <a:pt x="2" y="3"/>
                    </a:lnTo>
                    <a:lnTo>
                      <a:pt x="3" y="6"/>
                    </a:lnTo>
                    <a:lnTo>
                      <a:pt x="5" y="9"/>
                    </a:lnTo>
                    <a:lnTo>
                      <a:pt x="7" y="12"/>
                    </a:lnTo>
                    <a:lnTo>
                      <a:pt x="9" y="14"/>
                    </a:lnTo>
                    <a:lnTo>
                      <a:pt x="12" y="17"/>
                    </a:lnTo>
                    <a:lnTo>
                      <a:pt x="15" y="19"/>
                    </a:lnTo>
                    <a:lnTo>
                      <a:pt x="19" y="22"/>
                    </a:lnTo>
                    <a:lnTo>
                      <a:pt x="23" y="23"/>
                    </a:lnTo>
                    <a:lnTo>
                      <a:pt x="27" y="25"/>
                    </a:lnTo>
                    <a:lnTo>
                      <a:pt x="30" y="27"/>
                    </a:lnTo>
                    <a:lnTo>
                      <a:pt x="34" y="28"/>
                    </a:lnTo>
                    <a:lnTo>
                      <a:pt x="37" y="30"/>
                    </a:lnTo>
                    <a:lnTo>
                      <a:pt x="40" y="31"/>
                    </a:lnTo>
                    <a:lnTo>
                      <a:pt x="43" y="32"/>
                    </a:lnTo>
                    <a:lnTo>
                      <a:pt x="45" y="33"/>
                    </a:lnTo>
                    <a:lnTo>
                      <a:pt x="44" y="35"/>
                    </a:lnTo>
                  </a:path>
                </a:pathLst>
              </a:custGeom>
              <a:solidFill>
                <a:srgbClr val="000000"/>
              </a:solidFill>
              <a:ln w="12700" cap="rnd">
                <a:noFill/>
                <a:round/>
                <a:headEnd/>
                <a:tailEnd/>
              </a:ln>
            </p:spPr>
            <p:txBody>
              <a:bodyPr/>
              <a:lstStyle/>
              <a:p>
                <a:endParaRPr lang="en-US">
                  <a:solidFill>
                    <a:srgbClr val="000000"/>
                  </a:solidFill>
                </a:endParaRPr>
              </a:p>
            </p:txBody>
          </p:sp>
          <p:sp>
            <p:nvSpPr>
              <p:cNvPr id="29426" name="Freeform 547"/>
              <p:cNvSpPr>
                <a:spLocks/>
              </p:cNvSpPr>
              <p:nvPr/>
            </p:nvSpPr>
            <p:spPr bwMode="auto">
              <a:xfrm>
                <a:off x="3410" y="2814"/>
                <a:ext cx="229" cy="75"/>
              </a:xfrm>
              <a:custGeom>
                <a:avLst/>
                <a:gdLst>
                  <a:gd name="T0" fmla="*/ 227 w 229"/>
                  <a:gd name="T1" fmla="*/ 74 h 75"/>
                  <a:gd name="T2" fmla="*/ 220 w 229"/>
                  <a:gd name="T3" fmla="*/ 72 h 75"/>
                  <a:gd name="T4" fmla="*/ 210 w 229"/>
                  <a:gd name="T5" fmla="*/ 68 h 75"/>
                  <a:gd name="T6" fmla="*/ 196 w 229"/>
                  <a:gd name="T7" fmla="*/ 64 h 75"/>
                  <a:gd name="T8" fmla="*/ 181 w 229"/>
                  <a:gd name="T9" fmla="*/ 60 h 75"/>
                  <a:gd name="T10" fmla="*/ 162 w 229"/>
                  <a:gd name="T11" fmla="*/ 54 h 75"/>
                  <a:gd name="T12" fmla="*/ 144 w 229"/>
                  <a:gd name="T13" fmla="*/ 48 h 75"/>
                  <a:gd name="T14" fmla="*/ 124 w 229"/>
                  <a:gd name="T15" fmla="*/ 41 h 75"/>
                  <a:gd name="T16" fmla="*/ 103 w 229"/>
                  <a:gd name="T17" fmla="*/ 35 h 75"/>
                  <a:gd name="T18" fmla="*/ 84 w 229"/>
                  <a:gd name="T19" fmla="*/ 29 h 75"/>
                  <a:gd name="T20" fmla="*/ 65 w 229"/>
                  <a:gd name="T21" fmla="*/ 23 h 75"/>
                  <a:gd name="T22" fmla="*/ 47 w 229"/>
                  <a:gd name="T23" fmla="*/ 18 h 75"/>
                  <a:gd name="T24" fmla="*/ 32 w 229"/>
                  <a:gd name="T25" fmla="*/ 13 h 75"/>
                  <a:gd name="T26" fmla="*/ 19 w 229"/>
                  <a:gd name="T27" fmla="*/ 8 h 75"/>
                  <a:gd name="T28" fmla="*/ 9 w 229"/>
                  <a:gd name="T29" fmla="*/ 6 h 75"/>
                  <a:gd name="T30" fmla="*/ 2 w 229"/>
                  <a:gd name="T31" fmla="*/ 3 h 75"/>
                  <a:gd name="T32" fmla="*/ 0 w 229"/>
                  <a:gd name="T33" fmla="*/ 2 h 75"/>
                  <a:gd name="T34" fmla="*/ 2 w 229"/>
                  <a:gd name="T35" fmla="*/ 1 h 75"/>
                  <a:gd name="T36" fmla="*/ 6 w 229"/>
                  <a:gd name="T37" fmla="*/ 2 h 75"/>
                  <a:gd name="T38" fmla="*/ 14 w 229"/>
                  <a:gd name="T39" fmla="*/ 5 h 75"/>
                  <a:gd name="T40" fmla="*/ 26 w 229"/>
                  <a:gd name="T41" fmla="*/ 8 h 75"/>
                  <a:gd name="T42" fmla="*/ 40 w 229"/>
                  <a:gd name="T43" fmla="*/ 13 h 75"/>
                  <a:gd name="T44" fmla="*/ 57 w 229"/>
                  <a:gd name="T45" fmla="*/ 18 h 75"/>
                  <a:gd name="T46" fmla="*/ 75 w 229"/>
                  <a:gd name="T47" fmla="*/ 24 h 75"/>
                  <a:gd name="T48" fmla="*/ 95 w 229"/>
                  <a:gd name="T49" fmla="*/ 30 h 75"/>
                  <a:gd name="T50" fmla="*/ 115 w 229"/>
                  <a:gd name="T51" fmla="*/ 37 h 75"/>
                  <a:gd name="T52" fmla="*/ 135 w 229"/>
                  <a:gd name="T53" fmla="*/ 43 h 75"/>
                  <a:gd name="T54" fmla="*/ 154 w 229"/>
                  <a:gd name="T55" fmla="*/ 49 h 75"/>
                  <a:gd name="T56" fmla="*/ 172 w 229"/>
                  <a:gd name="T57" fmla="*/ 55 h 75"/>
                  <a:gd name="T58" fmla="*/ 190 w 229"/>
                  <a:gd name="T59" fmla="*/ 60 h 75"/>
                  <a:gd name="T60" fmla="*/ 204 w 229"/>
                  <a:gd name="T61" fmla="*/ 64 h 75"/>
                  <a:gd name="T62" fmla="*/ 216 w 229"/>
                  <a:gd name="T63" fmla="*/ 68 h 75"/>
                  <a:gd name="T64" fmla="*/ 225 w 229"/>
                  <a:gd name="T65" fmla="*/ 71 h 75"/>
                  <a:gd name="T66" fmla="*/ 227 w 229"/>
                  <a:gd name="T67" fmla="*/ 74 h 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9"/>
                  <a:gd name="T103" fmla="*/ 0 h 75"/>
                  <a:gd name="T104" fmla="*/ 229 w 229"/>
                  <a:gd name="T105" fmla="*/ 75 h 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9" h="75">
                    <a:moveTo>
                      <a:pt x="227" y="74"/>
                    </a:moveTo>
                    <a:lnTo>
                      <a:pt x="227" y="74"/>
                    </a:lnTo>
                    <a:lnTo>
                      <a:pt x="224" y="73"/>
                    </a:lnTo>
                    <a:lnTo>
                      <a:pt x="220" y="72"/>
                    </a:lnTo>
                    <a:lnTo>
                      <a:pt x="216" y="70"/>
                    </a:lnTo>
                    <a:lnTo>
                      <a:pt x="210" y="68"/>
                    </a:lnTo>
                    <a:lnTo>
                      <a:pt x="203" y="67"/>
                    </a:lnTo>
                    <a:lnTo>
                      <a:pt x="196" y="64"/>
                    </a:lnTo>
                    <a:lnTo>
                      <a:pt x="189" y="62"/>
                    </a:lnTo>
                    <a:lnTo>
                      <a:pt x="181" y="60"/>
                    </a:lnTo>
                    <a:lnTo>
                      <a:pt x="171" y="56"/>
                    </a:lnTo>
                    <a:lnTo>
                      <a:pt x="162" y="54"/>
                    </a:lnTo>
                    <a:lnTo>
                      <a:pt x="153" y="51"/>
                    </a:lnTo>
                    <a:lnTo>
                      <a:pt x="144" y="48"/>
                    </a:lnTo>
                    <a:lnTo>
                      <a:pt x="134" y="45"/>
                    </a:lnTo>
                    <a:lnTo>
                      <a:pt x="124" y="41"/>
                    </a:lnTo>
                    <a:lnTo>
                      <a:pt x="114" y="38"/>
                    </a:lnTo>
                    <a:lnTo>
                      <a:pt x="103" y="35"/>
                    </a:lnTo>
                    <a:lnTo>
                      <a:pt x="94" y="32"/>
                    </a:lnTo>
                    <a:lnTo>
                      <a:pt x="84" y="29"/>
                    </a:lnTo>
                    <a:lnTo>
                      <a:pt x="74" y="26"/>
                    </a:lnTo>
                    <a:lnTo>
                      <a:pt x="65" y="23"/>
                    </a:lnTo>
                    <a:lnTo>
                      <a:pt x="56" y="20"/>
                    </a:lnTo>
                    <a:lnTo>
                      <a:pt x="47" y="18"/>
                    </a:lnTo>
                    <a:lnTo>
                      <a:pt x="39" y="15"/>
                    </a:lnTo>
                    <a:lnTo>
                      <a:pt x="32" y="13"/>
                    </a:lnTo>
                    <a:lnTo>
                      <a:pt x="25" y="10"/>
                    </a:lnTo>
                    <a:lnTo>
                      <a:pt x="19" y="8"/>
                    </a:lnTo>
                    <a:lnTo>
                      <a:pt x="13" y="6"/>
                    </a:lnTo>
                    <a:lnTo>
                      <a:pt x="9" y="6"/>
                    </a:lnTo>
                    <a:lnTo>
                      <a:pt x="5" y="4"/>
                    </a:lnTo>
                    <a:lnTo>
                      <a:pt x="2" y="3"/>
                    </a:lnTo>
                    <a:lnTo>
                      <a:pt x="1" y="2"/>
                    </a:lnTo>
                    <a:lnTo>
                      <a:pt x="0" y="2"/>
                    </a:lnTo>
                    <a:lnTo>
                      <a:pt x="1" y="0"/>
                    </a:lnTo>
                    <a:lnTo>
                      <a:pt x="2" y="1"/>
                    </a:lnTo>
                    <a:lnTo>
                      <a:pt x="3" y="1"/>
                    </a:lnTo>
                    <a:lnTo>
                      <a:pt x="6" y="2"/>
                    </a:lnTo>
                    <a:lnTo>
                      <a:pt x="10" y="3"/>
                    </a:lnTo>
                    <a:lnTo>
                      <a:pt x="14" y="5"/>
                    </a:lnTo>
                    <a:lnTo>
                      <a:pt x="20" y="6"/>
                    </a:lnTo>
                    <a:lnTo>
                      <a:pt x="26" y="8"/>
                    </a:lnTo>
                    <a:lnTo>
                      <a:pt x="32" y="10"/>
                    </a:lnTo>
                    <a:lnTo>
                      <a:pt x="40" y="13"/>
                    </a:lnTo>
                    <a:lnTo>
                      <a:pt x="48" y="15"/>
                    </a:lnTo>
                    <a:lnTo>
                      <a:pt x="57" y="18"/>
                    </a:lnTo>
                    <a:lnTo>
                      <a:pt x="66" y="21"/>
                    </a:lnTo>
                    <a:lnTo>
                      <a:pt x="75" y="24"/>
                    </a:lnTo>
                    <a:lnTo>
                      <a:pt x="85" y="27"/>
                    </a:lnTo>
                    <a:lnTo>
                      <a:pt x="95" y="30"/>
                    </a:lnTo>
                    <a:lnTo>
                      <a:pt x="105" y="33"/>
                    </a:lnTo>
                    <a:lnTo>
                      <a:pt x="115" y="37"/>
                    </a:lnTo>
                    <a:lnTo>
                      <a:pt x="125" y="39"/>
                    </a:lnTo>
                    <a:lnTo>
                      <a:pt x="135" y="43"/>
                    </a:lnTo>
                    <a:lnTo>
                      <a:pt x="145" y="45"/>
                    </a:lnTo>
                    <a:lnTo>
                      <a:pt x="154" y="49"/>
                    </a:lnTo>
                    <a:lnTo>
                      <a:pt x="164" y="52"/>
                    </a:lnTo>
                    <a:lnTo>
                      <a:pt x="172" y="55"/>
                    </a:lnTo>
                    <a:lnTo>
                      <a:pt x="181" y="57"/>
                    </a:lnTo>
                    <a:lnTo>
                      <a:pt x="190" y="60"/>
                    </a:lnTo>
                    <a:lnTo>
                      <a:pt x="197" y="62"/>
                    </a:lnTo>
                    <a:lnTo>
                      <a:pt x="204" y="64"/>
                    </a:lnTo>
                    <a:lnTo>
                      <a:pt x="211" y="66"/>
                    </a:lnTo>
                    <a:lnTo>
                      <a:pt x="216" y="68"/>
                    </a:lnTo>
                    <a:lnTo>
                      <a:pt x="221" y="70"/>
                    </a:lnTo>
                    <a:lnTo>
                      <a:pt x="225" y="71"/>
                    </a:lnTo>
                    <a:lnTo>
                      <a:pt x="228" y="72"/>
                    </a:lnTo>
                    <a:lnTo>
                      <a:pt x="227" y="74"/>
                    </a:lnTo>
                  </a:path>
                </a:pathLst>
              </a:custGeom>
              <a:solidFill>
                <a:srgbClr val="000000"/>
              </a:solidFill>
              <a:ln w="12700" cap="rnd">
                <a:noFill/>
                <a:round/>
                <a:headEnd/>
                <a:tailEnd/>
              </a:ln>
            </p:spPr>
            <p:txBody>
              <a:bodyPr/>
              <a:lstStyle/>
              <a:p>
                <a:endParaRPr lang="en-US">
                  <a:solidFill>
                    <a:srgbClr val="000000"/>
                  </a:solidFill>
                </a:endParaRPr>
              </a:p>
            </p:txBody>
          </p:sp>
          <p:sp>
            <p:nvSpPr>
              <p:cNvPr id="29427" name="Freeform 548"/>
              <p:cNvSpPr>
                <a:spLocks/>
              </p:cNvSpPr>
              <p:nvPr/>
            </p:nvSpPr>
            <p:spPr bwMode="auto">
              <a:xfrm>
                <a:off x="3642" y="2884"/>
                <a:ext cx="16" cy="7"/>
              </a:xfrm>
              <a:custGeom>
                <a:avLst/>
                <a:gdLst>
                  <a:gd name="T0" fmla="*/ 15 w 16"/>
                  <a:gd name="T1" fmla="*/ 0 h 7"/>
                  <a:gd name="T2" fmla="*/ 15 w 16"/>
                  <a:gd name="T3" fmla="*/ 0 h 7"/>
                  <a:gd name="T4" fmla="*/ 15 w 16"/>
                  <a:gd name="T5" fmla="*/ 1 h 7"/>
                  <a:gd name="T6" fmla="*/ 15 w 16"/>
                  <a:gd name="T7" fmla="*/ 2 h 7"/>
                  <a:gd name="T8" fmla="*/ 14 w 16"/>
                  <a:gd name="T9" fmla="*/ 4 h 7"/>
                  <a:gd name="T10" fmla="*/ 14 w 16"/>
                  <a:gd name="T11" fmla="*/ 5 h 7"/>
                  <a:gd name="T12" fmla="*/ 12 w 16"/>
                  <a:gd name="T13" fmla="*/ 6 h 7"/>
                  <a:gd name="T14" fmla="*/ 9 w 16"/>
                  <a:gd name="T15" fmla="*/ 6 h 7"/>
                  <a:gd name="T16" fmla="*/ 5 w 16"/>
                  <a:gd name="T17" fmla="*/ 6 h 7"/>
                  <a:gd name="T18" fmla="*/ 0 w 16"/>
                  <a:gd name="T19" fmla="*/ 5 h 7"/>
                  <a:gd name="T20" fmla="*/ 1 w 16"/>
                  <a:gd name="T21" fmla="*/ 4 h 7"/>
                  <a:gd name="T22" fmla="*/ 6 w 16"/>
                  <a:gd name="T23" fmla="*/ 5 h 7"/>
                  <a:gd name="T24" fmla="*/ 9 w 16"/>
                  <a:gd name="T25" fmla="*/ 5 h 7"/>
                  <a:gd name="T26" fmla="*/ 11 w 16"/>
                  <a:gd name="T27" fmla="*/ 5 h 7"/>
                  <a:gd name="T28" fmla="*/ 12 w 16"/>
                  <a:gd name="T29" fmla="*/ 4 h 7"/>
                  <a:gd name="T30" fmla="*/ 13 w 16"/>
                  <a:gd name="T31" fmla="*/ 3 h 7"/>
                  <a:gd name="T32" fmla="*/ 13 w 16"/>
                  <a:gd name="T33" fmla="*/ 2 h 7"/>
                  <a:gd name="T34" fmla="*/ 13 w 16"/>
                  <a:gd name="T35" fmla="*/ 1 h 7"/>
                  <a:gd name="T36" fmla="*/ 13 w 16"/>
                  <a:gd name="T37" fmla="*/ 0 h 7"/>
                  <a:gd name="T38" fmla="*/ 15 w 16"/>
                  <a:gd name="T39" fmla="*/ 0 h 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
                  <a:gd name="T61" fmla="*/ 0 h 7"/>
                  <a:gd name="T62" fmla="*/ 16 w 16"/>
                  <a:gd name="T63" fmla="*/ 7 h 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 h="7">
                    <a:moveTo>
                      <a:pt x="15" y="0"/>
                    </a:moveTo>
                    <a:lnTo>
                      <a:pt x="15" y="0"/>
                    </a:lnTo>
                    <a:lnTo>
                      <a:pt x="15" y="1"/>
                    </a:lnTo>
                    <a:lnTo>
                      <a:pt x="15" y="2"/>
                    </a:lnTo>
                    <a:lnTo>
                      <a:pt x="14" y="4"/>
                    </a:lnTo>
                    <a:lnTo>
                      <a:pt x="14" y="5"/>
                    </a:lnTo>
                    <a:lnTo>
                      <a:pt x="12" y="6"/>
                    </a:lnTo>
                    <a:lnTo>
                      <a:pt x="9" y="6"/>
                    </a:lnTo>
                    <a:lnTo>
                      <a:pt x="5" y="6"/>
                    </a:lnTo>
                    <a:lnTo>
                      <a:pt x="0" y="5"/>
                    </a:lnTo>
                    <a:lnTo>
                      <a:pt x="1" y="4"/>
                    </a:lnTo>
                    <a:lnTo>
                      <a:pt x="6" y="5"/>
                    </a:lnTo>
                    <a:lnTo>
                      <a:pt x="9" y="5"/>
                    </a:lnTo>
                    <a:lnTo>
                      <a:pt x="11" y="5"/>
                    </a:lnTo>
                    <a:lnTo>
                      <a:pt x="12" y="4"/>
                    </a:lnTo>
                    <a:lnTo>
                      <a:pt x="13" y="3"/>
                    </a:lnTo>
                    <a:lnTo>
                      <a:pt x="13" y="2"/>
                    </a:lnTo>
                    <a:lnTo>
                      <a:pt x="13" y="1"/>
                    </a:lnTo>
                    <a:lnTo>
                      <a:pt x="13" y="0"/>
                    </a:lnTo>
                    <a:lnTo>
                      <a:pt x="15" y="0"/>
                    </a:lnTo>
                  </a:path>
                </a:pathLst>
              </a:custGeom>
              <a:solidFill>
                <a:srgbClr val="000000"/>
              </a:solidFill>
              <a:ln w="12700" cap="rnd">
                <a:noFill/>
                <a:round/>
                <a:headEnd/>
                <a:tailEnd/>
              </a:ln>
            </p:spPr>
            <p:txBody>
              <a:bodyPr/>
              <a:lstStyle/>
              <a:p>
                <a:endParaRPr lang="en-US">
                  <a:solidFill>
                    <a:srgbClr val="000000"/>
                  </a:solidFill>
                </a:endParaRPr>
              </a:p>
            </p:txBody>
          </p:sp>
          <p:sp>
            <p:nvSpPr>
              <p:cNvPr id="29428" name="Freeform 549"/>
              <p:cNvSpPr>
                <a:spLocks/>
              </p:cNvSpPr>
              <p:nvPr/>
            </p:nvSpPr>
            <p:spPr bwMode="auto">
              <a:xfrm>
                <a:off x="3659" y="2686"/>
                <a:ext cx="2" cy="194"/>
              </a:xfrm>
              <a:custGeom>
                <a:avLst/>
                <a:gdLst>
                  <a:gd name="T0" fmla="*/ 1 w 2"/>
                  <a:gd name="T1" fmla="*/ 0 h 194"/>
                  <a:gd name="T2" fmla="*/ 1 w 2"/>
                  <a:gd name="T3" fmla="*/ 5 h 194"/>
                  <a:gd name="T4" fmla="*/ 1 w 2"/>
                  <a:gd name="T5" fmla="*/ 13 h 194"/>
                  <a:gd name="T6" fmla="*/ 1 w 2"/>
                  <a:gd name="T7" fmla="*/ 24 h 194"/>
                  <a:gd name="T8" fmla="*/ 1 w 2"/>
                  <a:gd name="T9" fmla="*/ 36 h 194"/>
                  <a:gd name="T10" fmla="*/ 1 w 2"/>
                  <a:gd name="T11" fmla="*/ 51 h 194"/>
                  <a:gd name="T12" fmla="*/ 1 w 2"/>
                  <a:gd name="T13" fmla="*/ 67 h 194"/>
                  <a:gd name="T14" fmla="*/ 1 w 2"/>
                  <a:gd name="T15" fmla="*/ 84 h 194"/>
                  <a:gd name="T16" fmla="*/ 1 w 2"/>
                  <a:gd name="T17" fmla="*/ 101 h 194"/>
                  <a:gd name="T18" fmla="*/ 1 w 2"/>
                  <a:gd name="T19" fmla="*/ 118 h 194"/>
                  <a:gd name="T20" fmla="*/ 1 w 2"/>
                  <a:gd name="T21" fmla="*/ 134 h 194"/>
                  <a:gd name="T22" fmla="*/ 1 w 2"/>
                  <a:gd name="T23" fmla="*/ 150 h 194"/>
                  <a:gd name="T24" fmla="*/ 1 w 2"/>
                  <a:gd name="T25" fmla="*/ 163 h 194"/>
                  <a:gd name="T26" fmla="*/ 1 w 2"/>
                  <a:gd name="T27" fmla="*/ 176 h 194"/>
                  <a:gd name="T28" fmla="*/ 1 w 2"/>
                  <a:gd name="T29" fmla="*/ 185 h 194"/>
                  <a:gd name="T30" fmla="*/ 1 w 2"/>
                  <a:gd name="T31" fmla="*/ 191 h 194"/>
                  <a:gd name="T32" fmla="*/ 1 w 2"/>
                  <a:gd name="T33" fmla="*/ 193 h 194"/>
                  <a:gd name="T34" fmla="*/ 0 w 2"/>
                  <a:gd name="T35" fmla="*/ 192 h 194"/>
                  <a:gd name="T36" fmla="*/ 0 w 2"/>
                  <a:gd name="T37" fmla="*/ 188 h 194"/>
                  <a:gd name="T38" fmla="*/ 0 w 2"/>
                  <a:gd name="T39" fmla="*/ 180 h 194"/>
                  <a:gd name="T40" fmla="*/ 0 w 2"/>
                  <a:gd name="T41" fmla="*/ 170 h 194"/>
                  <a:gd name="T42" fmla="*/ 0 w 2"/>
                  <a:gd name="T43" fmla="*/ 157 h 194"/>
                  <a:gd name="T44" fmla="*/ 0 w 2"/>
                  <a:gd name="T45" fmla="*/ 142 h 194"/>
                  <a:gd name="T46" fmla="*/ 0 w 2"/>
                  <a:gd name="T47" fmla="*/ 127 h 194"/>
                  <a:gd name="T48" fmla="*/ 0 w 2"/>
                  <a:gd name="T49" fmla="*/ 109 h 194"/>
                  <a:gd name="T50" fmla="*/ 0 w 2"/>
                  <a:gd name="T51" fmla="*/ 93 h 194"/>
                  <a:gd name="T52" fmla="*/ 0 w 2"/>
                  <a:gd name="T53" fmla="*/ 75 h 194"/>
                  <a:gd name="T54" fmla="*/ 0 w 2"/>
                  <a:gd name="T55" fmla="*/ 59 h 194"/>
                  <a:gd name="T56" fmla="*/ 0 w 2"/>
                  <a:gd name="T57" fmla="*/ 44 h 194"/>
                  <a:gd name="T58" fmla="*/ 0 w 2"/>
                  <a:gd name="T59" fmla="*/ 30 h 194"/>
                  <a:gd name="T60" fmla="*/ 1 w 2"/>
                  <a:gd name="T61" fmla="*/ 18 h 194"/>
                  <a:gd name="T62" fmla="*/ 1 w 2"/>
                  <a:gd name="T63" fmla="*/ 9 h 194"/>
                  <a:gd name="T64" fmla="*/ 1 w 2"/>
                  <a:gd name="T65" fmla="*/ 2 h 194"/>
                  <a:gd name="T66" fmla="*/ 1 w 2"/>
                  <a:gd name="T67" fmla="*/ 1 h 19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
                  <a:gd name="T103" fmla="*/ 0 h 194"/>
                  <a:gd name="T104" fmla="*/ 2 w 2"/>
                  <a:gd name="T105" fmla="*/ 194 h 19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 h="194">
                    <a:moveTo>
                      <a:pt x="1" y="1"/>
                    </a:moveTo>
                    <a:lnTo>
                      <a:pt x="1" y="0"/>
                    </a:lnTo>
                    <a:lnTo>
                      <a:pt x="1" y="2"/>
                    </a:lnTo>
                    <a:lnTo>
                      <a:pt x="1" y="5"/>
                    </a:lnTo>
                    <a:lnTo>
                      <a:pt x="1" y="9"/>
                    </a:lnTo>
                    <a:lnTo>
                      <a:pt x="1" y="13"/>
                    </a:lnTo>
                    <a:lnTo>
                      <a:pt x="1" y="18"/>
                    </a:lnTo>
                    <a:lnTo>
                      <a:pt x="1" y="24"/>
                    </a:lnTo>
                    <a:lnTo>
                      <a:pt x="1" y="30"/>
                    </a:lnTo>
                    <a:lnTo>
                      <a:pt x="1" y="36"/>
                    </a:lnTo>
                    <a:lnTo>
                      <a:pt x="1" y="44"/>
                    </a:lnTo>
                    <a:lnTo>
                      <a:pt x="1" y="51"/>
                    </a:lnTo>
                    <a:lnTo>
                      <a:pt x="1" y="59"/>
                    </a:lnTo>
                    <a:lnTo>
                      <a:pt x="1" y="67"/>
                    </a:lnTo>
                    <a:lnTo>
                      <a:pt x="1" y="75"/>
                    </a:lnTo>
                    <a:lnTo>
                      <a:pt x="1" y="84"/>
                    </a:lnTo>
                    <a:lnTo>
                      <a:pt x="1" y="93"/>
                    </a:lnTo>
                    <a:lnTo>
                      <a:pt x="1" y="101"/>
                    </a:lnTo>
                    <a:lnTo>
                      <a:pt x="1" y="109"/>
                    </a:lnTo>
                    <a:lnTo>
                      <a:pt x="1" y="118"/>
                    </a:lnTo>
                    <a:lnTo>
                      <a:pt x="1" y="127"/>
                    </a:lnTo>
                    <a:lnTo>
                      <a:pt x="1" y="134"/>
                    </a:lnTo>
                    <a:lnTo>
                      <a:pt x="1" y="142"/>
                    </a:lnTo>
                    <a:lnTo>
                      <a:pt x="1" y="150"/>
                    </a:lnTo>
                    <a:lnTo>
                      <a:pt x="1" y="157"/>
                    </a:lnTo>
                    <a:lnTo>
                      <a:pt x="1" y="163"/>
                    </a:lnTo>
                    <a:lnTo>
                      <a:pt x="1" y="170"/>
                    </a:lnTo>
                    <a:lnTo>
                      <a:pt x="1" y="176"/>
                    </a:lnTo>
                    <a:lnTo>
                      <a:pt x="1" y="180"/>
                    </a:lnTo>
                    <a:lnTo>
                      <a:pt x="1" y="185"/>
                    </a:lnTo>
                    <a:lnTo>
                      <a:pt x="1" y="188"/>
                    </a:lnTo>
                    <a:lnTo>
                      <a:pt x="1" y="191"/>
                    </a:lnTo>
                    <a:lnTo>
                      <a:pt x="1" y="192"/>
                    </a:lnTo>
                    <a:lnTo>
                      <a:pt x="1" y="193"/>
                    </a:lnTo>
                    <a:lnTo>
                      <a:pt x="0" y="193"/>
                    </a:lnTo>
                    <a:lnTo>
                      <a:pt x="0" y="192"/>
                    </a:lnTo>
                    <a:lnTo>
                      <a:pt x="0" y="191"/>
                    </a:lnTo>
                    <a:lnTo>
                      <a:pt x="0" y="188"/>
                    </a:lnTo>
                    <a:lnTo>
                      <a:pt x="0" y="185"/>
                    </a:lnTo>
                    <a:lnTo>
                      <a:pt x="0" y="180"/>
                    </a:lnTo>
                    <a:lnTo>
                      <a:pt x="0" y="176"/>
                    </a:lnTo>
                    <a:lnTo>
                      <a:pt x="0" y="170"/>
                    </a:lnTo>
                    <a:lnTo>
                      <a:pt x="0" y="163"/>
                    </a:lnTo>
                    <a:lnTo>
                      <a:pt x="0" y="157"/>
                    </a:lnTo>
                    <a:lnTo>
                      <a:pt x="0" y="150"/>
                    </a:lnTo>
                    <a:lnTo>
                      <a:pt x="0" y="142"/>
                    </a:lnTo>
                    <a:lnTo>
                      <a:pt x="0" y="134"/>
                    </a:lnTo>
                    <a:lnTo>
                      <a:pt x="0" y="127"/>
                    </a:lnTo>
                    <a:lnTo>
                      <a:pt x="0" y="118"/>
                    </a:lnTo>
                    <a:lnTo>
                      <a:pt x="0" y="109"/>
                    </a:lnTo>
                    <a:lnTo>
                      <a:pt x="0" y="101"/>
                    </a:lnTo>
                    <a:lnTo>
                      <a:pt x="0" y="93"/>
                    </a:lnTo>
                    <a:lnTo>
                      <a:pt x="0" y="84"/>
                    </a:lnTo>
                    <a:lnTo>
                      <a:pt x="0" y="75"/>
                    </a:lnTo>
                    <a:lnTo>
                      <a:pt x="0" y="67"/>
                    </a:lnTo>
                    <a:lnTo>
                      <a:pt x="0" y="59"/>
                    </a:lnTo>
                    <a:lnTo>
                      <a:pt x="0" y="51"/>
                    </a:lnTo>
                    <a:lnTo>
                      <a:pt x="0" y="44"/>
                    </a:lnTo>
                    <a:lnTo>
                      <a:pt x="0" y="36"/>
                    </a:lnTo>
                    <a:lnTo>
                      <a:pt x="0" y="30"/>
                    </a:lnTo>
                    <a:lnTo>
                      <a:pt x="0" y="24"/>
                    </a:lnTo>
                    <a:lnTo>
                      <a:pt x="1" y="18"/>
                    </a:lnTo>
                    <a:lnTo>
                      <a:pt x="1" y="13"/>
                    </a:lnTo>
                    <a:lnTo>
                      <a:pt x="1" y="9"/>
                    </a:lnTo>
                    <a:lnTo>
                      <a:pt x="1" y="5"/>
                    </a:lnTo>
                    <a:lnTo>
                      <a:pt x="1" y="2"/>
                    </a:lnTo>
                    <a:lnTo>
                      <a:pt x="1" y="0"/>
                    </a:lnTo>
                    <a:lnTo>
                      <a:pt x="1" y="1"/>
                    </a:lnTo>
                  </a:path>
                </a:pathLst>
              </a:custGeom>
              <a:solidFill>
                <a:srgbClr val="000000"/>
              </a:solidFill>
              <a:ln w="12700" cap="rnd">
                <a:noFill/>
                <a:round/>
                <a:headEnd/>
                <a:tailEnd/>
              </a:ln>
            </p:spPr>
            <p:txBody>
              <a:bodyPr/>
              <a:lstStyle/>
              <a:p>
                <a:endParaRPr lang="en-US">
                  <a:solidFill>
                    <a:srgbClr val="000000"/>
                  </a:solidFill>
                </a:endParaRPr>
              </a:p>
            </p:txBody>
          </p:sp>
          <p:sp>
            <p:nvSpPr>
              <p:cNvPr id="29429" name="Freeform 550"/>
              <p:cNvSpPr>
                <a:spLocks/>
              </p:cNvSpPr>
              <p:nvPr/>
            </p:nvSpPr>
            <p:spPr bwMode="auto">
              <a:xfrm>
                <a:off x="3662" y="2659"/>
                <a:ext cx="1" cy="24"/>
              </a:xfrm>
              <a:custGeom>
                <a:avLst/>
                <a:gdLst>
                  <a:gd name="T0" fmla="*/ 0 w 1"/>
                  <a:gd name="T1" fmla="*/ 0 h 24"/>
                  <a:gd name="T2" fmla="*/ 0 w 1"/>
                  <a:gd name="T3" fmla="*/ 0 h 24"/>
                  <a:gd name="T4" fmla="*/ 0 w 1"/>
                  <a:gd name="T5" fmla="*/ 2 h 24"/>
                  <a:gd name="T6" fmla="*/ 0 w 1"/>
                  <a:gd name="T7" fmla="*/ 5 h 24"/>
                  <a:gd name="T8" fmla="*/ 0 w 1"/>
                  <a:gd name="T9" fmla="*/ 8 h 24"/>
                  <a:gd name="T10" fmla="*/ 0 w 1"/>
                  <a:gd name="T11" fmla="*/ 12 h 24"/>
                  <a:gd name="T12" fmla="*/ 0 w 1"/>
                  <a:gd name="T13" fmla="*/ 16 h 24"/>
                  <a:gd name="T14" fmla="*/ 0 w 1"/>
                  <a:gd name="T15" fmla="*/ 20 h 24"/>
                  <a:gd name="T16" fmla="*/ 0 w 1"/>
                  <a:gd name="T17" fmla="*/ 22 h 24"/>
                  <a:gd name="T18" fmla="*/ 0 w 1"/>
                  <a:gd name="T19" fmla="*/ 23 h 24"/>
                  <a:gd name="T20" fmla="*/ 0 w 1"/>
                  <a:gd name="T21" fmla="*/ 22 h 24"/>
                  <a:gd name="T22" fmla="*/ 0 w 1"/>
                  <a:gd name="T23" fmla="*/ 22 h 24"/>
                  <a:gd name="T24" fmla="*/ 0 w 1"/>
                  <a:gd name="T25" fmla="*/ 19 h 24"/>
                  <a:gd name="T26" fmla="*/ 0 w 1"/>
                  <a:gd name="T27" fmla="*/ 16 h 24"/>
                  <a:gd name="T28" fmla="*/ 0 w 1"/>
                  <a:gd name="T29" fmla="*/ 12 h 24"/>
                  <a:gd name="T30" fmla="*/ 0 w 1"/>
                  <a:gd name="T31" fmla="*/ 8 h 24"/>
                  <a:gd name="T32" fmla="*/ 0 w 1"/>
                  <a:gd name="T33" fmla="*/ 5 h 24"/>
                  <a:gd name="T34" fmla="*/ 0 w 1"/>
                  <a:gd name="T35" fmla="*/ 3 h 24"/>
                  <a:gd name="T36" fmla="*/ 0 w 1"/>
                  <a:gd name="T37" fmla="*/ 2 h 24"/>
                  <a:gd name="T38" fmla="*/ 0 w 1"/>
                  <a:gd name="T39" fmla="*/ 0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
                  <a:gd name="T61" fmla="*/ 0 h 24"/>
                  <a:gd name="T62" fmla="*/ 1 w 1"/>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 h="24">
                    <a:moveTo>
                      <a:pt x="0" y="0"/>
                    </a:moveTo>
                    <a:lnTo>
                      <a:pt x="0" y="0"/>
                    </a:lnTo>
                    <a:lnTo>
                      <a:pt x="0" y="2"/>
                    </a:lnTo>
                    <a:lnTo>
                      <a:pt x="0" y="5"/>
                    </a:lnTo>
                    <a:lnTo>
                      <a:pt x="0" y="8"/>
                    </a:lnTo>
                    <a:lnTo>
                      <a:pt x="0" y="12"/>
                    </a:lnTo>
                    <a:lnTo>
                      <a:pt x="0" y="16"/>
                    </a:lnTo>
                    <a:lnTo>
                      <a:pt x="0" y="20"/>
                    </a:lnTo>
                    <a:lnTo>
                      <a:pt x="0" y="22"/>
                    </a:lnTo>
                    <a:lnTo>
                      <a:pt x="0" y="23"/>
                    </a:lnTo>
                    <a:lnTo>
                      <a:pt x="0" y="22"/>
                    </a:lnTo>
                    <a:lnTo>
                      <a:pt x="0" y="19"/>
                    </a:lnTo>
                    <a:lnTo>
                      <a:pt x="0" y="16"/>
                    </a:lnTo>
                    <a:lnTo>
                      <a:pt x="0" y="12"/>
                    </a:lnTo>
                    <a:lnTo>
                      <a:pt x="0" y="8"/>
                    </a:lnTo>
                    <a:lnTo>
                      <a:pt x="0" y="5"/>
                    </a:lnTo>
                    <a:lnTo>
                      <a:pt x="0" y="3"/>
                    </a:lnTo>
                    <a:lnTo>
                      <a:pt x="0" y="2"/>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9430" name="Freeform 551"/>
              <p:cNvSpPr>
                <a:spLocks/>
              </p:cNvSpPr>
              <p:nvPr/>
            </p:nvSpPr>
            <p:spPr bwMode="auto">
              <a:xfrm>
                <a:off x="3379" y="2597"/>
                <a:ext cx="280" cy="60"/>
              </a:xfrm>
              <a:custGeom>
                <a:avLst/>
                <a:gdLst>
                  <a:gd name="T0" fmla="*/ 1 w 280"/>
                  <a:gd name="T1" fmla="*/ 0 h 60"/>
                  <a:gd name="T2" fmla="*/ 13 w 280"/>
                  <a:gd name="T3" fmla="*/ 5 h 60"/>
                  <a:gd name="T4" fmla="*/ 26 w 280"/>
                  <a:gd name="T5" fmla="*/ 9 h 60"/>
                  <a:gd name="T6" fmla="*/ 41 w 280"/>
                  <a:gd name="T7" fmla="*/ 14 h 60"/>
                  <a:gd name="T8" fmla="*/ 58 w 280"/>
                  <a:gd name="T9" fmla="*/ 19 h 60"/>
                  <a:gd name="T10" fmla="*/ 77 w 280"/>
                  <a:gd name="T11" fmla="*/ 23 h 60"/>
                  <a:gd name="T12" fmla="*/ 97 w 280"/>
                  <a:gd name="T13" fmla="*/ 27 h 60"/>
                  <a:gd name="T14" fmla="*/ 118 w 280"/>
                  <a:gd name="T15" fmla="*/ 31 h 60"/>
                  <a:gd name="T16" fmla="*/ 139 w 280"/>
                  <a:gd name="T17" fmla="*/ 35 h 60"/>
                  <a:gd name="T18" fmla="*/ 160 w 280"/>
                  <a:gd name="T19" fmla="*/ 39 h 60"/>
                  <a:gd name="T20" fmla="*/ 180 w 280"/>
                  <a:gd name="T21" fmla="*/ 43 h 60"/>
                  <a:gd name="T22" fmla="*/ 200 w 280"/>
                  <a:gd name="T23" fmla="*/ 46 h 60"/>
                  <a:gd name="T24" fmla="*/ 220 w 280"/>
                  <a:gd name="T25" fmla="*/ 49 h 60"/>
                  <a:gd name="T26" fmla="*/ 237 w 280"/>
                  <a:gd name="T27" fmla="*/ 51 h 60"/>
                  <a:gd name="T28" fmla="*/ 253 w 280"/>
                  <a:gd name="T29" fmla="*/ 54 h 60"/>
                  <a:gd name="T30" fmla="*/ 267 w 280"/>
                  <a:gd name="T31" fmla="*/ 55 h 60"/>
                  <a:gd name="T32" fmla="*/ 279 w 280"/>
                  <a:gd name="T33" fmla="*/ 57 h 60"/>
                  <a:gd name="T34" fmla="*/ 273 w 280"/>
                  <a:gd name="T35" fmla="*/ 58 h 60"/>
                  <a:gd name="T36" fmla="*/ 260 w 280"/>
                  <a:gd name="T37" fmla="*/ 57 h 60"/>
                  <a:gd name="T38" fmla="*/ 245 w 280"/>
                  <a:gd name="T39" fmla="*/ 55 h 60"/>
                  <a:gd name="T40" fmla="*/ 228 w 280"/>
                  <a:gd name="T41" fmla="*/ 52 h 60"/>
                  <a:gd name="T42" fmla="*/ 210 w 280"/>
                  <a:gd name="T43" fmla="*/ 50 h 60"/>
                  <a:gd name="T44" fmla="*/ 190 w 280"/>
                  <a:gd name="T45" fmla="*/ 47 h 60"/>
                  <a:gd name="T46" fmla="*/ 170 w 280"/>
                  <a:gd name="T47" fmla="*/ 43 h 60"/>
                  <a:gd name="T48" fmla="*/ 149 w 280"/>
                  <a:gd name="T49" fmla="*/ 40 h 60"/>
                  <a:gd name="T50" fmla="*/ 128 w 280"/>
                  <a:gd name="T51" fmla="*/ 36 h 60"/>
                  <a:gd name="T52" fmla="*/ 107 w 280"/>
                  <a:gd name="T53" fmla="*/ 31 h 60"/>
                  <a:gd name="T54" fmla="*/ 87 w 280"/>
                  <a:gd name="T55" fmla="*/ 27 h 60"/>
                  <a:gd name="T56" fmla="*/ 68 w 280"/>
                  <a:gd name="T57" fmla="*/ 23 h 60"/>
                  <a:gd name="T58" fmla="*/ 49 w 280"/>
                  <a:gd name="T59" fmla="*/ 18 h 60"/>
                  <a:gd name="T60" fmla="*/ 33 w 280"/>
                  <a:gd name="T61" fmla="*/ 14 h 60"/>
                  <a:gd name="T62" fmla="*/ 18 w 280"/>
                  <a:gd name="T63" fmla="*/ 9 h 60"/>
                  <a:gd name="T64" fmla="*/ 6 w 280"/>
                  <a:gd name="T65" fmla="*/ 5 h 60"/>
                  <a:gd name="T66" fmla="*/ 1 w 280"/>
                  <a:gd name="T67" fmla="*/ 0 h 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0"/>
                  <a:gd name="T103" fmla="*/ 0 h 60"/>
                  <a:gd name="T104" fmla="*/ 280 w 280"/>
                  <a:gd name="T105" fmla="*/ 60 h 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0" h="60">
                    <a:moveTo>
                      <a:pt x="1" y="0"/>
                    </a:moveTo>
                    <a:lnTo>
                      <a:pt x="1" y="0"/>
                    </a:lnTo>
                    <a:lnTo>
                      <a:pt x="7" y="2"/>
                    </a:lnTo>
                    <a:lnTo>
                      <a:pt x="13" y="5"/>
                    </a:lnTo>
                    <a:lnTo>
                      <a:pt x="19" y="7"/>
                    </a:lnTo>
                    <a:lnTo>
                      <a:pt x="26" y="9"/>
                    </a:lnTo>
                    <a:lnTo>
                      <a:pt x="33" y="12"/>
                    </a:lnTo>
                    <a:lnTo>
                      <a:pt x="41" y="14"/>
                    </a:lnTo>
                    <a:lnTo>
                      <a:pt x="49" y="16"/>
                    </a:lnTo>
                    <a:lnTo>
                      <a:pt x="58" y="19"/>
                    </a:lnTo>
                    <a:lnTo>
                      <a:pt x="68" y="20"/>
                    </a:lnTo>
                    <a:lnTo>
                      <a:pt x="77" y="23"/>
                    </a:lnTo>
                    <a:lnTo>
                      <a:pt x="87" y="25"/>
                    </a:lnTo>
                    <a:lnTo>
                      <a:pt x="97" y="27"/>
                    </a:lnTo>
                    <a:lnTo>
                      <a:pt x="108" y="30"/>
                    </a:lnTo>
                    <a:lnTo>
                      <a:pt x="118" y="31"/>
                    </a:lnTo>
                    <a:lnTo>
                      <a:pt x="128" y="33"/>
                    </a:lnTo>
                    <a:lnTo>
                      <a:pt x="139" y="35"/>
                    </a:lnTo>
                    <a:lnTo>
                      <a:pt x="149" y="37"/>
                    </a:lnTo>
                    <a:lnTo>
                      <a:pt x="160" y="39"/>
                    </a:lnTo>
                    <a:lnTo>
                      <a:pt x="170" y="40"/>
                    </a:lnTo>
                    <a:lnTo>
                      <a:pt x="180" y="43"/>
                    </a:lnTo>
                    <a:lnTo>
                      <a:pt x="190" y="44"/>
                    </a:lnTo>
                    <a:lnTo>
                      <a:pt x="200" y="46"/>
                    </a:lnTo>
                    <a:lnTo>
                      <a:pt x="210" y="47"/>
                    </a:lnTo>
                    <a:lnTo>
                      <a:pt x="220" y="49"/>
                    </a:lnTo>
                    <a:lnTo>
                      <a:pt x="228" y="50"/>
                    </a:lnTo>
                    <a:lnTo>
                      <a:pt x="237" y="51"/>
                    </a:lnTo>
                    <a:lnTo>
                      <a:pt x="246" y="53"/>
                    </a:lnTo>
                    <a:lnTo>
                      <a:pt x="253" y="54"/>
                    </a:lnTo>
                    <a:lnTo>
                      <a:pt x="261" y="54"/>
                    </a:lnTo>
                    <a:lnTo>
                      <a:pt x="267" y="55"/>
                    </a:lnTo>
                    <a:lnTo>
                      <a:pt x="273" y="56"/>
                    </a:lnTo>
                    <a:lnTo>
                      <a:pt x="279" y="57"/>
                    </a:lnTo>
                    <a:lnTo>
                      <a:pt x="278" y="59"/>
                    </a:lnTo>
                    <a:lnTo>
                      <a:pt x="273" y="58"/>
                    </a:lnTo>
                    <a:lnTo>
                      <a:pt x="266" y="57"/>
                    </a:lnTo>
                    <a:lnTo>
                      <a:pt x="260" y="57"/>
                    </a:lnTo>
                    <a:lnTo>
                      <a:pt x="253" y="56"/>
                    </a:lnTo>
                    <a:lnTo>
                      <a:pt x="245" y="55"/>
                    </a:lnTo>
                    <a:lnTo>
                      <a:pt x="236" y="54"/>
                    </a:lnTo>
                    <a:lnTo>
                      <a:pt x="228" y="52"/>
                    </a:lnTo>
                    <a:lnTo>
                      <a:pt x="219" y="51"/>
                    </a:lnTo>
                    <a:lnTo>
                      <a:pt x="210" y="50"/>
                    </a:lnTo>
                    <a:lnTo>
                      <a:pt x="200" y="48"/>
                    </a:lnTo>
                    <a:lnTo>
                      <a:pt x="190" y="47"/>
                    </a:lnTo>
                    <a:lnTo>
                      <a:pt x="180" y="45"/>
                    </a:lnTo>
                    <a:lnTo>
                      <a:pt x="170" y="43"/>
                    </a:lnTo>
                    <a:lnTo>
                      <a:pt x="159" y="41"/>
                    </a:lnTo>
                    <a:lnTo>
                      <a:pt x="149" y="40"/>
                    </a:lnTo>
                    <a:lnTo>
                      <a:pt x="138" y="37"/>
                    </a:lnTo>
                    <a:lnTo>
                      <a:pt x="128" y="36"/>
                    </a:lnTo>
                    <a:lnTo>
                      <a:pt x="117" y="33"/>
                    </a:lnTo>
                    <a:lnTo>
                      <a:pt x="107" y="31"/>
                    </a:lnTo>
                    <a:lnTo>
                      <a:pt x="97" y="30"/>
                    </a:lnTo>
                    <a:lnTo>
                      <a:pt x="87" y="27"/>
                    </a:lnTo>
                    <a:lnTo>
                      <a:pt x="77" y="25"/>
                    </a:lnTo>
                    <a:lnTo>
                      <a:pt x="68" y="23"/>
                    </a:lnTo>
                    <a:lnTo>
                      <a:pt x="58" y="20"/>
                    </a:lnTo>
                    <a:lnTo>
                      <a:pt x="49" y="18"/>
                    </a:lnTo>
                    <a:lnTo>
                      <a:pt x="40" y="16"/>
                    </a:lnTo>
                    <a:lnTo>
                      <a:pt x="33" y="14"/>
                    </a:lnTo>
                    <a:lnTo>
                      <a:pt x="25" y="12"/>
                    </a:lnTo>
                    <a:lnTo>
                      <a:pt x="18" y="9"/>
                    </a:lnTo>
                    <a:lnTo>
                      <a:pt x="11" y="7"/>
                    </a:lnTo>
                    <a:lnTo>
                      <a:pt x="6" y="5"/>
                    </a:lnTo>
                    <a:lnTo>
                      <a:pt x="0" y="2"/>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9431" name="Freeform 552"/>
              <p:cNvSpPr>
                <a:spLocks/>
              </p:cNvSpPr>
              <p:nvPr/>
            </p:nvSpPr>
            <p:spPr bwMode="auto">
              <a:xfrm>
                <a:off x="3367" y="2586"/>
                <a:ext cx="9" cy="9"/>
              </a:xfrm>
              <a:custGeom>
                <a:avLst/>
                <a:gdLst>
                  <a:gd name="T0" fmla="*/ 1 w 9"/>
                  <a:gd name="T1" fmla="*/ 0 h 9"/>
                  <a:gd name="T2" fmla="*/ 1 w 9"/>
                  <a:gd name="T3" fmla="*/ 1 h 9"/>
                  <a:gd name="T4" fmla="*/ 2 w 9"/>
                  <a:gd name="T5" fmla="*/ 2 h 9"/>
                  <a:gd name="T6" fmla="*/ 3 w 9"/>
                  <a:gd name="T7" fmla="*/ 3 h 9"/>
                  <a:gd name="T8" fmla="*/ 4 w 9"/>
                  <a:gd name="T9" fmla="*/ 5 h 9"/>
                  <a:gd name="T10" fmla="*/ 5 w 9"/>
                  <a:gd name="T11" fmla="*/ 6 h 9"/>
                  <a:gd name="T12" fmla="*/ 6 w 9"/>
                  <a:gd name="T13" fmla="*/ 6 h 9"/>
                  <a:gd name="T14" fmla="*/ 7 w 9"/>
                  <a:gd name="T15" fmla="*/ 7 h 9"/>
                  <a:gd name="T16" fmla="*/ 8 w 9"/>
                  <a:gd name="T17" fmla="*/ 7 h 9"/>
                  <a:gd name="T18" fmla="*/ 7 w 9"/>
                  <a:gd name="T19" fmla="*/ 8 h 9"/>
                  <a:gd name="T20" fmla="*/ 6 w 9"/>
                  <a:gd name="T21" fmla="*/ 8 h 9"/>
                  <a:gd name="T22" fmla="*/ 5 w 9"/>
                  <a:gd name="T23" fmla="*/ 7 h 9"/>
                  <a:gd name="T24" fmla="*/ 4 w 9"/>
                  <a:gd name="T25" fmla="*/ 7 h 9"/>
                  <a:gd name="T26" fmla="*/ 3 w 9"/>
                  <a:gd name="T27" fmla="*/ 6 h 9"/>
                  <a:gd name="T28" fmla="*/ 2 w 9"/>
                  <a:gd name="T29" fmla="*/ 4 h 9"/>
                  <a:gd name="T30" fmla="*/ 1 w 9"/>
                  <a:gd name="T31" fmla="*/ 3 h 9"/>
                  <a:gd name="T32" fmla="*/ 0 w 9"/>
                  <a:gd name="T33" fmla="*/ 1 h 9"/>
                  <a:gd name="T34" fmla="*/ 0 w 9"/>
                  <a:gd name="T35" fmla="*/ 1 h 9"/>
                  <a:gd name="T36" fmla="*/ 1 w 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
                  <a:gd name="T58" fmla="*/ 0 h 9"/>
                  <a:gd name="T59" fmla="*/ 9 w 9"/>
                  <a:gd name="T60" fmla="*/ 9 h 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 h="9">
                    <a:moveTo>
                      <a:pt x="1" y="0"/>
                    </a:moveTo>
                    <a:lnTo>
                      <a:pt x="1" y="1"/>
                    </a:lnTo>
                    <a:lnTo>
                      <a:pt x="2" y="2"/>
                    </a:lnTo>
                    <a:lnTo>
                      <a:pt x="3" y="3"/>
                    </a:lnTo>
                    <a:lnTo>
                      <a:pt x="4" y="5"/>
                    </a:lnTo>
                    <a:lnTo>
                      <a:pt x="5" y="6"/>
                    </a:lnTo>
                    <a:lnTo>
                      <a:pt x="6" y="6"/>
                    </a:lnTo>
                    <a:lnTo>
                      <a:pt x="7" y="7"/>
                    </a:lnTo>
                    <a:lnTo>
                      <a:pt x="8" y="7"/>
                    </a:lnTo>
                    <a:lnTo>
                      <a:pt x="7" y="8"/>
                    </a:lnTo>
                    <a:lnTo>
                      <a:pt x="6" y="8"/>
                    </a:lnTo>
                    <a:lnTo>
                      <a:pt x="5" y="7"/>
                    </a:lnTo>
                    <a:lnTo>
                      <a:pt x="4" y="7"/>
                    </a:lnTo>
                    <a:lnTo>
                      <a:pt x="3" y="6"/>
                    </a:lnTo>
                    <a:lnTo>
                      <a:pt x="2" y="4"/>
                    </a:lnTo>
                    <a:lnTo>
                      <a:pt x="1" y="3"/>
                    </a:lnTo>
                    <a:lnTo>
                      <a:pt x="0" y="1"/>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9432" name="Freeform 553"/>
              <p:cNvSpPr>
                <a:spLocks/>
              </p:cNvSpPr>
              <p:nvPr/>
            </p:nvSpPr>
            <p:spPr bwMode="auto">
              <a:xfrm>
                <a:off x="3361" y="2585"/>
                <a:ext cx="4" cy="1"/>
              </a:xfrm>
              <a:custGeom>
                <a:avLst/>
                <a:gdLst>
                  <a:gd name="T0" fmla="*/ 0 w 4"/>
                  <a:gd name="T1" fmla="*/ 0 h 1"/>
                  <a:gd name="T2" fmla="*/ 0 w 4"/>
                  <a:gd name="T3" fmla="*/ 0 h 1"/>
                  <a:gd name="T4" fmla="*/ 0 w 4"/>
                  <a:gd name="T5" fmla="*/ 0 h 1"/>
                  <a:gd name="T6" fmla="*/ 1 w 4"/>
                  <a:gd name="T7" fmla="*/ 0 h 1"/>
                  <a:gd name="T8" fmla="*/ 2 w 4"/>
                  <a:gd name="T9" fmla="*/ 0 h 1"/>
                  <a:gd name="T10" fmla="*/ 3 w 4"/>
                  <a:gd name="T11" fmla="*/ 0 h 1"/>
                  <a:gd name="T12" fmla="*/ 2 w 4"/>
                  <a:gd name="T13" fmla="*/ 0 h 1"/>
                  <a:gd name="T14" fmla="*/ 2 w 4"/>
                  <a:gd name="T15" fmla="*/ 0 h 1"/>
                  <a:gd name="T16" fmla="*/ 1 w 4"/>
                  <a:gd name="T17" fmla="*/ 0 h 1"/>
                  <a:gd name="T18" fmla="*/ 1 w 4"/>
                  <a:gd name="T19" fmla="*/ 0 h 1"/>
                  <a:gd name="T20" fmla="*/ 1 w 4"/>
                  <a:gd name="T21" fmla="*/ 0 h 1"/>
                  <a:gd name="T22" fmla="*/ 0 w 4"/>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1"/>
                  <a:gd name="T38" fmla="*/ 4 w 4"/>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1">
                    <a:moveTo>
                      <a:pt x="0" y="0"/>
                    </a:moveTo>
                    <a:lnTo>
                      <a:pt x="0" y="0"/>
                    </a:lnTo>
                    <a:lnTo>
                      <a:pt x="1" y="0"/>
                    </a:lnTo>
                    <a:lnTo>
                      <a:pt x="2" y="0"/>
                    </a:lnTo>
                    <a:lnTo>
                      <a:pt x="3" y="0"/>
                    </a:lnTo>
                    <a:lnTo>
                      <a:pt x="2" y="0"/>
                    </a:lnTo>
                    <a:lnTo>
                      <a:pt x="1"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9433" name="Freeform 554"/>
              <p:cNvSpPr>
                <a:spLocks/>
              </p:cNvSpPr>
              <p:nvPr/>
            </p:nvSpPr>
            <p:spPr bwMode="auto">
              <a:xfrm>
                <a:off x="3358" y="2590"/>
                <a:ext cx="4" cy="22"/>
              </a:xfrm>
              <a:custGeom>
                <a:avLst/>
                <a:gdLst>
                  <a:gd name="T0" fmla="*/ 0 w 4"/>
                  <a:gd name="T1" fmla="*/ 21 h 22"/>
                  <a:gd name="T2" fmla="*/ 0 w 4"/>
                  <a:gd name="T3" fmla="*/ 21 h 22"/>
                  <a:gd name="T4" fmla="*/ 0 w 4"/>
                  <a:gd name="T5" fmla="*/ 20 h 22"/>
                  <a:gd name="T6" fmla="*/ 0 w 4"/>
                  <a:gd name="T7" fmla="*/ 19 h 22"/>
                  <a:gd name="T8" fmla="*/ 0 w 4"/>
                  <a:gd name="T9" fmla="*/ 16 h 22"/>
                  <a:gd name="T10" fmla="*/ 0 w 4"/>
                  <a:gd name="T11" fmla="*/ 12 h 22"/>
                  <a:gd name="T12" fmla="*/ 0 w 4"/>
                  <a:gd name="T13" fmla="*/ 9 h 22"/>
                  <a:gd name="T14" fmla="*/ 0 w 4"/>
                  <a:gd name="T15" fmla="*/ 5 h 22"/>
                  <a:gd name="T16" fmla="*/ 1 w 4"/>
                  <a:gd name="T17" fmla="*/ 2 h 22"/>
                  <a:gd name="T18" fmla="*/ 1 w 4"/>
                  <a:gd name="T19" fmla="*/ 0 h 22"/>
                  <a:gd name="T20" fmla="*/ 3 w 4"/>
                  <a:gd name="T21" fmla="*/ 0 h 22"/>
                  <a:gd name="T22" fmla="*/ 3 w 4"/>
                  <a:gd name="T23" fmla="*/ 2 h 22"/>
                  <a:gd name="T24" fmla="*/ 3 w 4"/>
                  <a:gd name="T25" fmla="*/ 5 h 22"/>
                  <a:gd name="T26" fmla="*/ 3 w 4"/>
                  <a:gd name="T27" fmla="*/ 9 h 22"/>
                  <a:gd name="T28" fmla="*/ 3 w 4"/>
                  <a:gd name="T29" fmla="*/ 12 h 22"/>
                  <a:gd name="T30" fmla="*/ 3 w 4"/>
                  <a:gd name="T31" fmla="*/ 16 h 22"/>
                  <a:gd name="T32" fmla="*/ 3 w 4"/>
                  <a:gd name="T33" fmla="*/ 19 h 22"/>
                  <a:gd name="T34" fmla="*/ 2 w 4"/>
                  <a:gd name="T35" fmla="*/ 20 h 22"/>
                  <a:gd name="T36" fmla="*/ 2 w 4"/>
                  <a:gd name="T37" fmla="*/ 21 h 22"/>
                  <a:gd name="T38" fmla="*/ 0 w 4"/>
                  <a:gd name="T39" fmla="*/ 21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
                  <a:gd name="T61" fmla="*/ 0 h 22"/>
                  <a:gd name="T62" fmla="*/ 4 w 4"/>
                  <a:gd name="T63" fmla="*/ 22 h 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 h="22">
                    <a:moveTo>
                      <a:pt x="0" y="21"/>
                    </a:moveTo>
                    <a:lnTo>
                      <a:pt x="0" y="21"/>
                    </a:lnTo>
                    <a:lnTo>
                      <a:pt x="0" y="20"/>
                    </a:lnTo>
                    <a:lnTo>
                      <a:pt x="0" y="19"/>
                    </a:lnTo>
                    <a:lnTo>
                      <a:pt x="0" y="16"/>
                    </a:lnTo>
                    <a:lnTo>
                      <a:pt x="0" y="12"/>
                    </a:lnTo>
                    <a:lnTo>
                      <a:pt x="0" y="9"/>
                    </a:lnTo>
                    <a:lnTo>
                      <a:pt x="0" y="5"/>
                    </a:lnTo>
                    <a:lnTo>
                      <a:pt x="1" y="2"/>
                    </a:lnTo>
                    <a:lnTo>
                      <a:pt x="1" y="0"/>
                    </a:lnTo>
                    <a:lnTo>
                      <a:pt x="3" y="0"/>
                    </a:lnTo>
                    <a:lnTo>
                      <a:pt x="3" y="2"/>
                    </a:lnTo>
                    <a:lnTo>
                      <a:pt x="3" y="5"/>
                    </a:lnTo>
                    <a:lnTo>
                      <a:pt x="3" y="9"/>
                    </a:lnTo>
                    <a:lnTo>
                      <a:pt x="3" y="12"/>
                    </a:lnTo>
                    <a:lnTo>
                      <a:pt x="3" y="16"/>
                    </a:lnTo>
                    <a:lnTo>
                      <a:pt x="3" y="19"/>
                    </a:lnTo>
                    <a:lnTo>
                      <a:pt x="2" y="20"/>
                    </a:lnTo>
                    <a:lnTo>
                      <a:pt x="2" y="21"/>
                    </a:lnTo>
                    <a:lnTo>
                      <a:pt x="0" y="21"/>
                    </a:lnTo>
                  </a:path>
                </a:pathLst>
              </a:custGeom>
              <a:solidFill>
                <a:srgbClr val="000000"/>
              </a:solidFill>
              <a:ln w="12700" cap="rnd">
                <a:noFill/>
                <a:round/>
                <a:headEnd/>
                <a:tailEnd/>
              </a:ln>
            </p:spPr>
            <p:txBody>
              <a:bodyPr/>
              <a:lstStyle/>
              <a:p>
                <a:endParaRPr lang="en-US">
                  <a:solidFill>
                    <a:srgbClr val="000000"/>
                  </a:solidFill>
                </a:endParaRPr>
              </a:p>
            </p:txBody>
          </p:sp>
          <p:sp>
            <p:nvSpPr>
              <p:cNvPr id="29434" name="Freeform 555"/>
              <p:cNvSpPr>
                <a:spLocks/>
              </p:cNvSpPr>
              <p:nvPr/>
            </p:nvSpPr>
            <p:spPr bwMode="auto">
              <a:xfrm>
                <a:off x="3363" y="2583"/>
                <a:ext cx="1" cy="3"/>
              </a:xfrm>
              <a:custGeom>
                <a:avLst/>
                <a:gdLst>
                  <a:gd name="T0" fmla="*/ 0 w 1"/>
                  <a:gd name="T1" fmla="*/ 0 h 3"/>
                  <a:gd name="T2" fmla="*/ 0 w 1"/>
                  <a:gd name="T3" fmla="*/ 1 h 3"/>
                  <a:gd name="T4" fmla="*/ 0 w 1"/>
                  <a:gd name="T5" fmla="*/ 1 h 3"/>
                  <a:gd name="T6" fmla="*/ 0 w 1"/>
                  <a:gd name="T7" fmla="*/ 2 h 3"/>
                  <a:gd name="T8" fmla="*/ 0 w 1"/>
                  <a:gd name="T9" fmla="*/ 2 h 3"/>
                  <a:gd name="T10" fmla="*/ 0 w 1"/>
                  <a:gd name="T11" fmla="*/ 2 h 3"/>
                  <a:gd name="T12" fmla="*/ 0 w 1"/>
                  <a:gd name="T13" fmla="*/ 2 h 3"/>
                  <a:gd name="T14" fmla="*/ 0 w 1"/>
                  <a:gd name="T15" fmla="*/ 2 h 3"/>
                  <a:gd name="T16" fmla="*/ 0 w 1"/>
                  <a:gd name="T17" fmla="*/ 2 h 3"/>
                  <a:gd name="T18" fmla="*/ 0 w 1"/>
                  <a:gd name="T19" fmla="*/ 2 h 3"/>
                  <a:gd name="T20" fmla="*/ 0 w 1"/>
                  <a:gd name="T21" fmla="*/ 1 h 3"/>
                  <a:gd name="T22" fmla="*/ 0 w 1"/>
                  <a:gd name="T23" fmla="*/ 1 h 3"/>
                  <a:gd name="T24" fmla="*/ 0 w 1"/>
                  <a:gd name="T25" fmla="*/ 1 h 3"/>
                  <a:gd name="T26" fmla="*/ 0 w 1"/>
                  <a:gd name="T27" fmla="*/ 0 h 3"/>
                  <a:gd name="T28" fmla="*/ 0 w 1"/>
                  <a:gd name="T29" fmla="*/ 0 h 3"/>
                  <a:gd name="T30" fmla="*/ 0 w 1"/>
                  <a:gd name="T31" fmla="*/ 0 h 3"/>
                  <a:gd name="T32" fmla="*/ 0 w 1"/>
                  <a:gd name="T33" fmla="*/ 0 h 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
                  <a:gd name="T52" fmla="*/ 0 h 3"/>
                  <a:gd name="T53" fmla="*/ 1 w 1"/>
                  <a:gd name="T54" fmla="*/ 3 h 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 h="3">
                    <a:moveTo>
                      <a:pt x="0" y="0"/>
                    </a:moveTo>
                    <a:lnTo>
                      <a:pt x="0" y="1"/>
                    </a:lnTo>
                    <a:lnTo>
                      <a:pt x="0" y="2"/>
                    </a:lnTo>
                    <a:lnTo>
                      <a:pt x="0" y="1"/>
                    </a:lnTo>
                    <a:lnTo>
                      <a:pt x="0" y="0"/>
                    </a:lnTo>
                  </a:path>
                </a:pathLst>
              </a:custGeom>
              <a:solidFill>
                <a:srgbClr val="200000"/>
              </a:solidFill>
              <a:ln w="12700" cap="rnd">
                <a:noFill/>
                <a:round/>
                <a:headEnd/>
                <a:tailEnd/>
              </a:ln>
            </p:spPr>
            <p:txBody>
              <a:bodyPr/>
              <a:lstStyle/>
              <a:p>
                <a:endParaRPr lang="en-US">
                  <a:solidFill>
                    <a:srgbClr val="000000"/>
                  </a:solidFill>
                </a:endParaRPr>
              </a:p>
            </p:txBody>
          </p:sp>
          <p:sp>
            <p:nvSpPr>
              <p:cNvPr id="29435" name="Freeform 556"/>
              <p:cNvSpPr>
                <a:spLocks/>
              </p:cNvSpPr>
              <p:nvPr/>
            </p:nvSpPr>
            <p:spPr bwMode="auto">
              <a:xfrm>
                <a:off x="3363" y="2725"/>
                <a:ext cx="286" cy="162"/>
              </a:xfrm>
              <a:custGeom>
                <a:avLst/>
                <a:gdLst>
                  <a:gd name="T0" fmla="*/ 0 w 286"/>
                  <a:gd name="T1" fmla="*/ 49 h 162"/>
                  <a:gd name="T2" fmla="*/ 4 w 286"/>
                  <a:gd name="T3" fmla="*/ 61 h 162"/>
                  <a:gd name="T4" fmla="*/ 20 w 286"/>
                  <a:gd name="T5" fmla="*/ 74 h 162"/>
                  <a:gd name="T6" fmla="*/ 27 w 286"/>
                  <a:gd name="T7" fmla="*/ 77 h 162"/>
                  <a:gd name="T8" fmla="*/ 41 w 286"/>
                  <a:gd name="T9" fmla="*/ 84 h 162"/>
                  <a:gd name="T10" fmla="*/ 53 w 286"/>
                  <a:gd name="T11" fmla="*/ 88 h 162"/>
                  <a:gd name="T12" fmla="*/ 68 w 286"/>
                  <a:gd name="T13" fmla="*/ 93 h 162"/>
                  <a:gd name="T14" fmla="*/ 90 w 286"/>
                  <a:gd name="T15" fmla="*/ 100 h 162"/>
                  <a:gd name="T16" fmla="*/ 115 w 286"/>
                  <a:gd name="T17" fmla="*/ 108 h 162"/>
                  <a:gd name="T18" fmla="*/ 135 w 286"/>
                  <a:gd name="T19" fmla="*/ 114 h 162"/>
                  <a:gd name="T20" fmla="*/ 148 w 286"/>
                  <a:gd name="T21" fmla="*/ 119 h 162"/>
                  <a:gd name="T22" fmla="*/ 160 w 286"/>
                  <a:gd name="T23" fmla="*/ 122 h 162"/>
                  <a:gd name="T24" fmla="*/ 178 w 286"/>
                  <a:gd name="T25" fmla="*/ 128 h 162"/>
                  <a:gd name="T26" fmla="*/ 198 w 286"/>
                  <a:gd name="T27" fmla="*/ 135 h 162"/>
                  <a:gd name="T28" fmla="*/ 216 w 286"/>
                  <a:gd name="T29" fmla="*/ 140 h 162"/>
                  <a:gd name="T30" fmla="*/ 228 w 286"/>
                  <a:gd name="T31" fmla="*/ 145 h 162"/>
                  <a:gd name="T32" fmla="*/ 234 w 286"/>
                  <a:gd name="T33" fmla="*/ 147 h 162"/>
                  <a:gd name="T34" fmla="*/ 243 w 286"/>
                  <a:gd name="T35" fmla="*/ 150 h 162"/>
                  <a:gd name="T36" fmla="*/ 255 w 286"/>
                  <a:gd name="T37" fmla="*/ 154 h 162"/>
                  <a:gd name="T38" fmla="*/ 266 w 286"/>
                  <a:gd name="T39" fmla="*/ 157 h 162"/>
                  <a:gd name="T40" fmla="*/ 274 w 286"/>
                  <a:gd name="T41" fmla="*/ 159 h 162"/>
                  <a:gd name="T42" fmla="*/ 279 w 286"/>
                  <a:gd name="T43" fmla="*/ 161 h 162"/>
                  <a:gd name="T44" fmla="*/ 283 w 286"/>
                  <a:gd name="T45" fmla="*/ 161 h 162"/>
                  <a:gd name="T46" fmla="*/ 284 w 286"/>
                  <a:gd name="T47" fmla="*/ 159 h 162"/>
                  <a:gd name="T48" fmla="*/ 280 w 286"/>
                  <a:gd name="T49" fmla="*/ 157 h 162"/>
                  <a:gd name="T50" fmla="*/ 272 w 286"/>
                  <a:gd name="T51" fmla="*/ 152 h 162"/>
                  <a:gd name="T52" fmla="*/ 261 w 286"/>
                  <a:gd name="T53" fmla="*/ 146 h 162"/>
                  <a:gd name="T54" fmla="*/ 247 w 286"/>
                  <a:gd name="T55" fmla="*/ 140 h 162"/>
                  <a:gd name="T56" fmla="*/ 234 w 286"/>
                  <a:gd name="T57" fmla="*/ 134 h 162"/>
                  <a:gd name="T58" fmla="*/ 220 w 286"/>
                  <a:gd name="T59" fmla="*/ 128 h 162"/>
                  <a:gd name="T60" fmla="*/ 202 w 286"/>
                  <a:gd name="T61" fmla="*/ 122 h 162"/>
                  <a:gd name="T62" fmla="*/ 181 w 286"/>
                  <a:gd name="T63" fmla="*/ 114 h 162"/>
                  <a:gd name="T64" fmla="*/ 151 w 286"/>
                  <a:gd name="T65" fmla="*/ 104 h 162"/>
                  <a:gd name="T66" fmla="*/ 115 w 286"/>
                  <a:gd name="T67" fmla="*/ 91 h 162"/>
                  <a:gd name="T68" fmla="*/ 80 w 286"/>
                  <a:gd name="T69" fmla="*/ 79 h 162"/>
                  <a:gd name="T70" fmla="*/ 69 w 286"/>
                  <a:gd name="T71" fmla="*/ 75 h 162"/>
                  <a:gd name="T72" fmla="*/ 54 w 286"/>
                  <a:gd name="T73" fmla="*/ 70 h 162"/>
                  <a:gd name="T74" fmla="*/ 39 w 286"/>
                  <a:gd name="T75" fmla="*/ 64 h 162"/>
                  <a:gd name="T76" fmla="*/ 25 w 286"/>
                  <a:gd name="T77" fmla="*/ 56 h 162"/>
                  <a:gd name="T78" fmla="*/ 13 w 286"/>
                  <a:gd name="T79" fmla="*/ 45 h 162"/>
                  <a:gd name="T80" fmla="*/ 8 w 286"/>
                  <a:gd name="T81" fmla="*/ 32 h 162"/>
                  <a:gd name="T82" fmla="*/ 3 w 286"/>
                  <a:gd name="T83" fmla="*/ 14 h 162"/>
                  <a:gd name="T84" fmla="*/ 2 w 286"/>
                  <a:gd name="T85" fmla="*/ 2 h 162"/>
                  <a:gd name="T86" fmla="*/ 0 w 286"/>
                  <a:gd name="T87" fmla="*/ 2 h 162"/>
                  <a:gd name="T88" fmla="*/ 0 w 286"/>
                  <a:gd name="T89" fmla="*/ 28 h 16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6"/>
                  <a:gd name="T136" fmla="*/ 0 h 162"/>
                  <a:gd name="T137" fmla="*/ 286 w 286"/>
                  <a:gd name="T138" fmla="*/ 162 h 16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6" h="162">
                    <a:moveTo>
                      <a:pt x="0" y="43"/>
                    </a:moveTo>
                    <a:lnTo>
                      <a:pt x="0" y="46"/>
                    </a:lnTo>
                    <a:lnTo>
                      <a:pt x="0" y="49"/>
                    </a:lnTo>
                    <a:lnTo>
                      <a:pt x="0" y="53"/>
                    </a:lnTo>
                    <a:lnTo>
                      <a:pt x="2" y="57"/>
                    </a:lnTo>
                    <a:lnTo>
                      <a:pt x="4" y="61"/>
                    </a:lnTo>
                    <a:lnTo>
                      <a:pt x="8" y="66"/>
                    </a:lnTo>
                    <a:lnTo>
                      <a:pt x="13" y="70"/>
                    </a:lnTo>
                    <a:lnTo>
                      <a:pt x="20" y="74"/>
                    </a:lnTo>
                    <a:lnTo>
                      <a:pt x="21" y="74"/>
                    </a:lnTo>
                    <a:lnTo>
                      <a:pt x="23" y="76"/>
                    </a:lnTo>
                    <a:lnTo>
                      <a:pt x="27" y="77"/>
                    </a:lnTo>
                    <a:lnTo>
                      <a:pt x="32" y="79"/>
                    </a:lnTo>
                    <a:lnTo>
                      <a:pt x="36" y="81"/>
                    </a:lnTo>
                    <a:lnTo>
                      <a:pt x="41" y="84"/>
                    </a:lnTo>
                    <a:lnTo>
                      <a:pt x="46" y="85"/>
                    </a:lnTo>
                    <a:lnTo>
                      <a:pt x="50" y="87"/>
                    </a:lnTo>
                    <a:lnTo>
                      <a:pt x="53" y="88"/>
                    </a:lnTo>
                    <a:lnTo>
                      <a:pt x="57" y="90"/>
                    </a:lnTo>
                    <a:lnTo>
                      <a:pt x="62" y="91"/>
                    </a:lnTo>
                    <a:lnTo>
                      <a:pt x="68" y="93"/>
                    </a:lnTo>
                    <a:lnTo>
                      <a:pt x="75" y="95"/>
                    </a:lnTo>
                    <a:lnTo>
                      <a:pt x="82" y="98"/>
                    </a:lnTo>
                    <a:lnTo>
                      <a:pt x="90" y="100"/>
                    </a:lnTo>
                    <a:lnTo>
                      <a:pt x="98" y="103"/>
                    </a:lnTo>
                    <a:lnTo>
                      <a:pt x="106" y="105"/>
                    </a:lnTo>
                    <a:lnTo>
                      <a:pt x="115" y="108"/>
                    </a:lnTo>
                    <a:lnTo>
                      <a:pt x="122" y="110"/>
                    </a:lnTo>
                    <a:lnTo>
                      <a:pt x="129" y="113"/>
                    </a:lnTo>
                    <a:lnTo>
                      <a:pt x="135" y="114"/>
                    </a:lnTo>
                    <a:lnTo>
                      <a:pt x="140" y="117"/>
                    </a:lnTo>
                    <a:lnTo>
                      <a:pt x="145" y="117"/>
                    </a:lnTo>
                    <a:lnTo>
                      <a:pt x="148" y="119"/>
                    </a:lnTo>
                    <a:lnTo>
                      <a:pt x="151" y="120"/>
                    </a:lnTo>
                    <a:lnTo>
                      <a:pt x="155" y="121"/>
                    </a:lnTo>
                    <a:lnTo>
                      <a:pt x="160" y="122"/>
                    </a:lnTo>
                    <a:lnTo>
                      <a:pt x="165" y="124"/>
                    </a:lnTo>
                    <a:lnTo>
                      <a:pt x="171" y="127"/>
                    </a:lnTo>
                    <a:lnTo>
                      <a:pt x="178" y="128"/>
                    </a:lnTo>
                    <a:lnTo>
                      <a:pt x="185" y="131"/>
                    </a:lnTo>
                    <a:lnTo>
                      <a:pt x="191" y="133"/>
                    </a:lnTo>
                    <a:lnTo>
                      <a:pt x="198" y="135"/>
                    </a:lnTo>
                    <a:lnTo>
                      <a:pt x="204" y="137"/>
                    </a:lnTo>
                    <a:lnTo>
                      <a:pt x="211" y="139"/>
                    </a:lnTo>
                    <a:lnTo>
                      <a:pt x="216" y="140"/>
                    </a:lnTo>
                    <a:lnTo>
                      <a:pt x="221" y="142"/>
                    </a:lnTo>
                    <a:lnTo>
                      <a:pt x="225" y="144"/>
                    </a:lnTo>
                    <a:lnTo>
                      <a:pt x="228" y="145"/>
                    </a:lnTo>
                    <a:lnTo>
                      <a:pt x="231" y="145"/>
                    </a:lnTo>
                    <a:lnTo>
                      <a:pt x="232" y="146"/>
                    </a:lnTo>
                    <a:lnTo>
                      <a:pt x="234" y="147"/>
                    </a:lnTo>
                    <a:lnTo>
                      <a:pt x="237" y="148"/>
                    </a:lnTo>
                    <a:lnTo>
                      <a:pt x="240" y="149"/>
                    </a:lnTo>
                    <a:lnTo>
                      <a:pt x="243" y="150"/>
                    </a:lnTo>
                    <a:lnTo>
                      <a:pt x="247" y="151"/>
                    </a:lnTo>
                    <a:lnTo>
                      <a:pt x="251" y="152"/>
                    </a:lnTo>
                    <a:lnTo>
                      <a:pt x="255" y="154"/>
                    </a:lnTo>
                    <a:lnTo>
                      <a:pt x="258" y="154"/>
                    </a:lnTo>
                    <a:lnTo>
                      <a:pt x="262" y="156"/>
                    </a:lnTo>
                    <a:lnTo>
                      <a:pt x="266" y="157"/>
                    </a:lnTo>
                    <a:lnTo>
                      <a:pt x="269" y="158"/>
                    </a:lnTo>
                    <a:lnTo>
                      <a:pt x="272" y="159"/>
                    </a:lnTo>
                    <a:lnTo>
                      <a:pt x="274" y="159"/>
                    </a:lnTo>
                    <a:lnTo>
                      <a:pt x="277" y="160"/>
                    </a:lnTo>
                    <a:lnTo>
                      <a:pt x="279" y="161"/>
                    </a:lnTo>
                    <a:lnTo>
                      <a:pt x="281" y="161"/>
                    </a:lnTo>
                    <a:lnTo>
                      <a:pt x="282" y="161"/>
                    </a:lnTo>
                    <a:lnTo>
                      <a:pt x="283" y="161"/>
                    </a:lnTo>
                    <a:lnTo>
                      <a:pt x="285" y="161"/>
                    </a:lnTo>
                    <a:lnTo>
                      <a:pt x="285" y="160"/>
                    </a:lnTo>
                    <a:lnTo>
                      <a:pt x="284" y="159"/>
                    </a:lnTo>
                    <a:lnTo>
                      <a:pt x="283" y="159"/>
                    </a:lnTo>
                    <a:lnTo>
                      <a:pt x="282" y="159"/>
                    </a:lnTo>
                    <a:lnTo>
                      <a:pt x="280" y="157"/>
                    </a:lnTo>
                    <a:lnTo>
                      <a:pt x="278" y="156"/>
                    </a:lnTo>
                    <a:lnTo>
                      <a:pt x="275" y="154"/>
                    </a:lnTo>
                    <a:lnTo>
                      <a:pt x="272" y="152"/>
                    </a:lnTo>
                    <a:lnTo>
                      <a:pt x="268" y="150"/>
                    </a:lnTo>
                    <a:lnTo>
                      <a:pt x="265" y="148"/>
                    </a:lnTo>
                    <a:lnTo>
                      <a:pt x="261" y="146"/>
                    </a:lnTo>
                    <a:lnTo>
                      <a:pt x="257" y="145"/>
                    </a:lnTo>
                    <a:lnTo>
                      <a:pt x="252" y="142"/>
                    </a:lnTo>
                    <a:lnTo>
                      <a:pt x="247" y="140"/>
                    </a:lnTo>
                    <a:lnTo>
                      <a:pt x="243" y="138"/>
                    </a:lnTo>
                    <a:lnTo>
                      <a:pt x="239" y="136"/>
                    </a:lnTo>
                    <a:lnTo>
                      <a:pt x="234" y="134"/>
                    </a:lnTo>
                    <a:lnTo>
                      <a:pt x="231" y="132"/>
                    </a:lnTo>
                    <a:lnTo>
                      <a:pt x="225" y="131"/>
                    </a:lnTo>
                    <a:lnTo>
                      <a:pt x="220" y="128"/>
                    </a:lnTo>
                    <a:lnTo>
                      <a:pt x="215" y="127"/>
                    </a:lnTo>
                    <a:lnTo>
                      <a:pt x="209" y="124"/>
                    </a:lnTo>
                    <a:lnTo>
                      <a:pt x="202" y="122"/>
                    </a:lnTo>
                    <a:lnTo>
                      <a:pt x="196" y="120"/>
                    </a:lnTo>
                    <a:lnTo>
                      <a:pt x="188" y="117"/>
                    </a:lnTo>
                    <a:lnTo>
                      <a:pt x="181" y="114"/>
                    </a:lnTo>
                    <a:lnTo>
                      <a:pt x="171" y="112"/>
                    </a:lnTo>
                    <a:lnTo>
                      <a:pt x="162" y="108"/>
                    </a:lnTo>
                    <a:lnTo>
                      <a:pt x="151" y="104"/>
                    </a:lnTo>
                    <a:lnTo>
                      <a:pt x="140" y="100"/>
                    </a:lnTo>
                    <a:lnTo>
                      <a:pt x="128" y="96"/>
                    </a:lnTo>
                    <a:lnTo>
                      <a:pt x="115" y="91"/>
                    </a:lnTo>
                    <a:lnTo>
                      <a:pt x="99" y="86"/>
                    </a:lnTo>
                    <a:lnTo>
                      <a:pt x="84" y="81"/>
                    </a:lnTo>
                    <a:lnTo>
                      <a:pt x="80" y="79"/>
                    </a:lnTo>
                    <a:lnTo>
                      <a:pt x="77" y="78"/>
                    </a:lnTo>
                    <a:lnTo>
                      <a:pt x="73" y="76"/>
                    </a:lnTo>
                    <a:lnTo>
                      <a:pt x="69" y="75"/>
                    </a:lnTo>
                    <a:lnTo>
                      <a:pt x="64" y="74"/>
                    </a:lnTo>
                    <a:lnTo>
                      <a:pt x="59" y="71"/>
                    </a:lnTo>
                    <a:lnTo>
                      <a:pt x="54" y="70"/>
                    </a:lnTo>
                    <a:lnTo>
                      <a:pt x="49" y="68"/>
                    </a:lnTo>
                    <a:lnTo>
                      <a:pt x="44" y="66"/>
                    </a:lnTo>
                    <a:lnTo>
                      <a:pt x="39" y="64"/>
                    </a:lnTo>
                    <a:lnTo>
                      <a:pt x="34" y="62"/>
                    </a:lnTo>
                    <a:lnTo>
                      <a:pt x="29" y="58"/>
                    </a:lnTo>
                    <a:lnTo>
                      <a:pt x="25" y="56"/>
                    </a:lnTo>
                    <a:lnTo>
                      <a:pt x="21" y="53"/>
                    </a:lnTo>
                    <a:lnTo>
                      <a:pt x="18" y="49"/>
                    </a:lnTo>
                    <a:lnTo>
                      <a:pt x="13" y="45"/>
                    </a:lnTo>
                    <a:lnTo>
                      <a:pt x="12" y="42"/>
                    </a:lnTo>
                    <a:lnTo>
                      <a:pt x="9" y="37"/>
                    </a:lnTo>
                    <a:lnTo>
                      <a:pt x="8" y="32"/>
                    </a:lnTo>
                    <a:lnTo>
                      <a:pt x="6" y="25"/>
                    </a:lnTo>
                    <a:lnTo>
                      <a:pt x="5" y="20"/>
                    </a:lnTo>
                    <a:lnTo>
                      <a:pt x="3" y="14"/>
                    </a:lnTo>
                    <a:lnTo>
                      <a:pt x="3" y="9"/>
                    </a:lnTo>
                    <a:lnTo>
                      <a:pt x="2" y="4"/>
                    </a:lnTo>
                    <a:lnTo>
                      <a:pt x="2" y="2"/>
                    </a:lnTo>
                    <a:lnTo>
                      <a:pt x="1" y="0"/>
                    </a:lnTo>
                    <a:lnTo>
                      <a:pt x="0" y="0"/>
                    </a:lnTo>
                    <a:lnTo>
                      <a:pt x="0" y="2"/>
                    </a:lnTo>
                    <a:lnTo>
                      <a:pt x="0" y="8"/>
                    </a:lnTo>
                    <a:lnTo>
                      <a:pt x="0" y="16"/>
                    </a:lnTo>
                    <a:lnTo>
                      <a:pt x="0" y="28"/>
                    </a:lnTo>
                    <a:lnTo>
                      <a:pt x="0" y="43"/>
                    </a:lnTo>
                  </a:path>
                </a:pathLst>
              </a:custGeom>
              <a:solidFill>
                <a:srgbClr val="301000"/>
              </a:solidFill>
              <a:ln w="12700" cap="rnd">
                <a:noFill/>
                <a:round/>
                <a:headEnd/>
                <a:tailEnd/>
              </a:ln>
            </p:spPr>
            <p:txBody>
              <a:bodyPr/>
              <a:lstStyle/>
              <a:p>
                <a:endParaRPr lang="en-US">
                  <a:solidFill>
                    <a:srgbClr val="000000"/>
                  </a:solidFill>
                </a:endParaRPr>
              </a:p>
            </p:txBody>
          </p:sp>
          <p:sp>
            <p:nvSpPr>
              <p:cNvPr id="29436" name="Freeform 557"/>
              <p:cNvSpPr>
                <a:spLocks/>
              </p:cNvSpPr>
              <p:nvPr/>
            </p:nvSpPr>
            <p:spPr bwMode="auto">
              <a:xfrm>
                <a:off x="3363" y="2732"/>
                <a:ext cx="282" cy="155"/>
              </a:xfrm>
              <a:custGeom>
                <a:avLst/>
                <a:gdLst>
                  <a:gd name="T0" fmla="*/ 10 w 282"/>
                  <a:gd name="T1" fmla="*/ 34 h 155"/>
                  <a:gd name="T2" fmla="*/ 6 w 282"/>
                  <a:gd name="T3" fmla="*/ 18 h 155"/>
                  <a:gd name="T4" fmla="*/ 3 w 282"/>
                  <a:gd name="T5" fmla="*/ 5 h 155"/>
                  <a:gd name="T6" fmla="*/ 1 w 282"/>
                  <a:gd name="T7" fmla="*/ 1 h 155"/>
                  <a:gd name="T8" fmla="*/ 0 w 282"/>
                  <a:gd name="T9" fmla="*/ 14 h 155"/>
                  <a:gd name="T10" fmla="*/ 0 w 282"/>
                  <a:gd name="T11" fmla="*/ 40 h 155"/>
                  <a:gd name="T12" fmla="*/ 3 w 282"/>
                  <a:gd name="T13" fmla="*/ 51 h 155"/>
                  <a:gd name="T14" fmla="*/ 14 w 282"/>
                  <a:gd name="T15" fmla="*/ 63 h 155"/>
                  <a:gd name="T16" fmla="*/ 25 w 282"/>
                  <a:gd name="T17" fmla="*/ 69 h 155"/>
                  <a:gd name="T18" fmla="*/ 38 w 282"/>
                  <a:gd name="T19" fmla="*/ 75 h 155"/>
                  <a:gd name="T20" fmla="*/ 53 w 282"/>
                  <a:gd name="T21" fmla="*/ 81 h 155"/>
                  <a:gd name="T22" fmla="*/ 64 w 282"/>
                  <a:gd name="T23" fmla="*/ 85 h 155"/>
                  <a:gd name="T24" fmla="*/ 84 w 282"/>
                  <a:gd name="T25" fmla="*/ 91 h 155"/>
                  <a:gd name="T26" fmla="*/ 108 w 282"/>
                  <a:gd name="T27" fmla="*/ 99 h 155"/>
                  <a:gd name="T28" fmla="*/ 129 w 282"/>
                  <a:gd name="T29" fmla="*/ 106 h 155"/>
                  <a:gd name="T30" fmla="*/ 145 w 282"/>
                  <a:gd name="T31" fmla="*/ 111 h 155"/>
                  <a:gd name="T32" fmla="*/ 155 w 282"/>
                  <a:gd name="T33" fmla="*/ 114 h 155"/>
                  <a:gd name="T34" fmla="*/ 171 w 282"/>
                  <a:gd name="T35" fmla="*/ 119 h 155"/>
                  <a:gd name="T36" fmla="*/ 191 w 282"/>
                  <a:gd name="T37" fmla="*/ 126 h 155"/>
                  <a:gd name="T38" fmla="*/ 209 w 282"/>
                  <a:gd name="T39" fmla="*/ 132 h 155"/>
                  <a:gd name="T40" fmla="*/ 223 w 282"/>
                  <a:gd name="T41" fmla="*/ 137 h 155"/>
                  <a:gd name="T42" fmla="*/ 230 w 282"/>
                  <a:gd name="T43" fmla="*/ 139 h 155"/>
                  <a:gd name="T44" fmla="*/ 238 w 282"/>
                  <a:gd name="T45" fmla="*/ 142 h 155"/>
                  <a:gd name="T46" fmla="*/ 248 w 282"/>
                  <a:gd name="T47" fmla="*/ 145 h 155"/>
                  <a:gd name="T48" fmla="*/ 258 w 282"/>
                  <a:gd name="T49" fmla="*/ 148 h 155"/>
                  <a:gd name="T50" fmla="*/ 268 w 282"/>
                  <a:gd name="T51" fmla="*/ 151 h 155"/>
                  <a:gd name="T52" fmla="*/ 273 w 282"/>
                  <a:gd name="T53" fmla="*/ 152 h 155"/>
                  <a:gd name="T54" fmla="*/ 278 w 282"/>
                  <a:gd name="T55" fmla="*/ 153 h 155"/>
                  <a:gd name="T56" fmla="*/ 281 w 282"/>
                  <a:gd name="T57" fmla="*/ 153 h 155"/>
                  <a:gd name="T58" fmla="*/ 278 w 282"/>
                  <a:gd name="T59" fmla="*/ 151 h 155"/>
                  <a:gd name="T60" fmla="*/ 270 w 282"/>
                  <a:gd name="T61" fmla="*/ 147 h 155"/>
                  <a:gd name="T62" fmla="*/ 259 w 282"/>
                  <a:gd name="T63" fmla="*/ 141 h 155"/>
                  <a:gd name="T64" fmla="*/ 246 w 282"/>
                  <a:gd name="T65" fmla="*/ 135 h 155"/>
                  <a:gd name="T66" fmla="*/ 233 w 282"/>
                  <a:gd name="T67" fmla="*/ 129 h 155"/>
                  <a:gd name="T68" fmla="*/ 219 w 282"/>
                  <a:gd name="T69" fmla="*/ 124 h 155"/>
                  <a:gd name="T70" fmla="*/ 203 w 282"/>
                  <a:gd name="T71" fmla="*/ 118 h 155"/>
                  <a:gd name="T72" fmla="*/ 182 w 282"/>
                  <a:gd name="T73" fmla="*/ 110 h 155"/>
                  <a:gd name="T74" fmla="*/ 156 w 282"/>
                  <a:gd name="T75" fmla="*/ 101 h 155"/>
                  <a:gd name="T76" fmla="*/ 123 w 282"/>
                  <a:gd name="T77" fmla="*/ 90 h 155"/>
                  <a:gd name="T78" fmla="*/ 83 w 282"/>
                  <a:gd name="T79" fmla="*/ 75 h 155"/>
                  <a:gd name="T80" fmla="*/ 72 w 282"/>
                  <a:gd name="T81" fmla="*/ 72 h 155"/>
                  <a:gd name="T82" fmla="*/ 58 w 282"/>
                  <a:gd name="T83" fmla="*/ 67 h 155"/>
                  <a:gd name="T84" fmla="*/ 43 w 282"/>
                  <a:gd name="T85" fmla="*/ 61 h 155"/>
                  <a:gd name="T86" fmla="*/ 29 w 282"/>
                  <a:gd name="T87" fmla="*/ 54 h 155"/>
                  <a:gd name="T88" fmla="*/ 18 w 282"/>
                  <a:gd name="T89" fmla="*/ 44 h 1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2"/>
                  <a:gd name="T136" fmla="*/ 0 h 155"/>
                  <a:gd name="T137" fmla="*/ 282 w 282"/>
                  <a:gd name="T138" fmla="*/ 155 h 15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2" h="155">
                    <a:moveTo>
                      <a:pt x="13" y="41"/>
                    </a:moveTo>
                    <a:lnTo>
                      <a:pt x="12" y="38"/>
                    </a:lnTo>
                    <a:lnTo>
                      <a:pt x="10" y="34"/>
                    </a:lnTo>
                    <a:lnTo>
                      <a:pt x="8" y="29"/>
                    </a:lnTo>
                    <a:lnTo>
                      <a:pt x="7" y="24"/>
                    </a:lnTo>
                    <a:lnTo>
                      <a:pt x="6" y="18"/>
                    </a:lnTo>
                    <a:lnTo>
                      <a:pt x="4" y="13"/>
                    </a:lnTo>
                    <a:lnTo>
                      <a:pt x="3" y="9"/>
                    </a:lnTo>
                    <a:lnTo>
                      <a:pt x="3" y="5"/>
                    </a:lnTo>
                    <a:lnTo>
                      <a:pt x="2" y="2"/>
                    </a:lnTo>
                    <a:lnTo>
                      <a:pt x="2" y="0"/>
                    </a:lnTo>
                    <a:lnTo>
                      <a:pt x="1" y="1"/>
                    </a:lnTo>
                    <a:lnTo>
                      <a:pt x="1" y="2"/>
                    </a:lnTo>
                    <a:lnTo>
                      <a:pt x="0" y="7"/>
                    </a:lnTo>
                    <a:lnTo>
                      <a:pt x="0" y="14"/>
                    </a:lnTo>
                    <a:lnTo>
                      <a:pt x="0" y="24"/>
                    </a:lnTo>
                    <a:lnTo>
                      <a:pt x="0" y="37"/>
                    </a:lnTo>
                    <a:lnTo>
                      <a:pt x="0" y="40"/>
                    </a:lnTo>
                    <a:lnTo>
                      <a:pt x="1" y="44"/>
                    </a:lnTo>
                    <a:lnTo>
                      <a:pt x="2" y="48"/>
                    </a:lnTo>
                    <a:lnTo>
                      <a:pt x="3" y="51"/>
                    </a:lnTo>
                    <a:lnTo>
                      <a:pt x="5" y="55"/>
                    </a:lnTo>
                    <a:lnTo>
                      <a:pt x="9" y="59"/>
                    </a:lnTo>
                    <a:lnTo>
                      <a:pt x="14" y="63"/>
                    </a:lnTo>
                    <a:lnTo>
                      <a:pt x="22" y="68"/>
                    </a:lnTo>
                    <a:lnTo>
                      <a:pt x="23" y="68"/>
                    </a:lnTo>
                    <a:lnTo>
                      <a:pt x="25" y="69"/>
                    </a:lnTo>
                    <a:lnTo>
                      <a:pt x="28" y="71"/>
                    </a:lnTo>
                    <a:lnTo>
                      <a:pt x="33" y="72"/>
                    </a:lnTo>
                    <a:lnTo>
                      <a:pt x="38" y="75"/>
                    </a:lnTo>
                    <a:lnTo>
                      <a:pt x="43" y="77"/>
                    </a:lnTo>
                    <a:lnTo>
                      <a:pt x="48" y="79"/>
                    </a:lnTo>
                    <a:lnTo>
                      <a:pt x="53" y="81"/>
                    </a:lnTo>
                    <a:lnTo>
                      <a:pt x="55" y="82"/>
                    </a:lnTo>
                    <a:lnTo>
                      <a:pt x="59" y="83"/>
                    </a:lnTo>
                    <a:lnTo>
                      <a:pt x="64" y="85"/>
                    </a:lnTo>
                    <a:lnTo>
                      <a:pt x="70" y="86"/>
                    </a:lnTo>
                    <a:lnTo>
                      <a:pt x="77" y="89"/>
                    </a:lnTo>
                    <a:lnTo>
                      <a:pt x="84" y="91"/>
                    </a:lnTo>
                    <a:lnTo>
                      <a:pt x="92" y="94"/>
                    </a:lnTo>
                    <a:lnTo>
                      <a:pt x="99" y="96"/>
                    </a:lnTo>
                    <a:lnTo>
                      <a:pt x="108" y="99"/>
                    </a:lnTo>
                    <a:lnTo>
                      <a:pt x="115" y="101"/>
                    </a:lnTo>
                    <a:lnTo>
                      <a:pt x="123" y="104"/>
                    </a:lnTo>
                    <a:lnTo>
                      <a:pt x="129" y="106"/>
                    </a:lnTo>
                    <a:lnTo>
                      <a:pt x="136" y="108"/>
                    </a:lnTo>
                    <a:lnTo>
                      <a:pt x="141" y="110"/>
                    </a:lnTo>
                    <a:lnTo>
                      <a:pt x="145" y="111"/>
                    </a:lnTo>
                    <a:lnTo>
                      <a:pt x="148" y="112"/>
                    </a:lnTo>
                    <a:lnTo>
                      <a:pt x="152" y="113"/>
                    </a:lnTo>
                    <a:lnTo>
                      <a:pt x="155" y="114"/>
                    </a:lnTo>
                    <a:lnTo>
                      <a:pt x="160" y="116"/>
                    </a:lnTo>
                    <a:lnTo>
                      <a:pt x="165" y="118"/>
                    </a:lnTo>
                    <a:lnTo>
                      <a:pt x="171" y="119"/>
                    </a:lnTo>
                    <a:lnTo>
                      <a:pt x="178" y="122"/>
                    </a:lnTo>
                    <a:lnTo>
                      <a:pt x="184" y="124"/>
                    </a:lnTo>
                    <a:lnTo>
                      <a:pt x="191" y="126"/>
                    </a:lnTo>
                    <a:lnTo>
                      <a:pt x="197" y="128"/>
                    </a:lnTo>
                    <a:lnTo>
                      <a:pt x="203" y="130"/>
                    </a:lnTo>
                    <a:lnTo>
                      <a:pt x="209" y="132"/>
                    </a:lnTo>
                    <a:lnTo>
                      <a:pt x="215" y="134"/>
                    </a:lnTo>
                    <a:lnTo>
                      <a:pt x="219" y="135"/>
                    </a:lnTo>
                    <a:lnTo>
                      <a:pt x="223" y="137"/>
                    </a:lnTo>
                    <a:lnTo>
                      <a:pt x="227" y="138"/>
                    </a:lnTo>
                    <a:lnTo>
                      <a:pt x="228" y="138"/>
                    </a:lnTo>
                    <a:lnTo>
                      <a:pt x="230" y="139"/>
                    </a:lnTo>
                    <a:lnTo>
                      <a:pt x="233" y="140"/>
                    </a:lnTo>
                    <a:lnTo>
                      <a:pt x="235" y="141"/>
                    </a:lnTo>
                    <a:lnTo>
                      <a:pt x="238" y="142"/>
                    </a:lnTo>
                    <a:lnTo>
                      <a:pt x="242" y="142"/>
                    </a:lnTo>
                    <a:lnTo>
                      <a:pt x="245" y="144"/>
                    </a:lnTo>
                    <a:lnTo>
                      <a:pt x="248" y="145"/>
                    </a:lnTo>
                    <a:lnTo>
                      <a:pt x="252" y="146"/>
                    </a:lnTo>
                    <a:lnTo>
                      <a:pt x="255" y="147"/>
                    </a:lnTo>
                    <a:lnTo>
                      <a:pt x="258" y="148"/>
                    </a:lnTo>
                    <a:lnTo>
                      <a:pt x="262" y="149"/>
                    </a:lnTo>
                    <a:lnTo>
                      <a:pt x="265" y="150"/>
                    </a:lnTo>
                    <a:lnTo>
                      <a:pt x="268" y="151"/>
                    </a:lnTo>
                    <a:lnTo>
                      <a:pt x="270" y="152"/>
                    </a:lnTo>
                    <a:lnTo>
                      <a:pt x="272" y="152"/>
                    </a:lnTo>
                    <a:lnTo>
                      <a:pt x="273" y="152"/>
                    </a:lnTo>
                    <a:lnTo>
                      <a:pt x="275" y="153"/>
                    </a:lnTo>
                    <a:lnTo>
                      <a:pt x="277" y="153"/>
                    </a:lnTo>
                    <a:lnTo>
                      <a:pt x="278" y="153"/>
                    </a:lnTo>
                    <a:lnTo>
                      <a:pt x="280" y="154"/>
                    </a:lnTo>
                    <a:lnTo>
                      <a:pt x="281" y="154"/>
                    </a:lnTo>
                    <a:lnTo>
                      <a:pt x="281" y="153"/>
                    </a:lnTo>
                    <a:lnTo>
                      <a:pt x="280" y="152"/>
                    </a:lnTo>
                    <a:lnTo>
                      <a:pt x="279" y="152"/>
                    </a:lnTo>
                    <a:lnTo>
                      <a:pt x="278" y="151"/>
                    </a:lnTo>
                    <a:lnTo>
                      <a:pt x="276" y="150"/>
                    </a:lnTo>
                    <a:lnTo>
                      <a:pt x="273" y="148"/>
                    </a:lnTo>
                    <a:lnTo>
                      <a:pt x="270" y="147"/>
                    </a:lnTo>
                    <a:lnTo>
                      <a:pt x="267" y="145"/>
                    </a:lnTo>
                    <a:lnTo>
                      <a:pt x="263" y="143"/>
                    </a:lnTo>
                    <a:lnTo>
                      <a:pt x="259" y="141"/>
                    </a:lnTo>
                    <a:lnTo>
                      <a:pt x="255" y="139"/>
                    </a:lnTo>
                    <a:lnTo>
                      <a:pt x="251" y="137"/>
                    </a:lnTo>
                    <a:lnTo>
                      <a:pt x="246" y="135"/>
                    </a:lnTo>
                    <a:lnTo>
                      <a:pt x="242" y="133"/>
                    </a:lnTo>
                    <a:lnTo>
                      <a:pt x="238" y="131"/>
                    </a:lnTo>
                    <a:lnTo>
                      <a:pt x="233" y="129"/>
                    </a:lnTo>
                    <a:lnTo>
                      <a:pt x="228" y="127"/>
                    </a:lnTo>
                    <a:lnTo>
                      <a:pt x="224" y="125"/>
                    </a:lnTo>
                    <a:lnTo>
                      <a:pt x="219" y="124"/>
                    </a:lnTo>
                    <a:lnTo>
                      <a:pt x="214" y="121"/>
                    </a:lnTo>
                    <a:lnTo>
                      <a:pt x="208" y="119"/>
                    </a:lnTo>
                    <a:lnTo>
                      <a:pt x="203" y="118"/>
                    </a:lnTo>
                    <a:lnTo>
                      <a:pt x="196" y="115"/>
                    </a:lnTo>
                    <a:lnTo>
                      <a:pt x="189" y="113"/>
                    </a:lnTo>
                    <a:lnTo>
                      <a:pt x="182" y="110"/>
                    </a:lnTo>
                    <a:lnTo>
                      <a:pt x="173" y="107"/>
                    </a:lnTo>
                    <a:lnTo>
                      <a:pt x="165" y="105"/>
                    </a:lnTo>
                    <a:lnTo>
                      <a:pt x="156" y="101"/>
                    </a:lnTo>
                    <a:lnTo>
                      <a:pt x="146" y="97"/>
                    </a:lnTo>
                    <a:lnTo>
                      <a:pt x="135" y="94"/>
                    </a:lnTo>
                    <a:lnTo>
                      <a:pt x="123" y="90"/>
                    </a:lnTo>
                    <a:lnTo>
                      <a:pt x="111" y="85"/>
                    </a:lnTo>
                    <a:lnTo>
                      <a:pt x="98" y="81"/>
                    </a:lnTo>
                    <a:lnTo>
                      <a:pt x="83" y="75"/>
                    </a:lnTo>
                    <a:lnTo>
                      <a:pt x="79" y="74"/>
                    </a:lnTo>
                    <a:lnTo>
                      <a:pt x="76" y="72"/>
                    </a:lnTo>
                    <a:lnTo>
                      <a:pt x="72" y="72"/>
                    </a:lnTo>
                    <a:lnTo>
                      <a:pt x="67" y="70"/>
                    </a:lnTo>
                    <a:lnTo>
                      <a:pt x="63" y="68"/>
                    </a:lnTo>
                    <a:lnTo>
                      <a:pt x="58" y="67"/>
                    </a:lnTo>
                    <a:lnTo>
                      <a:pt x="53" y="65"/>
                    </a:lnTo>
                    <a:lnTo>
                      <a:pt x="48" y="63"/>
                    </a:lnTo>
                    <a:lnTo>
                      <a:pt x="43" y="61"/>
                    </a:lnTo>
                    <a:lnTo>
                      <a:pt x="38" y="58"/>
                    </a:lnTo>
                    <a:lnTo>
                      <a:pt x="33" y="56"/>
                    </a:lnTo>
                    <a:lnTo>
                      <a:pt x="29" y="54"/>
                    </a:lnTo>
                    <a:lnTo>
                      <a:pt x="25" y="51"/>
                    </a:lnTo>
                    <a:lnTo>
                      <a:pt x="21" y="48"/>
                    </a:lnTo>
                    <a:lnTo>
                      <a:pt x="18" y="44"/>
                    </a:lnTo>
                    <a:lnTo>
                      <a:pt x="13" y="41"/>
                    </a:lnTo>
                  </a:path>
                </a:pathLst>
              </a:custGeom>
              <a:solidFill>
                <a:srgbClr val="300000"/>
              </a:solidFill>
              <a:ln w="12700" cap="rnd">
                <a:noFill/>
                <a:round/>
                <a:headEnd/>
                <a:tailEnd/>
              </a:ln>
            </p:spPr>
            <p:txBody>
              <a:bodyPr/>
              <a:lstStyle/>
              <a:p>
                <a:endParaRPr lang="en-US">
                  <a:solidFill>
                    <a:srgbClr val="000000"/>
                  </a:solidFill>
                </a:endParaRPr>
              </a:p>
            </p:txBody>
          </p:sp>
          <p:sp>
            <p:nvSpPr>
              <p:cNvPr id="29437" name="Freeform 558"/>
              <p:cNvSpPr>
                <a:spLocks/>
              </p:cNvSpPr>
              <p:nvPr/>
            </p:nvSpPr>
            <p:spPr bwMode="auto">
              <a:xfrm>
                <a:off x="3364" y="2740"/>
                <a:ext cx="279" cy="146"/>
              </a:xfrm>
              <a:custGeom>
                <a:avLst/>
                <a:gdLst>
                  <a:gd name="T0" fmla="*/ 9 w 279"/>
                  <a:gd name="T1" fmla="*/ 29 h 146"/>
                  <a:gd name="T2" fmla="*/ 5 w 279"/>
                  <a:gd name="T3" fmla="*/ 16 h 146"/>
                  <a:gd name="T4" fmla="*/ 3 w 279"/>
                  <a:gd name="T5" fmla="*/ 3 h 146"/>
                  <a:gd name="T6" fmla="*/ 0 w 279"/>
                  <a:gd name="T7" fmla="*/ 2 h 146"/>
                  <a:gd name="T8" fmla="*/ 0 w 279"/>
                  <a:gd name="T9" fmla="*/ 19 h 146"/>
                  <a:gd name="T10" fmla="*/ 0 w 279"/>
                  <a:gd name="T11" fmla="*/ 36 h 146"/>
                  <a:gd name="T12" fmla="*/ 6 w 279"/>
                  <a:gd name="T13" fmla="*/ 48 h 146"/>
                  <a:gd name="T14" fmla="*/ 22 w 279"/>
                  <a:gd name="T15" fmla="*/ 59 h 146"/>
                  <a:gd name="T16" fmla="*/ 29 w 279"/>
                  <a:gd name="T17" fmla="*/ 63 h 146"/>
                  <a:gd name="T18" fmla="*/ 44 w 279"/>
                  <a:gd name="T19" fmla="*/ 68 h 146"/>
                  <a:gd name="T20" fmla="*/ 56 w 279"/>
                  <a:gd name="T21" fmla="*/ 73 h 146"/>
                  <a:gd name="T22" fmla="*/ 71 w 279"/>
                  <a:gd name="T23" fmla="*/ 78 h 146"/>
                  <a:gd name="T24" fmla="*/ 93 w 279"/>
                  <a:gd name="T25" fmla="*/ 85 h 146"/>
                  <a:gd name="T26" fmla="*/ 116 w 279"/>
                  <a:gd name="T27" fmla="*/ 93 h 146"/>
                  <a:gd name="T28" fmla="*/ 136 w 279"/>
                  <a:gd name="T29" fmla="*/ 99 h 146"/>
                  <a:gd name="T30" fmla="*/ 149 w 279"/>
                  <a:gd name="T31" fmla="*/ 103 h 146"/>
                  <a:gd name="T32" fmla="*/ 160 w 279"/>
                  <a:gd name="T33" fmla="*/ 107 h 146"/>
                  <a:gd name="T34" fmla="*/ 177 w 279"/>
                  <a:gd name="T35" fmla="*/ 113 h 146"/>
                  <a:gd name="T36" fmla="*/ 196 w 279"/>
                  <a:gd name="T37" fmla="*/ 119 h 146"/>
                  <a:gd name="T38" fmla="*/ 214 w 279"/>
                  <a:gd name="T39" fmla="*/ 125 h 146"/>
                  <a:gd name="T40" fmla="*/ 225 w 279"/>
                  <a:gd name="T41" fmla="*/ 129 h 146"/>
                  <a:gd name="T42" fmla="*/ 231 w 279"/>
                  <a:gd name="T43" fmla="*/ 131 h 146"/>
                  <a:gd name="T44" fmla="*/ 240 w 279"/>
                  <a:gd name="T45" fmla="*/ 133 h 146"/>
                  <a:gd name="T46" fmla="*/ 249 w 279"/>
                  <a:gd name="T47" fmla="*/ 137 h 146"/>
                  <a:gd name="T48" fmla="*/ 259 w 279"/>
                  <a:gd name="T49" fmla="*/ 140 h 146"/>
                  <a:gd name="T50" fmla="*/ 266 w 279"/>
                  <a:gd name="T51" fmla="*/ 142 h 146"/>
                  <a:gd name="T52" fmla="*/ 271 w 279"/>
                  <a:gd name="T53" fmla="*/ 143 h 146"/>
                  <a:gd name="T54" fmla="*/ 276 w 279"/>
                  <a:gd name="T55" fmla="*/ 144 h 146"/>
                  <a:gd name="T56" fmla="*/ 277 w 279"/>
                  <a:gd name="T57" fmla="*/ 144 h 146"/>
                  <a:gd name="T58" fmla="*/ 273 w 279"/>
                  <a:gd name="T59" fmla="*/ 142 h 146"/>
                  <a:gd name="T60" fmla="*/ 265 w 279"/>
                  <a:gd name="T61" fmla="*/ 138 h 146"/>
                  <a:gd name="T62" fmla="*/ 254 w 279"/>
                  <a:gd name="T63" fmla="*/ 132 h 146"/>
                  <a:gd name="T64" fmla="*/ 240 w 279"/>
                  <a:gd name="T65" fmla="*/ 126 h 146"/>
                  <a:gd name="T66" fmla="*/ 227 w 279"/>
                  <a:gd name="T67" fmla="*/ 119 h 146"/>
                  <a:gd name="T68" fmla="*/ 214 w 279"/>
                  <a:gd name="T69" fmla="*/ 115 h 146"/>
                  <a:gd name="T70" fmla="*/ 196 w 279"/>
                  <a:gd name="T71" fmla="*/ 108 h 146"/>
                  <a:gd name="T72" fmla="*/ 174 w 279"/>
                  <a:gd name="T73" fmla="*/ 101 h 146"/>
                  <a:gd name="T74" fmla="*/ 149 w 279"/>
                  <a:gd name="T75" fmla="*/ 92 h 146"/>
                  <a:gd name="T76" fmla="*/ 119 w 279"/>
                  <a:gd name="T77" fmla="*/ 82 h 146"/>
                  <a:gd name="T78" fmla="*/ 82 w 279"/>
                  <a:gd name="T79" fmla="*/ 68 h 146"/>
                  <a:gd name="T80" fmla="*/ 69 w 279"/>
                  <a:gd name="T81" fmla="*/ 64 h 146"/>
                  <a:gd name="T82" fmla="*/ 56 w 279"/>
                  <a:gd name="T83" fmla="*/ 59 h 146"/>
                  <a:gd name="T84" fmla="*/ 42 w 279"/>
                  <a:gd name="T85" fmla="*/ 54 h 146"/>
                  <a:gd name="T86" fmla="*/ 28 w 279"/>
                  <a:gd name="T87" fmla="*/ 47 h 146"/>
                  <a:gd name="T88" fmla="*/ 17 w 279"/>
                  <a:gd name="T89" fmla="*/ 38 h 1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9"/>
                  <a:gd name="T136" fmla="*/ 0 h 146"/>
                  <a:gd name="T137" fmla="*/ 279 w 279"/>
                  <a:gd name="T138" fmla="*/ 146 h 1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9" h="146">
                    <a:moveTo>
                      <a:pt x="13" y="35"/>
                    </a:moveTo>
                    <a:lnTo>
                      <a:pt x="11" y="32"/>
                    </a:lnTo>
                    <a:lnTo>
                      <a:pt x="9" y="29"/>
                    </a:lnTo>
                    <a:lnTo>
                      <a:pt x="8" y="25"/>
                    </a:lnTo>
                    <a:lnTo>
                      <a:pt x="6" y="20"/>
                    </a:lnTo>
                    <a:lnTo>
                      <a:pt x="5" y="16"/>
                    </a:lnTo>
                    <a:lnTo>
                      <a:pt x="4" y="11"/>
                    </a:lnTo>
                    <a:lnTo>
                      <a:pt x="3" y="7"/>
                    </a:lnTo>
                    <a:lnTo>
                      <a:pt x="3" y="3"/>
                    </a:lnTo>
                    <a:lnTo>
                      <a:pt x="2" y="1"/>
                    </a:lnTo>
                    <a:lnTo>
                      <a:pt x="1" y="0"/>
                    </a:lnTo>
                    <a:lnTo>
                      <a:pt x="0" y="2"/>
                    </a:lnTo>
                    <a:lnTo>
                      <a:pt x="0" y="5"/>
                    </a:lnTo>
                    <a:lnTo>
                      <a:pt x="0" y="11"/>
                    </a:lnTo>
                    <a:lnTo>
                      <a:pt x="0" y="19"/>
                    </a:lnTo>
                    <a:lnTo>
                      <a:pt x="0" y="30"/>
                    </a:lnTo>
                    <a:lnTo>
                      <a:pt x="0" y="33"/>
                    </a:lnTo>
                    <a:lnTo>
                      <a:pt x="0" y="36"/>
                    </a:lnTo>
                    <a:lnTo>
                      <a:pt x="1" y="40"/>
                    </a:lnTo>
                    <a:lnTo>
                      <a:pt x="3" y="44"/>
                    </a:lnTo>
                    <a:lnTo>
                      <a:pt x="6" y="48"/>
                    </a:lnTo>
                    <a:lnTo>
                      <a:pt x="9" y="51"/>
                    </a:lnTo>
                    <a:lnTo>
                      <a:pt x="15" y="55"/>
                    </a:lnTo>
                    <a:lnTo>
                      <a:pt x="22" y="59"/>
                    </a:lnTo>
                    <a:lnTo>
                      <a:pt x="23" y="59"/>
                    </a:lnTo>
                    <a:lnTo>
                      <a:pt x="25" y="61"/>
                    </a:lnTo>
                    <a:lnTo>
                      <a:pt x="29" y="63"/>
                    </a:lnTo>
                    <a:lnTo>
                      <a:pt x="34" y="64"/>
                    </a:lnTo>
                    <a:lnTo>
                      <a:pt x="39" y="67"/>
                    </a:lnTo>
                    <a:lnTo>
                      <a:pt x="44" y="68"/>
                    </a:lnTo>
                    <a:lnTo>
                      <a:pt x="49" y="71"/>
                    </a:lnTo>
                    <a:lnTo>
                      <a:pt x="53" y="73"/>
                    </a:lnTo>
                    <a:lnTo>
                      <a:pt x="56" y="73"/>
                    </a:lnTo>
                    <a:lnTo>
                      <a:pt x="60" y="75"/>
                    </a:lnTo>
                    <a:lnTo>
                      <a:pt x="65" y="77"/>
                    </a:lnTo>
                    <a:lnTo>
                      <a:pt x="71" y="78"/>
                    </a:lnTo>
                    <a:lnTo>
                      <a:pt x="78" y="81"/>
                    </a:lnTo>
                    <a:lnTo>
                      <a:pt x="85" y="82"/>
                    </a:lnTo>
                    <a:lnTo>
                      <a:pt x="93" y="85"/>
                    </a:lnTo>
                    <a:lnTo>
                      <a:pt x="100" y="87"/>
                    </a:lnTo>
                    <a:lnTo>
                      <a:pt x="108" y="91"/>
                    </a:lnTo>
                    <a:lnTo>
                      <a:pt x="116" y="93"/>
                    </a:lnTo>
                    <a:lnTo>
                      <a:pt x="123" y="96"/>
                    </a:lnTo>
                    <a:lnTo>
                      <a:pt x="129" y="97"/>
                    </a:lnTo>
                    <a:lnTo>
                      <a:pt x="136" y="99"/>
                    </a:lnTo>
                    <a:lnTo>
                      <a:pt x="141" y="101"/>
                    </a:lnTo>
                    <a:lnTo>
                      <a:pt x="145" y="102"/>
                    </a:lnTo>
                    <a:lnTo>
                      <a:pt x="149" y="103"/>
                    </a:lnTo>
                    <a:lnTo>
                      <a:pt x="151" y="105"/>
                    </a:lnTo>
                    <a:lnTo>
                      <a:pt x="155" y="105"/>
                    </a:lnTo>
                    <a:lnTo>
                      <a:pt x="160" y="107"/>
                    </a:lnTo>
                    <a:lnTo>
                      <a:pt x="165" y="109"/>
                    </a:lnTo>
                    <a:lnTo>
                      <a:pt x="171" y="110"/>
                    </a:lnTo>
                    <a:lnTo>
                      <a:pt x="177" y="113"/>
                    </a:lnTo>
                    <a:lnTo>
                      <a:pt x="184" y="115"/>
                    </a:lnTo>
                    <a:lnTo>
                      <a:pt x="190" y="117"/>
                    </a:lnTo>
                    <a:lnTo>
                      <a:pt x="196" y="119"/>
                    </a:lnTo>
                    <a:lnTo>
                      <a:pt x="203" y="121"/>
                    </a:lnTo>
                    <a:lnTo>
                      <a:pt x="209" y="124"/>
                    </a:lnTo>
                    <a:lnTo>
                      <a:pt x="214" y="125"/>
                    </a:lnTo>
                    <a:lnTo>
                      <a:pt x="219" y="127"/>
                    </a:lnTo>
                    <a:lnTo>
                      <a:pt x="223" y="128"/>
                    </a:lnTo>
                    <a:lnTo>
                      <a:pt x="225" y="129"/>
                    </a:lnTo>
                    <a:lnTo>
                      <a:pt x="228" y="130"/>
                    </a:lnTo>
                    <a:lnTo>
                      <a:pt x="230" y="130"/>
                    </a:lnTo>
                    <a:lnTo>
                      <a:pt x="231" y="131"/>
                    </a:lnTo>
                    <a:lnTo>
                      <a:pt x="234" y="132"/>
                    </a:lnTo>
                    <a:lnTo>
                      <a:pt x="236" y="133"/>
                    </a:lnTo>
                    <a:lnTo>
                      <a:pt x="240" y="133"/>
                    </a:lnTo>
                    <a:lnTo>
                      <a:pt x="243" y="135"/>
                    </a:lnTo>
                    <a:lnTo>
                      <a:pt x="245" y="136"/>
                    </a:lnTo>
                    <a:lnTo>
                      <a:pt x="249" y="137"/>
                    </a:lnTo>
                    <a:lnTo>
                      <a:pt x="252" y="138"/>
                    </a:lnTo>
                    <a:lnTo>
                      <a:pt x="255" y="138"/>
                    </a:lnTo>
                    <a:lnTo>
                      <a:pt x="259" y="140"/>
                    </a:lnTo>
                    <a:lnTo>
                      <a:pt x="261" y="141"/>
                    </a:lnTo>
                    <a:lnTo>
                      <a:pt x="264" y="142"/>
                    </a:lnTo>
                    <a:lnTo>
                      <a:pt x="266" y="142"/>
                    </a:lnTo>
                    <a:lnTo>
                      <a:pt x="268" y="143"/>
                    </a:lnTo>
                    <a:lnTo>
                      <a:pt x="269" y="143"/>
                    </a:lnTo>
                    <a:lnTo>
                      <a:pt x="271" y="143"/>
                    </a:lnTo>
                    <a:lnTo>
                      <a:pt x="273" y="144"/>
                    </a:lnTo>
                    <a:lnTo>
                      <a:pt x="275" y="144"/>
                    </a:lnTo>
                    <a:lnTo>
                      <a:pt x="276" y="144"/>
                    </a:lnTo>
                    <a:lnTo>
                      <a:pt x="277" y="145"/>
                    </a:lnTo>
                    <a:lnTo>
                      <a:pt x="278" y="144"/>
                    </a:lnTo>
                    <a:lnTo>
                      <a:pt x="277" y="144"/>
                    </a:lnTo>
                    <a:lnTo>
                      <a:pt x="275" y="143"/>
                    </a:lnTo>
                    <a:lnTo>
                      <a:pt x="273" y="142"/>
                    </a:lnTo>
                    <a:lnTo>
                      <a:pt x="271" y="140"/>
                    </a:lnTo>
                    <a:lnTo>
                      <a:pt x="269" y="139"/>
                    </a:lnTo>
                    <a:lnTo>
                      <a:pt x="265" y="138"/>
                    </a:lnTo>
                    <a:lnTo>
                      <a:pt x="262" y="136"/>
                    </a:lnTo>
                    <a:lnTo>
                      <a:pt x="258" y="133"/>
                    </a:lnTo>
                    <a:lnTo>
                      <a:pt x="254" y="132"/>
                    </a:lnTo>
                    <a:lnTo>
                      <a:pt x="250" y="130"/>
                    </a:lnTo>
                    <a:lnTo>
                      <a:pt x="245" y="128"/>
                    </a:lnTo>
                    <a:lnTo>
                      <a:pt x="240" y="126"/>
                    </a:lnTo>
                    <a:lnTo>
                      <a:pt x="236" y="124"/>
                    </a:lnTo>
                    <a:lnTo>
                      <a:pt x="231" y="122"/>
                    </a:lnTo>
                    <a:lnTo>
                      <a:pt x="227" y="119"/>
                    </a:lnTo>
                    <a:lnTo>
                      <a:pt x="223" y="119"/>
                    </a:lnTo>
                    <a:lnTo>
                      <a:pt x="219" y="117"/>
                    </a:lnTo>
                    <a:lnTo>
                      <a:pt x="214" y="115"/>
                    </a:lnTo>
                    <a:lnTo>
                      <a:pt x="208" y="113"/>
                    </a:lnTo>
                    <a:lnTo>
                      <a:pt x="202" y="110"/>
                    </a:lnTo>
                    <a:lnTo>
                      <a:pt x="196" y="108"/>
                    </a:lnTo>
                    <a:lnTo>
                      <a:pt x="190" y="106"/>
                    </a:lnTo>
                    <a:lnTo>
                      <a:pt x="182" y="104"/>
                    </a:lnTo>
                    <a:lnTo>
                      <a:pt x="174" y="101"/>
                    </a:lnTo>
                    <a:lnTo>
                      <a:pt x="167" y="98"/>
                    </a:lnTo>
                    <a:lnTo>
                      <a:pt x="159" y="96"/>
                    </a:lnTo>
                    <a:lnTo>
                      <a:pt x="149" y="92"/>
                    </a:lnTo>
                    <a:lnTo>
                      <a:pt x="139" y="89"/>
                    </a:lnTo>
                    <a:lnTo>
                      <a:pt x="129" y="85"/>
                    </a:lnTo>
                    <a:lnTo>
                      <a:pt x="119" y="82"/>
                    </a:lnTo>
                    <a:lnTo>
                      <a:pt x="107" y="77"/>
                    </a:lnTo>
                    <a:lnTo>
                      <a:pt x="95" y="73"/>
                    </a:lnTo>
                    <a:lnTo>
                      <a:pt x="82" y="68"/>
                    </a:lnTo>
                    <a:lnTo>
                      <a:pt x="78" y="67"/>
                    </a:lnTo>
                    <a:lnTo>
                      <a:pt x="73" y="65"/>
                    </a:lnTo>
                    <a:lnTo>
                      <a:pt x="69" y="64"/>
                    </a:lnTo>
                    <a:lnTo>
                      <a:pt x="65" y="63"/>
                    </a:lnTo>
                    <a:lnTo>
                      <a:pt x="60" y="61"/>
                    </a:lnTo>
                    <a:lnTo>
                      <a:pt x="56" y="59"/>
                    </a:lnTo>
                    <a:lnTo>
                      <a:pt x="51" y="58"/>
                    </a:lnTo>
                    <a:lnTo>
                      <a:pt x="46" y="55"/>
                    </a:lnTo>
                    <a:lnTo>
                      <a:pt x="42" y="54"/>
                    </a:lnTo>
                    <a:lnTo>
                      <a:pt x="37" y="51"/>
                    </a:lnTo>
                    <a:lnTo>
                      <a:pt x="33" y="49"/>
                    </a:lnTo>
                    <a:lnTo>
                      <a:pt x="28" y="47"/>
                    </a:lnTo>
                    <a:lnTo>
                      <a:pt x="24" y="44"/>
                    </a:lnTo>
                    <a:lnTo>
                      <a:pt x="20" y="41"/>
                    </a:lnTo>
                    <a:lnTo>
                      <a:pt x="17" y="38"/>
                    </a:lnTo>
                    <a:lnTo>
                      <a:pt x="13" y="35"/>
                    </a:lnTo>
                  </a:path>
                </a:pathLst>
              </a:custGeom>
              <a:solidFill>
                <a:srgbClr val="200000"/>
              </a:solidFill>
              <a:ln w="12700" cap="rnd">
                <a:noFill/>
                <a:round/>
                <a:headEnd/>
                <a:tailEnd/>
              </a:ln>
            </p:spPr>
            <p:txBody>
              <a:bodyPr/>
              <a:lstStyle/>
              <a:p>
                <a:endParaRPr lang="en-US">
                  <a:solidFill>
                    <a:srgbClr val="000000"/>
                  </a:solidFill>
                </a:endParaRPr>
              </a:p>
            </p:txBody>
          </p:sp>
          <p:sp>
            <p:nvSpPr>
              <p:cNvPr id="29438" name="Freeform 559"/>
              <p:cNvSpPr>
                <a:spLocks/>
              </p:cNvSpPr>
              <p:nvPr/>
            </p:nvSpPr>
            <p:spPr bwMode="auto">
              <a:xfrm>
                <a:off x="3364" y="2748"/>
                <a:ext cx="275" cy="136"/>
              </a:xfrm>
              <a:custGeom>
                <a:avLst/>
                <a:gdLst>
                  <a:gd name="T0" fmla="*/ 9 w 275"/>
                  <a:gd name="T1" fmla="*/ 25 h 136"/>
                  <a:gd name="T2" fmla="*/ 6 w 275"/>
                  <a:gd name="T3" fmla="*/ 13 h 136"/>
                  <a:gd name="T4" fmla="*/ 2 w 275"/>
                  <a:gd name="T5" fmla="*/ 3 h 136"/>
                  <a:gd name="T6" fmla="*/ 1 w 275"/>
                  <a:gd name="T7" fmla="*/ 0 h 136"/>
                  <a:gd name="T8" fmla="*/ 0 w 275"/>
                  <a:gd name="T9" fmla="*/ 8 h 136"/>
                  <a:gd name="T10" fmla="*/ 0 w 275"/>
                  <a:gd name="T11" fmla="*/ 26 h 136"/>
                  <a:gd name="T12" fmla="*/ 4 w 275"/>
                  <a:gd name="T13" fmla="*/ 37 h 136"/>
                  <a:gd name="T14" fmla="*/ 16 w 275"/>
                  <a:gd name="T15" fmla="*/ 48 h 136"/>
                  <a:gd name="T16" fmla="*/ 27 w 275"/>
                  <a:gd name="T17" fmla="*/ 53 h 136"/>
                  <a:gd name="T18" fmla="*/ 41 w 275"/>
                  <a:gd name="T19" fmla="*/ 59 h 136"/>
                  <a:gd name="T20" fmla="*/ 56 w 275"/>
                  <a:gd name="T21" fmla="*/ 65 h 136"/>
                  <a:gd name="T22" fmla="*/ 67 w 275"/>
                  <a:gd name="T23" fmla="*/ 69 h 136"/>
                  <a:gd name="T24" fmla="*/ 87 w 275"/>
                  <a:gd name="T25" fmla="*/ 74 h 136"/>
                  <a:gd name="T26" fmla="*/ 109 w 275"/>
                  <a:gd name="T27" fmla="*/ 82 h 136"/>
                  <a:gd name="T28" fmla="*/ 130 w 275"/>
                  <a:gd name="T29" fmla="*/ 89 h 136"/>
                  <a:gd name="T30" fmla="*/ 146 w 275"/>
                  <a:gd name="T31" fmla="*/ 94 h 136"/>
                  <a:gd name="T32" fmla="*/ 156 w 275"/>
                  <a:gd name="T33" fmla="*/ 97 h 136"/>
                  <a:gd name="T34" fmla="*/ 171 w 275"/>
                  <a:gd name="T35" fmla="*/ 102 h 136"/>
                  <a:gd name="T36" fmla="*/ 189 w 275"/>
                  <a:gd name="T37" fmla="*/ 109 h 136"/>
                  <a:gd name="T38" fmla="*/ 207 w 275"/>
                  <a:gd name="T39" fmla="*/ 115 h 136"/>
                  <a:gd name="T40" fmla="*/ 221 w 275"/>
                  <a:gd name="T41" fmla="*/ 119 h 136"/>
                  <a:gd name="T42" fmla="*/ 227 w 275"/>
                  <a:gd name="T43" fmla="*/ 121 h 136"/>
                  <a:gd name="T44" fmla="*/ 235 w 275"/>
                  <a:gd name="T45" fmla="*/ 124 h 136"/>
                  <a:gd name="T46" fmla="*/ 243 w 275"/>
                  <a:gd name="T47" fmla="*/ 126 h 136"/>
                  <a:gd name="T48" fmla="*/ 252 w 275"/>
                  <a:gd name="T49" fmla="*/ 129 h 136"/>
                  <a:gd name="T50" fmla="*/ 260 w 275"/>
                  <a:gd name="T51" fmla="*/ 132 h 136"/>
                  <a:gd name="T52" fmla="*/ 265 w 275"/>
                  <a:gd name="T53" fmla="*/ 133 h 136"/>
                  <a:gd name="T54" fmla="*/ 271 w 275"/>
                  <a:gd name="T55" fmla="*/ 135 h 136"/>
                  <a:gd name="T56" fmla="*/ 273 w 275"/>
                  <a:gd name="T57" fmla="*/ 134 h 136"/>
                  <a:gd name="T58" fmla="*/ 269 w 275"/>
                  <a:gd name="T59" fmla="*/ 132 h 136"/>
                  <a:gd name="T60" fmla="*/ 261 w 275"/>
                  <a:gd name="T61" fmla="*/ 128 h 136"/>
                  <a:gd name="T62" fmla="*/ 248 w 275"/>
                  <a:gd name="T63" fmla="*/ 123 h 136"/>
                  <a:gd name="T64" fmla="*/ 235 w 275"/>
                  <a:gd name="T65" fmla="*/ 117 h 136"/>
                  <a:gd name="T66" fmla="*/ 222 w 275"/>
                  <a:gd name="T67" fmla="*/ 111 h 136"/>
                  <a:gd name="T68" fmla="*/ 208 w 275"/>
                  <a:gd name="T69" fmla="*/ 106 h 136"/>
                  <a:gd name="T70" fmla="*/ 190 w 275"/>
                  <a:gd name="T71" fmla="*/ 100 h 136"/>
                  <a:gd name="T72" fmla="*/ 168 w 275"/>
                  <a:gd name="T73" fmla="*/ 92 h 136"/>
                  <a:gd name="T74" fmla="*/ 143 w 275"/>
                  <a:gd name="T75" fmla="*/ 83 h 136"/>
                  <a:gd name="T76" fmla="*/ 114 w 275"/>
                  <a:gd name="T77" fmla="*/ 74 h 136"/>
                  <a:gd name="T78" fmla="*/ 82 w 275"/>
                  <a:gd name="T79" fmla="*/ 62 h 136"/>
                  <a:gd name="T80" fmla="*/ 68 w 275"/>
                  <a:gd name="T81" fmla="*/ 57 h 136"/>
                  <a:gd name="T82" fmla="*/ 54 w 275"/>
                  <a:gd name="T83" fmla="*/ 52 h 136"/>
                  <a:gd name="T84" fmla="*/ 41 w 275"/>
                  <a:gd name="T85" fmla="*/ 47 h 136"/>
                  <a:gd name="T86" fmla="*/ 27 w 275"/>
                  <a:gd name="T87" fmla="*/ 40 h 136"/>
                  <a:gd name="T88" fmla="*/ 17 w 275"/>
                  <a:gd name="T89" fmla="*/ 33 h 1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5"/>
                  <a:gd name="T136" fmla="*/ 0 h 136"/>
                  <a:gd name="T137" fmla="*/ 275 w 275"/>
                  <a:gd name="T138" fmla="*/ 136 h 1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5" h="136">
                    <a:moveTo>
                      <a:pt x="12" y="29"/>
                    </a:moveTo>
                    <a:lnTo>
                      <a:pt x="11" y="27"/>
                    </a:lnTo>
                    <a:lnTo>
                      <a:pt x="9" y="25"/>
                    </a:lnTo>
                    <a:lnTo>
                      <a:pt x="8" y="20"/>
                    </a:lnTo>
                    <a:lnTo>
                      <a:pt x="7" y="17"/>
                    </a:lnTo>
                    <a:lnTo>
                      <a:pt x="6" y="13"/>
                    </a:lnTo>
                    <a:lnTo>
                      <a:pt x="5" y="10"/>
                    </a:lnTo>
                    <a:lnTo>
                      <a:pt x="3" y="7"/>
                    </a:lnTo>
                    <a:lnTo>
                      <a:pt x="2" y="3"/>
                    </a:lnTo>
                    <a:lnTo>
                      <a:pt x="2" y="1"/>
                    </a:lnTo>
                    <a:lnTo>
                      <a:pt x="2" y="0"/>
                    </a:lnTo>
                    <a:lnTo>
                      <a:pt x="1" y="0"/>
                    </a:lnTo>
                    <a:lnTo>
                      <a:pt x="1" y="1"/>
                    </a:lnTo>
                    <a:lnTo>
                      <a:pt x="0" y="3"/>
                    </a:lnTo>
                    <a:lnTo>
                      <a:pt x="0" y="8"/>
                    </a:lnTo>
                    <a:lnTo>
                      <a:pt x="0" y="14"/>
                    </a:lnTo>
                    <a:lnTo>
                      <a:pt x="0" y="23"/>
                    </a:lnTo>
                    <a:lnTo>
                      <a:pt x="0" y="26"/>
                    </a:lnTo>
                    <a:lnTo>
                      <a:pt x="1" y="29"/>
                    </a:lnTo>
                    <a:lnTo>
                      <a:pt x="2" y="33"/>
                    </a:lnTo>
                    <a:lnTo>
                      <a:pt x="4" y="37"/>
                    </a:lnTo>
                    <a:lnTo>
                      <a:pt x="7" y="40"/>
                    </a:lnTo>
                    <a:lnTo>
                      <a:pt x="11" y="44"/>
                    </a:lnTo>
                    <a:lnTo>
                      <a:pt x="16" y="48"/>
                    </a:lnTo>
                    <a:lnTo>
                      <a:pt x="23" y="52"/>
                    </a:lnTo>
                    <a:lnTo>
                      <a:pt x="24" y="52"/>
                    </a:lnTo>
                    <a:lnTo>
                      <a:pt x="27" y="53"/>
                    </a:lnTo>
                    <a:lnTo>
                      <a:pt x="31" y="55"/>
                    </a:lnTo>
                    <a:lnTo>
                      <a:pt x="36" y="56"/>
                    </a:lnTo>
                    <a:lnTo>
                      <a:pt x="41" y="59"/>
                    </a:lnTo>
                    <a:lnTo>
                      <a:pt x="47" y="61"/>
                    </a:lnTo>
                    <a:lnTo>
                      <a:pt x="52" y="63"/>
                    </a:lnTo>
                    <a:lnTo>
                      <a:pt x="56" y="65"/>
                    </a:lnTo>
                    <a:lnTo>
                      <a:pt x="58" y="65"/>
                    </a:lnTo>
                    <a:lnTo>
                      <a:pt x="62" y="67"/>
                    </a:lnTo>
                    <a:lnTo>
                      <a:pt x="67" y="69"/>
                    </a:lnTo>
                    <a:lnTo>
                      <a:pt x="73" y="70"/>
                    </a:lnTo>
                    <a:lnTo>
                      <a:pt x="79" y="73"/>
                    </a:lnTo>
                    <a:lnTo>
                      <a:pt x="87" y="74"/>
                    </a:lnTo>
                    <a:lnTo>
                      <a:pt x="94" y="77"/>
                    </a:lnTo>
                    <a:lnTo>
                      <a:pt x="102" y="79"/>
                    </a:lnTo>
                    <a:lnTo>
                      <a:pt x="109" y="82"/>
                    </a:lnTo>
                    <a:lnTo>
                      <a:pt x="117" y="84"/>
                    </a:lnTo>
                    <a:lnTo>
                      <a:pt x="123" y="87"/>
                    </a:lnTo>
                    <a:lnTo>
                      <a:pt x="130" y="89"/>
                    </a:lnTo>
                    <a:lnTo>
                      <a:pt x="137" y="91"/>
                    </a:lnTo>
                    <a:lnTo>
                      <a:pt x="142" y="92"/>
                    </a:lnTo>
                    <a:lnTo>
                      <a:pt x="146" y="94"/>
                    </a:lnTo>
                    <a:lnTo>
                      <a:pt x="149" y="95"/>
                    </a:lnTo>
                    <a:lnTo>
                      <a:pt x="152" y="96"/>
                    </a:lnTo>
                    <a:lnTo>
                      <a:pt x="156" y="97"/>
                    </a:lnTo>
                    <a:lnTo>
                      <a:pt x="160" y="99"/>
                    </a:lnTo>
                    <a:lnTo>
                      <a:pt x="166" y="101"/>
                    </a:lnTo>
                    <a:lnTo>
                      <a:pt x="171" y="102"/>
                    </a:lnTo>
                    <a:lnTo>
                      <a:pt x="177" y="105"/>
                    </a:lnTo>
                    <a:lnTo>
                      <a:pt x="183" y="106"/>
                    </a:lnTo>
                    <a:lnTo>
                      <a:pt x="189" y="109"/>
                    </a:lnTo>
                    <a:lnTo>
                      <a:pt x="196" y="110"/>
                    </a:lnTo>
                    <a:lnTo>
                      <a:pt x="202" y="113"/>
                    </a:lnTo>
                    <a:lnTo>
                      <a:pt x="207" y="115"/>
                    </a:lnTo>
                    <a:lnTo>
                      <a:pt x="212" y="116"/>
                    </a:lnTo>
                    <a:lnTo>
                      <a:pt x="217" y="118"/>
                    </a:lnTo>
                    <a:lnTo>
                      <a:pt x="221" y="119"/>
                    </a:lnTo>
                    <a:lnTo>
                      <a:pt x="224" y="120"/>
                    </a:lnTo>
                    <a:lnTo>
                      <a:pt x="227" y="121"/>
                    </a:lnTo>
                    <a:lnTo>
                      <a:pt x="230" y="122"/>
                    </a:lnTo>
                    <a:lnTo>
                      <a:pt x="232" y="123"/>
                    </a:lnTo>
                    <a:lnTo>
                      <a:pt x="235" y="124"/>
                    </a:lnTo>
                    <a:lnTo>
                      <a:pt x="237" y="124"/>
                    </a:lnTo>
                    <a:lnTo>
                      <a:pt x="241" y="125"/>
                    </a:lnTo>
                    <a:lnTo>
                      <a:pt x="243" y="126"/>
                    </a:lnTo>
                    <a:lnTo>
                      <a:pt x="247" y="128"/>
                    </a:lnTo>
                    <a:lnTo>
                      <a:pt x="249" y="128"/>
                    </a:lnTo>
                    <a:lnTo>
                      <a:pt x="252" y="129"/>
                    </a:lnTo>
                    <a:lnTo>
                      <a:pt x="255" y="130"/>
                    </a:lnTo>
                    <a:lnTo>
                      <a:pt x="257" y="131"/>
                    </a:lnTo>
                    <a:lnTo>
                      <a:pt x="260" y="132"/>
                    </a:lnTo>
                    <a:lnTo>
                      <a:pt x="262" y="133"/>
                    </a:lnTo>
                    <a:lnTo>
                      <a:pt x="264" y="133"/>
                    </a:lnTo>
                    <a:lnTo>
                      <a:pt x="265" y="133"/>
                    </a:lnTo>
                    <a:lnTo>
                      <a:pt x="267" y="134"/>
                    </a:lnTo>
                    <a:lnTo>
                      <a:pt x="269" y="134"/>
                    </a:lnTo>
                    <a:lnTo>
                      <a:pt x="271" y="135"/>
                    </a:lnTo>
                    <a:lnTo>
                      <a:pt x="272" y="135"/>
                    </a:lnTo>
                    <a:lnTo>
                      <a:pt x="274" y="135"/>
                    </a:lnTo>
                    <a:lnTo>
                      <a:pt x="273" y="134"/>
                    </a:lnTo>
                    <a:lnTo>
                      <a:pt x="272" y="133"/>
                    </a:lnTo>
                    <a:lnTo>
                      <a:pt x="271" y="133"/>
                    </a:lnTo>
                    <a:lnTo>
                      <a:pt x="269" y="132"/>
                    </a:lnTo>
                    <a:lnTo>
                      <a:pt x="267" y="131"/>
                    </a:lnTo>
                    <a:lnTo>
                      <a:pt x="264" y="129"/>
                    </a:lnTo>
                    <a:lnTo>
                      <a:pt x="261" y="128"/>
                    </a:lnTo>
                    <a:lnTo>
                      <a:pt x="257" y="127"/>
                    </a:lnTo>
                    <a:lnTo>
                      <a:pt x="252" y="124"/>
                    </a:lnTo>
                    <a:lnTo>
                      <a:pt x="248" y="123"/>
                    </a:lnTo>
                    <a:lnTo>
                      <a:pt x="244" y="121"/>
                    </a:lnTo>
                    <a:lnTo>
                      <a:pt x="239" y="119"/>
                    </a:lnTo>
                    <a:lnTo>
                      <a:pt x="235" y="117"/>
                    </a:lnTo>
                    <a:lnTo>
                      <a:pt x="230" y="115"/>
                    </a:lnTo>
                    <a:lnTo>
                      <a:pt x="226" y="113"/>
                    </a:lnTo>
                    <a:lnTo>
                      <a:pt x="222" y="111"/>
                    </a:lnTo>
                    <a:lnTo>
                      <a:pt x="217" y="110"/>
                    </a:lnTo>
                    <a:lnTo>
                      <a:pt x="213" y="108"/>
                    </a:lnTo>
                    <a:lnTo>
                      <a:pt x="208" y="106"/>
                    </a:lnTo>
                    <a:lnTo>
                      <a:pt x="202" y="104"/>
                    </a:lnTo>
                    <a:lnTo>
                      <a:pt x="197" y="101"/>
                    </a:lnTo>
                    <a:lnTo>
                      <a:pt x="190" y="100"/>
                    </a:lnTo>
                    <a:lnTo>
                      <a:pt x="183" y="97"/>
                    </a:lnTo>
                    <a:lnTo>
                      <a:pt x="176" y="95"/>
                    </a:lnTo>
                    <a:lnTo>
                      <a:pt x="168" y="92"/>
                    </a:lnTo>
                    <a:lnTo>
                      <a:pt x="160" y="89"/>
                    </a:lnTo>
                    <a:lnTo>
                      <a:pt x="152" y="87"/>
                    </a:lnTo>
                    <a:lnTo>
                      <a:pt x="143" y="83"/>
                    </a:lnTo>
                    <a:lnTo>
                      <a:pt x="134" y="80"/>
                    </a:lnTo>
                    <a:lnTo>
                      <a:pt x="125" y="77"/>
                    </a:lnTo>
                    <a:lnTo>
                      <a:pt x="114" y="74"/>
                    </a:lnTo>
                    <a:lnTo>
                      <a:pt x="104" y="70"/>
                    </a:lnTo>
                    <a:lnTo>
                      <a:pt x="93" y="65"/>
                    </a:lnTo>
                    <a:lnTo>
                      <a:pt x="82" y="62"/>
                    </a:lnTo>
                    <a:lnTo>
                      <a:pt x="77" y="61"/>
                    </a:lnTo>
                    <a:lnTo>
                      <a:pt x="72" y="59"/>
                    </a:lnTo>
                    <a:lnTo>
                      <a:pt x="68" y="57"/>
                    </a:lnTo>
                    <a:lnTo>
                      <a:pt x="63" y="56"/>
                    </a:lnTo>
                    <a:lnTo>
                      <a:pt x="59" y="54"/>
                    </a:lnTo>
                    <a:lnTo>
                      <a:pt x="54" y="52"/>
                    </a:lnTo>
                    <a:lnTo>
                      <a:pt x="49" y="51"/>
                    </a:lnTo>
                    <a:lnTo>
                      <a:pt x="45" y="49"/>
                    </a:lnTo>
                    <a:lnTo>
                      <a:pt x="41" y="47"/>
                    </a:lnTo>
                    <a:lnTo>
                      <a:pt x="36" y="45"/>
                    </a:lnTo>
                    <a:lnTo>
                      <a:pt x="32" y="43"/>
                    </a:lnTo>
                    <a:lnTo>
                      <a:pt x="27" y="40"/>
                    </a:lnTo>
                    <a:lnTo>
                      <a:pt x="23" y="38"/>
                    </a:lnTo>
                    <a:lnTo>
                      <a:pt x="20" y="35"/>
                    </a:lnTo>
                    <a:lnTo>
                      <a:pt x="17" y="33"/>
                    </a:lnTo>
                    <a:lnTo>
                      <a:pt x="12" y="29"/>
                    </a:lnTo>
                  </a:path>
                </a:pathLst>
              </a:custGeom>
              <a:solidFill>
                <a:srgbClr val="200000"/>
              </a:solidFill>
              <a:ln w="12700" cap="rnd">
                <a:noFill/>
                <a:round/>
                <a:headEnd/>
                <a:tailEnd/>
              </a:ln>
            </p:spPr>
            <p:txBody>
              <a:bodyPr/>
              <a:lstStyle/>
              <a:p>
                <a:endParaRPr lang="en-US">
                  <a:solidFill>
                    <a:srgbClr val="000000"/>
                  </a:solidFill>
                </a:endParaRPr>
              </a:p>
            </p:txBody>
          </p:sp>
          <p:sp>
            <p:nvSpPr>
              <p:cNvPr id="29439" name="Freeform 560"/>
              <p:cNvSpPr>
                <a:spLocks/>
              </p:cNvSpPr>
              <p:nvPr/>
            </p:nvSpPr>
            <p:spPr bwMode="auto">
              <a:xfrm>
                <a:off x="3365" y="2755"/>
                <a:ext cx="271" cy="128"/>
              </a:xfrm>
              <a:custGeom>
                <a:avLst/>
                <a:gdLst>
                  <a:gd name="T0" fmla="*/ 9 w 271"/>
                  <a:gd name="T1" fmla="*/ 21 h 128"/>
                  <a:gd name="T2" fmla="*/ 5 w 271"/>
                  <a:gd name="T3" fmla="*/ 12 h 128"/>
                  <a:gd name="T4" fmla="*/ 3 w 271"/>
                  <a:gd name="T5" fmla="*/ 3 h 128"/>
                  <a:gd name="T6" fmla="*/ 1 w 271"/>
                  <a:gd name="T7" fmla="*/ 0 h 128"/>
                  <a:gd name="T8" fmla="*/ 0 w 271"/>
                  <a:gd name="T9" fmla="*/ 6 h 128"/>
                  <a:gd name="T10" fmla="*/ 0 w 271"/>
                  <a:gd name="T11" fmla="*/ 20 h 128"/>
                  <a:gd name="T12" fmla="*/ 4 w 271"/>
                  <a:gd name="T13" fmla="*/ 30 h 128"/>
                  <a:gd name="T14" fmla="*/ 17 w 271"/>
                  <a:gd name="T15" fmla="*/ 42 h 128"/>
                  <a:gd name="T16" fmla="*/ 28 w 271"/>
                  <a:gd name="T17" fmla="*/ 46 h 128"/>
                  <a:gd name="T18" fmla="*/ 43 w 271"/>
                  <a:gd name="T19" fmla="*/ 52 h 128"/>
                  <a:gd name="T20" fmla="*/ 58 w 271"/>
                  <a:gd name="T21" fmla="*/ 58 h 128"/>
                  <a:gd name="T22" fmla="*/ 68 w 271"/>
                  <a:gd name="T23" fmla="*/ 62 h 128"/>
                  <a:gd name="T24" fmla="*/ 88 w 271"/>
                  <a:gd name="T25" fmla="*/ 68 h 128"/>
                  <a:gd name="T26" fmla="*/ 109 w 271"/>
                  <a:gd name="T27" fmla="*/ 75 h 128"/>
                  <a:gd name="T28" fmla="*/ 131 w 271"/>
                  <a:gd name="T29" fmla="*/ 81 h 128"/>
                  <a:gd name="T30" fmla="*/ 146 w 271"/>
                  <a:gd name="T31" fmla="*/ 87 h 128"/>
                  <a:gd name="T32" fmla="*/ 156 w 271"/>
                  <a:gd name="T33" fmla="*/ 90 h 128"/>
                  <a:gd name="T34" fmla="*/ 171 w 271"/>
                  <a:gd name="T35" fmla="*/ 95 h 128"/>
                  <a:gd name="T36" fmla="*/ 188 w 271"/>
                  <a:gd name="T37" fmla="*/ 101 h 128"/>
                  <a:gd name="T38" fmla="*/ 207 w 271"/>
                  <a:gd name="T39" fmla="*/ 107 h 128"/>
                  <a:gd name="T40" fmla="*/ 220 w 271"/>
                  <a:gd name="T41" fmla="*/ 112 h 128"/>
                  <a:gd name="T42" fmla="*/ 228 w 271"/>
                  <a:gd name="T43" fmla="*/ 115 h 128"/>
                  <a:gd name="T44" fmla="*/ 243 w 271"/>
                  <a:gd name="T45" fmla="*/ 119 h 128"/>
                  <a:gd name="T46" fmla="*/ 258 w 271"/>
                  <a:gd name="T47" fmla="*/ 124 h 128"/>
                  <a:gd name="T48" fmla="*/ 265 w 271"/>
                  <a:gd name="T49" fmla="*/ 126 h 128"/>
                  <a:gd name="T50" fmla="*/ 270 w 271"/>
                  <a:gd name="T51" fmla="*/ 127 h 128"/>
                  <a:gd name="T52" fmla="*/ 266 w 271"/>
                  <a:gd name="T53" fmla="*/ 125 h 128"/>
                  <a:gd name="T54" fmla="*/ 259 w 271"/>
                  <a:gd name="T55" fmla="*/ 121 h 128"/>
                  <a:gd name="T56" fmla="*/ 248 w 271"/>
                  <a:gd name="T57" fmla="*/ 116 h 128"/>
                  <a:gd name="T58" fmla="*/ 233 w 271"/>
                  <a:gd name="T59" fmla="*/ 111 h 128"/>
                  <a:gd name="T60" fmla="*/ 219 w 271"/>
                  <a:gd name="T61" fmla="*/ 105 h 128"/>
                  <a:gd name="T62" fmla="*/ 208 w 271"/>
                  <a:gd name="T63" fmla="*/ 100 h 128"/>
                  <a:gd name="T64" fmla="*/ 190 w 271"/>
                  <a:gd name="T65" fmla="*/ 94 h 128"/>
                  <a:gd name="T66" fmla="*/ 169 w 271"/>
                  <a:gd name="T67" fmla="*/ 87 h 128"/>
                  <a:gd name="T68" fmla="*/ 145 w 271"/>
                  <a:gd name="T69" fmla="*/ 79 h 128"/>
                  <a:gd name="T70" fmla="*/ 119 w 271"/>
                  <a:gd name="T71" fmla="*/ 70 h 128"/>
                  <a:gd name="T72" fmla="*/ 91 w 271"/>
                  <a:gd name="T73" fmla="*/ 60 h 128"/>
                  <a:gd name="T74" fmla="*/ 71 w 271"/>
                  <a:gd name="T75" fmla="*/ 53 h 128"/>
                  <a:gd name="T76" fmla="*/ 57 w 271"/>
                  <a:gd name="T77" fmla="*/ 48 h 128"/>
                  <a:gd name="T78" fmla="*/ 43 w 271"/>
                  <a:gd name="T79" fmla="*/ 43 h 128"/>
                  <a:gd name="T80" fmla="*/ 31 w 271"/>
                  <a:gd name="T81" fmla="*/ 37 h 128"/>
                  <a:gd name="T82" fmla="*/ 19 w 271"/>
                  <a:gd name="T83" fmla="*/ 30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1"/>
                  <a:gd name="T127" fmla="*/ 0 h 128"/>
                  <a:gd name="T128" fmla="*/ 271 w 271"/>
                  <a:gd name="T129" fmla="*/ 128 h 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1" h="128">
                    <a:moveTo>
                      <a:pt x="12" y="25"/>
                    </a:moveTo>
                    <a:lnTo>
                      <a:pt x="11" y="24"/>
                    </a:lnTo>
                    <a:lnTo>
                      <a:pt x="9" y="21"/>
                    </a:lnTo>
                    <a:lnTo>
                      <a:pt x="8" y="18"/>
                    </a:lnTo>
                    <a:lnTo>
                      <a:pt x="7" y="15"/>
                    </a:lnTo>
                    <a:lnTo>
                      <a:pt x="5" y="12"/>
                    </a:lnTo>
                    <a:lnTo>
                      <a:pt x="4" y="9"/>
                    </a:lnTo>
                    <a:lnTo>
                      <a:pt x="3" y="6"/>
                    </a:lnTo>
                    <a:lnTo>
                      <a:pt x="3" y="3"/>
                    </a:lnTo>
                    <a:lnTo>
                      <a:pt x="2" y="2"/>
                    </a:lnTo>
                    <a:lnTo>
                      <a:pt x="2" y="1"/>
                    </a:lnTo>
                    <a:lnTo>
                      <a:pt x="1" y="0"/>
                    </a:lnTo>
                    <a:lnTo>
                      <a:pt x="0" y="1"/>
                    </a:lnTo>
                    <a:lnTo>
                      <a:pt x="0" y="2"/>
                    </a:lnTo>
                    <a:lnTo>
                      <a:pt x="0" y="6"/>
                    </a:lnTo>
                    <a:lnTo>
                      <a:pt x="0" y="11"/>
                    </a:lnTo>
                    <a:lnTo>
                      <a:pt x="0" y="17"/>
                    </a:lnTo>
                    <a:lnTo>
                      <a:pt x="0" y="20"/>
                    </a:lnTo>
                    <a:lnTo>
                      <a:pt x="1" y="24"/>
                    </a:lnTo>
                    <a:lnTo>
                      <a:pt x="2" y="27"/>
                    </a:lnTo>
                    <a:lnTo>
                      <a:pt x="4" y="30"/>
                    </a:lnTo>
                    <a:lnTo>
                      <a:pt x="8" y="34"/>
                    </a:lnTo>
                    <a:lnTo>
                      <a:pt x="12" y="37"/>
                    </a:lnTo>
                    <a:lnTo>
                      <a:pt x="17" y="42"/>
                    </a:lnTo>
                    <a:lnTo>
                      <a:pt x="23" y="45"/>
                    </a:lnTo>
                    <a:lnTo>
                      <a:pt x="24" y="45"/>
                    </a:lnTo>
                    <a:lnTo>
                      <a:pt x="28" y="46"/>
                    </a:lnTo>
                    <a:lnTo>
                      <a:pt x="32" y="48"/>
                    </a:lnTo>
                    <a:lnTo>
                      <a:pt x="37" y="50"/>
                    </a:lnTo>
                    <a:lnTo>
                      <a:pt x="43" y="52"/>
                    </a:lnTo>
                    <a:lnTo>
                      <a:pt x="48" y="55"/>
                    </a:lnTo>
                    <a:lnTo>
                      <a:pt x="53" y="56"/>
                    </a:lnTo>
                    <a:lnTo>
                      <a:pt x="58" y="58"/>
                    </a:lnTo>
                    <a:lnTo>
                      <a:pt x="60" y="59"/>
                    </a:lnTo>
                    <a:lnTo>
                      <a:pt x="63" y="60"/>
                    </a:lnTo>
                    <a:lnTo>
                      <a:pt x="68" y="62"/>
                    </a:lnTo>
                    <a:lnTo>
                      <a:pt x="74" y="64"/>
                    </a:lnTo>
                    <a:lnTo>
                      <a:pt x="81" y="65"/>
                    </a:lnTo>
                    <a:lnTo>
                      <a:pt x="88" y="68"/>
                    </a:lnTo>
                    <a:lnTo>
                      <a:pt x="95" y="70"/>
                    </a:lnTo>
                    <a:lnTo>
                      <a:pt x="102" y="72"/>
                    </a:lnTo>
                    <a:lnTo>
                      <a:pt x="109" y="75"/>
                    </a:lnTo>
                    <a:lnTo>
                      <a:pt x="117" y="77"/>
                    </a:lnTo>
                    <a:lnTo>
                      <a:pt x="124" y="80"/>
                    </a:lnTo>
                    <a:lnTo>
                      <a:pt x="131" y="81"/>
                    </a:lnTo>
                    <a:lnTo>
                      <a:pt x="137" y="84"/>
                    </a:lnTo>
                    <a:lnTo>
                      <a:pt x="142" y="85"/>
                    </a:lnTo>
                    <a:lnTo>
                      <a:pt x="146" y="87"/>
                    </a:lnTo>
                    <a:lnTo>
                      <a:pt x="149" y="88"/>
                    </a:lnTo>
                    <a:lnTo>
                      <a:pt x="152" y="89"/>
                    </a:lnTo>
                    <a:lnTo>
                      <a:pt x="156" y="90"/>
                    </a:lnTo>
                    <a:lnTo>
                      <a:pt x="160" y="91"/>
                    </a:lnTo>
                    <a:lnTo>
                      <a:pt x="165" y="93"/>
                    </a:lnTo>
                    <a:lnTo>
                      <a:pt x="171" y="95"/>
                    </a:lnTo>
                    <a:lnTo>
                      <a:pt x="177" y="97"/>
                    </a:lnTo>
                    <a:lnTo>
                      <a:pt x="183" y="99"/>
                    </a:lnTo>
                    <a:lnTo>
                      <a:pt x="188" y="101"/>
                    </a:lnTo>
                    <a:lnTo>
                      <a:pt x="195" y="103"/>
                    </a:lnTo>
                    <a:lnTo>
                      <a:pt x="201" y="105"/>
                    </a:lnTo>
                    <a:lnTo>
                      <a:pt x="207" y="107"/>
                    </a:lnTo>
                    <a:lnTo>
                      <a:pt x="212" y="109"/>
                    </a:lnTo>
                    <a:lnTo>
                      <a:pt x="216" y="111"/>
                    </a:lnTo>
                    <a:lnTo>
                      <a:pt x="220" y="112"/>
                    </a:lnTo>
                    <a:lnTo>
                      <a:pt x="223" y="112"/>
                    </a:lnTo>
                    <a:lnTo>
                      <a:pt x="225" y="113"/>
                    </a:lnTo>
                    <a:lnTo>
                      <a:pt x="228" y="115"/>
                    </a:lnTo>
                    <a:lnTo>
                      <a:pt x="233" y="116"/>
                    </a:lnTo>
                    <a:lnTo>
                      <a:pt x="238" y="117"/>
                    </a:lnTo>
                    <a:lnTo>
                      <a:pt x="243" y="119"/>
                    </a:lnTo>
                    <a:lnTo>
                      <a:pt x="248" y="120"/>
                    </a:lnTo>
                    <a:lnTo>
                      <a:pt x="253" y="122"/>
                    </a:lnTo>
                    <a:lnTo>
                      <a:pt x="258" y="124"/>
                    </a:lnTo>
                    <a:lnTo>
                      <a:pt x="261" y="125"/>
                    </a:lnTo>
                    <a:lnTo>
                      <a:pt x="263" y="125"/>
                    </a:lnTo>
                    <a:lnTo>
                      <a:pt x="265" y="126"/>
                    </a:lnTo>
                    <a:lnTo>
                      <a:pt x="268" y="126"/>
                    </a:lnTo>
                    <a:lnTo>
                      <a:pt x="269" y="127"/>
                    </a:lnTo>
                    <a:lnTo>
                      <a:pt x="270" y="127"/>
                    </a:lnTo>
                    <a:lnTo>
                      <a:pt x="269" y="126"/>
                    </a:lnTo>
                    <a:lnTo>
                      <a:pt x="267" y="125"/>
                    </a:lnTo>
                    <a:lnTo>
                      <a:pt x="266" y="125"/>
                    </a:lnTo>
                    <a:lnTo>
                      <a:pt x="264" y="124"/>
                    </a:lnTo>
                    <a:lnTo>
                      <a:pt x="262" y="123"/>
                    </a:lnTo>
                    <a:lnTo>
                      <a:pt x="259" y="121"/>
                    </a:lnTo>
                    <a:lnTo>
                      <a:pt x="256" y="120"/>
                    </a:lnTo>
                    <a:lnTo>
                      <a:pt x="252" y="118"/>
                    </a:lnTo>
                    <a:lnTo>
                      <a:pt x="248" y="116"/>
                    </a:lnTo>
                    <a:lnTo>
                      <a:pt x="243" y="115"/>
                    </a:lnTo>
                    <a:lnTo>
                      <a:pt x="238" y="112"/>
                    </a:lnTo>
                    <a:lnTo>
                      <a:pt x="233" y="111"/>
                    </a:lnTo>
                    <a:lnTo>
                      <a:pt x="228" y="109"/>
                    </a:lnTo>
                    <a:lnTo>
                      <a:pt x="224" y="107"/>
                    </a:lnTo>
                    <a:lnTo>
                      <a:pt x="219" y="105"/>
                    </a:lnTo>
                    <a:lnTo>
                      <a:pt x="215" y="103"/>
                    </a:lnTo>
                    <a:lnTo>
                      <a:pt x="211" y="102"/>
                    </a:lnTo>
                    <a:lnTo>
                      <a:pt x="208" y="100"/>
                    </a:lnTo>
                    <a:lnTo>
                      <a:pt x="203" y="99"/>
                    </a:lnTo>
                    <a:lnTo>
                      <a:pt x="197" y="96"/>
                    </a:lnTo>
                    <a:lnTo>
                      <a:pt x="190" y="94"/>
                    </a:lnTo>
                    <a:lnTo>
                      <a:pt x="183" y="91"/>
                    </a:lnTo>
                    <a:lnTo>
                      <a:pt x="177" y="90"/>
                    </a:lnTo>
                    <a:lnTo>
                      <a:pt x="169" y="87"/>
                    </a:lnTo>
                    <a:lnTo>
                      <a:pt x="162" y="84"/>
                    </a:lnTo>
                    <a:lnTo>
                      <a:pt x="153" y="81"/>
                    </a:lnTo>
                    <a:lnTo>
                      <a:pt x="145" y="79"/>
                    </a:lnTo>
                    <a:lnTo>
                      <a:pt x="137" y="76"/>
                    </a:lnTo>
                    <a:lnTo>
                      <a:pt x="128" y="72"/>
                    </a:lnTo>
                    <a:lnTo>
                      <a:pt x="119" y="70"/>
                    </a:lnTo>
                    <a:lnTo>
                      <a:pt x="109" y="67"/>
                    </a:lnTo>
                    <a:lnTo>
                      <a:pt x="100" y="64"/>
                    </a:lnTo>
                    <a:lnTo>
                      <a:pt x="91" y="60"/>
                    </a:lnTo>
                    <a:lnTo>
                      <a:pt x="81" y="56"/>
                    </a:lnTo>
                    <a:lnTo>
                      <a:pt x="76" y="55"/>
                    </a:lnTo>
                    <a:lnTo>
                      <a:pt x="71" y="53"/>
                    </a:lnTo>
                    <a:lnTo>
                      <a:pt x="66" y="51"/>
                    </a:lnTo>
                    <a:lnTo>
                      <a:pt x="62" y="50"/>
                    </a:lnTo>
                    <a:lnTo>
                      <a:pt x="57" y="48"/>
                    </a:lnTo>
                    <a:lnTo>
                      <a:pt x="53" y="46"/>
                    </a:lnTo>
                    <a:lnTo>
                      <a:pt x="48" y="45"/>
                    </a:lnTo>
                    <a:lnTo>
                      <a:pt x="43" y="43"/>
                    </a:lnTo>
                    <a:lnTo>
                      <a:pt x="39" y="42"/>
                    </a:lnTo>
                    <a:lnTo>
                      <a:pt x="35" y="39"/>
                    </a:lnTo>
                    <a:lnTo>
                      <a:pt x="31" y="37"/>
                    </a:lnTo>
                    <a:lnTo>
                      <a:pt x="27" y="35"/>
                    </a:lnTo>
                    <a:lnTo>
                      <a:pt x="23" y="33"/>
                    </a:lnTo>
                    <a:lnTo>
                      <a:pt x="19" y="30"/>
                    </a:lnTo>
                    <a:lnTo>
                      <a:pt x="16" y="28"/>
                    </a:lnTo>
                    <a:lnTo>
                      <a:pt x="12" y="25"/>
                    </a:lnTo>
                  </a:path>
                </a:pathLst>
              </a:custGeom>
              <a:solidFill>
                <a:srgbClr val="200000"/>
              </a:solidFill>
              <a:ln w="12700" cap="rnd">
                <a:noFill/>
                <a:round/>
                <a:headEnd/>
                <a:tailEnd/>
              </a:ln>
            </p:spPr>
            <p:txBody>
              <a:bodyPr/>
              <a:lstStyle/>
              <a:p>
                <a:endParaRPr lang="en-US">
                  <a:solidFill>
                    <a:srgbClr val="000000"/>
                  </a:solidFill>
                </a:endParaRPr>
              </a:p>
            </p:txBody>
          </p:sp>
          <p:sp>
            <p:nvSpPr>
              <p:cNvPr id="29440" name="Freeform 561"/>
              <p:cNvSpPr>
                <a:spLocks/>
              </p:cNvSpPr>
              <p:nvPr/>
            </p:nvSpPr>
            <p:spPr bwMode="auto">
              <a:xfrm>
                <a:off x="3365" y="2762"/>
                <a:ext cx="269" cy="120"/>
              </a:xfrm>
              <a:custGeom>
                <a:avLst/>
                <a:gdLst>
                  <a:gd name="T0" fmla="*/ 9 w 269"/>
                  <a:gd name="T1" fmla="*/ 16 h 120"/>
                  <a:gd name="T2" fmla="*/ 5 w 269"/>
                  <a:gd name="T3" fmla="*/ 7 h 120"/>
                  <a:gd name="T4" fmla="*/ 2 w 269"/>
                  <a:gd name="T5" fmla="*/ 1 h 120"/>
                  <a:gd name="T6" fmla="*/ 0 w 269"/>
                  <a:gd name="T7" fmla="*/ 3 h 120"/>
                  <a:gd name="T8" fmla="*/ 0 w 269"/>
                  <a:gd name="T9" fmla="*/ 13 h 120"/>
                  <a:gd name="T10" fmla="*/ 3 w 269"/>
                  <a:gd name="T11" fmla="*/ 20 h 120"/>
                  <a:gd name="T12" fmla="*/ 8 w 269"/>
                  <a:gd name="T13" fmla="*/ 28 h 120"/>
                  <a:gd name="T14" fmla="*/ 18 w 269"/>
                  <a:gd name="T15" fmla="*/ 34 h 120"/>
                  <a:gd name="T16" fmla="*/ 26 w 269"/>
                  <a:gd name="T17" fmla="*/ 37 h 120"/>
                  <a:gd name="T18" fmla="*/ 33 w 269"/>
                  <a:gd name="T19" fmla="*/ 41 h 120"/>
                  <a:gd name="T20" fmla="*/ 44 w 269"/>
                  <a:gd name="T21" fmla="*/ 45 h 120"/>
                  <a:gd name="T22" fmla="*/ 55 w 269"/>
                  <a:gd name="T23" fmla="*/ 49 h 120"/>
                  <a:gd name="T24" fmla="*/ 63 w 269"/>
                  <a:gd name="T25" fmla="*/ 51 h 120"/>
                  <a:gd name="T26" fmla="*/ 71 w 269"/>
                  <a:gd name="T27" fmla="*/ 55 h 120"/>
                  <a:gd name="T28" fmla="*/ 83 w 269"/>
                  <a:gd name="T29" fmla="*/ 58 h 120"/>
                  <a:gd name="T30" fmla="*/ 96 w 269"/>
                  <a:gd name="T31" fmla="*/ 63 h 120"/>
                  <a:gd name="T32" fmla="*/ 111 w 269"/>
                  <a:gd name="T33" fmla="*/ 68 h 120"/>
                  <a:gd name="T34" fmla="*/ 125 w 269"/>
                  <a:gd name="T35" fmla="*/ 72 h 120"/>
                  <a:gd name="T36" fmla="*/ 138 w 269"/>
                  <a:gd name="T37" fmla="*/ 76 h 120"/>
                  <a:gd name="T38" fmla="*/ 147 w 269"/>
                  <a:gd name="T39" fmla="*/ 79 h 120"/>
                  <a:gd name="T40" fmla="*/ 153 w 269"/>
                  <a:gd name="T41" fmla="*/ 81 h 120"/>
                  <a:gd name="T42" fmla="*/ 161 w 269"/>
                  <a:gd name="T43" fmla="*/ 84 h 120"/>
                  <a:gd name="T44" fmla="*/ 171 w 269"/>
                  <a:gd name="T45" fmla="*/ 87 h 120"/>
                  <a:gd name="T46" fmla="*/ 183 w 269"/>
                  <a:gd name="T47" fmla="*/ 91 h 120"/>
                  <a:gd name="T48" fmla="*/ 195 w 269"/>
                  <a:gd name="T49" fmla="*/ 95 h 120"/>
                  <a:gd name="T50" fmla="*/ 206 w 269"/>
                  <a:gd name="T51" fmla="*/ 99 h 120"/>
                  <a:gd name="T52" fmla="*/ 215 w 269"/>
                  <a:gd name="T53" fmla="*/ 103 h 120"/>
                  <a:gd name="T54" fmla="*/ 222 w 269"/>
                  <a:gd name="T55" fmla="*/ 104 h 120"/>
                  <a:gd name="T56" fmla="*/ 228 w 269"/>
                  <a:gd name="T57" fmla="*/ 107 h 120"/>
                  <a:gd name="T58" fmla="*/ 236 w 269"/>
                  <a:gd name="T59" fmla="*/ 109 h 120"/>
                  <a:gd name="T60" fmla="*/ 246 w 269"/>
                  <a:gd name="T61" fmla="*/ 112 h 120"/>
                  <a:gd name="T62" fmla="*/ 255 w 269"/>
                  <a:gd name="T63" fmla="*/ 115 h 120"/>
                  <a:gd name="T64" fmla="*/ 260 w 269"/>
                  <a:gd name="T65" fmla="*/ 117 h 120"/>
                  <a:gd name="T66" fmla="*/ 264 w 269"/>
                  <a:gd name="T67" fmla="*/ 118 h 120"/>
                  <a:gd name="T68" fmla="*/ 268 w 269"/>
                  <a:gd name="T69" fmla="*/ 119 h 120"/>
                  <a:gd name="T70" fmla="*/ 264 w 269"/>
                  <a:gd name="T71" fmla="*/ 117 h 120"/>
                  <a:gd name="T72" fmla="*/ 261 w 269"/>
                  <a:gd name="T73" fmla="*/ 115 h 120"/>
                  <a:gd name="T74" fmla="*/ 255 w 269"/>
                  <a:gd name="T75" fmla="*/ 113 h 120"/>
                  <a:gd name="T76" fmla="*/ 247 w 269"/>
                  <a:gd name="T77" fmla="*/ 110 h 120"/>
                  <a:gd name="T78" fmla="*/ 239 w 269"/>
                  <a:gd name="T79" fmla="*/ 107 h 120"/>
                  <a:gd name="T80" fmla="*/ 229 w 269"/>
                  <a:gd name="T81" fmla="*/ 103 h 120"/>
                  <a:gd name="T82" fmla="*/ 220 w 269"/>
                  <a:gd name="T83" fmla="*/ 99 h 120"/>
                  <a:gd name="T84" fmla="*/ 210 w 269"/>
                  <a:gd name="T85" fmla="*/ 95 h 120"/>
                  <a:gd name="T86" fmla="*/ 203 w 269"/>
                  <a:gd name="T87" fmla="*/ 93 h 120"/>
                  <a:gd name="T88" fmla="*/ 191 w 269"/>
                  <a:gd name="T89" fmla="*/ 88 h 120"/>
                  <a:gd name="T90" fmla="*/ 178 w 269"/>
                  <a:gd name="T91" fmla="*/ 83 h 120"/>
                  <a:gd name="T92" fmla="*/ 164 w 269"/>
                  <a:gd name="T93" fmla="*/ 78 h 120"/>
                  <a:gd name="T94" fmla="*/ 148 w 269"/>
                  <a:gd name="T95" fmla="*/ 73 h 120"/>
                  <a:gd name="T96" fmla="*/ 131 w 269"/>
                  <a:gd name="T97" fmla="*/ 68 h 120"/>
                  <a:gd name="T98" fmla="*/ 114 w 269"/>
                  <a:gd name="T99" fmla="*/ 62 h 120"/>
                  <a:gd name="T100" fmla="*/ 97 w 269"/>
                  <a:gd name="T101" fmla="*/ 56 h 120"/>
                  <a:gd name="T102" fmla="*/ 80 w 269"/>
                  <a:gd name="T103" fmla="*/ 51 h 120"/>
                  <a:gd name="T104" fmla="*/ 70 w 269"/>
                  <a:gd name="T105" fmla="*/ 46 h 120"/>
                  <a:gd name="T106" fmla="*/ 60 w 269"/>
                  <a:gd name="T107" fmla="*/ 43 h 120"/>
                  <a:gd name="T108" fmla="*/ 51 w 269"/>
                  <a:gd name="T109" fmla="*/ 40 h 120"/>
                  <a:gd name="T110" fmla="*/ 43 w 269"/>
                  <a:gd name="T111" fmla="*/ 37 h 120"/>
                  <a:gd name="T112" fmla="*/ 34 w 269"/>
                  <a:gd name="T113" fmla="*/ 33 h 120"/>
                  <a:gd name="T114" fmla="*/ 27 w 269"/>
                  <a:gd name="T115" fmla="*/ 29 h 120"/>
                  <a:gd name="T116" fmla="*/ 19 w 269"/>
                  <a:gd name="T117" fmla="*/ 24 h 120"/>
                  <a:gd name="T118" fmla="*/ 12 w 269"/>
                  <a:gd name="T119" fmla="*/ 20 h 1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9"/>
                  <a:gd name="T181" fmla="*/ 0 h 120"/>
                  <a:gd name="T182" fmla="*/ 269 w 269"/>
                  <a:gd name="T183" fmla="*/ 120 h 12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9" h="120">
                    <a:moveTo>
                      <a:pt x="12" y="20"/>
                    </a:moveTo>
                    <a:lnTo>
                      <a:pt x="9" y="16"/>
                    </a:lnTo>
                    <a:lnTo>
                      <a:pt x="7" y="12"/>
                    </a:lnTo>
                    <a:lnTo>
                      <a:pt x="5" y="7"/>
                    </a:lnTo>
                    <a:lnTo>
                      <a:pt x="3" y="3"/>
                    </a:lnTo>
                    <a:lnTo>
                      <a:pt x="2" y="1"/>
                    </a:lnTo>
                    <a:lnTo>
                      <a:pt x="1" y="0"/>
                    </a:lnTo>
                    <a:lnTo>
                      <a:pt x="0" y="3"/>
                    </a:lnTo>
                    <a:lnTo>
                      <a:pt x="0" y="10"/>
                    </a:lnTo>
                    <a:lnTo>
                      <a:pt x="0" y="13"/>
                    </a:lnTo>
                    <a:lnTo>
                      <a:pt x="2" y="16"/>
                    </a:lnTo>
                    <a:lnTo>
                      <a:pt x="3" y="20"/>
                    </a:lnTo>
                    <a:lnTo>
                      <a:pt x="5" y="24"/>
                    </a:lnTo>
                    <a:lnTo>
                      <a:pt x="8" y="28"/>
                    </a:lnTo>
                    <a:lnTo>
                      <a:pt x="13" y="31"/>
                    </a:lnTo>
                    <a:lnTo>
                      <a:pt x="18" y="34"/>
                    </a:lnTo>
                    <a:lnTo>
                      <a:pt x="24" y="37"/>
                    </a:lnTo>
                    <a:lnTo>
                      <a:pt x="26" y="37"/>
                    </a:lnTo>
                    <a:lnTo>
                      <a:pt x="28" y="39"/>
                    </a:lnTo>
                    <a:lnTo>
                      <a:pt x="33" y="41"/>
                    </a:lnTo>
                    <a:lnTo>
                      <a:pt x="38" y="42"/>
                    </a:lnTo>
                    <a:lnTo>
                      <a:pt x="44" y="45"/>
                    </a:lnTo>
                    <a:lnTo>
                      <a:pt x="50" y="47"/>
                    </a:lnTo>
                    <a:lnTo>
                      <a:pt x="55" y="49"/>
                    </a:lnTo>
                    <a:lnTo>
                      <a:pt x="60" y="51"/>
                    </a:lnTo>
                    <a:lnTo>
                      <a:pt x="63" y="51"/>
                    </a:lnTo>
                    <a:lnTo>
                      <a:pt x="66" y="53"/>
                    </a:lnTo>
                    <a:lnTo>
                      <a:pt x="71" y="55"/>
                    </a:lnTo>
                    <a:lnTo>
                      <a:pt x="77" y="56"/>
                    </a:lnTo>
                    <a:lnTo>
                      <a:pt x="83" y="58"/>
                    </a:lnTo>
                    <a:lnTo>
                      <a:pt x="89" y="60"/>
                    </a:lnTo>
                    <a:lnTo>
                      <a:pt x="96" y="63"/>
                    </a:lnTo>
                    <a:lnTo>
                      <a:pt x="104" y="65"/>
                    </a:lnTo>
                    <a:lnTo>
                      <a:pt x="111" y="68"/>
                    </a:lnTo>
                    <a:lnTo>
                      <a:pt x="119" y="70"/>
                    </a:lnTo>
                    <a:lnTo>
                      <a:pt x="125" y="72"/>
                    </a:lnTo>
                    <a:lnTo>
                      <a:pt x="132" y="74"/>
                    </a:lnTo>
                    <a:lnTo>
                      <a:pt x="138" y="76"/>
                    </a:lnTo>
                    <a:lnTo>
                      <a:pt x="143" y="78"/>
                    </a:lnTo>
                    <a:lnTo>
                      <a:pt x="147" y="79"/>
                    </a:lnTo>
                    <a:lnTo>
                      <a:pt x="149" y="80"/>
                    </a:lnTo>
                    <a:lnTo>
                      <a:pt x="153" y="81"/>
                    </a:lnTo>
                    <a:lnTo>
                      <a:pt x="156" y="82"/>
                    </a:lnTo>
                    <a:lnTo>
                      <a:pt x="161" y="84"/>
                    </a:lnTo>
                    <a:lnTo>
                      <a:pt x="166" y="86"/>
                    </a:lnTo>
                    <a:lnTo>
                      <a:pt x="171" y="87"/>
                    </a:lnTo>
                    <a:lnTo>
                      <a:pt x="177" y="90"/>
                    </a:lnTo>
                    <a:lnTo>
                      <a:pt x="183" y="91"/>
                    </a:lnTo>
                    <a:lnTo>
                      <a:pt x="189" y="94"/>
                    </a:lnTo>
                    <a:lnTo>
                      <a:pt x="195" y="95"/>
                    </a:lnTo>
                    <a:lnTo>
                      <a:pt x="200" y="97"/>
                    </a:lnTo>
                    <a:lnTo>
                      <a:pt x="206" y="99"/>
                    </a:lnTo>
                    <a:lnTo>
                      <a:pt x="211" y="101"/>
                    </a:lnTo>
                    <a:lnTo>
                      <a:pt x="215" y="103"/>
                    </a:lnTo>
                    <a:lnTo>
                      <a:pt x="220" y="104"/>
                    </a:lnTo>
                    <a:lnTo>
                      <a:pt x="222" y="104"/>
                    </a:lnTo>
                    <a:lnTo>
                      <a:pt x="225" y="105"/>
                    </a:lnTo>
                    <a:lnTo>
                      <a:pt x="228" y="107"/>
                    </a:lnTo>
                    <a:lnTo>
                      <a:pt x="232" y="108"/>
                    </a:lnTo>
                    <a:lnTo>
                      <a:pt x="236" y="109"/>
                    </a:lnTo>
                    <a:lnTo>
                      <a:pt x="241" y="111"/>
                    </a:lnTo>
                    <a:lnTo>
                      <a:pt x="246" y="112"/>
                    </a:lnTo>
                    <a:lnTo>
                      <a:pt x="251" y="113"/>
                    </a:lnTo>
                    <a:lnTo>
                      <a:pt x="255" y="115"/>
                    </a:lnTo>
                    <a:lnTo>
                      <a:pt x="257" y="116"/>
                    </a:lnTo>
                    <a:lnTo>
                      <a:pt x="260" y="117"/>
                    </a:lnTo>
                    <a:lnTo>
                      <a:pt x="262" y="117"/>
                    </a:lnTo>
                    <a:lnTo>
                      <a:pt x="264" y="118"/>
                    </a:lnTo>
                    <a:lnTo>
                      <a:pt x="266" y="119"/>
                    </a:lnTo>
                    <a:lnTo>
                      <a:pt x="268" y="119"/>
                    </a:lnTo>
                    <a:lnTo>
                      <a:pt x="267" y="117"/>
                    </a:lnTo>
                    <a:lnTo>
                      <a:pt x="264" y="117"/>
                    </a:lnTo>
                    <a:lnTo>
                      <a:pt x="263" y="116"/>
                    </a:lnTo>
                    <a:lnTo>
                      <a:pt x="261" y="115"/>
                    </a:lnTo>
                    <a:lnTo>
                      <a:pt x="259" y="114"/>
                    </a:lnTo>
                    <a:lnTo>
                      <a:pt x="255" y="113"/>
                    </a:lnTo>
                    <a:lnTo>
                      <a:pt x="251" y="112"/>
                    </a:lnTo>
                    <a:lnTo>
                      <a:pt x="247" y="110"/>
                    </a:lnTo>
                    <a:lnTo>
                      <a:pt x="243" y="108"/>
                    </a:lnTo>
                    <a:lnTo>
                      <a:pt x="239" y="107"/>
                    </a:lnTo>
                    <a:lnTo>
                      <a:pt x="234" y="104"/>
                    </a:lnTo>
                    <a:lnTo>
                      <a:pt x="229" y="103"/>
                    </a:lnTo>
                    <a:lnTo>
                      <a:pt x="224" y="101"/>
                    </a:lnTo>
                    <a:lnTo>
                      <a:pt x="220" y="99"/>
                    </a:lnTo>
                    <a:lnTo>
                      <a:pt x="215" y="97"/>
                    </a:lnTo>
                    <a:lnTo>
                      <a:pt x="210" y="95"/>
                    </a:lnTo>
                    <a:lnTo>
                      <a:pt x="206" y="94"/>
                    </a:lnTo>
                    <a:lnTo>
                      <a:pt x="203" y="93"/>
                    </a:lnTo>
                    <a:lnTo>
                      <a:pt x="197" y="90"/>
                    </a:lnTo>
                    <a:lnTo>
                      <a:pt x="191" y="88"/>
                    </a:lnTo>
                    <a:lnTo>
                      <a:pt x="185" y="86"/>
                    </a:lnTo>
                    <a:lnTo>
                      <a:pt x="178" y="83"/>
                    </a:lnTo>
                    <a:lnTo>
                      <a:pt x="170" y="81"/>
                    </a:lnTo>
                    <a:lnTo>
                      <a:pt x="164" y="78"/>
                    </a:lnTo>
                    <a:lnTo>
                      <a:pt x="155" y="76"/>
                    </a:lnTo>
                    <a:lnTo>
                      <a:pt x="148" y="73"/>
                    </a:lnTo>
                    <a:lnTo>
                      <a:pt x="139" y="71"/>
                    </a:lnTo>
                    <a:lnTo>
                      <a:pt x="131" y="68"/>
                    </a:lnTo>
                    <a:lnTo>
                      <a:pt x="123" y="65"/>
                    </a:lnTo>
                    <a:lnTo>
                      <a:pt x="114" y="62"/>
                    </a:lnTo>
                    <a:lnTo>
                      <a:pt x="106" y="60"/>
                    </a:lnTo>
                    <a:lnTo>
                      <a:pt x="97" y="56"/>
                    </a:lnTo>
                    <a:lnTo>
                      <a:pt x="88" y="54"/>
                    </a:lnTo>
                    <a:lnTo>
                      <a:pt x="80" y="51"/>
                    </a:lnTo>
                    <a:lnTo>
                      <a:pt x="75" y="49"/>
                    </a:lnTo>
                    <a:lnTo>
                      <a:pt x="70" y="46"/>
                    </a:lnTo>
                    <a:lnTo>
                      <a:pt x="65" y="46"/>
                    </a:lnTo>
                    <a:lnTo>
                      <a:pt x="60" y="43"/>
                    </a:lnTo>
                    <a:lnTo>
                      <a:pt x="56" y="42"/>
                    </a:lnTo>
                    <a:lnTo>
                      <a:pt x="51" y="40"/>
                    </a:lnTo>
                    <a:lnTo>
                      <a:pt x="47" y="38"/>
                    </a:lnTo>
                    <a:lnTo>
                      <a:pt x="43" y="37"/>
                    </a:lnTo>
                    <a:lnTo>
                      <a:pt x="38" y="35"/>
                    </a:lnTo>
                    <a:lnTo>
                      <a:pt x="34" y="33"/>
                    </a:lnTo>
                    <a:lnTo>
                      <a:pt x="30" y="31"/>
                    </a:lnTo>
                    <a:lnTo>
                      <a:pt x="27" y="29"/>
                    </a:lnTo>
                    <a:lnTo>
                      <a:pt x="23" y="27"/>
                    </a:lnTo>
                    <a:lnTo>
                      <a:pt x="19" y="24"/>
                    </a:lnTo>
                    <a:lnTo>
                      <a:pt x="16" y="22"/>
                    </a:lnTo>
                    <a:lnTo>
                      <a:pt x="12" y="20"/>
                    </a:lnTo>
                  </a:path>
                </a:pathLst>
              </a:custGeom>
              <a:solidFill>
                <a:srgbClr val="100000"/>
              </a:solidFill>
              <a:ln w="12700" cap="rnd">
                <a:noFill/>
                <a:round/>
                <a:headEnd/>
                <a:tailEnd/>
              </a:ln>
            </p:spPr>
            <p:txBody>
              <a:bodyPr/>
              <a:lstStyle/>
              <a:p>
                <a:endParaRPr lang="en-US">
                  <a:solidFill>
                    <a:srgbClr val="000000"/>
                  </a:solidFill>
                </a:endParaRPr>
              </a:p>
            </p:txBody>
          </p:sp>
          <p:sp>
            <p:nvSpPr>
              <p:cNvPr id="29441" name="Freeform 562"/>
              <p:cNvSpPr>
                <a:spLocks/>
              </p:cNvSpPr>
              <p:nvPr/>
            </p:nvSpPr>
            <p:spPr bwMode="auto">
              <a:xfrm>
                <a:off x="3365" y="2769"/>
                <a:ext cx="265" cy="112"/>
              </a:xfrm>
              <a:custGeom>
                <a:avLst/>
                <a:gdLst>
                  <a:gd name="T0" fmla="*/ 1 w 265"/>
                  <a:gd name="T1" fmla="*/ 7 h 112"/>
                  <a:gd name="T2" fmla="*/ 4 w 265"/>
                  <a:gd name="T3" fmla="*/ 15 h 112"/>
                  <a:gd name="T4" fmla="*/ 10 w 265"/>
                  <a:gd name="T5" fmla="*/ 21 h 112"/>
                  <a:gd name="T6" fmla="*/ 19 w 265"/>
                  <a:gd name="T7" fmla="*/ 28 h 112"/>
                  <a:gd name="T8" fmla="*/ 27 w 265"/>
                  <a:gd name="T9" fmla="*/ 31 h 112"/>
                  <a:gd name="T10" fmla="*/ 34 w 265"/>
                  <a:gd name="T11" fmla="*/ 34 h 112"/>
                  <a:gd name="T12" fmla="*/ 46 w 265"/>
                  <a:gd name="T13" fmla="*/ 38 h 112"/>
                  <a:gd name="T14" fmla="*/ 57 w 265"/>
                  <a:gd name="T15" fmla="*/ 42 h 112"/>
                  <a:gd name="T16" fmla="*/ 64 w 265"/>
                  <a:gd name="T17" fmla="*/ 45 h 112"/>
                  <a:gd name="T18" fmla="*/ 72 w 265"/>
                  <a:gd name="T19" fmla="*/ 48 h 112"/>
                  <a:gd name="T20" fmla="*/ 84 w 265"/>
                  <a:gd name="T21" fmla="*/ 51 h 112"/>
                  <a:gd name="T22" fmla="*/ 97 w 265"/>
                  <a:gd name="T23" fmla="*/ 56 h 112"/>
                  <a:gd name="T24" fmla="*/ 112 w 265"/>
                  <a:gd name="T25" fmla="*/ 61 h 112"/>
                  <a:gd name="T26" fmla="*/ 126 w 265"/>
                  <a:gd name="T27" fmla="*/ 65 h 112"/>
                  <a:gd name="T28" fmla="*/ 138 w 265"/>
                  <a:gd name="T29" fmla="*/ 69 h 112"/>
                  <a:gd name="T30" fmla="*/ 147 w 265"/>
                  <a:gd name="T31" fmla="*/ 73 h 112"/>
                  <a:gd name="T32" fmla="*/ 152 w 265"/>
                  <a:gd name="T33" fmla="*/ 74 h 112"/>
                  <a:gd name="T34" fmla="*/ 161 w 265"/>
                  <a:gd name="T35" fmla="*/ 77 h 112"/>
                  <a:gd name="T36" fmla="*/ 172 w 265"/>
                  <a:gd name="T37" fmla="*/ 81 h 112"/>
                  <a:gd name="T38" fmla="*/ 182 w 265"/>
                  <a:gd name="T39" fmla="*/ 84 h 112"/>
                  <a:gd name="T40" fmla="*/ 194 w 265"/>
                  <a:gd name="T41" fmla="*/ 88 h 112"/>
                  <a:gd name="T42" fmla="*/ 206 w 265"/>
                  <a:gd name="T43" fmla="*/ 92 h 112"/>
                  <a:gd name="T44" fmla="*/ 215 w 265"/>
                  <a:gd name="T45" fmla="*/ 95 h 112"/>
                  <a:gd name="T46" fmla="*/ 222 w 265"/>
                  <a:gd name="T47" fmla="*/ 98 h 112"/>
                  <a:gd name="T48" fmla="*/ 227 w 265"/>
                  <a:gd name="T49" fmla="*/ 100 h 112"/>
                  <a:gd name="T50" fmla="*/ 234 w 265"/>
                  <a:gd name="T51" fmla="*/ 102 h 112"/>
                  <a:gd name="T52" fmla="*/ 243 w 265"/>
                  <a:gd name="T53" fmla="*/ 104 h 112"/>
                  <a:gd name="T54" fmla="*/ 251 w 265"/>
                  <a:gd name="T55" fmla="*/ 107 h 112"/>
                  <a:gd name="T56" fmla="*/ 256 w 265"/>
                  <a:gd name="T57" fmla="*/ 109 h 112"/>
                  <a:gd name="T58" fmla="*/ 261 w 265"/>
                  <a:gd name="T59" fmla="*/ 111 h 112"/>
                  <a:gd name="T60" fmla="*/ 264 w 265"/>
                  <a:gd name="T61" fmla="*/ 111 h 112"/>
                  <a:gd name="T62" fmla="*/ 259 w 265"/>
                  <a:gd name="T63" fmla="*/ 109 h 112"/>
                  <a:gd name="T64" fmla="*/ 257 w 265"/>
                  <a:gd name="T65" fmla="*/ 108 h 112"/>
                  <a:gd name="T66" fmla="*/ 251 w 265"/>
                  <a:gd name="T67" fmla="*/ 105 h 112"/>
                  <a:gd name="T68" fmla="*/ 242 w 265"/>
                  <a:gd name="T69" fmla="*/ 103 h 112"/>
                  <a:gd name="T70" fmla="*/ 233 w 265"/>
                  <a:gd name="T71" fmla="*/ 99 h 112"/>
                  <a:gd name="T72" fmla="*/ 223 w 265"/>
                  <a:gd name="T73" fmla="*/ 95 h 112"/>
                  <a:gd name="T74" fmla="*/ 213 w 265"/>
                  <a:gd name="T75" fmla="*/ 91 h 112"/>
                  <a:gd name="T76" fmla="*/ 204 w 265"/>
                  <a:gd name="T77" fmla="*/ 88 h 112"/>
                  <a:gd name="T78" fmla="*/ 197 w 265"/>
                  <a:gd name="T79" fmla="*/ 86 h 112"/>
                  <a:gd name="T80" fmla="*/ 186 w 265"/>
                  <a:gd name="T81" fmla="*/ 81 h 112"/>
                  <a:gd name="T82" fmla="*/ 172 w 265"/>
                  <a:gd name="T83" fmla="*/ 76 h 112"/>
                  <a:gd name="T84" fmla="*/ 157 w 265"/>
                  <a:gd name="T85" fmla="*/ 71 h 112"/>
                  <a:gd name="T86" fmla="*/ 141 w 265"/>
                  <a:gd name="T87" fmla="*/ 66 h 112"/>
                  <a:gd name="T88" fmla="*/ 125 w 265"/>
                  <a:gd name="T89" fmla="*/ 60 h 112"/>
                  <a:gd name="T90" fmla="*/ 109 w 265"/>
                  <a:gd name="T91" fmla="*/ 56 h 112"/>
                  <a:gd name="T92" fmla="*/ 94 w 265"/>
                  <a:gd name="T93" fmla="*/ 51 h 112"/>
                  <a:gd name="T94" fmla="*/ 80 w 265"/>
                  <a:gd name="T95" fmla="*/ 45 h 112"/>
                  <a:gd name="T96" fmla="*/ 69 w 265"/>
                  <a:gd name="T97" fmla="*/ 42 h 112"/>
                  <a:gd name="T98" fmla="*/ 59 w 265"/>
                  <a:gd name="T99" fmla="*/ 38 h 112"/>
                  <a:gd name="T100" fmla="*/ 50 w 265"/>
                  <a:gd name="T101" fmla="*/ 34 h 112"/>
                  <a:gd name="T102" fmla="*/ 42 w 265"/>
                  <a:gd name="T103" fmla="*/ 31 h 112"/>
                  <a:gd name="T104" fmla="*/ 33 w 265"/>
                  <a:gd name="T105" fmla="*/ 28 h 112"/>
                  <a:gd name="T106" fmla="*/ 26 w 265"/>
                  <a:gd name="T107" fmla="*/ 24 h 112"/>
                  <a:gd name="T108" fmla="*/ 19 w 265"/>
                  <a:gd name="T109" fmla="*/ 20 h 112"/>
                  <a:gd name="T110" fmla="*/ 12 w 265"/>
                  <a:gd name="T111" fmla="*/ 16 h 112"/>
                  <a:gd name="T112" fmla="*/ 7 w 265"/>
                  <a:gd name="T113" fmla="*/ 10 h 112"/>
                  <a:gd name="T114" fmla="*/ 4 w 265"/>
                  <a:gd name="T115" fmla="*/ 3 h 112"/>
                  <a:gd name="T116" fmla="*/ 2 w 265"/>
                  <a:gd name="T117" fmla="*/ 0 h 112"/>
                  <a:gd name="T118" fmla="*/ 0 w 265"/>
                  <a:gd name="T119" fmla="*/ 4 h 1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5"/>
                  <a:gd name="T181" fmla="*/ 0 h 112"/>
                  <a:gd name="T182" fmla="*/ 265 w 265"/>
                  <a:gd name="T183" fmla="*/ 112 h 11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5" h="112">
                    <a:moveTo>
                      <a:pt x="0" y="4"/>
                    </a:moveTo>
                    <a:lnTo>
                      <a:pt x="1" y="7"/>
                    </a:lnTo>
                    <a:lnTo>
                      <a:pt x="2" y="11"/>
                    </a:lnTo>
                    <a:lnTo>
                      <a:pt x="4" y="15"/>
                    </a:lnTo>
                    <a:lnTo>
                      <a:pt x="7" y="18"/>
                    </a:lnTo>
                    <a:lnTo>
                      <a:pt x="10" y="21"/>
                    </a:lnTo>
                    <a:lnTo>
                      <a:pt x="14" y="25"/>
                    </a:lnTo>
                    <a:lnTo>
                      <a:pt x="19" y="28"/>
                    </a:lnTo>
                    <a:lnTo>
                      <a:pt x="26" y="31"/>
                    </a:lnTo>
                    <a:lnTo>
                      <a:pt x="27" y="31"/>
                    </a:lnTo>
                    <a:lnTo>
                      <a:pt x="30" y="33"/>
                    </a:lnTo>
                    <a:lnTo>
                      <a:pt x="34" y="34"/>
                    </a:lnTo>
                    <a:lnTo>
                      <a:pt x="40" y="36"/>
                    </a:lnTo>
                    <a:lnTo>
                      <a:pt x="46" y="38"/>
                    </a:lnTo>
                    <a:lnTo>
                      <a:pt x="52" y="41"/>
                    </a:lnTo>
                    <a:lnTo>
                      <a:pt x="57" y="42"/>
                    </a:lnTo>
                    <a:lnTo>
                      <a:pt x="62" y="44"/>
                    </a:lnTo>
                    <a:lnTo>
                      <a:pt x="64" y="45"/>
                    </a:lnTo>
                    <a:lnTo>
                      <a:pt x="68" y="47"/>
                    </a:lnTo>
                    <a:lnTo>
                      <a:pt x="72" y="48"/>
                    </a:lnTo>
                    <a:lnTo>
                      <a:pt x="78" y="50"/>
                    </a:lnTo>
                    <a:lnTo>
                      <a:pt x="84" y="51"/>
                    </a:lnTo>
                    <a:lnTo>
                      <a:pt x="91" y="54"/>
                    </a:lnTo>
                    <a:lnTo>
                      <a:pt x="97" y="56"/>
                    </a:lnTo>
                    <a:lnTo>
                      <a:pt x="105" y="59"/>
                    </a:lnTo>
                    <a:lnTo>
                      <a:pt x="112" y="61"/>
                    </a:lnTo>
                    <a:lnTo>
                      <a:pt x="119" y="63"/>
                    </a:lnTo>
                    <a:lnTo>
                      <a:pt x="126" y="65"/>
                    </a:lnTo>
                    <a:lnTo>
                      <a:pt x="132" y="68"/>
                    </a:lnTo>
                    <a:lnTo>
                      <a:pt x="138" y="69"/>
                    </a:lnTo>
                    <a:lnTo>
                      <a:pt x="143" y="71"/>
                    </a:lnTo>
                    <a:lnTo>
                      <a:pt x="147" y="73"/>
                    </a:lnTo>
                    <a:lnTo>
                      <a:pt x="150" y="73"/>
                    </a:lnTo>
                    <a:lnTo>
                      <a:pt x="152" y="74"/>
                    </a:lnTo>
                    <a:lnTo>
                      <a:pt x="157" y="76"/>
                    </a:lnTo>
                    <a:lnTo>
                      <a:pt x="161" y="77"/>
                    </a:lnTo>
                    <a:lnTo>
                      <a:pt x="166" y="78"/>
                    </a:lnTo>
                    <a:lnTo>
                      <a:pt x="172" y="81"/>
                    </a:lnTo>
                    <a:lnTo>
                      <a:pt x="177" y="82"/>
                    </a:lnTo>
                    <a:lnTo>
                      <a:pt x="182" y="84"/>
                    </a:lnTo>
                    <a:lnTo>
                      <a:pt x="188" y="87"/>
                    </a:lnTo>
                    <a:lnTo>
                      <a:pt x="194" y="88"/>
                    </a:lnTo>
                    <a:lnTo>
                      <a:pt x="200" y="91"/>
                    </a:lnTo>
                    <a:lnTo>
                      <a:pt x="206" y="92"/>
                    </a:lnTo>
                    <a:lnTo>
                      <a:pt x="210" y="94"/>
                    </a:lnTo>
                    <a:lnTo>
                      <a:pt x="215" y="95"/>
                    </a:lnTo>
                    <a:lnTo>
                      <a:pt x="218" y="97"/>
                    </a:lnTo>
                    <a:lnTo>
                      <a:pt x="222" y="98"/>
                    </a:lnTo>
                    <a:lnTo>
                      <a:pt x="223" y="98"/>
                    </a:lnTo>
                    <a:lnTo>
                      <a:pt x="227" y="100"/>
                    </a:lnTo>
                    <a:lnTo>
                      <a:pt x="230" y="100"/>
                    </a:lnTo>
                    <a:lnTo>
                      <a:pt x="234" y="102"/>
                    </a:lnTo>
                    <a:lnTo>
                      <a:pt x="238" y="104"/>
                    </a:lnTo>
                    <a:lnTo>
                      <a:pt x="243" y="104"/>
                    </a:lnTo>
                    <a:lnTo>
                      <a:pt x="247" y="106"/>
                    </a:lnTo>
                    <a:lnTo>
                      <a:pt x="251" y="107"/>
                    </a:lnTo>
                    <a:lnTo>
                      <a:pt x="253" y="109"/>
                    </a:lnTo>
                    <a:lnTo>
                      <a:pt x="256" y="109"/>
                    </a:lnTo>
                    <a:lnTo>
                      <a:pt x="258" y="110"/>
                    </a:lnTo>
                    <a:lnTo>
                      <a:pt x="261" y="111"/>
                    </a:lnTo>
                    <a:lnTo>
                      <a:pt x="262" y="111"/>
                    </a:lnTo>
                    <a:lnTo>
                      <a:pt x="264" y="111"/>
                    </a:lnTo>
                    <a:lnTo>
                      <a:pt x="262" y="110"/>
                    </a:lnTo>
                    <a:lnTo>
                      <a:pt x="259" y="109"/>
                    </a:lnTo>
                    <a:lnTo>
                      <a:pt x="258" y="109"/>
                    </a:lnTo>
                    <a:lnTo>
                      <a:pt x="257" y="108"/>
                    </a:lnTo>
                    <a:lnTo>
                      <a:pt x="254" y="107"/>
                    </a:lnTo>
                    <a:lnTo>
                      <a:pt x="251" y="105"/>
                    </a:lnTo>
                    <a:lnTo>
                      <a:pt x="247" y="104"/>
                    </a:lnTo>
                    <a:lnTo>
                      <a:pt x="242" y="103"/>
                    </a:lnTo>
                    <a:lnTo>
                      <a:pt x="237" y="101"/>
                    </a:lnTo>
                    <a:lnTo>
                      <a:pt x="233" y="99"/>
                    </a:lnTo>
                    <a:lnTo>
                      <a:pt x="228" y="97"/>
                    </a:lnTo>
                    <a:lnTo>
                      <a:pt x="223" y="95"/>
                    </a:lnTo>
                    <a:lnTo>
                      <a:pt x="218" y="93"/>
                    </a:lnTo>
                    <a:lnTo>
                      <a:pt x="213" y="91"/>
                    </a:lnTo>
                    <a:lnTo>
                      <a:pt x="209" y="90"/>
                    </a:lnTo>
                    <a:lnTo>
                      <a:pt x="204" y="88"/>
                    </a:lnTo>
                    <a:lnTo>
                      <a:pt x="201" y="87"/>
                    </a:lnTo>
                    <a:lnTo>
                      <a:pt x="197" y="86"/>
                    </a:lnTo>
                    <a:lnTo>
                      <a:pt x="192" y="83"/>
                    </a:lnTo>
                    <a:lnTo>
                      <a:pt x="186" y="81"/>
                    </a:lnTo>
                    <a:lnTo>
                      <a:pt x="179" y="78"/>
                    </a:lnTo>
                    <a:lnTo>
                      <a:pt x="172" y="76"/>
                    </a:lnTo>
                    <a:lnTo>
                      <a:pt x="164" y="73"/>
                    </a:lnTo>
                    <a:lnTo>
                      <a:pt x="157" y="71"/>
                    </a:lnTo>
                    <a:lnTo>
                      <a:pt x="149" y="69"/>
                    </a:lnTo>
                    <a:lnTo>
                      <a:pt x="141" y="66"/>
                    </a:lnTo>
                    <a:lnTo>
                      <a:pt x="133" y="63"/>
                    </a:lnTo>
                    <a:lnTo>
                      <a:pt x="125" y="60"/>
                    </a:lnTo>
                    <a:lnTo>
                      <a:pt x="117" y="58"/>
                    </a:lnTo>
                    <a:lnTo>
                      <a:pt x="109" y="56"/>
                    </a:lnTo>
                    <a:lnTo>
                      <a:pt x="102" y="53"/>
                    </a:lnTo>
                    <a:lnTo>
                      <a:pt x="94" y="51"/>
                    </a:lnTo>
                    <a:lnTo>
                      <a:pt x="87" y="48"/>
                    </a:lnTo>
                    <a:lnTo>
                      <a:pt x="80" y="45"/>
                    </a:lnTo>
                    <a:lnTo>
                      <a:pt x="74" y="43"/>
                    </a:lnTo>
                    <a:lnTo>
                      <a:pt x="69" y="42"/>
                    </a:lnTo>
                    <a:lnTo>
                      <a:pt x="64" y="40"/>
                    </a:lnTo>
                    <a:lnTo>
                      <a:pt x="59" y="38"/>
                    </a:lnTo>
                    <a:lnTo>
                      <a:pt x="54" y="37"/>
                    </a:lnTo>
                    <a:lnTo>
                      <a:pt x="50" y="34"/>
                    </a:lnTo>
                    <a:lnTo>
                      <a:pt x="46" y="33"/>
                    </a:lnTo>
                    <a:lnTo>
                      <a:pt x="42" y="31"/>
                    </a:lnTo>
                    <a:lnTo>
                      <a:pt x="37" y="29"/>
                    </a:lnTo>
                    <a:lnTo>
                      <a:pt x="33" y="28"/>
                    </a:lnTo>
                    <a:lnTo>
                      <a:pt x="30" y="26"/>
                    </a:lnTo>
                    <a:lnTo>
                      <a:pt x="26" y="24"/>
                    </a:lnTo>
                    <a:lnTo>
                      <a:pt x="22" y="22"/>
                    </a:lnTo>
                    <a:lnTo>
                      <a:pt x="19" y="20"/>
                    </a:lnTo>
                    <a:lnTo>
                      <a:pt x="16" y="18"/>
                    </a:lnTo>
                    <a:lnTo>
                      <a:pt x="12" y="16"/>
                    </a:lnTo>
                    <a:lnTo>
                      <a:pt x="10" y="13"/>
                    </a:lnTo>
                    <a:lnTo>
                      <a:pt x="7" y="10"/>
                    </a:lnTo>
                    <a:lnTo>
                      <a:pt x="6" y="7"/>
                    </a:lnTo>
                    <a:lnTo>
                      <a:pt x="4" y="3"/>
                    </a:lnTo>
                    <a:lnTo>
                      <a:pt x="2" y="2"/>
                    </a:lnTo>
                    <a:lnTo>
                      <a:pt x="2" y="0"/>
                    </a:lnTo>
                    <a:lnTo>
                      <a:pt x="1" y="1"/>
                    </a:lnTo>
                    <a:lnTo>
                      <a:pt x="0" y="4"/>
                    </a:lnTo>
                  </a:path>
                </a:pathLst>
              </a:custGeom>
              <a:solidFill>
                <a:srgbClr val="100000"/>
              </a:solidFill>
              <a:ln w="12700" cap="rnd">
                <a:noFill/>
                <a:round/>
                <a:headEnd/>
                <a:tailEnd/>
              </a:ln>
            </p:spPr>
            <p:txBody>
              <a:bodyPr/>
              <a:lstStyle/>
              <a:p>
                <a:endParaRPr lang="en-US">
                  <a:solidFill>
                    <a:srgbClr val="000000"/>
                  </a:solidFill>
                </a:endParaRPr>
              </a:p>
            </p:txBody>
          </p:sp>
          <p:sp>
            <p:nvSpPr>
              <p:cNvPr id="29442" name="Freeform 563"/>
              <p:cNvSpPr>
                <a:spLocks/>
              </p:cNvSpPr>
              <p:nvPr/>
            </p:nvSpPr>
            <p:spPr bwMode="auto">
              <a:xfrm>
                <a:off x="3611" y="2674"/>
                <a:ext cx="32" cy="205"/>
              </a:xfrm>
              <a:custGeom>
                <a:avLst/>
                <a:gdLst>
                  <a:gd name="T0" fmla="*/ 24 w 32"/>
                  <a:gd name="T1" fmla="*/ 90 h 205"/>
                  <a:gd name="T2" fmla="*/ 26 w 32"/>
                  <a:gd name="T3" fmla="*/ 65 h 205"/>
                  <a:gd name="T4" fmla="*/ 28 w 32"/>
                  <a:gd name="T5" fmla="*/ 41 h 205"/>
                  <a:gd name="T6" fmla="*/ 30 w 32"/>
                  <a:gd name="T7" fmla="*/ 22 h 205"/>
                  <a:gd name="T8" fmla="*/ 31 w 32"/>
                  <a:gd name="T9" fmla="*/ 7 h 205"/>
                  <a:gd name="T10" fmla="*/ 30 w 32"/>
                  <a:gd name="T11" fmla="*/ 0 h 205"/>
                  <a:gd name="T12" fmla="*/ 26 w 32"/>
                  <a:gd name="T13" fmla="*/ 2 h 205"/>
                  <a:gd name="T14" fmla="*/ 18 w 32"/>
                  <a:gd name="T15" fmla="*/ 17 h 205"/>
                  <a:gd name="T16" fmla="*/ 12 w 32"/>
                  <a:gd name="T17" fmla="*/ 32 h 205"/>
                  <a:gd name="T18" fmla="*/ 10 w 32"/>
                  <a:gd name="T19" fmla="*/ 38 h 205"/>
                  <a:gd name="T20" fmla="*/ 7 w 32"/>
                  <a:gd name="T21" fmla="*/ 46 h 205"/>
                  <a:gd name="T22" fmla="*/ 5 w 32"/>
                  <a:gd name="T23" fmla="*/ 54 h 205"/>
                  <a:gd name="T24" fmla="*/ 4 w 32"/>
                  <a:gd name="T25" fmla="*/ 64 h 205"/>
                  <a:gd name="T26" fmla="*/ 2 w 32"/>
                  <a:gd name="T27" fmla="*/ 74 h 205"/>
                  <a:gd name="T28" fmla="*/ 1 w 32"/>
                  <a:gd name="T29" fmla="*/ 85 h 205"/>
                  <a:gd name="T30" fmla="*/ 1 w 32"/>
                  <a:gd name="T31" fmla="*/ 96 h 205"/>
                  <a:gd name="T32" fmla="*/ 0 w 32"/>
                  <a:gd name="T33" fmla="*/ 107 h 205"/>
                  <a:gd name="T34" fmla="*/ 0 w 32"/>
                  <a:gd name="T35" fmla="*/ 119 h 205"/>
                  <a:gd name="T36" fmla="*/ 1 w 32"/>
                  <a:gd name="T37" fmla="*/ 130 h 205"/>
                  <a:gd name="T38" fmla="*/ 2 w 32"/>
                  <a:gd name="T39" fmla="*/ 142 h 205"/>
                  <a:gd name="T40" fmla="*/ 4 w 32"/>
                  <a:gd name="T41" fmla="*/ 152 h 205"/>
                  <a:gd name="T42" fmla="*/ 6 w 32"/>
                  <a:gd name="T43" fmla="*/ 163 h 205"/>
                  <a:gd name="T44" fmla="*/ 9 w 32"/>
                  <a:gd name="T45" fmla="*/ 172 h 205"/>
                  <a:gd name="T46" fmla="*/ 12 w 32"/>
                  <a:gd name="T47" fmla="*/ 181 h 205"/>
                  <a:gd name="T48" fmla="*/ 19 w 32"/>
                  <a:gd name="T49" fmla="*/ 193 h 205"/>
                  <a:gd name="T50" fmla="*/ 27 w 32"/>
                  <a:gd name="T51" fmla="*/ 203 h 205"/>
                  <a:gd name="T52" fmla="*/ 30 w 32"/>
                  <a:gd name="T53" fmla="*/ 202 h 205"/>
                  <a:gd name="T54" fmla="*/ 31 w 32"/>
                  <a:gd name="T55" fmla="*/ 194 h 205"/>
                  <a:gd name="T56" fmla="*/ 30 w 32"/>
                  <a:gd name="T57" fmla="*/ 179 h 205"/>
                  <a:gd name="T58" fmla="*/ 28 w 32"/>
                  <a:gd name="T59" fmla="*/ 160 h 205"/>
                  <a:gd name="T60" fmla="*/ 26 w 32"/>
                  <a:gd name="T61" fmla="*/ 138 h 205"/>
                  <a:gd name="T62" fmla="*/ 24 w 32"/>
                  <a:gd name="T63" fmla="*/ 114 h 2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
                  <a:gd name="T97" fmla="*/ 0 h 205"/>
                  <a:gd name="T98" fmla="*/ 32 w 32"/>
                  <a:gd name="T99" fmla="*/ 205 h 20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 h="205">
                    <a:moveTo>
                      <a:pt x="24" y="101"/>
                    </a:moveTo>
                    <a:lnTo>
                      <a:pt x="24" y="90"/>
                    </a:lnTo>
                    <a:lnTo>
                      <a:pt x="25" y="77"/>
                    </a:lnTo>
                    <a:lnTo>
                      <a:pt x="26" y="65"/>
                    </a:lnTo>
                    <a:lnTo>
                      <a:pt x="27" y="53"/>
                    </a:lnTo>
                    <a:lnTo>
                      <a:pt x="28" y="41"/>
                    </a:lnTo>
                    <a:lnTo>
                      <a:pt x="30" y="31"/>
                    </a:lnTo>
                    <a:lnTo>
                      <a:pt x="30" y="22"/>
                    </a:lnTo>
                    <a:lnTo>
                      <a:pt x="31" y="13"/>
                    </a:lnTo>
                    <a:lnTo>
                      <a:pt x="31" y="7"/>
                    </a:lnTo>
                    <a:lnTo>
                      <a:pt x="31" y="2"/>
                    </a:lnTo>
                    <a:lnTo>
                      <a:pt x="30" y="0"/>
                    </a:lnTo>
                    <a:lnTo>
                      <a:pt x="29" y="0"/>
                    </a:lnTo>
                    <a:lnTo>
                      <a:pt x="26" y="2"/>
                    </a:lnTo>
                    <a:lnTo>
                      <a:pt x="23" y="8"/>
                    </a:lnTo>
                    <a:lnTo>
                      <a:pt x="18" y="17"/>
                    </a:lnTo>
                    <a:lnTo>
                      <a:pt x="13" y="29"/>
                    </a:lnTo>
                    <a:lnTo>
                      <a:pt x="12" y="32"/>
                    </a:lnTo>
                    <a:lnTo>
                      <a:pt x="10" y="35"/>
                    </a:lnTo>
                    <a:lnTo>
                      <a:pt x="10" y="38"/>
                    </a:lnTo>
                    <a:lnTo>
                      <a:pt x="8" y="41"/>
                    </a:lnTo>
                    <a:lnTo>
                      <a:pt x="7" y="46"/>
                    </a:lnTo>
                    <a:lnTo>
                      <a:pt x="7" y="50"/>
                    </a:lnTo>
                    <a:lnTo>
                      <a:pt x="5" y="54"/>
                    </a:lnTo>
                    <a:lnTo>
                      <a:pt x="4" y="59"/>
                    </a:lnTo>
                    <a:lnTo>
                      <a:pt x="4" y="64"/>
                    </a:lnTo>
                    <a:lnTo>
                      <a:pt x="3" y="69"/>
                    </a:lnTo>
                    <a:lnTo>
                      <a:pt x="2" y="74"/>
                    </a:lnTo>
                    <a:lnTo>
                      <a:pt x="2" y="80"/>
                    </a:lnTo>
                    <a:lnTo>
                      <a:pt x="1" y="85"/>
                    </a:lnTo>
                    <a:lnTo>
                      <a:pt x="1" y="90"/>
                    </a:lnTo>
                    <a:lnTo>
                      <a:pt x="1" y="96"/>
                    </a:lnTo>
                    <a:lnTo>
                      <a:pt x="1" y="101"/>
                    </a:lnTo>
                    <a:lnTo>
                      <a:pt x="0" y="107"/>
                    </a:lnTo>
                    <a:lnTo>
                      <a:pt x="0" y="113"/>
                    </a:lnTo>
                    <a:lnTo>
                      <a:pt x="0" y="119"/>
                    </a:lnTo>
                    <a:lnTo>
                      <a:pt x="1" y="124"/>
                    </a:lnTo>
                    <a:lnTo>
                      <a:pt x="1" y="130"/>
                    </a:lnTo>
                    <a:lnTo>
                      <a:pt x="1" y="136"/>
                    </a:lnTo>
                    <a:lnTo>
                      <a:pt x="2" y="142"/>
                    </a:lnTo>
                    <a:lnTo>
                      <a:pt x="3" y="147"/>
                    </a:lnTo>
                    <a:lnTo>
                      <a:pt x="4" y="152"/>
                    </a:lnTo>
                    <a:lnTo>
                      <a:pt x="4" y="158"/>
                    </a:lnTo>
                    <a:lnTo>
                      <a:pt x="6" y="163"/>
                    </a:lnTo>
                    <a:lnTo>
                      <a:pt x="7" y="168"/>
                    </a:lnTo>
                    <a:lnTo>
                      <a:pt x="9" y="172"/>
                    </a:lnTo>
                    <a:lnTo>
                      <a:pt x="10" y="176"/>
                    </a:lnTo>
                    <a:lnTo>
                      <a:pt x="12" y="181"/>
                    </a:lnTo>
                    <a:lnTo>
                      <a:pt x="14" y="184"/>
                    </a:lnTo>
                    <a:lnTo>
                      <a:pt x="19" y="193"/>
                    </a:lnTo>
                    <a:lnTo>
                      <a:pt x="24" y="199"/>
                    </a:lnTo>
                    <a:lnTo>
                      <a:pt x="27" y="203"/>
                    </a:lnTo>
                    <a:lnTo>
                      <a:pt x="29" y="204"/>
                    </a:lnTo>
                    <a:lnTo>
                      <a:pt x="30" y="202"/>
                    </a:lnTo>
                    <a:lnTo>
                      <a:pt x="31" y="199"/>
                    </a:lnTo>
                    <a:lnTo>
                      <a:pt x="31" y="194"/>
                    </a:lnTo>
                    <a:lnTo>
                      <a:pt x="31" y="187"/>
                    </a:lnTo>
                    <a:lnTo>
                      <a:pt x="30" y="179"/>
                    </a:lnTo>
                    <a:lnTo>
                      <a:pt x="29" y="170"/>
                    </a:lnTo>
                    <a:lnTo>
                      <a:pt x="28" y="160"/>
                    </a:lnTo>
                    <a:lnTo>
                      <a:pt x="27" y="149"/>
                    </a:lnTo>
                    <a:lnTo>
                      <a:pt x="26" y="138"/>
                    </a:lnTo>
                    <a:lnTo>
                      <a:pt x="25" y="125"/>
                    </a:lnTo>
                    <a:lnTo>
                      <a:pt x="24" y="114"/>
                    </a:lnTo>
                    <a:lnTo>
                      <a:pt x="24" y="101"/>
                    </a:lnTo>
                  </a:path>
                </a:pathLst>
              </a:custGeom>
              <a:solidFill>
                <a:srgbClr val="301000"/>
              </a:solidFill>
              <a:ln w="12700" cap="rnd">
                <a:noFill/>
                <a:round/>
                <a:headEnd/>
                <a:tailEnd/>
              </a:ln>
            </p:spPr>
            <p:txBody>
              <a:bodyPr/>
              <a:lstStyle/>
              <a:p>
                <a:endParaRPr lang="en-US">
                  <a:solidFill>
                    <a:srgbClr val="000000"/>
                  </a:solidFill>
                </a:endParaRPr>
              </a:p>
            </p:txBody>
          </p:sp>
          <p:sp>
            <p:nvSpPr>
              <p:cNvPr id="29443" name="Freeform 564"/>
              <p:cNvSpPr>
                <a:spLocks/>
              </p:cNvSpPr>
              <p:nvPr/>
            </p:nvSpPr>
            <p:spPr bwMode="auto">
              <a:xfrm>
                <a:off x="3614" y="2683"/>
                <a:ext cx="26" cy="189"/>
              </a:xfrm>
              <a:custGeom>
                <a:avLst/>
                <a:gdLst>
                  <a:gd name="T0" fmla="*/ 10 w 26"/>
                  <a:gd name="T1" fmla="*/ 26 h 189"/>
                  <a:gd name="T2" fmla="*/ 8 w 26"/>
                  <a:gd name="T3" fmla="*/ 31 h 189"/>
                  <a:gd name="T4" fmla="*/ 6 w 26"/>
                  <a:gd name="T5" fmla="*/ 37 h 189"/>
                  <a:gd name="T6" fmla="*/ 5 w 26"/>
                  <a:gd name="T7" fmla="*/ 46 h 189"/>
                  <a:gd name="T8" fmla="*/ 3 w 26"/>
                  <a:gd name="T9" fmla="*/ 54 h 189"/>
                  <a:gd name="T10" fmla="*/ 2 w 26"/>
                  <a:gd name="T11" fmla="*/ 63 h 189"/>
                  <a:gd name="T12" fmla="*/ 1 w 26"/>
                  <a:gd name="T13" fmla="*/ 73 h 189"/>
                  <a:gd name="T14" fmla="*/ 0 w 26"/>
                  <a:gd name="T15" fmla="*/ 84 h 189"/>
                  <a:gd name="T16" fmla="*/ 0 w 26"/>
                  <a:gd name="T17" fmla="*/ 94 h 189"/>
                  <a:gd name="T18" fmla="*/ 0 w 26"/>
                  <a:gd name="T19" fmla="*/ 104 h 189"/>
                  <a:gd name="T20" fmla="*/ 0 w 26"/>
                  <a:gd name="T21" fmla="*/ 115 h 189"/>
                  <a:gd name="T22" fmla="*/ 1 w 26"/>
                  <a:gd name="T23" fmla="*/ 126 h 189"/>
                  <a:gd name="T24" fmla="*/ 2 w 26"/>
                  <a:gd name="T25" fmla="*/ 136 h 189"/>
                  <a:gd name="T26" fmla="*/ 3 w 26"/>
                  <a:gd name="T27" fmla="*/ 146 h 189"/>
                  <a:gd name="T28" fmla="*/ 6 w 26"/>
                  <a:gd name="T29" fmla="*/ 155 h 189"/>
                  <a:gd name="T30" fmla="*/ 8 w 26"/>
                  <a:gd name="T31" fmla="*/ 163 h 189"/>
                  <a:gd name="T32" fmla="*/ 11 w 26"/>
                  <a:gd name="T33" fmla="*/ 171 h 189"/>
                  <a:gd name="T34" fmla="*/ 15 w 26"/>
                  <a:gd name="T35" fmla="*/ 179 h 189"/>
                  <a:gd name="T36" fmla="*/ 19 w 26"/>
                  <a:gd name="T37" fmla="*/ 184 h 189"/>
                  <a:gd name="T38" fmla="*/ 22 w 26"/>
                  <a:gd name="T39" fmla="*/ 187 h 189"/>
                  <a:gd name="T40" fmla="*/ 23 w 26"/>
                  <a:gd name="T41" fmla="*/ 188 h 189"/>
                  <a:gd name="T42" fmla="*/ 24 w 26"/>
                  <a:gd name="T43" fmla="*/ 186 h 189"/>
                  <a:gd name="T44" fmla="*/ 25 w 26"/>
                  <a:gd name="T45" fmla="*/ 183 h 189"/>
                  <a:gd name="T46" fmla="*/ 25 w 26"/>
                  <a:gd name="T47" fmla="*/ 178 h 189"/>
                  <a:gd name="T48" fmla="*/ 24 w 26"/>
                  <a:gd name="T49" fmla="*/ 172 h 189"/>
                  <a:gd name="T50" fmla="*/ 24 w 26"/>
                  <a:gd name="T51" fmla="*/ 164 h 189"/>
                  <a:gd name="T52" fmla="*/ 23 w 26"/>
                  <a:gd name="T53" fmla="*/ 156 h 189"/>
                  <a:gd name="T54" fmla="*/ 22 w 26"/>
                  <a:gd name="T55" fmla="*/ 147 h 189"/>
                  <a:gd name="T56" fmla="*/ 22 w 26"/>
                  <a:gd name="T57" fmla="*/ 136 h 189"/>
                  <a:gd name="T58" fmla="*/ 21 w 26"/>
                  <a:gd name="T59" fmla="*/ 126 h 189"/>
                  <a:gd name="T60" fmla="*/ 19 w 26"/>
                  <a:gd name="T61" fmla="*/ 114 h 189"/>
                  <a:gd name="T62" fmla="*/ 19 w 26"/>
                  <a:gd name="T63" fmla="*/ 104 h 189"/>
                  <a:gd name="T64" fmla="*/ 19 w 26"/>
                  <a:gd name="T65" fmla="*/ 93 h 189"/>
                  <a:gd name="T66" fmla="*/ 19 w 26"/>
                  <a:gd name="T67" fmla="*/ 82 h 189"/>
                  <a:gd name="T68" fmla="*/ 20 w 26"/>
                  <a:gd name="T69" fmla="*/ 70 h 189"/>
                  <a:gd name="T70" fmla="*/ 21 w 26"/>
                  <a:gd name="T71" fmla="*/ 60 h 189"/>
                  <a:gd name="T72" fmla="*/ 22 w 26"/>
                  <a:gd name="T73" fmla="*/ 49 h 189"/>
                  <a:gd name="T74" fmla="*/ 23 w 26"/>
                  <a:gd name="T75" fmla="*/ 38 h 189"/>
                  <a:gd name="T76" fmla="*/ 24 w 26"/>
                  <a:gd name="T77" fmla="*/ 28 h 189"/>
                  <a:gd name="T78" fmla="*/ 24 w 26"/>
                  <a:gd name="T79" fmla="*/ 20 h 189"/>
                  <a:gd name="T80" fmla="*/ 25 w 26"/>
                  <a:gd name="T81" fmla="*/ 12 h 189"/>
                  <a:gd name="T82" fmla="*/ 25 w 26"/>
                  <a:gd name="T83" fmla="*/ 7 h 189"/>
                  <a:gd name="T84" fmla="*/ 25 w 26"/>
                  <a:gd name="T85" fmla="*/ 2 h 189"/>
                  <a:gd name="T86" fmla="*/ 24 w 26"/>
                  <a:gd name="T87" fmla="*/ 0 h 189"/>
                  <a:gd name="T88" fmla="*/ 23 w 26"/>
                  <a:gd name="T89" fmla="*/ 0 h 189"/>
                  <a:gd name="T90" fmla="*/ 21 w 26"/>
                  <a:gd name="T91" fmla="*/ 2 h 189"/>
                  <a:gd name="T92" fmla="*/ 18 w 26"/>
                  <a:gd name="T93" fmla="*/ 7 h 189"/>
                  <a:gd name="T94" fmla="*/ 15 w 26"/>
                  <a:gd name="T95" fmla="*/ 14 h 189"/>
                  <a:gd name="T96" fmla="*/ 10 w 26"/>
                  <a:gd name="T97" fmla="*/ 26 h 1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
                  <a:gd name="T148" fmla="*/ 0 h 189"/>
                  <a:gd name="T149" fmla="*/ 26 w 26"/>
                  <a:gd name="T150" fmla="*/ 189 h 1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 h="189">
                    <a:moveTo>
                      <a:pt x="10" y="26"/>
                    </a:moveTo>
                    <a:lnTo>
                      <a:pt x="8" y="31"/>
                    </a:lnTo>
                    <a:lnTo>
                      <a:pt x="6" y="37"/>
                    </a:lnTo>
                    <a:lnTo>
                      <a:pt x="5" y="46"/>
                    </a:lnTo>
                    <a:lnTo>
                      <a:pt x="3" y="54"/>
                    </a:lnTo>
                    <a:lnTo>
                      <a:pt x="2" y="63"/>
                    </a:lnTo>
                    <a:lnTo>
                      <a:pt x="1" y="73"/>
                    </a:lnTo>
                    <a:lnTo>
                      <a:pt x="0" y="84"/>
                    </a:lnTo>
                    <a:lnTo>
                      <a:pt x="0" y="94"/>
                    </a:lnTo>
                    <a:lnTo>
                      <a:pt x="0" y="104"/>
                    </a:lnTo>
                    <a:lnTo>
                      <a:pt x="0" y="115"/>
                    </a:lnTo>
                    <a:lnTo>
                      <a:pt x="1" y="126"/>
                    </a:lnTo>
                    <a:lnTo>
                      <a:pt x="2" y="136"/>
                    </a:lnTo>
                    <a:lnTo>
                      <a:pt x="3" y="146"/>
                    </a:lnTo>
                    <a:lnTo>
                      <a:pt x="6" y="155"/>
                    </a:lnTo>
                    <a:lnTo>
                      <a:pt x="8" y="163"/>
                    </a:lnTo>
                    <a:lnTo>
                      <a:pt x="11" y="171"/>
                    </a:lnTo>
                    <a:lnTo>
                      <a:pt x="15" y="179"/>
                    </a:lnTo>
                    <a:lnTo>
                      <a:pt x="19" y="184"/>
                    </a:lnTo>
                    <a:lnTo>
                      <a:pt x="22" y="187"/>
                    </a:lnTo>
                    <a:lnTo>
                      <a:pt x="23" y="188"/>
                    </a:lnTo>
                    <a:lnTo>
                      <a:pt x="24" y="186"/>
                    </a:lnTo>
                    <a:lnTo>
                      <a:pt x="25" y="183"/>
                    </a:lnTo>
                    <a:lnTo>
                      <a:pt x="25" y="178"/>
                    </a:lnTo>
                    <a:lnTo>
                      <a:pt x="24" y="172"/>
                    </a:lnTo>
                    <a:lnTo>
                      <a:pt x="24" y="164"/>
                    </a:lnTo>
                    <a:lnTo>
                      <a:pt x="23" y="156"/>
                    </a:lnTo>
                    <a:lnTo>
                      <a:pt x="22" y="147"/>
                    </a:lnTo>
                    <a:lnTo>
                      <a:pt x="22" y="136"/>
                    </a:lnTo>
                    <a:lnTo>
                      <a:pt x="21" y="126"/>
                    </a:lnTo>
                    <a:lnTo>
                      <a:pt x="19" y="114"/>
                    </a:lnTo>
                    <a:lnTo>
                      <a:pt x="19" y="104"/>
                    </a:lnTo>
                    <a:lnTo>
                      <a:pt x="19" y="93"/>
                    </a:lnTo>
                    <a:lnTo>
                      <a:pt x="19" y="82"/>
                    </a:lnTo>
                    <a:lnTo>
                      <a:pt x="20" y="70"/>
                    </a:lnTo>
                    <a:lnTo>
                      <a:pt x="21" y="60"/>
                    </a:lnTo>
                    <a:lnTo>
                      <a:pt x="22" y="49"/>
                    </a:lnTo>
                    <a:lnTo>
                      <a:pt x="23" y="38"/>
                    </a:lnTo>
                    <a:lnTo>
                      <a:pt x="24" y="28"/>
                    </a:lnTo>
                    <a:lnTo>
                      <a:pt x="24" y="20"/>
                    </a:lnTo>
                    <a:lnTo>
                      <a:pt x="25" y="12"/>
                    </a:lnTo>
                    <a:lnTo>
                      <a:pt x="25" y="7"/>
                    </a:lnTo>
                    <a:lnTo>
                      <a:pt x="25" y="2"/>
                    </a:lnTo>
                    <a:lnTo>
                      <a:pt x="24" y="0"/>
                    </a:lnTo>
                    <a:lnTo>
                      <a:pt x="23" y="0"/>
                    </a:lnTo>
                    <a:lnTo>
                      <a:pt x="21" y="2"/>
                    </a:lnTo>
                    <a:lnTo>
                      <a:pt x="18" y="7"/>
                    </a:lnTo>
                    <a:lnTo>
                      <a:pt x="15" y="14"/>
                    </a:lnTo>
                    <a:lnTo>
                      <a:pt x="10" y="26"/>
                    </a:lnTo>
                  </a:path>
                </a:pathLst>
              </a:custGeom>
              <a:solidFill>
                <a:srgbClr val="401000"/>
              </a:solidFill>
              <a:ln w="12700" cap="rnd">
                <a:noFill/>
                <a:round/>
                <a:headEnd/>
                <a:tailEnd/>
              </a:ln>
            </p:spPr>
            <p:txBody>
              <a:bodyPr/>
              <a:lstStyle/>
              <a:p>
                <a:endParaRPr lang="en-US">
                  <a:solidFill>
                    <a:srgbClr val="000000"/>
                  </a:solidFill>
                </a:endParaRPr>
              </a:p>
            </p:txBody>
          </p:sp>
          <p:sp>
            <p:nvSpPr>
              <p:cNvPr id="29444" name="Freeform 565"/>
              <p:cNvSpPr>
                <a:spLocks/>
              </p:cNvSpPr>
              <p:nvPr/>
            </p:nvSpPr>
            <p:spPr bwMode="auto">
              <a:xfrm>
                <a:off x="3615" y="2693"/>
                <a:ext cx="23" cy="172"/>
              </a:xfrm>
              <a:custGeom>
                <a:avLst/>
                <a:gdLst>
                  <a:gd name="T0" fmla="*/ 9 w 23"/>
                  <a:gd name="T1" fmla="*/ 21 h 172"/>
                  <a:gd name="T2" fmla="*/ 8 w 23"/>
                  <a:gd name="T3" fmla="*/ 27 h 172"/>
                  <a:gd name="T4" fmla="*/ 6 w 23"/>
                  <a:gd name="T5" fmla="*/ 33 h 172"/>
                  <a:gd name="T6" fmla="*/ 5 w 23"/>
                  <a:gd name="T7" fmla="*/ 40 h 172"/>
                  <a:gd name="T8" fmla="*/ 3 w 23"/>
                  <a:gd name="T9" fmla="*/ 49 h 172"/>
                  <a:gd name="T10" fmla="*/ 2 w 23"/>
                  <a:gd name="T11" fmla="*/ 58 h 172"/>
                  <a:gd name="T12" fmla="*/ 1 w 23"/>
                  <a:gd name="T13" fmla="*/ 67 h 172"/>
                  <a:gd name="T14" fmla="*/ 1 w 23"/>
                  <a:gd name="T15" fmla="*/ 77 h 172"/>
                  <a:gd name="T16" fmla="*/ 1 w 23"/>
                  <a:gd name="T17" fmla="*/ 87 h 172"/>
                  <a:gd name="T18" fmla="*/ 0 w 23"/>
                  <a:gd name="T19" fmla="*/ 97 h 172"/>
                  <a:gd name="T20" fmla="*/ 1 w 23"/>
                  <a:gd name="T21" fmla="*/ 106 h 172"/>
                  <a:gd name="T22" fmla="*/ 1 w 23"/>
                  <a:gd name="T23" fmla="*/ 116 h 172"/>
                  <a:gd name="T24" fmla="*/ 2 w 23"/>
                  <a:gd name="T25" fmla="*/ 126 h 172"/>
                  <a:gd name="T26" fmla="*/ 3 w 23"/>
                  <a:gd name="T27" fmla="*/ 134 h 172"/>
                  <a:gd name="T28" fmla="*/ 6 w 23"/>
                  <a:gd name="T29" fmla="*/ 142 h 172"/>
                  <a:gd name="T30" fmla="*/ 8 w 23"/>
                  <a:gd name="T31" fmla="*/ 150 h 172"/>
                  <a:gd name="T32" fmla="*/ 10 w 23"/>
                  <a:gd name="T33" fmla="*/ 156 h 172"/>
                  <a:gd name="T34" fmla="*/ 14 w 23"/>
                  <a:gd name="T35" fmla="*/ 164 h 172"/>
                  <a:gd name="T36" fmla="*/ 17 w 23"/>
                  <a:gd name="T37" fmla="*/ 169 h 172"/>
                  <a:gd name="T38" fmla="*/ 19 w 23"/>
                  <a:gd name="T39" fmla="*/ 171 h 172"/>
                  <a:gd name="T40" fmla="*/ 20 w 23"/>
                  <a:gd name="T41" fmla="*/ 171 h 172"/>
                  <a:gd name="T42" fmla="*/ 21 w 23"/>
                  <a:gd name="T43" fmla="*/ 170 h 172"/>
                  <a:gd name="T44" fmla="*/ 21 w 23"/>
                  <a:gd name="T45" fmla="*/ 167 h 172"/>
                  <a:gd name="T46" fmla="*/ 22 w 23"/>
                  <a:gd name="T47" fmla="*/ 163 h 172"/>
                  <a:gd name="T48" fmla="*/ 21 w 23"/>
                  <a:gd name="T49" fmla="*/ 156 h 172"/>
                  <a:gd name="T50" fmla="*/ 21 w 23"/>
                  <a:gd name="T51" fmla="*/ 150 h 172"/>
                  <a:gd name="T52" fmla="*/ 20 w 23"/>
                  <a:gd name="T53" fmla="*/ 141 h 172"/>
                  <a:gd name="T54" fmla="*/ 19 w 23"/>
                  <a:gd name="T55" fmla="*/ 133 h 172"/>
                  <a:gd name="T56" fmla="*/ 19 w 23"/>
                  <a:gd name="T57" fmla="*/ 123 h 172"/>
                  <a:gd name="T58" fmla="*/ 18 w 23"/>
                  <a:gd name="T59" fmla="*/ 114 h 172"/>
                  <a:gd name="T60" fmla="*/ 17 w 23"/>
                  <a:gd name="T61" fmla="*/ 103 h 172"/>
                  <a:gd name="T62" fmla="*/ 17 w 23"/>
                  <a:gd name="T63" fmla="*/ 93 h 172"/>
                  <a:gd name="T64" fmla="*/ 17 w 23"/>
                  <a:gd name="T65" fmla="*/ 84 h 172"/>
                  <a:gd name="T66" fmla="*/ 17 w 23"/>
                  <a:gd name="T67" fmla="*/ 74 h 172"/>
                  <a:gd name="T68" fmla="*/ 17 w 23"/>
                  <a:gd name="T69" fmla="*/ 64 h 172"/>
                  <a:gd name="T70" fmla="*/ 18 w 23"/>
                  <a:gd name="T71" fmla="*/ 54 h 172"/>
                  <a:gd name="T72" fmla="*/ 19 w 23"/>
                  <a:gd name="T73" fmla="*/ 45 h 172"/>
                  <a:gd name="T74" fmla="*/ 20 w 23"/>
                  <a:gd name="T75" fmla="*/ 35 h 172"/>
                  <a:gd name="T76" fmla="*/ 21 w 23"/>
                  <a:gd name="T77" fmla="*/ 26 h 172"/>
                  <a:gd name="T78" fmla="*/ 21 w 23"/>
                  <a:gd name="T79" fmla="*/ 18 h 172"/>
                  <a:gd name="T80" fmla="*/ 21 w 23"/>
                  <a:gd name="T81" fmla="*/ 12 h 172"/>
                  <a:gd name="T82" fmla="*/ 22 w 23"/>
                  <a:gd name="T83" fmla="*/ 6 h 172"/>
                  <a:gd name="T84" fmla="*/ 22 w 23"/>
                  <a:gd name="T85" fmla="*/ 2 h 172"/>
                  <a:gd name="T86" fmla="*/ 21 w 23"/>
                  <a:gd name="T87" fmla="*/ 0 h 172"/>
                  <a:gd name="T88" fmla="*/ 20 w 23"/>
                  <a:gd name="T89" fmla="*/ 0 h 172"/>
                  <a:gd name="T90" fmla="*/ 19 w 23"/>
                  <a:gd name="T91" fmla="*/ 2 h 172"/>
                  <a:gd name="T92" fmla="*/ 16 w 23"/>
                  <a:gd name="T93" fmla="*/ 6 h 172"/>
                  <a:gd name="T94" fmla="*/ 13 w 23"/>
                  <a:gd name="T95" fmla="*/ 12 h 172"/>
                  <a:gd name="T96" fmla="*/ 9 w 23"/>
                  <a:gd name="T97" fmla="*/ 21 h 1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3"/>
                  <a:gd name="T148" fmla="*/ 0 h 172"/>
                  <a:gd name="T149" fmla="*/ 23 w 23"/>
                  <a:gd name="T150" fmla="*/ 172 h 1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3" h="172">
                    <a:moveTo>
                      <a:pt x="9" y="21"/>
                    </a:moveTo>
                    <a:lnTo>
                      <a:pt x="8" y="27"/>
                    </a:lnTo>
                    <a:lnTo>
                      <a:pt x="6" y="33"/>
                    </a:lnTo>
                    <a:lnTo>
                      <a:pt x="5" y="40"/>
                    </a:lnTo>
                    <a:lnTo>
                      <a:pt x="3" y="49"/>
                    </a:lnTo>
                    <a:lnTo>
                      <a:pt x="2" y="58"/>
                    </a:lnTo>
                    <a:lnTo>
                      <a:pt x="1" y="67"/>
                    </a:lnTo>
                    <a:lnTo>
                      <a:pt x="1" y="77"/>
                    </a:lnTo>
                    <a:lnTo>
                      <a:pt x="1" y="87"/>
                    </a:lnTo>
                    <a:lnTo>
                      <a:pt x="0" y="97"/>
                    </a:lnTo>
                    <a:lnTo>
                      <a:pt x="1" y="106"/>
                    </a:lnTo>
                    <a:lnTo>
                      <a:pt x="1" y="116"/>
                    </a:lnTo>
                    <a:lnTo>
                      <a:pt x="2" y="126"/>
                    </a:lnTo>
                    <a:lnTo>
                      <a:pt x="3" y="134"/>
                    </a:lnTo>
                    <a:lnTo>
                      <a:pt x="6" y="142"/>
                    </a:lnTo>
                    <a:lnTo>
                      <a:pt x="8" y="150"/>
                    </a:lnTo>
                    <a:lnTo>
                      <a:pt x="10" y="156"/>
                    </a:lnTo>
                    <a:lnTo>
                      <a:pt x="14" y="164"/>
                    </a:lnTo>
                    <a:lnTo>
                      <a:pt x="17" y="169"/>
                    </a:lnTo>
                    <a:lnTo>
                      <a:pt x="19" y="171"/>
                    </a:lnTo>
                    <a:lnTo>
                      <a:pt x="20" y="171"/>
                    </a:lnTo>
                    <a:lnTo>
                      <a:pt x="21" y="170"/>
                    </a:lnTo>
                    <a:lnTo>
                      <a:pt x="21" y="167"/>
                    </a:lnTo>
                    <a:lnTo>
                      <a:pt x="22" y="163"/>
                    </a:lnTo>
                    <a:lnTo>
                      <a:pt x="21" y="156"/>
                    </a:lnTo>
                    <a:lnTo>
                      <a:pt x="21" y="150"/>
                    </a:lnTo>
                    <a:lnTo>
                      <a:pt x="20" y="141"/>
                    </a:lnTo>
                    <a:lnTo>
                      <a:pt x="19" y="133"/>
                    </a:lnTo>
                    <a:lnTo>
                      <a:pt x="19" y="123"/>
                    </a:lnTo>
                    <a:lnTo>
                      <a:pt x="18" y="114"/>
                    </a:lnTo>
                    <a:lnTo>
                      <a:pt x="17" y="103"/>
                    </a:lnTo>
                    <a:lnTo>
                      <a:pt x="17" y="93"/>
                    </a:lnTo>
                    <a:lnTo>
                      <a:pt x="17" y="84"/>
                    </a:lnTo>
                    <a:lnTo>
                      <a:pt x="17" y="74"/>
                    </a:lnTo>
                    <a:lnTo>
                      <a:pt x="17" y="64"/>
                    </a:lnTo>
                    <a:lnTo>
                      <a:pt x="18" y="54"/>
                    </a:lnTo>
                    <a:lnTo>
                      <a:pt x="19" y="45"/>
                    </a:lnTo>
                    <a:lnTo>
                      <a:pt x="20" y="35"/>
                    </a:lnTo>
                    <a:lnTo>
                      <a:pt x="21" y="26"/>
                    </a:lnTo>
                    <a:lnTo>
                      <a:pt x="21" y="18"/>
                    </a:lnTo>
                    <a:lnTo>
                      <a:pt x="21" y="12"/>
                    </a:lnTo>
                    <a:lnTo>
                      <a:pt x="22" y="6"/>
                    </a:lnTo>
                    <a:lnTo>
                      <a:pt x="22" y="2"/>
                    </a:lnTo>
                    <a:lnTo>
                      <a:pt x="21" y="0"/>
                    </a:lnTo>
                    <a:lnTo>
                      <a:pt x="20" y="0"/>
                    </a:lnTo>
                    <a:lnTo>
                      <a:pt x="19" y="2"/>
                    </a:lnTo>
                    <a:lnTo>
                      <a:pt x="16" y="6"/>
                    </a:lnTo>
                    <a:lnTo>
                      <a:pt x="13" y="12"/>
                    </a:lnTo>
                    <a:lnTo>
                      <a:pt x="9" y="21"/>
                    </a:lnTo>
                  </a:path>
                </a:pathLst>
              </a:custGeom>
              <a:solidFill>
                <a:srgbClr val="401000"/>
              </a:solidFill>
              <a:ln w="12700" cap="rnd">
                <a:noFill/>
                <a:round/>
                <a:headEnd/>
                <a:tailEnd/>
              </a:ln>
            </p:spPr>
            <p:txBody>
              <a:bodyPr/>
              <a:lstStyle/>
              <a:p>
                <a:endParaRPr lang="en-US">
                  <a:solidFill>
                    <a:srgbClr val="000000"/>
                  </a:solidFill>
                </a:endParaRPr>
              </a:p>
            </p:txBody>
          </p:sp>
          <p:sp>
            <p:nvSpPr>
              <p:cNvPr id="29445" name="Freeform 566"/>
              <p:cNvSpPr>
                <a:spLocks/>
              </p:cNvSpPr>
              <p:nvPr/>
            </p:nvSpPr>
            <p:spPr bwMode="auto">
              <a:xfrm>
                <a:off x="3617" y="2701"/>
                <a:ext cx="18" cy="158"/>
              </a:xfrm>
              <a:custGeom>
                <a:avLst/>
                <a:gdLst>
                  <a:gd name="T0" fmla="*/ 7 w 18"/>
                  <a:gd name="T1" fmla="*/ 19 h 158"/>
                  <a:gd name="T2" fmla="*/ 5 w 18"/>
                  <a:gd name="T3" fmla="*/ 24 h 158"/>
                  <a:gd name="T4" fmla="*/ 5 w 18"/>
                  <a:gd name="T5" fmla="*/ 31 h 158"/>
                  <a:gd name="T6" fmla="*/ 3 w 18"/>
                  <a:gd name="T7" fmla="*/ 37 h 158"/>
                  <a:gd name="T8" fmla="*/ 2 w 18"/>
                  <a:gd name="T9" fmla="*/ 45 h 158"/>
                  <a:gd name="T10" fmla="*/ 1 w 18"/>
                  <a:gd name="T11" fmla="*/ 53 h 158"/>
                  <a:gd name="T12" fmla="*/ 1 w 18"/>
                  <a:gd name="T13" fmla="*/ 62 h 158"/>
                  <a:gd name="T14" fmla="*/ 0 w 18"/>
                  <a:gd name="T15" fmla="*/ 71 h 158"/>
                  <a:gd name="T16" fmla="*/ 0 w 18"/>
                  <a:gd name="T17" fmla="*/ 80 h 158"/>
                  <a:gd name="T18" fmla="*/ 0 w 18"/>
                  <a:gd name="T19" fmla="*/ 89 h 158"/>
                  <a:gd name="T20" fmla="*/ 0 w 18"/>
                  <a:gd name="T21" fmla="*/ 98 h 158"/>
                  <a:gd name="T22" fmla="*/ 1 w 18"/>
                  <a:gd name="T23" fmla="*/ 107 h 158"/>
                  <a:gd name="T24" fmla="*/ 1 w 18"/>
                  <a:gd name="T25" fmla="*/ 116 h 158"/>
                  <a:gd name="T26" fmla="*/ 3 w 18"/>
                  <a:gd name="T27" fmla="*/ 124 h 158"/>
                  <a:gd name="T28" fmla="*/ 4 w 18"/>
                  <a:gd name="T29" fmla="*/ 131 h 158"/>
                  <a:gd name="T30" fmla="*/ 5 w 18"/>
                  <a:gd name="T31" fmla="*/ 138 h 158"/>
                  <a:gd name="T32" fmla="*/ 8 w 18"/>
                  <a:gd name="T33" fmla="*/ 144 h 158"/>
                  <a:gd name="T34" fmla="*/ 10 w 18"/>
                  <a:gd name="T35" fmla="*/ 150 h 158"/>
                  <a:gd name="T36" fmla="*/ 12 w 18"/>
                  <a:gd name="T37" fmla="*/ 155 h 158"/>
                  <a:gd name="T38" fmla="*/ 14 w 18"/>
                  <a:gd name="T39" fmla="*/ 157 h 158"/>
                  <a:gd name="T40" fmla="*/ 16 w 18"/>
                  <a:gd name="T41" fmla="*/ 157 h 158"/>
                  <a:gd name="T42" fmla="*/ 16 w 18"/>
                  <a:gd name="T43" fmla="*/ 155 h 158"/>
                  <a:gd name="T44" fmla="*/ 16 w 18"/>
                  <a:gd name="T45" fmla="*/ 152 h 158"/>
                  <a:gd name="T46" fmla="*/ 16 w 18"/>
                  <a:gd name="T47" fmla="*/ 148 h 158"/>
                  <a:gd name="T48" fmla="*/ 16 w 18"/>
                  <a:gd name="T49" fmla="*/ 142 h 158"/>
                  <a:gd name="T50" fmla="*/ 16 w 18"/>
                  <a:gd name="T51" fmla="*/ 136 h 158"/>
                  <a:gd name="T52" fmla="*/ 16 w 18"/>
                  <a:gd name="T53" fmla="*/ 128 h 158"/>
                  <a:gd name="T54" fmla="*/ 15 w 18"/>
                  <a:gd name="T55" fmla="*/ 121 h 158"/>
                  <a:gd name="T56" fmla="*/ 14 w 18"/>
                  <a:gd name="T57" fmla="*/ 112 h 158"/>
                  <a:gd name="T58" fmla="*/ 14 w 18"/>
                  <a:gd name="T59" fmla="*/ 103 h 158"/>
                  <a:gd name="T60" fmla="*/ 13 w 18"/>
                  <a:gd name="T61" fmla="*/ 94 h 158"/>
                  <a:gd name="T62" fmla="*/ 12 w 18"/>
                  <a:gd name="T63" fmla="*/ 85 h 158"/>
                  <a:gd name="T64" fmla="*/ 12 w 18"/>
                  <a:gd name="T65" fmla="*/ 76 h 158"/>
                  <a:gd name="T66" fmla="*/ 13 w 18"/>
                  <a:gd name="T67" fmla="*/ 67 h 158"/>
                  <a:gd name="T68" fmla="*/ 13 w 18"/>
                  <a:gd name="T69" fmla="*/ 59 h 158"/>
                  <a:gd name="T70" fmla="*/ 14 w 18"/>
                  <a:gd name="T71" fmla="*/ 50 h 158"/>
                  <a:gd name="T72" fmla="*/ 14 w 18"/>
                  <a:gd name="T73" fmla="*/ 40 h 158"/>
                  <a:gd name="T74" fmla="*/ 15 w 18"/>
                  <a:gd name="T75" fmla="*/ 32 h 158"/>
                  <a:gd name="T76" fmla="*/ 16 w 18"/>
                  <a:gd name="T77" fmla="*/ 25 h 158"/>
                  <a:gd name="T78" fmla="*/ 16 w 18"/>
                  <a:gd name="T79" fmla="*/ 17 h 158"/>
                  <a:gd name="T80" fmla="*/ 16 w 18"/>
                  <a:gd name="T81" fmla="*/ 12 h 158"/>
                  <a:gd name="T82" fmla="*/ 17 w 18"/>
                  <a:gd name="T83" fmla="*/ 7 h 158"/>
                  <a:gd name="T84" fmla="*/ 16 w 18"/>
                  <a:gd name="T85" fmla="*/ 3 h 158"/>
                  <a:gd name="T86" fmla="*/ 16 w 18"/>
                  <a:gd name="T87" fmla="*/ 1 h 158"/>
                  <a:gd name="T88" fmla="*/ 15 w 18"/>
                  <a:gd name="T89" fmla="*/ 0 h 158"/>
                  <a:gd name="T90" fmla="*/ 14 w 18"/>
                  <a:gd name="T91" fmla="*/ 2 h 158"/>
                  <a:gd name="T92" fmla="*/ 12 w 18"/>
                  <a:gd name="T93" fmla="*/ 5 h 158"/>
                  <a:gd name="T94" fmla="*/ 10 w 18"/>
                  <a:gd name="T95" fmla="*/ 11 h 158"/>
                  <a:gd name="T96" fmla="*/ 7 w 18"/>
                  <a:gd name="T97" fmla="*/ 19 h 1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
                  <a:gd name="T148" fmla="*/ 0 h 158"/>
                  <a:gd name="T149" fmla="*/ 18 w 18"/>
                  <a:gd name="T150" fmla="*/ 158 h 1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 h="158">
                    <a:moveTo>
                      <a:pt x="7" y="19"/>
                    </a:moveTo>
                    <a:lnTo>
                      <a:pt x="5" y="24"/>
                    </a:lnTo>
                    <a:lnTo>
                      <a:pt x="5" y="31"/>
                    </a:lnTo>
                    <a:lnTo>
                      <a:pt x="3" y="37"/>
                    </a:lnTo>
                    <a:lnTo>
                      <a:pt x="2" y="45"/>
                    </a:lnTo>
                    <a:lnTo>
                      <a:pt x="1" y="53"/>
                    </a:lnTo>
                    <a:lnTo>
                      <a:pt x="1" y="62"/>
                    </a:lnTo>
                    <a:lnTo>
                      <a:pt x="0" y="71"/>
                    </a:lnTo>
                    <a:lnTo>
                      <a:pt x="0" y="80"/>
                    </a:lnTo>
                    <a:lnTo>
                      <a:pt x="0" y="89"/>
                    </a:lnTo>
                    <a:lnTo>
                      <a:pt x="0" y="98"/>
                    </a:lnTo>
                    <a:lnTo>
                      <a:pt x="1" y="107"/>
                    </a:lnTo>
                    <a:lnTo>
                      <a:pt x="1" y="116"/>
                    </a:lnTo>
                    <a:lnTo>
                      <a:pt x="3" y="124"/>
                    </a:lnTo>
                    <a:lnTo>
                      <a:pt x="4" y="131"/>
                    </a:lnTo>
                    <a:lnTo>
                      <a:pt x="5" y="138"/>
                    </a:lnTo>
                    <a:lnTo>
                      <a:pt x="8" y="144"/>
                    </a:lnTo>
                    <a:lnTo>
                      <a:pt x="10" y="150"/>
                    </a:lnTo>
                    <a:lnTo>
                      <a:pt x="12" y="155"/>
                    </a:lnTo>
                    <a:lnTo>
                      <a:pt x="14" y="157"/>
                    </a:lnTo>
                    <a:lnTo>
                      <a:pt x="16" y="157"/>
                    </a:lnTo>
                    <a:lnTo>
                      <a:pt x="16" y="155"/>
                    </a:lnTo>
                    <a:lnTo>
                      <a:pt x="16" y="152"/>
                    </a:lnTo>
                    <a:lnTo>
                      <a:pt x="16" y="148"/>
                    </a:lnTo>
                    <a:lnTo>
                      <a:pt x="16" y="142"/>
                    </a:lnTo>
                    <a:lnTo>
                      <a:pt x="16" y="136"/>
                    </a:lnTo>
                    <a:lnTo>
                      <a:pt x="16" y="128"/>
                    </a:lnTo>
                    <a:lnTo>
                      <a:pt x="15" y="121"/>
                    </a:lnTo>
                    <a:lnTo>
                      <a:pt x="14" y="112"/>
                    </a:lnTo>
                    <a:lnTo>
                      <a:pt x="14" y="103"/>
                    </a:lnTo>
                    <a:lnTo>
                      <a:pt x="13" y="94"/>
                    </a:lnTo>
                    <a:lnTo>
                      <a:pt x="12" y="85"/>
                    </a:lnTo>
                    <a:lnTo>
                      <a:pt x="12" y="76"/>
                    </a:lnTo>
                    <a:lnTo>
                      <a:pt x="13" y="67"/>
                    </a:lnTo>
                    <a:lnTo>
                      <a:pt x="13" y="59"/>
                    </a:lnTo>
                    <a:lnTo>
                      <a:pt x="14" y="50"/>
                    </a:lnTo>
                    <a:lnTo>
                      <a:pt x="14" y="40"/>
                    </a:lnTo>
                    <a:lnTo>
                      <a:pt x="15" y="32"/>
                    </a:lnTo>
                    <a:lnTo>
                      <a:pt x="16" y="25"/>
                    </a:lnTo>
                    <a:lnTo>
                      <a:pt x="16" y="17"/>
                    </a:lnTo>
                    <a:lnTo>
                      <a:pt x="16" y="12"/>
                    </a:lnTo>
                    <a:lnTo>
                      <a:pt x="17" y="7"/>
                    </a:lnTo>
                    <a:lnTo>
                      <a:pt x="16" y="3"/>
                    </a:lnTo>
                    <a:lnTo>
                      <a:pt x="16" y="1"/>
                    </a:lnTo>
                    <a:lnTo>
                      <a:pt x="15" y="0"/>
                    </a:lnTo>
                    <a:lnTo>
                      <a:pt x="14" y="2"/>
                    </a:lnTo>
                    <a:lnTo>
                      <a:pt x="12" y="5"/>
                    </a:lnTo>
                    <a:lnTo>
                      <a:pt x="10" y="11"/>
                    </a:lnTo>
                    <a:lnTo>
                      <a:pt x="7" y="19"/>
                    </a:lnTo>
                  </a:path>
                </a:pathLst>
              </a:custGeom>
              <a:solidFill>
                <a:srgbClr val="402000"/>
              </a:solidFill>
              <a:ln w="12700" cap="rnd">
                <a:noFill/>
                <a:round/>
                <a:headEnd/>
                <a:tailEnd/>
              </a:ln>
            </p:spPr>
            <p:txBody>
              <a:bodyPr/>
              <a:lstStyle/>
              <a:p>
                <a:endParaRPr lang="en-US">
                  <a:solidFill>
                    <a:srgbClr val="000000"/>
                  </a:solidFill>
                </a:endParaRPr>
              </a:p>
            </p:txBody>
          </p:sp>
          <p:sp>
            <p:nvSpPr>
              <p:cNvPr id="29446" name="Freeform 567"/>
              <p:cNvSpPr>
                <a:spLocks/>
              </p:cNvSpPr>
              <p:nvPr/>
            </p:nvSpPr>
            <p:spPr bwMode="auto">
              <a:xfrm>
                <a:off x="3619" y="2711"/>
                <a:ext cx="13" cy="141"/>
              </a:xfrm>
              <a:custGeom>
                <a:avLst/>
                <a:gdLst>
                  <a:gd name="T0" fmla="*/ 5 w 13"/>
                  <a:gd name="T1" fmla="*/ 16 h 141"/>
                  <a:gd name="T2" fmla="*/ 4 w 13"/>
                  <a:gd name="T3" fmla="*/ 20 h 141"/>
                  <a:gd name="T4" fmla="*/ 3 w 13"/>
                  <a:gd name="T5" fmla="*/ 26 h 141"/>
                  <a:gd name="T6" fmla="*/ 2 w 13"/>
                  <a:gd name="T7" fmla="*/ 33 h 141"/>
                  <a:gd name="T8" fmla="*/ 1 w 13"/>
                  <a:gd name="T9" fmla="*/ 40 h 141"/>
                  <a:gd name="T10" fmla="*/ 1 w 13"/>
                  <a:gd name="T11" fmla="*/ 47 h 141"/>
                  <a:gd name="T12" fmla="*/ 0 w 13"/>
                  <a:gd name="T13" fmla="*/ 56 h 141"/>
                  <a:gd name="T14" fmla="*/ 0 w 13"/>
                  <a:gd name="T15" fmla="*/ 64 h 141"/>
                  <a:gd name="T16" fmla="*/ 0 w 13"/>
                  <a:gd name="T17" fmla="*/ 72 h 141"/>
                  <a:gd name="T18" fmla="*/ 0 w 13"/>
                  <a:gd name="T19" fmla="*/ 80 h 141"/>
                  <a:gd name="T20" fmla="*/ 0 w 13"/>
                  <a:gd name="T21" fmla="*/ 88 h 141"/>
                  <a:gd name="T22" fmla="*/ 1 w 13"/>
                  <a:gd name="T23" fmla="*/ 97 h 141"/>
                  <a:gd name="T24" fmla="*/ 1 w 13"/>
                  <a:gd name="T25" fmla="*/ 104 h 141"/>
                  <a:gd name="T26" fmla="*/ 2 w 13"/>
                  <a:gd name="T27" fmla="*/ 111 h 141"/>
                  <a:gd name="T28" fmla="*/ 3 w 13"/>
                  <a:gd name="T29" fmla="*/ 118 h 141"/>
                  <a:gd name="T30" fmla="*/ 4 w 13"/>
                  <a:gd name="T31" fmla="*/ 124 h 141"/>
                  <a:gd name="T32" fmla="*/ 5 w 13"/>
                  <a:gd name="T33" fmla="*/ 129 h 141"/>
                  <a:gd name="T34" fmla="*/ 8 w 13"/>
                  <a:gd name="T35" fmla="*/ 134 h 141"/>
                  <a:gd name="T36" fmla="*/ 10 w 13"/>
                  <a:gd name="T37" fmla="*/ 138 h 141"/>
                  <a:gd name="T38" fmla="*/ 10 w 13"/>
                  <a:gd name="T39" fmla="*/ 140 h 141"/>
                  <a:gd name="T40" fmla="*/ 11 w 13"/>
                  <a:gd name="T41" fmla="*/ 140 h 141"/>
                  <a:gd name="T42" fmla="*/ 12 w 13"/>
                  <a:gd name="T43" fmla="*/ 138 h 141"/>
                  <a:gd name="T44" fmla="*/ 12 w 13"/>
                  <a:gd name="T45" fmla="*/ 135 h 141"/>
                  <a:gd name="T46" fmla="*/ 12 w 13"/>
                  <a:gd name="T47" fmla="*/ 131 h 141"/>
                  <a:gd name="T48" fmla="*/ 12 w 13"/>
                  <a:gd name="T49" fmla="*/ 126 h 141"/>
                  <a:gd name="T50" fmla="*/ 11 w 13"/>
                  <a:gd name="T51" fmla="*/ 120 h 141"/>
                  <a:gd name="T52" fmla="*/ 11 w 13"/>
                  <a:gd name="T53" fmla="*/ 113 h 141"/>
                  <a:gd name="T54" fmla="*/ 11 w 13"/>
                  <a:gd name="T55" fmla="*/ 106 h 141"/>
                  <a:gd name="T56" fmla="*/ 10 w 13"/>
                  <a:gd name="T57" fmla="*/ 98 h 141"/>
                  <a:gd name="T58" fmla="*/ 10 w 13"/>
                  <a:gd name="T59" fmla="*/ 91 h 141"/>
                  <a:gd name="T60" fmla="*/ 10 w 13"/>
                  <a:gd name="T61" fmla="*/ 83 h 141"/>
                  <a:gd name="T62" fmla="*/ 9 w 13"/>
                  <a:gd name="T63" fmla="*/ 75 h 141"/>
                  <a:gd name="T64" fmla="*/ 9 w 13"/>
                  <a:gd name="T65" fmla="*/ 67 h 141"/>
                  <a:gd name="T66" fmla="*/ 10 w 13"/>
                  <a:gd name="T67" fmla="*/ 59 h 141"/>
                  <a:gd name="T68" fmla="*/ 10 w 13"/>
                  <a:gd name="T69" fmla="*/ 52 h 141"/>
                  <a:gd name="T70" fmla="*/ 10 w 13"/>
                  <a:gd name="T71" fmla="*/ 43 h 141"/>
                  <a:gd name="T72" fmla="*/ 10 w 13"/>
                  <a:gd name="T73" fmla="*/ 36 h 141"/>
                  <a:gd name="T74" fmla="*/ 11 w 13"/>
                  <a:gd name="T75" fmla="*/ 29 h 141"/>
                  <a:gd name="T76" fmla="*/ 11 w 13"/>
                  <a:gd name="T77" fmla="*/ 22 h 141"/>
                  <a:gd name="T78" fmla="*/ 12 w 13"/>
                  <a:gd name="T79" fmla="*/ 16 h 141"/>
                  <a:gd name="T80" fmla="*/ 12 w 13"/>
                  <a:gd name="T81" fmla="*/ 11 h 141"/>
                  <a:gd name="T82" fmla="*/ 12 w 13"/>
                  <a:gd name="T83" fmla="*/ 7 h 141"/>
                  <a:gd name="T84" fmla="*/ 12 w 13"/>
                  <a:gd name="T85" fmla="*/ 3 h 141"/>
                  <a:gd name="T86" fmla="*/ 12 w 13"/>
                  <a:gd name="T87" fmla="*/ 1 h 141"/>
                  <a:gd name="T88" fmla="*/ 11 w 13"/>
                  <a:gd name="T89" fmla="*/ 0 h 141"/>
                  <a:gd name="T90" fmla="*/ 10 w 13"/>
                  <a:gd name="T91" fmla="*/ 2 h 141"/>
                  <a:gd name="T92" fmla="*/ 9 w 13"/>
                  <a:gd name="T93" fmla="*/ 4 h 141"/>
                  <a:gd name="T94" fmla="*/ 7 w 13"/>
                  <a:gd name="T95" fmla="*/ 9 h 141"/>
                  <a:gd name="T96" fmla="*/ 5 w 13"/>
                  <a:gd name="T97" fmla="*/ 16 h 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
                  <a:gd name="T148" fmla="*/ 0 h 141"/>
                  <a:gd name="T149" fmla="*/ 13 w 13"/>
                  <a:gd name="T150" fmla="*/ 141 h 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 h="141">
                    <a:moveTo>
                      <a:pt x="5" y="16"/>
                    </a:moveTo>
                    <a:lnTo>
                      <a:pt x="4" y="20"/>
                    </a:lnTo>
                    <a:lnTo>
                      <a:pt x="3" y="26"/>
                    </a:lnTo>
                    <a:lnTo>
                      <a:pt x="2" y="33"/>
                    </a:lnTo>
                    <a:lnTo>
                      <a:pt x="1" y="40"/>
                    </a:lnTo>
                    <a:lnTo>
                      <a:pt x="1" y="47"/>
                    </a:lnTo>
                    <a:lnTo>
                      <a:pt x="0" y="56"/>
                    </a:lnTo>
                    <a:lnTo>
                      <a:pt x="0" y="64"/>
                    </a:lnTo>
                    <a:lnTo>
                      <a:pt x="0" y="72"/>
                    </a:lnTo>
                    <a:lnTo>
                      <a:pt x="0" y="80"/>
                    </a:lnTo>
                    <a:lnTo>
                      <a:pt x="0" y="88"/>
                    </a:lnTo>
                    <a:lnTo>
                      <a:pt x="1" y="97"/>
                    </a:lnTo>
                    <a:lnTo>
                      <a:pt x="1" y="104"/>
                    </a:lnTo>
                    <a:lnTo>
                      <a:pt x="2" y="111"/>
                    </a:lnTo>
                    <a:lnTo>
                      <a:pt x="3" y="118"/>
                    </a:lnTo>
                    <a:lnTo>
                      <a:pt x="4" y="124"/>
                    </a:lnTo>
                    <a:lnTo>
                      <a:pt x="5" y="129"/>
                    </a:lnTo>
                    <a:lnTo>
                      <a:pt x="8" y="134"/>
                    </a:lnTo>
                    <a:lnTo>
                      <a:pt x="10" y="138"/>
                    </a:lnTo>
                    <a:lnTo>
                      <a:pt x="10" y="140"/>
                    </a:lnTo>
                    <a:lnTo>
                      <a:pt x="11" y="140"/>
                    </a:lnTo>
                    <a:lnTo>
                      <a:pt x="12" y="138"/>
                    </a:lnTo>
                    <a:lnTo>
                      <a:pt x="12" y="135"/>
                    </a:lnTo>
                    <a:lnTo>
                      <a:pt x="12" y="131"/>
                    </a:lnTo>
                    <a:lnTo>
                      <a:pt x="12" y="126"/>
                    </a:lnTo>
                    <a:lnTo>
                      <a:pt x="11" y="120"/>
                    </a:lnTo>
                    <a:lnTo>
                      <a:pt x="11" y="113"/>
                    </a:lnTo>
                    <a:lnTo>
                      <a:pt x="11" y="106"/>
                    </a:lnTo>
                    <a:lnTo>
                      <a:pt x="10" y="98"/>
                    </a:lnTo>
                    <a:lnTo>
                      <a:pt x="10" y="91"/>
                    </a:lnTo>
                    <a:lnTo>
                      <a:pt x="10" y="83"/>
                    </a:lnTo>
                    <a:lnTo>
                      <a:pt x="9" y="75"/>
                    </a:lnTo>
                    <a:lnTo>
                      <a:pt x="9" y="67"/>
                    </a:lnTo>
                    <a:lnTo>
                      <a:pt x="10" y="59"/>
                    </a:lnTo>
                    <a:lnTo>
                      <a:pt x="10" y="52"/>
                    </a:lnTo>
                    <a:lnTo>
                      <a:pt x="10" y="43"/>
                    </a:lnTo>
                    <a:lnTo>
                      <a:pt x="10" y="36"/>
                    </a:lnTo>
                    <a:lnTo>
                      <a:pt x="11" y="29"/>
                    </a:lnTo>
                    <a:lnTo>
                      <a:pt x="11" y="22"/>
                    </a:lnTo>
                    <a:lnTo>
                      <a:pt x="12" y="16"/>
                    </a:lnTo>
                    <a:lnTo>
                      <a:pt x="12" y="11"/>
                    </a:lnTo>
                    <a:lnTo>
                      <a:pt x="12" y="7"/>
                    </a:lnTo>
                    <a:lnTo>
                      <a:pt x="12" y="3"/>
                    </a:lnTo>
                    <a:lnTo>
                      <a:pt x="12" y="1"/>
                    </a:lnTo>
                    <a:lnTo>
                      <a:pt x="11" y="0"/>
                    </a:lnTo>
                    <a:lnTo>
                      <a:pt x="10" y="2"/>
                    </a:lnTo>
                    <a:lnTo>
                      <a:pt x="9" y="4"/>
                    </a:lnTo>
                    <a:lnTo>
                      <a:pt x="7" y="9"/>
                    </a:lnTo>
                    <a:lnTo>
                      <a:pt x="5" y="16"/>
                    </a:lnTo>
                  </a:path>
                </a:pathLst>
              </a:custGeom>
              <a:solidFill>
                <a:srgbClr val="502010"/>
              </a:solidFill>
              <a:ln w="12700" cap="rnd">
                <a:noFill/>
                <a:round/>
                <a:headEnd/>
                <a:tailEnd/>
              </a:ln>
            </p:spPr>
            <p:txBody>
              <a:bodyPr/>
              <a:lstStyle/>
              <a:p>
                <a:endParaRPr lang="en-US">
                  <a:solidFill>
                    <a:srgbClr val="000000"/>
                  </a:solidFill>
                </a:endParaRPr>
              </a:p>
            </p:txBody>
          </p:sp>
          <p:sp>
            <p:nvSpPr>
              <p:cNvPr id="29447" name="Freeform 568"/>
              <p:cNvSpPr>
                <a:spLocks/>
              </p:cNvSpPr>
              <p:nvPr/>
            </p:nvSpPr>
            <p:spPr bwMode="auto">
              <a:xfrm>
                <a:off x="3621" y="2720"/>
                <a:ext cx="8" cy="125"/>
              </a:xfrm>
              <a:custGeom>
                <a:avLst/>
                <a:gdLst>
                  <a:gd name="T0" fmla="*/ 3 w 8"/>
                  <a:gd name="T1" fmla="*/ 11 h 125"/>
                  <a:gd name="T2" fmla="*/ 2 w 8"/>
                  <a:gd name="T3" fmla="*/ 16 h 125"/>
                  <a:gd name="T4" fmla="*/ 2 w 8"/>
                  <a:gd name="T5" fmla="*/ 22 h 125"/>
                  <a:gd name="T6" fmla="*/ 1 w 8"/>
                  <a:gd name="T7" fmla="*/ 29 h 125"/>
                  <a:gd name="T8" fmla="*/ 1 w 8"/>
                  <a:gd name="T9" fmla="*/ 35 h 125"/>
                  <a:gd name="T10" fmla="*/ 0 w 8"/>
                  <a:gd name="T11" fmla="*/ 42 h 125"/>
                  <a:gd name="T12" fmla="*/ 0 w 8"/>
                  <a:gd name="T13" fmla="*/ 50 h 125"/>
                  <a:gd name="T14" fmla="*/ 0 w 8"/>
                  <a:gd name="T15" fmla="*/ 57 h 125"/>
                  <a:gd name="T16" fmla="*/ 0 w 8"/>
                  <a:gd name="T17" fmla="*/ 64 h 125"/>
                  <a:gd name="T18" fmla="*/ 0 w 8"/>
                  <a:gd name="T19" fmla="*/ 73 h 125"/>
                  <a:gd name="T20" fmla="*/ 0 w 8"/>
                  <a:gd name="T21" fmla="*/ 80 h 125"/>
                  <a:gd name="T22" fmla="*/ 0 w 8"/>
                  <a:gd name="T23" fmla="*/ 86 h 125"/>
                  <a:gd name="T24" fmla="*/ 0 w 8"/>
                  <a:gd name="T25" fmla="*/ 94 h 125"/>
                  <a:gd name="T26" fmla="*/ 1 w 8"/>
                  <a:gd name="T27" fmla="*/ 100 h 125"/>
                  <a:gd name="T28" fmla="*/ 2 w 8"/>
                  <a:gd name="T29" fmla="*/ 106 h 125"/>
                  <a:gd name="T30" fmla="*/ 2 w 8"/>
                  <a:gd name="T31" fmla="*/ 111 h 125"/>
                  <a:gd name="T32" fmla="*/ 3 w 8"/>
                  <a:gd name="T33" fmla="*/ 115 h 125"/>
                  <a:gd name="T34" fmla="*/ 5 w 8"/>
                  <a:gd name="T35" fmla="*/ 120 h 125"/>
                  <a:gd name="T36" fmla="*/ 6 w 8"/>
                  <a:gd name="T37" fmla="*/ 122 h 125"/>
                  <a:gd name="T38" fmla="*/ 6 w 8"/>
                  <a:gd name="T39" fmla="*/ 124 h 125"/>
                  <a:gd name="T40" fmla="*/ 7 w 8"/>
                  <a:gd name="T41" fmla="*/ 124 h 125"/>
                  <a:gd name="T42" fmla="*/ 7 w 8"/>
                  <a:gd name="T43" fmla="*/ 122 h 125"/>
                  <a:gd name="T44" fmla="*/ 7 w 8"/>
                  <a:gd name="T45" fmla="*/ 119 h 125"/>
                  <a:gd name="T46" fmla="*/ 7 w 8"/>
                  <a:gd name="T47" fmla="*/ 115 h 125"/>
                  <a:gd name="T48" fmla="*/ 7 w 8"/>
                  <a:gd name="T49" fmla="*/ 111 h 125"/>
                  <a:gd name="T50" fmla="*/ 7 w 8"/>
                  <a:gd name="T51" fmla="*/ 105 h 125"/>
                  <a:gd name="T52" fmla="*/ 7 w 8"/>
                  <a:gd name="T53" fmla="*/ 100 h 125"/>
                  <a:gd name="T54" fmla="*/ 6 w 8"/>
                  <a:gd name="T55" fmla="*/ 93 h 125"/>
                  <a:gd name="T56" fmla="*/ 6 w 8"/>
                  <a:gd name="T57" fmla="*/ 86 h 125"/>
                  <a:gd name="T58" fmla="*/ 6 w 8"/>
                  <a:gd name="T59" fmla="*/ 79 h 125"/>
                  <a:gd name="T60" fmla="*/ 5 w 8"/>
                  <a:gd name="T61" fmla="*/ 72 h 125"/>
                  <a:gd name="T62" fmla="*/ 5 w 8"/>
                  <a:gd name="T63" fmla="*/ 64 h 125"/>
                  <a:gd name="T64" fmla="*/ 5 w 8"/>
                  <a:gd name="T65" fmla="*/ 58 h 125"/>
                  <a:gd name="T66" fmla="*/ 5 w 8"/>
                  <a:gd name="T67" fmla="*/ 51 h 125"/>
                  <a:gd name="T68" fmla="*/ 6 w 8"/>
                  <a:gd name="T69" fmla="*/ 45 h 125"/>
                  <a:gd name="T70" fmla="*/ 6 w 8"/>
                  <a:gd name="T71" fmla="*/ 38 h 125"/>
                  <a:gd name="T72" fmla="*/ 6 w 8"/>
                  <a:gd name="T73" fmla="*/ 32 h 125"/>
                  <a:gd name="T74" fmla="*/ 6 w 8"/>
                  <a:gd name="T75" fmla="*/ 25 h 125"/>
                  <a:gd name="T76" fmla="*/ 7 w 8"/>
                  <a:gd name="T77" fmla="*/ 20 h 125"/>
                  <a:gd name="T78" fmla="*/ 7 w 8"/>
                  <a:gd name="T79" fmla="*/ 14 h 125"/>
                  <a:gd name="T80" fmla="*/ 7 w 8"/>
                  <a:gd name="T81" fmla="*/ 10 h 125"/>
                  <a:gd name="T82" fmla="*/ 7 w 8"/>
                  <a:gd name="T83" fmla="*/ 6 h 125"/>
                  <a:gd name="T84" fmla="*/ 7 w 8"/>
                  <a:gd name="T85" fmla="*/ 2 h 125"/>
                  <a:gd name="T86" fmla="*/ 7 w 8"/>
                  <a:gd name="T87" fmla="*/ 1 h 125"/>
                  <a:gd name="T88" fmla="*/ 7 w 8"/>
                  <a:gd name="T89" fmla="*/ 0 h 125"/>
                  <a:gd name="T90" fmla="*/ 6 w 8"/>
                  <a:gd name="T91" fmla="*/ 1 h 125"/>
                  <a:gd name="T92" fmla="*/ 5 w 8"/>
                  <a:gd name="T93" fmla="*/ 2 h 125"/>
                  <a:gd name="T94" fmla="*/ 4 w 8"/>
                  <a:gd name="T95" fmla="*/ 7 h 125"/>
                  <a:gd name="T96" fmla="*/ 3 w 8"/>
                  <a:gd name="T97" fmla="*/ 11 h 1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
                  <a:gd name="T148" fmla="*/ 0 h 125"/>
                  <a:gd name="T149" fmla="*/ 8 w 8"/>
                  <a:gd name="T150" fmla="*/ 125 h 1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 h="125">
                    <a:moveTo>
                      <a:pt x="3" y="11"/>
                    </a:moveTo>
                    <a:lnTo>
                      <a:pt x="2" y="16"/>
                    </a:lnTo>
                    <a:lnTo>
                      <a:pt x="2" y="22"/>
                    </a:lnTo>
                    <a:lnTo>
                      <a:pt x="1" y="29"/>
                    </a:lnTo>
                    <a:lnTo>
                      <a:pt x="1" y="35"/>
                    </a:lnTo>
                    <a:lnTo>
                      <a:pt x="0" y="42"/>
                    </a:lnTo>
                    <a:lnTo>
                      <a:pt x="0" y="50"/>
                    </a:lnTo>
                    <a:lnTo>
                      <a:pt x="0" y="57"/>
                    </a:lnTo>
                    <a:lnTo>
                      <a:pt x="0" y="64"/>
                    </a:lnTo>
                    <a:lnTo>
                      <a:pt x="0" y="73"/>
                    </a:lnTo>
                    <a:lnTo>
                      <a:pt x="0" y="80"/>
                    </a:lnTo>
                    <a:lnTo>
                      <a:pt x="0" y="86"/>
                    </a:lnTo>
                    <a:lnTo>
                      <a:pt x="0" y="94"/>
                    </a:lnTo>
                    <a:lnTo>
                      <a:pt x="1" y="100"/>
                    </a:lnTo>
                    <a:lnTo>
                      <a:pt x="2" y="106"/>
                    </a:lnTo>
                    <a:lnTo>
                      <a:pt x="2" y="111"/>
                    </a:lnTo>
                    <a:lnTo>
                      <a:pt x="3" y="115"/>
                    </a:lnTo>
                    <a:lnTo>
                      <a:pt x="5" y="120"/>
                    </a:lnTo>
                    <a:lnTo>
                      <a:pt x="6" y="122"/>
                    </a:lnTo>
                    <a:lnTo>
                      <a:pt x="6" y="124"/>
                    </a:lnTo>
                    <a:lnTo>
                      <a:pt x="7" y="124"/>
                    </a:lnTo>
                    <a:lnTo>
                      <a:pt x="7" y="122"/>
                    </a:lnTo>
                    <a:lnTo>
                      <a:pt x="7" y="119"/>
                    </a:lnTo>
                    <a:lnTo>
                      <a:pt x="7" y="115"/>
                    </a:lnTo>
                    <a:lnTo>
                      <a:pt x="7" y="111"/>
                    </a:lnTo>
                    <a:lnTo>
                      <a:pt x="7" y="105"/>
                    </a:lnTo>
                    <a:lnTo>
                      <a:pt x="7" y="100"/>
                    </a:lnTo>
                    <a:lnTo>
                      <a:pt x="6" y="93"/>
                    </a:lnTo>
                    <a:lnTo>
                      <a:pt x="6" y="86"/>
                    </a:lnTo>
                    <a:lnTo>
                      <a:pt x="6" y="79"/>
                    </a:lnTo>
                    <a:lnTo>
                      <a:pt x="5" y="72"/>
                    </a:lnTo>
                    <a:lnTo>
                      <a:pt x="5" y="64"/>
                    </a:lnTo>
                    <a:lnTo>
                      <a:pt x="5" y="58"/>
                    </a:lnTo>
                    <a:lnTo>
                      <a:pt x="5" y="51"/>
                    </a:lnTo>
                    <a:lnTo>
                      <a:pt x="6" y="45"/>
                    </a:lnTo>
                    <a:lnTo>
                      <a:pt x="6" y="38"/>
                    </a:lnTo>
                    <a:lnTo>
                      <a:pt x="6" y="32"/>
                    </a:lnTo>
                    <a:lnTo>
                      <a:pt x="6" y="25"/>
                    </a:lnTo>
                    <a:lnTo>
                      <a:pt x="7" y="20"/>
                    </a:lnTo>
                    <a:lnTo>
                      <a:pt x="7" y="14"/>
                    </a:lnTo>
                    <a:lnTo>
                      <a:pt x="7" y="10"/>
                    </a:lnTo>
                    <a:lnTo>
                      <a:pt x="7" y="6"/>
                    </a:lnTo>
                    <a:lnTo>
                      <a:pt x="7" y="2"/>
                    </a:lnTo>
                    <a:lnTo>
                      <a:pt x="7" y="1"/>
                    </a:lnTo>
                    <a:lnTo>
                      <a:pt x="7" y="0"/>
                    </a:lnTo>
                    <a:lnTo>
                      <a:pt x="6" y="1"/>
                    </a:lnTo>
                    <a:lnTo>
                      <a:pt x="5" y="2"/>
                    </a:lnTo>
                    <a:lnTo>
                      <a:pt x="4" y="7"/>
                    </a:lnTo>
                    <a:lnTo>
                      <a:pt x="3" y="11"/>
                    </a:lnTo>
                  </a:path>
                </a:pathLst>
              </a:custGeom>
              <a:solidFill>
                <a:srgbClr val="502010"/>
              </a:solidFill>
              <a:ln w="12700" cap="rnd">
                <a:noFill/>
                <a:round/>
                <a:headEnd/>
                <a:tailEnd/>
              </a:ln>
            </p:spPr>
            <p:txBody>
              <a:bodyPr/>
              <a:lstStyle/>
              <a:p>
                <a:endParaRPr lang="en-US">
                  <a:solidFill>
                    <a:srgbClr val="000000"/>
                  </a:solidFill>
                </a:endParaRPr>
              </a:p>
            </p:txBody>
          </p:sp>
          <p:sp>
            <p:nvSpPr>
              <p:cNvPr id="29448" name="Freeform 569"/>
              <p:cNvSpPr>
                <a:spLocks/>
              </p:cNvSpPr>
              <p:nvPr/>
            </p:nvSpPr>
            <p:spPr bwMode="auto">
              <a:xfrm>
                <a:off x="3622" y="2729"/>
                <a:ext cx="5" cy="109"/>
              </a:xfrm>
              <a:custGeom>
                <a:avLst/>
                <a:gdLst>
                  <a:gd name="T0" fmla="*/ 3 w 5"/>
                  <a:gd name="T1" fmla="*/ 50 h 109"/>
                  <a:gd name="T2" fmla="*/ 3 w 5"/>
                  <a:gd name="T3" fmla="*/ 44 h 109"/>
                  <a:gd name="T4" fmla="*/ 3 w 5"/>
                  <a:gd name="T5" fmla="*/ 39 h 109"/>
                  <a:gd name="T6" fmla="*/ 3 w 5"/>
                  <a:gd name="T7" fmla="*/ 33 h 109"/>
                  <a:gd name="T8" fmla="*/ 3 w 5"/>
                  <a:gd name="T9" fmla="*/ 28 h 109"/>
                  <a:gd name="T10" fmla="*/ 4 w 5"/>
                  <a:gd name="T11" fmla="*/ 23 h 109"/>
                  <a:gd name="T12" fmla="*/ 4 w 5"/>
                  <a:gd name="T13" fmla="*/ 17 h 109"/>
                  <a:gd name="T14" fmla="*/ 4 w 5"/>
                  <a:gd name="T15" fmla="*/ 13 h 109"/>
                  <a:gd name="T16" fmla="*/ 4 w 5"/>
                  <a:gd name="T17" fmla="*/ 9 h 109"/>
                  <a:gd name="T18" fmla="*/ 4 w 5"/>
                  <a:gd name="T19" fmla="*/ 5 h 109"/>
                  <a:gd name="T20" fmla="*/ 4 w 5"/>
                  <a:gd name="T21" fmla="*/ 2 h 109"/>
                  <a:gd name="T22" fmla="*/ 4 w 5"/>
                  <a:gd name="T23" fmla="*/ 1 h 109"/>
                  <a:gd name="T24" fmla="*/ 4 w 5"/>
                  <a:gd name="T25" fmla="*/ 0 h 109"/>
                  <a:gd name="T26" fmla="*/ 3 w 5"/>
                  <a:gd name="T27" fmla="*/ 0 h 109"/>
                  <a:gd name="T28" fmla="*/ 3 w 5"/>
                  <a:gd name="T29" fmla="*/ 2 h 109"/>
                  <a:gd name="T30" fmla="*/ 2 w 5"/>
                  <a:gd name="T31" fmla="*/ 4 h 109"/>
                  <a:gd name="T32" fmla="*/ 2 w 5"/>
                  <a:gd name="T33" fmla="*/ 8 h 109"/>
                  <a:gd name="T34" fmla="*/ 2 w 5"/>
                  <a:gd name="T35" fmla="*/ 13 h 109"/>
                  <a:gd name="T36" fmla="*/ 1 w 5"/>
                  <a:gd name="T37" fmla="*/ 19 h 109"/>
                  <a:gd name="T38" fmla="*/ 1 w 5"/>
                  <a:gd name="T39" fmla="*/ 24 h 109"/>
                  <a:gd name="T40" fmla="*/ 0 w 5"/>
                  <a:gd name="T41" fmla="*/ 30 h 109"/>
                  <a:gd name="T42" fmla="*/ 0 w 5"/>
                  <a:gd name="T43" fmla="*/ 37 h 109"/>
                  <a:gd name="T44" fmla="*/ 0 w 5"/>
                  <a:gd name="T45" fmla="*/ 43 h 109"/>
                  <a:gd name="T46" fmla="*/ 0 w 5"/>
                  <a:gd name="T47" fmla="*/ 50 h 109"/>
                  <a:gd name="T48" fmla="*/ 0 w 5"/>
                  <a:gd name="T49" fmla="*/ 57 h 109"/>
                  <a:gd name="T50" fmla="*/ 0 w 5"/>
                  <a:gd name="T51" fmla="*/ 64 h 109"/>
                  <a:gd name="T52" fmla="*/ 0 w 5"/>
                  <a:gd name="T53" fmla="*/ 71 h 109"/>
                  <a:gd name="T54" fmla="*/ 0 w 5"/>
                  <a:gd name="T55" fmla="*/ 77 h 109"/>
                  <a:gd name="T56" fmla="*/ 0 w 5"/>
                  <a:gd name="T57" fmla="*/ 83 h 109"/>
                  <a:gd name="T58" fmla="*/ 1 w 5"/>
                  <a:gd name="T59" fmla="*/ 89 h 109"/>
                  <a:gd name="T60" fmla="*/ 1 w 5"/>
                  <a:gd name="T61" fmla="*/ 93 h 109"/>
                  <a:gd name="T62" fmla="*/ 2 w 5"/>
                  <a:gd name="T63" fmla="*/ 97 h 109"/>
                  <a:gd name="T64" fmla="*/ 2 w 5"/>
                  <a:gd name="T65" fmla="*/ 102 h 109"/>
                  <a:gd name="T66" fmla="*/ 3 w 5"/>
                  <a:gd name="T67" fmla="*/ 105 h 109"/>
                  <a:gd name="T68" fmla="*/ 3 w 5"/>
                  <a:gd name="T69" fmla="*/ 107 h 109"/>
                  <a:gd name="T70" fmla="*/ 4 w 5"/>
                  <a:gd name="T71" fmla="*/ 108 h 109"/>
                  <a:gd name="T72" fmla="*/ 4 w 5"/>
                  <a:gd name="T73" fmla="*/ 107 h 109"/>
                  <a:gd name="T74" fmla="*/ 4 w 5"/>
                  <a:gd name="T75" fmla="*/ 106 h 109"/>
                  <a:gd name="T76" fmla="*/ 4 w 5"/>
                  <a:gd name="T77" fmla="*/ 103 h 109"/>
                  <a:gd name="T78" fmla="*/ 4 w 5"/>
                  <a:gd name="T79" fmla="*/ 100 h 109"/>
                  <a:gd name="T80" fmla="*/ 4 w 5"/>
                  <a:gd name="T81" fmla="*/ 96 h 109"/>
                  <a:gd name="T82" fmla="*/ 4 w 5"/>
                  <a:gd name="T83" fmla="*/ 91 h 109"/>
                  <a:gd name="T84" fmla="*/ 4 w 5"/>
                  <a:gd name="T85" fmla="*/ 85 h 109"/>
                  <a:gd name="T86" fmla="*/ 3 w 5"/>
                  <a:gd name="T87" fmla="*/ 80 h 109"/>
                  <a:gd name="T88" fmla="*/ 3 w 5"/>
                  <a:gd name="T89" fmla="*/ 73 h 109"/>
                  <a:gd name="T90" fmla="*/ 3 w 5"/>
                  <a:gd name="T91" fmla="*/ 67 h 109"/>
                  <a:gd name="T92" fmla="*/ 3 w 5"/>
                  <a:gd name="T93" fmla="*/ 61 h 109"/>
                  <a:gd name="T94" fmla="*/ 3 w 5"/>
                  <a:gd name="T95" fmla="*/ 55 h 109"/>
                  <a:gd name="T96" fmla="*/ 3 w 5"/>
                  <a:gd name="T97" fmla="*/ 50 h 1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
                  <a:gd name="T148" fmla="*/ 0 h 109"/>
                  <a:gd name="T149" fmla="*/ 5 w 5"/>
                  <a:gd name="T150" fmla="*/ 109 h 10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 h="109">
                    <a:moveTo>
                      <a:pt x="3" y="50"/>
                    </a:moveTo>
                    <a:lnTo>
                      <a:pt x="3" y="44"/>
                    </a:lnTo>
                    <a:lnTo>
                      <a:pt x="3" y="39"/>
                    </a:lnTo>
                    <a:lnTo>
                      <a:pt x="3" y="33"/>
                    </a:lnTo>
                    <a:lnTo>
                      <a:pt x="3" y="28"/>
                    </a:lnTo>
                    <a:lnTo>
                      <a:pt x="4" y="23"/>
                    </a:lnTo>
                    <a:lnTo>
                      <a:pt x="4" y="17"/>
                    </a:lnTo>
                    <a:lnTo>
                      <a:pt x="4" y="13"/>
                    </a:lnTo>
                    <a:lnTo>
                      <a:pt x="4" y="9"/>
                    </a:lnTo>
                    <a:lnTo>
                      <a:pt x="4" y="5"/>
                    </a:lnTo>
                    <a:lnTo>
                      <a:pt x="4" y="2"/>
                    </a:lnTo>
                    <a:lnTo>
                      <a:pt x="4" y="1"/>
                    </a:lnTo>
                    <a:lnTo>
                      <a:pt x="4" y="0"/>
                    </a:lnTo>
                    <a:lnTo>
                      <a:pt x="3" y="0"/>
                    </a:lnTo>
                    <a:lnTo>
                      <a:pt x="3" y="2"/>
                    </a:lnTo>
                    <a:lnTo>
                      <a:pt x="2" y="4"/>
                    </a:lnTo>
                    <a:lnTo>
                      <a:pt x="2" y="8"/>
                    </a:lnTo>
                    <a:lnTo>
                      <a:pt x="2" y="13"/>
                    </a:lnTo>
                    <a:lnTo>
                      <a:pt x="1" y="19"/>
                    </a:lnTo>
                    <a:lnTo>
                      <a:pt x="1" y="24"/>
                    </a:lnTo>
                    <a:lnTo>
                      <a:pt x="0" y="30"/>
                    </a:lnTo>
                    <a:lnTo>
                      <a:pt x="0" y="37"/>
                    </a:lnTo>
                    <a:lnTo>
                      <a:pt x="0" y="43"/>
                    </a:lnTo>
                    <a:lnTo>
                      <a:pt x="0" y="50"/>
                    </a:lnTo>
                    <a:lnTo>
                      <a:pt x="0" y="57"/>
                    </a:lnTo>
                    <a:lnTo>
                      <a:pt x="0" y="64"/>
                    </a:lnTo>
                    <a:lnTo>
                      <a:pt x="0" y="71"/>
                    </a:lnTo>
                    <a:lnTo>
                      <a:pt x="0" y="77"/>
                    </a:lnTo>
                    <a:lnTo>
                      <a:pt x="0" y="83"/>
                    </a:lnTo>
                    <a:lnTo>
                      <a:pt x="1" y="89"/>
                    </a:lnTo>
                    <a:lnTo>
                      <a:pt x="1" y="93"/>
                    </a:lnTo>
                    <a:lnTo>
                      <a:pt x="2" y="97"/>
                    </a:lnTo>
                    <a:lnTo>
                      <a:pt x="2" y="102"/>
                    </a:lnTo>
                    <a:lnTo>
                      <a:pt x="3" y="105"/>
                    </a:lnTo>
                    <a:lnTo>
                      <a:pt x="3" y="107"/>
                    </a:lnTo>
                    <a:lnTo>
                      <a:pt x="4" y="108"/>
                    </a:lnTo>
                    <a:lnTo>
                      <a:pt x="4" y="107"/>
                    </a:lnTo>
                    <a:lnTo>
                      <a:pt x="4" y="106"/>
                    </a:lnTo>
                    <a:lnTo>
                      <a:pt x="4" y="103"/>
                    </a:lnTo>
                    <a:lnTo>
                      <a:pt x="4" y="100"/>
                    </a:lnTo>
                    <a:lnTo>
                      <a:pt x="4" y="96"/>
                    </a:lnTo>
                    <a:lnTo>
                      <a:pt x="4" y="91"/>
                    </a:lnTo>
                    <a:lnTo>
                      <a:pt x="4" y="85"/>
                    </a:lnTo>
                    <a:lnTo>
                      <a:pt x="3" y="80"/>
                    </a:lnTo>
                    <a:lnTo>
                      <a:pt x="3" y="73"/>
                    </a:lnTo>
                    <a:lnTo>
                      <a:pt x="3" y="67"/>
                    </a:lnTo>
                    <a:lnTo>
                      <a:pt x="3" y="61"/>
                    </a:lnTo>
                    <a:lnTo>
                      <a:pt x="3" y="55"/>
                    </a:lnTo>
                    <a:lnTo>
                      <a:pt x="3" y="50"/>
                    </a:lnTo>
                  </a:path>
                </a:pathLst>
              </a:custGeom>
              <a:solidFill>
                <a:srgbClr val="602020"/>
              </a:solidFill>
              <a:ln w="12700" cap="rnd">
                <a:noFill/>
                <a:round/>
                <a:headEnd/>
                <a:tailEnd/>
              </a:ln>
            </p:spPr>
            <p:txBody>
              <a:bodyPr/>
              <a:lstStyle/>
              <a:p>
                <a:endParaRPr lang="en-US">
                  <a:solidFill>
                    <a:srgbClr val="000000"/>
                  </a:solidFill>
                </a:endParaRPr>
              </a:p>
            </p:txBody>
          </p:sp>
          <p:sp>
            <p:nvSpPr>
              <p:cNvPr id="29449" name="Freeform 570"/>
              <p:cNvSpPr>
                <a:spLocks/>
              </p:cNvSpPr>
              <p:nvPr/>
            </p:nvSpPr>
            <p:spPr bwMode="auto">
              <a:xfrm>
                <a:off x="3608" y="2657"/>
                <a:ext cx="47" cy="230"/>
              </a:xfrm>
              <a:custGeom>
                <a:avLst/>
                <a:gdLst>
                  <a:gd name="T0" fmla="*/ 38 w 47"/>
                  <a:gd name="T1" fmla="*/ 228 h 230"/>
                  <a:gd name="T2" fmla="*/ 40 w 47"/>
                  <a:gd name="T3" fmla="*/ 227 h 230"/>
                  <a:gd name="T4" fmla="*/ 41 w 47"/>
                  <a:gd name="T5" fmla="*/ 220 h 230"/>
                  <a:gd name="T6" fmla="*/ 41 w 47"/>
                  <a:gd name="T7" fmla="*/ 212 h 230"/>
                  <a:gd name="T8" fmla="*/ 41 w 47"/>
                  <a:gd name="T9" fmla="*/ 197 h 230"/>
                  <a:gd name="T10" fmla="*/ 41 w 47"/>
                  <a:gd name="T11" fmla="*/ 179 h 230"/>
                  <a:gd name="T12" fmla="*/ 41 w 47"/>
                  <a:gd name="T13" fmla="*/ 163 h 230"/>
                  <a:gd name="T14" fmla="*/ 41 w 47"/>
                  <a:gd name="T15" fmla="*/ 150 h 230"/>
                  <a:gd name="T16" fmla="*/ 41 w 47"/>
                  <a:gd name="T17" fmla="*/ 139 h 230"/>
                  <a:gd name="T18" fmla="*/ 41 w 47"/>
                  <a:gd name="T19" fmla="*/ 121 h 230"/>
                  <a:gd name="T20" fmla="*/ 41 w 47"/>
                  <a:gd name="T21" fmla="*/ 99 h 230"/>
                  <a:gd name="T22" fmla="*/ 41 w 47"/>
                  <a:gd name="T23" fmla="*/ 76 h 230"/>
                  <a:gd name="T24" fmla="*/ 41 w 47"/>
                  <a:gd name="T25" fmla="*/ 59 h 230"/>
                  <a:gd name="T26" fmla="*/ 42 w 47"/>
                  <a:gd name="T27" fmla="*/ 46 h 230"/>
                  <a:gd name="T28" fmla="*/ 43 w 47"/>
                  <a:gd name="T29" fmla="*/ 35 h 230"/>
                  <a:gd name="T30" fmla="*/ 43 w 47"/>
                  <a:gd name="T31" fmla="*/ 26 h 230"/>
                  <a:gd name="T32" fmla="*/ 43 w 47"/>
                  <a:gd name="T33" fmla="*/ 18 h 230"/>
                  <a:gd name="T34" fmla="*/ 43 w 47"/>
                  <a:gd name="T35" fmla="*/ 14 h 230"/>
                  <a:gd name="T36" fmla="*/ 41 w 47"/>
                  <a:gd name="T37" fmla="*/ 12 h 230"/>
                  <a:gd name="T38" fmla="*/ 37 w 47"/>
                  <a:gd name="T39" fmla="*/ 9 h 230"/>
                  <a:gd name="T40" fmla="*/ 29 w 47"/>
                  <a:gd name="T41" fmla="*/ 7 h 230"/>
                  <a:gd name="T42" fmla="*/ 20 w 47"/>
                  <a:gd name="T43" fmla="*/ 5 h 230"/>
                  <a:gd name="T44" fmla="*/ 12 w 47"/>
                  <a:gd name="T45" fmla="*/ 4 h 230"/>
                  <a:gd name="T46" fmla="*/ 8 w 47"/>
                  <a:gd name="T47" fmla="*/ 2 h 230"/>
                  <a:gd name="T48" fmla="*/ 0 w 47"/>
                  <a:gd name="T49" fmla="*/ 1 h 230"/>
                  <a:gd name="T50" fmla="*/ 14 w 47"/>
                  <a:gd name="T51" fmla="*/ 2 h 230"/>
                  <a:gd name="T52" fmla="*/ 26 w 47"/>
                  <a:gd name="T53" fmla="*/ 4 h 230"/>
                  <a:gd name="T54" fmla="*/ 38 w 47"/>
                  <a:gd name="T55" fmla="*/ 7 h 230"/>
                  <a:gd name="T56" fmla="*/ 42 w 47"/>
                  <a:gd name="T57" fmla="*/ 7 h 230"/>
                  <a:gd name="T58" fmla="*/ 44 w 47"/>
                  <a:gd name="T59" fmla="*/ 9 h 230"/>
                  <a:gd name="T60" fmla="*/ 46 w 47"/>
                  <a:gd name="T61" fmla="*/ 14 h 230"/>
                  <a:gd name="T62" fmla="*/ 46 w 47"/>
                  <a:gd name="T63" fmla="*/ 21 h 230"/>
                  <a:gd name="T64" fmla="*/ 45 w 47"/>
                  <a:gd name="T65" fmla="*/ 31 h 230"/>
                  <a:gd name="T66" fmla="*/ 45 w 47"/>
                  <a:gd name="T67" fmla="*/ 42 h 230"/>
                  <a:gd name="T68" fmla="*/ 44 w 47"/>
                  <a:gd name="T69" fmla="*/ 52 h 230"/>
                  <a:gd name="T70" fmla="*/ 44 w 47"/>
                  <a:gd name="T71" fmla="*/ 60 h 230"/>
                  <a:gd name="T72" fmla="*/ 44 w 47"/>
                  <a:gd name="T73" fmla="*/ 64 h 230"/>
                  <a:gd name="T74" fmla="*/ 44 w 47"/>
                  <a:gd name="T75" fmla="*/ 77 h 230"/>
                  <a:gd name="T76" fmla="*/ 44 w 47"/>
                  <a:gd name="T77" fmla="*/ 95 h 230"/>
                  <a:gd name="T78" fmla="*/ 44 w 47"/>
                  <a:gd name="T79" fmla="*/ 115 h 230"/>
                  <a:gd name="T80" fmla="*/ 44 w 47"/>
                  <a:gd name="T81" fmla="*/ 130 h 230"/>
                  <a:gd name="T82" fmla="*/ 44 w 47"/>
                  <a:gd name="T83" fmla="*/ 139 h 230"/>
                  <a:gd name="T84" fmla="*/ 44 w 47"/>
                  <a:gd name="T85" fmla="*/ 147 h 230"/>
                  <a:gd name="T86" fmla="*/ 44 w 47"/>
                  <a:gd name="T87" fmla="*/ 155 h 230"/>
                  <a:gd name="T88" fmla="*/ 44 w 47"/>
                  <a:gd name="T89" fmla="*/ 163 h 230"/>
                  <a:gd name="T90" fmla="*/ 44 w 47"/>
                  <a:gd name="T91" fmla="*/ 170 h 230"/>
                  <a:gd name="T92" fmla="*/ 44 w 47"/>
                  <a:gd name="T93" fmla="*/ 175 h 230"/>
                  <a:gd name="T94" fmla="*/ 44 w 47"/>
                  <a:gd name="T95" fmla="*/ 182 h 230"/>
                  <a:gd name="T96" fmla="*/ 44 w 47"/>
                  <a:gd name="T97" fmla="*/ 192 h 230"/>
                  <a:gd name="T98" fmla="*/ 44 w 47"/>
                  <a:gd name="T99" fmla="*/ 204 h 230"/>
                  <a:gd name="T100" fmla="*/ 44 w 47"/>
                  <a:gd name="T101" fmla="*/ 216 h 230"/>
                  <a:gd name="T102" fmla="*/ 44 w 47"/>
                  <a:gd name="T103" fmla="*/ 222 h 230"/>
                  <a:gd name="T104" fmla="*/ 42 w 47"/>
                  <a:gd name="T105" fmla="*/ 228 h 2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7"/>
                  <a:gd name="T160" fmla="*/ 0 h 230"/>
                  <a:gd name="T161" fmla="*/ 47 w 47"/>
                  <a:gd name="T162" fmla="*/ 230 h 2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7" h="230">
                    <a:moveTo>
                      <a:pt x="38" y="228"/>
                    </a:moveTo>
                    <a:lnTo>
                      <a:pt x="38" y="228"/>
                    </a:lnTo>
                    <a:lnTo>
                      <a:pt x="38" y="227"/>
                    </a:lnTo>
                    <a:lnTo>
                      <a:pt x="39" y="227"/>
                    </a:lnTo>
                    <a:lnTo>
                      <a:pt x="40" y="227"/>
                    </a:lnTo>
                    <a:lnTo>
                      <a:pt x="41" y="225"/>
                    </a:lnTo>
                    <a:lnTo>
                      <a:pt x="41" y="222"/>
                    </a:lnTo>
                    <a:lnTo>
                      <a:pt x="41" y="220"/>
                    </a:lnTo>
                    <a:lnTo>
                      <a:pt x="41" y="218"/>
                    </a:lnTo>
                    <a:lnTo>
                      <a:pt x="41" y="215"/>
                    </a:lnTo>
                    <a:lnTo>
                      <a:pt x="41" y="212"/>
                    </a:lnTo>
                    <a:lnTo>
                      <a:pt x="41" y="207"/>
                    </a:lnTo>
                    <a:lnTo>
                      <a:pt x="41" y="202"/>
                    </a:lnTo>
                    <a:lnTo>
                      <a:pt x="41" y="197"/>
                    </a:lnTo>
                    <a:lnTo>
                      <a:pt x="41" y="191"/>
                    </a:lnTo>
                    <a:lnTo>
                      <a:pt x="41" y="185"/>
                    </a:lnTo>
                    <a:lnTo>
                      <a:pt x="41" y="179"/>
                    </a:lnTo>
                    <a:lnTo>
                      <a:pt x="41" y="173"/>
                    </a:lnTo>
                    <a:lnTo>
                      <a:pt x="41" y="168"/>
                    </a:lnTo>
                    <a:lnTo>
                      <a:pt x="41" y="163"/>
                    </a:lnTo>
                    <a:lnTo>
                      <a:pt x="41" y="158"/>
                    </a:lnTo>
                    <a:lnTo>
                      <a:pt x="41" y="153"/>
                    </a:lnTo>
                    <a:lnTo>
                      <a:pt x="41" y="150"/>
                    </a:lnTo>
                    <a:lnTo>
                      <a:pt x="41" y="148"/>
                    </a:lnTo>
                    <a:lnTo>
                      <a:pt x="41" y="144"/>
                    </a:lnTo>
                    <a:lnTo>
                      <a:pt x="41" y="139"/>
                    </a:lnTo>
                    <a:lnTo>
                      <a:pt x="41" y="134"/>
                    </a:lnTo>
                    <a:lnTo>
                      <a:pt x="41" y="128"/>
                    </a:lnTo>
                    <a:lnTo>
                      <a:pt x="41" y="121"/>
                    </a:lnTo>
                    <a:lnTo>
                      <a:pt x="41" y="114"/>
                    </a:lnTo>
                    <a:lnTo>
                      <a:pt x="41" y="106"/>
                    </a:lnTo>
                    <a:lnTo>
                      <a:pt x="41" y="99"/>
                    </a:lnTo>
                    <a:lnTo>
                      <a:pt x="41" y="91"/>
                    </a:lnTo>
                    <a:lnTo>
                      <a:pt x="41" y="84"/>
                    </a:lnTo>
                    <a:lnTo>
                      <a:pt x="41" y="76"/>
                    </a:lnTo>
                    <a:lnTo>
                      <a:pt x="41" y="70"/>
                    </a:lnTo>
                    <a:lnTo>
                      <a:pt x="41" y="64"/>
                    </a:lnTo>
                    <a:lnTo>
                      <a:pt x="41" y="59"/>
                    </a:lnTo>
                    <a:lnTo>
                      <a:pt x="41" y="55"/>
                    </a:lnTo>
                    <a:lnTo>
                      <a:pt x="42" y="51"/>
                    </a:lnTo>
                    <a:lnTo>
                      <a:pt x="42" y="46"/>
                    </a:lnTo>
                    <a:lnTo>
                      <a:pt x="42" y="42"/>
                    </a:lnTo>
                    <a:lnTo>
                      <a:pt x="42" y="38"/>
                    </a:lnTo>
                    <a:lnTo>
                      <a:pt x="43" y="35"/>
                    </a:lnTo>
                    <a:lnTo>
                      <a:pt x="43" y="32"/>
                    </a:lnTo>
                    <a:lnTo>
                      <a:pt x="43" y="28"/>
                    </a:lnTo>
                    <a:lnTo>
                      <a:pt x="43" y="26"/>
                    </a:lnTo>
                    <a:lnTo>
                      <a:pt x="43" y="23"/>
                    </a:lnTo>
                    <a:lnTo>
                      <a:pt x="43" y="21"/>
                    </a:lnTo>
                    <a:lnTo>
                      <a:pt x="43" y="18"/>
                    </a:lnTo>
                    <a:lnTo>
                      <a:pt x="43" y="17"/>
                    </a:lnTo>
                    <a:lnTo>
                      <a:pt x="43" y="16"/>
                    </a:lnTo>
                    <a:lnTo>
                      <a:pt x="43" y="14"/>
                    </a:lnTo>
                    <a:lnTo>
                      <a:pt x="43" y="12"/>
                    </a:lnTo>
                    <a:lnTo>
                      <a:pt x="42" y="12"/>
                    </a:lnTo>
                    <a:lnTo>
                      <a:pt x="41" y="12"/>
                    </a:lnTo>
                    <a:lnTo>
                      <a:pt x="41" y="10"/>
                    </a:lnTo>
                    <a:lnTo>
                      <a:pt x="39" y="10"/>
                    </a:lnTo>
                    <a:lnTo>
                      <a:pt x="37" y="9"/>
                    </a:lnTo>
                    <a:lnTo>
                      <a:pt x="35" y="8"/>
                    </a:lnTo>
                    <a:lnTo>
                      <a:pt x="31" y="7"/>
                    </a:lnTo>
                    <a:lnTo>
                      <a:pt x="29" y="7"/>
                    </a:lnTo>
                    <a:lnTo>
                      <a:pt x="27" y="7"/>
                    </a:lnTo>
                    <a:lnTo>
                      <a:pt x="23" y="7"/>
                    </a:lnTo>
                    <a:lnTo>
                      <a:pt x="20" y="5"/>
                    </a:lnTo>
                    <a:lnTo>
                      <a:pt x="17" y="5"/>
                    </a:lnTo>
                    <a:lnTo>
                      <a:pt x="14" y="4"/>
                    </a:lnTo>
                    <a:lnTo>
                      <a:pt x="12" y="4"/>
                    </a:lnTo>
                    <a:lnTo>
                      <a:pt x="12" y="3"/>
                    </a:lnTo>
                    <a:lnTo>
                      <a:pt x="11" y="3"/>
                    </a:lnTo>
                    <a:lnTo>
                      <a:pt x="8" y="2"/>
                    </a:lnTo>
                    <a:lnTo>
                      <a:pt x="4" y="2"/>
                    </a:lnTo>
                    <a:lnTo>
                      <a:pt x="2" y="1"/>
                    </a:lnTo>
                    <a:lnTo>
                      <a:pt x="0" y="1"/>
                    </a:lnTo>
                    <a:lnTo>
                      <a:pt x="1" y="0"/>
                    </a:lnTo>
                    <a:lnTo>
                      <a:pt x="5" y="1"/>
                    </a:lnTo>
                    <a:lnTo>
                      <a:pt x="14" y="2"/>
                    </a:lnTo>
                    <a:lnTo>
                      <a:pt x="17" y="2"/>
                    </a:lnTo>
                    <a:lnTo>
                      <a:pt x="21" y="3"/>
                    </a:lnTo>
                    <a:lnTo>
                      <a:pt x="26" y="4"/>
                    </a:lnTo>
                    <a:lnTo>
                      <a:pt x="31" y="5"/>
                    </a:lnTo>
                    <a:lnTo>
                      <a:pt x="35" y="6"/>
                    </a:lnTo>
                    <a:lnTo>
                      <a:pt x="38" y="7"/>
                    </a:lnTo>
                    <a:lnTo>
                      <a:pt x="41" y="7"/>
                    </a:lnTo>
                    <a:lnTo>
                      <a:pt x="42" y="7"/>
                    </a:lnTo>
                    <a:lnTo>
                      <a:pt x="43" y="7"/>
                    </a:lnTo>
                    <a:lnTo>
                      <a:pt x="44" y="8"/>
                    </a:lnTo>
                    <a:lnTo>
                      <a:pt x="44" y="9"/>
                    </a:lnTo>
                    <a:lnTo>
                      <a:pt x="45" y="10"/>
                    </a:lnTo>
                    <a:lnTo>
                      <a:pt x="46" y="12"/>
                    </a:lnTo>
                    <a:lnTo>
                      <a:pt x="46" y="14"/>
                    </a:lnTo>
                    <a:lnTo>
                      <a:pt x="46" y="16"/>
                    </a:lnTo>
                    <a:lnTo>
                      <a:pt x="46" y="18"/>
                    </a:lnTo>
                    <a:lnTo>
                      <a:pt x="46" y="21"/>
                    </a:lnTo>
                    <a:lnTo>
                      <a:pt x="46" y="24"/>
                    </a:lnTo>
                    <a:lnTo>
                      <a:pt x="45" y="27"/>
                    </a:lnTo>
                    <a:lnTo>
                      <a:pt x="45" y="31"/>
                    </a:lnTo>
                    <a:lnTo>
                      <a:pt x="45" y="35"/>
                    </a:lnTo>
                    <a:lnTo>
                      <a:pt x="45" y="38"/>
                    </a:lnTo>
                    <a:lnTo>
                      <a:pt x="45" y="42"/>
                    </a:lnTo>
                    <a:lnTo>
                      <a:pt x="45" y="46"/>
                    </a:lnTo>
                    <a:lnTo>
                      <a:pt x="45" y="50"/>
                    </a:lnTo>
                    <a:lnTo>
                      <a:pt x="44" y="52"/>
                    </a:lnTo>
                    <a:lnTo>
                      <a:pt x="44" y="56"/>
                    </a:lnTo>
                    <a:lnTo>
                      <a:pt x="44" y="58"/>
                    </a:lnTo>
                    <a:lnTo>
                      <a:pt x="44" y="60"/>
                    </a:lnTo>
                    <a:lnTo>
                      <a:pt x="44" y="61"/>
                    </a:lnTo>
                    <a:lnTo>
                      <a:pt x="44" y="64"/>
                    </a:lnTo>
                    <a:lnTo>
                      <a:pt x="44" y="68"/>
                    </a:lnTo>
                    <a:lnTo>
                      <a:pt x="44" y="72"/>
                    </a:lnTo>
                    <a:lnTo>
                      <a:pt x="44" y="77"/>
                    </a:lnTo>
                    <a:lnTo>
                      <a:pt x="44" y="83"/>
                    </a:lnTo>
                    <a:lnTo>
                      <a:pt x="44" y="89"/>
                    </a:lnTo>
                    <a:lnTo>
                      <a:pt x="44" y="95"/>
                    </a:lnTo>
                    <a:lnTo>
                      <a:pt x="44" y="102"/>
                    </a:lnTo>
                    <a:lnTo>
                      <a:pt x="44" y="109"/>
                    </a:lnTo>
                    <a:lnTo>
                      <a:pt x="44" y="115"/>
                    </a:lnTo>
                    <a:lnTo>
                      <a:pt x="44" y="120"/>
                    </a:lnTo>
                    <a:lnTo>
                      <a:pt x="44" y="126"/>
                    </a:lnTo>
                    <a:lnTo>
                      <a:pt x="44" y="130"/>
                    </a:lnTo>
                    <a:lnTo>
                      <a:pt x="44" y="134"/>
                    </a:lnTo>
                    <a:lnTo>
                      <a:pt x="44" y="137"/>
                    </a:lnTo>
                    <a:lnTo>
                      <a:pt x="44" y="139"/>
                    </a:lnTo>
                    <a:lnTo>
                      <a:pt x="44" y="142"/>
                    </a:lnTo>
                    <a:lnTo>
                      <a:pt x="44" y="144"/>
                    </a:lnTo>
                    <a:lnTo>
                      <a:pt x="44" y="147"/>
                    </a:lnTo>
                    <a:lnTo>
                      <a:pt x="44" y="149"/>
                    </a:lnTo>
                    <a:lnTo>
                      <a:pt x="44" y="152"/>
                    </a:lnTo>
                    <a:lnTo>
                      <a:pt x="44" y="155"/>
                    </a:lnTo>
                    <a:lnTo>
                      <a:pt x="44" y="158"/>
                    </a:lnTo>
                    <a:lnTo>
                      <a:pt x="44" y="160"/>
                    </a:lnTo>
                    <a:lnTo>
                      <a:pt x="44" y="163"/>
                    </a:lnTo>
                    <a:lnTo>
                      <a:pt x="44" y="165"/>
                    </a:lnTo>
                    <a:lnTo>
                      <a:pt x="44" y="168"/>
                    </a:lnTo>
                    <a:lnTo>
                      <a:pt x="44" y="170"/>
                    </a:lnTo>
                    <a:lnTo>
                      <a:pt x="44" y="172"/>
                    </a:lnTo>
                    <a:lnTo>
                      <a:pt x="44" y="173"/>
                    </a:lnTo>
                    <a:lnTo>
                      <a:pt x="44" y="175"/>
                    </a:lnTo>
                    <a:lnTo>
                      <a:pt x="44" y="177"/>
                    </a:lnTo>
                    <a:lnTo>
                      <a:pt x="44" y="179"/>
                    </a:lnTo>
                    <a:lnTo>
                      <a:pt x="44" y="182"/>
                    </a:lnTo>
                    <a:lnTo>
                      <a:pt x="44" y="185"/>
                    </a:lnTo>
                    <a:lnTo>
                      <a:pt x="44" y="189"/>
                    </a:lnTo>
                    <a:lnTo>
                      <a:pt x="44" y="192"/>
                    </a:lnTo>
                    <a:lnTo>
                      <a:pt x="44" y="197"/>
                    </a:lnTo>
                    <a:lnTo>
                      <a:pt x="44" y="201"/>
                    </a:lnTo>
                    <a:lnTo>
                      <a:pt x="44" y="204"/>
                    </a:lnTo>
                    <a:lnTo>
                      <a:pt x="44" y="208"/>
                    </a:lnTo>
                    <a:lnTo>
                      <a:pt x="44" y="212"/>
                    </a:lnTo>
                    <a:lnTo>
                      <a:pt x="44" y="216"/>
                    </a:lnTo>
                    <a:lnTo>
                      <a:pt x="44" y="218"/>
                    </a:lnTo>
                    <a:lnTo>
                      <a:pt x="44" y="221"/>
                    </a:lnTo>
                    <a:lnTo>
                      <a:pt x="44" y="222"/>
                    </a:lnTo>
                    <a:lnTo>
                      <a:pt x="44" y="224"/>
                    </a:lnTo>
                    <a:lnTo>
                      <a:pt x="43" y="227"/>
                    </a:lnTo>
                    <a:lnTo>
                      <a:pt x="42" y="228"/>
                    </a:lnTo>
                    <a:lnTo>
                      <a:pt x="41" y="229"/>
                    </a:lnTo>
                    <a:lnTo>
                      <a:pt x="38" y="228"/>
                    </a:lnTo>
                  </a:path>
                </a:pathLst>
              </a:custGeom>
              <a:solidFill>
                <a:srgbClr val="402000"/>
              </a:solidFill>
              <a:ln w="12700" cap="rnd">
                <a:noFill/>
                <a:round/>
                <a:headEnd/>
                <a:tailEnd/>
              </a:ln>
            </p:spPr>
            <p:txBody>
              <a:bodyPr/>
              <a:lstStyle/>
              <a:p>
                <a:endParaRPr lang="en-US">
                  <a:solidFill>
                    <a:srgbClr val="000000"/>
                  </a:solidFill>
                </a:endParaRPr>
              </a:p>
            </p:txBody>
          </p:sp>
          <p:sp>
            <p:nvSpPr>
              <p:cNvPr id="29450" name="Freeform 571"/>
              <p:cNvSpPr>
                <a:spLocks/>
              </p:cNvSpPr>
              <p:nvPr/>
            </p:nvSpPr>
            <p:spPr bwMode="auto">
              <a:xfrm>
                <a:off x="3364" y="2595"/>
                <a:ext cx="286" cy="292"/>
              </a:xfrm>
              <a:custGeom>
                <a:avLst/>
                <a:gdLst>
                  <a:gd name="T0" fmla="*/ 8 w 286"/>
                  <a:gd name="T1" fmla="*/ 7 h 292"/>
                  <a:gd name="T2" fmla="*/ 21 w 286"/>
                  <a:gd name="T3" fmla="*/ 13 h 292"/>
                  <a:gd name="T4" fmla="*/ 37 w 286"/>
                  <a:gd name="T5" fmla="*/ 19 h 292"/>
                  <a:gd name="T6" fmla="*/ 47 w 286"/>
                  <a:gd name="T7" fmla="*/ 23 h 292"/>
                  <a:gd name="T8" fmla="*/ 59 w 286"/>
                  <a:gd name="T9" fmla="*/ 26 h 292"/>
                  <a:gd name="T10" fmla="*/ 81 w 286"/>
                  <a:gd name="T11" fmla="*/ 33 h 292"/>
                  <a:gd name="T12" fmla="*/ 112 w 286"/>
                  <a:gd name="T13" fmla="*/ 39 h 292"/>
                  <a:gd name="T14" fmla="*/ 151 w 286"/>
                  <a:gd name="T15" fmla="*/ 49 h 292"/>
                  <a:gd name="T16" fmla="*/ 198 w 286"/>
                  <a:gd name="T17" fmla="*/ 57 h 292"/>
                  <a:gd name="T18" fmla="*/ 234 w 286"/>
                  <a:gd name="T19" fmla="*/ 64 h 292"/>
                  <a:gd name="T20" fmla="*/ 252 w 286"/>
                  <a:gd name="T21" fmla="*/ 66 h 292"/>
                  <a:gd name="T22" fmla="*/ 272 w 286"/>
                  <a:gd name="T23" fmla="*/ 70 h 292"/>
                  <a:gd name="T24" fmla="*/ 283 w 286"/>
                  <a:gd name="T25" fmla="*/ 74 h 292"/>
                  <a:gd name="T26" fmla="*/ 285 w 286"/>
                  <a:gd name="T27" fmla="*/ 82 h 292"/>
                  <a:gd name="T28" fmla="*/ 284 w 286"/>
                  <a:gd name="T29" fmla="*/ 95 h 292"/>
                  <a:gd name="T30" fmla="*/ 284 w 286"/>
                  <a:gd name="T31" fmla="*/ 110 h 292"/>
                  <a:gd name="T32" fmla="*/ 283 w 286"/>
                  <a:gd name="T33" fmla="*/ 119 h 292"/>
                  <a:gd name="T34" fmla="*/ 283 w 286"/>
                  <a:gd name="T35" fmla="*/ 141 h 292"/>
                  <a:gd name="T36" fmla="*/ 282 w 286"/>
                  <a:gd name="T37" fmla="*/ 167 h 292"/>
                  <a:gd name="T38" fmla="*/ 282 w 286"/>
                  <a:gd name="T39" fmla="*/ 183 h 292"/>
                  <a:gd name="T40" fmla="*/ 283 w 286"/>
                  <a:gd name="T41" fmla="*/ 213 h 292"/>
                  <a:gd name="T42" fmla="*/ 283 w 286"/>
                  <a:gd name="T43" fmla="*/ 252 h 292"/>
                  <a:gd name="T44" fmla="*/ 283 w 286"/>
                  <a:gd name="T45" fmla="*/ 273 h 292"/>
                  <a:gd name="T46" fmla="*/ 282 w 286"/>
                  <a:gd name="T47" fmla="*/ 287 h 292"/>
                  <a:gd name="T48" fmla="*/ 277 w 286"/>
                  <a:gd name="T49" fmla="*/ 290 h 292"/>
                  <a:gd name="T50" fmla="*/ 282 w 286"/>
                  <a:gd name="T51" fmla="*/ 285 h 292"/>
                  <a:gd name="T52" fmla="*/ 282 w 286"/>
                  <a:gd name="T53" fmla="*/ 278 h 292"/>
                  <a:gd name="T54" fmla="*/ 282 w 286"/>
                  <a:gd name="T55" fmla="*/ 269 h 292"/>
                  <a:gd name="T56" fmla="*/ 282 w 286"/>
                  <a:gd name="T57" fmla="*/ 249 h 292"/>
                  <a:gd name="T58" fmla="*/ 282 w 286"/>
                  <a:gd name="T59" fmla="*/ 227 h 292"/>
                  <a:gd name="T60" fmla="*/ 282 w 286"/>
                  <a:gd name="T61" fmla="*/ 219 h 292"/>
                  <a:gd name="T62" fmla="*/ 282 w 286"/>
                  <a:gd name="T63" fmla="*/ 202 h 292"/>
                  <a:gd name="T64" fmla="*/ 282 w 286"/>
                  <a:gd name="T65" fmla="*/ 177 h 292"/>
                  <a:gd name="T66" fmla="*/ 282 w 286"/>
                  <a:gd name="T67" fmla="*/ 162 h 292"/>
                  <a:gd name="T68" fmla="*/ 282 w 286"/>
                  <a:gd name="T69" fmla="*/ 148 h 292"/>
                  <a:gd name="T70" fmla="*/ 282 w 286"/>
                  <a:gd name="T71" fmla="*/ 124 h 292"/>
                  <a:gd name="T72" fmla="*/ 283 w 286"/>
                  <a:gd name="T73" fmla="*/ 105 h 292"/>
                  <a:gd name="T74" fmla="*/ 283 w 286"/>
                  <a:gd name="T75" fmla="*/ 89 h 292"/>
                  <a:gd name="T76" fmla="*/ 283 w 286"/>
                  <a:gd name="T77" fmla="*/ 76 h 292"/>
                  <a:gd name="T78" fmla="*/ 276 w 286"/>
                  <a:gd name="T79" fmla="*/ 71 h 292"/>
                  <a:gd name="T80" fmla="*/ 259 w 286"/>
                  <a:gd name="T81" fmla="*/ 69 h 292"/>
                  <a:gd name="T82" fmla="*/ 240 w 286"/>
                  <a:gd name="T83" fmla="*/ 65 h 292"/>
                  <a:gd name="T84" fmla="*/ 232 w 286"/>
                  <a:gd name="T85" fmla="*/ 64 h 292"/>
                  <a:gd name="T86" fmla="*/ 209 w 286"/>
                  <a:gd name="T87" fmla="*/ 59 h 292"/>
                  <a:gd name="T88" fmla="*/ 173 w 286"/>
                  <a:gd name="T89" fmla="*/ 54 h 292"/>
                  <a:gd name="T90" fmla="*/ 144 w 286"/>
                  <a:gd name="T91" fmla="*/ 48 h 292"/>
                  <a:gd name="T92" fmla="*/ 126 w 286"/>
                  <a:gd name="T93" fmla="*/ 43 h 292"/>
                  <a:gd name="T94" fmla="*/ 111 w 286"/>
                  <a:gd name="T95" fmla="*/ 40 h 292"/>
                  <a:gd name="T96" fmla="*/ 102 w 286"/>
                  <a:gd name="T97" fmla="*/ 38 h 292"/>
                  <a:gd name="T98" fmla="*/ 91 w 286"/>
                  <a:gd name="T99" fmla="*/ 35 h 292"/>
                  <a:gd name="T100" fmla="*/ 66 w 286"/>
                  <a:gd name="T101" fmla="*/ 28 h 292"/>
                  <a:gd name="T102" fmla="*/ 42 w 286"/>
                  <a:gd name="T103" fmla="*/ 22 h 292"/>
                  <a:gd name="T104" fmla="*/ 23 w 286"/>
                  <a:gd name="T105" fmla="*/ 16 h 292"/>
                  <a:gd name="T106" fmla="*/ 6 w 286"/>
                  <a:gd name="T107" fmla="*/ 7 h 292"/>
                  <a:gd name="T108" fmla="*/ 1 w 286"/>
                  <a:gd name="T109" fmla="*/ 2 h 29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86"/>
                  <a:gd name="T166" fmla="*/ 0 h 292"/>
                  <a:gd name="T167" fmla="*/ 286 w 286"/>
                  <a:gd name="T168" fmla="*/ 292 h 29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86" h="292">
                    <a:moveTo>
                      <a:pt x="1" y="1"/>
                    </a:moveTo>
                    <a:lnTo>
                      <a:pt x="3" y="3"/>
                    </a:lnTo>
                    <a:lnTo>
                      <a:pt x="5" y="5"/>
                    </a:lnTo>
                    <a:lnTo>
                      <a:pt x="8" y="7"/>
                    </a:lnTo>
                    <a:lnTo>
                      <a:pt x="10" y="8"/>
                    </a:lnTo>
                    <a:lnTo>
                      <a:pt x="13" y="9"/>
                    </a:lnTo>
                    <a:lnTo>
                      <a:pt x="15" y="10"/>
                    </a:lnTo>
                    <a:lnTo>
                      <a:pt x="18" y="12"/>
                    </a:lnTo>
                    <a:lnTo>
                      <a:pt x="21" y="13"/>
                    </a:lnTo>
                    <a:lnTo>
                      <a:pt x="24" y="14"/>
                    </a:lnTo>
                    <a:lnTo>
                      <a:pt x="28" y="16"/>
                    </a:lnTo>
                    <a:lnTo>
                      <a:pt x="30" y="17"/>
                    </a:lnTo>
                    <a:lnTo>
                      <a:pt x="34" y="18"/>
                    </a:lnTo>
                    <a:lnTo>
                      <a:pt x="37" y="19"/>
                    </a:lnTo>
                    <a:lnTo>
                      <a:pt x="40" y="21"/>
                    </a:lnTo>
                    <a:lnTo>
                      <a:pt x="43" y="22"/>
                    </a:lnTo>
                    <a:lnTo>
                      <a:pt x="44" y="22"/>
                    </a:lnTo>
                    <a:lnTo>
                      <a:pt x="45" y="22"/>
                    </a:lnTo>
                    <a:lnTo>
                      <a:pt x="47" y="23"/>
                    </a:lnTo>
                    <a:lnTo>
                      <a:pt x="48" y="23"/>
                    </a:lnTo>
                    <a:lnTo>
                      <a:pt x="51" y="23"/>
                    </a:lnTo>
                    <a:lnTo>
                      <a:pt x="53" y="25"/>
                    </a:lnTo>
                    <a:lnTo>
                      <a:pt x="56" y="25"/>
                    </a:lnTo>
                    <a:lnTo>
                      <a:pt x="59" y="26"/>
                    </a:lnTo>
                    <a:lnTo>
                      <a:pt x="64" y="28"/>
                    </a:lnTo>
                    <a:lnTo>
                      <a:pt x="67" y="28"/>
                    </a:lnTo>
                    <a:lnTo>
                      <a:pt x="72" y="29"/>
                    </a:lnTo>
                    <a:lnTo>
                      <a:pt x="76" y="31"/>
                    </a:lnTo>
                    <a:lnTo>
                      <a:pt x="81" y="33"/>
                    </a:lnTo>
                    <a:lnTo>
                      <a:pt x="87" y="33"/>
                    </a:lnTo>
                    <a:lnTo>
                      <a:pt x="93" y="35"/>
                    </a:lnTo>
                    <a:lnTo>
                      <a:pt x="99" y="37"/>
                    </a:lnTo>
                    <a:lnTo>
                      <a:pt x="105" y="38"/>
                    </a:lnTo>
                    <a:lnTo>
                      <a:pt x="112" y="39"/>
                    </a:lnTo>
                    <a:lnTo>
                      <a:pt x="120" y="41"/>
                    </a:lnTo>
                    <a:lnTo>
                      <a:pt x="127" y="43"/>
                    </a:lnTo>
                    <a:lnTo>
                      <a:pt x="135" y="44"/>
                    </a:lnTo>
                    <a:lnTo>
                      <a:pt x="143" y="47"/>
                    </a:lnTo>
                    <a:lnTo>
                      <a:pt x="151" y="49"/>
                    </a:lnTo>
                    <a:lnTo>
                      <a:pt x="160" y="50"/>
                    </a:lnTo>
                    <a:lnTo>
                      <a:pt x="169" y="52"/>
                    </a:lnTo>
                    <a:lnTo>
                      <a:pt x="179" y="54"/>
                    </a:lnTo>
                    <a:lnTo>
                      <a:pt x="188" y="55"/>
                    </a:lnTo>
                    <a:lnTo>
                      <a:pt x="198" y="57"/>
                    </a:lnTo>
                    <a:lnTo>
                      <a:pt x="208" y="59"/>
                    </a:lnTo>
                    <a:lnTo>
                      <a:pt x="219" y="61"/>
                    </a:lnTo>
                    <a:lnTo>
                      <a:pt x="230" y="63"/>
                    </a:lnTo>
                    <a:lnTo>
                      <a:pt x="232" y="63"/>
                    </a:lnTo>
                    <a:lnTo>
                      <a:pt x="234" y="64"/>
                    </a:lnTo>
                    <a:lnTo>
                      <a:pt x="237" y="64"/>
                    </a:lnTo>
                    <a:lnTo>
                      <a:pt x="240" y="64"/>
                    </a:lnTo>
                    <a:lnTo>
                      <a:pt x="244" y="65"/>
                    </a:lnTo>
                    <a:lnTo>
                      <a:pt x="248" y="66"/>
                    </a:lnTo>
                    <a:lnTo>
                      <a:pt x="252" y="66"/>
                    </a:lnTo>
                    <a:lnTo>
                      <a:pt x="257" y="67"/>
                    </a:lnTo>
                    <a:lnTo>
                      <a:pt x="261" y="68"/>
                    </a:lnTo>
                    <a:lnTo>
                      <a:pt x="265" y="69"/>
                    </a:lnTo>
                    <a:lnTo>
                      <a:pt x="269" y="69"/>
                    </a:lnTo>
                    <a:lnTo>
                      <a:pt x="272" y="70"/>
                    </a:lnTo>
                    <a:lnTo>
                      <a:pt x="276" y="70"/>
                    </a:lnTo>
                    <a:lnTo>
                      <a:pt x="277" y="71"/>
                    </a:lnTo>
                    <a:lnTo>
                      <a:pt x="279" y="71"/>
                    </a:lnTo>
                    <a:lnTo>
                      <a:pt x="282" y="73"/>
                    </a:lnTo>
                    <a:lnTo>
                      <a:pt x="283" y="74"/>
                    </a:lnTo>
                    <a:lnTo>
                      <a:pt x="284" y="76"/>
                    </a:lnTo>
                    <a:lnTo>
                      <a:pt x="285" y="78"/>
                    </a:lnTo>
                    <a:lnTo>
                      <a:pt x="285" y="79"/>
                    </a:lnTo>
                    <a:lnTo>
                      <a:pt x="285" y="80"/>
                    </a:lnTo>
                    <a:lnTo>
                      <a:pt x="285" y="82"/>
                    </a:lnTo>
                    <a:lnTo>
                      <a:pt x="284" y="84"/>
                    </a:lnTo>
                    <a:lnTo>
                      <a:pt x="284" y="87"/>
                    </a:lnTo>
                    <a:lnTo>
                      <a:pt x="284" y="89"/>
                    </a:lnTo>
                    <a:lnTo>
                      <a:pt x="284" y="93"/>
                    </a:lnTo>
                    <a:lnTo>
                      <a:pt x="284" y="95"/>
                    </a:lnTo>
                    <a:lnTo>
                      <a:pt x="284" y="99"/>
                    </a:lnTo>
                    <a:lnTo>
                      <a:pt x="284" y="101"/>
                    </a:lnTo>
                    <a:lnTo>
                      <a:pt x="284" y="105"/>
                    </a:lnTo>
                    <a:lnTo>
                      <a:pt x="284" y="107"/>
                    </a:lnTo>
                    <a:lnTo>
                      <a:pt x="284" y="110"/>
                    </a:lnTo>
                    <a:lnTo>
                      <a:pt x="284" y="111"/>
                    </a:lnTo>
                    <a:lnTo>
                      <a:pt x="283" y="113"/>
                    </a:lnTo>
                    <a:lnTo>
                      <a:pt x="283" y="115"/>
                    </a:lnTo>
                    <a:lnTo>
                      <a:pt x="283" y="116"/>
                    </a:lnTo>
                    <a:lnTo>
                      <a:pt x="283" y="119"/>
                    </a:lnTo>
                    <a:lnTo>
                      <a:pt x="283" y="122"/>
                    </a:lnTo>
                    <a:lnTo>
                      <a:pt x="283" y="126"/>
                    </a:lnTo>
                    <a:lnTo>
                      <a:pt x="283" y="130"/>
                    </a:lnTo>
                    <a:lnTo>
                      <a:pt x="283" y="135"/>
                    </a:lnTo>
                    <a:lnTo>
                      <a:pt x="283" y="141"/>
                    </a:lnTo>
                    <a:lnTo>
                      <a:pt x="283" y="146"/>
                    </a:lnTo>
                    <a:lnTo>
                      <a:pt x="283" y="152"/>
                    </a:lnTo>
                    <a:lnTo>
                      <a:pt x="283" y="157"/>
                    </a:lnTo>
                    <a:lnTo>
                      <a:pt x="282" y="162"/>
                    </a:lnTo>
                    <a:lnTo>
                      <a:pt x="282" y="167"/>
                    </a:lnTo>
                    <a:lnTo>
                      <a:pt x="282" y="171"/>
                    </a:lnTo>
                    <a:lnTo>
                      <a:pt x="282" y="176"/>
                    </a:lnTo>
                    <a:lnTo>
                      <a:pt x="282" y="179"/>
                    </a:lnTo>
                    <a:lnTo>
                      <a:pt x="282" y="181"/>
                    </a:lnTo>
                    <a:lnTo>
                      <a:pt x="282" y="183"/>
                    </a:lnTo>
                    <a:lnTo>
                      <a:pt x="282" y="187"/>
                    </a:lnTo>
                    <a:lnTo>
                      <a:pt x="282" y="192"/>
                    </a:lnTo>
                    <a:lnTo>
                      <a:pt x="282" y="198"/>
                    </a:lnTo>
                    <a:lnTo>
                      <a:pt x="282" y="206"/>
                    </a:lnTo>
                    <a:lnTo>
                      <a:pt x="283" y="213"/>
                    </a:lnTo>
                    <a:lnTo>
                      <a:pt x="283" y="221"/>
                    </a:lnTo>
                    <a:lnTo>
                      <a:pt x="283" y="229"/>
                    </a:lnTo>
                    <a:lnTo>
                      <a:pt x="283" y="237"/>
                    </a:lnTo>
                    <a:lnTo>
                      <a:pt x="283" y="245"/>
                    </a:lnTo>
                    <a:lnTo>
                      <a:pt x="283" y="252"/>
                    </a:lnTo>
                    <a:lnTo>
                      <a:pt x="283" y="258"/>
                    </a:lnTo>
                    <a:lnTo>
                      <a:pt x="283" y="264"/>
                    </a:lnTo>
                    <a:lnTo>
                      <a:pt x="283" y="268"/>
                    </a:lnTo>
                    <a:lnTo>
                      <a:pt x="283" y="272"/>
                    </a:lnTo>
                    <a:lnTo>
                      <a:pt x="283" y="273"/>
                    </a:lnTo>
                    <a:lnTo>
                      <a:pt x="283" y="275"/>
                    </a:lnTo>
                    <a:lnTo>
                      <a:pt x="283" y="278"/>
                    </a:lnTo>
                    <a:lnTo>
                      <a:pt x="284" y="281"/>
                    </a:lnTo>
                    <a:lnTo>
                      <a:pt x="283" y="283"/>
                    </a:lnTo>
                    <a:lnTo>
                      <a:pt x="282" y="287"/>
                    </a:lnTo>
                    <a:lnTo>
                      <a:pt x="281" y="289"/>
                    </a:lnTo>
                    <a:lnTo>
                      <a:pt x="279" y="291"/>
                    </a:lnTo>
                    <a:lnTo>
                      <a:pt x="276" y="291"/>
                    </a:lnTo>
                    <a:lnTo>
                      <a:pt x="277" y="291"/>
                    </a:lnTo>
                    <a:lnTo>
                      <a:pt x="277" y="290"/>
                    </a:lnTo>
                    <a:lnTo>
                      <a:pt x="278" y="290"/>
                    </a:lnTo>
                    <a:lnTo>
                      <a:pt x="280" y="289"/>
                    </a:lnTo>
                    <a:lnTo>
                      <a:pt x="281" y="288"/>
                    </a:lnTo>
                    <a:lnTo>
                      <a:pt x="282" y="287"/>
                    </a:lnTo>
                    <a:lnTo>
                      <a:pt x="282" y="285"/>
                    </a:lnTo>
                    <a:lnTo>
                      <a:pt x="282" y="284"/>
                    </a:lnTo>
                    <a:lnTo>
                      <a:pt x="282" y="283"/>
                    </a:lnTo>
                    <a:lnTo>
                      <a:pt x="282" y="282"/>
                    </a:lnTo>
                    <a:lnTo>
                      <a:pt x="282" y="280"/>
                    </a:lnTo>
                    <a:lnTo>
                      <a:pt x="282" y="278"/>
                    </a:lnTo>
                    <a:lnTo>
                      <a:pt x="282" y="276"/>
                    </a:lnTo>
                    <a:lnTo>
                      <a:pt x="282" y="274"/>
                    </a:lnTo>
                    <a:lnTo>
                      <a:pt x="282" y="273"/>
                    </a:lnTo>
                    <a:lnTo>
                      <a:pt x="282" y="271"/>
                    </a:lnTo>
                    <a:lnTo>
                      <a:pt x="282" y="269"/>
                    </a:lnTo>
                    <a:lnTo>
                      <a:pt x="282" y="266"/>
                    </a:lnTo>
                    <a:lnTo>
                      <a:pt x="282" y="263"/>
                    </a:lnTo>
                    <a:lnTo>
                      <a:pt x="282" y="258"/>
                    </a:lnTo>
                    <a:lnTo>
                      <a:pt x="282" y="254"/>
                    </a:lnTo>
                    <a:lnTo>
                      <a:pt x="282" y="249"/>
                    </a:lnTo>
                    <a:lnTo>
                      <a:pt x="282" y="245"/>
                    </a:lnTo>
                    <a:lnTo>
                      <a:pt x="282" y="240"/>
                    </a:lnTo>
                    <a:lnTo>
                      <a:pt x="282" y="236"/>
                    </a:lnTo>
                    <a:lnTo>
                      <a:pt x="282" y="232"/>
                    </a:lnTo>
                    <a:lnTo>
                      <a:pt x="282" y="227"/>
                    </a:lnTo>
                    <a:lnTo>
                      <a:pt x="282" y="224"/>
                    </a:lnTo>
                    <a:lnTo>
                      <a:pt x="282" y="222"/>
                    </a:lnTo>
                    <a:lnTo>
                      <a:pt x="282" y="221"/>
                    </a:lnTo>
                    <a:lnTo>
                      <a:pt x="282" y="220"/>
                    </a:lnTo>
                    <a:lnTo>
                      <a:pt x="282" y="219"/>
                    </a:lnTo>
                    <a:lnTo>
                      <a:pt x="282" y="217"/>
                    </a:lnTo>
                    <a:lnTo>
                      <a:pt x="282" y="215"/>
                    </a:lnTo>
                    <a:lnTo>
                      <a:pt x="282" y="212"/>
                    </a:lnTo>
                    <a:lnTo>
                      <a:pt x="282" y="207"/>
                    </a:lnTo>
                    <a:lnTo>
                      <a:pt x="282" y="202"/>
                    </a:lnTo>
                    <a:lnTo>
                      <a:pt x="282" y="197"/>
                    </a:lnTo>
                    <a:lnTo>
                      <a:pt x="282" y="192"/>
                    </a:lnTo>
                    <a:lnTo>
                      <a:pt x="282" y="187"/>
                    </a:lnTo>
                    <a:lnTo>
                      <a:pt x="282" y="181"/>
                    </a:lnTo>
                    <a:lnTo>
                      <a:pt x="282" y="177"/>
                    </a:lnTo>
                    <a:lnTo>
                      <a:pt x="282" y="172"/>
                    </a:lnTo>
                    <a:lnTo>
                      <a:pt x="282" y="169"/>
                    </a:lnTo>
                    <a:lnTo>
                      <a:pt x="282" y="166"/>
                    </a:lnTo>
                    <a:lnTo>
                      <a:pt x="282" y="163"/>
                    </a:lnTo>
                    <a:lnTo>
                      <a:pt x="282" y="162"/>
                    </a:lnTo>
                    <a:lnTo>
                      <a:pt x="282" y="161"/>
                    </a:lnTo>
                    <a:lnTo>
                      <a:pt x="282" y="159"/>
                    </a:lnTo>
                    <a:lnTo>
                      <a:pt x="282" y="156"/>
                    </a:lnTo>
                    <a:lnTo>
                      <a:pt x="282" y="152"/>
                    </a:lnTo>
                    <a:lnTo>
                      <a:pt x="282" y="148"/>
                    </a:lnTo>
                    <a:lnTo>
                      <a:pt x="282" y="144"/>
                    </a:lnTo>
                    <a:lnTo>
                      <a:pt x="282" y="139"/>
                    </a:lnTo>
                    <a:lnTo>
                      <a:pt x="282" y="134"/>
                    </a:lnTo>
                    <a:lnTo>
                      <a:pt x="282" y="129"/>
                    </a:lnTo>
                    <a:lnTo>
                      <a:pt x="282" y="124"/>
                    </a:lnTo>
                    <a:lnTo>
                      <a:pt x="282" y="119"/>
                    </a:lnTo>
                    <a:lnTo>
                      <a:pt x="282" y="115"/>
                    </a:lnTo>
                    <a:lnTo>
                      <a:pt x="283" y="111"/>
                    </a:lnTo>
                    <a:lnTo>
                      <a:pt x="283" y="108"/>
                    </a:lnTo>
                    <a:lnTo>
                      <a:pt x="283" y="105"/>
                    </a:lnTo>
                    <a:lnTo>
                      <a:pt x="283" y="104"/>
                    </a:lnTo>
                    <a:lnTo>
                      <a:pt x="283" y="101"/>
                    </a:lnTo>
                    <a:lnTo>
                      <a:pt x="283" y="98"/>
                    </a:lnTo>
                    <a:lnTo>
                      <a:pt x="283" y="94"/>
                    </a:lnTo>
                    <a:lnTo>
                      <a:pt x="283" y="89"/>
                    </a:lnTo>
                    <a:lnTo>
                      <a:pt x="284" y="85"/>
                    </a:lnTo>
                    <a:lnTo>
                      <a:pt x="284" y="82"/>
                    </a:lnTo>
                    <a:lnTo>
                      <a:pt x="284" y="79"/>
                    </a:lnTo>
                    <a:lnTo>
                      <a:pt x="283" y="78"/>
                    </a:lnTo>
                    <a:lnTo>
                      <a:pt x="283" y="76"/>
                    </a:lnTo>
                    <a:lnTo>
                      <a:pt x="282" y="74"/>
                    </a:lnTo>
                    <a:lnTo>
                      <a:pt x="281" y="73"/>
                    </a:lnTo>
                    <a:lnTo>
                      <a:pt x="278" y="72"/>
                    </a:lnTo>
                    <a:lnTo>
                      <a:pt x="277" y="72"/>
                    </a:lnTo>
                    <a:lnTo>
                      <a:pt x="276" y="71"/>
                    </a:lnTo>
                    <a:lnTo>
                      <a:pt x="273" y="71"/>
                    </a:lnTo>
                    <a:lnTo>
                      <a:pt x="270" y="70"/>
                    </a:lnTo>
                    <a:lnTo>
                      <a:pt x="267" y="70"/>
                    </a:lnTo>
                    <a:lnTo>
                      <a:pt x="263" y="69"/>
                    </a:lnTo>
                    <a:lnTo>
                      <a:pt x="259" y="69"/>
                    </a:lnTo>
                    <a:lnTo>
                      <a:pt x="255" y="68"/>
                    </a:lnTo>
                    <a:lnTo>
                      <a:pt x="251" y="67"/>
                    </a:lnTo>
                    <a:lnTo>
                      <a:pt x="247" y="67"/>
                    </a:lnTo>
                    <a:lnTo>
                      <a:pt x="243" y="66"/>
                    </a:lnTo>
                    <a:lnTo>
                      <a:pt x="240" y="65"/>
                    </a:lnTo>
                    <a:lnTo>
                      <a:pt x="237" y="65"/>
                    </a:lnTo>
                    <a:lnTo>
                      <a:pt x="235" y="64"/>
                    </a:lnTo>
                    <a:lnTo>
                      <a:pt x="233" y="64"/>
                    </a:lnTo>
                    <a:lnTo>
                      <a:pt x="232" y="64"/>
                    </a:lnTo>
                    <a:lnTo>
                      <a:pt x="229" y="64"/>
                    </a:lnTo>
                    <a:lnTo>
                      <a:pt x="226" y="63"/>
                    </a:lnTo>
                    <a:lnTo>
                      <a:pt x="221" y="62"/>
                    </a:lnTo>
                    <a:lnTo>
                      <a:pt x="215" y="61"/>
                    </a:lnTo>
                    <a:lnTo>
                      <a:pt x="209" y="59"/>
                    </a:lnTo>
                    <a:lnTo>
                      <a:pt x="201" y="59"/>
                    </a:lnTo>
                    <a:lnTo>
                      <a:pt x="195" y="57"/>
                    </a:lnTo>
                    <a:lnTo>
                      <a:pt x="187" y="56"/>
                    </a:lnTo>
                    <a:lnTo>
                      <a:pt x="180" y="54"/>
                    </a:lnTo>
                    <a:lnTo>
                      <a:pt x="173" y="54"/>
                    </a:lnTo>
                    <a:lnTo>
                      <a:pt x="165" y="52"/>
                    </a:lnTo>
                    <a:lnTo>
                      <a:pt x="160" y="51"/>
                    </a:lnTo>
                    <a:lnTo>
                      <a:pt x="153" y="49"/>
                    </a:lnTo>
                    <a:lnTo>
                      <a:pt x="148" y="49"/>
                    </a:lnTo>
                    <a:lnTo>
                      <a:pt x="144" y="48"/>
                    </a:lnTo>
                    <a:lnTo>
                      <a:pt x="140" y="47"/>
                    </a:lnTo>
                    <a:lnTo>
                      <a:pt x="137" y="45"/>
                    </a:lnTo>
                    <a:lnTo>
                      <a:pt x="133" y="45"/>
                    </a:lnTo>
                    <a:lnTo>
                      <a:pt x="130" y="44"/>
                    </a:lnTo>
                    <a:lnTo>
                      <a:pt x="126" y="43"/>
                    </a:lnTo>
                    <a:lnTo>
                      <a:pt x="123" y="43"/>
                    </a:lnTo>
                    <a:lnTo>
                      <a:pt x="120" y="42"/>
                    </a:lnTo>
                    <a:lnTo>
                      <a:pt x="116" y="41"/>
                    </a:lnTo>
                    <a:lnTo>
                      <a:pt x="114" y="40"/>
                    </a:lnTo>
                    <a:lnTo>
                      <a:pt x="111" y="40"/>
                    </a:lnTo>
                    <a:lnTo>
                      <a:pt x="109" y="39"/>
                    </a:lnTo>
                    <a:lnTo>
                      <a:pt x="106" y="39"/>
                    </a:lnTo>
                    <a:lnTo>
                      <a:pt x="104" y="38"/>
                    </a:lnTo>
                    <a:lnTo>
                      <a:pt x="103" y="38"/>
                    </a:lnTo>
                    <a:lnTo>
                      <a:pt x="102" y="38"/>
                    </a:lnTo>
                    <a:lnTo>
                      <a:pt x="101" y="38"/>
                    </a:lnTo>
                    <a:lnTo>
                      <a:pt x="100" y="38"/>
                    </a:lnTo>
                    <a:lnTo>
                      <a:pt x="98" y="37"/>
                    </a:lnTo>
                    <a:lnTo>
                      <a:pt x="94" y="36"/>
                    </a:lnTo>
                    <a:lnTo>
                      <a:pt x="91" y="35"/>
                    </a:lnTo>
                    <a:lnTo>
                      <a:pt x="87" y="34"/>
                    </a:lnTo>
                    <a:lnTo>
                      <a:pt x="82" y="33"/>
                    </a:lnTo>
                    <a:lnTo>
                      <a:pt x="77" y="32"/>
                    </a:lnTo>
                    <a:lnTo>
                      <a:pt x="71" y="30"/>
                    </a:lnTo>
                    <a:lnTo>
                      <a:pt x="66" y="28"/>
                    </a:lnTo>
                    <a:lnTo>
                      <a:pt x="60" y="28"/>
                    </a:lnTo>
                    <a:lnTo>
                      <a:pt x="55" y="26"/>
                    </a:lnTo>
                    <a:lnTo>
                      <a:pt x="50" y="24"/>
                    </a:lnTo>
                    <a:lnTo>
                      <a:pt x="46" y="23"/>
                    </a:lnTo>
                    <a:lnTo>
                      <a:pt x="42" y="22"/>
                    </a:lnTo>
                    <a:lnTo>
                      <a:pt x="38" y="21"/>
                    </a:lnTo>
                    <a:lnTo>
                      <a:pt x="36" y="20"/>
                    </a:lnTo>
                    <a:lnTo>
                      <a:pt x="31" y="18"/>
                    </a:lnTo>
                    <a:lnTo>
                      <a:pt x="28" y="17"/>
                    </a:lnTo>
                    <a:lnTo>
                      <a:pt x="23" y="16"/>
                    </a:lnTo>
                    <a:lnTo>
                      <a:pt x="20" y="14"/>
                    </a:lnTo>
                    <a:lnTo>
                      <a:pt x="17" y="13"/>
                    </a:lnTo>
                    <a:lnTo>
                      <a:pt x="13" y="11"/>
                    </a:lnTo>
                    <a:lnTo>
                      <a:pt x="10" y="9"/>
                    </a:lnTo>
                    <a:lnTo>
                      <a:pt x="6" y="7"/>
                    </a:lnTo>
                    <a:lnTo>
                      <a:pt x="6" y="6"/>
                    </a:lnTo>
                    <a:lnTo>
                      <a:pt x="5" y="5"/>
                    </a:lnTo>
                    <a:lnTo>
                      <a:pt x="3" y="4"/>
                    </a:lnTo>
                    <a:lnTo>
                      <a:pt x="3" y="3"/>
                    </a:lnTo>
                    <a:lnTo>
                      <a:pt x="1" y="2"/>
                    </a:lnTo>
                    <a:lnTo>
                      <a:pt x="1" y="1"/>
                    </a:lnTo>
                    <a:lnTo>
                      <a:pt x="0" y="0"/>
                    </a:lnTo>
                    <a:lnTo>
                      <a:pt x="1" y="1"/>
                    </a:lnTo>
                  </a:path>
                </a:pathLst>
              </a:custGeom>
              <a:solidFill>
                <a:srgbClr val="100000"/>
              </a:solidFill>
              <a:ln w="12700" cap="rnd">
                <a:noFill/>
                <a:round/>
                <a:headEnd/>
                <a:tailEnd/>
              </a:ln>
            </p:spPr>
            <p:txBody>
              <a:bodyPr/>
              <a:lstStyle/>
              <a:p>
                <a:endParaRPr lang="en-US">
                  <a:solidFill>
                    <a:srgbClr val="000000"/>
                  </a:solidFill>
                </a:endParaRPr>
              </a:p>
            </p:txBody>
          </p:sp>
          <p:sp>
            <p:nvSpPr>
              <p:cNvPr id="29451" name="Freeform 572"/>
              <p:cNvSpPr>
                <a:spLocks/>
              </p:cNvSpPr>
              <p:nvPr/>
            </p:nvSpPr>
            <p:spPr bwMode="auto">
              <a:xfrm>
                <a:off x="3367" y="2572"/>
                <a:ext cx="4" cy="8"/>
              </a:xfrm>
              <a:custGeom>
                <a:avLst/>
                <a:gdLst>
                  <a:gd name="T0" fmla="*/ 0 w 4"/>
                  <a:gd name="T1" fmla="*/ 0 h 8"/>
                  <a:gd name="T2" fmla="*/ 1 w 4"/>
                  <a:gd name="T3" fmla="*/ 0 h 8"/>
                  <a:gd name="T4" fmla="*/ 2 w 4"/>
                  <a:gd name="T5" fmla="*/ 1 h 8"/>
                  <a:gd name="T6" fmla="*/ 3 w 4"/>
                  <a:gd name="T7" fmla="*/ 1 h 8"/>
                  <a:gd name="T8" fmla="*/ 3 w 4"/>
                  <a:gd name="T9" fmla="*/ 3 h 8"/>
                  <a:gd name="T10" fmla="*/ 3 w 4"/>
                  <a:gd name="T11" fmla="*/ 4 h 8"/>
                  <a:gd name="T12" fmla="*/ 3 w 4"/>
                  <a:gd name="T13" fmla="*/ 5 h 8"/>
                  <a:gd name="T14" fmla="*/ 2 w 4"/>
                  <a:gd name="T15" fmla="*/ 7 h 8"/>
                  <a:gd name="T16" fmla="*/ 1 w 4"/>
                  <a:gd name="T17" fmla="*/ 7 h 8"/>
                  <a:gd name="T18" fmla="*/ 0 w 4"/>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8"/>
                  <a:gd name="T32" fmla="*/ 4 w 4"/>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8">
                    <a:moveTo>
                      <a:pt x="0" y="0"/>
                    </a:moveTo>
                    <a:lnTo>
                      <a:pt x="1" y="0"/>
                    </a:lnTo>
                    <a:lnTo>
                      <a:pt x="2" y="1"/>
                    </a:lnTo>
                    <a:lnTo>
                      <a:pt x="3" y="1"/>
                    </a:lnTo>
                    <a:lnTo>
                      <a:pt x="3" y="3"/>
                    </a:lnTo>
                    <a:lnTo>
                      <a:pt x="3" y="4"/>
                    </a:lnTo>
                    <a:lnTo>
                      <a:pt x="3" y="5"/>
                    </a:lnTo>
                    <a:lnTo>
                      <a:pt x="2" y="7"/>
                    </a:lnTo>
                    <a:lnTo>
                      <a:pt x="1" y="7"/>
                    </a:lnTo>
                    <a:lnTo>
                      <a:pt x="0" y="0"/>
                    </a:lnTo>
                  </a:path>
                </a:pathLst>
              </a:custGeom>
              <a:solidFill>
                <a:srgbClr val="502000"/>
              </a:solidFill>
              <a:ln w="12700" cap="rnd">
                <a:noFill/>
                <a:round/>
                <a:headEnd/>
                <a:tailEnd/>
              </a:ln>
            </p:spPr>
            <p:txBody>
              <a:bodyPr/>
              <a:lstStyle/>
              <a:p>
                <a:endParaRPr lang="en-US">
                  <a:solidFill>
                    <a:srgbClr val="000000"/>
                  </a:solidFill>
                </a:endParaRPr>
              </a:p>
            </p:txBody>
          </p:sp>
          <p:sp>
            <p:nvSpPr>
              <p:cNvPr id="29452" name="Freeform 573"/>
              <p:cNvSpPr>
                <a:spLocks/>
              </p:cNvSpPr>
              <p:nvPr/>
            </p:nvSpPr>
            <p:spPr bwMode="auto">
              <a:xfrm>
                <a:off x="3359" y="2572"/>
                <a:ext cx="24" cy="34"/>
              </a:xfrm>
              <a:custGeom>
                <a:avLst/>
                <a:gdLst>
                  <a:gd name="T0" fmla="*/ 19 w 24"/>
                  <a:gd name="T1" fmla="*/ 33 h 34"/>
                  <a:gd name="T2" fmla="*/ 19 w 24"/>
                  <a:gd name="T3" fmla="*/ 33 h 34"/>
                  <a:gd name="T4" fmla="*/ 11 w 24"/>
                  <a:gd name="T5" fmla="*/ 29 h 34"/>
                  <a:gd name="T6" fmla="*/ 6 w 24"/>
                  <a:gd name="T7" fmla="*/ 24 h 34"/>
                  <a:gd name="T8" fmla="*/ 1 w 24"/>
                  <a:gd name="T9" fmla="*/ 19 h 34"/>
                  <a:gd name="T10" fmla="*/ 0 w 24"/>
                  <a:gd name="T11" fmla="*/ 14 h 34"/>
                  <a:gd name="T12" fmla="*/ 0 w 24"/>
                  <a:gd name="T13" fmla="*/ 10 h 34"/>
                  <a:gd name="T14" fmla="*/ 1 w 24"/>
                  <a:gd name="T15" fmla="*/ 5 h 34"/>
                  <a:gd name="T16" fmla="*/ 3 w 24"/>
                  <a:gd name="T17" fmla="*/ 2 h 34"/>
                  <a:gd name="T18" fmla="*/ 7 w 24"/>
                  <a:gd name="T19" fmla="*/ 0 h 34"/>
                  <a:gd name="T20" fmla="*/ 10 w 24"/>
                  <a:gd name="T21" fmla="*/ 10 h 34"/>
                  <a:gd name="T22" fmla="*/ 10 w 24"/>
                  <a:gd name="T23" fmla="*/ 10 h 34"/>
                  <a:gd name="T24" fmla="*/ 10 w 24"/>
                  <a:gd name="T25" fmla="*/ 10 h 34"/>
                  <a:gd name="T26" fmla="*/ 10 w 24"/>
                  <a:gd name="T27" fmla="*/ 11 h 34"/>
                  <a:gd name="T28" fmla="*/ 10 w 24"/>
                  <a:gd name="T29" fmla="*/ 12 h 34"/>
                  <a:gd name="T30" fmla="*/ 11 w 24"/>
                  <a:gd name="T31" fmla="*/ 14 h 34"/>
                  <a:gd name="T32" fmla="*/ 13 w 24"/>
                  <a:gd name="T33" fmla="*/ 16 h 34"/>
                  <a:gd name="T34" fmla="*/ 17 w 24"/>
                  <a:gd name="T35" fmla="*/ 20 h 34"/>
                  <a:gd name="T36" fmla="*/ 23 w 24"/>
                  <a:gd name="T37" fmla="*/ 23 h 34"/>
                  <a:gd name="T38" fmla="*/ 19 w 24"/>
                  <a:gd name="T39" fmla="*/ 33 h 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34"/>
                  <a:gd name="T62" fmla="*/ 24 w 24"/>
                  <a:gd name="T63" fmla="*/ 34 h 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34">
                    <a:moveTo>
                      <a:pt x="19" y="33"/>
                    </a:moveTo>
                    <a:lnTo>
                      <a:pt x="19" y="33"/>
                    </a:lnTo>
                    <a:lnTo>
                      <a:pt x="11" y="29"/>
                    </a:lnTo>
                    <a:lnTo>
                      <a:pt x="6" y="24"/>
                    </a:lnTo>
                    <a:lnTo>
                      <a:pt x="1" y="19"/>
                    </a:lnTo>
                    <a:lnTo>
                      <a:pt x="0" y="14"/>
                    </a:lnTo>
                    <a:lnTo>
                      <a:pt x="0" y="10"/>
                    </a:lnTo>
                    <a:lnTo>
                      <a:pt x="1" y="5"/>
                    </a:lnTo>
                    <a:lnTo>
                      <a:pt x="3" y="2"/>
                    </a:lnTo>
                    <a:lnTo>
                      <a:pt x="7" y="0"/>
                    </a:lnTo>
                    <a:lnTo>
                      <a:pt x="10" y="10"/>
                    </a:lnTo>
                    <a:lnTo>
                      <a:pt x="10" y="11"/>
                    </a:lnTo>
                    <a:lnTo>
                      <a:pt x="10" y="12"/>
                    </a:lnTo>
                    <a:lnTo>
                      <a:pt x="11" y="14"/>
                    </a:lnTo>
                    <a:lnTo>
                      <a:pt x="13" y="16"/>
                    </a:lnTo>
                    <a:lnTo>
                      <a:pt x="17" y="20"/>
                    </a:lnTo>
                    <a:lnTo>
                      <a:pt x="23" y="23"/>
                    </a:lnTo>
                    <a:lnTo>
                      <a:pt x="19" y="33"/>
                    </a:lnTo>
                  </a:path>
                </a:pathLst>
              </a:custGeom>
              <a:solidFill>
                <a:srgbClr val="502000"/>
              </a:solidFill>
              <a:ln w="12700" cap="rnd">
                <a:noFill/>
                <a:round/>
                <a:headEnd/>
                <a:tailEnd/>
              </a:ln>
            </p:spPr>
            <p:txBody>
              <a:bodyPr/>
              <a:lstStyle/>
              <a:p>
                <a:endParaRPr lang="en-US">
                  <a:solidFill>
                    <a:srgbClr val="000000"/>
                  </a:solidFill>
                </a:endParaRPr>
              </a:p>
            </p:txBody>
          </p:sp>
          <p:sp>
            <p:nvSpPr>
              <p:cNvPr id="29453" name="Freeform 574"/>
              <p:cNvSpPr>
                <a:spLocks/>
              </p:cNvSpPr>
              <p:nvPr/>
            </p:nvSpPr>
            <p:spPr bwMode="auto">
              <a:xfrm>
                <a:off x="3382" y="2599"/>
                <a:ext cx="269" cy="68"/>
              </a:xfrm>
              <a:custGeom>
                <a:avLst/>
                <a:gdLst>
                  <a:gd name="T0" fmla="*/ 258 w 269"/>
                  <a:gd name="T1" fmla="*/ 65 h 68"/>
                  <a:gd name="T2" fmla="*/ 241 w 269"/>
                  <a:gd name="T3" fmla="*/ 63 h 68"/>
                  <a:gd name="T4" fmla="*/ 225 w 269"/>
                  <a:gd name="T5" fmla="*/ 61 h 68"/>
                  <a:gd name="T6" fmla="*/ 206 w 269"/>
                  <a:gd name="T7" fmla="*/ 57 h 68"/>
                  <a:gd name="T8" fmla="*/ 188 w 269"/>
                  <a:gd name="T9" fmla="*/ 54 h 68"/>
                  <a:gd name="T10" fmla="*/ 169 w 269"/>
                  <a:gd name="T11" fmla="*/ 51 h 68"/>
                  <a:gd name="T12" fmla="*/ 150 w 269"/>
                  <a:gd name="T13" fmla="*/ 48 h 68"/>
                  <a:gd name="T14" fmla="*/ 131 w 269"/>
                  <a:gd name="T15" fmla="*/ 44 h 68"/>
                  <a:gd name="T16" fmla="*/ 113 w 269"/>
                  <a:gd name="T17" fmla="*/ 41 h 68"/>
                  <a:gd name="T18" fmla="*/ 94 w 269"/>
                  <a:gd name="T19" fmla="*/ 37 h 68"/>
                  <a:gd name="T20" fmla="*/ 77 w 269"/>
                  <a:gd name="T21" fmla="*/ 33 h 68"/>
                  <a:gd name="T22" fmla="*/ 60 w 269"/>
                  <a:gd name="T23" fmla="*/ 29 h 68"/>
                  <a:gd name="T24" fmla="*/ 45 w 269"/>
                  <a:gd name="T25" fmla="*/ 25 h 68"/>
                  <a:gd name="T26" fmla="*/ 30 w 269"/>
                  <a:gd name="T27" fmla="*/ 21 h 68"/>
                  <a:gd name="T28" fmla="*/ 17 w 269"/>
                  <a:gd name="T29" fmla="*/ 17 h 68"/>
                  <a:gd name="T30" fmla="*/ 5 w 269"/>
                  <a:gd name="T31" fmla="*/ 13 h 68"/>
                  <a:gd name="T32" fmla="*/ 5 w 269"/>
                  <a:gd name="T33" fmla="*/ 0 h 68"/>
                  <a:gd name="T34" fmla="*/ 15 w 269"/>
                  <a:gd name="T35" fmla="*/ 3 h 68"/>
                  <a:gd name="T36" fmla="*/ 27 w 269"/>
                  <a:gd name="T37" fmla="*/ 7 h 68"/>
                  <a:gd name="T38" fmla="*/ 41 w 269"/>
                  <a:gd name="T39" fmla="*/ 11 h 68"/>
                  <a:gd name="T40" fmla="*/ 56 w 269"/>
                  <a:gd name="T41" fmla="*/ 15 h 68"/>
                  <a:gd name="T42" fmla="*/ 72 w 269"/>
                  <a:gd name="T43" fmla="*/ 19 h 68"/>
                  <a:gd name="T44" fmla="*/ 88 w 269"/>
                  <a:gd name="T45" fmla="*/ 23 h 68"/>
                  <a:gd name="T46" fmla="*/ 106 w 269"/>
                  <a:gd name="T47" fmla="*/ 26 h 68"/>
                  <a:gd name="T48" fmla="*/ 124 w 269"/>
                  <a:gd name="T49" fmla="*/ 30 h 68"/>
                  <a:gd name="T50" fmla="*/ 143 w 269"/>
                  <a:gd name="T51" fmla="*/ 34 h 68"/>
                  <a:gd name="T52" fmla="*/ 162 w 269"/>
                  <a:gd name="T53" fmla="*/ 37 h 68"/>
                  <a:gd name="T54" fmla="*/ 181 w 269"/>
                  <a:gd name="T55" fmla="*/ 41 h 68"/>
                  <a:gd name="T56" fmla="*/ 200 w 269"/>
                  <a:gd name="T57" fmla="*/ 44 h 68"/>
                  <a:gd name="T58" fmla="*/ 218 w 269"/>
                  <a:gd name="T59" fmla="*/ 47 h 68"/>
                  <a:gd name="T60" fmla="*/ 235 w 269"/>
                  <a:gd name="T61" fmla="*/ 50 h 68"/>
                  <a:gd name="T62" fmla="*/ 252 w 269"/>
                  <a:gd name="T63" fmla="*/ 53 h 68"/>
                  <a:gd name="T64" fmla="*/ 268 w 269"/>
                  <a:gd name="T65" fmla="*/ 55 h 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9"/>
                  <a:gd name="T100" fmla="*/ 0 h 68"/>
                  <a:gd name="T101" fmla="*/ 269 w 269"/>
                  <a:gd name="T102" fmla="*/ 68 h 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9" h="68">
                    <a:moveTo>
                      <a:pt x="266" y="67"/>
                    </a:moveTo>
                    <a:lnTo>
                      <a:pt x="258" y="65"/>
                    </a:lnTo>
                    <a:lnTo>
                      <a:pt x="250" y="65"/>
                    </a:lnTo>
                    <a:lnTo>
                      <a:pt x="241" y="63"/>
                    </a:lnTo>
                    <a:lnTo>
                      <a:pt x="233" y="61"/>
                    </a:lnTo>
                    <a:lnTo>
                      <a:pt x="225" y="61"/>
                    </a:lnTo>
                    <a:lnTo>
                      <a:pt x="215" y="59"/>
                    </a:lnTo>
                    <a:lnTo>
                      <a:pt x="206" y="57"/>
                    </a:lnTo>
                    <a:lnTo>
                      <a:pt x="197" y="56"/>
                    </a:lnTo>
                    <a:lnTo>
                      <a:pt x="188" y="54"/>
                    </a:lnTo>
                    <a:lnTo>
                      <a:pt x="179" y="53"/>
                    </a:lnTo>
                    <a:lnTo>
                      <a:pt x="169" y="51"/>
                    </a:lnTo>
                    <a:lnTo>
                      <a:pt x="159" y="49"/>
                    </a:lnTo>
                    <a:lnTo>
                      <a:pt x="150" y="48"/>
                    </a:lnTo>
                    <a:lnTo>
                      <a:pt x="141" y="45"/>
                    </a:lnTo>
                    <a:lnTo>
                      <a:pt x="131" y="44"/>
                    </a:lnTo>
                    <a:lnTo>
                      <a:pt x="122" y="42"/>
                    </a:lnTo>
                    <a:lnTo>
                      <a:pt x="113" y="41"/>
                    </a:lnTo>
                    <a:lnTo>
                      <a:pt x="104" y="38"/>
                    </a:lnTo>
                    <a:lnTo>
                      <a:pt x="94" y="37"/>
                    </a:lnTo>
                    <a:lnTo>
                      <a:pt x="86" y="34"/>
                    </a:lnTo>
                    <a:lnTo>
                      <a:pt x="77" y="33"/>
                    </a:lnTo>
                    <a:lnTo>
                      <a:pt x="68" y="30"/>
                    </a:lnTo>
                    <a:lnTo>
                      <a:pt x="60" y="29"/>
                    </a:lnTo>
                    <a:lnTo>
                      <a:pt x="53" y="27"/>
                    </a:lnTo>
                    <a:lnTo>
                      <a:pt x="45" y="25"/>
                    </a:lnTo>
                    <a:lnTo>
                      <a:pt x="38" y="22"/>
                    </a:lnTo>
                    <a:lnTo>
                      <a:pt x="30" y="21"/>
                    </a:lnTo>
                    <a:lnTo>
                      <a:pt x="23" y="18"/>
                    </a:lnTo>
                    <a:lnTo>
                      <a:pt x="17" y="17"/>
                    </a:lnTo>
                    <a:lnTo>
                      <a:pt x="11" y="14"/>
                    </a:lnTo>
                    <a:lnTo>
                      <a:pt x="5" y="13"/>
                    </a:lnTo>
                    <a:lnTo>
                      <a:pt x="0" y="10"/>
                    </a:lnTo>
                    <a:lnTo>
                      <a:pt x="5" y="0"/>
                    </a:lnTo>
                    <a:lnTo>
                      <a:pt x="10" y="2"/>
                    </a:lnTo>
                    <a:lnTo>
                      <a:pt x="15" y="3"/>
                    </a:lnTo>
                    <a:lnTo>
                      <a:pt x="21" y="6"/>
                    </a:lnTo>
                    <a:lnTo>
                      <a:pt x="27" y="7"/>
                    </a:lnTo>
                    <a:lnTo>
                      <a:pt x="33" y="10"/>
                    </a:lnTo>
                    <a:lnTo>
                      <a:pt x="41" y="11"/>
                    </a:lnTo>
                    <a:lnTo>
                      <a:pt x="48" y="14"/>
                    </a:lnTo>
                    <a:lnTo>
                      <a:pt x="56" y="15"/>
                    </a:lnTo>
                    <a:lnTo>
                      <a:pt x="63" y="17"/>
                    </a:lnTo>
                    <a:lnTo>
                      <a:pt x="72" y="19"/>
                    </a:lnTo>
                    <a:lnTo>
                      <a:pt x="80" y="21"/>
                    </a:lnTo>
                    <a:lnTo>
                      <a:pt x="88" y="23"/>
                    </a:lnTo>
                    <a:lnTo>
                      <a:pt x="98" y="25"/>
                    </a:lnTo>
                    <a:lnTo>
                      <a:pt x="106" y="26"/>
                    </a:lnTo>
                    <a:lnTo>
                      <a:pt x="115" y="29"/>
                    </a:lnTo>
                    <a:lnTo>
                      <a:pt x="124" y="30"/>
                    </a:lnTo>
                    <a:lnTo>
                      <a:pt x="134" y="32"/>
                    </a:lnTo>
                    <a:lnTo>
                      <a:pt x="143" y="34"/>
                    </a:lnTo>
                    <a:lnTo>
                      <a:pt x="153" y="36"/>
                    </a:lnTo>
                    <a:lnTo>
                      <a:pt x="162" y="37"/>
                    </a:lnTo>
                    <a:lnTo>
                      <a:pt x="171" y="39"/>
                    </a:lnTo>
                    <a:lnTo>
                      <a:pt x="181" y="41"/>
                    </a:lnTo>
                    <a:lnTo>
                      <a:pt x="190" y="42"/>
                    </a:lnTo>
                    <a:lnTo>
                      <a:pt x="200" y="44"/>
                    </a:lnTo>
                    <a:lnTo>
                      <a:pt x="209" y="45"/>
                    </a:lnTo>
                    <a:lnTo>
                      <a:pt x="218" y="47"/>
                    </a:lnTo>
                    <a:lnTo>
                      <a:pt x="226" y="49"/>
                    </a:lnTo>
                    <a:lnTo>
                      <a:pt x="235" y="50"/>
                    </a:lnTo>
                    <a:lnTo>
                      <a:pt x="244" y="52"/>
                    </a:lnTo>
                    <a:lnTo>
                      <a:pt x="252" y="53"/>
                    </a:lnTo>
                    <a:lnTo>
                      <a:pt x="260" y="54"/>
                    </a:lnTo>
                    <a:lnTo>
                      <a:pt x="268" y="55"/>
                    </a:lnTo>
                    <a:lnTo>
                      <a:pt x="266" y="67"/>
                    </a:lnTo>
                  </a:path>
                </a:pathLst>
              </a:custGeom>
              <a:solidFill>
                <a:srgbClr val="502000"/>
              </a:solidFill>
              <a:ln w="12700" cap="rnd">
                <a:noFill/>
                <a:round/>
                <a:headEnd/>
                <a:tailEnd/>
              </a:ln>
            </p:spPr>
            <p:txBody>
              <a:bodyPr/>
              <a:lstStyle/>
              <a:p>
                <a:endParaRPr lang="en-US">
                  <a:solidFill>
                    <a:srgbClr val="000000"/>
                  </a:solidFill>
                </a:endParaRPr>
              </a:p>
            </p:txBody>
          </p:sp>
          <p:sp>
            <p:nvSpPr>
              <p:cNvPr id="29454" name="Freeform 575"/>
              <p:cNvSpPr>
                <a:spLocks/>
              </p:cNvSpPr>
              <p:nvPr/>
            </p:nvSpPr>
            <p:spPr bwMode="auto">
              <a:xfrm>
                <a:off x="3653" y="2658"/>
                <a:ext cx="3" cy="9"/>
              </a:xfrm>
              <a:custGeom>
                <a:avLst/>
                <a:gdLst>
                  <a:gd name="T0" fmla="*/ 1 w 3"/>
                  <a:gd name="T1" fmla="*/ 0 h 9"/>
                  <a:gd name="T2" fmla="*/ 1 w 3"/>
                  <a:gd name="T3" fmla="*/ 1 h 9"/>
                  <a:gd name="T4" fmla="*/ 2 w 3"/>
                  <a:gd name="T5" fmla="*/ 2 h 9"/>
                  <a:gd name="T6" fmla="*/ 2 w 3"/>
                  <a:gd name="T7" fmla="*/ 3 h 9"/>
                  <a:gd name="T8" fmla="*/ 2 w 3"/>
                  <a:gd name="T9" fmla="*/ 5 h 9"/>
                  <a:gd name="T10" fmla="*/ 2 w 3"/>
                  <a:gd name="T11" fmla="*/ 6 h 9"/>
                  <a:gd name="T12" fmla="*/ 1 w 3"/>
                  <a:gd name="T13" fmla="*/ 7 h 9"/>
                  <a:gd name="T14" fmla="*/ 1 w 3"/>
                  <a:gd name="T15" fmla="*/ 8 h 9"/>
                  <a:gd name="T16" fmla="*/ 0 w 3"/>
                  <a:gd name="T17" fmla="*/ 8 h 9"/>
                  <a:gd name="T18" fmla="*/ 1 w 3"/>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9"/>
                  <a:gd name="T32" fmla="*/ 3 w 3"/>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9">
                    <a:moveTo>
                      <a:pt x="1" y="0"/>
                    </a:moveTo>
                    <a:lnTo>
                      <a:pt x="1" y="1"/>
                    </a:lnTo>
                    <a:lnTo>
                      <a:pt x="2" y="2"/>
                    </a:lnTo>
                    <a:lnTo>
                      <a:pt x="2" y="3"/>
                    </a:lnTo>
                    <a:lnTo>
                      <a:pt x="2" y="5"/>
                    </a:lnTo>
                    <a:lnTo>
                      <a:pt x="2" y="6"/>
                    </a:lnTo>
                    <a:lnTo>
                      <a:pt x="1" y="7"/>
                    </a:lnTo>
                    <a:lnTo>
                      <a:pt x="1" y="8"/>
                    </a:lnTo>
                    <a:lnTo>
                      <a:pt x="0" y="8"/>
                    </a:lnTo>
                    <a:lnTo>
                      <a:pt x="1" y="0"/>
                    </a:lnTo>
                  </a:path>
                </a:pathLst>
              </a:custGeom>
              <a:solidFill>
                <a:srgbClr val="502000"/>
              </a:solidFill>
              <a:ln w="12700" cap="rnd">
                <a:noFill/>
                <a:round/>
                <a:headEnd/>
                <a:tailEnd/>
              </a:ln>
            </p:spPr>
            <p:txBody>
              <a:bodyPr/>
              <a:lstStyle/>
              <a:p>
                <a:endParaRPr lang="en-US">
                  <a:solidFill>
                    <a:srgbClr val="000000"/>
                  </a:solidFill>
                </a:endParaRPr>
              </a:p>
            </p:txBody>
          </p:sp>
          <p:sp>
            <p:nvSpPr>
              <p:cNvPr id="29455" name="Freeform 576"/>
              <p:cNvSpPr>
                <a:spLocks/>
              </p:cNvSpPr>
              <p:nvPr/>
            </p:nvSpPr>
            <p:spPr bwMode="auto">
              <a:xfrm>
                <a:off x="3621" y="2518"/>
                <a:ext cx="2" cy="3"/>
              </a:xfrm>
              <a:custGeom>
                <a:avLst/>
                <a:gdLst>
                  <a:gd name="T0" fmla="*/ 0 w 2"/>
                  <a:gd name="T1" fmla="*/ 0 h 3"/>
                  <a:gd name="T2" fmla="*/ 0 w 2"/>
                  <a:gd name="T3" fmla="*/ 0 h 3"/>
                  <a:gd name="T4" fmla="*/ 0 w 2"/>
                  <a:gd name="T5" fmla="*/ 0 h 3"/>
                  <a:gd name="T6" fmla="*/ 1 w 2"/>
                  <a:gd name="T7" fmla="*/ 0 h 3"/>
                  <a:gd name="T8" fmla="*/ 1 w 2"/>
                  <a:gd name="T9" fmla="*/ 1 h 3"/>
                  <a:gd name="T10" fmla="*/ 1 w 2"/>
                  <a:gd name="T11" fmla="*/ 1 h 3"/>
                  <a:gd name="T12" fmla="*/ 1 w 2"/>
                  <a:gd name="T13" fmla="*/ 1 h 3"/>
                  <a:gd name="T14" fmla="*/ 1 w 2"/>
                  <a:gd name="T15" fmla="*/ 2 h 3"/>
                  <a:gd name="T16" fmla="*/ 1 w 2"/>
                  <a:gd name="T17" fmla="*/ 2 h 3"/>
                  <a:gd name="T18" fmla="*/ 0 w 2"/>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3"/>
                  <a:gd name="T32" fmla="*/ 2 w 2"/>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3">
                    <a:moveTo>
                      <a:pt x="0" y="0"/>
                    </a:moveTo>
                    <a:lnTo>
                      <a:pt x="0" y="0"/>
                    </a:lnTo>
                    <a:lnTo>
                      <a:pt x="1" y="0"/>
                    </a:lnTo>
                    <a:lnTo>
                      <a:pt x="1" y="1"/>
                    </a:lnTo>
                    <a:lnTo>
                      <a:pt x="1" y="2"/>
                    </a:lnTo>
                    <a:lnTo>
                      <a:pt x="0" y="0"/>
                    </a:lnTo>
                  </a:path>
                </a:pathLst>
              </a:custGeom>
              <a:solidFill>
                <a:srgbClr val="502000"/>
              </a:solidFill>
              <a:ln w="12700" cap="rnd">
                <a:noFill/>
                <a:round/>
                <a:headEnd/>
                <a:tailEnd/>
              </a:ln>
            </p:spPr>
            <p:txBody>
              <a:bodyPr/>
              <a:lstStyle/>
              <a:p>
                <a:endParaRPr lang="en-US">
                  <a:solidFill>
                    <a:srgbClr val="000000"/>
                  </a:solidFill>
                </a:endParaRPr>
              </a:p>
            </p:txBody>
          </p:sp>
          <p:sp>
            <p:nvSpPr>
              <p:cNvPr id="29456" name="Freeform 577"/>
              <p:cNvSpPr>
                <a:spLocks/>
              </p:cNvSpPr>
              <p:nvPr/>
            </p:nvSpPr>
            <p:spPr bwMode="auto">
              <a:xfrm>
                <a:off x="3607" y="2518"/>
                <a:ext cx="15" cy="13"/>
              </a:xfrm>
              <a:custGeom>
                <a:avLst/>
                <a:gdLst>
                  <a:gd name="T0" fmla="*/ 0 w 15"/>
                  <a:gd name="T1" fmla="*/ 7 h 13"/>
                  <a:gd name="T2" fmla="*/ 0 w 15"/>
                  <a:gd name="T3" fmla="*/ 7 h 13"/>
                  <a:gd name="T4" fmla="*/ 1 w 15"/>
                  <a:gd name="T5" fmla="*/ 6 h 13"/>
                  <a:gd name="T6" fmla="*/ 3 w 15"/>
                  <a:gd name="T7" fmla="*/ 5 h 13"/>
                  <a:gd name="T8" fmla="*/ 5 w 15"/>
                  <a:gd name="T9" fmla="*/ 4 h 13"/>
                  <a:gd name="T10" fmla="*/ 7 w 15"/>
                  <a:gd name="T11" fmla="*/ 3 h 13"/>
                  <a:gd name="T12" fmla="*/ 8 w 15"/>
                  <a:gd name="T13" fmla="*/ 2 h 13"/>
                  <a:gd name="T14" fmla="*/ 10 w 15"/>
                  <a:gd name="T15" fmla="*/ 1 h 13"/>
                  <a:gd name="T16" fmla="*/ 10 w 15"/>
                  <a:gd name="T17" fmla="*/ 1 h 13"/>
                  <a:gd name="T18" fmla="*/ 11 w 15"/>
                  <a:gd name="T19" fmla="*/ 0 h 13"/>
                  <a:gd name="T20" fmla="*/ 14 w 15"/>
                  <a:gd name="T21" fmla="*/ 5 h 13"/>
                  <a:gd name="T22" fmla="*/ 13 w 15"/>
                  <a:gd name="T23" fmla="*/ 6 h 13"/>
                  <a:gd name="T24" fmla="*/ 11 w 15"/>
                  <a:gd name="T25" fmla="*/ 7 h 13"/>
                  <a:gd name="T26" fmla="*/ 10 w 15"/>
                  <a:gd name="T27" fmla="*/ 8 h 13"/>
                  <a:gd name="T28" fmla="*/ 8 w 15"/>
                  <a:gd name="T29" fmla="*/ 9 h 13"/>
                  <a:gd name="T30" fmla="*/ 6 w 15"/>
                  <a:gd name="T31" fmla="*/ 10 h 13"/>
                  <a:gd name="T32" fmla="*/ 4 w 15"/>
                  <a:gd name="T33" fmla="*/ 11 h 13"/>
                  <a:gd name="T34" fmla="*/ 3 w 15"/>
                  <a:gd name="T35" fmla="*/ 12 h 13"/>
                  <a:gd name="T36" fmla="*/ 0 w 15"/>
                  <a:gd name="T37" fmla="*/ 7 h 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
                  <a:gd name="T58" fmla="*/ 0 h 13"/>
                  <a:gd name="T59" fmla="*/ 15 w 15"/>
                  <a:gd name="T60" fmla="*/ 13 h 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 h="13">
                    <a:moveTo>
                      <a:pt x="0" y="7"/>
                    </a:moveTo>
                    <a:lnTo>
                      <a:pt x="0" y="7"/>
                    </a:lnTo>
                    <a:lnTo>
                      <a:pt x="1" y="6"/>
                    </a:lnTo>
                    <a:lnTo>
                      <a:pt x="3" y="5"/>
                    </a:lnTo>
                    <a:lnTo>
                      <a:pt x="5" y="4"/>
                    </a:lnTo>
                    <a:lnTo>
                      <a:pt x="7" y="3"/>
                    </a:lnTo>
                    <a:lnTo>
                      <a:pt x="8" y="2"/>
                    </a:lnTo>
                    <a:lnTo>
                      <a:pt x="10" y="1"/>
                    </a:lnTo>
                    <a:lnTo>
                      <a:pt x="11" y="0"/>
                    </a:lnTo>
                    <a:lnTo>
                      <a:pt x="14" y="5"/>
                    </a:lnTo>
                    <a:lnTo>
                      <a:pt x="13" y="6"/>
                    </a:lnTo>
                    <a:lnTo>
                      <a:pt x="11" y="7"/>
                    </a:lnTo>
                    <a:lnTo>
                      <a:pt x="10" y="8"/>
                    </a:lnTo>
                    <a:lnTo>
                      <a:pt x="8" y="9"/>
                    </a:lnTo>
                    <a:lnTo>
                      <a:pt x="6" y="10"/>
                    </a:lnTo>
                    <a:lnTo>
                      <a:pt x="4" y="11"/>
                    </a:lnTo>
                    <a:lnTo>
                      <a:pt x="3" y="12"/>
                    </a:lnTo>
                    <a:lnTo>
                      <a:pt x="0" y="7"/>
                    </a:lnTo>
                  </a:path>
                </a:pathLst>
              </a:custGeom>
              <a:solidFill>
                <a:srgbClr val="502000"/>
              </a:solidFill>
              <a:ln w="12700" cap="rnd">
                <a:noFill/>
                <a:round/>
                <a:headEnd/>
                <a:tailEnd/>
              </a:ln>
            </p:spPr>
            <p:txBody>
              <a:bodyPr/>
              <a:lstStyle/>
              <a:p>
                <a:endParaRPr lang="en-US">
                  <a:solidFill>
                    <a:srgbClr val="000000"/>
                  </a:solidFill>
                </a:endParaRPr>
              </a:p>
            </p:txBody>
          </p:sp>
          <p:sp>
            <p:nvSpPr>
              <p:cNvPr id="29457" name="Freeform 578"/>
              <p:cNvSpPr>
                <a:spLocks/>
              </p:cNvSpPr>
              <p:nvPr/>
            </p:nvSpPr>
            <p:spPr bwMode="auto">
              <a:xfrm>
                <a:off x="3597" y="2528"/>
                <a:ext cx="10" cy="8"/>
              </a:xfrm>
              <a:custGeom>
                <a:avLst/>
                <a:gdLst>
                  <a:gd name="T0" fmla="*/ 1 w 10"/>
                  <a:gd name="T1" fmla="*/ 3 h 8"/>
                  <a:gd name="T2" fmla="*/ 0 w 10"/>
                  <a:gd name="T3" fmla="*/ 3 h 8"/>
                  <a:gd name="T4" fmla="*/ 1 w 10"/>
                  <a:gd name="T5" fmla="*/ 3 h 8"/>
                  <a:gd name="T6" fmla="*/ 1 w 10"/>
                  <a:gd name="T7" fmla="*/ 2 h 8"/>
                  <a:gd name="T8" fmla="*/ 3 w 10"/>
                  <a:gd name="T9" fmla="*/ 2 h 8"/>
                  <a:gd name="T10" fmla="*/ 4 w 10"/>
                  <a:gd name="T11" fmla="*/ 1 h 8"/>
                  <a:gd name="T12" fmla="*/ 5 w 10"/>
                  <a:gd name="T13" fmla="*/ 1 h 8"/>
                  <a:gd name="T14" fmla="*/ 6 w 10"/>
                  <a:gd name="T15" fmla="*/ 0 h 8"/>
                  <a:gd name="T16" fmla="*/ 6 w 10"/>
                  <a:gd name="T17" fmla="*/ 0 h 8"/>
                  <a:gd name="T18" fmla="*/ 9 w 10"/>
                  <a:gd name="T19" fmla="*/ 4 h 8"/>
                  <a:gd name="T20" fmla="*/ 8 w 10"/>
                  <a:gd name="T21" fmla="*/ 4 h 8"/>
                  <a:gd name="T22" fmla="*/ 7 w 10"/>
                  <a:gd name="T23" fmla="*/ 5 h 8"/>
                  <a:gd name="T24" fmla="*/ 6 w 10"/>
                  <a:gd name="T25" fmla="*/ 5 h 8"/>
                  <a:gd name="T26" fmla="*/ 5 w 10"/>
                  <a:gd name="T27" fmla="*/ 6 h 8"/>
                  <a:gd name="T28" fmla="*/ 4 w 10"/>
                  <a:gd name="T29" fmla="*/ 6 h 8"/>
                  <a:gd name="T30" fmla="*/ 3 w 10"/>
                  <a:gd name="T31" fmla="*/ 7 h 8"/>
                  <a:gd name="T32" fmla="*/ 2 w 10"/>
                  <a:gd name="T33" fmla="*/ 7 h 8"/>
                  <a:gd name="T34" fmla="*/ 2 w 10"/>
                  <a:gd name="T35" fmla="*/ 7 h 8"/>
                  <a:gd name="T36" fmla="*/ 1 w 10"/>
                  <a:gd name="T37" fmla="*/ 7 h 8"/>
                  <a:gd name="T38" fmla="*/ 1 w 10"/>
                  <a:gd name="T39" fmla="*/ 3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
                  <a:gd name="T61" fmla="*/ 0 h 8"/>
                  <a:gd name="T62" fmla="*/ 10 w 10"/>
                  <a:gd name="T63" fmla="*/ 8 h 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 h="8">
                    <a:moveTo>
                      <a:pt x="1" y="3"/>
                    </a:moveTo>
                    <a:lnTo>
                      <a:pt x="0" y="3"/>
                    </a:lnTo>
                    <a:lnTo>
                      <a:pt x="1" y="3"/>
                    </a:lnTo>
                    <a:lnTo>
                      <a:pt x="1" y="2"/>
                    </a:lnTo>
                    <a:lnTo>
                      <a:pt x="3" y="2"/>
                    </a:lnTo>
                    <a:lnTo>
                      <a:pt x="4" y="1"/>
                    </a:lnTo>
                    <a:lnTo>
                      <a:pt x="5" y="1"/>
                    </a:lnTo>
                    <a:lnTo>
                      <a:pt x="6" y="0"/>
                    </a:lnTo>
                    <a:lnTo>
                      <a:pt x="9" y="4"/>
                    </a:lnTo>
                    <a:lnTo>
                      <a:pt x="8" y="4"/>
                    </a:lnTo>
                    <a:lnTo>
                      <a:pt x="7" y="5"/>
                    </a:lnTo>
                    <a:lnTo>
                      <a:pt x="6" y="5"/>
                    </a:lnTo>
                    <a:lnTo>
                      <a:pt x="5" y="6"/>
                    </a:lnTo>
                    <a:lnTo>
                      <a:pt x="4" y="6"/>
                    </a:lnTo>
                    <a:lnTo>
                      <a:pt x="3" y="7"/>
                    </a:lnTo>
                    <a:lnTo>
                      <a:pt x="2" y="7"/>
                    </a:lnTo>
                    <a:lnTo>
                      <a:pt x="1" y="7"/>
                    </a:lnTo>
                    <a:lnTo>
                      <a:pt x="1" y="3"/>
                    </a:lnTo>
                  </a:path>
                </a:pathLst>
              </a:custGeom>
              <a:solidFill>
                <a:srgbClr val="502000"/>
              </a:solidFill>
              <a:ln w="12700" cap="rnd">
                <a:noFill/>
                <a:round/>
                <a:headEnd/>
                <a:tailEnd/>
              </a:ln>
            </p:spPr>
            <p:txBody>
              <a:bodyPr/>
              <a:lstStyle/>
              <a:p>
                <a:endParaRPr lang="en-US">
                  <a:solidFill>
                    <a:srgbClr val="000000"/>
                  </a:solidFill>
                </a:endParaRPr>
              </a:p>
            </p:txBody>
          </p:sp>
          <p:sp>
            <p:nvSpPr>
              <p:cNvPr id="29458" name="Freeform 579"/>
              <p:cNvSpPr>
                <a:spLocks/>
              </p:cNvSpPr>
              <p:nvPr/>
            </p:nvSpPr>
            <p:spPr bwMode="auto">
              <a:xfrm>
                <a:off x="3593" y="2533"/>
                <a:ext cx="3" cy="5"/>
              </a:xfrm>
              <a:custGeom>
                <a:avLst/>
                <a:gdLst>
                  <a:gd name="T0" fmla="*/ 0 w 3"/>
                  <a:gd name="T1" fmla="*/ 4 h 5"/>
                  <a:gd name="T2" fmla="*/ 0 w 3"/>
                  <a:gd name="T3" fmla="*/ 3 h 5"/>
                  <a:gd name="T4" fmla="*/ 0 w 3"/>
                  <a:gd name="T5" fmla="*/ 1 h 5"/>
                  <a:gd name="T6" fmla="*/ 1 w 3"/>
                  <a:gd name="T7" fmla="*/ 0 h 5"/>
                  <a:gd name="T8" fmla="*/ 1 w 3"/>
                  <a:gd name="T9" fmla="*/ 0 h 5"/>
                  <a:gd name="T10" fmla="*/ 2 w 3"/>
                  <a:gd name="T11" fmla="*/ 3 h 5"/>
                  <a:gd name="T12" fmla="*/ 2 w 3"/>
                  <a:gd name="T13" fmla="*/ 3 h 5"/>
                  <a:gd name="T14" fmla="*/ 2 w 3"/>
                  <a:gd name="T15" fmla="*/ 4 h 5"/>
                  <a:gd name="T16" fmla="*/ 0 w 3"/>
                  <a:gd name="T17" fmla="*/ 4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5"/>
                  <a:gd name="T29" fmla="*/ 3 w 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5">
                    <a:moveTo>
                      <a:pt x="0" y="4"/>
                    </a:moveTo>
                    <a:lnTo>
                      <a:pt x="0" y="3"/>
                    </a:lnTo>
                    <a:lnTo>
                      <a:pt x="0" y="1"/>
                    </a:lnTo>
                    <a:lnTo>
                      <a:pt x="1" y="0"/>
                    </a:lnTo>
                    <a:lnTo>
                      <a:pt x="2" y="3"/>
                    </a:lnTo>
                    <a:lnTo>
                      <a:pt x="2" y="4"/>
                    </a:lnTo>
                    <a:lnTo>
                      <a:pt x="0" y="4"/>
                    </a:lnTo>
                  </a:path>
                </a:pathLst>
              </a:custGeom>
              <a:solidFill>
                <a:srgbClr val="502000"/>
              </a:solidFill>
              <a:ln w="12700" cap="rnd">
                <a:noFill/>
                <a:round/>
                <a:headEnd/>
                <a:tailEnd/>
              </a:ln>
            </p:spPr>
            <p:txBody>
              <a:bodyPr/>
              <a:lstStyle/>
              <a:p>
                <a:endParaRPr lang="en-US">
                  <a:solidFill>
                    <a:srgbClr val="000000"/>
                  </a:solidFill>
                </a:endParaRPr>
              </a:p>
            </p:txBody>
          </p:sp>
          <p:sp>
            <p:nvSpPr>
              <p:cNvPr id="29459" name="Freeform 580"/>
              <p:cNvSpPr>
                <a:spLocks/>
              </p:cNvSpPr>
              <p:nvPr/>
            </p:nvSpPr>
            <p:spPr bwMode="auto">
              <a:xfrm>
                <a:off x="3593" y="2541"/>
                <a:ext cx="3" cy="2"/>
              </a:xfrm>
              <a:custGeom>
                <a:avLst/>
                <a:gdLst>
                  <a:gd name="T0" fmla="*/ 2 w 3"/>
                  <a:gd name="T1" fmla="*/ 0 h 2"/>
                  <a:gd name="T2" fmla="*/ 2 w 3"/>
                  <a:gd name="T3" fmla="*/ 0 h 2"/>
                  <a:gd name="T4" fmla="*/ 2 w 3"/>
                  <a:gd name="T5" fmla="*/ 1 h 2"/>
                  <a:gd name="T6" fmla="*/ 1 w 3"/>
                  <a:gd name="T7" fmla="*/ 1 h 2"/>
                  <a:gd name="T8" fmla="*/ 1 w 3"/>
                  <a:gd name="T9" fmla="*/ 1 h 2"/>
                  <a:gd name="T10" fmla="*/ 1 w 3"/>
                  <a:gd name="T11" fmla="*/ 1 h 2"/>
                  <a:gd name="T12" fmla="*/ 0 w 3"/>
                  <a:gd name="T13" fmla="*/ 1 h 2"/>
                  <a:gd name="T14" fmla="*/ 0 w 3"/>
                  <a:gd name="T15" fmla="*/ 0 h 2"/>
                  <a:gd name="T16" fmla="*/ 0 w 3"/>
                  <a:gd name="T17" fmla="*/ 0 h 2"/>
                  <a:gd name="T18" fmla="*/ 2 w 3"/>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2"/>
                  <a:gd name="T32" fmla="*/ 3 w 3"/>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2">
                    <a:moveTo>
                      <a:pt x="2" y="0"/>
                    </a:moveTo>
                    <a:lnTo>
                      <a:pt x="2" y="0"/>
                    </a:lnTo>
                    <a:lnTo>
                      <a:pt x="2" y="1"/>
                    </a:lnTo>
                    <a:lnTo>
                      <a:pt x="1" y="1"/>
                    </a:lnTo>
                    <a:lnTo>
                      <a:pt x="0" y="1"/>
                    </a:lnTo>
                    <a:lnTo>
                      <a:pt x="0" y="0"/>
                    </a:lnTo>
                    <a:lnTo>
                      <a:pt x="2" y="0"/>
                    </a:lnTo>
                  </a:path>
                </a:pathLst>
              </a:custGeom>
              <a:solidFill>
                <a:srgbClr val="502000"/>
              </a:solidFill>
              <a:ln w="12700" cap="rnd">
                <a:noFill/>
                <a:round/>
                <a:headEnd/>
                <a:tailEnd/>
              </a:ln>
            </p:spPr>
            <p:txBody>
              <a:bodyPr/>
              <a:lstStyle/>
              <a:p>
                <a:endParaRPr lang="en-US">
                  <a:solidFill>
                    <a:srgbClr val="000000"/>
                  </a:solidFill>
                </a:endParaRPr>
              </a:p>
            </p:txBody>
          </p:sp>
          <p:sp>
            <p:nvSpPr>
              <p:cNvPr id="29460" name="Freeform 581"/>
              <p:cNvSpPr>
                <a:spLocks/>
              </p:cNvSpPr>
              <p:nvPr/>
            </p:nvSpPr>
            <p:spPr bwMode="auto">
              <a:xfrm>
                <a:off x="3370" y="2641"/>
                <a:ext cx="229" cy="206"/>
              </a:xfrm>
              <a:custGeom>
                <a:avLst/>
                <a:gdLst>
                  <a:gd name="T0" fmla="*/ 6 w 229"/>
                  <a:gd name="T1" fmla="*/ 12 h 206"/>
                  <a:gd name="T2" fmla="*/ 2 w 229"/>
                  <a:gd name="T3" fmla="*/ 25 h 206"/>
                  <a:gd name="T4" fmla="*/ 0 w 229"/>
                  <a:gd name="T5" fmla="*/ 41 h 206"/>
                  <a:gd name="T6" fmla="*/ 0 w 229"/>
                  <a:gd name="T7" fmla="*/ 58 h 206"/>
                  <a:gd name="T8" fmla="*/ 1 w 229"/>
                  <a:gd name="T9" fmla="*/ 76 h 206"/>
                  <a:gd name="T10" fmla="*/ 2 w 229"/>
                  <a:gd name="T11" fmla="*/ 94 h 206"/>
                  <a:gd name="T12" fmla="*/ 6 w 229"/>
                  <a:gd name="T13" fmla="*/ 110 h 206"/>
                  <a:gd name="T14" fmla="*/ 9 w 229"/>
                  <a:gd name="T15" fmla="*/ 122 h 206"/>
                  <a:gd name="T16" fmla="*/ 13 w 229"/>
                  <a:gd name="T17" fmla="*/ 129 h 206"/>
                  <a:gd name="T18" fmla="*/ 18 w 229"/>
                  <a:gd name="T19" fmla="*/ 134 h 206"/>
                  <a:gd name="T20" fmla="*/ 27 w 229"/>
                  <a:gd name="T21" fmla="*/ 139 h 206"/>
                  <a:gd name="T22" fmla="*/ 38 w 229"/>
                  <a:gd name="T23" fmla="*/ 144 h 206"/>
                  <a:gd name="T24" fmla="*/ 52 w 229"/>
                  <a:gd name="T25" fmla="*/ 151 h 206"/>
                  <a:gd name="T26" fmla="*/ 67 w 229"/>
                  <a:gd name="T27" fmla="*/ 157 h 206"/>
                  <a:gd name="T28" fmla="*/ 83 w 229"/>
                  <a:gd name="T29" fmla="*/ 163 h 206"/>
                  <a:gd name="T30" fmla="*/ 100 w 229"/>
                  <a:gd name="T31" fmla="*/ 169 h 206"/>
                  <a:gd name="T32" fmla="*/ 117 w 229"/>
                  <a:gd name="T33" fmla="*/ 175 h 206"/>
                  <a:gd name="T34" fmla="*/ 134 w 229"/>
                  <a:gd name="T35" fmla="*/ 181 h 206"/>
                  <a:gd name="T36" fmla="*/ 151 w 229"/>
                  <a:gd name="T37" fmla="*/ 187 h 206"/>
                  <a:gd name="T38" fmla="*/ 166 w 229"/>
                  <a:gd name="T39" fmla="*/ 192 h 206"/>
                  <a:gd name="T40" fmla="*/ 181 w 229"/>
                  <a:gd name="T41" fmla="*/ 196 h 206"/>
                  <a:gd name="T42" fmla="*/ 193 w 229"/>
                  <a:gd name="T43" fmla="*/ 199 h 206"/>
                  <a:gd name="T44" fmla="*/ 203 w 229"/>
                  <a:gd name="T45" fmla="*/ 203 h 206"/>
                  <a:gd name="T46" fmla="*/ 211 w 229"/>
                  <a:gd name="T47" fmla="*/ 204 h 206"/>
                  <a:gd name="T48" fmla="*/ 216 w 229"/>
                  <a:gd name="T49" fmla="*/ 205 h 206"/>
                  <a:gd name="T50" fmla="*/ 221 w 229"/>
                  <a:gd name="T51" fmla="*/ 201 h 206"/>
                  <a:gd name="T52" fmla="*/ 224 w 229"/>
                  <a:gd name="T53" fmla="*/ 194 h 206"/>
                  <a:gd name="T54" fmla="*/ 225 w 229"/>
                  <a:gd name="T55" fmla="*/ 183 h 206"/>
                  <a:gd name="T56" fmla="*/ 225 w 229"/>
                  <a:gd name="T57" fmla="*/ 171 h 206"/>
                  <a:gd name="T58" fmla="*/ 224 w 229"/>
                  <a:gd name="T59" fmla="*/ 158 h 206"/>
                  <a:gd name="T60" fmla="*/ 223 w 229"/>
                  <a:gd name="T61" fmla="*/ 144 h 206"/>
                  <a:gd name="T62" fmla="*/ 223 w 229"/>
                  <a:gd name="T63" fmla="*/ 131 h 206"/>
                  <a:gd name="T64" fmla="*/ 223 w 229"/>
                  <a:gd name="T65" fmla="*/ 120 h 206"/>
                  <a:gd name="T66" fmla="*/ 224 w 229"/>
                  <a:gd name="T67" fmla="*/ 107 h 206"/>
                  <a:gd name="T68" fmla="*/ 226 w 229"/>
                  <a:gd name="T69" fmla="*/ 94 h 206"/>
                  <a:gd name="T70" fmla="*/ 227 w 229"/>
                  <a:gd name="T71" fmla="*/ 81 h 206"/>
                  <a:gd name="T72" fmla="*/ 228 w 229"/>
                  <a:gd name="T73" fmla="*/ 70 h 206"/>
                  <a:gd name="T74" fmla="*/ 228 w 229"/>
                  <a:gd name="T75" fmla="*/ 59 h 206"/>
                  <a:gd name="T76" fmla="*/ 226 w 229"/>
                  <a:gd name="T77" fmla="*/ 51 h 206"/>
                  <a:gd name="T78" fmla="*/ 223 w 229"/>
                  <a:gd name="T79" fmla="*/ 44 h 206"/>
                  <a:gd name="T80" fmla="*/ 219 w 229"/>
                  <a:gd name="T81" fmla="*/ 41 h 206"/>
                  <a:gd name="T82" fmla="*/ 212 w 229"/>
                  <a:gd name="T83" fmla="*/ 39 h 206"/>
                  <a:gd name="T84" fmla="*/ 202 w 229"/>
                  <a:gd name="T85" fmla="*/ 36 h 206"/>
                  <a:gd name="T86" fmla="*/ 190 w 229"/>
                  <a:gd name="T87" fmla="*/ 32 h 206"/>
                  <a:gd name="T88" fmla="*/ 176 w 229"/>
                  <a:gd name="T89" fmla="*/ 27 h 206"/>
                  <a:gd name="T90" fmla="*/ 159 w 229"/>
                  <a:gd name="T91" fmla="*/ 23 h 206"/>
                  <a:gd name="T92" fmla="*/ 141 w 229"/>
                  <a:gd name="T93" fmla="*/ 18 h 206"/>
                  <a:gd name="T94" fmla="*/ 123 w 229"/>
                  <a:gd name="T95" fmla="*/ 14 h 206"/>
                  <a:gd name="T96" fmla="*/ 105 w 229"/>
                  <a:gd name="T97" fmla="*/ 10 h 206"/>
                  <a:gd name="T98" fmla="*/ 87 w 229"/>
                  <a:gd name="T99" fmla="*/ 7 h 206"/>
                  <a:gd name="T100" fmla="*/ 69 w 229"/>
                  <a:gd name="T101" fmla="*/ 3 h 206"/>
                  <a:gd name="T102" fmla="*/ 52 w 229"/>
                  <a:gd name="T103" fmla="*/ 2 h 206"/>
                  <a:gd name="T104" fmla="*/ 38 w 229"/>
                  <a:gd name="T105" fmla="*/ 0 h 206"/>
                  <a:gd name="T106" fmla="*/ 26 w 229"/>
                  <a:gd name="T107" fmla="*/ 0 h 206"/>
                  <a:gd name="T108" fmla="*/ 17 w 229"/>
                  <a:gd name="T109" fmla="*/ 2 h 206"/>
                  <a:gd name="T110" fmla="*/ 11 w 229"/>
                  <a:gd name="T111" fmla="*/ 4 h 2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9"/>
                  <a:gd name="T169" fmla="*/ 0 h 206"/>
                  <a:gd name="T170" fmla="*/ 229 w 229"/>
                  <a:gd name="T171" fmla="*/ 206 h 2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9" h="206">
                    <a:moveTo>
                      <a:pt x="8" y="6"/>
                    </a:moveTo>
                    <a:lnTo>
                      <a:pt x="6" y="12"/>
                    </a:lnTo>
                    <a:lnTo>
                      <a:pt x="4" y="18"/>
                    </a:lnTo>
                    <a:lnTo>
                      <a:pt x="2" y="25"/>
                    </a:lnTo>
                    <a:lnTo>
                      <a:pt x="1" y="32"/>
                    </a:lnTo>
                    <a:lnTo>
                      <a:pt x="0" y="41"/>
                    </a:lnTo>
                    <a:lnTo>
                      <a:pt x="0" y="50"/>
                    </a:lnTo>
                    <a:lnTo>
                      <a:pt x="0" y="58"/>
                    </a:lnTo>
                    <a:lnTo>
                      <a:pt x="0" y="67"/>
                    </a:lnTo>
                    <a:lnTo>
                      <a:pt x="1" y="76"/>
                    </a:lnTo>
                    <a:lnTo>
                      <a:pt x="2" y="85"/>
                    </a:lnTo>
                    <a:lnTo>
                      <a:pt x="2" y="94"/>
                    </a:lnTo>
                    <a:lnTo>
                      <a:pt x="4" y="102"/>
                    </a:lnTo>
                    <a:lnTo>
                      <a:pt x="6" y="110"/>
                    </a:lnTo>
                    <a:lnTo>
                      <a:pt x="7" y="116"/>
                    </a:lnTo>
                    <a:lnTo>
                      <a:pt x="9" y="122"/>
                    </a:lnTo>
                    <a:lnTo>
                      <a:pt x="12" y="127"/>
                    </a:lnTo>
                    <a:lnTo>
                      <a:pt x="13" y="129"/>
                    </a:lnTo>
                    <a:lnTo>
                      <a:pt x="16" y="131"/>
                    </a:lnTo>
                    <a:lnTo>
                      <a:pt x="18" y="134"/>
                    </a:lnTo>
                    <a:lnTo>
                      <a:pt x="22" y="137"/>
                    </a:lnTo>
                    <a:lnTo>
                      <a:pt x="27" y="139"/>
                    </a:lnTo>
                    <a:lnTo>
                      <a:pt x="32" y="142"/>
                    </a:lnTo>
                    <a:lnTo>
                      <a:pt x="38" y="144"/>
                    </a:lnTo>
                    <a:lnTo>
                      <a:pt x="45" y="148"/>
                    </a:lnTo>
                    <a:lnTo>
                      <a:pt x="52" y="151"/>
                    </a:lnTo>
                    <a:lnTo>
                      <a:pt x="59" y="154"/>
                    </a:lnTo>
                    <a:lnTo>
                      <a:pt x="67" y="157"/>
                    </a:lnTo>
                    <a:lnTo>
                      <a:pt x="75" y="160"/>
                    </a:lnTo>
                    <a:lnTo>
                      <a:pt x="83" y="163"/>
                    </a:lnTo>
                    <a:lnTo>
                      <a:pt x="91" y="166"/>
                    </a:lnTo>
                    <a:lnTo>
                      <a:pt x="100" y="169"/>
                    </a:lnTo>
                    <a:lnTo>
                      <a:pt x="108" y="173"/>
                    </a:lnTo>
                    <a:lnTo>
                      <a:pt x="117" y="175"/>
                    </a:lnTo>
                    <a:lnTo>
                      <a:pt x="126" y="178"/>
                    </a:lnTo>
                    <a:lnTo>
                      <a:pt x="134" y="181"/>
                    </a:lnTo>
                    <a:lnTo>
                      <a:pt x="142" y="184"/>
                    </a:lnTo>
                    <a:lnTo>
                      <a:pt x="151" y="187"/>
                    </a:lnTo>
                    <a:lnTo>
                      <a:pt x="159" y="189"/>
                    </a:lnTo>
                    <a:lnTo>
                      <a:pt x="166" y="192"/>
                    </a:lnTo>
                    <a:lnTo>
                      <a:pt x="174" y="193"/>
                    </a:lnTo>
                    <a:lnTo>
                      <a:pt x="181" y="196"/>
                    </a:lnTo>
                    <a:lnTo>
                      <a:pt x="187" y="198"/>
                    </a:lnTo>
                    <a:lnTo>
                      <a:pt x="193" y="199"/>
                    </a:lnTo>
                    <a:lnTo>
                      <a:pt x="199" y="201"/>
                    </a:lnTo>
                    <a:lnTo>
                      <a:pt x="203" y="203"/>
                    </a:lnTo>
                    <a:lnTo>
                      <a:pt x="207" y="203"/>
                    </a:lnTo>
                    <a:lnTo>
                      <a:pt x="211" y="204"/>
                    </a:lnTo>
                    <a:lnTo>
                      <a:pt x="213" y="205"/>
                    </a:lnTo>
                    <a:lnTo>
                      <a:pt x="216" y="205"/>
                    </a:lnTo>
                    <a:lnTo>
                      <a:pt x="219" y="203"/>
                    </a:lnTo>
                    <a:lnTo>
                      <a:pt x="221" y="201"/>
                    </a:lnTo>
                    <a:lnTo>
                      <a:pt x="223" y="198"/>
                    </a:lnTo>
                    <a:lnTo>
                      <a:pt x="224" y="194"/>
                    </a:lnTo>
                    <a:lnTo>
                      <a:pt x="225" y="189"/>
                    </a:lnTo>
                    <a:lnTo>
                      <a:pt x="225" y="183"/>
                    </a:lnTo>
                    <a:lnTo>
                      <a:pt x="225" y="178"/>
                    </a:lnTo>
                    <a:lnTo>
                      <a:pt x="225" y="171"/>
                    </a:lnTo>
                    <a:lnTo>
                      <a:pt x="225" y="164"/>
                    </a:lnTo>
                    <a:lnTo>
                      <a:pt x="224" y="158"/>
                    </a:lnTo>
                    <a:lnTo>
                      <a:pt x="224" y="151"/>
                    </a:lnTo>
                    <a:lnTo>
                      <a:pt x="223" y="144"/>
                    </a:lnTo>
                    <a:lnTo>
                      <a:pt x="223" y="138"/>
                    </a:lnTo>
                    <a:lnTo>
                      <a:pt x="223" y="131"/>
                    </a:lnTo>
                    <a:lnTo>
                      <a:pt x="223" y="126"/>
                    </a:lnTo>
                    <a:lnTo>
                      <a:pt x="223" y="120"/>
                    </a:lnTo>
                    <a:lnTo>
                      <a:pt x="223" y="114"/>
                    </a:lnTo>
                    <a:lnTo>
                      <a:pt x="224" y="107"/>
                    </a:lnTo>
                    <a:lnTo>
                      <a:pt x="225" y="100"/>
                    </a:lnTo>
                    <a:lnTo>
                      <a:pt x="226" y="94"/>
                    </a:lnTo>
                    <a:lnTo>
                      <a:pt x="226" y="88"/>
                    </a:lnTo>
                    <a:lnTo>
                      <a:pt x="227" y="81"/>
                    </a:lnTo>
                    <a:lnTo>
                      <a:pt x="227" y="76"/>
                    </a:lnTo>
                    <a:lnTo>
                      <a:pt x="228" y="70"/>
                    </a:lnTo>
                    <a:lnTo>
                      <a:pt x="228" y="64"/>
                    </a:lnTo>
                    <a:lnTo>
                      <a:pt x="228" y="59"/>
                    </a:lnTo>
                    <a:lnTo>
                      <a:pt x="227" y="54"/>
                    </a:lnTo>
                    <a:lnTo>
                      <a:pt x="226" y="51"/>
                    </a:lnTo>
                    <a:lnTo>
                      <a:pt x="225" y="46"/>
                    </a:lnTo>
                    <a:lnTo>
                      <a:pt x="223" y="44"/>
                    </a:lnTo>
                    <a:lnTo>
                      <a:pt x="221" y="42"/>
                    </a:lnTo>
                    <a:lnTo>
                      <a:pt x="219" y="41"/>
                    </a:lnTo>
                    <a:lnTo>
                      <a:pt x="216" y="40"/>
                    </a:lnTo>
                    <a:lnTo>
                      <a:pt x="212" y="39"/>
                    </a:lnTo>
                    <a:lnTo>
                      <a:pt x="207" y="37"/>
                    </a:lnTo>
                    <a:lnTo>
                      <a:pt x="202" y="36"/>
                    </a:lnTo>
                    <a:lnTo>
                      <a:pt x="196" y="34"/>
                    </a:lnTo>
                    <a:lnTo>
                      <a:pt x="190" y="32"/>
                    </a:lnTo>
                    <a:lnTo>
                      <a:pt x="183" y="30"/>
                    </a:lnTo>
                    <a:lnTo>
                      <a:pt x="176" y="27"/>
                    </a:lnTo>
                    <a:lnTo>
                      <a:pt x="167" y="25"/>
                    </a:lnTo>
                    <a:lnTo>
                      <a:pt x="159" y="23"/>
                    </a:lnTo>
                    <a:lnTo>
                      <a:pt x="151" y="21"/>
                    </a:lnTo>
                    <a:lnTo>
                      <a:pt x="141" y="18"/>
                    </a:lnTo>
                    <a:lnTo>
                      <a:pt x="132" y="17"/>
                    </a:lnTo>
                    <a:lnTo>
                      <a:pt x="123" y="14"/>
                    </a:lnTo>
                    <a:lnTo>
                      <a:pt x="114" y="12"/>
                    </a:lnTo>
                    <a:lnTo>
                      <a:pt x="105" y="10"/>
                    </a:lnTo>
                    <a:lnTo>
                      <a:pt x="96" y="8"/>
                    </a:lnTo>
                    <a:lnTo>
                      <a:pt x="87" y="7"/>
                    </a:lnTo>
                    <a:lnTo>
                      <a:pt x="77" y="5"/>
                    </a:lnTo>
                    <a:lnTo>
                      <a:pt x="69" y="3"/>
                    </a:lnTo>
                    <a:lnTo>
                      <a:pt x="61" y="2"/>
                    </a:lnTo>
                    <a:lnTo>
                      <a:pt x="52" y="2"/>
                    </a:lnTo>
                    <a:lnTo>
                      <a:pt x="45" y="1"/>
                    </a:lnTo>
                    <a:lnTo>
                      <a:pt x="38" y="0"/>
                    </a:lnTo>
                    <a:lnTo>
                      <a:pt x="32" y="0"/>
                    </a:lnTo>
                    <a:lnTo>
                      <a:pt x="26" y="0"/>
                    </a:lnTo>
                    <a:lnTo>
                      <a:pt x="21" y="1"/>
                    </a:lnTo>
                    <a:lnTo>
                      <a:pt x="17" y="2"/>
                    </a:lnTo>
                    <a:lnTo>
                      <a:pt x="13" y="2"/>
                    </a:lnTo>
                    <a:lnTo>
                      <a:pt x="11" y="4"/>
                    </a:lnTo>
                    <a:lnTo>
                      <a:pt x="8" y="6"/>
                    </a:lnTo>
                  </a:path>
                </a:pathLst>
              </a:custGeom>
              <a:solidFill>
                <a:srgbClr val="301000"/>
              </a:solidFill>
              <a:ln w="12700" cap="rnd">
                <a:noFill/>
                <a:round/>
                <a:headEnd/>
                <a:tailEnd/>
              </a:ln>
            </p:spPr>
            <p:txBody>
              <a:bodyPr/>
              <a:lstStyle/>
              <a:p>
                <a:endParaRPr lang="en-US">
                  <a:solidFill>
                    <a:srgbClr val="000000"/>
                  </a:solidFill>
                </a:endParaRPr>
              </a:p>
            </p:txBody>
          </p:sp>
          <p:sp>
            <p:nvSpPr>
              <p:cNvPr id="29461" name="Freeform 582"/>
              <p:cNvSpPr>
                <a:spLocks/>
              </p:cNvSpPr>
              <p:nvPr/>
            </p:nvSpPr>
            <p:spPr bwMode="auto">
              <a:xfrm>
                <a:off x="3372" y="2646"/>
                <a:ext cx="220" cy="196"/>
              </a:xfrm>
              <a:custGeom>
                <a:avLst/>
                <a:gdLst>
                  <a:gd name="T0" fmla="*/ 6 w 220"/>
                  <a:gd name="T1" fmla="*/ 12 h 196"/>
                  <a:gd name="T2" fmla="*/ 2 w 220"/>
                  <a:gd name="T3" fmla="*/ 24 h 196"/>
                  <a:gd name="T4" fmla="*/ 1 w 220"/>
                  <a:gd name="T5" fmla="*/ 39 h 196"/>
                  <a:gd name="T6" fmla="*/ 0 w 220"/>
                  <a:gd name="T7" fmla="*/ 56 h 196"/>
                  <a:gd name="T8" fmla="*/ 1 w 220"/>
                  <a:gd name="T9" fmla="*/ 72 h 196"/>
                  <a:gd name="T10" fmla="*/ 3 w 220"/>
                  <a:gd name="T11" fmla="*/ 88 h 196"/>
                  <a:gd name="T12" fmla="*/ 6 w 220"/>
                  <a:gd name="T13" fmla="*/ 103 h 196"/>
                  <a:gd name="T14" fmla="*/ 10 w 220"/>
                  <a:gd name="T15" fmla="*/ 115 h 196"/>
                  <a:gd name="T16" fmla="*/ 13 w 220"/>
                  <a:gd name="T17" fmla="*/ 122 h 196"/>
                  <a:gd name="T18" fmla="*/ 19 w 220"/>
                  <a:gd name="T19" fmla="*/ 127 h 196"/>
                  <a:gd name="T20" fmla="*/ 27 w 220"/>
                  <a:gd name="T21" fmla="*/ 132 h 196"/>
                  <a:gd name="T22" fmla="*/ 38 w 220"/>
                  <a:gd name="T23" fmla="*/ 138 h 196"/>
                  <a:gd name="T24" fmla="*/ 51 w 220"/>
                  <a:gd name="T25" fmla="*/ 144 h 196"/>
                  <a:gd name="T26" fmla="*/ 65 w 220"/>
                  <a:gd name="T27" fmla="*/ 149 h 196"/>
                  <a:gd name="T28" fmla="*/ 81 w 220"/>
                  <a:gd name="T29" fmla="*/ 155 h 196"/>
                  <a:gd name="T30" fmla="*/ 97 w 220"/>
                  <a:gd name="T31" fmla="*/ 161 h 196"/>
                  <a:gd name="T32" fmla="*/ 113 w 220"/>
                  <a:gd name="T33" fmla="*/ 168 h 196"/>
                  <a:gd name="T34" fmla="*/ 130 w 220"/>
                  <a:gd name="T35" fmla="*/ 173 h 196"/>
                  <a:gd name="T36" fmla="*/ 146 w 220"/>
                  <a:gd name="T37" fmla="*/ 178 h 196"/>
                  <a:gd name="T38" fmla="*/ 161 w 220"/>
                  <a:gd name="T39" fmla="*/ 183 h 196"/>
                  <a:gd name="T40" fmla="*/ 175 w 220"/>
                  <a:gd name="T41" fmla="*/ 187 h 196"/>
                  <a:gd name="T42" fmla="*/ 187 w 220"/>
                  <a:gd name="T43" fmla="*/ 191 h 196"/>
                  <a:gd name="T44" fmla="*/ 197 w 220"/>
                  <a:gd name="T45" fmla="*/ 193 h 196"/>
                  <a:gd name="T46" fmla="*/ 203 w 220"/>
                  <a:gd name="T47" fmla="*/ 195 h 196"/>
                  <a:gd name="T48" fmla="*/ 208 w 220"/>
                  <a:gd name="T49" fmla="*/ 195 h 196"/>
                  <a:gd name="T50" fmla="*/ 213 w 220"/>
                  <a:gd name="T51" fmla="*/ 192 h 196"/>
                  <a:gd name="T52" fmla="*/ 216 w 220"/>
                  <a:gd name="T53" fmla="*/ 185 h 196"/>
                  <a:gd name="T54" fmla="*/ 217 w 220"/>
                  <a:gd name="T55" fmla="*/ 175 h 196"/>
                  <a:gd name="T56" fmla="*/ 217 w 220"/>
                  <a:gd name="T57" fmla="*/ 163 h 196"/>
                  <a:gd name="T58" fmla="*/ 216 w 220"/>
                  <a:gd name="T59" fmla="*/ 150 h 196"/>
                  <a:gd name="T60" fmla="*/ 215 w 220"/>
                  <a:gd name="T61" fmla="*/ 138 h 196"/>
                  <a:gd name="T62" fmla="*/ 214 w 220"/>
                  <a:gd name="T63" fmla="*/ 125 h 196"/>
                  <a:gd name="T64" fmla="*/ 215 w 220"/>
                  <a:gd name="T65" fmla="*/ 115 h 196"/>
                  <a:gd name="T66" fmla="*/ 216 w 220"/>
                  <a:gd name="T67" fmla="*/ 102 h 196"/>
                  <a:gd name="T68" fmla="*/ 217 w 220"/>
                  <a:gd name="T69" fmla="*/ 90 h 196"/>
                  <a:gd name="T70" fmla="*/ 218 w 220"/>
                  <a:gd name="T71" fmla="*/ 77 h 196"/>
                  <a:gd name="T72" fmla="*/ 219 w 220"/>
                  <a:gd name="T73" fmla="*/ 66 h 196"/>
                  <a:gd name="T74" fmla="*/ 219 w 220"/>
                  <a:gd name="T75" fmla="*/ 56 h 196"/>
                  <a:gd name="T76" fmla="*/ 218 w 220"/>
                  <a:gd name="T77" fmla="*/ 48 h 196"/>
                  <a:gd name="T78" fmla="*/ 215 w 220"/>
                  <a:gd name="T79" fmla="*/ 41 h 196"/>
                  <a:gd name="T80" fmla="*/ 211 w 220"/>
                  <a:gd name="T81" fmla="*/ 39 h 196"/>
                  <a:gd name="T82" fmla="*/ 204 w 220"/>
                  <a:gd name="T83" fmla="*/ 37 h 196"/>
                  <a:gd name="T84" fmla="*/ 195 w 220"/>
                  <a:gd name="T85" fmla="*/ 34 h 196"/>
                  <a:gd name="T86" fmla="*/ 183 w 220"/>
                  <a:gd name="T87" fmla="*/ 30 h 196"/>
                  <a:gd name="T88" fmla="*/ 169 w 220"/>
                  <a:gd name="T89" fmla="*/ 27 h 196"/>
                  <a:gd name="T90" fmla="*/ 153 w 220"/>
                  <a:gd name="T91" fmla="*/ 22 h 196"/>
                  <a:gd name="T92" fmla="*/ 137 w 220"/>
                  <a:gd name="T93" fmla="*/ 17 h 196"/>
                  <a:gd name="T94" fmla="*/ 119 w 220"/>
                  <a:gd name="T95" fmla="*/ 13 h 196"/>
                  <a:gd name="T96" fmla="*/ 101 w 220"/>
                  <a:gd name="T97" fmla="*/ 10 h 196"/>
                  <a:gd name="T98" fmla="*/ 83 w 220"/>
                  <a:gd name="T99" fmla="*/ 7 h 196"/>
                  <a:gd name="T100" fmla="*/ 67 w 220"/>
                  <a:gd name="T101" fmla="*/ 3 h 196"/>
                  <a:gd name="T102" fmla="*/ 51 w 220"/>
                  <a:gd name="T103" fmla="*/ 2 h 196"/>
                  <a:gd name="T104" fmla="*/ 37 w 220"/>
                  <a:gd name="T105" fmla="*/ 1 h 196"/>
                  <a:gd name="T106" fmla="*/ 26 w 220"/>
                  <a:gd name="T107" fmla="*/ 1 h 196"/>
                  <a:gd name="T108" fmla="*/ 16 w 220"/>
                  <a:gd name="T109" fmla="*/ 2 h 196"/>
                  <a:gd name="T110" fmla="*/ 10 w 220"/>
                  <a:gd name="T111" fmla="*/ 4 h 1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0"/>
                  <a:gd name="T169" fmla="*/ 0 h 196"/>
                  <a:gd name="T170" fmla="*/ 220 w 220"/>
                  <a:gd name="T171" fmla="*/ 196 h 1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0" h="196">
                    <a:moveTo>
                      <a:pt x="8" y="6"/>
                    </a:moveTo>
                    <a:lnTo>
                      <a:pt x="6" y="12"/>
                    </a:lnTo>
                    <a:lnTo>
                      <a:pt x="4" y="17"/>
                    </a:lnTo>
                    <a:lnTo>
                      <a:pt x="2" y="24"/>
                    </a:lnTo>
                    <a:lnTo>
                      <a:pt x="2" y="32"/>
                    </a:lnTo>
                    <a:lnTo>
                      <a:pt x="1" y="39"/>
                    </a:lnTo>
                    <a:lnTo>
                      <a:pt x="0" y="47"/>
                    </a:lnTo>
                    <a:lnTo>
                      <a:pt x="0" y="56"/>
                    </a:lnTo>
                    <a:lnTo>
                      <a:pt x="0" y="64"/>
                    </a:lnTo>
                    <a:lnTo>
                      <a:pt x="1" y="72"/>
                    </a:lnTo>
                    <a:lnTo>
                      <a:pt x="2" y="80"/>
                    </a:lnTo>
                    <a:lnTo>
                      <a:pt x="3" y="88"/>
                    </a:lnTo>
                    <a:lnTo>
                      <a:pt x="4" y="95"/>
                    </a:lnTo>
                    <a:lnTo>
                      <a:pt x="6" y="103"/>
                    </a:lnTo>
                    <a:lnTo>
                      <a:pt x="8" y="110"/>
                    </a:lnTo>
                    <a:lnTo>
                      <a:pt x="10" y="115"/>
                    </a:lnTo>
                    <a:lnTo>
                      <a:pt x="12" y="120"/>
                    </a:lnTo>
                    <a:lnTo>
                      <a:pt x="13" y="122"/>
                    </a:lnTo>
                    <a:lnTo>
                      <a:pt x="16" y="124"/>
                    </a:lnTo>
                    <a:lnTo>
                      <a:pt x="19" y="127"/>
                    </a:lnTo>
                    <a:lnTo>
                      <a:pt x="22" y="129"/>
                    </a:lnTo>
                    <a:lnTo>
                      <a:pt x="27" y="132"/>
                    </a:lnTo>
                    <a:lnTo>
                      <a:pt x="32" y="134"/>
                    </a:lnTo>
                    <a:lnTo>
                      <a:pt x="38" y="138"/>
                    </a:lnTo>
                    <a:lnTo>
                      <a:pt x="44" y="140"/>
                    </a:lnTo>
                    <a:lnTo>
                      <a:pt x="51" y="144"/>
                    </a:lnTo>
                    <a:lnTo>
                      <a:pt x="57" y="146"/>
                    </a:lnTo>
                    <a:lnTo>
                      <a:pt x="65" y="149"/>
                    </a:lnTo>
                    <a:lnTo>
                      <a:pt x="72" y="152"/>
                    </a:lnTo>
                    <a:lnTo>
                      <a:pt x="81" y="155"/>
                    </a:lnTo>
                    <a:lnTo>
                      <a:pt x="88" y="158"/>
                    </a:lnTo>
                    <a:lnTo>
                      <a:pt x="97" y="161"/>
                    </a:lnTo>
                    <a:lnTo>
                      <a:pt x="105" y="164"/>
                    </a:lnTo>
                    <a:lnTo>
                      <a:pt x="113" y="168"/>
                    </a:lnTo>
                    <a:lnTo>
                      <a:pt x="122" y="170"/>
                    </a:lnTo>
                    <a:lnTo>
                      <a:pt x="130" y="173"/>
                    </a:lnTo>
                    <a:lnTo>
                      <a:pt x="138" y="175"/>
                    </a:lnTo>
                    <a:lnTo>
                      <a:pt x="146" y="178"/>
                    </a:lnTo>
                    <a:lnTo>
                      <a:pt x="154" y="180"/>
                    </a:lnTo>
                    <a:lnTo>
                      <a:pt x="161" y="183"/>
                    </a:lnTo>
                    <a:lnTo>
                      <a:pt x="168" y="185"/>
                    </a:lnTo>
                    <a:lnTo>
                      <a:pt x="175" y="187"/>
                    </a:lnTo>
                    <a:lnTo>
                      <a:pt x="181" y="189"/>
                    </a:lnTo>
                    <a:lnTo>
                      <a:pt x="187" y="191"/>
                    </a:lnTo>
                    <a:lnTo>
                      <a:pt x="192" y="192"/>
                    </a:lnTo>
                    <a:lnTo>
                      <a:pt x="197" y="193"/>
                    </a:lnTo>
                    <a:lnTo>
                      <a:pt x="200" y="194"/>
                    </a:lnTo>
                    <a:lnTo>
                      <a:pt x="203" y="195"/>
                    </a:lnTo>
                    <a:lnTo>
                      <a:pt x="206" y="195"/>
                    </a:lnTo>
                    <a:lnTo>
                      <a:pt x="208" y="195"/>
                    </a:lnTo>
                    <a:lnTo>
                      <a:pt x="212" y="194"/>
                    </a:lnTo>
                    <a:lnTo>
                      <a:pt x="213" y="192"/>
                    </a:lnTo>
                    <a:lnTo>
                      <a:pt x="215" y="188"/>
                    </a:lnTo>
                    <a:lnTo>
                      <a:pt x="216" y="185"/>
                    </a:lnTo>
                    <a:lnTo>
                      <a:pt x="217" y="180"/>
                    </a:lnTo>
                    <a:lnTo>
                      <a:pt x="217" y="175"/>
                    </a:lnTo>
                    <a:lnTo>
                      <a:pt x="217" y="169"/>
                    </a:lnTo>
                    <a:lnTo>
                      <a:pt x="217" y="163"/>
                    </a:lnTo>
                    <a:lnTo>
                      <a:pt x="217" y="157"/>
                    </a:lnTo>
                    <a:lnTo>
                      <a:pt x="216" y="150"/>
                    </a:lnTo>
                    <a:lnTo>
                      <a:pt x="215" y="144"/>
                    </a:lnTo>
                    <a:lnTo>
                      <a:pt x="215" y="138"/>
                    </a:lnTo>
                    <a:lnTo>
                      <a:pt x="215" y="131"/>
                    </a:lnTo>
                    <a:lnTo>
                      <a:pt x="214" y="125"/>
                    </a:lnTo>
                    <a:lnTo>
                      <a:pt x="214" y="120"/>
                    </a:lnTo>
                    <a:lnTo>
                      <a:pt x="215" y="115"/>
                    </a:lnTo>
                    <a:lnTo>
                      <a:pt x="215" y="109"/>
                    </a:lnTo>
                    <a:lnTo>
                      <a:pt x="216" y="102"/>
                    </a:lnTo>
                    <a:lnTo>
                      <a:pt x="217" y="96"/>
                    </a:lnTo>
                    <a:lnTo>
                      <a:pt x="217" y="90"/>
                    </a:lnTo>
                    <a:lnTo>
                      <a:pt x="218" y="84"/>
                    </a:lnTo>
                    <a:lnTo>
                      <a:pt x="218" y="77"/>
                    </a:lnTo>
                    <a:lnTo>
                      <a:pt x="219" y="72"/>
                    </a:lnTo>
                    <a:lnTo>
                      <a:pt x="219" y="66"/>
                    </a:lnTo>
                    <a:lnTo>
                      <a:pt x="219" y="61"/>
                    </a:lnTo>
                    <a:lnTo>
                      <a:pt x="219" y="56"/>
                    </a:lnTo>
                    <a:lnTo>
                      <a:pt x="219" y="51"/>
                    </a:lnTo>
                    <a:lnTo>
                      <a:pt x="218" y="48"/>
                    </a:lnTo>
                    <a:lnTo>
                      <a:pt x="217" y="45"/>
                    </a:lnTo>
                    <a:lnTo>
                      <a:pt x="215" y="41"/>
                    </a:lnTo>
                    <a:lnTo>
                      <a:pt x="212" y="40"/>
                    </a:lnTo>
                    <a:lnTo>
                      <a:pt x="211" y="39"/>
                    </a:lnTo>
                    <a:lnTo>
                      <a:pt x="207" y="38"/>
                    </a:lnTo>
                    <a:lnTo>
                      <a:pt x="204" y="37"/>
                    </a:lnTo>
                    <a:lnTo>
                      <a:pt x="200" y="35"/>
                    </a:lnTo>
                    <a:lnTo>
                      <a:pt x="195" y="34"/>
                    </a:lnTo>
                    <a:lnTo>
                      <a:pt x="189" y="32"/>
                    </a:lnTo>
                    <a:lnTo>
                      <a:pt x="183" y="30"/>
                    </a:lnTo>
                    <a:lnTo>
                      <a:pt x="177" y="28"/>
                    </a:lnTo>
                    <a:lnTo>
                      <a:pt x="169" y="27"/>
                    </a:lnTo>
                    <a:lnTo>
                      <a:pt x="161" y="24"/>
                    </a:lnTo>
                    <a:lnTo>
                      <a:pt x="153" y="22"/>
                    </a:lnTo>
                    <a:lnTo>
                      <a:pt x="145" y="20"/>
                    </a:lnTo>
                    <a:lnTo>
                      <a:pt x="137" y="17"/>
                    </a:lnTo>
                    <a:lnTo>
                      <a:pt x="127" y="16"/>
                    </a:lnTo>
                    <a:lnTo>
                      <a:pt x="119" y="13"/>
                    </a:lnTo>
                    <a:lnTo>
                      <a:pt x="110" y="12"/>
                    </a:lnTo>
                    <a:lnTo>
                      <a:pt x="101" y="10"/>
                    </a:lnTo>
                    <a:lnTo>
                      <a:pt x="92" y="8"/>
                    </a:lnTo>
                    <a:lnTo>
                      <a:pt x="83" y="7"/>
                    </a:lnTo>
                    <a:lnTo>
                      <a:pt x="75" y="5"/>
                    </a:lnTo>
                    <a:lnTo>
                      <a:pt x="67" y="3"/>
                    </a:lnTo>
                    <a:lnTo>
                      <a:pt x="58" y="2"/>
                    </a:lnTo>
                    <a:lnTo>
                      <a:pt x="51" y="2"/>
                    </a:lnTo>
                    <a:lnTo>
                      <a:pt x="44" y="1"/>
                    </a:lnTo>
                    <a:lnTo>
                      <a:pt x="37" y="1"/>
                    </a:lnTo>
                    <a:lnTo>
                      <a:pt x="31" y="0"/>
                    </a:lnTo>
                    <a:lnTo>
                      <a:pt x="26" y="1"/>
                    </a:lnTo>
                    <a:lnTo>
                      <a:pt x="21" y="1"/>
                    </a:lnTo>
                    <a:lnTo>
                      <a:pt x="16" y="2"/>
                    </a:lnTo>
                    <a:lnTo>
                      <a:pt x="13" y="2"/>
                    </a:lnTo>
                    <a:lnTo>
                      <a:pt x="10" y="4"/>
                    </a:lnTo>
                    <a:lnTo>
                      <a:pt x="8" y="6"/>
                    </a:lnTo>
                  </a:path>
                </a:pathLst>
              </a:custGeom>
              <a:solidFill>
                <a:srgbClr val="401000"/>
              </a:solidFill>
              <a:ln w="12700" cap="rnd">
                <a:noFill/>
                <a:round/>
                <a:headEnd/>
                <a:tailEnd/>
              </a:ln>
            </p:spPr>
            <p:txBody>
              <a:bodyPr/>
              <a:lstStyle/>
              <a:p>
                <a:endParaRPr lang="en-US">
                  <a:solidFill>
                    <a:srgbClr val="000000"/>
                  </a:solidFill>
                </a:endParaRPr>
              </a:p>
            </p:txBody>
          </p:sp>
          <p:sp>
            <p:nvSpPr>
              <p:cNvPr id="29462" name="Freeform 583"/>
              <p:cNvSpPr>
                <a:spLocks/>
              </p:cNvSpPr>
              <p:nvPr/>
            </p:nvSpPr>
            <p:spPr bwMode="auto">
              <a:xfrm>
                <a:off x="3376" y="2652"/>
                <a:ext cx="210" cy="185"/>
              </a:xfrm>
              <a:custGeom>
                <a:avLst/>
                <a:gdLst>
                  <a:gd name="T0" fmla="*/ 5 w 210"/>
                  <a:gd name="T1" fmla="*/ 10 h 185"/>
                  <a:gd name="T2" fmla="*/ 2 w 210"/>
                  <a:gd name="T3" fmla="*/ 22 h 185"/>
                  <a:gd name="T4" fmla="*/ 0 w 210"/>
                  <a:gd name="T5" fmla="*/ 36 h 185"/>
                  <a:gd name="T6" fmla="*/ 0 w 210"/>
                  <a:gd name="T7" fmla="*/ 51 h 185"/>
                  <a:gd name="T8" fmla="*/ 1 w 210"/>
                  <a:gd name="T9" fmla="*/ 67 h 185"/>
                  <a:gd name="T10" fmla="*/ 2 w 210"/>
                  <a:gd name="T11" fmla="*/ 82 h 185"/>
                  <a:gd name="T12" fmla="*/ 6 w 210"/>
                  <a:gd name="T13" fmla="*/ 96 h 185"/>
                  <a:gd name="T14" fmla="*/ 9 w 210"/>
                  <a:gd name="T15" fmla="*/ 106 h 185"/>
                  <a:gd name="T16" fmla="*/ 12 w 210"/>
                  <a:gd name="T17" fmla="*/ 113 h 185"/>
                  <a:gd name="T18" fmla="*/ 18 w 210"/>
                  <a:gd name="T19" fmla="*/ 118 h 185"/>
                  <a:gd name="T20" fmla="*/ 26 w 210"/>
                  <a:gd name="T21" fmla="*/ 123 h 185"/>
                  <a:gd name="T22" fmla="*/ 36 w 210"/>
                  <a:gd name="T23" fmla="*/ 129 h 185"/>
                  <a:gd name="T24" fmla="*/ 49 w 210"/>
                  <a:gd name="T25" fmla="*/ 134 h 185"/>
                  <a:gd name="T26" fmla="*/ 62 w 210"/>
                  <a:gd name="T27" fmla="*/ 140 h 185"/>
                  <a:gd name="T28" fmla="*/ 77 w 210"/>
                  <a:gd name="T29" fmla="*/ 146 h 185"/>
                  <a:gd name="T30" fmla="*/ 93 w 210"/>
                  <a:gd name="T31" fmla="*/ 152 h 185"/>
                  <a:gd name="T32" fmla="*/ 109 w 210"/>
                  <a:gd name="T33" fmla="*/ 158 h 185"/>
                  <a:gd name="T34" fmla="*/ 124 w 210"/>
                  <a:gd name="T35" fmla="*/ 163 h 185"/>
                  <a:gd name="T36" fmla="*/ 139 w 210"/>
                  <a:gd name="T37" fmla="*/ 168 h 185"/>
                  <a:gd name="T38" fmla="*/ 154 w 210"/>
                  <a:gd name="T39" fmla="*/ 172 h 185"/>
                  <a:gd name="T40" fmla="*/ 167 w 210"/>
                  <a:gd name="T41" fmla="*/ 177 h 185"/>
                  <a:gd name="T42" fmla="*/ 178 w 210"/>
                  <a:gd name="T43" fmla="*/ 180 h 185"/>
                  <a:gd name="T44" fmla="*/ 187 w 210"/>
                  <a:gd name="T45" fmla="*/ 182 h 185"/>
                  <a:gd name="T46" fmla="*/ 194 w 210"/>
                  <a:gd name="T47" fmla="*/ 184 h 185"/>
                  <a:gd name="T48" fmla="*/ 199 w 210"/>
                  <a:gd name="T49" fmla="*/ 184 h 185"/>
                  <a:gd name="T50" fmla="*/ 203 w 210"/>
                  <a:gd name="T51" fmla="*/ 181 h 185"/>
                  <a:gd name="T52" fmla="*/ 206 w 210"/>
                  <a:gd name="T53" fmla="*/ 174 h 185"/>
                  <a:gd name="T54" fmla="*/ 207 w 210"/>
                  <a:gd name="T55" fmla="*/ 165 h 185"/>
                  <a:gd name="T56" fmla="*/ 207 w 210"/>
                  <a:gd name="T57" fmla="*/ 153 h 185"/>
                  <a:gd name="T58" fmla="*/ 206 w 210"/>
                  <a:gd name="T59" fmla="*/ 142 h 185"/>
                  <a:gd name="T60" fmla="*/ 205 w 210"/>
                  <a:gd name="T61" fmla="*/ 130 h 185"/>
                  <a:gd name="T62" fmla="*/ 204 w 210"/>
                  <a:gd name="T63" fmla="*/ 119 h 185"/>
                  <a:gd name="T64" fmla="*/ 204 w 210"/>
                  <a:gd name="T65" fmla="*/ 108 h 185"/>
                  <a:gd name="T66" fmla="*/ 206 w 210"/>
                  <a:gd name="T67" fmla="*/ 97 h 185"/>
                  <a:gd name="T68" fmla="*/ 207 w 210"/>
                  <a:gd name="T69" fmla="*/ 84 h 185"/>
                  <a:gd name="T70" fmla="*/ 208 w 210"/>
                  <a:gd name="T71" fmla="*/ 73 h 185"/>
                  <a:gd name="T72" fmla="*/ 209 w 210"/>
                  <a:gd name="T73" fmla="*/ 62 h 185"/>
                  <a:gd name="T74" fmla="*/ 209 w 210"/>
                  <a:gd name="T75" fmla="*/ 52 h 185"/>
                  <a:gd name="T76" fmla="*/ 207 w 210"/>
                  <a:gd name="T77" fmla="*/ 45 h 185"/>
                  <a:gd name="T78" fmla="*/ 204 w 210"/>
                  <a:gd name="T79" fmla="*/ 39 h 185"/>
                  <a:gd name="T80" fmla="*/ 201 w 210"/>
                  <a:gd name="T81" fmla="*/ 35 h 185"/>
                  <a:gd name="T82" fmla="*/ 194 w 210"/>
                  <a:gd name="T83" fmla="*/ 34 h 185"/>
                  <a:gd name="T84" fmla="*/ 186 w 210"/>
                  <a:gd name="T85" fmla="*/ 31 h 185"/>
                  <a:gd name="T86" fmla="*/ 174 w 210"/>
                  <a:gd name="T87" fmla="*/ 27 h 185"/>
                  <a:gd name="T88" fmla="*/ 161 w 210"/>
                  <a:gd name="T89" fmla="*/ 24 h 185"/>
                  <a:gd name="T90" fmla="*/ 146 w 210"/>
                  <a:gd name="T91" fmla="*/ 20 h 185"/>
                  <a:gd name="T92" fmla="*/ 129 w 210"/>
                  <a:gd name="T93" fmla="*/ 16 h 185"/>
                  <a:gd name="T94" fmla="*/ 113 w 210"/>
                  <a:gd name="T95" fmla="*/ 12 h 185"/>
                  <a:gd name="T96" fmla="*/ 96 w 210"/>
                  <a:gd name="T97" fmla="*/ 8 h 185"/>
                  <a:gd name="T98" fmla="*/ 80 w 210"/>
                  <a:gd name="T99" fmla="*/ 5 h 185"/>
                  <a:gd name="T100" fmla="*/ 63 w 210"/>
                  <a:gd name="T101" fmla="*/ 2 h 185"/>
                  <a:gd name="T102" fmla="*/ 48 w 210"/>
                  <a:gd name="T103" fmla="*/ 1 h 185"/>
                  <a:gd name="T104" fmla="*/ 35 w 210"/>
                  <a:gd name="T105" fmla="*/ 0 h 185"/>
                  <a:gd name="T106" fmla="*/ 24 w 210"/>
                  <a:gd name="T107" fmla="*/ 0 h 185"/>
                  <a:gd name="T108" fmla="*/ 15 w 210"/>
                  <a:gd name="T109" fmla="*/ 1 h 185"/>
                  <a:gd name="T110" fmla="*/ 9 w 210"/>
                  <a:gd name="T111" fmla="*/ 3 h 1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0"/>
                  <a:gd name="T169" fmla="*/ 0 h 185"/>
                  <a:gd name="T170" fmla="*/ 210 w 210"/>
                  <a:gd name="T171" fmla="*/ 185 h 18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0" h="185">
                    <a:moveTo>
                      <a:pt x="7" y="6"/>
                    </a:moveTo>
                    <a:lnTo>
                      <a:pt x="5" y="10"/>
                    </a:lnTo>
                    <a:lnTo>
                      <a:pt x="3" y="16"/>
                    </a:lnTo>
                    <a:lnTo>
                      <a:pt x="2" y="22"/>
                    </a:lnTo>
                    <a:lnTo>
                      <a:pt x="1" y="29"/>
                    </a:lnTo>
                    <a:lnTo>
                      <a:pt x="0" y="36"/>
                    </a:lnTo>
                    <a:lnTo>
                      <a:pt x="0" y="44"/>
                    </a:lnTo>
                    <a:lnTo>
                      <a:pt x="0" y="51"/>
                    </a:lnTo>
                    <a:lnTo>
                      <a:pt x="0" y="59"/>
                    </a:lnTo>
                    <a:lnTo>
                      <a:pt x="1" y="67"/>
                    </a:lnTo>
                    <a:lnTo>
                      <a:pt x="2" y="74"/>
                    </a:lnTo>
                    <a:lnTo>
                      <a:pt x="2" y="82"/>
                    </a:lnTo>
                    <a:lnTo>
                      <a:pt x="4" y="88"/>
                    </a:lnTo>
                    <a:lnTo>
                      <a:pt x="6" y="96"/>
                    </a:lnTo>
                    <a:lnTo>
                      <a:pt x="7" y="101"/>
                    </a:lnTo>
                    <a:lnTo>
                      <a:pt x="9" y="106"/>
                    </a:lnTo>
                    <a:lnTo>
                      <a:pt x="12" y="111"/>
                    </a:lnTo>
                    <a:lnTo>
                      <a:pt x="12" y="113"/>
                    </a:lnTo>
                    <a:lnTo>
                      <a:pt x="15" y="116"/>
                    </a:lnTo>
                    <a:lnTo>
                      <a:pt x="18" y="118"/>
                    </a:lnTo>
                    <a:lnTo>
                      <a:pt x="22" y="120"/>
                    </a:lnTo>
                    <a:lnTo>
                      <a:pt x="26" y="123"/>
                    </a:lnTo>
                    <a:lnTo>
                      <a:pt x="31" y="126"/>
                    </a:lnTo>
                    <a:lnTo>
                      <a:pt x="36" y="129"/>
                    </a:lnTo>
                    <a:lnTo>
                      <a:pt x="42" y="131"/>
                    </a:lnTo>
                    <a:lnTo>
                      <a:pt x="49" y="134"/>
                    </a:lnTo>
                    <a:lnTo>
                      <a:pt x="56" y="137"/>
                    </a:lnTo>
                    <a:lnTo>
                      <a:pt x="62" y="140"/>
                    </a:lnTo>
                    <a:lnTo>
                      <a:pt x="70" y="143"/>
                    </a:lnTo>
                    <a:lnTo>
                      <a:pt x="77" y="146"/>
                    </a:lnTo>
                    <a:lnTo>
                      <a:pt x="85" y="149"/>
                    </a:lnTo>
                    <a:lnTo>
                      <a:pt x="93" y="152"/>
                    </a:lnTo>
                    <a:lnTo>
                      <a:pt x="100" y="154"/>
                    </a:lnTo>
                    <a:lnTo>
                      <a:pt x="109" y="158"/>
                    </a:lnTo>
                    <a:lnTo>
                      <a:pt x="116" y="160"/>
                    </a:lnTo>
                    <a:lnTo>
                      <a:pt x="124" y="163"/>
                    </a:lnTo>
                    <a:lnTo>
                      <a:pt x="132" y="166"/>
                    </a:lnTo>
                    <a:lnTo>
                      <a:pt x="139" y="168"/>
                    </a:lnTo>
                    <a:lnTo>
                      <a:pt x="147" y="170"/>
                    </a:lnTo>
                    <a:lnTo>
                      <a:pt x="154" y="172"/>
                    </a:lnTo>
                    <a:lnTo>
                      <a:pt x="161" y="175"/>
                    </a:lnTo>
                    <a:lnTo>
                      <a:pt x="167" y="177"/>
                    </a:lnTo>
                    <a:lnTo>
                      <a:pt x="173" y="178"/>
                    </a:lnTo>
                    <a:lnTo>
                      <a:pt x="178" y="180"/>
                    </a:lnTo>
                    <a:lnTo>
                      <a:pt x="183" y="181"/>
                    </a:lnTo>
                    <a:lnTo>
                      <a:pt x="187" y="182"/>
                    </a:lnTo>
                    <a:lnTo>
                      <a:pt x="191" y="183"/>
                    </a:lnTo>
                    <a:lnTo>
                      <a:pt x="194" y="184"/>
                    </a:lnTo>
                    <a:lnTo>
                      <a:pt x="196" y="184"/>
                    </a:lnTo>
                    <a:lnTo>
                      <a:pt x="199" y="184"/>
                    </a:lnTo>
                    <a:lnTo>
                      <a:pt x="202" y="183"/>
                    </a:lnTo>
                    <a:lnTo>
                      <a:pt x="203" y="181"/>
                    </a:lnTo>
                    <a:lnTo>
                      <a:pt x="205" y="177"/>
                    </a:lnTo>
                    <a:lnTo>
                      <a:pt x="206" y="174"/>
                    </a:lnTo>
                    <a:lnTo>
                      <a:pt x="207" y="170"/>
                    </a:lnTo>
                    <a:lnTo>
                      <a:pt x="207" y="165"/>
                    </a:lnTo>
                    <a:lnTo>
                      <a:pt x="207" y="159"/>
                    </a:lnTo>
                    <a:lnTo>
                      <a:pt x="207" y="153"/>
                    </a:lnTo>
                    <a:lnTo>
                      <a:pt x="206" y="148"/>
                    </a:lnTo>
                    <a:lnTo>
                      <a:pt x="206" y="142"/>
                    </a:lnTo>
                    <a:lnTo>
                      <a:pt x="205" y="135"/>
                    </a:lnTo>
                    <a:lnTo>
                      <a:pt x="205" y="130"/>
                    </a:lnTo>
                    <a:lnTo>
                      <a:pt x="204" y="124"/>
                    </a:lnTo>
                    <a:lnTo>
                      <a:pt x="204" y="119"/>
                    </a:lnTo>
                    <a:lnTo>
                      <a:pt x="204" y="114"/>
                    </a:lnTo>
                    <a:lnTo>
                      <a:pt x="204" y="108"/>
                    </a:lnTo>
                    <a:lnTo>
                      <a:pt x="205" y="102"/>
                    </a:lnTo>
                    <a:lnTo>
                      <a:pt x="206" y="97"/>
                    </a:lnTo>
                    <a:lnTo>
                      <a:pt x="206" y="90"/>
                    </a:lnTo>
                    <a:lnTo>
                      <a:pt x="207" y="84"/>
                    </a:lnTo>
                    <a:lnTo>
                      <a:pt x="207" y="78"/>
                    </a:lnTo>
                    <a:lnTo>
                      <a:pt x="208" y="73"/>
                    </a:lnTo>
                    <a:lnTo>
                      <a:pt x="208" y="67"/>
                    </a:lnTo>
                    <a:lnTo>
                      <a:pt x="209" y="62"/>
                    </a:lnTo>
                    <a:lnTo>
                      <a:pt x="209" y="57"/>
                    </a:lnTo>
                    <a:lnTo>
                      <a:pt x="209" y="52"/>
                    </a:lnTo>
                    <a:lnTo>
                      <a:pt x="208" y="48"/>
                    </a:lnTo>
                    <a:lnTo>
                      <a:pt x="207" y="45"/>
                    </a:lnTo>
                    <a:lnTo>
                      <a:pt x="207" y="41"/>
                    </a:lnTo>
                    <a:lnTo>
                      <a:pt x="204" y="39"/>
                    </a:lnTo>
                    <a:lnTo>
                      <a:pt x="202" y="37"/>
                    </a:lnTo>
                    <a:lnTo>
                      <a:pt x="201" y="35"/>
                    </a:lnTo>
                    <a:lnTo>
                      <a:pt x="198" y="35"/>
                    </a:lnTo>
                    <a:lnTo>
                      <a:pt x="194" y="34"/>
                    </a:lnTo>
                    <a:lnTo>
                      <a:pt x="190" y="32"/>
                    </a:lnTo>
                    <a:lnTo>
                      <a:pt x="186" y="31"/>
                    </a:lnTo>
                    <a:lnTo>
                      <a:pt x="180" y="29"/>
                    </a:lnTo>
                    <a:lnTo>
                      <a:pt x="174" y="27"/>
                    </a:lnTo>
                    <a:lnTo>
                      <a:pt x="168" y="26"/>
                    </a:lnTo>
                    <a:lnTo>
                      <a:pt x="161" y="24"/>
                    </a:lnTo>
                    <a:lnTo>
                      <a:pt x="153" y="21"/>
                    </a:lnTo>
                    <a:lnTo>
                      <a:pt x="146" y="20"/>
                    </a:lnTo>
                    <a:lnTo>
                      <a:pt x="138" y="18"/>
                    </a:lnTo>
                    <a:lnTo>
                      <a:pt x="129" y="16"/>
                    </a:lnTo>
                    <a:lnTo>
                      <a:pt x="121" y="14"/>
                    </a:lnTo>
                    <a:lnTo>
                      <a:pt x="113" y="12"/>
                    </a:lnTo>
                    <a:lnTo>
                      <a:pt x="105" y="10"/>
                    </a:lnTo>
                    <a:lnTo>
                      <a:pt x="96" y="8"/>
                    </a:lnTo>
                    <a:lnTo>
                      <a:pt x="88" y="7"/>
                    </a:lnTo>
                    <a:lnTo>
                      <a:pt x="80" y="5"/>
                    </a:lnTo>
                    <a:lnTo>
                      <a:pt x="71" y="4"/>
                    </a:lnTo>
                    <a:lnTo>
                      <a:pt x="63" y="2"/>
                    </a:lnTo>
                    <a:lnTo>
                      <a:pt x="56" y="2"/>
                    </a:lnTo>
                    <a:lnTo>
                      <a:pt x="48" y="1"/>
                    </a:lnTo>
                    <a:lnTo>
                      <a:pt x="41" y="0"/>
                    </a:lnTo>
                    <a:lnTo>
                      <a:pt x="35" y="0"/>
                    </a:lnTo>
                    <a:lnTo>
                      <a:pt x="29" y="0"/>
                    </a:lnTo>
                    <a:lnTo>
                      <a:pt x="24" y="0"/>
                    </a:lnTo>
                    <a:lnTo>
                      <a:pt x="19" y="1"/>
                    </a:lnTo>
                    <a:lnTo>
                      <a:pt x="15" y="1"/>
                    </a:lnTo>
                    <a:lnTo>
                      <a:pt x="12" y="2"/>
                    </a:lnTo>
                    <a:lnTo>
                      <a:pt x="9" y="3"/>
                    </a:lnTo>
                    <a:lnTo>
                      <a:pt x="7" y="6"/>
                    </a:lnTo>
                  </a:path>
                </a:pathLst>
              </a:custGeom>
              <a:solidFill>
                <a:srgbClr val="401000"/>
              </a:solidFill>
              <a:ln w="12700" cap="rnd">
                <a:noFill/>
                <a:round/>
                <a:headEnd/>
                <a:tailEnd/>
              </a:ln>
            </p:spPr>
            <p:txBody>
              <a:bodyPr/>
              <a:lstStyle/>
              <a:p>
                <a:endParaRPr lang="en-US">
                  <a:solidFill>
                    <a:srgbClr val="000000"/>
                  </a:solidFill>
                </a:endParaRPr>
              </a:p>
            </p:txBody>
          </p:sp>
          <p:sp>
            <p:nvSpPr>
              <p:cNvPr id="29463" name="Freeform 584"/>
              <p:cNvSpPr>
                <a:spLocks/>
              </p:cNvSpPr>
              <p:nvPr/>
            </p:nvSpPr>
            <p:spPr bwMode="auto">
              <a:xfrm>
                <a:off x="3378" y="2657"/>
                <a:ext cx="202" cy="176"/>
              </a:xfrm>
              <a:custGeom>
                <a:avLst/>
                <a:gdLst>
                  <a:gd name="T0" fmla="*/ 5 w 202"/>
                  <a:gd name="T1" fmla="*/ 10 h 176"/>
                  <a:gd name="T2" fmla="*/ 2 w 202"/>
                  <a:gd name="T3" fmla="*/ 21 h 176"/>
                  <a:gd name="T4" fmla="*/ 0 w 202"/>
                  <a:gd name="T5" fmla="*/ 34 h 176"/>
                  <a:gd name="T6" fmla="*/ 0 w 202"/>
                  <a:gd name="T7" fmla="*/ 48 h 176"/>
                  <a:gd name="T8" fmla="*/ 1 w 202"/>
                  <a:gd name="T9" fmla="*/ 63 h 176"/>
                  <a:gd name="T10" fmla="*/ 2 w 202"/>
                  <a:gd name="T11" fmla="*/ 77 h 176"/>
                  <a:gd name="T12" fmla="*/ 6 w 202"/>
                  <a:gd name="T13" fmla="*/ 89 h 176"/>
                  <a:gd name="T14" fmla="*/ 9 w 202"/>
                  <a:gd name="T15" fmla="*/ 100 h 176"/>
                  <a:gd name="T16" fmla="*/ 13 w 202"/>
                  <a:gd name="T17" fmla="*/ 106 h 176"/>
                  <a:gd name="T18" fmla="*/ 18 w 202"/>
                  <a:gd name="T19" fmla="*/ 111 h 176"/>
                  <a:gd name="T20" fmla="*/ 26 w 202"/>
                  <a:gd name="T21" fmla="*/ 116 h 176"/>
                  <a:gd name="T22" fmla="*/ 36 w 202"/>
                  <a:gd name="T23" fmla="*/ 121 h 176"/>
                  <a:gd name="T24" fmla="*/ 47 w 202"/>
                  <a:gd name="T25" fmla="*/ 127 h 176"/>
                  <a:gd name="T26" fmla="*/ 61 w 202"/>
                  <a:gd name="T27" fmla="*/ 133 h 176"/>
                  <a:gd name="T28" fmla="*/ 75 w 202"/>
                  <a:gd name="T29" fmla="*/ 139 h 176"/>
                  <a:gd name="T30" fmla="*/ 90 w 202"/>
                  <a:gd name="T31" fmla="*/ 144 h 176"/>
                  <a:gd name="T32" fmla="*/ 105 w 202"/>
                  <a:gd name="T33" fmla="*/ 149 h 176"/>
                  <a:gd name="T34" fmla="*/ 120 w 202"/>
                  <a:gd name="T35" fmla="*/ 155 h 176"/>
                  <a:gd name="T36" fmla="*/ 135 w 202"/>
                  <a:gd name="T37" fmla="*/ 160 h 176"/>
                  <a:gd name="T38" fmla="*/ 149 w 202"/>
                  <a:gd name="T39" fmla="*/ 164 h 176"/>
                  <a:gd name="T40" fmla="*/ 160 w 202"/>
                  <a:gd name="T41" fmla="*/ 168 h 176"/>
                  <a:gd name="T42" fmla="*/ 171 w 202"/>
                  <a:gd name="T43" fmla="*/ 171 h 176"/>
                  <a:gd name="T44" fmla="*/ 180 w 202"/>
                  <a:gd name="T45" fmla="*/ 173 h 176"/>
                  <a:gd name="T46" fmla="*/ 186 w 202"/>
                  <a:gd name="T47" fmla="*/ 175 h 176"/>
                  <a:gd name="T48" fmla="*/ 191 w 202"/>
                  <a:gd name="T49" fmla="*/ 175 h 176"/>
                  <a:gd name="T50" fmla="*/ 196 w 202"/>
                  <a:gd name="T51" fmla="*/ 172 h 176"/>
                  <a:gd name="T52" fmla="*/ 198 w 202"/>
                  <a:gd name="T53" fmla="*/ 165 h 176"/>
                  <a:gd name="T54" fmla="*/ 199 w 202"/>
                  <a:gd name="T55" fmla="*/ 156 h 176"/>
                  <a:gd name="T56" fmla="*/ 199 w 202"/>
                  <a:gd name="T57" fmla="*/ 146 h 176"/>
                  <a:gd name="T58" fmla="*/ 197 w 202"/>
                  <a:gd name="T59" fmla="*/ 135 h 176"/>
                  <a:gd name="T60" fmla="*/ 196 w 202"/>
                  <a:gd name="T61" fmla="*/ 124 h 176"/>
                  <a:gd name="T62" fmla="*/ 196 w 202"/>
                  <a:gd name="T63" fmla="*/ 113 h 176"/>
                  <a:gd name="T64" fmla="*/ 196 w 202"/>
                  <a:gd name="T65" fmla="*/ 102 h 176"/>
                  <a:gd name="T66" fmla="*/ 197 w 202"/>
                  <a:gd name="T67" fmla="*/ 92 h 176"/>
                  <a:gd name="T68" fmla="*/ 199 w 202"/>
                  <a:gd name="T69" fmla="*/ 80 h 176"/>
                  <a:gd name="T70" fmla="*/ 199 w 202"/>
                  <a:gd name="T71" fmla="*/ 69 h 176"/>
                  <a:gd name="T72" fmla="*/ 200 w 202"/>
                  <a:gd name="T73" fmla="*/ 59 h 176"/>
                  <a:gd name="T74" fmla="*/ 200 w 202"/>
                  <a:gd name="T75" fmla="*/ 50 h 176"/>
                  <a:gd name="T76" fmla="*/ 199 w 202"/>
                  <a:gd name="T77" fmla="*/ 42 h 176"/>
                  <a:gd name="T78" fmla="*/ 196 w 202"/>
                  <a:gd name="T79" fmla="*/ 36 h 176"/>
                  <a:gd name="T80" fmla="*/ 193 w 202"/>
                  <a:gd name="T81" fmla="*/ 34 h 176"/>
                  <a:gd name="T82" fmla="*/ 187 w 202"/>
                  <a:gd name="T83" fmla="*/ 31 h 176"/>
                  <a:gd name="T84" fmla="*/ 178 w 202"/>
                  <a:gd name="T85" fmla="*/ 29 h 176"/>
                  <a:gd name="T86" fmla="*/ 167 w 202"/>
                  <a:gd name="T87" fmla="*/ 26 h 176"/>
                  <a:gd name="T88" fmla="*/ 154 w 202"/>
                  <a:gd name="T89" fmla="*/ 22 h 176"/>
                  <a:gd name="T90" fmla="*/ 140 w 202"/>
                  <a:gd name="T91" fmla="*/ 19 h 176"/>
                  <a:gd name="T92" fmla="*/ 125 w 202"/>
                  <a:gd name="T93" fmla="*/ 15 h 176"/>
                  <a:gd name="T94" fmla="*/ 109 w 202"/>
                  <a:gd name="T95" fmla="*/ 12 h 176"/>
                  <a:gd name="T96" fmla="*/ 92 w 202"/>
                  <a:gd name="T97" fmla="*/ 8 h 176"/>
                  <a:gd name="T98" fmla="*/ 76 w 202"/>
                  <a:gd name="T99" fmla="*/ 5 h 176"/>
                  <a:gd name="T100" fmla="*/ 61 w 202"/>
                  <a:gd name="T101" fmla="*/ 2 h 176"/>
                  <a:gd name="T102" fmla="*/ 47 w 202"/>
                  <a:gd name="T103" fmla="*/ 1 h 176"/>
                  <a:gd name="T104" fmla="*/ 34 w 202"/>
                  <a:gd name="T105" fmla="*/ 0 h 176"/>
                  <a:gd name="T106" fmla="*/ 23 w 202"/>
                  <a:gd name="T107" fmla="*/ 0 h 176"/>
                  <a:gd name="T108" fmla="*/ 14 w 202"/>
                  <a:gd name="T109" fmla="*/ 2 h 176"/>
                  <a:gd name="T110" fmla="*/ 9 w 202"/>
                  <a:gd name="T111" fmla="*/ 4 h 1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2"/>
                  <a:gd name="T169" fmla="*/ 0 h 176"/>
                  <a:gd name="T170" fmla="*/ 202 w 202"/>
                  <a:gd name="T171" fmla="*/ 176 h 1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2" h="176">
                    <a:moveTo>
                      <a:pt x="7" y="6"/>
                    </a:moveTo>
                    <a:lnTo>
                      <a:pt x="5" y="10"/>
                    </a:lnTo>
                    <a:lnTo>
                      <a:pt x="3" y="16"/>
                    </a:lnTo>
                    <a:lnTo>
                      <a:pt x="2" y="21"/>
                    </a:lnTo>
                    <a:lnTo>
                      <a:pt x="1" y="27"/>
                    </a:lnTo>
                    <a:lnTo>
                      <a:pt x="0" y="34"/>
                    </a:lnTo>
                    <a:lnTo>
                      <a:pt x="0" y="41"/>
                    </a:lnTo>
                    <a:lnTo>
                      <a:pt x="0" y="48"/>
                    </a:lnTo>
                    <a:lnTo>
                      <a:pt x="0" y="55"/>
                    </a:lnTo>
                    <a:lnTo>
                      <a:pt x="1" y="63"/>
                    </a:lnTo>
                    <a:lnTo>
                      <a:pt x="2" y="69"/>
                    </a:lnTo>
                    <a:lnTo>
                      <a:pt x="2" y="77"/>
                    </a:lnTo>
                    <a:lnTo>
                      <a:pt x="4" y="83"/>
                    </a:lnTo>
                    <a:lnTo>
                      <a:pt x="6" y="89"/>
                    </a:lnTo>
                    <a:lnTo>
                      <a:pt x="7" y="95"/>
                    </a:lnTo>
                    <a:lnTo>
                      <a:pt x="9" y="100"/>
                    </a:lnTo>
                    <a:lnTo>
                      <a:pt x="12" y="104"/>
                    </a:lnTo>
                    <a:lnTo>
                      <a:pt x="13" y="106"/>
                    </a:lnTo>
                    <a:lnTo>
                      <a:pt x="15" y="109"/>
                    </a:lnTo>
                    <a:lnTo>
                      <a:pt x="18" y="111"/>
                    </a:lnTo>
                    <a:lnTo>
                      <a:pt x="22" y="114"/>
                    </a:lnTo>
                    <a:lnTo>
                      <a:pt x="26" y="116"/>
                    </a:lnTo>
                    <a:lnTo>
                      <a:pt x="31" y="119"/>
                    </a:lnTo>
                    <a:lnTo>
                      <a:pt x="36" y="121"/>
                    </a:lnTo>
                    <a:lnTo>
                      <a:pt x="42" y="125"/>
                    </a:lnTo>
                    <a:lnTo>
                      <a:pt x="47" y="127"/>
                    </a:lnTo>
                    <a:lnTo>
                      <a:pt x="54" y="130"/>
                    </a:lnTo>
                    <a:lnTo>
                      <a:pt x="61" y="133"/>
                    </a:lnTo>
                    <a:lnTo>
                      <a:pt x="68" y="135"/>
                    </a:lnTo>
                    <a:lnTo>
                      <a:pt x="75" y="139"/>
                    </a:lnTo>
                    <a:lnTo>
                      <a:pt x="82" y="142"/>
                    </a:lnTo>
                    <a:lnTo>
                      <a:pt x="90" y="144"/>
                    </a:lnTo>
                    <a:lnTo>
                      <a:pt x="97" y="147"/>
                    </a:lnTo>
                    <a:lnTo>
                      <a:pt x="105" y="149"/>
                    </a:lnTo>
                    <a:lnTo>
                      <a:pt x="113" y="153"/>
                    </a:lnTo>
                    <a:lnTo>
                      <a:pt x="120" y="155"/>
                    </a:lnTo>
                    <a:lnTo>
                      <a:pt x="127" y="158"/>
                    </a:lnTo>
                    <a:lnTo>
                      <a:pt x="135" y="160"/>
                    </a:lnTo>
                    <a:lnTo>
                      <a:pt x="142" y="162"/>
                    </a:lnTo>
                    <a:lnTo>
                      <a:pt x="149" y="164"/>
                    </a:lnTo>
                    <a:lnTo>
                      <a:pt x="154" y="166"/>
                    </a:lnTo>
                    <a:lnTo>
                      <a:pt x="160" y="168"/>
                    </a:lnTo>
                    <a:lnTo>
                      <a:pt x="166" y="169"/>
                    </a:lnTo>
                    <a:lnTo>
                      <a:pt x="171" y="171"/>
                    </a:lnTo>
                    <a:lnTo>
                      <a:pt x="176" y="173"/>
                    </a:lnTo>
                    <a:lnTo>
                      <a:pt x="180" y="173"/>
                    </a:lnTo>
                    <a:lnTo>
                      <a:pt x="184" y="174"/>
                    </a:lnTo>
                    <a:lnTo>
                      <a:pt x="186" y="175"/>
                    </a:lnTo>
                    <a:lnTo>
                      <a:pt x="189" y="175"/>
                    </a:lnTo>
                    <a:lnTo>
                      <a:pt x="191" y="175"/>
                    </a:lnTo>
                    <a:lnTo>
                      <a:pt x="194" y="173"/>
                    </a:lnTo>
                    <a:lnTo>
                      <a:pt x="196" y="172"/>
                    </a:lnTo>
                    <a:lnTo>
                      <a:pt x="197" y="168"/>
                    </a:lnTo>
                    <a:lnTo>
                      <a:pt x="198" y="165"/>
                    </a:lnTo>
                    <a:lnTo>
                      <a:pt x="199" y="161"/>
                    </a:lnTo>
                    <a:lnTo>
                      <a:pt x="199" y="156"/>
                    </a:lnTo>
                    <a:lnTo>
                      <a:pt x="199" y="151"/>
                    </a:lnTo>
                    <a:lnTo>
                      <a:pt x="199" y="146"/>
                    </a:lnTo>
                    <a:lnTo>
                      <a:pt x="198" y="140"/>
                    </a:lnTo>
                    <a:lnTo>
                      <a:pt x="197" y="135"/>
                    </a:lnTo>
                    <a:lnTo>
                      <a:pt x="197" y="129"/>
                    </a:lnTo>
                    <a:lnTo>
                      <a:pt x="196" y="124"/>
                    </a:lnTo>
                    <a:lnTo>
                      <a:pt x="196" y="118"/>
                    </a:lnTo>
                    <a:lnTo>
                      <a:pt x="196" y="113"/>
                    </a:lnTo>
                    <a:lnTo>
                      <a:pt x="196" y="108"/>
                    </a:lnTo>
                    <a:lnTo>
                      <a:pt x="196" y="102"/>
                    </a:lnTo>
                    <a:lnTo>
                      <a:pt x="197" y="97"/>
                    </a:lnTo>
                    <a:lnTo>
                      <a:pt x="197" y="92"/>
                    </a:lnTo>
                    <a:lnTo>
                      <a:pt x="198" y="86"/>
                    </a:lnTo>
                    <a:lnTo>
                      <a:pt x="199" y="80"/>
                    </a:lnTo>
                    <a:lnTo>
                      <a:pt x="199" y="74"/>
                    </a:lnTo>
                    <a:lnTo>
                      <a:pt x="199" y="69"/>
                    </a:lnTo>
                    <a:lnTo>
                      <a:pt x="200" y="64"/>
                    </a:lnTo>
                    <a:lnTo>
                      <a:pt x="200" y="59"/>
                    </a:lnTo>
                    <a:lnTo>
                      <a:pt x="201" y="54"/>
                    </a:lnTo>
                    <a:lnTo>
                      <a:pt x="200" y="50"/>
                    </a:lnTo>
                    <a:lnTo>
                      <a:pt x="200" y="45"/>
                    </a:lnTo>
                    <a:lnTo>
                      <a:pt x="199" y="42"/>
                    </a:lnTo>
                    <a:lnTo>
                      <a:pt x="198" y="39"/>
                    </a:lnTo>
                    <a:lnTo>
                      <a:pt x="196" y="36"/>
                    </a:lnTo>
                    <a:lnTo>
                      <a:pt x="194" y="35"/>
                    </a:lnTo>
                    <a:lnTo>
                      <a:pt x="193" y="34"/>
                    </a:lnTo>
                    <a:lnTo>
                      <a:pt x="190" y="33"/>
                    </a:lnTo>
                    <a:lnTo>
                      <a:pt x="187" y="31"/>
                    </a:lnTo>
                    <a:lnTo>
                      <a:pt x="183" y="31"/>
                    </a:lnTo>
                    <a:lnTo>
                      <a:pt x="178" y="29"/>
                    </a:lnTo>
                    <a:lnTo>
                      <a:pt x="173" y="27"/>
                    </a:lnTo>
                    <a:lnTo>
                      <a:pt x="167" y="26"/>
                    </a:lnTo>
                    <a:lnTo>
                      <a:pt x="161" y="24"/>
                    </a:lnTo>
                    <a:lnTo>
                      <a:pt x="154" y="22"/>
                    </a:lnTo>
                    <a:lnTo>
                      <a:pt x="147" y="21"/>
                    </a:lnTo>
                    <a:lnTo>
                      <a:pt x="140" y="19"/>
                    </a:lnTo>
                    <a:lnTo>
                      <a:pt x="132" y="17"/>
                    </a:lnTo>
                    <a:lnTo>
                      <a:pt x="125" y="15"/>
                    </a:lnTo>
                    <a:lnTo>
                      <a:pt x="116" y="13"/>
                    </a:lnTo>
                    <a:lnTo>
                      <a:pt x="109" y="12"/>
                    </a:lnTo>
                    <a:lnTo>
                      <a:pt x="101" y="10"/>
                    </a:lnTo>
                    <a:lnTo>
                      <a:pt x="92" y="8"/>
                    </a:lnTo>
                    <a:lnTo>
                      <a:pt x="84" y="7"/>
                    </a:lnTo>
                    <a:lnTo>
                      <a:pt x="76" y="5"/>
                    </a:lnTo>
                    <a:lnTo>
                      <a:pt x="68" y="4"/>
                    </a:lnTo>
                    <a:lnTo>
                      <a:pt x="61" y="2"/>
                    </a:lnTo>
                    <a:lnTo>
                      <a:pt x="53" y="2"/>
                    </a:lnTo>
                    <a:lnTo>
                      <a:pt x="47" y="1"/>
                    </a:lnTo>
                    <a:lnTo>
                      <a:pt x="40" y="1"/>
                    </a:lnTo>
                    <a:lnTo>
                      <a:pt x="34" y="0"/>
                    </a:lnTo>
                    <a:lnTo>
                      <a:pt x="28" y="0"/>
                    </a:lnTo>
                    <a:lnTo>
                      <a:pt x="23" y="0"/>
                    </a:lnTo>
                    <a:lnTo>
                      <a:pt x="18" y="1"/>
                    </a:lnTo>
                    <a:lnTo>
                      <a:pt x="14" y="2"/>
                    </a:lnTo>
                    <a:lnTo>
                      <a:pt x="12" y="2"/>
                    </a:lnTo>
                    <a:lnTo>
                      <a:pt x="9" y="4"/>
                    </a:lnTo>
                    <a:lnTo>
                      <a:pt x="7" y="6"/>
                    </a:lnTo>
                  </a:path>
                </a:pathLst>
              </a:custGeom>
              <a:solidFill>
                <a:srgbClr val="401000"/>
              </a:solidFill>
              <a:ln w="12700" cap="rnd">
                <a:noFill/>
                <a:round/>
                <a:headEnd/>
                <a:tailEnd/>
              </a:ln>
            </p:spPr>
            <p:txBody>
              <a:bodyPr/>
              <a:lstStyle/>
              <a:p>
                <a:endParaRPr lang="en-US">
                  <a:solidFill>
                    <a:srgbClr val="000000"/>
                  </a:solidFill>
                </a:endParaRPr>
              </a:p>
            </p:txBody>
          </p:sp>
          <p:sp>
            <p:nvSpPr>
              <p:cNvPr id="29464" name="Freeform 585"/>
              <p:cNvSpPr>
                <a:spLocks/>
              </p:cNvSpPr>
              <p:nvPr/>
            </p:nvSpPr>
            <p:spPr bwMode="auto">
              <a:xfrm>
                <a:off x="3381" y="2662"/>
                <a:ext cx="192" cy="166"/>
              </a:xfrm>
              <a:custGeom>
                <a:avLst/>
                <a:gdLst>
                  <a:gd name="T0" fmla="*/ 5 w 192"/>
                  <a:gd name="T1" fmla="*/ 10 h 166"/>
                  <a:gd name="T2" fmla="*/ 2 w 192"/>
                  <a:gd name="T3" fmla="*/ 20 h 166"/>
                  <a:gd name="T4" fmla="*/ 0 w 192"/>
                  <a:gd name="T5" fmla="*/ 32 h 166"/>
                  <a:gd name="T6" fmla="*/ 0 w 192"/>
                  <a:gd name="T7" fmla="*/ 45 h 166"/>
                  <a:gd name="T8" fmla="*/ 1 w 192"/>
                  <a:gd name="T9" fmla="*/ 58 h 166"/>
                  <a:gd name="T10" fmla="*/ 3 w 192"/>
                  <a:gd name="T11" fmla="*/ 71 h 166"/>
                  <a:gd name="T12" fmla="*/ 6 w 192"/>
                  <a:gd name="T13" fmla="*/ 83 h 166"/>
                  <a:gd name="T14" fmla="*/ 9 w 192"/>
                  <a:gd name="T15" fmla="*/ 92 h 166"/>
                  <a:gd name="T16" fmla="*/ 13 w 192"/>
                  <a:gd name="T17" fmla="*/ 99 h 166"/>
                  <a:gd name="T18" fmla="*/ 18 w 192"/>
                  <a:gd name="T19" fmla="*/ 104 h 166"/>
                  <a:gd name="T20" fmla="*/ 26 w 192"/>
                  <a:gd name="T21" fmla="*/ 109 h 166"/>
                  <a:gd name="T22" fmla="*/ 36 w 192"/>
                  <a:gd name="T23" fmla="*/ 114 h 166"/>
                  <a:gd name="T24" fmla="*/ 46 w 192"/>
                  <a:gd name="T25" fmla="*/ 120 h 166"/>
                  <a:gd name="T26" fmla="*/ 59 w 192"/>
                  <a:gd name="T27" fmla="*/ 125 h 166"/>
                  <a:gd name="T28" fmla="*/ 73 w 192"/>
                  <a:gd name="T29" fmla="*/ 131 h 166"/>
                  <a:gd name="T30" fmla="*/ 87 w 192"/>
                  <a:gd name="T31" fmla="*/ 137 h 166"/>
                  <a:gd name="T32" fmla="*/ 101 w 192"/>
                  <a:gd name="T33" fmla="*/ 142 h 166"/>
                  <a:gd name="T34" fmla="*/ 115 w 192"/>
                  <a:gd name="T35" fmla="*/ 147 h 166"/>
                  <a:gd name="T36" fmla="*/ 129 w 192"/>
                  <a:gd name="T37" fmla="*/ 151 h 166"/>
                  <a:gd name="T38" fmla="*/ 142 w 192"/>
                  <a:gd name="T39" fmla="*/ 155 h 166"/>
                  <a:gd name="T40" fmla="*/ 154 w 192"/>
                  <a:gd name="T41" fmla="*/ 159 h 166"/>
                  <a:gd name="T42" fmla="*/ 164 w 192"/>
                  <a:gd name="T43" fmla="*/ 162 h 166"/>
                  <a:gd name="T44" fmla="*/ 172 w 192"/>
                  <a:gd name="T45" fmla="*/ 164 h 166"/>
                  <a:gd name="T46" fmla="*/ 178 w 192"/>
                  <a:gd name="T47" fmla="*/ 165 h 166"/>
                  <a:gd name="T48" fmla="*/ 183 w 192"/>
                  <a:gd name="T49" fmla="*/ 165 h 166"/>
                  <a:gd name="T50" fmla="*/ 187 w 192"/>
                  <a:gd name="T51" fmla="*/ 163 h 166"/>
                  <a:gd name="T52" fmla="*/ 189 w 192"/>
                  <a:gd name="T53" fmla="*/ 156 h 166"/>
                  <a:gd name="T54" fmla="*/ 189 w 192"/>
                  <a:gd name="T55" fmla="*/ 148 h 166"/>
                  <a:gd name="T56" fmla="*/ 189 w 192"/>
                  <a:gd name="T57" fmla="*/ 138 h 166"/>
                  <a:gd name="T58" fmla="*/ 188 w 192"/>
                  <a:gd name="T59" fmla="*/ 128 h 166"/>
                  <a:gd name="T60" fmla="*/ 187 w 192"/>
                  <a:gd name="T61" fmla="*/ 117 h 166"/>
                  <a:gd name="T62" fmla="*/ 187 w 192"/>
                  <a:gd name="T63" fmla="*/ 107 h 166"/>
                  <a:gd name="T64" fmla="*/ 187 w 192"/>
                  <a:gd name="T65" fmla="*/ 97 h 166"/>
                  <a:gd name="T66" fmla="*/ 188 w 192"/>
                  <a:gd name="T67" fmla="*/ 87 h 166"/>
                  <a:gd name="T68" fmla="*/ 189 w 192"/>
                  <a:gd name="T69" fmla="*/ 76 h 166"/>
                  <a:gd name="T70" fmla="*/ 190 w 192"/>
                  <a:gd name="T71" fmla="*/ 65 h 166"/>
                  <a:gd name="T72" fmla="*/ 191 w 192"/>
                  <a:gd name="T73" fmla="*/ 55 h 166"/>
                  <a:gd name="T74" fmla="*/ 191 w 192"/>
                  <a:gd name="T75" fmla="*/ 46 h 166"/>
                  <a:gd name="T76" fmla="*/ 189 w 192"/>
                  <a:gd name="T77" fmla="*/ 40 h 166"/>
                  <a:gd name="T78" fmla="*/ 187 w 192"/>
                  <a:gd name="T79" fmla="*/ 34 h 166"/>
                  <a:gd name="T80" fmla="*/ 183 w 192"/>
                  <a:gd name="T81" fmla="*/ 32 h 166"/>
                  <a:gd name="T82" fmla="*/ 178 w 192"/>
                  <a:gd name="T83" fmla="*/ 30 h 166"/>
                  <a:gd name="T84" fmla="*/ 170 w 192"/>
                  <a:gd name="T85" fmla="*/ 27 h 166"/>
                  <a:gd name="T86" fmla="*/ 160 w 192"/>
                  <a:gd name="T87" fmla="*/ 24 h 166"/>
                  <a:gd name="T88" fmla="*/ 147 w 192"/>
                  <a:gd name="T89" fmla="*/ 21 h 166"/>
                  <a:gd name="T90" fmla="*/ 133 w 192"/>
                  <a:gd name="T91" fmla="*/ 17 h 166"/>
                  <a:gd name="T92" fmla="*/ 119 w 192"/>
                  <a:gd name="T93" fmla="*/ 14 h 166"/>
                  <a:gd name="T94" fmla="*/ 103 w 192"/>
                  <a:gd name="T95" fmla="*/ 11 h 166"/>
                  <a:gd name="T96" fmla="*/ 88 w 192"/>
                  <a:gd name="T97" fmla="*/ 7 h 166"/>
                  <a:gd name="T98" fmla="*/ 73 w 192"/>
                  <a:gd name="T99" fmla="*/ 5 h 166"/>
                  <a:gd name="T100" fmla="*/ 58 w 192"/>
                  <a:gd name="T101" fmla="*/ 2 h 166"/>
                  <a:gd name="T102" fmla="*/ 45 w 192"/>
                  <a:gd name="T103" fmla="*/ 2 h 166"/>
                  <a:gd name="T104" fmla="*/ 32 w 192"/>
                  <a:gd name="T105" fmla="*/ 0 h 166"/>
                  <a:gd name="T106" fmla="*/ 22 w 192"/>
                  <a:gd name="T107" fmla="*/ 1 h 166"/>
                  <a:gd name="T108" fmla="*/ 14 w 192"/>
                  <a:gd name="T109" fmla="*/ 2 h 166"/>
                  <a:gd name="T110" fmla="*/ 9 w 192"/>
                  <a:gd name="T111" fmla="*/ 4 h 16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92"/>
                  <a:gd name="T169" fmla="*/ 0 h 166"/>
                  <a:gd name="T170" fmla="*/ 192 w 192"/>
                  <a:gd name="T171" fmla="*/ 166 h 16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92" h="166">
                    <a:moveTo>
                      <a:pt x="7" y="6"/>
                    </a:moveTo>
                    <a:lnTo>
                      <a:pt x="5" y="10"/>
                    </a:lnTo>
                    <a:lnTo>
                      <a:pt x="3" y="15"/>
                    </a:lnTo>
                    <a:lnTo>
                      <a:pt x="2" y="20"/>
                    </a:lnTo>
                    <a:lnTo>
                      <a:pt x="1" y="26"/>
                    </a:lnTo>
                    <a:lnTo>
                      <a:pt x="0" y="32"/>
                    </a:lnTo>
                    <a:lnTo>
                      <a:pt x="0" y="39"/>
                    </a:lnTo>
                    <a:lnTo>
                      <a:pt x="0" y="45"/>
                    </a:lnTo>
                    <a:lnTo>
                      <a:pt x="0" y="51"/>
                    </a:lnTo>
                    <a:lnTo>
                      <a:pt x="1" y="58"/>
                    </a:lnTo>
                    <a:lnTo>
                      <a:pt x="2" y="64"/>
                    </a:lnTo>
                    <a:lnTo>
                      <a:pt x="3" y="71"/>
                    </a:lnTo>
                    <a:lnTo>
                      <a:pt x="4" y="77"/>
                    </a:lnTo>
                    <a:lnTo>
                      <a:pt x="6" y="83"/>
                    </a:lnTo>
                    <a:lnTo>
                      <a:pt x="7" y="87"/>
                    </a:lnTo>
                    <a:lnTo>
                      <a:pt x="9" y="92"/>
                    </a:lnTo>
                    <a:lnTo>
                      <a:pt x="12" y="97"/>
                    </a:lnTo>
                    <a:lnTo>
                      <a:pt x="13" y="99"/>
                    </a:lnTo>
                    <a:lnTo>
                      <a:pt x="15" y="101"/>
                    </a:lnTo>
                    <a:lnTo>
                      <a:pt x="18" y="104"/>
                    </a:lnTo>
                    <a:lnTo>
                      <a:pt x="21" y="106"/>
                    </a:lnTo>
                    <a:lnTo>
                      <a:pt x="26" y="109"/>
                    </a:lnTo>
                    <a:lnTo>
                      <a:pt x="30" y="111"/>
                    </a:lnTo>
                    <a:lnTo>
                      <a:pt x="36" y="114"/>
                    </a:lnTo>
                    <a:lnTo>
                      <a:pt x="41" y="117"/>
                    </a:lnTo>
                    <a:lnTo>
                      <a:pt x="46" y="120"/>
                    </a:lnTo>
                    <a:lnTo>
                      <a:pt x="52" y="123"/>
                    </a:lnTo>
                    <a:lnTo>
                      <a:pt x="59" y="125"/>
                    </a:lnTo>
                    <a:lnTo>
                      <a:pt x="65" y="128"/>
                    </a:lnTo>
                    <a:lnTo>
                      <a:pt x="73" y="131"/>
                    </a:lnTo>
                    <a:lnTo>
                      <a:pt x="79" y="134"/>
                    </a:lnTo>
                    <a:lnTo>
                      <a:pt x="87" y="137"/>
                    </a:lnTo>
                    <a:lnTo>
                      <a:pt x="94" y="139"/>
                    </a:lnTo>
                    <a:lnTo>
                      <a:pt x="101" y="142"/>
                    </a:lnTo>
                    <a:lnTo>
                      <a:pt x="108" y="144"/>
                    </a:lnTo>
                    <a:lnTo>
                      <a:pt x="115" y="147"/>
                    </a:lnTo>
                    <a:lnTo>
                      <a:pt x="122" y="149"/>
                    </a:lnTo>
                    <a:lnTo>
                      <a:pt x="129" y="151"/>
                    </a:lnTo>
                    <a:lnTo>
                      <a:pt x="136" y="153"/>
                    </a:lnTo>
                    <a:lnTo>
                      <a:pt x="142" y="155"/>
                    </a:lnTo>
                    <a:lnTo>
                      <a:pt x="148" y="158"/>
                    </a:lnTo>
                    <a:lnTo>
                      <a:pt x="154" y="159"/>
                    </a:lnTo>
                    <a:lnTo>
                      <a:pt x="159" y="161"/>
                    </a:lnTo>
                    <a:lnTo>
                      <a:pt x="164" y="162"/>
                    </a:lnTo>
                    <a:lnTo>
                      <a:pt x="169" y="163"/>
                    </a:lnTo>
                    <a:lnTo>
                      <a:pt x="172" y="164"/>
                    </a:lnTo>
                    <a:lnTo>
                      <a:pt x="175" y="165"/>
                    </a:lnTo>
                    <a:lnTo>
                      <a:pt x="178" y="165"/>
                    </a:lnTo>
                    <a:lnTo>
                      <a:pt x="180" y="165"/>
                    </a:lnTo>
                    <a:lnTo>
                      <a:pt x="183" y="165"/>
                    </a:lnTo>
                    <a:lnTo>
                      <a:pt x="185" y="164"/>
                    </a:lnTo>
                    <a:lnTo>
                      <a:pt x="187" y="163"/>
                    </a:lnTo>
                    <a:lnTo>
                      <a:pt x="188" y="159"/>
                    </a:lnTo>
                    <a:lnTo>
                      <a:pt x="189" y="156"/>
                    </a:lnTo>
                    <a:lnTo>
                      <a:pt x="189" y="153"/>
                    </a:lnTo>
                    <a:lnTo>
                      <a:pt x="189" y="148"/>
                    </a:lnTo>
                    <a:lnTo>
                      <a:pt x="189" y="144"/>
                    </a:lnTo>
                    <a:lnTo>
                      <a:pt x="189" y="138"/>
                    </a:lnTo>
                    <a:lnTo>
                      <a:pt x="189" y="133"/>
                    </a:lnTo>
                    <a:lnTo>
                      <a:pt x="188" y="128"/>
                    </a:lnTo>
                    <a:lnTo>
                      <a:pt x="188" y="122"/>
                    </a:lnTo>
                    <a:lnTo>
                      <a:pt x="187" y="117"/>
                    </a:lnTo>
                    <a:lnTo>
                      <a:pt x="187" y="112"/>
                    </a:lnTo>
                    <a:lnTo>
                      <a:pt x="187" y="107"/>
                    </a:lnTo>
                    <a:lnTo>
                      <a:pt x="187" y="102"/>
                    </a:lnTo>
                    <a:lnTo>
                      <a:pt x="187" y="97"/>
                    </a:lnTo>
                    <a:lnTo>
                      <a:pt x="187" y="92"/>
                    </a:lnTo>
                    <a:lnTo>
                      <a:pt x="188" y="87"/>
                    </a:lnTo>
                    <a:lnTo>
                      <a:pt x="189" y="82"/>
                    </a:lnTo>
                    <a:lnTo>
                      <a:pt x="189" y="76"/>
                    </a:lnTo>
                    <a:lnTo>
                      <a:pt x="189" y="70"/>
                    </a:lnTo>
                    <a:lnTo>
                      <a:pt x="190" y="65"/>
                    </a:lnTo>
                    <a:lnTo>
                      <a:pt x="191" y="60"/>
                    </a:lnTo>
                    <a:lnTo>
                      <a:pt x="191" y="55"/>
                    </a:lnTo>
                    <a:lnTo>
                      <a:pt x="191" y="51"/>
                    </a:lnTo>
                    <a:lnTo>
                      <a:pt x="191" y="46"/>
                    </a:lnTo>
                    <a:lnTo>
                      <a:pt x="190" y="43"/>
                    </a:lnTo>
                    <a:lnTo>
                      <a:pt x="189" y="40"/>
                    </a:lnTo>
                    <a:lnTo>
                      <a:pt x="189" y="36"/>
                    </a:lnTo>
                    <a:lnTo>
                      <a:pt x="187" y="34"/>
                    </a:lnTo>
                    <a:lnTo>
                      <a:pt x="184" y="32"/>
                    </a:lnTo>
                    <a:lnTo>
                      <a:pt x="183" y="32"/>
                    </a:lnTo>
                    <a:lnTo>
                      <a:pt x="181" y="31"/>
                    </a:lnTo>
                    <a:lnTo>
                      <a:pt x="178" y="30"/>
                    </a:lnTo>
                    <a:lnTo>
                      <a:pt x="174" y="28"/>
                    </a:lnTo>
                    <a:lnTo>
                      <a:pt x="170" y="27"/>
                    </a:lnTo>
                    <a:lnTo>
                      <a:pt x="165" y="26"/>
                    </a:lnTo>
                    <a:lnTo>
                      <a:pt x="160" y="24"/>
                    </a:lnTo>
                    <a:lnTo>
                      <a:pt x="153" y="22"/>
                    </a:lnTo>
                    <a:lnTo>
                      <a:pt x="147" y="21"/>
                    </a:lnTo>
                    <a:lnTo>
                      <a:pt x="141" y="19"/>
                    </a:lnTo>
                    <a:lnTo>
                      <a:pt x="133" y="17"/>
                    </a:lnTo>
                    <a:lnTo>
                      <a:pt x="127" y="16"/>
                    </a:lnTo>
                    <a:lnTo>
                      <a:pt x="119" y="14"/>
                    </a:lnTo>
                    <a:lnTo>
                      <a:pt x="111" y="12"/>
                    </a:lnTo>
                    <a:lnTo>
                      <a:pt x="103" y="11"/>
                    </a:lnTo>
                    <a:lnTo>
                      <a:pt x="96" y="9"/>
                    </a:lnTo>
                    <a:lnTo>
                      <a:pt x="88" y="7"/>
                    </a:lnTo>
                    <a:lnTo>
                      <a:pt x="80" y="7"/>
                    </a:lnTo>
                    <a:lnTo>
                      <a:pt x="73" y="5"/>
                    </a:lnTo>
                    <a:lnTo>
                      <a:pt x="65" y="4"/>
                    </a:lnTo>
                    <a:lnTo>
                      <a:pt x="58" y="2"/>
                    </a:lnTo>
                    <a:lnTo>
                      <a:pt x="51" y="2"/>
                    </a:lnTo>
                    <a:lnTo>
                      <a:pt x="45" y="2"/>
                    </a:lnTo>
                    <a:lnTo>
                      <a:pt x="38" y="1"/>
                    </a:lnTo>
                    <a:lnTo>
                      <a:pt x="32" y="0"/>
                    </a:lnTo>
                    <a:lnTo>
                      <a:pt x="27" y="0"/>
                    </a:lnTo>
                    <a:lnTo>
                      <a:pt x="22" y="1"/>
                    </a:lnTo>
                    <a:lnTo>
                      <a:pt x="17" y="1"/>
                    </a:lnTo>
                    <a:lnTo>
                      <a:pt x="14" y="2"/>
                    </a:lnTo>
                    <a:lnTo>
                      <a:pt x="11" y="2"/>
                    </a:lnTo>
                    <a:lnTo>
                      <a:pt x="9" y="4"/>
                    </a:lnTo>
                    <a:lnTo>
                      <a:pt x="7" y="6"/>
                    </a:lnTo>
                  </a:path>
                </a:pathLst>
              </a:custGeom>
              <a:solidFill>
                <a:srgbClr val="401000"/>
              </a:solidFill>
              <a:ln w="12700" cap="rnd">
                <a:noFill/>
                <a:round/>
                <a:headEnd/>
                <a:tailEnd/>
              </a:ln>
            </p:spPr>
            <p:txBody>
              <a:bodyPr/>
              <a:lstStyle/>
              <a:p>
                <a:endParaRPr lang="en-US">
                  <a:solidFill>
                    <a:srgbClr val="000000"/>
                  </a:solidFill>
                </a:endParaRPr>
              </a:p>
            </p:txBody>
          </p:sp>
          <p:sp>
            <p:nvSpPr>
              <p:cNvPr id="29465" name="Freeform 586"/>
              <p:cNvSpPr>
                <a:spLocks/>
              </p:cNvSpPr>
              <p:nvPr/>
            </p:nvSpPr>
            <p:spPr bwMode="auto">
              <a:xfrm>
                <a:off x="3383" y="2668"/>
                <a:ext cx="184" cy="156"/>
              </a:xfrm>
              <a:custGeom>
                <a:avLst/>
                <a:gdLst>
                  <a:gd name="T0" fmla="*/ 5 w 184"/>
                  <a:gd name="T1" fmla="*/ 9 h 156"/>
                  <a:gd name="T2" fmla="*/ 2 w 184"/>
                  <a:gd name="T3" fmla="*/ 19 h 156"/>
                  <a:gd name="T4" fmla="*/ 1 w 184"/>
                  <a:gd name="T5" fmla="*/ 30 h 156"/>
                  <a:gd name="T6" fmla="*/ 0 w 184"/>
                  <a:gd name="T7" fmla="*/ 41 h 156"/>
                  <a:gd name="T8" fmla="*/ 2 w 184"/>
                  <a:gd name="T9" fmla="*/ 53 h 156"/>
                  <a:gd name="T10" fmla="*/ 3 w 184"/>
                  <a:gd name="T11" fmla="*/ 64 h 156"/>
                  <a:gd name="T12" fmla="*/ 7 w 184"/>
                  <a:gd name="T13" fmla="*/ 76 h 156"/>
                  <a:gd name="T14" fmla="*/ 10 w 184"/>
                  <a:gd name="T15" fmla="*/ 85 h 156"/>
                  <a:gd name="T16" fmla="*/ 13 w 184"/>
                  <a:gd name="T17" fmla="*/ 91 h 156"/>
                  <a:gd name="T18" fmla="*/ 18 w 184"/>
                  <a:gd name="T19" fmla="*/ 96 h 156"/>
                  <a:gd name="T20" fmla="*/ 26 w 184"/>
                  <a:gd name="T21" fmla="*/ 101 h 156"/>
                  <a:gd name="T22" fmla="*/ 35 w 184"/>
                  <a:gd name="T23" fmla="*/ 106 h 156"/>
                  <a:gd name="T24" fmla="*/ 46 w 184"/>
                  <a:gd name="T25" fmla="*/ 111 h 156"/>
                  <a:gd name="T26" fmla="*/ 57 w 184"/>
                  <a:gd name="T27" fmla="*/ 117 h 156"/>
                  <a:gd name="T28" fmla="*/ 70 w 184"/>
                  <a:gd name="T29" fmla="*/ 122 h 156"/>
                  <a:gd name="T30" fmla="*/ 84 w 184"/>
                  <a:gd name="T31" fmla="*/ 128 h 156"/>
                  <a:gd name="T32" fmla="*/ 98 w 184"/>
                  <a:gd name="T33" fmla="*/ 133 h 156"/>
                  <a:gd name="T34" fmla="*/ 111 w 184"/>
                  <a:gd name="T35" fmla="*/ 138 h 156"/>
                  <a:gd name="T36" fmla="*/ 124 w 184"/>
                  <a:gd name="T37" fmla="*/ 142 h 156"/>
                  <a:gd name="T38" fmla="*/ 137 w 184"/>
                  <a:gd name="T39" fmla="*/ 146 h 156"/>
                  <a:gd name="T40" fmla="*/ 147 w 184"/>
                  <a:gd name="T41" fmla="*/ 149 h 156"/>
                  <a:gd name="T42" fmla="*/ 157 w 184"/>
                  <a:gd name="T43" fmla="*/ 152 h 156"/>
                  <a:gd name="T44" fmla="*/ 165 w 184"/>
                  <a:gd name="T45" fmla="*/ 154 h 156"/>
                  <a:gd name="T46" fmla="*/ 171 w 184"/>
                  <a:gd name="T47" fmla="*/ 155 h 156"/>
                  <a:gd name="T48" fmla="*/ 176 w 184"/>
                  <a:gd name="T49" fmla="*/ 155 h 156"/>
                  <a:gd name="T50" fmla="*/ 179 w 184"/>
                  <a:gd name="T51" fmla="*/ 152 h 156"/>
                  <a:gd name="T52" fmla="*/ 181 w 184"/>
                  <a:gd name="T53" fmla="*/ 147 h 156"/>
                  <a:gd name="T54" fmla="*/ 181 w 184"/>
                  <a:gd name="T55" fmla="*/ 139 h 156"/>
                  <a:gd name="T56" fmla="*/ 181 w 184"/>
                  <a:gd name="T57" fmla="*/ 129 h 156"/>
                  <a:gd name="T58" fmla="*/ 180 w 184"/>
                  <a:gd name="T59" fmla="*/ 120 h 156"/>
                  <a:gd name="T60" fmla="*/ 179 w 184"/>
                  <a:gd name="T61" fmla="*/ 110 h 156"/>
                  <a:gd name="T62" fmla="*/ 178 w 184"/>
                  <a:gd name="T63" fmla="*/ 101 h 156"/>
                  <a:gd name="T64" fmla="*/ 179 w 184"/>
                  <a:gd name="T65" fmla="*/ 92 h 156"/>
                  <a:gd name="T66" fmla="*/ 180 w 184"/>
                  <a:gd name="T67" fmla="*/ 81 h 156"/>
                  <a:gd name="T68" fmla="*/ 181 w 184"/>
                  <a:gd name="T69" fmla="*/ 71 h 156"/>
                  <a:gd name="T70" fmla="*/ 182 w 184"/>
                  <a:gd name="T71" fmla="*/ 61 h 156"/>
                  <a:gd name="T72" fmla="*/ 183 w 184"/>
                  <a:gd name="T73" fmla="*/ 51 h 156"/>
                  <a:gd name="T74" fmla="*/ 182 w 184"/>
                  <a:gd name="T75" fmla="*/ 43 h 156"/>
                  <a:gd name="T76" fmla="*/ 181 w 184"/>
                  <a:gd name="T77" fmla="*/ 36 h 156"/>
                  <a:gd name="T78" fmla="*/ 179 w 184"/>
                  <a:gd name="T79" fmla="*/ 31 h 156"/>
                  <a:gd name="T80" fmla="*/ 175 w 184"/>
                  <a:gd name="T81" fmla="*/ 29 h 156"/>
                  <a:gd name="T82" fmla="*/ 170 w 184"/>
                  <a:gd name="T83" fmla="*/ 26 h 156"/>
                  <a:gd name="T84" fmla="*/ 162 w 184"/>
                  <a:gd name="T85" fmla="*/ 25 h 156"/>
                  <a:gd name="T86" fmla="*/ 152 w 184"/>
                  <a:gd name="T87" fmla="*/ 21 h 156"/>
                  <a:gd name="T88" fmla="*/ 141 w 184"/>
                  <a:gd name="T89" fmla="*/ 19 h 156"/>
                  <a:gd name="T90" fmla="*/ 128 w 184"/>
                  <a:gd name="T91" fmla="*/ 16 h 156"/>
                  <a:gd name="T92" fmla="*/ 113 w 184"/>
                  <a:gd name="T93" fmla="*/ 12 h 156"/>
                  <a:gd name="T94" fmla="*/ 99 w 184"/>
                  <a:gd name="T95" fmla="*/ 9 h 156"/>
                  <a:gd name="T96" fmla="*/ 84 w 184"/>
                  <a:gd name="T97" fmla="*/ 7 h 156"/>
                  <a:gd name="T98" fmla="*/ 70 w 184"/>
                  <a:gd name="T99" fmla="*/ 4 h 156"/>
                  <a:gd name="T100" fmla="*/ 55 w 184"/>
                  <a:gd name="T101" fmla="*/ 2 h 156"/>
                  <a:gd name="T102" fmla="*/ 43 w 184"/>
                  <a:gd name="T103" fmla="*/ 1 h 156"/>
                  <a:gd name="T104" fmla="*/ 31 w 184"/>
                  <a:gd name="T105" fmla="*/ 0 h 156"/>
                  <a:gd name="T106" fmla="*/ 22 w 184"/>
                  <a:gd name="T107" fmla="*/ 0 h 156"/>
                  <a:gd name="T108" fmla="*/ 14 w 184"/>
                  <a:gd name="T109" fmla="*/ 1 h 156"/>
                  <a:gd name="T110" fmla="*/ 8 w 184"/>
                  <a:gd name="T111" fmla="*/ 3 h 1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84"/>
                  <a:gd name="T169" fmla="*/ 0 h 156"/>
                  <a:gd name="T170" fmla="*/ 184 w 184"/>
                  <a:gd name="T171" fmla="*/ 156 h 15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84" h="156">
                    <a:moveTo>
                      <a:pt x="7" y="5"/>
                    </a:moveTo>
                    <a:lnTo>
                      <a:pt x="5" y="9"/>
                    </a:lnTo>
                    <a:lnTo>
                      <a:pt x="3" y="13"/>
                    </a:lnTo>
                    <a:lnTo>
                      <a:pt x="2" y="19"/>
                    </a:lnTo>
                    <a:lnTo>
                      <a:pt x="1" y="24"/>
                    </a:lnTo>
                    <a:lnTo>
                      <a:pt x="1" y="30"/>
                    </a:lnTo>
                    <a:lnTo>
                      <a:pt x="0" y="35"/>
                    </a:lnTo>
                    <a:lnTo>
                      <a:pt x="0" y="41"/>
                    </a:lnTo>
                    <a:lnTo>
                      <a:pt x="1" y="47"/>
                    </a:lnTo>
                    <a:lnTo>
                      <a:pt x="2" y="53"/>
                    </a:lnTo>
                    <a:lnTo>
                      <a:pt x="2" y="59"/>
                    </a:lnTo>
                    <a:lnTo>
                      <a:pt x="3" y="64"/>
                    </a:lnTo>
                    <a:lnTo>
                      <a:pt x="5" y="70"/>
                    </a:lnTo>
                    <a:lnTo>
                      <a:pt x="7" y="76"/>
                    </a:lnTo>
                    <a:lnTo>
                      <a:pt x="8" y="80"/>
                    </a:lnTo>
                    <a:lnTo>
                      <a:pt x="10" y="85"/>
                    </a:lnTo>
                    <a:lnTo>
                      <a:pt x="12" y="88"/>
                    </a:lnTo>
                    <a:lnTo>
                      <a:pt x="13" y="91"/>
                    </a:lnTo>
                    <a:lnTo>
                      <a:pt x="15" y="93"/>
                    </a:lnTo>
                    <a:lnTo>
                      <a:pt x="18" y="96"/>
                    </a:lnTo>
                    <a:lnTo>
                      <a:pt x="22" y="98"/>
                    </a:lnTo>
                    <a:lnTo>
                      <a:pt x="26" y="101"/>
                    </a:lnTo>
                    <a:lnTo>
                      <a:pt x="30" y="103"/>
                    </a:lnTo>
                    <a:lnTo>
                      <a:pt x="35" y="106"/>
                    </a:lnTo>
                    <a:lnTo>
                      <a:pt x="40" y="109"/>
                    </a:lnTo>
                    <a:lnTo>
                      <a:pt x="46" y="111"/>
                    </a:lnTo>
                    <a:lnTo>
                      <a:pt x="51" y="115"/>
                    </a:lnTo>
                    <a:lnTo>
                      <a:pt x="57" y="117"/>
                    </a:lnTo>
                    <a:lnTo>
                      <a:pt x="64" y="120"/>
                    </a:lnTo>
                    <a:lnTo>
                      <a:pt x="70" y="122"/>
                    </a:lnTo>
                    <a:lnTo>
                      <a:pt x="77" y="125"/>
                    </a:lnTo>
                    <a:lnTo>
                      <a:pt x="84" y="128"/>
                    </a:lnTo>
                    <a:lnTo>
                      <a:pt x="90" y="130"/>
                    </a:lnTo>
                    <a:lnTo>
                      <a:pt x="98" y="133"/>
                    </a:lnTo>
                    <a:lnTo>
                      <a:pt x="104" y="135"/>
                    </a:lnTo>
                    <a:lnTo>
                      <a:pt x="111" y="138"/>
                    </a:lnTo>
                    <a:lnTo>
                      <a:pt x="118" y="140"/>
                    </a:lnTo>
                    <a:lnTo>
                      <a:pt x="124" y="142"/>
                    </a:lnTo>
                    <a:lnTo>
                      <a:pt x="131" y="144"/>
                    </a:lnTo>
                    <a:lnTo>
                      <a:pt x="137" y="146"/>
                    </a:lnTo>
                    <a:lnTo>
                      <a:pt x="142" y="148"/>
                    </a:lnTo>
                    <a:lnTo>
                      <a:pt x="147" y="149"/>
                    </a:lnTo>
                    <a:lnTo>
                      <a:pt x="152" y="151"/>
                    </a:lnTo>
                    <a:lnTo>
                      <a:pt x="157" y="152"/>
                    </a:lnTo>
                    <a:lnTo>
                      <a:pt x="161" y="153"/>
                    </a:lnTo>
                    <a:lnTo>
                      <a:pt x="165" y="154"/>
                    </a:lnTo>
                    <a:lnTo>
                      <a:pt x="168" y="154"/>
                    </a:lnTo>
                    <a:lnTo>
                      <a:pt x="171" y="155"/>
                    </a:lnTo>
                    <a:lnTo>
                      <a:pt x="172" y="155"/>
                    </a:lnTo>
                    <a:lnTo>
                      <a:pt x="176" y="155"/>
                    </a:lnTo>
                    <a:lnTo>
                      <a:pt x="177" y="154"/>
                    </a:lnTo>
                    <a:lnTo>
                      <a:pt x="179" y="152"/>
                    </a:lnTo>
                    <a:lnTo>
                      <a:pt x="181" y="149"/>
                    </a:lnTo>
                    <a:lnTo>
                      <a:pt x="181" y="147"/>
                    </a:lnTo>
                    <a:lnTo>
                      <a:pt x="181" y="143"/>
                    </a:lnTo>
                    <a:lnTo>
                      <a:pt x="181" y="139"/>
                    </a:lnTo>
                    <a:lnTo>
                      <a:pt x="181" y="134"/>
                    </a:lnTo>
                    <a:lnTo>
                      <a:pt x="181" y="129"/>
                    </a:lnTo>
                    <a:lnTo>
                      <a:pt x="181" y="124"/>
                    </a:lnTo>
                    <a:lnTo>
                      <a:pt x="180" y="120"/>
                    </a:lnTo>
                    <a:lnTo>
                      <a:pt x="180" y="115"/>
                    </a:lnTo>
                    <a:lnTo>
                      <a:pt x="179" y="110"/>
                    </a:lnTo>
                    <a:lnTo>
                      <a:pt x="179" y="105"/>
                    </a:lnTo>
                    <a:lnTo>
                      <a:pt x="178" y="101"/>
                    </a:lnTo>
                    <a:lnTo>
                      <a:pt x="178" y="96"/>
                    </a:lnTo>
                    <a:lnTo>
                      <a:pt x="179" y="92"/>
                    </a:lnTo>
                    <a:lnTo>
                      <a:pt x="179" y="87"/>
                    </a:lnTo>
                    <a:lnTo>
                      <a:pt x="180" y="81"/>
                    </a:lnTo>
                    <a:lnTo>
                      <a:pt x="181" y="76"/>
                    </a:lnTo>
                    <a:lnTo>
                      <a:pt x="181" y="71"/>
                    </a:lnTo>
                    <a:lnTo>
                      <a:pt x="181" y="66"/>
                    </a:lnTo>
                    <a:lnTo>
                      <a:pt x="182" y="61"/>
                    </a:lnTo>
                    <a:lnTo>
                      <a:pt x="182" y="56"/>
                    </a:lnTo>
                    <a:lnTo>
                      <a:pt x="183" y="51"/>
                    </a:lnTo>
                    <a:lnTo>
                      <a:pt x="183" y="47"/>
                    </a:lnTo>
                    <a:lnTo>
                      <a:pt x="182" y="43"/>
                    </a:lnTo>
                    <a:lnTo>
                      <a:pt x="182" y="39"/>
                    </a:lnTo>
                    <a:lnTo>
                      <a:pt x="181" y="36"/>
                    </a:lnTo>
                    <a:lnTo>
                      <a:pt x="181" y="33"/>
                    </a:lnTo>
                    <a:lnTo>
                      <a:pt x="179" y="31"/>
                    </a:lnTo>
                    <a:lnTo>
                      <a:pt x="176" y="30"/>
                    </a:lnTo>
                    <a:lnTo>
                      <a:pt x="175" y="29"/>
                    </a:lnTo>
                    <a:lnTo>
                      <a:pt x="173" y="28"/>
                    </a:lnTo>
                    <a:lnTo>
                      <a:pt x="170" y="26"/>
                    </a:lnTo>
                    <a:lnTo>
                      <a:pt x="166" y="26"/>
                    </a:lnTo>
                    <a:lnTo>
                      <a:pt x="162" y="25"/>
                    </a:lnTo>
                    <a:lnTo>
                      <a:pt x="157" y="23"/>
                    </a:lnTo>
                    <a:lnTo>
                      <a:pt x="152" y="21"/>
                    </a:lnTo>
                    <a:lnTo>
                      <a:pt x="147" y="20"/>
                    </a:lnTo>
                    <a:lnTo>
                      <a:pt x="141" y="19"/>
                    </a:lnTo>
                    <a:lnTo>
                      <a:pt x="134" y="17"/>
                    </a:lnTo>
                    <a:lnTo>
                      <a:pt x="128" y="16"/>
                    </a:lnTo>
                    <a:lnTo>
                      <a:pt x="121" y="14"/>
                    </a:lnTo>
                    <a:lnTo>
                      <a:pt x="113" y="12"/>
                    </a:lnTo>
                    <a:lnTo>
                      <a:pt x="106" y="11"/>
                    </a:lnTo>
                    <a:lnTo>
                      <a:pt x="99" y="9"/>
                    </a:lnTo>
                    <a:lnTo>
                      <a:pt x="92" y="8"/>
                    </a:lnTo>
                    <a:lnTo>
                      <a:pt x="84" y="7"/>
                    </a:lnTo>
                    <a:lnTo>
                      <a:pt x="77" y="5"/>
                    </a:lnTo>
                    <a:lnTo>
                      <a:pt x="70" y="4"/>
                    </a:lnTo>
                    <a:lnTo>
                      <a:pt x="63" y="3"/>
                    </a:lnTo>
                    <a:lnTo>
                      <a:pt x="55" y="2"/>
                    </a:lnTo>
                    <a:lnTo>
                      <a:pt x="49" y="2"/>
                    </a:lnTo>
                    <a:lnTo>
                      <a:pt x="43" y="1"/>
                    </a:lnTo>
                    <a:lnTo>
                      <a:pt x="36" y="0"/>
                    </a:lnTo>
                    <a:lnTo>
                      <a:pt x="31" y="0"/>
                    </a:lnTo>
                    <a:lnTo>
                      <a:pt x="26" y="0"/>
                    </a:lnTo>
                    <a:lnTo>
                      <a:pt x="22" y="0"/>
                    </a:lnTo>
                    <a:lnTo>
                      <a:pt x="17" y="1"/>
                    </a:lnTo>
                    <a:lnTo>
                      <a:pt x="14" y="1"/>
                    </a:lnTo>
                    <a:lnTo>
                      <a:pt x="11" y="2"/>
                    </a:lnTo>
                    <a:lnTo>
                      <a:pt x="8" y="3"/>
                    </a:lnTo>
                    <a:lnTo>
                      <a:pt x="7" y="5"/>
                    </a:lnTo>
                  </a:path>
                </a:pathLst>
              </a:custGeom>
              <a:solidFill>
                <a:srgbClr val="401000"/>
              </a:solidFill>
              <a:ln w="12700" cap="rnd">
                <a:noFill/>
                <a:round/>
                <a:headEnd/>
                <a:tailEnd/>
              </a:ln>
            </p:spPr>
            <p:txBody>
              <a:bodyPr/>
              <a:lstStyle/>
              <a:p>
                <a:endParaRPr lang="en-US">
                  <a:solidFill>
                    <a:srgbClr val="000000"/>
                  </a:solidFill>
                </a:endParaRPr>
              </a:p>
            </p:txBody>
          </p:sp>
        </p:grpSp>
        <p:sp>
          <p:nvSpPr>
            <p:cNvPr id="28683" name="Freeform 587"/>
            <p:cNvSpPr>
              <a:spLocks/>
            </p:cNvSpPr>
            <p:nvPr/>
          </p:nvSpPr>
          <p:spPr bwMode="auto">
            <a:xfrm>
              <a:off x="4503" y="2899"/>
              <a:ext cx="378" cy="83"/>
            </a:xfrm>
            <a:custGeom>
              <a:avLst/>
              <a:gdLst>
                <a:gd name="T0" fmla="*/ 377 w 378"/>
                <a:gd name="T1" fmla="*/ 0 h 83"/>
                <a:gd name="T2" fmla="*/ 367 w 378"/>
                <a:gd name="T3" fmla="*/ 72 h 83"/>
                <a:gd name="T4" fmla="*/ 112 w 378"/>
                <a:gd name="T5" fmla="*/ 82 h 83"/>
                <a:gd name="T6" fmla="*/ 0 w 378"/>
                <a:gd name="T7" fmla="*/ 10 h 83"/>
                <a:gd name="T8" fmla="*/ 377 w 378"/>
                <a:gd name="T9" fmla="*/ 0 h 83"/>
                <a:gd name="T10" fmla="*/ 0 60000 65536"/>
                <a:gd name="T11" fmla="*/ 0 60000 65536"/>
                <a:gd name="T12" fmla="*/ 0 60000 65536"/>
                <a:gd name="T13" fmla="*/ 0 60000 65536"/>
                <a:gd name="T14" fmla="*/ 0 60000 65536"/>
                <a:gd name="T15" fmla="*/ 0 w 378"/>
                <a:gd name="T16" fmla="*/ 0 h 83"/>
                <a:gd name="T17" fmla="*/ 378 w 378"/>
                <a:gd name="T18" fmla="*/ 83 h 83"/>
              </a:gdLst>
              <a:ahLst/>
              <a:cxnLst>
                <a:cxn ang="T10">
                  <a:pos x="T0" y="T1"/>
                </a:cxn>
                <a:cxn ang="T11">
                  <a:pos x="T2" y="T3"/>
                </a:cxn>
                <a:cxn ang="T12">
                  <a:pos x="T4" y="T5"/>
                </a:cxn>
                <a:cxn ang="T13">
                  <a:pos x="T6" y="T7"/>
                </a:cxn>
                <a:cxn ang="T14">
                  <a:pos x="T8" y="T9"/>
                </a:cxn>
              </a:cxnLst>
              <a:rect l="T15" t="T16" r="T17" b="T18"/>
              <a:pathLst>
                <a:path w="378" h="83">
                  <a:moveTo>
                    <a:pt x="377" y="0"/>
                  </a:moveTo>
                  <a:lnTo>
                    <a:pt x="367" y="72"/>
                  </a:lnTo>
                  <a:lnTo>
                    <a:pt x="112" y="82"/>
                  </a:lnTo>
                  <a:lnTo>
                    <a:pt x="0" y="10"/>
                  </a:lnTo>
                  <a:lnTo>
                    <a:pt x="377" y="0"/>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8684" name="Freeform 588"/>
            <p:cNvSpPr>
              <a:spLocks/>
            </p:cNvSpPr>
            <p:nvPr/>
          </p:nvSpPr>
          <p:spPr bwMode="auto">
            <a:xfrm>
              <a:off x="1606" y="2552"/>
              <a:ext cx="593" cy="695"/>
            </a:xfrm>
            <a:custGeom>
              <a:avLst/>
              <a:gdLst>
                <a:gd name="T0" fmla="*/ 112 w 593"/>
                <a:gd name="T1" fmla="*/ 0 h 695"/>
                <a:gd name="T2" fmla="*/ 0 w 593"/>
                <a:gd name="T3" fmla="*/ 276 h 695"/>
                <a:gd name="T4" fmla="*/ 43 w 593"/>
                <a:gd name="T5" fmla="*/ 551 h 695"/>
                <a:gd name="T6" fmla="*/ 43 w 593"/>
                <a:gd name="T7" fmla="*/ 643 h 695"/>
                <a:gd name="T8" fmla="*/ 517 w 593"/>
                <a:gd name="T9" fmla="*/ 694 h 695"/>
                <a:gd name="T10" fmla="*/ 527 w 593"/>
                <a:gd name="T11" fmla="*/ 398 h 695"/>
                <a:gd name="T12" fmla="*/ 560 w 593"/>
                <a:gd name="T13" fmla="*/ 194 h 695"/>
                <a:gd name="T14" fmla="*/ 568 w 593"/>
                <a:gd name="T15" fmla="*/ 163 h 695"/>
                <a:gd name="T16" fmla="*/ 592 w 593"/>
                <a:gd name="T17" fmla="*/ 107 h 695"/>
                <a:gd name="T18" fmla="*/ 366 w 593"/>
                <a:gd name="T19" fmla="*/ 143 h 695"/>
                <a:gd name="T20" fmla="*/ 245 w 593"/>
                <a:gd name="T21" fmla="*/ 92 h 695"/>
                <a:gd name="T22" fmla="*/ 112 w 593"/>
                <a:gd name="T23" fmla="*/ 0 h 6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93"/>
                <a:gd name="T37" fmla="*/ 0 h 695"/>
                <a:gd name="T38" fmla="*/ 593 w 593"/>
                <a:gd name="T39" fmla="*/ 695 h 69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93" h="695">
                  <a:moveTo>
                    <a:pt x="112" y="0"/>
                  </a:moveTo>
                  <a:lnTo>
                    <a:pt x="0" y="276"/>
                  </a:lnTo>
                  <a:lnTo>
                    <a:pt x="43" y="551"/>
                  </a:lnTo>
                  <a:lnTo>
                    <a:pt x="43" y="643"/>
                  </a:lnTo>
                  <a:lnTo>
                    <a:pt x="517" y="694"/>
                  </a:lnTo>
                  <a:lnTo>
                    <a:pt x="527" y="398"/>
                  </a:lnTo>
                  <a:lnTo>
                    <a:pt x="560" y="194"/>
                  </a:lnTo>
                  <a:lnTo>
                    <a:pt x="568" y="163"/>
                  </a:lnTo>
                  <a:lnTo>
                    <a:pt x="592" y="107"/>
                  </a:lnTo>
                  <a:lnTo>
                    <a:pt x="366" y="143"/>
                  </a:lnTo>
                  <a:lnTo>
                    <a:pt x="245" y="92"/>
                  </a:lnTo>
                  <a:lnTo>
                    <a:pt x="112" y="0"/>
                  </a:lnTo>
                </a:path>
              </a:pathLst>
            </a:custGeom>
            <a:solidFill>
              <a:schemeClr val="tx1"/>
            </a:solidFill>
            <a:ln w="12700" cap="rnd">
              <a:solidFill>
                <a:schemeClr val="tx1"/>
              </a:solidFill>
              <a:round/>
              <a:headEnd/>
              <a:tailEnd/>
            </a:ln>
          </p:spPr>
          <p:txBody>
            <a:bodyPr/>
            <a:lstStyle/>
            <a:p>
              <a:endParaRPr lang="en-US">
                <a:solidFill>
                  <a:srgbClr val="000000"/>
                </a:solidFill>
              </a:endParaRPr>
            </a:p>
          </p:txBody>
        </p:sp>
        <p:sp>
          <p:nvSpPr>
            <p:cNvPr id="28685" name="Freeform 589"/>
            <p:cNvSpPr>
              <a:spLocks/>
            </p:cNvSpPr>
            <p:nvPr/>
          </p:nvSpPr>
          <p:spPr bwMode="auto">
            <a:xfrm>
              <a:off x="2442" y="1408"/>
              <a:ext cx="656" cy="432"/>
            </a:xfrm>
            <a:custGeom>
              <a:avLst/>
              <a:gdLst>
                <a:gd name="T0" fmla="*/ 213 w 656"/>
                <a:gd name="T1" fmla="*/ 260 h 432"/>
                <a:gd name="T2" fmla="*/ 228 w 656"/>
                <a:gd name="T3" fmla="*/ 278 h 432"/>
                <a:gd name="T4" fmla="*/ 246 w 656"/>
                <a:gd name="T5" fmla="*/ 285 h 432"/>
                <a:gd name="T6" fmla="*/ 249 w 656"/>
                <a:gd name="T7" fmla="*/ 261 h 432"/>
                <a:gd name="T8" fmla="*/ 253 w 656"/>
                <a:gd name="T9" fmla="*/ 234 h 432"/>
                <a:gd name="T10" fmla="*/ 257 w 656"/>
                <a:gd name="T11" fmla="*/ 206 h 432"/>
                <a:gd name="T12" fmla="*/ 264 w 656"/>
                <a:gd name="T13" fmla="*/ 183 h 432"/>
                <a:gd name="T14" fmla="*/ 273 w 656"/>
                <a:gd name="T15" fmla="*/ 166 h 432"/>
                <a:gd name="T16" fmla="*/ 298 w 656"/>
                <a:gd name="T17" fmla="*/ 175 h 432"/>
                <a:gd name="T18" fmla="*/ 313 w 656"/>
                <a:gd name="T19" fmla="*/ 200 h 432"/>
                <a:gd name="T20" fmla="*/ 320 w 656"/>
                <a:gd name="T21" fmla="*/ 231 h 432"/>
                <a:gd name="T22" fmla="*/ 329 w 656"/>
                <a:gd name="T23" fmla="*/ 265 h 432"/>
                <a:gd name="T24" fmla="*/ 351 w 656"/>
                <a:gd name="T25" fmla="*/ 295 h 432"/>
                <a:gd name="T26" fmla="*/ 383 w 656"/>
                <a:gd name="T27" fmla="*/ 315 h 432"/>
                <a:gd name="T28" fmla="*/ 406 w 656"/>
                <a:gd name="T29" fmla="*/ 322 h 432"/>
                <a:gd name="T30" fmla="*/ 436 w 656"/>
                <a:gd name="T31" fmla="*/ 328 h 432"/>
                <a:gd name="T32" fmla="*/ 469 w 656"/>
                <a:gd name="T33" fmla="*/ 326 h 432"/>
                <a:gd name="T34" fmla="*/ 499 w 656"/>
                <a:gd name="T35" fmla="*/ 316 h 432"/>
                <a:gd name="T36" fmla="*/ 521 w 656"/>
                <a:gd name="T37" fmla="*/ 292 h 432"/>
                <a:gd name="T38" fmla="*/ 531 w 656"/>
                <a:gd name="T39" fmla="*/ 310 h 432"/>
                <a:gd name="T40" fmla="*/ 532 w 656"/>
                <a:gd name="T41" fmla="*/ 341 h 432"/>
                <a:gd name="T42" fmla="*/ 535 w 656"/>
                <a:gd name="T43" fmla="*/ 370 h 432"/>
                <a:gd name="T44" fmla="*/ 568 w 656"/>
                <a:gd name="T45" fmla="*/ 366 h 432"/>
                <a:gd name="T46" fmla="*/ 604 w 656"/>
                <a:gd name="T47" fmla="*/ 346 h 432"/>
                <a:gd name="T48" fmla="*/ 635 w 656"/>
                <a:gd name="T49" fmla="*/ 314 h 432"/>
                <a:gd name="T50" fmla="*/ 654 w 656"/>
                <a:gd name="T51" fmla="*/ 278 h 432"/>
                <a:gd name="T52" fmla="*/ 650 w 656"/>
                <a:gd name="T53" fmla="*/ 244 h 432"/>
                <a:gd name="T54" fmla="*/ 652 w 656"/>
                <a:gd name="T55" fmla="*/ 205 h 432"/>
                <a:gd name="T56" fmla="*/ 640 w 656"/>
                <a:gd name="T57" fmla="*/ 167 h 432"/>
                <a:gd name="T58" fmla="*/ 616 w 656"/>
                <a:gd name="T59" fmla="*/ 137 h 432"/>
                <a:gd name="T60" fmla="*/ 585 w 656"/>
                <a:gd name="T61" fmla="*/ 116 h 432"/>
                <a:gd name="T62" fmla="*/ 550 w 656"/>
                <a:gd name="T63" fmla="*/ 108 h 432"/>
                <a:gd name="T64" fmla="*/ 535 w 656"/>
                <a:gd name="T65" fmla="*/ 90 h 432"/>
                <a:gd name="T66" fmla="*/ 514 w 656"/>
                <a:gd name="T67" fmla="*/ 63 h 432"/>
                <a:gd name="T68" fmla="*/ 484 w 656"/>
                <a:gd name="T69" fmla="*/ 40 h 432"/>
                <a:gd name="T70" fmla="*/ 448 w 656"/>
                <a:gd name="T71" fmla="*/ 25 h 432"/>
                <a:gd name="T72" fmla="*/ 418 w 656"/>
                <a:gd name="T73" fmla="*/ 22 h 432"/>
                <a:gd name="T74" fmla="*/ 383 w 656"/>
                <a:gd name="T75" fmla="*/ 16 h 432"/>
                <a:gd name="T76" fmla="*/ 315 w 656"/>
                <a:gd name="T77" fmla="*/ 0 h 432"/>
                <a:gd name="T78" fmla="*/ 244 w 656"/>
                <a:gd name="T79" fmla="*/ 5 h 432"/>
                <a:gd name="T80" fmla="*/ 176 w 656"/>
                <a:gd name="T81" fmla="*/ 28 h 432"/>
                <a:gd name="T82" fmla="*/ 120 w 656"/>
                <a:gd name="T83" fmla="*/ 63 h 432"/>
                <a:gd name="T84" fmla="*/ 84 w 656"/>
                <a:gd name="T85" fmla="*/ 109 h 432"/>
                <a:gd name="T86" fmla="*/ 55 w 656"/>
                <a:gd name="T87" fmla="*/ 129 h 432"/>
                <a:gd name="T88" fmla="*/ 14 w 656"/>
                <a:gd name="T89" fmla="*/ 175 h 432"/>
                <a:gd name="T90" fmla="*/ 17 w 656"/>
                <a:gd name="T91" fmla="*/ 366 h 432"/>
                <a:gd name="T92" fmla="*/ 55 w 656"/>
                <a:gd name="T93" fmla="*/ 417 h 432"/>
                <a:gd name="T94" fmla="*/ 87 w 656"/>
                <a:gd name="T95" fmla="*/ 431 h 432"/>
                <a:gd name="T96" fmla="*/ 113 w 656"/>
                <a:gd name="T97" fmla="*/ 418 h 432"/>
                <a:gd name="T98" fmla="*/ 134 w 656"/>
                <a:gd name="T99" fmla="*/ 385 h 432"/>
                <a:gd name="T100" fmla="*/ 151 w 656"/>
                <a:gd name="T101" fmla="*/ 342 h 432"/>
                <a:gd name="T102" fmla="*/ 165 w 656"/>
                <a:gd name="T103" fmla="*/ 297 h 432"/>
                <a:gd name="T104" fmla="*/ 177 w 656"/>
                <a:gd name="T105" fmla="*/ 257 h 432"/>
                <a:gd name="T106" fmla="*/ 189 w 656"/>
                <a:gd name="T107" fmla="*/ 231 h 432"/>
                <a:gd name="T108" fmla="*/ 199 w 656"/>
                <a:gd name="T109" fmla="*/ 229 h 4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56"/>
                <a:gd name="T166" fmla="*/ 0 h 432"/>
                <a:gd name="T167" fmla="*/ 656 w 656"/>
                <a:gd name="T168" fmla="*/ 432 h 43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56" h="432">
                  <a:moveTo>
                    <a:pt x="208" y="243"/>
                  </a:moveTo>
                  <a:lnTo>
                    <a:pt x="210" y="252"/>
                  </a:lnTo>
                  <a:lnTo>
                    <a:pt x="213" y="260"/>
                  </a:lnTo>
                  <a:lnTo>
                    <a:pt x="217" y="267"/>
                  </a:lnTo>
                  <a:lnTo>
                    <a:pt x="223" y="274"/>
                  </a:lnTo>
                  <a:lnTo>
                    <a:pt x="228" y="278"/>
                  </a:lnTo>
                  <a:lnTo>
                    <a:pt x="234" y="282"/>
                  </a:lnTo>
                  <a:lnTo>
                    <a:pt x="240" y="284"/>
                  </a:lnTo>
                  <a:lnTo>
                    <a:pt x="246" y="285"/>
                  </a:lnTo>
                  <a:lnTo>
                    <a:pt x="247" y="278"/>
                  </a:lnTo>
                  <a:lnTo>
                    <a:pt x="248" y="270"/>
                  </a:lnTo>
                  <a:lnTo>
                    <a:pt x="249" y="261"/>
                  </a:lnTo>
                  <a:lnTo>
                    <a:pt x="250" y="253"/>
                  </a:lnTo>
                  <a:lnTo>
                    <a:pt x="251" y="243"/>
                  </a:lnTo>
                  <a:lnTo>
                    <a:pt x="253" y="234"/>
                  </a:lnTo>
                  <a:lnTo>
                    <a:pt x="254" y="225"/>
                  </a:lnTo>
                  <a:lnTo>
                    <a:pt x="255" y="215"/>
                  </a:lnTo>
                  <a:lnTo>
                    <a:pt x="257" y="206"/>
                  </a:lnTo>
                  <a:lnTo>
                    <a:pt x="259" y="198"/>
                  </a:lnTo>
                  <a:lnTo>
                    <a:pt x="262" y="190"/>
                  </a:lnTo>
                  <a:lnTo>
                    <a:pt x="264" y="183"/>
                  </a:lnTo>
                  <a:lnTo>
                    <a:pt x="267" y="176"/>
                  </a:lnTo>
                  <a:lnTo>
                    <a:pt x="271" y="171"/>
                  </a:lnTo>
                  <a:lnTo>
                    <a:pt x="273" y="166"/>
                  </a:lnTo>
                  <a:lnTo>
                    <a:pt x="277" y="164"/>
                  </a:lnTo>
                  <a:lnTo>
                    <a:pt x="289" y="168"/>
                  </a:lnTo>
                  <a:lnTo>
                    <a:pt x="298" y="175"/>
                  </a:lnTo>
                  <a:lnTo>
                    <a:pt x="304" y="182"/>
                  </a:lnTo>
                  <a:lnTo>
                    <a:pt x="309" y="191"/>
                  </a:lnTo>
                  <a:lnTo>
                    <a:pt x="313" y="200"/>
                  </a:lnTo>
                  <a:lnTo>
                    <a:pt x="316" y="210"/>
                  </a:lnTo>
                  <a:lnTo>
                    <a:pt x="318" y="220"/>
                  </a:lnTo>
                  <a:lnTo>
                    <a:pt x="320" y="231"/>
                  </a:lnTo>
                  <a:lnTo>
                    <a:pt x="322" y="242"/>
                  </a:lnTo>
                  <a:lnTo>
                    <a:pt x="326" y="254"/>
                  </a:lnTo>
                  <a:lnTo>
                    <a:pt x="329" y="265"/>
                  </a:lnTo>
                  <a:lnTo>
                    <a:pt x="335" y="275"/>
                  </a:lnTo>
                  <a:lnTo>
                    <a:pt x="342" y="285"/>
                  </a:lnTo>
                  <a:lnTo>
                    <a:pt x="351" y="295"/>
                  </a:lnTo>
                  <a:lnTo>
                    <a:pt x="364" y="305"/>
                  </a:lnTo>
                  <a:lnTo>
                    <a:pt x="378" y="313"/>
                  </a:lnTo>
                  <a:lnTo>
                    <a:pt x="383" y="315"/>
                  </a:lnTo>
                  <a:lnTo>
                    <a:pt x="390" y="318"/>
                  </a:lnTo>
                  <a:lnTo>
                    <a:pt x="397" y="319"/>
                  </a:lnTo>
                  <a:lnTo>
                    <a:pt x="406" y="322"/>
                  </a:lnTo>
                  <a:lnTo>
                    <a:pt x="415" y="325"/>
                  </a:lnTo>
                  <a:lnTo>
                    <a:pt x="426" y="326"/>
                  </a:lnTo>
                  <a:lnTo>
                    <a:pt x="436" y="328"/>
                  </a:lnTo>
                  <a:lnTo>
                    <a:pt x="447" y="328"/>
                  </a:lnTo>
                  <a:lnTo>
                    <a:pt x="458" y="328"/>
                  </a:lnTo>
                  <a:lnTo>
                    <a:pt x="469" y="326"/>
                  </a:lnTo>
                  <a:lnTo>
                    <a:pt x="480" y="324"/>
                  </a:lnTo>
                  <a:lnTo>
                    <a:pt x="490" y="320"/>
                  </a:lnTo>
                  <a:lnTo>
                    <a:pt x="499" y="316"/>
                  </a:lnTo>
                  <a:lnTo>
                    <a:pt x="507" y="310"/>
                  </a:lnTo>
                  <a:lnTo>
                    <a:pt x="514" y="301"/>
                  </a:lnTo>
                  <a:lnTo>
                    <a:pt x="521" y="292"/>
                  </a:lnTo>
                  <a:lnTo>
                    <a:pt x="525" y="296"/>
                  </a:lnTo>
                  <a:lnTo>
                    <a:pt x="529" y="302"/>
                  </a:lnTo>
                  <a:lnTo>
                    <a:pt x="531" y="310"/>
                  </a:lnTo>
                  <a:lnTo>
                    <a:pt x="533" y="319"/>
                  </a:lnTo>
                  <a:lnTo>
                    <a:pt x="534" y="329"/>
                  </a:lnTo>
                  <a:lnTo>
                    <a:pt x="532" y="341"/>
                  </a:lnTo>
                  <a:lnTo>
                    <a:pt x="530" y="353"/>
                  </a:lnTo>
                  <a:lnTo>
                    <a:pt x="527" y="366"/>
                  </a:lnTo>
                  <a:lnTo>
                    <a:pt x="535" y="370"/>
                  </a:lnTo>
                  <a:lnTo>
                    <a:pt x="545" y="371"/>
                  </a:lnTo>
                  <a:lnTo>
                    <a:pt x="556" y="370"/>
                  </a:lnTo>
                  <a:lnTo>
                    <a:pt x="568" y="366"/>
                  </a:lnTo>
                  <a:lnTo>
                    <a:pt x="580" y="361"/>
                  </a:lnTo>
                  <a:lnTo>
                    <a:pt x="592" y="354"/>
                  </a:lnTo>
                  <a:lnTo>
                    <a:pt x="604" y="346"/>
                  </a:lnTo>
                  <a:lnTo>
                    <a:pt x="616" y="336"/>
                  </a:lnTo>
                  <a:lnTo>
                    <a:pt x="626" y="326"/>
                  </a:lnTo>
                  <a:lnTo>
                    <a:pt x="635" y="314"/>
                  </a:lnTo>
                  <a:lnTo>
                    <a:pt x="643" y="302"/>
                  </a:lnTo>
                  <a:lnTo>
                    <a:pt x="650" y="291"/>
                  </a:lnTo>
                  <a:lnTo>
                    <a:pt x="654" y="278"/>
                  </a:lnTo>
                  <a:lnTo>
                    <a:pt x="655" y="266"/>
                  </a:lnTo>
                  <a:lnTo>
                    <a:pt x="654" y="256"/>
                  </a:lnTo>
                  <a:lnTo>
                    <a:pt x="650" y="244"/>
                  </a:lnTo>
                  <a:lnTo>
                    <a:pt x="652" y="231"/>
                  </a:lnTo>
                  <a:lnTo>
                    <a:pt x="654" y="218"/>
                  </a:lnTo>
                  <a:lnTo>
                    <a:pt x="652" y="205"/>
                  </a:lnTo>
                  <a:lnTo>
                    <a:pt x="650" y="192"/>
                  </a:lnTo>
                  <a:lnTo>
                    <a:pt x="645" y="179"/>
                  </a:lnTo>
                  <a:lnTo>
                    <a:pt x="640" y="167"/>
                  </a:lnTo>
                  <a:lnTo>
                    <a:pt x="633" y="157"/>
                  </a:lnTo>
                  <a:lnTo>
                    <a:pt x="624" y="146"/>
                  </a:lnTo>
                  <a:lnTo>
                    <a:pt x="616" y="137"/>
                  </a:lnTo>
                  <a:lnTo>
                    <a:pt x="606" y="128"/>
                  </a:lnTo>
                  <a:lnTo>
                    <a:pt x="595" y="121"/>
                  </a:lnTo>
                  <a:lnTo>
                    <a:pt x="585" y="116"/>
                  </a:lnTo>
                  <a:lnTo>
                    <a:pt x="573" y="112"/>
                  </a:lnTo>
                  <a:lnTo>
                    <a:pt x="562" y="109"/>
                  </a:lnTo>
                  <a:lnTo>
                    <a:pt x="550" y="108"/>
                  </a:lnTo>
                  <a:lnTo>
                    <a:pt x="539" y="110"/>
                  </a:lnTo>
                  <a:lnTo>
                    <a:pt x="538" y="100"/>
                  </a:lnTo>
                  <a:lnTo>
                    <a:pt x="535" y="90"/>
                  </a:lnTo>
                  <a:lnTo>
                    <a:pt x="530" y="81"/>
                  </a:lnTo>
                  <a:lnTo>
                    <a:pt x="522" y="72"/>
                  </a:lnTo>
                  <a:lnTo>
                    <a:pt x="514" y="63"/>
                  </a:lnTo>
                  <a:lnTo>
                    <a:pt x="505" y="55"/>
                  </a:lnTo>
                  <a:lnTo>
                    <a:pt x="494" y="48"/>
                  </a:lnTo>
                  <a:lnTo>
                    <a:pt x="484" y="40"/>
                  </a:lnTo>
                  <a:lnTo>
                    <a:pt x="472" y="34"/>
                  </a:lnTo>
                  <a:lnTo>
                    <a:pt x="460" y="29"/>
                  </a:lnTo>
                  <a:lnTo>
                    <a:pt x="448" y="25"/>
                  </a:lnTo>
                  <a:lnTo>
                    <a:pt x="438" y="22"/>
                  </a:lnTo>
                  <a:lnTo>
                    <a:pt x="427" y="22"/>
                  </a:lnTo>
                  <a:lnTo>
                    <a:pt x="418" y="22"/>
                  </a:lnTo>
                  <a:lnTo>
                    <a:pt x="410" y="23"/>
                  </a:lnTo>
                  <a:lnTo>
                    <a:pt x="403" y="27"/>
                  </a:lnTo>
                  <a:lnTo>
                    <a:pt x="383" y="16"/>
                  </a:lnTo>
                  <a:lnTo>
                    <a:pt x="361" y="8"/>
                  </a:lnTo>
                  <a:lnTo>
                    <a:pt x="338" y="4"/>
                  </a:lnTo>
                  <a:lnTo>
                    <a:pt x="315" y="0"/>
                  </a:lnTo>
                  <a:lnTo>
                    <a:pt x="291" y="0"/>
                  </a:lnTo>
                  <a:lnTo>
                    <a:pt x="267" y="2"/>
                  </a:lnTo>
                  <a:lnTo>
                    <a:pt x="244" y="5"/>
                  </a:lnTo>
                  <a:lnTo>
                    <a:pt x="220" y="11"/>
                  </a:lnTo>
                  <a:lnTo>
                    <a:pt x="197" y="18"/>
                  </a:lnTo>
                  <a:lnTo>
                    <a:pt x="176" y="28"/>
                  </a:lnTo>
                  <a:lnTo>
                    <a:pt x="155" y="38"/>
                  </a:lnTo>
                  <a:lnTo>
                    <a:pt x="137" y="50"/>
                  </a:lnTo>
                  <a:lnTo>
                    <a:pt x="120" y="63"/>
                  </a:lnTo>
                  <a:lnTo>
                    <a:pt x="105" y="78"/>
                  </a:lnTo>
                  <a:lnTo>
                    <a:pt x="93" y="93"/>
                  </a:lnTo>
                  <a:lnTo>
                    <a:pt x="84" y="109"/>
                  </a:lnTo>
                  <a:lnTo>
                    <a:pt x="77" y="112"/>
                  </a:lnTo>
                  <a:lnTo>
                    <a:pt x="67" y="119"/>
                  </a:lnTo>
                  <a:lnTo>
                    <a:pt x="55" y="129"/>
                  </a:lnTo>
                  <a:lnTo>
                    <a:pt x="42" y="142"/>
                  </a:lnTo>
                  <a:lnTo>
                    <a:pt x="28" y="157"/>
                  </a:lnTo>
                  <a:lnTo>
                    <a:pt x="14" y="175"/>
                  </a:lnTo>
                  <a:lnTo>
                    <a:pt x="0" y="192"/>
                  </a:lnTo>
                  <a:lnTo>
                    <a:pt x="3" y="340"/>
                  </a:lnTo>
                  <a:lnTo>
                    <a:pt x="17" y="366"/>
                  </a:lnTo>
                  <a:lnTo>
                    <a:pt x="31" y="387"/>
                  </a:lnTo>
                  <a:lnTo>
                    <a:pt x="43" y="404"/>
                  </a:lnTo>
                  <a:lnTo>
                    <a:pt x="55" y="417"/>
                  </a:lnTo>
                  <a:lnTo>
                    <a:pt x="67" y="425"/>
                  </a:lnTo>
                  <a:lnTo>
                    <a:pt x="77" y="429"/>
                  </a:lnTo>
                  <a:lnTo>
                    <a:pt x="87" y="431"/>
                  </a:lnTo>
                  <a:lnTo>
                    <a:pt x="97" y="428"/>
                  </a:lnTo>
                  <a:lnTo>
                    <a:pt x="105" y="425"/>
                  </a:lnTo>
                  <a:lnTo>
                    <a:pt x="113" y="418"/>
                  </a:lnTo>
                  <a:lnTo>
                    <a:pt x="120" y="409"/>
                  </a:lnTo>
                  <a:lnTo>
                    <a:pt x="127" y="398"/>
                  </a:lnTo>
                  <a:lnTo>
                    <a:pt x="134" y="385"/>
                  </a:lnTo>
                  <a:lnTo>
                    <a:pt x="139" y="372"/>
                  </a:lnTo>
                  <a:lnTo>
                    <a:pt x="145" y="357"/>
                  </a:lnTo>
                  <a:lnTo>
                    <a:pt x="151" y="342"/>
                  </a:lnTo>
                  <a:lnTo>
                    <a:pt x="155" y="328"/>
                  </a:lnTo>
                  <a:lnTo>
                    <a:pt x="160" y="311"/>
                  </a:lnTo>
                  <a:lnTo>
                    <a:pt x="165" y="297"/>
                  </a:lnTo>
                  <a:lnTo>
                    <a:pt x="169" y="283"/>
                  </a:lnTo>
                  <a:lnTo>
                    <a:pt x="173" y="269"/>
                  </a:lnTo>
                  <a:lnTo>
                    <a:pt x="177" y="257"/>
                  </a:lnTo>
                  <a:lnTo>
                    <a:pt x="181" y="247"/>
                  </a:lnTo>
                  <a:lnTo>
                    <a:pt x="185" y="238"/>
                  </a:lnTo>
                  <a:lnTo>
                    <a:pt x="189" y="231"/>
                  </a:lnTo>
                  <a:lnTo>
                    <a:pt x="192" y="228"/>
                  </a:lnTo>
                  <a:lnTo>
                    <a:pt x="196" y="226"/>
                  </a:lnTo>
                  <a:lnTo>
                    <a:pt x="199" y="229"/>
                  </a:lnTo>
                  <a:lnTo>
                    <a:pt x="204" y="234"/>
                  </a:lnTo>
                  <a:lnTo>
                    <a:pt x="208" y="243"/>
                  </a:lnTo>
                </a:path>
              </a:pathLst>
            </a:custGeom>
            <a:solidFill>
              <a:srgbClr val="000000"/>
            </a:solidFill>
            <a:ln w="12700" cap="rnd">
              <a:noFill/>
              <a:round/>
              <a:headEnd/>
              <a:tailEnd/>
            </a:ln>
          </p:spPr>
          <p:txBody>
            <a:bodyPr/>
            <a:lstStyle/>
            <a:p>
              <a:endParaRPr lang="en-US">
                <a:solidFill>
                  <a:srgbClr val="000000"/>
                </a:solidFill>
              </a:endParaRPr>
            </a:p>
          </p:txBody>
        </p:sp>
        <p:sp>
          <p:nvSpPr>
            <p:cNvPr id="28686" name="Freeform 590"/>
            <p:cNvSpPr>
              <a:spLocks/>
            </p:cNvSpPr>
            <p:nvPr/>
          </p:nvSpPr>
          <p:spPr bwMode="auto">
            <a:xfrm>
              <a:off x="2641" y="1652"/>
              <a:ext cx="57" cy="51"/>
            </a:xfrm>
            <a:custGeom>
              <a:avLst/>
              <a:gdLst>
                <a:gd name="T0" fmla="*/ 36 w 57"/>
                <a:gd name="T1" fmla="*/ 39 h 51"/>
                <a:gd name="T2" fmla="*/ 48 w 57"/>
                <a:gd name="T3" fmla="*/ 31 h 51"/>
                <a:gd name="T4" fmla="*/ 43 w 57"/>
                <a:gd name="T5" fmla="*/ 30 h 51"/>
                <a:gd name="T6" fmla="*/ 38 w 57"/>
                <a:gd name="T7" fmla="*/ 29 h 51"/>
                <a:gd name="T8" fmla="*/ 35 w 57"/>
                <a:gd name="T9" fmla="*/ 26 h 51"/>
                <a:gd name="T10" fmla="*/ 31 w 57"/>
                <a:gd name="T11" fmla="*/ 23 h 51"/>
                <a:gd name="T12" fmla="*/ 26 w 57"/>
                <a:gd name="T13" fmla="*/ 18 h 51"/>
                <a:gd name="T14" fmla="*/ 24 w 57"/>
                <a:gd name="T15" fmla="*/ 14 h 51"/>
                <a:gd name="T16" fmla="*/ 21 w 57"/>
                <a:gd name="T17" fmla="*/ 7 h 51"/>
                <a:gd name="T18" fmla="*/ 20 w 57"/>
                <a:gd name="T19" fmla="*/ 0 h 51"/>
                <a:gd name="T20" fmla="*/ 0 w 57"/>
                <a:gd name="T21" fmla="*/ 2 h 51"/>
                <a:gd name="T22" fmla="*/ 3 w 57"/>
                <a:gd name="T23" fmla="*/ 13 h 51"/>
                <a:gd name="T24" fmla="*/ 6 w 57"/>
                <a:gd name="T25" fmla="*/ 21 h 51"/>
                <a:gd name="T26" fmla="*/ 11 w 57"/>
                <a:gd name="T27" fmla="*/ 30 h 51"/>
                <a:gd name="T28" fmla="*/ 17 w 57"/>
                <a:gd name="T29" fmla="*/ 36 h 51"/>
                <a:gd name="T30" fmla="*/ 23 w 57"/>
                <a:gd name="T31" fmla="*/ 41 h 51"/>
                <a:gd name="T32" fmla="*/ 30 w 57"/>
                <a:gd name="T33" fmla="*/ 45 h 51"/>
                <a:gd name="T34" fmla="*/ 37 w 57"/>
                <a:gd name="T35" fmla="*/ 48 h 51"/>
                <a:gd name="T36" fmla="*/ 44 w 57"/>
                <a:gd name="T37" fmla="*/ 50 h 51"/>
                <a:gd name="T38" fmla="*/ 56 w 57"/>
                <a:gd name="T39" fmla="*/ 42 h 51"/>
                <a:gd name="T40" fmla="*/ 44 w 57"/>
                <a:gd name="T41" fmla="*/ 50 h 51"/>
                <a:gd name="T42" fmla="*/ 48 w 57"/>
                <a:gd name="T43" fmla="*/ 50 h 51"/>
                <a:gd name="T44" fmla="*/ 52 w 57"/>
                <a:gd name="T45" fmla="*/ 48 h 51"/>
                <a:gd name="T46" fmla="*/ 54 w 57"/>
                <a:gd name="T47" fmla="*/ 46 h 51"/>
                <a:gd name="T48" fmla="*/ 56 w 57"/>
                <a:gd name="T49" fmla="*/ 43 h 51"/>
                <a:gd name="T50" fmla="*/ 56 w 57"/>
                <a:gd name="T51" fmla="*/ 39 h 51"/>
                <a:gd name="T52" fmla="*/ 54 w 57"/>
                <a:gd name="T53" fmla="*/ 35 h 51"/>
                <a:gd name="T54" fmla="*/ 52 w 57"/>
                <a:gd name="T55" fmla="*/ 33 h 51"/>
                <a:gd name="T56" fmla="*/ 48 w 57"/>
                <a:gd name="T57" fmla="*/ 31 h 51"/>
                <a:gd name="T58" fmla="*/ 36 w 57"/>
                <a:gd name="T59" fmla="*/ 39 h 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7"/>
                <a:gd name="T91" fmla="*/ 0 h 51"/>
                <a:gd name="T92" fmla="*/ 57 w 57"/>
                <a:gd name="T93" fmla="*/ 51 h 5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7" h="51">
                  <a:moveTo>
                    <a:pt x="36" y="39"/>
                  </a:moveTo>
                  <a:lnTo>
                    <a:pt x="48" y="31"/>
                  </a:lnTo>
                  <a:lnTo>
                    <a:pt x="43" y="30"/>
                  </a:lnTo>
                  <a:lnTo>
                    <a:pt x="38" y="29"/>
                  </a:lnTo>
                  <a:lnTo>
                    <a:pt x="35" y="26"/>
                  </a:lnTo>
                  <a:lnTo>
                    <a:pt x="31" y="23"/>
                  </a:lnTo>
                  <a:lnTo>
                    <a:pt x="26" y="18"/>
                  </a:lnTo>
                  <a:lnTo>
                    <a:pt x="24" y="14"/>
                  </a:lnTo>
                  <a:lnTo>
                    <a:pt x="21" y="7"/>
                  </a:lnTo>
                  <a:lnTo>
                    <a:pt x="20" y="0"/>
                  </a:lnTo>
                  <a:lnTo>
                    <a:pt x="0" y="2"/>
                  </a:lnTo>
                  <a:lnTo>
                    <a:pt x="3" y="13"/>
                  </a:lnTo>
                  <a:lnTo>
                    <a:pt x="6" y="21"/>
                  </a:lnTo>
                  <a:lnTo>
                    <a:pt x="11" y="30"/>
                  </a:lnTo>
                  <a:lnTo>
                    <a:pt x="17" y="36"/>
                  </a:lnTo>
                  <a:lnTo>
                    <a:pt x="23" y="41"/>
                  </a:lnTo>
                  <a:lnTo>
                    <a:pt x="30" y="45"/>
                  </a:lnTo>
                  <a:lnTo>
                    <a:pt x="37" y="48"/>
                  </a:lnTo>
                  <a:lnTo>
                    <a:pt x="44" y="50"/>
                  </a:lnTo>
                  <a:lnTo>
                    <a:pt x="56" y="42"/>
                  </a:lnTo>
                  <a:lnTo>
                    <a:pt x="44" y="50"/>
                  </a:lnTo>
                  <a:lnTo>
                    <a:pt x="48" y="50"/>
                  </a:lnTo>
                  <a:lnTo>
                    <a:pt x="52" y="48"/>
                  </a:lnTo>
                  <a:lnTo>
                    <a:pt x="54" y="46"/>
                  </a:lnTo>
                  <a:lnTo>
                    <a:pt x="56" y="43"/>
                  </a:lnTo>
                  <a:lnTo>
                    <a:pt x="56" y="39"/>
                  </a:lnTo>
                  <a:lnTo>
                    <a:pt x="54" y="35"/>
                  </a:lnTo>
                  <a:lnTo>
                    <a:pt x="52" y="33"/>
                  </a:lnTo>
                  <a:lnTo>
                    <a:pt x="48" y="31"/>
                  </a:lnTo>
                  <a:lnTo>
                    <a:pt x="36" y="39"/>
                  </a:lnTo>
                </a:path>
              </a:pathLst>
            </a:custGeom>
            <a:solidFill>
              <a:srgbClr val="000000"/>
            </a:solidFill>
            <a:ln w="12700" cap="rnd">
              <a:noFill/>
              <a:round/>
              <a:headEnd/>
              <a:tailEnd/>
            </a:ln>
          </p:spPr>
          <p:txBody>
            <a:bodyPr/>
            <a:lstStyle/>
            <a:p>
              <a:endParaRPr lang="en-US">
                <a:solidFill>
                  <a:srgbClr val="000000"/>
                </a:solidFill>
              </a:endParaRPr>
            </a:p>
          </p:txBody>
        </p:sp>
        <p:sp>
          <p:nvSpPr>
            <p:cNvPr id="28687" name="Freeform 591"/>
            <p:cNvSpPr>
              <a:spLocks/>
            </p:cNvSpPr>
            <p:nvPr/>
          </p:nvSpPr>
          <p:spPr bwMode="auto">
            <a:xfrm>
              <a:off x="2681" y="1564"/>
              <a:ext cx="46" cy="130"/>
            </a:xfrm>
            <a:custGeom>
              <a:avLst/>
              <a:gdLst>
                <a:gd name="T0" fmla="*/ 39 w 46"/>
                <a:gd name="T1" fmla="*/ 0 h 130"/>
                <a:gd name="T2" fmla="*/ 31 w 46"/>
                <a:gd name="T3" fmla="*/ 1 h 130"/>
                <a:gd name="T4" fmla="*/ 26 w 46"/>
                <a:gd name="T5" fmla="*/ 6 h 130"/>
                <a:gd name="T6" fmla="*/ 23 w 46"/>
                <a:gd name="T7" fmla="*/ 11 h 130"/>
                <a:gd name="T8" fmla="*/ 19 w 46"/>
                <a:gd name="T9" fmla="*/ 17 h 130"/>
                <a:gd name="T10" fmla="*/ 16 w 46"/>
                <a:gd name="T11" fmla="*/ 24 h 130"/>
                <a:gd name="T12" fmla="*/ 14 w 46"/>
                <a:gd name="T13" fmla="*/ 32 h 130"/>
                <a:gd name="T14" fmla="*/ 12 w 46"/>
                <a:gd name="T15" fmla="*/ 40 h 130"/>
                <a:gd name="T16" fmla="*/ 10 w 46"/>
                <a:gd name="T17" fmla="*/ 49 h 130"/>
                <a:gd name="T18" fmla="*/ 8 w 46"/>
                <a:gd name="T19" fmla="*/ 58 h 130"/>
                <a:gd name="T20" fmla="*/ 6 w 46"/>
                <a:gd name="T21" fmla="*/ 67 h 130"/>
                <a:gd name="T22" fmla="*/ 5 w 46"/>
                <a:gd name="T23" fmla="*/ 76 h 130"/>
                <a:gd name="T24" fmla="*/ 4 w 46"/>
                <a:gd name="T25" fmla="*/ 85 h 130"/>
                <a:gd name="T26" fmla="*/ 3 w 46"/>
                <a:gd name="T27" fmla="*/ 94 h 130"/>
                <a:gd name="T28" fmla="*/ 2 w 46"/>
                <a:gd name="T29" fmla="*/ 103 h 130"/>
                <a:gd name="T30" fmla="*/ 1 w 46"/>
                <a:gd name="T31" fmla="*/ 112 h 130"/>
                <a:gd name="T32" fmla="*/ 0 w 46"/>
                <a:gd name="T33" fmla="*/ 119 h 130"/>
                <a:gd name="T34" fmla="*/ 0 w 46"/>
                <a:gd name="T35" fmla="*/ 126 h 130"/>
                <a:gd name="T36" fmla="*/ 18 w 46"/>
                <a:gd name="T37" fmla="*/ 129 h 130"/>
                <a:gd name="T38" fmla="*/ 18 w 46"/>
                <a:gd name="T39" fmla="*/ 121 h 130"/>
                <a:gd name="T40" fmla="*/ 19 w 46"/>
                <a:gd name="T41" fmla="*/ 113 h 130"/>
                <a:gd name="T42" fmla="*/ 20 w 46"/>
                <a:gd name="T43" fmla="*/ 105 h 130"/>
                <a:gd name="T44" fmla="*/ 22 w 46"/>
                <a:gd name="T45" fmla="*/ 97 h 130"/>
                <a:gd name="T46" fmla="*/ 23 w 46"/>
                <a:gd name="T47" fmla="*/ 88 h 130"/>
                <a:gd name="T48" fmla="*/ 24 w 46"/>
                <a:gd name="T49" fmla="*/ 79 h 130"/>
                <a:gd name="T50" fmla="*/ 25 w 46"/>
                <a:gd name="T51" fmla="*/ 70 h 130"/>
                <a:gd name="T52" fmla="*/ 27 w 46"/>
                <a:gd name="T53" fmla="*/ 61 h 130"/>
                <a:gd name="T54" fmla="*/ 28 w 46"/>
                <a:gd name="T55" fmla="*/ 53 h 130"/>
                <a:gd name="T56" fmla="*/ 29 w 46"/>
                <a:gd name="T57" fmla="*/ 45 h 130"/>
                <a:gd name="T58" fmla="*/ 31 w 46"/>
                <a:gd name="T59" fmla="*/ 37 h 130"/>
                <a:gd name="T60" fmla="*/ 34 w 46"/>
                <a:gd name="T61" fmla="*/ 31 h 130"/>
                <a:gd name="T62" fmla="*/ 35 w 46"/>
                <a:gd name="T63" fmla="*/ 26 h 130"/>
                <a:gd name="T64" fmla="*/ 38 w 46"/>
                <a:gd name="T65" fmla="*/ 23 h 130"/>
                <a:gd name="T66" fmla="*/ 40 w 46"/>
                <a:gd name="T67" fmla="*/ 19 h 130"/>
                <a:gd name="T68" fmla="*/ 41 w 46"/>
                <a:gd name="T69" fmla="*/ 17 h 130"/>
                <a:gd name="T70" fmla="*/ 34 w 46"/>
                <a:gd name="T71" fmla="*/ 19 h 130"/>
                <a:gd name="T72" fmla="*/ 41 w 46"/>
                <a:gd name="T73" fmla="*/ 17 h 130"/>
                <a:gd name="T74" fmla="*/ 44 w 46"/>
                <a:gd name="T75" fmla="*/ 14 h 130"/>
                <a:gd name="T76" fmla="*/ 45 w 46"/>
                <a:gd name="T77" fmla="*/ 10 h 130"/>
                <a:gd name="T78" fmla="*/ 45 w 46"/>
                <a:gd name="T79" fmla="*/ 7 h 130"/>
                <a:gd name="T80" fmla="*/ 43 w 46"/>
                <a:gd name="T81" fmla="*/ 3 h 130"/>
                <a:gd name="T82" fmla="*/ 41 w 46"/>
                <a:gd name="T83" fmla="*/ 1 h 130"/>
                <a:gd name="T84" fmla="*/ 38 w 46"/>
                <a:gd name="T85" fmla="*/ 0 h 130"/>
                <a:gd name="T86" fmla="*/ 35 w 46"/>
                <a:gd name="T87" fmla="*/ 0 h 130"/>
                <a:gd name="T88" fmla="*/ 31 w 46"/>
                <a:gd name="T89" fmla="*/ 1 h 130"/>
                <a:gd name="T90" fmla="*/ 39 w 46"/>
                <a:gd name="T91" fmla="*/ 0 h 1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6"/>
                <a:gd name="T139" fmla="*/ 0 h 130"/>
                <a:gd name="T140" fmla="*/ 46 w 46"/>
                <a:gd name="T141" fmla="*/ 130 h 1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6" h="130">
                  <a:moveTo>
                    <a:pt x="39" y="0"/>
                  </a:moveTo>
                  <a:lnTo>
                    <a:pt x="31" y="1"/>
                  </a:lnTo>
                  <a:lnTo>
                    <a:pt x="26" y="6"/>
                  </a:lnTo>
                  <a:lnTo>
                    <a:pt x="23" y="11"/>
                  </a:lnTo>
                  <a:lnTo>
                    <a:pt x="19" y="17"/>
                  </a:lnTo>
                  <a:lnTo>
                    <a:pt x="16" y="24"/>
                  </a:lnTo>
                  <a:lnTo>
                    <a:pt x="14" y="32"/>
                  </a:lnTo>
                  <a:lnTo>
                    <a:pt x="12" y="40"/>
                  </a:lnTo>
                  <a:lnTo>
                    <a:pt x="10" y="49"/>
                  </a:lnTo>
                  <a:lnTo>
                    <a:pt x="8" y="58"/>
                  </a:lnTo>
                  <a:lnTo>
                    <a:pt x="6" y="67"/>
                  </a:lnTo>
                  <a:lnTo>
                    <a:pt x="5" y="76"/>
                  </a:lnTo>
                  <a:lnTo>
                    <a:pt x="4" y="85"/>
                  </a:lnTo>
                  <a:lnTo>
                    <a:pt x="3" y="94"/>
                  </a:lnTo>
                  <a:lnTo>
                    <a:pt x="2" y="103"/>
                  </a:lnTo>
                  <a:lnTo>
                    <a:pt x="1" y="112"/>
                  </a:lnTo>
                  <a:lnTo>
                    <a:pt x="0" y="119"/>
                  </a:lnTo>
                  <a:lnTo>
                    <a:pt x="0" y="126"/>
                  </a:lnTo>
                  <a:lnTo>
                    <a:pt x="18" y="129"/>
                  </a:lnTo>
                  <a:lnTo>
                    <a:pt x="18" y="121"/>
                  </a:lnTo>
                  <a:lnTo>
                    <a:pt x="19" y="113"/>
                  </a:lnTo>
                  <a:lnTo>
                    <a:pt x="20" y="105"/>
                  </a:lnTo>
                  <a:lnTo>
                    <a:pt x="22" y="97"/>
                  </a:lnTo>
                  <a:lnTo>
                    <a:pt x="23" y="88"/>
                  </a:lnTo>
                  <a:lnTo>
                    <a:pt x="24" y="79"/>
                  </a:lnTo>
                  <a:lnTo>
                    <a:pt x="25" y="70"/>
                  </a:lnTo>
                  <a:lnTo>
                    <a:pt x="27" y="61"/>
                  </a:lnTo>
                  <a:lnTo>
                    <a:pt x="28" y="53"/>
                  </a:lnTo>
                  <a:lnTo>
                    <a:pt x="29" y="45"/>
                  </a:lnTo>
                  <a:lnTo>
                    <a:pt x="31" y="37"/>
                  </a:lnTo>
                  <a:lnTo>
                    <a:pt x="34" y="31"/>
                  </a:lnTo>
                  <a:lnTo>
                    <a:pt x="35" y="26"/>
                  </a:lnTo>
                  <a:lnTo>
                    <a:pt x="38" y="23"/>
                  </a:lnTo>
                  <a:lnTo>
                    <a:pt x="40" y="19"/>
                  </a:lnTo>
                  <a:lnTo>
                    <a:pt x="41" y="17"/>
                  </a:lnTo>
                  <a:lnTo>
                    <a:pt x="34" y="19"/>
                  </a:lnTo>
                  <a:lnTo>
                    <a:pt x="41" y="17"/>
                  </a:lnTo>
                  <a:lnTo>
                    <a:pt x="44" y="14"/>
                  </a:lnTo>
                  <a:lnTo>
                    <a:pt x="45" y="10"/>
                  </a:lnTo>
                  <a:lnTo>
                    <a:pt x="45" y="7"/>
                  </a:lnTo>
                  <a:lnTo>
                    <a:pt x="43" y="3"/>
                  </a:lnTo>
                  <a:lnTo>
                    <a:pt x="41" y="1"/>
                  </a:lnTo>
                  <a:lnTo>
                    <a:pt x="38" y="0"/>
                  </a:lnTo>
                  <a:lnTo>
                    <a:pt x="35" y="0"/>
                  </a:lnTo>
                  <a:lnTo>
                    <a:pt x="31" y="1"/>
                  </a:lnTo>
                  <a:lnTo>
                    <a:pt x="39" y="0"/>
                  </a:lnTo>
                </a:path>
              </a:pathLst>
            </a:custGeom>
            <a:solidFill>
              <a:srgbClr val="000000"/>
            </a:solidFill>
            <a:ln w="12700" cap="rnd">
              <a:noFill/>
              <a:round/>
              <a:headEnd/>
              <a:tailEnd/>
            </a:ln>
          </p:spPr>
          <p:txBody>
            <a:bodyPr/>
            <a:lstStyle/>
            <a:p>
              <a:endParaRPr lang="en-US">
                <a:solidFill>
                  <a:srgbClr val="000000"/>
                </a:solidFill>
              </a:endParaRPr>
            </a:p>
          </p:txBody>
        </p:sp>
        <p:sp>
          <p:nvSpPr>
            <p:cNvPr id="28688" name="Freeform 592"/>
            <p:cNvSpPr>
              <a:spLocks/>
            </p:cNvSpPr>
            <p:nvPr/>
          </p:nvSpPr>
          <p:spPr bwMode="auto">
            <a:xfrm>
              <a:off x="2720" y="1564"/>
              <a:ext cx="110" cy="168"/>
            </a:xfrm>
            <a:custGeom>
              <a:avLst/>
              <a:gdLst>
                <a:gd name="T0" fmla="*/ 104 w 110"/>
                <a:gd name="T1" fmla="*/ 148 h 168"/>
                <a:gd name="T2" fmla="*/ 104 w 110"/>
                <a:gd name="T3" fmla="*/ 148 h 168"/>
                <a:gd name="T4" fmla="*/ 90 w 110"/>
                <a:gd name="T5" fmla="*/ 140 h 168"/>
                <a:gd name="T6" fmla="*/ 80 w 110"/>
                <a:gd name="T7" fmla="*/ 132 h 168"/>
                <a:gd name="T8" fmla="*/ 72 w 110"/>
                <a:gd name="T9" fmla="*/ 123 h 168"/>
                <a:gd name="T10" fmla="*/ 66 w 110"/>
                <a:gd name="T11" fmla="*/ 114 h 168"/>
                <a:gd name="T12" fmla="*/ 62 w 110"/>
                <a:gd name="T13" fmla="*/ 104 h 168"/>
                <a:gd name="T14" fmla="*/ 58 w 110"/>
                <a:gd name="T15" fmla="*/ 95 h 168"/>
                <a:gd name="T16" fmla="*/ 55 w 110"/>
                <a:gd name="T17" fmla="*/ 84 h 168"/>
                <a:gd name="T18" fmla="*/ 53 w 110"/>
                <a:gd name="T19" fmla="*/ 74 h 168"/>
                <a:gd name="T20" fmla="*/ 51 w 110"/>
                <a:gd name="T21" fmla="*/ 64 h 168"/>
                <a:gd name="T22" fmla="*/ 49 w 110"/>
                <a:gd name="T23" fmla="*/ 53 h 168"/>
                <a:gd name="T24" fmla="*/ 46 w 110"/>
                <a:gd name="T25" fmla="*/ 42 h 168"/>
                <a:gd name="T26" fmla="*/ 42 w 110"/>
                <a:gd name="T27" fmla="*/ 31 h 168"/>
                <a:gd name="T28" fmla="*/ 36 w 110"/>
                <a:gd name="T29" fmla="*/ 21 h 168"/>
                <a:gd name="T30" fmla="*/ 28 w 110"/>
                <a:gd name="T31" fmla="*/ 13 h 168"/>
                <a:gd name="T32" fmla="*/ 18 w 110"/>
                <a:gd name="T33" fmla="*/ 6 h 168"/>
                <a:gd name="T34" fmla="*/ 6 w 110"/>
                <a:gd name="T35" fmla="*/ 0 h 168"/>
                <a:gd name="T36" fmla="*/ 0 w 110"/>
                <a:gd name="T37" fmla="*/ 19 h 168"/>
                <a:gd name="T38" fmla="*/ 9 w 110"/>
                <a:gd name="T39" fmla="*/ 23 h 168"/>
                <a:gd name="T40" fmla="*/ 15 w 110"/>
                <a:gd name="T41" fmla="*/ 28 h 168"/>
                <a:gd name="T42" fmla="*/ 21 w 110"/>
                <a:gd name="T43" fmla="*/ 34 h 168"/>
                <a:gd name="T44" fmla="*/ 24 w 110"/>
                <a:gd name="T45" fmla="*/ 41 h 168"/>
                <a:gd name="T46" fmla="*/ 27 w 110"/>
                <a:gd name="T47" fmla="*/ 48 h 168"/>
                <a:gd name="T48" fmla="*/ 30 w 110"/>
                <a:gd name="T49" fmla="*/ 57 h 168"/>
                <a:gd name="T50" fmla="*/ 32 w 110"/>
                <a:gd name="T51" fmla="*/ 67 h 168"/>
                <a:gd name="T52" fmla="*/ 33 w 110"/>
                <a:gd name="T53" fmla="*/ 78 h 168"/>
                <a:gd name="T54" fmla="*/ 36 w 110"/>
                <a:gd name="T55" fmla="*/ 89 h 168"/>
                <a:gd name="T56" fmla="*/ 39 w 110"/>
                <a:gd name="T57" fmla="*/ 101 h 168"/>
                <a:gd name="T58" fmla="*/ 44 w 110"/>
                <a:gd name="T59" fmla="*/ 112 h 168"/>
                <a:gd name="T60" fmla="*/ 49 w 110"/>
                <a:gd name="T61" fmla="*/ 125 h 168"/>
                <a:gd name="T62" fmla="*/ 57 w 110"/>
                <a:gd name="T63" fmla="*/ 136 h 168"/>
                <a:gd name="T64" fmla="*/ 67 w 110"/>
                <a:gd name="T65" fmla="*/ 147 h 168"/>
                <a:gd name="T66" fmla="*/ 79 w 110"/>
                <a:gd name="T67" fmla="*/ 157 h 168"/>
                <a:gd name="T68" fmla="*/ 94 w 110"/>
                <a:gd name="T69" fmla="*/ 165 h 168"/>
                <a:gd name="T70" fmla="*/ 99 w 110"/>
                <a:gd name="T71" fmla="*/ 167 h 168"/>
                <a:gd name="T72" fmla="*/ 102 w 110"/>
                <a:gd name="T73" fmla="*/ 166 h 168"/>
                <a:gd name="T74" fmla="*/ 106 w 110"/>
                <a:gd name="T75" fmla="*/ 164 h 168"/>
                <a:gd name="T76" fmla="*/ 108 w 110"/>
                <a:gd name="T77" fmla="*/ 161 h 168"/>
                <a:gd name="T78" fmla="*/ 109 w 110"/>
                <a:gd name="T79" fmla="*/ 157 h 168"/>
                <a:gd name="T80" fmla="*/ 109 w 110"/>
                <a:gd name="T81" fmla="*/ 154 h 168"/>
                <a:gd name="T82" fmla="*/ 107 w 110"/>
                <a:gd name="T83" fmla="*/ 150 h 168"/>
                <a:gd name="T84" fmla="*/ 104 w 110"/>
                <a:gd name="T85" fmla="*/ 148 h 1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0"/>
                <a:gd name="T130" fmla="*/ 0 h 168"/>
                <a:gd name="T131" fmla="*/ 110 w 110"/>
                <a:gd name="T132" fmla="*/ 168 h 1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0" h="168">
                  <a:moveTo>
                    <a:pt x="104" y="148"/>
                  </a:moveTo>
                  <a:lnTo>
                    <a:pt x="104" y="148"/>
                  </a:lnTo>
                  <a:lnTo>
                    <a:pt x="90" y="140"/>
                  </a:lnTo>
                  <a:lnTo>
                    <a:pt x="80" y="132"/>
                  </a:lnTo>
                  <a:lnTo>
                    <a:pt x="72" y="123"/>
                  </a:lnTo>
                  <a:lnTo>
                    <a:pt x="66" y="114"/>
                  </a:lnTo>
                  <a:lnTo>
                    <a:pt x="62" y="104"/>
                  </a:lnTo>
                  <a:lnTo>
                    <a:pt x="58" y="95"/>
                  </a:lnTo>
                  <a:lnTo>
                    <a:pt x="55" y="84"/>
                  </a:lnTo>
                  <a:lnTo>
                    <a:pt x="53" y="74"/>
                  </a:lnTo>
                  <a:lnTo>
                    <a:pt x="51" y="64"/>
                  </a:lnTo>
                  <a:lnTo>
                    <a:pt x="49" y="53"/>
                  </a:lnTo>
                  <a:lnTo>
                    <a:pt x="46" y="42"/>
                  </a:lnTo>
                  <a:lnTo>
                    <a:pt x="42" y="31"/>
                  </a:lnTo>
                  <a:lnTo>
                    <a:pt x="36" y="21"/>
                  </a:lnTo>
                  <a:lnTo>
                    <a:pt x="28" y="13"/>
                  </a:lnTo>
                  <a:lnTo>
                    <a:pt x="18" y="6"/>
                  </a:lnTo>
                  <a:lnTo>
                    <a:pt x="6" y="0"/>
                  </a:lnTo>
                  <a:lnTo>
                    <a:pt x="0" y="19"/>
                  </a:lnTo>
                  <a:lnTo>
                    <a:pt x="9" y="23"/>
                  </a:lnTo>
                  <a:lnTo>
                    <a:pt x="15" y="28"/>
                  </a:lnTo>
                  <a:lnTo>
                    <a:pt x="21" y="34"/>
                  </a:lnTo>
                  <a:lnTo>
                    <a:pt x="24" y="41"/>
                  </a:lnTo>
                  <a:lnTo>
                    <a:pt x="27" y="48"/>
                  </a:lnTo>
                  <a:lnTo>
                    <a:pt x="30" y="57"/>
                  </a:lnTo>
                  <a:lnTo>
                    <a:pt x="32" y="67"/>
                  </a:lnTo>
                  <a:lnTo>
                    <a:pt x="33" y="78"/>
                  </a:lnTo>
                  <a:lnTo>
                    <a:pt x="36" y="89"/>
                  </a:lnTo>
                  <a:lnTo>
                    <a:pt x="39" y="101"/>
                  </a:lnTo>
                  <a:lnTo>
                    <a:pt x="44" y="112"/>
                  </a:lnTo>
                  <a:lnTo>
                    <a:pt x="49" y="125"/>
                  </a:lnTo>
                  <a:lnTo>
                    <a:pt x="57" y="136"/>
                  </a:lnTo>
                  <a:lnTo>
                    <a:pt x="67" y="147"/>
                  </a:lnTo>
                  <a:lnTo>
                    <a:pt x="79" y="157"/>
                  </a:lnTo>
                  <a:lnTo>
                    <a:pt x="94" y="165"/>
                  </a:lnTo>
                  <a:lnTo>
                    <a:pt x="99" y="167"/>
                  </a:lnTo>
                  <a:lnTo>
                    <a:pt x="102" y="166"/>
                  </a:lnTo>
                  <a:lnTo>
                    <a:pt x="106" y="164"/>
                  </a:lnTo>
                  <a:lnTo>
                    <a:pt x="108" y="161"/>
                  </a:lnTo>
                  <a:lnTo>
                    <a:pt x="109" y="157"/>
                  </a:lnTo>
                  <a:lnTo>
                    <a:pt x="109" y="154"/>
                  </a:lnTo>
                  <a:lnTo>
                    <a:pt x="107" y="150"/>
                  </a:lnTo>
                  <a:lnTo>
                    <a:pt x="104" y="148"/>
                  </a:lnTo>
                </a:path>
              </a:pathLst>
            </a:custGeom>
            <a:solidFill>
              <a:srgbClr val="000000"/>
            </a:solidFill>
            <a:ln w="12700" cap="rnd">
              <a:noFill/>
              <a:round/>
              <a:headEnd/>
              <a:tailEnd/>
            </a:ln>
          </p:spPr>
          <p:txBody>
            <a:bodyPr/>
            <a:lstStyle/>
            <a:p>
              <a:endParaRPr lang="en-US">
                <a:solidFill>
                  <a:srgbClr val="000000"/>
                </a:solidFill>
              </a:endParaRPr>
            </a:p>
          </p:txBody>
        </p:sp>
        <p:sp>
          <p:nvSpPr>
            <p:cNvPr id="28689" name="Freeform 593"/>
            <p:cNvSpPr>
              <a:spLocks/>
            </p:cNvSpPr>
            <p:nvPr/>
          </p:nvSpPr>
          <p:spPr bwMode="auto">
            <a:xfrm>
              <a:off x="2819" y="1693"/>
              <a:ext cx="155" cy="53"/>
            </a:xfrm>
            <a:custGeom>
              <a:avLst/>
              <a:gdLst>
                <a:gd name="T0" fmla="*/ 150 w 155"/>
                <a:gd name="T1" fmla="*/ 2 h 53"/>
                <a:gd name="T2" fmla="*/ 135 w 155"/>
                <a:gd name="T3" fmla="*/ 5 h 53"/>
                <a:gd name="T4" fmla="*/ 129 w 155"/>
                <a:gd name="T5" fmla="*/ 12 h 53"/>
                <a:gd name="T6" fmla="*/ 124 w 155"/>
                <a:gd name="T7" fmla="*/ 18 h 53"/>
                <a:gd name="T8" fmla="*/ 117 w 155"/>
                <a:gd name="T9" fmla="*/ 23 h 53"/>
                <a:gd name="T10" fmla="*/ 109 w 155"/>
                <a:gd name="T11" fmla="*/ 27 h 53"/>
                <a:gd name="T12" fmla="*/ 101 w 155"/>
                <a:gd name="T13" fmla="*/ 30 h 53"/>
                <a:gd name="T14" fmla="*/ 92 w 155"/>
                <a:gd name="T15" fmla="*/ 31 h 53"/>
                <a:gd name="T16" fmla="*/ 82 w 155"/>
                <a:gd name="T17" fmla="*/ 33 h 53"/>
                <a:gd name="T18" fmla="*/ 72 w 155"/>
                <a:gd name="T19" fmla="*/ 33 h 53"/>
                <a:gd name="T20" fmla="*/ 62 w 155"/>
                <a:gd name="T21" fmla="*/ 32 h 53"/>
                <a:gd name="T22" fmla="*/ 52 w 155"/>
                <a:gd name="T23" fmla="*/ 31 h 53"/>
                <a:gd name="T24" fmla="*/ 43 w 155"/>
                <a:gd name="T25" fmla="*/ 30 h 53"/>
                <a:gd name="T26" fmla="*/ 34 w 155"/>
                <a:gd name="T27" fmla="*/ 28 h 53"/>
                <a:gd name="T28" fmla="*/ 26 w 155"/>
                <a:gd name="T29" fmla="*/ 26 h 53"/>
                <a:gd name="T30" fmla="*/ 18 w 155"/>
                <a:gd name="T31" fmla="*/ 24 h 53"/>
                <a:gd name="T32" fmla="*/ 13 w 155"/>
                <a:gd name="T33" fmla="*/ 21 h 53"/>
                <a:gd name="T34" fmla="*/ 10 w 155"/>
                <a:gd name="T35" fmla="*/ 21 h 53"/>
                <a:gd name="T36" fmla="*/ 0 w 155"/>
                <a:gd name="T37" fmla="*/ 37 h 53"/>
                <a:gd name="T38" fmla="*/ 5 w 155"/>
                <a:gd name="T39" fmla="*/ 40 h 53"/>
                <a:gd name="T40" fmla="*/ 13 w 155"/>
                <a:gd name="T41" fmla="*/ 42 h 53"/>
                <a:gd name="T42" fmla="*/ 20 w 155"/>
                <a:gd name="T43" fmla="*/ 44 h 53"/>
                <a:gd name="T44" fmla="*/ 29 w 155"/>
                <a:gd name="T45" fmla="*/ 46 h 53"/>
                <a:gd name="T46" fmla="*/ 39 w 155"/>
                <a:gd name="T47" fmla="*/ 49 h 53"/>
                <a:gd name="T48" fmla="*/ 50 w 155"/>
                <a:gd name="T49" fmla="*/ 50 h 53"/>
                <a:gd name="T50" fmla="*/ 61 w 155"/>
                <a:gd name="T51" fmla="*/ 51 h 53"/>
                <a:gd name="T52" fmla="*/ 72 w 155"/>
                <a:gd name="T53" fmla="*/ 52 h 53"/>
                <a:gd name="T54" fmla="*/ 84 w 155"/>
                <a:gd name="T55" fmla="*/ 52 h 53"/>
                <a:gd name="T56" fmla="*/ 95 w 155"/>
                <a:gd name="T57" fmla="*/ 50 h 53"/>
                <a:gd name="T58" fmla="*/ 106 w 155"/>
                <a:gd name="T59" fmla="*/ 48 h 53"/>
                <a:gd name="T60" fmla="*/ 117 w 155"/>
                <a:gd name="T61" fmla="*/ 44 h 53"/>
                <a:gd name="T62" fmla="*/ 128 w 155"/>
                <a:gd name="T63" fmla="*/ 40 h 53"/>
                <a:gd name="T64" fmla="*/ 137 w 155"/>
                <a:gd name="T65" fmla="*/ 33 h 53"/>
                <a:gd name="T66" fmla="*/ 145 w 155"/>
                <a:gd name="T67" fmla="*/ 24 h 53"/>
                <a:gd name="T68" fmla="*/ 152 w 155"/>
                <a:gd name="T69" fmla="*/ 14 h 53"/>
                <a:gd name="T70" fmla="*/ 137 w 155"/>
                <a:gd name="T71" fmla="*/ 17 h 53"/>
                <a:gd name="T72" fmla="*/ 152 w 155"/>
                <a:gd name="T73" fmla="*/ 14 h 53"/>
                <a:gd name="T74" fmla="*/ 154 w 155"/>
                <a:gd name="T75" fmla="*/ 9 h 53"/>
                <a:gd name="T76" fmla="*/ 153 w 155"/>
                <a:gd name="T77" fmla="*/ 6 h 53"/>
                <a:gd name="T78" fmla="*/ 151 w 155"/>
                <a:gd name="T79" fmla="*/ 2 h 53"/>
                <a:gd name="T80" fmla="*/ 148 w 155"/>
                <a:gd name="T81" fmla="*/ 1 h 53"/>
                <a:gd name="T82" fmla="*/ 144 w 155"/>
                <a:gd name="T83" fmla="*/ 0 h 53"/>
                <a:gd name="T84" fmla="*/ 141 w 155"/>
                <a:gd name="T85" fmla="*/ 0 h 53"/>
                <a:gd name="T86" fmla="*/ 137 w 155"/>
                <a:gd name="T87" fmla="*/ 2 h 53"/>
                <a:gd name="T88" fmla="*/ 135 w 155"/>
                <a:gd name="T89" fmla="*/ 5 h 53"/>
                <a:gd name="T90" fmla="*/ 150 w 155"/>
                <a:gd name="T91" fmla="*/ 2 h 5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5"/>
                <a:gd name="T139" fmla="*/ 0 h 53"/>
                <a:gd name="T140" fmla="*/ 155 w 155"/>
                <a:gd name="T141" fmla="*/ 53 h 5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5" h="53">
                  <a:moveTo>
                    <a:pt x="150" y="2"/>
                  </a:moveTo>
                  <a:lnTo>
                    <a:pt x="135" y="5"/>
                  </a:lnTo>
                  <a:lnTo>
                    <a:pt x="129" y="12"/>
                  </a:lnTo>
                  <a:lnTo>
                    <a:pt x="124" y="18"/>
                  </a:lnTo>
                  <a:lnTo>
                    <a:pt x="117" y="23"/>
                  </a:lnTo>
                  <a:lnTo>
                    <a:pt x="109" y="27"/>
                  </a:lnTo>
                  <a:lnTo>
                    <a:pt x="101" y="30"/>
                  </a:lnTo>
                  <a:lnTo>
                    <a:pt x="92" y="31"/>
                  </a:lnTo>
                  <a:lnTo>
                    <a:pt x="82" y="33"/>
                  </a:lnTo>
                  <a:lnTo>
                    <a:pt x="72" y="33"/>
                  </a:lnTo>
                  <a:lnTo>
                    <a:pt x="62" y="32"/>
                  </a:lnTo>
                  <a:lnTo>
                    <a:pt x="52" y="31"/>
                  </a:lnTo>
                  <a:lnTo>
                    <a:pt x="43" y="30"/>
                  </a:lnTo>
                  <a:lnTo>
                    <a:pt x="34" y="28"/>
                  </a:lnTo>
                  <a:lnTo>
                    <a:pt x="26" y="26"/>
                  </a:lnTo>
                  <a:lnTo>
                    <a:pt x="18" y="24"/>
                  </a:lnTo>
                  <a:lnTo>
                    <a:pt x="13" y="21"/>
                  </a:lnTo>
                  <a:lnTo>
                    <a:pt x="10" y="21"/>
                  </a:lnTo>
                  <a:lnTo>
                    <a:pt x="0" y="37"/>
                  </a:lnTo>
                  <a:lnTo>
                    <a:pt x="5" y="40"/>
                  </a:lnTo>
                  <a:lnTo>
                    <a:pt x="13" y="42"/>
                  </a:lnTo>
                  <a:lnTo>
                    <a:pt x="20" y="44"/>
                  </a:lnTo>
                  <a:lnTo>
                    <a:pt x="29" y="46"/>
                  </a:lnTo>
                  <a:lnTo>
                    <a:pt x="39" y="49"/>
                  </a:lnTo>
                  <a:lnTo>
                    <a:pt x="50" y="50"/>
                  </a:lnTo>
                  <a:lnTo>
                    <a:pt x="61" y="51"/>
                  </a:lnTo>
                  <a:lnTo>
                    <a:pt x="72" y="52"/>
                  </a:lnTo>
                  <a:lnTo>
                    <a:pt x="84" y="52"/>
                  </a:lnTo>
                  <a:lnTo>
                    <a:pt x="95" y="50"/>
                  </a:lnTo>
                  <a:lnTo>
                    <a:pt x="106" y="48"/>
                  </a:lnTo>
                  <a:lnTo>
                    <a:pt x="117" y="44"/>
                  </a:lnTo>
                  <a:lnTo>
                    <a:pt x="128" y="40"/>
                  </a:lnTo>
                  <a:lnTo>
                    <a:pt x="137" y="33"/>
                  </a:lnTo>
                  <a:lnTo>
                    <a:pt x="145" y="24"/>
                  </a:lnTo>
                  <a:lnTo>
                    <a:pt x="152" y="14"/>
                  </a:lnTo>
                  <a:lnTo>
                    <a:pt x="137" y="17"/>
                  </a:lnTo>
                  <a:lnTo>
                    <a:pt x="152" y="14"/>
                  </a:lnTo>
                  <a:lnTo>
                    <a:pt x="154" y="9"/>
                  </a:lnTo>
                  <a:lnTo>
                    <a:pt x="153" y="6"/>
                  </a:lnTo>
                  <a:lnTo>
                    <a:pt x="151" y="2"/>
                  </a:lnTo>
                  <a:lnTo>
                    <a:pt x="148" y="1"/>
                  </a:lnTo>
                  <a:lnTo>
                    <a:pt x="144" y="0"/>
                  </a:lnTo>
                  <a:lnTo>
                    <a:pt x="141" y="0"/>
                  </a:lnTo>
                  <a:lnTo>
                    <a:pt x="137" y="2"/>
                  </a:lnTo>
                  <a:lnTo>
                    <a:pt x="135" y="5"/>
                  </a:lnTo>
                  <a:lnTo>
                    <a:pt x="150" y="2"/>
                  </a:lnTo>
                </a:path>
              </a:pathLst>
            </a:custGeom>
            <a:solidFill>
              <a:srgbClr val="000000"/>
            </a:solidFill>
            <a:ln w="12700" cap="rnd">
              <a:noFill/>
              <a:round/>
              <a:headEnd/>
              <a:tailEnd/>
            </a:ln>
          </p:spPr>
          <p:txBody>
            <a:bodyPr/>
            <a:lstStyle/>
            <a:p>
              <a:endParaRPr lang="en-US">
                <a:solidFill>
                  <a:srgbClr val="000000"/>
                </a:solidFill>
              </a:endParaRPr>
            </a:p>
          </p:txBody>
        </p:sp>
        <p:sp>
          <p:nvSpPr>
            <p:cNvPr id="28690" name="Freeform 594"/>
            <p:cNvSpPr>
              <a:spLocks/>
            </p:cNvSpPr>
            <p:nvPr/>
          </p:nvSpPr>
          <p:spPr bwMode="auto">
            <a:xfrm>
              <a:off x="2960" y="1695"/>
              <a:ext cx="26" cy="89"/>
            </a:xfrm>
            <a:custGeom>
              <a:avLst/>
              <a:gdLst>
                <a:gd name="T0" fmla="*/ 15 w 26"/>
                <a:gd name="T1" fmla="*/ 70 h 89"/>
                <a:gd name="T2" fmla="*/ 19 w 26"/>
                <a:gd name="T3" fmla="*/ 82 h 89"/>
                <a:gd name="T4" fmla="*/ 22 w 26"/>
                <a:gd name="T5" fmla="*/ 68 h 89"/>
                <a:gd name="T6" fmla="*/ 24 w 26"/>
                <a:gd name="T7" fmla="*/ 56 h 89"/>
                <a:gd name="T8" fmla="*/ 25 w 26"/>
                <a:gd name="T9" fmla="*/ 44 h 89"/>
                <a:gd name="T10" fmla="*/ 24 w 26"/>
                <a:gd name="T11" fmla="*/ 32 h 89"/>
                <a:gd name="T12" fmla="*/ 23 w 26"/>
                <a:gd name="T13" fmla="*/ 23 h 89"/>
                <a:gd name="T14" fmla="*/ 20 w 26"/>
                <a:gd name="T15" fmla="*/ 14 h 89"/>
                <a:gd name="T16" fmla="*/ 16 w 26"/>
                <a:gd name="T17" fmla="*/ 6 h 89"/>
                <a:gd name="T18" fmla="*/ 11 w 26"/>
                <a:gd name="T19" fmla="*/ 0 h 89"/>
                <a:gd name="T20" fmla="*/ 0 w 26"/>
                <a:gd name="T21" fmla="*/ 16 h 89"/>
                <a:gd name="T22" fmla="*/ 2 w 26"/>
                <a:gd name="T23" fmla="*/ 18 h 89"/>
                <a:gd name="T24" fmla="*/ 4 w 26"/>
                <a:gd name="T25" fmla="*/ 22 h 89"/>
                <a:gd name="T26" fmla="*/ 6 w 26"/>
                <a:gd name="T27" fmla="*/ 27 h 89"/>
                <a:gd name="T28" fmla="*/ 7 w 26"/>
                <a:gd name="T29" fmla="*/ 36 h 89"/>
                <a:gd name="T30" fmla="*/ 8 w 26"/>
                <a:gd name="T31" fmla="*/ 44 h 89"/>
                <a:gd name="T32" fmla="*/ 7 w 26"/>
                <a:gd name="T33" fmla="*/ 53 h 89"/>
                <a:gd name="T34" fmla="*/ 5 w 26"/>
                <a:gd name="T35" fmla="*/ 64 h 89"/>
                <a:gd name="T36" fmla="*/ 2 w 26"/>
                <a:gd name="T37" fmla="*/ 75 h 89"/>
                <a:gd name="T38" fmla="*/ 6 w 26"/>
                <a:gd name="T39" fmla="*/ 87 h 89"/>
                <a:gd name="T40" fmla="*/ 2 w 26"/>
                <a:gd name="T41" fmla="*/ 75 h 89"/>
                <a:gd name="T42" fmla="*/ 2 w 26"/>
                <a:gd name="T43" fmla="*/ 79 h 89"/>
                <a:gd name="T44" fmla="*/ 3 w 26"/>
                <a:gd name="T45" fmla="*/ 83 h 89"/>
                <a:gd name="T46" fmla="*/ 5 w 26"/>
                <a:gd name="T47" fmla="*/ 85 h 89"/>
                <a:gd name="T48" fmla="*/ 8 w 26"/>
                <a:gd name="T49" fmla="*/ 88 h 89"/>
                <a:gd name="T50" fmla="*/ 11 w 26"/>
                <a:gd name="T51" fmla="*/ 88 h 89"/>
                <a:gd name="T52" fmla="*/ 14 w 26"/>
                <a:gd name="T53" fmla="*/ 88 h 89"/>
                <a:gd name="T54" fmla="*/ 17 w 26"/>
                <a:gd name="T55" fmla="*/ 85 h 89"/>
                <a:gd name="T56" fmla="*/ 19 w 26"/>
                <a:gd name="T57" fmla="*/ 82 h 89"/>
                <a:gd name="T58" fmla="*/ 15 w 26"/>
                <a:gd name="T59" fmla="*/ 70 h 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
                <a:gd name="T91" fmla="*/ 0 h 89"/>
                <a:gd name="T92" fmla="*/ 26 w 26"/>
                <a:gd name="T93" fmla="*/ 89 h 8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 h="89">
                  <a:moveTo>
                    <a:pt x="15" y="70"/>
                  </a:moveTo>
                  <a:lnTo>
                    <a:pt x="19" y="82"/>
                  </a:lnTo>
                  <a:lnTo>
                    <a:pt x="22" y="68"/>
                  </a:lnTo>
                  <a:lnTo>
                    <a:pt x="24" y="56"/>
                  </a:lnTo>
                  <a:lnTo>
                    <a:pt x="25" y="44"/>
                  </a:lnTo>
                  <a:lnTo>
                    <a:pt x="24" y="32"/>
                  </a:lnTo>
                  <a:lnTo>
                    <a:pt x="23" y="23"/>
                  </a:lnTo>
                  <a:lnTo>
                    <a:pt x="20" y="14"/>
                  </a:lnTo>
                  <a:lnTo>
                    <a:pt x="16" y="6"/>
                  </a:lnTo>
                  <a:lnTo>
                    <a:pt x="11" y="0"/>
                  </a:lnTo>
                  <a:lnTo>
                    <a:pt x="0" y="16"/>
                  </a:lnTo>
                  <a:lnTo>
                    <a:pt x="2" y="18"/>
                  </a:lnTo>
                  <a:lnTo>
                    <a:pt x="4" y="22"/>
                  </a:lnTo>
                  <a:lnTo>
                    <a:pt x="6" y="27"/>
                  </a:lnTo>
                  <a:lnTo>
                    <a:pt x="7" y="36"/>
                  </a:lnTo>
                  <a:lnTo>
                    <a:pt x="8" y="44"/>
                  </a:lnTo>
                  <a:lnTo>
                    <a:pt x="7" y="53"/>
                  </a:lnTo>
                  <a:lnTo>
                    <a:pt x="5" y="64"/>
                  </a:lnTo>
                  <a:lnTo>
                    <a:pt x="2" y="75"/>
                  </a:lnTo>
                  <a:lnTo>
                    <a:pt x="6" y="87"/>
                  </a:lnTo>
                  <a:lnTo>
                    <a:pt x="2" y="75"/>
                  </a:lnTo>
                  <a:lnTo>
                    <a:pt x="2" y="79"/>
                  </a:lnTo>
                  <a:lnTo>
                    <a:pt x="3" y="83"/>
                  </a:lnTo>
                  <a:lnTo>
                    <a:pt x="5" y="85"/>
                  </a:lnTo>
                  <a:lnTo>
                    <a:pt x="8" y="88"/>
                  </a:lnTo>
                  <a:lnTo>
                    <a:pt x="11" y="88"/>
                  </a:lnTo>
                  <a:lnTo>
                    <a:pt x="14" y="88"/>
                  </a:lnTo>
                  <a:lnTo>
                    <a:pt x="17" y="85"/>
                  </a:lnTo>
                  <a:lnTo>
                    <a:pt x="19" y="82"/>
                  </a:lnTo>
                  <a:lnTo>
                    <a:pt x="15" y="70"/>
                  </a:lnTo>
                </a:path>
              </a:pathLst>
            </a:custGeom>
            <a:solidFill>
              <a:srgbClr val="000000"/>
            </a:solidFill>
            <a:ln w="12700" cap="rnd">
              <a:noFill/>
              <a:round/>
              <a:headEnd/>
              <a:tailEnd/>
            </a:ln>
          </p:spPr>
          <p:txBody>
            <a:bodyPr/>
            <a:lstStyle/>
            <a:p>
              <a:endParaRPr lang="en-US">
                <a:solidFill>
                  <a:srgbClr val="000000"/>
                </a:solidFill>
              </a:endParaRPr>
            </a:p>
          </p:txBody>
        </p:sp>
        <p:sp>
          <p:nvSpPr>
            <p:cNvPr id="28691" name="Freeform 595"/>
            <p:cNvSpPr>
              <a:spLocks/>
            </p:cNvSpPr>
            <p:nvPr/>
          </p:nvSpPr>
          <p:spPr bwMode="auto">
            <a:xfrm>
              <a:off x="2968" y="1645"/>
              <a:ext cx="140" cy="144"/>
            </a:xfrm>
            <a:custGeom>
              <a:avLst/>
              <a:gdLst>
                <a:gd name="T0" fmla="*/ 114 w 140"/>
                <a:gd name="T1" fmla="*/ 7 h 144"/>
                <a:gd name="T2" fmla="*/ 115 w 140"/>
                <a:gd name="T3" fmla="*/ 15 h 144"/>
                <a:gd name="T4" fmla="*/ 118 w 140"/>
                <a:gd name="T5" fmla="*/ 23 h 144"/>
                <a:gd name="T6" fmla="*/ 119 w 140"/>
                <a:gd name="T7" fmla="*/ 32 h 144"/>
                <a:gd name="T8" fmla="*/ 118 w 140"/>
                <a:gd name="T9" fmla="*/ 41 h 144"/>
                <a:gd name="T10" fmla="*/ 115 w 140"/>
                <a:gd name="T11" fmla="*/ 51 h 144"/>
                <a:gd name="T12" fmla="*/ 109 w 140"/>
                <a:gd name="T13" fmla="*/ 61 h 144"/>
                <a:gd name="T14" fmla="*/ 102 w 140"/>
                <a:gd name="T15" fmla="*/ 72 h 144"/>
                <a:gd name="T16" fmla="*/ 93 w 140"/>
                <a:gd name="T17" fmla="*/ 82 h 144"/>
                <a:gd name="T18" fmla="*/ 83 w 140"/>
                <a:gd name="T19" fmla="*/ 92 h 144"/>
                <a:gd name="T20" fmla="*/ 74 w 140"/>
                <a:gd name="T21" fmla="*/ 101 h 144"/>
                <a:gd name="T22" fmla="*/ 63 w 140"/>
                <a:gd name="T23" fmla="*/ 109 h 144"/>
                <a:gd name="T24" fmla="*/ 52 w 140"/>
                <a:gd name="T25" fmla="*/ 115 h 144"/>
                <a:gd name="T26" fmla="*/ 42 w 140"/>
                <a:gd name="T27" fmla="*/ 119 h 144"/>
                <a:gd name="T28" fmla="*/ 31 w 140"/>
                <a:gd name="T29" fmla="*/ 122 h 144"/>
                <a:gd name="T30" fmla="*/ 23 w 140"/>
                <a:gd name="T31" fmla="*/ 123 h 144"/>
                <a:gd name="T32" fmla="*/ 16 w 140"/>
                <a:gd name="T33" fmla="*/ 123 h 144"/>
                <a:gd name="T34" fmla="*/ 10 w 140"/>
                <a:gd name="T35" fmla="*/ 120 h 144"/>
                <a:gd name="T36" fmla="*/ 0 w 140"/>
                <a:gd name="T37" fmla="*/ 138 h 144"/>
                <a:gd name="T38" fmla="*/ 10 w 140"/>
                <a:gd name="T39" fmla="*/ 142 h 144"/>
                <a:gd name="T40" fmla="*/ 23 w 140"/>
                <a:gd name="T41" fmla="*/ 143 h 144"/>
                <a:gd name="T42" fmla="*/ 36 w 140"/>
                <a:gd name="T43" fmla="*/ 142 h 144"/>
                <a:gd name="T44" fmla="*/ 49 w 140"/>
                <a:gd name="T45" fmla="*/ 139 h 144"/>
                <a:gd name="T46" fmla="*/ 61 w 140"/>
                <a:gd name="T47" fmla="*/ 132 h 144"/>
                <a:gd name="T48" fmla="*/ 73 w 140"/>
                <a:gd name="T49" fmla="*/ 125 h 144"/>
                <a:gd name="T50" fmla="*/ 86 w 140"/>
                <a:gd name="T51" fmla="*/ 117 h 144"/>
                <a:gd name="T52" fmla="*/ 98 w 140"/>
                <a:gd name="T53" fmla="*/ 107 h 144"/>
                <a:gd name="T54" fmla="*/ 109 w 140"/>
                <a:gd name="T55" fmla="*/ 96 h 144"/>
                <a:gd name="T56" fmla="*/ 118 w 140"/>
                <a:gd name="T57" fmla="*/ 84 h 144"/>
                <a:gd name="T58" fmla="*/ 126 w 140"/>
                <a:gd name="T59" fmla="*/ 72 h 144"/>
                <a:gd name="T60" fmla="*/ 132 w 140"/>
                <a:gd name="T61" fmla="*/ 59 h 144"/>
                <a:gd name="T62" fmla="*/ 136 w 140"/>
                <a:gd name="T63" fmla="*/ 46 h 144"/>
                <a:gd name="T64" fmla="*/ 139 w 140"/>
                <a:gd name="T65" fmla="*/ 32 h 144"/>
                <a:gd name="T66" fmla="*/ 136 w 140"/>
                <a:gd name="T67" fmla="*/ 18 h 144"/>
                <a:gd name="T68" fmla="*/ 132 w 140"/>
                <a:gd name="T69" fmla="*/ 5 h 144"/>
                <a:gd name="T70" fmla="*/ 133 w 140"/>
                <a:gd name="T71" fmla="*/ 13 h 144"/>
                <a:gd name="T72" fmla="*/ 132 w 140"/>
                <a:gd name="T73" fmla="*/ 5 h 144"/>
                <a:gd name="T74" fmla="*/ 129 w 140"/>
                <a:gd name="T75" fmla="*/ 2 h 144"/>
                <a:gd name="T76" fmla="*/ 125 w 140"/>
                <a:gd name="T77" fmla="*/ 0 h 144"/>
                <a:gd name="T78" fmla="*/ 122 w 140"/>
                <a:gd name="T79" fmla="*/ 0 h 144"/>
                <a:gd name="T80" fmla="*/ 118 w 140"/>
                <a:gd name="T81" fmla="*/ 2 h 144"/>
                <a:gd name="T82" fmla="*/ 116 w 140"/>
                <a:gd name="T83" fmla="*/ 4 h 144"/>
                <a:gd name="T84" fmla="*/ 114 w 140"/>
                <a:gd name="T85" fmla="*/ 7 h 144"/>
                <a:gd name="T86" fmla="*/ 113 w 140"/>
                <a:gd name="T87" fmla="*/ 11 h 144"/>
                <a:gd name="T88" fmla="*/ 115 w 140"/>
                <a:gd name="T89" fmla="*/ 15 h 144"/>
                <a:gd name="T90" fmla="*/ 114 w 140"/>
                <a:gd name="T91" fmla="*/ 7 h 1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
                <a:gd name="T139" fmla="*/ 0 h 144"/>
                <a:gd name="T140" fmla="*/ 140 w 140"/>
                <a:gd name="T141" fmla="*/ 144 h 1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 h="144">
                  <a:moveTo>
                    <a:pt x="114" y="7"/>
                  </a:moveTo>
                  <a:lnTo>
                    <a:pt x="115" y="15"/>
                  </a:lnTo>
                  <a:lnTo>
                    <a:pt x="118" y="23"/>
                  </a:lnTo>
                  <a:lnTo>
                    <a:pt x="119" y="32"/>
                  </a:lnTo>
                  <a:lnTo>
                    <a:pt x="118" y="41"/>
                  </a:lnTo>
                  <a:lnTo>
                    <a:pt x="115" y="51"/>
                  </a:lnTo>
                  <a:lnTo>
                    <a:pt x="109" y="61"/>
                  </a:lnTo>
                  <a:lnTo>
                    <a:pt x="102" y="72"/>
                  </a:lnTo>
                  <a:lnTo>
                    <a:pt x="93" y="82"/>
                  </a:lnTo>
                  <a:lnTo>
                    <a:pt x="83" y="92"/>
                  </a:lnTo>
                  <a:lnTo>
                    <a:pt x="74" y="101"/>
                  </a:lnTo>
                  <a:lnTo>
                    <a:pt x="63" y="109"/>
                  </a:lnTo>
                  <a:lnTo>
                    <a:pt x="52" y="115"/>
                  </a:lnTo>
                  <a:lnTo>
                    <a:pt x="42" y="119"/>
                  </a:lnTo>
                  <a:lnTo>
                    <a:pt x="31" y="122"/>
                  </a:lnTo>
                  <a:lnTo>
                    <a:pt x="23" y="123"/>
                  </a:lnTo>
                  <a:lnTo>
                    <a:pt x="16" y="123"/>
                  </a:lnTo>
                  <a:lnTo>
                    <a:pt x="10" y="120"/>
                  </a:lnTo>
                  <a:lnTo>
                    <a:pt x="0" y="138"/>
                  </a:lnTo>
                  <a:lnTo>
                    <a:pt x="10" y="142"/>
                  </a:lnTo>
                  <a:lnTo>
                    <a:pt x="23" y="143"/>
                  </a:lnTo>
                  <a:lnTo>
                    <a:pt x="36" y="142"/>
                  </a:lnTo>
                  <a:lnTo>
                    <a:pt x="49" y="139"/>
                  </a:lnTo>
                  <a:lnTo>
                    <a:pt x="61" y="132"/>
                  </a:lnTo>
                  <a:lnTo>
                    <a:pt x="73" y="125"/>
                  </a:lnTo>
                  <a:lnTo>
                    <a:pt x="86" y="117"/>
                  </a:lnTo>
                  <a:lnTo>
                    <a:pt x="98" y="107"/>
                  </a:lnTo>
                  <a:lnTo>
                    <a:pt x="109" y="96"/>
                  </a:lnTo>
                  <a:lnTo>
                    <a:pt x="118" y="84"/>
                  </a:lnTo>
                  <a:lnTo>
                    <a:pt x="126" y="72"/>
                  </a:lnTo>
                  <a:lnTo>
                    <a:pt x="132" y="59"/>
                  </a:lnTo>
                  <a:lnTo>
                    <a:pt x="136" y="46"/>
                  </a:lnTo>
                  <a:lnTo>
                    <a:pt x="139" y="32"/>
                  </a:lnTo>
                  <a:lnTo>
                    <a:pt x="136" y="18"/>
                  </a:lnTo>
                  <a:lnTo>
                    <a:pt x="132" y="5"/>
                  </a:lnTo>
                  <a:lnTo>
                    <a:pt x="133" y="13"/>
                  </a:lnTo>
                  <a:lnTo>
                    <a:pt x="132" y="5"/>
                  </a:lnTo>
                  <a:lnTo>
                    <a:pt x="129" y="2"/>
                  </a:lnTo>
                  <a:lnTo>
                    <a:pt x="125" y="0"/>
                  </a:lnTo>
                  <a:lnTo>
                    <a:pt x="122" y="0"/>
                  </a:lnTo>
                  <a:lnTo>
                    <a:pt x="118" y="2"/>
                  </a:lnTo>
                  <a:lnTo>
                    <a:pt x="116" y="4"/>
                  </a:lnTo>
                  <a:lnTo>
                    <a:pt x="114" y="7"/>
                  </a:lnTo>
                  <a:lnTo>
                    <a:pt x="113" y="11"/>
                  </a:lnTo>
                  <a:lnTo>
                    <a:pt x="115" y="15"/>
                  </a:lnTo>
                  <a:lnTo>
                    <a:pt x="114" y="7"/>
                  </a:lnTo>
                </a:path>
              </a:pathLst>
            </a:custGeom>
            <a:solidFill>
              <a:srgbClr val="000000"/>
            </a:solidFill>
            <a:ln w="12700" cap="rnd">
              <a:noFill/>
              <a:round/>
              <a:headEnd/>
              <a:tailEnd/>
            </a:ln>
          </p:spPr>
          <p:txBody>
            <a:bodyPr/>
            <a:lstStyle/>
            <a:p>
              <a:endParaRPr lang="en-US">
                <a:solidFill>
                  <a:srgbClr val="000000"/>
                </a:solidFill>
              </a:endParaRPr>
            </a:p>
          </p:txBody>
        </p:sp>
        <p:sp>
          <p:nvSpPr>
            <p:cNvPr id="28692" name="Freeform 596"/>
            <p:cNvSpPr>
              <a:spLocks/>
            </p:cNvSpPr>
            <p:nvPr/>
          </p:nvSpPr>
          <p:spPr bwMode="auto">
            <a:xfrm>
              <a:off x="2975" y="1507"/>
              <a:ext cx="132" cy="146"/>
            </a:xfrm>
            <a:custGeom>
              <a:avLst/>
              <a:gdLst>
                <a:gd name="T0" fmla="*/ 0 w 132"/>
                <a:gd name="T1" fmla="*/ 11 h 146"/>
                <a:gd name="T2" fmla="*/ 12 w 132"/>
                <a:gd name="T3" fmla="*/ 22 h 146"/>
                <a:gd name="T4" fmla="*/ 21 w 132"/>
                <a:gd name="T5" fmla="*/ 21 h 146"/>
                <a:gd name="T6" fmla="*/ 31 w 132"/>
                <a:gd name="T7" fmla="*/ 22 h 146"/>
                <a:gd name="T8" fmla="*/ 40 w 132"/>
                <a:gd name="T9" fmla="*/ 23 h 146"/>
                <a:gd name="T10" fmla="*/ 50 w 132"/>
                <a:gd name="T11" fmla="*/ 27 h 146"/>
                <a:gd name="T12" fmla="*/ 59 w 132"/>
                <a:gd name="T13" fmla="*/ 31 h 146"/>
                <a:gd name="T14" fmla="*/ 69 w 132"/>
                <a:gd name="T15" fmla="*/ 38 h 146"/>
                <a:gd name="T16" fmla="*/ 77 w 132"/>
                <a:gd name="T17" fmla="*/ 45 h 146"/>
                <a:gd name="T18" fmla="*/ 86 w 132"/>
                <a:gd name="T19" fmla="*/ 54 h 146"/>
                <a:gd name="T20" fmla="*/ 93 w 132"/>
                <a:gd name="T21" fmla="*/ 63 h 146"/>
                <a:gd name="T22" fmla="*/ 99 w 132"/>
                <a:gd name="T23" fmla="*/ 72 h 146"/>
                <a:gd name="T24" fmla="*/ 104 w 132"/>
                <a:gd name="T25" fmla="*/ 83 h 146"/>
                <a:gd name="T26" fmla="*/ 108 w 132"/>
                <a:gd name="T27" fmla="*/ 94 h 146"/>
                <a:gd name="T28" fmla="*/ 110 w 132"/>
                <a:gd name="T29" fmla="*/ 105 h 146"/>
                <a:gd name="T30" fmla="*/ 111 w 132"/>
                <a:gd name="T31" fmla="*/ 116 h 146"/>
                <a:gd name="T32" fmla="*/ 110 w 132"/>
                <a:gd name="T33" fmla="*/ 128 h 146"/>
                <a:gd name="T34" fmla="*/ 107 w 132"/>
                <a:gd name="T35" fmla="*/ 139 h 146"/>
                <a:gd name="T36" fmla="*/ 127 w 132"/>
                <a:gd name="T37" fmla="*/ 145 h 146"/>
                <a:gd name="T38" fmla="*/ 130 w 132"/>
                <a:gd name="T39" fmla="*/ 131 h 146"/>
                <a:gd name="T40" fmla="*/ 131 w 132"/>
                <a:gd name="T41" fmla="*/ 116 h 146"/>
                <a:gd name="T42" fmla="*/ 130 w 132"/>
                <a:gd name="T43" fmla="*/ 102 h 146"/>
                <a:gd name="T44" fmla="*/ 127 w 132"/>
                <a:gd name="T45" fmla="*/ 89 h 146"/>
                <a:gd name="T46" fmla="*/ 122 w 132"/>
                <a:gd name="T47" fmla="*/ 76 h 146"/>
                <a:gd name="T48" fmla="*/ 116 w 132"/>
                <a:gd name="T49" fmla="*/ 63 h 146"/>
                <a:gd name="T50" fmla="*/ 109 w 132"/>
                <a:gd name="T51" fmla="*/ 51 h 146"/>
                <a:gd name="T52" fmla="*/ 100 w 132"/>
                <a:gd name="T53" fmla="*/ 41 h 146"/>
                <a:gd name="T54" fmla="*/ 92 w 132"/>
                <a:gd name="T55" fmla="*/ 30 h 146"/>
                <a:gd name="T56" fmla="*/ 80 w 132"/>
                <a:gd name="T57" fmla="*/ 22 h 146"/>
                <a:gd name="T58" fmla="*/ 70 w 132"/>
                <a:gd name="T59" fmla="*/ 15 h 146"/>
                <a:gd name="T60" fmla="*/ 59 w 132"/>
                <a:gd name="T61" fmla="*/ 9 h 146"/>
                <a:gd name="T62" fmla="*/ 46 w 132"/>
                <a:gd name="T63" fmla="*/ 4 h 146"/>
                <a:gd name="T64" fmla="*/ 33 w 132"/>
                <a:gd name="T65" fmla="*/ 2 h 146"/>
                <a:gd name="T66" fmla="*/ 21 w 132"/>
                <a:gd name="T67" fmla="*/ 0 h 146"/>
                <a:gd name="T68" fmla="*/ 8 w 132"/>
                <a:gd name="T69" fmla="*/ 2 h 146"/>
                <a:gd name="T70" fmla="*/ 20 w 132"/>
                <a:gd name="T71" fmla="*/ 12 h 146"/>
                <a:gd name="T72" fmla="*/ 8 w 132"/>
                <a:gd name="T73" fmla="*/ 2 h 146"/>
                <a:gd name="T74" fmla="*/ 3 w 132"/>
                <a:gd name="T75" fmla="*/ 3 h 146"/>
                <a:gd name="T76" fmla="*/ 1 w 132"/>
                <a:gd name="T77" fmla="*/ 6 h 146"/>
                <a:gd name="T78" fmla="*/ 0 w 132"/>
                <a:gd name="T79" fmla="*/ 10 h 146"/>
                <a:gd name="T80" fmla="*/ 0 w 132"/>
                <a:gd name="T81" fmla="*/ 14 h 146"/>
                <a:gd name="T82" fmla="*/ 1 w 132"/>
                <a:gd name="T83" fmla="*/ 17 h 146"/>
                <a:gd name="T84" fmla="*/ 3 w 132"/>
                <a:gd name="T85" fmla="*/ 21 h 146"/>
                <a:gd name="T86" fmla="*/ 7 w 132"/>
                <a:gd name="T87" fmla="*/ 22 h 146"/>
                <a:gd name="T88" fmla="*/ 12 w 132"/>
                <a:gd name="T89" fmla="*/ 22 h 146"/>
                <a:gd name="T90" fmla="*/ 0 w 132"/>
                <a:gd name="T91" fmla="*/ 11 h 14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2"/>
                <a:gd name="T139" fmla="*/ 0 h 146"/>
                <a:gd name="T140" fmla="*/ 132 w 132"/>
                <a:gd name="T141" fmla="*/ 146 h 14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2" h="146">
                  <a:moveTo>
                    <a:pt x="0" y="11"/>
                  </a:moveTo>
                  <a:lnTo>
                    <a:pt x="12" y="22"/>
                  </a:lnTo>
                  <a:lnTo>
                    <a:pt x="21" y="21"/>
                  </a:lnTo>
                  <a:lnTo>
                    <a:pt x="31" y="22"/>
                  </a:lnTo>
                  <a:lnTo>
                    <a:pt x="40" y="23"/>
                  </a:lnTo>
                  <a:lnTo>
                    <a:pt x="50" y="27"/>
                  </a:lnTo>
                  <a:lnTo>
                    <a:pt x="59" y="31"/>
                  </a:lnTo>
                  <a:lnTo>
                    <a:pt x="69" y="38"/>
                  </a:lnTo>
                  <a:lnTo>
                    <a:pt x="77" y="45"/>
                  </a:lnTo>
                  <a:lnTo>
                    <a:pt x="86" y="54"/>
                  </a:lnTo>
                  <a:lnTo>
                    <a:pt x="93" y="63"/>
                  </a:lnTo>
                  <a:lnTo>
                    <a:pt x="99" y="72"/>
                  </a:lnTo>
                  <a:lnTo>
                    <a:pt x="104" y="83"/>
                  </a:lnTo>
                  <a:lnTo>
                    <a:pt x="108" y="94"/>
                  </a:lnTo>
                  <a:lnTo>
                    <a:pt x="110" y="105"/>
                  </a:lnTo>
                  <a:lnTo>
                    <a:pt x="111" y="116"/>
                  </a:lnTo>
                  <a:lnTo>
                    <a:pt x="110" y="128"/>
                  </a:lnTo>
                  <a:lnTo>
                    <a:pt x="107" y="139"/>
                  </a:lnTo>
                  <a:lnTo>
                    <a:pt x="127" y="145"/>
                  </a:lnTo>
                  <a:lnTo>
                    <a:pt x="130" y="131"/>
                  </a:lnTo>
                  <a:lnTo>
                    <a:pt x="131" y="116"/>
                  </a:lnTo>
                  <a:lnTo>
                    <a:pt x="130" y="102"/>
                  </a:lnTo>
                  <a:lnTo>
                    <a:pt x="127" y="89"/>
                  </a:lnTo>
                  <a:lnTo>
                    <a:pt x="122" y="76"/>
                  </a:lnTo>
                  <a:lnTo>
                    <a:pt x="116" y="63"/>
                  </a:lnTo>
                  <a:lnTo>
                    <a:pt x="109" y="51"/>
                  </a:lnTo>
                  <a:lnTo>
                    <a:pt x="100" y="41"/>
                  </a:lnTo>
                  <a:lnTo>
                    <a:pt x="92" y="30"/>
                  </a:lnTo>
                  <a:lnTo>
                    <a:pt x="80" y="22"/>
                  </a:lnTo>
                  <a:lnTo>
                    <a:pt x="70" y="15"/>
                  </a:lnTo>
                  <a:lnTo>
                    <a:pt x="59" y="9"/>
                  </a:lnTo>
                  <a:lnTo>
                    <a:pt x="46" y="4"/>
                  </a:lnTo>
                  <a:lnTo>
                    <a:pt x="33" y="2"/>
                  </a:lnTo>
                  <a:lnTo>
                    <a:pt x="21" y="0"/>
                  </a:lnTo>
                  <a:lnTo>
                    <a:pt x="8" y="2"/>
                  </a:lnTo>
                  <a:lnTo>
                    <a:pt x="20" y="12"/>
                  </a:lnTo>
                  <a:lnTo>
                    <a:pt x="8" y="2"/>
                  </a:lnTo>
                  <a:lnTo>
                    <a:pt x="3" y="3"/>
                  </a:lnTo>
                  <a:lnTo>
                    <a:pt x="1" y="6"/>
                  </a:lnTo>
                  <a:lnTo>
                    <a:pt x="0" y="10"/>
                  </a:lnTo>
                  <a:lnTo>
                    <a:pt x="0" y="14"/>
                  </a:lnTo>
                  <a:lnTo>
                    <a:pt x="1" y="17"/>
                  </a:lnTo>
                  <a:lnTo>
                    <a:pt x="3" y="21"/>
                  </a:lnTo>
                  <a:lnTo>
                    <a:pt x="7" y="22"/>
                  </a:lnTo>
                  <a:lnTo>
                    <a:pt x="12" y="22"/>
                  </a:lnTo>
                  <a:lnTo>
                    <a:pt x="0" y="11"/>
                  </a:lnTo>
                </a:path>
              </a:pathLst>
            </a:custGeom>
            <a:solidFill>
              <a:srgbClr val="000000"/>
            </a:solidFill>
            <a:ln w="12700" cap="rnd">
              <a:noFill/>
              <a:round/>
              <a:headEnd/>
              <a:tailEnd/>
            </a:ln>
          </p:spPr>
          <p:txBody>
            <a:bodyPr/>
            <a:lstStyle/>
            <a:p>
              <a:endParaRPr lang="en-US">
                <a:solidFill>
                  <a:srgbClr val="000000"/>
                </a:solidFill>
              </a:endParaRPr>
            </a:p>
          </p:txBody>
        </p:sp>
        <p:sp>
          <p:nvSpPr>
            <p:cNvPr id="28693" name="Freeform 597"/>
            <p:cNvSpPr>
              <a:spLocks/>
            </p:cNvSpPr>
            <p:nvPr/>
          </p:nvSpPr>
          <p:spPr bwMode="auto">
            <a:xfrm>
              <a:off x="2838" y="1420"/>
              <a:ext cx="154" cy="96"/>
            </a:xfrm>
            <a:custGeom>
              <a:avLst/>
              <a:gdLst>
                <a:gd name="T0" fmla="*/ 5 w 154"/>
                <a:gd name="T1" fmla="*/ 23 h 96"/>
                <a:gd name="T2" fmla="*/ 17 w 154"/>
                <a:gd name="T3" fmla="*/ 23 h 96"/>
                <a:gd name="T4" fmla="*/ 21 w 154"/>
                <a:gd name="T5" fmla="*/ 22 h 96"/>
                <a:gd name="T6" fmla="*/ 26 w 154"/>
                <a:gd name="T7" fmla="*/ 20 h 96"/>
                <a:gd name="T8" fmla="*/ 33 w 154"/>
                <a:gd name="T9" fmla="*/ 20 h 96"/>
                <a:gd name="T10" fmla="*/ 42 w 154"/>
                <a:gd name="T11" fmla="*/ 22 h 96"/>
                <a:gd name="T12" fmla="*/ 52 w 154"/>
                <a:gd name="T13" fmla="*/ 23 h 96"/>
                <a:gd name="T14" fmla="*/ 62 w 154"/>
                <a:gd name="T15" fmla="*/ 27 h 96"/>
                <a:gd name="T16" fmla="*/ 73 w 154"/>
                <a:gd name="T17" fmla="*/ 32 h 96"/>
                <a:gd name="T18" fmla="*/ 84 w 154"/>
                <a:gd name="T19" fmla="*/ 37 h 96"/>
                <a:gd name="T20" fmla="*/ 94 w 154"/>
                <a:gd name="T21" fmla="*/ 43 h 96"/>
                <a:gd name="T22" fmla="*/ 103 w 154"/>
                <a:gd name="T23" fmla="*/ 50 h 96"/>
                <a:gd name="T24" fmla="*/ 112 w 154"/>
                <a:gd name="T25" fmla="*/ 58 h 96"/>
                <a:gd name="T26" fmla="*/ 120 w 154"/>
                <a:gd name="T27" fmla="*/ 66 h 96"/>
                <a:gd name="T28" fmla="*/ 125 w 154"/>
                <a:gd name="T29" fmla="*/ 73 h 96"/>
                <a:gd name="T30" fmla="*/ 129 w 154"/>
                <a:gd name="T31" fmla="*/ 80 h 96"/>
                <a:gd name="T32" fmla="*/ 132 w 154"/>
                <a:gd name="T33" fmla="*/ 88 h 96"/>
                <a:gd name="T34" fmla="*/ 133 w 154"/>
                <a:gd name="T35" fmla="*/ 94 h 96"/>
                <a:gd name="T36" fmla="*/ 153 w 154"/>
                <a:gd name="T37" fmla="*/ 95 h 96"/>
                <a:gd name="T38" fmla="*/ 152 w 154"/>
                <a:gd name="T39" fmla="*/ 84 h 96"/>
                <a:gd name="T40" fmla="*/ 148 w 154"/>
                <a:gd name="T41" fmla="*/ 73 h 96"/>
                <a:gd name="T42" fmla="*/ 142 w 154"/>
                <a:gd name="T43" fmla="*/ 62 h 96"/>
                <a:gd name="T44" fmla="*/ 135 w 154"/>
                <a:gd name="T45" fmla="*/ 53 h 96"/>
                <a:gd name="T46" fmla="*/ 126 w 154"/>
                <a:gd name="T47" fmla="*/ 43 h 96"/>
                <a:gd name="T48" fmla="*/ 116 w 154"/>
                <a:gd name="T49" fmla="*/ 35 h 96"/>
                <a:gd name="T50" fmla="*/ 106 w 154"/>
                <a:gd name="T51" fmla="*/ 27 h 96"/>
                <a:gd name="T52" fmla="*/ 93 w 154"/>
                <a:gd name="T53" fmla="*/ 20 h 96"/>
                <a:gd name="T54" fmla="*/ 82 w 154"/>
                <a:gd name="T55" fmla="*/ 14 h 96"/>
                <a:gd name="T56" fmla="*/ 69 w 154"/>
                <a:gd name="T57" fmla="*/ 9 h 96"/>
                <a:gd name="T58" fmla="*/ 58 w 154"/>
                <a:gd name="T59" fmla="*/ 5 h 96"/>
                <a:gd name="T60" fmla="*/ 46 w 154"/>
                <a:gd name="T61" fmla="*/ 1 h 96"/>
                <a:gd name="T62" fmla="*/ 34 w 154"/>
                <a:gd name="T63" fmla="*/ 0 h 96"/>
                <a:gd name="T64" fmla="*/ 24 w 154"/>
                <a:gd name="T65" fmla="*/ 0 h 96"/>
                <a:gd name="T66" fmla="*/ 13 w 154"/>
                <a:gd name="T67" fmla="*/ 3 h 96"/>
                <a:gd name="T68" fmla="*/ 4 w 154"/>
                <a:gd name="T69" fmla="*/ 7 h 96"/>
                <a:gd name="T70" fmla="*/ 16 w 154"/>
                <a:gd name="T71" fmla="*/ 7 h 96"/>
                <a:gd name="T72" fmla="*/ 4 w 154"/>
                <a:gd name="T73" fmla="*/ 7 h 96"/>
                <a:gd name="T74" fmla="*/ 2 w 154"/>
                <a:gd name="T75" fmla="*/ 10 h 96"/>
                <a:gd name="T76" fmla="*/ 0 w 154"/>
                <a:gd name="T77" fmla="*/ 14 h 96"/>
                <a:gd name="T78" fmla="*/ 1 w 154"/>
                <a:gd name="T79" fmla="*/ 17 h 96"/>
                <a:gd name="T80" fmla="*/ 3 w 154"/>
                <a:gd name="T81" fmla="*/ 22 h 96"/>
                <a:gd name="T82" fmla="*/ 5 w 154"/>
                <a:gd name="T83" fmla="*/ 23 h 96"/>
                <a:gd name="T84" fmla="*/ 9 w 154"/>
                <a:gd name="T85" fmla="*/ 25 h 96"/>
                <a:gd name="T86" fmla="*/ 12 w 154"/>
                <a:gd name="T87" fmla="*/ 25 h 96"/>
                <a:gd name="T88" fmla="*/ 17 w 154"/>
                <a:gd name="T89" fmla="*/ 23 h 96"/>
                <a:gd name="T90" fmla="*/ 5 w 154"/>
                <a:gd name="T91" fmla="*/ 23 h 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4"/>
                <a:gd name="T139" fmla="*/ 0 h 96"/>
                <a:gd name="T140" fmla="*/ 154 w 154"/>
                <a:gd name="T141" fmla="*/ 96 h 9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4" h="96">
                  <a:moveTo>
                    <a:pt x="5" y="23"/>
                  </a:moveTo>
                  <a:lnTo>
                    <a:pt x="17" y="23"/>
                  </a:lnTo>
                  <a:lnTo>
                    <a:pt x="21" y="22"/>
                  </a:lnTo>
                  <a:lnTo>
                    <a:pt x="26" y="20"/>
                  </a:lnTo>
                  <a:lnTo>
                    <a:pt x="33" y="20"/>
                  </a:lnTo>
                  <a:lnTo>
                    <a:pt x="42" y="22"/>
                  </a:lnTo>
                  <a:lnTo>
                    <a:pt x="52" y="23"/>
                  </a:lnTo>
                  <a:lnTo>
                    <a:pt x="62" y="27"/>
                  </a:lnTo>
                  <a:lnTo>
                    <a:pt x="73" y="32"/>
                  </a:lnTo>
                  <a:lnTo>
                    <a:pt x="84" y="37"/>
                  </a:lnTo>
                  <a:lnTo>
                    <a:pt x="94" y="43"/>
                  </a:lnTo>
                  <a:lnTo>
                    <a:pt x="103" y="50"/>
                  </a:lnTo>
                  <a:lnTo>
                    <a:pt x="112" y="58"/>
                  </a:lnTo>
                  <a:lnTo>
                    <a:pt x="120" y="66"/>
                  </a:lnTo>
                  <a:lnTo>
                    <a:pt x="125" y="73"/>
                  </a:lnTo>
                  <a:lnTo>
                    <a:pt x="129" y="80"/>
                  </a:lnTo>
                  <a:lnTo>
                    <a:pt x="132" y="88"/>
                  </a:lnTo>
                  <a:lnTo>
                    <a:pt x="133" y="94"/>
                  </a:lnTo>
                  <a:lnTo>
                    <a:pt x="153" y="95"/>
                  </a:lnTo>
                  <a:lnTo>
                    <a:pt x="152" y="84"/>
                  </a:lnTo>
                  <a:lnTo>
                    <a:pt x="148" y="73"/>
                  </a:lnTo>
                  <a:lnTo>
                    <a:pt x="142" y="62"/>
                  </a:lnTo>
                  <a:lnTo>
                    <a:pt x="135" y="53"/>
                  </a:lnTo>
                  <a:lnTo>
                    <a:pt x="126" y="43"/>
                  </a:lnTo>
                  <a:lnTo>
                    <a:pt x="116" y="35"/>
                  </a:lnTo>
                  <a:lnTo>
                    <a:pt x="106" y="27"/>
                  </a:lnTo>
                  <a:lnTo>
                    <a:pt x="93" y="20"/>
                  </a:lnTo>
                  <a:lnTo>
                    <a:pt x="82" y="14"/>
                  </a:lnTo>
                  <a:lnTo>
                    <a:pt x="69" y="9"/>
                  </a:lnTo>
                  <a:lnTo>
                    <a:pt x="58" y="5"/>
                  </a:lnTo>
                  <a:lnTo>
                    <a:pt x="46" y="1"/>
                  </a:lnTo>
                  <a:lnTo>
                    <a:pt x="34" y="0"/>
                  </a:lnTo>
                  <a:lnTo>
                    <a:pt x="24" y="0"/>
                  </a:lnTo>
                  <a:lnTo>
                    <a:pt x="13" y="3"/>
                  </a:lnTo>
                  <a:lnTo>
                    <a:pt x="4" y="7"/>
                  </a:lnTo>
                  <a:lnTo>
                    <a:pt x="16" y="7"/>
                  </a:lnTo>
                  <a:lnTo>
                    <a:pt x="4" y="7"/>
                  </a:lnTo>
                  <a:lnTo>
                    <a:pt x="2" y="10"/>
                  </a:lnTo>
                  <a:lnTo>
                    <a:pt x="0" y="14"/>
                  </a:lnTo>
                  <a:lnTo>
                    <a:pt x="1" y="17"/>
                  </a:lnTo>
                  <a:lnTo>
                    <a:pt x="3" y="22"/>
                  </a:lnTo>
                  <a:lnTo>
                    <a:pt x="5" y="23"/>
                  </a:lnTo>
                  <a:lnTo>
                    <a:pt x="9" y="25"/>
                  </a:lnTo>
                  <a:lnTo>
                    <a:pt x="12" y="25"/>
                  </a:lnTo>
                  <a:lnTo>
                    <a:pt x="17" y="23"/>
                  </a:lnTo>
                  <a:lnTo>
                    <a:pt x="5" y="23"/>
                  </a:lnTo>
                </a:path>
              </a:pathLst>
            </a:custGeom>
            <a:solidFill>
              <a:srgbClr val="000000"/>
            </a:solidFill>
            <a:ln w="12700" cap="rnd">
              <a:noFill/>
              <a:round/>
              <a:headEnd/>
              <a:tailEnd/>
            </a:ln>
          </p:spPr>
          <p:txBody>
            <a:bodyPr/>
            <a:lstStyle/>
            <a:p>
              <a:endParaRPr lang="en-US">
                <a:solidFill>
                  <a:srgbClr val="000000"/>
                </a:solidFill>
              </a:endParaRPr>
            </a:p>
          </p:txBody>
        </p:sp>
        <p:sp>
          <p:nvSpPr>
            <p:cNvPr id="28694" name="Freeform 598"/>
            <p:cNvSpPr>
              <a:spLocks/>
            </p:cNvSpPr>
            <p:nvPr/>
          </p:nvSpPr>
          <p:spPr bwMode="auto">
            <a:xfrm>
              <a:off x="2516" y="1398"/>
              <a:ext cx="333" cy="127"/>
            </a:xfrm>
            <a:custGeom>
              <a:avLst/>
              <a:gdLst>
                <a:gd name="T0" fmla="*/ 11 w 333"/>
                <a:gd name="T1" fmla="*/ 126 h 127"/>
                <a:gd name="T2" fmla="*/ 20 w 333"/>
                <a:gd name="T3" fmla="*/ 120 h 127"/>
                <a:gd name="T4" fmla="*/ 28 w 333"/>
                <a:gd name="T5" fmla="*/ 106 h 127"/>
                <a:gd name="T6" fmla="*/ 39 w 333"/>
                <a:gd name="T7" fmla="*/ 92 h 127"/>
                <a:gd name="T8" fmla="*/ 53 w 333"/>
                <a:gd name="T9" fmla="*/ 79 h 127"/>
                <a:gd name="T10" fmla="*/ 69 w 333"/>
                <a:gd name="T11" fmla="*/ 67 h 127"/>
                <a:gd name="T12" fmla="*/ 87 w 333"/>
                <a:gd name="T13" fmla="*/ 56 h 127"/>
                <a:gd name="T14" fmla="*/ 106 w 333"/>
                <a:gd name="T15" fmla="*/ 46 h 127"/>
                <a:gd name="T16" fmla="*/ 126 w 333"/>
                <a:gd name="T17" fmla="*/ 37 h 127"/>
                <a:gd name="T18" fmla="*/ 148 w 333"/>
                <a:gd name="T19" fmla="*/ 30 h 127"/>
                <a:gd name="T20" fmla="*/ 170 w 333"/>
                <a:gd name="T21" fmla="*/ 26 h 127"/>
                <a:gd name="T22" fmla="*/ 193 w 333"/>
                <a:gd name="T23" fmla="*/ 22 h 127"/>
                <a:gd name="T24" fmla="*/ 216 w 333"/>
                <a:gd name="T25" fmla="*/ 20 h 127"/>
                <a:gd name="T26" fmla="*/ 239 w 333"/>
                <a:gd name="T27" fmla="*/ 21 h 127"/>
                <a:gd name="T28" fmla="*/ 261 w 333"/>
                <a:gd name="T29" fmla="*/ 23 h 127"/>
                <a:gd name="T30" fmla="*/ 282 w 333"/>
                <a:gd name="T31" fmla="*/ 28 h 127"/>
                <a:gd name="T32" fmla="*/ 303 w 333"/>
                <a:gd name="T33" fmla="*/ 35 h 127"/>
                <a:gd name="T34" fmla="*/ 321 w 333"/>
                <a:gd name="T35" fmla="*/ 44 h 127"/>
                <a:gd name="T36" fmla="*/ 332 w 333"/>
                <a:gd name="T37" fmla="*/ 28 h 127"/>
                <a:gd name="T38" fmla="*/ 311 w 333"/>
                <a:gd name="T39" fmla="*/ 17 h 127"/>
                <a:gd name="T40" fmla="*/ 288 w 333"/>
                <a:gd name="T41" fmla="*/ 10 h 127"/>
                <a:gd name="T42" fmla="*/ 264 w 333"/>
                <a:gd name="T43" fmla="*/ 3 h 127"/>
                <a:gd name="T44" fmla="*/ 240 w 333"/>
                <a:gd name="T45" fmla="*/ 1 h 127"/>
                <a:gd name="T46" fmla="*/ 215 w 333"/>
                <a:gd name="T47" fmla="*/ 0 h 127"/>
                <a:gd name="T48" fmla="*/ 191 w 333"/>
                <a:gd name="T49" fmla="*/ 2 h 127"/>
                <a:gd name="T50" fmla="*/ 166 w 333"/>
                <a:gd name="T51" fmla="*/ 5 h 127"/>
                <a:gd name="T52" fmla="*/ 143 w 333"/>
                <a:gd name="T53" fmla="*/ 11 h 127"/>
                <a:gd name="T54" fmla="*/ 119 w 333"/>
                <a:gd name="T55" fmla="*/ 18 h 127"/>
                <a:gd name="T56" fmla="*/ 97 w 333"/>
                <a:gd name="T57" fmla="*/ 28 h 127"/>
                <a:gd name="T58" fmla="*/ 77 w 333"/>
                <a:gd name="T59" fmla="*/ 38 h 127"/>
                <a:gd name="T60" fmla="*/ 57 w 333"/>
                <a:gd name="T61" fmla="*/ 51 h 127"/>
                <a:gd name="T62" fmla="*/ 39 w 333"/>
                <a:gd name="T63" fmla="*/ 64 h 127"/>
                <a:gd name="T64" fmla="*/ 24 w 333"/>
                <a:gd name="T65" fmla="*/ 79 h 127"/>
                <a:gd name="T66" fmla="*/ 12 w 333"/>
                <a:gd name="T67" fmla="*/ 95 h 127"/>
                <a:gd name="T68" fmla="*/ 1 w 333"/>
                <a:gd name="T69" fmla="*/ 111 h 127"/>
                <a:gd name="T70" fmla="*/ 11 w 333"/>
                <a:gd name="T71" fmla="*/ 106 h 127"/>
                <a:gd name="T72" fmla="*/ 1 w 333"/>
                <a:gd name="T73" fmla="*/ 111 h 127"/>
                <a:gd name="T74" fmla="*/ 0 w 333"/>
                <a:gd name="T75" fmla="*/ 116 h 127"/>
                <a:gd name="T76" fmla="*/ 1 w 333"/>
                <a:gd name="T77" fmla="*/ 119 h 127"/>
                <a:gd name="T78" fmla="*/ 3 w 333"/>
                <a:gd name="T79" fmla="*/ 123 h 127"/>
                <a:gd name="T80" fmla="*/ 6 w 333"/>
                <a:gd name="T81" fmla="*/ 125 h 127"/>
                <a:gd name="T82" fmla="*/ 10 w 333"/>
                <a:gd name="T83" fmla="*/ 126 h 127"/>
                <a:gd name="T84" fmla="*/ 13 w 333"/>
                <a:gd name="T85" fmla="*/ 126 h 127"/>
                <a:gd name="T86" fmla="*/ 17 w 333"/>
                <a:gd name="T87" fmla="*/ 123 h 127"/>
                <a:gd name="T88" fmla="*/ 20 w 333"/>
                <a:gd name="T89" fmla="*/ 120 h 127"/>
                <a:gd name="T90" fmla="*/ 11 w 333"/>
                <a:gd name="T91" fmla="*/ 126 h 12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33"/>
                <a:gd name="T139" fmla="*/ 0 h 127"/>
                <a:gd name="T140" fmla="*/ 333 w 333"/>
                <a:gd name="T141" fmla="*/ 127 h 12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33" h="127">
                  <a:moveTo>
                    <a:pt x="11" y="126"/>
                  </a:moveTo>
                  <a:lnTo>
                    <a:pt x="20" y="120"/>
                  </a:lnTo>
                  <a:lnTo>
                    <a:pt x="28" y="106"/>
                  </a:lnTo>
                  <a:lnTo>
                    <a:pt x="39" y="92"/>
                  </a:lnTo>
                  <a:lnTo>
                    <a:pt x="53" y="79"/>
                  </a:lnTo>
                  <a:lnTo>
                    <a:pt x="69" y="67"/>
                  </a:lnTo>
                  <a:lnTo>
                    <a:pt x="87" y="56"/>
                  </a:lnTo>
                  <a:lnTo>
                    <a:pt x="106" y="46"/>
                  </a:lnTo>
                  <a:lnTo>
                    <a:pt x="126" y="37"/>
                  </a:lnTo>
                  <a:lnTo>
                    <a:pt x="148" y="30"/>
                  </a:lnTo>
                  <a:lnTo>
                    <a:pt x="170" y="26"/>
                  </a:lnTo>
                  <a:lnTo>
                    <a:pt x="193" y="22"/>
                  </a:lnTo>
                  <a:lnTo>
                    <a:pt x="216" y="20"/>
                  </a:lnTo>
                  <a:lnTo>
                    <a:pt x="239" y="21"/>
                  </a:lnTo>
                  <a:lnTo>
                    <a:pt x="261" y="23"/>
                  </a:lnTo>
                  <a:lnTo>
                    <a:pt x="282" y="28"/>
                  </a:lnTo>
                  <a:lnTo>
                    <a:pt x="303" y="35"/>
                  </a:lnTo>
                  <a:lnTo>
                    <a:pt x="321" y="44"/>
                  </a:lnTo>
                  <a:lnTo>
                    <a:pt x="332" y="28"/>
                  </a:lnTo>
                  <a:lnTo>
                    <a:pt x="311" y="17"/>
                  </a:lnTo>
                  <a:lnTo>
                    <a:pt x="288" y="10"/>
                  </a:lnTo>
                  <a:lnTo>
                    <a:pt x="264" y="3"/>
                  </a:lnTo>
                  <a:lnTo>
                    <a:pt x="240" y="1"/>
                  </a:lnTo>
                  <a:lnTo>
                    <a:pt x="215" y="0"/>
                  </a:lnTo>
                  <a:lnTo>
                    <a:pt x="191" y="2"/>
                  </a:lnTo>
                  <a:lnTo>
                    <a:pt x="166" y="5"/>
                  </a:lnTo>
                  <a:lnTo>
                    <a:pt x="143" y="11"/>
                  </a:lnTo>
                  <a:lnTo>
                    <a:pt x="119" y="18"/>
                  </a:lnTo>
                  <a:lnTo>
                    <a:pt x="97" y="28"/>
                  </a:lnTo>
                  <a:lnTo>
                    <a:pt x="77" y="38"/>
                  </a:lnTo>
                  <a:lnTo>
                    <a:pt x="57" y="51"/>
                  </a:lnTo>
                  <a:lnTo>
                    <a:pt x="39" y="64"/>
                  </a:lnTo>
                  <a:lnTo>
                    <a:pt x="24" y="79"/>
                  </a:lnTo>
                  <a:lnTo>
                    <a:pt x="12" y="95"/>
                  </a:lnTo>
                  <a:lnTo>
                    <a:pt x="1" y="111"/>
                  </a:lnTo>
                  <a:lnTo>
                    <a:pt x="11" y="106"/>
                  </a:lnTo>
                  <a:lnTo>
                    <a:pt x="1" y="111"/>
                  </a:lnTo>
                  <a:lnTo>
                    <a:pt x="0" y="116"/>
                  </a:lnTo>
                  <a:lnTo>
                    <a:pt x="1" y="119"/>
                  </a:lnTo>
                  <a:lnTo>
                    <a:pt x="3" y="123"/>
                  </a:lnTo>
                  <a:lnTo>
                    <a:pt x="6" y="125"/>
                  </a:lnTo>
                  <a:lnTo>
                    <a:pt x="10" y="126"/>
                  </a:lnTo>
                  <a:lnTo>
                    <a:pt x="13" y="126"/>
                  </a:lnTo>
                  <a:lnTo>
                    <a:pt x="17" y="123"/>
                  </a:lnTo>
                  <a:lnTo>
                    <a:pt x="20" y="120"/>
                  </a:lnTo>
                  <a:lnTo>
                    <a:pt x="11" y="126"/>
                  </a:lnTo>
                </a:path>
              </a:pathLst>
            </a:custGeom>
            <a:solidFill>
              <a:srgbClr val="000000"/>
            </a:solidFill>
            <a:ln w="12700" cap="rnd">
              <a:noFill/>
              <a:round/>
              <a:headEnd/>
              <a:tailEnd/>
            </a:ln>
          </p:spPr>
          <p:txBody>
            <a:bodyPr/>
            <a:lstStyle/>
            <a:p>
              <a:endParaRPr lang="en-US">
                <a:solidFill>
                  <a:srgbClr val="000000"/>
                </a:solidFill>
              </a:endParaRPr>
            </a:p>
          </p:txBody>
        </p:sp>
        <p:sp>
          <p:nvSpPr>
            <p:cNvPr id="28695" name="Freeform 599"/>
            <p:cNvSpPr>
              <a:spLocks/>
            </p:cNvSpPr>
            <p:nvPr/>
          </p:nvSpPr>
          <p:spPr bwMode="auto">
            <a:xfrm>
              <a:off x="2456" y="1981"/>
              <a:ext cx="925" cy="674"/>
            </a:xfrm>
            <a:custGeom>
              <a:avLst/>
              <a:gdLst>
                <a:gd name="T0" fmla="*/ 83 w 925"/>
                <a:gd name="T1" fmla="*/ 12 h 674"/>
                <a:gd name="T2" fmla="*/ 93 w 925"/>
                <a:gd name="T3" fmla="*/ 29 h 674"/>
                <a:gd name="T4" fmla="*/ 105 w 925"/>
                <a:gd name="T5" fmla="*/ 46 h 674"/>
                <a:gd name="T6" fmla="*/ 119 w 925"/>
                <a:gd name="T7" fmla="*/ 66 h 674"/>
                <a:gd name="T8" fmla="*/ 138 w 925"/>
                <a:gd name="T9" fmla="*/ 86 h 674"/>
                <a:gd name="T10" fmla="*/ 173 w 925"/>
                <a:gd name="T11" fmla="*/ 118 h 674"/>
                <a:gd name="T12" fmla="*/ 234 w 925"/>
                <a:gd name="T13" fmla="*/ 177 h 674"/>
                <a:gd name="T14" fmla="*/ 291 w 925"/>
                <a:gd name="T15" fmla="*/ 242 h 674"/>
                <a:gd name="T16" fmla="*/ 345 w 925"/>
                <a:gd name="T17" fmla="*/ 307 h 674"/>
                <a:gd name="T18" fmla="*/ 397 w 925"/>
                <a:gd name="T19" fmla="*/ 364 h 674"/>
                <a:gd name="T20" fmla="*/ 444 w 925"/>
                <a:gd name="T21" fmla="*/ 405 h 674"/>
                <a:gd name="T22" fmla="*/ 525 w 925"/>
                <a:gd name="T23" fmla="*/ 436 h 674"/>
                <a:gd name="T24" fmla="*/ 576 w 925"/>
                <a:gd name="T25" fmla="*/ 467 h 674"/>
                <a:gd name="T26" fmla="*/ 613 w 925"/>
                <a:gd name="T27" fmla="*/ 496 h 674"/>
                <a:gd name="T28" fmla="*/ 656 w 925"/>
                <a:gd name="T29" fmla="*/ 520 h 674"/>
                <a:gd name="T30" fmla="*/ 721 w 925"/>
                <a:gd name="T31" fmla="*/ 539 h 674"/>
                <a:gd name="T32" fmla="*/ 770 w 925"/>
                <a:gd name="T33" fmla="*/ 532 h 674"/>
                <a:gd name="T34" fmla="*/ 804 w 925"/>
                <a:gd name="T35" fmla="*/ 523 h 674"/>
                <a:gd name="T36" fmla="*/ 842 w 925"/>
                <a:gd name="T37" fmla="*/ 523 h 674"/>
                <a:gd name="T38" fmla="*/ 878 w 925"/>
                <a:gd name="T39" fmla="*/ 532 h 674"/>
                <a:gd name="T40" fmla="*/ 909 w 925"/>
                <a:gd name="T41" fmla="*/ 548 h 674"/>
                <a:gd name="T42" fmla="*/ 924 w 925"/>
                <a:gd name="T43" fmla="*/ 673 h 674"/>
                <a:gd name="T44" fmla="*/ 892 w 925"/>
                <a:gd name="T45" fmla="*/ 655 h 674"/>
                <a:gd name="T46" fmla="*/ 858 w 925"/>
                <a:gd name="T47" fmla="*/ 637 h 674"/>
                <a:gd name="T48" fmla="*/ 823 w 925"/>
                <a:gd name="T49" fmla="*/ 624 h 674"/>
                <a:gd name="T50" fmla="*/ 787 w 925"/>
                <a:gd name="T51" fmla="*/ 621 h 674"/>
                <a:gd name="T52" fmla="*/ 751 w 925"/>
                <a:gd name="T53" fmla="*/ 633 h 674"/>
                <a:gd name="T54" fmla="*/ 714 w 925"/>
                <a:gd name="T55" fmla="*/ 637 h 674"/>
                <a:gd name="T56" fmla="*/ 676 w 925"/>
                <a:gd name="T57" fmla="*/ 624 h 674"/>
                <a:gd name="T58" fmla="*/ 637 w 925"/>
                <a:gd name="T59" fmla="*/ 606 h 674"/>
                <a:gd name="T60" fmla="*/ 597 w 925"/>
                <a:gd name="T61" fmla="*/ 583 h 674"/>
                <a:gd name="T62" fmla="*/ 557 w 925"/>
                <a:gd name="T63" fmla="*/ 556 h 674"/>
                <a:gd name="T64" fmla="*/ 517 w 925"/>
                <a:gd name="T65" fmla="*/ 528 h 674"/>
                <a:gd name="T66" fmla="*/ 478 w 925"/>
                <a:gd name="T67" fmla="*/ 500 h 674"/>
                <a:gd name="T68" fmla="*/ 439 w 925"/>
                <a:gd name="T69" fmla="*/ 473 h 674"/>
                <a:gd name="T70" fmla="*/ 401 w 925"/>
                <a:gd name="T71" fmla="*/ 449 h 674"/>
                <a:gd name="T72" fmla="*/ 364 w 925"/>
                <a:gd name="T73" fmla="*/ 428 h 674"/>
                <a:gd name="T74" fmla="*/ 330 w 925"/>
                <a:gd name="T75" fmla="*/ 414 h 674"/>
                <a:gd name="T76" fmla="*/ 292 w 925"/>
                <a:gd name="T77" fmla="*/ 395 h 674"/>
                <a:gd name="T78" fmla="*/ 257 w 925"/>
                <a:gd name="T79" fmla="*/ 367 h 674"/>
                <a:gd name="T80" fmla="*/ 227 w 925"/>
                <a:gd name="T81" fmla="*/ 332 h 674"/>
                <a:gd name="T82" fmla="*/ 198 w 925"/>
                <a:gd name="T83" fmla="*/ 290 h 674"/>
                <a:gd name="T84" fmla="*/ 171 w 925"/>
                <a:gd name="T85" fmla="*/ 245 h 674"/>
                <a:gd name="T86" fmla="*/ 145 w 925"/>
                <a:gd name="T87" fmla="*/ 200 h 674"/>
                <a:gd name="T88" fmla="*/ 117 w 925"/>
                <a:gd name="T89" fmla="*/ 154 h 674"/>
                <a:gd name="T90" fmla="*/ 89 w 925"/>
                <a:gd name="T91" fmla="*/ 112 h 674"/>
                <a:gd name="T92" fmla="*/ 59 w 925"/>
                <a:gd name="T93" fmla="*/ 73 h 674"/>
                <a:gd name="T94" fmla="*/ 25 w 925"/>
                <a:gd name="T95" fmla="*/ 41 h 674"/>
                <a:gd name="T96" fmla="*/ 77 w 925"/>
                <a:gd name="T97" fmla="*/ 0 h 6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25"/>
                <a:gd name="T148" fmla="*/ 0 h 674"/>
                <a:gd name="T149" fmla="*/ 925 w 925"/>
                <a:gd name="T150" fmla="*/ 674 h 6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25" h="674">
                  <a:moveTo>
                    <a:pt x="77" y="0"/>
                  </a:moveTo>
                  <a:lnTo>
                    <a:pt x="80" y="5"/>
                  </a:lnTo>
                  <a:lnTo>
                    <a:pt x="83" y="12"/>
                  </a:lnTo>
                  <a:lnTo>
                    <a:pt x="87" y="17"/>
                  </a:lnTo>
                  <a:lnTo>
                    <a:pt x="89" y="23"/>
                  </a:lnTo>
                  <a:lnTo>
                    <a:pt x="93" y="29"/>
                  </a:lnTo>
                  <a:lnTo>
                    <a:pt x="97" y="34"/>
                  </a:lnTo>
                  <a:lnTo>
                    <a:pt x="100" y="40"/>
                  </a:lnTo>
                  <a:lnTo>
                    <a:pt x="105" y="46"/>
                  </a:lnTo>
                  <a:lnTo>
                    <a:pt x="109" y="52"/>
                  </a:lnTo>
                  <a:lnTo>
                    <a:pt x="114" y="59"/>
                  </a:lnTo>
                  <a:lnTo>
                    <a:pt x="119" y="66"/>
                  </a:lnTo>
                  <a:lnTo>
                    <a:pt x="125" y="72"/>
                  </a:lnTo>
                  <a:lnTo>
                    <a:pt x="131" y="79"/>
                  </a:lnTo>
                  <a:lnTo>
                    <a:pt x="138" y="86"/>
                  </a:lnTo>
                  <a:lnTo>
                    <a:pt x="145" y="94"/>
                  </a:lnTo>
                  <a:lnTo>
                    <a:pt x="154" y="101"/>
                  </a:lnTo>
                  <a:lnTo>
                    <a:pt x="173" y="118"/>
                  </a:lnTo>
                  <a:lnTo>
                    <a:pt x="194" y="137"/>
                  </a:lnTo>
                  <a:lnTo>
                    <a:pt x="214" y="156"/>
                  </a:lnTo>
                  <a:lnTo>
                    <a:pt x="234" y="177"/>
                  </a:lnTo>
                  <a:lnTo>
                    <a:pt x="253" y="198"/>
                  </a:lnTo>
                  <a:lnTo>
                    <a:pt x="272" y="220"/>
                  </a:lnTo>
                  <a:lnTo>
                    <a:pt x="291" y="242"/>
                  </a:lnTo>
                  <a:lnTo>
                    <a:pt x="309" y="264"/>
                  </a:lnTo>
                  <a:lnTo>
                    <a:pt x="327" y="286"/>
                  </a:lnTo>
                  <a:lnTo>
                    <a:pt x="345" y="307"/>
                  </a:lnTo>
                  <a:lnTo>
                    <a:pt x="362" y="327"/>
                  </a:lnTo>
                  <a:lnTo>
                    <a:pt x="379" y="346"/>
                  </a:lnTo>
                  <a:lnTo>
                    <a:pt x="397" y="364"/>
                  </a:lnTo>
                  <a:lnTo>
                    <a:pt x="413" y="379"/>
                  </a:lnTo>
                  <a:lnTo>
                    <a:pt x="429" y="394"/>
                  </a:lnTo>
                  <a:lnTo>
                    <a:pt x="444" y="405"/>
                  </a:lnTo>
                  <a:lnTo>
                    <a:pt x="475" y="415"/>
                  </a:lnTo>
                  <a:lnTo>
                    <a:pt x="502" y="426"/>
                  </a:lnTo>
                  <a:lnTo>
                    <a:pt x="525" y="436"/>
                  </a:lnTo>
                  <a:lnTo>
                    <a:pt x="545" y="447"/>
                  </a:lnTo>
                  <a:lnTo>
                    <a:pt x="561" y="457"/>
                  </a:lnTo>
                  <a:lnTo>
                    <a:pt x="576" y="467"/>
                  </a:lnTo>
                  <a:lnTo>
                    <a:pt x="589" y="477"/>
                  </a:lnTo>
                  <a:lnTo>
                    <a:pt x="602" y="487"/>
                  </a:lnTo>
                  <a:lnTo>
                    <a:pt x="613" y="496"/>
                  </a:lnTo>
                  <a:lnTo>
                    <a:pt x="626" y="505"/>
                  </a:lnTo>
                  <a:lnTo>
                    <a:pt x="639" y="513"/>
                  </a:lnTo>
                  <a:lnTo>
                    <a:pt x="656" y="520"/>
                  </a:lnTo>
                  <a:lnTo>
                    <a:pt x="674" y="527"/>
                  </a:lnTo>
                  <a:lnTo>
                    <a:pt x="695" y="533"/>
                  </a:lnTo>
                  <a:lnTo>
                    <a:pt x="721" y="539"/>
                  </a:lnTo>
                  <a:lnTo>
                    <a:pt x="750" y="544"/>
                  </a:lnTo>
                  <a:lnTo>
                    <a:pt x="759" y="538"/>
                  </a:lnTo>
                  <a:lnTo>
                    <a:pt x="770" y="532"/>
                  </a:lnTo>
                  <a:lnTo>
                    <a:pt x="780" y="528"/>
                  </a:lnTo>
                  <a:lnTo>
                    <a:pt x="792" y="525"/>
                  </a:lnTo>
                  <a:lnTo>
                    <a:pt x="804" y="523"/>
                  </a:lnTo>
                  <a:lnTo>
                    <a:pt x="817" y="522"/>
                  </a:lnTo>
                  <a:lnTo>
                    <a:pt x="829" y="522"/>
                  </a:lnTo>
                  <a:lnTo>
                    <a:pt x="842" y="523"/>
                  </a:lnTo>
                  <a:lnTo>
                    <a:pt x="854" y="525"/>
                  </a:lnTo>
                  <a:lnTo>
                    <a:pt x="866" y="528"/>
                  </a:lnTo>
                  <a:lnTo>
                    <a:pt x="878" y="532"/>
                  </a:lnTo>
                  <a:lnTo>
                    <a:pt x="889" y="536"/>
                  </a:lnTo>
                  <a:lnTo>
                    <a:pt x="899" y="541"/>
                  </a:lnTo>
                  <a:lnTo>
                    <a:pt x="909" y="548"/>
                  </a:lnTo>
                  <a:lnTo>
                    <a:pt x="917" y="555"/>
                  </a:lnTo>
                  <a:lnTo>
                    <a:pt x="924" y="562"/>
                  </a:lnTo>
                  <a:lnTo>
                    <a:pt x="924" y="673"/>
                  </a:lnTo>
                  <a:lnTo>
                    <a:pt x="914" y="668"/>
                  </a:lnTo>
                  <a:lnTo>
                    <a:pt x="903" y="661"/>
                  </a:lnTo>
                  <a:lnTo>
                    <a:pt x="892" y="655"/>
                  </a:lnTo>
                  <a:lnTo>
                    <a:pt x="882" y="649"/>
                  </a:lnTo>
                  <a:lnTo>
                    <a:pt x="871" y="642"/>
                  </a:lnTo>
                  <a:lnTo>
                    <a:pt x="858" y="637"/>
                  </a:lnTo>
                  <a:lnTo>
                    <a:pt x="847" y="632"/>
                  </a:lnTo>
                  <a:lnTo>
                    <a:pt x="835" y="627"/>
                  </a:lnTo>
                  <a:lnTo>
                    <a:pt x="823" y="624"/>
                  </a:lnTo>
                  <a:lnTo>
                    <a:pt x="811" y="622"/>
                  </a:lnTo>
                  <a:lnTo>
                    <a:pt x="799" y="621"/>
                  </a:lnTo>
                  <a:lnTo>
                    <a:pt x="787" y="621"/>
                  </a:lnTo>
                  <a:lnTo>
                    <a:pt x="775" y="623"/>
                  </a:lnTo>
                  <a:lnTo>
                    <a:pt x="762" y="627"/>
                  </a:lnTo>
                  <a:lnTo>
                    <a:pt x="751" y="633"/>
                  </a:lnTo>
                  <a:lnTo>
                    <a:pt x="739" y="641"/>
                  </a:lnTo>
                  <a:lnTo>
                    <a:pt x="726" y="640"/>
                  </a:lnTo>
                  <a:lnTo>
                    <a:pt x="714" y="637"/>
                  </a:lnTo>
                  <a:lnTo>
                    <a:pt x="702" y="634"/>
                  </a:lnTo>
                  <a:lnTo>
                    <a:pt x="689" y="630"/>
                  </a:lnTo>
                  <a:lnTo>
                    <a:pt x="676" y="624"/>
                  </a:lnTo>
                  <a:lnTo>
                    <a:pt x="663" y="619"/>
                  </a:lnTo>
                  <a:lnTo>
                    <a:pt x="650" y="613"/>
                  </a:lnTo>
                  <a:lnTo>
                    <a:pt x="637" y="606"/>
                  </a:lnTo>
                  <a:lnTo>
                    <a:pt x="624" y="599"/>
                  </a:lnTo>
                  <a:lnTo>
                    <a:pt x="611" y="591"/>
                  </a:lnTo>
                  <a:lnTo>
                    <a:pt x="597" y="583"/>
                  </a:lnTo>
                  <a:lnTo>
                    <a:pt x="583" y="574"/>
                  </a:lnTo>
                  <a:lnTo>
                    <a:pt x="571" y="566"/>
                  </a:lnTo>
                  <a:lnTo>
                    <a:pt x="557" y="556"/>
                  </a:lnTo>
                  <a:lnTo>
                    <a:pt x="544" y="548"/>
                  </a:lnTo>
                  <a:lnTo>
                    <a:pt x="530" y="538"/>
                  </a:lnTo>
                  <a:lnTo>
                    <a:pt x="517" y="528"/>
                  </a:lnTo>
                  <a:lnTo>
                    <a:pt x="504" y="519"/>
                  </a:lnTo>
                  <a:lnTo>
                    <a:pt x="490" y="509"/>
                  </a:lnTo>
                  <a:lnTo>
                    <a:pt x="478" y="500"/>
                  </a:lnTo>
                  <a:lnTo>
                    <a:pt x="464" y="490"/>
                  </a:lnTo>
                  <a:lnTo>
                    <a:pt x="452" y="481"/>
                  </a:lnTo>
                  <a:lnTo>
                    <a:pt x="439" y="473"/>
                  </a:lnTo>
                  <a:lnTo>
                    <a:pt x="425" y="464"/>
                  </a:lnTo>
                  <a:lnTo>
                    <a:pt x="413" y="456"/>
                  </a:lnTo>
                  <a:lnTo>
                    <a:pt x="401" y="449"/>
                  </a:lnTo>
                  <a:lnTo>
                    <a:pt x="388" y="441"/>
                  </a:lnTo>
                  <a:lnTo>
                    <a:pt x="376" y="434"/>
                  </a:lnTo>
                  <a:lnTo>
                    <a:pt x="364" y="428"/>
                  </a:lnTo>
                  <a:lnTo>
                    <a:pt x="353" y="423"/>
                  </a:lnTo>
                  <a:lnTo>
                    <a:pt x="341" y="418"/>
                  </a:lnTo>
                  <a:lnTo>
                    <a:pt x="330" y="414"/>
                  </a:lnTo>
                  <a:lnTo>
                    <a:pt x="316" y="408"/>
                  </a:lnTo>
                  <a:lnTo>
                    <a:pt x="303" y="403"/>
                  </a:lnTo>
                  <a:lnTo>
                    <a:pt x="292" y="395"/>
                  </a:lnTo>
                  <a:lnTo>
                    <a:pt x="279" y="387"/>
                  </a:lnTo>
                  <a:lnTo>
                    <a:pt x="268" y="377"/>
                  </a:lnTo>
                  <a:lnTo>
                    <a:pt x="257" y="367"/>
                  </a:lnTo>
                  <a:lnTo>
                    <a:pt x="247" y="356"/>
                  </a:lnTo>
                  <a:lnTo>
                    <a:pt x="237" y="344"/>
                  </a:lnTo>
                  <a:lnTo>
                    <a:pt x="227" y="332"/>
                  </a:lnTo>
                  <a:lnTo>
                    <a:pt x="217" y="318"/>
                  </a:lnTo>
                  <a:lnTo>
                    <a:pt x="207" y="305"/>
                  </a:lnTo>
                  <a:lnTo>
                    <a:pt x="198" y="290"/>
                  </a:lnTo>
                  <a:lnTo>
                    <a:pt x="189" y="276"/>
                  </a:lnTo>
                  <a:lnTo>
                    <a:pt x="180" y="261"/>
                  </a:lnTo>
                  <a:lnTo>
                    <a:pt x="171" y="245"/>
                  </a:lnTo>
                  <a:lnTo>
                    <a:pt x="162" y="231"/>
                  </a:lnTo>
                  <a:lnTo>
                    <a:pt x="153" y="214"/>
                  </a:lnTo>
                  <a:lnTo>
                    <a:pt x="145" y="200"/>
                  </a:lnTo>
                  <a:lnTo>
                    <a:pt x="135" y="185"/>
                  </a:lnTo>
                  <a:lnTo>
                    <a:pt x="126" y="169"/>
                  </a:lnTo>
                  <a:lnTo>
                    <a:pt x="117" y="154"/>
                  </a:lnTo>
                  <a:lnTo>
                    <a:pt x="108" y="140"/>
                  </a:lnTo>
                  <a:lnTo>
                    <a:pt x="98" y="125"/>
                  </a:lnTo>
                  <a:lnTo>
                    <a:pt x="89" y="112"/>
                  </a:lnTo>
                  <a:lnTo>
                    <a:pt x="79" y="98"/>
                  </a:lnTo>
                  <a:lnTo>
                    <a:pt x="70" y="86"/>
                  </a:lnTo>
                  <a:lnTo>
                    <a:pt x="59" y="73"/>
                  </a:lnTo>
                  <a:lnTo>
                    <a:pt x="48" y="62"/>
                  </a:lnTo>
                  <a:lnTo>
                    <a:pt x="36" y="51"/>
                  </a:lnTo>
                  <a:lnTo>
                    <a:pt x="25" y="41"/>
                  </a:lnTo>
                  <a:lnTo>
                    <a:pt x="13" y="33"/>
                  </a:lnTo>
                  <a:lnTo>
                    <a:pt x="0" y="25"/>
                  </a:lnTo>
                  <a:lnTo>
                    <a:pt x="77" y="0"/>
                  </a:lnTo>
                </a:path>
              </a:pathLst>
            </a:custGeom>
            <a:solidFill>
              <a:srgbClr val="FFC080"/>
            </a:solidFill>
            <a:ln w="12700" cap="rnd">
              <a:solidFill>
                <a:srgbClr val="000000"/>
              </a:solidFill>
              <a:round/>
              <a:headEnd/>
              <a:tailEnd/>
            </a:ln>
          </p:spPr>
          <p:txBody>
            <a:bodyPr/>
            <a:lstStyle/>
            <a:p>
              <a:endParaRPr lang="en-US">
                <a:solidFill>
                  <a:srgbClr val="000000"/>
                </a:solidFill>
              </a:endParaRPr>
            </a:p>
          </p:txBody>
        </p:sp>
        <p:sp>
          <p:nvSpPr>
            <p:cNvPr id="28696" name="Freeform 600"/>
            <p:cNvSpPr>
              <a:spLocks/>
            </p:cNvSpPr>
            <p:nvPr/>
          </p:nvSpPr>
          <p:spPr bwMode="auto">
            <a:xfrm>
              <a:off x="2528" y="1977"/>
              <a:ext cx="85" cy="108"/>
            </a:xfrm>
            <a:custGeom>
              <a:avLst/>
              <a:gdLst>
                <a:gd name="T0" fmla="*/ 75 w 85"/>
                <a:gd name="T1" fmla="*/ 106 h 108"/>
                <a:gd name="T2" fmla="*/ 74 w 85"/>
                <a:gd name="T3" fmla="*/ 105 h 108"/>
                <a:gd name="T4" fmla="*/ 67 w 85"/>
                <a:gd name="T5" fmla="*/ 98 h 108"/>
                <a:gd name="T6" fmla="*/ 59 w 85"/>
                <a:gd name="T7" fmla="*/ 91 h 108"/>
                <a:gd name="T8" fmla="*/ 52 w 85"/>
                <a:gd name="T9" fmla="*/ 84 h 108"/>
                <a:gd name="T10" fmla="*/ 46 w 85"/>
                <a:gd name="T11" fmla="*/ 77 h 108"/>
                <a:gd name="T12" fmla="*/ 41 w 85"/>
                <a:gd name="T13" fmla="*/ 71 h 108"/>
                <a:gd name="T14" fmla="*/ 36 w 85"/>
                <a:gd name="T15" fmla="*/ 64 h 108"/>
                <a:gd name="T16" fmla="*/ 31 w 85"/>
                <a:gd name="T17" fmla="*/ 58 h 108"/>
                <a:gd name="T18" fmla="*/ 27 w 85"/>
                <a:gd name="T19" fmla="*/ 52 h 108"/>
                <a:gd name="T20" fmla="*/ 22 w 85"/>
                <a:gd name="T21" fmla="*/ 46 h 108"/>
                <a:gd name="T22" fmla="*/ 19 w 85"/>
                <a:gd name="T23" fmla="*/ 40 h 108"/>
                <a:gd name="T24" fmla="*/ 15 w 85"/>
                <a:gd name="T25" fmla="*/ 35 h 108"/>
                <a:gd name="T26" fmla="*/ 12 w 85"/>
                <a:gd name="T27" fmla="*/ 28 h 108"/>
                <a:gd name="T28" fmla="*/ 9 w 85"/>
                <a:gd name="T29" fmla="*/ 23 h 108"/>
                <a:gd name="T30" fmla="*/ 6 w 85"/>
                <a:gd name="T31" fmla="*/ 18 h 108"/>
                <a:gd name="T32" fmla="*/ 3 w 85"/>
                <a:gd name="T33" fmla="*/ 12 h 108"/>
                <a:gd name="T34" fmla="*/ 0 w 85"/>
                <a:gd name="T35" fmla="*/ 7 h 108"/>
                <a:gd name="T36" fmla="*/ 11 w 85"/>
                <a:gd name="T37" fmla="*/ 0 h 108"/>
                <a:gd name="T38" fmla="*/ 14 w 85"/>
                <a:gd name="T39" fmla="*/ 5 h 108"/>
                <a:gd name="T40" fmla="*/ 17 w 85"/>
                <a:gd name="T41" fmla="*/ 11 h 108"/>
                <a:gd name="T42" fmla="*/ 20 w 85"/>
                <a:gd name="T43" fmla="*/ 16 h 108"/>
                <a:gd name="T44" fmla="*/ 22 w 85"/>
                <a:gd name="T45" fmla="*/ 22 h 108"/>
                <a:gd name="T46" fmla="*/ 26 w 85"/>
                <a:gd name="T47" fmla="*/ 28 h 108"/>
                <a:gd name="T48" fmla="*/ 28 w 85"/>
                <a:gd name="T49" fmla="*/ 33 h 108"/>
                <a:gd name="T50" fmla="*/ 33 w 85"/>
                <a:gd name="T51" fmla="*/ 38 h 108"/>
                <a:gd name="T52" fmla="*/ 37 w 85"/>
                <a:gd name="T53" fmla="*/ 44 h 108"/>
                <a:gd name="T54" fmla="*/ 41 w 85"/>
                <a:gd name="T55" fmla="*/ 50 h 108"/>
                <a:gd name="T56" fmla="*/ 45 w 85"/>
                <a:gd name="T57" fmla="*/ 56 h 108"/>
                <a:gd name="T58" fmla="*/ 50 w 85"/>
                <a:gd name="T59" fmla="*/ 61 h 108"/>
                <a:gd name="T60" fmla="*/ 55 w 85"/>
                <a:gd name="T61" fmla="*/ 68 h 108"/>
                <a:gd name="T62" fmla="*/ 61 w 85"/>
                <a:gd name="T63" fmla="*/ 74 h 108"/>
                <a:gd name="T64" fmla="*/ 67 w 85"/>
                <a:gd name="T65" fmla="*/ 81 h 108"/>
                <a:gd name="T66" fmla="*/ 75 w 85"/>
                <a:gd name="T67" fmla="*/ 88 h 108"/>
                <a:gd name="T68" fmla="*/ 82 w 85"/>
                <a:gd name="T69" fmla="*/ 96 h 108"/>
                <a:gd name="T70" fmla="*/ 81 w 85"/>
                <a:gd name="T71" fmla="*/ 95 h 108"/>
                <a:gd name="T72" fmla="*/ 82 w 85"/>
                <a:gd name="T73" fmla="*/ 96 h 108"/>
                <a:gd name="T74" fmla="*/ 83 w 85"/>
                <a:gd name="T75" fmla="*/ 98 h 108"/>
                <a:gd name="T76" fmla="*/ 84 w 85"/>
                <a:gd name="T77" fmla="*/ 100 h 108"/>
                <a:gd name="T78" fmla="*/ 83 w 85"/>
                <a:gd name="T79" fmla="*/ 103 h 108"/>
                <a:gd name="T80" fmla="*/ 82 w 85"/>
                <a:gd name="T81" fmla="*/ 105 h 108"/>
                <a:gd name="T82" fmla="*/ 81 w 85"/>
                <a:gd name="T83" fmla="*/ 106 h 108"/>
                <a:gd name="T84" fmla="*/ 79 w 85"/>
                <a:gd name="T85" fmla="*/ 107 h 108"/>
                <a:gd name="T86" fmla="*/ 76 w 85"/>
                <a:gd name="T87" fmla="*/ 107 h 108"/>
                <a:gd name="T88" fmla="*/ 74 w 85"/>
                <a:gd name="T89" fmla="*/ 105 h 108"/>
                <a:gd name="T90" fmla="*/ 75 w 85"/>
                <a:gd name="T91" fmla="*/ 106 h 1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5"/>
                <a:gd name="T139" fmla="*/ 0 h 108"/>
                <a:gd name="T140" fmla="*/ 85 w 85"/>
                <a:gd name="T141" fmla="*/ 108 h 1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5" h="108">
                  <a:moveTo>
                    <a:pt x="75" y="106"/>
                  </a:moveTo>
                  <a:lnTo>
                    <a:pt x="74" y="105"/>
                  </a:lnTo>
                  <a:lnTo>
                    <a:pt x="67" y="98"/>
                  </a:lnTo>
                  <a:lnTo>
                    <a:pt x="59" y="91"/>
                  </a:lnTo>
                  <a:lnTo>
                    <a:pt x="52" y="84"/>
                  </a:lnTo>
                  <a:lnTo>
                    <a:pt x="46" y="77"/>
                  </a:lnTo>
                  <a:lnTo>
                    <a:pt x="41" y="71"/>
                  </a:lnTo>
                  <a:lnTo>
                    <a:pt x="36" y="64"/>
                  </a:lnTo>
                  <a:lnTo>
                    <a:pt x="31" y="58"/>
                  </a:lnTo>
                  <a:lnTo>
                    <a:pt x="27" y="52"/>
                  </a:lnTo>
                  <a:lnTo>
                    <a:pt x="22" y="46"/>
                  </a:lnTo>
                  <a:lnTo>
                    <a:pt x="19" y="40"/>
                  </a:lnTo>
                  <a:lnTo>
                    <a:pt x="15" y="35"/>
                  </a:lnTo>
                  <a:lnTo>
                    <a:pt x="12" y="28"/>
                  </a:lnTo>
                  <a:lnTo>
                    <a:pt x="9" y="23"/>
                  </a:lnTo>
                  <a:lnTo>
                    <a:pt x="6" y="18"/>
                  </a:lnTo>
                  <a:lnTo>
                    <a:pt x="3" y="12"/>
                  </a:lnTo>
                  <a:lnTo>
                    <a:pt x="0" y="7"/>
                  </a:lnTo>
                  <a:lnTo>
                    <a:pt x="11" y="0"/>
                  </a:lnTo>
                  <a:lnTo>
                    <a:pt x="14" y="5"/>
                  </a:lnTo>
                  <a:lnTo>
                    <a:pt x="17" y="11"/>
                  </a:lnTo>
                  <a:lnTo>
                    <a:pt x="20" y="16"/>
                  </a:lnTo>
                  <a:lnTo>
                    <a:pt x="22" y="22"/>
                  </a:lnTo>
                  <a:lnTo>
                    <a:pt x="26" y="28"/>
                  </a:lnTo>
                  <a:lnTo>
                    <a:pt x="28" y="33"/>
                  </a:lnTo>
                  <a:lnTo>
                    <a:pt x="33" y="38"/>
                  </a:lnTo>
                  <a:lnTo>
                    <a:pt x="37" y="44"/>
                  </a:lnTo>
                  <a:lnTo>
                    <a:pt x="41" y="50"/>
                  </a:lnTo>
                  <a:lnTo>
                    <a:pt x="45" y="56"/>
                  </a:lnTo>
                  <a:lnTo>
                    <a:pt x="50" y="61"/>
                  </a:lnTo>
                  <a:lnTo>
                    <a:pt x="55" y="68"/>
                  </a:lnTo>
                  <a:lnTo>
                    <a:pt x="61" y="74"/>
                  </a:lnTo>
                  <a:lnTo>
                    <a:pt x="67" y="81"/>
                  </a:lnTo>
                  <a:lnTo>
                    <a:pt x="75" y="88"/>
                  </a:lnTo>
                  <a:lnTo>
                    <a:pt x="82" y="96"/>
                  </a:lnTo>
                  <a:lnTo>
                    <a:pt x="81" y="95"/>
                  </a:lnTo>
                  <a:lnTo>
                    <a:pt x="82" y="96"/>
                  </a:lnTo>
                  <a:lnTo>
                    <a:pt x="83" y="98"/>
                  </a:lnTo>
                  <a:lnTo>
                    <a:pt x="84" y="100"/>
                  </a:lnTo>
                  <a:lnTo>
                    <a:pt x="83" y="103"/>
                  </a:lnTo>
                  <a:lnTo>
                    <a:pt x="82" y="105"/>
                  </a:lnTo>
                  <a:lnTo>
                    <a:pt x="81" y="106"/>
                  </a:lnTo>
                  <a:lnTo>
                    <a:pt x="79" y="107"/>
                  </a:lnTo>
                  <a:lnTo>
                    <a:pt x="76" y="107"/>
                  </a:lnTo>
                  <a:lnTo>
                    <a:pt x="74" y="105"/>
                  </a:lnTo>
                  <a:lnTo>
                    <a:pt x="75" y="106"/>
                  </a:lnTo>
                </a:path>
              </a:pathLst>
            </a:custGeom>
            <a:solidFill>
              <a:srgbClr val="000000"/>
            </a:solidFill>
            <a:ln w="12700" cap="rnd">
              <a:noFill/>
              <a:round/>
              <a:headEnd/>
              <a:tailEnd/>
            </a:ln>
          </p:spPr>
          <p:txBody>
            <a:bodyPr/>
            <a:lstStyle/>
            <a:p>
              <a:endParaRPr lang="en-US">
                <a:solidFill>
                  <a:srgbClr val="000000"/>
                </a:solidFill>
              </a:endParaRPr>
            </a:p>
          </p:txBody>
        </p:sp>
        <p:sp>
          <p:nvSpPr>
            <p:cNvPr id="28697" name="Freeform 601"/>
            <p:cNvSpPr>
              <a:spLocks/>
            </p:cNvSpPr>
            <p:nvPr/>
          </p:nvSpPr>
          <p:spPr bwMode="auto">
            <a:xfrm>
              <a:off x="2607" y="2077"/>
              <a:ext cx="298" cy="315"/>
            </a:xfrm>
            <a:custGeom>
              <a:avLst/>
              <a:gdLst>
                <a:gd name="T0" fmla="*/ 289 w 298"/>
                <a:gd name="T1" fmla="*/ 314 h 315"/>
                <a:gd name="T2" fmla="*/ 287 w 298"/>
                <a:gd name="T3" fmla="*/ 313 h 315"/>
                <a:gd name="T4" fmla="*/ 272 w 298"/>
                <a:gd name="T5" fmla="*/ 301 h 315"/>
                <a:gd name="T6" fmla="*/ 255 w 298"/>
                <a:gd name="T7" fmla="*/ 287 h 315"/>
                <a:gd name="T8" fmla="*/ 239 w 298"/>
                <a:gd name="T9" fmla="*/ 271 h 315"/>
                <a:gd name="T10" fmla="*/ 222 w 298"/>
                <a:gd name="T11" fmla="*/ 253 h 315"/>
                <a:gd name="T12" fmla="*/ 205 w 298"/>
                <a:gd name="T13" fmla="*/ 234 h 315"/>
                <a:gd name="T14" fmla="*/ 188 w 298"/>
                <a:gd name="T15" fmla="*/ 215 h 315"/>
                <a:gd name="T16" fmla="*/ 170 w 298"/>
                <a:gd name="T17" fmla="*/ 194 h 315"/>
                <a:gd name="T18" fmla="*/ 153 w 298"/>
                <a:gd name="T19" fmla="*/ 172 h 315"/>
                <a:gd name="T20" fmla="*/ 135 w 298"/>
                <a:gd name="T21" fmla="*/ 150 h 315"/>
                <a:gd name="T22" fmla="*/ 116 w 298"/>
                <a:gd name="T23" fmla="*/ 128 h 315"/>
                <a:gd name="T24" fmla="*/ 97 w 298"/>
                <a:gd name="T25" fmla="*/ 106 h 315"/>
                <a:gd name="T26" fmla="*/ 78 w 298"/>
                <a:gd name="T27" fmla="*/ 86 h 315"/>
                <a:gd name="T28" fmla="*/ 59 w 298"/>
                <a:gd name="T29" fmla="*/ 65 h 315"/>
                <a:gd name="T30" fmla="*/ 39 w 298"/>
                <a:gd name="T31" fmla="*/ 46 h 315"/>
                <a:gd name="T32" fmla="*/ 20 w 298"/>
                <a:gd name="T33" fmla="*/ 28 h 315"/>
                <a:gd name="T34" fmla="*/ 0 w 298"/>
                <a:gd name="T35" fmla="*/ 12 h 315"/>
                <a:gd name="T36" fmla="*/ 7 w 298"/>
                <a:gd name="T37" fmla="*/ 0 h 315"/>
                <a:gd name="T38" fmla="*/ 28 w 298"/>
                <a:gd name="T39" fmla="*/ 17 h 315"/>
                <a:gd name="T40" fmla="*/ 47 w 298"/>
                <a:gd name="T41" fmla="*/ 36 h 315"/>
                <a:gd name="T42" fmla="*/ 68 w 298"/>
                <a:gd name="T43" fmla="*/ 55 h 315"/>
                <a:gd name="T44" fmla="*/ 87 w 298"/>
                <a:gd name="T45" fmla="*/ 76 h 315"/>
                <a:gd name="T46" fmla="*/ 106 w 298"/>
                <a:gd name="T47" fmla="*/ 98 h 315"/>
                <a:gd name="T48" fmla="*/ 125 w 298"/>
                <a:gd name="T49" fmla="*/ 119 h 315"/>
                <a:gd name="T50" fmla="*/ 144 w 298"/>
                <a:gd name="T51" fmla="*/ 141 h 315"/>
                <a:gd name="T52" fmla="*/ 161 w 298"/>
                <a:gd name="T53" fmla="*/ 163 h 315"/>
                <a:gd name="T54" fmla="*/ 179 w 298"/>
                <a:gd name="T55" fmla="*/ 184 h 315"/>
                <a:gd name="T56" fmla="*/ 197 w 298"/>
                <a:gd name="T57" fmla="*/ 206 h 315"/>
                <a:gd name="T58" fmla="*/ 215 w 298"/>
                <a:gd name="T59" fmla="*/ 225 h 315"/>
                <a:gd name="T60" fmla="*/ 232 w 298"/>
                <a:gd name="T61" fmla="*/ 244 h 315"/>
                <a:gd name="T62" fmla="*/ 248 w 298"/>
                <a:gd name="T63" fmla="*/ 261 h 315"/>
                <a:gd name="T64" fmla="*/ 263 w 298"/>
                <a:gd name="T65" fmla="*/ 276 h 315"/>
                <a:gd name="T66" fmla="*/ 279 w 298"/>
                <a:gd name="T67" fmla="*/ 290 h 315"/>
                <a:gd name="T68" fmla="*/ 294 w 298"/>
                <a:gd name="T69" fmla="*/ 301 h 315"/>
                <a:gd name="T70" fmla="*/ 293 w 298"/>
                <a:gd name="T71" fmla="*/ 301 h 315"/>
                <a:gd name="T72" fmla="*/ 294 w 298"/>
                <a:gd name="T73" fmla="*/ 301 h 315"/>
                <a:gd name="T74" fmla="*/ 296 w 298"/>
                <a:gd name="T75" fmla="*/ 303 h 315"/>
                <a:gd name="T76" fmla="*/ 297 w 298"/>
                <a:gd name="T77" fmla="*/ 305 h 315"/>
                <a:gd name="T78" fmla="*/ 297 w 298"/>
                <a:gd name="T79" fmla="*/ 308 h 315"/>
                <a:gd name="T80" fmla="*/ 296 w 298"/>
                <a:gd name="T81" fmla="*/ 310 h 315"/>
                <a:gd name="T82" fmla="*/ 294 w 298"/>
                <a:gd name="T83" fmla="*/ 312 h 315"/>
                <a:gd name="T84" fmla="*/ 293 w 298"/>
                <a:gd name="T85" fmla="*/ 314 h 315"/>
                <a:gd name="T86" fmla="*/ 290 w 298"/>
                <a:gd name="T87" fmla="*/ 314 h 315"/>
                <a:gd name="T88" fmla="*/ 287 w 298"/>
                <a:gd name="T89" fmla="*/ 313 h 315"/>
                <a:gd name="T90" fmla="*/ 289 w 298"/>
                <a:gd name="T91" fmla="*/ 314 h 3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8"/>
                <a:gd name="T139" fmla="*/ 0 h 315"/>
                <a:gd name="T140" fmla="*/ 298 w 298"/>
                <a:gd name="T141" fmla="*/ 315 h 3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8" h="315">
                  <a:moveTo>
                    <a:pt x="289" y="314"/>
                  </a:moveTo>
                  <a:lnTo>
                    <a:pt x="287" y="313"/>
                  </a:lnTo>
                  <a:lnTo>
                    <a:pt x="272" y="301"/>
                  </a:lnTo>
                  <a:lnTo>
                    <a:pt x="255" y="287"/>
                  </a:lnTo>
                  <a:lnTo>
                    <a:pt x="239" y="271"/>
                  </a:lnTo>
                  <a:lnTo>
                    <a:pt x="222" y="253"/>
                  </a:lnTo>
                  <a:lnTo>
                    <a:pt x="205" y="234"/>
                  </a:lnTo>
                  <a:lnTo>
                    <a:pt x="188" y="215"/>
                  </a:lnTo>
                  <a:lnTo>
                    <a:pt x="170" y="194"/>
                  </a:lnTo>
                  <a:lnTo>
                    <a:pt x="153" y="172"/>
                  </a:lnTo>
                  <a:lnTo>
                    <a:pt x="135" y="150"/>
                  </a:lnTo>
                  <a:lnTo>
                    <a:pt x="116" y="128"/>
                  </a:lnTo>
                  <a:lnTo>
                    <a:pt x="97" y="106"/>
                  </a:lnTo>
                  <a:lnTo>
                    <a:pt x="78" y="86"/>
                  </a:lnTo>
                  <a:lnTo>
                    <a:pt x="59" y="65"/>
                  </a:lnTo>
                  <a:lnTo>
                    <a:pt x="39" y="46"/>
                  </a:lnTo>
                  <a:lnTo>
                    <a:pt x="20" y="28"/>
                  </a:lnTo>
                  <a:lnTo>
                    <a:pt x="0" y="12"/>
                  </a:lnTo>
                  <a:lnTo>
                    <a:pt x="7" y="0"/>
                  </a:lnTo>
                  <a:lnTo>
                    <a:pt x="28" y="17"/>
                  </a:lnTo>
                  <a:lnTo>
                    <a:pt x="47" y="36"/>
                  </a:lnTo>
                  <a:lnTo>
                    <a:pt x="68" y="55"/>
                  </a:lnTo>
                  <a:lnTo>
                    <a:pt x="87" y="76"/>
                  </a:lnTo>
                  <a:lnTo>
                    <a:pt x="106" y="98"/>
                  </a:lnTo>
                  <a:lnTo>
                    <a:pt x="125" y="119"/>
                  </a:lnTo>
                  <a:lnTo>
                    <a:pt x="144" y="141"/>
                  </a:lnTo>
                  <a:lnTo>
                    <a:pt x="161" y="163"/>
                  </a:lnTo>
                  <a:lnTo>
                    <a:pt x="179" y="184"/>
                  </a:lnTo>
                  <a:lnTo>
                    <a:pt x="197" y="206"/>
                  </a:lnTo>
                  <a:lnTo>
                    <a:pt x="215" y="225"/>
                  </a:lnTo>
                  <a:lnTo>
                    <a:pt x="232" y="244"/>
                  </a:lnTo>
                  <a:lnTo>
                    <a:pt x="248" y="261"/>
                  </a:lnTo>
                  <a:lnTo>
                    <a:pt x="263" y="276"/>
                  </a:lnTo>
                  <a:lnTo>
                    <a:pt x="279" y="290"/>
                  </a:lnTo>
                  <a:lnTo>
                    <a:pt x="294" y="301"/>
                  </a:lnTo>
                  <a:lnTo>
                    <a:pt x="293" y="301"/>
                  </a:lnTo>
                  <a:lnTo>
                    <a:pt x="294" y="301"/>
                  </a:lnTo>
                  <a:lnTo>
                    <a:pt x="296" y="303"/>
                  </a:lnTo>
                  <a:lnTo>
                    <a:pt x="297" y="305"/>
                  </a:lnTo>
                  <a:lnTo>
                    <a:pt x="297" y="308"/>
                  </a:lnTo>
                  <a:lnTo>
                    <a:pt x="296" y="310"/>
                  </a:lnTo>
                  <a:lnTo>
                    <a:pt x="294" y="312"/>
                  </a:lnTo>
                  <a:lnTo>
                    <a:pt x="293" y="314"/>
                  </a:lnTo>
                  <a:lnTo>
                    <a:pt x="290" y="314"/>
                  </a:lnTo>
                  <a:lnTo>
                    <a:pt x="287" y="313"/>
                  </a:lnTo>
                  <a:lnTo>
                    <a:pt x="289" y="314"/>
                  </a:lnTo>
                </a:path>
              </a:pathLst>
            </a:custGeom>
            <a:solidFill>
              <a:srgbClr val="000000"/>
            </a:solidFill>
            <a:ln w="12700" cap="rnd">
              <a:noFill/>
              <a:round/>
              <a:headEnd/>
              <a:tailEnd/>
            </a:ln>
          </p:spPr>
          <p:txBody>
            <a:bodyPr/>
            <a:lstStyle/>
            <a:p>
              <a:endParaRPr lang="en-US">
                <a:solidFill>
                  <a:srgbClr val="000000"/>
                </a:solidFill>
              </a:endParaRPr>
            </a:p>
          </p:txBody>
        </p:sp>
        <p:sp>
          <p:nvSpPr>
            <p:cNvPr id="28698" name="Freeform 602"/>
            <p:cNvSpPr>
              <a:spLocks/>
            </p:cNvSpPr>
            <p:nvPr/>
          </p:nvSpPr>
          <p:spPr bwMode="auto">
            <a:xfrm>
              <a:off x="2782" y="2391"/>
              <a:ext cx="413" cy="240"/>
            </a:xfrm>
            <a:custGeom>
              <a:avLst/>
              <a:gdLst>
                <a:gd name="T0" fmla="*/ 8 w 413"/>
                <a:gd name="T1" fmla="*/ 1 h 240"/>
                <a:gd name="T2" fmla="*/ 31 w 413"/>
                <a:gd name="T3" fmla="*/ 10 h 240"/>
                <a:gd name="T4" fmla="*/ 56 w 413"/>
                <a:gd name="T5" fmla="*/ 21 h 240"/>
                <a:gd name="T6" fmla="*/ 80 w 413"/>
                <a:gd name="T7" fmla="*/ 36 h 240"/>
                <a:gd name="T8" fmla="*/ 105 w 413"/>
                <a:gd name="T9" fmla="*/ 52 h 240"/>
                <a:gd name="T10" fmla="*/ 131 w 413"/>
                <a:gd name="T11" fmla="*/ 69 h 240"/>
                <a:gd name="T12" fmla="*/ 157 w 413"/>
                <a:gd name="T13" fmla="*/ 87 h 240"/>
                <a:gd name="T14" fmla="*/ 183 w 413"/>
                <a:gd name="T15" fmla="*/ 106 h 240"/>
                <a:gd name="T16" fmla="*/ 210 w 413"/>
                <a:gd name="T17" fmla="*/ 124 h 240"/>
                <a:gd name="T18" fmla="*/ 236 w 413"/>
                <a:gd name="T19" fmla="*/ 143 h 240"/>
                <a:gd name="T20" fmla="*/ 262 w 413"/>
                <a:gd name="T21" fmla="*/ 161 h 240"/>
                <a:gd name="T22" fmla="*/ 288 w 413"/>
                <a:gd name="T23" fmla="*/ 177 h 240"/>
                <a:gd name="T24" fmla="*/ 313 w 413"/>
                <a:gd name="T25" fmla="*/ 192 h 240"/>
                <a:gd name="T26" fmla="*/ 339 w 413"/>
                <a:gd name="T27" fmla="*/ 204 h 240"/>
                <a:gd name="T28" fmla="*/ 365 w 413"/>
                <a:gd name="T29" fmla="*/ 215 h 240"/>
                <a:gd name="T30" fmla="*/ 389 w 413"/>
                <a:gd name="T31" fmla="*/ 222 h 240"/>
                <a:gd name="T32" fmla="*/ 412 w 413"/>
                <a:gd name="T33" fmla="*/ 226 h 240"/>
                <a:gd name="T34" fmla="*/ 399 w 413"/>
                <a:gd name="T35" fmla="*/ 238 h 240"/>
                <a:gd name="T36" fmla="*/ 373 w 413"/>
                <a:gd name="T37" fmla="*/ 232 h 240"/>
                <a:gd name="T38" fmla="*/ 347 w 413"/>
                <a:gd name="T39" fmla="*/ 222 h 240"/>
                <a:gd name="T40" fmla="*/ 322 w 413"/>
                <a:gd name="T41" fmla="*/ 210 h 240"/>
                <a:gd name="T42" fmla="*/ 295 w 413"/>
                <a:gd name="T43" fmla="*/ 196 h 240"/>
                <a:gd name="T44" fmla="*/ 269 w 413"/>
                <a:gd name="T45" fmla="*/ 181 h 240"/>
                <a:gd name="T46" fmla="*/ 242 w 413"/>
                <a:gd name="T47" fmla="*/ 163 h 240"/>
                <a:gd name="T48" fmla="*/ 215 w 413"/>
                <a:gd name="T49" fmla="*/ 145 h 240"/>
                <a:gd name="T50" fmla="*/ 188 w 413"/>
                <a:gd name="T51" fmla="*/ 127 h 240"/>
                <a:gd name="T52" fmla="*/ 162 w 413"/>
                <a:gd name="T53" fmla="*/ 107 h 240"/>
                <a:gd name="T54" fmla="*/ 136 w 413"/>
                <a:gd name="T55" fmla="*/ 89 h 240"/>
                <a:gd name="T56" fmla="*/ 111 w 413"/>
                <a:gd name="T57" fmla="*/ 71 h 240"/>
                <a:gd name="T58" fmla="*/ 86 w 413"/>
                <a:gd name="T59" fmla="*/ 55 h 240"/>
                <a:gd name="T60" fmla="*/ 62 w 413"/>
                <a:gd name="T61" fmla="*/ 40 h 240"/>
                <a:gd name="T62" fmla="*/ 38 w 413"/>
                <a:gd name="T63" fmla="*/ 28 h 240"/>
                <a:gd name="T64" fmla="*/ 16 w 413"/>
                <a:gd name="T65" fmla="*/ 18 h 240"/>
                <a:gd name="T66" fmla="*/ 2 w 413"/>
                <a:gd name="T67" fmla="*/ 12 h 240"/>
                <a:gd name="T68" fmla="*/ 0 w 413"/>
                <a:gd name="T69" fmla="*/ 8 h 240"/>
                <a:gd name="T70" fmla="*/ 1 w 413"/>
                <a:gd name="T71" fmla="*/ 3 h 240"/>
                <a:gd name="T72" fmla="*/ 5 w 413"/>
                <a:gd name="T73" fmla="*/ 0 h 2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13"/>
                <a:gd name="T112" fmla="*/ 0 h 240"/>
                <a:gd name="T113" fmla="*/ 413 w 413"/>
                <a:gd name="T114" fmla="*/ 240 h 2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13" h="240">
                  <a:moveTo>
                    <a:pt x="8" y="1"/>
                  </a:moveTo>
                  <a:lnTo>
                    <a:pt x="8" y="1"/>
                  </a:lnTo>
                  <a:lnTo>
                    <a:pt x="20" y="5"/>
                  </a:lnTo>
                  <a:lnTo>
                    <a:pt x="31" y="10"/>
                  </a:lnTo>
                  <a:lnTo>
                    <a:pt x="43" y="15"/>
                  </a:lnTo>
                  <a:lnTo>
                    <a:pt x="56" y="21"/>
                  </a:lnTo>
                  <a:lnTo>
                    <a:pt x="68" y="29"/>
                  </a:lnTo>
                  <a:lnTo>
                    <a:pt x="80" y="36"/>
                  </a:lnTo>
                  <a:lnTo>
                    <a:pt x="92" y="44"/>
                  </a:lnTo>
                  <a:lnTo>
                    <a:pt x="105" y="52"/>
                  </a:lnTo>
                  <a:lnTo>
                    <a:pt x="118" y="60"/>
                  </a:lnTo>
                  <a:lnTo>
                    <a:pt x="131" y="69"/>
                  </a:lnTo>
                  <a:lnTo>
                    <a:pt x="143" y="78"/>
                  </a:lnTo>
                  <a:lnTo>
                    <a:pt x="157" y="87"/>
                  </a:lnTo>
                  <a:lnTo>
                    <a:pt x="169" y="96"/>
                  </a:lnTo>
                  <a:lnTo>
                    <a:pt x="183" y="106"/>
                  </a:lnTo>
                  <a:lnTo>
                    <a:pt x="196" y="115"/>
                  </a:lnTo>
                  <a:lnTo>
                    <a:pt x="210" y="124"/>
                  </a:lnTo>
                  <a:lnTo>
                    <a:pt x="222" y="134"/>
                  </a:lnTo>
                  <a:lnTo>
                    <a:pt x="236" y="143"/>
                  </a:lnTo>
                  <a:lnTo>
                    <a:pt x="249" y="152"/>
                  </a:lnTo>
                  <a:lnTo>
                    <a:pt x="262" y="161"/>
                  </a:lnTo>
                  <a:lnTo>
                    <a:pt x="275" y="169"/>
                  </a:lnTo>
                  <a:lnTo>
                    <a:pt x="288" y="177"/>
                  </a:lnTo>
                  <a:lnTo>
                    <a:pt x="301" y="185"/>
                  </a:lnTo>
                  <a:lnTo>
                    <a:pt x="313" y="192"/>
                  </a:lnTo>
                  <a:lnTo>
                    <a:pt x="327" y="198"/>
                  </a:lnTo>
                  <a:lnTo>
                    <a:pt x="339" y="204"/>
                  </a:lnTo>
                  <a:lnTo>
                    <a:pt x="352" y="210"/>
                  </a:lnTo>
                  <a:lnTo>
                    <a:pt x="365" y="215"/>
                  </a:lnTo>
                  <a:lnTo>
                    <a:pt x="377" y="218"/>
                  </a:lnTo>
                  <a:lnTo>
                    <a:pt x="389" y="222"/>
                  </a:lnTo>
                  <a:lnTo>
                    <a:pt x="400" y="225"/>
                  </a:lnTo>
                  <a:lnTo>
                    <a:pt x="412" y="226"/>
                  </a:lnTo>
                  <a:lnTo>
                    <a:pt x="411" y="239"/>
                  </a:lnTo>
                  <a:lnTo>
                    <a:pt x="399" y="238"/>
                  </a:lnTo>
                  <a:lnTo>
                    <a:pt x="386" y="235"/>
                  </a:lnTo>
                  <a:lnTo>
                    <a:pt x="373" y="232"/>
                  </a:lnTo>
                  <a:lnTo>
                    <a:pt x="360" y="227"/>
                  </a:lnTo>
                  <a:lnTo>
                    <a:pt x="347" y="222"/>
                  </a:lnTo>
                  <a:lnTo>
                    <a:pt x="334" y="217"/>
                  </a:lnTo>
                  <a:lnTo>
                    <a:pt x="322" y="210"/>
                  </a:lnTo>
                  <a:lnTo>
                    <a:pt x="308" y="204"/>
                  </a:lnTo>
                  <a:lnTo>
                    <a:pt x="295" y="196"/>
                  </a:lnTo>
                  <a:lnTo>
                    <a:pt x="281" y="189"/>
                  </a:lnTo>
                  <a:lnTo>
                    <a:pt x="269" y="181"/>
                  </a:lnTo>
                  <a:lnTo>
                    <a:pt x="254" y="172"/>
                  </a:lnTo>
                  <a:lnTo>
                    <a:pt x="242" y="163"/>
                  </a:lnTo>
                  <a:lnTo>
                    <a:pt x="228" y="154"/>
                  </a:lnTo>
                  <a:lnTo>
                    <a:pt x="215" y="145"/>
                  </a:lnTo>
                  <a:lnTo>
                    <a:pt x="202" y="136"/>
                  </a:lnTo>
                  <a:lnTo>
                    <a:pt x="188" y="127"/>
                  </a:lnTo>
                  <a:lnTo>
                    <a:pt x="175" y="117"/>
                  </a:lnTo>
                  <a:lnTo>
                    <a:pt x="162" y="107"/>
                  </a:lnTo>
                  <a:lnTo>
                    <a:pt x="150" y="98"/>
                  </a:lnTo>
                  <a:lnTo>
                    <a:pt x="136" y="89"/>
                  </a:lnTo>
                  <a:lnTo>
                    <a:pt x="124" y="80"/>
                  </a:lnTo>
                  <a:lnTo>
                    <a:pt x="111" y="71"/>
                  </a:lnTo>
                  <a:lnTo>
                    <a:pt x="99" y="62"/>
                  </a:lnTo>
                  <a:lnTo>
                    <a:pt x="86" y="55"/>
                  </a:lnTo>
                  <a:lnTo>
                    <a:pt x="73" y="47"/>
                  </a:lnTo>
                  <a:lnTo>
                    <a:pt x="62" y="40"/>
                  </a:lnTo>
                  <a:lnTo>
                    <a:pt x="49" y="34"/>
                  </a:lnTo>
                  <a:lnTo>
                    <a:pt x="38" y="28"/>
                  </a:lnTo>
                  <a:lnTo>
                    <a:pt x="27" y="22"/>
                  </a:lnTo>
                  <a:lnTo>
                    <a:pt x="16" y="18"/>
                  </a:lnTo>
                  <a:lnTo>
                    <a:pt x="4" y="13"/>
                  </a:lnTo>
                  <a:lnTo>
                    <a:pt x="2" y="12"/>
                  </a:lnTo>
                  <a:lnTo>
                    <a:pt x="0" y="10"/>
                  </a:lnTo>
                  <a:lnTo>
                    <a:pt x="0" y="8"/>
                  </a:lnTo>
                  <a:lnTo>
                    <a:pt x="0" y="5"/>
                  </a:lnTo>
                  <a:lnTo>
                    <a:pt x="1" y="3"/>
                  </a:lnTo>
                  <a:lnTo>
                    <a:pt x="4" y="1"/>
                  </a:lnTo>
                  <a:lnTo>
                    <a:pt x="5" y="0"/>
                  </a:lnTo>
                  <a:lnTo>
                    <a:pt x="8" y="1"/>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8699" name="Freeform 603"/>
            <p:cNvSpPr>
              <a:spLocks/>
            </p:cNvSpPr>
            <p:nvPr/>
          </p:nvSpPr>
          <p:spPr bwMode="auto">
            <a:xfrm>
              <a:off x="2450" y="1999"/>
              <a:ext cx="335" cy="401"/>
            </a:xfrm>
            <a:custGeom>
              <a:avLst/>
              <a:gdLst>
                <a:gd name="T0" fmla="*/ 10 w 335"/>
                <a:gd name="T1" fmla="*/ 1 h 401"/>
                <a:gd name="T2" fmla="*/ 35 w 335"/>
                <a:gd name="T3" fmla="*/ 18 h 401"/>
                <a:gd name="T4" fmla="*/ 58 w 335"/>
                <a:gd name="T5" fmla="*/ 39 h 401"/>
                <a:gd name="T6" fmla="*/ 79 w 335"/>
                <a:gd name="T7" fmla="*/ 62 h 401"/>
                <a:gd name="T8" fmla="*/ 99 w 335"/>
                <a:gd name="T9" fmla="*/ 89 h 401"/>
                <a:gd name="T10" fmla="*/ 119 w 335"/>
                <a:gd name="T11" fmla="*/ 117 h 401"/>
                <a:gd name="T12" fmla="*/ 137 w 335"/>
                <a:gd name="T13" fmla="*/ 147 h 401"/>
                <a:gd name="T14" fmla="*/ 154 w 335"/>
                <a:gd name="T15" fmla="*/ 178 h 401"/>
                <a:gd name="T16" fmla="*/ 171 w 335"/>
                <a:gd name="T17" fmla="*/ 208 h 401"/>
                <a:gd name="T18" fmla="*/ 189 w 335"/>
                <a:gd name="T19" fmla="*/ 239 h 401"/>
                <a:gd name="T20" fmla="*/ 207 w 335"/>
                <a:gd name="T21" fmla="*/ 267 h 401"/>
                <a:gd name="T22" fmla="*/ 225 w 335"/>
                <a:gd name="T23" fmla="*/ 294 h 401"/>
                <a:gd name="T24" fmla="*/ 245 w 335"/>
                <a:gd name="T25" fmla="*/ 320 h 401"/>
                <a:gd name="T26" fmla="*/ 264 w 335"/>
                <a:gd name="T27" fmla="*/ 342 h 401"/>
                <a:gd name="T28" fmla="*/ 286 w 335"/>
                <a:gd name="T29" fmla="*/ 361 h 401"/>
                <a:gd name="T30" fmla="*/ 310 w 335"/>
                <a:gd name="T31" fmla="*/ 377 h 401"/>
                <a:gd name="T32" fmla="*/ 334 w 335"/>
                <a:gd name="T33" fmla="*/ 387 h 401"/>
                <a:gd name="T34" fmla="*/ 316 w 335"/>
                <a:gd name="T35" fmla="*/ 395 h 401"/>
                <a:gd name="T36" fmla="*/ 291 w 335"/>
                <a:gd name="T37" fmla="*/ 381 h 401"/>
                <a:gd name="T38" fmla="*/ 267 w 335"/>
                <a:gd name="T39" fmla="*/ 362 h 401"/>
                <a:gd name="T40" fmla="*/ 246 w 335"/>
                <a:gd name="T41" fmla="*/ 341 h 401"/>
                <a:gd name="T42" fmla="*/ 225 w 335"/>
                <a:gd name="T43" fmla="*/ 317 h 401"/>
                <a:gd name="T44" fmla="*/ 206 w 335"/>
                <a:gd name="T45" fmla="*/ 290 h 401"/>
                <a:gd name="T46" fmla="*/ 188 w 335"/>
                <a:gd name="T47" fmla="*/ 260 h 401"/>
                <a:gd name="T48" fmla="*/ 170 w 335"/>
                <a:gd name="T49" fmla="*/ 230 h 401"/>
                <a:gd name="T50" fmla="*/ 153 w 335"/>
                <a:gd name="T51" fmla="*/ 200 h 401"/>
                <a:gd name="T52" fmla="*/ 135 w 335"/>
                <a:gd name="T53" fmla="*/ 170 h 401"/>
                <a:gd name="T54" fmla="*/ 117 w 335"/>
                <a:gd name="T55" fmla="*/ 139 h 401"/>
                <a:gd name="T56" fmla="*/ 99 w 335"/>
                <a:gd name="T57" fmla="*/ 110 h 401"/>
                <a:gd name="T58" fmla="*/ 79 w 335"/>
                <a:gd name="T59" fmla="*/ 84 h 401"/>
                <a:gd name="T60" fmla="*/ 59 w 335"/>
                <a:gd name="T61" fmla="*/ 59 h 401"/>
                <a:gd name="T62" fmla="*/ 38 w 335"/>
                <a:gd name="T63" fmla="*/ 39 h 401"/>
                <a:gd name="T64" fmla="*/ 15 w 335"/>
                <a:gd name="T65" fmla="*/ 21 h 401"/>
                <a:gd name="T66" fmla="*/ 4 w 335"/>
                <a:gd name="T67" fmla="*/ 1 h 401"/>
                <a:gd name="T68" fmla="*/ 1 w 335"/>
                <a:gd name="T69" fmla="*/ 12 h 401"/>
                <a:gd name="T70" fmla="*/ 0 w 335"/>
                <a:gd name="T71" fmla="*/ 7 h 401"/>
                <a:gd name="T72" fmla="*/ 2 w 335"/>
                <a:gd name="T73" fmla="*/ 3 h 401"/>
                <a:gd name="T74" fmla="*/ 7 w 335"/>
                <a:gd name="T75" fmla="*/ 0 h 401"/>
                <a:gd name="T76" fmla="*/ 8 w 335"/>
                <a:gd name="T77" fmla="*/ 14 h 4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5"/>
                <a:gd name="T118" fmla="*/ 0 h 401"/>
                <a:gd name="T119" fmla="*/ 335 w 335"/>
                <a:gd name="T120" fmla="*/ 401 h 40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5" h="401">
                  <a:moveTo>
                    <a:pt x="8" y="14"/>
                  </a:moveTo>
                  <a:lnTo>
                    <a:pt x="10" y="1"/>
                  </a:lnTo>
                  <a:lnTo>
                    <a:pt x="21" y="10"/>
                  </a:lnTo>
                  <a:lnTo>
                    <a:pt x="35" y="18"/>
                  </a:lnTo>
                  <a:lnTo>
                    <a:pt x="46" y="28"/>
                  </a:lnTo>
                  <a:lnTo>
                    <a:pt x="58" y="39"/>
                  </a:lnTo>
                  <a:lnTo>
                    <a:pt x="69" y="50"/>
                  </a:lnTo>
                  <a:lnTo>
                    <a:pt x="79" y="62"/>
                  </a:lnTo>
                  <a:lnTo>
                    <a:pt x="89" y="75"/>
                  </a:lnTo>
                  <a:lnTo>
                    <a:pt x="99" y="89"/>
                  </a:lnTo>
                  <a:lnTo>
                    <a:pt x="109" y="102"/>
                  </a:lnTo>
                  <a:lnTo>
                    <a:pt x="119" y="117"/>
                  </a:lnTo>
                  <a:lnTo>
                    <a:pt x="127" y="132"/>
                  </a:lnTo>
                  <a:lnTo>
                    <a:pt x="137" y="147"/>
                  </a:lnTo>
                  <a:lnTo>
                    <a:pt x="146" y="161"/>
                  </a:lnTo>
                  <a:lnTo>
                    <a:pt x="154" y="178"/>
                  </a:lnTo>
                  <a:lnTo>
                    <a:pt x="163" y="192"/>
                  </a:lnTo>
                  <a:lnTo>
                    <a:pt x="171" y="208"/>
                  </a:lnTo>
                  <a:lnTo>
                    <a:pt x="180" y="222"/>
                  </a:lnTo>
                  <a:lnTo>
                    <a:pt x="189" y="239"/>
                  </a:lnTo>
                  <a:lnTo>
                    <a:pt x="197" y="253"/>
                  </a:lnTo>
                  <a:lnTo>
                    <a:pt x="207" y="267"/>
                  </a:lnTo>
                  <a:lnTo>
                    <a:pt x="216" y="281"/>
                  </a:lnTo>
                  <a:lnTo>
                    <a:pt x="225" y="294"/>
                  </a:lnTo>
                  <a:lnTo>
                    <a:pt x="235" y="308"/>
                  </a:lnTo>
                  <a:lnTo>
                    <a:pt x="245" y="320"/>
                  </a:lnTo>
                  <a:lnTo>
                    <a:pt x="255" y="332"/>
                  </a:lnTo>
                  <a:lnTo>
                    <a:pt x="264" y="342"/>
                  </a:lnTo>
                  <a:lnTo>
                    <a:pt x="275" y="352"/>
                  </a:lnTo>
                  <a:lnTo>
                    <a:pt x="286" y="361"/>
                  </a:lnTo>
                  <a:lnTo>
                    <a:pt x="297" y="370"/>
                  </a:lnTo>
                  <a:lnTo>
                    <a:pt x="310" y="377"/>
                  </a:lnTo>
                  <a:lnTo>
                    <a:pt x="321" y="382"/>
                  </a:lnTo>
                  <a:lnTo>
                    <a:pt x="334" y="387"/>
                  </a:lnTo>
                  <a:lnTo>
                    <a:pt x="330" y="400"/>
                  </a:lnTo>
                  <a:lnTo>
                    <a:pt x="316" y="395"/>
                  </a:lnTo>
                  <a:lnTo>
                    <a:pt x="304" y="389"/>
                  </a:lnTo>
                  <a:lnTo>
                    <a:pt x="291" y="381"/>
                  </a:lnTo>
                  <a:lnTo>
                    <a:pt x="279" y="372"/>
                  </a:lnTo>
                  <a:lnTo>
                    <a:pt x="267" y="362"/>
                  </a:lnTo>
                  <a:lnTo>
                    <a:pt x="256" y="352"/>
                  </a:lnTo>
                  <a:lnTo>
                    <a:pt x="246" y="341"/>
                  </a:lnTo>
                  <a:lnTo>
                    <a:pt x="235" y="329"/>
                  </a:lnTo>
                  <a:lnTo>
                    <a:pt x="225" y="317"/>
                  </a:lnTo>
                  <a:lnTo>
                    <a:pt x="215" y="303"/>
                  </a:lnTo>
                  <a:lnTo>
                    <a:pt x="206" y="290"/>
                  </a:lnTo>
                  <a:lnTo>
                    <a:pt x="196" y="274"/>
                  </a:lnTo>
                  <a:lnTo>
                    <a:pt x="188" y="260"/>
                  </a:lnTo>
                  <a:lnTo>
                    <a:pt x="179" y="246"/>
                  </a:lnTo>
                  <a:lnTo>
                    <a:pt x="170" y="230"/>
                  </a:lnTo>
                  <a:lnTo>
                    <a:pt x="161" y="215"/>
                  </a:lnTo>
                  <a:lnTo>
                    <a:pt x="153" y="200"/>
                  </a:lnTo>
                  <a:lnTo>
                    <a:pt x="144" y="185"/>
                  </a:lnTo>
                  <a:lnTo>
                    <a:pt x="135" y="170"/>
                  </a:lnTo>
                  <a:lnTo>
                    <a:pt x="126" y="154"/>
                  </a:lnTo>
                  <a:lnTo>
                    <a:pt x="117" y="139"/>
                  </a:lnTo>
                  <a:lnTo>
                    <a:pt x="108" y="125"/>
                  </a:lnTo>
                  <a:lnTo>
                    <a:pt x="99" y="110"/>
                  </a:lnTo>
                  <a:lnTo>
                    <a:pt x="89" y="98"/>
                  </a:lnTo>
                  <a:lnTo>
                    <a:pt x="79" y="84"/>
                  </a:lnTo>
                  <a:lnTo>
                    <a:pt x="70" y="72"/>
                  </a:lnTo>
                  <a:lnTo>
                    <a:pt x="59" y="59"/>
                  </a:lnTo>
                  <a:lnTo>
                    <a:pt x="49" y="48"/>
                  </a:lnTo>
                  <a:lnTo>
                    <a:pt x="38" y="39"/>
                  </a:lnTo>
                  <a:lnTo>
                    <a:pt x="28" y="30"/>
                  </a:lnTo>
                  <a:lnTo>
                    <a:pt x="15" y="21"/>
                  </a:lnTo>
                  <a:lnTo>
                    <a:pt x="4" y="13"/>
                  </a:lnTo>
                  <a:lnTo>
                    <a:pt x="4" y="1"/>
                  </a:lnTo>
                  <a:lnTo>
                    <a:pt x="4" y="13"/>
                  </a:lnTo>
                  <a:lnTo>
                    <a:pt x="1" y="12"/>
                  </a:lnTo>
                  <a:lnTo>
                    <a:pt x="0" y="10"/>
                  </a:lnTo>
                  <a:lnTo>
                    <a:pt x="0" y="7"/>
                  </a:lnTo>
                  <a:lnTo>
                    <a:pt x="1" y="4"/>
                  </a:lnTo>
                  <a:lnTo>
                    <a:pt x="2" y="3"/>
                  </a:lnTo>
                  <a:lnTo>
                    <a:pt x="4" y="1"/>
                  </a:lnTo>
                  <a:lnTo>
                    <a:pt x="7" y="0"/>
                  </a:lnTo>
                  <a:lnTo>
                    <a:pt x="10" y="1"/>
                  </a:lnTo>
                  <a:lnTo>
                    <a:pt x="8" y="14"/>
                  </a:lnTo>
                </a:path>
              </a:pathLst>
            </a:custGeom>
            <a:solidFill>
              <a:srgbClr val="000000"/>
            </a:solidFill>
            <a:ln w="12700" cap="rnd">
              <a:noFill/>
              <a:round/>
              <a:headEnd/>
              <a:tailEnd/>
            </a:ln>
          </p:spPr>
          <p:txBody>
            <a:bodyPr/>
            <a:lstStyle/>
            <a:p>
              <a:endParaRPr lang="en-US">
                <a:solidFill>
                  <a:srgbClr val="000000"/>
                </a:solidFill>
              </a:endParaRPr>
            </a:p>
          </p:txBody>
        </p:sp>
        <p:sp>
          <p:nvSpPr>
            <p:cNvPr id="28700" name="Freeform 604"/>
            <p:cNvSpPr>
              <a:spLocks/>
            </p:cNvSpPr>
            <p:nvPr/>
          </p:nvSpPr>
          <p:spPr bwMode="auto">
            <a:xfrm>
              <a:off x="2454" y="1974"/>
              <a:ext cx="83" cy="36"/>
            </a:xfrm>
            <a:custGeom>
              <a:avLst/>
              <a:gdLst>
                <a:gd name="T0" fmla="*/ 70 w 83"/>
                <a:gd name="T1" fmla="*/ 10 h 36"/>
                <a:gd name="T2" fmla="*/ 78 w 83"/>
                <a:gd name="T3" fmla="*/ 13 h 36"/>
                <a:gd name="T4" fmla="*/ 3 w 83"/>
                <a:gd name="T5" fmla="*/ 35 h 36"/>
                <a:gd name="T6" fmla="*/ 0 w 83"/>
                <a:gd name="T7" fmla="*/ 23 h 36"/>
                <a:gd name="T8" fmla="*/ 73 w 83"/>
                <a:gd name="T9" fmla="*/ 1 h 36"/>
                <a:gd name="T10" fmla="*/ 81 w 83"/>
                <a:gd name="T11" fmla="*/ 3 h 36"/>
                <a:gd name="T12" fmla="*/ 73 w 83"/>
                <a:gd name="T13" fmla="*/ 1 h 36"/>
                <a:gd name="T14" fmla="*/ 76 w 83"/>
                <a:gd name="T15" fmla="*/ 0 h 36"/>
                <a:gd name="T16" fmla="*/ 79 w 83"/>
                <a:gd name="T17" fmla="*/ 1 h 36"/>
                <a:gd name="T18" fmla="*/ 80 w 83"/>
                <a:gd name="T19" fmla="*/ 3 h 36"/>
                <a:gd name="T20" fmla="*/ 81 w 83"/>
                <a:gd name="T21" fmla="*/ 5 h 36"/>
                <a:gd name="T22" fmla="*/ 82 w 83"/>
                <a:gd name="T23" fmla="*/ 7 h 36"/>
                <a:gd name="T24" fmla="*/ 81 w 83"/>
                <a:gd name="T25" fmla="*/ 10 h 36"/>
                <a:gd name="T26" fmla="*/ 79 w 83"/>
                <a:gd name="T27" fmla="*/ 11 h 36"/>
                <a:gd name="T28" fmla="*/ 78 w 83"/>
                <a:gd name="T29" fmla="*/ 13 h 36"/>
                <a:gd name="T30" fmla="*/ 70 w 83"/>
                <a:gd name="T31" fmla="*/ 10 h 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3"/>
                <a:gd name="T49" fmla="*/ 0 h 36"/>
                <a:gd name="T50" fmla="*/ 83 w 83"/>
                <a:gd name="T51" fmla="*/ 36 h 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3" h="36">
                  <a:moveTo>
                    <a:pt x="70" y="10"/>
                  </a:moveTo>
                  <a:lnTo>
                    <a:pt x="78" y="13"/>
                  </a:lnTo>
                  <a:lnTo>
                    <a:pt x="3" y="35"/>
                  </a:lnTo>
                  <a:lnTo>
                    <a:pt x="0" y="23"/>
                  </a:lnTo>
                  <a:lnTo>
                    <a:pt x="73" y="1"/>
                  </a:lnTo>
                  <a:lnTo>
                    <a:pt x="81" y="3"/>
                  </a:lnTo>
                  <a:lnTo>
                    <a:pt x="73" y="1"/>
                  </a:lnTo>
                  <a:lnTo>
                    <a:pt x="76" y="0"/>
                  </a:lnTo>
                  <a:lnTo>
                    <a:pt x="79" y="1"/>
                  </a:lnTo>
                  <a:lnTo>
                    <a:pt x="80" y="3"/>
                  </a:lnTo>
                  <a:lnTo>
                    <a:pt x="81" y="5"/>
                  </a:lnTo>
                  <a:lnTo>
                    <a:pt x="82" y="7"/>
                  </a:lnTo>
                  <a:lnTo>
                    <a:pt x="81" y="10"/>
                  </a:lnTo>
                  <a:lnTo>
                    <a:pt x="79" y="11"/>
                  </a:lnTo>
                  <a:lnTo>
                    <a:pt x="78" y="13"/>
                  </a:lnTo>
                  <a:lnTo>
                    <a:pt x="70" y="10"/>
                  </a:lnTo>
                </a:path>
              </a:pathLst>
            </a:custGeom>
            <a:solidFill>
              <a:srgbClr val="000000"/>
            </a:solidFill>
            <a:ln w="12700" cap="rnd">
              <a:noFill/>
              <a:round/>
              <a:headEnd/>
              <a:tailEnd/>
            </a:ln>
          </p:spPr>
          <p:txBody>
            <a:bodyPr/>
            <a:lstStyle/>
            <a:p>
              <a:endParaRPr lang="en-US">
                <a:solidFill>
                  <a:srgbClr val="000000"/>
                </a:solidFill>
              </a:endParaRPr>
            </a:p>
          </p:txBody>
        </p:sp>
        <p:sp>
          <p:nvSpPr>
            <p:cNvPr id="28701" name="Freeform 605"/>
            <p:cNvSpPr>
              <a:spLocks/>
            </p:cNvSpPr>
            <p:nvPr/>
          </p:nvSpPr>
          <p:spPr bwMode="auto">
            <a:xfrm>
              <a:off x="2523" y="1574"/>
              <a:ext cx="453" cy="565"/>
            </a:xfrm>
            <a:custGeom>
              <a:avLst/>
              <a:gdLst>
                <a:gd name="T0" fmla="*/ 437 w 453"/>
                <a:gd name="T1" fmla="*/ 225 h 565"/>
                <a:gd name="T2" fmla="*/ 424 w 453"/>
                <a:gd name="T3" fmla="*/ 246 h 565"/>
                <a:gd name="T4" fmla="*/ 413 w 453"/>
                <a:gd name="T5" fmla="*/ 266 h 565"/>
                <a:gd name="T6" fmla="*/ 405 w 453"/>
                <a:gd name="T7" fmla="*/ 274 h 565"/>
                <a:gd name="T8" fmla="*/ 404 w 453"/>
                <a:gd name="T9" fmla="*/ 285 h 565"/>
                <a:gd name="T10" fmla="*/ 406 w 453"/>
                <a:gd name="T11" fmla="*/ 301 h 565"/>
                <a:gd name="T12" fmla="*/ 404 w 453"/>
                <a:gd name="T13" fmla="*/ 321 h 565"/>
                <a:gd name="T14" fmla="*/ 399 w 453"/>
                <a:gd name="T15" fmla="*/ 345 h 565"/>
                <a:gd name="T16" fmla="*/ 391 w 453"/>
                <a:gd name="T17" fmla="*/ 369 h 565"/>
                <a:gd name="T18" fmla="*/ 382 w 453"/>
                <a:gd name="T19" fmla="*/ 391 h 565"/>
                <a:gd name="T20" fmla="*/ 375 w 453"/>
                <a:gd name="T21" fmla="*/ 409 h 565"/>
                <a:gd name="T22" fmla="*/ 357 w 453"/>
                <a:gd name="T23" fmla="*/ 436 h 565"/>
                <a:gd name="T24" fmla="*/ 333 w 453"/>
                <a:gd name="T25" fmla="*/ 456 h 565"/>
                <a:gd name="T26" fmla="*/ 306 w 453"/>
                <a:gd name="T27" fmla="*/ 472 h 565"/>
                <a:gd name="T28" fmla="*/ 280 w 453"/>
                <a:gd name="T29" fmla="*/ 489 h 565"/>
                <a:gd name="T30" fmla="*/ 258 w 453"/>
                <a:gd name="T31" fmla="*/ 512 h 565"/>
                <a:gd name="T32" fmla="*/ 231 w 453"/>
                <a:gd name="T33" fmla="*/ 547 h 565"/>
                <a:gd name="T34" fmla="*/ 198 w 453"/>
                <a:gd name="T35" fmla="*/ 563 h 565"/>
                <a:gd name="T36" fmla="*/ 163 w 453"/>
                <a:gd name="T37" fmla="*/ 560 h 565"/>
                <a:gd name="T38" fmla="*/ 127 w 453"/>
                <a:gd name="T39" fmla="*/ 543 h 565"/>
                <a:gd name="T40" fmla="*/ 97 w 453"/>
                <a:gd name="T41" fmla="*/ 523 h 565"/>
                <a:gd name="T42" fmla="*/ 67 w 453"/>
                <a:gd name="T43" fmla="*/ 499 h 565"/>
                <a:gd name="T44" fmla="*/ 35 w 453"/>
                <a:gd name="T45" fmla="*/ 462 h 565"/>
                <a:gd name="T46" fmla="*/ 12 w 453"/>
                <a:gd name="T47" fmla="*/ 425 h 565"/>
                <a:gd name="T48" fmla="*/ 0 w 453"/>
                <a:gd name="T49" fmla="*/ 384 h 565"/>
                <a:gd name="T50" fmla="*/ 4 w 453"/>
                <a:gd name="T51" fmla="*/ 340 h 565"/>
                <a:gd name="T52" fmla="*/ 24 w 453"/>
                <a:gd name="T53" fmla="*/ 293 h 565"/>
                <a:gd name="T54" fmla="*/ 22 w 453"/>
                <a:gd name="T55" fmla="*/ 274 h 565"/>
                <a:gd name="T56" fmla="*/ 23 w 453"/>
                <a:gd name="T57" fmla="*/ 253 h 565"/>
                <a:gd name="T58" fmla="*/ 29 w 453"/>
                <a:gd name="T59" fmla="*/ 230 h 565"/>
                <a:gd name="T60" fmla="*/ 35 w 453"/>
                <a:gd name="T61" fmla="*/ 208 h 565"/>
                <a:gd name="T62" fmla="*/ 44 w 453"/>
                <a:gd name="T63" fmla="*/ 190 h 565"/>
                <a:gd name="T64" fmla="*/ 31 w 453"/>
                <a:gd name="T65" fmla="*/ 164 h 565"/>
                <a:gd name="T66" fmla="*/ 30 w 453"/>
                <a:gd name="T67" fmla="*/ 119 h 565"/>
                <a:gd name="T68" fmla="*/ 48 w 453"/>
                <a:gd name="T69" fmla="*/ 73 h 565"/>
                <a:gd name="T70" fmla="*/ 77 w 453"/>
                <a:gd name="T71" fmla="*/ 43 h 565"/>
                <a:gd name="T72" fmla="*/ 109 w 453"/>
                <a:gd name="T73" fmla="*/ 48 h 565"/>
                <a:gd name="T74" fmla="*/ 130 w 453"/>
                <a:gd name="T75" fmla="*/ 89 h 565"/>
                <a:gd name="T76" fmla="*/ 143 w 453"/>
                <a:gd name="T77" fmla="*/ 110 h 565"/>
                <a:gd name="T78" fmla="*/ 161 w 453"/>
                <a:gd name="T79" fmla="*/ 121 h 565"/>
                <a:gd name="T80" fmla="*/ 168 w 453"/>
                <a:gd name="T81" fmla="*/ 106 h 565"/>
                <a:gd name="T82" fmla="*/ 171 w 453"/>
                <a:gd name="T83" fmla="*/ 79 h 565"/>
                <a:gd name="T84" fmla="*/ 175 w 453"/>
                <a:gd name="T85" fmla="*/ 51 h 565"/>
                <a:gd name="T86" fmla="*/ 181 w 453"/>
                <a:gd name="T87" fmla="*/ 26 h 565"/>
                <a:gd name="T88" fmla="*/ 190 w 453"/>
                <a:gd name="T89" fmla="*/ 7 h 565"/>
                <a:gd name="T90" fmla="*/ 208 w 453"/>
                <a:gd name="T91" fmla="*/ 4 h 565"/>
                <a:gd name="T92" fmla="*/ 228 w 453"/>
                <a:gd name="T93" fmla="*/ 27 h 565"/>
                <a:gd name="T94" fmla="*/ 237 w 453"/>
                <a:gd name="T95" fmla="*/ 57 h 565"/>
                <a:gd name="T96" fmla="*/ 245 w 453"/>
                <a:gd name="T97" fmla="*/ 90 h 565"/>
                <a:gd name="T98" fmla="*/ 261 w 453"/>
                <a:gd name="T99" fmla="*/ 121 h 565"/>
                <a:gd name="T100" fmla="*/ 297 w 453"/>
                <a:gd name="T101" fmla="*/ 149 h 565"/>
                <a:gd name="T102" fmla="*/ 316 w 453"/>
                <a:gd name="T103" fmla="*/ 156 h 565"/>
                <a:gd name="T104" fmla="*/ 344 w 453"/>
                <a:gd name="T105" fmla="*/ 162 h 565"/>
                <a:gd name="T106" fmla="*/ 377 w 453"/>
                <a:gd name="T107" fmla="*/ 164 h 565"/>
                <a:gd name="T108" fmla="*/ 408 w 453"/>
                <a:gd name="T109" fmla="*/ 157 h 565"/>
                <a:gd name="T110" fmla="*/ 432 w 453"/>
                <a:gd name="T111" fmla="*/ 138 h 565"/>
                <a:gd name="T112" fmla="*/ 447 w 453"/>
                <a:gd name="T113" fmla="*/ 139 h 565"/>
                <a:gd name="T114" fmla="*/ 452 w 453"/>
                <a:gd name="T115" fmla="*/ 166 h 565"/>
                <a:gd name="T116" fmla="*/ 447 w 453"/>
                <a:gd name="T117" fmla="*/ 203 h 5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53"/>
                <a:gd name="T178" fmla="*/ 0 h 565"/>
                <a:gd name="T179" fmla="*/ 453 w 453"/>
                <a:gd name="T180" fmla="*/ 565 h 5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53" h="565">
                  <a:moveTo>
                    <a:pt x="447" y="203"/>
                  </a:moveTo>
                  <a:lnTo>
                    <a:pt x="441" y="215"/>
                  </a:lnTo>
                  <a:lnTo>
                    <a:pt x="437" y="225"/>
                  </a:lnTo>
                  <a:lnTo>
                    <a:pt x="432" y="233"/>
                  </a:lnTo>
                  <a:lnTo>
                    <a:pt x="429" y="240"/>
                  </a:lnTo>
                  <a:lnTo>
                    <a:pt x="424" y="246"/>
                  </a:lnTo>
                  <a:lnTo>
                    <a:pt x="421" y="253"/>
                  </a:lnTo>
                  <a:lnTo>
                    <a:pt x="417" y="259"/>
                  </a:lnTo>
                  <a:lnTo>
                    <a:pt x="413" y="266"/>
                  </a:lnTo>
                  <a:lnTo>
                    <a:pt x="410" y="269"/>
                  </a:lnTo>
                  <a:lnTo>
                    <a:pt x="408" y="272"/>
                  </a:lnTo>
                  <a:lnTo>
                    <a:pt x="405" y="274"/>
                  </a:lnTo>
                  <a:lnTo>
                    <a:pt x="404" y="278"/>
                  </a:lnTo>
                  <a:lnTo>
                    <a:pt x="404" y="282"/>
                  </a:lnTo>
                  <a:lnTo>
                    <a:pt x="404" y="285"/>
                  </a:lnTo>
                  <a:lnTo>
                    <a:pt x="404" y="291"/>
                  </a:lnTo>
                  <a:lnTo>
                    <a:pt x="405" y="297"/>
                  </a:lnTo>
                  <a:lnTo>
                    <a:pt x="406" y="301"/>
                  </a:lnTo>
                  <a:lnTo>
                    <a:pt x="406" y="308"/>
                  </a:lnTo>
                  <a:lnTo>
                    <a:pt x="405" y="314"/>
                  </a:lnTo>
                  <a:lnTo>
                    <a:pt x="404" y="321"/>
                  </a:lnTo>
                  <a:lnTo>
                    <a:pt x="403" y="328"/>
                  </a:lnTo>
                  <a:lnTo>
                    <a:pt x="402" y="336"/>
                  </a:lnTo>
                  <a:lnTo>
                    <a:pt x="399" y="345"/>
                  </a:lnTo>
                  <a:lnTo>
                    <a:pt x="396" y="353"/>
                  </a:lnTo>
                  <a:lnTo>
                    <a:pt x="394" y="361"/>
                  </a:lnTo>
                  <a:lnTo>
                    <a:pt x="391" y="369"/>
                  </a:lnTo>
                  <a:lnTo>
                    <a:pt x="388" y="377"/>
                  </a:lnTo>
                  <a:lnTo>
                    <a:pt x="386" y="384"/>
                  </a:lnTo>
                  <a:lnTo>
                    <a:pt x="382" y="391"/>
                  </a:lnTo>
                  <a:lnTo>
                    <a:pt x="379" y="398"/>
                  </a:lnTo>
                  <a:lnTo>
                    <a:pt x="378" y="404"/>
                  </a:lnTo>
                  <a:lnTo>
                    <a:pt x="375" y="409"/>
                  </a:lnTo>
                  <a:lnTo>
                    <a:pt x="370" y="420"/>
                  </a:lnTo>
                  <a:lnTo>
                    <a:pt x="364" y="428"/>
                  </a:lnTo>
                  <a:lnTo>
                    <a:pt x="357" y="436"/>
                  </a:lnTo>
                  <a:lnTo>
                    <a:pt x="349" y="443"/>
                  </a:lnTo>
                  <a:lnTo>
                    <a:pt x="341" y="451"/>
                  </a:lnTo>
                  <a:lnTo>
                    <a:pt x="333" y="456"/>
                  </a:lnTo>
                  <a:lnTo>
                    <a:pt x="324" y="461"/>
                  </a:lnTo>
                  <a:lnTo>
                    <a:pt x="315" y="468"/>
                  </a:lnTo>
                  <a:lnTo>
                    <a:pt x="306" y="472"/>
                  </a:lnTo>
                  <a:lnTo>
                    <a:pt x="297" y="479"/>
                  </a:lnTo>
                  <a:lnTo>
                    <a:pt x="289" y="484"/>
                  </a:lnTo>
                  <a:lnTo>
                    <a:pt x="280" y="489"/>
                  </a:lnTo>
                  <a:lnTo>
                    <a:pt x="273" y="497"/>
                  </a:lnTo>
                  <a:lnTo>
                    <a:pt x="265" y="504"/>
                  </a:lnTo>
                  <a:lnTo>
                    <a:pt x="258" y="512"/>
                  </a:lnTo>
                  <a:lnTo>
                    <a:pt x="252" y="521"/>
                  </a:lnTo>
                  <a:lnTo>
                    <a:pt x="242" y="536"/>
                  </a:lnTo>
                  <a:lnTo>
                    <a:pt x="231" y="547"/>
                  </a:lnTo>
                  <a:lnTo>
                    <a:pt x="221" y="555"/>
                  </a:lnTo>
                  <a:lnTo>
                    <a:pt x="210" y="560"/>
                  </a:lnTo>
                  <a:lnTo>
                    <a:pt x="198" y="563"/>
                  </a:lnTo>
                  <a:lnTo>
                    <a:pt x="187" y="564"/>
                  </a:lnTo>
                  <a:lnTo>
                    <a:pt x="175" y="562"/>
                  </a:lnTo>
                  <a:lnTo>
                    <a:pt x="163" y="560"/>
                  </a:lnTo>
                  <a:lnTo>
                    <a:pt x="151" y="555"/>
                  </a:lnTo>
                  <a:lnTo>
                    <a:pt x="139" y="550"/>
                  </a:lnTo>
                  <a:lnTo>
                    <a:pt x="127" y="543"/>
                  </a:lnTo>
                  <a:lnTo>
                    <a:pt x="117" y="537"/>
                  </a:lnTo>
                  <a:lnTo>
                    <a:pt x="107" y="530"/>
                  </a:lnTo>
                  <a:lnTo>
                    <a:pt x="97" y="523"/>
                  </a:lnTo>
                  <a:lnTo>
                    <a:pt x="88" y="516"/>
                  </a:lnTo>
                  <a:lnTo>
                    <a:pt x="80" y="511"/>
                  </a:lnTo>
                  <a:lnTo>
                    <a:pt x="67" y="499"/>
                  </a:lnTo>
                  <a:lnTo>
                    <a:pt x="56" y="487"/>
                  </a:lnTo>
                  <a:lnTo>
                    <a:pt x="45" y="475"/>
                  </a:lnTo>
                  <a:lnTo>
                    <a:pt x="35" y="462"/>
                  </a:lnTo>
                  <a:lnTo>
                    <a:pt x="26" y="451"/>
                  </a:lnTo>
                  <a:lnTo>
                    <a:pt x="18" y="437"/>
                  </a:lnTo>
                  <a:lnTo>
                    <a:pt x="12" y="425"/>
                  </a:lnTo>
                  <a:lnTo>
                    <a:pt x="6" y="411"/>
                  </a:lnTo>
                  <a:lnTo>
                    <a:pt x="3" y="398"/>
                  </a:lnTo>
                  <a:lnTo>
                    <a:pt x="0" y="384"/>
                  </a:lnTo>
                  <a:lnTo>
                    <a:pt x="0" y="370"/>
                  </a:lnTo>
                  <a:lnTo>
                    <a:pt x="1" y="355"/>
                  </a:lnTo>
                  <a:lnTo>
                    <a:pt x="4" y="340"/>
                  </a:lnTo>
                  <a:lnTo>
                    <a:pt x="8" y="326"/>
                  </a:lnTo>
                  <a:lnTo>
                    <a:pt x="15" y="309"/>
                  </a:lnTo>
                  <a:lnTo>
                    <a:pt x="24" y="293"/>
                  </a:lnTo>
                  <a:lnTo>
                    <a:pt x="23" y="288"/>
                  </a:lnTo>
                  <a:lnTo>
                    <a:pt x="22" y="282"/>
                  </a:lnTo>
                  <a:lnTo>
                    <a:pt x="22" y="274"/>
                  </a:lnTo>
                  <a:lnTo>
                    <a:pt x="22" y="268"/>
                  </a:lnTo>
                  <a:lnTo>
                    <a:pt x="23" y="261"/>
                  </a:lnTo>
                  <a:lnTo>
                    <a:pt x="23" y="253"/>
                  </a:lnTo>
                  <a:lnTo>
                    <a:pt x="25" y="246"/>
                  </a:lnTo>
                  <a:lnTo>
                    <a:pt x="27" y="237"/>
                  </a:lnTo>
                  <a:lnTo>
                    <a:pt x="29" y="230"/>
                  </a:lnTo>
                  <a:lnTo>
                    <a:pt x="30" y="222"/>
                  </a:lnTo>
                  <a:lnTo>
                    <a:pt x="32" y="215"/>
                  </a:lnTo>
                  <a:lnTo>
                    <a:pt x="35" y="208"/>
                  </a:lnTo>
                  <a:lnTo>
                    <a:pt x="38" y="201"/>
                  </a:lnTo>
                  <a:lnTo>
                    <a:pt x="40" y="195"/>
                  </a:lnTo>
                  <a:lnTo>
                    <a:pt x="44" y="190"/>
                  </a:lnTo>
                  <a:lnTo>
                    <a:pt x="46" y="184"/>
                  </a:lnTo>
                  <a:lnTo>
                    <a:pt x="38" y="175"/>
                  </a:lnTo>
                  <a:lnTo>
                    <a:pt x="31" y="164"/>
                  </a:lnTo>
                  <a:lnTo>
                    <a:pt x="29" y="150"/>
                  </a:lnTo>
                  <a:lnTo>
                    <a:pt x="28" y="135"/>
                  </a:lnTo>
                  <a:lnTo>
                    <a:pt x="30" y="119"/>
                  </a:lnTo>
                  <a:lnTo>
                    <a:pt x="35" y="103"/>
                  </a:lnTo>
                  <a:lnTo>
                    <a:pt x="41" y="87"/>
                  </a:lnTo>
                  <a:lnTo>
                    <a:pt x="48" y="73"/>
                  </a:lnTo>
                  <a:lnTo>
                    <a:pt x="57" y="60"/>
                  </a:lnTo>
                  <a:lnTo>
                    <a:pt x="67" y="49"/>
                  </a:lnTo>
                  <a:lnTo>
                    <a:pt x="77" y="43"/>
                  </a:lnTo>
                  <a:lnTo>
                    <a:pt x="88" y="40"/>
                  </a:lnTo>
                  <a:lnTo>
                    <a:pt x="99" y="41"/>
                  </a:lnTo>
                  <a:lnTo>
                    <a:pt x="109" y="48"/>
                  </a:lnTo>
                  <a:lnTo>
                    <a:pt x="119" y="60"/>
                  </a:lnTo>
                  <a:lnTo>
                    <a:pt x="127" y="79"/>
                  </a:lnTo>
                  <a:lnTo>
                    <a:pt x="130" y="89"/>
                  </a:lnTo>
                  <a:lnTo>
                    <a:pt x="134" y="97"/>
                  </a:lnTo>
                  <a:lnTo>
                    <a:pt x="137" y="103"/>
                  </a:lnTo>
                  <a:lnTo>
                    <a:pt x="143" y="110"/>
                  </a:lnTo>
                  <a:lnTo>
                    <a:pt x="148" y="114"/>
                  </a:lnTo>
                  <a:lnTo>
                    <a:pt x="154" y="118"/>
                  </a:lnTo>
                  <a:lnTo>
                    <a:pt x="161" y="121"/>
                  </a:lnTo>
                  <a:lnTo>
                    <a:pt x="167" y="122"/>
                  </a:lnTo>
                  <a:lnTo>
                    <a:pt x="167" y="114"/>
                  </a:lnTo>
                  <a:lnTo>
                    <a:pt x="168" y="106"/>
                  </a:lnTo>
                  <a:lnTo>
                    <a:pt x="170" y="98"/>
                  </a:lnTo>
                  <a:lnTo>
                    <a:pt x="170" y="89"/>
                  </a:lnTo>
                  <a:lnTo>
                    <a:pt x="171" y="79"/>
                  </a:lnTo>
                  <a:lnTo>
                    <a:pt x="172" y="70"/>
                  </a:lnTo>
                  <a:lnTo>
                    <a:pt x="174" y="61"/>
                  </a:lnTo>
                  <a:lnTo>
                    <a:pt x="175" y="51"/>
                  </a:lnTo>
                  <a:lnTo>
                    <a:pt x="178" y="42"/>
                  </a:lnTo>
                  <a:lnTo>
                    <a:pt x="179" y="34"/>
                  </a:lnTo>
                  <a:lnTo>
                    <a:pt x="181" y="26"/>
                  </a:lnTo>
                  <a:lnTo>
                    <a:pt x="184" y="19"/>
                  </a:lnTo>
                  <a:lnTo>
                    <a:pt x="187" y="13"/>
                  </a:lnTo>
                  <a:lnTo>
                    <a:pt x="190" y="7"/>
                  </a:lnTo>
                  <a:lnTo>
                    <a:pt x="193" y="3"/>
                  </a:lnTo>
                  <a:lnTo>
                    <a:pt x="196" y="0"/>
                  </a:lnTo>
                  <a:lnTo>
                    <a:pt x="208" y="4"/>
                  </a:lnTo>
                  <a:lnTo>
                    <a:pt x="217" y="11"/>
                  </a:lnTo>
                  <a:lnTo>
                    <a:pt x="223" y="18"/>
                  </a:lnTo>
                  <a:lnTo>
                    <a:pt x="228" y="27"/>
                  </a:lnTo>
                  <a:lnTo>
                    <a:pt x="232" y="36"/>
                  </a:lnTo>
                  <a:lnTo>
                    <a:pt x="235" y="46"/>
                  </a:lnTo>
                  <a:lnTo>
                    <a:pt x="237" y="57"/>
                  </a:lnTo>
                  <a:lnTo>
                    <a:pt x="239" y="67"/>
                  </a:lnTo>
                  <a:lnTo>
                    <a:pt x="241" y="78"/>
                  </a:lnTo>
                  <a:lnTo>
                    <a:pt x="245" y="90"/>
                  </a:lnTo>
                  <a:lnTo>
                    <a:pt x="248" y="101"/>
                  </a:lnTo>
                  <a:lnTo>
                    <a:pt x="254" y="112"/>
                  </a:lnTo>
                  <a:lnTo>
                    <a:pt x="261" y="121"/>
                  </a:lnTo>
                  <a:lnTo>
                    <a:pt x="270" y="131"/>
                  </a:lnTo>
                  <a:lnTo>
                    <a:pt x="283" y="141"/>
                  </a:lnTo>
                  <a:lnTo>
                    <a:pt x="297" y="149"/>
                  </a:lnTo>
                  <a:lnTo>
                    <a:pt x="302" y="151"/>
                  </a:lnTo>
                  <a:lnTo>
                    <a:pt x="309" y="154"/>
                  </a:lnTo>
                  <a:lnTo>
                    <a:pt x="316" y="156"/>
                  </a:lnTo>
                  <a:lnTo>
                    <a:pt x="325" y="158"/>
                  </a:lnTo>
                  <a:lnTo>
                    <a:pt x="334" y="161"/>
                  </a:lnTo>
                  <a:lnTo>
                    <a:pt x="344" y="162"/>
                  </a:lnTo>
                  <a:lnTo>
                    <a:pt x="354" y="164"/>
                  </a:lnTo>
                  <a:lnTo>
                    <a:pt x="366" y="164"/>
                  </a:lnTo>
                  <a:lnTo>
                    <a:pt x="377" y="164"/>
                  </a:lnTo>
                  <a:lnTo>
                    <a:pt x="387" y="162"/>
                  </a:lnTo>
                  <a:lnTo>
                    <a:pt x="398" y="160"/>
                  </a:lnTo>
                  <a:lnTo>
                    <a:pt x="408" y="157"/>
                  </a:lnTo>
                  <a:lnTo>
                    <a:pt x="417" y="152"/>
                  </a:lnTo>
                  <a:lnTo>
                    <a:pt x="425" y="146"/>
                  </a:lnTo>
                  <a:lnTo>
                    <a:pt x="432" y="138"/>
                  </a:lnTo>
                  <a:lnTo>
                    <a:pt x="439" y="128"/>
                  </a:lnTo>
                  <a:lnTo>
                    <a:pt x="443" y="132"/>
                  </a:lnTo>
                  <a:lnTo>
                    <a:pt x="447" y="139"/>
                  </a:lnTo>
                  <a:lnTo>
                    <a:pt x="449" y="147"/>
                  </a:lnTo>
                  <a:lnTo>
                    <a:pt x="451" y="156"/>
                  </a:lnTo>
                  <a:lnTo>
                    <a:pt x="452" y="166"/>
                  </a:lnTo>
                  <a:lnTo>
                    <a:pt x="452" y="178"/>
                  </a:lnTo>
                  <a:lnTo>
                    <a:pt x="449" y="190"/>
                  </a:lnTo>
                  <a:lnTo>
                    <a:pt x="447" y="203"/>
                  </a:lnTo>
                </a:path>
              </a:pathLst>
            </a:custGeom>
            <a:solidFill>
              <a:srgbClr val="FFC080"/>
            </a:solidFill>
            <a:ln w="12700" cap="rnd">
              <a:solidFill>
                <a:srgbClr val="000000"/>
              </a:solidFill>
              <a:round/>
              <a:headEnd/>
              <a:tailEnd/>
            </a:ln>
          </p:spPr>
          <p:txBody>
            <a:bodyPr/>
            <a:lstStyle/>
            <a:p>
              <a:endParaRPr lang="en-US">
                <a:solidFill>
                  <a:srgbClr val="000000"/>
                </a:solidFill>
              </a:endParaRPr>
            </a:p>
          </p:txBody>
        </p:sp>
        <p:sp>
          <p:nvSpPr>
            <p:cNvPr id="28702" name="Freeform 606"/>
            <p:cNvSpPr>
              <a:spLocks/>
            </p:cNvSpPr>
            <p:nvPr/>
          </p:nvSpPr>
          <p:spPr bwMode="auto">
            <a:xfrm>
              <a:off x="2924" y="1838"/>
              <a:ext cx="17" cy="37"/>
            </a:xfrm>
            <a:custGeom>
              <a:avLst/>
              <a:gdLst>
                <a:gd name="T0" fmla="*/ 2 w 17"/>
                <a:gd name="T1" fmla="*/ 32 h 37"/>
                <a:gd name="T2" fmla="*/ 2 w 17"/>
                <a:gd name="T3" fmla="*/ 32 h 37"/>
                <a:gd name="T4" fmla="*/ 1 w 17"/>
                <a:gd name="T5" fmla="*/ 27 h 37"/>
                <a:gd name="T6" fmla="*/ 0 w 17"/>
                <a:gd name="T7" fmla="*/ 22 h 37"/>
                <a:gd name="T8" fmla="*/ 0 w 17"/>
                <a:gd name="T9" fmla="*/ 17 h 37"/>
                <a:gd name="T10" fmla="*/ 1 w 17"/>
                <a:gd name="T11" fmla="*/ 13 h 37"/>
                <a:gd name="T12" fmla="*/ 3 w 17"/>
                <a:gd name="T13" fmla="*/ 9 h 37"/>
                <a:gd name="T14" fmla="*/ 5 w 17"/>
                <a:gd name="T15" fmla="*/ 6 h 37"/>
                <a:gd name="T16" fmla="*/ 7 w 17"/>
                <a:gd name="T17" fmla="*/ 3 h 37"/>
                <a:gd name="T18" fmla="*/ 9 w 17"/>
                <a:gd name="T19" fmla="*/ 0 h 37"/>
                <a:gd name="T20" fmla="*/ 16 w 17"/>
                <a:gd name="T21" fmla="*/ 9 h 37"/>
                <a:gd name="T22" fmla="*/ 14 w 17"/>
                <a:gd name="T23" fmla="*/ 11 h 37"/>
                <a:gd name="T24" fmla="*/ 12 w 17"/>
                <a:gd name="T25" fmla="*/ 13 h 37"/>
                <a:gd name="T26" fmla="*/ 11 w 17"/>
                <a:gd name="T27" fmla="*/ 15 h 37"/>
                <a:gd name="T28" fmla="*/ 10 w 17"/>
                <a:gd name="T29" fmla="*/ 16 h 37"/>
                <a:gd name="T30" fmla="*/ 10 w 17"/>
                <a:gd name="T31" fmla="*/ 18 h 37"/>
                <a:gd name="T32" fmla="*/ 10 w 17"/>
                <a:gd name="T33" fmla="*/ 21 h 37"/>
                <a:gd name="T34" fmla="*/ 10 w 17"/>
                <a:gd name="T35" fmla="*/ 24 h 37"/>
                <a:gd name="T36" fmla="*/ 11 w 17"/>
                <a:gd name="T37" fmla="*/ 30 h 37"/>
                <a:gd name="T38" fmla="*/ 11 w 17"/>
                <a:gd name="T39" fmla="*/ 29 h 37"/>
                <a:gd name="T40" fmla="*/ 11 w 17"/>
                <a:gd name="T41" fmla="*/ 34 h 37"/>
                <a:gd name="T42" fmla="*/ 9 w 17"/>
                <a:gd name="T43" fmla="*/ 36 h 37"/>
                <a:gd name="T44" fmla="*/ 5 w 17"/>
                <a:gd name="T45" fmla="*/ 36 h 37"/>
                <a:gd name="T46" fmla="*/ 2 w 17"/>
                <a:gd name="T47" fmla="*/ 33 h 37"/>
                <a:gd name="T48" fmla="*/ 2 w 17"/>
                <a:gd name="T49" fmla="*/ 32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
                <a:gd name="T76" fmla="*/ 0 h 37"/>
                <a:gd name="T77" fmla="*/ 17 w 17"/>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 h="37">
                  <a:moveTo>
                    <a:pt x="2" y="32"/>
                  </a:moveTo>
                  <a:lnTo>
                    <a:pt x="2" y="32"/>
                  </a:lnTo>
                  <a:lnTo>
                    <a:pt x="1" y="27"/>
                  </a:lnTo>
                  <a:lnTo>
                    <a:pt x="0" y="22"/>
                  </a:lnTo>
                  <a:lnTo>
                    <a:pt x="0" y="17"/>
                  </a:lnTo>
                  <a:lnTo>
                    <a:pt x="1" y="13"/>
                  </a:lnTo>
                  <a:lnTo>
                    <a:pt x="3" y="9"/>
                  </a:lnTo>
                  <a:lnTo>
                    <a:pt x="5" y="6"/>
                  </a:lnTo>
                  <a:lnTo>
                    <a:pt x="7" y="3"/>
                  </a:lnTo>
                  <a:lnTo>
                    <a:pt x="9" y="0"/>
                  </a:lnTo>
                  <a:lnTo>
                    <a:pt x="16" y="9"/>
                  </a:lnTo>
                  <a:lnTo>
                    <a:pt x="14" y="11"/>
                  </a:lnTo>
                  <a:lnTo>
                    <a:pt x="12" y="13"/>
                  </a:lnTo>
                  <a:lnTo>
                    <a:pt x="11" y="15"/>
                  </a:lnTo>
                  <a:lnTo>
                    <a:pt x="10" y="16"/>
                  </a:lnTo>
                  <a:lnTo>
                    <a:pt x="10" y="18"/>
                  </a:lnTo>
                  <a:lnTo>
                    <a:pt x="10" y="21"/>
                  </a:lnTo>
                  <a:lnTo>
                    <a:pt x="10" y="24"/>
                  </a:lnTo>
                  <a:lnTo>
                    <a:pt x="11" y="30"/>
                  </a:lnTo>
                  <a:lnTo>
                    <a:pt x="11" y="29"/>
                  </a:lnTo>
                  <a:lnTo>
                    <a:pt x="11" y="34"/>
                  </a:lnTo>
                  <a:lnTo>
                    <a:pt x="9" y="36"/>
                  </a:lnTo>
                  <a:lnTo>
                    <a:pt x="5" y="36"/>
                  </a:lnTo>
                  <a:lnTo>
                    <a:pt x="2" y="33"/>
                  </a:lnTo>
                  <a:lnTo>
                    <a:pt x="2" y="32"/>
                  </a:lnTo>
                </a:path>
              </a:pathLst>
            </a:custGeom>
            <a:solidFill>
              <a:srgbClr val="000000"/>
            </a:solidFill>
            <a:ln w="12700" cap="rnd">
              <a:noFill/>
              <a:round/>
              <a:headEnd/>
              <a:tailEnd/>
            </a:ln>
          </p:spPr>
          <p:txBody>
            <a:bodyPr/>
            <a:lstStyle/>
            <a:p>
              <a:endParaRPr lang="en-US">
                <a:solidFill>
                  <a:srgbClr val="000000"/>
                </a:solidFill>
              </a:endParaRPr>
            </a:p>
          </p:txBody>
        </p:sp>
        <p:sp>
          <p:nvSpPr>
            <p:cNvPr id="28703" name="Freeform 607"/>
            <p:cNvSpPr>
              <a:spLocks/>
            </p:cNvSpPr>
            <p:nvPr/>
          </p:nvSpPr>
          <p:spPr bwMode="auto">
            <a:xfrm>
              <a:off x="2544" y="1608"/>
              <a:ext cx="110" cy="153"/>
            </a:xfrm>
            <a:custGeom>
              <a:avLst/>
              <a:gdLst>
                <a:gd name="T0" fmla="*/ 97 w 110"/>
                <a:gd name="T1" fmla="*/ 45 h 153"/>
                <a:gd name="T2" fmla="*/ 97 w 110"/>
                <a:gd name="T3" fmla="*/ 47 h 153"/>
                <a:gd name="T4" fmla="*/ 88 w 110"/>
                <a:gd name="T5" fmla="*/ 30 h 153"/>
                <a:gd name="T6" fmla="*/ 80 w 110"/>
                <a:gd name="T7" fmla="*/ 18 h 153"/>
                <a:gd name="T8" fmla="*/ 72 w 110"/>
                <a:gd name="T9" fmla="*/ 14 h 153"/>
                <a:gd name="T10" fmla="*/ 65 w 110"/>
                <a:gd name="T11" fmla="*/ 13 h 153"/>
                <a:gd name="T12" fmla="*/ 56 w 110"/>
                <a:gd name="T13" fmla="*/ 15 h 153"/>
                <a:gd name="T14" fmla="*/ 48 w 110"/>
                <a:gd name="T15" fmla="*/ 21 h 153"/>
                <a:gd name="T16" fmla="*/ 39 w 110"/>
                <a:gd name="T17" fmla="*/ 31 h 153"/>
                <a:gd name="T18" fmla="*/ 31 w 110"/>
                <a:gd name="T19" fmla="*/ 41 h 153"/>
                <a:gd name="T20" fmla="*/ 24 w 110"/>
                <a:gd name="T21" fmla="*/ 55 h 153"/>
                <a:gd name="T22" fmla="*/ 19 w 110"/>
                <a:gd name="T23" fmla="*/ 69 h 153"/>
                <a:gd name="T24" fmla="*/ 15 w 110"/>
                <a:gd name="T25" fmla="*/ 85 h 153"/>
                <a:gd name="T26" fmla="*/ 13 w 110"/>
                <a:gd name="T27" fmla="*/ 99 h 153"/>
                <a:gd name="T28" fmla="*/ 13 w 110"/>
                <a:gd name="T29" fmla="*/ 113 h 153"/>
                <a:gd name="T30" fmla="*/ 16 w 110"/>
                <a:gd name="T31" fmla="*/ 125 h 153"/>
                <a:gd name="T32" fmla="*/ 20 w 110"/>
                <a:gd name="T33" fmla="*/ 135 h 153"/>
                <a:gd name="T34" fmla="*/ 28 w 110"/>
                <a:gd name="T35" fmla="*/ 142 h 153"/>
                <a:gd name="T36" fmla="*/ 20 w 110"/>
                <a:gd name="T37" fmla="*/ 152 h 153"/>
                <a:gd name="T38" fmla="*/ 10 w 110"/>
                <a:gd name="T39" fmla="*/ 142 h 153"/>
                <a:gd name="T40" fmla="*/ 3 w 110"/>
                <a:gd name="T41" fmla="*/ 128 h 153"/>
                <a:gd name="T42" fmla="*/ 1 w 110"/>
                <a:gd name="T43" fmla="*/ 114 h 153"/>
                <a:gd name="T44" fmla="*/ 0 w 110"/>
                <a:gd name="T45" fmla="*/ 98 h 153"/>
                <a:gd name="T46" fmla="*/ 3 w 110"/>
                <a:gd name="T47" fmla="*/ 81 h 153"/>
                <a:gd name="T48" fmla="*/ 7 w 110"/>
                <a:gd name="T49" fmla="*/ 66 h 153"/>
                <a:gd name="T50" fmla="*/ 13 w 110"/>
                <a:gd name="T51" fmla="*/ 50 h 153"/>
                <a:gd name="T52" fmla="*/ 20 w 110"/>
                <a:gd name="T53" fmla="*/ 35 h 153"/>
                <a:gd name="T54" fmla="*/ 29 w 110"/>
                <a:gd name="T55" fmla="*/ 22 h 153"/>
                <a:gd name="T56" fmla="*/ 40 w 110"/>
                <a:gd name="T57" fmla="*/ 11 h 153"/>
                <a:gd name="T58" fmla="*/ 51 w 110"/>
                <a:gd name="T59" fmla="*/ 4 h 153"/>
                <a:gd name="T60" fmla="*/ 64 w 110"/>
                <a:gd name="T61" fmla="*/ 0 h 153"/>
                <a:gd name="T62" fmla="*/ 76 w 110"/>
                <a:gd name="T63" fmla="*/ 2 h 153"/>
                <a:gd name="T64" fmla="*/ 88 w 110"/>
                <a:gd name="T65" fmla="*/ 10 h 153"/>
                <a:gd name="T66" fmla="*/ 99 w 110"/>
                <a:gd name="T67" fmla="*/ 23 h 153"/>
                <a:gd name="T68" fmla="*/ 108 w 110"/>
                <a:gd name="T69" fmla="*/ 42 h 153"/>
                <a:gd name="T70" fmla="*/ 108 w 110"/>
                <a:gd name="T71" fmla="*/ 44 h 153"/>
                <a:gd name="T72" fmla="*/ 108 w 110"/>
                <a:gd name="T73" fmla="*/ 42 h 153"/>
                <a:gd name="T74" fmla="*/ 109 w 110"/>
                <a:gd name="T75" fmla="*/ 45 h 153"/>
                <a:gd name="T76" fmla="*/ 108 w 110"/>
                <a:gd name="T77" fmla="*/ 47 h 153"/>
                <a:gd name="T78" fmla="*/ 107 w 110"/>
                <a:gd name="T79" fmla="*/ 49 h 153"/>
                <a:gd name="T80" fmla="*/ 105 w 110"/>
                <a:gd name="T81" fmla="*/ 51 h 153"/>
                <a:gd name="T82" fmla="*/ 102 w 110"/>
                <a:gd name="T83" fmla="*/ 51 h 153"/>
                <a:gd name="T84" fmla="*/ 100 w 110"/>
                <a:gd name="T85" fmla="*/ 51 h 153"/>
                <a:gd name="T86" fmla="*/ 98 w 110"/>
                <a:gd name="T87" fmla="*/ 49 h 153"/>
                <a:gd name="T88" fmla="*/ 97 w 110"/>
                <a:gd name="T89" fmla="*/ 47 h 153"/>
                <a:gd name="T90" fmla="*/ 97 w 110"/>
                <a:gd name="T91" fmla="*/ 45 h 15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0"/>
                <a:gd name="T139" fmla="*/ 0 h 153"/>
                <a:gd name="T140" fmla="*/ 110 w 110"/>
                <a:gd name="T141" fmla="*/ 153 h 15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0" h="153">
                  <a:moveTo>
                    <a:pt x="97" y="45"/>
                  </a:moveTo>
                  <a:lnTo>
                    <a:pt x="97" y="47"/>
                  </a:lnTo>
                  <a:lnTo>
                    <a:pt x="88" y="30"/>
                  </a:lnTo>
                  <a:lnTo>
                    <a:pt x="80" y="18"/>
                  </a:lnTo>
                  <a:lnTo>
                    <a:pt x="72" y="14"/>
                  </a:lnTo>
                  <a:lnTo>
                    <a:pt x="65" y="13"/>
                  </a:lnTo>
                  <a:lnTo>
                    <a:pt x="56" y="15"/>
                  </a:lnTo>
                  <a:lnTo>
                    <a:pt x="48" y="21"/>
                  </a:lnTo>
                  <a:lnTo>
                    <a:pt x="39" y="31"/>
                  </a:lnTo>
                  <a:lnTo>
                    <a:pt x="31" y="41"/>
                  </a:lnTo>
                  <a:lnTo>
                    <a:pt x="24" y="55"/>
                  </a:lnTo>
                  <a:lnTo>
                    <a:pt x="19" y="69"/>
                  </a:lnTo>
                  <a:lnTo>
                    <a:pt x="15" y="85"/>
                  </a:lnTo>
                  <a:lnTo>
                    <a:pt x="13" y="99"/>
                  </a:lnTo>
                  <a:lnTo>
                    <a:pt x="13" y="113"/>
                  </a:lnTo>
                  <a:lnTo>
                    <a:pt x="16" y="125"/>
                  </a:lnTo>
                  <a:lnTo>
                    <a:pt x="20" y="135"/>
                  </a:lnTo>
                  <a:lnTo>
                    <a:pt x="28" y="142"/>
                  </a:lnTo>
                  <a:lnTo>
                    <a:pt x="20" y="152"/>
                  </a:lnTo>
                  <a:lnTo>
                    <a:pt x="10" y="142"/>
                  </a:lnTo>
                  <a:lnTo>
                    <a:pt x="3" y="128"/>
                  </a:lnTo>
                  <a:lnTo>
                    <a:pt x="1" y="114"/>
                  </a:lnTo>
                  <a:lnTo>
                    <a:pt x="0" y="98"/>
                  </a:lnTo>
                  <a:lnTo>
                    <a:pt x="3" y="81"/>
                  </a:lnTo>
                  <a:lnTo>
                    <a:pt x="7" y="66"/>
                  </a:lnTo>
                  <a:lnTo>
                    <a:pt x="13" y="50"/>
                  </a:lnTo>
                  <a:lnTo>
                    <a:pt x="20" y="35"/>
                  </a:lnTo>
                  <a:lnTo>
                    <a:pt x="29" y="22"/>
                  </a:lnTo>
                  <a:lnTo>
                    <a:pt x="40" y="11"/>
                  </a:lnTo>
                  <a:lnTo>
                    <a:pt x="51" y="4"/>
                  </a:lnTo>
                  <a:lnTo>
                    <a:pt x="64" y="0"/>
                  </a:lnTo>
                  <a:lnTo>
                    <a:pt x="76" y="2"/>
                  </a:lnTo>
                  <a:lnTo>
                    <a:pt x="88" y="10"/>
                  </a:lnTo>
                  <a:lnTo>
                    <a:pt x="99" y="23"/>
                  </a:lnTo>
                  <a:lnTo>
                    <a:pt x="108" y="42"/>
                  </a:lnTo>
                  <a:lnTo>
                    <a:pt x="108" y="44"/>
                  </a:lnTo>
                  <a:lnTo>
                    <a:pt x="108" y="42"/>
                  </a:lnTo>
                  <a:lnTo>
                    <a:pt x="109" y="45"/>
                  </a:lnTo>
                  <a:lnTo>
                    <a:pt x="108" y="47"/>
                  </a:lnTo>
                  <a:lnTo>
                    <a:pt x="107" y="49"/>
                  </a:lnTo>
                  <a:lnTo>
                    <a:pt x="105" y="51"/>
                  </a:lnTo>
                  <a:lnTo>
                    <a:pt x="102" y="51"/>
                  </a:lnTo>
                  <a:lnTo>
                    <a:pt x="100" y="51"/>
                  </a:lnTo>
                  <a:lnTo>
                    <a:pt x="98" y="49"/>
                  </a:lnTo>
                  <a:lnTo>
                    <a:pt x="97" y="47"/>
                  </a:lnTo>
                  <a:lnTo>
                    <a:pt x="97" y="45"/>
                  </a:lnTo>
                </a:path>
              </a:pathLst>
            </a:custGeom>
            <a:solidFill>
              <a:srgbClr val="000000"/>
            </a:solidFill>
            <a:ln w="12700" cap="rnd">
              <a:noFill/>
              <a:round/>
              <a:headEnd/>
              <a:tailEnd/>
            </a:ln>
          </p:spPr>
          <p:txBody>
            <a:bodyPr/>
            <a:lstStyle/>
            <a:p>
              <a:endParaRPr lang="en-US">
                <a:solidFill>
                  <a:srgbClr val="000000"/>
                </a:solidFill>
              </a:endParaRPr>
            </a:p>
          </p:txBody>
        </p:sp>
        <p:sp>
          <p:nvSpPr>
            <p:cNvPr id="28704" name="Freeform 608"/>
            <p:cNvSpPr>
              <a:spLocks/>
            </p:cNvSpPr>
            <p:nvPr/>
          </p:nvSpPr>
          <p:spPr bwMode="auto">
            <a:xfrm>
              <a:off x="2646" y="1652"/>
              <a:ext cx="47" cy="48"/>
            </a:xfrm>
            <a:custGeom>
              <a:avLst/>
              <a:gdLst>
                <a:gd name="T0" fmla="*/ 46 w 47"/>
                <a:gd name="T1" fmla="*/ 42 h 48"/>
                <a:gd name="T2" fmla="*/ 39 w 47"/>
                <a:gd name="T3" fmla="*/ 47 h 48"/>
                <a:gd name="T4" fmla="*/ 32 w 47"/>
                <a:gd name="T5" fmla="*/ 45 h 48"/>
                <a:gd name="T6" fmla="*/ 26 w 47"/>
                <a:gd name="T7" fmla="*/ 43 h 48"/>
                <a:gd name="T8" fmla="*/ 20 w 47"/>
                <a:gd name="T9" fmla="*/ 39 h 48"/>
                <a:gd name="T10" fmla="*/ 15 w 47"/>
                <a:gd name="T11" fmla="*/ 34 h 48"/>
                <a:gd name="T12" fmla="*/ 10 w 47"/>
                <a:gd name="T13" fmla="*/ 27 h 48"/>
                <a:gd name="T14" fmla="*/ 5 w 47"/>
                <a:gd name="T15" fmla="*/ 20 h 48"/>
                <a:gd name="T16" fmla="*/ 2 w 47"/>
                <a:gd name="T17" fmla="*/ 12 h 48"/>
                <a:gd name="T18" fmla="*/ 0 w 47"/>
                <a:gd name="T19" fmla="*/ 2 h 48"/>
                <a:gd name="T20" fmla="*/ 10 w 47"/>
                <a:gd name="T21" fmla="*/ 0 h 48"/>
                <a:gd name="T22" fmla="*/ 13 w 47"/>
                <a:gd name="T23" fmla="*/ 8 h 48"/>
                <a:gd name="T24" fmla="*/ 15 w 47"/>
                <a:gd name="T25" fmla="*/ 14 h 48"/>
                <a:gd name="T26" fmla="*/ 19 w 47"/>
                <a:gd name="T27" fmla="*/ 20 h 48"/>
                <a:gd name="T28" fmla="*/ 23 w 47"/>
                <a:gd name="T29" fmla="*/ 25 h 48"/>
                <a:gd name="T30" fmla="*/ 27 w 47"/>
                <a:gd name="T31" fmla="*/ 29 h 48"/>
                <a:gd name="T32" fmla="*/ 31 w 47"/>
                <a:gd name="T33" fmla="*/ 32 h 48"/>
                <a:gd name="T34" fmla="*/ 36 w 47"/>
                <a:gd name="T35" fmla="*/ 34 h 48"/>
                <a:gd name="T36" fmla="*/ 41 w 47"/>
                <a:gd name="T37" fmla="*/ 35 h 48"/>
                <a:gd name="T38" fmla="*/ 35 w 47"/>
                <a:gd name="T39" fmla="*/ 40 h 48"/>
                <a:gd name="T40" fmla="*/ 41 w 47"/>
                <a:gd name="T41" fmla="*/ 35 h 48"/>
                <a:gd name="T42" fmla="*/ 44 w 47"/>
                <a:gd name="T43" fmla="*/ 38 h 48"/>
                <a:gd name="T44" fmla="*/ 46 w 47"/>
                <a:gd name="T45" fmla="*/ 42 h 48"/>
                <a:gd name="T46" fmla="*/ 44 w 47"/>
                <a:gd name="T47" fmla="*/ 45 h 48"/>
                <a:gd name="T48" fmla="*/ 39 w 47"/>
                <a:gd name="T49" fmla="*/ 47 h 48"/>
                <a:gd name="T50" fmla="*/ 46 w 47"/>
                <a:gd name="T51" fmla="*/ 42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
                <a:gd name="T79" fmla="*/ 0 h 48"/>
                <a:gd name="T80" fmla="*/ 47 w 47"/>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 h="48">
                  <a:moveTo>
                    <a:pt x="46" y="42"/>
                  </a:moveTo>
                  <a:lnTo>
                    <a:pt x="39" y="47"/>
                  </a:lnTo>
                  <a:lnTo>
                    <a:pt x="32" y="45"/>
                  </a:lnTo>
                  <a:lnTo>
                    <a:pt x="26" y="43"/>
                  </a:lnTo>
                  <a:lnTo>
                    <a:pt x="20" y="39"/>
                  </a:lnTo>
                  <a:lnTo>
                    <a:pt x="15" y="34"/>
                  </a:lnTo>
                  <a:lnTo>
                    <a:pt x="10" y="27"/>
                  </a:lnTo>
                  <a:lnTo>
                    <a:pt x="5" y="20"/>
                  </a:lnTo>
                  <a:lnTo>
                    <a:pt x="2" y="12"/>
                  </a:lnTo>
                  <a:lnTo>
                    <a:pt x="0" y="2"/>
                  </a:lnTo>
                  <a:lnTo>
                    <a:pt x="10" y="0"/>
                  </a:lnTo>
                  <a:lnTo>
                    <a:pt x="13" y="8"/>
                  </a:lnTo>
                  <a:lnTo>
                    <a:pt x="15" y="14"/>
                  </a:lnTo>
                  <a:lnTo>
                    <a:pt x="19" y="20"/>
                  </a:lnTo>
                  <a:lnTo>
                    <a:pt x="23" y="25"/>
                  </a:lnTo>
                  <a:lnTo>
                    <a:pt x="27" y="29"/>
                  </a:lnTo>
                  <a:lnTo>
                    <a:pt x="31" y="32"/>
                  </a:lnTo>
                  <a:lnTo>
                    <a:pt x="36" y="34"/>
                  </a:lnTo>
                  <a:lnTo>
                    <a:pt x="41" y="35"/>
                  </a:lnTo>
                  <a:lnTo>
                    <a:pt x="35" y="40"/>
                  </a:lnTo>
                  <a:lnTo>
                    <a:pt x="41" y="35"/>
                  </a:lnTo>
                  <a:lnTo>
                    <a:pt x="44" y="38"/>
                  </a:lnTo>
                  <a:lnTo>
                    <a:pt x="46" y="42"/>
                  </a:lnTo>
                  <a:lnTo>
                    <a:pt x="44" y="45"/>
                  </a:lnTo>
                  <a:lnTo>
                    <a:pt x="39" y="47"/>
                  </a:lnTo>
                  <a:lnTo>
                    <a:pt x="46" y="42"/>
                  </a:lnTo>
                </a:path>
              </a:pathLst>
            </a:custGeom>
            <a:solidFill>
              <a:srgbClr val="000000"/>
            </a:solidFill>
            <a:ln w="12700" cap="rnd">
              <a:noFill/>
              <a:round/>
              <a:headEnd/>
              <a:tailEnd/>
            </a:ln>
          </p:spPr>
          <p:txBody>
            <a:bodyPr/>
            <a:lstStyle/>
            <a:p>
              <a:endParaRPr lang="en-US">
                <a:solidFill>
                  <a:srgbClr val="000000"/>
                </a:solidFill>
              </a:endParaRPr>
            </a:p>
          </p:txBody>
        </p:sp>
        <p:sp>
          <p:nvSpPr>
            <p:cNvPr id="28705" name="Freeform 609"/>
            <p:cNvSpPr>
              <a:spLocks/>
            </p:cNvSpPr>
            <p:nvPr/>
          </p:nvSpPr>
          <p:spPr bwMode="auto">
            <a:xfrm>
              <a:off x="2686" y="1568"/>
              <a:ext cx="37" cy="126"/>
            </a:xfrm>
            <a:custGeom>
              <a:avLst/>
              <a:gdLst>
                <a:gd name="T0" fmla="*/ 29 w 37"/>
                <a:gd name="T1" fmla="*/ 12 h 126"/>
                <a:gd name="T2" fmla="*/ 34 w 37"/>
                <a:gd name="T3" fmla="*/ 10 h 126"/>
                <a:gd name="T4" fmla="*/ 31 w 37"/>
                <a:gd name="T5" fmla="*/ 13 h 126"/>
                <a:gd name="T6" fmla="*/ 30 w 37"/>
                <a:gd name="T7" fmla="*/ 16 h 126"/>
                <a:gd name="T8" fmla="*/ 27 w 37"/>
                <a:gd name="T9" fmla="*/ 21 h 126"/>
                <a:gd name="T10" fmla="*/ 25 w 37"/>
                <a:gd name="T11" fmla="*/ 27 h 126"/>
                <a:gd name="T12" fmla="*/ 23 w 37"/>
                <a:gd name="T13" fmla="*/ 33 h 126"/>
                <a:gd name="T14" fmla="*/ 21 w 37"/>
                <a:gd name="T15" fmla="*/ 41 h 126"/>
                <a:gd name="T16" fmla="*/ 20 w 37"/>
                <a:gd name="T17" fmla="*/ 49 h 126"/>
                <a:gd name="T18" fmla="*/ 18 w 37"/>
                <a:gd name="T19" fmla="*/ 56 h 126"/>
                <a:gd name="T20" fmla="*/ 17 w 37"/>
                <a:gd name="T21" fmla="*/ 66 h 126"/>
                <a:gd name="T22" fmla="*/ 15 w 37"/>
                <a:gd name="T23" fmla="*/ 75 h 126"/>
                <a:gd name="T24" fmla="*/ 15 w 37"/>
                <a:gd name="T25" fmla="*/ 83 h 126"/>
                <a:gd name="T26" fmla="*/ 14 w 37"/>
                <a:gd name="T27" fmla="*/ 92 h 126"/>
                <a:gd name="T28" fmla="*/ 12 w 37"/>
                <a:gd name="T29" fmla="*/ 102 h 126"/>
                <a:gd name="T30" fmla="*/ 11 w 37"/>
                <a:gd name="T31" fmla="*/ 109 h 126"/>
                <a:gd name="T32" fmla="*/ 11 w 37"/>
                <a:gd name="T33" fmla="*/ 117 h 126"/>
                <a:gd name="T34" fmla="*/ 11 w 37"/>
                <a:gd name="T35" fmla="*/ 125 h 126"/>
                <a:gd name="T36" fmla="*/ 0 w 37"/>
                <a:gd name="T37" fmla="*/ 123 h 126"/>
                <a:gd name="T38" fmla="*/ 0 w 37"/>
                <a:gd name="T39" fmla="*/ 116 h 126"/>
                <a:gd name="T40" fmla="*/ 1 w 37"/>
                <a:gd name="T41" fmla="*/ 109 h 126"/>
                <a:gd name="T42" fmla="*/ 2 w 37"/>
                <a:gd name="T43" fmla="*/ 100 h 126"/>
                <a:gd name="T44" fmla="*/ 3 w 37"/>
                <a:gd name="T45" fmla="*/ 91 h 126"/>
                <a:gd name="T46" fmla="*/ 4 w 37"/>
                <a:gd name="T47" fmla="*/ 82 h 126"/>
                <a:gd name="T48" fmla="*/ 5 w 37"/>
                <a:gd name="T49" fmla="*/ 73 h 126"/>
                <a:gd name="T50" fmla="*/ 6 w 37"/>
                <a:gd name="T51" fmla="*/ 63 h 126"/>
                <a:gd name="T52" fmla="*/ 8 w 37"/>
                <a:gd name="T53" fmla="*/ 55 h 126"/>
                <a:gd name="T54" fmla="*/ 9 w 37"/>
                <a:gd name="T55" fmla="*/ 46 h 126"/>
                <a:gd name="T56" fmla="*/ 11 w 37"/>
                <a:gd name="T57" fmla="*/ 37 h 126"/>
                <a:gd name="T58" fmla="*/ 12 w 37"/>
                <a:gd name="T59" fmla="*/ 30 h 126"/>
                <a:gd name="T60" fmla="*/ 15 w 37"/>
                <a:gd name="T61" fmla="*/ 22 h 126"/>
                <a:gd name="T62" fmla="*/ 18 w 37"/>
                <a:gd name="T63" fmla="*/ 16 h 126"/>
                <a:gd name="T64" fmla="*/ 20 w 37"/>
                <a:gd name="T65" fmla="*/ 10 h 126"/>
                <a:gd name="T66" fmla="*/ 24 w 37"/>
                <a:gd name="T67" fmla="*/ 4 h 126"/>
                <a:gd name="T68" fmla="*/ 28 w 37"/>
                <a:gd name="T69" fmla="*/ 1 h 126"/>
                <a:gd name="T70" fmla="*/ 32 w 37"/>
                <a:gd name="T71" fmla="*/ 0 h 126"/>
                <a:gd name="T72" fmla="*/ 28 w 37"/>
                <a:gd name="T73" fmla="*/ 1 h 126"/>
                <a:gd name="T74" fmla="*/ 32 w 37"/>
                <a:gd name="T75" fmla="*/ 0 h 126"/>
                <a:gd name="T76" fmla="*/ 35 w 37"/>
                <a:gd name="T77" fmla="*/ 3 h 126"/>
                <a:gd name="T78" fmla="*/ 36 w 37"/>
                <a:gd name="T79" fmla="*/ 7 h 126"/>
                <a:gd name="T80" fmla="*/ 34 w 37"/>
                <a:gd name="T81" fmla="*/ 10 h 126"/>
                <a:gd name="T82" fmla="*/ 29 w 37"/>
                <a:gd name="T83" fmla="*/ 12 h 1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
                <a:gd name="T127" fmla="*/ 0 h 126"/>
                <a:gd name="T128" fmla="*/ 37 w 37"/>
                <a:gd name="T129" fmla="*/ 126 h 1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 h="126">
                  <a:moveTo>
                    <a:pt x="29" y="12"/>
                  </a:moveTo>
                  <a:lnTo>
                    <a:pt x="34" y="10"/>
                  </a:lnTo>
                  <a:lnTo>
                    <a:pt x="31" y="13"/>
                  </a:lnTo>
                  <a:lnTo>
                    <a:pt x="30" y="16"/>
                  </a:lnTo>
                  <a:lnTo>
                    <a:pt x="27" y="21"/>
                  </a:lnTo>
                  <a:lnTo>
                    <a:pt x="25" y="27"/>
                  </a:lnTo>
                  <a:lnTo>
                    <a:pt x="23" y="33"/>
                  </a:lnTo>
                  <a:lnTo>
                    <a:pt x="21" y="41"/>
                  </a:lnTo>
                  <a:lnTo>
                    <a:pt x="20" y="49"/>
                  </a:lnTo>
                  <a:lnTo>
                    <a:pt x="18" y="56"/>
                  </a:lnTo>
                  <a:lnTo>
                    <a:pt x="17" y="66"/>
                  </a:lnTo>
                  <a:lnTo>
                    <a:pt x="15" y="75"/>
                  </a:lnTo>
                  <a:lnTo>
                    <a:pt x="15" y="83"/>
                  </a:lnTo>
                  <a:lnTo>
                    <a:pt x="14" y="92"/>
                  </a:lnTo>
                  <a:lnTo>
                    <a:pt x="12" y="102"/>
                  </a:lnTo>
                  <a:lnTo>
                    <a:pt x="11" y="109"/>
                  </a:lnTo>
                  <a:lnTo>
                    <a:pt x="11" y="117"/>
                  </a:lnTo>
                  <a:lnTo>
                    <a:pt x="11" y="125"/>
                  </a:lnTo>
                  <a:lnTo>
                    <a:pt x="0" y="123"/>
                  </a:lnTo>
                  <a:lnTo>
                    <a:pt x="0" y="116"/>
                  </a:lnTo>
                  <a:lnTo>
                    <a:pt x="1" y="109"/>
                  </a:lnTo>
                  <a:lnTo>
                    <a:pt x="2" y="100"/>
                  </a:lnTo>
                  <a:lnTo>
                    <a:pt x="3" y="91"/>
                  </a:lnTo>
                  <a:lnTo>
                    <a:pt x="4" y="82"/>
                  </a:lnTo>
                  <a:lnTo>
                    <a:pt x="5" y="73"/>
                  </a:lnTo>
                  <a:lnTo>
                    <a:pt x="6" y="63"/>
                  </a:lnTo>
                  <a:lnTo>
                    <a:pt x="8" y="55"/>
                  </a:lnTo>
                  <a:lnTo>
                    <a:pt x="9" y="46"/>
                  </a:lnTo>
                  <a:lnTo>
                    <a:pt x="11" y="37"/>
                  </a:lnTo>
                  <a:lnTo>
                    <a:pt x="12" y="30"/>
                  </a:lnTo>
                  <a:lnTo>
                    <a:pt x="15" y="22"/>
                  </a:lnTo>
                  <a:lnTo>
                    <a:pt x="18" y="16"/>
                  </a:lnTo>
                  <a:lnTo>
                    <a:pt x="20" y="10"/>
                  </a:lnTo>
                  <a:lnTo>
                    <a:pt x="24" y="4"/>
                  </a:lnTo>
                  <a:lnTo>
                    <a:pt x="28" y="1"/>
                  </a:lnTo>
                  <a:lnTo>
                    <a:pt x="32" y="0"/>
                  </a:lnTo>
                  <a:lnTo>
                    <a:pt x="28" y="1"/>
                  </a:lnTo>
                  <a:lnTo>
                    <a:pt x="32" y="0"/>
                  </a:lnTo>
                  <a:lnTo>
                    <a:pt x="35" y="3"/>
                  </a:lnTo>
                  <a:lnTo>
                    <a:pt x="36" y="7"/>
                  </a:lnTo>
                  <a:lnTo>
                    <a:pt x="34" y="10"/>
                  </a:lnTo>
                  <a:lnTo>
                    <a:pt x="29" y="12"/>
                  </a:lnTo>
                </a:path>
              </a:pathLst>
            </a:custGeom>
            <a:solidFill>
              <a:srgbClr val="000000"/>
            </a:solidFill>
            <a:ln w="12700" cap="rnd">
              <a:noFill/>
              <a:round/>
              <a:headEnd/>
              <a:tailEnd/>
            </a:ln>
          </p:spPr>
          <p:txBody>
            <a:bodyPr/>
            <a:lstStyle/>
            <a:p>
              <a:endParaRPr lang="en-US">
                <a:solidFill>
                  <a:srgbClr val="000000"/>
                </a:solidFill>
              </a:endParaRPr>
            </a:p>
          </p:txBody>
        </p:sp>
        <p:sp>
          <p:nvSpPr>
            <p:cNvPr id="28706" name="Freeform 610"/>
            <p:cNvSpPr>
              <a:spLocks/>
            </p:cNvSpPr>
            <p:nvPr/>
          </p:nvSpPr>
          <p:spPr bwMode="auto">
            <a:xfrm>
              <a:off x="2720" y="1568"/>
              <a:ext cx="105" cy="158"/>
            </a:xfrm>
            <a:custGeom>
              <a:avLst/>
              <a:gdLst>
                <a:gd name="T0" fmla="*/ 95 w 105"/>
                <a:gd name="T1" fmla="*/ 157 h 158"/>
                <a:gd name="T2" fmla="*/ 95 w 105"/>
                <a:gd name="T3" fmla="*/ 157 h 158"/>
                <a:gd name="T4" fmla="*/ 81 w 105"/>
                <a:gd name="T5" fmla="*/ 149 h 158"/>
                <a:gd name="T6" fmla="*/ 69 w 105"/>
                <a:gd name="T7" fmla="*/ 139 h 158"/>
                <a:gd name="T8" fmla="*/ 58 w 105"/>
                <a:gd name="T9" fmla="*/ 129 h 158"/>
                <a:gd name="T10" fmla="*/ 52 w 105"/>
                <a:gd name="T11" fmla="*/ 118 h 158"/>
                <a:gd name="T12" fmla="*/ 46 w 105"/>
                <a:gd name="T13" fmla="*/ 107 h 158"/>
                <a:gd name="T14" fmla="*/ 42 w 105"/>
                <a:gd name="T15" fmla="*/ 96 h 158"/>
                <a:gd name="T16" fmla="*/ 39 w 105"/>
                <a:gd name="T17" fmla="*/ 84 h 158"/>
                <a:gd name="T18" fmla="*/ 37 w 105"/>
                <a:gd name="T19" fmla="*/ 74 h 158"/>
                <a:gd name="T20" fmla="*/ 34 w 105"/>
                <a:gd name="T21" fmla="*/ 63 h 158"/>
                <a:gd name="T22" fmla="*/ 33 w 105"/>
                <a:gd name="T23" fmla="*/ 53 h 158"/>
                <a:gd name="T24" fmla="*/ 30 w 105"/>
                <a:gd name="T25" fmla="*/ 43 h 158"/>
                <a:gd name="T26" fmla="*/ 27 w 105"/>
                <a:gd name="T27" fmla="*/ 35 h 158"/>
                <a:gd name="T28" fmla="*/ 22 w 105"/>
                <a:gd name="T29" fmla="*/ 27 h 158"/>
                <a:gd name="T30" fmla="*/ 17 w 105"/>
                <a:gd name="T31" fmla="*/ 22 h 158"/>
                <a:gd name="T32" fmla="*/ 9 w 105"/>
                <a:gd name="T33" fmla="*/ 17 h 158"/>
                <a:gd name="T34" fmla="*/ 0 w 105"/>
                <a:gd name="T35" fmla="*/ 12 h 158"/>
                <a:gd name="T36" fmla="*/ 3 w 105"/>
                <a:gd name="T37" fmla="*/ 0 h 158"/>
                <a:gd name="T38" fmla="*/ 15 w 105"/>
                <a:gd name="T39" fmla="*/ 5 h 158"/>
                <a:gd name="T40" fmla="*/ 25 w 105"/>
                <a:gd name="T41" fmla="*/ 12 h 158"/>
                <a:gd name="T42" fmla="*/ 33 w 105"/>
                <a:gd name="T43" fmla="*/ 20 h 158"/>
                <a:gd name="T44" fmla="*/ 38 w 105"/>
                <a:gd name="T45" fmla="*/ 29 h 158"/>
                <a:gd name="T46" fmla="*/ 42 w 105"/>
                <a:gd name="T47" fmla="*/ 39 h 158"/>
                <a:gd name="T48" fmla="*/ 45 w 105"/>
                <a:gd name="T49" fmla="*/ 50 h 158"/>
                <a:gd name="T50" fmla="*/ 46 w 105"/>
                <a:gd name="T51" fmla="*/ 60 h 158"/>
                <a:gd name="T52" fmla="*/ 49 w 105"/>
                <a:gd name="T53" fmla="*/ 70 h 158"/>
                <a:gd name="T54" fmla="*/ 51 w 105"/>
                <a:gd name="T55" fmla="*/ 81 h 158"/>
                <a:gd name="T56" fmla="*/ 54 w 105"/>
                <a:gd name="T57" fmla="*/ 91 h 158"/>
                <a:gd name="T58" fmla="*/ 58 w 105"/>
                <a:gd name="T59" fmla="*/ 102 h 158"/>
                <a:gd name="T60" fmla="*/ 62 w 105"/>
                <a:gd name="T61" fmla="*/ 112 h 158"/>
                <a:gd name="T62" fmla="*/ 69 w 105"/>
                <a:gd name="T63" fmla="*/ 121 h 158"/>
                <a:gd name="T64" fmla="*/ 76 w 105"/>
                <a:gd name="T65" fmla="*/ 130 h 158"/>
                <a:gd name="T66" fmla="*/ 88 w 105"/>
                <a:gd name="T67" fmla="*/ 139 h 158"/>
                <a:gd name="T68" fmla="*/ 101 w 105"/>
                <a:gd name="T69" fmla="*/ 146 h 158"/>
                <a:gd name="T70" fmla="*/ 101 w 105"/>
                <a:gd name="T71" fmla="*/ 146 h 158"/>
                <a:gd name="T72" fmla="*/ 101 w 105"/>
                <a:gd name="T73" fmla="*/ 146 h 158"/>
                <a:gd name="T74" fmla="*/ 104 w 105"/>
                <a:gd name="T75" fmla="*/ 150 h 158"/>
                <a:gd name="T76" fmla="*/ 104 w 105"/>
                <a:gd name="T77" fmla="*/ 153 h 158"/>
                <a:gd name="T78" fmla="*/ 101 w 105"/>
                <a:gd name="T79" fmla="*/ 157 h 158"/>
                <a:gd name="T80" fmla="*/ 95 w 105"/>
                <a:gd name="T81" fmla="*/ 157 h 15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5"/>
                <a:gd name="T124" fmla="*/ 0 h 158"/>
                <a:gd name="T125" fmla="*/ 105 w 105"/>
                <a:gd name="T126" fmla="*/ 158 h 15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5" h="158">
                  <a:moveTo>
                    <a:pt x="95" y="157"/>
                  </a:moveTo>
                  <a:lnTo>
                    <a:pt x="95" y="157"/>
                  </a:lnTo>
                  <a:lnTo>
                    <a:pt x="81" y="149"/>
                  </a:lnTo>
                  <a:lnTo>
                    <a:pt x="69" y="139"/>
                  </a:lnTo>
                  <a:lnTo>
                    <a:pt x="58" y="129"/>
                  </a:lnTo>
                  <a:lnTo>
                    <a:pt x="52" y="118"/>
                  </a:lnTo>
                  <a:lnTo>
                    <a:pt x="46" y="107"/>
                  </a:lnTo>
                  <a:lnTo>
                    <a:pt x="42" y="96"/>
                  </a:lnTo>
                  <a:lnTo>
                    <a:pt x="39" y="84"/>
                  </a:lnTo>
                  <a:lnTo>
                    <a:pt x="37" y="74"/>
                  </a:lnTo>
                  <a:lnTo>
                    <a:pt x="34" y="63"/>
                  </a:lnTo>
                  <a:lnTo>
                    <a:pt x="33" y="53"/>
                  </a:lnTo>
                  <a:lnTo>
                    <a:pt x="30" y="43"/>
                  </a:lnTo>
                  <a:lnTo>
                    <a:pt x="27" y="35"/>
                  </a:lnTo>
                  <a:lnTo>
                    <a:pt x="22" y="27"/>
                  </a:lnTo>
                  <a:lnTo>
                    <a:pt x="17" y="22"/>
                  </a:lnTo>
                  <a:lnTo>
                    <a:pt x="9" y="17"/>
                  </a:lnTo>
                  <a:lnTo>
                    <a:pt x="0" y="12"/>
                  </a:lnTo>
                  <a:lnTo>
                    <a:pt x="3" y="0"/>
                  </a:lnTo>
                  <a:lnTo>
                    <a:pt x="15" y="5"/>
                  </a:lnTo>
                  <a:lnTo>
                    <a:pt x="25" y="12"/>
                  </a:lnTo>
                  <a:lnTo>
                    <a:pt x="33" y="20"/>
                  </a:lnTo>
                  <a:lnTo>
                    <a:pt x="38" y="29"/>
                  </a:lnTo>
                  <a:lnTo>
                    <a:pt x="42" y="39"/>
                  </a:lnTo>
                  <a:lnTo>
                    <a:pt x="45" y="50"/>
                  </a:lnTo>
                  <a:lnTo>
                    <a:pt x="46" y="60"/>
                  </a:lnTo>
                  <a:lnTo>
                    <a:pt x="49" y="70"/>
                  </a:lnTo>
                  <a:lnTo>
                    <a:pt x="51" y="81"/>
                  </a:lnTo>
                  <a:lnTo>
                    <a:pt x="54" y="91"/>
                  </a:lnTo>
                  <a:lnTo>
                    <a:pt x="58" y="102"/>
                  </a:lnTo>
                  <a:lnTo>
                    <a:pt x="62" y="112"/>
                  </a:lnTo>
                  <a:lnTo>
                    <a:pt x="69" y="121"/>
                  </a:lnTo>
                  <a:lnTo>
                    <a:pt x="76" y="130"/>
                  </a:lnTo>
                  <a:lnTo>
                    <a:pt x="88" y="139"/>
                  </a:lnTo>
                  <a:lnTo>
                    <a:pt x="101" y="146"/>
                  </a:lnTo>
                  <a:lnTo>
                    <a:pt x="104" y="150"/>
                  </a:lnTo>
                  <a:lnTo>
                    <a:pt x="104" y="153"/>
                  </a:lnTo>
                  <a:lnTo>
                    <a:pt x="101" y="157"/>
                  </a:lnTo>
                  <a:lnTo>
                    <a:pt x="95" y="157"/>
                  </a:lnTo>
                </a:path>
              </a:pathLst>
            </a:custGeom>
            <a:solidFill>
              <a:srgbClr val="000000"/>
            </a:solidFill>
            <a:ln w="12700" cap="rnd">
              <a:noFill/>
              <a:round/>
              <a:headEnd/>
              <a:tailEnd/>
            </a:ln>
          </p:spPr>
          <p:txBody>
            <a:bodyPr/>
            <a:lstStyle/>
            <a:p>
              <a:endParaRPr lang="en-US">
                <a:solidFill>
                  <a:srgbClr val="000000"/>
                </a:solidFill>
              </a:endParaRPr>
            </a:p>
          </p:txBody>
        </p:sp>
        <p:sp>
          <p:nvSpPr>
            <p:cNvPr id="28707" name="Freeform 611"/>
            <p:cNvSpPr>
              <a:spLocks/>
            </p:cNvSpPr>
            <p:nvPr/>
          </p:nvSpPr>
          <p:spPr bwMode="auto">
            <a:xfrm>
              <a:off x="2821" y="1697"/>
              <a:ext cx="149" cy="45"/>
            </a:xfrm>
            <a:custGeom>
              <a:avLst/>
              <a:gdLst>
                <a:gd name="T0" fmla="*/ 137 w 149"/>
                <a:gd name="T1" fmla="*/ 10 h 45"/>
                <a:gd name="T2" fmla="*/ 146 w 149"/>
                <a:gd name="T3" fmla="*/ 9 h 45"/>
                <a:gd name="T4" fmla="*/ 140 w 149"/>
                <a:gd name="T5" fmla="*/ 18 h 45"/>
                <a:gd name="T6" fmla="*/ 132 w 149"/>
                <a:gd name="T7" fmla="*/ 26 h 45"/>
                <a:gd name="T8" fmla="*/ 123 w 149"/>
                <a:gd name="T9" fmla="*/ 32 h 45"/>
                <a:gd name="T10" fmla="*/ 113 w 149"/>
                <a:gd name="T11" fmla="*/ 37 h 45"/>
                <a:gd name="T12" fmla="*/ 102 w 149"/>
                <a:gd name="T13" fmla="*/ 40 h 45"/>
                <a:gd name="T14" fmla="*/ 92 w 149"/>
                <a:gd name="T15" fmla="*/ 42 h 45"/>
                <a:gd name="T16" fmla="*/ 81 w 149"/>
                <a:gd name="T17" fmla="*/ 44 h 45"/>
                <a:gd name="T18" fmla="*/ 70 w 149"/>
                <a:gd name="T19" fmla="*/ 44 h 45"/>
                <a:gd name="T20" fmla="*/ 59 w 149"/>
                <a:gd name="T21" fmla="*/ 43 h 45"/>
                <a:gd name="T22" fmla="*/ 48 w 149"/>
                <a:gd name="T23" fmla="*/ 42 h 45"/>
                <a:gd name="T24" fmla="*/ 38 w 149"/>
                <a:gd name="T25" fmla="*/ 41 h 45"/>
                <a:gd name="T26" fmla="*/ 28 w 149"/>
                <a:gd name="T27" fmla="*/ 38 h 45"/>
                <a:gd name="T28" fmla="*/ 19 w 149"/>
                <a:gd name="T29" fmla="*/ 36 h 45"/>
                <a:gd name="T30" fmla="*/ 12 w 149"/>
                <a:gd name="T31" fmla="*/ 34 h 45"/>
                <a:gd name="T32" fmla="*/ 5 w 149"/>
                <a:gd name="T33" fmla="*/ 32 h 45"/>
                <a:gd name="T34" fmla="*/ 0 w 149"/>
                <a:gd name="T35" fmla="*/ 30 h 45"/>
                <a:gd name="T36" fmla="*/ 6 w 149"/>
                <a:gd name="T37" fmla="*/ 20 h 45"/>
                <a:gd name="T38" fmla="*/ 10 w 149"/>
                <a:gd name="T39" fmla="*/ 21 h 45"/>
                <a:gd name="T40" fmla="*/ 16 w 149"/>
                <a:gd name="T41" fmla="*/ 23 h 45"/>
                <a:gd name="T42" fmla="*/ 23 w 149"/>
                <a:gd name="T43" fmla="*/ 26 h 45"/>
                <a:gd name="T44" fmla="*/ 32 w 149"/>
                <a:gd name="T45" fmla="*/ 27 h 45"/>
                <a:gd name="T46" fmla="*/ 39 w 149"/>
                <a:gd name="T47" fmla="*/ 30 h 45"/>
                <a:gd name="T48" fmla="*/ 50 w 149"/>
                <a:gd name="T49" fmla="*/ 30 h 45"/>
                <a:gd name="T50" fmla="*/ 60 w 149"/>
                <a:gd name="T51" fmla="*/ 31 h 45"/>
                <a:gd name="T52" fmla="*/ 70 w 149"/>
                <a:gd name="T53" fmla="*/ 32 h 45"/>
                <a:gd name="T54" fmla="*/ 80 w 149"/>
                <a:gd name="T55" fmla="*/ 32 h 45"/>
                <a:gd name="T56" fmla="*/ 90 w 149"/>
                <a:gd name="T57" fmla="*/ 30 h 45"/>
                <a:gd name="T58" fmla="*/ 100 w 149"/>
                <a:gd name="T59" fmla="*/ 29 h 45"/>
                <a:gd name="T60" fmla="*/ 109 w 149"/>
                <a:gd name="T61" fmla="*/ 26 h 45"/>
                <a:gd name="T62" fmla="*/ 116 w 149"/>
                <a:gd name="T63" fmla="*/ 22 h 45"/>
                <a:gd name="T64" fmla="*/ 124 w 149"/>
                <a:gd name="T65" fmla="*/ 18 h 45"/>
                <a:gd name="T66" fmla="*/ 130 w 149"/>
                <a:gd name="T67" fmla="*/ 11 h 45"/>
                <a:gd name="T68" fmla="*/ 136 w 149"/>
                <a:gd name="T69" fmla="*/ 3 h 45"/>
                <a:gd name="T70" fmla="*/ 144 w 149"/>
                <a:gd name="T71" fmla="*/ 2 h 45"/>
                <a:gd name="T72" fmla="*/ 136 w 149"/>
                <a:gd name="T73" fmla="*/ 3 h 45"/>
                <a:gd name="T74" fmla="*/ 137 w 149"/>
                <a:gd name="T75" fmla="*/ 2 h 45"/>
                <a:gd name="T76" fmla="*/ 139 w 149"/>
                <a:gd name="T77" fmla="*/ 0 h 45"/>
                <a:gd name="T78" fmla="*/ 142 w 149"/>
                <a:gd name="T79" fmla="*/ 0 h 45"/>
                <a:gd name="T80" fmla="*/ 144 w 149"/>
                <a:gd name="T81" fmla="*/ 1 h 45"/>
                <a:gd name="T82" fmla="*/ 146 w 149"/>
                <a:gd name="T83" fmla="*/ 2 h 45"/>
                <a:gd name="T84" fmla="*/ 147 w 149"/>
                <a:gd name="T85" fmla="*/ 4 h 45"/>
                <a:gd name="T86" fmla="*/ 148 w 149"/>
                <a:gd name="T87" fmla="*/ 6 h 45"/>
                <a:gd name="T88" fmla="*/ 146 w 149"/>
                <a:gd name="T89" fmla="*/ 9 h 45"/>
                <a:gd name="T90" fmla="*/ 137 w 149"/>
                <a:gd name="T91" fmla="*/ 10 h 4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9"/>
                <a:gd name="T139" fmla="*/ 0 h 45"/>
                <a:gd name="T140" fmla="*/ 149 w 149"/>
                <a:gd name="T141" fmla="*/ 45 h 4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9" h="45">
                  <a:moveTo>
                    <a:pt x="137" y="10"/>
                  </a:moveTo>
                  <a:lnTo>
                    <a:pt x="146" y="9"/>
                  </a:lnTo>
                  <a:lnTo>
                    <a:pt x="140" y="18"/>
                  </a:lnTo>
                  <a:lnTo>
                    <a:pt x="132" y="26"/>
                  </a:lnTo>
                  <a:lnTo>
                    <a:pt x="123" y="32"/>
                  </a:lnTo>
                  <a:lnTo>
                    <a:pt x="113" y="37"/>
                  </a:lnTo>
                  <a:lnTo>
                    <a:pt x="102" y="40"/>
                  </a:lnTo>
                  <a:lnTo>
                    <a:pt x="92" y="42"/>
                  </a:lnTo>
                  <a:lnTo>
                    <a:pt x="81" y="44"/>
                  </a:lnTo>
                  <a:lnTo>
                    <a:pt x="70" y="44"/>
                  </a:lnTo>
                  <a:lnTo>
                    <a:pt x="59" y="43"/>
                  </a:lnTo>
                  <a:lnTo>
                    <a:pt x="48" y="42"/>
                  </a:lnTo>
                  <a:lnTo>
                    <a:pt x="38" y="41"/>
                  </a:lnTo>
                  <a:lnTo>
                    <a:pt x="28" y="38"/>
                  </a:lnTo>
                  <a:lnTo>
                    <a:pt x="19" y="36"/>
                  </a:lnTo>
                  <a:lnTo>
                    <a:pt x="12" y="34"/>
                  </a:lnTo>
                  <a:lnTo>
                    <a:pt x="5" y="32"/>
                  </a:lnTo>
                  <a:lnTo>
                    <a:pt x="0" y="30"/>
                  </a:lnTo>
                  <a:lnTo>
                    <a:pt x="6" y="20"/>
                  </a:lnTo>
                  <a:lnTo>
                    <a:pt x="10" y="21"/>
                  </a:lnTo>
                  <a:lnTo>
                    <a:pt x="16" y="23"/>
                  </a:lnTo>
                  <a:lnTo>
                    <a:pt x="23" y="26"/>
                  </a:lnTo>
                  <a:lnTo>
                    <a:pt x="32" y="27"/>
                  </a:lnTo>
                  <a:lnTo>
                    <a:pt x="39" y="30"/>
                  </a:lnTo>
                  <a:lnTo>
                    <a:pt x="50" y="30"/>
                  </a:lnTo>
                  <a:lnTo>
                    <a:pt x="60" y="31"/>
                  </a:lnTo>
                  <a:lnTo>
                    <a:pt x="70" y="32"/>
                  </a:lnTo>
                  <a:lnTo>
                    <a:pt x="80" y="32"/>
                  </a:lnTo>
                  <a:lnTo>
                    <a:pt x="90" y="30"/>
                  </a:lnTo>
                  <a:lnTo>
                    <a:pt x="100" y="29"/>
                  </a:lnTo>
                  <a:lnTo>
                    <a:pt x="109" y="26"/>
                  </a:lnTo>
                  <a:lnTo>
                    <a:pt x="116" y="22"/>
                  </a:lnTo>
                  <a:lnTo>
                    <a:pt x="124" y="18"/>
                  </a:lnTo>
                  <a:lnTo>
                    <a:pt x="130" y="11"/>
                  </a:lnTo>
                  <a:lnTo>
                    <a:pt x="136" y="3"/>
                  </a:lnTo>
                  <a:lnTo>
                    <a:pt x="144" y="2"/>
                  </a:lnTo>
                  <a:lnTo>
                    <a:pt x="136" y="3"/>
                  </a:lnTo>
                  <a:lnTo>
                    <a:pt x="137" y="2"/>
                  </a:lnTo>
                  <a:lnTo>
                    <a:pt x="139" y="0"/>
                  </a:lnTo>
                  <a:lnTo>
                    <a:pt x="142" y="0"/>
                  </a:lnTo>
                  <a:lnTo>
                    <a:pt x="144" y="1"/>
                  </a:lnTo>
                  <a:lnTo>
                    <a:pt x="146" y="2"/>
                  </a:lnTo>
                  <a:lnTo>
                    <a:pt x="147" y="4"/>
                  </a:lnTo>
                  <a:lnTo>
                    <a:pt x="148" y="6"/>
                  </a:lnTo>
                  <a:lnTo>
                    <a:pt x="146" y="9"/>
                  </a:lnTo>
                  <a:lnTo>
                    <a:pt x="137" y="10"/>
                  </a:lnTo>
                </a:path>
              </a:pathLst>
            </a:custGeom>
            <a:solidFill>
              <a:srgbClr val="000000"/>
            </a:solidFill>
            <a:ln w="12700" cap="rnd">
              <a:noFill/>
              <a:round/>
              <a:headEnd/>
              <a:tailEnd/>
            </a:ln>
          </p:spPr>
          <p:txBody>
            <a:bodyPr/>
            <a:lstStyle/>
            <a:p>
              <a:endParaRPr lang="en-US">
                <a:solidFill>
                  <a:srgbClr val="000000"/>
                </a:solidFill>
              </a:endParaRPr>
            </a:p>
          </p:txBody>
        </p:sp>
        <p:sp>
          <p:nvSpPr>
            <p:cNvPr id="28708" name="Freeform 612"/>
            <p:cNvSpPr>
              <a:spLocks/>
            </p:cNvSpPr>
            <p:nvPr/>
          </p:nvSpPr>
          <p:spPr bwMode="auto">
            <a:xfrm>
              <a:off x="2963" y="1699"/>
              <a:ext cx="20" cy="83"/>
            </a:xfrm>
            <a:custGeom>
              <a:avLst/>
              <a:gdLst>
                <a:gd name="T0" fmla="*/ 4 w 20"/>
                <a:gd name="T1" fmla="*/ 73 h 83"/>
                <a:gd name="T2" fmla="*/ 4 w 20"/>
                <a:gd name="T3" fmla="*/ 74 h 83"/>
                <a:gd name="T4" fmla="*/ 6 w 20"/>
                <a:gd name="T5" fmla="*/ 62 h 83"/>
                <a:gd name="T6" fmla="*/ 8 w 20"/>
                <a:gd name="T7" fmla="*/ 51 h 83"/>
                <a:gd name="T8" fmla="*/ 8 w 20"/>
                <a:gd name="T9" fmla="*/ 40 h 83"/>
                <a:gd name="T10" fmla="*/ 8 w 20"/>
                <a:gd name="T11" fmla="*/ 32 h 83"/>
                <a:gd name="T12" fmla="*/ 6 w 20"/>
                <a:gd name="T13" fmla="*/ 23 h 83"/>
                <a:gd name="T14" fmla="*/ 4 w 20"/>
                <a:gd name="T15" fmla="*/ 17 h 83"/>
                <a:gd name="T16" fmla="*/ 2 w 20"/>
                <a:gd name="T17" fmla="*/ 13 h 83"/>
                <a:gd name="T18" fmla="*/ 0 w 20"/>
                <a:gd name="T19" fmla="*/ 9 h 83"/>
                <a:gd name="T20" fmla="*/ 6 w 20"/>
                <a:gd name="T21" fmla="*/ 0 h 83"/>
                <a:gd name="T22" fmla="*/ 10 w 20"/>
                <a:gd name="T23" fmla="*/ 4 h 83"/>
                <a:gd name="T24" fmla="*/ 13 w 20"/>
                <a:gd name="T25" fmla="*/ 12 h 83"/>
                <a:gd name="T26" fmla="*/ 16 w 20"/>
                <a:gd name="T27" fmla="*/ 21 h 83"/>
                <a:gd name="T28" fmla="*/ 18 w 20"/>
                <a:gd name="T29" fmla="*/ 30 h 83"/>
                <a:gd name="T30" fmla="*/ 19 w 20"/>
                <a:gd name="T31" fmla="*/ 40 h 83"/>
                <a:gd name="T32" fmla="*/ 18 w 20"/>
                <a:gd name="T33" fmla="*/ 52 h 83"/>
                <a:gd name="T34" fmla="*/ 16 w 20"/>
                <a:gd name="T35" fmla="*/ 65 h 83"/>
                <a:gd name="T36" fmla="*/ 14 w 20"/>
                <a:gd name="T37" fmla="*/ 78 h 83"/>
                <a:gd name="T38" fmla="*/ 14 w 20"/>
                <a:gd name="T39" fmla="*/ 79 h 83"/>
                <a:gd name="T40" fmla="*/ 14 w 20"/>
                <a:gd name="T41" fmla="*/ 78 h 83"/>
                <a:gd name="T42" fmla="*/ 11 w 20"/>
                <a:gd name="T43" fmla="*/ 82 h 83"/>
                <a:gd name="T44" fmla="*/ 7 w 20"/>
                <a:gd name="T45" fmla="*/ 82 h 83"/>
                <a:gd name="T46" fmla="*/ 4 w 20"/>
                <a:gd name="T47" fmla="*/ 79 h 83"/>
                <a:gd name="T48" fmla="*/ 4 w 20"/>
                <a:gd name="T49" fmla="*/ 74 h 83"/>
                <a:gd name="T50" fmla="*/ 4 w 20"/>
                <a:gd name="T51" fmla="*/ 73 h 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
                <a:gd name="T79" fmla="*/ 0 h 83"/>
                <a:gd name="T80" fmla="*/ 20 w 20"/>
                <a:gd name="T81" fmla="*/ 83 h 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 h="83">
                  <a:moveTo>
                    <a:pt x="4" y="73"/>
                  </a:moveTo>
                  <a:lnTo>
                    <a:pt x="4" y="74"/>
                  </a:lnTo>
                  <a:lnTo>
                    <a:pt x="6" y="62"/>
                  </a:lnTo>
                  <a:lnTo>
                    <a:pt x="8" y="51"/>
                  </a:lnTo>
                  <a:lnTo>
                    <a:pt x="8" y="40"/>
                  </a:lnTo>
                  <a:lnTo>
                    <a:pt x="8" y="32"/>
                  </a:lnTo>
                  <a:lnTo>
                    <a:pt x="6" y="23"/>
                  </a:lnTo>
                  <a:lnTo>
                    <a:pt x="4" y="17"/>
                  </a:lnTo>
                  <a:lnTo>
                    <a:pt x="2" y="13"/>
                  </a:lnTo>
                  <a:lnTo>
                    <a:pt x="0" y="9"/>
                  </a:lnTo>
                  <a:lnTo>
                    <a:pt x="6" y="0"/>
                  </a:lnTo>
                  <a:lnTo>
                    <a:pt x="10" y="4"/>
                  </a:lnTo>
                  <a:lnTo>
                    <a:pt x="13" y="12"/>
                  </a:lnTo>
                  <a:lnTo>
                    <a:pt x="16" y="21"/>
                  </a:lnTo>
                  <a:lnTo>
                    <a:pt x="18" y="30"/>
                  </a:lnTo>
                  <a:lnTo>
                    <a:pt x="19" y="40"/>
                  </a:lnTo>
                  <a:lnTo>
                    <a:pt x="18" y="52"/>
                  </a:lnTo>
                  <a:lnTo>
                    <a:pt x="16" y="65"/>
                  </a:lnTo>
                  <a:lnTo>
                    <a:pt x="14" y="78"/>
                  </a:lnTo>
                  <a:lnTo>
                    <a:pt x="14" y="79"/>
                  </a:lnTo>
                  <a:lnTo>
                    <a:pt x="14" y="78"/>
                  </a:lnTo>
                  <a:lnTo>
                    <a:pt x="11" y="82"/>
                  </a:lnTo>
                  <a:lnTo>
                    <a:pt x="7" y="82"/>
                  </a:lnTo>
                  <a:lnTo>
                    <a:pt x="4" y="79"/>
                  </a:lnTo>
                  <a:lnTo>
                    <a:pt x="4" y="74"/>
                  </a:lnTo>
                  <a:lnTo>
                    <a:pt x="4" y="73"/>
                  </a:lnTo>
                </a:path>
              </a:pathLst>
            </a:custGeom>
            <a:solidFill>
              <a:srgbClr val="000000"/>
            </a:solidFill>
            <a:ln w="12700" cap="rnd">
              <a:noFill/>
              <a:round/>
              <a:headEnd/>
              <a:tailEnd/>
            </a:ln>
          </p:spPr>
          <p:txBody>
            <a:bodyPr/>
            <a:lstStyle/>
            <a:p>
              <a:endParaRPr lang="en-US">
                <a:solidFill>
                  <a:srgbClr val="000000"/>
                </a:solidFill>
              </a:endParaRPr>
            </a:p>
          </p:txBody>
        </p:sp>
        <p:sp>
          <p:nvSpPr>
            <p:cNvPr id="28709" name="Freeform 613"/>
            <p:cNvSpPr>
              <a:spLocks/>
            </p:cNvSpPr>
            <p:nvPr/>
          </p:nvSpPr>
          <p:spPr bwMode="auto">
            <a:xfrm>
              <a:off x="2017" y="1980"/>
              <a:ext cx="1439" cy="862"/>
            </a:xfrm>
            <a:custGeom>
              <a:avLst/>
              <a:gdLst>
                <a:gd name="T0" fmla="*/ 439 w 1439"/>
                <a:gd name="T1" fmla="*/ 10 h 862"/>
                <a:gd name="T2" fmla="*/ 504 w 1439"/>
                <a:gd name="T3" fmla="*/ 52 h 862"/>
                <a:gd name="T4" fmla="*/ 556 w 1439"/>
                <a:gd name="T5" fmla="*/ 112 h 862"/>
                <a:gd name="T6" fmla="*/ 610 w 1439"/>
                <a:gd name="T7" fmla="*/ 185 h 862"/>
                <a:gd name="T8" fmla="*/ 662 w 1439"/>
                <a:gd name="T9" fmla="*/ 280 h 862"/>
                <a:gd name="T10" fmla="*/ 714 w 1439"/>
                <a:gd name="T11" fmla="*/ 364 h 862"/>
                <a:gd name="T12" fmla="*/ 788 w 1439"/>
                <a:gd name="T13" fmla="*/ 410 h 862"/>
                <a:gd name="T14" fmla="*/ 860 w 1439"/>
                <a:gd name="T15" fmla="*/ 449 h 862"/>
                <a:gd name="T16" fmla="*/ 922 w 1439"/>
                <a:gd name="T17" fmla="*/ 491 h 862"/>
                <a:gd name="T18" fmla="*/ 979 w 1439"/>
                <a:gd name="T19" fmla="*/ 534 h 862"/>
                <a:gd name="T20" fmla="*/ 1037 w 1439"/>
                <a:gd name="T21" fmla="*/ 573 h 862"/>
                <a:gd name="T22" fmla="*/ 1100 w 1439"/>
                <a:gd name="T23" fmla="*/ 604 h 862"/>
                <a:gd name="T24" fmla="*/ 1174 w 1439"/>
                <a:gd name="T25" fmla="*/ 627 h 862"/>
                <a:gd name="T26" fmla="*/ 1230 w 1439"/>
                <a:gd name="T27" fmla="*/ 609 h 862"/>
                <a:gd name="T28" fmla="*/ 1293 w 1439"/>
                <a:gd name="T29" fmla="*/ 617 h 862"/>
                <a:gd name="T30" fmla="*/ 1343 w 1439"/>
                <a:gd name="T31" fmla="*/ 648 h 862"/>
                <a:gd name="T32" fmla="*/ 1405 w 1439"/>
                <a:gd name="T33" fmla="*/ 679 h 862"/>
                <a:gd name="T34" fmla="*/ 1425 w 1439"/>
                <a:gd name="T35" fmla="*/ 728 h 862"/>
                <a:gd name="T36" fmla="*/ 1398 w 1439"/>
                <a:gd name="T37" fmla="*/ 742 h 862"/>
                <a:gd name="T38" fmla="*/ 1404 w 1439"/>
                <a:gd name="T39" fmla="*/ 761 h 862"/>
                <a:gd name="T40" fmla="*/ 1425 w 1439"/>
                <a:gd name="T41" fmla="*/ 791 h 862"/>
                <a:gd name="T42" fmla="*/ 1436 w 1439"/>
                <a:gd name="T43" fmla="*/ 819 h 862"/>
                <a:gd name="T44" fmla="*/ 1428 w 1439"/>
                <a:gd name="T45" fmla="*/ 849 h 862"/>
                <a:gd name="T46" fmla="*/ 1383 w 1439"/>
                <a:gd name="T47" fmla="*/ 860 h 862"/>
                <a:gd name="T48" fmla="*/ 1330 w 1439"/>
                <a:gd name="T49" fmla="*/ 841 h 862"/>
                <a:gd name="T50" fmla="*/ 1305 w 1439"/>
                <a:gd name="T51" fmla="*/ 824 h 862"/>
                <a:gd name="T52" fmla="*/ 1278 w 1439"/>
                <a:gd name="T53" fmla="*/ 841 h 862"/>
                <a:gd name="T54" fmla="*/ 1230 w 1439"/>
                <a:gd name="T55" fmla="*/ 840 h 862"/>
                <a:gd name="T56" fmla="*/ 1194 w 1439"/>
                <a:gd name="T57" fmla="*/ 813 h 862"/>
                <a:gd name="T58" fmla="*/ 1172 w 1439"/>
                <a:gd name="T59" fmla="*/ 847 h 862"/>
                <a:gd name="T60" fmla="*/ 1134 w 1439"/>
                <a:gd name="T61" fmla="*/ 838 h 862"/>
                <a:gd name="T62" fmla="*/ 1102 w 1439"/>
                <a:gd name="T63" fmla="*/ 800 h 862"/>
                <a:gd name="T64" fmla="*/ 1086 w 1439"/>
                <a:gd name="T65" fmla="*/ 753 h 862"/>
                <a:gd name="T66" fmla="*/ 1075 w 1439"/>
                <a:gd name="T67" fmla="*/ 703 h 862"/>
                <a:gd name="T68" fmla="*/ 1024 w 1439"/>
                <a:gd name="T69" fmla="*/ 664 h 862"/>
                <a:gd name="T70" fmla="*/ 970 w 1439"/>
                <a:gd name="T71" fmla="*/ 636 h 862"/>
                <a:gd name="T72" fmla="*/ 914 w 1439"/>
                <a:gd name="T73" fmla="*/ 613 h 862"/>
                <a:gd name="T74" fmla="*/ 856 w 1439"/>
                <a:gd name="T75" fmla="*/ 587 h 862"/>
                <a:gd name="T76" fmla="*/ 794 w 1439"/>
                <a:gd name="T77" fmla="*/ 554 h 862"/>
                <a:gd name="T78" fmla="*/ 731 w 1439"/>
                <a:gd name="T79" fmla="*/ 506 h 862"/>
                <a:gd name="T80" fmla="*/ 686 w 1439"/>
                <a:gd name="T81" fmla="*/ 489 h 862"/>
                <a:gd name="T82" fmla="*/ 641 w 1439"/>
                <a:gd name="T83" fmla="*/ 456 h 862"/>
                <a:gd name="T84" fmla="*/ 540 w 1439"/>
                <a:gd name="T85" fmla="*/ 400 h 862"/>
                <a:gd name="T86" fmla="*/ 435 w 1439"/>
                <a:gd name="T87" fmla="*/ 331 h 862"/>
                <a:gd name="T88" fmla="*/ 341 w 1439"/>
                <a:gd name="T89" fmla="*/ 268 h 862"/>
                <a:gd name="T90" fmla="*/ 270 w 1439"/>
                <a:gd name="T91" fmla="*/ 323 h 862"/>
                <a:gd name="T92" fmla="*/ 181 w 1439"/>
                <a:gd name="T93" fmla="*/ 357 h 862"/>
                <a:gd name="T94" fmla="*/ 94 w 1439"/>
                <a:gd name="T95" fmla="*/ 364 h 862"/>
                <a:gd name="T96" fmla="*/ 27 w 1439"/>
                <a:gd name="T97" fmla="*/ 342 h 862"/>
                <a:gd name="T98" fmla="*/ 0 w 1439"/>
                <a:gd name="T99" fmla="*/ 285 h 862"/>
                <a:gd name="T100" fmla="*/ 31 w 1439"/>
                <a:gd name="T101" fmla="*/ 189 h 862"/>
                <a:gd name="T102" fmla="*/ 295 w 1439"/>
                <a:gd name="T103" fmla="*/ 7 h 86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39"/>
                <a:gd name="T157" fmla="*/ 0 h 862"/>
                <a:gd name="T158" fmla="*/ 1439 w 1439"/>
                <a:gd name="T159" fmla="*/ 862 h 86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39" h="862">
                  <a:moveTo>
                    <a:pt x="387" y="1"/>
                  </a:moveTo>
                  <a:lnTo>
                    <a:pt x="400" y="0"/>
                  </a:lnTo>
                  <a:lnTo>
                    <a:pt x="412" y="2"/>
                  </a:lnTo>
                  <a:lnTo>
                    <a:pt x="426" y="5"/>
                  </a:lnTo>
                  <a:lnTo>
                    <a:pt x="439" y="10"/>
                  </a:lnTo>
                  <a:lnTo>
                    <a:pt x="452" y="16"/>
                  </a:lnTo>
                  <a:lnTo>
                    <a:pt x="465" y="23"/>
                  </a:lnTo>
                  <a:lnTo>
                    <a:pt x="478" y="33"/>
                  </a:lnTo>
                  <a:lnTo>
                    <a:pt x="491" y="42"/>
                  </a:lnTo>
                  <a:lnTo>
                    <a:pt x="504" y="52"/>
                  </a:lnTo>
                  <a:lnTo>
                    <a:pt x="516" y="64"/>
                  </a:lnTo>
                  <a:lnTo>
                    <a:pt x="526" y="76"/>
                  </a:lnTo>
                  <a:lnTo>
                    <a:pt x="537" y="88"/>
                  </a:lnTo>
                  <a:lnTo>
                    <a:pt x="547" y="99"/>
                  </a:lnTo>
                  <a:lnTo>
                    <a:pt x="556" y="112"/>
                  </a:lnTo>
                  <a:lnTo>
                    <a:pt x="563" y="124"/>
                  </a:lnTo>
                  <a:lnTo>
                    <a:pt x="571" y="136"/>
                  </a:lnTo>
                  <a:lnTo>
                    <a:pt x="584" y="151"/>
                  </a:lnTo>
                  <a:lnTo>
                    <a:pt x="598" y="167"/>
                  </a:lnTo>
                  <a:lnTo>
                    <a:pt x="610" y="185"/>
                  </a:lnTo>
                  <a:lnTo>
                    <a:pt x="621" y="203"/>
                  </a:lnTo>
                  <a:lnTo>
                    <a:pt x="631" y="222"/>
                  </a:lnTo>
                  <a:lnTo>
                    <a:pt x="642" y="242"/>
                  </a:lnTo>
                  <a:lnTo>
                    <a:pt x="652" y="261"/>
                  </a:lnTo>
                  <a:lnTo>
                    <a:pt x="662" y="280"/>
                  </a:lnTo>
                  <a:lnTo>
                    <a:pt x="671" y="299"/>
                  </a:lnTo>
                  <a:lnTo>
                    <a:pt x="682" y="317"/>
                  </a:lnTo>
                  <a:lnTo>
                    <a:pt x="693" y="334"/>
                  </a:lnTo>
                  <a:lnTo>
                    <a:pt x="704" y="351"/>
                  </a:lnTo>
                  <a:lnTo>
                    <a:pt x="714" y="364"/>
                  </a:lnTo>
                  <a:lnTo>
                    <a:pt x="727" y="378"/>
                  </a:lnTo>
                  <a:lnTo>
                    <a:pt x="741" y="388"/>
                  </a:lnTo>
                  <a:lnTo>
                    <a:pt x="755" y="397"/>
                  </a:lnTo>
                  <a:lnTo>
                    <a:pt x="772" y="404"/>
                  </a:lnTo>
                  <a:lnTo>
                    <a:pt x="788" y="410"/>
                  </a:lnTo>
                  <a:lnTo>
                    <a:pt x="803" y="417"/>
                  </a:lnTo>
                  <a:lnTo>
                    <a:pt x="818" y="425"/>
                  </a:lnTo>
                  <a:lnTo>
                    <a:pt x="832" y="433"/>
                  </a:lnTo>
                  <a:lnTo>
                    <a:pt x="847" y="440"/>
                  </a:lnTo>
                  <a:lnTo>
                    <a:pt x="860" y="449"/>
                  </a:lnTo>
                  <a:lnTo>
                    <a:pt x="873" y="456"/>
                  </a:lnTo>
                  <a:lnTo>
                    <a:pt x="885" y="465"/>
                  </a:lnTo>
                  <a:lnTo>
                    <a:pt x="898" y="473"/>
                  </a:lnTo>
                  <a:lnTo>
                    <a:pt x="910" y="482"/>
                  </a:lnTo>
                  <a:lnTo>
                    <a:pt x="922" y="491"/>
                  </a:lnTo>
                  <a:lnTo>
                    <a:pt x="934" y="500"/>
                  </a:lnTo>
                  <a:lnTo>
                    <a:pt x="945" y="508"/>
                  </a:lnTo>
                  <a:lnTo>
                    <a:pt x="957" y="517"/>
                  </a:lnTo>
                  <a:lnTo>
                    <a:pt x="969" y="525"/>
                  </a:lnTo>
                  <a:lnTo>
                    <a:pt x="979" y="534"/>
                  </a:lnTo>
                  <a:lnTo>
                    <a:pt x="991" y="541"/>
                  </a:lnTo>
                  <a:lnTo>
                    <a:pt x="1002" y="549"/>
                  </a:lnTo>
                  <a:lnTo>
                    <a:pt x="1014" y="557"/>
                  </a:lnTo>
                  <a:lnTo>
                    <a:pt x="1026" y="566"/>
                  </a:lnTo>
                  <a:lnTo>
                    <a:pt x="1037" y="573"/>
                  </a:lnTo>
                  <a:lnTo>
                    <a:pt x="1049" y="580"/>
                  </a:lnTo>
                  <a:lnTo>
                    <a:pt x="1062" y="586"/>
                  </a:lnTo>
                  <a:lnTo>
                    <a:pt x="1074" y="593"/>
                  </a:lnTo>
                  <a:lnTo>
                    <a:pt x="1087" y="599"/>
                  </a:lnTo>
                  <a:lnTo>
                    <a:pt x="1100" y="604"/>
                  </a:lnTo>
                  <a:lnTo>
                    <a:pt x="1113" y="610"/>
                  </a:lnTo>
                  <a:lnTo>
                    <a:pt x="1128" y="615"/>
                  </a:lnTo>
                  <a:lnTo>
                    <a:pt x="1143" y="620"/>
                  </a:lnTo>
                  <a:lnTo>
                    <a:pt x="1158" y="623"/>
                  </a:lnTo>
                  <a:lnTo>
                    <a:pt x="1174" y="627"/>
                  </a:lnTo>
                  <a:lnTo>
                    <a:pt x="1184" y="621"/>
                  </a:lnTo>
                  <a:lnTo>
                    <a:pt x="1195" y="616"/>
                  </a:lnTo>
                  <a:lnTo>
                    <a:pt x="1206" y="613"/>
                  </a:lnTo>
                  <a:lnTo>
                    <a:pt x="1218" y="610"/>
                  </a:lnTo>
                  <a:lnTo>
                    <a:pt x="1230" y="609"/>
                  </a:lnTo>
                  <a:lnTo>
                    <a:pt x="1243" y="608"/>
                  </a:lnTo>
                  <a:lnTo>
                    <a:pt x="1256" y="610"/>
                  </a:lnTo>
                  <a:lnTo>
                    <a:pt x="1268" y="611"/>
                  </a:lnTo>
                  <a:lnTo>
                    <a:pt x="1281" y="613"/>
                  </a:lnTo>
                  <a:lnTo>
                    <a:pt x="1293" y="617"/>
                  </a:lnTo>
                  <a:lnTo>
                    <a:pt x="1305" y="622"/>
                  </a:lnTo>
                  <a:lnTo>
                    <a:pt x="1316" y="627"/>
                  </a:lnTo>
                  <a:lnTo>
                    <a:pt x="1326" y="633"/>
                  </a:lnTo>
                  <a:lnTo>
                    <a:pt x="1335" y="641"/>
                  </a:lnTo>
                  <a:lnTo>
                    <a:pt x="1343" y="648"/>
                  </a:lnTo>
                  <a:lnTo>
                    <a:pt x="1350" y="656"/>
                  </a:lnTo>
                  <a:lnTo>
                    <a:pt x="1365" y="657"/>
                  </a:lnTo>
                  <a:lnTo>
                    <a:pt x="1379" y="661"/>
                  </a:lnTo>
                  <a:lnTo>
                    <a:pt x="1392" y="669"/>
                  </a:lnTo>
                  <a:lnTo>
                    <a:pt x="1405" y="679"/>
                  </a:lnTo>
                  <a:lnTo>
                    <a:pt x="1414" y="689"/>
                  </a:lnTo>
                  <a:lnTo>
                    <a:pt x="1423" y="700"/>
                  </a:lnTo>
                  <a:lnTo>
                    <a:pt x="1428" y="713"/>
                  </a:lnTo>
                  <a:lnTo>
                    <a:pt x="1429" y="724"/>
                  </a:lnTo>
                  <a:lnTo>
                    <a:pt x="1425" y="728"/>
                  </a:lnTo>
                  <a:lnTo>
                    <a:pt x="1421" y="732"/>
                  </a:lnTo>
                  <a:lnTo>
                    <a:pt x="1415" y="735"/>
                  </a:lnTo>
                  <a:lnTo>
                    <a:pt x="1410" y="738"/>
                  </a:lnTo>
                  <a:lnTo>
                    <a:pt x="1405" y="741"/>
                  </a:lnTo>
                  <a:lnTo>
                    <a:pt x="1398" y="742"/>
                  </a:lnTo>
                  <a:lnTo>
                    <a:pt x="1393" y="744"/>
                  </a:lnTo>
                  <a:lnTo>
                    <a:pt x="1386" y="744"/>
                  </a:lnTo>
                  <a:lnTo>
                    <a:pt x="1392" y="749"/>
                  </a:lnTo>
                  <a:lnTo>
                    <a:pt x="1397" y="755"/>
                  </a:lnTo>
                  <a:lnTo>
                    <a:pt x="1404" y="761"/>
                  </a:lnTo>
                  <a:lnTo>
                    <a:pt x="1408" y="766"/>
                  </a:lnTo>
                  <a:lnTo>
                    <a:pt x="1413" y="772"/>
                  </a:lnTo>
                  <a:lnTo>
                    <a:pt x="1417" y="779"/>
                  </a:lnTo>
                  <a:lnTo>
                    <a:pt x="1422" y="785"/>
                  </a:lnTo>
                  <a:lnTo>
                    <a:pt x="1425" y="791"/>
                  </a:lnTo>
                  <a:lnTo>
                    <a:pt x="1428" y="797"/>
                  </a:lnTo>
                  <a:lnTo>
                    <a:pt x="1432" y="802"/>
                  </a:lnTo>
                  <a:lnTo>
                    <a:pt x="1433" y="809"/>
                  </a:lnTo>
                  <a:lnTo>
                    <a:pt x="1435" y="813"/>
                  </a:lnTo>
                  <a:lnTo>
                    <a:pt x="1436" y="819"/>
                  </a:lnTo>
                  <a:lnTo>
                    <a:pt x="1438" y="824"/>
                  </a:lnTo>
                  <a:lnTo>
                    <a:pt x="1438" y="828"/>
                  </a:lnTo>
                  <a:lnTo>
                    <a:pt x="1437" y="833"/>
                  </a:lnTo>
                  <a:lnTo>
                    <a:pt x="1433" y="842"/>
                  </a:lnTo>
                  <a:lnTo>
                    <a:pt x="1428" y="849"/>
                  </a:lnTo>
                  <a:lnTo>
                    <a:pt x="1421" y="855"/>
                  </a:lnTo>
                  <a:lnTo>
                    <a:pt x="1413" y="858"/>
                  </a:lnTo>
                  <a:lnTo>
                    <a:pt x="1404" y="860"/>
                  </a:lnTo>
                  <a:lnTo>
                    <a:pt x="1394" y="861"/>
                  </a:lnTo>
                  <a:lnTo>
                    <a:pt x="1383" y="860"/>
                  </a:lnTo>
                  <a:lnTo>
                    <a:pt x="1371" y="857"/>
                  </a:lnTo>
                  <a:lnTo>
                    <a:pt x="1360" y="855"/>
                  </a:lnTo>
                  <a:lnTo>
                    <a:pt x="1350" y="851"/>
                  </a:lnTo>
                  <a:lnTo>
                    <a:pt x="1339" y="847"/>
                  </a:lnTo>
                  <a:lnTo>
                    <a:pt x="1330" y="841"/>
                  </a:lnTo>
                  <a:lnTo>
                    <a:pt x="1321" y="837"/>
                  </a:lnTo>
                  <a:lnTo>
                    <a:pt x="1314" y="830"/>
                  </a:lnTo>
                  <a:lnTo>
                    <a:pt x="1309" y="825"/>
                  </a:lnTo>
                  <a:lnTo>
                    <a:pt x="1304" y="819"/>
                  </a:lnTo>
                  <a:lnTo>
                    <a:pt x="1305" y="824"/>
                  </a:lnTo>
                  <a:lnTo>
                    <a:pt x="1302" y="829"/>
                  </a:lnTo>
                  <a:lnTo>
                    <a:pt x="1299" y="833"/>
                  </a:lnTo>
                  <a:lnTo>
                    <a:pt x="1293" y="837"/>
                  </a:lnTo>
                  <a:lnTo>
                    <a:pt x="1287" y="839"/>
                  </a:lnTo>
                  <a:lnTo>
                    <a:pt x="1278" y="841"/>
                  </a:lnTo>
                  <a:lnTo>
                    <a:pt x="1270" y="843"/>
                  </a:lnTo>
                  <a:lnTo>
                    <a:pt x="1260" y="844"/>
                  </a:lnTo>
                  <a:lnTo>
                    <a:pt x="1250" y="843"/>
                  </a:lnTo>
                  <a:lnTo>
                    <a:pt x="1240" y="842"/>
                  </a:lnTo>
                  <a:lnTo>
                    <a:pt x="1230" y="840"/>
                  </a:lnTo>
                  <a:lnTo>
                    <a:pt x="1220" y="837"/>
                  </a:lnTo>
                  <a:lnTo>
                    <a:pt x="1212" y="833"/>
                  </a:lnTo>
                  <a:lnTo>
                    <a:pt x="1205" y="828"/>
                  </a:lnTo>
                  <a:lnTo>
                    <a:pt x="1198" y="820"/>
                  </a:lnTo>
                  <a:lnTo>
                    <a:pt x="1194" y="813"/>
                  </a:lnTo>
                  <a:lnTo>
                    <a:pt x="1194" y="822"/>
                  </a:lnTo>
                  <a:lnTo>
                    <a:pt x="1191" y="829"/>
                  </a:lnTo>
                  <a:lnTo>
                    <a:pt x="1187" y="837"/>
                  </a:lnTo>
                  <a:lnTo>
                    <a:pt x="1180" y="842"/>
                  </a:lnTo>
                  <a:lnTo>
                    <a:pt x="1172" y="847"/>
                  </a:lnTo>
                  <a:lnTo>
                    <a:pt x="1164" y="849"/>
                  </a:lnTo>
                  <a:lnTo>
                    <a:pt x="1157" y="850"/>
                  </a:lnTo>
                  <a:lnTo>
                    <a:pt x="1151" y="847"/>
                  </a:lnTo>
                  <a:lnTo>
                    <a:pt x="1142" y="843"/>
                  </a:lnTo>
                  <a:lnTo>
                    <a:pt x="1134" y="838"/>
                  </a:lnTo>
                  <a:lnTo>
                    <a:pt x="1127" y="831"/>
                  </a:lnTo>
                  <a:lnTo>
                    <a:pt x="1120" y="825"/>
                  </a:lnTo>
                  <a:lnTo>
                    <a:pt x="1113" y="818"/>
                  </a:lnTo>
                  <a:lnTo>
                    <a:pt x="1107" y="810"/>
                  </a:lnTo>
                  <a:lnTo>
                    <a:pt x="1102" y="800"/>
                  </a:lnTo>
                  <a:lnTo>
                    <a:pt x="1098" y="792"/>
                  </a:lnTo>
                  <a:lnTo>
                    <a:pt x="1094" y="782"/>
                  </a:lnTo>
                  <a:lnTo>
                    <a:pt x="1092" y="773"/>
                  </a:lnTo>
                  <a:lnTo>
                    <a:pt x="1089" y="763"/>
                  </a:lnTo>
                  <a:lnTo>
                    <a:pt x="1086" y="753"/>
                  </a:lnTo>
                  <a:lnTo>
                    <a:pt x="1085" y="744"/>
                  </a:lnTo>
                  <a:lnTo>
                    <a:pt x="1084" y="734"/>
                  </a:lnTo>
                  <a:lnTo>
                    <a:pt x="1084" y="723"/>
                  </a:lnTo>
                  <a:lnTo>
                    <a:pt x="1085" y="713"/>
                  </a:lnTo>
                  <a:lnTo>
                    <a:pt x="1075" y="703"/>
                  </a:lnTo>
                  <a:lnTo>
                    <a:pt x="1064" y="694"/>
                  </a:lnTo>
                  <a:lnTo>
                    <a:pt x="1055" y="686"/>
                  </a:lnTo>
                  <a:lnTo>
                    <a:pt x="1045" y="679"/>
                  </a:lnTo>
                  <a:lnTo>
                    <a:pt x="1034" y="671"/>
                  </a:lnTo>
                  <a:lnTo>
                    <a:pt x="1024" y="664"/>
                  </a:lnTo>
                  <a:lnTo>
                    <a:pt x="1013" y="658"/>
                  </a:lnTo>
                  <a:lnTo>
                    <a:pt x="1002" y="651"/>
                  </a:lnTo>
                  <a:lnTo>
                    <a:pt x="992" y="646"/>
                  </a:lnTo>
                  <a:lnTo>
                    <a:pt x="981" y="641"/>
                  </a:lnTo>
                  <a:lnTo>
                    <a:pt x="970" y="636"/>
                  </a:lnTo>
                  <a:lnTo>
                    <a:pt x="959" y="632"/>
                  </a:lnTo>
                  <a:lnTo>
                    <a:pt x="948" y="626"/>
                  </a:lnTo>
                  <a:lnTo>
                    <a:pt x="937" y="622"/>
                  </a:lnTo>
                  <a:lnTo>
                    <a:pt x="926" y="617"/>
                  </a:lnTo>
                  <a:lnTo>
                    <a:pt x="914" y="613"/>
                  </a:lnTo>
                  <a:lnTo>
                    <a:pt x="903" y="608"/>
                  </a:lnTo>
                  <a:lnTo>
                    <a:pt x="892" y="603"/>
                  </a:lnTo>
                  <a:lnTo>
                    <a:pt x="879" y="598"/>
                  </a:lnTo>
                  <a:lnTo>
                    <a:pt x="868" y="593"/>
                  </a:lnTo>
                  <a:lnTo>
                    <a:pt x="856" y="587"/>
                  </a:lnTo>
                  <a:lnTo>
                    <a:pt x="844" y="582"/>
                  </a:lnTo>
                  <a:lnTo>
                    <a:pt x="832" y="576"/>
                  </a:lnTo>
                  <a:lnTo>
                    <a:pt x="819" y="568"/>
                  </a:lnTo>
                  <a:lnTo>
                    <a:pt x="807" y="562"/>
                  </a:lnTo>
                  <a:lnTo>
                    <a:pt x="794" y="554"/>
                  </a:lnTo>
                  <a:lnTo>
                    <a:pt x="782" y="546"/>
                  </a:lnTo>
                  <a:lnTo>
                    <a:pt x="770" y="537"/>
                  </a:lnTo>
                  <a:lnTo>
                    <a:pt x="756" y="528"/>
                  </a:lnTo>
                  <a:lnTo>
                    <a:pt x="743" y="517"/>
                  </a:lnTo>
                  <a:lnTo>
                    <a:pt x="731" y="506"/>
                  </a:lnTo>
                  <a:lnTo>
                    <a:pt x="717" y="494"/>
                  </a:lnTo>
                  <a:lnTo>
                    <a:pt x="708" y="494"/>
                  </a:lnTo>
                  <a:lnTo>
                    <a:pt x="701" y="494"/>
                  </a:lnTo>
                  <a:lnTo>
                    <a:pt x="694" y="491"/>
                  </a:lnTo>
                  <a:lnTo>
                    <a:pt x="686" y="489"/>
                  </a:lnTo>
                  <a:lnTo>
                    <a:pt x="680" y="484"/>
                  </a:lnTo>
                  <a:lnTo>
                    <a:pt x="673" y="480"/>
                  </a:lnTo>
                  <a:lnTo>
                    <a:pt x="667" y="473"/>
                  </a:lnTo>
                  <a:lnTo>
                    <a:pt x="659" y="465"/>
                  </a:lnTo>
                  <a:lnTo>
                    <a:pt x="641" y="456"/>
                  </a:lnTo>
                  <a:lnTo>
                    <a:pt x="621" y="447"/>
                  </a:lnTo>
                  <a:lnTo>
                    <a:pt x="601" y="436"/>
                  </a:lnTo>
                  <a:lnTo>
                    <a:pt x="582" y="426"/>
                  </a:lnTo>
                  <a:lnTo>
                    <a:pt x="561" y="413"/>
                  </a:lnTo>
                  <a:lnTo>
                    <a:pt x="540" y="400"/>
                  </a:lnTo>
                  <a:lnTo>
                    <a:pt x="518" y="387"/>
                  </a:lnTo>
                  <a:lnTo>
                    <a:pt x="497" y="372"/>
                  </a:lnTo>
                  <a:lnTo>
                    <a:pt x="477" y="359"/>
                  </a:lnTo>
                  <a:lnTo>
                    <a:pt x="456" y="344"/>
                  </a:lnTo>
                  <a:lnTo>
                    <a:pt x="435" y="331"/>
                  </a:lnTo>
                  <a:lnTo>
                    <a:pt x="415" y="317"/>
                  </a:lnTo>
                  <a:lnTo>
                    <a:pt x="395" y="304"/>
                  </a:lnTo>
                  <a:lnTo>
                    <a:pt x="376" y="291"/>
                  </a:lnTo>
                  <a:lnTo>
                    <a:pt x="358" y="280"/>
                  </a:lnTo>
                  <a:lnTo>
                    <a:pt x="341" y="268"/>
                  </a:lnTo>
                  <a:lnTo>
                    <a:pt x="329" y="281"/>
                  </a:lnTo>
                  <a:lnTo>
                    <a:pt x="316" y="293"/>
                  </a:lnTo>
                  <a:lnTo>
                    <a:pt x="301" y="304"/>
                  </a:lnTo>
                  <a:lnTo>
                    <a:pt x="286" y="314"/>
                  </a:lnTo>
                  <a:lnTo>
                    <a:pt x="270" y="323"/>
                  </a:lnTo>
                  <a:lnTo>
                    <a:pt x="252" y="332"/>
                  </a:lnTo>
                  <a:lnTo>
                    <a:pt x="235" y="340"/>
                  </a:lnTo>
                  <a:lnTo>
                    <a:pt x="217" y="346"/>
                  </a:lnTo>
                  <a:lnTo>
                    <a:pt x="199" y="351"/>
                  </a:lnTo>
                  <a:lnTo>
                    <a:pt x="181" y="357"/>
                  </a:lnTo>
                  <a:lnTo>
                    <a:pt x="163" y="360"/>
                  </a:lnTo>
                  <a:lnTo>
                    <a:pt x="145" y="363"/>
                  </a:lnTo>
                  <a:lnTo>
                    <a:pt x="128" y="364"/>
                  </a:lnTo>
                  <a:lnTo>
                    <a:pt x="110" y="364"/>
                  </a:lnTo>
                  <a:lnTo>
                    <a:pt x="94" y="364"/>
                  </a:lnTo>
                  <a:lnTo>
                    <a:pt x="79" y="362"/>
                  </a:lnTo>
                  <a:lnTo>
                    <a:pt x="63" y="359"/>
                  </a:lnTo>
                  <a:lnTo>
                    <a:pt x="50" y="354"/>
                  </a:lnTo>
                  <a:lnTo>
                    <a:pt x="38" y="349"/>
                  </a:lnTo>
                  <a:lnTo>
                    <a:pt x="27" y="342"/>
                  </a:lnTo>
                  <a:lnTo>
                    <a:pt x="18" y="332"/>
                  </a:lnTo>
                  <a:lnTo>
                    <a:pt x="11" y="323"/>
                  </a:lnTo>
                  <a:lnTo>
                    <a:pt x="5" y="312"/>
                  </a:lnTo>
                  <a:lnTo>
                    <a:pt x="2" y="299"/>
                  </a:lnTo>
                  <a:lnTo>
                    <a:pt x="0" y="285"/>
                  </a:lnTo>
                  <a:lnTo>
                    <a:pt x="1" y="268"/>
                  </a:lnTo>
                  <a:lnTo>
                    <a:pt x="5" y="251"/>
                  </a:lnTo>
                  <a:lnTo>
                    <a:pt x="10" y="232"/>
                  </a:lnTo>
                  <a:lnTo>
                    <a:pt x="19" y="211"/>
                  </a:lnTo>
                  <a:lnTo>
                    <a:pt x="31" y="189"/>
                  </a:lnTo>
                  <a:lnTo>
                    <a:pt x="45" y="165"/>
                  </a:lnTo>
                  <a:lnTo>
                    <a:pt x="63" y="139"/>
                  </a:lnTo>
                  <a:lnTo>
                    <a:pt x="249" y="20"/>
                  </a:lnTo>
                  <a:lnTo>
                    <a:pt x="271" y="13"/>
                  </a:lnTo>
                  <a:lnTo>
                    <a:pt x="295" y="7"/>
                  </a:lnTo>
                  <a:lnTo>
                    <a:pt x="317" y="3"/>
                  </a:lnTo>
                  <a:lnTo>
                    <a:pt x="341" y="0"/>
                  </a:lnTo>
                  <a:lnTo>
                    <a:pt x="364" y="0"/>
                  </a:lnTo>
                  <a:lnTo>
                    <a:pt x="387" y="1"/>
                  </a:lnTo>
                </a:path>
              </a:pathLst>
            </a:custGeom>
            <a:solidFill>
              <a:srgbClr val="FFC080"/>
            </a:solidFill>
            <a:ln w="12700" cap="rnd">
              <a:solidFill>
                <a:srgbClr val="000000"/>
              </a:solidFill>
              <a:round/>
              <a:headEnd/>
              <a:tailEnd/>
            </a:ln>
          </p:spPr>
          <p:txBody>
            <a:bodyPr/>
            <a:lstStyle/>
            <a:p>
              <a:endParaRPr lang="en-US">
                <a:solidFill>
                  <a:srgbClr val="000000"/>
                </a:solidFill>
              </a:endParaRPr>
            </a:p>
          </p:txBody>
        </p:sp>
        <p:sp>
          <p:nvSpPr>
            <p:cNvPr id="28710" name="Freeform 614"/>
            <p:cNvSpPr>
              <a:spLocks/>
            </p:cNvSpPr>
            <p:nvPr/>
          </p:nvSpPr>
          <p:spPr bwMode="auto">
            <a:xfrm>
              <a:off x="2403" y="1969"/>
              <a:ext cx="192" cy="153"/>
            </a:xfrm>
            <a:custGeom>
              <a:avLst/>
              <a:gdLst>
                <a:gd name="T0" fmla="*/ 188 w 192"/>
                <a:gd name="T1" fmla="*/ 135 h 153"/>
                <a:gd name="T2" fmla="*/ 190 w 192"/>
                <a:gd name="T3" fmla="*/ 137 h 153"/>
                <a:gd name="T4" fmla="*/ 183 w 192"/>
                <a:gd name="T5" fmla="*/ 126 h 153"/>
                <a:gd name="T6" fmla="*/ 175 w 192"/>
                <a:gd name="T7" fmla="*/ 113 h 153"/>
                <a:gd name="T8" fmla="*/ 166 w 192"/>
                <a:gd name="T9" fmla="*/ 100 h 153"/>
                <a:gd name="T10" fmla="*/ 157 w 192"/>
                <a:gd name="T11" fmla="*/ 89 h 153"/>
                <a:gd name="T12" fmla="*/ 146 w 192"/>
                <a:gd name="T13" fmla="*/ 76 h 153"/>
                <a:gd name="T14" fmla="*/ 134 w 192"/>
                <a:gd name="T15" fmla="*/ 65 h 153"/>
                <a:gd name="T16" fmla="*/ 123 w 192"/>
                <a:gd name="T17" fmla="*/ 53 h 153"/>
                <a:gd name="T18" fmla="*/ 110 w 192"/>
                <a:gd name="T19" fmla="*/ 42 h 153"/>
                <a:gd name="T20" fmla="*/ 97 w 192"/>
                <a:gd name="T21" fmla="*/ 33 h 153"/>
                <a:gd name="T22" fmla="*/ 83 w 192"/>
                <a:gd name="T23" fmla="*/ 24 h 153"/>
                <a:gd name="T24" fmla="*/ 70 w 192"/>
                <a:gd name="T25" fmla="*/ 16 h 153"/>
                <a:gd name="T26" fmla="*/ 57 w 192"/>
                <a:gd name="T27" fmla="*/ 10 h 153"/>
                <a:gd name="T28" fmla="*/ 42 w 192"/>
                <a:gd name="T29" fmla="*/ 4 h 153"/>
                <a:gd name="T30" fmla="*/ 28 w 192"/>
                <a:gd name="T31" fmla="*/ 1 h 153"/>
                <a:gd name="T32" fmla="*/ 14 w 192"/>
                <a:gd name="T33" fmla="*/ 0 h 153"/>
                <a:gd name="T34" fmla="*/ 0 w 192"/>
                <a:gd name="T35" fmla="*/ 0 h 153"/>
                <a:gd name="T36" fmla="*/ 4 w 192"/>
                <a:gd name="T37" fmla="*/ 20 h 153"/>
                <a:gd name="T38" fmla="*/ 14 w 192"/>
                <a:gd name="T39" fmla="*/ 20 h 153"/>
                <a:gd name="T40" fmla="*/ 26 w 192"/>
                <a:gd name="T41" fmla="*/ 21 h 153"/>
                <a:gd name="T42" fmla="*/ 36 w 192"/>
                <a:gd name="T43" fmla="*/ 24 h 153"/>
                <a:gd name="T44" fmla="*/ 48 w 192"/>
                <a:gd name="T45" fmla="*/ 28 h 153"/>
                <a:gd name="T46" fmla="*/ 61 w 192"/>
                <a:gd name="T47" fmla="*/ 34 h 153"/>
                <a:gd name="T48" fmla="*/ 73 w 192"/>
                <a:gd name="T49" fmla="*/ 41 h 153"/>
                <a:gd name="T50" fmla="*/ 85 w 192"/>
                <a:gd name="T51" fmla="*/ 49 h 153"/>
                <a:gd name="T52" fmla="*/ 97 w 192"/>
                <a:gd name="T53" fmla="*/ 59 h 153"/>
                <a:gd name="T54" fmla="*/ 110 w 192"/>
                <a:gd name="T55" fmla="*/ 69 h 153"/>
                <a:gd name="T56" fmla="*/ 120 w 192"/>
                <a:gd name="T57" fmla="*/ 79 h 153"/>
                <a:gd name="T58" fmla="*/ 131 w 192"/>
                <a:gd name="T59" fmla="*/ 90 h 153"/>
                <a:gd name="T60" fmla="*/ 141 w 192"/>
                <a:gd name="T61" fmla="*/ 102 h 153"/>
                <a:gd name="T62" fmla="*/ 150 w 192"/>
                <a:gd name="T63" fmla="*/ 112 h 153"/>
                <a:gd name="T64" fmla="*/ 158 w 192"/>
                <a:gd name="T65" fmla="*/ 125 h 153"/>
                <a:gd name="T66" fmla="*/ 166 w 192"/>
                <a:gd name="T67" fmla="*/ 135 h 153"/>
                <a:gd name="T68" fmla="*/ 172 w 192"/>
                <a:gd name="T69" fmla="*/ 147 h 153"/>
                <a:gd name="T70" fmla="*/ 174 w 192"/>
                <a:gd name="T71" fmla="*/ 149 h 153"/>
                <a:gd name="T72" fmla="*/ 172 w 192"/>
                <a:gd name="T73" fmla="*/ 147 h 153"/>
                <a:gd name="T74" fmla="*/ 174 w 192"/>
                <a:gd name="T75" fmla="*/ 150 h 153"/>
                <a:gd name="T76" fmla="*/ 178 w 192"/>
                <a:gd name="T77" fmla="*/ 152 h 153"/>
                <a:gd name="T78" fmla="*/ 182 w 192"/>
                <a:gd name="T79" fmla="*/ 152 h 153"/>
                <a:gd name="T80" fmla="*/ 186 w 192"/>
                <a:gd name="T81" fmla="*/ 151 h 153"/>
                <a:gd name="T82" fmla="*/ 188 w 192"/>
                <a:gd name="T83" fmla="*/ 149 h 153"/>
                <a:gd name="T84" fmla="*/ 191 w 192"/>
                <a:gd name="T85" fmla="*/ 146 h 153"/>
                <a:gd name="T86" fmla="*/ 191 w 192"/>
                <a:gd name="T87" fmla="*/ 142 h 153"/>
                <a:gd name="T88" fmla="*/ 190 w 192"/>
                <a:gd name="T89" fmla="*/ 137 h 153"/>
                <a:gd name="T90" fmla="*/ 188 w 192"/>
                <a:gd name="T91" fmla="*/ 135 h 15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2"/>
                <a:gd name="T139" fmla="*/ 0 h 153"/>
                <a:gd name="T140" fmla="*/ 192 w 192"/>
                <a:gd name="T141" fmla="*/ 153 h 15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2" h="153">
                  <a:moveTo>
                    <a:pt x="188" y="135"/>
                  </a:moveTo>
                  <a:lnTo>
                    <a:pt x="190" y="137"/>
                  </a:lnTo>
                  <a:lnTo>
                    <a:pt x="183" y="126"/>
                  </a:lnTo>
                  <a:lnTo>
                    <a:pt x="175" y="113"/>
                  </a:lnTo>
                  <a:lnTo>
                    <a:pt x="166" y="100"/>
                  </a:lnTo>
                  <a:lnTo>
                    <a:pt x="157" y="89"/>
                  </a:lnTo>
                  <a:lnTo>
                    <a:pt x="146" y="76"/>
                  </a:lnTo>
                  <a:lnTo>
                    <a:pt x="134" y="65"/>
                  </a:lnTo>
                  <a:lnTo>
                    <a:pt x="123" y="53"/>
                  </a:lnTo>
                  <a:lnTo>
                    <a:pt x="110" y="42"/>
                  </a:lnTo>
                  <a:lnTo>
                    <a:pt x="97" y="33"/>
                  </a:lnTo>
                  <a:lnTo>
                    <a:pt x="83" y="24"/>
                  </a:lnTo>
                  <a:lnTo>
                    <a:pt x="70" y="16"/>
                  </a:lnTo>
                  <a:lnTo>
                    <a:pt x="57" y="10"/>
                  </a:lnTo>
                  <a:lnTo>
                    <a:pt x="42" y="4"/>
                  </a:lnTo>
                  <a:lnTo>
                    <a:pt x="28" y="1"/>
                  </a:lnTo>
                  <a:lnTo>
                    <a:pt x="14" y="0"/>
                  </a:lnTo>
                  <a:lnTo>
                    <a:pt x="0" y="0"/>
                  </a:lnTo>
                  <a:lnTo>
                    <a:pt x="4" y="20"/>
                  </a:lnTo>
                  <a:lnTo>
                    <a:pt x="14" y="20"/>
                  </a:lnTo>
                  <a:lnTo>
                    <a:pt x="26" y="21"/>
                  </a:lnTo>
                  <a:lnTo>
                    <a:pt x="36" y="24"/>
                  </a:lnTo>
                  <a:lnTo>
                    <a:pt x="48" y="28"/>
                  </a:lnTo>
                  <a:lnTo>
                    <a:pt x="61" y="34"/>
                  </a:lnTo>
                  <a:lnTo>
                    <a:pt x="73" y="41"/>
                  </a:lnTo>
                  <a:lnTo>
                    <a:pt x="85" y="49"/>
                  </a:lnTo>
                  <a:lnTo>
                    <a:pt x="97" y="59"/>
                  </a:lnTo>
                  <a:lnTo>
                    <a:pt x="110" y="69"/>
                  </a:lnTo>
                  <a:lnTo>
                    <a:pt x="120" y="79"/>
                  </a:lnTo>
                  <a:lnTo>
                    <a:pt x="131" y="90"/>
                  </a:lnTo>
                  <a:lnTo>
                    <a:pt x="141" y="102"/>
                  </a:lnTo>
                  <a:lnTo>
                    <a:pt x="150" y="112"/>
                  </a:lnTo>
                  <a:lnTo>
                    <a:pt x="158" y="125"/>
                  </a:lnTo>
                  <a:lnTo>
                    <a:pt x="166" y="135"/>
                  </a:lnTo>
                  <a:lnTo>
                    <a:pt x="172" y="147"/>
                  </a:lnTo>
                  <a:lnTo>
                    <a:pt x="174" y="149"/>
                  </a:lnTo>
                  <a:lnTo>
                    <a:pt x="172" y="147"/>
                  </a:lnTo>
                  <a:lnTo>
                    <a:pt x="174" y="150"/>
                  </a:lnTo>
                  <a:lnTo>
                    <a:pt x="178" y="152"/>
                  </a:lnTo>
                  <a:lnTo>
                    <a:pt x="182" y="152"/>
                  </a:lnTo>
                  <a:lnTo>
                    <a:pt x="186" y="151"/>
                  </a:lnTo>
                  <a:lnTo>
                    <a:pt x="188" y="149"/>
                  </a:lnTo>
                  <a:lnTo>
                    <a:pt x="191" y="146"/>
                  </a:lnTo>
                  <a:lnTo>
                    <a:pt x="191" y="142"/>
                  </a:lnTo>
                  <a:lnTo>
                    <a:pt x="190" y="137"/>
                  </a:lnTo>
                  <a:lnTo>
                    <a:pt x="188" y="135"/>
                  </a:lnTo>
                </a:path>
              </a:pathLst>
            </a:custGeom>
            <a:solidFill>
              <a:srgbClr val="000000"/>
            </a:solidFill>
            <a:ln w="12700" cap="rnd">
              <a:noFill/>
              <a:round/>
              <a:headEnd/>
              <a:tailEnd/>
            </a:ln>
          </p:spPr>
          <p:txBody>
            <a:bodyPr/>
            <a:lstStyle/>
            <a:p>
              <a:endParaRPr lang="en-US">
                <a:solidFill>
                  <a:srgbClr val="000000"/>
                </a:solidFill>
              </a:endParaRPr>
            </a:p>
          </p:txBody>
        </p:sp>
        <p:sp>
          <p:nvSpPr>
            <p:cNvPr id="28711" name="Freeform 615"/>
            <p:cNvSpPr>
              <a:spLocks/>
            </p:cNvSpPr>
            <p:nvPr/>
          </p:nvSpPr>
          <p:spPr bwMode="auto">
            <a:xfrm>
              <a:off x="2582" y="2110"/>
              <a:ext cx="198" cy="274"/>
            </a:xfrm>
            <a:custGeom>
              <a:avLst/>
              <a:gdLst>
                <a:gd name="T0" fmla="*/ 190 w 198"/>
                <a:gd name="T1" fmla="*/ 253 h 274"/>
                <a:gd name="T2" fmla="*/ 191 w 198"/>
                <a:gd name="T3" fmla="*/ 254 h 274"/>
                <a:gd name="T4" fmla="*/ 178 w 198"/>
                <a:gd name="T5" fmla="*/ 246 h 274"/>
                <a:gd name="T6" fmla="*/ 166 w 198"/>
                <a:gd name="T7" fmla="*/ 236 h 274"/>
                <a:gd name="T8" fmla="*/ 155 w 198"/>
                <a:gd name="T9" fmla="*/ 224 h 274"/>
                <a:gd name="T10" fmla="*/ 144 w 198"/>
                <a:gd name="T11" fmla="*/ 211 h 274"/>
                <a:gd name="T12" fmla="*/ 134 w 198"/>
                <a:gd name="T13" fmla="*/ 196 h 274"/>
                <a:gd name="T14" fmla="*/ 124 w 198"/>
                <a:gd name="T15" fmla="*/ 179 h 274"/>
                <a:gd name="T16" fmla="*/ 113 w 198"/>
                <a:gd name="T17" fmla="*/ 161 h 274"/>
                <a:gd name="T18" fmla="*/ 105 w 198"/>
                <a:gd name="T19" fmla="*/ 144 h 274"/>
                <a:gd name="T20" fmla="*/ 95 w 198"/>
                <a:gd name="T21" fmla="*/ 125 h 274"/>
                <a:gd name="T22" fmla="*/ 85 w 198"/>
                <a:gd name="T23" fmla="*/ 105 h 274"/>
                <a:gd name="T24" fmla="*/ 76 w 198"/>
                <a:gd name="T25" fmla="*/ 87 h 274"/>
                <a:gd name="T26" fmla="*/ 64 w 198"/>
                <a:gd name="T27" fmla="*/ 67 h 274"/>
                <a:gd name="T28" fmla="*/ 54 w 198"/>
                <a:gd name="T29" fmla="*/ 49 h 274"/>
                <a:gd name="T30" fmla="*/ 41 w 198"/>
                <a:gd name="T31" fmla="*/ 31 h 274"/>
                <a:gd name="T32" fmla="*/ 28 w 198"/>
                <a:gd name="T33" fmla="*/ 15 h 274"/>
                <a:gd name="T34" fmla="*/ 14 w 198"/>
                <a:gd name="T35" fmla="*/ 0 h 274"/>
                <a:gd name="T36" fmla="*/ 0 w 198"/>
                <a:gd name="T37" fmla="*/ 14 h 274"/>
                <a:gd name="T38" fmla="*/ 13 w 198"/>
                <a:gd name="T39" fmla="*/ 28 h 274"/>
                <a:gd name="T40" fmla="*/ 26 w 198"/>
                <a:gd name="T41" fmla="*/ 43 h 274"/>
                <a:gd name="T42" fmla="*/ 36 w 198"/>
                <a:gd name="T43" fmla="*/ 60 h 274"/>
                <a:gd name="T44" fmla="*/ 47 w 198"/>
                <a:gd name="T45" fmla="*/ 78 h 274"/>
                <a:gd name="T46" fmla="*/ 57 w 198"/>
                <a:gd name="T47" fmla="*/ 96 h 274"/>
                <a:gd name="T48" fmla="*/ 67 w 198"/>
                <a:gd name="T49" fmla="*/ 115 h 274"/>
                <a:gd name="T50" fmla="*/ 77 w 198"/>
                <a:gd name="T51" fmla="*/ 134 h 274"/>
                <a:gd name="T52" fmla="*/ 86 w 198"/>
                <a:gd name="T53" fmla="*/ 152 h 274"/>
                <a:gd name="T54" fmla="*/ 97 w 198"/>
                <a:gd name="T55" fmla="*/ 172 h 274"/>
                <a:gd name="T56" fmla="*/ 106 w 198"/>
                <a:gd name="T57" fmla="*/ 190 h 274"/>
                <a:gd name="T58" fmla="*/ 117 w 198"/>
                <a:gd name="T59" fmla="*/ 207 h 274"/>
                <a:gd name="T60" fmla="*/ 128 w 198"/>
                <a:gd name="T61" fmla="*/ 223 h 274"/>
                <a:gd name="T62" fmla="*/ 140 w 198"/>
                <a:gd name="T63" fmla="*/ 238 h 274"/>
                <a:gd name="T64" fmla="*/ 152 w 198"/>
                <a:gd name="T65" fmla="*/ 251 h 274"/>
                <a:gd name="T66" fmla="*/ 167 w 198"/>
                <a:gd name="T67" fmla="*/ 262 h 274"/>
                <a:gd name="T68" fmla="*/ 182 w 198"/>
                <a:gd name="T69" fmla="*/ 271 h 274"/>
                <a:gd name="T70" fmla="*/ 183 w 198"/>
                <a:gd name="T71" fmla="*/ 272 h 274"/>
                <a:gd name="T72" fmla="*/ 182 w 198"/>
                <a:gd name="T73" fmla="*/ 271 h 274"/>
                <a:gd name="T74" fmla="*/ 186 w 198"/>
                <a:gd name="T75" fmla="*/ 273 h 274"/>
                <a:gd name="T76" fmla="*/ 190 w 198"/>
                <a:gd name="T77" fmla="*/ 272 h 274"/>
                <a:gd name="T78" fmla="*/ 193 w 198"/>
                <a:gd name="T79" fmla="*/ 270 h 274"/>
                <a:gd name="T80" fmla="*/ 196 w 198"/>
                <a:gd name="T81" fmla="*/ 267 h 274"/>
                <a:gd name="T82" fmla="*/ 197 w 198"/>
                <a:gd name="T83" fmla="*/ 263 h 274"/>
                <a:gd name="T84" fmla="*/ 197 w 198"/>
                <a:gd name="T85" fmla="*/ 260 h 274"/>
                <a:gd name="T86" fmla="*/ 194 w 198"/>
                <a:gd name="T87" fmla="*/ 256 h 274"/>
                <a:gd name="T88" fmla="*/ 191 w 198"/>
                <a:gd name="T89" fmla="*/ 254 h 274"/>
                <a:gd name="T90" fmla="*/ 190 w 198"/>
                <a:gd name="T91" fmla="*/ 253 h 2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8"/>
                <a:gd name="T139" fmla="*/ 0 h 274"/>
                <a:gd name="T140" fmla="*/ 198 w 198"/>
                <a:gd name="T141" fmla="*/ 274 h 2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8" h="274">
                  <a:moveTo>
                    <a:pt x="190" y="253"/>
                  </a:moveTo>
                  <a:lnTo>
                    <a:pt x="191" y="254"/>
                  </a:lnTo>
                  <a:lnTo>
                    <a:pt x="178" y="246"/>
                  </a:lnTo>
                  <a:lnTo>
                    <a:pt x="166" y="236"/>
                  </a:lnTo>
                  <a:lnTo>
                    <a:pt x="155" y="224"/>
                  </a:lnTo>
                  <a:lnTo>
                    <a:pt x="144" y="211"/>
                  </a:lnTo>
                  <a:lnTo>
                    <a:pt x="134" y="196"/>
                  </a:lnTo>
                  <a:lnTo>
                    <a:pt x="124" y="179"/>
                  </a:lnTo>
                  <a:lnTo>
                    <a:pt x="113" y="161"/>
                  </a:lnTo>
                  <a:lnTo>
                    <a:pt x="105" y="144"/>
                  </a:lnTo>
                  <a:lnTo>
                    <a:pt x="95" y="125"/>
                  </a:lnTo>
                  <a:lnTo>
                    <a:pt x="85" y="105"/>
                  </a:lnTo>
                  <a:lnTo>
                    <a:pt x="76" y="87"/>
                  </a:lnTo>
                  <a:lnTo>
                    <a:pt x="64" y="67"/>
                  </a:lnTo>
                  <a:lnTo>
                    <a:pt x="54" y="49"/>
                  </a:lnTo>
                  <a:lnTo>
                    <a:pt x="41" y="31"/>
                  </a:lnTo>
                  <a:lnTo>
                    <a:pt x="28" y="15"/>
                  </a:lnTo>
                  <a:lnTo>
                    <a:pt x="14" y="0"/>
                  </a:lnTo>
                  <a:lnTo>
                    <a:pt x="0" y="14"/>
                  </a:lnTo>
                  <a:lnTo>
                    <a:pt x="13" y="28"/>
                  </a:lnTo>
                  <a:lnTo>
                    <a:pt x="26" y="43"/>
                  </a:lnTo>
                  <a:lnTo>
                    <a:pt x="36" y="60"/>
                  </a:lnTo>
                  <a:lnTo>
                    <a:pt x="47" y="78"/>
                  </a:lnTo>
                  <a:lnTo>
                    <a:pt x="57" y="96"/>
                  </a:lnTo>
                  <a:lnTo>
                    <a:pt x="67" y="115"/>
                  </a:lnTo>
                  <a:lnTo>
                    <a:pt x="77" y="134"/>
                  </a:lnTo>
                  <a:lnTo>
                    <a:pt x="86" y="152"/>
                  </a:lnTo>
                  <a:lnTo>
                    <a:pt x="97" y="172"/>
                  </a:lnTo>
                  <a:lnTo>
                    <a:pt x="106" y="190"/>
                  </a:lnTo>
                  <a:lnTo>
                    <a:pt x="117" y="207"/>
                  </a:lnTo>
                  <a:lnTo>
                    <a:pt x="128" y="223"/>
                  </a:lnTo>
                  <a:lnTo>
                    <a:pt x="140" y="238"/>
                  </a:lnTo>
                  <a:lnTo>
                    <a:pt x="152" y="251"/>
                  </a:lnTo>
                  <a:lnTo>
                    <a:pt x="167" y="262"/>
                  </a:lnTo>
                  <a:lnTo>
                    <a:pt x="182" y="271"/>
                  </a:lnTo>
                  <a:lnTo>
                    <a:pt x="183" y="272"/>
                  </a:lnTo>
                  <a:lnTo>
                    <a:pt x="182" y="271"/>
                  </a:lnTo>
                  <a:lnTo>
                    <a:pt x="186" y="273"/>
                  </a:lnTo>
                  <a:lnTo>
                    <a:pt x="190" y="272"/>
                  </a:lnTo>
                  <a:lnTo>
                    <a:pt x="193" y="270"/>
                  </a:lnTo>
                  <a:lnTo>
                    <a:pt x="196" y="267"/>
                  </a:lnTo>
                  <a:lnTo>
                    <a:pt x="197" y="263"/>
                  </a:lnTo>
                  <a:lnTo>
                    <a:pt x="197" y="260"/>
                  </a:lnTo>
                  <a:lnTo>
                    <a:pt x="194" y="256"/>
                  </a:lnTo>
                  <a:lnTo>
                    <a:pt x="191" y="254"/>
                  </a:lnTo>
                  <a:lnTo>
                    <a:pt x="190" y="253"/>
                  </a:lnTo>
                </a:path>
              </a:pathLst>
            </a:custGeom>
            <a:solidFill>
              <a:srgbClr val="000000"/>
            </a:solidFill>
            <a:ln w="12700" cap="rnd">
              <a:noFill/>
              <a:round/>
              <a:headEnd/>
              <a:tailEnd/>
            </a:ln>
          </p:spPr>
          <p:txBody>
            <a:bodyPr/>
            <a:lstStyle/>
            <a:p>
              <a:endParaRPr lang="en-US">
                <a:solidFill>
                  <a:srgbClr val="000000"/>
                </a:solidFill>
              </a:endParaRPr>
            </a:p>
          </p:txBody>
        </p:sp>
        <p:sp>
          <p:nvSpPr>
            <p:cNvPr id="28712" name="Freeform 616"/>
            <p:cNvSpPr>
              <a:spLocks/>
            </p:cNvSpPr>
            <p:nvPr/>
          </p:nvSpPr>
          <p:spPr bwMode="auto">
            <a:xfrm>
              <a:off x="2668" y="2436"/>
              <a:ext cx="64" cy="47"/>
            </a:xfrm>
            <a:custGeom>
              <a:avLst/>
              <a:gdLst>
                <a:gd name="T0" fmla="*/ 6 w 64"/>
                <a:gd name="T1" fmla="*/ 18 h 47"/>
                <a:gd name="T2" fmla="*/ 2 w 64"/>
                <a:gd name="T3" fmla="*/ 16 h 47"/>
                <a:gd name="T4" fmla="*/ 10 w 64"/>
                <a:gd name="T5" fmla="*/ 23 h 47"/>
                <a:gd name="T6" fmla="*/ 16 w 64"/>
                <a:gd name="T7" fmla="*/ 30 h 47"/>
                <a:gd name="T8" fmla="*/ 23 w 64"/>
                <a:gd name="T9" fmla="*/ 35 h 47"/>
                <a:gd name="T10" fmla="*/ 30 w 64"/>
                <a:gd name="T11" fmla="*/ 39 h 47"/>
                <a:gd name="T12" fmla="*/ 38 w 64"/>
                <a:gd name="T13" fmla="*/ 43 h 47"/>
                <a:gd name="T14" fmla="*/ 46 w 64"/>
                <a:gd name="T15" fmla="*/ 45 h 47"/>
                <a:gd name="T16" fmla="*/ 54 w 64"/>
                <a:gd name="T17" fmla="*/ 46 h 47"/>
                <a:gd name="T18" fmla="*/ 63 w 64"/>
                <a:gd name="T19" fmla="*/ 45 h 47"/>
                <a:gd name="T20" fmla="*/ 61 w 64"/>
                <a:gd name="T21" fmla="*/ 26 h 47"/>
                <a:gd name="T22" fmla="*/ 54 w 64"/>
                <a:gd name="T23" fmla="*/ 27 h 47"/>
                <a:gd name="T24" fmla="*/ 50 w 64"/>
                <a:gd name="T25" fmla="*/ 26 h 47"/>
                <a:gd name="T26" fmla="*/ 44 w 64"/>
                <a:gd name="T27" fmla="*/ 25 h 47"/>
                <a:gd name="T28" fmla="*/ 38 w 64"/>
                <a:gd name="T29" fmla="*/ 23 h 47"/>
                <a:gd name="T30" fmla="*/ 34 w 64"/>
                <a:gd name="T31" fmla="*/ 20 h 47"/>
                <a:gd name="T32" fmla="*/ 29 w 64"/>
                <a:gd name="T33" fmla="*/ 16 h 47"/>
                <a:gd name="T34" fmla="*/ 23 w 64"/>
                <a:gd name="T35" fmla="*/ 10 h 47"/>
                <a:gd name="T36" fmla="*/ 16 w 64"/>
                <a:gd name="T37" fmla="*/ 3 h 47"/>
                <a:gd name="T38" fmla="*/ 13 w 64"/>
                <a:gd name="T39" fmla="*/ 1 h 47"/>
                <a:gd name="T40" fmla="*/ 16 w 64"/>
                <a:gd name="T41" fmla="*/ 3 h 47"/>
                <a:gd name="T42" fmla="*/ 13 w 64"/>
                <a:gd name="T43" fmla="*/ 1 h 47"/>
                <a:gd name="T44" fmla="*/ 10 w 64"/>
                <a:gd name="T45" fmla="*/ 0 h 47"/>
                <a:gd name="T46" fmla="*/ 7 w 64"/>
                <a:gd name="T47" fmla="*/ 1 h 47"/>
                <a:gd name="T48" fmla="*/ 3 w 64"/>
                <a:gd name="T49" fmla="*/ 2 h 47"/>
                <a:gd name="T50" fmla="*/ 2 w 64"/>
                <a:gd name="T51" fmla="*/ 5 h 47"/>
                <a:gd name="T52" fmla="*/ 0 w 64"/>
                <a:gd name="T53" fmla="*/ 8 h 47"/>
                <a:gd name="T54" fmla="*/ 1 w 64"/>
                <a:gd name="T55" fmla="*/ 12 h 47"/>
                <a:gd name="T56" fmla="*/ 2 w 64"/>
                <a:gd name="T57" fmla="*/ 16 h 47"/>
                <a:gd name="T58" fmla="*/ 6 w 64"/>
                <a:gd name="T59" fmla="*/ 18 h 4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4"/>
                <a:gd name="T91" fmla="*/ 0 h 47"/>
                <a:gd name="T92" fmla="*/ 64 w 64"/>
                <a:gd name="T93" fmla="*/ 47 h 4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4" h="47">
                  <a:moveTo>
                    <a:pt x="6" y="18"/>
                  </a:moveTo>
                  <a:lnTo>
                    <a:pt x="2" y="16"/>
                  </a:lnTo>
                  <a:lnTo>
                    <a:pt x="10" y="23"/>
                  </a:lnTo>
                  <a:lnTo>
                    <a:pt x="16" y="30"/>
                  </a:lnTo>
                  <a:lnTo>
                    <a:pt x="23" y="35"/>
                  </a:lnTo>
                  <a:lnTo>
                    <a:pt x="30" y="39"/>
                  </a:lnTo>
                  <a:lnTo>
                    <a:pt x="38" y="43"/>
                  </a:lnTo>
                  <a:lnTo>
                    <a:pt x="46" y="45"/>
                  </a:lnTo>
                  <a:lnTo>
                    <a:pt x="54" y="46"/>
                  </a:lnTo>
                  <a:lnTo>
                    <a:pt x="63" y="45"/>
                  </a:lnTo>
                  <a:lnTo>
                    <a:pt x="61" y="26"/>
                  </a:lnTo>
                  <a:lnTo>
                    <a:pt x="54" y="27"/>
                  </a:lnTo>
                  <a:lnTo>
                    <a:pt x="50" y="26"/>
                  </a:lnTo>
                  <a:lnTo>
                    <a:pt x="44" y="25"/>
                  </a:lnTo>
                  <a:lnTo>
                    <a:pt x="38" y="23"/>
                  </a:lnTo>
                  <a:lnTo>
                    <a:pt x="34" y="20"/>
                  </a:lnTo>
                  <a:lnTo>
                    <a:pt x="29" y="16"/>
                  </a:lnTo>
                  <a:lnTo>
                    <a:pt x="23" y="10"/>
                  </a:lnTo>
                  <a:lnTo>
                    <a:pt x="16" y="3"/>
                  </a:lnTo>
                  <a:lnTo>
                    <a:pt x="13" y="1"/>
                  </a:lnTo>
                  <a:lnTo>
                    <a:pt x="16" y="3"/>
                  </a:lnTo>
                  <a:lnTo>
                    <a:pt x="13" y="1"/>
                  </a:lnTo>
                  <a:lnTo>
                    <a:pt x="10" y="0"/>
                  </a:lnTo>
                  <a:lnTo>
                    <a:pt x="7" y="1"/>
                  </a:lnTo>
                  <a:lnTo>
                    <a:pt x="3" y="2"/>
                  </a:lnTo>
                  <a:lnTo>
                    <a:pt x="2" y="5"/>
                  </a:lnTo>
                  <a:lnTo>
                    <a:pt x="0" y="8"/>
                  </a:lnTo>
                  <a:lnTo>
                    <a:pt x="1" y="12"/>
                  </a:lnTo>
                  <a:lnTo>
                    <a:pt x="2" y="16"/>
                  </a:lnTo>
                  <a:lnTo>
                    <a:pt x="6" y="18"/>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8713" name="Freeform 617"/>
            <p:cNvSpPr>
              <a:spLocks/>
            </p:cNvSpPr>
            <p:nvPr/>
          </p:nvSpPr>
          <p:spPr bwMode="auto">
            <a:xfrm>
              <a:off x="2348" y="2240"/>
              <a:ext cx="329" cy="211"/>
            </a:xfrm>
            <a:custGeom>
              <a:avLst/>
              <a:gdLst>
                <a:gd name="T0" fmla="*/ 18 w 329"/>
                <a:gd name="T1" fmla="*/ 17 h 211"/>
                <a:gd name="T2" fmla="*/ 4 w 329"/>
                <a:gd name="T3" fmla="*/ 18 h 211"/>
                <a:gd name="T4" fmla="*/ 21 w 329"/>
                <a:gd name="T5" fmla="*/ 29 h 211"/>
                <a:gd name="T6" fmla="*/ 39 w 329"/>
                <a:gd name="T7" fmla="*/ 40 h 211"/>
                <a:gd name="T8" fmla="*/ 57 w 329"/>
                <a:gd name="T9" fmla="*/ 53 h 211"/>
                <a:gd name="T10" fmla="*/ 77 w 329"/>
                <a:gd name="T11" fmla="*/ 66 h 211"/>
                <a:gd name="T12" fmla="*/ 97 w 329"/>
                <a:gd name="T13" fmla="*/ 79 h 211"/>
                <a:gd name="T14" fmla="*/ 117 w 329"/>
                <a:gd name="T15" fmla="*/ 92 h 211"/>
                <a:gd name="T16" fmla="*/ 138 w 329"/>
                <a:gd name="T17" fmla="*/ 105 h 211"/>
                <a:gd name="T18" fmla="*/ 159 w 329"/>
                <a:gd name="T19" fmla="*/ 119 h 211"/>
                <a:gd name="T20" fmla="*/ 180 w 329"/>
                <a:gd name="T21" fmla="*/ 133 h 211"/>
                <a:gd name="T22" fmla="*/ 200 w 329"/>
                <a:gd name="T23" fmla="*/ 146 h 211"/>
                <a:gd name="T24" fmla="*/ 222 w 329"/>
                <a:gd name="T25" fmla="*/ 159 h 211"/>
                <a:gd name="T26" fmla="*/ 242 w 329"/>
                <a:gd name="T27" fmla="*/ 171 h 211"/>
                <a:gd name="T28" fmla="*/ 263 w 329"/>
                <a:gd name="T29" fmla="*/ 183 h 211"/>
                <a:gd name="T30" fmla="*/ 282 w 329"/>
                <a:gd name="T31" fmla="*/ 192 h 211"/>
                <a:gd name="T32" fmla="*/ 301 w 329"/>
                <a:gd name="T33" fmla="*/ 202 h 211"/>
                <a:gd name="T34" fmla="*/ 320 w 329"/>
                <a:gd name="T35" fmla="*/ 210 h 211"/>
                <a:gd name="T36" fmla="*/ 328 w 329"/>
                <a:gd name="T37" fmla="*/ 192 h 211"/>
                <a:gd name="T38" fmla="*/ 311 w 329"/>
                <a:gd name="T39" fmla="*/ 184 h 211"/>
                <a:gd name="T40" fmla="*/ 291 w 329"/>
                <a:gd name="T41" fmla="*/ 175 h 211"/>
                <a:gd name="T42" fmla="*/ 273 w 329"/>
                <a:gd name="T43" fmla="*/ 164 h 211"/>
                <a:gd name="T44" fmla="*/ 253 w 329"/>
                <a:gd name="T45" fmla="*/ 154 h 211"/>
                <a:gd name="T46" fmla="*/ 232 w 329"/>
                <a:gd name="T47" fmla="*/ 141 h 211"/>
                <a:gd name="T48" fmla="*/ 212 w 329"/>
                <a:gd name="T49" fmla="*/ 129 h 211"/>
                <a:gd name="T50" fmla="*/ 191 w 329"/>
                <a:gd name="T51" fmla="*/ 116 h 211"/>
                <a:gd name="T52" fmla="*/ 170 w 329"/>
                <a:gd name="T53" fmla="*/ 102 h 211"/>
                <a:gd name="T54" fmla="*/ 149 w 329"/>
                <a:gd name="T55" fmla="*/ 89 h 211"/>
                <a:gd name="T56" fmla="*/ 129 w 329"/>
                <a:gd name="T57" fmla="*/ 75 h 211"/>
                <a:gd name="T58" fmla="*/ 108 w 329"/>
                <a:gd name="T59" fmla="*/ 62 h 211"/>
                <a:gd name="T60" fmla="*/ 88 w 329"/>
                <a:gd name="T61" fmla="*/ 48 h 211"/>
                <a:gd name="T62" fmla="*/ 69 w 329"/>
                <a:gd name="T63" fmla="*/ 35 h 211"/>
                <a:gd name="T64" fmla="*/ 50 w 329"/>
                <a:gd name="T65" fmla="*/ 23 h 211"/>
                <a:gd name="T66" fmla="*/ 33 w 329"/>
                <a:gd name="T67" fmla="*/ 12 h 211"/>
                <a:gd name="T68" fmla="*/ 16 w 329"/>
                <a:gd name="T69" fmla="*/ 2 h 211"/>
                <a:gd name="T70" fmla="*/ 3 w 329"/>
                <a:gd name="T71" fmla="*/ 4 h 211"/>
                <a:gd name="T72" fmla="*/ 16 w 329"/>
                <a:gd name="T73" fmla="*/ 2 h 211"/>
                <a:gd name="T74" fmla="*/ 12 w 329"/>
                <a:gd name="T75" fmla="*/ 0 h 211"/>
                <a:gd name="T76" fmla="*/ 8 w 329"/>
                <a:gd name="T77" fmla="*/ 0 h 211"/>
                <a:gd name="T78" fmla="*/ 4 w 329"/>
                <a:gd name="T79" fmla="*/ 2 h 211"/>
                <a:gd name="T80" fmla="*/ 2 w 329"/>
                <a:gd name="T81" fmla="*/ 4 h 211"/>
                <a:gd name="T82" fmla="*/ 0 w 329"/>
                <a:gd name="T83" fmla="*/ 8 h 211"/>
                <a:gd name="T84" fmla="*/ 0 w 329"/>
                <a:gd name="T85" fmla="*/ 12 h 211"/>
                <a:gd name="T86" fmla="*/ 2 w 329"/>
                <a:gd name="T87" fmla="*/ 16 h 211"/>
                <a:gd name="T88" fmla="*/ 4 w 329"/>
                <a:gd name="T89" fmla="*/ 18 h 211"/>
                <a:gd name="T90" fmla="*/ 18 w 329"/>
                <a:gd name="T91" fmla="*/ 17 h 21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9"/>
                <a:gd name="T139" fmla="*/ 0 h 211"/>
                <a:gd name="T140" fmla="*/ 329 w 329"/>
                <a:gd name="T141" fmla="*/ 211 h 21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9" h="211">
                  <a:moveTo>
                    <a:pt x="18" y="17"/>
                  </a:moveTo>
                  <a:lnTo>
                    <a:pt x="4" y="18"/>
                  </a:lnTo>
                  <a:lnTo>
                    <a:pt x="21" y="29"/>
                  </a:lnTo>
                  <a:lnTo>
                    <a:pt x="39" y="40"/>
                  </a:lnTo>
                  <a:lnTo>
                    <a:pt x="57" y="53"/>
                  </a:lnTo>
                  <a:lnTo>
                    <a:pt x="77" y="66"/>
                  </a:lnTo>
                  <a:lnTo>
                    <a:pt x="97" y="79"/>
                  </a:lnTo>
                  <a:lnTo>
                    <a:pt x="117" y="92"/>
                  </a:lnTo>
                  <a:lnTo>
                    <a:pt x="138" y="105"/>
                  </a:lnTo>
                  <a:lnTo>
                    <a:pt x="159" y="119"/>
                  </a:lnTo>
                  <a:lnTo>
                    <a:pt x="180" y="133"/>
                  </a:lnTo>
                  <a:lnTo>
                    <a:pt x="200" y="146"/>
                  </a:lnTo>
                  <a:lnTo>
                    <a:pt x="222" y="159"/>
                  </a:lnTo>
                  <a:lnTo>
                    <a:pt x="242" y="171"/>
                  </a:lnTo>
                  <a:lnTo>
                    <a:pt x="263" y="183"/>
                  </a:lnTo>
                  <a:lnTo>
                    <a:pt x="282" y="192"/>
                  </a:lnTo>
                  <a:lnTo>
                    <a:pt x="301" y="202"/>
                  </a:lnTo>
                  <a:lnTo>
                    <a:pt x="320" y="210"/>
                  </a:lnTo>
                  <a:lnTo>
                    <a:pt x="328" y="192"/>
                  </a:lnTo>
                  <a:lnTo>
                    <a:pt x="311" y="184"/>
                  </a:lnTo>
                  <a:lnTo>
                    <a:pt x="291" y="175"/>
                  </a:lnTo>
                  <a:lnTo>
                    <a:pt x="273" y="164"/>
                  </a:lnTo>
                  <a:lnTo>
                    <a:pt x="253" y="154"/>
                  </a:lnTo>
                  <a:lnTo>
                    <a:pt x="232" y="141"/>
                  </a:lnTo>
                  <a:lnTo>
                    <a:pt x="212" y="129"/>
                  </a:lnTo>
                  <a:lnTo>
                    <a:pt x="191" y="116"/>
                  </a:lnTo>
                  <a:lnTo>
                    <a:pt x="170" y="102"/>
                  </a:lnTo>
                  <a:lnTo>
                    <a:pt x="149" y="89"/>
                  </a:lnTo>
                  <a:lnTo>
                    <a:pt x="129" y="75"/>
                  </a:lnTo>
                  <a:lnTo>
                    <a:pt x="108" y="62"/>
                  </a:lnTo>
                  <a:lnTo>
                    <a:pt x="88" y="48"/>
                  </a:lnTo>
                  <a:lnTo>
                    <a:pt x="69" y="35"/>
                  </a:lnTo>
                  <a:lnTo>
                    <a:pt x="50" y="23"/>
                  </a:lnTo>
                  <a:lnTo>
                    <a:pt x="33" y="12"/>
                  </a:lnTo>
                  <a:lnTo>
                    <a:pt x="16" y="2"/>
                  </a:lnTo>
                  <a:lnTo>
                    <a:pt x="3" y="4"/>
                  </a:lnTo>
                  <a:lnTo>
                    <a:pt x="16" y="2"/>
                  </a:lnTo>
                  <a:lnTo>
                    <a:pt x="12" y="0"/>
                  </a:lnTo>
                  <a:lnTo>
                    <a:pt x="8" y="0"/>
                  </a:lnTo>
                  <a:lnTo>
                    <a:pt x="4" y="2"/>
                  </a:lnTo>
                  <a:lnTo>
                    <a:pt x="2" y="4"/>
                  </a:lnTo>
                  <a:lnTo>
                    <a:pt x="0" y="8"/>
                  </a:lnTo>
                  <a:lnTo>
                    <a:pt x="0" y="12"/>
                  </a:lnTo>
                  <a:lnTo>
                    <a:pt x="2" y="16"/>
                  </a:lnTo>
                  <a:lnTo>
                    <a:pt x="4" y="18"/>
                  </a:lnTo>
                  <a:lnTo>
                    <a:pt x="18" y="17"/>
                  </a:lnTo>
                </a:path>
              </a:pathLst>
            </a:custGeom>
            <a:solidFill>
              <a:srgbClr val="000000"/>
            </a:solidFill>
            <a:ln w="12700" cap="rnd">
              <a:noFill/>
              <a:round/>
              <a:headEnd/>
              <a:tailEnd/>
            </a:ln>
          </p:spPr>
          <p:txBody>
            <a:bodyPr/>
            <a:lstStyle/>
            <a:p>
              <a:endParaRPr lang="en-US">
                <a:solidFill>
                  <a:srgbClr val="000000"/>
                </a:solidFill>
              </a:endParaRPr>
            </a:p>
          </p:txBody>
        </p:sp>
        <p:sp>
          <p:nvSpPr>
            <p:cNvPr id="28714" name="Freeform 618"/>
            <p:cNvSpPr>
              <a:spLocks/>
            </p:cNvSpPr>
            <p:nvPr/>
          </p:nvSpPr>
          <p:spPr bwMode="auto">
            <a:xfrm>
              <a:off x="2671" y="1964"/>
              <a:ext cx="164" cy="101"/>
            </a:xfrm>
            <a:custGeom>
              <a:avLst/>
              <a:gdLst>
                <a:gd name="T0" fmla="*/ 6 w 164"/>
                <a:gd name="T1" fmla="*/ 9 h 101"/>
                <a:gd name="T2" fmla="*/ 19 w 164"/>
                <a:gd name="T3" fmla="*/ 9 h 101"/>
                <a:gd name="T4" fmla="*/ 31 w 164"/>
                <a:gd name="T5" fmla="*/ 8 h 101"/>
                <a:gd name="T6" fmla="*/ 43 w 164"/>
                <a:gd name="T7" fmla="*/ 7 h 101"/>
                <a:gd name="T8" fmla="*/ 56 w 164"/>
                <a:gd name="T9" fmla="*/ 4 h 101"/>
                <a:gd name="T10" fmla="*/ 69 w 164"/>
                <a:gd name="T11" fmla="*/ 3 h 101"/>
                <a:gd name="T12" fmla="*/ 80 w 164"/>
                <a:gd name="T13" fmla="*/ 1 h 101"/>
                <a:gd name="T14" fmla="*/ 93 w 164"/>
                <a:gd name="T15" fmla="*/ 0 h 101"/>
                <a:gd name="T16" fmla="*/ 106 w 164"/>
                <a:gd name="T17" fmla="*/ 0 h 101"/>
                <a:gd name="T18" fmla="*/ 120 w 164"/>
                <a:gd name="T19" fmla="*/ 1 h 101"/>
                <a:gd name="T20" fmla="*/ 132 w 164"/>
                <a:gd name="T21" fmla="*/ 3 h 101"/>
                <a:gd name="T22" fmla="*/ 140 w 164"/>
                <a:gd name="T23" fmla="*/ 8 h 101"/>
                <a:gd name="T24" fmla="*/ 146 w 164"/>
                <a:gd name="T25" fmla="*/ 12 h 101"/>
                <a:gd name="T26" fmla="*/ 153 w 164"/>
                <a:gd name="T27" fmla="*/ 17 h 101"/>
                <a:gd name="T28" fmla="*/ 159 w 164"/>
                <a:gd name="T29" fmla="*/ 25 h 101"/>
                <a:gd name="T30" fmla="*/ 162 w 164"/>
                <a:gd name="T31" fmla="*/ 36 h 101"/>
                <a:gd name="T32" fmla="*/ 163 w 164"/>
                <a:gd name="T33" fmla="*/ 47 h 101"/>
                <a:gd name="T34" fmla="*/ 158 w 164"/>
                <a:gd name="T35" fmla="*/ 55 h 101"/>
                <a:gd name="T36" fmla="*/ 147 w 164"/>
                <a:gd name="T37" fmla="*/ 61 h 101"/>
                <a:gd name="T38" fmla="*/ 134 w 164"/>
                <a:gd name="T39" fmla="*/ 68 h 101"/>
                <a:gd name="T40" fmla="*/ 122 w 164"/>
                <a:gd name="T41" fmla="*/ 74 h 101"/>
                <a:gd name="T42" fmla="*/ 115 w 164"/>
                <a:gd name="T43" fmla="*/ 81 h 101"/>
                <a:gd name="T44" fmla="*/ 110 w 164"/>
                <a:gd name="T45" fmla="*/ 93 h 101"/>
                <a:gd name="T46" fmla="*/ 97 w 164"/>
                <a:gd name="T47" fmla="*/ 100 h 101"/>
                <a:gd name="T48" fmla="*/ 78 w 164"/>
                <a:gd name="T49" fmla="*/ 97 h 101"/>
                <a:gd name="T50" fmla="*/ 56 w 164"/>
                <a:gd name="T51" fmla="*/ 88 h 101"/>
                <a:gd name="T52" fmla="*/ 40 w 164"/>
                <a:gd name="T53" fmla="*/ 77 h 101"/>
                <a:gd name="T54" fmla="*/ 28 w 164"/>
                <a:gd name="T55" fmla="*/ 66 h 101"/>
                <a:gd name="T56" fmla="*/ 20 w 164"/>
                <a:gd name="T57" fmla="*/ 51 h 101"/>
                <a:gd name="T58" fmla="*/ 16 w 164"/>
                <a:gd name="T59" fmla="*/ 40 h 101"/>
                <a:gd name="T60" fmla="*/ 13 w 164"/>
                <a:gd name="T61" fmla="*/ 33 h 101"/>
                <a:gd name="T62" fmla="*/ 11 w 164"/>
                <a:gd name="T63" fmla="*/ 27 h 101"/>
                <a:gd name="T64" fmla="*/ 10 w 164"/>
                <a:gd name="T65" fmla="*/ 21 h 101"/>
                <a:gd name="T66" fmla="*/ 4 w 164"/>
                <a:gd name="T67" fmla="*/ 13 h 10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4"/>
                <a:gd name="T103" fmla="*/ 0 h 101"/>
                <a:gd name="T104" fmla="*/ 164 w 164"/>
                <a:gd name="T105" fmla="*/ 101 h 10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4" h="101">
                  <a:moveTo>
                    <a:pt x="0" y="8"/>
                  </a:moveTo>
                  <a:lnTo>
                    <a:pt x="6" y="9"/>
                  </a:lnTo>
                  <a:lnTo>
                    <a:pt x="12" y="9"/>
                  </a:lnTo>
                  <a:lnTo>
                    <a:pt x="19" y="9"/>
                  </a:lnTo>
                  <a:lnTo>
                    <a:pt x="25" y="9"/>
                  </a:lnTo>
                  <a:lnTo>
                    <a:pt x="31" y="8"/>
                  </a:lnTo>
                  <a:lnTo>
                    <a:pt x="37" y="7"/>
                  </a:lnTo>
                  <a:lnTo>
                    <a:pt x="43" y="7"/>
                  </a:lnTo>
                  <a:lnTo>
                    <a:pt x="49" y="5"/>
                  </a:lnTo>
                  <a:lnTo>
                    <a:pt x="56" y="4"/>
                  </a:lnTo>
                  <a:lnTo>
                    <a:pt x="62" y="3"/>
                  </a:lnTo>
                  <a:lnTo>
                    <a:pt x="69" y="3"/>
                  </a:lnTo>
                  <a:lnTo>
                    <a:pt x="74" y="2"/>
                  </a:lnTo>
                  <a:lnTo>
                    <a:pt x="80" y="1"/>
                  </a:lnTo>
                  <a:lnTo>
                    <a:pt x="86" y="0"/>
                  </a:lnTo>
                  <a:lnTo>
                    <a:pt x="93" y="0"/>
                  </a:lnTo>
                  <a:lnTo>
                    <a:pt x="99" y="0"/>
                  </a:lnTo>
                  <a:lnTo>
                    <a:pt x="106" y="0"/>
                  </a:lnTo>
                  <a:lnTo>
                    <a:pt x="113" y="0"/>
                  </a:lnTo>
                  <a:lnTo>
                    <a:pt x="120" y="1"/>
                  </a:lnTo>
                  <a:lnTo>
                    <a:pt x="127" y="1"/>
                  </a:lnTo>
                  <a:lnTo>
                    <a:pt x="132" y="3"/>
                  </a:lnTo>
                  <a:lnTo>
                    <a:pt x="137" y="5"/>
                  </a:lnTo>
                  <a:lnTo>
                    <a:pt x="140" y="8"/>
                  </a:lnTo>
                  <a:lnTo>
                    <a:pt x="143" y="12"/>
                  </a:lnTo>
                  <a:lnTo>
                    <a:pt x="146" y="12"/>
                  </a:lnTo>
                  <a:lnTo>
                    <a:pt x="150" y="14"/>
                  </a:lnTo>
                  <a:lnTo>
                    <a:pt x="153" y="17"/>
                  </a:lnTo>
                  <a:lnTo>
                    <a:pt x="156" y="20"/>
                  </a:lnTo>
                  <a:lnTo>
                    <a:pt x="159" y="25"/>
                  </a:lnTo>
                  <a:lnTo>
                    <a:pt x="160" y="30"/>
                  </a:lnTo>
                  <a:lnTo>
                    <a:pt x="162" y="36"/>
                  </a:lnTo>
                  <a:lnTo>
                    <a:pt x="163" y="41"/>
                  </a:lnTo>
                  <a:lnTo>
                    <a:pt x="163" y="47"/>
                  </a:lnTo>
                  <a:lnTo>
                    <a:pt x="160" y="51"/>
                  </a:lnTo>
                  <a:lnTo>
                    <a:pt x="158" y="55"/>
                  </a:lnTo>
                  <a:lnTo>
                    <a:pt x="154" y="56"/>
                  </a:lnTo>
                  <a:lnTo>
                    <a:pt x="147" y="61"/>
                  </a:lnTo>
                  <a:lnTo>
                    <a:pt x="140" y="64"/>
                  </a:lnTo>
                  <a:lnTo>
                    <a:pt x="134" y="68"/>
                  </a:lnTo>
                  <a:lnTo>
                    <a:pt x="128" y="71"/>
                  </a:lnTo>
                  <a:lnTo>
                    <a:pt x="122" y="74"/>
                  </a:lnTo>
                  <a:lnTo>
                    <a:pt x="118" y="77"/>
                  </a:lnTo>
                  <a:lnTo>
                    <a:pt x="115" y="81"/>
                  </a:lnTo>
                  <a:lnTo>
                    <a:pt x="114" y="86"/>
                  </a:lnTo>
                  <a:lnTo>
                    <a:pt x="110" y="93"/>
                  </a:lnTo>
                  <a:lnTo>
                    <a:pt x="104" y="97"/>
                  </a:lnTo>
                  <a:lnTo>
                    <a:pt x="97" y="100"/>
                  </a:lnTo>
                  <a:lnTo>
                    <a:pt x="87" y="99"/>
                  </a:lnTo>
                  <a:lnTo>
                    <a:pt x="78" y="97"/>
                  </a:lnTo>
                  <a:lnTo>
                    <a:pt x="67" y="93"/>
                  </a:lnTo>
                  <a:lnTo>
                    <a:pt x="56" y="88"/>
                  </a:lnTo>
                  <a:lnTo>
                    <a:pt x="47" y="83"/>
                  </a:lnTo>
                  <a:lnTo>
                    <a:pt x="40" y="77"/>
                  </a:lnTo>
                  <a:lnTo>
                    <a:pt x="33" y="71"/>
                  </a:lnTo>
                  <a:lnTo>
                    <a:pt x="28" y="66"/>
                  </a:lnTo>
                  <a:lnTo>
                    <a:pt x="24" y="58"/>
                  </a:lnTo>
                  <a:lnTo>
                    <a:pt x="20" y="51"/>
                  </a:lnTo>
                  <a:lnTo>
                    <a:pt x="18" y="46"/>
                  </a:lnTo>
                  <a:lnTo>
                    <a:pt x="16" y="40"/>
                  </a:lnTo>
                  <a:lnTo>
                    <a:pt x="14" y="35"/>
                  </a:lnTo>
                  <a:lnTo>
                    <a:pt x="13" y="33"/>
                  </a:lnTo>
                  <a:lnTo>
                    <a:pt x="12" y="30"/>
                  </a:lnTo>
                  <a:lnTo>
                    <a:pt x="11" y="27"/>
                  </a:lnTo>
                  <a:lnTo>
                    <a:pt x="11" y="23"/>
                  </a:lnTo>
                  <a:lnTo>
                    <a:pt x="10" y="21"/>
                  </a:lnTo>
                  <a:lnTo>
                    <a:pt x="7" y="17"/>
                  </a:lnTo>
                  <a:lnTo>
                    <a:pt x="4" y="13"/>
                  </a:lnTo>
                  <a:lnTo>
                    <a:pt x="0" y="8"/>
                  </a:lnTo>
                </a:path>
              </a:pathLst>
            </a:custGeom>
            <a:solidFill>
              <a:srgbClr val="FF0000"/>
            </a:solidFill>
            <a:ln w="12700" cap="rnd">
              <a:noFill/>
              <a:round/>
              <a:headEnd/>
              <a:tailEnd/>
            </a:ln>
          </p:spPr>
          <p:txBody>
            <a:bodyPr/>
            <a:lstStyle/>
            <a:p>
              <a:endParaRPr lang="en-US">
                <a:solidFill>
                  <a:srgbClr val="000000"/>
                </a:solidFill>
              </a:endParaRPr>
            </a:p>
          </p:txBody>
        </p:sp>
        <p:sp>
          <p:nvSpPr>
            <p:cNvPr id="28715" name="Freeform 619"/>
            <p:cNvSpPr>
              <a:spLocks/>
            </p:cNvSpPr>
            <p:nvPr/>
          </p:nvSpPr>
          <p:spPr bwMode="auto">
            <a:xfrm>
              <a:off x="2733" y="1980"/>
              <a:ext cx="83" cy="30"/>
            </a:xfrm>
            <a:custGeom>
              <a:avLst/>
              <a:gdLst>
                <a:gd name="T0" fmla="*/ 0 w 83"/>
                <a:gd name="T1" fmla="*/ 1 h 30"/>
                <a:gd name="T2" fmla="*/ 9 w 83"/>
                <a:gd name="T3" fmla="*/ 4 h 30"/>
                <a:gd name="T4" fmla="*/ 17 w 83"/>
                <a:gd name="T5" fmla="*/ 8 h 30"/>
                <a:gd name="T6" fmla="*/ 25 w 83"/>
                <a:gd name="T7" fmla="*/ 11 h 30"/>
                <a:gd name="T8" fmla="*/ 32 w 83"/>
                <a:gd name="T9" fmla="*/ 16 h 30"/>
                <a:gd name="T10" fmla="*/ 40 w 83"/>
                <a:gd name="T11" fmla="*/ 21 h 30"/>
                <a:gd name="T12" fmla="*/ 50 w 83"/>
                <a:gd name="T13" fmla="*/ 24 h 30"/>
                <a:gd name="T14" fmla="*/ 61 w 83"/>
                <a:gd name="T15" fmla="*/ 27 h 30"/>
                <a:gd name="T16" fmla="*/ 74 w 83"/>
                <a:gd name="T17" fmla="*/ 29 h 30"/>
                <a:gd name="T18" fmla="*/ 77 w 83"/>
                <a:gd name="T19" fmla="*/ 27 h 30"/>
                <a:gd name="T20" fmla="*/ 79 w 83"/>
                <a:gd name="T21" fmla="*/ 25 h 30"/>
                <a:gd name="T22" fmla="*/ 81 w 83"/>
                <a:gd name="T23" fmla="*/ 23 h 30"/>
                <a:gd name="T24" fmla="*/ 82 w 83"/>
                <a:gd name="T25" fmla="*/ 18 h 30"/>
                <a:gd name="T26" fmla="*/ 81 w 83"/>
                <a:gd name="T27" fmla="*/ 17 h 30"/>
                <a:gd name="T28" fmla="*/ 80 w 83"/>
                <a:gd name="T29" fmla="*/ 15 h 30"/>
                <a:gd name="T30" fmla="*/ 78 w 83"/>
                <a:gd name="T31" fmla="*/ 15 h 30"/>
                <a:gd name="T32" fmla="*/ 75 w 83"/>
                <a:gd name="T33" fmla="*/ 13 h 30"/>
                <a:gd name="T34" fmla="*/ 73 w 83"/>
                <a:gd name="T35" fmla="*/ 12 h 30"/>
                <a:gd name="T36" fmla="*/ 71 w 83"/>
                <a:gd name="T37" fmla="*/ 11 h 30"/>
                <a:gd name="T38" fmla="*/ 68 w 83"/>
                <a:gd name="T39" fmla="*/ 11 h 30"/>
                <a:gd name="T40" fmla="*/ 66 w 83"/>
                <a:gd name="T41" fmla="*/ 9 h 30"/>
                <a:gd name="T42" fmla="*/ 61 w 83"/>
                <a:gd name="T43" fmla="*/ 7 h 30"/>
                <a:gd name="T44" fmla="*/ 55 w 83"/>
                <a:gd name="T45" fmla="*/ 5 h 30"/>
                <a:gd name="T46" fmla="*/ 48 w 83"/>
                <a:gd name="T47" fmla="*/ 3 h 30"/>
                <a:gd name="T48" fmla="*/ 41 w 83"/>
                <a:gd name="T49" fmla="*/ 2 h 30"/>
                <a:gd name="T50" fmla="*/ 33 w 83"/>
                <a:gd name="T51" fmla="*/ 0 h 30"/>
                <a:gd name="T52" fmla="*/ 25 w 83"/>
                <a:gd name="T53" fmla="*/ 0 h 30"/>
                <a:gd name="T54" fmla="*/ 13 w 83"/>
                <a:gd name="T55" fmla="*/ 0 h 30"/>
                <a:gd name="T56" fmla="*/ 0 w 83"/>
                <a:gd name="T57" fmla="*/ 1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3"/>
                <a:gd name="T88" fmla="*/ 0 h 30"/>
                <a:gd name="T89" fmla="*/ 83 w 83"/>
                <a:gd name="T90" fmla="*/ 30 h 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3" h="30">
                  <a:moveTo>
                    <a:pt x="0" y="1"/>
                  </a:moveTo>
                  <a:lnTo>
                    <a:pt x="9" y="4"/>
                  </a:lnTo>
                  <a:lnTo>
                    <a:pt x="17" y="8"/>
                  </a:lnTo>
                  <a:lnTo>
                    <a:pt x="25" y="11"/>
                  </a:lnTo>
                  <a:lnTo>
                    <a:pt x="32" y="16"/>
                  </a:lnTo>
                  <a:lnTo>
                    <a:pt x="40" y="21"/>
                  </a:lnTo>
                  <a:lnTo>
                    <a:pt x="50" y="24"/>
                  </a:lnTo>
                  <a:lnTo>
                    <a:pt x="61" y="27"/>
                  </a:lnTo>
                  <a:lnTo>
                    <a:pt x="74" y="29"/>
                  </a:lnTo>
                  <a:lnTo>
                    <a:pt x="77" y="27"/>
                  </a:lnTo>
                  <a:lnTo>
                    <a:pt x="79" y="25"/>
                  </a:lnTo>
                  <a:lnTo>
                    <a:pt x="81" y="23"/>
                  </a:lnTo>
                  <a:lnTo>
                    <a:pt x="82" y="18"/>
                  </a:lnTo>
                  <a:lnTo>
                    <a:pt x="81" y="17"/>
                  </a:lnTo>
                  <a:lnTo>
                    <a:pt x="80" y="15"/>
                  </a:lnTo>
                  <a:lnTo>
                    <a:pt x="78" y="15"/>
                  </a:lnTo>
                  <a:lnTo>
                    <a:pt x="75" y="13"/>
                  </a:lnTo>
                  <a:lnTo>
                    <a:pt x="73" y="12"/>
                  </a:lnTo>
                  <a:lnTo>
                    <a:pt x="71" y="11"/>
                  </a:lnTo>
                  <a:lnTo>
                    <a:pt x="68" y="11"/>
                  </a:lnTo>
                  <a:lnTo>
                    <a:pt x="66" y="9"/>
                  </a:lnTo>
                  <a:lnTo>
                    <a:pt x="61" y="7"/>
                  </a:lnTo>
                  <a:lnTo>
                    <a:pt x="55" y="5"/>
                  </a:lnTo>
                  <a:lnTo>
                    <a:pt x="48" y="3"/>
                  </a:lnTo>
                  <a:lnTo>
                    <a:pt x="41" y="2"/>
                  </a:lnTo>
                  <a:lnTo>
                    <a:pt x="33" y="0"/>
                  </a:lnTo>
                  <a:lnTo>
                    <a:pt x="25" y="0"/>
                  </a:lnTo>
                  <a:lnTo>
                    <a:pt x="13" y="0"/>
                  </a:lnTo>
                  <a:lnTo>
                    <a:pt x="0" y="1"/>
                  </a:lnTo>
                </a:path>
              </a:pathLst>
            </a:custGeom>
            <a:solidFill>
              <a:srgbClr val="FFFFFF"/>
            </a:solidFill>
            <a:ln w="12700" cap="rnd">
              <a:noFill/>
              <a:round/>
              <a:headEnd/>
              <a:tailEnd/>
            </a:ln>
          </p:spPr>
          <p:txBody>
            <a:bodyPr/>
            <a:lstStyle/>
            <a:p>
              <a:endParaRPr lang="en-US">
                <a:solidFill>
                  <a:srgbClr val="000000"/>
                </a:solidFill>
              </a:endParaRPr>
            </a:p>
          </p:txBody>
        </p:sp>
        <p:sp>
          <p:nvSpPr>
            <p:cNvPr id="28716" name="Freeform 620"/>
            <p:cNvSpPr>
              <a:spLocks/>
            </p:cNvSpPr>
            <p:nvPr/>
          </p:nvSpPr>
          <p:spPr bwMode="auto">
            <a:xfrm>
              <a:off x="2681" y="1975"/>
              <a:ext cx="137" cy="69"/>
            </a:xfrm>
            <a:custGeom>
              <a:avLst/>
              <a:gdLst>
                <a:gd name="T0" fmla="*/ 102 w 137"/>
                <a:gd name="T1" fmla="*/ 68 h 69"/>
                <a:gd name="T2" fmla="*/ 106 w 137"/>
                <a:gd name="T3" fmla="*/ 63 h 69"/>
                <a:gd name="T4" fmla="*/ 110 w 137"/>
                <a:gd name="T5" fmla="*/ 60 h 69"/>
                <a:gd name="T6" fmla="*/ 114 w 137"/>
                <a:gd name="T7" fmla="*/ 57 h 69"/>
                <a:gd name="T8" fmla="*/ 119 w 137"/>
                <a:gd name="T9" fmla="*/ 54 h 69"/>
                <a:gd name="T10" fmla="*/ 123 w 137"/>
                <a:gd name="T11" fmla="*/ 52 h 69"/>
                <a:gd name="T12" fmla="*/ 127 w 137"/>
                <a:gd name="T13" fmla="*/ 50 h 69"/>
                <a:gd name="T14" fmla="*/ 131 w 137"/>
                <a:gd name="T15" fmla="*/ 48 h 69"/>
                <a:gd name="T16" fmla="*/ 134 w 137"/>
                <a:gd name="T17" fmla="*/ 46 h 69"/>
                <a:gd name="T18" fmla="*/ 135 w 137"/>
                <a:gd name="T19" fmla="*/ 43 h 69"/>
                <a:gd name="T20" fmla="*/ 135 w 137"/>
                <a:gd name="T21" fmla="*/ 41 h 69"/>
                <a:gd name="T22" fmla="*/ 136 w 137"/>
                <a:gd name="T23" fmla="*/ 38 h 69"/>
                <a:gd name="T24" fmla="*/ 136 w 137"/>
                <a:gd name="T25" fmla="*/ 35 h 69"/>
                <a:gd name="T26" fmla="*/ 135 w 137"/>
                <a:gd name="T27" fmla="*/ 31 h 69"/>
                <a:gd name="T28" fmla="*/ 135 w 137"/>
                <a:gd name="T29" fmla="*/ 29 h 69"/>
                <a:gd name="T30" fmla="*/ 134 w 137"/>
                <a:gd name="T31" fmla="*/ 26 h 69"/>
                <a:gd name="T32" fmla="*/ 133 w 137"/>
                <a:gd name="T33" fmla="*/ 25 h 69"/>
                <a:gd name="T34" fmla="*/ 132 w 137"/>
                <a:gd name="T35" fmla="*/ 29 h 69"/>
                <a:gd name="T36" fmla="*/ 130 w 137"/>
                <a:gd name="T37" fmla="*/ 32 h 69"/>
                <a:gd name="T38" fmla="*/ 128 w 137"/>
                <a:gd name="T39" fmla="*/ 35 h 69"/>
                <a:gd name="T40" fmla="*/ 126 w 137"/>
                <a:gd name="T41" fmla="*/ 37 h 69"/>
                <a:gd name="T42" fmla="*/ 113 w 137"/>
                <a:gd name="T43" fmla="*/ 35 h 69"/>
                <a:gd name="T44" fmla="*/ 103 w 137"/>
                <a:gd name="T45" fmla="*/ 31 h 69"/>
                <a:gd name="T46" fmla="*/ 94 w 137"/>
                <a:gd name="T47" fmla="*/ 26 h 69"/>
                <a:gd name="T48" fmla="*/ 84 w 137"/>
                <a:gd name="T49" fmla="*/ 21 h 69"/>
                <a:gd name="T50" fmla="*/ 75 w 137"/>
                <a:gd name="T51" fmla="*/ 16 h 69"/>
                <a:gd name="T52" fmla="*/ 67 w 137"/>
                <a:gd name="T53" fmla="*/ 11 h 69"/>
                <a:gd name="T54" fmla="*/ 58 w 137"/>
                <a:gd name="T55" fmla="*/ 8 h 69"/>
                <a:gd name="T56" fmla="*/ 50 w 137"/>
                <a:gd name="T57" fmla="*/ 5 h 69"/>
                <a:gd name="T58" fmla="*/ 44 w 137"/>
                <a:gd name="T59" fmla="*/ 4 h 69"/>
                <a:gd name="T60" fmla="*/ 38 w 137"/>
                <a:gd name="T61" fmla="*/ 3 h 69"/>
                <a:gd name="T62" fmla="*/ 32 w 137"/>
                <a:gd name="T63" fmla="*/ 3 h 69"/>
                <a:gd name="T64" fmla="*/ 25 w 137"/>
                <a:gd name="T65" fmla="*/ 2 h 69"/>
                <a:gd name="T66" fmla="*/ 18 w 137"/>
                <a:gd name="T67" fmla="*/ 1 h 69"/>
                <a:gd name="T68" fmla="*/ 11 w 137"/>
                <a:gd name="T69" fmla="*/ 1 h 69"/>
                <a:gd name="T70" fmla="*/ 5 w 137"/>
                <a:gd name="T71" fmla="*/ 1 h 69"/>
                <a:gd name="T72" fmla="*/ 0 w 137"/>
                <a:gd name="T73" fmla="*/ 0 h 69"/>
                <a:gd name="T74" fmla="*/ 3 w 137"/>
                <a:gd name="T75" fmla="*/ 6 h 69"/>
                <a:gd name="T76" fmla="*/ 7 w 137"/>
                <a:gd name="T77" fmla="*/ 10 h 69"/>
                <a:gd name="T78" fmla="*/ 11 w 137"/>
                <a:gd name="T79" fmla="*/ 14 h 69"/>
                <a:gd name="T80" fmla="*/ 16 w 137"/>
                <a:gd name="T81" fmla="*/ 19 h 69"/>
                <a:gd name="T82" fmla="*/ 22 w 137"/>
                <a:gd name="T83" fmla="*/ 23 h 69"/>
                <a:gd name="T84" fmla="*/ 29 w 137"/>
                <a:gd name="T85" fmla="*/ 26 h 69"/>
                <a:gd name="T86" fmla="*/ 35 w 137"/>
                <a:gd name="T87" fmla="*/ 30 h 69"/>
                <a:gd name="T88" fmla="*/ 42 w 137"/>
                <a:gd name="T89" fmla="*/ 33 h 69"/>
                <a:gd name="T90" fmla="*/ 49 w 137"/>
                <a:gd name="T91" fmla="*/ 37 h 69"/>
                <a:gd name="T92" fmla="*/ 57 w 137"/>
                <a:gd name="T93" fmla="*/ 40 h 69"/>
                <a:gd name="T94" fmla="*/ 65 w 137"/>
                <a:gd name="T95" fmla="*/ 43 h 69"/>
                <a:gd name="T96" fmla="*/ 73 w 137"/>
                <a:gd name="T97" fmla="*/ 48 h 69"/>
                <a:gd name="T98" fmla="*/ 81 w 137"/>
                <a:gd name="T99" fmla="*/ 52 h 69"/>
                <a:gd name="T100" fmla="*/ 87 w 137"/>
                <a:gd name="T101" fmla="*/ 57 h 69"/>
                <a:gd name="T102" fmla="*/ 95 w 137"/>
                <a:gd name="T103" fmla="*/ 62 h 69"/>
                <a:gd name="T104" fmla="*/ 102 w 137"/>
                <a:gd name="T105" fmla="*/ 68 h 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7"/>
                <a:gd name="T160" fmla="*/ 0 h 69"/>
                <a:gd name="T161" fmla="*/ 137 w 137"/>
                <a:gd name="T162" fmla="*/ 69 h 6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7" h="69">
                  <a:moveTo>
                    <a:pt x="102" y="68"/>
                  </a:moveTo>
                  <a:lnTo>
                    <a:pt x="106" y="63"/>
                  </a:lnTo>
                  <a:lnTo>
                    <a:pt x="110" y="60"/>
                  </a:lnTo>
                  <a:lnTo>
                    <a:pt x="114" y="57"/>
                  </a:lnTo>
                  <a:lnTo>
                    <a:pt x="119" y="54"/>
                  </a:lnTo>
                  <a:lnTo>
                    <a:pt x="123" y="52"/>
                  </a:lnTo>
                  <a:lnTo>
                    <a:pt x="127" y="50"/>
                  </a:lnTo>
                  <a:lnTo>
                    <a:pt x="131" y="48"/>
                  </a:lnTo>
                  <a:lnTo>
                    <a:pt x="134" y="46"/>
                  </a:lnTo>
                  <a:lnTo>
                    <a:pt x="135" y="43"/>
                  </a:lnTo>
                  <a:lnTo>
                    <a:pt x="135" y="41"/>
                  </a:lnTo>
                  <a:lnTo>
                    <a:pt x="136" y="38"/>
                  </a:lnTo>
                  <a:lnTo>
                    <a:pt x="136" y="35"/>
                  </a:lnTo>
                  <a:lnTo>
                    <a:pt x="135" y="31"/>
                  </a:lnTo>
                  <a:lnTo>
                    <a:pt x="135" y="29"/>
                  </a:lnTo>
                  <a:lnTo>
                    <a:pt x="134" y="26"/>
                  </a:lnTo>
                  <a:lnTo>
                    <a:pt x="133" y="25"/>
                  </a:lnTo>
                  <a:lnTo>
                    <a:pt x="132" y="29"/>
                  </a:lnTo>
                  <a:lnTo>
                    <a:pt x="130" y="32"/>
                  </a:lnTo>
                  <a:lnTo>
                    <a:pt x="128" y="35"/>
                  </a:lnTo>
                  <a:lnTo>
                    <a:pt x="126" y="37"/>
                  </a:lnTo>
                  <a:lnTo>
                    <a:pt x="113" y="35"/>
                  </a:lnTo>
                  <a:lnTo>
                    <a:pt x="103" y="31"/>
                  </a:lnTo>
                  <a:lnTo>
                    <a:pt x="94" y="26"/>
                  </a:lnTo>
                  <a:lnTo>
                    <a:pt x="84" y="21"/>
                  </a:lnTo>
                  <a:lnTo>
                    <a:pt x="75" y="16"/>
                  </a:lnTo>
                  <a:lnTo>
                    <a:pt x="67" y="11"/>
                  </a:lnTo>
                  <a:lnTo>
                    <a:pt x="58" y="8"/>
                  </a:lnTo>
                  <a:lnTo>
                    <a:pt x="50" y="5"/>
                  </a:lnTo>
                  <a:lnTo>
                    <a:pt x="44" y="4"/>
                  </a:lnTo>
                  <a:lnTo>
                    <a:pt x="38" y="3"/>
                  </a:lnTo>
                  <a:lnTo>
                    <a:pt x="32" y="3"/>
                  </a:lnTo>
                  <a:lnTo>
                    <a:pt x="25" y="2"/>
                  </a:lnTo>
                  <a:lnTo>
                    <a:pt x="18" y="1"/>
                  </a:lnTo>
                  <a:lnTo>
                    <a:pt x="11" y="1"/>
                  </a:lnTo>
                  <a:lnTo>
                    <a:pt x="5" y="1"/>
                  </a:lnTo>
                  <a:lnTo>
                    <a:pt x="0" y="0"/>
                  </a:lnTo>
                  <a:lnTo>
                    <a:pt x="3" y="6"/>
                  </a:lnTo>
                  <a:lnTo>
                    <a:pt x="7" y="10"/>
                  </a:lnTo>
                  <a:lnTo>
                    <a:pt x="11" y="14"/>
                  </a:lnTo>
                  <a:lnTo>
                    <a:pt x="16" y="19"/>
                  </a:lnTo>
                  <a:lnTo>
                    <a:pt x="22" y="23"/>
                  </a:lnTo>
                  <a:lnTo>
                    <a:pt x="29" y="26"/>
                  </a:lnTo>
                  <a:lnTo>
                    <a:pt x="35" y="30"/>
                  </a:lnTo>
                  <a:lnTo>
                    <a:pt x="42" y="33"/>
                  </a:lnTo>
                  <a:lnTo>
                    <a:pt x="49" y="37"/>
                  </a:lnTo>
                  <a:lnTo>
                    <a:pt x="57" y="40"/>
                  </a:lnTo>
                  <a:lnTo>
                    <a:pt x="65" y="43"/>
                  </a:lnTo>
                  <a:lnTo>
                    <a:pt x="73" y="48"/>
                  </a:lnTo>
                  <a:lnTo>
                    <a:pt x="81" y="52"/>
                  </a:lnTo>
                  <a:lnTo>
                    <a:pt x="87" y="57"/>
                  </a:lnTo>
                  <a:lnTo>
                    <a:pt x="95" y="62"/>
                  </a:lnTo>
                  <a:lnTo>
                    <a:pt x="102" y="68"/>
                  </a:lnTo>
                </a:path>
              </a:pathLst>
            </a:custGeom>
            <a:solidFill>
              <a:srgbClr val="000000"/>
            </a:solidFill>
            <a:ln w="12700" cap="rnd">
              <a:noFill/>
              <a:round/>
              <a:headEnd/>
              <a:tailEnd/>
            </a:ln>
          </p:spPr>
          <p:txBody>
            <a:bodyPr/>
            <a:lstStyle/>
            <a:p>
              <a:endParaRPr lang="en-US">
                <a:solidFill>
                  <a:srgbClr val="000000"/>
                </a:solidFill>
              </a:endParaRPr>
            </a:p>
          </p:txBody>
        </p:sp>
        <p:sp>
          <p:nvSpPr>
            <p:cNvPr id="28717" name="Freeform 621"/>
            <p:cNvSpPr>
              <a:spLocks/>
            </p:cNvSpPr>
            <p:nvPr/>
          </p:nvSpPr>
          <p:spPr bwMode="auto">
            <a:xfrm>
              <a:off x="1734" y="1897"/>
              <a:ext cx="1081" cy="767"/>
            </a:xfrm>
            <a:custGeom>
              <a:avLst/>
              <a:gdLst>
                <a:gd name="T0" fmla="*/ 526 w 1081"/>
                <a:gd name="T1" fmla="*/ 108 h 767"/>
                <a:gd name="T2" fmla="*/ 266 w 1081"/>
                <a:gd name="T3" fmla="*/ 280 h 767"/>
                <a:gd name="T4" fmla="*/ 247 w 1081"/>
                <a:gd name="T5" fmla="*/ 308 h 767"/>
                <a:gd name="T6" fmla="*/ 225 w 1081"/>
                <a:gd name="T7" fmla="*/ 340 h 767"/>
                <a:gd name="T8" fmla="*/ 201 w 1081"/>
                <a:gd name="T9" fmla="*/ 376 h 767"/>
                <a:gd name="T10" fmla="*/ 174 w 1081"/>
                <a:gd name="T11" fmla="*/ 414 h 767"/>
                <a:gd name="T12" fmla="*/ 146 w 1081"/>
                <a:gd name="T13" fmla="*/ 453 h 767"/>
                <a:gd name="T14" fmla="*/ 118 w 1081"/>
                <a:gd name="T15" fmla="*/ 492 h 767"/>
                <a:gd name="T16" fmla="*/ 91 w 1081"/>
                <a:gd name="T17" fmla="*/ 530 h 767"/>
                <a:gd name="T18" fmla="*/ 64 w 1081"/>
                <a:gd name="T19" fmla="*/ 565 h 767"/>
                <a:gd name="T20" fmla="*/ 40 w 1081"/>
                <a:gd name="T21" fmla="*/ 596 h 767"/>
                <a:gd name="T22" fmla="*/ 19 w 1081"/>
                <a:gd name="T23" fmla="*/ 624 h 767"/>
                <a:gd name="T24" fmla="*/ 0 w 1081"/>
                <a:gd name="T25" fmla="*/ 646 h 767"/>
                <a:gd name="T26" fmla="*/ 458 w 1081"/>
                <a:gd name="T27" fmla="*/ 766 h 767"/>
                <a:gd name="T28" fmla="*/ 538 w 1081"/>
                <a:gd name="T29" fmla="*/ 627 h 767"/>
                <a:gd name="T30" fmla="*/ 623 w 1081"/>
                <a:gd name="T31" fmla="*/ 586 h 767"/>
                <a:gd name="T32" fmla="*/ 644 w 1081"/>
                <a:gd name="T33" fmla="*/ 586 h 767"/>
                <a:gd name="T34" fmla="*/ 665 w 1081"/>
                <a:gd name="T35" fmla="*/ 582 h 767"/>
                <a:gd name="T36" fmla="*/ 686 w 1081"/>
                <a:gd name="T37" fmla="*/ 574 h 767"/>
                <a:gd name="T38" fmla="*/ 706 w 1081"/>
                <a:gd name="T39" fmla="*/ 561 h 767"/>
                <a:gd name="T40" fmla="*/ 726 w 1081"/>
                <a:gd name="T41" fmla="*/ 544 h 767"/>
                <a:gd name="T42" fmla="*/ 739 w 1081"/>
                <a:gd name="T43" fmla="*/ 538 h 767"/>
                <a:gd name="T44" fmla="*/ 765 w 1081"/>
                <a:gd name="T45" fmla="*/ 553 h 767"/>
                <a:gd name="T46" fmla="*/ 798 w 1081"/>
                <a:gd name="T47" fmla="*/ 582 h 767"/>
                <a:gd name="T48" fmla="*/ 835 w 1081"/>
                <a:gd name="T49" fmla="*/ 619 h 767"/>
                <a:gd name="T50" fmla="*/ 871 w 1081"/>
                <a:gd name="T51" fmla="*/ 657 h 767"/>
                <a:gd name="T52" fmla="*/ 905 w 1081"/>
                <a:gd name="T53" fmla="*/ 688 h 767"/>
                <a:gd name="T54" fmla="*/ 930 w 1081"/>
                <a:gd name="T55" fmla="*/ 708 h 767"/>
                <a:gd name="T56" fmla="*/ 944 w 1081"/>
                <a:gd name="T57" fmla="*/ 707 h 767"/>
                <a:gd name="T58" fmla="*/ 944 w 1081"/>
                <a:gd name="T59" fmla="*/ 694 h 767"/>
                <a:gd name="T60" fmla="*/ 963 w 1081"/>
                <a:gd name="T61" fmla="*/ 670 h 767"/>
                <a:gd name="T62" fmla="*/ 991 w 1081"/>
                <a:gd name="T63" fmla="*/ 638 h 767"/>
                <a:gd name="T64" fmla="*/ 1025 w 1081"/>
                <a:gd name="T65" fmla="*/ 602 h 767"/>
                <a:gd name="T66" fmla="*/ 1055 w 1081"/>
                <a:gd name="T67" fmla="*/ 562 h 767"/>
                <a:gd name="T68" fmla="*/ 1075 w 1081"/>
                <a:gd name="T69" fmla="*/ 522 h 767"/>
                <a:gd name="T70" fmla="*/ 1080 w 1081"/>
                <a:gd name="T71" fmla="*/ 486 h 767"/>
                <a:gd name="T72" fmla="*/ 1063 w 1081"/>
                <a:gd name="T73" fmla="*/ 455 h 767"/>
                <a:gd name="T74" fmla="*/ 1041 w 1081"/>
                <a:gd name="T75" fmla="*/ 447 h 767"/>
                <a:gd name="T76" fmla="*/ 1020 w 1081"/>
                <a:gd name="T77" fmla="*/ 424 h 767"/>
                <a:gd name="T78" fmla="*/ 999 w 1081"/>
                <a:gd name="T79" fmla="*/ 390 h 767"/>
                <a:gd name="T80" fmla="*/ 977 w 1081"/>
                <a:gd name="T81" fmla="*/ 347 h 767"/>
                <a:gd name="T82" fmla="*/ 953 w 1081"/>
                <a:gd name="T83" fmla="*/ 299 h 767"/>
                <a:gd name="T84" fmla="*/ 929 w 1081"/>
                <a:gd name="T85" fmla="*/ 246 h 767"/>
                <a:gd name="T86" fmla="*/ 902 w 1081"/>
                <a:gd name="T87" fmla="*/ 192 h 767"/>
                <a:gd name="T88" fmla="*/ 874 w 1081"/>
                <a:gd name="T89" fmla="*/ 141 h 767"/>
                <a:gd name="T90" fmla="*/ 843 w 1081"/>
                <a:gd name="T91" fmla="*/ 93 h 767"/>
                <a:gd name="T92" fmla="*/ 809 w 1081"/>
                <a:gd name="T93" fmla="*/ 53 h 767"/>
                <a:gd name="T94" fmla="*/ 772 w 1081"/>
                <a:gd name="T95" fmla="*/ 23 h 767"/>
                <a:gd name="T96" fmla="*/ 731 w 1081"/>
                <a:gd name="T97" fmla="*/ 4 h 767"/>
                <a:gd name="T98" fmla="*/ 687 w 1081"/>
                <a:gd name="T99" fmla="*/ 1 h 767"/>
                <a:gd name="T100" fmla="*/ 638 w 1081"/>
                <a:gd name="T101" fmla="*/ 15 h 767"/>
                <a:gd name="T102" fmla="*/ 585 w 1081"/>
                <a:gd name="T103" fmla="*/ 50 h 767"/>
                <a:gd name="T104" fmla="*/ 526 w 1081"/>
                <a:gd name="T105" fmla="*/ 107 h 7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81"/>
                <a:gd name="T160" fmla="*/ 0 h 767"/>
                <a:gd name="T161" fmla="*/ 1081 w 1081"/>
                <a:gd name="T162" fmla="*/ 767 h 7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81" h="767">
                  <a:moveTo>
                    <a:pt x="526" y="107"/>
                  </a:moveTo>
                  <a:lnTo>
                    <a:pt x="526" y="108"/>
                  </a:lnTo>
                  <a:lnTo>
                    <a:pt x="274" y="267"/>
                  </a:lnTo>
                  <a:lnTo>
                    <a:pt x="266" y="280"/>
                  </a:lnTo>
                  <a:lnTo>
                    <a:pt x="257" y="293"/>
                  </a:lnTo>
                  <a:lnTo>
                    <a:pt x="247" y="308"/>
                  </a:lnTo>
                  <a:lnTo>
                    <a:pt x="236" y="324"/>
                  </a:lnTo>
                  <a:lnTo>
                    <a:pt x="225" y="340"/>
                  </a:lnTo>
                  <a:lnTo>
                    <a:pt x="212" y="358"/>
                  </a:lnTo>
                  <a:lnTo>
                    <a:pt x="201" y="376"/>
                  </a:lnTo>
                  <a:lnTo>
                    <a:pt x="187" y="394"/>
                  </a:lnTo>
                  <a:lnTo>
                    <a:pt x="174" y="414"/>
                  </a:lnTo>
                  <a:lnTo>
                    <a:pt x="160" y="433"/>
                  </a:lnTo>
                  <a:lnTo>
                    <a:pt x="146" y="453"/>
                  </a:lnTo>
                  <a:lnTo>
                    <a:pt x="132" y="473"/>
                  </a:lnTo>
                  <a:lnTo>
                    <a:pt x="118" y="492"/>
                  </a:lnTo>
                  <a:lnTo>
                    <a:pt x="105" y="511"/>
                  </a:lnTo>
                  <a:lnTo>
                    <a:pt x="91" y="530"/>
                  </a:lnTo>
                  <a:lnTo>
                    <a:pt x="78" y="548"/>
                  </a:lnTo>
                  <a:lnTo>
                    <a:pt x="64" y="565"/>
                  </a:lnTo>
                  <a:lnTo>
                    <a:pt x="52" y="581"/>
                  </a:lnTo>
                  <a:lnTo>
                    <a:pt x="40" y="596"/>
                  </a:lnTo>
                  <a:lnTo>
                    <a:pt x="29" y="612"/>
                  </a:lnTo>
                  <a:lnTo>
                    <a:pt x="19" y="624"/>
                  </a:lnTo>
                  <a:lnTo>
                    <a:pt x="9" y="636"/>
                  </a:lnTo>
                  <a:lnTo>
                    <a:pt x="0" y="646"/>
                  </a:lnTo>
                  <a:lnTo>
                    <a:pt x="191" y="762"/>
                  </a:lnTo>
                  <a:lnTo>
                    <a:pt x="458" y="766"/>
                  </a:lnTo>
                  <a:lnTo>
                    <a:pt x="456" y="762"/>
                  </a:lnTo>
                  <a:lnTo>
                    <a:pt x="538" y="627"/>
                  </a:lnTo>
                  <a:lnTo>
                    <a:pt x="611" y="586"/>
                  </a:lnTo>
                  <a:lnTo>
                    <a:pt x="623" y="586"/>
                  </a:lnTo>
                  <a:lnTo>
                    <a:pt x="634" y="586"/>
                  </a:lnTo>
                  <a:lnTo>
                    <a:pt x="644" y="586"/>
                  </a:lnTo>
                  <a:lnTo>
                    <a:pt x="655" y="585"/>
                  </a:lnTo>
                  <a:lnTo>
                    <a:pt x="665" y="582"/>
                  </a:lnTo>
                  <a:lnTo>
                    <a:pt x="676" y="578"/>
                  </a:lnTo>
                  <a:lnTo>
                    <a:pt x="686" y="574"/>
                  </a:lnTo>
                  <a:lnTo>
                    <a:pt x="696" y="568"/>
                  </a:lnTo>
                  <a:lnTo>
                    <a:pt x="706" y="561"/>
                  </a:lnTo>
                  <a:lnTo>
                    <a:pt x="716" y="553"/>
                  </a:lnTo>
                  <a:lnTo>
                    <a:pt x="726" y="544"/>
                  </a:lnTo>
                  <a:lnTo>
                    <a:pt x="730" y="538"/>
                  </a:lnTo>
                  <a:lnTo>
                    <a:pt x="739" y="538"/>
                  </a:lnTo>
                  <a:lnTo>
                    <a:pt x="750" y="543"/>
                  </a:lnTo>
                  <a:lnTo>
                    <a:pt x="765" y="553"/>
                  </a:lnTo>
                  <a:lnTo>
                    <a:pt x="780" y="566"/>
                  </a:lnTo>
                  <a:lnTo>
                    <a:pt x="798" y="582"/>
                  </a:lnTo>
                  <a:lnTo>
                    <a:pt x="816" y="600"/>
                  </a:lnTo>
                  <a:lnTo>
                    <a:pt x="835" y="619"/>
                  </a:lnTo>
                  <a:lnTo>
                    <a:pt x="853" y="638"/>
                  </a:lnTo>
                  <a:lnTo>
                    <a:pt x="871" y="657"/>
                  </a:lnTo>
                  <a:lnTo>
                    <a:pt x="889" y="674"/>
                  </a:lnTo>
                  <a:lnTo>
                    <a:pt x="905" y="688"/>
                  </a:lnTo>
                  <a:lnTo>
                    <a:pt x="919" y="700"/>
                  </a:lnTo>
                  <a:lnTo>
                    <a:pt x="930" y="708"/>
                  </a:lnTo>
                  <a:lnTo>
                    <a:pt x="939" y="710"/>
                  </a:lnTo>
                  <a:lnTo>
                    <a:pt x="944" y="707"/>
                  </a:lnTo>
                  <a:lnTo>
                    <a:pt x="942" y="702"/>
                  </a:lnTo>
                  <a:lnTo>
                    <a:pt x="944" y="694"/>
                  </a:lnTo>
                  <a:lnTo>
                    <a:pt x="952" y="683"/>
                  </a:lnTo>
                  <a:lnTo>
                    <a:pt x="963" y="670"/>
                  </a:lnTo>
                  <a:lnTo>
                    <a:pt x="976" y="655"/>
                  </a:lnTo>
                  <a:lnTo>
                    <a:pt x="991" y="638"/>
                  </a:lnTo>
                  <a:lnTo>
                    <a:pt x="1008" y="621"/>
                  </a:lnTo>
                  <a:lnTo>
                    <a:pt x="1025" y="602"/>
                  </a:lnTo>
                  <a:lnTo>
                    <a:pt x="1040" y="582"/>
                  </a:lnTo>
                  <a:lnTo>
                    <a:pt x="1055" y="562"/>
                  </a:lnTo>
                  <a:lnTo>
                    <a:pt x="1066" y="542"/>
                  </a:lnTo>
                  <a:lnTo>
                    <a:pt x="1075" y="522"/>
                  </a:lnTo>
                  <a:lnTo>
                    <a:pt x="1080" y="503"/>
                  </a:lnTo>
                  <a:lnTo>
                    <a:pt x="1080" y="486"/>
                  </a:lnTo>
                  <a:lnTo>
                    <a:pt x="1075" y="469"/>
                  </a:lnTo>
                  <a:lnTo>
                    <a:pt x="1063" y="455"/>
                  </a:lnTo>
                  <a:lnTo>
                    <a:pt x="1052" y="453"/>
                  </a:lnTo>
                  <a:lnTo>
                    <a:pt x="1041" y="447"/>
                  </a:lnTo>
                  <a:lnTo>
                    <a:pt x="1031" y="437"/>
                  </a:lnTo>
                  <a:lnTo>
                    <a:pt x="1020" y="424"/>
                  </a:lnTo>
                  <a:lnTo>
                    <a:pt x="1010" y="408"/>
                  </a:lnTo>
                  <a:lnTo>
                    <a:pt x="999" y="390"/>
                  </a:lnTo>
                  <a:lnTo>
                    <a:pt x="988" y="370"/>
                  </a:lnTo>
                  <a:lnTo>
                    <a:pt x="977" y="347"/>
                  </a:lnTo>
                  <a:lnTo>
                    <a:pt x="965" y="324"/>
                  </a:lnTo>
                  <a:lnTo>
                    <a:pt x="953" y="299"/>
                  </a:lnTo>
                  <a:lnTo>
                    <a:pt x="942" y="272"/>
                  </a:lnTo>
                  <a:lnTo>
                    <a:pt x="929" y="246"/>
                  </a:lnTo>
                  <a:lnTo>
                    <a:pt x="916" y="219"/>
                  </a:lnTo>
                  <a:lnTo>
                    <a:pt x="902" y="192"/>
                  </a:lnTo>
                  <a:lnTo>
                    <a:pt x="888" y="166"/>
                  </a:lnTo>
                  <a:lnTo>
                    <a:pt x="874" y="141"/>
                  </a:lnTo>
                  <a:lnTo>
                    <a:pt x="859" y="116"/>
                  </a:lnTo>
                  <a:lnTo>
                    <a:pt x="843" y="93"/>
                  </a:lnTo>
                  <a:lnTo>
                    <a:pt x="826" y="72"/>
                  </a:lnTo>
                  <a:lnTo>
                    <a:pt x="809" y="53"/>
                  </a:lnTo>
                  <a:lnTo>
                    <a:pt x="791" y="36"/>
                  </a:lnTo>
                  <a:lnTo>
                    <a:pt x="772" y="23"/>
                  </a:lnTo>
                  <a:lnTo>
                    <a:pt x="753" y="12"/>
                  </a:lnTo>
                  <a:lnTo>
                    <a:pt x="731" y="4"/>
                  </a:lnTo>
                  <a:lnTo>
                    <a:pt x="709" y="0"/>
                  </a:lnTo>
                  <a:lnTo>
                    <a:pt x="687" y="1"/>
                  </a:lnTo>
                  <a:lnTo>
                    <a:pt x="662" y="5"/>
                  </a:lnTo>
                  <a:lnTo>
                    <a:pt x="638" y="15"/>
                  </a:lnTo>
                  <a:lnTo>
                    <a:pt x="612" y="30"/>
                  </a:lnTo>
                  <a:lnTo>
                    <a:pt x="585" y="50"/>
                  </a:lnTo>
                  <a:lnTo>
                    <a:pt x="556" y="76"/>
                  </a:lnTo>
                  <a:lnTo>
                    <a:pt x="526" y="107"/>
                  </a:lnTo>
                </a:path>
              </a:pathLst>
            </a:custGeom>
            <a:solidFill>
              <a:srgbClr val="000080"/>
            </a:solidFill>
            <a:ln w="12700" cap="rnd">
              <a:solidFill>
                <a:srgbClr val="000080"/>
              </a:solidFill>
              <a:round/>
              <a:headEnd/>
              <a:tailEnd/>
            </a:ln>
          </p:spPr>
          <p:txBody>
            <a:bodyPr/>
            <a:lstStyle/>
            <a:p>
              <a:endParaRPr lang="en-US">
                <a:solidFill>
                  <a:srgbClr val="000000"/>
                </a:solidFill>
              </a:endParaRPr>
            </a:p>
          </p:txBody>
        </p:sp>
        <p:sp>
          <p:nvSpPr>
            <p:cNvPr id="28718" name="Freeform 622"/>
            <p:cNvSpPr>
              <a:spLocks/>
            </p:cNvSpPr>
            <p:nvPr/>
          </p:nvSpPr>
          <p:spPr bwMode="auto">
            <a:xfrm>
              <a:off x="2658" y="2122"/>
              <a:ext cx="227" cy="298"/>
            </a:xfrm>
            <a:custGeom>
              <a:avLst/>
              <a:gdLst>
                <a:gd name="T0" fmla="*/ 0 w 227"/>
                <a:gd name="T1" fmla="*/ 0 h 298"/>
                <a:gd name="T2" fmla="*/ 226 w 227"/>
                <a:gd name="T3" fmla="*/ 231 h 298"/>
                <a:gd name="T4" fmla="*/ 216 w 227"/>
                <a:gd name="T5" fmla="*/ 297 h 298"/>
                <a:gd name="T6" fmla="*/ 214 w 227"/>
                <a:gd name="T7" fmla="*/ 297 h 298"/>
                <a:gd name="T8" fmla="*/ 206 w 227"/>
                <a:gd name="T9" fmla="*/ 296 h 298"/>
                <a:gd name="T10" fmla="*/ 196 w 227"/>
                <a:gd name="T11" fmla="*/ 294 h 298"/>
                <a:gd name="T12" fmla="*/ 184 w 227"/>
                <a:gd name="T13" fmla="*/ 293 h 298"/>
                <a:gd name="T14" fmla="*/ 172 w 227"/>
                <a:gd name="T15" fmla="*/ 291 h 298"/>
                <a:gd name="T16" fmla="*/ 161 w 227"/>
                <a:gd name="T17" fmla="*/ 290 h 298"/>
                <a:gd name="T18" fmla="*/ 154 w 227"/>
                <a:gd name="T19" fmla="*/ 289 h 298"/>
                <a:gd name="T20" fmla="*/ 151 w 227"/>
                <a:gd name="T21" fmla="*/ 288 h 298"/>
                <a:gd name="T22" fmla="*/ 54 w 227"/>
                <a:gd name="T23" fmla="*/ 124 h 298"/>
                <a:gd name="T24" fmla="*/ 0 w 227"/>
                <a:gd name="T25" fmla="*/ 0 h 2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7"/>
                <a:gd name="T40" fmla="*/ 0 h 298"/>
                <a:gd name="T41" fmla="*/ 227 w 227"/>
                <a:gd name="T42" fmla="*/ 298 h 2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7" h="298">
                  <a:moveTo>
                    <a:pt x="0" y="0"/>
                  </a:moveTo>
                  <a:lnTo>
                    <a:pt x="226" y="231"/>
                  </a:lnTo>
                  <a:lnTo>
                    <a:pt x="216" y="297"/>
                  </a:lnTo>
                  <a:lnTo>
                    <a:pt x="214" y="297"/>
                  </a:lnTo>
                  <a:lnTo>
                    <a:pt x="206" y="296"/>
                  </a:lnTo>
                  <a:lnTo>
                    <a:pt x="196" y="294"/>
                  </a:lnTo>
                  <a:lnTo>
                    <a:pt x="184" y="293"/>
                  </a:lnTo>
                  <a:lnTo>
                    <a:pt x="172" y="291"/>
                  </a:lnTo>
                  <a:lnTo>
                    <a:pt x="161" y="290"/>
                  </a:lnTo>
                  <a:lnTo>
                    <a:pt x="154" y="289"/>
                  </a:lnTo>
                  <a:lnTo>
                    <a:pt x="151" y="288"/>
                  </a:lnTo>
                  <a:lnTo>
                    <a:pt x="54" y="124"/>
                  </a:lnTo>
                  <a:lnTo>
                    <a:pt x="0" y="0"/>
                  </a:lnTo>
                </a:path>
              </a:pathLst>
            </a:custGeom>
            <a:solidFill>
              <a:srgbClr val="60A0FF"/>
            </a:solidFill>
            <a:ln w="12700" cap="rnd">
              <a:noFill/>
              <a:round/>
              <a:headEnd/>
              <a:tailEnd/>
            </a:ln>
          </p:spPr>
          <p:txBody>
            <a:bodyPr/>
            <a:lstStyle/>
            <a:p>
              <a:endParaRPr lang="en-US">
                <a:solidFill>
                  <a:srgbClr val="000000"/>
                </a:solidFill>
              </a:endParaRPr>
            </a:p>
          </p:txBody>
        </p:sp>
        <p:sp>
          <p:nvSpPr>
            <p:cNvPr id="28719" name="Freeform 623"/>
            <p:cNvSpPr>
              <a:spLocks/>
            </p:cNvSpPr>
            <p:nvPr/>
          </p:nvSpPr>
          <p:spPr bwMode="auto">
            <a:xfrm>
              <a:off x="2658" y="2124"/>
              <a:ext cx="232" cy="302"/>
            </a:xfrm>
            <a:custGeom>
              <a:avLst/>
              <a:gdLst>
                <a:gd name="T0" fmla="*/ 6 w 232"/>
                <a:gd name="T1" fmla="*/ 0 h 302"/>
                <a:gd name="T2" fmla="*/ 231 w 232"/>
                <a:gd name="T3" fmla="*/ 234 h 302"/>
                <a:gd name="T4" fmla="*/ 221 w 232"/>
                <a:gd name="T5" fmla="*/ 301 h 302"/>
                <a:gd name="T6" fmla="*/ 219 w 232"/>
                <a:gd name="T7" fmla="*/ 301 h 302"/>
                <a:gd name="T8" fmla="*/ 211 w 232"/>
                <a:gd name="T9" fmla="*/ 300 h 302"/>
                <a:gd name="T10" fmla="*/ 200 w 232"/>
                <a:gd name="T11" fmla="*/ 298 h 302"/>
                <a:gd name="T12" fmla="*/ 188 w 232"/>
                <a:gd name="T13" fmla="*/ 296 h 302"/>
                <a:gd name="T14" fmla="*/ 176 w 232"/>
                <a:gd name="T15" fmla="*/ 295 h 302"/>
                <a:gd name="T16" fmla="*/ 165 w 232"/>
                <a:gd name="T17" fmla="*/ 294 h 302"/>
                <a:gd name="T18" fmla="*/ 157 w 232"/>
                <a:gd name="T19" fmla="*/ 293 h 302"/>
                <a:gd name="T20" fmla="*/ 155 w 232"/>
                <a:gd name="T21" fmla="*/ 292 h 302"/>
                <a:gd name="T22" fmla="*/ 0 w 232"/>
                <a:gd name="T23" fmla="*/ 30 h 3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2"/>
                <a:gd name="T37" fmla="*/ 0 h 302"/>
                <a:gd name="T38" fmla="*/ 232 w 232"/>
                <a:gd name="T39" fmla="*/ 302 h 3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2" h="302">
                  <a:moveTo>
                    <a:pt x="6" y="0"/>
                  </a:moveTo>
                  <a:lnTo>
                    <a:pt x="231" y="234"/>
                  </a:lnTo>
                  <a:lnTo>
                    <a:pt x="221" y="301"/>
                  </a:lnTo>
                  <a:lnTo>
                    <a:pt x="219" y="301"/>
                  </a:lnTo>
                  <a:lnTo>
                    <a:pt x="211" y="300"/>
                  </a:lnTo>
                  <a:lnTo>
                    <a:pt x="200" y="298"/>
                  </a:lnTo>
                  <a:lnTo>
                    <a:pt x="188" y="296"/>
                  </a:lnTo>
                  <a:lnTo>
                    <a:pt x="176" y="295"/>
                  </a:lnTo>
                  <a:lnTo>
                    <a:pt x="165" y="294"/>
                  </a:lnTo>
                  <a:lnTo>
                    <a:pt x="157" y="293"/>
                  </a:lnTo>
                  <a:lnTo>
                    <a:pt x="155" y="292"/>
                  </a:lnTo>
                  <a:lnTo>
                    <a:pt x="0" y="30"/>
                  </a:lnTo>
                </a:path>
              </a:pathLst>
            </a:custGeom>
            <a:solidFill>
              <a:srgbClr val="000080"/>
            </a:solidFill>
            <a:ln w="12700" cap="rnd">
              <a:solidFill>
                <a:srgbClr val="000080"/>
              </a:solidFill>
              <a:round/>
              <a:headEnd/>
              <a:tailEnd/>
            </a:ln>
          </p:spPr>
          <p:txBody>
            <a:bodyPr/>
            <a:lstStyle/>
            <a:p>
              <a:endParaRPr lang="en-US">
                <a:solidFill>
                  <a:srgbClr val="000000"/>
                </a:solidFill>
              </a:endParaRPr>
            </a:p>
          </p:txBody>
        </p:sp>
        <p:sp>
          <p:nvSpPr>
            <p:cNvPr id="28720" name="Oval 624"/>
            <p:cNvSpPr>
              <a:spLocks noChangeArrowheads="1"/>
            </p:cNvSpPr>
            <p:nvPr/>
          </p:nvSpPr>
          <p:spPr bwMode="auto">
            <a:xfrm>
              <a:off x="2885" y="1829"/>
              <a:ext cx="18" cy="28"/>
            </a:xfrm>
            <a:prstGeom prst="ellipse">
              <a:avLst/>
            </a:prstGeom>
            <a:solidFill>
              <a:srgbClr val="000000"/>
            </a:solidFill>
            <a:ln w="12700">
              <a:solidFill>
                <a:srgbClr val="000000"/>
              </a:solidFill>
              <a:round/>
              <a:headEnd/>
              <a:tailEnd/>
            </a:ln>
          </p:spPr>
          <p:txBody>
            <a:bodyPr wrap="none" anchor="ctr"/>
            <a:lstStyle/>
            <a:p>
              <a:endParaRPr lang="en-US">
                <a:solidFill>
                  <a:srgbClr val="000000"/>
                </a:solidFill>
              </a:endParaRPr>
            </a:p>
          </p:txBody>
        </p:sp>
        <p:sp>
          <p:nvSpPr>
            <p:cNvPr id="28721" name="Oval 625"/>
            <p:cNvSpPr>
              <a:spLocks noChangeArrowheads="1"/>
            </p:cNvSpPr>
            <p:nvPr/>
          </p:nvSpPr>
          <p:spPr bwMode="auto">
            <a:xfrm>
              <a:off x="2792" y="1794"/>
              <a:ext cx="19" cy="27"/>
            </a:xfrm>
            <a:prstGeom prst="ellipse">
              <a:avLst/>
            </a:prstGeom>
            <a:solidFill>
              <a:srgbClr val="000000"/>
            </a:solidFill>
            <a:ln w="12700">
              <a:solidFill>
                <a:srgbClr val="000000"/>
              </a:solidFill>
              <a:round/>
              <a:headEnd/>
              <a:tailEnd/>
            </a:ln>
          </p:spPr>
          <p:txBody>
            <a:bodyPr wrap="none" anchor="ctr"/>
            <a:lstStyle/>
            <a:p>
              <a:endParaRPr lang="en-US">
                <a:solidFill>
                  <a:srgbClr val="000000"/>
                </a:solidFill>
              </a:endParaRPr>
            </a:p>
          </p:txBody>
        </p:sp>
        <p:sp>
          <p:nvSpPr>
            <p:cNvPr id="28722" name="Freeform 626"/>
            <p:cNvSpPr>
              <a:spLocks/>
            </p:cNvSpPr>
            <p:nvPr/>
          </p:nvSpPr>
          <p:spPr bwMode="auto">
            <a:xfrm>
              <a:off x="2801" y="1852"/>
              <a:ext cx="69" cy="113"/>
            </a:xfrm>
            <a:custGeom>
              <a:avLst/>
              <a:gdLst>
                <a:gd name="T0" fmla="*/ 57 w 69"/>
                <a:gd name="T1" fmla="*/ 0 h 113"/>
                <a:gd name="T2" fmla="*/ 68 w 69"/>
                <a:gd name="T3" fmla="*/ 101 h 113"/>
                <a:gd name="T4" fmla="*/ 52 w 69"/>
                <a:gd name="T5" fmla="*/ 112 h 113"/>
                <a:gd name="T6" fmla="*/ 33 w 69"/>
                <a:gd name="T7" fmla="*/ 101 h 113"/>
                <a:gd name="T8" fmla="*/ 14 w 69"/>
                <a:gd name="T9" fmla="*/ 101 h 113"/>
                <a:gd name="T10" fmla="*/ 0 w 69"/>
                <a:gd name="T11" fmla="*/ 82 h 113"/>
                <a:gd name="T12" fmla="*/ 3 w 69"/>
                <a:gd name="T13" fmla="*/ 68 h 113"/>
                <a:gd name="T14" fmla="*/ 8 w 69"/>
                <a:gd name="T15" fmla="*/ 57 h 113"/>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113"/>
                <a:gd name="T26" fmla="*/ 69 w 6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113">
                  <a:moveTo>
                    <a:pt x="57" y="0"/>
                  </a:moveTo>
                  <a:lnTo>
                    <a:pt x="68" y="101"/>
                  </a:lnTo>
                  <a:lnTo>
                    <a:pt x="52" y="112"/>
                  </a:lnTo>
                  <a:lnTo>
                    <a:pt x="33" y="101"/>
                  </a:lnTo>
                  <a:lnTo>
                    <a:pt x="14" y="101"/>
                  </a:lnTo>
                  <a:lnTo>
                    <a:pt x="0" y="82"/>
                  </a:lnTo>
                  <a:lnTo>
                    <a:pt x="3" y="68"/>
                  </a:lnTo>
                  <a:lnTo>
                    <a:pt x="8" y="57"/>
                  </a:lnTo>
                </a:path>
              </a:pathLst>
            </a:custGeom>
            <a:noFill/>
            <a:ln w="12700" cap="rnd">
              <a:solidFill>
                <a:srgbClr val="000000"/>
              </a:solidFill>
              <a:round/>
              <a:headEnd/>
              <a:tailEnd/>
            </a:ln>
          </p:spPr>
          <p:txBody>
            <a:bodyPr/>
            <a:lstStyle/>
            <a:p>
              <a:endParaRPr lang="en-US">
                <a:solidFill>
                  <a:srgbClr val="000000"/>
                </a:solidFill>
              </a:endParaRPr>
            </a:p>
          </p:txBody>
        </p:sp>
        <p:sp>
          <p:nvSpPr>
            <p:cNvPr id="28723" name="Freeform 627"/>
            <p:cNvSpPr>
              <a:spLocks/>
            </p:cNvSpPr>
            <p:nvPr/>
          </p:nvSpPr>
          <p:spPr bwMode="auto">
            <a:xfrm>
              <a:off x="2769" y="1754"/>
              <a:ext cx="66" cy="31"/>
            </a:xfrm>
            <a:custGeom>
              <a:avLst/>
              <a:gdLst>
                <a:gd name="T0" fmla="*/ 65 w 66"/>
                <a:gd name="T1" fmla="*/ 30 h 31"/>
                <a:gd name="T2" fmla="*/ 51 w 66"/>
                <a:gd name="T3" fmla="*/ 8 h 31"/>
                <a:gd name="T4" fmla="*/ 30 w 66"/>
                <a:gd name="T5" fmla="*/ 3 h 31"/>
                <a:gd name="T6" fmla="*/ 0 w 66"/>
                <a:gd name="T7" fmla="*/ 0 h 31"/>
                <a:gd name="T8" fmla="*/ 0 60000 65536"/>
                <a:gd name="T9" fmla="*/ 0 60000 65536"/>
                <a:gd name="T10" fmla="*/ 0 60000 65536"/>
                <a:gd name="T11" fmla="*/ 0 60000 65536"/>
                <a:gd name="T12" fmla="*/ 0 w 66"/>
                <a:gd name="T13" fmla="*/ 0 h 31"/>
                <a:gd name="T14" fmla="*/ 66 w 66"/>
                <a:gd name="T15" fmla="*/ 31 h 31"/>
              </a:gdLst>
              <a:ahLst/>
              <a:cxnLst>
                <a:cxn ang="T8">
                  <a:pos x="T0" y="T1"/>
                </a:cxn>
                <a:cxn ang="T9">
                  <a:pos x="T2" y="T3"/>
                </a:cxn>
                <a:cxn ang="T10">
                  <a:pos x="T4" y="T5"/>
                </a:cxn>
                <a:cxn ang="T11">
                  <a:pos x="T6" y="T7"/>
                </a:cxn>
              </a:cxnLst>
              <a:rect l="T12" t="T13" r="T14" b="T15"/>
              <a:pathLst>
                <a:path w="66" h="31">
                  <a:moveTo>
                    <a:pt x="65" y="30"/>
                  </a:moveTo>
                  <a:lnTo>
                    <a:pt x="51" y="8"/>
                  </a:lnTo>
                  <a:lnTo>
                    <a:pt x="30" y="3"/>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24" name="Freeform 628"/>
            <p:cNvSpPr>
              <a:spLocks/>
            </p:cNvSpPr>
            <p:nvPr/>
          </p:nvSpPr>
          <p:spPr bwMode="auto">
            <a:xfrm>
              <a:off x="2878" y="1787"/>
              <a:ext cx="66" cy="30"/>
            </a:xfrm>
            <a:custGeom>
              <a:avLst/>
              <a:gdLst>
                <a:gd name="T0" fmla="*/ 65 w 66"/>
                <a:gd name="T1" fmla="*/ 29 h 30"/>
                <a:gd name="T2" fmla="*/ 51 w 66"/>
                <a:gd name="T3" fmla="*/ 8 h 30"/>
                <a:gd name="T4" fmla="*/ 30 w 66"/>
                <a:gd name="T5" fmla="*/ 3 h 30"/>
                <a:gd name="T6" fmla="*/ 0 w 66"/>
                <a:gd name="T7" fmla="*/ 0 h 30"/>
                <a:gd name="T8" fmla="*/ 0 60000 65536"/>
                <a:gd name="T9" fmla="*/ 0 60000 65536"/>
                <a:gd name="T10" fmla="*/ 0 60000 65536"/>
                <a:gd name="T11" fmla="*/ 0 60000 65536"/>
                <a:gd name="T12" fmla="*/ 0 w 66"/>
                <a:gd name="T13" fmla="*/ 0 h 30"/>
                <a:gd name="T14" fmla="*/ 66 w 66"/>
                <a:gd name="T15" fmla="*/ 30 h 30"/>
              </a:gdLst>
              <a:ahLst/>
              <a:cxnLst>
                <a:cxn ang="T8">
                  <a:pos x="T0" y="T1"/>
                </a:cxn>
                <a:cxn ang="T9">
                  <a:pos x="T2" y="T3"/>
                </a:cxn>
                <a:cxn ang="T10">
                  <a:pos x="T4" y="T5"/>
                </a:cxn>
                <a:cxn ang="T11">
                  <a:pos x="T6" y="T7"/>
                </a:cxn>
              </a:cxnLst>
              <a:rect l="T12" t="T13" r="T14" b="T15"/>
              <a:pathLst>
                <a:path w="66" h="30">
                  <a:moveTo>
                    <a:pt x="65" y="29"/>
                  </a:moveTo>
                  <a:lnTo>
                    <a:pt x="51" y="8"/>
                  </a:lnTo>
                  <a:lnTo>
                    <a:pt x="30" y="3"/>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25" name="Freeform 629"/>
            <p:cNvSpPr>
              <a:spLocks/>
            </p:cNvSpPr>
            <p:nvPr/>
          </p:nvSpPr>
          <p:spPr bwMode="auto">
            <a:xfrm>
              <a:off x="2371" y="2247"/>
              <a:ext cx="123" cy="204"/>
            </a:xfrm>
            <a:custGeom>
              <a:avLst/>
              <a:gdLst>
                <a:gd name="T0" fmla="*/ 122 w 123"/>
                <a:gd name="T1" fmla="*/ 203 h 204"/>
                <a:gd name="T2" fmla="*/ 49 w 123"/>
                <a:gd name="T3" fmla="*/ 96 h 204"/>
                <a:gd name="T4" fmla="*/ 0 w 123"/>
                <a:gd name="T5" fmla="*/ 0 h 204"/>
                <a:gd name="T6" fmla="*/ 0 60000 65536"/>
                <a:gd name="T7" fmla="*/ 0 60000 65536"/>
                <a:gd name="T8" fmla="*/ 0 60000 65536"/>
                <a:gd name="T9" fmla="*/ 0 w 123"/>
                <a:gd name="T10" fmla="*/ 0 h 204"/>
                <a:gd name="T11" fmla="*/ 123 w 123"/>
                <a:gd name="T12" fmla="*/ 204 h 204"/>
              </a:gdLst>
              <a:ahLst/>
              <a:cxnLst>
                <a:cxn ang="T6">
                  <a:pos x="T0" y="T1"/>
                </a:cxn>
                <a:cxn ang="T7">
                  <a:pos x="T2" y="T3"/>
                </a:cxn>
                <a:cxn ang="T8">
                  <a:pos x="T4" y="T5"/>
                </a:cxn>
              </a:cxnLst>
              <a:rect l="T9" t="T10" r="T11" b="T12"/>
              <a:pathLst>
                <a:path w="123" h="204">
                  <a:moveTo>
                    <a:pt x="122" y="203"/>
                  </a:moveTo>
                  <a:lnTo>
                    <a:pt x="49" y="96"/>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26" name="Freeform 630"/>
            <p:cNvSpPr>
              <a:spLocks/>
            </p:cNvSpPr>
            <p:nvPr/>
          </p:nvSpPr>
          <p:spPr bwMode="auto">
            <a:xfrm>
              <a:off x="1728" y="2491"/>
              <a:ext cx="463" cy="228"/>
            </a:xfrm>
            <a:custGeom>
              <a:avLst/>
              <a:gdLst>
                <a:gd name="T0" fmla="*/ 36 w 463"/>
                <a:gd name="T1" fmla="*/ 0 h 228"/>
                <a:gd name="T2" fmla="*/ 0 w 463"/>
                <a:gd name="T3" fmla="*/ 61 h 228"/>
                <a:gd name="T4" fmla="*/ 143 w 463"/>
                <a:gd name="T5" fmla="*/ 184 h 228"/>
                <a:gd name="T6" fmla="*/ 306 w 463"/>
                <a:gd name="T7" fmla="*/ 224 h 228"/>
                <a:gd name="T8" fmla="*/ 444 w 463"/>
                <a:gd name="T9" fmla="*/ 227 h 228"/>
                <a:gd name="T10" fmla="*/ 462 w 463"/>
                <a:gd name="T11" fmla="*/ 181 h 228"/>
                <a:gd name="T12" fmla="*/ 242 w 463"/>
                <a:gd name="T13" fmla="*/ 163 h 228"/>
                <a:gd name="T14" fmla="*/ 133 w 463"/>
                <a:gd name="T15" fmla="*/ 112 h 228"/>
                <a:gd name="T16" fmla="*/ 36 w 463"/>
                <a:gd name="T17" fmla="*/ 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3"/>
                <a:gd name="T28" fmla="*/ 0 h 228"/>
                <a:gd name="T29" fmla="*/ 463 w 463"/>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3" h="228">
                  <a:moveTo>
                    <a:pt x="36" y="0"/>
                  </a:moveTo>
                  <a:lnTo>
                    <a:pt x="0" y="61"/>
                  </a:lnTo>
                  <a:lnTo>
                    <a:pt x="143" y="184"/>
                  </a:lnTo>
                  <a:lnTo>
                    <a:pt x="306" y="224"/>
                  </a:lnTo>
                  <a:lnTo>
                    <a:pt x="444" y="227"/>
                  </a:lnTo>
                  <a:lnTo>
                    <a:pt x="462" y="181"/>
                  </a:lnTo>
                  <a:lnTo>
                    <a:pt x="242" y="163"/>
                  </a:lnTo>
                  <a:lnTo>
                    <a:pt x="133" y="112"/>
                  </a:lnTo>
                  <a:lnTo>
                    <a:pt x="36" y="0"/>
                  </a:lnTo>
                </a:path>
              </a:pathLst>
            </a:custGeom>
            <a:solidFill>
              <a:srgbClr val="000000"/>
            </a:solidFill>
            <a:ln w="12700" cap="rnd">
              <a:solidFill>
                <a:srgbClr val="000000"/>
              </a:solidFill>
              <a:round/>
              <a:headEnd/>
              <a:tailEnd/>
            </a:ln>
          </p:spPr>
          <p:txBody>
            <a:bodyPr/>
            <a:lstStyle/>
            <a:p>
              <a:endParaRPr lang="en-US">
                <a:solidFill>
                  <a:srgbClr val="000000"/>
                </a:solidFill>
              </a:endParaRPr>
            </a:p>
          </p:txBody>
        </p:sp>
        <p:sp>
          <p:nvSpPr>
            <p:cNvPr id="28727" name="Line 631"/>
            <p:cNvSpPr>
              <a:spLocks noChangeShapeType="1"/>
            </p:cNvSpPr>
            <p:nvPr/>
          </p:nvSpPr>
          <p:spPr bwMode="auto">
            <a:xfrm flipH="1">
              <a:off x="2012" y="2852"/>
              <a:ext cx="77" cy="348"/>
            </a:xfrm>
            <a:prstGeom prst="line">
              <a:avLst/>
            </a:prstGeom>
            <a:noFill/>
            <a:ln w="12700">
              <a:solidFill>
                <a:srgbClr val="000000"/>
              </a:solidFill>
              <a:round/>
              <a:headEnd/>
              <a:tailEnd/>
            </a:ln>
          </p:spPr>
          <p:txBody>
            <a:bodyPr wrap="none" anchor="ctr"/>
            <a:lstStyle/>
            <a:p>
              <a:endParaRPr lang="en-US">
                <a:solidFill>
                  <a:srgbClr val="000000"/>
                </a:solidFill>
              </a:endParaRPr>
            </a:p>
          </p:txBody>
        </p:sp>
        <p:sp>
          <p:nvSpPr>
            <p:cNvPr id="28728" name="Freeform 632"/>
            <p:cNvSpPr>
              <a:spLocks/>
            </p:cNvSpPr>
            <p:nvPr/>
          </p:nvSpPr>
          <p:spPr bwMode="auto">
            <a:xfrm>
              <a:off x="1718" y="2685"/>
              <a:ext cx="164" cy="164"/>
            </a:xfrm>
            <a:custGeom>
              <a:avLst/>
              <a:gdLst>
                <a:gd name="T0" fmla="*/ 163 w 164"/>
                <a:gd name="T1" fmla="*/ 0 h 164"/>
                <a:gd name="T2" fmla="*/ 61 w 164"/>
                <a:gd name="T3" fmla="*/ 112 h 164"/>
                <a:gd name="T4" fmla="*/ 0 w 164"/>
                <a:gd name="T5" fmla="*/ 163 h 164"/>
                <a:gd name="T6" fmla="*/ 0 60000 65536"/>
                <a:gd name="T7" fmla="*/ 0 60000 65536"/>
                <a:gd name="T8" fmla="*/ 0 60000 65536"/>
                <a:gd name="T9" fmla="*/ 0 w 164"/>
                <a:gd name="T10" fmla="*/ 0 h 164"/>
                <a:gd name="T11" fmla="*/ 164 w 164"/>
                <a:gd name="T12" fmla="*/ 164 h 164"/>
              </a:gdLst>
              <a:ahLst/>
              <a:cxnLst>
                <a:cxn ang="T6">
                  <a:pos x="T0" y="T1"/>
                </a:cxn>
                <a:cxn ang="T7">
                  <a:pos x="T2" y="T3"/>
                </a:cxn>
                <a:cxn ang="T8">
                  <a:pos x="T4" y="T5"/>
                </a:cxn>
              </a:cxnLst>
              <a:rect l="T9" t="T10" r="T11" b="T12"/>
              <a:pathLst>
                <a:path w="164" h="164">
                  <a:moveTo>
                    <a:pt x="163" y="0"/>
                  </a:moveTo>
                  <a:lnTo>
                    <a:pt x="61" y="112"/>
                  </a:lnTo>
                  <a:lnTo>
                    <a:pt x="0" y="163"/>
                  </a:lnTo>
                </a:path>
              </a:pathLst>
            </a:custGeom>
            <a:noFill/>
            <a:ln w="12700" cap="rnd">
              <a:solidFill>
                <a:srgbClr val="000000"/>
              </a:solidFill>
              <a:round/>
              <a:headEnd/>
              <a:tailEnd/>
            </a:ln>
          </p:spPr>
          <p:txBody>
            <a:bodyPr/>
            <a:lstStyle/>
            <a:p>
              <a:endParaRPr lang="en-US">
                <a:solidFill>
                  <a:srgbClr val="000000"/>
                </a:solidFill>
              </a:endParaRPr>
            </a:p>
          </p:txBody>
        </p:sp>
        <p:sp>
          <p:nvSpPr>
            <p:cNvPr id="28729" name="Freeform 633"/>
            <p:cNvSpPr>
              <a:spLocks/>
            </p:cNvSpPr>
            <p:nvPr/>
          </p:nvSpPr>
          <p:spPr bwMode="auto">
            <a:xfrm>
              <a:off x="2113" y="2660"/>
              <a:ext cx="88" cy="62"/>
            </a:xfrm>
            <a:custGeom>
              <a:avLst/>
              <a:gdLst>
                <a:gd name="T0" fmla="*/ 3 w 88"/>
                <a:gd name="T1" fmla="*/ 5 h 62"/>
                <a:gd name="T2" fmla="*/ 0 w 88"/>
                <a:gd name="T3" fmla="*/ 61 h 62"/>
                <a:gd name="T4" fmla="*/ 67 w 88"/>
                <a:gd name="T5" fmla="*/ 56 h 62"/>
                <a:gd name="T6" fmla="*/ 87 w 88"/>
                <a:gd name="T7" fmla="*/ 0 h 62"/>
                <a:gd name="T8" fmla="*/ 3 w 88"/>
                <a:gd name="T9" fmla="*/ 5 h 62"/>
                <a:gd name="T10" fmla="*/ 0 60000 65536"/>
                <a:gd name="T11" fmla="*/ 0 60000 65536"/>
                <a:gd name="T12" fmla="*/ 0 60000 65536"/>
                <a:gd name="T13" fmla="*/ 0 60000 65536"/>
                <a:gd name="T14" fmla="*/ 0 60000 65536"/>
                <a:gd name="T15" fmla="*/ 0 w 88"/>
                <a:gd name="T16" fmla="*/ 0 h 62"/>
                <a:gd name="T17" fmla="*/ 88 w 88"/>
                <a:gd name="T18" fmla="*/ 62 h 62"/>
              </a:gdLst>
              <a:ahLst/>
              <a:cxnLst>
                <a:cxn ang="T10">
                  <a:pos x="T0" y="T1"/>
                </a:cxn>
                <a:cxn ang="T11">
                  <a:pos x="T2" y="T3"/>
                </a:cxn>
                <a:cxn ang="T12">
                  <a:pos x="T4" y="T5"/>
                </a:cxn>
                <a:cxn ang="T13">
                  <a:pos x="T6" y="T7"/>
                </a:cxn>
                <a:cxn ang="T14">
                  <a:pos x="T8" y="T9"/>
                </a:cxn>
              </a:cxnLst>
              <a:rect l="T15" t="T16" r="T17" b="T18"/>
              <a:pathLst>
                <a:path w="88" h="62">
                  <a:moveTo>
                    <a:pt x="3" y="5"/>
                  </a:moveTo>
                  <a:lnTo>
                    <a:pt x="0" y="61"/>
                  </a:lnTo>
                  <a:lnTo>
                    <a:pt x="67" y="56"/>
                  </a:lnTo>
                  <a:lnTo>
                    <a:pt x="87" y="0"/>
                  </a:lnTo>
                  <a:lnTo>
                    <a:pt x="3" y="5"/>
                  </a:lnTo>
                </a:path>
              </a:pathLst>
            </a:custGeom>
            <a:solidFill>
              <a:srgbClr val="808080"/>
            </a:solidFill>
            <a:ln w="12700" cap="rnd">
              <a:solidFill>
                <a:srgbClr val="CECECE"/>
              </a:solidFill>
              <a:round/>
              <a:headEnd/>
              <a:tailEnd/>
            </a:ln>
          </p:spPr>
          <p:txBody>
            <a:bodyPr/>
            <a:lstStyle/>
            <a:p>
              <a:endParaRPr lang="en-US">
                <a:solidFill>
                  <a:srgbClr val="000000"/>
                </a:solidFill>
              </a:endParaRPr>
            </a:p>
          </p:txBody>
        </p:sp>
        <p:sp>
          <p:nvSpPr>
            <p:cNvPr id="28730" name="Rectangle 634"/>
            <p:cNvSpPr>
              <a:spLocks noChangeArrowheads="1"/>
            </p:cNvSpPr>
            <p:nvPr/>
          </p:nvSpPr>
          <p:spPr bwMode="auto">
            <a:xfrm>
              <a:off x="3241" y="2165"/>
              <a:ext cx="458" cy="231"/>
            </a:xfrm>
            <a:prstGeom prst="rect">
              <a:avLst/>
            </a:prstGeom>
            <a:solidFill>
              <a:schemeClr val="bg1"/>
            </a:solidFill>
            <a:ln w="50800">
              <a:solidFill>
                <a:srgbClr val="AD6900"/>
              </a:solidFill>
              <a:miter lim="800000"/>
              <a:headEnd/>
              <a:tailEnd/>
            </a:ln>
          </p:spPr>
          <p:txBody>
            <a:bodyPr lIns="0" tIns="0" rIns="0" bIns="0" anchor="ctr" anchorCtr="1">
              <a:spAutoFit/>
            </a:bodyPr>
            <a:lstStyle/>
            <a:p>
              <a:pPr algn="ctr" defTabSz="661988" eaLnBrk="0" hangingPunct="0">
                <a:spcBef>
                  <a:spcPct val="50000"/>
                </a:spcBef>
              </a:pPr>
              <a:r>
                <a:rPr lang="en-US" sz="800" b="1">
                  <a:solidFill>
                    <a:srgbClr val="000000"/>
                  </a:solidFill>
                </a:rPr>
                <a:t>Lost  and Found</a:t>
              </a:r>
            </a:p>
          </p:txBody>
        </p:sp>
        <p:sp>
          <p:nvSpPr>
            <p:cNvPr id="28731" name="Freeform 635"/>
            <p:cNvSpPr>
              <a:spLocks/>
            </p:cNvSpPr>
            <p:nvPr/>
          </p:nvSpPr>
          <p:spPr bwMode="auto">
            <a:xfrm>
              <a:off x="4425" y="2585"/>
              <a:ext cx="61" cy="59"/>
            </a:xfrm>
            <a:custGeom>
              <a:avLst/>
              <a:gdLst>
                <a:gd name="T0" fmla="*/ 60 w 61"/>
                <a:gd name="T1" fmla="*/ 51 h 59"/>
                <a:gd name="T2" fmla="*/ 60 w 61"/>
                <a:gd name="T3" fmla="*/ 51 h 59"/>
                <a:gd name="T4" fmla="*/ 58 w 61"/>
                <a:gd name="T5" fmla="*/ 42 h 59"/>
                <a:gd name="T6" fmla="*/ 53 w 61"/>
                <a:gd name="T7" fmla="*/ 32 h 59"/>
                <a:gd name="T8" fmla="*/ 48 w 61"/>
                <a:gd name="T9" fmla="*/ 23 h 59"/>
                <a:gd name="T10" fmla="*/ 41 w 61"/>
                <a:gd name="T11" fmla="*/ 16 h 59"/>
                <a:gd name="T12" fmla="*/ 34 w 61"/>
                <a:gd name="T13" fmla="*/ 12 h 59"/>
                <a:gd name="T14" fmla="*/ 24 w 61"/>
                <a:gd name="T15" fmla="*/ 7 h 59"/>
                <a:gd name="T16" fmla="*/ 14 w 61"/>
                <a:gd name="T17" fmla="*/ 2 h 59"/>
                <a:gd name="T18" fmla="*/ 2 w 61"/>
                <a:gd name="T19" fmla="*/ 0 h 59"/>
                <a:gd name="T20" fmla="*/ 0 w 61"/>
                <a:gd name="T21" fmla="*/ 9 h 59"/>
                <a:gd name="T22" fmla="*/ 10 w 61"/>
                <a:gd name="T23" fmla="*/ 14 h 59"/>
                <a:gd name="T24" fmla="*/ 19 w 61"/>
                <a:gd name="T25" fmla="*/ 16 h 59"/>
                <a:gd name="T26" fmla="*/ 29 w 61"/>
                <a:gd name="T27" fmla="*/ 21 h 59"/>
                <a:gd name="T28" fmla="*/ 34 w 61"/>
                <a:gd name="T29" fmla="*/ 23 h 59"/>
                <a:gd name="T30" fmla="*/ 38 w 61"/>
                <a:gd name="T31" fmla="*/ 30 h 59"/>
                <a:gd name="T32" fmla="*/ 43 w 61"/>
                <a:gd name="T33" fmla="*/ 37 h 59"/>
                <a:gd name="T34" fmla="*/ 46 w 61"/>
                <a:gd name="T35" fmla="*/ 44 h 59"/>
                <a:gd name="T36" fmla="*/ 50 w 61"/>
                <a:gd name="T37" fmla="*/ 53 h 59"/>
                <a:gd name="T38" fmla="*/ 53 w 61"/>
                <a:gd name="T39" fmla="*/ 56 h 59"/>
                <a:gd name="T40" fmla="*/ 55 w 61"/>
                <a:gd name="T41" fmla="*/ 58 h 59"/>
                <a:gd name="T42" fmla="*/ 60 w 61"/>
                <a:gd name="T43" fmla="*/ 56 h 59"/>
                <a:gd name="T44" fmla="*/ 60 w 61"/>
                <a:gd name="T45" fmla="*/ 51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1"/>
                <a:gd name="T70" fmla="*/ 0 h 59"/>
                <a:gd name="T71" fmla="*/ 61 w 61"/>
                <a:gd name="T72" fmla="*/ 59 h 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1" h="59">
                  <a:moveTo>
                    <a:pt x="60" y="51"/>
                  </a:moveTo>
                  <a:lnTo>
                    <a:pt x="60" y="51"/>
                  </a:lnTo>
                  <a:lnTo>
                    <a:pt x="58" y="42"/>
                  </a:lnTo>
                  <a:lnTo>
                    <a:pt x="53" y="32"/>
                  </a:lnTo>
                  <a:lnTo>
                    <a:pt x="48" y="23"/>
                  </a:lnTo>
                  <a:lnTo>
                    <a:pt x="41" y="16"/>
                  </a:lnTo>
                  <a:lnTo>
                    <a:pt x="34" y="12"/>
                  </a:lnTo>
                  <a:lnTo>
                    <a:pt x="24" y="7"/>
                  </a:lnTo>
                  <a:lnTo>
                    <a:pt x="14" y="2"/>
                  </a:lnTo>
                  <a:lnTo>
                    <a:pt x="2" y="0"/>
                  </a:lnTo>
                  <a:lnTo>
                    <a:pt x="0" y="9"/>
                  </a:lnTo>
                  <a:lnTo>
                    <a:pt x="10" y="14"/>
                  </a:lnTo>
                  <a:lnTo>
                    <a:pt x="19" y="16"/>
                  </a:lnTo>
                  <a:lnTo>
                    <a:pt x="29" y="21"/>
                  </a:lnTo>
                  <a:lnTo>
                    <a:pt x="34" y="23"/>
                  </a:lnTo>
                  <a:lnTo>
                    <a:pt x="38" y="30"/>
                  </a:lnTo>
                  <a:lnTo>
                    <a:pt x="43" y="37"/>
                  </a:lnTo>
                  <a:lnTo>
                    <a:pt x="46" y="44"/>
                  </a:lnTo>
                  <a:lnTo>
                    <a:pt x="50" y="53"/>
                  </a:lnTo>
                  <a:lnTo>
                    <a:pt x="53" y="56"/>
                  </a:lnTo>
                  <a:lnTo>
                    <a:pt x="55" y="58"/>
                  </a:lnTo>
                  <a:lnTo>
                    <a:pt x="60" y="56"/>
                  </a:lnTo>
                  <a:lnTo>
                    <a:pt x="60" y="51"/>
                  </a:lnTo>
                </a:path>
              </a:pathLst>
            </a:custGeom>
            <a:solidFill>
              <a:srgbClr val="000000"/>
            </a:solidFill>
            <a:ln w="12700" cap="rnd">
              <a:noFill/>
              <a:round/>
              <a:headEnd/>
              <a:tailEnd/>
            </a:ln>
          </p:spPr>
          <p:txBody>
            <a:bodyPr/>
            <a:lstStyle/>
            <a:p>
              <a:endParaRPr lang="en-US">
                <a:solidFill>
                  <a:srgbClr val="000000"/>
                </a:solidFill>
              </a:endParaRPr>
            </a:p>
          </p:txBody>
        </p:sp>
        <p:sp>
          <p:nvSpPr>
            <p:cNvPr id="28732" name="Freeform 636"/>
            <p:cNvSpPr>
              <a:spLocks/>
            </p:cNvSpPr>
            <p:nvPr/>
          </p:nvSpPr>
          <p:spPr bwMode="auto">
            <a:xfrm>
              <a:off x="4489" y="2651"/>
              <a:ext cx="21" cy="276"/>
            </a:xfrm>
            <a:custGeom>
              <a:avLst/>
              <a:gdLst>
                <a:gd name="T0" fmla="*/ 8 w 21"/>
                <a:gd name="T1" fmla="*/ 266 h 276"/>
                <a:gd name="T2" fmla="*/ 17 w 21"/>
                <a:gd name="T3" fmla="*/ 269 h 276"/>
                <a:gd name="T4" fmla="*/ 17 w 21"/>
                <a:gd name="T5" fmla="*/ 249 h 276"/>
                <a:gd name="T6" fmla="*/ 18 w 21"/>
                <a:gd name="T7" fmla="*/ 232 h 276"/>
                <a:gd name="T8" fmla="*/ 18 w 21"/>
                <a:gd name="T9" fmla="*/ 217 h 276"/>
                <a:gd name="T10" fmla="*/ 20 w 21"/>
                <a:gd name="T11" fmla="*/ 200 h 276"/>
                <a:gd name="T12" fmla="*/ 20 w 21"/>
                <a:gd name="T13" fmla="*/ 182 h 276"/>
                <a:gd name="T14" fmla="*/ 20 w 21"/>
                <a:gd name="T15" fmla="*/ 165 h 276"/>
                <a:gd name="T16" fmla="*/ 20 w 21"/>
                <a:gd name="T17" fmla="*/ 151 h 276"/>
                <a:gd name="T18" fmla="*/ 20 w 21"/>
                <a:gd name="T19" fmla="*/ 133 h 276"/>
                <a:gd name="T20" fmla="*/ 18 w 21"/>
                <a:gd name="T21" fmla="*/ 116 h 276"/>
                <a:gd name="T22" fmla="*/ 18 w 21"/>
                <a:gd name="T23" fmla="*/ 101 h 276"/>
                <a:gd name="T24" fmla="*/ 17 w 21"/>
                <a:gd name="T25" fmla="*/ 84 h 276"/>
                <a:gd name="T26" fmla="*/ 15 w 21"/>
                <a:gd name="T27" fmla="*/ 69 h 276"/>
                <a:gd name="T28" fmla="*/ 13 w 21"/>
                <a:gd name="T29" fmla="*/ 52 h 276"/>
                <a:gd name="T30" fmla="*/ 12 w 21"/>
                <a:gd name="T31" fmla="*/ 35 h 276"/>
                <a:gd name="T32" fmla="*/ 10 w 21"/>
                <a:gd name="T33" fmla="*/ 17 h 276"/>
                <a:gd name="T34" fmla="*/ 7 w 21"/>
                <a:gd name="T35" fmla="*/ 0 h 276"/>
                <a:gd name="T36" fmla="*/ 0 w 21"/>
                <a:gd name="T37" fmla="*/ 3 h 276"/>
                <a:gd name="T38" fmla="*/ 2 w 21"/>
                <a:gd name="T39" fmla="*/ 20 h 276"/>
                <a:gd name="T40" fmla="*/ 5 w 21"/>
                <a:gd name="T41" fmla="*/ 38 h 276"/>
                <a:gd name="T42" fmla="*/ 7 w 21"/>
                <a:gd name="T43" fmla="*/ 55 h 276"/>
                <a:gd name="T44" fmla="*/ 8 w 21"/>
                <a:gd name="T45" fmla="*/ 69 h 276"/>
                <a:gd name="T46" fmla="*/ 8 w 21"/>
                <a:gd name="T47" fmla="*/ 87 h 276"/>
                <a:gd name="T48" fmla="*/ 10 w 21"/>
                <a:gd name="T49" fmla="*/ 101 h 276"/>
                <a:gd name="T50" fmla="*/ 12 w 21"/>
                <a:gd name="T51" fmla="*/ 119 h 276"/>
                <a:gd name="T52" fmla="*/ 12 w 21"/>
                <a:gd name="T53" fmla="*/ 133 h 276"/>
                <a:gd name="T54" fmla="*/ 12 w 21"/>
                <a:gd name="T55" fmla="*/ 151 h 276"/>
                <a:gd name="T56" fmla="*/ 12 w 21"/>
                <a:gd name="T57" fmla="*/ 165 h 276"/>
                <a:gd name="T58" fmla="*/ 12 w 21"/>
                <a:gd name="T59" fmla="*/ 182 h 276"/>
                <a:gd name="T60" fmla="*/ 12 w 21"/>
                <a:gd name="T61" fmla="*/ 200 h 276"/>
                <a:gd name="T62" fmla="*/ 12 w 21"/>
                <a:gd name="T63" fmla="*/ 217 h 276"/>
                <a:gd name="T64" fmla="*/ 10 w 21"/>
                <a:gd name="T65" fmla="*/ 232 h 276"/>
                <a:gd name="T66" fmla="*/ 10 w 21"/>
                <a:gd name="T67" fmla="*/ 249 h 276"/>
                <a:gd name="T68" fmla="*/ 8 w 21"/>
                <a:gd name="T69" fmla="*/ 266 h 276"/>
                <a:gd name="T70" fmla="*/ 17 w 21"/>
                <a:gd name="T71" fmla="*/ 266 h 276"/>
                <a:gd name="T72" fmla="*/ 8 w 21"/>
                <a:gd name="T73" fmla="*/ 266 h 276"/>
                <a:gd name="T74" fmla="*/ 10 w 21"/>
                <a:gd name="T75" fmla="*/ 272 h 276"/>
                <a:gd name="T76" fmla="*/ 12 w 21"/>
                <a:gd name="T77" fmla="*/ 275 h 276"/>
                <a:gd name="T78" fmla="*/ 15 w 21"/>
                <a:gd name="T79" fmla="*/ 272 h 276"/>
                <a:gd name="T80" fmla="*/ 17 w 21"/>
                <a:gd name="T81" fmla="*/ 269 h 276"/>
                <a:gd name="T82" fmla="*/ 8 w 21"/>
                <a:gd name="T83" fmla="*/ 266 h 2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
                <a:gd name="T127" fmla="*/ 0 h 276"/>
                <a:gd name="T128" fmla="*/ 21 w 21"/>
                <a:gd name="T129" fmla="*/ 276 h 27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 h="276">
                  <a:moveTo>
                    <a:pt x="8" y="266"/>
                  </a:moveTo>
                  <a:lnTo>
                    <a:pt x="17" y="269"/>
                  </a:lnTo>
                  <a:lnTo>
                    <a:pt x="17" y="249"/>
                  </a:lnTo>
                  <a:lnTo>
                    <a:pt x="18" y="232"/>
                  </a:lnTo>
                  <a:lnTo>
                    <a:pt x="18" y="217"/>
                  </a:lnTo>
                  <a:lnTo>
                    <a:pt x="20" y="200"/>
                  </a:lnTo>
                  <a:lnTo>
                    <a:pt x="20" y="182"/>
                  </a:lnTo>
                  <a:lnTo>
                    <a:pt x="20" y="165"/>
                  </a:lnTo>
                  <a:lnTo>
                    <a:pt x="20" y="151"/>
                  </a:lnTo>
                  <a:lnTo>
                    <a:pt x="20" y="133"/>
                  </a:lnTo>
                  <a:lnTo>
                    <a:pt x="18" y="116"/>
                  </a:lnTo>
                  <a:lnTo>
                    <a:pt x="18" y="101"/>
                  </a:lnTo>
                  <a:lnTo>
                    <a:pt x="17" y="84"/>
                  </a:lnTo>
                  <a:lnTo>
                    <a:pt x="15" y="69"/>
                  </a:lnTo>
                  <a:lnTo>
                    <a:pt x="13" y="52"/>
                  </a:lnTo>
                  <a:lnTo>
                    <a:pt x="12" y="35"/>
                  </a:lnTo>
                  <a:lnTo>
                    <a:pt x="10" y="17"/>
                  </a:lnTo>
                  <a:lnTo>
                    <a:pt x="7" y="0"/>
                  </a:lnTo>
                  <a:lnTo>
                    <a:pt x="0" y="3"/>
                  </a:lnTo>
                  <a:lnTo>
                    <a:pt x="2" y="20"/>
                  </a:lnTo>
                  <a:lnTo>
                    <a:pt x="5" y="38"/>
                  </a:lnTo>
                  <a:lnTo>
                    <a:pt x="7" y="55"/>
                  </a:lnTo>
                  <a:lnTo>
                    <a:pt x="8" y="69"/>
                  </a:lnTo>
                  <a:lnTo>
                    <a:pt x="8" y="87"/>
                  </a:lnTo>
                  <a:lnTo>
                    <a:pt x="10" y="101"/>
                  </a:lnTo>
                  <a:lnTo>
                    <a:pt x="12" y="119"/>
                  </a:lnTo>
                  <a:lnTo>
                    <a:pt x="12" y="133"/>
                  </a:lnTo>
                  <a:lnTo>
                    <a:pt x="12" y="151"/>
                  </a:lnTo>
                  <a:lnTo>
                    <a:pt x="12" y="165"/>
                  </a:lnTo>
                  <a:lnTo>
                    <a:pt x="12" y="182"/>
                  </a:lnTo>
                  <a:lnTo>
                    <a:pt x="12" y="200"/>
                  </a:lnTo>
                  <a:lnTo>
                    <a:pt x="12" y="217"/>
                  </a:lnTo>
                  <a:lnTo>
                    <a:pt x="10" y="232"/>
                  </a:lnTo>
                  <a:lnTo>
                    <a:pt x="10" y="249"/>
                  </a:lnTo>
                  <a:lnTo>
                    <a:pt x="8" y="266"/>
                  </a:lnTo>
                  <a:lnTo>
                    <a:pt x="17" y="266"/>
                  </a:lnTo>
                  <a:lnTo>
                    <a:pt x="8" y="266"/>
                  </a:lnTo>
                  <a:lnTo>
                    <a:pt x="10" y="272"/>
                  </a:lnTo>
                  <a:lnTo>
                    <a:pt x="12" y="275"/>
                  </a:lnTo>
                  <a:lnTo>
                    <a:pt x="15" y="272"/>
                  </a:lnTo>
                  <a:lnTo>
                    <a:pt x="17" y="269"/>
                  </a:lnTo>
                  <a:lnTo>
                    <a:pt x="8" y="266"/>
                  </a:lnTo>
                </a:path>
              </a:pathLst>
            </a:custGeom>
            <a:solidFill>
              <a:srgbClr val="000000"/>
            </a:solidFill>
            <a:ln w="12700" cap="rnd">
              <a:noFill/>
              <a:round/>
              <a:headEnd/>
              <a:tailEnd/>
            </a:ln>
          </p:spPr>
          <p:txBody>
            <a:bodyPr/>
            <a:lstStyle/>
            <a:p>
              <a:endParaRPr lang="en-US">
                <a:solidFill>
                  <a:srgbClr val="000000"/>
                </a:solidFill>
              </a:endParaRPr>
            </a:p>
          </p:txBody>
        </p:sp>
        <p:sp>
          <p:nvSpPr>
            <p:cNvPr id="28733" name="Freeform 637"/>
            <p:cNvSpPr>
              <a:spLocks/>
            </p:cNvSpPr>
            <p:nvPr/>
          </p:nvSpPr>
          <p:spPr bwMode="auto">
            <a:xfrm>
              <a:off x="4456" y="2596"/>
              <a:ext cx="7" cy="9"/>
            </a:xfrm>
            <a:custGeom>
              <a:avLst/>
              <a:gdLst>
                <a:gd name="T0" fmla="*/ 6 w 7"/>
                <a:gd name="T1" fmla="*/ 8 h 9"/>
                <a:gd name="T2" fmla="*/ 6 w 7"/>
                <a:gd name="T3" fmla="*/ 3 h 9"/>
                <a:gd name="T4" fmla="*/ 5 w 7"/>
                <a:gd name="T5" fmla="*/ 0 h 9"/>
                <a:gd name="T6" fmla="*/ 2 w 7"/>
                <a:gd name="T7" fmla="*/ 0 h 9"/>
                <a:gd name="T8" fmla="*/ 0 w 7"/>
                <a:gd name="T9" fmla="*/ 5 h 9"/>
                <a:gd name="T10" fmla="*/ 6 w 7"/>
                <a:gd name="T11" fmla="*/ 8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6" y="8"/>
                  </a:moveTo>
                  <a:lnTo>
                    <a:pt x="6" y="3"/>
                  </a:lnTo>
                  <a:lnTo>
                    <a:pt x="5" y="0"/>
                  </a:lnTo>
                  <a:lnTo>
                    <a:pt x="2" y="0"/>
                  </a:lnTo>
                  <a:lnTo>
                    <a:pt x="0" y="5"/>
                  </a:lnTo>
                  <a:lnTo>
                    <a:pt x="6" y="8"/>
                  </a:lnTo>
                </a:path>
              </a:pathLst>
            </a:custGeom>
            <a:solidFill>
              <a:srgbClr val="200000"/>
            </a:solidFill>
            <a:ln w="12700" cap="rnd">
              <a:noFill/>
              <a:round/>
              <a:headEnd/>
              <a:tailEnd/>
            </a:ln>
          </p:spPr>
          <p:txBody>
            <a:bodyPr/>
            <a:lstStyle/>
            <a:p>
              <a:endParaRPr lang="en-US">
                <a:solidFill>
                  <a:srgbClr val="000000"/>
                </a:solidFill>
              </a:endParaRPr>
            </a:p>
          </p:txBody>
        </p:sp>
        <p:sp>
          <p:nvSpPr>
            <p:cNvPr id="28734" name="Freeform 638"/>
            <p:cNvSpPr>
              <a:spLocks/>
            </p:cNvSpPr>
            <p:nvPr/>
          </p:nvSpPr>
          <p:spPr bwMode="auto">
            <a:xfrm>
              <a:off x="3678" y="2212"/>
              <a:ext cx="789" cy="374"/>
            </a:xfrm>
            <a:custGeom>
              <a:avLst/>
              <a:gdLst>
                <a:gd name="T0" fmla="*/ 382 w 789"/>
                <a:gd name="T1" fmla="*/ 115 h 374"/>
                <a:gd name="T2" fmla="*/ 364 w 789"/>
                <a:gd name="T3" fmla="*/ 115 h 374"/>
                <a:gd name="T4" fmla="*/ 349 w 789"/>
                <a:gd name="T5" fmla="*/ 109 h 374"/>
                <a:gd name="T6" fmla="*/ 328 w 789"/>
                <a:gd name="T7" fmla="*/ 91 h 374"/>
                <a:gd name="T8" fmla="*/ 304 w 789"/>
                <a:gd name="T9" fmla="*/ 82 h 374"/>
                <a:gd name="T10" fmla="*/ 286 w 789"/>
                <a:gd name="T11" fmla="*/ 65 h 374"/>
                <a:gd name="T12" fmla="*/ 280 w 789"/>
                <a:gd name="T13" fmla="*/ 44 h 374"/>
                <a:gd name="T14" fmla="*/ 280 w 789"/>
                <a:gd name="T15" fmla="*/ 26 h 374"/>
                <a:gd name="T16" fmla="*/ 283 w 789"/>
                <a:gd name="T17" fmla="*/ 12 h 374"/>
                <a:gd name="T18" fmla="*/ 262 w 789"/>
                <a:gd name="T19" fmla="*/ 0 h 374"/>
                <a:gd name="T20" fmla="*/ 226 w 789"/>
                <a:gd name="T21" fmla="*/ 12 h 374"/>
                <a:gd name="T22" fmla="*/ 208 w 789"/>
                <a:gd name="T23" fmla="*/ 38 h 374"/>
                <a:gd name="T24" fmla="*/ 211 w 789"/>
                <a:gd name="T25" fmla="*/ 68 h 374"/>
                <a:gd name="T26" fmla="*/ 223 w 789"/>
                <a:gd name="T27" fmla="*/ 85 h 374"/>
                <a:gd name="T28" fmla="*/ 241 w 789"/>
                <a:gd name="T29" fmla="*/ 100 h 374"/>
                <a:gd name="T30" fmla="*/ 238 w 789"/>
                <a:gd name="T31" fmla="*/ 115 h 374"/>
                <a:gd name="T32" fmla="*/ 223 w 789"/>
                <a:gd name="T33" fmla="*/ 123 h 374"/>
                <a:gd name="T34" fmla="*/ 189 w 789"/>
                <a:gd name="T35" fmla="*/ 135 h 374"/>
                <a:gd name="T36" fmla="*/ 141 w 789"/>
                <a:gd name="T37" fmla="*/ 138 h 374"/>
                <a:gd name="T38" fmla="*/ 96 w 789"/>
                <a:gd name="T39" fmla="*/ 132 h 374"/>
                <a:gd name="T40" fmla="*/ 54 w 789"/>
                <a:gd name="T41" fmla="*/ 126 h 374"/>
                <a:gd name="T42" fmla="*/ 21 w 789"/>
                <a:gd name="T43" fmla="*/ 126 h 374"/>
                <a:gd name="T44" fmla="*/ 3 w 789"/>
                <a:gd name="T45" fmla="*/ 138 h 374"/>
                <a:gd name="T46" fmla="*/ 3 w 789"/>
                <a:gd name="T47" fmla="*/ 162 h 374"/>
                <a:gd name="T48" fmla="*/ 30 w 789"/>
                <a:gd name="T49" fmla="*/ 176 h 374"/>
                <a:gd name="T50" fmla="*/ 69 w 789"/>
                <a:gd name="T51" fmla="*/ 179 h 374"/>
                <a:gd name="T52" fmla="*/ 111 w 789"/>
                <a:gd name="T53" fmla="*/ 182 h 374"/>
                <a:gd name="T54" fmla="*/ 144 w 789"/>
                <a:gd name="T55" fmla="*/ 188 h 374"/>
                <a:gd name="T56" fmla="*/ 153 w 789"/>
                <a:gd name="T57" fmla="*/ 200 h 374"/>
                <a:gd name="T58" fmla="*/ 105 w 789"/>
                <a:gd name="T59" fmla="*/ 217 h 374"/>
                <a:gd name="T60" fmla="*/ 42 w 789"/>
                <a:gd name="T61" fmla="*/ 235 h 374"/>
                <a:gd name="T62" fmla="*/ 12 w 789"/>
                <a:gd name="T63" fmla="*/ 256 h 374"/>
                <a:gd name="T64" fmla="*/ 15 w 789"/>
                <a:gd name="T65" fmla="*/ 273 h 374"/>
                <a:gd name="T66" fmla="*/ 48 w 789"/>
                <a:gd name="T67" fmla="*/ 285 h 374"/>
                <a:gd name="T68" fmla="*/ 33 w 789"/>
                <a:gd name="T69" fmla="*/ 297 h 374"/>
                <a:gd name="T70" fmla="*/ 39 w 789"/>
                <a:gd name="T71" fmla="*/ 317 h 374"/>
                <a:gd name="T72" fmla="*/ 69 w 789"/>
                <a:gd name="T73" fmla="*/ 323 h 374"/>
                <a:gd name="T74" fmla="*/ 132 w 789"/>
                <a:gd name="T75" fmla="*/ 308 h 374"/>
                <a:gd name="T76" fmla="*/ 192 w 789"/>
                <a:gd name="T77" fmla="*/ 285 h 374"/>
                <a:gd name="T78" fmla="*/ 180 w 789"/>
                <a:gd name="T79" fmla="*/ 305 h 374"/>
                <a:gd name="T80" fmla="*/ 120 w 789"/>
                <a:gd name="T81" fmla="*/ 341 h 374"/>
                <a:gd name="T82" fmla="*/ 96 w 789"/>
                <a:gd name="T83" fmla="*/ 367 h 374"/>
                <a:gd name="T84" fmla="*/ 120 w 789"/>
                <a:gd name="T85" fmla="*/ 373 h 374"/>
                <a:gd name="T86" fmla="*/ 156 w 789"/>
                <a:gd name="T87" fmla="*/ 364 h 374"/>
                <a:gd name="T88" fmla="*/ 199 w 789"/>
                <a:gd name="T89" fmla="*/ 347 h 374"/>
                <a:gd name="T90" fmla="*/ 238 w 789"/>
                <a:gd name="T91" fmla="*/ 326 h 374"/>
                <a:gd name="T92" fmla="*/ 271 w 789"/>
                <a:gd name="T93" fmla="*/ 303 h 374"/>
                <a:gd name="T94" fmla="*/ 304 w 789"/>
                <a:gd name="T95" fmla="*/ 291 h 374"/>
                <a:gd name="T96" fmla="*/ 322 w 789"/>
                <a:gd name="T97" fmla="*/ 279 h 374"/>
                <a:gd name="T98" fmla="*/ 367 w 789"/>
                <a:gd name="T99" fmla="*/ 273 h 374"/>
                <a:gd name="T100" fmla="*/ 394 w 789"/>
                <a:gd name="T101" fmla="*/ 264 h 374"/>
                <a:gd name="T102" fmla="*/ 412 w 789"/>
                <a:gd name="T103" fmla="*/ 238 h 374"/>
                <a:gd name="T104" fmla="*/ 785 w 789"/>
                <a:gd name="T105" fmla="*/ 159 h 374"/>
                <a:gd name="T106" fmla="*/ 782 w 789"/>
                <a:gd name="T107" fmla="*/ 141 h 374"/>
                <a:gd name="T108" fmla="*/ 755 w 789"/>
                <a:gd name="T109" fmla="*/ 117 h 374"/>
                <a:gd name="T110" fmla="*/ 713 w 789"/>
                <a:gd name="T111" fmla="*/ 91 h 374"/>
                <a:gd name="T112" fmla="*/ 671 w 789"/>
                <a:gd name="T113" fmla="*/ 68 h 374"/>
                <a:gd name="T114" fmla="*/ 635 w 789"/>
                <a:gd name="T115" fmla="*/ 53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89"/>
                <a:gd name="T175" fmla="*/ 0 h 374"/>
                <a:gd name="T176" fmla="*/ 789 w 789"/>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89" h="374">
                  <a:moveTo>
                    <a:pt x="626" y="53"/>
                  </a:moveTo>
                  <a:lnTo>
                    <a:pt x="391" y="115"/>
                  </a:lnTo>
                  <a:lnTo>
                    <a:pt x="382" y="115"/>
                  </a:lnTo>
                  <a:lnTo>
                    <a:pt x="373" y="115"/>
                  </a:lnTo>
                  <a:lnTo>
                    <a:pt x="367" y="115"/>
                  </a:lnTo>
                  <a:lnTo>
                    <a:pt x="364" y="115"/>
                  </a:lnTo>
                  <a:lnTo>
                    <a:pt x="358" y="112"/>
                  </a:lnTo>
                  <a:lnTo>
                    <a:pt x="355" y="109"/>
                  </a:lnTo>
                  <a:lnTo>
                    <a:pt x="349" y="109"/>
                  </a:lnTo>
                  <a:lnTo>
                    <a:pt x="343" y="106"/>
                  </a:lnTo>
                  <a:lnTo>
                    <a:pt x="337" y="97"/>
                  </a:lnTo>
                  <a:lnTo>
                    <a:pt x="328" y="91"/>
                  </a:lnTo>
                  <a:lnTo>
                    <a:pt x="319" y="88"/>
                  </a:lnTo>
                  <a:lnTo>
                    <a:pt x="313" y="85"/>
                  </a:lnTo>
                  <a:lnTo>
                    <a:pt x="304" y="82"/>
                  </a:lnTo>
                  <a:lnTo>
                    <a:pt x="298" y="76"/>
                  </a:lnTo>
                  <a:lnTo>
                    <a:pt x="292" y="70"/>
                  </a:lnTo>
                  <a:lnTo>
                    <a:pt x="286" y="65"/>
                  </a:lnTo>
                  <a:lnTo>
                    <a:pt x="283" y="59"/>
                  </a:lnTo>
                  <a:lnTo>
                    <a:pt x="283" y="50"/>
                  </a:lnTo>
                  <a:lnTo>
                    <a:pt x="280" y="44"/>
                  </a:lnTo>
                  <a:lnTo>
                    <a:pt x="280" y="38"/>
                  </a:lnTo>
                  <a:lnTo>
                    <a:pt x="280" y="32"/>
                  </a:lnTo>
                  <a:lnTo>
                    <a:pt x="280" y="26"/>
                  </a:lnTo>
                  <a:lnTo>
                    <a:pt x="280" y="23"/>
                  </a:lnTo>
                  <a:lnTo>
                    <a:pt x="280" y="21"/>
                  </a:lnTo>
                  <a:lnTo>
                    <a:pt x="283" y="12"/>
                  </a:lnTo>
                  <a:lnTo>
                    <a:pt x="280" y="6"/>
                  </a:lnTo>
                  <a:lnTo>
                    <a:pt x="274" y="3"/>
                  </a:lnTo>
                  <a:lnTo>
                    <a:pt x="262" y="0"/>
                  </a:lnTo>
                  <a:lnTo>
                    <a:pt x="247" y="3"/>
                  </a:lnTo>
                  <a:lnTo>
                    <a:pt x="235" y="9"/>
                  </a:lnTo>
                  <a:lnTo>
                    <a:pt x="226" y="12"/>
                  </a:lnTo>
                  <a:lnTo>
                    <a:pt x="217" y="21"/>
                  </a:lnTo>
                  <a:lnTo>
                    <a:pt x="211" y="26"/>
                  </a:lnTo>
                  <a:lnTo>
                    <a:pt x="208" y="38"/>
                  </a:lnTo>
                  <a:lnTo>
                    <a:pt x="208" y="47"/>
                  </a:lnTo>
                  <a:lnTo>
                    <a:pt x="208" y="59"/>
                  </a:lnTo>
                  <a:lnTo>
                    <a:pt x="211" y="68"/>
                  </a:lnTo>
                  <a:lnTo>
                    <a:pt x="214" y="73"/>
                  </a:lnTo>
                  <a:lnTo>
                    <a:pt x="217" y="79"/>
                  </a:lnTo>
                  <a:lnTo>
                    <a:pt x="223" y="85"/>
                  </a:lnTo>
                  <a:lnTo>
                    <a:pt x="229" y="91"/>
                  </a:lnTo>
                  <a:lnTo>
                    <a:pt x="235" y="97"/>
                  </a:lnTo>
                  <a:lnTo>
                    <a:pt x="241" y="100"/>
                  </a:lnTo>
                  <a:lnTo>
                    <a:pt x="247" y="103"/>
                  </a:lnTo>
                  <a:lnTo>
                    <a:pt x="244" y="109"/>
                  </a:lnTo>
                  <a:lnTo>
                    <a:pt x="238" y="115"/>
                  </a:lnTo>
                  <a:lnTo>
                    <a:pt x="235" y="117"/>
                  </a:lnTo>
                  <a:lnTo>
                    <a:pt x="229" y="120"/>
                  </a:lnTo>
                  <a:lnTo>
                    <a:pt x="223" y="123"/>
                  </a:lnTo>
                  <a:lnTo>
                    <a:pt x="214" y="126"/>
                  </a:lnTo>
                  <a:lnTo>
                    <a:pt x="205" y="132"/>
                  </a:lnTo>
                  <a:lnTo>
                    <a:pt x="189" y="135"/>
                  </a:lnTo>
                  <a:lnTo>
                    <a:pt x="174" y="138"/>
                  </a:lnTo>
                  <a:lnTo>
                    <a:pt x="159" y="138"/>
                  </a:lnTo>
                  <a:lnTo>
                    <a:pt x="141" y="138"/>
                  </a:lnTo>
                  <a:lnTo>
                    <a:pt x="126" y="138"/>
                  </a:lnTo>
                  <a:lnTo>
                    <a:pt x="111" y="135"/>
                  </a:lnTo>
                  <a:lnTo>
                    <a:pt x="96" y="132"/>
                  </a:lnTo>
                  <a:lnTo>
                    <a:pt x="81" y="129"/>
                  </a:lnTo>
                  <a:lnTo>
                    <a:pt x="66" y="129"/>
                  </a:lnTo>
                  <a:lnTo>
                    <a:pt x="54" y="126"/>
                  </a:lnTo>
                  <a:lnTo>
                    <a:pt x="42" y="126"/>
                  </a:lnTo>
                  <a:lnTo>
                    <a:pt x="30" y="123"/>
                  </a:lnTo>
                  <a:lnTo>
                    <a:pt x="21" y="126"/>
                  </a:lnTo>
                  <a:lnTo>
                    <a:pt x="12" y="129"/>
                  </a:lnTo>
                  <a:lnTo>
                    <a:pt x="6" y="132"/>
                  </a:lnTo>
                  <a:lnTo>
                    <a:pt x="3" y="138"/>
                  </a:lnTo>
                  <a:lnTo>
                    <a:pt x="0" y="147"/>
                  </a:lnTo>
                  <a:lnTo>
                    <a:pt x="0" y="156"/>
                  </a:lnTo>
                  <a:lnTo>
                    <a:pt x="3" y="162"/>
                  </a:lnTo>
                  <a:lnTo>
                    <a:pt x="9" y="167"/>
                  </a:lnTo>
                  <a:lnTo>
                    <a:pt x="18" y="173"/>
                  </a:lnTo>
                  <a:lnTo>
                    <a:pt x="30" y="176"/>
                  </a:lnTo>
                  <a:lnTo>
                    <a:pt x="42" y="179"/>
                  </a:lnTo>
                  <a:lnTo>
                    <a:pt x="54" y="179"/>
                  </a:lnTo>
                  <a:lnTo>
                    <a:pt x="69" y="179"/>
                  </a:lnTo>
                  <a:lnTo>
                    <a:pt x="84" y="182"/>
                  </a:lnTo>
                  <a:lnTo>
                    <a:pt x="96" y="182"/>
                  </a:lnTo>
                  <a:lnTo>
                    <a:pt x="111" y="182"/>
                  </a:lnTo>
                  <a:lnTo>
                    <a:pt x="123" y="185"/>
                  </a:lnTo>
                  <a:lnTo>
                    <a:pt x="135" y="185"/>
                  </a:lnTo>
                  <a:lnTo>
                    <a:pt x="144" y="188"/>
                  </a:lnTo>
                  <a:lnTo>
                    <a:pt x="153" y="191"/>
                  </a:lnTo>
                  <a:lnTo>
                    <a:pt x="156" y="194"/>
                  </a:lnTo>
                  <a:lnTo>
                    <a:pt x="153" y="200"/>
                  </a:lnTo>
                  <a:lnTo>
                    <a:pt x="141" y="206"/>
                  </a:lnTo>
                  <a:lnTo>
                    <a:pt x="126" y="211"/>
                  </a:lnTo>
                  <a:lnTo>
                    <a:pt x="105" y="217"/>
                  </a:lnTo>
                  <a:lnTo>
                    <a:pt x="84" y="223"/>
                  </a:lnTo>
                  <a:lnTo>
                    <a:pt x="60" y="229"/>
                  </a:lnTo>
                  <a:lnTo>
                    <a:pt x="42" y="235"/>
                  </a:lnTo>
                  <a:lnTo>
                    <a:pt x="24" y="241"/>
                  </a:lnTo>
                  <a:lnTo>
                    <a:pt x="18" y="247"/>
                  </a:lnTo>
                  <a:lnTo>
                    <a:pt x="12" y="256"/>
                  </a:lnTo>
                  <a:lnTo>
                    <a:pt x="9" y="261"/>
                  </a:lnTo>
                  <a:lnTo>
                    <a:pt x="12" y="267"/>
                  </a:lnTo>
                  <a:lnTo>
                    <a:pt x="15" y="273"/>
                  </a:lnTo>
                  <a:lnTo>
                    <a:pt x="24" y="279"/>
                  </a:lnTo>
                  <a:lnTo>
                    <a:pt x="36" y="282"/>
                  </a:lnTo>
                  <a:lnTo>
                    <a:pt x="48" y="285"/>
                  </a:lnTo>
                  <a:lnTo>
                    <a:pt x="42" y="285"/>
                  </a:lnTo>
                  <a:lnTo>
                    <a:pt x="36" y="291"/>
                  </a:lnTo>
                  <a:lnTo>
                    <a:pt x="33" y="297"/>
                  </a:lnTo>
                  <a:lnTo>
                    <a:pt x="33" y="303"/>
                  </a:lnTo>
                  <a:lnTo>
                    <a:pt x="36" y="311"/>
                  </a:lnTo>
                  <a:lnTo>
                    <a:pt x="39" y="317"/>
                  </a:lnTo>
                  <a:lnTo>
                    <a:pt x="45" y="323"/>
                  </a:lnTo>
                  <a:lnTo>
                    <a:pt x="51" y="323"/>
                  </a:lnTo>
                  <a:lnTo>
                    <a:pt x="69" y="323"/>
                  </a:lnTo>
                  <a:lnTo>
                    <a:pt x="90" y="320"/>
                  </a:lnTo>
                  <a:lnTo>
                    <a:pt x="111" y="314"/>
                  </a:lnTo>
                  <a:lnTo>
                    <a:pt x="132" y="308"/>
                  </a:lnTo>
                  <a:lnTo>
                    <a:pt x="153" y="300"/>
                  </a:lnTo>
                  <a:lnTo>
                    <a:pt x="171" y="294"/>
                  </a:lnTo>
                  <a:lnTo>
                    <a:pt x="192" y="285"/>
                  </a:lnTo>
                  <a:lnTo>
                    <a:pt x="208" y="276"/>
                  </a:lnTo>
                  <a:lnTo>
                    <a:pt x="199" y="294"/>
                  </a:lnTo>
                  <a:lnTo>
                    <a:pt x="180" y="305"/>
                  </a:lnTo>
                  <a:lnTo>
                    <a:pt x="159" y="320"/>
                  </a:lnTo>
                  <a:lnTo>
                    <a:pt x="138" y="329"/>
                  </a:lnTo>
                  <a:lnTo>
                    <a:pt x="120" y="341"/>
                  </a:lnTo>
                  <a:lnTo>
                    <a:pt x="102" y="350"/>
                  </a:lnTo>
                  <a:lnTo>
                    <a:pt x="93" y="358"/>
                  </a:lnTo>
                  <a:lnTo>
                    <a:pt x="96" y="367"/>
                  </a:lnTo>
                  <a:lnTo>
                    <a:pt x="102" y="370"/>
                  </a:lnTo>
                  <a:lnTo>
                    <a:pt x="108" y="373"/>
                  </a:lnTo>
                  <a:lnTo>
                    <a:pt x="120" y="373"/>
                  </a:lnTo>
                  <a:lnTo>
                    <a:pt x="129" y="373"/>
                  </a:lnTo>
                  <a:lnTo>
                    <a:pt x="141" y="370"/>
                  </a:lnTo>
                  <a:lnTo>
                    <a:pt x="156" y="364"/>
                  </a:lnTo>
                  <a:lnTo>
                    <a:pt x="168" y="358"/>
                  </a:lnTo>
                  <a:lnTo>
                    <a:pt x="183" y="352"/>
                  </a:lnTo>
                  <a:lnTo>
                    <a:pt x="199" y="347"/>
                  </a:lnTo>
                  <a:lnTo>
                    <a:pt x="211" y="341"/>
                  </a:lnTo>
                  <a:lnTo>
                    <a:pt x="226" y="332"/>
                  </a:lnTo>
                  <a:lnTo>
                    <a:pt x="238" y="326"/>
                  </a:lnTo>
                  <a:lnTo>
                    <a:pt x="250" y="317"/>
                  </a:lnTo>
                  <a:lnTo>
                    <a:pt x="262" y="311"/>
                  </a:lnTo>
                  <a:lnTo>
                    <a:pt x="271" y="303"/>
                  </a:lnTo>
                  <a:lnTo>
                    <a:pt x="277" y="297"/>
                  </a:lnTo>
                  <a:lnTo>
                    <a:pt x="292" y="294"/>
                  </a:lnTo>
                  <a:lnTo>
                    <a:pt x="304" y="291"/>
                  </a:lnTo>
                  <a:lnTo>
                    <a:pt x="310" y="288"/>
                  </a:lnTo>
                  <a:lnTo>
                    <a:pt x="316" y="282"/>
                  </a:lnTo>
                  <a:lnTo>
                    <a:pt x="322" y="279"/>
                  </a:lnTo>
                  <a:lnTo>
                    <a:pt x="334" y="276"/>
                  </a:lnTo>
                  <a:lnTo>
                    <a:pt x="349" y="273"/>
                  </a:lnTo>
                  <a:lnTo>
                    <a:pt x="367" y="273"/>
                  </a:lnTo>
                  <a:lnTo>
                    <a:pt x="379" y="270"/>
                  </a:lnTo>
                  <a:lnTo>
                    <a:pt x="388" y="267"/>
                  </a:lnTo>
                  <a:lnTo>
                    <a:pt x="394" y="264"/>
                  </a:lnTo>
                  <a:lnTo>
                    <a:pt x="403" y="256"/>
                  </a:lnTo>
                  <a:lnTo>
                    <a:pt x="409" y="247"/>
                  </a:lnTo>
                  <a:lnTo>
                    <a:pt x="412" y="238"/>
                  </a:lnTo>
                  <a:lnTo>
                    <a:pt x="415" y="226"/>
                  </a:lnTo>
                  <a:lnTo>
                    <a:pt x="415" y="214"/>
                  </a:lnTo>
                  <a:lnTo>
                    <a:pt x="785" y="159"/>
                  </a:lnTo>
                  <a:lnTo>
                    <a:pt x="788" y="153"/>
                  </a:lnTo>
                  <a:lnTo>
                    <a:pt x="785" y="150"/>
                  </a:lnTo>
                  <a:lnTo>
                    <a:pt x="782" y="141"/>
                  </a:lnTo>
                  <a:lnTo>
                    <a:pt x="773" y="135"/>
                  </a:lnTo>
                  <a:lnTo>
                    <a:pt x="764" y="126"/>
                  </a:lnTo>
                  <a:lnTo>
                    <a:pt x="755" y="117"/>
                  </a:lnTo>
                  <a:lnTo>
                    <a:pt x="743" y="109"/>
                  </a:lnTo>
                  <a:lnTo>
                    <a:pt x="728" y="100"/>
                  </a:lnTo>
                  <a:lnTo>
                    <a:pt x="713" y="91"/>
                  </a:lnTo>
                  <a:lnTo>
                    <a:pt x="698" y="82"/>
                  </a:lnTo>
                  <a:lnTo>
                    <a:pt x="683" y="76"/>
                  </a:lnTo>
                  <a:lnTo>
                    <a:pt x="671" y="68"/>
                  </a:lnTo>
                  <a:lnTo>
                    <a:pt x="656" y="62"/>
                  </a:lnTo>
                  <a:lnTo>
                    <a:pt x="644" y="59"/>
                  </a:lnTo>
                  <a:lnTo>
                    <a:pt x="635" y="53"/>
                  </a:lnTo>
                  <a:lnTo>
                    <a:pt x="626" y="53"/>
                  </a:lnTo>
                </a:path>
              </a:pathLst>
            </a:custGeom>
            <a:solidFill>
              <a:srgbClr val="FFC080"/>
            </a:solidFill>
            <a:ln w="12700" cap="rnd">
              <a:noFill/>
              <a:round/>
              <a:headEnd/>
              <a:tailEnd/>
            </a:ln>
          </p:spPr>
          <p:txBody>
            <a:bodyPr/>
            <a:lstStyle/>
            <a:p>
              <a:endParaRPr lang="en-US">
                <a:solidFill>
                  <a:srgbClr val="000000"/>
                </a:solidFill>
              </a:endParaRPr>
            </a:p>
          </p:txBody>
        </p:sp>
        <p:sp>
          <p:nvSpPr>
            <p:cNvPr id="28735" name="Freeform 639"/>
            <p:cNvSpPr>
              <a:spLocks/>
            </p:cNvSpPr>
            <p:nvPr/>
          </p:nvSpPr>
          <p:spPr bwMode="auto">
            <a:xfrm>
              <a:off x="3678" y="2212"/>
              <a:ext cx="808" cy="392"/>
            </a:xfrm>
            <a:custGeom>
              <a:avLst/>
              <a:gdLst>
                <a:gd name="T0" fmla="*/ 391 w 808"/>
                <a:gd name="T1" fmla="*/ 120 h 392"/>
                <a:gd name="T2" fmla="*/ 373 w 808"/>
                <a:gd name="T3" fmla="*/ 120 h 392"/>
                <a:gd name="T4" fmla="*/ 357 w 808"/>
                <a:gd name="T5" fmla="*/ 114 h 392"/>
                <a:gd name="T6" fmla="*/ 336 w 808"/>
                <a:gd name="T7" fmla="*/ 95 h 392"/>
                <a:gd name="T8" fmla="*/ 311 w 808"/>
                <a:gd name="T9" fmla="*/ 86 h 392"/>
                <a:gd name="T10" fmla="*/ 293 w 808"/>
                <a:gd name="T11" fmla="*/ 68 h 392"/>
                <a:gd name="T12" fmla="*/ 286 w 808"/>
                <a:gd name="T13" fmla="*/ 46 h 392"/>
                <a:gd name="T14" fmla="*/ 286 w 808"/>
                <a:gd name="T15" fmla="*/ 28 h 392"/>
                <a:gd name="T16" fmla="*/ 290 w 808"/>
                <a:gd name="T17" fmla="*/ 12 h 392"/>
                <a:gd name="T18" fmla="*/ 268 w 808"/>
                <a:gd name="T19" fmla="*/ 0 h 392"/>
                <a:gd name="T20" fmla="*/ 231 w 808"/>
                <a:gd name="T21" fmla="*/ 12 h 392"/>
                <a:gd name="T22" fmla="*/ 213 w 808"/>
                <a:gd name="T23" fmla="*/ 40 h 392"/>
                <a:gd name="T24" fmla="*/ 216 w 808"/>
                <a:gd name="T25" fmla="*/ 71 h 392"/>
                <a:gd name="T26" fmla="*/ 228 w 808"/>
                <a:gd name="T27" fmla="*/ 89 h 392"/>
                <a:gd name="T28" fmla="*/ 246 w 808"/>
                <a:gd name="T29" fmla="*/ 105 h 392"/>
                <a:gd name="T30" fmla="*/ 243 w 808"/>
                <a:gd name="T31" fmla="*/ 120 h 392"/>
                <a:gd name="T32" fmla="*/ 228 w 808"/>
                <a:gd name="T33" fmla="*/ 129 h 392"/>
                <a:gd name="T34" fmla="*/ 194 w 808"/>
                <a:gd name="T35" fmla="*/ 142 h 392"/>
                <a:gd name="T36" fmla="*/ 145 w 808"/>
                <a:gd name="T37" fmla="*/ 145 h 392"/>
                <a:gd name="T38" fmla="*/ 99 w 808"/>
                <a:gd name="T39" fmla="*/ 139 h 392"/>
                <a:gd name="T40" fmla="*/ 55 w 808"/>
                <a:gd name="T41" fmla="*/ 132 h 392"/>
                <a:gd name="T42" fmla="*/ 22 w 808"/>
                <a:gd name="T43" fmla="*/ 132 h 392"/>
                <a:gd name="T44" fmla="*/ 3 w 808"/>
                <a:gd name="T45" fmla="*/ 145 h 392"/>
                <a:gd name="T46" fmla="*/ 3 w 808"/>
                <a:gd name="T47" fmla="*/ 169 h 392"/>
                <a:gd name="T48" fmla="*/ 31 w 808"/>
                <a:gd name="T49" fmla="*/ 185 h 392"/>
                <a:gd name="T50" fmla="*/ 71 w 808"/>
                <a:gd name="T51" fmla="*/ 188 h 392"/>
                <a:gd name="T52" fmla="*/ 114 w 808"/>
                <a:gd name="T53" fmla="*/ 191 h 392"/>
                <a:gd name="T54" fmla="*/ 148 w 808"/>
                <a:gd name="T55" fmla="*/ 197 h 392"/>
                <a:gd name="T56" fmla="*/ 157 w 808"/>
                <a:gd name="T57" fmla="*/ 209 h 392"/>
                <a:gd name="T58" fmla="*/ 108 w 808"/>
                <a:gd name="T59" fmla="*/ 228 h 392"/>
                <a:gd name="T60" fmla="*/ 43 w 808"/>
                <a:gd name="T61" fmla="*/ 246 h 392"/>
                <a:gd name="T62" fmla="*/ 12 w 808"/>
                <a:gd name="T63" fmla="*/ 268 h 392"/>
                <a:gd name="T64" fmla="*/ 15 w 808"/>
                <a:gd name="T65" fmla="*/ 286 h 392"/>
                <a:gd name="T66" fmla="*/ 49 w 808"/>
                <a:gd name="T67" fmla="*/ 299 h 392"/>
                <a:gd name="T68" fmla="*/ 34 w 808"/>
                <a:gd name="T69" fmla="*/ 311 h 392"/>
                <a:gd name="T70" fmla="*/ 40 w 808"/>
                <a:gd name="T71" fmla="*/ 333 h 392"/>
                <a:gd name="T72" fmla="*/ 71 w 808"/>
                <a:gd name="T73" fmla="*/ 339 h 392"/>
                <a:gd name="T74" fmla="*/ 136 w 808"/>
                <a:gd name="T75" fmla="*/ 323 h 392"/>
                <a:gd name="T76" fmla="*/ 197 w 808"/>
                <a:gd name="T77" fmla="*/ 299 h 392"/>
                <a:gd name="T78" fmla="*/ 185 w 808"/>
                <a:gd name="T79" fmla="*/ 320 h 392"/>
                <a:gd name="T80" fmla="*/ 123 w 808"/>
                <a:gd name="T81" fmla="*/ 357 h 392"/>
                <a:gd name="T82" fmla="*/ 99 w 808"/>
                <a:gd name="T83" fmla="*/ 385 h 392"/>
                <a:gd name="T84" fmla="*/ 123 w 808"/>
                <a:gd name="T85" fmla="*/ 391 h 392"/>
                <a:gd name="T86" fmla="*/ 160 w 808"/>
                <a:gd name="T87" fmla="*/ 382 h 392"/>
                <a:gd name="T88" fmla="*/ 203 w 808"/>
                <a:gd name="T89" fmla="*/ 363 h 392"/>
                <a:gd name="T90" fmla="*/ 243 w 808"/>
                <a:gd name="T91" fmla="*/ 342 h 392"/>
                <a:gd name="T92" fmla="*/ 277 w 808"/>
                <a:gd name="T93" fmla="*/ 317 h 392"/>
                <a:gd name="T94" fmla="*/ 311 w 808"/>
                <a:gd name="T95" fmla="*/ 305 h 392"/>
                <a:gd name="T96" fmla="*/ 330 w 808"/>
                <a:gd name="T97" fmla="*/ 292 h 392"/>
                <a:gd name="T98" fmla="*/ 376 w 808"/>
                <a:gd name="T99" fmla="*/ 286 h 392"/>
                <a:gd name="T100" fmla="*/ 404 w 808"/>
                <a:gd name="T101" fmla="*/ 277 h 392"/>
                <a:gd name="T102" fmla="*/ 422 w 808"/>
                <a:gd name="T103" fmla="*/ 249 h 392"/>
                <a:gd name="T104" fmla="*/ 804 w 808"/>
                <a:gd name="T105" fmla="*/ 166 h 392"/>
                <a:gd name="T106" fmla="*/ 801 w 808"/>
                <a:gd name="T107" fmla="*/ 148 h 392"/>
                <a:gd name="T108" fmla="*/ 773 w 808"/>
                <a:gd name="T109" fmla="*/ 123 h 392"/>
                <a:gd name="T110" fmla="*/ 730 w 808"/>
                <a:gd name="T111" fmla="*/ 95 h 392"/>
                <a:gd name="T112" fmla="*/ 687 w 808"/>
                <a:gd name="T113" fmla="*/ 71 h 392"/>
                <a:gd name="T114" fmla="*/ 650 w 808"/>
                <a:gd name="T115" fmla="*/ 55 h 3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08"/>
                <a:gd name="T175" fmla="*/ 0 h 392"/>
                <a:gd name="T176" fmla="*/ 808 w 808"/>
                <a:gd name="T177" fmla="*/ 392 h 3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08" h="392">
                  <a:moveTo>
                    <a:pt x="641" y="55"/>
                  </a:moveTo>
                  <a:lnTo>
                    <a:pt x="400" y="120"/>
                  </a:lnTo>
                  <a:lnTo>
                    <a:pt x="391" y="120"/>
                  </a:lnTo>
                  <a:lnTo>
                    <a:pt x="382" y="120"/>
                  </a:lnTo>
                  <a:lnTo>
                    <a:pt x="376" y="120"/>
                  </a:lnTo>
                  <a:lnTo>
                    <a:pt x="373" y="120"/>
                  </a:lnTo>
                  <a:lnTo>
                    <a:pt x="367" y="117"/>
                  </a:lnTo>
                  <a:lnTo>
                    <a:pt x="363" y="114"/>
                  </a:lnTo>
                  <a:lnTo>
                    <a:pt x="357" y="114"/>
                  </a:lnTo>
                  <a:lnTo>
                    <a:pt x="351" y="111"/>
                  </a:lnTo>
                  <a:lnTo>
                    <a:pt x="345" y="102"/>
                  </a:lnTo>
                  <a:lnTo>
                    <a:pt x="336" y="95"/>
                  </a:lnTo>
                  <a:lnTo>
                    <a:pt x="326" y="92"/>
                  </a:lnTo>
                  <a:lnTo>
                    <a:pt x="320" y="89"/>
                  </a:lnTo>
                  <a:lnTo>
                    <a:pt x="311" y="86"/>
                  </a:lnTo>
                  <a:lnTo>
                    <a:pt x="305" y="80"/>
                  </a:lnTo>
                  <a:lnTo>
                    <a:pt x="299" y="74"/>
                  </a:lnTo>
                  <a:lnTo>
                    <a:pt x="293" y="68"/>
                  </a:lnTo>
                  <a:lnTo>
                    <a:pt x="290" y="62"/>
                  </a:lnTo>
                  <a:lnTo>
                    <a:pt x="290" y="52"/>
                  </a:lnTo>
                  <a:lnTo>
                    <a:pt x="286" y="46"/>
                  </a:lnTo>
                  <a:lnTo>
                    <a:pt x="286" y="40"/>
                  </a:lnTo>
                  <a:lnTo>
                    <a:pt x="286" y="34"/>
                  </a:lnTo>
                  <a:lnTo>
                    <a:pt x="286" y="28"/>
                  </a:lnTo>
                  <a:lnTo>
                    <a:pt x="286" y="25"/>
                  </a:lnTo>
                  <a:lnTo>
                    <a:pt x="286" y="22"/>
                  </a:lnTo>
                  <a:lnTo>
                    <a:pt x="290" y="12"/>
                  </a:lnTo>
                  <a:lnTo>
                    <a:pt x="286" y="6"/>
                  </a:lnTo>
                  <a:lnTo>
                    <a:pt x="280" y="3"/>
                  </a:lnTo>
                  <a:lnTo>
                    <a:pt x="268" y="0"/>
                  </a:lnTo>
                  <a:lnTo>
                    <a:pt x="253" y="3"/>
                  </a:lnTo>
                  <a:lnTo>
                    <a:pt x="240" y="9"/>
                  </a:lnTo>
                  <a:lnTo>
                    <a:pt x="231" y="12"/>
                  </a:lnTo>
                  <a:lnTo>
                    <a:pt x="222" y="22"/>
                  </a:lnTo>
                  <a:lnTo>
                    <a:pt x="216" y="28"/>
                  </a:lnTo>
                  <a:lnTo>
                    <a:pt x="213" y="40"/>
                  </a:lnTo>
                  <a:lnTo>
                    <a:pt x="213" y="49"/>
                  </a:lnTo>
                  <a:lnTo>
                    <a:pt x="213" y="62"/>
                  </a:lnTo>
                  <a:lnTo>
                    <a:pt x="216" y="71"/>
                  </a:lnTo>
                  <a:lnTo>
                    <a:pt x="219" y="77"/>
                  </a:lnTo>
                  <a:lnTo>
                    <a:pt x="222" y="83"/>
                  </a:lnTo>
                  <a:lnTo>
                    <a:pt x="228" y="89"/>
                  </a:lnTo>
                  <a:lnTo>
                    <a:pt x="234" y="95"/>
                  </a:lnTo>
                  <a:lnTo>
                    <a:pt x="240" y="102"/>
                  </a:lnTo>
                  <a:lnTo>
                    <a:pt x="246" y="105"/>
                  </a:lnTo>
                  <a:lnTo>
                    <a:pt x="253" y="108"/>
                  </a:lnTo>
                  <a:lnTo>
                    <a:pt x="249" y="114"/>
                  </a:lnTo>
                  <a:lnTo>
                    <a:pt x="243" y="120"/>
                  </a:lnTo>
                  <a:lnTo>
                    <a:pt x="240" y="123"/>
                  </a:lnTo>
                  <a:lnTo>
                    <a:pt x="234" y="126"/>
                  </a:lnTo>
                  <a:lnTo>
                    <a:pt x="228" y="129"/>
                  </a:lnTo>
                  <a:lnTo>
                    <a:pt x="219" y="132"/>
                  </a:lnTo>
                  <a:lnTo>
                    <a:pt x="209" y="139"/>
                  </a:lnTo>
                  <a:lnTo>
                    <a:pt x="194" y="142"/>
                  </a:lnTo>
                  <a:lnTo>
                    <a:pt x="179" y="145"/>
                  </a:lnTo>
                  <a:lnTo>
                    <a:pt x="163" y="145"/>
                  </a:lnTo>
                  <a:lnTo>
                    <a:pt x="145" y="145"/>
                  </a:lnTo>
                  <a:lnTo>
                    <a:pt x="129" y="145"/>
                  </a:lnTo>
                  <a:lnTo>
                    <a:pt x="114" y="142"/>
                  </a:lnTo>
                  <a:lnTo>
                    <a:pt x="99" y="139"/>
                  </a:lnTo>
                  <a:lnTo>
                    <a:pt x="83" y="135"/>
                  </a:lnTo>
                  <a:lnTo>
                    <a:pt x="68" y="135"/>
                  </a:lnTo>
                  <a:lnTo>
                    <a:pt x="55" y="132"/>
                  </a:lnTo>
                  <a:lnTo>
                    <a:pt x="43" y="132"/>
                  </a:lnTo>
                  <a:lnTo>
                    <a:pt x="31" y="129"/>
                  </a:lnTo>
                  <a:lnTo>
                    <a:pt x="22" y="132"/>
                  </a:lnTo>
                  <a:lnTo>
                    <a:pt x="12" y="135"/>
                  </a:lnTo>
                  <a:lnTo>
                    <a:pt x="6" y="139"/>
                  </a:lnTo>
                  <a:lnTo>
                    <a:pt x="3" y="145"/>
                  </a:lnTo>
                  <a:lnTo>
                    <a:pt x="0" y="154"/>
                  </a:lnTo>
                  <a:lnTo>
                    <a:pt x="0" y="163"/>
                  </a:lnTo>
                  <a:lnTo>
                    <a:pt x="3" y="169"/>
                  </a:lnTo>
                  <a:lnTo>
                    <a:pt x="9" y="175"/>
                  </a:lnTo>
                  <a:lnTo>
                    <a:pt x="18" y="182"/>
                  </a:lnTo>
                  <a:lnTo>
                    <a:pt x="31" y="185"/>
                  </a:lnTo>
                  <a:lnTo>
                    <a:pt x="43" y="188"/>
                  </a:lnTo>
                  <a:lnTo>
                    <a:pt x="55" y="188"/>
                  </a:lnTo>
                  <a:lnTo>
                    <a:pt x="71" y="188"/>
                  </a:lnTo>
                  <a:lnTo>
                    <a:pt x="86" y="191"/>
                  </a:lnTo>
                  <a:lnTo>
                    <a:pt x="99" y="191"/>
                  </a:lnTo>
                  <a:lnTo>
                    <a:pt x="114" y="191"/>
                  </a:lnTo>
                  <a:lnTo>
                    <a:pt x="126" y="194"/>
                  </a:lnTo>
                  <a:lnTo>
                    <a:pt x="139" y="194"/>
                  </a:lnTo>
                  <a:lnTo>
                    <a:pt x="148" y="197"/>
                  </a:lnTo>
                  <a:lnTo>
                    <a:pt x="157" y="200"/>
                  </a:lnTo>
                  <a:lnTo>
                    <a:pt x="160" y="203"/>
                  </a:lnTo>
                  <a:lnTo>
                    <a:pt x="157" y="209"/>
                  </a:lnTo>
                  <a:lnTo>
                    <a:pt x="145" y="216"/>
                  </a:lnTo>
                  <a:lnTo>
                    <a:pt x="129" y="222"/>
                  </a:lnTo>
                  <a:lnTo>
                    <a:pt x="108" y="228"/>
                  </a:lnTo>
                  <a:lnTo>
                    <a:pt x="86" y="234"/>
                  </a:lnTo>
                  <a:lnTo>
                    <a:pt x="62" y="240"/>
                  </a:lnTo>
                  <a:lnTo>
                    <a:pt x="43" y="246"/>
                  </a:lnTo>
                  <a:lnTo>
                    <a:pt x="25" y="252"/>
                  </a:lnTo>
                  <a:lnTo>
                    <a:pt x="18" y="259"/>
                  </a:lnTo>
                  <a:lnTo>
                    <a:pt x="12" y="268"/>
                  </a:lnTo>
                  <a:lnTo>
                    <a:pt x="9" y="274"/>
                  </a:lnTo>
                  <a:lnTo>
                    <a:pt x="12" y="280"/>
                  </a:lnTo>
                  <a:lnTo>
                    <a:pt x="15" y="286"/>
                  </a:lnTo>
                  <a:lnTo>
                    <a:pt x="25" y="292"/>
                  </a:lnTo>
                  <a:lnTo>
                    <a:pt x="37" y="296"/>
                  </a:lnTo>
                  <a:lnTo>
                    <a:pt x="49" y="299"/>
                  </a:lnTo>
                  <a:lnTo>
                    <a:pt x="43" y="299"/>
                  </a:lnTo>
                  <a:lnTo>
                    <a:pt x="37" y="305"/>
                  </a:lnTo>
                  <a:lnTo>
                    <a:pt x="34" y="311"/>
                  </a:lnTo>
                  <a:lnTo>
                    <a:pt x="34" y="317"/>
                  </a:lnTo>
                  <a:lnTo>
                    <a:pt x="37" y="326"/>
                  </a:lnTo>
                  <a:lnTo>
                    <a:pt x="40" y="333"/>
                  </a:lnTo>
                  <a:lnTo>
                    <a:pt x="46" y="339"/>
                  </a:lnTo>
                  <a:lnTo>
                    <a:pt x="52" y="339"/>
                  </a:lnTo>
                  <a:lnTo>
                    <a:pt x="71" y="339"/>
                  </a:lnTo>
                  <a:lnTo>
                    <a:pt x="92" y="336"/>
                  </a:lnTo>
                  <a:lnTo>
                    <a:pt x="114" y="329"/>
                  </a:lnTo>
                  <a:lnTo>
                    <a:pt x="136" y="323"/>
                  </a:lnTo>
                  <a:lnTo>
                    <a:pt x="157" y="314"/>
                  </a:lnTo>
                  <a:lnTo>
                    <a:pt x="176" y="308"/>
                  </a:lnTo>
                  <a:lnTo>
                    <a:pt x="197" y="299"/>
                  </a:lnTo>
                  <a:lnTo>
                    <a:pt x="213" y="289"/>
                  </a:lnTo>
                  <a:lnTo>
                    <a:pt x="203" y="308"/>
                  </a:lnTo>
                  <a:lnTo>
                    <a:pt x="185" y="320"/>
                  </a:lnTo>
                  <a:lnTo>
                    <a:pt x="163" y="336"/>
                  </a:lnTo>
                  <a:lnTo>
                    <a:pt x="142" y="345"/>
                  </a:lnTo>
                  <a:lnTo>
                    <a:pt x="123" y="357"/>
                  </a:lnTo>
                  <a:lnTo>
                    <a:pt x="105" y="366"/>
                  </a:lnTo>
                  <a:lnTo>
                    <a:pt x="95" y="376"/>
                  </a:lnTo>
                  <a:lnTo>
                    <a:pt x="99" y="385"/>
                  </a:lnTo>
                  <a:lnTo>
                    <a:pt x="105" y="388"/>
                  </a:lnTo>
                  <a:lnTo>
                    <a:pt x="111" y="391"/>
                  </a:lnTo>
                  <a:lnTo>
                    <a:pt x="123" y="391"/>
                  </a:lnTo>
                  <a:lnTo>
                    <a:pt x="132" y="391"/>
                  </a:lnTo>
                  <a:lnTo>
                    <a:pt x="145" y="388"/>
                  </a:lnTo>
                  <a:lnTo>
                    <a:pt x="160" y="382"/>
                  </a:lnTo>
                  <a:lnTo>
                    <a:pt x="172" y="376"/>
                  </a:lnTo>
                  <a:lnTo>
                    <a:pt x="188" y="369"/>
                  </a:lnTo>
                  <a:lnTo>
                    <a:pt x="203" y="363"/>
                  </a:lnTo>
                  <a:lnTo>
                    <a:pt x="216" y="357"/>
                  </a:lnTo>
                  <a:lnTo>
                    <a:pt x="231" y="348"/>
                  </a:lnTo>
                  <a:lnTo>
                    <a:pt x="243" y="342"/>
                  </a:lnTo>
                  <a:lnTo>
                    <a:pt x="256" y="333"/>
                  </a:lnTo>
                  <a:lnTo>
                    <a:pt x="268" y="326"/>
                  </a:lnTo>
                  <a:lnTo>
                    <a:pt x="277" y="317"/>
                  </a:lnTo>
                  <a:lnTo>
                    <a:pt x="283" y="311"/>
                  </a:lnTo>
                  <a:lnTo>
                    <a:pt x="299" y="308"/>
                  </a:lnTo>
                  <a:lnTo>
                    <a:pt x="311" y="305"/>
                  </a:lnTo>
                  <a:lnTo>
                    <a:pt x="317" y="302"/>
                  </a:lnTo>
                  <a:lnTo>
                    <a:pt x="323" y="296"/>
                  </a:lnTo>
                  <a:lnTo>
                    <a:pt x="330" y="292"/>
                  </a:lnTo>
                  <a:lnTo>
                    <a:pt x="342" y="289"/>
                  </a:lnTo>
                  <a:lnTo>
                    <a:pt x="357" y="286"/>
                  </a:lnTo>
                  <a:lnTo>
                    <a:pt x="376" y="286"/>
                  </a:lnTo>
                  <a:lnTo>
                    <a:pt x="388" y="283"/>
                  </a:lnTo>
                  <a:lnTo>
                    <a:pt x="397" y="280"/>
                  </a:lnTo>
                  <a:lnTo>
                    <a:pt x="404" y="277"/>
                  </a:lnTo>
                  <a:lnTo>
                    <a:pt x="413" y="268"/>
                  </a:lnTo>
                  <a:lnTo>
                    <a:pt x="419" y="259"/>
                  </a:lnTo>
                  <a:lnTo>
                    <a:pt x="422" y="249"/>
                  </a:lnTo>
                  <a:lnTo>
                    <a:pt x="425" y="237"/>
                  </a:lnTo>
                  <a:lnTo>
                    <a:pt x="425" y="225"/>
                  </a:lnTo>
                  <a:lnTo>
                    <a:pt x="804" y="166"/>
                  </a:lnTo>
                  <a:lnTo>
                    <a:pt x="807" y="160"/>
                  </a:lnTo>
                  <a:lnTo>
                    <a:pt x="804" y="157"/>
                  </a:lnTo>
                  <a:lnTo>
                    <a:pt x="801" y="148"/>
                  </a:lnTo>
                  <a:lnTo>
                    <a:pt x="792" y="142"/>
                  </a:lnTo>
                  <a:lnTo>
                    <a:pt x="782" y="132"/>
                  </a:lnTo>
                  <a:lnTo>
                    <a:pt x="773" y="123"/>
                  </a:lnTo>
                  <a:lnTo>
                    <a:pt x="761" y="114"/>
                  </a:lnTo>
                  <a:lnTo>
                    <a:pt x="745" y="105"/>
                  </a:lnTo>
                  <a:lnTo>
                    <a:pt x="730" y="95"/>
                  </a:lnTo>
                  <a:lnTo>
                    <a:pt x="715" y="86"/>
                  </a:lnTo>
                  <a:lnTo>
                    <a:pt x="699" y="80"/>
                  </a:lnTo>
                  <a:lnTo>
                    <a:pt x="687" y="71"/>
                  </a:lnTo>
                  <a:lnTo>
                    <a:pt x="671" y="65"/>
                  </a:lnTo>
                  <a:lnTo>
                    <a:pt x="659" y="62"/>
                  </a:lnTo>
                  <a:lnTo>
                    <a:pt x="650" y="55"/>
                  </a:lnTo>
                  <a:lnTo>
                    <a:pt x="641" y="55"/>
                  </a:lnTo>
                </a:path>
              </a:pathLst>
            </a:custGeom>
            <a:noFill/>
            <a:ln w="12700" cap="rnd">
              <a:solidFill>
                <a:srgbClr val="000000"/>
              </a:solidFill>
              <a:round/>
              <a:headEnd/>
              <a:tailEnd/>
            </a:ln>
          </p:spPr>
          <p:txBody>
            <a:bodyPr/>
            <a:lstStyle/>
            <a:p>
              <a:endParaRPr lang="en-US">
                <a:solidFill>
                  <a:srgbClr val="000000"/>
                </a:solidFill>
              </a:endParaRPr>
            </a:p>
          </p:txBody>
        </p:sp>
        <p:sp>
          <p:nvSpPr>
            <p:cNvPr id="28736" name="Freeform 640"/>
            <p:cNvSpPr>
              <a:spLocks/>
            </p:cNvSpPr>
            <p:nvPr/>
          </p:nvSpPr>
          <p:spPr bwMode="auto">
            <a:xfrm>
              <a:off x="4411" y="1417"/>
              <a:ext cx="499" cy="649"/>
            </a:xfrm>
            <a:custGeom>
              <a:avLst/>
              <a:gdLst>
                <a:gd name="T0" fmla="*/ 193 w 499"/>
                <a:gd name="T1" fmla="*/ 6 h 649"/>
                <a:gd name="T2" fmla="*/ 163 w 499"/>
                <a:gd name="T3" fmla="*/ 27 h 649"/>
                <a:gd name="T4" fmla="*/ 136 w 499"/>
                <a:gd name="T5" fmla="*/ 75 h 649"/>
                <a:gd name="T6" fmla="*/ 74 w 499"/>
                <a:gd name="T7" fmla="*/ 72 h 649"/>
                <a:gd name="T8" fmla="*/ 21 w 499"/>
                <a:gd name="T9" fmla="*/ 87 h 649"/>
                <a:gd name="T10" fmla="*/ 9 w 499"/>
                <a:gd name="T11" fmla="*/ 132 h 649"/>
                <a:gd name="T12" fmla="*/ 30 w 499"/>
                <a:gd name="T13" fmla="*/ 150 h 649"/>
                <a:gd name="T14" fmla="*/ 59 w 499"/>
                <a:gd name="T15" fmla="*/ 159 h 649"/>
                <a:gd name="T16" fmla="*/ 56 w 499"/>
                <a:gd name="T17" fmla="*/ 177 h 649"/>
                <a:gd name="T18" fmla="*/ 33 w 499"/>
                <a:gd name="T19" fmla="*/ 195 h 649"/>
                <a:gd name="T20" fmla="*/ 6 w 499"/>
                <a:gd name="T21" fmla="*/ 207 h 649"/>
                <a:gd name="T22" fmla="*/ 3 w 499"/>
                <a:gd name="T23" fmla="*/ 231 h 649"/>
                <a:gd name="T24" fmla="*/ 24 w 499"/>
                <a:gd name="T25" fmla="*/ 249 h 649"/>
                <a:gd name="T26" fmla="*/ 56 w 499"/>
                <a:gd name="T27" fmla="*/ 252 h 649"/>
                <a:gd name="T28" fmla="*/ 107 w 499"/>
                <a:gd name="T29" fmla="*/ 261 h 649"/>
                <a:gd name="T30" fmla="*/ 157 w 499"/>
                <a:gd name="T31" fmla="*/ 240 h 649"/>
                <a:gd name="T32" fmla="*/ 169 w 499"/>
                <a:gd name="T33" fmla="*/ 234 h 649"/>
                <a:gd name="T34" fmla="*/ 169 w 499"/>
                <a:gd name="T35" fmla="*/ 273 h 649"/>
                <a:gd name="T36" fmla="*/ 166 w 499"/>
                <a:gd name="T37" fmla="*/ 303 h 649"/>
                <a:gd name="T38" fmla="*/ 125 w 499"/>
                <a:gd name="T39" fmla="*/ 327 h 649"/>
                <a:gd name="T40" fmla="*/ 74 w 499"/>
                <a:gd name="T41" fmla="*/ 333 h 649"/>
                <a:gd name="T42" fmla="*/ 18 w 499"/>
                <a:gd name="T43" fmla="*/ 324 h 649"/>
                <a:gd name="T44" fmla="*/ 12 w 499"/>
                <a:gd name="T45" fmla="*/ 354 h 649"/>
                <a:gd name="T46" fmla="*/ 30 w 499"/>
                <a:gd name="T47" fmla="*/ 396 h 649"/>
                <a:gd name="T48" fmla="*/ 77 w 499"/>
                <a:gd name="T49" fmla="*/ 423 h 649"/>
                <a:gd name="T50" fmla="*/ 125 w 499"/>
                <a:gd name="T51" fmla="*/ 426 h 649"/>
                <a:gd name="T52" fmla="*/ 169 w 499"/>
                <a:gd name="T53" fmla="*/ 411 h 649"/>
                <a:gd name="T54" fmla="*/ 193 w 499"/>
                <a:gd name="T55" fmla="*/ 402 h 649"/>
                <a:gd name="T56" fmla="*/ 205 w 499"/>
                <a:gd name="T57" fmla="*/ 408 h 649"/>
                <a:gd name="T58" fmla="*/ 208 w 499"/>
                <a:gd name="T59" fmla="*/ 423 h 649"/>
                <a:gd name="T60" fmla="*/ 202 w 499"/>
                <a:gd name="T61" fmla="*/ 447 h 649"/>
                <a:gd name="T62" fmla="*/ 193 w 499"/>
                <a:gd name="T63" fmla="*/ 492 h 649"/>
                <a:gd name="T64" fmla="*/ 184 w 499"/>
                <a:gd name="T65" fmla="*/ 540 h 649"/>
                <a:gd name="T66" fmla="*/ 178 w 499"/>
                <a:gd name="T67" fmla="*/ 579 h 649"/>
                <a:gd name="T68" fmla="*/ 175 w 499"/>
                <a:gd name="T69" fmla="*/ 603 h 649"/>
                <a:gd name="T70" fmla="*/ 216 w 499"/>
                <a:gd name="T71" fmla="*/ 642 h 649"/>
                <a:gd name="T72" fmla="*/ 270 w 499"/>
                <a:gd name="T73" fmla="*/ 645 h 649"/>
                <a:gd name="T74" fmla="*/ 320 w 499"/>
                <a:gd name="T75" fmla="*/ 612 h 649"/>
                <a:gd name="T76" fmla="*/ 332 w 499"/>
                <a:gd name="T77" fmla="*/ 591 h 649"/>
                <a:gd name="T78" fmla="*/ 341 w 499"/>
                <a:gd name="T79" fmla="*/ 555 h 649"/>
                <a:gd name="T80" fmla="*/ 347 w 499"/>
                <a:gd name="T81" fmla="*/ 513 h 649"/>
                <a:gd name="T82" fmla="*/ 353 w 499"/>
                <a:gd name="T83" fmla="*/ 471 h 649"/>
                <a:gd name="T84" fmla="*/ 356 w 499"/>
                <a:gd name="T85" fmla="*/ 426 h 649"/>
                <a:gd name="T86" fmla="*/ 356 w 499"/>
                <a:gd name="T87" fmla="*/ 387 h 649"/>
                <a:gd name="T88" fmla="*/ 356 w 499"/>
                <a:gd name="T89" fmla="*/ 357 h 649"/>
                <a:gd name="T90" fmla="*/ 368 w 499"/>
                <a:gd name="T91" fmla="*/ 333 h 649"/>
                <a:gd name="T92" fmla="*/ 388 w 499"/>
                <a:gd name="T93" fmla="*/ 309 h 649"/>
                <a:gd name="T94" fmla="*/ 397 w 499"/>
                <a:gd name="T95" fmla="*/ 285 h 649"/>
                <a:gd name="T96" fmla="*/ 436 w 499"/>
                <a:gd name="T97" fmla="*/ 267 h 649"/>
                <a:gd name="T98" fmla="*/ 480 w 499"/>
                <a:gd name="T99" fmla="*/ 243 h 649"/>
                <a:gd name="T100" fmla="*/ 498 w 499"/>
                <a:gd name="T101" fmla="*/ 189 h 649"/>
                <a:gd name="T102" fmla="*/ 471 w 499"/>
                <a:gd name="T103" fmla="*/ 141 h 649"/>
                <a:gd name="T104" fmla="*/ 427 w 499"/>
                <a:gd name="T105" fmla="*/ 138 h 649"/>
                <a:gd name="T106" fmla="*/ 391 w 499"/>
                <a:gd name="T107" fmla="*/ 147 h 649"/>
                <a:gd name="T108" fmla="*/ 368 w 499"/>
                <a:gd name="T109" fmla="*/ 102 h 649"/>
                <a:gd name="T110" fmla="*/ 341 w 499"/>
                <a:gd name="T111" fmla="*/ 66 h 649"/>
                <a:gd name="T112" fmla="*/ 308 w 499"/>
                <a:gd name="T113" fmla="*/ 27 h 649"/>
                <a:gd name="T114" fmla="*/ 267 w 499"/>
                <a:gd name="T115" fmla="*/ 3 h 649"/>
                <a:gd name="T116" fmla="*/ 210 w 499"/>
                <a:gd name="T117" fmla="*/ 3 h 6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99"/>
                <a:gd name="T178" fmla="*/ 0 h 649"/>
                <a:gd name="T179" fmla="*/ 499 w 499"/>
                <a:gd name="T180" fmla="*/ 649 h 6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99" h="649">
                  <a:moveTo>
                    <a:pt x="210" y="3"/>
                  </a:moveTo>
                  <a:lnTo>
                    <a:pt x="202" y="3"/>
                  </a:lnTo>
                  <a:lnTo>
                    <a:pt x="193" y="6"/>
                  </a:lnTo>
                  <a:lnTo>
                    <a:pt x="184" y="12"/>
                  </a:lnTo>
                  <a:lnTo>
                    <a:pt x="172" y="18"/>
                  </a:lnTo>
                  <a:lnTo>
                    <a:pt x="163" y="27"/>
                  </a:lnTo>
                  <a:lnTo>
                    <a:pt x="154" y="39"/>
                  </a:lnTo>
                  <a:lnTo>
                    <a:pt x="145" y="54"/>
                  </a:lnTo>
                  <a:lnTo>
                    <a:pt x="136" y="75"/>
                  </a:lnTo>
                  <a:lnTo>
                    <a:pt x="119" y="75"/>
                  </a:lnTo>
                  <a:lnTo>
                    <a:pt x="95" y="75"/>
                  </a:lnTo>
                  <a:lnTo>
                    <a:pt x="74" y="72"/>
                  </a:lnTo>
                  <a:lnTo>
                    <a:pt x="53" y="75"/>
                  </a:lnTo>
                  <a:lnTo>
                    <a:pt x="36" y="78"/>
                  </a:lnTo>
                  <a:lnTo>
                    <a:pt x="21" y="87"/>
                  </a:lnTo>
                  <a:lnTo>
                    <a:pt x="12" y="102"/>
                  </a:lnTo>
                  <a:lnTo>
                    <a:pt x="9" y="123"/>
                  </a:lnTo>
                  <a:lnTo>
                    <a:pt x="9" y="132"/>
                  </a:lnTo>
                  <a:lnTo>
                    <a:pt x="15" y="141"/>
                  </a:lnTo>
                  <a:lnTo>
                    <a:pt x="21" y="147"/>
                  </a:lnTo>
                  <a:lnTo>
                    <a:pt x="30" y="150"/>
                  </a:lnTo>
                  <a:lnTo>
                    <a:pt x="42" y="156"/>
                  </a:lnTo>
                  <a:lnTo>
                    <a:pt x="50" y="156"/>
                  </a:lnTo>
                  <a:lnTo>
                    <a:pt x="59" y="159"/>
                  </a:lnTo>
                  <a:lnTo>
                    <a:pt x="65" y="159"/>
                  </a:lnTo>
                  <a:lnTo>
                    <a:pt x="59" y="168"/>
                  </a:lnTo>
                  <a:lnTo>
                    <a:pt x="56" y="177"/>
                  </a:lnTo>
                  <a:lnTo>
                    <a:pt x="50" y="183"/>
                  </a:lnTo>
                  <a:lnTo>
                    <a:pt x="42" y="189"/>
                  </a:lnTo>
                  <a:lnTo>
                    <a:pt x="33" y="195"/>
                  </a:lnTo>
                  <a:lnTo>
                    <a:pt x="24" y="201"/>
                  </a:lnTo>
                  <a:lnTo>
                    <a:pt x="15" y="204"/>
                  </a:lnTo>
                  <a:lnTo>
                    <a:pt x="6" y="207"/>
                  </a:lnTo>
                  <a:lnTo>
                    <a:pt x="0" y="216"/>
                  </a:lnTo>
                  <a:lnTo>
                    <a:pt x="0" y="225"/>
                  </a:lnTo>
                  <a:lnTo>
                    <a:pt x="3" y="231"/>
                  </a:lnTo>
                  <a:lnTo>
                    <a:pt x="9" y="237"/>
                  </a:lnTo>
                  <a:lnTo>
                    <a:pt x="18" y="243"/>
                  </a:lnTo>
                  <a:lnTo>
                    <a:pt x="24" y="249"/>
                  </a:lnTo>
                  <a:lnTo>
                    <a:pt x="33" y="249"/>
                  </a:lnTo>
                  <a:lnTo>
                    <a:pt x="42" y="252"/>
                  </a:lnTo>
                  <a:lnTo>
                    <a:pt x="56" y="252"/>
                  </a:lnTo>
                  <a:lnTo>
                    <a:pt x="74" y="255"/>
                  </a:lnTo>
                  <a:lnTo>
                    <a:pt x="89" y="258"/>
                  </a:lnTo>
                  <a:lnTo>
                    <a:pt x="107" y="261"/>
                  </a:lnTo>
                  <a:lnTo>
                    <a:pt x="125" y="261"/>
                  </a:lnTo>
                  <a:lnTo>
                    <a:pt x="139" y="255"/>
                  </a:lnTo>
                  <a:lnTo>
                    <a:pt x="157" y="240"/>
                  </a:lnTo>
                  <a:lnTo>
                    <a:pt x="169" y="219"/>
                  </a:lnTo>
                  <a:lnTo>
                    <a:pt x="169" y="225"/>
                  </a:lnTo>
                  <a:lnTo>
                    <a:pt x="169" y="234"/>
                  </a:lnTo>
                  <a:lnTo>
                    <a:pt x="172" y="246"/>
                  </a:lnTo>
                  <a:lnTo>
                    <a:pt x="172" y="261"/>
                  </a:lnTo>
                  <a:lnTo>
                    <a:pt x="169" y="273"/>
                  </a:lnTo>
                  <a:lnTo>
                    <a:pt x="169" y="285"/>
                  </a:lnTo>
                  <a:lnTo>
                    <a:pt x="169" y="294"/>
                  </a:lnTo>
                  <a:lnTo>
                    <a:pt x="166" y="303"/>
                  </a:lnTo>
                  <a:lnTo>
                    <a:pt x="151" y="312"/>
                  </a:lnTo>
                  <a:lnTo>
                    <a:pt x="139" y="321"/>
                  </a:lnTo>
                  <a:lnTo>
                    <a:pt x="125" y="327"/>
                  </a:lnTo>
                  <a:lnTo>
                    <a:pt x="110" y="333"/>
                  </a:lnTo>
                  <a:lnTo>
                    <a:pt x="95" y="336"/>
                  </a:lnTo>
                  <a:lnTo>
                    <a:pt x="74" y="333"/>
                  </a:lnTo>
                  <a:lnTo>
                    <a:pt x="50" y="330"/>
                  </a:lnTo>
                  <a:lnTo>
                    <a:pt x="27" y="321"/>
                  </a:lnTo>
                  <a:lnTo>
                    <a:pt x="18" y="324"/>
                  </a:lnTo>
                  <a:lnTo>
                    <a:pt x="15" y="330"/>
                  </a:lnTo>
                  <a:lnTo>
                    <a:pt x="12" y="342"/>
                  </a:lnTo>
                  <a:lnTo>
                    <a:pt x="12" y="354"/>
                  </a:lnTo>
                  <a:lnTo>
                    <a:pt x="15" y="369"/>
                  </a:lnTo>
                  <a:lnTo>
                    <a:pt x="21" y="384"/>
                  </a:lnTo>
                  <a:lnTo>
                    <a:pt x="30" y="396"/>
                  </a:lnTo>
                  <a:lnTo>
                    <a:pt x="44" y="408"/>
                  </a:lnTo>
                  <a:lnTo>
                    <a:pt x="59" y="417"/>
                  </a:lnTo>
                  <a:lnTo>
                    <a:pt x="77" y="423"/>
                  </a:lnTo>
                  <a:lnTo>
                    <a:pt x="92" y="426"/>
                  </a:lnTo>
                  <a:lnTo>
                    <a:pt x="110" y="426"/>
                  </a:lnTo>
                  <a:lnTo>
                    <a:pt x="125" y="426"/>
                  </a:lnTo>
                  <a:lnTo>
                    <a:pt x="139" y="423"/>
                  </a:lnTo>
                  <a:lnTo>
                    <a:pt x="154" y="417"/>
                  </a:lnTo>
                  <a:lnTo>
                    <a:pt x="169" y="411"/>
                  </a:lnTo>
                  <a:lnTo>
                    <a:pt x="178" y="408"/>
                  </a:lnTo>
                  <a:lnTo>
                    <a:pt x="187" y="405"/>
                  </a:lnTo>
                  <a:lnTo>
                    <a:pt x="193" y="402"/>
                  </a:lnTo>
                  <a:lnTo>
                    <a:pt x="196" y="405"/>
                  </a:lnTo>
                  <a:lnTo>
                    <a:pt x="202" y="405"/>
                  </a:lnTo>
                  <a:lnTo>
                    <a:pt x="205" y="408"/>
                  </a:lnTo>
                  <a:lnTo>
                    <a:pt x="205" y="414"/>
                  </a:lnTo>
                  <a:lnTo>
                    <a:pt x="208" y="417"/>
                  </a:lnTo>
                  <a:lnTo>
                    <a:pt x="208" y="423"/>
                  </a:lnTo>
                  <a:lnTo>
                    <a:pt x="208" y="426"/>
                  </a:lnTo>
                  <a:lnTo>
                    <a:pt x="205" y="438"/>
                  </a:lnTo>
                  <a:lnTo>
                    <a:pt x="202" y="447"/>
                  </a:lnTo>
                  <a:lnTo>
                    <a:pt x="199" y="462"/>
                  </a:lnTo>
                  <a:lnTo>
                    <a:pt x="196" y="477"/>
                  </a:lnTo>
                  <a:lnTo>
                    <a:pt x="193" y="492"/>
                  </a:lnTo>
                  <a:lnTo>
                    <a:pt x="190" y="507"/>
                  </a:lnTo>
                  <a:lnTo>
                    <a:pt x="187" y="522"/>
                  </a:lnTo>
                  <a:lnTo>
                    <a:pt x="184" y="540"/>
                  </a:lnTo>
                  <a:lnTo>
                    <a:pt x="181" y="555"/>
                  </a:lnTo>
                  <a:lnTo>
                    <a:pt x="178" y="567"/>
                  </a:lnTo>
                  <a:lnTo>
                    <a:pt x="178" y="579"/>
                  </a:lnTo>
                  <a:lnTo>
                    <a:pt x="175" y="588"/>
                  </a:lnTo>
                  <a:lnTo>
                    <a:pt x="175" y="597"/>
                  </a:lnTo>
                  <a:lnTo>
                    <a:pt x="175" y="603"/>
                  </a:lnTo>
                  <a:lnTo>
                    <a:pt x="187" y="618"/>
                  </a:lnTo>
                  <a:lnTo>
                    <a:pt x="202" y="633"/>
                  </a:lnTo>
                  <a:lnTo>
                    <a:pt x="216" y="642"/>
                  </a:lnTo>
                  <a:lnTo>
                    <a:pt x="231" y="648"/>
                  </a:lnTo>
                  <a:lnTo>
                    <a:pt x="252" y="648"/>
                  </a:lnTo>
                  <a:lnTo>
                    <a:pt x="270" y="645"/>
                  </a:lnTo>
                  <a:lnTo>
                    <a:pt x="291" y="633"/>
                  </a:lnTo>
                  <a:lnTo>
                    <a:pt x="314" y="615"/>
                  </a:lnTo>
                  <a:lnTo>
                    <a:pt x="320" y="612"/>
                  </a:lnTo>
                  <a:lnTo>
                    <a:pt x="323" y="606"/>
                  </a:lnTo>
                  <a:lnTo>
                    <a:pt x="329" y="600"/>
                  </a:lnTo>
                  <a:lnTo>
                    <a:pt x="332" y="591"/>
                  </a:lnTo>
                  <a:lnTo>
                    <a:pt x="335" y="579"/>
                  </a:lnTo>
                  <a:lnTo>
                    <a:pt x="341" y="567"/>
                  </a:lnTo>
                  <a:lnTo>
                    <a:pt x="341" y="555"/>
                  </a:lnTo>
                  <a:lnTo>
                    <a:pt x="344" y="543"/>
                  </a:lnTo>
                  <a:lnTo>
                    <a:pt x="347" y="528"/>
                  </a:lnTo>
                  <a:lnTo>
                    <a:pt x="347" y="513"/>
                  </a:lnTo>
                  <a:lnTo>
                    <a:pt x="350" y="501"/>
                  </a:lnTo>
                  <a:lnTo>
                    <a:pt x="350" y="486"/>
                  </a:lnTo>
                  <a:lnTo>
                    <a:pt x="353" y="471"/>
                  </a:lnTo>
                  <a:lnTo>
                    <a:pt x="353" y="456"/>
                  </a:lnTo>
                  <a:lnTo>
                    <a:pt x="353" y="441"/>
                  </a:lnTo>
                  <a:lnTo>
                    <a:pt x="356" y="426"/>
                  </a:lnTo>
                  <a:lnTo>
                    <a:pt x="356" y="411"/>
                  </a:lnTo>
                  <a:lnTo>
                    <a:pt x="356" y="399"/>
                  </a:lnTo>
                  <a:lnTo>
                    <a:pt x="356" y="387"/>
                  </a:lnTo>
                  <a:lnTo>
                    <a:pt x="356" y="375"/>
                  </a:lnTo>
                  <a:lnTo>
                    <a:pt x="356" y="366"/>
                  </a:lnTo>
                  <a:lnTo>
                    <a:pt x="356" y="357"/>
                  </a:lnTo>
                  <a:lnTo>
                    <a:pt x="356" y="351"/>
                  </a:lnTo>
                  <a:lnTo>
                    <a:pt x="359" y="345"/>
                  </a:lnTo>
                  <a:lnTo>
                    <a:pt x="368" y="333"/>
                  </a:lnTo>
                  <a:lnTo>
                    <a:pt x="374" y="324"/>
                  </a:lnTo>
                  <a:lnTo>
                    <a:pt x="382" y="318"/>
                  </a:lnTo>
                  <a:lnTo>
                    <a:pt x="388" y="309"/>
                  </a:lnTo>
                  <a:lnTo>
                    <a:pt x="391" y="303"/>
                  </a:lnTo>
                  <a:lnTo>
                    <a:pt x="394" y="294"/>
                  </a:lnTo>
                  <a:lnTo>
                    <a:pt x="397" y="285"/>
                  </a:lnTo>
                  <a:lnTo>
                    <a:pt x="397" y="270"/>
                  </a:lnTo>
                  <a:lnTo>
                    <a:pt x="418" y="270"/>
                  </a:lnTo>
                  <a:lnTo>
                    <a:pt x="436" y="267"/>
                  </a:lnTo>
                  <a:lnTo>
                    <a:pt x="454" y="261"/>
                  </a:lnTo>
                  <a:lnTo>
                    <a:pt x="468" y="252"/>
                  </a:lnTo>
                  <a:lnTo>
                    <a:pt x="480" y="243"/>
                  </a:lnTo>
                  <a:lnTo>
                    <a:pt x="489" y="228"/>
                  </a:lnTo>
                  <a:lnTo>
                    <a:pt x="495" y="210"/>
                  </a:lnTo>
                  <a:lnTo>
                    <a:pt x="498" y="189"/>
                  </a:lnTo>
                  <a:lnTo>
                    <a:pt x="492" y="168"/>
                  </a:lnTo>
                  <a:lnTo>
                    <a:pt x="483" y="153"/>
                  </a:lnTo>
                  <a:lnTo>
                    <a:pt x="471" y="141"/>
                  </a:lnTo>
                  <a:lnTo>
                    <a:pt x="457" y="135"/>
                  </a:lnTo>
                  <a:lnTo>
                    <a:pt x="445" y="132"/>
                  </a:lnTo>
                  <a:lnTo>
                    <a:pt x="427" y="138"/>
                  </a:lnTo>
                  <a:lnTo>
                    <a:pt x="412" y="147"/>
                  </a:lnTo>
                  <a:lnTo>
                    <a:pt x="394" y="165"/>
                  </a:lnTo>
                  <a:lnTo>
                    <a:pt x="391" y="147"/>
                  </a:lnTo>
                  <a:lnTo>
                    <a:pt x="385" y="132"/>
                  </a:lnTo>
                  <a:lnTo>
                    <a:pt x="376" y="117"/>
                  </a:lnTo>
                  <a:lnTo>
                    <a:pt x="368" y="102"/>
                  </a:lnTo>
                  <a:lnTo>
                    <a:pt x="359" y="90"/>
                  </a:lnTo>
                  <a:lnTo>
                    <a:pt x="350" y="75"/>
                  </a:lnTo>
                  <a:lnTo>
                    <a:pt x="341" y="66"/>
                  </a:lnTo>
                  <a:lnTo>
                    <a:pt x="332" y="54"/>
                  </a:lnTo>
                  <a:lnTo>
                    <a:pt x="320" y="39"/>
                  </a:lnTo>
                  <a:lnTo>
                    <a:pt x="308" y="27"/>
                  </a:lnTo>
                  <a:lnTo>
                    <a:pt x="293" y="15"/>
                  </a:lnTo>
                  <a:lnTo>
                    <a:pt x="282" y="9"/>
                  </a:lnTo>
                  <a:lnTo>
                    <a:pt x="267" y="3"/>
                  </a:lnTo>
                  <a:lnTo>
                    <a:pt x="252" y="0"/>
                  </a:lnTo>
                  <a:lnTo>
                    <a:pt x="231" y="0"/>
                  </a:lnTo>
                  <a:lnTo>
                    <a:pt x="210" y="3"/>
                  </a:lnTo>
                </a:path>
              </a:pathLst>
            </a:custGeom>
            <a:solidFill>
              <a:srgbClr val="FFC080"/>
            </a:solidFill>
            <a:ln w="12700" cap="rnd">
              <a:noFill/>
              <a:round/>
              <a:headEnd/>
              <a:tailEnd/>
            </a:ln>
          </p:spPr>
          <p:txBody>
            <a:bodyPr/>
            <a:lstStyle/>
            <a:p>
              <a:endParaRPr lang="en-US">
                <a:solidFill>
                  <a:srgbClr val="000000"/>
                </a:solidFill>
              </a:endParaRPr>
            </a:p>
          </p:txBody>
        </p:sp>
        <p:sp>
          <p:nvSpPr>
            <p:cNvPr id="28737" name="Freeform 641"/>
            <p:cNvSpPr>
              <a:spLocks/>
            </p:cNvSpPr>
            <p:nvPr/>
          </p:nvSpPr>
          <p:spPr bwMode="auto">
            <a:xfrm>
              <a:off x="4402" y="1417"/>
              <a:ext cx="517" cy="665"/>
            </a:xfrm>
            <a:custGeom>
              <a:avLst/>
              <a:gdLst>
                <a:gd name="T0" fmla="*/ 209 w 517"/>
                <a:gd name="T1" fmla="*/ 3 h 665"/>
                <a:gd name="T2" fmla="*/ 178 w 517"/>
                <a:gd name="T3" fmla="*/ 18 h 665"/>
                <a:gd name="T4" fmla="*/ 151 w 517"/>
                <a:gd name="T5" fmla="*/ 55 h 665"/>
                <a:gd name="T6" fmla="*/ 98 w 517"/>
                <a:gd name="T7" fmla="*/ 77 h 665"/>
                <a:gd name="T8" fmla="*/ 37 w 517"/>
                <a:gd name="T9" fmla="*/ 80 h 665"/>
                <a:gd name="T10" fmla="*/ 9 w 517"/>
                <a:gd name="T11" fmla="*/ 126 h 665"/>
                <a:gd name="T12" fmla="*/ 22 w 517"/>
                <a:gd name="T13" fmla="*/ 151 h 665"/>
                <a:gd name="T14" fmla="*/ 52 w 517"/>
                <a:gd name="T15" fmla="*/ 160 h 665"/>
                <a:gd name="T16" fmla="*/ 61 w 517"/>
                <a:gd name="T17" fmla="*/ 172 h 665"/>
                <a:gd name="T18" fmla="*/ 43 w 517"/>
                <a:gd name="T19" fmla="*/ 194 h 665"/>
                <a:gd name="T20" fmla="*/ 15 w 517"/>
                <a:gd name="T21" fmla="*/ 209 h 665"/>
                <a:gd name="T22" fmla="*/ 0 w 517"/>
                <a:gd name="T23" fmla="*/ 231 h 665"/>
                <a:gd name="T24" fmla="*/ 18 w 517"/>
                <a:gd name="T25" fmla="*/ 249 h 665"/>
                <a:gd name="T26" fmla="*/ 43 w 517"/>
                <a:gd name="T27" fmla="*/ 258 h 665"/>
                <a:gd name="T28" fmla="*/ 92 w 517"/>
                <a:gd name="T29" fmla="*/ 264 h 665"/>
                <a:gd name="T30" fmla="*/ 144 w 517"/>
                <a:gd name="T31" fmla="*/ 261 h 665"/>
                <a:gd name="T32" fmla="*/ 175 w 517"/>
                <a:gd name="T33" fmla="*/ 231 h 665"/>
                <a:gd name="T34" fmla="*/ 178 w 517"/>
                <a:gd name="T35" fmla="*/ 267 h 665"/>
                <a:gd name="T36" fmla="*/ 175 w 517"/>
                <a:gd name="T37" fmla="*/ 301 h 665"/>
                <a:gd name="T38" fmla="*/ 144 w 517"/>
                <a:gd name="T39" fmla="*/ 329 h 665"/>
                <a:gd name="T40" fmla="*/ 98 w 517"/>
                <a:gd name="T41" fmla="*/ 344 h 665"/>
                <a:gd name="T42" fmla="*/ 28 w 517"/>
                <a:gd name="T43" fmla="*/ 329 h 665"/>
                <a:gd name="T44" fmla="*/ 12 w 517"/>
                <a:gd name="T45" fmla="*/ 350 h 665"/>
                <a:gd name="T46" fmla="*/ 22 w 517"/>
                <a:gd name="T47" fmla="*/ 393 h 665"/>
                <a:gd name="T48" fmla="*/ 61 w 517"/>
                <a:gd name="T49" fmla="*/ 427 h 665"/>
                <a:gd name="T50" fmla="*/ 114 w 517"/>
                <a:gd name="T51" fmla="*/ 437 h 665"/>
                <a:gd name="T52" fmla="*/ 160 w 517"/>
                <a:gd name="T53" fmla="*/ 427 h 665"/>
                <a:gd name="T54" fmla="*/ 194 w 517"/>
                <a:gd name="T55" fmla="*/ 415 h 665"/>
                <a:gd name="T56" fmla="*/ 209 w 517"/>
                <a:gd name="T57" fmla="*/ 415 h 665"/>
                <a:gd name="T58" fmla="*/ 215 w 517"/>
                <a:gd name="T59" fmla="*/ 427 h 665"/>
                <a:gd name="T60" fmla="*/ 212 w 517"/>
                <a:gd name="T61" fmla="*/ 449 h 665"/>
                <a:gd name="T62" fmla="*/ 203 w 517"/>
                <a:gd name="T63" fmla="*/ 489 h 665"/>
                <a:gd name="T64" fmla="*/ 194 w 517"/>
                <a:gd name="T65" fmla="*/ 535 h 665"/>
                <a:gd name="T66" fmla="*/ 184 w 517"/>
                <a:gd name="T67" fmla="*/ 581 h 665"/>
                <a:gd name="T68" fmla="*/ 181 w 517"/>
                <a:gd name="T69" fmla="*/ 612 h 665"/>
                <a:gd name="T70" fmla="*/ 209 w 517"/>
                <a:gd name="T71" fmla="*/ 649 h 665"/>
                <a:gd name="T72" fmla="*/ 261 w 517"/>
                <a:gd name="T73" fmla="*/ 664 h 665"/>
                <a:gd name="T74" fmla="*/ 326 w 517"/>
                <a:gd name="T75" fmla="*/ 630 h 665"/>
                <a:gd name="T76" fmla="*/ 341 w 517"/>
                <a:gd name="T77" fmla="*/ 615 h 665"/>
                <a:gd name="T78" fmla="*/ 353 w 517"/>
                <a:gd name="T79" fmla="*/ 581 h 665"/>
                <a:gd name="T80" fmla="*/ 359 w 517"/>
                <a:gd name="T81" fmla="*/ 541 h 665"/>
                <a:gd name="T82" fmla="*/ 362 w 517"/>
                <a:gd name="T83" fmla="*/ 498 h 665"/>
                <a:gd name="T84" fmla="*/ 366 w 517"/>
                <a:gd name="T85" fmla="*/ 452 h 665"/>
                <a:gd name="T86" fmla="*/ 369 w 517"/>
                <a:gd name="T87" fmla="*/ 409 h 665"/>
                <a:gd name="T88" fmla="*/ 369 w 517"/>
                <a:gd name="T89" fmla="*/ 375 h 665"/>
                <a:gd name="T90" fmla="*/ 372 w 517"/>
                <a:gd name="T91" fmla="*/ 354 h 665"/>
                <a:gd name="T92" fmla="*/ 396 w 517"/>
                <a:gd name="T93" fmla="*/ 326 h 665"/>
                <a:gd name="T94" fmla="*/ 409 w 517"/>
                <a:gd name="T95" fmla="*/ 301 h 665"/>
                <a:gd name="T96" fmla="*/ 433 w 517"/>
                <a:gd name="T97" fmla="*/ 277 h 665"/>
                <a:gd name="T98" fmla="*/ 485 w 517"/>
                <a:gd name="T99" fmla="*/ 258 h 665"/>
                <a:gd name="T100" fmla="*/ 513 w 517"/>
                <a:gd name="T101" fmla="*/ 215 h 665"/>
                <a:gd name="T102" fmla="*/ 501 w 517"/>
                <a:gd name="T103" fmla="*/ 157 h 665"/>
                <a:gd name="T104" fmla="*/ 461 w 517"/>
                <a:gd name="T105" fmla="*/ 135 h 665"/>
                <a:gd name="T106" fmla="*/ 409 w 517"/>
                <a:gd name="T107" fmla="*/ 169 h 665"/>
                <a:gd name="T108" fmla="*/ 390 w 517"/>
                <a:gd name="T109" fmla="*/ 120 h 665"/>
                <a:gd name="T110" fmla="*/ 362 w 517"/>
                <a:gd name="T111" fmla="*/ 77 h 665"/>
                <a:gd name="T112" fmla="*/ 332 w 517"/>
                <a:gd name="T113" fmla="*/ 40 h 665"/>
                <a:gd name="T114" fmla="*/ 292 w 517"/>
                <a:gd name="T115" fmla="*/ 9 h 665"/>
                <a:gd name="T116" fmla="*/ 240 w 517"/>
                <a:gd name="T117" fmla="*/ 0 h 6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17"/>
                <a:gd name="T178" fmla="*/ 0 h 665"/>
                <a:gd name="T179" fmla="*/ 517 w 517"/>
                <a:gd name="T180" fmla="*/ 665 h 6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17" h="665">
                  <a:moveTo>
                    <a:pt x="218" y="3"/>
                  </a:moveTo>
                  <a:lnTo>
                    <a:pt x="218" y="3"/>
                  </a:lnTo>
                  <a:lnTo>
                    <a:pt x="209" y="3"/>
                  </a:lnTo>
                  <a:lnTo>
                    <a:pt x="200" y="6"/>
                  </a:lnTo>
                  <a:lnTo>
                    <a:pt x="190" y="12"/>
                  </a:lnTo>
                  <a:lnTo>
                    <a:pt x="178" y="18"/>
                  </a:lnTo>
                  <a:lnTo>
                    <a:pt x="169" y="28"/>
                  </a:lnTo>
                  <a:lnTo>
                    <a:pt x="160" y="40"/>
                  </a:lnTo>
                  <a:lnTo>
                    <a:pt x="151" y="55"/>
                  </a:lnTo>
                  <a:lnTo>
                    <a:pt x="141" y="77"/>
                  </a:lnTo>
                  <a:lnTo>
                    <a:pt x="123" y="77"/>
                  </a:lnTo>
                  <a:lnTo>
                    <a:pt x="98" y="77"/>
                  </a:lnTo>
                  <a:lnTo>
                    <a:pt x="77" y="74"/>
                  </a:lnTo>
                  <a:lnTo>
                    <a:pt x="55" y="77"/>
                  </a:lnTo>
                  <a:lnTo>
                    <a:pt x="37" y="80"/>
                  </a:lnTo>
                  <a:lnTo>
                    <a:pt x="22" y="89"/>
                  </a:lnTo>
                  <a:lnTo>
                    <a:pt x="12" y="105"/>
                  </a:lnTo>
                  <a:lnTo>
                    <a:pt x="9" y="126"/>
                  </a:lnTo>
                  <a:lnTo>
                    <a:pt x="9" y="135"/>
                  </a:lnTo>
                  <a:lnTo>
                    <a:pt x="15" y="144"/>
                  </a:lnTo>
                  <a:lnTo>
                    <a:pt x="22" y="151"/>
                  </a:lnTo>
                  <a:lnTo>
                    <a:pt x="31" y="154"/>
                  </a:lnTo>
                  <a:lnTo>
                    <a:pt x="43" y="160"/>
                  </a:lnTo>
                  <a:lnTo>
                    <a:pt x="52" y="160"/>
                  </a:lnTo>
                  <a:lnTo>
                    <a:pt x="61" y="163"/>
                  </a:lnTo>
                  <a:lnTo>
                    <a:pt x="68" y="163"/>
                  </a:lnTo>
                  <a:lnTo>
                    <a:pt x="61" y="172"/>
                  </a:lnTo>
                  <a:lnTo>
                    <a:pt x="58" y="181"/>
                  </a:lnTo>
                  <a:lnTo>
                    <a:pt x="52" y="188"/>
                  </a:lnTo>
                  <a:lnTo>
                    <a:pt x="43" y="194"/>
                  </a:lnTo>
                  <a:lnTo>
                    <a:pt x="34" y="200"/>
                  </a:lnTo>
                  <a:lnTo>
                    <a:pt x="25" y="206"/>
                  </a:lnTo>
                  <a:lnTo>
                    <a:pt x="15" y="209"/>
                  </a:lnTo>
                  <a:lnTo>
                    <a:pt x="6" y="212"/>
                  </a:lnTo>
                  <a:lnTo>
                    <a:pt x="0" y="221"/>
                  </a:lnTo>
                  <a:lnTo>
                    <a:pt x="0" y="231"/>
                  </a:lnTo>
                  <a:lnTo>
                    <a:pt x="3" y="237"/>
                  </a:lnTo>
                  <a:lnTo>
                    <a:pt x="9" y="243"/>
                  </a:lnTo>
                  <a:lnTo>
                    <a:pt x="18" y="249"/>
                  </a:lnTo>
                  <a:lnTo>
                    <a:pt x="25" y="255"/>
                  </a:lnTo>
                  <a:lnTo>
                    <a:pt x="34" y="255"/>
                  </a:lnTo>
                  <a:lnTo>
                    <a:pt x="43" y="258"/>
                  </a:lnTo>
                  <a:lnTo>
                    <a:pt x="58" y="258"/>
                  </a:lnTo>
                  <a:lnTo>
                    <a:pt x="77" y="261"/>
                  </a:lnTo>
                  <a:lnTo>
                    <a:pt x="92" y="264"/>
                  </a:lnTo>
                  <a:lnTo>
                    <a:pt x="111" y="267"/>
                  </a:lnTo>
                  <a:lnTo>
                    <a:pt x="129" y="267"/>
                  </a:lnTo>
                  <a:lnTo>
                    <a:pt x="144" y="261"/>
                  </a:lnTo>
                  <a:lnTo>
                    <a:pt x="163" y="246"/>
                  </a:lnTo>
                  <a:lnTo>
                    <a:pt x="175" y="224"/>
                  </a:lnTo>
                  <a:lnTo>
                    <a:pt x="175" y="231"/>
                  </a:lnTo>
                  <a:lnTo>
                    <a:pt x="175" y="240"/>
                  </a:lnTo>
                  <a:lnTo>
                    <a:pt x="178" y="252"/>
                  </a:lnTo>
                  <a:lnTo>
                    <a:pt x="178" y="267"/>
                  </a:lnTo>
                  <a:lnTo>
                    <a:pt x="175" y="280"/>
                  </a:lnTo>
                  <a:lnTo>
                    <a:pt x="175" y="292"/>
                  </a:lnTo>
                  <a:lnTo>
                    <a:pt x="175" y="301"/>
                  </a:lnTo>
                  <a:lnTo>
                    <a:pt x="172" y="310"/>
                  </a:lnTo>
                  <a:lnTo>
                    <a:pt x="157" y="320"/>
                  </a:lnTo>
                  <a:lnTo>
                    <a:pt x="144" y="329"/>
                  </a:lnTo>
                  <a:lnTo>
                    <a:pt x="129" y="335"/>
                  </a:lnTo>
                  <a:lnTo>
                    <a:pt x="114" y="341"/>
                  </a:lnTo>
                  <a:lnTo>
                    <a:pt x="98" y="344"/>
                  </a:lnTo>
                  <a:lnTo>
                    <a:pt x="77" y="341"/>
                  </a:lnTo>
                  <a:lnTo>
                    <a:pt x="52" y="338"/>
                  </a:lnTo>
                  <a:lnTo>
                    <a:pt x="28" y="329"/>
                  </a:lnTo>
                  <a:lnTo>
                    <a:pt x="18" y="332"/>
                  </a:lnTo>
                  <a:lnTo>
                    <a:pt x="15" y="338"/>
                  </a:lnTo>
                  <a:lnTo>
                    <a:pt x="12" y="350"/>
                  </a:lnTo>
                  <a:lnTo>
                    <a:pt x="12" y="363"/>
                  </a:lnTo>
                  <a:lnTo>
                    <a:pt x="15" y="378"/>
                  </a:lnTo>
                  <a:lnTo>
                    <a:pt x="22" y="393"/>
                  </a:lnTo>
                  <a:lnTo>
                    <a:pt x="31" y="406"/>
                  </a:lnTo>
                  <a:lnTo>
                    <a:pt x="46" y="418"/>
                  </a:lnTo>
                  <a:lnTo>
                    <a:pt x="61" y="427"/>
                  </a:lnTo>
                  <a:lnTo>
                    <a:pt x="80" y="433"/>
                  </a:lnTo>
                  <a:lnTo>
                    <a:pt x="95" y="437"/>
                  </a:lnTo>
                  <a:lnTo>
                    <a:pt x="114" y="437"/>
                  </a:lnTo>
                  <a:lnTo>
                    <a:pt x="129" y="437"/>
                  </a:lnTo>
                  <a:lnTo>
                    <a:pt x="144" y="433"/>
                  </a:lnTo>
                  <a:lnTo>
                    <a:pt x="160" y="427"/>
                  </a:lnTo>
                  <a:lnTo>
                    <a:pt x="175" y="421"/>
                  </a:lnTo>
                  <a:lnTo>
                    <a:pt x="184" y="418"/>
                  </a:lnTo>
                  <a:lnTo>
                    <a:pt x="194" y="415"/>
                  </a:lnTo>
                  <a:lnTo>
                    <a:pt x="200" y="412"/>
                  </a:lnTo>
                  <a:lnTo>
                    <a:pt x="203" y="415"/>
                  </a:lnTo>
                  <a:lnTo>
                    <a:pt x="209" y="415"/>
                  </a:lnTo>
                  <a:lnTo>
                    <a:pt x="212" y="418"/>
                  </a:lnTo>
                  <a:lnTo>
                    <a:pt x="212" y="424"/>
                  </a:lnTo>
                  <a:lnTo>
                    <a:pt x="215" y="427"/>
                  </a:lnTo>
                  <a:lnTo>
                    <a:pt x="215" y="433"/>
                  </a:lnTo>
                  <a:lnTo>
                    <a:pt x="215" y="437"/>
                  </a:lnTo>
                  <a:lnTo>
                    <a:pt x="212" y="449"/>
                  </a:lnTo>
                  <a:lnTo>
                    <a:pt x="209" y="458"/>
                  </a:lnTo>
                  <a:lnTo>
                    <a:pt x="206" y="473"/>
                  </a:lnTo>
                  <a:lnTo>
                    <a:pt x="203" y="489"/>
                  </a:lnTo>
                  <a:lnTo>
                    <a:pt x="200" y="504"/>
                  </a:lnTo>
                  <a:lnTo>
                    <a:pt x="197" y="520"/>
                  </a:lnTo>
                  <a:lnTo>
                    <a:pt x="194" y="535"/>
                  </a:lnTo>
                  <a:lnTo>
                    <a:pt x="190" y="553"/>
                  </a:lnTo>
                  <a:lnTo>
                    <a:pt x="187" y="569"/>
                  </a:lnTo>
                  <a:lnTo>
                    <a:pt x="184" y="581"/>
                  </a:lnTo>
                  <a:lnTo>
                    <a:pt x="184" y="593"/>
                  </a:lnTo>
                  <a:lnTo>
                    <a:pt x="181" y="603"/>
                  </a:lnTo>
                  <a:lnTo>
                    <a:pt x="181" y="612"/>
                  </a:lnTo>
                  <a:lnTo>
                    <a:pt x="181" y="618"/>
                  </a:lnTo>
                  <a:lnTo>
                    <a:pt x="194" y="633"/>
                  </a:lnTo>
                  <a:lnTo>
                    <a:pt x="209" y="649"/>
                  </a:lnTo>
                  <a:lnTo>
                    <a:pt x="224" y="658"/>
                  </a:lnTo>
                  <a:lnTo>
                    <a:pt x="240" y="664"/>
                  </a:lnTo>
                  <a:lnTo>
                    <a:pt x="261" y="664"/>
                  </a:lnTo>
                  <a:lnTo>
                    <a:pt x="280" y="661"/>
                  </a:lnTo>
                  <a:lnTo>
                    <a:pt x="301" y="649"/>
                  </a:lnTo>
                  <a:lnTo>
                    <a:pt x="326" y="630"/>
                  </a:lnTo>
                  <a:lnTo>
                    <a:pt x="332" y="627"/>
                  </a:lnTo>
                  <a:lnTo>
                    <a:pt x="335" y="621"/>
                  </a:lnTo>
                  <a:lnTo>
                    <a:pt x="341" y="615"/>
                  </a:lnTo>
                  <a:lnTo>
                    <a:pt x="344" y="606"/>
                  </a:lnTo>
                  <a:lnTo>
                    <a:pt x="347" y="593"/>
                  </a:lnTo>
                  <a:lnTo>
                    <a:pt x="353" y="581"/>
                  </a:lnTo>
                  <a:lnTo>
                    <a:pt x="353" y="569"/>
                  </a:lnTo>
                  <a:lnTo>
                    <a:pt x="356" y="556"/>
                  </a:lnTo>
                  <a:lnTo>
                    <a:pt x="359" y="541"/>
                  </a:lnTo>
                  <a:lnTo>
                    <a:pt x="359" y="526"/>
                  </a:lnTo>
                  <a:lnTo>
                    <a:pt x="362" y="513"/>
                  </a:lnTo>
                  <a:lnTo>
                    <a:pt x="362" y="498"/>
                  </a:lnTo>
                  <a:lnTo>
                    <a:pt x="366" y="483"/>
                  </a:lnTo>
                  <a:lnTo>
                    <a:pt x="366" y="467"/>
                  </a:lnTo>
                  <a:lnTo>
                    <a:pt x="366" y="452"/>
                  </a:lnTo>
                  <a:lnTo>
                    <a:pt x="369" y="437"/>
                  </a:lnTo>
                  <a:lnTo>
                    <a:pt x="369" y="421"/>
                  </a:lnTo>
                  <a:lnTo>
                    <a:pt x="369" y="409"/>
                  </a:lnTo>
                  <a:lnTo>
                    <a:pt x="369" y="397"/>
                  </a:lnTo>
                  <a:lnTo>
                    <a:pt x="369" y="384"/>
                  </a:lnTo>
                  <a:lnTo>
                    <a:pt x="369" y="375"/>
                  </a:lnTo>
                  <a:lnTo>
                    <a:pt x="369" y="366"/>
                  </a:lnTo>
                  <a:lnTo>
                    <a:pt x="369" y="360"/>
                  </a:lnTo>
                  <a:lnTo>
                    <a:pt x="372" y="354"/>
                  </a:lnTo>
                  <a:lnTo>
                    <a:pt x="381" y="341"/>
                  </a:lnTo>
                  <a:lnTo>
                    <a:pt x="387" y="332"/>
                  </a:lnTo>
                  <a:lnTo>
                    <a:pt x="396" y="326"/>
                  </a:lnTo>
                  <a:lnTo>
                    <a:pt x="402" y="317"/>
                  </a:lnTo>
                  <a:lnTo>
                    <a:pt x="405" y="310"/>
                  </a:lnTo>
                  <a:lnTo>
                    <a:pt x="409" y="301"/>
                  </a:lnTo>
                  <a:lnTo>
                    <a:pt x="412" y="292"/>
                  </a:lnTo>
                  <a:lnTo>
                    <a:pt x="412" y="277"/>
                  </a:lnTo>
                  <a:lnTo>
                    <a:pt x="433" y="277"/>
                  </a:lnTo>
                  <a:lnTo>
                    <a:pt x="452" y="274"/>
                  </a:lnTo>
                  <a:lnTo>
                    <a:pt x="470" y="267"/>
                  </a:lnTo>
                  <a:lnTo>
                    <a:pt x="485" y="258"/>
                  </a:lnTo>
                  <a:lnTo>
                    <a:pt x="498" y="249"/>
                  </a:lnTo>
                  <a:lnTo>
                    <a:pt x="507" y="234"/>
                  </a:lnTo>
                  <a:lnTo>
                    <a:pt x="513" y="215"/>
                  </a:lnTo>
                  <a:lnTo>
                    <a:pt x="516" y="194"/>
                  </a:lnTo>
                  <a:lnTo>
                    <a:pt x="510" y="172"/>
                  </a:lnTo>
                  <a:lnTo>
                    <a:pt x="501" y="157"/>
                  </a:lnTo>
                  <a:lnTo>
                    <a:pt x="488" y="144"/>
                  </a:lnTo>
                  <a:lnTo>
                    <a:pt x="473" y="138"/>
                  </a:lnTo>
                  <a:lnTo>
                    <a:pt x="461" y="135"/>
                  </a:lnTo>
                  <a:lnTo>
                    <a:pt x="442" y="141"/>
                  </a:lnTo>
                  <a:lnTo>
                    <a:pt x="427" y="151"/>
                  </a:lnTo>
                  <a:lnTo>
                    <a:pt x="409" y="169"/>
                  </a:lnTo>
                  <a:lnTo>
                    <a:pt x="405" y="151"/>
                  </a:lnTo>
                  <a:lnTo>
                    <a:pt x="399" y="135"/>
                  </a:lnTo>
                  <a:lnTo>
                    <a:pt x="390" y="120"/>
                  </a:lnTo>
                  <a:lnTo>
                    <a:pt x="381" y="105"/>
                  </a:lnTo>
                  <a:lnTo>
                    <a:pt x="372" y="92"/>
                  </a:lnTo>
                  <a:lnTo>
                    <a:pt x="362" y="77"/>
                  </a:lnTo>
                  <a:lnTo>
                    <a:pt x="353" y="68"/>
                  </a:lnTo>
                  <a:lnTo>
                    <a:pt x="344" y="55"/>
                  </a:lnTo>
                  <a:lnTo>
                    <a:pt x="332" y="40"/>
                  </a:lnTo>
                  <a:lnTo>
                    <a:pt x="319" y="28"/>
                  </a:lnTo>
                  <a:lnTo>
                    <a:pt x="304" y="15"/>
                  </a:lnTo>
                  <a:lnTo>
                    <a:pt x="292" y="9"/>
                  </a:lnTo>
                  <a:lnTo>
                    <a:pt x="276" y="3"/>
                  </a:lnTo>
                  <a:lnTo>
                    <a:pt x="261" y="0"/>
                  </a:lnTo>
                  <a:lnTo>
                    <a:pt x="240" y="0"/>
                  </a:lnTo>
                  <a:lnTo>
                    <a:pt x="218" y="3"/>
                  </a:lnTo>
                </a:path>
              </a:pathLst>
            </a:custGeom>
            <a:noFill/>
            <a:ln w="12700" cap="rnd">
              <a:solidFill>
                <a:srgbClr val="000000"/>
              </a:solidFill>
              <a:round/>
              <a:headEnd/>
              <a:tailEnd/>
            </a:ln>
          </p:spPr>
          <p:txBody>
            <a:bodyPr/>
            <a:lstStyle/>
            <a:p>
              <a:endParaRPr lang="en-US">
                <a:solidFill>
                  <a:srgbClr val="000000"/>
                </a:solidFill>
              </a:endParaRPr>
            </a:p>
          </p:txBody>
        </p:sp>
        <p:sp>
          <p:nvSpPr>
            <p:cNvPr id="28738" name="Freeform 642"/>
            <p:cNvSpPr>
              <a:spLocks/>
            </p:cNvSpPr>
            <p:nvPr/>
          </p:nvSpPr>
          <p:spPr bwMode="auto">
            <a:xfrm>
              <a:off x="4466" y="1641"/>
              <a:ext cx="96" cy="99"/>
            </a:xfrm>
            <a:custGeom>
              <a:avLst/>
              <a:gdLst>
                <a:gd name="T0" fmla="*/ 39 w 96"/>
                <a:gd name="T1" fmla="*/ 36 h 99"/>
                <a:gd name="T2" fmla="*/ 46 w 96"/>
                <a:gd name="T3" fmla="*/ 52 h 99"/>
                <a:gd name="T4" fmla="*/ 49 w 96"/>
                <a:gd name="T5" fmla="*/ 64 h 99"/>
                <a:gd name="T6" fmla="*/ 46 w 96"/>
                <a:gd name="T7" fmla="*/ 72 h 99"/>
                <a:gd name="T8" fmla="*/ 41 w 96"/>
                <a:gd name="T9" fmla="*/ 80 h 99"/>
                <a:gd name="T10" fmla="*/ 33 w 96"/>
                <a:gd name="T11" fmla="*/ 85 h 99"/>
                <a:gd name="T12" fmla="*/ 26 w 96"/>
                <a:gd name="T13" fmla="*/ 90 h 99"/>
                <a:gd name="T14" fmla="*/ 13 w 96"/>
                <a:gd name="T15" fmla="*/ 93 h 99"/>
                <a:gd name="T16" fmla="*/ 0 w 96"/>
                <a:gd name="T17" fmla="*/ 95 h 99"/>
                <a:gd name="T18" fmla="*/ 13 w 96"/>
                <a:gd name="T19" fmla="*/ 98 h 99"/>
                <a:gd name="T20" fmla="*/ 26 w 96"/>
                <a:gd name="T21" fmla="*/ 98 h 99"/>
                <a:gd name="T22" fmla="*/ 39 w 96"/>
                <a:gd name="T23" fmla="*/ 98 h 99"/>
                <a:gd name="T24" fmla="*/ 49 w 96"/>
                <a:gd name="T25" fmla="*/ 95 h 99"/>
                <a:gd name="T26" fmla="*/ 59 w 96"/>
                <a:gd name="T27" fmla="*/ 93 h 99"/>
                <a:gd name="T28" fmla="*/ 69 w 96"/>
                <a:gd name="T29" fmla="*/ 88 h 99"/>
                <a:gd name="T30" fmla="*/ 80 w 96"/>
                <a:gd name="T31" fmla="*/ 80 h 99"/>
                <a:gd name="T32" fmla="*/ 90 w 96"/>
                <a:gd name="T33" fmla="*/ 70 h 99"/>
                <a:gd name="T34" fmla="*/ 92 w 96"/>
                <a:gd name="T35" fmla="*/ 62 h 99"/>
                <a:gd name="T36" fmla="*/ 92 w 96"/>
                <a:gd name="T37" fmla="*/ 54 h 99"/>
                <a:gd name="T38" fmla="*/ 92 w 96"/>
                <a:gd name="T39" fmla="*/ 46 h 99"/>
                <a:gd name="T40" fmla="*/ 95 w 96"/>
                <a:gd name="T41" fmla="*/ 39 h 99"/>
                <a:gd name="T42" fmla="*/ 95 w 96"/>
                <a:gd name="T43" fmla="*/ 31 h 99"/>
                <a:gd name="T44" fmla="*/ 95 w 96"/>
                <a:gd name="T45" fmla="*/ 21 h 99"/>
                <a:gd name="T46" fmla="*/ 95 w 96"/>
                <a:gd name="T47" fmla="*/ 10 h 99"/>
                <a:gd name="T48" fmla="*/ 92 w 96"/>
                <a:gd name="T49" fmla="*/ 0 h 99"/>
                <a:gd name="T50" fmla="*/ 87 w 96"/>
                <a:gd name="T51" fmla="*/ 8 h 99"/>
                <a:gd name="T52" fmla="*/ 82 w 96"/>
                <a:gd name="T53" fmla="*/ 15 h 99"/>
                <a:gd name="T54" fmla="*/ 77 w 96"/>
                <a:gd name="T55" fmla="*/ 21 h 99"/>
                <a:gd name="T56" fmla="*/ 72 w 96"/>
                <a:gd name="T57" fmla="*/ 26 h 99"/>
                <a:gd name="T58" fmla="*/ 64 w 96"/>
                <a:gd name="T59" fmla="*/ 31 h 99"/>
                <a:gd name="T60" fmla="*/ 56 w 96"/>
                <a:gd name="T61" fmla="*/ 34 h 99"/>
                <a:gd name="T62" fmla="*/ 49 w 96"/>
                <a:gd name="T63" fmla="*/ 36 h 99"/>
                <a:gd name="T64" fmla="*/ 39 w 96"/>
                <a:gd name="T65" fmla="*/ 36 h 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
                <a:gd name="T100" fmla="*/ 0 h 99"/>
                <a:gd name="T101" fmla="*/ 96 w 96"/>
                <a:gd name="T102" fmla="*/ 99 h 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 h="99">
                  <a:moveTo>
                    <a:pt x="39" y="36"/>
                  </a:moveTo>
                  <a:lnTo>
                    <a:pt x="46" y="52"/>
                  </a:lnTo>
                  <a:lnTo>
                    <a:pt x="49" y="64"/>
                  </a:lnTo>
                  <a:lnTo>
                    <a:pt x="46" y="72"/>
                  </a:lnTo>
                  <a:lnTo>
                    <a:pt x="41" y="80"/>
                  </a:lnTo>
                  <a:lnTo>
                    <a:pt x="33" y="85"/>
                  </a:lnTo>
                  <a:lnTo>
                    <a:pt x="26" y="90"/>
                  </a:lnTo>
                  <a:lnTo>
                    <a:pt x="13" y="93"/>
                  </a:lnTo>
                  <a:lnTo>
                    <a:pt x="0" y="95"/>
                  </a:lnTo>
                  <a:lnTo>
                    <a:pt x="13" y="98"/>
                  </a:lnTo>
                  <a:lnTo>
                    <a:pt x="26" y="98"/>
                  </a:lnTo>
                  <a:lnTo>
                    <a:pt x="39" y="98"/>
                  </a:lnTo>
                  <a:lnTo>
                    <a:pt x="49" y="95"/>
                  </a:lnTo>
                  <a:lnTo>
                    <a:pt x="59" y="93"/>
                  </a:lnTo>
                  <a:lnTo>
                    <a:pt x="69" y="88"/>
                  </a:lnTo>
                  <a:lnTo>
                    <a:pt x="80" y="80"/>
                  </a:lnTo>
                  <a:lnTo>
                    <a:pt x="90" y="70"/>
                  </a:lnTo>
                  <a:lnTo>
                    <a:pt x="92" y="62"/>
                  </a:lnTo>
                  <a:lnTo>
                    <a:pt x="92" y="54"/>
                  </a:lnTo>
                  <a:lnTo>
                    <a:pt x="92" y="46"/>
                  </a:lnTo>
                  <a:lnTo>
                    <a:pt x="95" y="39"/>
                  </a:lnTo>
                  <a:lnTo>
                    <a:pt x="95" y="31"/>
                  </a:lnTo>
                  <a:lnTo>
                    <a:pt x="95" y="21"/>
                  </a:lnTo>
                  <a:lnTo>
                    <a:pt x="95" y="10"/>
                  </a:lnTo>
                  <a:lnTo>
                    <a:pt x="92" y="0"/>
                  </a:lnTo>
                  <a:lnTo>
                    <a:pt x="87" y="8"/>
                  </a:lnTo>
                  <a:lnTo>
                    <a:pt x="82" y="15"/>
                  </a:lnTo>
                  <a:lnTo>
                    <a:pt x="77" y="21"/>
                  </a:lnTo>
                  <a:lnTo>
                    <a:pt x="72" y="26"/>
                  </a:lnTo>
                  <a:lnTo>
                    <a:pt x="64" y="31"/>
                  </a:lnTo>
                  <a:lnTo>
                    <a:pt x="56" y="34"/>
                  </a:lnTo>
                  <a:lnTo>
                    <a:pt x="49" y="36"/>
                  </a:lnTo>
                  <a:lnTo>
                    <a:pt x="39" y="36"/>
                  </a:lnTo>
                </a:path>
              </a:pathLst>
            </a:custGeom>
            <a:solidFill>
              <a:srgbClr val="000000"/>
            </a:solidFill>
            <a:ln w="12700" cap="rnd">
              <a:noFill/>
              <a:round/>
              <a:headEnd/>
              <a:tailEnd/>
            </a:ln>
          </p:spPr>
          <p:txBody>
            <a:bodyPr/>
            <a:lstStyle/>
            <a:p>
              <a:endParaRPr lang="en-US">
                <a:solidFill>
                  <a:srgbClr val="000000"/>
                </a:solidFill>
              </a:endParaRPr>
            </a:p>
          </p:txBody>
        </p:sp>
        <p:sp>
          <p:nvSpPr>
            <p:cNvPr id="28739" name="Freeform 643"/>
            <p:cNvSpPr>
              <a:spLocks/>
            </p:cNvSpPr>
            <p:nvPr/>
          </p:nvSpPr>
          <p:spPr bwMode="auto">
            <a:xfrm>
              <a:off x="4451" y="1678"/>
              <a:ext cx="67" cy="75"/>
            </a:xfrm>
            <a:custGeom>
              <a:avLst/>
              <a:gdLst>
                <a:gd name="T0" fmla="*/ 12 w 67"/>
                <a:gd name="T1" fmla="*/ 52 h 75"/>
                <a:gd name="T2" fmla="*/ 12 w 67"/>
                <a:gd name="T3" fmla="*/ 74 h 75"/>
                <a:gd name="T4" fmla="*/ 24 w 67"/>
                <a:gd name="T5" fmla="*/ 72 h 75"/>
                <a:gd name="T6" fmla="*/ 37 w 67"/>
                <a:gd name="T7" fmla="*/ 67 h 75"/>
                <a:gd name="T8" fmla="*/ 49 w 67"/>
                <a:gd name="T9" fmla="*/ 62 h 75"/>
                <a:gd name="T10" fmla="*/ 56 w 67"/>
                <a:gd name="T11" fmla="*/ 54 h 75"/>
                <a:gd name="T12" fmla="*/ 64 w 67"/>
                <a:gd name="T13" fmla="*/ 44 h 75"/>
                <a:gd name="T14" fmla="*/ 66 w 67"/>
                <a:gd name="T15" fmla="*/ 30 h 75"/>
                <a:gd name="T16" fmla="*/ 64 w 67"/>
                <a:gd name="T17" fmla="*/ 17 h 75"/>
                <a:gd name="T18" fmla="*/ 56 w 67"/>
                <a:gd name="T19" fmla="*/ 0 h 75"/>
                <a:gd name="T20" fmla="*/ 37 w 67"/>
                <a:gd name="T21" fmla="*/ 10 h 75"/>
                <a:gd name="T22" fmla="*/ 42 w 67"/>
                <a:gd name="T23" fmla="*/ 22 h 75"/>
                <a:gd name="T24" fmla="*/ 44 w 67"/>
                <a:gd name="T25" fmla="*/ 32 h 75"/>
                <a:gd name="T26" fmla="*/ 44 w 67"/>
                <a:gd name="T27" fmla="*/ 37 h 75"/>
                <a:gd name="T28" fmla="*/ 42 w 67"/>
                <a:gd name="T29" fmla="*/ 39 h 75"/>
                <a:gd name="T30" fmla="*/ 37 w 67"/>
                <a:gd name="T31" fmla="*/ 44 h 75"/>
                <a:gd name="T32" fmla="*/ 29 w 67"/>
                <a:gd name="T33" fmla="*/ 47 h 75"/>
                <a:gd name="T34" fmla="*/ 20 w 67"/>
                <a:gd name="T35" fmla="*/ 49 h 75"/>
                <a:gd name="T36" fmla="*/ 7 w 67"/>
                <a:gd name="T37" fmla="*/ 52 h 75"/>
                <a:gd name="T38" fmla="*/ 7 w 67"/>
                <a:gd name="T39" fmla="*/ 74 h 75"/>
                <a:gd name="T40" fmla="*/ 7 w 67"/>
                <a:gd name="T41" fmla="*/ 52 h 75"/>
                <a:gd name="T42" fmla="*/ 2 w 67"/>
                <a:gd name="T43" fmla="*/ 54 h 75"/>
                <a:gd name="T44" fmla="*/ 0 w 67"/>
                <a:gd name="T45" fmla="*/ 57 h 75"/>
                <a:gd name="T46" fmla="*/ 0 w 67"/>
                <a:gd name="T47" fmla="*/ 62 h 75"/>
                <a:gd name="T48" fmla="*/ 0 w 67"/>
                <a:gd name="T49" fmla="*/ 64 h 75"/>
                <a:gd name="T50" fmla="*/ 0 w 67"/>
                <a:gd name="T51" fmla="*/ 69 h 75"/>
                <a:gd name="T52" fmla="*/ 5 w 67"/>
                <a:gd name="T53" fmla="*/ 72 h 75"/>
                <a:gd name="T54" fmla="*/ 7 w 67"/>
                <a:gd name="T55" fmla="*/ 74 h 75"/>
                <a:gd name="T56" fmla="*/ 12 w 67"/>
                <a:gd name="T57" fmla="*/ 74 h 75"/>
                <a:gd name="T58" fmla="*/ 12 w 67"/>
                <a:gd name="T59" fmla="*/ 52 h 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7"/>
                <a:gd name="T91" fmla="*/ 0 h 75"/>
                <a:gd name="T92" fmla="*/ 67 w 67"/>
                <a:gd name="T93" fmla="*/ 75 h 7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7" h="75">
                  <a:moveTo>
                    <a:pt x="12" y="52"/>
                  </a:moveTo>
                  <a:lnTo>
                    <a:pt x="12" y="74"/>
                  </a:lnTo>
                  <a:lnTo>
                    <a:pt x="24" y="72"/>
                  </a:lnTo>
                  <a:lnTo>
                    <a:pt x="37" y="67"/>
                  </a:lnTo>
                  <a:lnTo>
                    <a:pt x="49" y="62"/>
                  </a:lnTo>
                  <a:lnTo>
                    <a:pt x="56" y="54"/>
                  </a:lnTo>
                  <a:lnTo>
                    <a:pt x="64" y="44"/>
                  </a:lnTo>
                  <a:lnTo>
                    <a:pt x="66" y="30"/>
                  </a:lnTo>
                  <a:lnTo>
                    <a:pt x="64" y="17"/>
                  </a:lnTo>
                  <a:lnTo>
                    <a:pt x="56" y="0"/>
                  </a:lnTo>
                  <a:lnTo>
                    <a:pt x="37" y="10"/>
                  </a:lnTo>
                  <a:lnTo>
                    <a:pt x="42" y="22"/>
                  </a:lnTo>
                  <a:lnTo>
                    <a:pt x="44" y="32"/>
                  </a:lnTo>
                  <a:lnTo>
                    <a:pt x="44" y="37"/>
                  </a:lnTo>
                  <a:lnTo>
                    <a:pt x="42" y="39"/>
                  </a:lnTo>
                  <a:lnTo>
                    <a:pt x="37" y="44"/>
                  </a:lnTo>
                  <a:lnTo>
                    <a:pt x="29" y="47"/>
                  </a:lnTo>
                  <a:lnTo>
                    <a:pt x="20" y="49"/>
                  </a:lnTo>
                  <a:lnTo>
                    <a:pt x="7" y="52"/>
                  </a:lnTo>
                  <a:lnTo>
                    <a:pt x="7" y="74"/>
                  </a:lnTo>
                  <a:lnTo>
                    <a:pt x="7" y="52"/>
                  </a:lnTo>
                  <a:lnTo>
                    <a:pt x="2" y="54"/>
                  </a:lnTo>
                  <a:lnTo>
                    <a:pt x="0" y="57"/>
                  </a:lnTo>
                  <a:lnTo>
                    <a:pt x="0" y="62"/>
                  </a:lnTo>
                  <a:lnTo>
                    <a:pt x="0" y="64"/>
                  </a:lnTo>
                  <a:lnTo>
                    <a:pt x="0" y="69"/>
                  </a:lnTo>
                  <a:lnTo>
                    <a:pt x="5" y="72"/>
                  </a:lnTo>
                  <a:lnTo>
                    <a:pt x="7" y="74"/>
                  </a:lnTo>
                  <a:lnTo>
                    <a:pt x="12" y="74"/>
                  </a:lnTo>
                  <a:lnTo>
                    <a:pt x="12" y="52"/>
                  </a:lnTo>
                </a:path>
              </a:pathLst>
            </a:custGeom>
            <a:solidFill>
              <a:srgbClr val="000000"/>
            </a:solidFill>
            <a:ln w="12700" cap="rnd">
              <a:noFill/>
              <a:round/>
              <a:headEnd/>
              <a:tailEnd/>
            </a:ln>
          </p:spPr>
          <p:txBody>
            <a:bodyPr/>
            <a:lstStyle/>
            <a:p>
              <a:endParaRPr lang="en-US">
                <a:solidFill>
                  <a:srgbClr val="000000"/>
                </a:solidFill>
              </a:endParaRPr>
            </a:p>
          </p:txBody>
        </p:sp>
        <p:sp>
          <p:nvSpPr>
            <p:cNvPr id="28740" name="Freeform 644"/>
            <p:cNvSpPr>
              <a:spLocks/>
            </p:cNvSpPr>
            <p:nvPr/>
          </p:nvSpPr>
          <p:spPr bwMode="auto">
            <a:xfrm>
              <a:off x="4462" y="1712"/>
              <a:ext cx="108" cy="43"/>
            </a:xfrm>
            <a:custGeom>
              <a:avLst/>
              <a:gdLst>
                <a:gd name="T0" fmla="*/ 84 w 108"/>
                <a:gd name="T1" fmla="*/ 6 h 43"/>
                <a:gd name="T2" fmla="*/ 86 w 108"/>
                <a:gd name="T3" fmla="*/ 2 h 43"/>
                <a:gd name="T4" fmla="*/ 76 w 108"/>
                <a:gd name="T5" fmla="*/ 8 h 43"/>
                <a:gd name="T6" fmla="*/ 68 w 108"/>
                <a:gd name="T7" fmla="*/ 15 h 43"/>
                <a:gd name="T8" fmla="*/ 57 w 108"/>
                <a:gd name="T9" fmla="*/ 19 h 43"/>
                <a:gd name="T10" fmla="*/ 50 w 108"/>
                <a:gd name="T11" fmla="*/ 21 h 43"/>
                <a:gd name="T12" fmla="*/ 39 w 108"/>
                <a:gd name="T13" fmla="*/ 23 h 43"/>
                <a:gd name="T14" fmla="*/ 29 w 108"/>
                <a:gd name="T15" fmla="*/ 23 h 43"/>
                <a:gd name="T16" fmla="*/ 18 w 108"/>
                <a:gd name="T17" fmla="*/ 23 h 43"/>
                <a:gd name="T18" fmla="*/ 5 w 108"/>
                <a:gd name="T19" fmla="*/ 21 h 43"/>
                <a:gd name="T20" fmla="*/ 0 w 108"/>
                <a:gd name="T21" fmla="*/ 40 h 43"/>
                <a:gd name="T22" fmla="*/ 16 w 108"/>
                <a:gd name="T23" fmla="*/ 42 h 43"/>
                <a:gd name="T24" fmla="*/ 31 w 108"/>
                <a:gd name="T25" fmla="*/ 42 h 43"/>
                <a:gd name="T26" fmla="*/ 44 w 108"/>
                <a:gd name="T27" fmla="*/ 40 h 43"/>
                <a:gd name="T28" fmla="*/ 57 w 108"/>
                <a:gd name="T29" fmla="*/ 40 h 43"/>
                <a:gd name="T30" fmla="*/ 68 w 108"/>
                <a:gd name="T31" fmla="*/ 36 h 43"/>
                <a:gd name="T32" fmla="*/ 78 w 108"/>
                <a:gd name="T33" fmla="*/ 29 h 43"/>
                <a:gd name="T34" fmla="*/ 91 w 108"/>
                <a:gd name="T35" fmla="*/ 23 h 43"/>
                <a:gd name="T36" fmla="*/ 102 w 108"/>
                <a:gd name="T37" fmla="*/ 17 h 43"/>
                <a:gd name="T38" fmla="*/ 104 w 108"/>
                <a:gd name="T39" fmla="*/ 11 h 43"/>
                <a:gd name="T40" fmla="*/ 102 w 108"/>
                <a:gd name="T41" fmla="*/ 17 h 43"/>
                <a:gd name="T42" fmla="*/ 104 w 108"/>
                <a:gd name="T43" fmla="*/ 13 h 43"/>
                <a:gd name="T44" fmla="*/ 107 w 108"/>
                <a:gd name="T45" fmla="*/ 8 h 43"/>
                <a:gd name="T46" fmla="*/ 104 w 108"/>
                <a:gd name="T47" fmla="*/ 6 h 43"/>
                <a:gd name="T48" fmla="*/ 102 w 108"/>
                <a:gd name="T49" fmla="*/ 2 h 43"/>
                <a:gd name="T50" fmla="*/ 99 w 108"/>
                <a:gd name="T51" fmla="*/ 0 h 43"/>
                <a:gd name="T52" fmla="*/ 94 w 108"/>
                <a:gd name="T53" fmla="*/ 0 h 43"/>
                <a:gd name="T54" fmla="*/ 91 w 108"/>
                <a:gd name="T55" fmla="*/ 0 h 43"/>
                <a:gd name="T56" fmla="*/ 86 w 108"/>
                <a:gd name="T57" fmla="*/ 2 h 43"/>
                <a:gd name="T58" fmla="*/ 84 w 108"/>
                <a:gd name="T59" fmla="*/ 6 h 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8"/>
                <a:gd name="T91" fmla="*/ 0 h 43"/>
                <a:gd name="T92" fmla="*/ 108 w 108"/>
                <a:gd name="T93" fmla="*/ 43 h 4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8" h="43">
                  <a:moveTo>
                    <a:pt x="84" y="6"/>
                  </a:moveTo>
                  <a:lnTo>
                    <a:pt x="86" y="2"/>
                  </a:lnTo>
                  <a:lnTo>
                    <a:pt x="76" y="8"/>
                  </a:lnTo>
                  <a:lnTo>
                    <a:pt x="68" y="15"/>
                  </a:lnTo>
                  <a:lnTo>
                    <a:pt x="57" y="19"/>
                  </a:lnTo>
                  <a:lnTo>
                    <a:pt x="50" y="21"/>
                  </a:lnTo>
                  <a:lnTo>
                    <a:pt x="39" y="23"/>
                  </a:lnTo>
                  <a:lnTo>
                    <a:pt x="29" y="23"/>
                  </a:lnTo>
                  <a:lnTo>
                    <a:pt x="18" y="23"/>
                  </a:lnTo>
                  <a:lnTo>
                    <a:pt x="5" y="21"/>
                  </a:lnTo>
                  <a:lnTo>
                    <a:pt x="0" y="40"/>
                  </a:lnTo>
                  <a:lnTo>
                    <a:pt x="16" y="42"/>
                  </a:lnTo>
                  <a:lnTo>
                    <a:pt x="31" y="42"/>
                  </a:lnTo>
                  <a:lnTo>
                    <a:pt x="44" y="40"/>
                  </a:lnTo>
                  <a:lnTo>
                    <a:pt x="57" y="40"/>
                  </a:lnTo>
                  <a:lnTo>
                    <a:pt x="68" y="36"/>
                  </a:lnTo>
                  <a:lnTo>
                    <a:pt x="78" y="29"/>
                  </a:lnTo>
                  <a:lnTo>
                    <a:pt x="91" y="23"/>
                  </a:lnTo>
                  <a:lnTo>
                    <a:pt x="102" y="17"/>
                  </a:lnTo>
                  <a:lnTo>
                    <a:pt x="104" y="11"/>
                  </a:lnTo>
                  <a:lnTo>
                    <a:pt x="102" y="17"/>
                  </a:lnTo>
                  <a:lnTo>
                    <a:pt x="104" y="13"/>
                  </a:lnTo>
                  <a:lnTo>
                    <a:pt x="107" y="8"/>
                  </a:lnTo>
                  <a:lnTo>
                    <a:pt x="104" y="6"/>
                  </a:lnTo>
                  <a:lnTo>
                    <a:pt x="102" y="2"/>
                  </a:lnTo>
                  <a:lnTo>
                    <a:pt x="99" y="0"/>
                  </a:lnTo>
                  <a:lnTo>
                    <a:pt x="94" y="0"/>
                  </a:lnTo>
                  <a:lnTo>
                    <a:pt x="91" y="0"/>
                  </a:lnTo>
                  <a:lnTo>
                    <a:pt x="86" y="2"/>
                  </a:lnTo>
                  <a:lnTo>
                    <a:pt x="84" y="6"/>
                  </a:lnTo>
                </a:path>
              </a:pathLst>
            </a:custGeom>
            <a:solidFill>
              <a:srgbClr val="000000"/>
            </a:solidFill>
            <a:ln w="12700" cap="rnd">
              <a:noFill/>
              <a:round/>
              <a:headEnd/>
              <a:tailEnd/>
            </a:ln>
          </p:spPr>
          <p:txBody>
            <a:bodyPr/>
            <a:lstStyle/>
            <a:p>
              <a:endParaRPr lang="en-US">
                <a:solidFill>
                  <a:srgbClr val="000000"/>
                </a:solidFill>
              </a:endParaRPr>
            </a:p>
          </p:txBody>
        </p:sp>
        <p:sp>
          <p:nvSpPr>
            <p:cNvPr id="28741" name="Freeform 645"/>
            <p:cNvSpPr>
              <a:spLocks/>
            </p:cNvSpPr>
            <p:nvPr/>
          </p:nvSpPr>
          <p:spPr bwMode="auto">
            <a:xfrm>
              <a:off x="4561" y="1629"/>
              <a:ext cx="13" cy="81"/>
            </a:xfrm>
            <a:custGeom>
              <a:avLst/>
              <a:gdLst>
                <a:gd name="T0" fmla="*/ 11 w 13"/>
                <a:gd name="T1" fmla="*/ 18 h 81"/>
                <a:gd name="T2" fmla="*/ 1 w 13"/>
                <a:gd name="T3" fmla="*/ 13 h 81"/>
                <a:gd name="T4" fmla="*/ 1 w 13"/>
                <a:gd name="T5" fmla="*/ 23 h 81"/>
                <a:gd name="T6" fmla="*/ 1 w 13"/>
                <a:gd name="T7" fmla="*/ 30 h 81"/>
                <a:gd name="T8" fmla="*/ 1 w 13"/>
                <a:gd name="T9" fmla="*/ 40 h 81"/>
                <a:gd name="T10" fmla="*/ 1 w 13"/>
                <a:gd name="T11" fmla="*/ 48 h 81"/>
                <a:gd name="T12" fmla="*/ 1 w 13"/>
                <a:gd name="T13" fmla="*/ 55 h 81"/>
                <a:gd name="T14" fmla="*/ 1 w 13"/>
                <a:gd name="T15" fmla="*/ 63 h 81"/>
                <a:gd name="T16" fmla="*/ 0 w 13"/>
                <a:gd name="T17" fmla="*/ 70 h 81"/>
                <a:gd name="T18" fmla="*/ 0 w 13"/>
                <a:gd name="T19" fmla="*/ 75 h 81"/>
                <a:gd name="T20" fmla="*/ 10 w 13"/>
                <a:gd name="T21" fmla="*/ 80 h 81"/>
                <a:gd name="T22" fmla="*/ 11 w 13"/>
                <a:gd name="T23" fmla="*/ 73 h 81"/>
                <a:gd name="T24" fmla="*/ 11 w 13"/>
                <a:gd name="T25" fmla="*/ 65 h 81"/>
                <a:gd name="T26" fmla="*/ 12 w 13"/>
                <a:gd name="T27" fmla="*/ 58 h 81"/>
                <a:gd name="T28" fmla="*/ 12 w 13"/>
                <a:gd name="T29" fmla="*/ 48 h 81"/>
                <a:gd name="T30" fmla="*/ 12 w 13"/>
                <a:gd name="T31" fmla="*/ 40 h 81"/>
                <a:gd name="T32" fmla="*/ 12 w 13"/>
                <a:gd name="T33" fmla="*/ 30 h 81"/>
                <a:gd name="T34" fmla="*/ 12 w 13"/>
                <a:gd name="T35" fmla="*/ 20 h 81"/>
                <a:gd name="T36" fmla="*/ 12 w 13"/>
                <a:gd name="T37" fmla="*/ 10 h 81"/>
                <a:gd name="T38" fmla="*/ 2 w 13"/>
                <a:gd name="T39" fmla="*/ 5 h 81"/>
                <a:gd name="T40" fmla="*/ 12 w 13"/>
                <a:gd name="T41" fmla="*/ 10 h 81"/>
                <a:gd name="T42" fmla="*/ 10 w 13"/>
                <a:gd name="T43" fmla="*/ 3 h 81"/>
                <a:gd name="T44" fmla="*/ 6 w 13"/>
                <a:gd name="T45" fmla="*/ 0 h 81"/>
                <a:gd name="T46" fmla="*/ 2 w 13"/>
                <a:gd name="T47" fmla="*/ 3 h 81"/>
                <a:gd name="T48" fmla="*/ 1 w 13"/>
                <a:gd name="T49" fmla="*/ 13 h 81"/>
                <a:gd name="T50" fmla="*/ 11 w 13"/>
                <a:gd name="T51" fmla="*/ 18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
                <a:gd name="T79" fmla="*/ 0 h 81"/>
                <a:gd name="T80" fmla="*/ 13 w 13"/>
                <a:gd name="T81" fmla="*/ 81 h 8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 h="81">
                  <a:moveTo>
                    <a:pt x="11" y="18"/>
                  </a:moveTo>
                  <a:lnTo>
                    <a:pt x="1" y="13"/>
                  </a:lnTo>
                  <a:lnTo>
                    <a:pt x="1" y="23"/>
                  </a:lnTo>
                  <a:lnTo>
                    <a:pt x="1" y="30"/>
                  </a:lnTo>
                  <a:lnTo>
                    <a:pt x="1" y="40"/>
                  </a:lnTo>
                  <a:lnTo>
                    <a:pt x="1" y="48"/>
                  </a:lnTo>
                  <a:lnTo>
                    <a:pt x="1" y="55"/>
                  </a:lnTo>
                  <a:lnTo>
                    <a:pt x="1" y="63"/>
                  </a:lnTo>
                  <a:lnTo>
                    <a:pt x="0" y="70"/>
                  </a:lnTo>
                  <a:lnTo>
                    <a:pt x="0" y="75"/>
                  </a:lnTo>
                  <a:lnTo>
                    <a:pt x="10" y="80"/>
                  </a:lnTo>
                  <a:lnTo>
                    <a:pt x="11" y="73"/>
                  </a:lnTo>
                  <a:lnTo>
                    <a:pt x="11" y="65"/>
                  </a:lnTo>
                  <a:lnTo>
                    <a:pt x="12" y="58"/>
                  </a:lnTo>
                  <a:lnTo>
                    <a:pt x="12" y="48"/>
                  </a:lnTo>
                  <a:lnTo>
                    <a:pt x="12" y="40"/>
                  </a:lnTo>
                  <a:lnTo>
                    <a:pt x="12" y="30"/>
                  </a:lnTo>
                  <a:lnTo>
                    <a:pt x="12" y="20"/>
                  </a:lnTo>
                  <a:lnTo>
                    <a:pt x="12" y="10"/>
                  </a:lnTo>
                  <a:lnTo>
                    <a:pt x="2" y="5"/>
                  </a:lnTo>
                  <a:lnTo>
                    <a:pt x="12" y="10"/>
                  </a:lnTo>
                  <a:lnTo>
                    <a:pt x="10" y="3"/>
                  </a:lnTo>
                  <a:lnTo>
                    <a:pt x="6" y="0"/>
                  </a:lnTo>
                  <a:lnTo>
                    <a:pt x="2" y="3"/>
                  </a:lnTo>
                  <a:lnTo>
                    <a:pt x="1" y="13"/>
                  </a:lnTo>
                  <a:lnTo>
                    <a:pt x="11" y="18"/>
                  </a:lnTo>
                </a:path>
              </a:pathLst>
            </a:custGeom>
            <a:solidFill>
              <a:srgbClr val="000000"/>
            </a:solidFill>
            <a:ln w="12700" cap="rnd">
              <a:noFill/>
              <a:round/>
              <a:headEnd/>
              <a:tailEnd/>
            </a:ln>
          </p:spPr>
          <p:txBody>
            <a:bodyPr/>
            <a:lstStyle/>
            <a:p>
              <a:endParaRPr lang="en-US">
                <a:solidFill>
                  <a:srgbClr val="000000"/>
                </a:solidFill>
              </a:endParaRPr>
            </a:p>
          </p:txBody>
        </p:sp>
        <p:sp>
          <p:nvSpPr>
            <p:cNvPr id="28742" name="Freeform 646"/>
            <p:cNvSpPr>
              <a:spLocks/>
            </p:cNvSpPr>
            <p:nvPr/>
          </p:nvSpPr>
          <p:spPr bwMode="auto">
            <a:xfrm>
              <a:off x="4498" y="1636"/>
              <a:ext cx="72" cy="43"/>
            </a:xfrm>
            <a:custGeom>
              <a:avLst/>
              <a:gdLst>
                <a:gd name="T0" fmla="*/ 20 w 72"/>
                <a:gd name="T1" fmla="*/ 29 h 43"/>
                <a:gd name="T2" fmla="*/ 10 w 72"/>
                <a:gd name="T3" fmla="*/ 42 h 43"/>
                <a:gd name="T4" fmla="*/ 22 w 72"/>
                <a:gd name="T5" fmla="*/ 42 h 43"/>
                <a:gd name="T6" fmla="*/ 29 w 72"/>
                <a:gd name="T7" fmla="*/ 40 h 43"/>
                <a:gd name="T8" fmla="*/ 39 w 72"/>
                <a:gd name="T9" fmla="*/ 38 h 43"/>
                <a:gd name="T10" fmla="*/ 47 w 72"/>
                <a:gd name="T11" fmla="*/ 34 h 43"/>
                <a:gd name="T12" fmla="*/ 54 w 72"/>
                <a:gd name="T13" fmla="*/ 27 h 43"/>
                <a:gd name="T14" fmla="*/ 59 w 72"/>
                <a:gd name="T15" fmla="*/ 23 h 43"/>
                <a:gd name="T16" fmla="*/ 64 w 72"/>
                <a:gd name="T17" fmla="*/ 17 h 43"/>
                <a:gd name="T18" fmla="*/ 71 w 72"/>
                <a:gd name="T19" fmla="*/ 11 h 43"/>
                <a:gd name="T20" fmla="*/ 54 w 72"/>
                <a:gd name="T21" fmla="*/ 0 h 43"/>
                <a:gd name="T22" fmla="*/ 49 w 72"/>
                <a:gd name="T23" fmla="*/ 6 h 43"/>
                <a:gd name="T24" fmla="*/ 44 w 72"/>
                <a:gd name="T25" fmla="*/ 11 h 43"/>
                <a:gd name="T26" fmla="*/ 39 w 72"/>
                <a:gd name="T27" fmla="*/ 15 h 43"/>
                <a:gd name="T28" fmla="*/ 34 w 72"/>
                <a:gd name="T29" fmla="*/ 19 h 43"/>
                <a:gd name="T30" fmla="*/ 29 w 72"/>
                <a:gd name="T31" fmla="*/ 21 h 43"/>
                <a:gd name="T32" fmla="*/ 24 w 72"/>
                <a:gd name="T33" fmla="*/ 23 h 43"/>
                <a:gd name="T34" fmla="*/ 17 w 72"/>
                <a:gd name="T35" fmla="*/ 25 h 43"/>
                <a:gd name="T36" fmla="*/ 10 w 72"/>
                <a:gd name="T37" fmla="*/ 25 h 43"/>
                <a:gd name="T38" fmla="*/ 0 w 72"/>
                <a:gd name="T39" fmla="*/ 38 h 43"/>
                <a:gd name="T40" fmla="*/ 10 w 72"/>
                <a:gd name="T41" fmla="*/ 25 h 43"/>
                <a:gd name="T42" fmla="*/ 2 w 72"/>
                <a:gd name="T43" fmla="*/ 27 h 43"/>
                <a:gd name="T44" fmla="*/ 0 w 72"/>
                <a:gd name="T45" fmla="*/ 34 h 43"/>
                <a:gd name="T46" fmla="*/ 2 w 72"/>
                <a:gd name="T47" fmla="*/ 40 h 43"/>
                <a:gd name="T48" fmla="*/ 10 w 72"/>
                <a:gd name="T49" fmla="*/ 42 h 43"/>
                <a:gd name="T50" fmla="*/ 20 w 72"/>
                <a:gd name="T51" fmla="*/ 29 h 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2"/>
                <a:gd name="T79" fmla="*/ 0 h 43"/>
                <a:gd name="T80" fmla="*/ 72 w 72"/>
                <a:gd name="T81" fmla="*/ 43 h 4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2" h="43">
                  <a:moveTo>
                    <a:pt x="20" y="29"/>
                  </a:moveTo>
                  <a:lnTo>
                    <a:pt x="10" y="42"/>
                  </a:lnTo>
                  <a:lnTo>
                    <a:pt x="22" y="42"/>
                  </a:lnTo>
                  <a:lnTo>
                    <a:pt x="29" y="40"/>
                  </a:lnTo>
                  <a:lnTo>
                    <a:pt x="39" y="38"/>
                  </a:lnTo>
                  <a:lnTo>
                    <a:pt x="47" y="34"/>
                  </a:lnTo>
                  <a:lnTo>
                    <a:pt x="54" y="27"/>
                  </a:lnTo>
                  <a:lnTo>
                    <a:pt x="59" y="23"/>
                  </a:lnTo>
                  <a:lnTo>
                    <a:pt x="64" y="17"/>
                  </a:lnTo>
                  <a:lnTo>
                    <a:pt x="71" y="11"/>
                  </a:lnTo>
                  <a:lnTo>
                    <a:pt x="54" y="0"/>
                  </a:lnTo>
                  <a:lnTo>
                    <a:pt x="49" y="6"/>
                  </a:lnTo>
                  <a:lnTo>
                    <a:pt x="44" y="11"/>
                  </a:lnTo>
                  <a:lnTo>
                    <a:pt x="39" y="15"/>
                  </a:lnTo>
                  <a:lnTo>
                    <a:pt x="34" y="19"/>
                  </a:lnTo>
                  <a:lnTo>
                    <a:pt x="29" y="21"/>
                  </a:lnTo>
                  <a:lnTo>
                    <a:pt x="24" y="23"/>
                  </a:lnTo>
                  <a:lnTo>
                    <a:pt x="17" y="25"/>
                  </a:lnTo>
                  <a:lnTo>
                    <a:pt x="10" y="25"/>
                  </a:lnTo>
                  <a:lnTo>
                    <a:pt x="0" y="38"/>
                  </a:lnTo>
                  <a:lnTo>
                    <a:pt x="10" y="25"/>
                  </a:lnTo>
                  <a:lnTo>
                    <a:pt x="2" y="27"/>
                  </a:lnTo>
                  <a:lnTo>
                    <a:pt x="0" y="34"/>
                  </a:lnTo>
                  <a:lnTo>
                    <a:pt x="2" y="40"/>
                  </a:lnTo>
                  <a:lnTo>
                    <a:pt x="10" y="42"/>
                  </a:lnTo>
                  <a:lnTo>
                    <a:pt x="20" y="29"/>
                  </a:lnTo>
                </a:path>
              </a:pathLst>
            </a:custGeom>
            <a:solidFill>
              <a:srgbClr val="000000"/>
            </a:solidFill>
            <a:ln w="12700" cap="rnd">
              <a:noFill/>
              <a:round/>
              <a:headEnd/>
              <a:tailEnd/>
            </a:ln>
          </p:spPr>
          <p:txBody>
            <a:bodyPr/>
            <a:lstStyle/>
            <a:p>
              <a:endParaRPr lang="en-US">
                <a:solidFill>
                  <a:srgbClr val="000000"/>
                </a:solidFill>
              </a:endParaRPr>
            </a:p>
          </p:txBody>
        </p:sp>
        <p:sp>
          <p:nvSpPr>
            <p:cNvPr id="28743" name="Freeform 647"/>
            <p:cNvSpPr>
              <a:spLocks/>
            </p:cNvSpPr>
            <p:nvPr/>
          </p:nvSpPr>
          <p:spPr bwMode="auto">
            <a:xfrm>
              <a:off x="4582" y="1488"/>
              <a:ext cx="16" cy="12"/>
            </a:xfrm>
            <a:custGeom>
              <a:avLst/>
              <a:gdLst>
                <a:gd name="T0" fmla="*/ 8 w 16"/>
                <a:gd name="T1" fmla="*/ 0 h 12"/>
                <a:gd name="T2" fmla="*/ 14 w 16"/>
                <a:gd name="T3" fmla="*/ 2 h 12"/>
                <a:gd name="T4" fmla="*/ 15 w 16"/>
                <a:gd name="T5" fmla="*/ 6 h 12"/>
                <a:gd name="T6" fmla="*/ 14 w 16"/>
                <a:gd name="T7" fmla="*/ 9 h 12"/>
                <a:gd name="T8" fmla="*/ 8 w 16"/>
                <a:gd name="T9" fmla="*/ 11 h 12"/>
                <a:gd name="T10" fmla="*/ 3 w 16"/>
                <a:gd name="T11" fmla="*/ 9 h 12"/>
                <a:gd name="T12" fmla="*/ 0 w 16"/>
                <a:gd name="T13" fmla="*/ 6 h 12"/>
                <a:gd name="T14" fmla="*/ 3 w 16"/>
                <a:gd name="T15" fmla="*/ 2 h 12"/>
                <a:gd name="T16" fmla="*/ 8 w 16"/>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2"/>
                <a:gd name="T29" fmla="*/ 16 w 16"/>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2">
                  <a:moveTo>
                    <a:pt x="8" y="0"/>
                  </a:moveTo>
                  <a:lnTo>
                    <a:pt x="14" y="2"/>
                  </a:lnTo>
                  <a:lnTo>
                    <a:pt x="15" y="6"/>
                  </a:lnTo>
                  <a:lnTo>
                    <a:pt x="14" y="9"/>
                  </a:lnTo>
                  <a:lnTo>
                    <a:pt x="8" y="11"/>
                  </a:lnTo>
                  <a:lnTo>
                    <a:pt x="3" y="9"/>
                  </a:lnTo>
                  <a:lnTo>
                    <a:pt x="0" y="6"/>
                  </a:lnTo>
                  <a:lnTo>
                    <a:pt x="3" y="2"/>
                  </a:lnTo>
                  <a:lnTo>
                    <a:pt x="8" y="0"/>
                  </a:lnTo>
                </a:path>
              </a:pathLst>
            </a:custGeom>
            <a:solidFill>
              <a:srgbClr val="000000"/>
            </a:solidFill>
            <a:ln w="12700" cap="rnd">
              <a:noFill/>
              <a:round/>
              <a:headEnd/>
              <a:tailEnd/>
            </a:ln>
          </p:spPr>
          <p:txBody>
            <a:bodyPr/>
            <a:lstStyle/>
            <a:p>
              <a:endParaRPr lang="en-US">
                <a:solidFill>
                  <a:srgbClr val="000000"/>
                </a:solidFill>
              </a:endParaRPr>
            </a:p>
          </p:txBody>
        </p:sp>
        <p:sp>
          <p:nvSpPr>
            <p:cNvPr id="28744" name="Freeform 648"/>
            <p:cNvSpPr>
              <a:spLocks/>
            </p:cNvSpPr>
            <p:nvPr/>
          </p:nvSpPr>
          <p:spPr bwMode="auto">
            <a:xfrm>
              <a:off x="4601" y="1476"/>
              <a:ext cx="9" cy="35"/>
            </a:xfrm>
            <a:custGeom>
              <a:avLst/>
              <a:gdLst>
                <a:gd name="T0" fmla="*/ 0 w 9"/>
                <a:gd name="T1" fmla="*/ 34 h 35"/>
                <a:gd name="T2" fmla="*/ 0 w 9"/>
                <a:gd name="T3" fmla="*/ 34 h 35"/>
                <a:gd name="T4" fmla="*/ 6 w 9"/>
                <a:gd name="T5" fmla="*/ 28 h 35"/>
                <a:gd name="T6" fmla="*/ 8 w 9"/>
                <a:gd name="T7" fmla="*/ 17 h 35"/>
                <a:gd name="T8" fmla="*/ 5 w 9"/>
                <a:gd name="T9" fmla="*/ 4 h 35"/>
                <a:gd name="T10" fmla="*/ 0 w 9"/>
                <a:gd name="T11" fmla="*/ 0 h 35"/>
                <a:gd name="T12" fmla="*/ 0 w 9"/>
                <a:gd name="T13" fmla="*/ 15 h 35"/>
                <a:gd name="T14" fmla="*/ 1 w 9"/>
                <a:gd name="T15" fmla="*/ 17 h 35"/>
                <a:gd name="T16" fmla="*/ 0 w 9"/>
                <a:gd name="T17" fmla="*/ 17 h 35"/>
                <a:gd name="T18" fmla="*/ 0 w 9"/>
                <a:gd name="T19" fmla="*/ 34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35"/>
                <a:gd name="T32" fmla="*/ 9 w 9"/>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35">
                  <a:moveTo>
                    <a:pt x="0" y="34"/>
                  </a:moveTo>
                  <a:lnTo>
                    <a:pt x="0" y="34"/>
                  </a:lnTo>
                  <a:lnTo>
                    <a:pt x="6" y="28"/>
                  </a:lnTo>
                  <a:lnTo>
                    <a:pt x="8" y="17"/>
                  </a:lnTo>
                  <a:lnTo>
                    <a:pt x="5" y="4"/>
                  </a:lnTo>
                  <a:lnTo>
                    <a:pt x="0" y="0"/>
                  </a:lnTo>
                  <a:lnTo>
                    <a:pt x="0" y="15"/>
                  </a:lnTo>
                  <a:lnTo>
                    <a:pt x="1" y="17"/>
                  </a:lnTo>
                  <a:lnTo>
                    <a:pt x="0" y="17"/>
                  </a:lnTo>
                  <a:lnTo>
                    <a:pt x="0" y="34"/>
                  </a:lnTo>
                </a:path>
              </a:pathLst>
            </a:custGeom>
            <a:solidFill>
              <a:srgbClr val="000000"/>
            </a:solidFill>
            <a:ln w="12700" cap="rnd">
              <a:noFill/>
              <a:round/>
              <a:headEnd/>
              <a:tailEnd/>
            </a:ln>
          </p:spPr>
          <p:txBody>
            <a:bodyPr/>
            <a:lstStyle/>
            <a:p>
              <a:endParaRPr lang="en-US">
                <a:solidFill>
                  <a:srgbClr val="000000"/>
                </a:solidFill>
              </a:endParaRPr>
            </a:p>
          </p:txBody>
        </p:sp>
        <p:sp>
          <p:nvSpPr>
            <p:cNvPr id="28745" name="Freeform 649"/>
            <p:cNvSpPr>
              <a:spLocks/>
            </p:cNvSpPr>
            <p:nvPr/>
          </p:nvSpPr>
          <p:spPr bwMode="auto">
            <a:xfrm>
              <a:off x="4569" y="1476"/>
              <a:ext cx="14" cy="35"/>
            </a:xfrm>
            <a:custGeom>
              <a:avLst/>
              <a:gdLst>
                <a:gd name="T0" fmla="*/ 13 w 14"/>
                <a:gd name="T1" fmla="*/ 0 h 35"/>
                <a:gd name="T2" fmla="*/ 13 w 14"/>
                <a:gd name="T3" fmla="*/ 0 h 35"/>
                <a:gd name="T4" fmla="*/ 4 w 14"/>
                <a:gd name="T5" fmla="*/ 4 h 35"/>
                <a:gd name="T6" fmla="*/ 0 w 14"/>
                <a:gd name="T7" fmla="*/ 17 h 35"/>
                <a:gd name="T8" fmla="*/ 4 w 14"/>
                <a:gd name="T9" fmla="*/ 28 h 35"/>
                <a:gd name="T10" fmla="*/ 13 w 14"/>
                <a:gd name="T11" fmla="*/ 34 h 35"/>
                <a:gd name="T12" fmla="*/ 13 w 14"/>
                <a:gd name="T13" fmla="*/ 17 h 35"/>
                <a:gd name="T14" fmla="*/ 12 w 14"/>
                <a:gd name="T15" fmla="*/ 17 h 35"/>
                <a:gd name="T16" fmla="*/ 13 w 14"/>
                <a:gd name="T17" fmla="*/ 15 h 35"/>
                <a:gd name="T18" fmla="*/ 13 w 14"/>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35"/>
                <a:gd name="T32" fmla="*/ 14 w 14"/>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35">
                  <a:moveTo>
                    <a:pt x="13" y="0"/>
                  </a:moveTo>
                  <a:lnTo>
                    <a:pt x="13" y="0"/>
                  </a:lnTo>
                  <a:lnTo>
                    <a:pt x="4" y="4"/>
                  </a:lnTo>
                  <a:lnTo>
                    <a:pt x="0" y="17"/>
                  </a:lnTo>
                  <a:lnTo>
                    <a:pt x="4" y="28"/>
                  </a:lnTo>
                  <a:lnTo>
                    <a:pt x="13" y="34"/>
                  </a:lnTo>
                  <a:lnTo>
                    <a:pt x="13" y="17"/>
                  </a:lnTo>
                  <a:lnTo>
                    <a:pt x="12" y="17"/>
                  </a:lnTo>
                  <a:lnTo>
                    <a:pt x="13" y="15"/>
                  </a:lnTo>
                  <a:lnTo>
                    <a:pt x="13" y="0"/>
                  </a:lnTo>
                </a:path>
              </a:pathLst>
            </a:custGeom>
            <a:solidFill>
              <a:srgbClr val="000000"/>
            </a:solidFill>
            <a:ln w="12700" cap="rnd">
              <a:noFill/>
              <a:round/>
              <a:headEnd/>
              <a:tailEnd/>
            </a:ln>
          </p:spPr>
          <p:txBody>
            <a:bodyPr/>
            <a:lstStyle/>
            <a:p>
              <a:endParaRPr lang="en-US">
                <a:solidFill>
                  <a:srgbClr val="000000"/>
                </a:solidFill>
              </a:endParaRPr>
            </a:p>
          </p:txBody>
        </p:sp>
        <p:sp>
          <p:nvSpPr>
            <p:cNvPr id="28746" name="Freeform 650"/>
            <p:cNvSpPr>
              <a:spLocks/>
            </p:cNvSpPr>
            <p:nvPr/>
          </p:nvSpPr>
          <p:spPr bwMode="auto">
            <a:xfrm>
              <a:off x="4561" y="1454"/>
              <a:ext cx="99" cy="39"/>
            </a:xfrm>
            <a:custGeom>
              <a:avLst/>
              <a:gdLst>
                <a:gd name="T0" fmla="*/ 98 w 99"/>
                <a:gd name="T1" fmla="*/ 32 h 39"/>
                <a:gd name="T2" fmla="*/ 88 w 99"/>
                <a:gd name="T3" fmla="*/ 26 h 39"/>
                <a:gd name="T4" fmla="*/ 75 w 99"/>
                <a:gd name="T5" fmla="*/ 18 h 39"/>
                <a:gd name="T6" fmla="*/ 62 w 99"/>
                <a:gd name="T7" fmla="*/ 12 h 39"/>
                <a:gd name="T8" fmla="*/ 46 w 99"/>
                <a:gd name="T9" fmla="*/ 4 h 39"/>
                <a:gd name="T10" fmla="*/ 34 w 99"/>
                <a:gd name="T11" fmla="*/ 0 h 39"/>
                <a:gd name="T12" fmla="*/ 21 w 99"/>
                <a:gd name="T13" fmla="*/ 0 h 39"/>
                <a:gd name="T14" fmla="*/ 8 w 99"/>
                <a:gd name="T15" fmla="*/ 4 h 39"/>
                <a:gd name="T16" fmla="*/ 0 w 99"/>
                <a:gd name="T17" fmla="*/ 16 h 39"/>
                <a:gd name="T18" fmla="*/ 8 w 99"/>
                <a:gd name="T19" fmla="*/ 18 h 39"/>
                <a:gd name="T20" fmla="*/ 13 w 99"/>
                <a:gd name="T21" fmla="*/ 8 h 39"/>
                <a:gd name="T22" fmla="*/ 21 w 99"/>
                <a:gd name="T23" fmla="*/ 6 h 39"/>
                <a:gd name="T24" fmla="*/ 31 w 99"/>
                <a:gd name="T25" fmla="*/ 6 h 39"/>
                <a:gd name="T26" fmla="*/ 44 w 99"/>
                <a:gd name="T27" fmla="*/ 10 h 39"/>
                <a:gd name="T28" fmla="*/ 57 w 99"/>
                <a:gd name="T29" fmla="*/ 16 h 39"/>
                <a:gd name="T30" fmla="*/ 70 w 99"/>
                <a:gd name="T31" fmla="*/ 24 h 39"/>
                <a:gd name="T32" fmla="*/ 83 w 99"/>
                <a:gd name="T33" fmla="*/ 32 h 39"/>
                <a:gd name="T34" fmla="*/ 93 w 99"/>
                <a:gd name="T35" fmla="*/ 38 h 39"/>
                <a:gd name="T36" fmla="*/ 98 w 99"/>
                <a:gd name="T37" fmla="*/ 32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9"/>
                <a:gd name="T58" fmla="*/ 0 h 39"/>
                <a:gd name="T59" fmla="*/ 99 w 99"/>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9" h="39">
                  <a:moveTo>
                    <a:pt x="98" y="32"/>
                  </a:moveTo>
                  <a:lnTo>
                    <a:pt x="88" y="26"/>
                  </a:lnTo>
                  <a:lnTo>
                    <a:pt x="75" y="18"/>
                  </a:lnTo>
                  <a:lnTo>
                    <a:pt x="62" y="12"/>
                  </a:lnTo>
                  <a:lnTo>
                    <a:pt x="46" y="4"/>
                  </a:lnTo>
                  <a:lnTo>
                    <a:pt x="34" y="0"/>
                  </a:lnTo>
                  <a:lnTo>
                    <a:pt x="21" y="0"/>
                  </a:lnTo>
                  <a:lnTo>
                    <a:pt x="8" y="4"/>
                  </a:lnTo>
                  <a:lnTo>
                    <a:pt x="0" y="16"/>
                  </a:lnTo>
                  <a:lnTo>
                    <a:pt x="8" y="18"/>
                  </a:lnTo>
                  <a:lnTo>
                    <a:pt x="13" y="8"/>
                  </a:lnTo>
                  <a:lnTo>
                    <a:pt x="21" y="6"/>
                  </a:lnTo>
                  <a:lnTo>
                    <a:pt x="31" y="6"/>
                  </a:lnTo>
                  <a:lnTo>
                    <a:pt x="44" y="10"/>
                  </a:lnTo>
                  <a:lnTo>
                    <a:pt x="57" y="16"/>
                  </a:lnTo>
                  <a:lnTo>
                    <a:pt x="70" y="24"/>
                  </a:lnTo>
                  <a:lnTo>
                    <a:pt x="83" y="32"/>
                  </a:lnTo>
                  <a:lnTo>
                    <a:pt x="93" y="38"/>
                  </a:lnTo>
                  <a:lnTo>
                    <a:pt x="98" y="32"/>
                  </a:lnTo>
                </a:path>
              </a:pathLst>
            </a:custGeom>
            <a:solidFill>
              <a:srgbClr val="000000"/>
            </a:solidFill>
            <a:ln w="12700" cap="rnd">
              <a:noFill/>
              <a:round/>
              <a:headEnd/>
              <a:tailEnd/>
            </a:ln>
          </p:spPr>
          <p:txBody>
            <a:bodyPr/>
            <a:lstStyle/>
            <a:p>
              <a:endParaRPr lang="en-US">
                <a:solidFill>
                  <a:srgbClr val="000000"/>
                </a:solidFill>
              </a:endParaRPr>
            </a:p>
          </p:txBody>
        </p:sp>
        <p:sp>
          <p:nvSpPr>
            <p:cNvPr id="28747" name="Freeform 651"/>
            <p:cNvSpPr>
              <a:spLocks/>
            </p:cNvSpPr>
            <p:nvPr/>
          </p:nvSpPr>
          <p:spPr bwMode="auto">
            <a:xfrm>
              <a:off x="4529" y="1296"/>
              <a:ext cx="464" cy="396"/>
            </a:xfrm>
            <a:custGeom>
              <a:avLst/>
              <a:gdLst>
                <a:gd name="T0" fmla="*/ 36 w 464"/>
                <a:gd name="T1" fmla="*/ 119 h 396"/>
                <a:gd name="T2" fmla="*/ 18 w 464"/>
                <a:gd name="T3" fmla="*/ 92 h 396"/>
                <a:gd name="T4" fmla="*/ 9 w 464"/>
                <a:gd name="T5" fmla="*/ 71 h 396"/>
                <a:gd name="T6" fmla="*/ 3 w 464"/>
                <a:gd name="T7" fmla="*/ 71 h 396"/>
                <a:gd name="T8" fmla="*/ 18 w 464"/>
                <a:gd name="T9" fmla="*/ 59 h 396"/>
                <a:gd name="T10" fmla="*/ 50 w 464"/>
                <a:gd name="T11" fmla="*/ 21 h 396"/>
                <a:gd name="T12" fmla="*/ 77 w 464"/>
                <a:gd name="T13" fmla="*/ 3 h 396"/>
                <a:gd name="T14" fmla="*/ 101 w 464"/>
                <a:gd name="T15" fmla="*/ 0 h 396"/>
                <a:gd name="T16" fmla="*/ 157 w 464"/>
                <a:gd name="T17" fmla="*/ 24 h 396"/>
                <a:gd name="T18" fmla="*/ 199 w 464"/>
                <a:gd name="T19" fmla="*/ 12 h 396"/>
                <a:gd name="T20" fmla="*/ 237 w 464"/>
                <a:gd name="T21" fmla="*/ 9 h 396"/>
                <a:gd name="T22" fmla="*/ 276 w 464"/>
                <a:gd name="T23" fmla="*/ 9 h 396"/>
                <a:gd name="T24" fmla="*/ 312 w 464"/>
                <a:gd name="T25" fmla="*/ 18 h 396"/>
                <a:gd name="T26" fmla="*/ 332 w 464"/>
                <a:gd name="T27" fmla="*/ 36 h 396"/>
                <a:gd name="T28" fmla="*/ 353 w 464"/>
                <a:gd name="T29" fmla="*/ 50 h 396"/>
                <a:gd name="T30" fmla="*/ 365 w 464"/>
                <a:gd name="T31" fmla="*/ 65 h 396"/>
                <a:gd name="T32" fmla="*/ 374 w 464"/>
                <a:gd name="T33" fmla="*/ 83 h 396"/>
                <a:gd name="T34" fmla="*/ 398 w 464"/>
                <a:gd name="T35" fmla="*/ 86 h 396"/>
                <a:gd name="T36" fmla="*/ 463 w 464"/>
                <a:gd name="T37" fmla="*/ 220 h 396"/>
                <a:gd name="T38" fmla="*/ 445 w 464"/>
                <a:gd name="T39" fmla="*/ 270 h 396"/>
                <a:gd name="T40" fmla="*/ 421 w 464"/>
                <a:gd name="T41" fmla="*/ 312 h 396"/>
                <a:gd name="T42" fmla="*/ 395 w 464"/>
                <a:gd name="T43" fmla="*/ 350 h 396"/>
                <a:gd name="T44" fmla="*/ 368 w 464"/>
                <a:gd name="T45" fmla="*/ 383 h 396"/>
                <a:gd name="T46" fmla="*/ 306 w 464"/>
                <a:gd name="T47" fmla="*/ 386 h 396"/>
                <a:gd name="T48" fmla="*/ 335 w 464"/>
                <a:gd name="T49" fmla="*/ 374 h 396"/>
                <a:gd name="T50" fmla="*/ 356 w 464"/>
                <a:gd name="T51" fmla="*/ 353 h 396"/>
                <a:gd name="T52" fmla="*/ 371 w 464"/>
                <a:gd name="T53" fmla="*/ 333 h 396"/>
                <a:gd name="T54" fmla="*/ 377 w 464"/>
                <a:gd name="T55" fmla="*/ 306 h 396"/>
                <a:gd name="T56" fmla="*/ 371 w 464"/>
                <a:gd name="T57" fmla="*/ 285 h 396"/>
                <a:gd name="T58" fmla="*/ 356 w 464"/>
                <a:gd name="T59" fmla="*/ 264 h 396"/>
                <a:gd name="T60" fmla="*/ 326 w 464"/>
                <a:gd name="T61" fmla="*/ 252 h 396"/>
                <a:gd name="T62" fmla="*/ 306 w 464"/>
                <a:gd name="T63" fmla="*/ 249 h 396"/>
                <a:gd name="T64" fmla="*/ 291 w 464"/>
                <a:gd name="T65" fmla="*/ 252 h 396"/>
                <a:gd name="T66" fmla="*/ 288 w 464"/>
                <a:gd name="T67" fmla="*/ 267 h 396"/>
                <a:gd name="T68" fmla="*/ 282 w 464"/>
                <a:gd name="T69" fmla="*/ 294 h 396"/>
                <a:gd name="T70" fmla="*/ 282 w 464"/>
                <a:gd name="T71" fmla="*/ 294 h 396"/>
                <a:gd name="T72" fmla="*/ 282 w 464"/>
                <a:gd name="T73" fmla="*/ 285 h 396"/>
                <a:gd name="T74" fmla="*/ 273 w 464"/>
                <a:gd name="T75" fmla="*/ 273 h 396"/>
                <a:gd name="T76" fmla="*/ 285 w 464"/>
                <a:gd name="T77" fmla="*/ 258 h 396"/>
                <a:gd name="T78" fmla="*/ 273 w 464"/>
                <a:gd name="T79" fmla="*/ 252 h 396"/>
                <a:gd name="T80" fmla="*/ 255 w 464"/>
                <a:gd name="T81" fmla="*/ 238 h 396"/>
                <a:gd name="T82" fmla="*/ 243 w 464"/>
                <a:gd name="T83" fmla="*/ 211 h 396"/>
                <a:gd name="T84" fmla="*/ 229 w 464"/>
                <a:gd name="T85" fmla="*/ 175 h 396"/>
                <a:gd name="T86" fmla="*/ 208 w 464"/>
                <a:gd name="T87" fmla="*/ 146 h 396"/>
                <a:gd name="T88" fmla="*/ 184 w 464"/>
                <a:gd name="T89" fmla="*/ 128 h 396"/>
                <a:gd name="T90" fmla="*/ 157 w 464"/>
                <a:gd name="T91" fmla="*/ 113 h 396"/>
                <a:gd name="T92" fmla="*/ 131 w 464"/>
                <a:gd name="T93" fmla="*/ 107 h 396"/>
                <a:gd name="T94" fmla="*/ 104 w 464"/>
                <a:gd name="T95" fmla="*/ 107 h 396"/>
                <a:gd name="T96" fmla="*/ 77 w 464"/>
                <a:gd name="T97" fmla="*/ 116 h 396"/>
                <a:gd name="T98" fmla="*/ 47 w 464"/>
                <a:gd name="T99" fmla="*/ 125 h 3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4"/>
                <a:gd name="T151" fmla="*/ 0 h 396"/>
                <a:gd name="T152" fmla="*/ 464 w 464"/>
                <a:gd name="T153" fmla="*/ 396 h 39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4" h="396">
                  <a:moveTo>
                    <a:pt x="47" y="125"/>
                  </a:moveTo>
                  <a:lnTo>
                    <a:pt x="36" y="119"/>
                  </a:lnTo>
                  <a:lnTo>
                    <a:pt x="27" y="107"/>
                  </a:lnTo>
                  <a:lnTo>
                    <a:pt x="18" y="92"/>
                  </a:lnTo>
                  <a:lnTo>
                    <a:pt x="15" y="80"/>
                  </a:lnTo>
                  <a:lnTo>
                    <a:pt x="9" y="71"/>
                  </a:lnTo>
                  <a:lnTo>
                    <a:pt x="6" y="68"/>
                  </a:lnTo>
                  <a:lnTo>
                    <a:pt x="3" y="71"/>
                  </a:lnTo>
                  <a:lnTo>
                    <a:pt x="0" y="83"/>
                  </a:lnTo>
                  <a:lnTo>
                    <a:pt x="18" y="59"/>
                  </a:lnTo>
                  <a:lnTo>
                    <a:pt x="36" y="39"/>
                  </a:lnTo>
                  <a:lnTo>
                    <a:pt x="50" y="21"/>
                  </a:lnTo>
                  <a:lnTo>
                    <a:pt x="62" y="9"/>
                  </a:lnTo>
                  <a:lnTo>
                    <a:pt x="77" y="3"/>
                  </a:lnTo>
                  <a:lnTo>
                    <a:pt x="89" y="0"/>
                  </a:lnTo>
                  <a:lnTo>
                    <a:pt x="101" y="0"/>
                  </a:lnTo>
                  <a:lnTo>
                    <a:pt x="119" y="3"/>
                  </a:lnTo>
                  <a:lnTo>
                    <a:pt x="157" y="24"/>
                  </a:lnTo>
                  <a:lnTo>
                    <a:pt x="178" y="18"/>
                  </a:lnTo>
                  <a:lnTo>
                    <a:pt x="199" y="12"/>
                  </a:lnTo>
                  <a:lnTo>
                    <a:pt x="217" y="9"/>
                  </a:lnTo>
                  <a:lnTo>
                    <a:pt x="237" y="9"/>
                  </a:lnTo>
                  <a:lnTo>
                    <a:pt x="255" y="9"/>
                  </a:lnTo>
                  <a:lnTo>
                    <a:pt x="276" y="9"/>
                  </a:lnTo>
                  <a:lnTo>
                    <a:pt x="294" y="15"/>
                  </a:lnTo>
                  <a:lnTo>
                    <a:pt x="312" y="18"/>
                  </a:lnTo>
                  <a:lnTo>
                    <a:pt x="324" y="27"/>
                  </a:lnTo>
                  <a:lnTo>
                    <a:pt x="332" y="36"/>
                  </a:lnTo>
                  <a:lnTo>
                    <a:pt x="344" y="42"/>
                  </a:lnTo>
                  <a:lnTo>
                    <a:pt x="353" y="50"/>
                  </a:lnTo>
                  <a:lnTo>
                    <a:pt x="359" y="56"/>
                  </a:lnTo>
                  <a:lnTo>
                    <a:pt x="365" y="65"/>
                  </a:lnTo>
                  <a:lnTo>
                    <a:pt x="371" y="74"/>
                  </a:lnTo>
                  <a:lnTo>
                    <a:pt x="374" y="83"/>
                  </a:lnTo>
                  <a:lnTo>
                    <a:pt x="383" y="83"/>
                  </a:lnTo>
                  <a:lnTo>
                    <a:pt x="398" y="86"/>
                  </a:lnTo>
                  <a:lnTo>
                    <a:pt x="460" y="154"/>
                  </a:lnTo>
                  <a:lnTo>
                    <a:pt x="463" y="220"/>
                  </a:lnTo>
                  <a:lnTo>
                    <a:pt x="454" y="247"/>
                  </a:lnTo>
                  <a:lnTo>
                    <a:pt x="445" y="270"/>
                  </a:lnTo>
                  <a:lnTo>
                    <a:pt x="433" y="291"/>
                  </a:lnTo>
                  <a:lnTo>
                    <a:pt x="421" y="312"/>
                  </a:lnTo>
                  <a:lnTo>
                    <a:pt x="407" y="333"/>
                  </a:lnTo>
                  <a:lnTo>
                    <a:pt x="395" y="350"/>
                  </a:lnTo>
                  <a:lnTo>
                    <a:pt x="380" y="368"/>
                  </a:lnTo>
                  <a:lnTo>
                    <a:pt x="368" y="383"/>
                  </a:lnTo>
                  <a:lnTo>
                    <a:pt x="353" y="395"/>
                  </a:lnTo>
                  <a:lnTo>
                    <a:pt x="306" y="386"/>
                  </a:lnTo>
                  <a:lnTo>
                    <a:pt x="321" y="383"/>
                  </a:lnTo>
                  <a:lnTo>
                    <a:pt x="335" y="374"/>
                  </a:lnTo>
                  <a:lnTo>
                    <a:pt x="347" y="365"/>
                  </a:lnTo>
                  <a:lnTo>
                    <a:pt x="356" y="353"/>
                  </a:lnTo>
                  <a:lnTo>
                    <a:pt x="365" y="345"/>
                  </a:lnTo>
                  <a:lnTo>
                    <a:pt x="371" y="333"/>
                  </a:lnTo>
                  <a:lnTo>
                    <a:pt x="377" y="318"/>
                  </a:lnTo>
                  <a:lnTo>
                    <a:pt x="377" y="306"/>
                  </a:lnTo>
                  <a:lnTo>
                    <a:pt x="377" y="297"/>
                  </a:lnTo>
                  <a:lnTo>
                    <a:pt x="371" y="285"/>
                  </a:lnTo>
                  <a:lnTo>
                    <a:pt x="365" y="273"/>
                  </a:lnTo>
                  <a:lnTo>
                    <a:pt x="356" y="264"/>
                  </a:lnTo>
                  <a:lnTo>
                    <a:pt x="341" y="255"/>
                  </a:lnTo>
                  <a:lnTo>
                    <a:pt x="326" y="252"/>
                  </a:lnTo>
                  <a:lnTo>
                    <a:pt x="315" y="252"/>
                  </a:lnTo>
                  <a:lnTo>
                    <a:pt x="306" y="249"/>
                  </a:lnTo>
                  <a:lnTo>
                    <a:pt x="297" y="249"/>
                  </a:lnTo>
                  <a:lnTo>
                    <a:pt x="291" y="252"/>
                  </a:lnTo>
                  <a:lnTo>
                    <a:pt x="288" y="258"/>
                  </a:lnTo>
                  <a:lnTo>
                    <a:pt x="288" y="267"/>
                  </a:lnTo>
                  <a:lnTo>
                    <a:pt x="288" y="285"/>
                  </a:lnTo>
                  <a:lnTo>
                    <a:pt x="282" y="294"/>
                  </a:lnTo>
                  <a:lnTo>
                    <a:pt x="279" y="297"/>
                  </a:lnTo>
                  <a:lnTo>
                    <a:pt x="282" y="294"/>
                  </a:lnTo>
                  <a:lnTo>
                    <a:pt x="282" y="288"/>
                  </a:lnTo>
                  <a:lnTo>
                    <a:pt x="282" y="285"/>
                  </a:lnTo>
                  <a:lnTo>
                    <a:pt x="279" y="279"/>
                  </a:lnTo>
                  <a:lnTo>
                    <a:pt x="273" y="273"/>
                  </a:lnTo>
                  <a:lnTo>
                    <a:pt x="285" y="264"/>
                  </a:lnTo>
                  <a:lnTo>
                    <a:pt x="285" y="258"/>
                  </a:lnTo>
                  <a:lnTo>
                    <a:pt x="282" y="255"/>
                  </a:lnTo>
                  <a:lnTo>
                    <a:pt x="273" y="252"/>
                  </a:lnTo>
                  <a:lnTo>
                    <a:pt x="264" y="247"/>
                  </a:lnTo>
                  <a:lnTo>
                    <a:pt x="255" y="238"/>
                  </a:lnTo>
                  <a:lnTo>
                    <a:pt x="246" y="229"/>
                  </a:lnTo>
                  <a:lnTo>
                    <a:pt x="243" y="211"/>
                  </a:lnTo>
                  <a:lnTo>
                    <a:pt x="237" y="190"/>
                  </a:lnTo>
                  <a:lnTo>
                    <a:pt x="229" y="175"/>
                  </a:lnTo>
                  <a:lnTo>
                    <a:pt x="217" y="160"/>
                  </a:lnTo>
                  <a:lnTo>
                    <a:pt x="208" y="146"/>
                  </a:lnTo>
                  <a:lnTo>
                    <a:pt x="196" y="137"/>
                  </a:lnTo>
                  <a:lnTo>
                    <a:pt x="184" y="128"/>
                  </a:lnTo>
                  <a:lnTo>
                    <a:pt x="169" y="119"/>
                  </a:lnTo>
                  <a:lnTo>
                    <a:pt x="157" y="113"/>
                  </a:lnTo>
                  <a:lnTo>
                    <a:pt x="145" y="110"/>
                  </a:lnTo>
                  <a:lnTo>
                    <a:pt x="131" y="107"/>
                  </a:lnTo>
                  <a:lnTo>
                    <a:pt x="116" y="107"/>
                  </a:lnTo>
                  <a:lnTo>
                    <a:pt x="104" y="107"/>
                  </a:lnTo>
                  <a:lnTo>
                    <a:pt x="89" y="110"/>
                  </a:lnTo>
                  <a:lnTo>
                    <a:pt x="77" y="116"/>
                  </a:lnTo>
                  <a:lnTo>
                    <a:pt x="62" y="119"/>
                  </a:lnTo>
                  <a:lnTo>
                    <a:pt x="47" y="125"/>
                  </a:lnTo>
                </a:path>
              </a:pathLst>
            </a:custGeom>
            <a:solidFill>
              <a:srgbClr val="000000"/>
            </a:solidFill>
            <a:ln w="12700" cap="rnd">
              <a:noFill/>
              <a:round/>
              <a:headEnd/>
              <a:tailEnd/>
            </a:ln>
          </p:spPr>
          <p:txBody>
            <a:bodyPr/>
            <a:lstStyle/>
            <a:p>
              <a:endParaRPr lang="en-US">
                <a:solidFill>
                  <a:srgbClr val="000000"/>
                </a:solidFill>
              </a:endParaRPr>
            </a:p>
          </p:txBody>
        </p:sp>
        <p:sp>
          <p:nvSpPr>
            <p:cNvPr id="28748" name="Freeform 652"/>
            <p:cNvSpPr>
              <a:spLocks/>
            </p:cNvSpPr>
            <p:nvPr/>
          </p:nvSpPr>
          <p:spPr bwMode="auto">
            <a:xfrm>
              <a:off x="4513" y="1351"/>
              <a:ext cx="55" cy="72"/>
            </a:xfrm>
            <a:custGeom>
              <a:avLst/>
              <a:gdLst>
                <a:gd name="T0" fmla="*/ 2 w 55"/>
                <a:gd name="T1" fmla="*/ 17 h 72"/>
                <a:gd name="T2" fmla="*/ 21 w 55"/>
                <a:gd name="T3" fmla="*/ 27 h 72"/>
                <a:gd name="T4" fmla="*/ 23 w 55"/>
                <a:gd name="T5" fmla="*/ 20 h 72"/>
                <a:gd name="T6" fmla="*/ 14 w 55"/>
                <a:gd name="T7" fmla="*/ 24 h 72"/>
                <a:gd name="T8" fmla="*/ 9 w 55"/>
                <a:gd name="T9" fmla="*/ 22 h 72"/>
                <a:gd name="T10" fmla="*/ 12 w 55"/>
                <a:gd name="T11" fmla="*/ 27 h 72"/>
                <a:gd name="T12" fmla="*/ 16 w 55"/>
                <a:gd name="T13" fmla="*/ 37 h 72"/>
                <a:gd name="T14" fmla="*/ 21 w 55"/>
                <a:gd name="T15" fmla="*/ 49 h 72"/>
                <a:gd name="T16" fmla="*/ 33 w 55"/>
                <a:gd name="T17" fmla="*/ 64 h 72"/>
                <a:gd name="T18" fmla="*/ 45 w 55"/>
                <a:gd name="T19" fmla="*/ 71 h 72"/>
                <a:gd name="T20" fmla="*/ 54 w 55"/>
                <a:gd name="T21" fmla="*/ 49 h 72"/>
                <a:gd name="T22" fmla="*/ 47 w 55"/>
                <a:gd name="T23" fmla="*/ 44 h 72"/>
                <a:gd name="T24" fmla="*/ 42 w 55"/>
                <a:gd name="T25" fmla="*/ 37 h 72"/>
                <a:gd name="T26" fmla="*/ 38 w 55"/>
                <a:gd name="T27" fmla="*/ 27 h 72"/>
                <a:gd name="T28" fmla="*/ 33 w 55"/>
                <a:gd name="T29" fmla="*/ 17 h 72"/>
                <a:gd name="T30" fmla="*/ 31 w 55"/>
                <a:gd name="T31" fmla="*/ 10 h 72"/>
                <a:gd name="T32" fmla="*/ 19 w 55"/>
                <a:gd name="T33" fmla="*/ 0 h 72"/>
                <a:gd name="T34" fmla="*/ 2 w 55"/>
                <a:gd name="T35" fmla="*/ 10 h 72"/>
                <a:gd name="T36" fmla="*/ 0 w 55"/>
                <a:gd name="T37" fmla="*/ 22 h 72"/>
                <a:gd name="T38" fmla="*/ 19 w 55"/>
                <a:gd name="T39" fmla="*/ 32 h 72"/>
                <a:gd name="T40" fmla="*/ 0 w 55"/>
                <a:gd name="T41" fmla="*/ 22 h 72"/>
                <a:gd name="T42" fmla="*/ 0 w 55"/>
                <a:gd name="T43" fmla="*/ 27 h 72"/>
                <a:gd name="T44" fmla="*/ 0 w 55"/>
                <a:gd name="T45" fmla="*/ 32 h 72"/>
                <a:gd name="T46" fmla="*/ 5 w 55"/>
                <a:gd name="T47" fmla="*/ 34 h 72"/>
                <a:gd name="T48" fmla="*/ 7 w 55"/>
                <a:gd name="T49" fmla="*/ 37 h 72"/>
                <a:gd name="T50" fmla="*/ 12 w 55"/>
                <a:gd name="T51" fmla="*/ 37 h 72"/>
                <a:gd name="T52" fmla="*/ 16 w 55"/>
                <a:gd name="T53" fmla="*/ 37 h 72"/>
                <a:gd name="T54" fmla="*/ 19 w 55"/>
                <a:gd name="T55" fmla="*/ 32 h 72"/>
                <a:gd name="T56" fmla="*/ 21 w 55"/>
                <a:gd name="T57" fmla="*/ 27 h 72"/>
                <a:gd name="T58" fmla="*/ 2 w 55"/>
                <a:gd name="T59" fmla="*/ 17 h 7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5"/>
                <a:gd name="T91" fmla="*/ 0 h 72"/>
                <a:gd name="T92" fmla="*/ 55 w 55"/>
                <a:gd name="T93" fmla="*/ 72 h 7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5" h="72">
                  <a:moveTo>
                    <a:pt x="2" y="17"/>
                  </a:moveTo>
                  <a:lnTo>
                    <a:pt x="21" y="27"/>
                  </a:lnTo>
                  <a:lnTo>
                    <a:pt x="23" y="20"/>
                  </a:lnTo>
                  <a:lnTo>
                    <a:pt x="14" y="24"/>
                  </a:lnTo>
                  <a:lnTo>
                    <a:pt x="9" y="22"/>
                  </a:lnTo>
                  <a:lnTo>
                    <a:pt x="12" y="27"/>
                  </a:lnTo>
                  <a:lnTo>
                    <a:pt x="16" y="37"/>
                  </a:lnTo>
                  <a:lnTo>
                    <a:pt x="21" y="49"/>
                  </a:lnTo>
                  <a:lnTo>
                    <a:pt x="33" y="64"/>
                  </a:lnTo>
                  <a:lnTo>
                    <a:pt x="45" y="71"/>
                  </a:lnTo>
                  <a:lnTo>
                    <a:pt x="54" y="49"/>
                  </a:lnTo>
                  <a:lnTo>
                    <a:pt x="47" y="44"/>
                  </a:lnTo>
                  <a:lnTo>
                    <a:pt x="42" y="37"/>
                  </a:lnTo>
                  <a:lnTo>
                    <a:pt x="38" y="27"/>
                  </a:lnTo>
                  <a:lnTo>
                    <a:pt x="33" y="17"/>
                  </a:lnTo>
                  <a:lnTo>
                    <a:pt x="31" y="10"/>
                  </a:lnTo>
                  <a:lnTo>
                    <a:pt x="19" y="0"/>
                  </a:lnTo>
                  <a:lnTo>
                    <a:pt x="2" y="10"/>
                  </a:lnTo>
                  <a:lnTo>
                    <a:pt x="0" y="22"/>
                  </a:lnTo>
                  <a:lnTo>
                    <a:pt x="19" y="32"/>
                  </a:lnTo>
                  <a:lnTo>
                    <a:pt x="0" y="22"/>
                  </a:lnTo>
                  <a:lnTo>
                    <a:pt x="0" y="27"/>
                  </a:lnTo>
                  <a:lnTo>
                    <a:pt x="0" y="32"/>
                  </a:lnTo>
                  <a:lnTo>
                    <a:pt x="5" y="34"/>
                  </a:lnTo>
                  <a:lnTo>
                    <a:pt x="7" y="37"/>
                  </a:lnTo>
                  <a:lnTo>
                    <a:pt x="12" y="37"/>
                  </a:lnTo>
                  <a:lnTo>
                    <a:pt x="16" y="37"/>
                  </a:lnTo>
                  <a:lnTo>
                    <a:pt x="19" y="32"/>
                  </a:lnTo>
                  <a:lnTo>
                    <a:pt x="21" y="27"/>
                  </a:lnTo>
                  <a:lnTo>
                    <a:pt x="2" y="17"/>
                  </a:lnTo>
                </a:path>
              </a:pathLst>
            </a:custGeom>
            <a:solidFill>
              <a:srgbClr val="000000"/>
            </a:solidFill>
            <a:ln w="12700" cap="rnd">
              <a:noFill/>
              <a:round/>
              <a:headEnd/>
              <a:tailEnd/>
            </a:ln>
          </p:spPr>
          <p:txBody>
            <a:bodyPr/>
            <a:lstStyle/>
            <a:p>
              <a:endParaRPr lang="en-US">
                <a:solidFill>
                  <a:srgbClr val="000000"/>
                </a:solidFill>
              </a:endParaRPr>
            </a:p>
          </p:txBody>
        </p:sp>
        <p:sp>
          <p:nvSpPr>
            <p:cNvPr id="28749" name="Freeform 653"/>
            <p:cNvSpPr>
              <a:spLocks/>
            </p:cNvSpPr>
            <p:nvPr/>
          </p:nvSpPr>
          <p:spPr bwMode="auto">
            <a:xfrm>
              <a:off x="4517" y="1281"/>
              <a:ext cx="134" cy="93"/>
            </a:xfrm>
            <a:custGeom>
              <a:avLst/>
              <a:gdLst>
                <a:gd name="T0" fmla="*/ 125 w 134"/>
                <a:gd name="T1" fmla="*/ 5 h 93"/>
                <a:gd name="T2" fmla="*/ 125 w 134"/>
                <a:gd name="T3" fmla="*/ 3 h 93"/>
                <a:gd name="T4" fmla="*/ 106 w 134"/>
                <a:gd name="T5" fmla="*/ 0 h 93"/>
                <a:gd name="T6" fmla="*/ 90 w 134"/>
                <a:gd name="T7" fmla="*/ 0 h 93"/>
                <a:gd name="T8" fmla="*/ 73 w 134"/>
                <a:gd name="T9" fmla="*/ 3 h 93"/>
                <a:gd name="T10" fmla="*/ 60 w 134"/>
                <a:gd name="T11" fmla="*/ 13 h 93"/>
                <a:gd name="T12" fmla="*/ 46 w 134"/>
                <a:gd name="T13" fmla="*/ 23 h 93"/>
                <a:gd name="T14" fmla="*/ 33 w 134"/>
                <a:gd name="T15" fmla="*/ 38 h 93"/>
                <a:gd name="T16" fmla="*/ 16 w 134"/>
                <a:gd name="T17" fmla="*/ 56 h 93"/>
                <a:gd name="T18" fmla="*/ 0 w 134"/>
                <a:gd name="T19" fmla="*/ 77 h 93"/>
                <a:gd name="T20" fmla="*/ 19 w 134"/>
                <a:gd name="T21" fmla="*/ 92 h 93"/>
                <a:gd name="T22" fmla="*/ 38 w 134"/>
                <a:gd name="T23" fmla="*/ 72 h 93"/>
                <a:gd name="T24" fmla="*/ 54 w 134"/>
                <a:gd name="T25" fmla="*/ 54 h 93"/>
                <a:gd name="T26" fmla="*/ 68 w 134"/>
                <a:gd name="T27" fmla="*/ 41 h 93"/>
                <a:gd name="T28" fmla="*/ 76 w 134"/>
                <a:gd name="T29" fmla="*/ 31 h 93"/>
                <a:gd name="T30" fmla="*/ 87 w 134"/>
                <a:gd name="T31" fmla="*/ 26 h 93"/>
                <a:gd name="T32" fmla="*/ 92 w 134"/>
                <a:gd name="T33" fmla="*/ 23 h 93"/>
                <a:gd name="T34" fmla="*/ 103 w 134"/>
                <a:gd name="T35" fmla="*/ 26 h 93"/>
                <a:gd name="T36" fmla="*/ 114 w 134"/>
                <a:gd name="T37" fmla="*/ 28 h 93"/>
                <a:gd name="T38" fmla="*/ 122 w 134"/>
                <a:gd name="T39" fmla="*/ 28 h 93"/>
                <a:gd name="T40" fmla="*/ 128 w 134"/>
                <a:gd name="T41" fmla="*/ 28 h 93"/>
                <a:gd name="T42" fmla="*/ 130 w 134"/>
                <a:gd name="T43" fmla="*/ 23 h 93"/>
                <a:gd name="T44" fmla="*/ 133 w 134"/>
                <a:gd name="T45" fmla="*/ 18 h 93"/>
                <a:gd name="T46" fmla="*/ 133 w 134"/>
                <a:gd name="T47" fmla="*/ 15 h 93"/>
                <a:gd name="T48" fmla="*/ 133 w 134"/>
                <a:gd name="T49" fmla="*/ 10 h 93"/>
                <a:gd name="T50" fmla="*/ 130 w 134"/>
                <a:gd name="T51" fmla="*/ 5 h 93"/>
                <a:gd name="T52" fmla="*/ 125 w 134"/>
                <a:gd name="T53" fmla="*/ 3 h 93"/>
                <a:gd name="T54" fmla="*/ 125 w 134"/>
                <a:gd name="T55" fmla="*/ 5 h 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34"/>
                <a:gd name="T85" fmla="*/ 0 h 93"/>
                <a:gd name="T86" fmla="*/ 134 w 134"/>
                <a:gd name="T87" fmla="*/ 93 h 9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34" h="93">
                  <a:moveTo>
                    <a:pt x="125" y="5"/>
                  </a:moveTo>
                  <a:lnTo>
                    <a:pt x="125" y="3"/>
                  </a:lnTo>
                  <a:lnTo>
                    <a:pt x="106" y="0"/>
                  </a:lnTo>
                  <a:lnTo>
                    <a:pt x="90" y="0"/>
                  </a:lnTo>
                  <a:lnTo>
                    <a:pt x="73" y="3"/>
                  </a:lnTo>
                  <a:lnTo>
                    <a:pt x="60" y="13"/>
                  </a:lnTo>
                  <a:lnTo>
                    <a:pt x="46" y="23"/>
                  </a:lnTo>
                  <a:lnTo>
                    <a:pt x="33" y="38"/>
                  </a:lnTo>
                  <a:lnTo>
                    <a:pt x="16" y="56"/>
                  </a:lnTo>
                  <a:lnTo>
                    <a:pt x="0" y="77"/>
                  </a:lnTo>
                  <a:lnTo>
                    <a:pt x="19" y="92"/>
                  </a:lnTo>
                  <a:lnTo>
                    <a:pt x="38" y="72"/>
                  </a:lnTo>
                  <a:lnTo>
                    <a:pt x="54" y="54"/>
                  </a:lnTo>
                  <a:lnTo>
                    <a:pt x="68" y="41"/>
                  </a:lnTo>
                  <a:lnTo>
                    <a:pt x="76" y="31"/>
                  </a:lnTo>
                  <a:lnTo>
                    <a:pt x="87" y="26"/>
                  </a:lnTo>
                  <a:lnTo>
                    <a:pt x="92" y="23"/>
                  </a:lnTo>
                  <a:lnTo>
                    <a:pt x="103" y="26"/>
                  </a:lnTo>
                  <a:lnTo>
                    <a:pt x="114" y="28"/>
                  </a:lnTo>
                  <a:lnTo>
                    <a:pt x="122" y="28"/>
                  </a:lnTo>
                  <a:lnTo>
                    <a:pt x="128" y="28"/>
                  </a:lnTo>
                  <a:lnTo>
                    <a:pt x="130" y="23"/>
                  </a:lnTo>
                  <a:lnTo>
                    <a:pt x="133" y="18"/>
                  </a:lnTo>
                  <a:lnTo>
                    <a:pt x="133" y="15"/>
                  </a:lnTo>
                  <a:lnTo>
                    <a:pt x="133" y="10"/>
                  </a:lnTo>
                  <a:lnTo>
                    <a:pt x="130" y="5"/>
                  </a:lnTo>
                  <a:lnTo>
                    <a:pt x="125" y="3"/>
                  </a:lnTo>
                  <a:lnTo>
                    <a:pt x="125" y="5"/>
                  </a:lnTo>
                </a:path>
              </a:pathLst>
            </a:custGeom>
            <a:solidFill>
              <a:srgbClr val="000000"/>
            </a:solidFill>
            <a:ln w="12700" cap="rnd">
              <a:noFill/>
              <a:round/>
              <a:headEnd/>
              <a:tailEnd/>
            </a:ln>
          </p:spPr>
          <p:txBody>
            <a:bodyPr/>
            <a:lstStyle/>
            <a:p>
              <a:endParaRPr lang="en-US">
                <a:solidFill>
                  <a:srgbClr val="000000"/>
                </a:solidFill>
              </a:endParaRPr>
            </a:p>
          </p:txBody>
        </p:sp>
        <p:sp>
          <p:nvSpPr>
            <p:cNvPr id="28750" name="Freeform 654"/>
            <p:cNvSpPr>
              <a:spLocks/>
            </p:cNvSpPr>
            <p:nvPr/>
          </p:nvSpPr>
          <p:spPr bwMode="auto">
            <a:xfrm>
              <a:off x="4648" y="1288"/>
              <a:ext cx="42" cy="31"/>
            </a:xfrm>
            <a:custGeom>
              <a:avLst/>
              <a:gdLst>
                <a:gd name="T0" fmla="*/ 29 w 42"/>
                <a:gd name="T1" fmla="*/ 11 h 31"/>
                <a:gd name="T2" fmla="*/ 35 w 42"/>
                <a:gd name="T3" fmla="*/ 11 h 31"/>
                <a:gd name="T4" fmla="*/ 8 w 42"/>
                <a:gd name="T5" fmla="*/ 0 h 31"/>
                <a:gd name="T6" fmla="*/ 0 w 42"/>
                <a:gd name="T7" fmla="*/ 17 h 31"/>
                <a:gd name="T8" fmla="*/ 27 w 42"/>
                <a:gd name="T9" fmla="*/ 30 h 31"/>
                <a:gd name="T10" fmla="*/ 35 w 42"/>
                <a:gd name="T11" fmla="*/ 30 h 31"/>
                <a:gd name="T12" fmla="*/ 27 w 42"/>
                <a:gd name="T13" fmla="*/ 30 h 31"/>
                <a:gd name="T14" fmla="*/ 31 w 42"/>
                <a:gd name="T15" fmla="*/ 30 h 31"/>
                <a:gd name="T16" fmla="*/ 35 w 42"/>
                <a:gd name="T17" fmla="*/ 30 h 31"/>
                <a:gd name="T18" fmla="*/ 37 w 42"/>
                <a:gd name="T19" fmla="*/ 28 h 31"/>
                <a:gd name="T20" fmla="*/ 41 w 42"/>
                <a:gd name="T21" fmla="*/ 24 h 31"/>
                <a:gd name="T22" fmla="*/ 41 w 42"/>
                <a:gd name="T23" fmla="*/ 21 h 31"/>
                <a:gd name="T24" fmla="*/ 41 w 42"/>
                <a:gd name="T25" fmla="*/ 17 h 31"/>
                <a:gd name="T26" fmla="*/ 39 w 42"/>
                <a:gd name="T27" fmla="*/ 15 h 31"/>
                <a:gd name="T28" fmla="*/ 35 w 42"/>
                <a:gd name="T29" fmla="*/ 11 h 31"/>
                <a:gd name="T30" fmla="*/ 29 w 42"/>
                <a:gd name="T31" fmla="*/ 11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2"/>
                <a:gd name="T49" fmla="*/ 0 h 31"/>
                <a:gd name="T50" fmla="*/ 42 w 42"/>
                <a:gd name="T51" fmla="*/ 31 h 3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2" h="31">
                  <a:moveTo>
                    <a:pt x="29" y="11"/>
                  </a:moveTo>
                  <a:lnTo>
                    <a:pt x="35" y="11"/>
                  </a:lnTo>
                  <a:lnTo>
                    <a:pt x="8" y="0"/>
                  </a:lnTo>
                  <a:lnTo>
                    <a:pt x="0" y="17"/>
                  </a:lnTo>
                  <a:lnTo>
                    <a:pt x="27" y="30"/>
                  </a:lnTo>
                  <a:lnTo>
                    <a:pt x="35" y="30"/>
                  </a:lnTo>
                  <a:lnTo>
                    <a:pt x="27" y="30"/>
                  </a:lnTo>
                  <a:lnTo>
                    <a:pt x="31" y="30"/>
                  </a:lnTo>
                  <a:lnTo>
                    <a:pt x="35" y="30"/>
                  </a:lnTo>
                  <a:lnTo>
                    <a:pt x="37" y="28"/>
                  </a:lnTo>
                  <a:lnTo>
                    <a:pt x="41" y="24"/>
                  </a:lnTo>
                  <a:lnTo>
                    <a:pt x="41" y="21"/>
                  </a:lnTo>
                  <a:lnTo>
                    <a:pt x="41" y="17"/>
                  </a:lnTo>
                  <a:lnTo>
                    <a:pt x="39" y="15"/>
                  </a:lnTo>
                  <a:lnTo>
                    <a:pt x="35" y="11"/>
                  </a:lnTo>
                  <a:lnTo>
                    <a:pt x="29" y="11"/>
                  </a:lnTo>
                </a:path>
              </a:pathLst>
            </a:custGeom>
            <a:solidFill>
              <a:srgbClr val="000000"/>
            </a:solidFill>
            <a:ln w="12700" cap="rnd">
              <a:noFill/>
              <a:round/>
              <a:headEnd/>
              <a:tailEnd/>
            </a:ln>
          </p:spPr>
          <p:txBody>
            <a:bodyPr/>
            <a:lstStyle/>
            <a:p>
              <a:endParaRPr lang="en-US">
                <a:solidFill>
                  <a:srgbClr val="000000"/>
                </a:solidFill>
              </a:endParaRPr>
            </a:p>
          </p:txBody>
        </p:sp>
        <p:sp>
          <p:nvSpPr>
            <p:cNvPr id="28751" name="Freeform 655"/>
            <p:cNvSpPr>
              <a:spLocks/>
            </p:cNvSpPr>
            <p:nvPr/>
          </p:nvSpPr>
          <p:spPr bwMode="auto">
            <a:xfrm>
              <a:off x="4689" y="1291"/>
              <a:ext cx="162" cy="28"/>
            </a:xfrm>
            <a:custGeom>
              <a:avLst/>
              <a:gdLst>
                <a:gd name="T0" fmla="*/ 155 w 162"/>
                <a:gd name="T1" fmla="*/ 7 h 28"/>
                <a:gd name="T2" fmla="*/ 153 w 162"/>
                <a:gd name="T3" fmla="*/ 5 h 28"/>
                <a:gd name="T4" fmla="*/ 133 w 162"/>
                <a:gd name="T5" fmla="*/ 4 h 28"/>
                <a:gd name="T6" fmla="*/ 114 w 162"/>
                <a:gd name="T7" fmla="*/ 2 h 28"/>
                <a:gd name="T8" fmla="*/ 97 w 162"/>
                <a:gd name="T9" fmla="*/ 0 h 28"/>
                <a:gd name="T10" fmla="*/ 78 w 162"/>
                <a:gd name="T11" fmla="*/ 0 h 28"/>
                <a:gd name="T12" fmla="*/ 58 w 162"/>
                <a:gd name="T13" fmla="*/ 0 h 28"/>
                <a:gd name="T14" fmla="*/ 39 w 162"/>
                <a:gd name="T15" fmla="*/ 2 h 28"/>
                <a:gd name="T16" fmla="*/ 19 w 162"/>
                <a:gd name="T17" fmla="*/ 5 h 28"/>
                <a:gd name="T18" fmla="*/ 0 w 162"/>
                <a:gd name="T19" fmla="*/ 9 h 28"/>
                <a:gd name="T20" fmla="*/ 8 w 162"/>
                <a:gd name="T21" fmla="*/ 27 h 28"/>
                <a:gd name="T22" fmla="*/ 25 w 162"/>
                <a:gd name="T23" fmla="*/ 23 h 28"/>
                <a:gd name="T24" fmla="*/ 44 w 162"/>
                <a:gd name="T25" fmla="*/ 20 h 28"/>
                <a:gd name="T26" fmla="*/ 61 w 162"/>
                <a:gd name="T27" fmla="*/ 18 h 28"/>
                <a:gd name="T28" fmla="*/ 78 w 162"/>
                <a:gd name="T29" fmla="*/ 18 h 28"/>
                <a:gd name="T30" fmla="*/ 94 w 162"/>
                <a:gd name="T31" fmla="*/ 18 h 28"/>
                <a:gd name="T32" fmla="*/ 111 w 162"/>
                <a:gd name="T33" fmla="*/ 18 h 28"/>
                <a:gd name="T34" fmla="*/ 128 w 162"/>
                <a:gd name="T35" fmla="*/ 22 h 28"/>
                <a:gd name="T36" fmla="*/ 142 w 162"/>
                <a:gd name="T37" fmla="*/ 23 h 28"/>
                <a:gd name="T38" fmla="*/ 139 w 162"/>
                <a:gd name="T39" fmla="*/ 22 h 28"/>
                <a:gd name="T40" fmla="*/ 142 w 162"/>
                <a:gd name="T41" fmla="*/ 23 h 28"/>
                <a:gd name="T42" fmla="*/ 150 w 162"/>
                <a:gd name="T43" fmla="*/ 25 h 28"/>
                <a:gd name="T44" fmla="*/ 155 w 162"/>
                <a:gd name="T45" fmla="*/ 23 h 28"/>
                <a:gd name="T46" fmla="*/ 158 w 162"/>
                <a:gd name="T47" fmla="*/ 22 h 28"/>
                <a:gd name="T48" fmla="*/ 161 w 162"/>
                <a:gd name="T49" fmla="*/ 18 h 28"/>
                <a:gd name="T50" fmla="*/ 161 w 162"/>
                <a:gd name="T51" fmla="*/ 14 h 28"/>
                <a:gd name="T52" fmla="*/ 161 w 162"/>
                <a:gd name="T53" fmla="*/ 11 h 28"/>
                <a:gd name="T54" fmla="*/ 155 w 162"/>
                <a:gd name="T55" fmla="*/ 7 h 28"/>
                <a:gd name="T56" fmla="*/ 153 w 162"/>
                <a:gd name="T57" fmla="*/ 5 h 28"/>
                <a:gd name="T58" fmla="*/ 155 w 162"/>
                <a:gd name="T59" fmla="*/ 7 h 2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2"/>
                <a:gd name="T91" fmla="*/ 0 h 28"/>
                <a:gd name="T92" fmla="*/ 162 w 162"/>
                <a:gd name="T93" fmla="*/ 28 h 2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2" h="28">
                  <a:moveTo>
                    <a:pt x="155" y="7"/>
                  </a:moveTo>
                  <a:lnTo>
                    <a:pt x="153" y="5"/>
                  </a:lnTo>
                  <a:lnTo>
                    <a:pt x="133" y="4"/>
                  </a:lnTo>
                  <a:lnTo>
                    <a:pt x="114" y="2"/>
                  </a:lnTo>
                  <a:lnTo>
                    <a:pt x="97" y="0"/>
                  </a:lnTo>
                  <a:lnTo>
                    <a:pt x="78" y="0"/>
                  </a:lnTo>
                  <a:lnTo>
                    <a:pt x="58" y="0"/>
                  </a:lnTo>
                  <a:lnTo>
                    <a:pt x="39" y="2"/>
                  </a:lnTo>
                  <a:lnTo>
                    <a:pt x="19" y="5"/>
                  </a:lnTo>
                  <a:lnTo>
                    <a:pt x="0" y="9"/>
                  </a:lnTo>
                  <a:lnTo>
                    <a:pt x="8" y="27"/>
                  </a:lnTo>
                  <a:lnTo>
                    <a:pt x="25" y="23"/>
                  </a:lnTo>
                  <a:lnTo>
                    <a:pt x="44" y="20"/>
                  </a:lnTo>
                  <a:lnTo>
                    <a:pt x="61" y="18"/>
                  </a:lnTo>
                  <a:lnTo>
                    <a:pt x="78" y="18"/>
                  </a:lnTo>
                  <a:lnTo>
                    <a:pt x="94" y="18"/>
                  </a:lnTo>
                  <a:lnTo>
                    <a:pt x="111" y="18"/>
                  </a:lnTo>
                  <a:lnTo>
                    <a:pt x="128" y="22"/>
                  </a:lnTo>
                  <a:lnTo>
                    <a:pt x="142" y="23"/>
                  </a:lnTo>
                  <a:lnTo>
                    <a:pt x="139" y="22"/>
                  </a:lnTo>
                  <a:lnTo>
                    <a:pt x="142" y="23"/>
                  </a:lnTo>
                  <a:lnTo>
                    <a:pt x="150" y="25"/>
                  </a:lnTo>
                  <a:lnTo>
                    <a:pt x="155" y="23"/>
                  </a:lnTo>
                  <a:lnTo>
                    <a:pt x="158" y="22"/>
                  </a:lnTo>
                  <a:lnTo>
                    <a:pt x="161" y="18"/>
                  </a:lnTo>
                  <a:lnTo>
                    <a:pt x="161" y="14"/>
                  </a:lnTo>
                  <a:lnTo>
                    <a:pt x="161" y="11"/>
                  </a:lnTo>
                  <a:lnTo>
                    <a:pt x="155" y="7"/>
                  </a:lnTo>
                  <a:lnTo>
                    <a:pt x="153" y="5"/>
                  </a:lnTo>
                  <a:lnTo>
                    <a:pt x="155" y="7"/>
                  </a:lnTo>
                </a:path>
              </a:pathLst>
            </a:custGeom>
            <a:solidFill>
              <a:srgbClr val="000000"/>
            </a:solidFill>
            <a:ln w="12700" cap="rnd">
              <a:noFill/>
              <a:round/>
              <a:headEnd/>
              <a:tailEnd/>
            </a:ln>
          </p:spPr>
          <p:txBody>
            <a:bodyPr/>
            <a:lstStyle/>
            <a:p>
              <a:endParaRPr lang="en-US">
                <a:solidFill>
                  <a:srgbClr val="000000"/>
                </a:solidFill>
              </a:endParaRPr>
            </a:p>
          </p:txBody>
        </p:sp>
        <p:sp>
          <p:nvSpPr>
            <p:cNvPr id="28752" name="Freeform 656"/>
            <p:cNvSpPr>
              <a:spLocks/>
            </p:cNvSpPr>
            <p:nvPr/>
          </p:nvSpPr>
          <p:spPr bwMode="auto">
            <a:xfrm>
              <a:off x="4845" y="1303"/>
              <a:ext cx="70" cy="78"/>
            </a:xfrm>
            <a:custGeom>
              <a:avLst/>
              <a:gdLst>
                <a:gd name="T0" fmla="*/ 57 w 70"/>
                <a:gd name="T1" fmla="*/ 52 h 78"/>
                <a:gd name="T2" fmla="*/ 69 w 70"/>
                <a:gd name="T3" fmla="*/ 62 h 78"/>
                <a:gd name="T4" fmla="*/ 64 w 70"/>
                <a:gd name="T5" fmla="*/ 52 h 78"/>
                <a:gd name="T6" fmla="*/ 62 w 70"/>
                <a:gd name="T7" fmla="*/ 45 h 78"/>
                <a:gd name="T8" fmla="*/ 55 w 70"/>
                <a:gd name="T9" fmla="*/ 35 h 78"/>
                <a:gd name="T10" fmla="*/ 48 w 70"/>
                <a:gd name="T11" fmla="*/ 27 h 78"/>
                <a:gd name="T12" fmla="*/ 40 w 70"/>
                <a:gd name="T13" fmla="*/ 20 h 78"/>
                <a:gd name="T14" fmla="*/ 31 w 70"/>
                <a:gd name="T15" fmla="*/ 15 h 78"/>
                <a:gd name="T16" fmla="*/ 24 w 70"/>
                <a:gd name="T17" fmla="*/ 7 h 78"/>
                <a:gd name="T18" fmla="*/ 14 w 70"/>
                <a:gd name="T19" fmla="*/ 0 h 78"/>
                <a:gd name="T20" fmla="*/ 0 w 70"/>
                <a:gd name="T21" fmla="*/ 20 h 78"/>
                <a:gd name="T22" fmla="*/ 10 w 70"/>
                <a:gd name="T23" fmla="*/ 27 h 78"/>
                <a:gd name="T24" fmla="*/ 17 w 70"/>
                <a:gd name="T25" fmla="*/ 35 h 78"/>
                <a:gd name="T26" fmla="*/ 26 w 70"/>
                <a:gd name="T27" fmla="*/ 40 h 78"/>
                <a:gd name="T28" fmla="*/ 31 w 70"/>
                <a:gd name="T29" fmla="*/ 47 h 78"/>
                <a:gd name="T30" fmla="*/ 36 w 70"/>
                <a:gd name="T31" fmla="*/ 52 h 78"/>
                <a:gd name="T32" fmla="*/ 40 w 70"/>
                <a:gd name="T33" fmla="*/ 57 h 78"/>
                <a:gd name="T34" fmla="*/ 43 w 70"/>
                <a:gd name="T35" fmla="*/ 62 h 78"/>
                <a:gd name="T36" fmla="*/ 45 w 70"/>
                <a:gd name="T37" fmla="*/ 67 h 78"/>
                <a:gd name="T38" fmla="*/ 57 w 70"/>
                <a:gd name="T39" fmla="*/ 77 h 78"/>
                <a:gd name="T40" fmla="*/ 45 w 70"/>
                <a:gd name="T41" fmla="*/ 67 h 78"/>
                <a:gd name="T42" fmla="*/ 45 w 70"/>
                <a:gd name="T43" fmla="*/ 72 h 78"/>
                <a:gd name="T44" fmla="*/ 50 w 70"/>
                <a:gd name="T45" fmla="*/ 75 h 78"/>
                <a:gd name="T46" fmla="*/ 52 w 70"/>
                <a:gd name="T47" fmla="*/ 77 h 78"/>
                <a:gd name="T48" fmla="*/ 57 w 70"/>
                <a:gd name="T49" fmla="*/ 77 h 78"/>
                <a:gd name="T50" fmla="*/ 62 w 70"/>
                <a:gd name="T51" fmla="*/ 75 h 78"/>
                <a:gd name="T52" fmla="*/ 64 w 70"/>
                <a:gd name="T53" fmla="*/ 72 h 78"/>
                <a:gd name="T54" fmla="*/ 67 w 70"/>
                <a:gd name="T55" fmla="*/ 70 h 78"/>
                <a:gd name="T56" fmla="*/ 69 w 70"/>
                <a:gd name="T57" fmla="*/ 62 h 78"/>
                <a:gd name="T58" fmla="*/ 57 w 70"/>
                <a:gd name="T59" fmla="*/ 52 h 7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0"/>
                <a:gd name="T91" fmla="*/ 0 h 78"/>
                <a:gd name="T92" fmla="*/ 70 w 70"/>
                <a:gd name="T93" fmla="*/ 78 h 7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0" h="78">
                  <a:moveTo>
                    <a:pt x="57" y="52"/>
                  </a:moveTo>
                  <a:lnTo>
                    <a:pt x="69" y="62"/>
                  </a:lnTo>
                  <a:lnTo>
                    <a:pt x="64" y="52"/>
                  </a:lnTo>
                  <a:lnTo>
                    <a:pt x="62" y="45"/>
                  </a:lnTo>
                  <a:lnTo>
                    <a:pt x="55" y="35"/>
                  </a:lnTo>
                  <a:lnTo>
                    <a:pt x="48" y="27"/>
                  </a:lnTo>
                  <a:lnTo>
                    <a:pt x="40" y="20"/>
                  </a:lnTo>
                  <a:lnTo>
                    <a:pt x="31" y="15"/>
                  </a:lnTo>
                  <a:lnTo>
                    <a:pt x="24" y="7"/>
                  </a:lnTo>
                  <a:lnTo>
                    <a:pt x="14" y="0"/>
                  </a:lnTo>
                  <a:lnTo>
                    <a:pt x="0" y="20"/>
                  </a:lnTo>
                  <a:lnTo>
                    <a:pt x="10" y="27"/>
                  </a:lnTo>
                  <a:lnTo>
                    <a:pt x="17" y="35"/>
                  </a:lnTo>
                  <a:lnTo>
                    <a:pt x="26" y="40"/>
                  </a:lnTo>
                  <a:lnTo>
                    <a:pt x="31" y="47"/>
                  </a:lnTo>
                  <a:lnTo>
                    <a:pt x="36" y="52"/>
                  </a:lnTo>
                  <a:lnTo>
                    <a:pt x="40" y="57"/>
                  </a:lnTo>
                  <a:lnTo>
                    <a:pt x="43" y="62"/>
                  </a:lnTo>
                  <a:lnTo>
                    <a:pt x="45" y="67"/>
                  </a:lnTo>
                  <a:lnTo>
                    <a:pt x="57" y="77"/>
                  </a:lnTo>
                  <a:lnTo>
                    <a:pt x="45" y="67"/>
                  </a:lnTo>
                  <a:lnTo>
                    <a:pt x="45" y="72"/>
                  </a:lnTo>
                  <a:lnTo>
                    <a:pt x="50" y="75"/>
                  </a:lnTo>
                  <a:lnTo>
                    <a:pt x="52" y="77"/>
                  </a:lnTo>
                  <a:lnTo>
                    <a:pt x="57" y="77"/>
                  </a:lnTo>
                  <a:lnTo>
                    <a:pt x="62" y="75"/>
                  </a:lnTo>
                  <a:lnTo>
                    <a:pt x="64" y="72"/>
                  </a:lnTo>
                  <a:lnTo>
                    <a:pt x="67" y="70"/>
                  </a:lnTo>
                  <a:lnTo>
                    <a:pt x="69" y="62"/>
                  </a:lnTo>
                  <a:lnTo>
                    <a:pt x="57" y="52"/>
                  </a:lnTo>
                </a:path>
              </a:pathLst>
            </a:custGeom>
            <a:solidFill>
              <a:srgbClr val="000000"/>
            </a:solidFill>
            <a:ln w="12700" cap="rnd">
              <a:noFill/>
              <a:round/>
              <a:headEnd/>
              <a:tailEnd/>
            </a:ln>
          </p:spPr>
          <p:txBody>
            <a:bodyPr/>
            <a:lstStyle/>
            <a:p>
              <a:endParaRPr lang="en-US">
                <a:solidFill>
                  <a:srgbClr val="000000"/>
                </a:solidFill>
              </a:endParaRPr>
            </a:p>
          </p:txBody>
        </p:sp>
        <p:sp>
          <p:nvSpPr>
            <p:cNvPr id="28753" name="Freeform 657"/>
            <p:cNvSpPr>
              <a:spLocks/>
            </p:cNvSpPr>
            <p:nvPr/>
          </p:nvSpPr>
          <p:spPr bwMode="auto">
            <a:xfrm>
              <a:off x="4791" y="1544"/>
              <a:ext cx="128" cy="160"/>
            </a:xfrm>
            <a:custGeom>
              <a:avLst/>
              <a:gdLst>
                <a:gd name="T0" fmla="*/ 81 w 128"/>
                <a:gd name="T1" fmla="*/ 30 h 160"/>
                <a:gd name="T2" fmla="*/ 76 w 128"/>
                <a:gd name="T3" fmla="*/ 27 h 160"/>
                <a:gd name="T4" fmla="*/ 84 w 128"/>
                <a:gd name="T5" fmla="*/ 36 h 160"/>
                <a:gd name="T6" fmla="*/ 92 w 128"/>
                <a:gd name="T7" fmla="*/ 41 h 160"/>
                <a:gd name="T8" fmla="*/ 97 w 128"/>
                <a:gd name="T9" fmla="*/ 49 h 160"/>
                <a:gd name="T10" fmla="*/ 100 w 128"/>
                <a:gd name="T11" fmla="*/ 58 h 160"/>
                <a:gd name="T12" fmla="*/ 100 w 128"/>
                <a:gd name="T13" fmla="*/ 63 h 160"/>
                <a:gd name="T14" fmla="*/ 100 w 128"/>
                <a:gd name="T15" fmla="*/ 71 h 160"/>
                <a:gd name="T16" fmla="*/ 97 w 128"/>
                <a:gd name="T17" fmla="*/ 82 h 160"/>
                <a:gd name="T18" fmla="*/ 92 w 128"/>
                <a:gd name="T19" fmla="*/ 90 h 160"/>
                <a:gd name="T20" fmla="*/ 86 w 128"/>
                <a:gd name="T21" fmla="*/ 99 h 160"/>
                <a:gd name="T22" fmla="*/ 76 w 128"/>
                <a:gd name="T23" fmla="*/ 107 h 160"/>
                <a:gd name="T24" fmla="*/ 68 w 128"/>
                <a:gd name="T25" fmla="*/ 115 h 160"/>
                <a:gd name="T26" fmla="*/ 57 w 128"/>
                <a:gd name="T27" fmla="*/ 121 h 160"/>
                <a:gd name="T28" fmla="*/ 43 w 128"/>
                <a:gd name="T29" fmla="*/ 126 h 160"/>
                <a:gd name="T30" fmla="*/ 32 w 128"/>
                <a:gd name="T31" fmla="*/ 129 h 160"/>
                <a:gd name="T32" fmla="*/ 16 w 128"/>
                <a:gd name="T33" fmla="*/ 132 h 160"/>
                <a:gd name="T34" fmla="*/ 3 w 128"/>
                <a:gd name="T35" fmla="*/ 132 h 160"/>
                <a:gd name="T36" fmla="*/ 0 w 128"/>
                <a:gd name="T37" fmla="*/ 159 h 160"/>
                <a:gd name="T38" fmla="*/ 19 w 128"/>
                <a:gd name="T39" fmla="*/ 159 h 160"/>
                <a:gd name="T40" fmla="*/ 38 w 128"/>
                <a:gd name="T41" fmla="*/ 156 h 160"/>
                <a:gd name="T42" fmla="*/ 54 w 128"/>
                <a:gd name="T43" fmla="*/ 151 h 160"/>
                <a:gd name="T44" fmla="*/ 68 w 128"/>
                <a:gd name="T45" fmla="*/ 145 h 160"/>
                <a:gd name="T46" fmla="*/ 81 w 128"/>
                <a:gd name="T47" fmla="*/ 137 h 160"/>
                <a:gd name="T48" fmla="*/ 95 w 128"/>
                <a:gd name="T49" fmla="*/ 129 h 160"/>
                <a:gd name="T50" fmla="*/ 105 w 128"/>
                <a:gd name="T51" fmla="*/ 118 h 160"/>
                <a:gd name="T52" fmla="*/ 113 w 128"/>
                <a:gd name="T53" fmla="*/ 104 h 160"/>
                <a:gd name="T54" fmla="*/ 122 w 128"/>
                <a:gd name="T55" fmla="*/ 93 h 160"/>
                <a:gd name="T56" fmla="*/ 127 w 128"/>
                <a:gd name="T57" fmla="*/ 77 h 160"/>
                <a:gd name="T58" fmla="*/ 127 w 128"/>
                <a:gd name="T59" fmla="*/ 63 h 160"/>
                <a:gd name="T60" fmla="*/ 127 w 128"/>
                <a:gd name="T61" fmla="*/ 52 h 160"/>
                <a:gd name="T62" fmla="*/ 122 w 128"/>
                <a:gd name="T63" fmla="*/ 38 h 160"/>
                <a:gd name="T64" fmla="*/ 113 w 128"/>
                <a:gd name="T65" fmla="*/ 25 h 160"/>
                <a:gd name="T66" fmla="*/ 103 w 128"/>
                <a:gd name="T67" fmla="*/ 14 h 160"/>
                <a:gd name="T68" fmla="*/ 89 w 128"/>
                <a:gd name="T69" fmla="*/ 3 h 160"/>
                <a:gd name="T70" fmla="*/ 81 w 128"/>
                <a:gd name="T71" fmla="*/ 3 h 160"/>
                <a:gd name="T72" fmla="*/ 89 w 128"/>
                <a:gd name="T73" fmla="*/ 3 h 160"/>
                <a:gd name="T74" fmla="*/ 81 w 128"/>
                <a:gd name="T75" fmla="*/ 0 h 160"/>
                <a:gd name="T76" fmla="*/ 78 w 128"/>
                <a:gd name="T77" fmla="*/ 3 h 160"/>
                <a:gd name="T78" fmla="*/ 73 w 128"/>
                <a:gd name="T79" fmla="*/ 5 h 160"/>
                <a:gd name="T80" fmla="*/ 70 w 128"/>
                <a:gd name="T81" fmla="*/ 8 h 160"/>
                <a:gd name="T82" fmla="*/ 68 w 128"/>
                <a:gd name="T83" fmla="*/ 14 h 160"/>
                <a:gd name="T84" fmla="*/ 68 w 128"/>
                <a:gd name="T85" fmla="*/ 19 h 160"/>
                <a:gd name="T86" fmla="*/ 70 w 128"/>
                <a:gd name="T87" fmla="*/ 25 h 160"/>
                <a:gd name="T88" fmla="*/ 76 w 128"/>
                <a:gd name="T89" fmla="*/ 27 h 160"/>
                <a:gd name="T90" fmla="*/ 81 w 128"/>
                <a:gd name="T91" fmla="*/ 30 h 1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8"/>
                <a:gd name="T139" fmla="*/ 0 h 160"/>
                <a:gd name="T140" fmla="*/ 128 w 128"/>
                <a:gd name="T141" fmla="*/ 160 h 1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8" h="160">
                  <a:moveTo>
                    <a:pt x="81" y="30"/>
                  </a:moveTo>
                  <a:lnTo>
                    <a:pt x="76" y="27"/>
                  </a:lnTo>
                  <a:lnTo>
                    <a:pt x="84" y="36"/>
                  </a:lnTo>
                  <a:lnTo>
                    <a:pt x="92" y="41"/>
                  </a:lnTo>
                  <a:lnTo>
                    <a:pt x="97" y="49"/>
                  </a:lnTo>
                  <a:lnTo>
                    <a:pt x="100" y="58"/>
                  </a:lnTo>
                  <a:lnTo>
                    <a:pt x="100" y="63"/>
                  </a:lnTo>
                  <a:lnTo>
                    <a:pt x="100" y="71"/>
                  </a:lnTo>
                  <a:lnTo>
                    <a:pt x="97" y="82"/>
                  </a:lnTo>
                  <a:lnTo>
                    <a:pt x="92" y="90"/>
                  </a:lnTo>
                  <a:lnTo>
                    <a:pt x="86" y="99"/>
                  </a:lnTo>
                  <a:lnTo>
                    <a:pt x="76" y="107"/>
                  </a:lnTo>
                  <a:lnTo>
                    <a:pt x="68" y="115"/>
                  </a:lnTo>
                  <a:lnTo>
                    <a:pt x="57" y="121"/>
                  </a:lnTo>
                  <a:lnTo>
                    <a:pt x="43" y="126"/>
                  </a:lnTo>
                  <a:lnTo>
                    <a:pt x="32" y="129"/>
                  </a:lnTo>
                  <a:lnTo>
                    <a:pt x="16" y="132"/>
                  </a:lnTo>
                  <a:lnTo>
                    <a:pt x="3" y="132"/>
                  </a:lnTo>
                  <a:lnTo>
                    <a:pt x="0" y="159"/>
                  </a:lnTo>
                  <a:lnTo>
                    <a:pt x="19" y="159"/>
                  </a:lnTo>
                  <a:lnTo>
                    <a:pt x="38" y="156"/>
                  </a:lnTo>
                  <a:lnTo>
                    <a:pt x="54" y="151"/>
                  </a:lnTo>
                  <a:lnTo>
                    <a:pt x="68" y="145"/>
                  </a:lnTo>
                  <a:lnTo>
                    <a:pt x="81" y="137"/>
                  </a:lnTo>
                  <a:lnTo>
                    <a:pt x="95" y="129"/>
                  </a:lnTo>
                  <a:lnTo>
                    <a:pt x="105" y="118"/>
                  </a:lnTo>
                  <a:lnTo>
                    <a:pt x="113" y="104"/>
                  </a:lnTo>
                  <a:lnTo>
                    <a:pt x="122" y="93"/>
                  </a:lnTo>
                  <a:lnTo>
                    <a:pt x="127" y="77"/>
                  </a:lnTo>
                  <a:lnTo>
                    <a:pt x="127" y="63"/>
                  </a:lnTo>
                  <a:lnTo>
                    <a:pt x="127" y="52"/>
                  </a:lnTo>
                  <a:lnTo>
                    <a:pt x="122" y="38"/>
                  </a:lnTo>
                  <a:lnTo>
                    <a:pt x="113" y="25"/>
                  </a:lnTo>
                  <a:lnTo>
                    <a:pt x="103" y="14"/>
                  </a:lnTo>
                  <a:lnTo>
                    <a:pt x="89" y="3"/>
                  </a:lnTo>
                  <a:lnTo>
                    <a:pt x="81" y="3"/>
                  </a:lnTo>
                  <a:lnTo>
                    <a:pt x="89" y="3"/>
                  </a:lnTo>
                  <a:lnTo>
                    <a:pt x="81" y="0"/>
                  </a:lnTo>
                  <a:lnTo>
                    <a:pt x="78" y="3"/>
                  </a:lnTo>
                  <a:lnTo>
                    <a:pt x="73" y="5"/>
                  </a:lnTo>
                  <a:lnTo>
                    <a:pt x="70" y="8"/>
                  </a:lnTo>
                  <a:lnTo>
                    <a:pt x="68" y="14"/>
                  </a:lnTo>
                  <a:lnTo>
                    <a:pt x="68" y="19"/>
                  </a:lnTo>
                  <a:lnTo>
                    <a:pt x="70" y="25"/>
                  </a:lnTo>
                  <a:lnTo>
                    <a:pt x="76" y="27"/>
                  </a:lnTo>
                  <a:lnTo>
                    <a:pt x="81" y="30"/>
                  </a:lnTo>
                </a:path>
              </a:pathLst>
            </a:custGeom>
            <a:solidFill>
              <a:srgbClr val="000000"/>
            </a:solidFill>
            <a:ln w="12700" cap="rnd">
              <a:noFill/>
              <a:round/>
              <a:headEnd/>
              <a:tailEnd/>
            </a:ln>
          </p:spPr>
          <p:txBody>
            <a:bodyPr/>
            <a:lstStyle/>
            <a:p>
              <a:endParaRPr lang="en-US">
                <a:solidFill>
                  <a:srgbClr val="000000"/>
                </a:solidFill>
              </a:endParaRPr>
            </a:p>
          </p:txBody>
        </p:sp>
        <p:sp>
          <p:nvSpPr>
            <p:cNvPr id="28754" name="Freeform 658"/>
            <p:cNvSpPr>
              <a:spLocks/>
            </p:cNvSpPr>
            <p:nvPr/>
          </p:nvSpPr>
          <p:spPr bwMode="auto">
            <a:xfrm>
              <a:off x="4813" y="1540"/>
              <a:ext cx="52" cy="51"/>
            </a:xfrm>
            <a:custGeom>
              <a:avLst/>
              <a:gdLst>
                <a:gd name="T0" fmla="*/ 20 w 52"/>
                <a:gd name="T1" fmla="*/ 45 h 51"/>
                <a:gd name="T2" fmla="*/ 22 w 52"/>
                <a:gd name="T3" fmla="*/ 36 h 51"/>
                <a:gd name="T4" fmla="*/ 22 w 52"/>
                <a:gd name="T5" fmla="*/ 25 h 51"/>
                <a:gd name="T6" fmla="*/ 22 w 52"/>
                <a:gd name="T7" fmla="*/ 20 h 51"/>
                <a:gd name="T8" fmla="*/ 20 w 52"/>
                <a:gd name="T9" fmla="*/ 23 h 51"/>
                <a:gd name="T10" fmla="*/ 18 w 52"/>
                <a:gd name="T11" fmla="*/ 23 h 51"/>
                <a:gd name="T12" fmla="*/ 22 w 52"/>
                <a:gd name="T13" fmla="*/ 23 h 51"/>
                <a:gd name="T14" fmla="*/ 31 w 52"/>
                <a:gd name="T15" fmla="*/ 25 h 51"/>
                <a:gd name="T16" fmla="*/ 40 w 52"/>
                <a:gd name="T17" fmla="*/ 25 h 51"/>
                <a:gd name="T18" fmla="*/ 51 w 52"/>
                <a:gd name="T19" fmla="*/ 27 h 51"/>
                <a:gd name="T20" fmla="*/ 51 w 52"/>
                <a:gd name="T21" fmla="*/ 5 h 51"/>
                <a:gd name="T22" fmla="*/ 42 w 52"/>
                <a:gd name="T23" fmla="*/ 2 h 51"/>
                <a:gd name="T24" fmla="*/ 33 w 52"/>
                <a:gd name="T25" fmla="*/ 2 h 51"/>
                <a:gd name="T26" fmla="*/ 24 w 52"/>
                <a:gd name="T27" fmla="*/ 0 h 51"/>
                <a:gd name="T28" fmla="*/ 18 w 52"/>
                <a:gd name="T29" fmla="*/ 0 h 51"/>
                <a:gd name="T30" fmla="*/ 7 w 52"/>
                <a:gd name="T31" fmla="*/ 5 h 51"/>
                <a:gd name="T32" fmla="*/ 0 w 52"/>
                <a:gd name="T33" fmla="*/ 16 h 51"/>
                <a:gd name="T34" fmla="*/ 0 w 52"/>
                <a:gd name="T35" fmla="*/ 25 h 51"/>
                <a:gd name="T36" fmla="*/ 0 w 52"/>
                <a:gd name="T37" fmla="*/ 41 h 51"/>
                <a:gd name="T38" fmla="*/ 2 w 52"/>
                <a:gd name="T39" fmla="*/ 32 h 51"/>
                <a:gd name="T40" fmla="*/ 0 w 52"/>
                <a:gd name="T41" fmla="*/ 41 h 51"/>
                <a:gd name="T42" fmla="*/ 2 w 52"/>
                <a:gd name="T43" fmla="*/ 45 h 51"/>
                <a:gd name="T44" fmla="*/ 4 w 52"/>
                <a:gd name="T45" fmla="*/ 48 h 51"/>
                <a:gd name="T46" fmla="*/ 9 w 52"/>
                <a:gd name="T47" fmla="*/ 50 h 51"/>
                <a:gd name="T48" fmla="*/ 13 w 52"/>
                <a:gd name="T49" fmla="*/ 50 h 51"/>
                <a:gd name="T50" fmla="*/ 16 w 52"/>
                <a:gd name="T51" fmla="*/ 48 h 51"/>
                <a:gd name="T52" fmla="*/ 20 w 52"/>
                <a:gd name="T53" fmla="*/ 45 h 51"/>
                <a:gd name="T54" fmla="*/ 22 w 52"/>
                <a:gd name="T55" fmla="*/ 43 h 51"/>
                <a:gd name="T56" fmla="*/ 22 w 52"/>
                <a:gd name="T57" fmla="*/ 36 h 51"/>
                <a:gd name="T58" fmla="*/ 20 w 52"/>
                <a:gd name="T59" fmla="*/ 45 h 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2"/>
                <a:gd name="T91" fmla="*/ 0 h 51"/>
                <a:gd name="T92" fmla="*/ 52 w 52"/>
                <a:gd name="T93" fmla="*/ 51 h 5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2" h="51">
                  <a:moveTo>
                    <a:pt x="20" y="45"/>
                  </a:moveTo>
                  <a:lnTo>
                    <a:pt x="22" y="36"/>
                  </a:lnTo>
                  <a:lnTo>
                    <a:pt x="22" y="25"/>
                  </a:lnTo>
                  <a:lnTo>
                    <a:pt x="22" y="20"/>
                  </a:lnTo>
                  <a:lnTo>
                    <a:pt x="20" y="23"/>
                  </a:lnTo>
                  <a:lnTo>
                    <a:pt x="18" y="23"/>
                  </a:lnTo>
                  <a:lnTo>
                    <a:pt x="22" y="23"/>
                  </a:lnTo>
                  <a:lnTo>
                    <a:pt x="31" y="25"/>
                  </a:lnTo>
                  <a:lnTo>
                    <a:pt x="40" y="25"/>
                  </a:lnTo>
                  <a:lnTo>
                    <a:pt x="51" y="27"/>
                  </a:lnTo>
                  <a:lnTo>
                    <a:pt x="51" y="5"/>
                  </a:lnTo>
                  <a:lnTo>
                    <a:pt x="42" y="2"/>
                  </a:lnTo>
                  <a:lnTo>
                    <a:pt x="33" y="2"/>
                  </a:lnTo>
                  <a:lnTo>
                    <a:pt x="24" y="0"/>
                  </a:lnTo>
                  <a:lnTo>
                    <a:pt x="18" y="0"/>
                  </a:lnTo>
                  <a:lnTo>
                    <a:pt x="7" y="5"/>
                  </a:lnTo>
                  <a:lnTo>
                    <a:pt x="0" y="16"/>
                  </a:lnTo>
                  <a:lnTo>
                    <a:pt x="0" y="25"/>
                  </a:lnTo>
                  <a:lnTo>
                    <a:pt x="0" y="41"/>
                  </a:lnTo>
                  <a:lnTo>
                    <a:pt x="2" y="32"/>
                  </a:lnTo>
                  <a:lnTo>
                    <a:pt x="0" y="41"/>
                  </a:lnTo>
                  <a:lnTo>
                    <a:pt x="2" y="45"/>
                  </a:lnTo>
                  <a:lnTo>
                    <a:pt x="4" y="48"/>
                  </a:lnTo>
                  <a:lnTo>
                    <a:pt x="9" y="50"/>
                  </a:lnTo>
                  <a:lnTo>
                    <a:pt x="13" y="50"/>
                  </a:lnTo>
                  <a:lnTo>
                    <a:pt x="16" y="48"/>
                  </a:lnTo>
                  <a:lnTo>
                    <a:pt x="20" y="45"/>
                  </a:lnTo>
                  <a:lnTo>
                    <a:pt x="22" y="43"/>
                  </a:lnTo>
                  <a:lnTo>
                    <a:pt x="22" y="36"/>
                  </a:lnTo>
                  <a:lnTo>
                    <a:pt x="20" y="45"/>
                  </a:lnTo>
                </a:path>
              </a:pathLst>
            </a:custGeom>
            <a:solidFill>
              <a:srgbClr val="000000"/>
            </a:solidFill>
            <a:ln w="12700" cap="rnd">
              <a:noFill/>
              <a:round/>
              <a:headEnd/>
              <a:tailEnd/>
            </a:ln>
          </p:spPr>
          <p:txBody>
            <a:bodyPr/>
            <a:lstStyle/>
            <a:p>
              <a:endParaRPr lang="en-US">
                <a:solidFill>
                  <a:srgbClr val="000000"/>
                </a:solidFill>
              </a:endParaRPr>
            </a:p>
          </p:txBody>
        </p:sp>
        <p:sp>
          <p:nvSpPr>
            <p:cNvPr id="28755" name="Freeform 659"/>
            <p:cNvSpPr>
              <a:spLocks/>
            </p:cNvSpPr>
            <p:nvPr/>
          </p:nvSpPr>
          <p:spPr bwMode="auto">
            <a:xfrm>
              <a:off x="4798" y="1565"/>
              <a:ext cx="25" cy="31"/>
            </a:xfrm>
            <a:custGeom>
              <a:avLst/>
              <a:gdLst>
                <a:gd name="T0" fmla="*/ 3 w 25"/>
                <a:gd name="T1" fmla="*/ 2 h 31"/>
                <a:gd name="T2" fmla="*/ 5 w 25"/>
                <a:gd name="T3" fmla="*/ 19 h 31"/>
                <a:gd name="T4" fmla="*/ 7 w 25"/>
                <a:gd name="T5" fmla="*/ 19 h 31"/>
                <a:gd name="T6" fmla="*/ 5 w 25"/>
                <a:gd name="T7" fmla="*/ 19 h 31"/>
                <a:gd name="T8" fmla="*/ 7 w 25"/>
                <a:gd name="T9" fmla="*/ 17 h 31"/>
                <a:gd name="T10" fmla="*/ 19 w 25"/>
                <a:gd name="T11" fmla="*/ 30 h 31"/>
                <a:gd name="T12" fmla="*/ 21 w 25"/>
                <a:gd name="T13" fmla="*/ 28 h 31"/>
                <a:gd name="T14" fmla="*/ 24 w 25"/>
                <a:gd name="T15" fmla="*/ 23 h 31"/>
                <a:gd name="T16" fmla="*/ 10 w 25"/>
                <a:gd name="T17" fmla="*/ 11 h 31"/>
                <a:gd name="T18" fmla="*/ 7 w 25"/>
                <a:gd name="T19" fmla="*/ 17 h 31"/>
                <a:gd name="T20" fmla="*/ 5 w 25"/>
                <a:gd name="T21" fmla="*/ 19 h 31"/>
                <a:gd name="T22" fmla="*/ 19 w 25"/>
                <a:gd name="T23" fmla="*/ 30 h 31"/>
                <a:gd name="T24" fmla="*/ 22 w 25"/>
                <a:gd name="T25" fmla="*/ 26 h 31"/>
                <a:gd name="T26" fmla="*/ 22 w 25"/>
                <a:gd name="T27" fmla="*/ 21 h 31"/>
                <a:gd name="T28" fmla="*/ 22 w 25"/>
                <a:gd name="T29" fmla="*/ 13 h 31"/>
                <a:gd name="T30" fmla="*/ 19 w 25"/>
                <a:gd name="T31" fmla="*/ 6 h 31"/>
                <a:gd name="T32" fmla="*/ 12 w 25"/>
                <a:gd name="T33" fmla="*/ 0 h 31"/>
                <a:gd name="T34" fmla="*/ 14 w 25"/>
                <a:gd name="T35" fmla="*/ 17 h 31"/>
                <a:gd name="T36" fmla="*/ 12 w 25"/>
                <a:gd name="T37" fmla="*/ 0 h 31"/>
                <a:gd name="T38" fmla="*/ 7 w 25"/>
                <a:gd name="T39" fmla="*/ 0 h 31"/>
                <a:gd name="T40" fmla="*/ 3 w 25"/>
                <a:gd name="T41" fmla="*/ 2 h 31"/>
                <a:gd name="T42" fmla="*/ 2 w 25"/>
                <a:gd name="T43" fmla="*/ 4 h 31"/>
                <a:gd name="T44" fmla="*/ 0 w 25"/>
                <a:gd name="T45" fmla="*/ 8 h 31"/>
                <a:gd name="T46" fmla="*/ 0 w 25"/>
                <a:gd name="T47" fmla="*/ 11 h 31"/>
                <a:gd name="T48" fmla="*/ 0 w 25"/>
                <a:gd name="T49" fmla="*/ 15 h 31"/>
                <a:gd name="T50" fmla="*/ 2 w 25"/>
                <a:gd name="T51" fmla="*/ 17 h 31"/>
                <a:gd name="T52" fmla="*/ 5 w 25"/>
                <a:gd name="T53" fmla="*/ 19 h 31"/>
                <a:gd name="T54" fmla="*/ 3 w 25"/>
                <a:gd name="T55" fmla="*/ 2 h 3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
                <a:gd name="T85" fmla="*/ 0 h 31"/>
                <a:gd name="T86" fmla="*/ 25 w 25"/>
                <a:gd name="T87" fmla="*/ 31 h 3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 h="31">
                  <a:moveTo>
                    <a:pt x="3" y="2"/>
                  </a:moveTo>
                  <a:lnTo>
                    <a:pt x="5" y="19"/>
                  </a:lnTo>
                  <a:lnTo>
                    <a:pt x="7" y="19"/>
                  </a:lnTo>
                  <a:lnTo>
                    <a:pt x="5" y="19"/>
                  </a:lnTo>
                  <a:lnTo>
                    <a:pt x="7" y="17"/>
                  </a:lnTo>
                  <a:lnTo>
                    <a:pt x="19" y="30"/>
                  </a:lnTo>
                  <a:lnTo>
                    <a:pt x="21" y="28"/>
                  </a:lnTo>
                  <a:lnTo>
                    <a:pt x="24" y="23"/>
                  </a:lnTo>
                  <a:lnTo>
                    <a:pt x="10" y="11"/>
                  </a:lnTo>
                  <a:lnTo>
                    <a:pt x="7" y="17"/>
                  </a:lnTo>
                  <a:lnTo>
                    <a:pt x="5" y="19"/>
                  </a:lnTo>
                  <a:lnTo>
                    <a:pt x="19" y="30"/>
                  </a:lnTo>
                  <a:lnTo>
                    <a:pt x="22" y="26"/>
                  </a:lnTo>
                  <a:lnTo>
                    <a:pt x="22" y="21"/>
                  </a:lnTo>
                  <a:lnTo>
                    <a:pt x="22" y="13"/>
                  </a:lnTo>
                  <a:lnTo>
                    <a:pt x="19" y="6"/>
                  </a:lnTo>
                  <a:lnTo>
                    <a:pt x="12" y="0"/>
                  </a:lnTo>
                  <a:lnTo>
                    <a:pt x="14" y="17"/>
                  </a:lnTo>
                  <a:lnTo>
                    <a:pt x="12" y="0"/>
                  </a:lnTo>
                  <a:lnTo>
                    <a:pt x="7" y="0"/>
                  </a:lnTo>
                  <a:lnTo>
                    <a:pt x="3" y="2"/>
                  </a:lnTo>
                  <a:lnTo>
                    <a:pt x="2" y="4"/>
                  </a:lnTo>
                  <a:lnTo>
                    <a:pt x="0" y="8"/>
                  </a:lnTo>
                  <a:lnTo>
                    <a:pt x="0" y="11"/>
                  </a:lnTo>
                  <a:lnTo>
                    <a:pt x="0" y="15"/>
                  </a:lnTo>
                  <a:lnTo>
                    <a:pt x="2" y="17"/>
                  </a:lnTo>
                  <a:lnTo>
                    <a:pt x="5" y="19"/>
                  </a:lnTo>
                  <a:lnTo>
                    <a:pt x="3" y="2"/>
                  </a:lnTo>
                </a:path>
              </a:pathLst>
            </a:custGeom>
            <a:solidFill>
              <a:srgbClr val="000000"/>
            </a:solidFill>
            <a:ln w="12700" cap="rnd">
              <a:noFill/>
              <a:round/>
              <a:headEnd/>
              <a:tailEnd/>
            </a:ln>
          </p:spPr>
          <p:txBody>
            <a:bodyPr/>
            <a:lstStyle/>
            <a:p>
              <a:endParaRPr lang="en-US">
                <a:solidFill>
                  <a:srgbClr val="000000"/>
                </a:solidFill>
              </a:endParaRPr>
            </a:p>
          </p:txBody>
        </p:sp>
        <p:sp>
          <p:nvSpPr>
            <p:cNvPr id="28756" name="Freeform 660"/>
            <p:cNvSpPr>
              <a:spLocks/>
            </p:cNvSpPr>
            <p:nvPr/>
          </p:nvSpPr>
          <p:spPr bwMode="auto">
            <a:xfrm>
              <a:off x="4768" y="1499"/>
              <a:ext cx="55" cy="76"/>
            </a:xfrm>
            <a:custGeom>
              <a:avLst/>
              <a:gdLst>
                <a:gd name="T0" fmla="*/ 2 w 55"/>
                <a:gd name="T1" fmla="*/ 18 h 76"/>
                <a:gd name="T2" fmla="*/ 0 w 55"/>
                <a:gd name="T3" fmla="*/ 13 h 76"/>
                <a:gd name="T4" fmla="*/ 5 w 55"/>
                <a:gd name="T5" fmla="*/ 30 h 76"/>
                <a:gd name="T6" fmla="*/ 11 w 55"/>
                <a:gd name="T7" fmla="*/ 45 h 76"/>
                <a:gd name="T8" fmla="*/ 20 w 55"/>
                <a:gd name="T9" fmla="*/ 53 h 76"/>
                <a:gd name="T10" fmla="*/ 29 w 55"/>
                <a:gd name="T11" fmla="*/ 58 h 76"/>
                <a:gd name="T12" fmla="*/ 34 w 55"/>
                <a:gd name="T13" fmla="*/ 60 h 76"/>
                <a:gd name="T14" fmla="*/ 32 w 55"/>
                <a:gd name="T15" fmla="*/ 55 h 76"/>
                <a:gd name="T16" fmla="*/ 34 w 55"/>
                <a:gd name="T17" fmla="*/ 50 h 76"/>
                <a:gd name="T18" fmla="*/ 27 w 55"/>
                <a:gd name="T19" fmla="*/ 55 h 76"/>
                <a:gd name="T20" fmla="*/ 41 w 55"/>
                <a:gd name="T21" fmla="*/ 75 h 76"/>
                <a:gd name="T22" fmla="*/ 50 w 55"/>
                <a:gd name="T23" fmla="*/ 68 h 76"/>
                <a:gd name="T24" fmla="*/ 54 w 55"/>
                <a:gd name="T25" fmla="*/ 50 h 76"/>
                <a:gd name="T26" fmla="*/ 47 w 55"/>
                <a:gd name="T27" fmla="*/ 40 h 76"/>
                <a:gd name="T28" fmla="*/ 41 w 55"/>
                <a:gd name="T29" fmla="*/ 35 h 76"/>
                <a:gd name="T30" fmla="*/ 34 w 55"/>
                <a:gd name="T31" fmla="*/ 33 h 76"/>
                <a:gd name="T32" fmla="*/ 29 w 55"/>
                <a:gd name="T33" fmla="*/ 28 h 76"/>
                <a:gd name="T34" fmla="*/ 25 w 55"/>
                <a:gd name="T35" fmla="*/ 23 h 76"/>
                <a:gd name="T36" fmla="*/ 23 w 55"/>
                <a:gd name="T37" fmla="*/ 13 h 76"/>
                <a:gd name="T38" fmla="*/ 23 w 55"/>
                <a:gd name="T39" fmla="*/ 8 h 76"/>
                <a:gd name="T40" fmla="*/ 23 w 55"/>
                <a:gd name="T41" fmla="*/ 13 h 76"/>
                <a:gd name="T42" fmla="*/ 20 w 55"/>
                <a:gd name="T43" fmla="*/ 8 h 76"/>
                <a:gd name="T44" fmla="*/ 18 w 55"/>
                <a:gd name="T45" fmla="*/ 3 h 76"/>
                <a:gd name="T46" fmla="*/ 16 w 55"/>
                <a:gd name="T47" fmla="*/ 0 h 76"/>
                <a:gd name="T48" fmla="*/ 11 w 55"/>
                <a:gd name="T49" fmla="*/ 0 h 76"/>
                <a:gd name="T50" fmla="*/ 7 w 55"/>
                <a:gd name="T51" fmla="*/ 0 h 76"/>
                <a:gd name="T52" fmla="*/ 5 w 55"/>
                <a:gd name="T53" fmla="*/ 3 h 76"/>
                <a:gd name="T54" fmla="*/ 2 w 55"/>
                <a:gd name="T55" fmla="*/ 8 h 76"/>
                <a:gd name="T56" fmla="*/ 0 w 55"/>
                <a:gd name="T57" fmla="*/ 13 h 76"/>
                <a:gd name="T58" fmla="*/ 2 w 55"/>
                <a:gd name="T59" fmla="*/ 18 h 7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5"/>
                <a:gd name="T91" fmla="*/ 0 h 76"/>
                <a:gd name="T92" fmla="*/ 55 w 55"/>
                <a:gd name="T93" fmla="*/ 76 h 7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5" h="76">
                  <a:moveTo>
                    <a:pt x="2" y="18"/>
                  </a:moveTo>
                  <a:lnTo>
                    <a:pt x="0" y="13"/>
                  </a:lnTo>
                  <a:lnTo>
                    <a:pt x="5" y="30"/>
                  </a:lnTo>
                  <a:lnTo>
                    <a:pt x="11" y="45"/>
                  </a:lnTo>
                  <a:lnTo>
                    <a:pt x="20" y="53"/>
                  </a:lnTo>
                  <a:lnTo>
                    <a:pt x="29" y="58"/>
                  </a:lnTo>
                  <a:lnTo>
                    <a:pt x="34" y="60"/>
                  </a:lnTo>
                  <a:lnTo>
                    <a:pt x="32" y="55"/>
                  </a:lnTo>
                  <a:lnTo>
                    <a:pt x="34" y="50"/>
                  </a:lnTo>
                  <a:lnTo>
                    <a:pt x="27" y="55"/>
                  </a:lnTo>
                  <a:lnTo>
                    <a:pt x="41" y="75"/>
                  </a:lnTo>
                  <a:lnTo>
                    <a:pt x="50" y="68"/>
                  </a:lnTo>
                  <a:lnTo>
                    <a:pt x="54" y="50"/>
                  </a:lnTo>
                  <a:lnTo>
                    <a:pt x="47" y="40"/>
                  </a:lnTo>
                  <a:lnTo>
                    <a:pt x="41" y="35"/>
                  </a:lnTo>
                  <a:lnTo>
                    <a:pt x="34" y="33"/>
                  </a:lnTo>
                  <a:lnTo>
                    <a:pt x="29" y="28"/>
                  </a:lnTo>
                  <a:lnTo>
                    <a:pt x="25" y="23"/>
                  </a:lnTo>
                  <a:lnTo>
                    <a:pt x="23" y="13"/>
                  </a:lnTo>
                  <a:lnTo>
                    <a:pt x="23" y="8"/>
                  </a:lnTo>
                  <a:lnTo>
                    <a:pt x="23" y="13"/>
                  </a:lnTo>
                  <a:lnTo>
                    <a:pt x="20" y="8"/>
                  </a:lnTo>
                  <a:lnTo>
                    <a:pt x="18" y="3"/>
                  </a:lnTo>
                  <a:lnTo>
                    <a:pt x="16" y="0"/>
                  </a:lnTo>
                  <a:lnTo>
                    <a:pt x="11" y="0"/>
                  </a:lnTo>
                  <a:lnTo>
                    <a:pt x="7" y="0"/>
                  </a:lnTo>
                  <a:lnTo>
                    <a:pt x="5" y="3"/>
                  </a:lnTo>
                  <a:lnTo>
                    <a:pt x="2" y="8"/>
                  </a:lnTo>
                  <a:lnTo>
                    <a:pt x="0" y="13"/>
                  </a:lnTo>
                  <a:lnTo>
                    <a:pt x="2" y="18"/>
                  </a:lnTo>
                </a:path>
              </a:pathLst>
            </a:custGeom>
            <a:solidFill>
              <a:srgbClr val="000000"/>
            </a:solidFill>
            <a:ln w="12700" cap="rnd">
              <a:noFill/>
              <a:round/>
              <a:headEnd/>
              <a:tailEnd/>
            </a:ln>
          </p:spPr>
          <p:txBody>
            <a:bodyPr/>
            <a:lstStyle/>
            <a:p>
              <a:endParaRPr lang="en-US">
                <a:solidFill>
                  <a:srgbClr val="000000"/>
                </a:solidFill>
              </a:endParaRPr>
            </a:p>
          </p:txBody>
        </p:sp>
        <p:sp>
          <p:nvSpPr>
            <p:cNvPr id="28757" name="Freeform 661"/>
            <p:cNvSpPr>
              <a:spLocks/>
            </p:cNvSpPr>
            <p:nvPr/>
          </p:nvSpPr>
          <p:spPr bwMode="auto">
            <a:xfrm>
              <a:off x="4566" y="1391"/>
              <a:ext cx="215" cy="112"/>
            </a:xfrm>
            <a:custGeom>
              <a:avLst/>
              <a:gdLst>
                <a:gd name="T0" fmla="*/ 8 w 215"/>
                <a:gd name="T1" fmla="*/ 42 h 112"/>
                <a:gd name="T2" fmla="*/ 23 w 215"/>
                <a:gd name="T3" fmla="*/ 42 h 112"/>
                <a:gd name="T4" fmla="*/ 34 w 215"/>
                <a:gd name="T5" fmla="*/ 37 h 112"/>
                <a:gd name="T6" fmla="*/ 45 w 215"/>
                <a:gd name="T7" fmla="*/ 34 h 112"/>
                <a:gd name="T8" fmla="*/ 56 w 215"/>
                <a:gd name="T9" fmla="*/ 29 h 112"/>
                <a:gd name="T10" fmla="*/ 68 w 215"/>
                <a:gd name="T11" fmla="*/ 26 h 112"/>
                <a:gd name="T12" fmla="*/ 79 w 215"/>
                <a:gd name="T13" fmla="*/ 26 h 112"/>
                <a:gd name="T14" fmla="*/ 93 w 215"/>
                <a:gd name="T15" fmla="*/ 26 h 112"/>
                <a:gd name="T16" fmla="*/ 104 w 215"/>
                <a:gd name="T17" fmla="*/ 29 h 112"/>
                <a:gd name="T18" fmla="*/ 115 w 215"/>
                <a:gd name="T19" fmla="*/ 32 h 112"/>
                <a:gd name="T20" fmla="*/ 124 w 215"/>
                <a:gd name="T21" fmla="*/ 37 h 112"/>
                <a:gd name="T22" fmla="*/ 135 w 215"/>
                <a:gd name="T23" fmla="*/ 42 h 112"/>
                <a:gd name="T24" fmla="*/ 144 w 215"/>
                <a:gd name="T25" fmla="*/ 50 h 112"/>
                <a:gd name="T26" fmla="*/ 155 w 215"/>
                <a:gd name="T27" fmla="*/ 58 h 112"/>
                <a:gd name="T28" fmla="*/ 163 w 215"/>
                <a:gd name="T29" fmla="*/ 69 h 112"/>
                <a:gd name="T30" fmla="*/ 172 w 215"/>
                <a:gd name="T31" fmla="*/ 79 h 112"/>
                <a:gd name="T32" fmla="*/ 180 w 215"/>
                <a:gd name="T33" fmla="*/ 93 h 112"/>
                <a:gd name="T34" fmla="*/ 189 w 215"/>
                <a:gd name="T35" fmla="*/ 111 h 112"/>
                <a:gd name="T36" fmla="*/ 214 w 215"/>
                <a:gd name="T37" fmla="*/ 100 h 112"/>
                <a:gd name="T38" fmla="*/ 206 w 215"/>
                <a:gd name="T39" fmla="*/ 82 h 112"/>
                <a:gd name="T40" fmla="*/ 197 w 215"/>
                <a:gd name="T41" fmla="*/ 66 h 112"/>
                <a:gd name="T42" fmla="*/ 189 w 215"/>
                <a:gd name="T43" fmla="*/ 53 h 112"/>
                <a:gd name="T44" fmla="*/ 175 w 215"/>
                <a:gd name="T45" fmla="*/ 40 h 112"/>
                <a:gd name="T46" fmla="*/ 163 w 215"/>
                <a:gd name="T47" fmla="*/ 29 h 112"/>
                <a:gd name="T48" fmla="*/ 149 w 215"/>
                <a:gd name="T49" fmla="*/ 19 h 112"/>
                <a:gd name="T50" fmla="*/ 138 w 215"/>
                <a:gd name="T51" fmla="*/ 13 h 112"/>
                <a:gd name="T52" fmla="*/ 124 w 215"/>
                <a:gd name="T53" fmla="*/ 8 h 112"/>
                <a:gd name="T54" fmla="*/ 110 w 215"/>
                <a:gd name="T55" fmla="*/ 3 h 112"/>
                <a:gd name="T56" fmla="*/ 96 w 215"/>
                <a:gd name="T57" fmla="*/ 0 h 112"/>
                <a:gd name="T58" fmla="*/ 79 w 215"/>
                <a:gd name="T59" fmla="*/ 0 h 112"/>
                <a:gd name="T60" fmla="*/ 65 w 215"/>
                <a:gd name="T61" fmla="*/ 0 h 112"/>
                <a:gd name="T62" fmla="*/ 51 w 215"/>
                <a:gd name="T63" fmla="*/ 3 h 112"/>
                <a:gd name="T64" fmla="*/ 37 w 215"/>
                <a:gd name="T65" fmla="*/ 8 h 112"/>
                <a:gd name="T66" fmla="*/ 23 w 215"/>
                <a:gd name="T67" fmla="*/ 13 h 112"/>
                <a:gd name="T68" fmla="*/ 8 w 215"/>
                <a:gd name="T69" fmla="*/ 19 h 112"/>
                <a:gd name="T70" fmla="*/ 20 w 215"/>
                <a:gd name="T71" fmla="*/ 19 h 112"/>
                <a:gd name="T72" fmla="*/ 8 w 215"/>
                <a:gd name="T73" fmla="*/ 19 h 112"/>
                <a:gd name="T74" fmla="*/ 3 w 215"/>
                <a:gd name="T75" fmla="*/ 21 h 112"/>
                <a:gd name="T76" fmla="*/ 0 w 215"/>
                <a:gd name="T77" fmla="*/ 26 h 112"/>
                <a:gd name="T78" fmla="*/ 0 w 215"/>
                <a:gd name="T79" fmla="*/ 32 h 112"/>
                <a:gd name="T80" fmla="*/ 3 w 215"/>
                <a:gd name="T81" fmla="*/ 37 h 112"/>
                <a:gd name="T82" fmla="*/ 6 w 215"/>
                <a:gd name="T83" fmla="*/ 40 h 112"/>
                <a:gd name="T84" fmla="*/ 11 w 215"/>
                <a:gd name="T85" fmla="*/ 42 h 112"/>
                <a:gd name="T86" fmla="*/ 14 w 215"/>
                <a:gd name="T87" fmla="*/ 45 h 112"/>
                <a:gd name="T88" fmla="*/ 23 w 215"/>
                <a:gd name="T89" fmla="*/ 42 h 112"/>
                <a:gd name="T90" fmla="*/ 8 w 215"/>
                <a:gd name="T91" fmla="*/ 42 h 1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5"/>
                <a:gd name="T139" fmla="*/ 0 h 112"/>
                <a:gd name="T140" fmla="*/ 215 w 215"/>
                <a:gd name="T141" fmla="*/ 112 h 1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5" h="112">
                  <a:moveTo>
                    <a:pt x="8" y="42"/>
                  </a:moveTo>
                  <a:lnTo>
                    <a:pt x="23" y="42"/>
                  </a:lnTo>
                  <a:lnTo>
                    <a:pt x="34" y="37"/>
                  </a:lnTo>
                  <a:lnTo>
                    <a:pt x="45" y="34"/>
                  </a:lnTo>
                  <a:lnTo>
                    <a:pt x="56" y="29"/>
                  </a:lnTo>
                  <a:lnTo>
                    <a:pt x="68" y="26"/>
                  </a:lnTo>
                  <a:lnTo>
                    <a:pt x="79" y="26"/>
                  </a:lnTo>
                  <a:lnTo>
                    <a:pt x="93" y="26"/>
                  </a:lnTo>
                  <a:lnTo>
                    <a:pt x="104" y="29"/>
                  </a:lnTo>
                  <a:lnTo>
                    <a:pt x="115" y="32"/>
                  </a:lnTo>
                  <a:lnTo>
                    <a:pt x="124" y="37"/>
                  </a:lnTo>
                  <a:lnTo>
                    <a:pt x="135" y="42"/>
                  </a:lnTo>
                  <a:lnTo>
                    <a:pt x="144" y="50"/>
                  </a:lnTo>
                  <a:lnTo>
                    <a:pt x="155" y="58"/>
                  </a:lnTo>
                  <a:lnTo>
                    <a:pt x="163" y="69"/>
                  </a:lnTo>
                  <a:lnTo>
                    <a:pt x="172" y="79"/>
                  </a:lnTo>
                  <a:lnTo>
                    <a:pt x="180" y="93"/>
                  </a:lnTo>
                  <a:lnTo>
                    <a:pt x="189" y="111"/>
                  </a:lnTo>
                  <a:lnTo>
                    <a:pt x="214" y="100"/>
                  </a:lnTo>
                  <a:lnTo>
                    <a:pt x="206" y="82"/>
                  </a:lnTo>
                  <a:lnTo>
                    <a:pt x="197" y="66"/>
                  </a:lnTo>
                  <a:lnTo>
                    <a:pt x="189" y="53"/>
                  </a:lnTo>
                  <a:lnTo>
                    <a:pt x="175" y="40"/>
                  </a:lnTo>
                  <a:lnTo>
                    <a:pt x="163" y="29"/>
                  </a:lnTo>
                  <a:lnTo>
                    <a:pt x="149" y="19"/>
                  </a:lnTo>
                  <a:lnTo>
                    <a:pt x="138" y="13"/>
                  </a:lnTo>
                  <a:lnTo>
                    <a:pt x="124" y="8"/>
                  </a:lnTo>
                  <a:lnTo>
                    <a:pt x="110" y="3"/>
                  </a:lnTo>
                  <a:lnTo>
                    <a:pt x="96" y="0"/>
                  </a:lnTo>
                  <a:lnTo>
                    <a:pt x="79" y="0"/>
                  </a:lnTo>
                  <a:lnTo>
                    <a:pt x="65" y="0"/>
                  </a:lnTo>
                  <a:lnTo>
                    <a:pt x="51" y="3"/>
                  </a:lnTo>
                  <a:lnTo>
                    <a:pt x="37" y="8"/>
                  </a:lnTo>
                  <a:lnTo>
                    <a:pt x="23" y="13"/>
                  </a:lnTo>
                  <a:lnTo>
                    <a:pt x="8" y="19"/>
                  </a:lnTo>
                  <a:lnTo>
                    <a:pt x="20" y="19"/>
                  </a:lnTo>
                  <a:lnTo>
                    <a:pt x="8" y="19"/>
                  </a:lnTo>
                  <a:lnTo>
                    <a:pt x="3" y="21"/>
                  </a:lnTo>
                  <a:lnTo>
                    <a:pt x="0" y="26"/>
                  </a:lnTo>
                  <a:lnTo>
                    <a:pt x="0" y="32"/>
                  </a:lnTo>
                  <a:lnTo>
                    <a:pt x="3" y="37"/>
                  </a:lnTo>
                  <a:lnTo>
                    <a:pt x="6" y="40"/>
                  </a:lnTo>
                  <a:lnTo>
                    <a:pt x="11" y="42"/>
                  </a:lnTo>
                  <a:lnTo>
                    <a:pt x="14" y="45"/>
                  </a:lnTo>
                  <a:lnTo>
                    <a:pt x="23" y="42"/>
                  </a:lnTo>
                  <a:lnTo>
                    <a:pt x="8" y="42"/>
                  </a:lnTo>
                </a:path>
              </a:pathLst>
            </a:custGeom>
            <a:solidFill>
              <a:srgbClr val="000000"/>
            </a:solidFill>
            <a:ln w="12700" cap="rnd">
              <a:noFill/>
              <a:round/>
              <a:headEnd/>
              <a:tailEnd/>
            </a:ln>
          </p:spPr>
          <p:txBody>
            <a:bodyPr/>
            <a:lstStyle/>
            <a:p>
              <a:endParaRPr lang="en-US">
                <a:solidFill>
                  <a:srgbClr val="000000"/>
                </a:solidFill>
              </a:endParaRPr>
            </a:p>
          </p:txBody>
        </p:sp>
        <p:sp>
          <p:nvSpPr>
            <p:cNvPr id="28758" name="Freeform 662"/>
            <p:cNvSpPr>
              <a:spLocks/>
            </p:cNvSpPr>
            <p:nvPr/>
          </p:nvSpPr>
          <p:spPr bwMode="auto">
            <a:xfrm>
              <a:off x="4282" y="1907"/>
              <a:ext cx="821" cy="993"/>
            </a:xfrm>
            <a:custGeom>
              <a:avLst/>
              <a:gdLst>
                <a:gd name="T0" fmla="*/ 646 w 821"/>
                <a:gd name="T1" fmla="*/ 665 h 993"/>
                <a:gd name="T2" fmla="*/ 676 w 821"/>
                <a:gd name="T3" fmla="*/ 674 h 993"/>
                <a:gd name="T4" fmla="*/ 727 w 821"/>
                <a:gd name="T5" fmla="*/ 677 h 993"/>
                <a:gd name="T6" fmla="*/ 799 w 821"/>
                <a:gd name="T7" fmla="*/ 653 h 993"/>
                <a:gd name="T8" fmla="*/ 811 w 821"/>
                <a:gd name="T9" fmla="*/ 566 h 993"/>
                <a:gd name="T10" fmla="*/ 805 w 821"/>
                <a:gd name="T11" fmla="*/ 420 h 993"/>
                <a:gd name="T12" fmla="*/ 790 w 821"/>
                <a:gd name="T13" fmla="*/ 272 h 993"/>
                <a:gd name="T14" fmla="*/ 754 w 821"/>
                <a:gd name="T15" fmla="*/ 157 h 993"/>
                <a:gd name="T16" fmla="*/ 724 w 821"/>
                <a:gd name="T17" fmla="*/ 85 h 993"/>
                <a:gd name="T18" fmla="*/ 664 w 821"/>
                <a:gd name="T19" fmla="*/ 48 h 993"/>
                <a:gd name="T20" fmla="*/ 601 w 821"/>
                <a:gd name="T21" fmla="*/ 51 h 993"/>
                <a:gd name="T22" fmla="*/ 541 w 821"/>
                <a:gd name="T23" fmla="*/ 54 h 993"/>
                <a:gd name="T24" fmla="*/ 511 w 821"/>
                <a:gd name="T25" fmla="*/ 42 h 993"/>
                <a:gd name="T26" fmla="*/ 487 w 821"/>
                <a:gd name="T27" fmla="*/ 15 h 993"/>
                <a:gd name="T28" fmla="*/ 475 w 821"/>
                <a:gd name="T29" fmla="*/ 54 h 993"/>
                <a:gd name="T30" fmla="*/ 451 w 821"/>
                <a:gd name="T31" fmla="*/ 112 h 993"/>
                <a:gd name="T32" fmla="*/ 381 w 821"/>
                <a:gd name="T33" fmla="*/ 188 h 993"/>
                <a:gd name="T34" fmla="*/ 309 w 821"/>
                <a:gd name="T35" fmla="*/ 263 h 993"/>
                <a:gd name="T36" fmla="*/ 294 w 821"/>
                <a:gd name="T37" fmla="*/ 227 h 993"/>
                <a:gd name="T38" fmla="*/ 282 w 821"/>
                <a:gd name="T39" fmla="*/ 163 h 993"/>
                <a:gd name="T40" fmla="*/ 291 w 821"/>
                <a:gd name="T41" fmla="*/ 118 h 993"/>
                <a:gd name="T42" fmla="*/ 300 w 821"/>
                <a:gd name="T43" fmla="*/ 88 h 993"/>
                <a:gd name="T44" fmla="*/ 309 w 821"/>
                <a:gd name="T45" fmla="*/ 54 h 993"/>
                <a:gd name="T46" fmla="*/ 315 w 821"/>
                <a:gd name="T47" fmla="*/ 9 h 993"/>
                <a:gd name="T48" fmla="*/ 285 w 821"/>
                <a:gd name="T49" fmla="*/ 21 h 993"/>
                <a:gd name="T50" fmla="*/ 234 w 821"/>
                <a:gd name="T51" fmla="*/ 42 h 993"/>
                <a:gd name="T52" fmla="*/ 177 w 821"/>
                <a:gd name="T53" fmla="*/ 79 h 993"/>
                <a:gd name="T54" fmla="*/ 123 w 821"/>
                <a:gd name="T55" fmla="*/ 136 h 993"/>
                <a:gd name="T56" fmla="*/ 81 w 821"/>
                <a:gd name="T57" fmla="*/ 203 h 993"/>
                <a:gd name="T58" fmla="*/ 51 w 821"/>
                <a:gd name="T59" fmla="*/ 251 h 993"/>
                <a:gd name="T60" fmla="*/ 27 w 821"/>
                <a:gd name="T61" fmla="*/ 281 h 993"/>
                <a:gd name="T62" fmla="*/ 6 w 821"/>
                <a:gd name="T63" fmla="*/ 315 h 993"/>
                <a:gd name="T64" fmla="*/ 21 w 821"/>
                <a:gd name="T65" fmla="*/ 354 h 993"/>
                <a:gd name="T66" fmla="*/ 54 w 821"/>
                <a:gd name="T67" fmla="*/ 417 h 993"/>
                <a:gd name="T68" fmla="*/ 84 w 821"/>
                <a:gd name="T69" fmla="*/ 472 h 993"/>
                <a:gd name="T70" fmla="*/ 108 w 821"/>
                <a:gd name="T71" fmla="*/ 496 h 993"/>
                <a:gd name="T72" fmla="*/ 126 w 821"/>
                <a:gd name="T73" fmla="*/ 496 h 993"/>
                <a:gd name="T74" fmla="*/ 162 w 821"/>
                <a:gd name="T75" fmla="*/ 499 h 993"/>
                <a:gd name="T76" fmla="*/ 171 w 821"/>
                <a:gd name="T77" fmla="*/ 451 h 993"/>
                <a:gd name="T78" fmla="*/ 168 w 821"/>
                <a:gd name="T79" fmla="*/ 387 h 993"/>
                <a:gd name="T80" fmla="*/ 168 w 821"/>
                <a:gd name="T81" fmla="*/ 478 h 993"/>
                <a:gd name="T82" fmla="*/ 165 w 821"/>
                <a:gd name="T83" fmla="*/ 632 h 993"/>
                <a:gd name="T84" fmla="*/ 165 w 821"/>
                <a:gd name="T85" fmla="*/ 792 h 993"/>
                <a:gd name="T86" fmla="*/ 174 w 821"/>
                <a:gd name="T87" fmla="*/ 928 h 993"/>
                <a:gd name="T88" fmla="*/ 198 w 821"/>
                <a:gd name="T89" fmla="*/ 983 h 993"/>
                <a:gd name="T90" fmla="*/ 213 w 821"/>
                <a:gd name="T91" fmla="*/ 989 h 993"/>
                <a:gd name="T92" fmla="*/ 312 w 821"/>
                <a:gd name="T93" fmla="*/ 992 h 993"/>
                <a:gd name="T94" fmla="*/ 412 w 821"/>
                <a:gd name="T95" fmla="*/ 986 h 993"/>
                <a:gd name="T96" fmla="*/ 487 w 821"/>
                <a:gd name="T97" fmla="*/ 983 h 993"/>
                <a:gd name="T98" fmla="*/ 544 w 821"/>
                <a:gd name="T99" fmla="*/ 986 h 993"/>
                <a:gd name="T100" fmla="*/ 589 w 821"/>
                <a:gd name="T101" fmla="*/ 944 h 993"/>
                <a:gd name="T102" fmla="*/ 601 w 821"/>
                <a:gd name="T103" fmla="*/ 859 h 993"/>
                <a:gd name="T104" fmla="*/ 604 w 821"/>
                <a:gd name="T105" fmla="*/ 814 h 993"/>
                <a:gd name="T106" fmla="*/ 616 w 821"/>
                <a:gd name="T107" fmla="*/ 765 h 993"/>
                <a:gd name="T108" fmla="*/ 628 w 821"/>
                <a:gd name="T109" fmla="*/ 711 h 993"/>
                <a:gd name="T110" fmla="*/ 637 w 821"/>
                <a:gd name="T111" fmla="*/ 671 h 99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21"/>
                <a:gd name="T169" fmla="*/ 0 h 993"/>
                <a:gd name="T170" fmla="*/ 821 w 821"/>
                <a:gd name="T171" fmla="*/ 993 h 99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21" h="993">
                  <a:moveTo>
                    <a:pt x="637" y="668"/>
                  </a:moveTo>
                  <a:lnTo>
                    <a:pt x="640" y="665"/>
                  </a:lnTo>
                  <a:lnTo>
                    <a:pt x="643" y="665"/>
                  </a:lnTo>
                  <a:lnTo>
                    <a:pt x="646" y="665"/>
                  </a:lnTo>
                  <a:lnTo>
                    <a:pt x="652" y="668"/>
                  </a:lnTo>
                  <a:lnTo>
                    <a:pt x="658" y="671"/>
                  </a:lnTo>
                  <a:lnTo>
                    <a:pt x="667" y="674"/>
                  </a:lnTo>
                  <a:lnTo>
                    <a:pt x="676" y="674"/>
                  </a:lnTo>
                  <a:lnTo>
                    <a:pt x="688" y="677"/>
                  </a:lnTo>
                  <a:lnTo>
                    <a:pt x="700" y="680"/>
                  </a:lnTo>
                  <a:lnTo>
                    <a:pt x="712" y="680"/>
                  </a:lnTo>
                  <a:lnTo>
                    <a:pt x="727" y="677"/>
                  </a:lnTo>
                  <a:lnTo>
                    <a:pt x="742" y="677"/>
                  </a:lnTo>
                  <a:lnTo>
                    <a:pt x="760" y="671"/>
                  </a:lnTo>
                  <a:lnTo>
                    <a:pt x="781" y="665"/>
                  </a:lnTo>
                  <a:lnTo>
                    <a:pt x="799" y="653"/>
                  </a:lnTo>
                  <a:lnTo>
                    <a:pt x="820" y="641"/>
                  </a:lnTo>
                  <a:lnTo>
                    <a:pt x="817" y="620"/>
                  </a:lnTo>
                  <a:lnTo>
                    <a:pt x="814" y="593"/>
                  </a:lnTo>
                  <a:lnTo>
                    <a:pt x="811" y="566"/>
                  </a:lnTo>
                  <a:lnTo>
                    <a:pt x="808" y="532"/>
                  </a:lnTo>
                  <a:lnTo>
                    <a:pt x="808" y="496"/>
                  </a:lnTo>
                  <a:lnTo>
                    <a:pt x="805" y="460"/>
                  </a:lnTo>
                  <a:lnTo>
                    <a:pt x="805" y="420"/>
                  </a:lnTo>
                  <a:lnTo>
                    <a:pt x="802" y="384"/>
                  </a:lnTo>
                  <a:lnTo>
                    <a:pt x="799" y="345"/>
                  </a:lnTo>
                  <a:lnTo>
                    <a:pt x="793" y="308"/>
                  </a:lnTo>
                  <a:lnTo>
                    <a:pt x="790" y="272"/>
                  </a:lnTo>
                  <a:lnTo>
                    <a:pt x="784" y="239"/>
                  </a:lnTo>
                  <a:lnTo>
                    <a:pt x="775" y="209"/>
                  </a:lnTo>
                  <a:lnTo>
                    <a:pt x="766" y="181"/>
                  </a:lnTo>
                  <a:lnTo>
                    <a:pt x="754" y="157"/>
                  </a:lnTo>
                  <a:lnTo>
                    <a:pt x="739" y="139"/>
                  </a:lnTo>
                  <a:lnTo>
                    <a:pt x="736" y="118"/>
                  </a:lnTo>
                  <a:lnTo>
                    <a:pt x="733" y="103"/>
                  </a:lnTo>
                  <a:lnTo>
                    <a:pt x="724" y="85"/>
                  </a:lnTo>
                  <a:lnTo>
                    <a:pt x="712" y="73"/>
                  </a:lnTo>
                  <a:lnTo>
                    <a:pt x="700" y="60"/>
                  </a:lnTo>
                  <a:lnTo>
                    <a:pt x="682" y="54"/>
                  </a:lnTo>
                  <a:lnTo>
                    <a:pt x="664" y="48"/>
                  </a:lnTo>
                  <a:lnTo>
                    <a:pt x="643" y="48"/>
                  </a:lnTo>
                  <a:lnTo>
                    <a:pt x="631" y="48"/>
                  </a:lnTo>
                  <a:lnTo>
                    <a:pt x="616" y="51"/>
                  </a:lnTo>
                  <a:lnTo>
                    <a:pt x="601" y="51"/>
                  </a:lnTo>
                  <a:lnTo>
                    <a:pt x="583" y="51"/>
                  </a:lnTo>
                  <a:lnTo>
                    <a:pt x="568" y="54"/>
                  </a:lnTo>
                  <a:lnTo>
                    <a:pt x="553" y="54"/>
                  </a:lnTo>
                  <a:lnTo>
                    <a:pt x="541" y="54"/>
                  </a:lnTo>
                  <a:lnTo>
                    <a:pt x="529" y="54"/>
                  </a:lnTo>
                  <a:lnTo>
                    <a:pt x="523" y="51"/>
                  </a:lnTo>
                  <a:lnTo>
                    <a:pt x="517" y="48"/>
                  </a:lnTo>
                  <a:lnTo>
                    <a:pt x="511" y="42"/>
                  </a:lnTo>
                  <a:lnTo>
                    <a:pt x="508" y="39"/>
                  </a:lnTo>
                  <a:lnTo>
                    <a:pt x="499" y="30"/>
                  </a:lnTo>
                  <a:lnTo>
                    <a:pt x="493" y="24"/>
                  </a:lnTo>
                  <a:lnTo>
                    <a:pt x="487" y="15"/>
                  </a:lnTo>
                  <a:lnTo>
                    <a:pt x="478" y="0"/>
                  </a:lnTo>
                  <a:lnTo>
                    <a:pt x="478" y="21"/>
                  </a:lnTo>
                  <a:lnTo>
                    <a:pt x="478" y="39"/>
                  </a:lnTo>
                  <a:lnTo>
                    <a:pt x="475" y="54"/>
                  </a:lnTo>
                  <a:lnTo>
                    <a:pt x="472" y="67"/>
                  </a:lnTo>
                  <a:lnTo>
                    <a:pt x="469" y="82"/>
                  </a:lnTo>
                  <a:lnTo>
                    <a:pt x="463" y="97"/>
                  </a:lnTo>
                  <a:lnTo>
                    <a:pt x="451" y="112"/>
                  </a:lnTo>
                  <a:lnTo>
                    <a:pt x="439" y="130"/>
                  </a:lnTo>
                  <a:lnTo>
                    <a:pt x="421" y="148"/>
                  </a:lnTo>
                  <a:lnTo>
                    <a:pt x="402" y="169"/>
                  </a:lnTo>
                  <a:lnTo>
                    <a:pt x="381" y="188"/>
                  </a:lnTo>
                  <a:lnTo>
                    <a:pt x="357" y="209"/>
                  </a:lnTo>
                  <a:lnTo>
                    <a:pt x="336" y="230"/>
                  </a:lnTo>
                  <a:lnTo>
                    <a:pt x="321" y="248"/>
                  </a:lnTo>
                  <a:lnTo>
                    <a:pt x="309" y="263"/>
                  </a:lnTo>
                  <a:lnTo>
                    <a:pt x="303" y="272"/>
                  </a:lnTo>
                  <a:lnTo>
                    <a:pt x="300" y="257"/>
                  </a:lnTo>
                  <a:lnTo>
                    <a:pt x="297" y="242"/>
                  </a:lnTo>
                  <a:lnTo>
                    <a:pt x="294" y="227"/>
                  </a:lnTo>
                  <a:lnTo>
                    <a:pt x="291" y="212"/>
                  </a:lnTo>
                  <a:lnTo>
                    <a:pt x="288" y="194"/>
                  </a:lnTo>
                  <a:lnTo>
                    <a:pt x="285" y="178"/>
                  </a:lnTo>
                  <a:lnTo>
                    <a:pt x="282" y="163"/>
                  </a:lnTo>
                  <a:lnTo>
                    <a:pt x="282" y="148"/>
                  </a:lnTo>
                  <a:lnTo>
                    <a:pt x="285" y="136"/>
                  </a:lnTo>
                  <a:lnTo>
                    <a:pt x="288" y="127"/>
                  </a:lnTo>
                  <a:lnTo>
                    <a:pt x="291" y="118"/>
                  </a:lnTo>
                  <a:lnTo>
                    <a:pt x="294" y="109"/>
                  </a:lnTo>
                  <a:lnTo>
                    <a:pt x="297" y="103"/>
                  </a:lnTo>
                  <a:lnTo>
                    <a:pt x="300" y="97"/>
                  </a:lnTo>
                  <a:lnTo>
                    <a:pt x="300" y="88"/>
                  </a:lnTo>
                  <a:lnTo>
                    <a:pt x="300" y="82"/>
                  </a:lnTo>
                  <a:lnTo>
                    <a:pt x="303" y="79"/>
                  </a:lnTo>
                  <a:lnTo>
                    <a:pt x="306" y="67"/>
                  </a:lnTo>
                  <a:lnTo>
                    <a:pt x="309" y="54"/>
                  </a:lnTo>
                  <a:lnTo>
                    <a:pt x="309" y="42"/>
                  </a:lnTo>
                  <a:lnTo>
                    <a:pt x="312" y="27"/>
                  </a:lnTo>
                  <a:lnTo>
                    <a:pt x="312" y="18"/>
                  </a:lnTo>
                  <a:lnTo>
                    <a:pt x="315" y="9"/>
                  </a:lnTo>
                  <a:lnTo>
                    <a:pt x="315" y="3"/>
                  </a:lnTo>
                  <a:lnTo>
                    <a:pt x="306" y="9"/>
                  </a:lnTo>
                  <a:lnTo>
                    <a:pt x="297" y="15"/>
                  </a:lnTo>
                  <a:lnTo>
                    <a:pt x="285" y="21"/>
                  </a:lnTo>
                  <a:lnTo>
                    <a:pt x="273" y="27"/>
                  </a:lnTo>
                  <a:lnTo>
                    <a:pt x="261" y="30"/>
                  </a:lnTo>
                  <a:lnTo>
                    <a:pt x="249" y="36"/>
                  </a:lnTo>
                  <a:lnTo>
                    <a:pt x="234" y="42"/>
                  </a:lnTo>
                  <a:lnTo>
                    <a:pt x="219" y="51"/>
                  </a:lnTo>
                  <a:lnTo>
                    <a:pt x="207" y="60"/>
                  </a:lnTo>
                  <a:lnTo>
                    <a:pt x="192" y="70"/>
                  </a:lnTo>
                  <a:lnTo>
                    <a:pt x="177" y="79"/>
                  </a:lnTo>
                  <a:lnTo>
                    <a:pt x="165" y="91"/>
                  </a:lnTo>
                  <a:lnTo>
                    <a:pt x="150" y="106"/>
                  </a:lnTo>
                  <a:lnTo>
                    <a:pt x="138" y="118"/>
                  </a:lnTo>
                  <a:lnTo>
                    <a:pt x="123" y="136"/>
                  </a:lnTo>
                  <a:lnTo>
                    <a:pt x="111" y="154"/>
                  </a:lnTo>
                  <a:lnTo>
                    <a:pt x="99" y="172"/>
                  </a:lnTo>
                  <a:lnTo>
                    <a:pt x="90" y="188"/>
                  </a:lnTo>
                  <a:lnTo>
                    <a:pt x="81" y="203"/>
                  </a:lnTo>
                  <a:lnTo>
                    <a:pt x="72" y="218"/>
                  </a:lnTo>
                  <a:lnTo>
                    <a:pt x="63" y="230"/>
                  </a:lnTo>
                  <a:lnTo>
                    <a:pt x="57" y="239"/>
                  </a:lnTo>
                  <a:lnTo>
                    <a:pt x="51" y="251"/>
                  </a:lnTo>
                  <a:lnTo>
                    <a:pt x="45" y="260"/>
                  </a:lnTo>
                  <a:lnTo>
                    <a:pt x="39" y="266"/>
                  </a:lnTo>
                  <a:lnTo>
                    <a:pt x="33" y="275"/>
                  </a:lnTo>
                  <a:lnTo>
                    <a:pt x="27" y="281"/>
                  </a:lnTo>
                  <a:lnTo>
                    <a:pt x="21" y="290"/>
                  </a:lnTo>
                  <a:lnTo>
                    <a:pt x="15" y="296"/>
                  </a:lnTo>
                  <a:lnTo>
                    <a:pt x="12" y="305"/>
                  </a:lnTo>
                  <a:lnTo>
                    <a:pt x="6" y="315"/>
                  </a:lnTo>
                  <a:lnTo>
                    <a:pt x="0" y="321"/>
                  </a:lnTo>
                  <a:lnTo>
                    <a:pt x="6" y="330"/>
                  </a:lnTo>
                  <a:lnTo>
                    <a:pt x="12" y="342"/>
                  </a:lnTo>
                  <a:lnTo>
                    <a:pt x="21" y="354"/>
                  </a:lnTo>
                  <a:lnTo>
                    <a:pt x="30" y="369"/>
                  </a:lnTo>
                  <a:lnTo>
                    <a:pt x="36" y="384"/>
                  </a:lnTo>
                  <a:lnTo>
                    <a:pt x="45" y="402"/>
                  </a:lnTo>
                  <a:lnTo>
                    <a:pt x="54" y="417"/>
                  </a:lnTo>
                  <a:lnTo>
                    <a:pt x="60" y="432"/>
                  </a:lnTo>
                  <a:lnTo>
                    <a:pt x="69" y="448"/>
                  </a:lnTo>
                  <a:lnTo>
                    <a:pt x="78" y="460"/>
                  </a:lnTo>
                  <a:lnTo>
                    <a:pt x="84" y="472"/>
                  </a:lnTo>
                  <a:lnTo>
                    <a:pt x="90" y="481"/>
                  </a:lnTo>
                  <a:lnTo>
                    <a:pt x="96" y="490"/>
                  </a:lnTo>
                  <a:lnTo>
                    <a:pt x="102" y="493"/>
                  </a:lnTo>
                  <a:lnTo>
                    <a:pt x="108" y="496"/>
                  </a:lnTo>
                  <a:lnTo>
                    <a:pt x="111" y="493"/>
                  </a:lnTo>
                  <a:lnTo>
                    <a:pt x="114" y="493"/>
                  </a:lnTo>
                  <a:lnTo>
                    <a:pt x="120" y="496"/>
                  </a:lnTo>
                  <a:lnTo>
                    <a:pt x="126" y="496"/>
                  </a:lnTo>
                  <a:lnTo>
                    <a:pt x="135" y="499"/>
                  </a:lnTo>
                  <a:lnTo>
                    <a:pt x="144" y="502"/>
                  </a:lnTo>
                  <a:lnTo>
                    <a:pt x="153" y="502"/>
                  </a:lnTo>
                  <a:lnTo>
                    <a:pt x="162" y="499"/>
                  </a:lnTo>
                  <a:lnTo>
                    <a:pt x="168" y="493"/>
                  </a:lnTo>
                  <a:lnTo>
                    <a:pt x="171" y="484"/>
                  </a:lnTo>
                  <a:lnTo>
                    <a:pt x="171" y="469"/>
                  </a:lnTo>
                  <a:lnTo>
                    <a:pt x="171" y="451"/>
                  </a:lnTo>
                  <a:lnTo>
                    <a:pt x="171" y="432"/>
                  </a:lnTo>
                  <a:lnTo>
                    <a:pt x="168" y="414"/>
                  </a:lnTo>
                  <a:lnTo>
                    <a:pt x="168" y="399"/>
                  </a:lnTo>
                  <a:lnTo>
                    <a:pt x="168" y="387"/>
                  </a:lnTo>
                  <a:lnTo>
                    <a:pt x="171" y="378"/>
                  </a:lnTo>
                  <a:lnTo>
                    <a:pt x="171" y="411"/>
                  </a:lnTo>
                  <a:lnTo>
                    <a:pt x="168" y="442"/>
                  </a:lnTo>
                  <a:lnTo>
                    <a:pt x="168" y="478"/>
                  </a:lnTo>
                  <a:lnTo>
                    <a:pt x="168" y="514"/>
                  </a:lnTo>
                  <a:lnTo>
                    <a:pt x="168" y="553"/>
                  </a:lnTo>
                  <a:lnTo>
                    <a:pt x="165" y="593"/>
                  </a:lnTo>
                  <a:lnTo>
                    <a:pt x="165" y="632"/>
                  </a:lnTo>
                  <a:lnTo>
                    <a:pt x="165" y="671"/>
                  </a:lnTo>
                  <a:lnTo>
                    <a:pt x="165" y="714"/>
                  </a:lnTo>
                  <a:lnTo>
                    <a:pt x="165" y="753"/>
                  </a:lnTo>
                  <a:lnTo>
                    <a:pt x="165" y="792"/>
                  </a:lnTo>
                  <a:lnTo>
                    <a:pt x="168" y="829"/>
                  </a:lnTo>
                  <a:lnTo>
                    <a:pt x="168" y="865"/>
                  </a:lnTo>
                  <a:lnTo>
                    <a:pt x="171" y="898"/>
                  </a:lnTo>
                  <a:lnTo>
                    <a:pt x="174" y="928"/>
                  </a:lnTo>
                  <a:lnTo>
                    <a:pt x="180" y="959"/>
                  </a:lnTo>
                  <a:lnTo>
                    <a:pt x="189" y="968"/>
                  </a:lnTo>
                  <a:lnTo>
                    <a:pt x="195" y="977"/>
                  </a:lnTo>
                  <a:lnTo>
                    <a:pt x="198" y="983"/>
                  </a:lnTo>
                  <a:lnTo>
                    <a:pt x="201" y="986"/>
                  </a:lnTo>
                  <a:lnTo>
                    <a:pt x="204" y="989"/>
                  </a:lnTo>
                  <a:lnTo>
                    <a:pt x="207" y="989"/>
                  </a:lnTo>
                  <a:lnTo>
                    <a:pt x="213" y="989"/>
                  </a:lnTo>
                  <a:lnTo>
                    <a:pt x="219" y="989"/>
                  </a:lnTo>
                  <a:lnTo>
                    <a:pt x="252" y="992"/>
                  </a:lnTo>
                  <a:lnTo>
                    <a:pt x="285" y="992"/>
                  </a:lnTo>
                  <a:lnTo>
                    <a:pt x="312" y="992"/>
                  </a:lnTo>
                  <a:lnTo>
                    <a:pt x="339" y="992"/>
                  </a:lnTo>
                  <a:lnTo>
                    <a:pt x="366" y="989"/>
                  </a:lnTo>
                  <a:lnTo>
                    <a:pt x="390" y="989"/>
                  </a:lnTo>
                  <a:lnTo>
                    <a:pt x="412" y="986"/>
                  </a:lnTo>
                  <a:lnTo>
                    <a:pt x="433" y="986"/>
                  </a:lnTo>
                  <a:lnTo>
                    <a:pt x="451" y="986"/>
                  </a:lnTo>
                  <a:lnTo>
                    <a:pt x="469" y="983"/>
                  </a:lnTo>
                  <a:lnTo>
                    <a:pt x="487" y="983"/>
                  </a:lnTo>
                  <a:lnTo>
                    <a:pt x="502" y="983"/>
                  </a:lnTo>
                  <a:lnTo>
                    <a:pt x="517" y="983"/>
                  </a:lnTo>
                  <a:lnTo>
                    <a:pt x="532" y="983"/>
                  </a:lnTo>
                  <a:lnTo>
                    <a:pt x="544" y="986"/>
                  </a:lnTo>
                  <a:lnTo>
                    <a:pt x="559" y="989"/>
                  </a:lnTo>
                  <a:lnTo>
                    <a:pt x="571" y="974"/>
                  </a:lnTo>
                  <a:lnTo>
                    <a:pt x="580" y="962"/>
                  </a:lnTo>
                  <a:lnTo>
                    <a:pt x="589" y="944"/>
                  </a:lnTo>
                  <a:lnTo>
                    <a:pt x="595" y="925"/>
                  </a:lnTo>
                  <a:lnTo>
                    <a:pt x="601" y="904"/>
                  </a:lnTo>
                  <a:lnTo>
                    <a:pt x="601" y="883"/>
                  </a:lnTo>
                  <a:lnTo>
                    <a:pt x="601" y="859"/>
                  </a:lnTo>
                  <a:lnTo>
                    <a:pt x="598" y="832"/>
                  </a:lnTo>
                  <a:lnTo>
                    <a:pt x="601" y="829"/>
                  </a:lnTo>
                  <a:lnTo>
                    <a:pt x="601" y="823"/>
                  </a:lnTo>
                  <a:lnTo>
                    <a:pt x="604" y="814"/>
                  </a:lnTo>
                  <a:lnTo>
                    <a:pt x="607" y="804"/>
                  </a:lnTo>
                  <a:lnTo>
                    <a:pt x="610" y="792"/>
                  </a:lnTo>
                  <a:lnTo>
                    <a:pt x="613" y="780"/>
                  </a:lnTo>
                  <a:lnTo>
                    <a:pt x="616" y="765"/>
                  </a:lnTo>
                  <a:lnTo>
                    <a:pt x="619" y="750"/>
                  </a:lnTo>
                  <a:lnTo>
                    <a:pt x="622" y="738"/>
                  </a:lnTo>
                  <a:lnTo>
                    <a:pt x="625" y="723"/>
                  </a:lnTo>
                  <a:lnTo>
                    <a:pt x="628" y="711"/>
                  </a:lnTo>
                  <a:lnTo>
                    <a:pt x="631" y="699"/>
                  </a:lnTo>
                  <a:lnTo>
                    <a:pt x="634" y="687"/>
                  </a:lnTo>
                  <a:lnTo>
                    <a:pt x="634" y="677"/>
                  </a:lnTo>
                  <a:lnTo>
                    <a:pt x="637" y="671"/>
                  </a:lnTo>
                  <a:lnTo>
                    <a:pt x="637" y="668"/>
                  </a:lnTo>
                </a:path>
              </a:pathLst>
            </a:custGeom>
            <a:solidFill>
              <a:schemeClr val="tx1"/>
            </a:solidFill>
            <a:ln w="12700" cap="rnd">
              <a:noFill/>
              <a:round/>
              <a:headEnd/>
              <a:tailEnd/>
            </a:ln>
          </p:spPr>
          <p:txBody>
            <a:bodyPr/>
            <a:lstStyle/>
            <a:p>
              <a:endParaRPr lang="en-US">
                <a:solidFill>
                  <a:srgbClr val="000000"/>
                </a:solidFill>
              </a:endParaRPr>
            </a:p>
          </p:txBody>
        </p:sp>
        <p:sp>
          <p:nvSpPr>
            <p:cNvPr id="28759" name="Freeform 663"/>
            <p:cNvSpPr>
              <a:spLocks/>
            </p:cNvSpPr>
            <p:nvPr/>
          </p:nvSpPr>
          <p:spPr bwMode="auto">
            <a:xfrm>
              <a:off x="4282" y="1907"/>
              <a:ext cx="840" cy="1011"/>
            </a:xfrm>
            <a:custGeom>
              <a:avLst/>
              <a:gdLst>
                <a:gd name="T0" fmla="*/ 658 w 840"/>
                <a:gd name="T1" fmla="*/ 677 h 1011"/>
                <a:gd name="T2" fmla="*/ 682 w 840"/>
                <a:gd name="T3" fmla="*/ 687 h 1011"/>
                <a:gd name="T4" fmla="*/ 728 w 840"/>
                <a:gd name="T5" fmla="*/ 693 h 1011"/>
                <a:gd name="T6" fmla="*/ 799 w 840"/>
                <a:gd name="T7" fmla="*/ 677 h 1011"/>
                <a:gd name="T8" fmla="*/ 833 w 840"/>
                <a:gd name="T9" fmla="*/ 604 h 1011"/>
                <a:gd name="T10" fmla="*/ 824 w 840"/>
                <a:gd name="T11" fmla="*/ 468 h 1011"/>
                <a:gd name="T12" fmla="*/ 811 w 840"/>
                <a:gd name="T13" fmla="*/ 314 h 1011"/>
                <a:gd name="T14" fmla="*/ 784 w 840"/>
                <a:gd name="T15" fmla="*/ 185 h 1011"/>
                <a:gd name="T16" fmla="*/ 750 w 840"/>
                <a:gd name="T17" fmla="*/ 105 h 1011"/>
                <a:gd name="T18" fmla="*/ 698 w 840"/>
                <a:gd name="T19" fmla="*/ 55 h 1011"/>
                <a:gd name="T20" fmla="*/ 630 w 840"/>
                <a:gd name="T21" fmla="*/ 52 h 1011"/>
                <a:gd name="T22" fmla="*/ 565 w 840"/>
                <a:gd name="T23" fmla="*/ 55 h 1011"/>
                <a:gd name="T24" fmla="*/ 529 w 840"/>
                <a:gd name="T25" fmla="*/ 49 h 1011"/>
                <a:gd name="T26" fmla="*/ 504 w 840"/>
                <a:gd name="T27" fmla="*/ 25 h 1011"/>
                <a:gd name="T28" fmla="*/ 489 w 840"/>
                <a:gd name="T29" fmla="*/ 40 h 1011"/>
                <a:gd name="T30" fmla="*/ 473 w 840"/>
                <a:gd name="T31" fmla="*/ 99 h 1011"/>
                <a:gd name="T32" fmla="*/ 412 w 840"/>
                <a:gd name="T33" fmla="*/ 172 h 1011"/>
                <a:gd name="T34" fmla="*/ 329 w 840"/>
                <a:gd name="T35" fmla="*/ 253 h 1011"/>
                <a:gd name="T36" fmla="*/ 304 w 840"/>
                <a:gd name="T37" fmla="*/ 246 h 1011"/>
                <a:gd name="T38" fmla="*/ 292 w 840"/>
                <a:gd name="T39" fmla="*/ 182 h 1011"/>
                <a:gd name="T40" fmla="*/ 295 w 840"/>
                <a:gd name="T41" fmla="*/ 129 h 1011"/>
                <a:gd name="T42" fmla="*/ 307 w 840"/>
                <a:gd name="T43" fmla="*/ 99 h 1011"/>
                <a:gd name="T44" fmla="*/ 313 w 840"/>
                <a:gd name="T45" fmla="*/ 68 h 1011"/>
                <a:gd name="T46" fmla="*/ 320 w 840"/>
                <a:gd name="T47" fmla="*/ 18 h 1011"/>
                <a:gd name="T48" fmla="*/ 304 w 840"/>
                <a:gd name="T49" fmla="*/ 15 h 1011"/>
                <a:gd name="T50" fmla="*/ 255 w 840"/>
                <a:gd name="T51" fmla="*/ 37 h 1011"/>
                <a:gd name="T52" fmla="*/ 197 w 840"/>
                <a:gd name="T53" fmla="*/ 71 h 1011"/>
                <a:gd name="T54" fmla="*/ 141 w 840"/>
                <a:gd name="T55" fmla="*/ 120 h 1011"/>
                <a:gd name="T56" fmla="*/ 92 w 840"/>
                <a:gd name="T57" fmla="*/ 191 h 1011"/>
                <a:gd name="T58" fmla="*/ 58 w 840"/>
                <a:gd name="T59" fmla="*/ 243 h 1011"/>
                <a:gd name="T60" fmla="*/ 34 w 840"/>
                <a:gd name="T61" fmla="*/ 280 h 1011"/>
                <a:gd name="T62" fmla="*/ 12 w 840"/>
                <a:gd name="T63" fmla="*/ 311 h 1011"/>
                <a:gd name="T64" fmla="*/ 12 w 840"/>
                <a:gd name="T65" fmla="*/ 348 h 1011"/>
                <a:gd name="T66" fmla="*/ 46 w 840"/>
                <a:gd name="T67" fmla="*/ 410 h 1011"/>
                <a:gd name="T68" fmla="*/ 80 w 840"/>
                <a:gd name="T69" fmla="*/ 468 h 1011"/>
                <a:gd name="T70" fmla="*/ 104 w 840"/>
                <a:gd name="T71" fmla="*/ 502 h 1011"/>
                <a:gd name="T72" fmla="*/ 123 w 840"/>
                <a:gd name="T73" fmla="*/ 505 h 1011"/>
                <a:gd name="T74" fmla="*/ 157 w 840"/>
                <a:gd name="T75" fmla="*/ 511 h 1011"/>
                <a:gd name="T76" fmla="*/ 175 w 840"/>
                <a:gd name="T77" fmla="*/ 477 h 1011"/>
                <a:gd name="T78" fmla="*/ 172 w 840"/>
                <a:gd name="T79" fmla="*/ 406 h 1011"/>
                <a:gd name="T80" fmla="*/ 172 w 840"/>
                <a:gd name="T81" fmla="*/ 450 h 1011"/>
                <a:gd name="T82" fmla="*/ 169 w 840"/>
                <a:gd name="T83" fmla="*/ 604 h 1011"/>
                <a:gd name="T84" fmla="*/ 169 w 840"/>
                <a:gd name="T85" fmla="*/ 767 h 1011"/>
                <a:gd name="T86" fmla="*/ 175 w 840"/>
                <a:gd name="T87" fmla="*/ 915 h 1011"/>
                <a:gd name="T88" fmla="*/ 200 w 840"/>
                <a:gd name="T89" fmla="*/ 995 h 1011"/>
                <a:gd name="T90" fmla="*/ 212 w 840"/>
                <a:gd name="T91" fmla="*/ 1007 h 1011"/>
                <a:gd name="T92" fmla="*/ 292 w 840"/>
                <a:gd name="T93" fmla="*/ 1010 h 1011"/>
                <a:gd name="T94" fmla="*/ 400 w 840"/>
                <a:gd name="T95" fmla="*/ 1007 h 1011"/>
                <a:gd name="T96" fmla="*/ 479 w 840"/>
                <a:gd name="T97" fmla="*/ 1001 h 1011"/>
                <a:gd name="T98" fmla="*/ 544 w 840"/>
                <a:gd name="T99" fmla="*/ 1001 h 1011"/>
                <a:gd name="T100" fmla="*/ 593 w 840"/>
                <a:gd name="T101" fmla="*/ 979 h 1011"/>
                <a:gd name="T102" fmla="*/ 615 w 840"/>
                <a:gd name="T103" fmla="*/ 899 h 1011"/>
                <a:gd name="T104" fmla="*/ 615 w 840"/>
                <a:gd name="T105" fmla="*/ 838 h 1011"/>
                <a:gd name="T106" fmla="*/ 627 w 840"/>
                <a:gd name="T107" fmla="*/ 794 h 1011"/>
                <a:gd name="T108" fmla="*/ 639 w 840"/>
                <a:gd name="T109" fmla="*/ 736 h 1011"/>
                <a:gd name="T110" fmla="*/ 648 w 840"/>
                <a:gd name="T111" fmla="*/ 690 h 10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40"/>
                <a:gd name="T169" fmla="*/ 0 h 1011"/>
                <a:gd name="T170" fmla="*/ 840 w 840"/>
                <a:gd name="T171" fmla="*/ 1011 h 101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40" h="1011">
                  <a:moveTo>
                    <a:pt x="652" y="681"/>
                  </a:moveTo>
                  <a:lnTo>
                    <a:pt x="652" y="681"/>
                  </a:lnTo>
                  <a:lnTo>
                    <a:pt x="655" y="677"/>
                  </a:lnTo>
                  <a:lnTo>
                    <a:pt x="658" y="677"/>
                  </a:lnTo>
                  <a:lnTo>
                    <a:pt x="661" y="677"/>
                  </a:lnTo>
                  <a:lnTo>
                    <a:pt x="667" y="681"/>
                  </a:lnTo>
                  <a:lnTo>
                    <a:pt x="673" y="684"/>
                  </a:lnTo>
                  <a:lnTo>
                    <a:pt x="682" y="687"/>
                  </a:lnTo>
                  <a:lnTo>
                    <a:pt x="691" y="687"/>
                  </a:lnTo>
                  <a:lnTo>
                    <a:pt x="704" y="690"/>
                  </a:lnTo>
                  <a:lnTo>
                    <a:pt x="716" y="693"/>
                  </a:lnTo>
                  <a:lnTo>
                    <a:pt x="728" y="693"/>
                  </a:lnTo>
                  <a:lnTo>
                    <a:pt x="744" y="690"/>
                  </a:lnTo>
                  <a:lnTo>
                    <a:pt x="759" y="690"/>
                  </a:lnTo>
                  <a:lnTo>
                    <a:pt x="778" y="684"/>
                  </a:lnTo>
                  <a:lnTo>
                    <a:pt x="799" y="677"/>
                  </a:lnTo>
                  <a:lnTo>
                    <a:pt x="817" y="665"/>
                  </a:lnTo>
                  <a:lnTo>
                    <a:pt x="839" y="653"/>
                  </a:lnTo>
                  <a:lnTo>
                    <a:pt x="836" y="631"/>
                  </a:lnTo>
                  <a:lnTo>
                    <a:pt x="833" y="604"/>
                  </a:lnTo>
                  <a:lnTo>
                    <a:pt x="830" y="576"/>
                  </a:lnTo>
                  <a:lnTo>
                    <a:pt x="827" y="542"/>
                  </a:lnTo>
                  <a:lnTo>
                    <a:pt x="827" y="505"/>
                  </a:lnTo>
                  <a:lnTo>
                    <a:pt x="824" y="468"/>
                  </a:lnTo>
                  <a:lnTo>
                    <a:pt x="824" y="428"/>
                  </a:lnTo>
                  <a:lnTo>
                    <a:pt x="821" y="391"/>
                  </a:lnTo>
                  <a:lnTo>
                    <a:pt x="817" y="351"/>
                  </a:lnTo>
                  <a:lnTo>
                    <a:pt x="811" y="314"/>
                  </a:lnTo>
                  <a:lnTo>
                    <a:pt x="808" y="277"/>
                  </a:lnTo>
                  <a:lnTo>
                    <a:pt x="802" y="243"/>
                  </a:lnTo>
                  <a:lnTo>
                    <a:pt x="793" y="212"/>
                  </a:lnTo>
                  <a:lnTo>
                    <a:pt x="784" y="185"/>
                  </a:lnTo>
                  <a:lnTo>
                    <a:pt x="771" y="160"/>
                  </a:lnTo>
                  <a:lnTo>
                    <a:pt x="756" y="142"/>
                  </a:lnTo>
                  <a:lnTo>
                    <a:pt x="753" y="120"/>
                  </a:lnTo>
                  <a:lnTo>
                    <a:pt x="750" y="105"/>
                  </a:lnTo>
                  <a:lnTo>
                    <a:pt x="741" y="86"/>
                  </a:lnTo>
                  <a:lnTo>
                    <a:pt x="728" y="74"/>
                  </a:lnTo>
                  <a:lnTo>
                    <a:pt x="716" y="62"/>
                  </a:lnTo>
                  <a:lnTo>
                    <a:pt x="698" y="55"/>
                  </a:lnTo>
                  <a:lnTo>
                    <a:pt x="679" y="49"/>
                  </a:lnTo>
                  <a:lnTo>
                    <a:pt x="658" y="49"/>
                  </a:lnTo>
                  <a:lnTo>
                    <a:pt x="645" y="49"/>
                  </a:lnTo>
                  <a:lnTo>
                    <a:pt x="630" y="52"/>
                  </a:lnTo>
                  <a:lnTo>
                    <a:pt x="615" y="52"/>
                  </a:lnTo>
                  <a:lnTo>
                    <a:pt x="596" y="52"/>
                  </a:lnTo>
                  <a:lnTo>
                    <a:pt x="581" y="55"/>
                  </a:lnTo>
                  <a:lnTo>
                    <a:pt x="565" y="55"/>
                  </a:lnTo>
                  <a:lnTo>
                    <a:pt x="553" y="55"/>
                  </a:lnTo>
                  <a:lnTo>
                    <a:pt x="541" y="55"/>
                  </a:lnTo>
                  <a:lnTo>
                    <a:pt x="535" y="52"/>
                  </a:lnTo>
                  <a:lnTo>
                    <a:pt x="529" y="49"/>
                  </a:lnTo>
                  <a:lnTo>
                    <a:pt x="522" y="43"/>
                  </a:lnTo>
                  <a:lnTo>
                    <a:pt x="519" y="40"/>
                  </a:lnTo>
                  <a:lnTo>
                    <a:pt x="510" y="31"/>
                  </a:lnTo>
                  <a:lnTo>
                    <a:pt x="504" y="25"/>
                  </a:lnTo>
                  <a:lnTo>
                    <a:pt x="498" y="15"/>
                  </a:lnTo>
                  <a:lnTo>
                    <a:pt x="489" y="0"/>
                  </a:lnTo>
                  <a:lnTo>
                    <a:pt x="489" y="22"/>
                  </a:lnTo>
                  <a:lnTo>
                    <a:pt x="489" y="40"/>
                  </a:lnTo>
                  <a:lnTo>
                    <a:pt x="486" y="55"/>
                  </a:lnTo>
                  <a:lnTo>
                    <a:pt x="483" y="68"/>
                  </a:lnTo>
                  <a:lnTo>
                    <a:pt x="479" y="83"/>
                  </a:lnTo>
                  <a:lnTo>
                    <a:pt x="473" y="99"/>
                  </a:lnTo>
                  <a:lnTo>
                    <a:pt x="461" y="114"/>
                  </a:lnTo>
                  <a:lnTo>
                    <a:pt x="449" y="132"/>
                  </a:lnTo>
                  <a:lnTo>
                    <a:pt x="430" y="151"/>
                  </a:lnTo>
                  <a:lnTo>
                    <a:pt x="412" y="172"/>
                  </a:lnTo>
                  <a:lnTo>
                    <a:pt x="390" y="191"/>
                  </a:lnTo>
                  <a:lnTo>
                    <a:pt x="366" y="212"/>
                  </a:lnTo>
                  <a:lnTo>
                    <a:pt x="344" y="234"/>
                  </a:lnTo>
                  <a:lnTo>
                    <a:pt x="329" y="253"/>
                  </a:lnTo>
                  <a:lnTo>
                    <a:pt x="317" y="268"/>
                  </a:lnTo>
                  <a:lnTo>
                    <a:pt x="310" y="277"/>
                  </a:lnTo>
                  <a:lnTo>
                    <a:pt x="307" y="262"/>
                  </a:lnTo>
                  <a:lnTo>
                    <a:pt x="304" y="246"/>
                  </a:lnTo>
                  <a:lnTo>
                    <a:pt x="301" y="231"/>
                  </a:lnTo>
                  <a:lnTo>
                    <a:pt x="298" y="216"/>
                  </a:lnTo>
                  <a:lnTo>
                    <a:pt x="295" y="197"/>
                  </a:lnTo>
                  <a:lnTo>
                    <a:pt x="292" y="182"/>
                  </a:lnTo>
                  <a:lnTo>
                    <a:pt x="289" y="166"/>
                  </a:lnTo>
                  <a:lnTo>
                    <a:pt x="289" y="151"/>
                  </a:lnTo>
                  <a:lnTo>
                    <a:pt x="292" y="139"/>
                  </a:lnTo>
                  <a:lnTo>
                    <a:pt x="295" y="129"/>
                  </a:lnTo>
                  <a:lnTo>
                    <a:pt x="298" y="120"/>
                  </a:lnTo>
                  <a:lnTo>
                    <a:pt x="301" y="111"/>
                  </a:lnTo>
                  <a:lnTo>
                    <a:pt x="304" y="105"/>
                  </a:lnTo>
                  <a:lnTo>
                    <a:pt x="307" y="99"/>
                  </a:lnTo>
                  <a:lnTo>
                    <a:pt x="307" y="89"/>
                  </a:lnTo>
                  <a:lnTo>
                    <a:pt x="307" y="83"/>
                  </a:lnTo>
                  <a:lnTo>
                    <a:pt x="310" y="80"/>
                  </a:lnTo>
                  <a:lnTo>
                    <a:pt x="313" y="68"/>
                  </a:lnTo>
                  <a:lnTo>
                    <a:pt x="317" y="55"/>
                  </a:lnTo>
                  <a:lnTo>
                    <a:pt x="317" y="43"/>
                  </a:lnTo>
                  <a:lnTo>
                    <a:pt x="320" y="28"/>
                  </a:lnTo>
                  <a:lnTo>
                    <a:pt x="320" y="18"/>
                  </a:lnTo>
                  <a:lnTo>
                    <a:pt x="323" y="9"/>
                  </a:lnTo>
                  <a:lnTo>
                    <a:pt x="323" y="3"/>
                  </a:lnTo>
                  <a:lnTo>
                    <a:pt x="313" y="9"/>
                  </a:lnTo>
                  <a:lnTo>
                    <a:pt x="304" y="15"/>
                  </a:lnTo>
                  <a:lnTo>
                    <a:pt x="292" y="22"/>
                  </a:lnTo>
                  <a:lnTo>
                    <a:pt x="280" y="28"/>
                  </a:lnTo>
                  <a:lnTo>
                    <a:pt x="267" y="31"/>
                  </a:lnTo>
                  <a:lnTo>
                    <a:pt x="255" y="37"/>
                  </a:lnTo>
                  <a:lnTo>
                    <a:pt x="240" y="43"/>
                  </a:lnTo>
                  <a:lnTo>
                    <a:pt x="224" y="52"/>
                  </a:lnTo>
                  <a:lnTo>
                    <a:pt x="212" y="62"/>
                  </a:lnTo>
                  <a:lnTo>
                    <a:pt x="197" y="71"/>
                  </a:lnTo>
                  <a:lnTo>
                    <a:pt x="181" y="80"/>
                  </a:lnTo>
                  <a:lnTo>
                    <a:pt x="169" y="92"/>
                  </a:lnTo>
                  <a:lnTo>
                    <a:pt x="154" y="108"/>
                  </a:lnTo>
                  <a:lnTo>
                    <a:pt x="141" y="120"/>
                  </a:lnTo>
                  <a:lnTo>
                    <a:pt x="126" y="139"/>
                  </a:lnTo>
                  <a:lnTo>
                    <a:pt x="114" y="157"/>
                  </a:lnTo>
                  <a:lnTo>
                    <a:pt x="101" y="176"/>
                  </a:lnTo>
                  <a:lnTo>
                    <a:pt x="92" y="191"/>
                  </a:lnTo>
                  <a:lnTo>
                    <a:pt x="83" y="206"/>
                  </a:lnTo>
                  <a:lnTo>
                    <a:pt x="74" y="222"/>
                  </a:lnTo>
                  <a:lnTo>
                    <a:pt x="65" y="234"/>
                  </a:lnTo>
                  <a:lnTo>
                    <a:pt x="58" y="243"/>
                  </a:lnTo>
                  <a:lnTo>
                    <a:pt x="52" y="256"/>
                  </a:lnTo>
                  <a:lnTo>
                    <a:pt x="46" y="265"/>
                  </a:lnTo>
                  <a:lnTo>
                    <a:pt x="40" y="271"/>
                  </a:lnTo>
                  <a:lnTo>
                    <a:pt x="34" y="280"/>
                  </a:lnTo>
                  <a:lnTo>
                    <a:pt x="28" y="286"/>
                  </a:lnTo>
                  <a:lnTo>
                    <a:pt x="22" y="296"/>
                  </a:lnTo>
                  <a:lnTo>
                    <a:pt x="15" y="302"/>
                  </a:lnTo>
                  <a:lnTo>
                    <a:pt x="12" y="311"/>
                  </a:lnTo>
                  <a:lnTo>
                    <a:pt x="6" y="320"/>
                  </a:lnTo>
                  <a:lnTo>
                    <a:pt x="0" y="326"/>
                  </a:lnTo>
                  <a:lnTo>
                    <a:pt x="6" y="336"/>
                  </a:lnTo>
                  <a:lnTo>
                    <a:pt x="12" y="348"/>
                  </a:lnTo>
                  <a:lnTo>
                    <a:pt x="22" y="360"/>
                  </a:lnTo>
                  <a:lnTo>
                    <a:pt x="31" y="376"/>
                  </a:lnTo>
                  <a:lnTo>
                    <a:pt x="37" y="391"/>
                  </a:lnTo>
                  <a:lnTo>
                    <a:pt x="46" y="410"/>
                  </a:lnTo>
                  <a:lnTo>
                    <a:pt x="55" y="425"/>
                  </a:lnTo>
                  <a:lnTo>
                    <a:pt x="61" y="440"/>
                  </a:lnTo>
                  <a:lnTo>
                    <a:pt x="71" y="456"/>
                  </a:lnTo>
                  <a:lnTo>
                    <a:pt x="80" y="468"/>
                  </a:lnTo>
                  <a:lnTo>
                    <a:pt x="86" y="480"/>
                  </a:lnTo>
                  <a:lnTo>
                    <a:pt x="92" y="490"/>
                  </a:lnTo>
                  <a:lnTo>
                    <a:pt x="98" y="499"/>
                  </a:lnTo>
                  <a:lnTo>
                    <a:pt x="104" y="502"/>
                  </a:lnTo>
                  <a:lnTo>
                    <a:pt x="111" y="505"/>
                  </a:lnTo>
                  <a:lnTo>
                    <a:pt x="114" y="502"/>
                  </a:lnTo>
                  <a:lnTo>
                    <a:pt x="117" y="502"/>
                  </a:lnTo>
                  <a:lnTo>
                    <a:pt x="123" y="505"/>
                  </a:lnTo>
                  <a:lnTo>
                    <a:pt x="129" y="505"/>
                  </a:lnTo>
                  <a:lnTo>
                    <a:pt x="138" y="508"/>
                  </a:lnTo>
                  <a:lnTo>
                    <a:pt x="148" y="511"/>
                  </a:lnTo>
                  <a:lnTo>
                    <a:pt x="157" y="511"/>
                  </a:lnTo>
                  <a:lnTo>
                    <a:pt x="166" y="508"/>
                  </a:lnTo>
                  <a:lnTo>
                    <a:pt x="172" y="502"/>
                  </a:lnTo>
                  <a:lnTo>
                    <a:pt x="175" y="493"/>
                  </a:lnTo>
                  <a:lnTo>
                    <a:pt x="175" y="477"/>
                  </a:lnTo>
                  <a:lnTo>
                    <a:pt x="175" y="459"/>
                  </a:lnTo>
                  <a:lnTo>
                    <a:pt x="175" y="440"/>
                  </a:lnTo>
                  <a:lnTo>
                    <a:pt x="172" y="422"/>
                  </a:lnTo>
                  <a:lnTo>
                    <a:pt x="172" y="406"/>
                  </a:lnTo>
                  <a:lnTo>
                    <a:pt x="172" y="394"/>
                  </a:lnTo>
                  <a:lnTo>
                    <a:pt x="175" y="385"/>
                  </a:lnTo>
                  <a:lnTo>
                    <a:pt x="175" y="419"/>
                  </a:lnTo>
                  <a:lnTo>
                    <a:pt x="172" y="450"/>
                  </a:lnTo>
                  <a:lnTo>
                    <a:pt x="172" y="487"/>
                  </a:lnTo>
                  <a:lnTo>
                    <a:pt x="172" y="523"/>
                  </a:lnTo>
                  <a:lnTo>
                    <a:pt x="172" y="564"/>
                  </a:lnTo>
                  <a:lnTo>
                    <a:pt x="169" y="604"/>
                  </a:lnTo>
                  <a:lnTo>
                    <a:pt x="169" y="644"/>
                  </a:lnTo>
                  <a:lnTo>
                    <a:pt x="169" y="684"/>
                  </a:lnTo>
                  <a:lnTo>
                    <a:pt x="169" y="727"/>
                  </a:lnTo>
                  <a:lnTo>
                    <a:pt x="169" y="767"/>
                  </a:lnTo>
                  <a:lnTo>
                    <a:pt x="169" y="807"/>
                  </a:lnTo>
                  <a:lnTo>
                    <a:pt x="172" y="844"/>
                  </a:lnTo>
                  <a:lnTo>
                    <a:pt x="172" y="881"/>
                  </a:lnTo>
                  <a:lnTo>
                    <a:pt x="175" y="915"/>
                  </a:lnTo>
                  <a:lnTo>
                    <a:pt x="178" y="945"/>
                  </a:lnTo>
                  <a:lnTo>
                    <a:pt x="184" y="976"/>
                  </a:lnTo>
                  <a:lnTo>
                    <a:pt x="194" y="985"/>
                  </a:lnTo>
                  <a:lnTo>
                    <a:pt x="200" y="995"/>
                  </a:lnTo>
                  <a:lnTo>
                    <a:pt x="203" y="1001"/>
                  </a:lnTo>
                  <a:lnTo>
                    <a:pt x="206" y="1004"/>
                  </a:lnTo>
                  <a:lnTo>
                    <a:pt x="209" y="1007"/>
                  </a:lnTo>
                  <a:lnTo>
                    <a:pt x="212" y="1007"/>
                  </a:lnTo>
                  <a:lnTo>
                    <a:pt x="218" y="1007"/>
                  </a:lnTo>
                  <a:lnTo>
                    <a:pt x="224" y="1007"/>
                  </a:lnTo>
                  <a:lnTo>
                    <a:pt x="258" y="1010"/>
                  </a:lnTo>
                  <a:lnTo>
                    <a:pt x="292" y="1010"/>
                  </a:lnTo>
                  <a:lnTo>
                    <a:pt x="320" y="1010"/>
                  </a:lnTo>
                  <a:lnTo>
                    <a:pt x="347" y="1010"/>
                  </a:lnTo>
                  <a:lnTo>
                    <a:pt x="375" y="1007"/>
                  </a:lnTo>
                  <a:lnTo>
                    <a:pt x="400" y="1007"/>
                  </a:lnTo>
                  <a:lnTo>
                    <a:pt x="421" y="1004"/>
                  </a:lnTo>
                  <a:lnTo>
                    <a:pt x="443" y="1004"/>
                  </a:lnTo>
                  <a:lnTo>
                    <a:pt x="461" y="1004"/>
                  </a:lnTo>
                  <a:lnTo>
                    <a:pt x="479" y="1001"/>
                  </a:lnTo>
                  <a:lnTo>
                    <a:pt x="498" y="1001"/>
                  </a:lnTo>
                  <a:lnTo>
                    <a:pt x="513" y="1001"/>
                  </a:lnTo>
                  <a:lnTo>
                    <a:pt x="529" y="1001"/>
                  </a:lnTo>
                  <a:lnTo>
                    <a:pt x="544" y="1001"/>
                  </a:lnTo>
                  <a:lnTo>
                    <a:pt x="556" y="1004"/>
                  </a:lnTo>
                  <a:lnTo>
                    <a:pt x="572" y="1007"/>
                  </a:lnTo>
                  <a:lnTo>
                    <a:pt x="584" y="992"/>
                  </a:lnTo>
                  <a:lnTo>
                    <a:pt x="593" y="979"/>
                  </a:lnTo>
                  <a:lnTo>
                    <a:pt x="602" y="961"/>
                  </a:lnTo>
                  <a:lnTo>
                    <a:pt x="609" y="942"/>
                  </a:lnTo>
                  <a:lnTo>
                    <a:pt x="615" y="921"/>
                  </a:lnTo>
                  <a:lnTo>
                    <a:pt x="615" y="899"/>
                  </a:lnTo>
                  <a:lnTo>
                    <a:pt x="615" y="875"/>
                  </a:lnTo>
                  <a:lnTo>
                    <a:pt x="612" y="847"/>
                  </a:lnTo>
                  <a:lnTo>
                    <a:pt x="615" y="844"/>
                  </a:lnTo>
                  <a:lnTo>
                    <a:pt x="615" y="838"/>
                  </a:lnTo>
                  <a:lnTo>
                    <a:pt x="618" y="828"/>
                  </a:lnTo>
                  <a:lnTo>
                    <a:pt x="621" y="819"/>
                  </a:lnTo>
                  <a:lnTo>
                    <a:pt x="624" y="807"/>
                  </a:lnTo>
                  <a:lnTo>
                    <a:pt x="627" y="794"/>
                  </a:lnTo>
                  <a:lnTo>
                    <a:pt x="630" y="779"/>
                  </a:lnTo>
                  <a:lnTo>
                    <a:pt x="633" y="764"/>
                  </a:lnTo>
                  <a:lnTo>
                    <a:pt x="636" y="751"/>
                  </a:lnTo>
                  <a:lnTo>
                    <a:pt x="639" y="736"/>
                  </a:lnTo>
                  <a:lnTo>
                    <a:pt x="642" y="724"/>
                  </a:lnTo>
                  <a:lnTo>
                    <a:pt x="645" y="711"/>
                  </a:lnTo>
                  <a:lnTo>
                    <a:pt x="648" y="699"/>
                  </a:lnTo>
                  <a:lnTo>
                    <a:pt x="648" y="690"/>
                  </a:lnTo>
                  <a:lnTo>
                    <a:pt x="652" y="684"/>
                  </a:lnTo>
                  <a:lnTo>
                    <a:pt x="652" y="681"/>
                  </a:lnTo>
                </a:path>
              </a:pathLst>
            </a:custGeom>
            <a:noFill/>
            <a:ln w="12700" cap="rnd">
              <a:solidFill>
                <a:srgbClr val="000000"/>
              </a:solidFill>
              <a:round/>
              <a:headEnd/>
              <a:tailEnd/>
            </a:ln>
          </p:spPr>
          <p:txBody>
            <a:bodyPr/>
            <a:lstStyle/>
            <a:p>
              <a:endParaRPr lang="en-US">
                <a:solidFill>
                  <a:srgbClr val="000000"/>
                </a:solidFill>
              </a:endParaRPr>
            </a:p>
          </p:txBody>
        </p:sp>
        <p:sp>
          <p:nvSpPr>
            <p:cNvPr id="28760" name="Freeform 664"/>
            <p:cNvSpPr>
              <a:spLocks/>
            </p:cNvSpPr>
            <p:nvPr/>
          </p:nvSpPr>
          <p:spPr bwMode="auto">
            <a:xfrm>
              <a:off x="4585" y="1962"/>
              <a:ext cx="307" cy="925"/>
            </a:xfrm>
            <a:custGeom>
              <a:avLst/>
              <a:gdLst>
                <a:gd name="T0" fmla="*/ 241 w 307"/>
                <a:gd name="T1" fmla="*/ 0 h 925"/>
                <a:gd name="T2" fmla="*/ 260 w 307"/>
                <a:gd name="T3" fmla="*/ 31 h 925"/>
                <a:gd name="T4" fmla="*/ 275 w 307"/>
                <a:gd name="T5" fmla="*/ 80 h 925"/>
                <a:gd name="T6" fmla="*/ 291 w 307"/>
                <a:gd name="T7" fmla="*/ 129 h 925"/>
                <a:gd name="T8" fmla="*/ 306 w 307"/>
                <a:gd name="T9" fmla="*/ 157 h 925"/>
                <a:gd name="T10" fmla="*/ 291 w 307"/>
                <a:gd name="T11" fmla="*/ 151 h 925"/>
                <a:gd name="T12" fmla="*/ 272 w 307"/>
                <a:gd name="T13" fmla="*/ 145 h 925"/>
                <a:gd name="T14" fmla="*/ 250 w 307"/>
                <a:gd name="T15" fmla="*/ 139 h 925"/>
                <a:gd name="T16" fmla="*/ 226 w 307"/>
                <a:gd name="T17" fmla="*/ 132 h 925"/>
                <a:gd name="T18" fmla="*/ 201 w 307"/>
                <a:gd name="T19" fmla="*/ 126 h 925"/>
                <a:gd name="T20" fmla="*/ 173 w 307"/>
                <a:gd name="T21" fmla="*/ 120 h 925"/>
                <a:gd name="T22" fmla="*/ 148 w 307"/>
                <a:gd name="T23" fmla="*/ 117 h 925"/>
                <a:gd name="T24" fmla="*/ 127 w 307"/>
                <a:gd name="T25" fmla="*/ 111 h 925"/>
                <a:gd name="T26" fmla="*/ 136 w 307"/>
                <a:gd name="T27" fmla="*/ 129 h 925"/>
                <a:gd name="T28" fmla="*/ 142 w 307"/>
                <a:gd name="T29" fmla="*/ 148 h 925"/>
                <a:gd name="T30" fmla="*/ 145 w 307"/>
                <a:gd name="T31" fmla="*/ 163 h 925"/>
                <a:gd name="T32" fmla="*/ 151 w 307"/>
                <a:gd name="T33" fmla="*/ 179 h 925"/>
                <a:gd name="T34" fmla="*/ 111 w 307"/>
                <a:gd name="T35" fmla="*/ 191 h 925"/>
                <a:gd name="T36" fmla="*/ 83 w 307"/>
                <a:gd name="T37" fmla="*/ 197 h 925"/>
                <a:gd name="T38" fmla="*/ 53 w 307"/>
                <a:gd name="T39" fmla="*/ 203 h 925"/>
                <a:gd name="T40" fmla="*/ 6 w 307"/>
                <a:gd name="T41" fmla="*/ 213 h 925"/>
                <a:gd name="T42" fmla="*/ 6 w 307"/>
                <a:gd name="T43" fmla="*/ 234 h 925"/>
                <a:gd name="T44" fmla="*/ 6 w 307"/>
                <a:gd name="T45" fmla="*/ 253 h 925"/>
                <a:gd name="T46" fmla="*/ 6 w 307"/>
                <a:gd name="T47" fmla="*/ 277 h 925"/>
                <a:gd name="T48" fmla="*/ 3 w 307"/>
                <a:gd name="T49" fmla="*/ 308 h 925"/>
                <a:gd name="T50" fmla="*/ 0 w 307"/>
                <a:gd name="T51" fmla="*/ 400 h 925"/>
                <a:gd name="T52" fmla="*/ 3 w 307"/>
                <a:gd name="T53" fmla="*/ 499 h 925"/>
                <a:gd name="T54" fmla="*/ 6 w 307"/>
                <a:gd name="T55" fmla="*/ 601 h 925"/>
                <a:gd name="T56" fmla="*/ 12 w 307"/>
                <a:gd name="T57" fmla="*/ 699 h 925"/>
                <a:gd name="T58" fmla="*/ 22 w 307"/>
                <a:gd name="T59" fmla="*/ 785 h 925"/>
                <a:gd name="T60" fmla="*/ 28 w 307"/>
                <a:gd name="T61" fmla="*/ 856 h 925"/>
                <a:gd name="T62" fmla="*/ 31 w 307"/>
                <a:gd name="T63" fmla="*/ 906 h 925"/>
                <a:gd name="T64" fmla="*/ 34 w 307"/>
                <a:gd name="T65" fmla="*/ 924 h 9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7"/>
                <a:gd name="T100" fmla="*/ 0 h 925"/>
                <a:gd name="T101" fmla="*/ 307 w 307"/>
                <a:gd name="T102" fmla="*/ 925 h 9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7" h="925">
                  <a:moveTo>
                    <a:pt x="241" y="0"/>
                  </a:moveTo>
                  <a:lnTo>
                    <a:pt x="241" y="0"/>
                  </a:lnTo>
                  <a:lnTo>
                    <a:pt x="250" y="12"/>
                  </a:lnTo>
                  <a:lnTo>
                    <a:pt x="260" y="31"/>
                  </a:lnTo>
                  <a:lnTo>
                    <a:pt x="266" y="52"/>
                  </a:lnTo>
                  <a:lnTo>
                    <a:pt x="275" y="80"/>
                  </a:lnTo>
                  <a:lnTo>
                    <a:pt x="284" y="105"/>
                  </a:lnTo>
                  <a:lnTo>
                    <a:pt x="291" y="129"/>
                  </a:lnTo>
                  <a:lnTo>
                    <a:pt x="297" y="145"/>
                  </a:lnTo>
                  <a:lnTo>
                    <a:pt x="306" y="157"/>
                  </a:lnTo>
                  <a:lnTo>
                    <a:pt x="300" y="154"/>
                  </a:lnTo>
                  <a:lnTo>
                    <a:pt x="291" y="151"/>
                  </a:lnTo>
                  <a:lnTo>
                    <a:pt x="281" y="148"/>
                  </a:lnTo>
                  <a:lnTo>
                    <a:pt x="272" y="145"/>
                  </a:lnTo>
                  <a:lnTo>
                    <a:pt x="263" y="142"/>
                  </a:lnTo>
                  <a:lnTo>
                    <a:pt x="250" y="139"/>
                  </a:lnTo>
                  <a:lnTo>
                    <a:pt x="238" y="136"/>
                  </a:lnTo>
                  <a:lnTo>
                    <a:pt x="226" y="132"/>
                  </a:lnTo>
                  <a:lnTo>
                    <a:pt x="213" y="129"/>
                  </a:lnTo>
                  <a:lnTo>
                    <a:pt x="201" y="126"/>
                  </a:lnTo>
                  <a:lnTo>
                    <a:pt x="189" y="123"/>
                  </a:lnTo>
                  <a:lnTo>
                    <a:pt x="173" y="120"/>
                  </a:lnTo>
                  <a:lnTo>
                    <a:pt x="161" y="120"/>
                  </a:lnTo>
                  <a:lnTo>
                    <a:pt x="148" y="117"/>
                  </a:lnTo>
                  <a:lnTo>
                    <a:pt x="136" y="114"/>
                  </a:lnTo>
                  <a:lnTo>
                    <a:pt x="127" y="111"/>
                  </a:lnTo>
                  <a:lnTo>
                    <a:pt x="130" y="120"/>
                  </a:lnTo>
                  <a:lnTo>
                    <a:pt x="136" y="129"/>
                  </a:lnTo>
                  <a:lnTo>
                    <a:pt x="139" y="139"/>
                  </a:lnTo>
                  <a:lnTo>
                    <a:pt x="142" y="148"/>
                  </a:lnTo>
                  <a:lnTo>
                    <a:pt x="142" y="154"/>
                  </a:lnTo>
                  <a:lnTo>
                    <a:pt x="145" y="163"/>
                  </a:lnTo>
                  <a:lnTo>
                    <a:pt x="148" y="172"/>
                  </a:lnTo>
                  <a:lnTo>
                    <a:pt x="151" y="179"/>
                  </a:lnTo>
                  <a:lnTo>
                    <a:pt x="130" y="185"/>
                  </a:lnTo>
                  <a:lnTo>
                    <a:pt x="111" y="191"/>
                  </a:lnTo>
                  <a:lnTo>
                    <a:pt x="96" y="194"/>
                  </a:lnTo>
                  <a:lnTo>
                    <a:pt x="83" y="197"/>
                  </a:lnTo>
                  <a:lnTo>
                    <a:pt x="68" y="200"/>
                  </a:lnTo>
                  <a:lnTo>
                    <a:pt x="53" y="203"/>
                  </a:lnTo>
                  <a:lnTo>
                    <a:pt x="31" y="209"/>
                  </a:lnTo>
                  <a:lnTo>
                    <a:pt x="6" y="213"/>
                  </a:lnTo>
                  <a:lnTo>
                    <a:pt x="6" y="222"/>
                  </a:lnTo>
                  <a:lnTo>
                    <a:pt x="6" y="234"/>
                  </a:lnTo>
                  <a:lnTo>
                    <a:pt x="6" y="243"/>
                  </a:lnTo>
                  <a:lnTo>
                    <a:pt x="6" y="253"/>
                  </a:lnTo>
                  <a:lnTo>
                    <a:pt x="6" y="265"/>
                  </a:lnTo>
                  <a:lnTo>
                    <a:pt x="6" y="277"/>
                  </a:lnTo>
                  <a:lnTo>
                    <a:pt x="3" y="293"/>
                  </a:lnTo>
                  <a:lnTo>
                    <a:pt x="3" y="308"/>
                  </a:lnTo>
                  <a:lnTo>
                    <a:pt x="3" y="354"/>
                  </a:lnTo>
                  <a:lnTo>
                    <a:pt x="0" y="400"/>
                  </a:lnTo>
                  <a:lnTo>
                    <a:pt x="3" y="450"/>
                  </a:lnTo>
                  <a:lnTo>
                    <a:pt x="3" y="499"/>
                  </a:lnTo>
                  <a:lnTo>
                    <a:pt x="6" y="548"/>
                  </a:lnTo>
                  <a:lnTo>
                    <a:pt x="6" y="601"/>
                  </a:lnTo>
                  <a:lnTo>
                    <a:pt x="9" y="650"/>
                  </a:lnTo>
                  <a:lnTo>
                    <a:pt x="12" y="699"/>
                  </a:lnTo>
                  <a:lnTo>
                    <a:pt x="19" y="745"/>
                  </a:lnTo>
                  <a:lnTo>
                    <a:pt x="22" y="785"/>
                  </a:lnTo>
                  <a:lnTo>
                    <a:pt x="25" y="825"/>
                  </a:lnTo>
                  <a:lnTo>
                    <a:pt x="28" y="856"/>
                  </a:lnTo>
                  <a:lnTo>
                    <a:pt x="31" y="884"/>
                  </a:lnTo>
                  <a:lnTo>
                    <a:pt x="31" y="906"/>
                  </a:lnTo>
                  <a:lnTo>
                    <a:pt x="34" y="918"/>
                  </a:lnTo>
                  <a:lnTo>
                    <a:pt x="34" y="924"/>
                  </a:lnTo>
                </a:path>
              </a:pathLst>
            </a:custGeom>
            <a:noFill/>
            <a:ln w="12700" cap="rnd">
              <a:solidFill>
                <a:srgbClr val="000000"/>
              </a:solidFill>
              <a:round/>
              <a:headEnd/>
              <a:tailEnd/>
            </a:ln>
          </p:spPr>
          <p:txBody>
            <a:bodyPr/>
            <a:lstStyle/>
            <a:p>
              <a:endParaRPr lang="en-US">
                <a:solidFill>
                  <a:srgbClr val="000000"/>
                </a:solidFill>
              </a:endParaRPr>
            </a:p>
          </p:txBody>
        </p:sp>
        <p:sp>
          <p:nvSpPr>
            <p:cNvPr id="28761" name="Freeform 665"/>
            <p:cNvSpPr>
              <a:spLocks/>
            </p:cNvSpPr>
            <p:nvPr/>
          </p:nvSpPr>
          <p:spPr bwMode="auto">
            <a:xfrm>
              <a:off x="4502" y="2013"/>
              <a:ext cx="91" cy="161"/>
            </a:xfrm>
            <a:custGeom>
              <a:avLst/>
              <a:gdLst>
                <a:gd name="T0" fmla="*/ 84 w 91"/>
                <a:gd name="T1" fmla="*/ 0 h 161"/>
                <a:gd name="T2" fmla="*/ 68 w 91"/>
                <a:gd name="T3" fmla="*/ 40 h 161"/>
                <a:gd name="T4" fmla="*/ 0 w 91"/>
                <a:gd name="T5" fmla="*/ 95 h 161"/>
                <a:gd name="T6" fmla="*/ 90 w 91"/>
                <a:gd name="T7" fmla="*/ 160 h 161"/>
                <a:gd name="T8" fmla="*/ 0 60000 65536"/>
                <a:gd name="T9" fmla="*/ 0 60000 65536"/>
                <a:gd name="T10" fmla="*/ 0 60000 65536"/>
                <a:gd name="T11" fmla="*/ 0 60000 65536"/>
                <a:gd name="T12" fmla="*/ 0 w 91"/>
                <a:gd name="T13" fmla="*/ 0 h 161"/>
                <a:gd name="T14" fmla="*/ 91 w 91"/>
                <a:gd name="T15" fmla="*/ 161 h 161"/>
              </a:gdLst>
              <a:ahLst/>
              <a:cxnLst>
                <a:cxn ang="T8">
                  <a:pos x="T0" y="T1"/>
                </a:cxn>
                <a:cxn ang="T9">
                  <a:pos x="T2" y="T3"/>
                </a:cxn>
                <a:cxn ang="T10">
                  <a:pos x="T4" y="T5"/>
                </a:cxn>
                <a:cxn ang="T11">
                  <a:pos x="T6" y="T7"/>
                </a:cxn>
              </a:cxnLst>
              <a:rect l="T12" t="T13" r="T14" b="T15"/>
              <a:pathLst>
                <a:path w="91" h="161">
                  <a:moveTo>
                    <a:pt x="84" y="0"/>
                  </a:moveTo>
                  <a:lnTo>
                    <a:pt x="68" y="40"/>
                  </a:lnTo>
                  <a:lnTo>
                    <a:pt x="0" y="95"/>
                  </a:lnTo>
                  <a:lnTo>
                    <a:pt x="90" y="160"/>
                  </a:lnTo>
                </a:path>
              </a:pathLst>
            </a:custGeom>
            <a:noFill/>
            <a:ln w="12700" cap="rnd">
              <a:solidFill>
                <a:srgbClr val="000000"/>
              </a:solidFill>
              <a:round/>
              <a:headEnd/>
              <a:tailEnd/>
            </a:ln>
          </p:spPr>
          <p:txBody>
            <a:bodyPr/>
            <a:lstStyle/>
            <a:p>
              <a:endParaRPr lang="en-US">
                <a:solidFill>
                  <a:srgbClr val="000000"/>
                </a:solidFill>
              </a:endParaRPr>
            </a:p>
          </p:txBody>
        </p:sp>
        <p:sp>
          <p:nvSpPr>
            <p:cNvPr id="28762" name="Freeform 666"/>
            <p:cNvSpPr>
              <a:spLocks/>
            </p:cNvSpPr>
            <p:nvPr/>
          </p:nvSpPr>
          <p:spPr bwMode="auto">
            <a:xfrm>
              <a:off x="4910" y="2173"/>
              <a:ext cx="32" cy="417"/>
            </a:xfrm>
            <a:custGeom>
              <a:avLst/>
              <a:gdLst>
                <a:gd name="T0" fmla="*/ 0 w 32"/>
                <a:gd name="T1" fmla="*/ 0 h 417"/>
                <a:gd name="T2" fmla="*/ 12 w 32"/>
                <a:gd name="T3" fmla="*/ 206 h 417"/>
                <a:gd name="T4" fmla="*/ 31 w 32"/>
                <a:gd name="T5" fmla="*/ 416 h 417"/>
                <a:gd name="T6" fmla="*/ 0 60000 65536"/>
                <a:gd name="T7" fmla="*/ 0 60000 65536"/>
                <a:gd name="T8" fmla="*/ 0 60000 65536"/>
                <a:gd name="T9" fmla="*/ 0 w 32"/>
                <a:gd name="T10" fmla="*/ 0 h 417"/>
                <a:gd name="T11" fmla="*/ 32 w 32"/>
                <a:gd name="T12" fmla="*/ 417 h 417"/>
              </a:gdLst>
              <a:ahLst/>
              <a:cxnLst>
                <a:cxn ang="T6">
                  <a:pos x="T0" y="T1"/>
                </a:cxn>
                <a:cxn ang="T7">
                  <a:pos x="T2" y="T3"/>
                </a:cxn>
                <a:cxn ang="T8">
                  <a:pos x="T4" y="T5"/>
                </a:cxn>
              </a:cxnLst>
              <a:rect l="T9" t="T10" r="T11" b="T12"/>
              <a:pathLst>
                <a:path w="32" h="417">
                  <a:moveTo>
                    <a:pt x="0" y="0"/>
                  </a:moveTo>
                  <a:lnTo>
                    <a:pt x="12" y="206"/>
                  </a:lnTo>
                  <a:lnTo>
                    <a:pt x="31" y="416"/>
                  </a:lnTo>
                </a:path>
              </a:pathLst>
            </a:custGeom>
            <a:noFill/>
            <a:ln w="12700" cap="rnd">
              <a:solidFill>
                <a:srgbClr val="000000"/>
              </a:solidFill>
              <a:round/>
              <a:headEnd/>
              <a:tailEnd/>
            </a:ln>
          </p:spPr>
          <p:txBody>
            <a:bodyPr/>
            <a:lstStyle/>
            <a:p>
              <a:endParaRPr lang="en-US">
                <a:solidFill>
                  <a:srgbClr val="000000"/>
                </a:solidFill>
              </a:endParaRPr>
            </a:p>
          </p:txBody>
        </p:sp>
        <p:sp>
          <p:nvSpPr>
            <p:cNvPr id="28763" name="Freeform 667"/>
            <p:cNvSpPr>
              <a:spLocks/>
            </p:cNvSpPr>
            <p:nvPr/>
          </p:nvSpPr>
          <p:spPr bwMode="auto">
            <a:xfrm>
              <a:off x="4670" y="2312"/>
              <a:ext cx="187" cy="198"/>
            </a:xfrm>
            <a:custGeom>
              <a:avLst/>
              <a:gdLst>
                <a:gd name="T0" fmla="*/ 0 w 187"/>
                <a:gd name="T1" fmla="*/ 0 h 198"/>
                <a:gd name="T2" fmla="*/ 19 w 187"/>
                <a:gd name="T3" fmla="*/ 194 h 198"/>
                <a:gd name="T4" fmla="*/ 186 w 187"/>
                <a:gd name="T5" fmla="*/ 197 h 198"/>
                <a:gd name="T6" fmla="*/ 186 w 187"/>
                <a:gd name="T7" fmla="*/ 194 h 198"/>
                <a:gd name="T8" fmla="*/ 186 w 187"/>
                <a:gd name="T9" fmla="*/ 188 h 198"/>
                <a:gd name="T10" fmla="*/ 186 w 187"/>
                <a:gd name="T11" fmla="*/ 179 h 198"/>
                <a:gd name="T12" fmla="*/ 183 w 187"/>
                <a:gd name="T13" fmla="*/ 166 h 198"/>
                <a:gd name="T14" fmla="*/ 183 w 187"/>
                <a:gd name="T15" fmla="*/ 151 h 198"/>
                <a:gd name="T16" fmla="*/ 180 w 187"/>
                <a:gd name="T17" fmla="*/ 132 h 198"/>
                <a:gd name="T18" fmla="*/ 180 w 187"/>
                <a:gd name="T19" fmla="*/ 117 h 198"/>
                <a:gd name="T20" fmla="*/ 180 w 187"/>
                <a:gd name="T21" fmla="*/ 99 h 198"/>
                <a:gd name="T22" fmla="*/ 177 w 187"/>
                <a:gd name="T23" fmla="*/ 80 h 198"/>
                <a:gd name="T24" fmla="*/ 177 w 187"/>
                <a:gd name="T25" fmla="*/ 62 h 198"/>
                <a:gd name="T26" fmla="*/ 174 w 187"/>
                <a:gd name="T27" fmla="*/ 43 h 198"/>
                <a:gd name="T28" fmla="*/ 174 w 187"/>
                <a:gd name="T29" fmla="*/ 28 h 198"/>
                <a:gd name="T30" fmla="*/ 171 w 187"/>
                <a:gd name="T31" fmla="*/ 18 h 198"/>
                <a:gd name="T32" fmla="*/ 171 w 187"/>
                <a:gd name="T33" fmla="*/ 6 h 198"/>
                <a:gd name="T34" fmla="*/ 171 w 187"/>
                <a:gd name="T35" fmla="*/ 0 h 198"/>
                <a:gd name="T36" fmla="*/ 0 w 187"/>
                <a:gd name="T37" fmla="*/ 0 h 1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7"/>
                <a:gd name="T58" fmla="*/ 0 h 198"/>
                <a:gd name="T59" fmla="*/ 187 w 187"/>
                <a:gd name="T60" fmla="*/ 198 h 1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7" h="198">
                  <a:moveTo>
                    <a:pt x="0" y="0"/>
                  </a:moveTo>
                  <a:lnTo>
                    <a:pt x="19" y="194"/>
                  </a:lnTo>
                  <a:lnTo>
                    <a:pt x="186" y="197"/>
                  </a:lnTo>
                  <a:lnTo>
                    <a:pt x="186" y="194"/>
                  </a:lnTo>
                  <a:lnTo>
                    <a:pt x="186" y="188"/>
                  </a:lnTo>
                  <a:lnTo>
                    <a:pt x="186" y="179"/>
                  </a:lnTo>
                  <a:lnTo>
                    <a:pt x="183" y="166"/>
                  </a:lnTo>
                  <a:lnTo>
                    <a:pt x="183" y="151"/>
                  </a:lnTo>
                  <a:lnTo>
                    <a:pt x="180" y="132"/>
                  </a:lnTo>
                  <a:lnTo>
                    <a:pt x="180" y="117"/>
                  </a:lnTo>
                  <a:lnTo>
                    <a:pt x="180" y="99"/>
                  </a:lnTo>
                  <a:lnTo>
                    <a:pt x="177" y="80"/>
                  </a:lnTo>
                  <a:lnTo>
                    <a:pt x="177" y="62"/>
                  </a:lnTo>
                  <a:lnTo>
                    <a:pt x="174" y="43"/>
                  </a:lnTo>
                  <a:lnTo>
                    <a:pt x="174" y="28"/>
                  </a:lnTo>
                  <a:lnTo>
                    <a:pt x="171" y="18"/>
                  </a:lnTo>
                  <a:lnTo>
                    <a:pt x="171" y="6"/>
                  </a:lnTo>
                  <a:lnTo>
                    <a:pt x="171" y="0"/>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64" name="Freeform 668"/>
            <p:cNvSpPr>
              <a:spLocks/>
            </p:cNvSpPr>
            <p:nvPr/>
          </p:nvSpPr>
          <p:spPr bwMode="auto">
            <a:xfrm>
              <a:off x="4670" y="2310"/>
              <a:ext cx="181" cy="100"/>
            </a:xfrm>
            <a:custGeom>
              <a:avLst/>
              <a:gdLst>
                <a:gd name="T0" fmla="*/ 0 w 181"/>
                <a:gd name="T1" fmla="*/ 6 h 100"/>
                <a:gd name="T2" fmla="*/ 9 w 181"/>
                <a:gd name="T3" fmla="*/ 62 h 100"/>
                <a:gd name="T4" fmla="*/ 90 w 181"/>
                <a:gd name="T5" fmla="*/ 99 h 100"/>
                <a:gd name="T6" fmla="*/ 93 w 181"/>
                <a:gd name="T7" fmla="*/ 99 h 100"/>
                <a:gd name="T8" fmla="*/ 102 w 181"/>
                <a:gd name="T9" fmla="*/ 99 h 100"/>
                <a:gd name="T10" fmla="*/ 118 w 181"/>
                <a:gd name="T11" fmla="*/ 96 h 100"/>
                <a:gd name="T12" fmla="*/ 133 w 181"/>
                <a:gd name="T13" fmla="*/ 93 h 100"/>
                <a:gd name="T14" fmla="*/ 152 w 181"/>
                <a:gd name="T15" fmla="*/ 90 h 100"/>
                <a:gd name="T16" fmla="*/ 168 w 181"/>
                <a:gd name="T17" fmla="*/ 87 h 100"/>
                <a:gd name="T18" fmla="*/ 177 w 181"/>
                <a:gd name="T19" fmla="*/ 80 h 100"/>
                <a:gd name="T20" fmla="*/ 180 w 181"/>
                <a:gd name="T21" fmla="*/ 74 h 100"/>
                <a:gd name="T22" fmla="*/ 177 w 181"/>
                <a:gd name="T23" fmla="*/ 68 h 100"/>
                <a:gd name="T24" fmla="*/ 177 w 181"/>
                <a:gd name="T25" fmla="*/ 56 h 100"/>
                <a:gd name="T26" fmla="*/ 174 w 181"/>
                <a:gd name="T27" fmla="*/ 43 h 100"/>
                <a:gd name="T28" fmla="*/ 174 w 181"/>
                <a:gd name="T29" fmla="*/ 31 h 100"/>
                <a:gd name="T30" fmla="*/ 174 w 181"/>
                <a:gd name="T31" fmla="*/ 22 h 100"/>
                <a:gd name="T32" fmla="*/ 174 w 181"/>
                <a:gd name="T33" fmla="*/ 9 h 100"/>
                <a:gd name="T34" fmla="*/ 171 w 181"/>
                <a:gd name="T35" fmla="*/ 3 h 100"/>
                <a:gd name="T36" fmla="*/ 171 w 181"/>
                <a:gd name="T37" fmla="*/ 0 h 100"/>
                <a:gd name="T38" fmla="*/ 0 w 181"/>
                <a:gd name="T39" fmla="*/ 6 h 1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1"/>
                <a:gd name="T61" fmla="*/ 0 h 100"/>
                <a:gd name="T62" fmla="*/ 181 w 181"/>
                <a:gd name="T63" fmla="*/ 100 h 1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1" h="100">
                  <a:moveTo>
                    <a:pt x="0" y="6"/>
                  </a:moveTo>
                  <a:lnTo>
                    <a:pt x="9" y="62"/>
                  </a:lnTo>
                  <a:lnTo>
                    <a:pt x="90" y="99"/>
                  </a:lnTo>
                  <a:lnTo>
                    <a:pt x="93" y="99"/>
                  </a:lnTo>
                  <a:lnTo>
                    <a:pt x="102" y="99"/>
                  </a:lnTo>
                  <a:lnTo>
                    <a:pt x="118" y="96"/>
                  </a:lnTo>
                  <a:lnTo>
                    <a:pt x="133" y="93"/>
                  </a:lnTo>
                  <a:lnTo>
                    <a:pt x="152" y="90"/>
                  </a:lnTo>
                  <a:lnTo>
                    <a:pt x="168" y="87"/>
                  </a:lnTo>
                  <a:lnTo>
                    <a:pt x="177" y="80"/>
                  </a:lnTo>
                  <a:lnTo>
                    <a:pt x="180" y="74"/>
                  </a:lnTo>
                  <a:lnTo>
                    <a:pt x="177" y="68"/>
                  </a:lnTo>
                  <a:lnTo>
                    <a:pt x="177" y="56"/>
                  </a:lnTo>
                  <a:lnTo>
                    <a:pt x="174" y="43"/>
                  </a:lnTo>
                  <a:lnTo>
                    <a:pt x="174" y="31"/>
                  </a:lnTo>
                  <a:lnTo>
                    <a:pt x="174" y="22"/>
                  </a:lnTo>
                  <a:lnTo>
                    <a:pt x="174" y="9"/>
                  </a:lnTo>
                  <a:lnTo>
                    <a:pt x="171" y="3"/>
                  </a:lnTo>
                  <a:lnTo>
                    <a:pt x="171" y="0"/>
                  </a:lnTo>
                  <a:lnTo>
                    <a:pt x="0" y="6"/>
                  </a:lnTo>
                </a:path>
              </a:pathLst>
            </a:custGeom>
            <a:noFill/>
            <a:ln w="12700" cap="rnd">
              <a:solidFill>
                <a:srgbClr val="000000"/>
              </a:solidFill>
              <a:round/>
              <a:headEnd/>
              <a:tailEnd/>
            </a:ln>
          </p:spPr>
          <p:txBody>
            <a:bodyPr/>
            <a:lstStyle/>
            <a:p>
              <a:endParaRPr lang="en-US">
                <a:solidFill>
                  <a:srgbClr val="000000"/>
                </a:solidFill>
              </a:endParaRPr>
            </a:p>
          </p:txBody>
        </p:sp>
        <p:sp>
          <p:nvSpPr>
            <p:cNvPr id="28765" name="Freeform 669"/>
            <p:cNvSpPr>
              <a:spLocks/>
            </p:cNvSpPr>
            <p:nvPr/>
          </p:nvSpPr>
          <p:spPr bwMode="auto">
            <a:xfrm>
              <a:off x="4451" y="2321"/>
              <a:ext cx="89" cy="203"/>
            </a:xfrm>
            <a:custGeom>
              <a:avLst/>
              <a:gdLst>
                <a:gd name="T0" fmla="*/ 0 w 89"/>
                <a:gd name="T1" fmla="*/ 3 h 203"/>
                <a:gd name="T2" fmla="*/ 0 w 89"/>
                <a:gd name="T3" fmla="*/ 196 h 203"/>
                <a:gd name="T4" fmla="*/ 88 w 89"/>
                <a:gd name="T5" fmla="*/ 202 h 203"/>
                <a:gd name="T6" fmla="*/ 88 w 89"/>
                <a:gd name="T7" fmla="*/ 199 h 203"/>
                <a:gd name="T8" fmla="*/ 88 w 89"/>
                <a:gd name="T9" fmla="*/ 193 h 203"/>
                <a:gd name="T10" fmla="*/ 88 w 89"/>
                <a:gd name="T11" fmla="*/ 180 h 203"/>
                <a:gd name="T12" fmla="*/ 88 w 89"/>
                <a:gd name="T13" fmla="*/ 171 h 203"/>
                <a:gd name="T14" fmla="*/ 85 w 89"/>
                <a:gd name="T15" fmla="*/ 155 h 203"/>
                <a:gd name="T16" fmla="*/ 85 w 89"/>
                <a:gd name="T17" fmla="*/ 137 h 203"/>
                <a:gd name="T18" fmla="*/ 85 w 89"/>
                <a:gd name="T19" fmla="*/ 118 h 203"/>
                <a:gd name="T20" fmla="*/ 82 w 89"/>
                <a:gd name="T21" fmla="*/ 99 h 203"/>
                <a:gd name="T22" fmla="*/ 82 w 89"/>
                <a:gd name="T23" fmla="*/ 81 h 203"/>
                <a:gd name="T24" fmla="*/ 82 w 89"/>
                <a:gd name="T25" fmla="*/ 62 h 203"/>
                <a:gd name="T26" fmla="*/ 82 w 89"/>
                <a:gd name="T27" fmla="*/ 44 h 203"/>
                <a:gd name="T28" fmla="*/ 79 w 89"/>
                <a:gd name="T29" fmla="*/ 28 h 203"/>
                <a:gd name="T30" fmla="*/ 79 w 89"/>
                <a:gd name="T31" fmla="*/ 16 h 203"/>
                <a:gd name="T32" fmla="*/ 79 w 89"/>
                <a:gd name="T33" fmla="*/ 6 h 203"/>
                <a:gd name="T34" fmla="*/ 75 w 89"/>
                <a:gd name="T35" fmla="*/ 3 h 203"/>
                <a:gd name="T36" fmla="*/ 75 w 89"/>
                <a:gd name="T37" fmla="*/ 0 h 203"/>
                <a:gd name="T38" fmla="*/ 0 w 89"/>
                <a:gd name="T39" fmla="*/ 3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
                <a:gd name="T61" fmla="*/ 0 h 203"/>
                <a:gd name="T62" fmla="*/ 89 w 89"/>
                <a:gd name="T63" fmla="*/ 203 h 20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 h="203">
                  <a:moveTo>
                    <a:pt x="0" y="3"/>
                  </a:moveTo>
                  <a:lnTo>
                    <a:pt x="0" y="196"/>
                  </a:lnTo>
                  <a:lnTo>
                    <a:pt x="88" y="202"/>
                  </a:lnTo>
                  <a:lnTo>
                    <a:pt x="88" y="199"/>
                  </a:lnTo>
                  <a:lnTo>
                    <a:pt x="88" y="193"/>
                  </a:lnTo>
                  <a:lnTo>
                    <a:pt x="88" y="180"/>
                  </a:lnTo>
                  <a:lnTo>
                    <a:pt x="88" y="171"/>
                  </a:lnTo>
                  <a:lnTo>
                    <a:pt x="85" y="155"/>
                  </a:lnTo>
                  <a:lnTo>
                    <a:pt x="85" y="137"/>
                  </a:lnTo>
                  <a:lnTo>
                    <a:pt x="85" y="118"/>
                  </a:lnTo>
                  <a:lnTo>
                    <a:pt x="82" y="99"/>
                  </a:lnTo>
                  <a:lnTo>
                    <a:pt x="82" y="81"/>
                  </a:lnTo>
                  <a:lnTo>
                    <a:pt x="82" y="62"/>
                  </a:lnTo>
                  <a:lnTo>
                    <a:pt x="82" y="44"/>
                  </a:lnTo>
                  <a:lnTo>
                    <a:pt x="79" y="28"/>
                  </a:lnTo>
                  <a:lnTo>
                    <a:pt x="79" y="16"/>
                  </a:lnTo>
                  <a:lnTo>
                    <a:pt x="79" y="6"/>
                  </a:lnTo>
                  <a:lnTo>
                    <a:pt x="75" y="3"/>
                  </a:lnTo>
                  <a:lnTo>
                    <a:pt x="75" y="0"/>
                  </a:lnTo>
                  <a:lnTo>
                    <a:pt x="0" y="3"/>
                  </a:lnTo>
                </a:path>
              </a:pathLst>
            </a:custGeom>
            <a:noFill/>
            <a:ln w="12700" cap="rnd">
              <a:solidFill>
                <a:srgbClr val="000000"/>
              </a:solidFill>
              <a:round/>
              <a:headEnd/>
              <a:tailEnd/>
            </a:ln>
          </p:spPr>
          <p:txBody>
            <a:bodyPr/>
            <a:lstStyle/>
            <a:p>
              <a:endParaRPr lang="en-US">
                <a:solidFill>
                  <a:srgbClr val="000000"/>
                </a:solidFill>
              </a:endParaRPr>
            </a:p>
          </p:txBody>
        </p:sp>
        <p:sp>
          <p:nvSpPr>
            <p:cNvPr id="28766" name="Freeform 670"/>
            <p:cNvSpPr>
              <a:spLocks/>
            </p:cNvSpPr>
            <p:nvPr/>
          </p:nvSpPr>
          <p:spPr bwMode="auto">
            <a:xfrm>
              <a:off x="4451" y="2326"/>
              <a:ext cx="82" cy="92"/>
            </a:xfrm>
            <a:custGeom>
              <a:avLst/>
              <a:gdLst>
                <a:gd name="T0" fmla="*/ 0 w 82"/>
                <a:gd name="T1" fmla="*/ 0 h 92"/>
                <a:gd name="T2" fmla="*/ 0 w 82"/>
                <a:gd name="T3" fmla="*/ 49 h 92"/>
                <a:gd name="T4" fmla="*/ 41 w 82"/>
                <a:gd name="T5" fmla="*/ 91 h 92"/>
                <a:gd name="T6" fmla="*/ 41 w 82"/>
                <a:gd name="T7" fmla="*/ 88 h 92"/>
                <a:gd name="T8" fmla="*/ 47 w 82"/>
                <a:gd name="T9" fmla="*/ 85 h 92"/>
                <a:gd name="T10" fmla="*/ 53 w 82"/>
                <a:gd name="T11" fmla="*/ 82 h 92"/>
                <a:gd name="T12" fmla="*/ 62 w 82"/>
                <a:gd name="T13" fmla="*/ 76 h 92"/>
                <a:gd name="T14" fmla="*/ 69 w 82"/>
                <a:gd name="T15" fmla="*/ 70 h 92"/>
                <a:gd name="T16" fmla="*/ 75 w 82"/>
                <a:gd name="T17" fmla="*/ 64 h 92"/>
                <a:gd name="T18" fmla="*/ 81 w 82"/>
                <a:gd name="T19" fmla="*/ 64 h 92"/>
                <a:gd name="T20" fmla="*/ 81 w 82"/>
                <a:gd name="T21" fmla="*/ 58 h 92"/>
                <a:gd name="T22" fmla="*/ 81 w 82"/>
                <a:gd name="T23" fmla="*/ 46 h 92"/>
                <a:gd name="T24" fmla="*/ 78 w 82"/>
                <a:gd name="T25" fmla="*/ 33 h 92"/>
                <a:gd name="T26" fmla="*/ 78 w 82"/>
                <a:gd name="T27" fmla="*/ 21 h 92"/>
                <a:gd name="T28" fmla="*/ 78 w 82"/>
                <a:gd name="T29" fmla="*/ 9 h 92"/>
                <a:gd name="T30" fmla="*/ 78 w 82"/>
                <a:gd name="T31" fmla="*/ 3 h 92"/>
                <a:gd name="T32" fmla="*/ 78 w 82"/>
                <a:gd name="T33" fmla="*/ 0 h 92"/>
                <a:gd name="T34" fmla="*/ 0 w 82"/>
                <a:gd name="T35" fmla="*/ 0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2"/>
                <a:gd name="T55" fmla="*/ 0 h 92"/>
                <a:gd name="T56" fmla="*/ 82 w 82"/>
                <a:gd name="T57" fmla="*/ 92 h 9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2" h="92">
                  <a:moveTo>
                    <a:pt x="0" y="0"/>
                  </a:moveTo>
                  <a:lnTo>
                    <a:pt x="0" y="49"/>
                  </a:lnTo>
                  <a:lnTo>
                    <a:pt x="41" y="91"/>
                  </a:lnTo>
                  <a:lnTo>
                    <a:pt x="41" y="88"/>
                  </a:lnTo>
                  <a:lnTo>
                    <a:pt x="47" y="85"/>
                  </a:lnTo>
                  <a:lnTo>
                    <a:pt x="53" y="82"/>
                  </a:lnTo>
                  <a:lnTo>
                    <a:pt x="62" y="76"/>
                  </a:lnTo>
                  <a:lnTo>
                    <a:pt x="69" y="70"/>
                  </a:lnTo>
                  <a:lnTo>
                    <a:pt x="75" y="64"/>
                  </a:lnTo>
                  <a:lnTo>
                    <a:pt x="81" y="64"/>
                  </a:lnTo>
                  <a:lnTo>
                    <a:pt x="81" y="58"/>
                  </a:lnTo>
                  <a:lnTo>
                    <a:pt x="81" y="46"/>
                  </a:lnTo>
                  <a:lnTo>
                    <a:pt x="78" y="33"/>
                  </a:lnTo>
                  <a:lnTo>
                    <a:pt x="78" y="21"/>
                  </a:lnTo>
                  <a:lnTo>
                    <a:pt x="78" y="9"/>
                  </a:lnTo>
                  <a:lnTo>
                    <a:pt x="78" y="3"/>
                  </a:lnTo>
                  <a:lnTo>
                    <a:pt x="78" y="0"/>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67" name="Freeform 671"/>
            <p:cNvSpPr>
              <a:spLocks/>
            </p:cNvSpPr>
            <p:nvPr/>
          </p:nvSpPr>
          <p:spPr bwMode="auto">
            <a:xfrm>
              <a:off x="4215" y="2563"/>
              <a:ext cx="879" cy="379"/>
            </a:xfrm>
            <a:custGeom>
              <a:avLst/>
              <a:gdLst>
                <a:gd name="T0" fmla="*/ 359 w 879"/>
                <a:gd name="T1" fmla="*/ 114 h 379"/>
                <a:gd name="T2" fmla="*/ 323 w 879"/>
                <a:gd name="T3" fmla="*/ 94 h 379"/>
                <a:gd name="T4" fmla="*/ 296 w 879"/>
                <a:gd name="T5" fmla="*/ 76 h 379"/>
                <a:gd name="T6" fmla="*/ 284 w 879"/>
                <a:gd name="T7" fmla="*/ 50 h 379"/>
                <a:gd name="T8" fmla="*/ 284 w 879"/>
                <a:gd name="T9" fmla="*/ 29 h 379"/>
                <a:gd name="T10" fmla="*/ 278 w 879"/>
                <a:gd name="T11" fmla="*/ 9 h 379"/>
                <a:gd name="T12" fmla="*/ 229 w 879"/>
                <a:gd name="T13" fmla="*/ 21 h 379"/>
                <a:gd name="T14" fmla="*/ 211 w 879"/>
                <a:gd name="T15" fmla="*/ 56 h 379"/>
                <a:gd name="T16" fmla="*/ 220 w 879"/>
                <a:gd name="T17" fmla="*/ 85 h 379"/>
                <a:gd name="T18" fmla="*/ 241 w 879"/>
                <a:gd name="T19" fmla="*/ 105 h 379"/>
                <a:gd name="T20" fmla="*/ 235 w 879"/>
                <a:gd name="T21" fmla="*/ 126 h 379"/>
                <a:gd name="T22" fmla="*/ 205 w 879"/>
                <a:gd name="T23" fmla="*/ 138 h 379"/>
                <a:gd name="T24" fmla="*/ 145 w 879"/>
                <a:gd name="T25" fmla="*/ 144 h 379"/>
                <a:gd name="T26" fmla="*/ 84 w 879"/>
                <a:gd name="T27" fmla="*/ 138 h 379"/>
                <a:gd name="T28" fmla="*/ 33 w 879"/>
                <a:gd name="T29" fmla="*/ 132 h 379"/>
                <a:gd name="T30" fmla="*/ 3 w 879"/>
                <a:gd name="T31" fmla="*/ 147 h 379"/>
                <a:gd name="T32" fmla="*/ 12 w 879"/>
                <a:gd name="T33" fmla="*/ 176 h 379"/>
                <a:gd name="T34" fmla="*/ 57 w 879"/>
                <a:gd name="T35" fmla="*/ 185 h 379"/>
                <a:gd name="T36" fmla="*/ 115 w 879"/>
                <a:gd name="T37" fmla="*/ 188 h 379"/>
                <a:gd name="T38" fmla="*/ 157 w 879"/>
                <a:gd name="T39" fmla="*/ 196 h 379"/>
                <a:gd name="T40" fmla="*/ 130 w 879"/>
                <a:gd name="T41" fmla="*/ 217 h 379"/>
                <a:gd name="T42" fmla="*/ 45 w 879"/>
                <a:gd name="T43" fmla="*/ 240 h 379"/>
                <a:gd name="T44" fmla="*/ 12 w 879"/>
                <a:gd name="T45" fmla="*/ 267 h 379"/>
                <a:gd name="T46" fmla="*/ 36 w 879"/>
                <a:gd name="T47" fmla="*/ 290 h 379"/>
                <a:gd name="T48" fmla="*/ 36 w 879"/>
                <a:gd name="T49" fmla="*/ 305 h 379"/>
                <a:gd name="T50" fmla="*/ 48 w 879"/>
                <a:gd name="T51" fmla="*/ 325 h 379"/>
                <a:gd name="T52" fmla="*/ 115 w 879"/>
                <a:gd name="T53" fmla="*/ 319 h 379"/>
                <a:gd name="T54" fmla="*/ 193 w 879"/>
                <a:gd name="T55" fmla="*/ 290 h 379"/>
                <a:gd name="T56" fmla="*/ 163 w 879"/>
                <a:gd name="T57" fmla="*/ 325 h 379"/>
                <a:gd name="T58" fmla="*/ 97 w 879"/>
                <a:gd name="T59" fmla="*/ 363 h 379"/>
                <a:gd name="T60" fmla="*/ 121 w 879"/>
                <a:gd name="T61" fmla="*/ 378 h 379"/>
                <a:gd name="T62" fmla="*/ 172 w 879"/>
                <a:gd name="T63" fmla="*/ 366 h 379"/>
                <a:gd name="T64" fmla="*/ 229 w 879"/>
                <a:gd name="T65" fmla="*/ 340 h 379"/>
                <a:gd name="T66" fmla="*/ 272 w 879"/>
                <a:gd name="T67" fmla="*/ 311 h 379"/>
                <a:gd name="T68" fmla="*/ 311 w 879"/>
                <a:gd name="T69" fmla="*/ 287 h 379"/>
                <a:gd name="T70" fmla="*/ 368 w 879"/>
                <a:gd name="T71" fmla="*/ 237 h 379"/>
                <a:gd name="T72" fmla="*/ 486 w 879"/>
                <a:gd name="T73" fmla="*/ 252 h 379"/>
                <a:gd name="T74" fmla="*/ 622 w 879"/>
                <a:gd name="T75" fmla="*/ 243 h 379"/>
                <a:gd name="T76" fmla="*/ 733 w 879"/>
                <a:gd name="T77" fmla="*/ 214 h 379"/>
                <a:gd name="T78" fmla="*/ 803 w 879"/>
                <a:gd name="T79" fmla="*/ 188 h 379"/>
                <a:gd name="T80" fmla="*/ 830 w 879"/>
                <a:gd name="T81" fmla="*/ 182 h 379"/>
                <a:gd name="T82" fmla="*/ 845 w 879"/>
                <a:gd name="T83" fmla="*/ 173 h 379"/>
                <a:gd name="T84" fmla="*/ 857 w 879"/>
                <a:gd name="T85" fmla="*/ 161 h 379"/>
                <a:gd name="T86" fmla="*/ 860 w 879"/>
                <a:gd name="T87" fmla="*/ 132 h 379"/>
                <a:gd name="T88" fmla="*/ 869 w 879"/>
                <a:gd name="T89" fmla="*/ 59 h 379"/>
                <a:gd name="T90" fmla="*/ 842 w 879"/>
                <a:gd name="T91" fmla="*/ 18 h 379"/>
                <a:gd name="T92" fmla="*/ 784 w 879"/>
                <a:gd name="T93" fmla="*/ 32 h 379"/>
                <a:gd name="T94" fmla="*/ 742 w 879"/>
                <a:gd name="T95" fmla="*/ 29 h 379"/>
                <a:gd name="T96" fmla="*/ 721 w 879"/>
                <a:gd name="T97" fmla="*/ 23 h 379"/>
                <a:gd name="T98" fmla="*/ 688 w 879"/>
                <a:gd name="T99" fmla="*/ 35 h 379"/>
                <a:gd name="T100" fmla="*/ 573 w 879"/>
                <a:gd name="T101" fmla="*/ 59 h 379"/>
                <a:gd name="T102" fmla="*/ 444 w 879"/>
                <a:gd name="T103" fmla="*/ 88 h 379"/>
                <a:gd name="T104" fmla="*/ 374 w 879"/>
                <a:gd name="T105" fmla="*/ 117 h 3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79"/>
                <a:gd name="T160" fmla="*/ 0 h 379"/>
                <a:gd name="T161" fmla="*/ 879 w 879"/>
                <a:gd name="T162" fmla="*/ 379 h 3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79" h="379">
                  <a:moveTo>
                    <a:pt x="377" y="123"/>
                  </a:moveTo>
                  <a:lnTo>
                    <a:pt x="371" y="120"/>
                  </a:lnTo>
                  <a:lnTo>
                    <a:pt x="365" y="120"/>
                  </a:lnTo>
                  <a:lnTo>
                    <a:pt x="359" y="114"/>
                  </a:lnTo>
                  <a:lnTo>
                    <a:pt x="347" y="111"/>
                  </a:lnTo>
                  <a:lnTo>
                    <a:pt x="338" y="103"/>
                  </a:lnTo>
                  <a:lnTo>
                    <a:pt x="329" y="97"/>
                  </a:lnTo>
                  <a:lnTo>
                    <a:pt x="323" y="94"/>
                  </a:lnTo>
                  <a:lnTo>
                    <a:pt x="314" y="91"/>
                  </a:lnTo>
                  <a:lnTo>
                    <a:pt x="308" y="88"/>
                  </a:lnTo>
                  <a:lnTo>
                    <a:pt x="302" y="82"/>
                  </a:lnTo>
                  <a:lnTo>
                    <a:pt x="296" y="76"/>
                  </a:lnTo>
                  <a:lnTo>
                    <a:pt x="290" y="67"/>
                  </a:lnTo>
                  <a:lnTo>
                    <a:pt x="287" y="62"/>
                  </a:lnTo>
                  <a:lnTo>
                    <a:pt x="287" y="56"/>
                  </a:lnTo>
                  <a:lnTo>
                    <a:pt x="284" y="50"/>
                  </a:lnTo>
                  <a:lnTo>
                    <a:pt x="284" y="44"/>
                  </a:lnTo>
                  <a:lnTo>
                    <a:pt x="284" y="38"/>
                  </a:lnTo>
                  <a:lnTo>
                    <a:pt x="284" y="32"/>
                  </a:lnTo>
                  <a:lnTo>
                    <a:pt x="284" y="29"/>
                  </a:lnTo>
                  <a:lnTo>
                    <a:pt x="284" y="23"/>
                  </a:lnTo>
                  <a:lnTo>
                    <a:pt x="287" y="21"/>
                  </a:lnTo>
                  <a:lnTo>
                    <a:pt x="284" y="15"/>
                  </a:lnTo>
                  <a:lnTo>
                    <a:pt x="278" y="9"/>
                  </a:lnTo>
                  <a:lnTo>
                    <a:pt x="262" y="9"/>
                  </a:lnTo>
                  <a:lnTo>
                    <a:pt x="250" y="9"/>
                  </a:lnTo>
                  <a:lnTo>
                    <a:pt x="238" y="15"/>
                  </a:lnTo>
                  <a:lnTo>
                    <a:pt x="229" y="21"/>
                  </a:lnTo>
                  <a:lnTo>
                    <a:pt x="220" y="26"/>
                  </a:lnTo>
                  <a:lnTo>
                    <a:pt x="214" y="35"/>
                  </a:lnTo>
                  <a:lnTo>
                    <a:pt x="211" y="44"/>
                  </a:lnTo>
                  <a:lnTo>
                    <a:pt x="211" y="56"/>
                  </a:lnTo>
                  <a:lnTo>
                    <a:pt x="211" y="67"/>
                  </a:lnTo>
                  <a:lnTo>
                    <a:pt x="214" y="73"/>
                  </a:lnTo>
                  <a:lnTo>
                    <a:pt x="214" y="79"/>
                  </a:lnTo>
                  <a:lnTo>
                    <a:pt x="220" y="85"/>
                  </a:lnTo>
                  <a:lnTo>
                    <a:pt x="223" y="91"/>
                  </a:lnTo>
                  <a:lnTo>
                    <a:pt x="229" y="97"/>
                  </a:lnTo>
                  <a:lnTo>
                    <a:pt x="235" y="103"/>
                  </a:lnTo>
                  <a:lnTo>
                    <a:pt x="241" y="105"/>
                  </a:lnTo>
                  <a:lnTo>
                    <a:pt x="247" y="111"/>
                  </a:lnTo>
                  <a:lnTo>
                    <a:pt x="244" y="117"/>
                  </a:lnTo>
                  <a:lnTo>
                    <a:pt x="241" y="120"/>
                  </a:lnTo>
                  <a:lnTo>
                    <a:pt x="235" y="126"/>
                  </a:lnTo>
                  <a:lnTo>
                    <a:pt x="232" y="129"/>
                  </a:lnTo>
                  <a:lnTo>
                    <a:pt x="226" y="132"/>
                  </a:lnTo>
                  <a:lnTo>
                    <a:pt x="217" y="135"/>
                  </a:lnTo>
                  <a:lnTo>
                    <a:pt x="205" y="138"/>
                  </a:lnTo>
                  <a:lnTo>
                    <a:pt x="190" y="141"/>
                  </a:lnTo>
                  <a:lnTo>
                    <a:pt x="175" y="144"/>
                  </a:lnTo>
                  <a:lnTo>
                    <a:pt x="160" y="144"/>
                  </a:lnTo>
                  <a:lnTo>
                    <a:pt x="145" y="144"/>
                  </a:lnTo>
                  <a:lnTo>
                    <a:pt x="130" y="144"/>
                  </a:lnTo>
                  <a:lnTo>
                    <a:pt x="115" y="141"/>
                  </a:lnTo>
                  <a:lnTo>
                    <a:pt x="100" y="141"/>
                  </a:lnTo>
                  <a:lnTo>
                    <a:pt x="84" y="138"/>
                  </a:lnTo>
                  <a:lnTo>
                    <a:pt x="69" y="135"/>
                  </a:lnTo>
                  <a:lnTo>
                    <a:pt x="57" y="135"/>
                  </a:lnTo>
                  <a:lnTo>
                    <a:pt x="45" y="132"/>
                  </a:lnTo>
                  <a:lnTo>
                    <a:pt x="33" y="132"/>
                  </a:lnTo>
                  <a:lnTo>
                    <a:pt x="24" y="132"/>
                  </a:lnTo>
                  <a:lnTo>
                    <a:pt x="15" y="135"/>
                  </a:lnTo>
                  <a:lnTo>
                    <a:pt x="6" y="141"/>
                  </a:lnTo>
                  <a:lnTo>
                    <a:pt x="3" y="147"/>
                  </a:lnTo>
                  <a:lnTo>
                    <a:pt x="0" y="155"/>
                  </a:lnTo>
                  <a:lnTo>
                    <a:pt x="0" y="161"/>
                  </a:lnTo>
                  <a:lnTo>
                    <a:pt x="3" y="170"/>
                  </a:lnTo>
                  <a:lnTo>
                    <a:pt x="12" y="176"/>
                  </a:lnTo>
                  <a:lnTo>
                    <a:pt x="21" y="179"/>
                  </a:lnTo>
                  <a:lnTo>
                    <a:pt x="30" y="182"/>
                  </a:lnTo>
                  <a:lnTo>
                    <a:pt x="45" y="185"/>
                  </a:lnTo>
                  <a:lnTo>
                    <a:pt x="57" y="185"/>
                  </a:lnTo>
                  <a:lnTo>
                    <a:pt x="72" y="188"/>
                  </a:lnTo>
                  <a:lnTo>
                    <a:pt x="84" y="188"/>
                  </a:lnTo>
                  <a:lnTo>
                    <a:pt x="100" y="188"/>
                  </a:lnTo>
                  <a:lnTo>
                    <a:pt x="115" y="188"/>
                  </a:lnTo>
                  <a:lnTo>
                    <a:pt x="127" y="190"/>
                  </a:lnTo>
                  <a:lnTo>
                    <a:pt x="139" y="190"/>
                  </a:lnTo>
                  <a:lnTo>
                    <a:pt x="148" y="193"/>
                  </a:lnTo>
                  <a:lnTo>
                    <a:pt x="157" y="196"/>
                  </a:lnTo>
                  <a:lnTo>
                    <a:pt x="160" y="199"/>
                  </a:lnTo>
                  <a:lnTo>
                    <a:pt x="157" y="205"/>
                  </a:lnTo>
                  <a:lnTo>
                    <a:pt x="145" y="211"/>
                  </a:lnTo>
                  <a:lnTo>
                    <a:pt x="130" y="217"/>
                  </a:lnTo>
                  <a:lnTo>
                    <a:pt x="109" y="223"/>
                  </a:lnTo>
                  <a:lnTo>
                    <a:pt x="84" y="229"/>
                  </a:lnTo>
                  <a:lnTo>
                    <a:pt x="66" y="234"/>
                  </a:lnTo>
                  <a:lnTo>
                    <a:pt x="45" y="240"/>
                  </a:lnTo>
                  <a:lnTo>
                    <a:pt x="30" y="249"/>
                  </a:lnTo>
                  <a:lnTo>
                    <a:pt x="21" y="255"/>
                  </a:lnTo>
                  <a:lnTo>
                    <a:pt x="15" y="261"/>
                  </a:lnTo>
                  <a:lnTo>
                    <a:pt x="12" y="267"/>
                  </a:lnTo>
                  <a:lnTo>
                    <a:pt x="15" y="273"/>
                  </a:lnTo>
                  <a:lnTo>
                    <a:pt x="18" y="281"/>
                  </a:lnTo>
                  <a:lnTo>
                    <a:pt x="24" y="284"/>
                  </a:lnTo>
                  <a:lnTo>
                    <a:pt x="36" y="290"/>
                  </a:lnTo>
                  <a:lnTo>
                    <a:pt x="48" y="290"/>
                  </a:lnTo>
                  <a:lnTo>
                    <a:pt x="42" y="293"/>
                  </a:lnTo>
                  <a:lnTo>
                    <a:pt x="39" y="296"/>
                  </a:lnTo>
                  <a:lnTo>
                    <a:pt x="36" y="305"/>
                  </a:lnTo>
                  <a:lnTo>
                    <a:pt x="36" y="311"/>
                  </a:lnTo>
                  <a:lnTo>
                    <a:pt x="39" y="316"/>
                  </a:lnTo>
                  <a:lnTo>
                    <a:pt x="42" y="322"/>
                  </a:lnTo>
                  <a:lnTo>
                    <a:pt x="48" y="325"/>
                  </a:lnTo>
                  <a:lnTo>
                    <a:pt x="57" y="328"/>
                  </a:lnTo>
                  <a:lnTo>
                    <a:pt x="72" y="328"/>
                  </a:lnTo>
                  <a:lnTo>
                    <a:pt x="94" y="325"/>
                  </a:lnTo>
                  <a:lnTo>
                    <a:pt x="115" y="319"/>
                  </a:lnTo>
                  <a:lnTo>
                    <a:pt x="136" y="314"/>
                  </a:lnTo>
                  <a:lnTo>
                    <a:pt x="157" y="308"/>
                  </a:lnTo>
                  <a:lnTo>
                    <a:pt x="175" y="299"/>
                  </a:lnTo>
                  <a:lnTo>
                    <a:pt x="193" y="290"/>
                  </a:lnTo>
                  <a:lnTo>
                    <a:pt x="211" y="284"/>
                  </a:lnTo>
                  <a:lnTo>
                    <a:pt x="202" y="302"/>
                  </a:lnTo>
                  <a:lnTo>
                    <a:pt x="184" y="314"/>
                  </a:lnTo>
                  <a:lnTo>
                    <a:pt x="163" y="325"/>
                  </a:lnTo>
                  <a:lnTo>
                    <a:pt x="142" y="337"/>
                  </a:lnTo>
                  <a:lnTo>
                    <a:pt x="121" y="346"/>
                  </a:lnTo>
                  <a:lnTo>
                    <a:pt x="106" y="355"/>
                  </a:lnTo>
                  <a:lnTo>
                    <a:pt x="97" y="363"/>
                  </a:lnTo>
                  <a:lnTo>
                    <a:pt x="97" y="372"/>
                  </a:lnTo>
                  <a:lnTo>
                    <a:pt x="103" y="375"/>
                  </a:lnTo>
                  <a:lnTo>
                    <a:pt x="112" y="378"/>
                  </a:lnTo>
                  <a:lnTo>
                    <a:pt x="121" y="378"/>
                  </a:lnTo>
                  <a:lnTo>
                    <a:pt x="133" y="378"/>
                  </a:lnTo>
                  <a:lnTo>
                    <a:pt x="145" y="375"/>
                  </a:lnTo>
                  <a:lnTo>
                    <a:pt x="157" y="372"/>
                  </a:lnTo>
                  <a:lnTo>
                    <a:pt x="172" y="366"/>
                  </a:lnTo>
                  <a:lnTo>
                    <a:pt x="187" y="360"/>
                  </a:lnTo>
                  <a:lnTo>
                    <a:pt x="199" y="355"/>
                  </a:lnTo>
                  <a:lnTo>
                    <a:pt x="214" y="346"/>
                  </a:lnTo>
                  <a:lnTo>
                    <a:pt x="229" y="340"/>
                  </a:lnTo>
                  <a:lnTo>
                    <a:pt x="241" y="331"/>
                  </a:lnTo>
                  <a:lnTo>
                    <a:pt x="253" y="325"/>
                  </a:lnTo>
                  <a:lnTo>
                    <a:pt x="262" y="316"/>
                  </a:lnTo>
                  <a:lnTo>
                    <a:pt x="272" y="311"/>
                  </a:lnTo>
                  <a:lnTo>
                    <a:pt x="281" y="305"/>
                  </a:lnTo>
                  <a:lnTo>
                    <a:pt x="290" y="302"/>
                  </a:lnTo>
                  <a:lnTo>
                    <a:pt x="302" y="296"/>
                  </a:lnTo>
                  <a:lnTo>
                    <a:pt x="311" y="287"/>
                  </a:lnTo>
                  <a:lnTo>
                    <a:pt x="323" y="275"/>
                  </a:lnTo>
                  <a:lnTo>
                    <a:pt x="338" y="264"/>
                  </a:lnTo>
                  <a:lnTo>
                    <a:pt x="353" y="252"/>
                  </a:lnTo>
                  <a:lnTo>
                    <a:pt x="368" y="237"/>
                  </a:lnTo>
                  <a:lnTo>
                    <a:pt x="386" y="229"/>
                  </a:lnTo>
                  <a:lnTo>
                    <a:pt x="419" y="240"/>
                  </a:lnTo>
                  <a:lnTo>
                    <a:pt x="453" y="246"/>
                  </a:lnTo>
                  <a:lnTo>
                    <a:pt x="486" y="252"/>
                  </a:lnTo>
                  <a:lnTo>
                    <a:pt x="522" y="255"/>
                  </a:lnTo>
                  <a:lnTo>
                    <a:pt x="555" y="252"/>
                  </a:lnTo>
                  <a:lnTo>
                    <a:pt x="588" y="249"/>
                  </a:lnTo>
                  <a:lnTo>
                    <a:pt x="622" y="243"/>
                  </a:lnTo>
                  <a:lnTo>
                    <a:pt x="652" y="237"/>
                  </a:lnTo>
                  <a:lnTo>
                    <a:pt x="682" y="229"/>
                  </a:lnTo>
                  <a:lnTo>
                    <a:pt x="709" y="223"/>
                  </a:lnTo>
                  <a:lnTo>
                    <a:pt x="733" y="214"/>
                  </a:lnTo>
                  <a:lnTo>
                    <a:pt x="757" y="205"/>
                  </a:lnTo>
                  <a:lnTo>
                    <a:pt x="775" y="199"/>
                  </a:lnTo>
                  <a:lnTo>
                    <a:pt x="794" y="193"/>
                  </a:lnTo>
                  <a:lnTo>
                    <a:pt x="803" y="188"/>
                  </a:lnTo>
                  <a:lnTo>
                    <a:pt x="812" y="188"/>
                  </a:lnTo>
                  <a:lnTo>
                    <a:pt x="821" y="185"/>
                  </a:lnTo>
                  <a:lnTo>
                    <a:pt x="827" y="185"/>
                  </a:lnTo>
                  <a:lnTo>
                    <a:pt x="830" y="182"/>
                  </a:lnTo>
                  <a:lnTo>
                    <a:pt x="836" y="179"/>
                  </a:lnTo>
                  <a:lnTo>
                    <a:pt x="836" y="176"/>
                  </a:lnTo>
                  <a:lnTo>
                    <a:pt x="842" y="173"/>
                  </a:lnTo>
                  <a:lnTo>
                    <a:pt x="845" y="173"/>
                  </a:lnTo>
                  <a:lnTo>
                    <a:pt x="854" y="170"/>
                  </a:lnTo>
                  <a:lnTo>
                    <a:pt x="857" y="170"/>
                  </a:lnTo>
                  <a:lnTo>
                    <a:pt x="857" y="167"/>
                  </a:lnTo>
                  <a:lnTo>
                    <a:pt x="857" y="161"/>
                  </a:lnTo>
                  <a:lnTo>
                    <a:pt x="857" y="158"/>
                  </a:lnTo>
                  <a:lnTo>
                    <a:pt x="857" y="152"/>
                  </a:lnTo>
                  <a:lnTo>
                    <a:pt x="857" y="141"/>
                  </a:lnTo>
                  <a:lnTo>
                    <a:pt x="860" y="132"/>
                  </a:lnTo>
                  <a:lnTo>
                    <a:pt x="860" y="117"/>
                  </a:lnTo>
                  <a:lnTo>
                    <a:pt x="863" y="100"/>
                  </a:lnTo>
                  <a:lnTo>
                    <a:pt x="866" y="82"/>
                  </a:lnTo>
                  <a:lnTo>
                    <a:pt x="869" y="59"/>
                  </a:lnTo>
                  <a:lnTo>
                    <a:pt x="872" y="29"/>
                  </a:lnTo>
                  <a:lnTo>
                    <a:pt x="878" y="0"/>
                  </a:lnTo>
                  <a:lnTo>
                    <a:pt x="860" y="12"/>
                  </a:lnTo>
                  <a:lnTo>
                    <a:pt x="842" y="18"/>
                  </a:lnTo>
                  <a:lnTo>
                    <a:pt x="827" y="23"/>
                  </a:lnTo>
                  <a:lnTo>
                    <a:pt x="812" y="29"/>
                  </a:lnTo>
                  <a:lnTo>
                    <a:pt x="797" y="32"/>
                  </a:lnTo>
                  <a:lnTo>
                    <a:pt x="784" y="32"/>
                  </a:lnTo>
                  <a:lnTo>
                    <a:pt x="772" y="32"/>
                  </a:lnTo>
                  <a:lnTo>
                    <a:pt x="763" y="32"/>
                  </a:lnTo>
                  <a:lnTo>
                    <a:pt x="751" y="29"/>
                  </a:lnTo>
                  <a:lnTo>
                    <a:pt x="742" y="29"/>
                  </a:lnTo>
                  <a:lnTo>
                    <a:pt x="736" y="26"/>
                  </a:lnTo>
                  <a:lnTo>
                    <a:pt x="730" y="26"/>
                  </a:lnTo>
                  <a:lnTo>
                    <a:pt x="724" y="26"/>
                  </a:lnTo>
                  <a:lnTo>
                    <a:pt x="721" y="23"/>
                  </a:lnTo>
                  <a:lnTo>
                    <a:pt x="721" y="26"/>
                  </a:lnTo>
                  <a:lnTo>
                    <a:pt x="715" y="29"/>
                  </a:lnTo>
                  <a:lnTo>
                    <a:pt x="706" y="32"/>
                  </a:lnTo>
                  <a:lnTo>
                    <a:pt x="688" y="35"/>
                  </a:lnTo>
                  <a:lnTo>
                    <a:pt x="664" y="41"/>
                  </a:lnTo>
                  <a:lnTo>
                    <a:pt x="637" y="47"/>
                  </a:lnTo>
                  <a:lnTo>
                    <a:pt x="606" y="53"/>
                  </a:lnTo>
                  <a:lnTo>
                    <a:pt x="573" y="59"/>
                  </a:lnTo>
                  <a:lnTo>
                    <a:pt x="540" y="67"/>
                  </a:lnTo>
                  <a:lnTo>
                    <a:pt x="504" y="73"/>
                  </a:lnTo>
                  <a:lnTo>
                    <a:pt x="474" y="82"/>
                  </a:lnTo>
                  <a:lnTo>
                    <a:pt x="444" y="88"/>
                  </a:lnTo>
                  <a:lnTo>
                    <a:pt x="419" y="97"/>
                  </a:lnTo>
                  <a:lnTo>
                    <a:pt x="398" y="103"/>
                  </a:lnTo>
                  <a:lnTo>
                    <a:pt x="383" y="111"/>
                  </a:lnTo>
                  <a:lnTo>
                    <a:pt x="374" y="117"/>
                  </a:lnTo>
                  <a:lnTo>
                    <a:pt x="377" y="123"/>
                  </a:lnTo>
                </a:path>
              </a:pathLst>
            </a:custGeom>
            <a:solidFill>
              <a:srgbClr val="FFC080"/>
            </a:solidFill>
            <a:ln w="12700" cap="rnd">
              <a:noFill/>
              <a:round/>
              <a:headEnd/>
              <a:tailEnd/>
            </a:ln>
          </p:spPr>
          <p:txBody>
            <a:bodyPr/>
            <a:lstStyle/>
            <a:p>
              <a:endParaRPr lang="en-US">
                <a:solidFill>
                  <a:srgbClr val="000000"/>
                </a:solidFill>
              </a:endParaRPr>
            </a:p>
          </p:txBody>
        </p:sp>
        <p:sp>
          <p:nvSpPr>
            <p:cNvPr id="28768" name="Freeform 672"/>
            <p:cNvSpPr>
              <a:spLocks/>
            </p:cNvSpPr>
            <p:nvPr/>
          </p:nvSpPr>
          <p:spPr bwMode="auto">
            <a:xfrm>
              <a:off x="4215" y="2563"/>
              <a:ext cx="898" cy="398"/>
            </a:xfrm>
            <a:custGeom>
              <a:avLst/>
              <a:gdLst>
                <a:gd name="T0" fmla="*/ 373 w 898"/>
                <a:gd name="T1" fmla="*/ 126 h 398"/>
                <a:gd name="T2" fmla="*/ 336 w 898"/>
                <a:gd name="T3" fmla="*/ 102 h 398"/>
                <a:gd name="T4" fmla="*/ 308 w 898"/>
                <a:gd name="T5" fmla="*/ 86 h 398"/>
                <a:gd name="T6" fmla="*/ 293 w 898"/>
                <a:gd name="T7" fmla="*/ 58 h 398"/>
                <a:gd name="T8" fmla="*/ 290 w 898"/>
                <a:gd name="T9" fmla="*/ 34 h 398"/>
                <a:gd name="T10" fmla="*/ 290 w 898"/>
                <a:gd name="T11" fmla="*/ 15 h 398"/>
                <a:gd name="T12" fmla="*/ 244 w 898"/>
                <a:gd name="T13" fmla="*/ 15 h 398"/>
                <a:gd name="T14" fmla="*/ 216 w 898"/>
                <a:gd name="T15" fmla="*/ 46 h 398"/>
                <a:gd name="T16" fmla="*/ 219 w 898"/>
                <a:gd name="T17" fmla="*/ 83 h 398"/>
                <a:gd name="T18" fmla="*/ 240 w 898"/>
                <a:gd name="T19" fmla="*/ 108 h 398"/>
                <a:gd name="T20" fmla="*/ 247 w 898"/>
                <a:gd name="T21" fmla="*/ 126 h 398"/>
                <a:gd name="T22" fmla="*/ 222 w 898"/>
                <a:gd name="T23" fmla="*/ 142 h 398"/>
                <a:gd name="T24" fmla="*/ 163 w 898"/>
                <a:gd name="T25" fmla="*/ 151 h 398"/>
                <a:gd name="T26" fmla="*/ 102 w 898"/>
                <a:gd name="T27" fmla="*/ 148 h 398"/>
                <a:gd name="T28" fmla="*/ 46 w 898"/>
                <a:gd name="T29" fmla="*/ 138 h 398"/>
                <a:gd name="T30" fmla="*/ 6 w 898"/>
                <a:gd name="T31" fmla="*/ 148 h 398"/>
                <a:gd name="T32" fmla="*/ 3 w 898"/>
                <a:gd name="T33" fmla="*/ 178 h 398"/>
                <a:gd name="T34" fmla="*/ 46 w 898"/>
                <a:gd name="T35" fmla="*/ 194 h 398"/>
                <a:gd name="T36" fmla="*/ 102 w 898"/>
                <a:gd name="T37" fmla="*/ 197 h 398"/>
                <a:gd name="T38" fmla="*/ 151 w 898"/>
                <a:gd name="T39" fmla="*/ 203 h 398"/>
                <a:gd name="T40" fmla="*/ 148 w 898"/>
                <a:gd name="T41" fmla="*/ 222 h 398"/>
                <a:gd name="T42" fmla="*/ 68 w 898"/>
                <a:gd name="T43" fmla="*/ 246 h 398"/>
                <a:gd name="T44" fmla="*/ 15 w 898"/>
                <a:gd name="T45" fmla="*/ 274 h 398"/>
                <a:gd name="T46" fmla="*/ 25 w 898"/>
                <a:gd name="T47" fmla="*/ 299 h 398"/>
                <a:gd name="T48" fmla="*/ 40 w 898"/>
                <a:gd name="T49" fmla="*/ 311 h 398"/>
                <a:gd name="T50" fmla="*/ 43 w 898"/>
                <a:gd name="T51" fmla="*/ 339 h 398"/>
                <a:gd name="T52" fmla="*/ 96 w 898"/>
                <a:gd name="T53" fmla="*/ 342 h 398"/>
                <a:gd name="T54" fmla="*/ 179 w 898"/>
                <a:gd name="T55" fmla="*/ 314 h 398"/>
                <a:gd name="T56" fmla="*/ 188 w 898"/>
                <a:gd name="T57" fmla="*/ 329 h 398"/>
                <a:gd name="T58" fmla="*/ 108 w 898"/>
                <a:gd name="T59" fmla="*/ 372 h 398"/>
                <a:gd name="T60" fmla="*/ 114 w 898"/>
                <a:gd name="T61" fmla="*/ 397 h 398"/>
                <a:gd name="T62" fmla="*/ 160 w 898"/>
                <a:gd name="T63" fmla="*/ 391 h 398"/>
                <a:gd name="T64" fmla="*/ 219 w 898"/>
                <a:gd name="T65" fmla="*/ 363 h 398"/>
                <a:gd name="T66" fmla="*/ 268 w 898"/>
                <a:gd name="T67" fmla="*/ 332 h 398"/>
                <a:gd name="T68" fmla="*/ 308 w 898"/>
                <a:gd name="T69" fmla="*/ 311 h 398"/>
                <a:gd name="T70" fmla="*/ 361 w 898"/>
                <a:gd name="T71" fmla="*/ 265 h 398"/>
                <a:gd name="T72" fmla="*/ 462 w 898"/>
                <a:gd name="T73" fmla="*/ 259 h 398"/>
                <a:gd name="T74" fmla="*/ 601 w 898"/>
                <a:gd name="T75" fmla="*/ 262 h 398"/>
                <a:gd name="T76" fmla="*/ 724 w 898"/>
                <a:gd name="T77" fmla="*/ 234 h 398"/>
                <a:gd name="T78" fmla="*/ 811 w 898"/>
                <a:gd name="T79" fmla="*/ 203 h 398"/>
                <a:gd name="T80" fmla="*/ 845 w 898"/>
                <a:gd name="T81" fmla="*/ 194 h 398"/>
                <a:gd name="T82" fmla="*/ 860 w 898"/>
                <a:gd name="T83" fmla="*/ 182 h 398"/>
                <a:gd name="T84" fmla="*/ 875 w 898"/>
                <a:gd name="T85" fmla="*/ 175 h 398"/>
                <a:gd name="T86" fmla="*/ 875 w 898"/>
                <a:gd name="T87" fmla="*/ 148 h 398"/>
                <a:gd name="T88" fmla="*/ 885 w 898"/>
                <a:gd name="T89" fmla="*/ 86 h 398"/>
                <a:gd name="T90" fmla="*/ 879 w 898"/>
                <a:gd name="T91" fmla="*/ 12 h 398"/>
                <a:gd name="T92" fmla="*/ 814 w 898"/>
                <a:gd name="T93" fmla="*/ 34 h 398"/>
                <a:gd name="T94" fmla="*/ 768 w 898"/>
                <a:gd name="T95" fmla="*/ 31 h 398"/>
                <a:gd name="T96" fmla="*/ 740 w 898"/>
                <a:gd name="T97" fmla="*/ 28 h 398"/>
                <a:gd name="T98" fmla="*/ 721 w 898"/>
                <a:gd name="T99" fmla="*/ 34 h 398"/>
                <a:gd name="T100" fmla="*/ 620 w 898"/>
                <a:gd name="T101" fmla="*/ 55 h 398"/>
                <a:gd name="T102" fmla="*/ 484 w 898"/>
                <a:gd name="T103" fmla="*/ 86 h 398"/>
                <a:gd name="T104" fmla="*/ 391 w 898"/>
                <a:gd name="T105" fmla="*/ 117 h 3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8"/>
                <a:gd name="T160" fmla="*/ 0 h 398"/>
                <a:gd name="T161" fmla="*/ 898 w 898"/>
                <a:gd name="T162" fmla="*/ 398 h 3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8" h="398">
                  <a:moveTo>
                    <a:pt x="385" y="129"/>
                  </a:moveTo>
                  <a:lnTo>
                    <a:pt x="385" y="129"/>
                  </a:lnTo>
                  <a:lnTo>
                    <a:pt x="379" y="126"/>
                  </a:lnTo>
                  <a:lnTo>
                    <a:pt x="373" y="126"/>
                  </a:lnTo>
                  <a:lnTo>
                    <a:pt x="367" y="120"/>
                  </a:lnTo>
                  <a:lnTo>
                    <a:pt x="354" y="117"/>
                  </a:lnTo>
                  <a:lnTo>
                    <a:pt x="345" y="108"/>
                  </a:lnTo>
                  <a:lnTo>
                    <a:pt x="336" y="102"/>
                  </a:lnTo>
                  <a:lnTo>
                    <a:pt x="330" y="98"/>
                  </a:lnTo>
                  <a:lnTo>
                    <a:pt x="321" y="95"/>
                  </a:lnTo>
                  <a:lnTo>
                    <a:pt x="314" y="92"/>
                  </a:lnTo>
                  <a:lnTo>
                    <a:pt x="308" y="86"/>
                  </a:lnTo>
                  <a:lnTo>
                    <a:pt x="302" y="80"/>
                  </a:lnTo>
                  <a:lnTo>
                    <a:pt x="296" y="71"/>
                  </a:lnTo>
                  <a:lnTo>
                    <a:pt x="293" y="65"/>
                  </a:lnTo>
                  <a:lnTo>
                    <a:pt x="293" y="58"/>
                  </a:lnTo>
                  <a:lnTo>
                    <a:pt x="290" y="52"/>
                  </a:lnTo>
                  <a:lnTo>
                    <a:pt x="290" y="46"/>
                  </a:lnTo>
                  <a:lnTo>
                    <a:pt x="290" y="40"/>
                  </a:lnTo>
                  <a:lnTo>
                    <a:pt x="290" y="34"/>
                  </a:lnTo>
                  <a:lnTo>
                    <a:pt x="290" y="31"/>
                  </a:lnTo>
                  <a:lnTo>
                    <a:pt x="290" y="25"/>
                  </a:lnTo>
                  <a:lnTo>
                    <a:pt x="293" y="22"/>
                  </a:lnTo>
                  <a:lnTo>
                    <a:pt x="290" y="15"/>
                  </a:lnTo>
                  <a:lnTo>
                    <a:pt x="284" y="9"/>
                  </a:lnTo>
                  <a:lnTo>
                    <a:pt x="268" y="9"/>
                  </a:lnTo>
                  <a:lnTo>
                    <a:pt x="256" y="9"/>
                  </a:lnTo>
                  <a:lnTo>
                    <a:pt x="244" y="15"/>
                  </a:lnTo>
                  <a:lnTo>
                    <a:pt x="234" y="22"/>
                  </a:lnTo>
                  <a:lnTo>
                    <a:pt x="225" y="28"/>
                  </a:lnTo>
                  <a:lnTo>
                    <a:pt x="219" y="37"/>
                  </a:lnTo>
                  <a:lnTo>
                    <a:pt x="216" y="46"/>
                  </a:lnTo>
                  <a:lnTo>
                    <a:pt x="216" y="58"/>
                  </a:lnTo>
                  <a:lnTo>
                    <a:pt x="216" y="71"/>
                  </a:lnTo>
                  <a:lnTo>
                    <a:pt x="219" y="77"/>
                  </a:lnTo>
                  <a:lnTo>
                    <a:pt x="219" y="83"/>
                  </a:lnTo>
                  <a:lnTo>
                    <a:pt x="225" y="89"/>
                  </a:lnTo>
                  <a:lnTo>
                    <a:pt x="228" y="95"/>
                  </a:lnTo>
                  <a:lnTo>
                    <a:pt x="234" y="102"/>
                  </a:lnTo>
                  <a:lnTo>
                    <a:pt x="240" y="108"/>
                  </a:lnTo>
                  <a:lnTo>
                    <a:pt x="247" y="111"/>
                  </a:lnTo>
                  <a:lnTo>
                    <a:pt x="253" y="117"/>
                  </a:lnTo>
                  <a:lnTo>
                    <a:pt x="250" y="123"/>
                  </a:lnTo>
                  <a:lnTo>
                    <a:pt x="247" y="126"/>
                  </a:lnTo>
                  <a:lnTo>
                    <a:pt x="240" y="132"/>
                  </a:lnTo>
                  <a:lnTo>
                    <a:pt x="237" y="135"/>
                  </a:lnTo>
                  <a:lnTo>
                    <a:pt x="231" y="138"/>
                  </a:lnTo>
                  <a:lnTo>
                    <a:pt x="222" y="142"/>
                  </a:lnTo>
                  <a:lnTo>
                    <a:pt x="210" y="145"/>
                  </a:lnTo>
                  <a:lnTo>
                    <a:pt x="194" y="148"/>
                  </a:lnTo>
                  <a:lnTo>
                    <a:pt x="179" y="151"/>
                  </a:lnTo>
                  <a:lnTo>
                    <a:pt x="163" y="151"/>
                  </a:lnTo>
                  <a:lnTo>
                    <a:pt x="148" y="151"/>
                  </a:lnTo>
                  <a:lnTo>
                    <a:pt x="133" y="151"/>
                  </a:lnTo>
                  <a:lnTo>
                    <a:pt x="117" y="148"/>
                  </a:lnTo>
                  <a:lnTo>
                    <a:pt x="102" y="148"/>
                  </a:lnTo>
                  <a:lnTo>
                    <a:pt x="86" y="145"/>
                  </a:lnTo>
                  <a:lnTo>
                    <a:pt x="71" y="142"/>
                  </a:lnTo>
                  <a:lnTo>
                    <a:pt x="59" y="142"/>
                  </a:lnTo>
                  <a:lnTo>
                    <a:pt x="46" y="138"/>
                  </a:lnTo>
                  <a:lnTo>
                    <a:pt x="34" y="138"/>
                  </a:lnTo>
                  <a:lnTo>
                    <a:pt x="25" y="138"/>
                  </a:lnTo>
                  <a:lnTo>
                    <a:pt x="15" y="142"/>
                  </a:lnTo>
                  <a:lnTo>
                    <a:pt x="6" y="148"/>
                  </a:lnTo>
                  <a:lnTo>
                    <a:pt x="3" y="154"/>
                  </a:lnTo>
                  <a:lnTo>
                    <a:pt x="0" y="163"/>
                  </a:lnTo>
                  <a:lnTo>
                    <a:pt x="0" y="169"/>
                  </a:lnTo>
                  <a:lnTo>
                    <a:pt x="3" y="178"/>
                  </a:lnTo>
                  <a:lnTo>
                    <a:pt x="12" y="185"/>
                  </a:lnTo>
                  <a:lnTo>
                    <a:pt x="22" y="188"/>
                  </a:lnTo>
                  <a:lnTo>
                    <a:pt x="31" y="191"/>
                  </a:lnTo>
                  <a:lnTo>
                    <a:pt x="46" y="194"/>
                  </a:lnTo>
                  <a:lnTo>
                    <a:pt x="59" y="194"/>
                  </a:lnTo>
                  <a:lnTo>
                    <a:pt x="74" y="197"/>
                  </a:lnTo>
                  <a:lnTo>
                    <a:pt x="86" y="197"/>
                  </a:lnTo>
                  <a:lnTo>
                    <a:pt x="102" y="197"/>
                  </a:lnTo>
                  <a:lnTo>
                    <a:pt x="117" y="197"/>
                  </a:lnTo>
                  <a:lnTo>
                    <a:pt x="129" y="200"/>
                  </a:lnTo>
                  <a:lnTo>
                    <a:pt x="142" y="200"/>
                  </a:lnTo>
                  <a:lnTo>
                    <a:pt x="151" y="203"/>
                  </a:lnTo>
                  <a:lnTo>
                    <a:pt x="160" y="206"/>
                  </a:lnTo>
                  <a:lnTo>
                    <a:pt x="163" y="209"/>
                  </a:lnTo>
                  <a:lnTo>
                    <a:pt x="160" y="215"/>
                  </a:lnTo>
                  <a:lnTo>
                    <a:pt x="148" y="222"/>
                  </a:lnTo>
                  <a:lnTo>
                    <a:pt x="133" y="228"/>
                  </a:lnTo>
                  <a:lnTo>
                    <a:pt x="111" y="234"/>
                  </a:lnTo>
                  <a:lnTo>
                    <a:pt x="86" y="240"/>
                  </a:lnTo>
                  <a:lnTo>
                    <a:pt x="68" y="246"/>
                  </a:lnTo>
                  <a:lnTo>
                    <a:pt x="46" y="252"/>
                  </a:lnTo>
                  <a:lnTo>
                    <a:pt x="31" y="262"/>
                  </a:lnTo>
                  <a:lnTo>
                    <a:pt x="22" y="268"/>
                  </a:lnTo>
                  <a:lnTo>
                    <a:pt x="15" y="274"/>
                  </a:lnTo>
                  <a:lnTo>
                    <a:pt x="12" y="280"/>
                  </a:lnTo>
                  <a:lnTo>
                    <a:pt x="15" y="286"/>
                  </a:lnTo>
                  <a:lnTo>
                    <a:pt x="18" y="295"/>
                  </a:lnTo>
                  <a:lnTo>
                    <a:pt x="25" y="299"/>
                  </a:lnTo>
                  <a:lnTo>
                    <a:pt x="37" y="305"/>
                  </a:lnTo>
                  <a:lnTo>
                    <a:pt x="49" y="305"/>
                  </a:lnTo>
                  <a:lnTo>
                    <a:pt x="43" y="308"/>
                  </a:lnTo>
                  <a:lnTo>
                    <a:pt x="40" y="311"/>
                  </a:lnTo>
                  <a:lnTo>
                    <a:pt x="37" y="320"/>
                  </a:lnTo>
                  <a:lnTo>
                    <a:pt x="37" y="326"/>
                  </a:lnTo>
                  <a:lnTo>
                    <a:pt x="40" y="332"/>
                  </a:lnTo>
                  <a:lnTo>
                    <a:pt x="43" y="339"/>
                  </a:lnTo>
                  <a:lnTo>
                    <a:pt x="49" y="342"/>
                  </a:lnTo>
                  <a:lnTo>
                    <a:pt x="59" y="345"/>
                  </a:lnTo>
                  <a:lnTo>
                    <a:pt x="74" y="345"/>
                  </a:lnTo>
                  <a:lnTo>
                    <a:pt x="96" y="342"/>
                  </a:lnTo>
                  <a:lnTo>
                    <a:pt x="117" y="335"/>
                  </a:lnTo>
                  <a:lnTo>
                    <a:pt x="139" y="329"/>
                  </a:lnTo>
                  <a:lnTo>
                    <a:pt x="160" y="323"/>
                  </a:lnTo>
                  <a:lnTo>
                    <a:pt x="179" y="314"/>
                  </a:lnTo>
                  <a:lnTo>
                    <a:pt x="197" y="305"/>
                  </a:lnTo>
                  <a:lnTo>
                    <a:pt x="216" y="299"/>
                  </a:lnTo>
                  <a:lnTo>
                    <a:pt x="207" y="317"/>
                  </a:lnTo>
                  <a:lnTo>
                    <a:pt x="188" y="329"/>
                  </a:lnTo>
                  <a:lnTo>
                    <a:pt x="166" y="342"/>
                  </a:lnTo>
                  <a:lnTo>
                    <a:pt x="145" y="354"/>
                  </a:lnTo>
                  <a:lnTo>
                    <a:pt x="123" y="363"/>
                  </a:lnTo>
                  <a:lnTo>
                    <a:pt x="108" y="372"/>
                  </a:lnTo>
                  <a:lnTo>
                    <a:pt x="99" y="382"/>
                  </a:lnTo>
                  <a:lnTo>
                    <a:pt x="99" y="391"/>
                  </a:lnTo>
                  <a:lnTo>
                    <a:pt x="105" y="394"/>
                  </a:lnTo>
                  <a:lnTo>
                    <a:pt x="114" y="397"/>
                  </a:lnTo>
                  <a:lnTo>
                    <a:pt x="123" y="397"/>
                  </a:lnTo>
                  <a:lnTo>
                    <a:pt x="136" y="397"/>
                  </a:lnTo>
                  <a:lnTo>
                    <a:pt x="148" y="394"/>
                  </a:lnTo>
                  <a:lnTo>
                    <a:pt x="160" y="391"/>
                  </a:lnTo>
                  <a:lnTo>
                    <a:pt x="176" y="385"/>
                  </a:lnTo>
                  <a:lnTo>
                    <a:pt x="191" y="379"/>
                  </a:lnTo>
                  <a:lnTo>
                    <a:pt x="203" y="372"/>
                  </a:lnTo>
                  <a:lnTo>
                    <a:pt x="219" y="363"/>
                  </a:lnTo>
                  <a:lnTo>
                    <a:pt x="234" y="357"/>
                  </a:lnTo>
                  <a:lnTo>
                    <a:pt x="247" y="348"/>
                  </a:lnTo>
                  <a:lnTo>
                    <a:pt x="259" y="342"/>
                  </a:lnTo>
                  <a:lnTo>
                    <a:pt x="268" y="332"/>
                  </a:lnTo>
                  <a:lnTo>
                    <a:pt x="277" y="326"/>
                  </a:lnTo>
                  <a:lnTo>
                    <a:pt x="287" y="320"/>
                  </a:lnTo>
                  <a:lnTo>
                    <a:pt x="296" y="317"/>
                  </a:lnTo>
                  <a:lnTo>
                    <a:pt x="308" y="311"/>
                  </a:lnTo>
                  <a:lnTo>
                    <a:pt x="317" y="302"/>
                  </a:lnTo>
                  <a:lnTo>
                    <a:pt x="330" y="289"/>
                  </a:lnTo>
                  <a:lnTo>
                    <a:pt x="345" y="277"/>
                  </a:lnTo>
                  <a:lnTo>
                    <a:pt x="361" y="265"/>
                  </a:lnTo>
                  <a:lnTo>
                    <a:pt x="376" y="249"/>
                  </a:lnTo>
                  <a:lnTo>
                    <a:pt x="395" y="240"/>
                  </a:lnTo>
                  <a:lnTo>
                    <a:pt x="428" y="252"/>
                  </a:lnTo>
                  <a:lnTo>
                    <a:pt x="462" y="259"/>
                  </a:lnTo>
                  <a:lnTo>
                    <a:pt x="496" y="265"/>
                  </a:lnTo>
                  <a:lnTo>
                    <a:pt x="533" y="268"/>
                  </a:lnTo>
                  <a:lnTo>
                    <a:pt x="567" y="265"/>
                  </a:lnTo>
                  <a:lnTo>
                    <a:pt x="601" y="262"/>
                  </a:lnTo>
                  <a:lnTo>
                    <a:pt x="635" y="255"/>
                  </a:lnTo>
                  <a:lnTo>
                    <a:pt x="666" y="249"/>
                  </a:lnTo>
                  <a:lnTo>
                    <a:pt x="697" y="240"/>
                  </a:lnTo>
                  <a:lnTo>
                    <a:pt x="724" y="234"/>
                  </a:lnTo>
                  <a:lnTo>
                    <a:pt x="749" y="225"/>
                  </a:lnTo>
                  <a:lnTo>
                    <a:pt x="774" y="215"/>
                  </a:lnTo>
                  <a:lnTo>
                    <a:pt x="792" y="209"/>
                  </a:lnTo>
                  <a:lnTo>
                    <a:pt x="811" y="203"/>
                  </a:lnTo>
                  <a:lnTo>
                    <a:pt x="820" y="197"/>
                  </a:lnTo>
                  <a:lnTo>
                    <a:pt x="829" y="197"/>
                  </a:lnTo>
                  <a:lnTo>
                    <a:pt x="838" y="194"/>
                  </a:lnTo>
                  <a:lnTo>
                    <a:pt x="845" y="194"/>
                  </a:lnTo>
                  <a:lnTo>
                    <a:pt x="848" y="191"/>
                  </a:lnTo>
                  <a:lnTo>
                    <a:pt x="854" y="188"/>
                  </a:lnTo>
                  <a:lnTo>
                    <a:pt x="854" y="185"/>
                  </a:lnTo>
                  <a:lnTo>
                    <a:pt x="860" y="182"/>
                  </a:lnTo>
                  <a:lnTo>
                    <a:pt x="863" y="182"/>
                  </a:lnTo>
                  <a:lnTo>
                    <a:pt x="872" y="178"/>
                  </a:lnTo>
                  <a:lnTo>
                    <a:pt x="875" y="178"/>
                  </a:lnTo>
                  <a:lnTo>
                    <a:pt x="875" y="175"/>
                  </a:lnTo>
                  <a:lnTo>
                    <a:pt x="875" y="169"/>
                  </a:lnTo>
                  <a:lnTo>
                    <a:pt x="875" y="166"/>
                  </a:lnTo>
                  <a:lnTo>
                    <a:pt x="875" y="160"/>
                  </a:lnTo>
                  <a:lnTo>
                    <a:pt x="875" y="148"/>
                  </a:lnTo>
                  <a:lnTo>
                    <a:pt x="879" y="138"/>
                  </a:lnTo>
                  <a:lnTo>
                    <a:pt x="879" y="123"/>
                  </a:lnTo>
                  <a:lnTo>
                    <a:pt x="882" y="105"/>
                  </a:lnTo>
                  <a:lnTo>
                    <a:pt x="885" y="86"/>
                  </a:lnTo>
                  <a:lnTo>
                    <a:pt x="888" y="62"/>
                  </a:lnTo>
                  <a:lnTo>
                    <a:pt x="891" y="31"/>
                  </a:lnTo>
                  <a:lnTo>
                    <a:pt x="897" y="0"/>
                  </a:lnTo>
                  <a:lnTo>
                    <a:pt x="879" y="12"/>
                  </a:lnTo>
                  <a:lnTo>
                    <a:pt x="860" y="18"/>
                  </a:lnTo>
                  <a:lnTo>
                    <a:pt x="845" y="25"/>
                  </a:lnTo>
                  <a:lnTo>
                    <a:pt x="829" y="31"/>
                  </a:lnTo>
                  <a:lnTo>
                    <a:pt x="814" y="34"/>
                  </a:lnTo>
                  <a:lnTo>
                    <a:pt x="801" y="34"/>
                  </a:lnTo>
                  <a:lnTo>
                    <a:pt x="789" y="34"/>
                  </a:lnTo>
                  <a:lnTo>
                    <a:pt x="780" y="34"/>
                  </a:lnTo>
                  <a:lnTo>
                    <a:pt x="768" y="31"/>
                  </a:lnTo>
                  <a:lnTo>
                    <a:pt x="758" y="31"/>
                  </a:lnTo>
                  <a:lnTo>
                    <a:pt x="752" y="28"/>
                  </a:lnTo>
                  <a:lnTo>
                    <a:pt x="746" y="28"/>
                  </a:lnTo>
                  <a:lnTo>
                    <a:pt x="740" y="28"/>
                  </a:lnTo>
                  <a:lnTo>
                    <a:pt x="737" y="25"/>
                  </a:lnTo>
                  <a:lnTo>
                    <a:pt x="737" y="28"/>
                  </a:lnTo>
                  <a:lnTo>
                    <a:pt x="731" y="31"/>
                  </a:lnTo>
                  <a:lnTo>
                    <a:pt x="721" y="34"/>
                  </a:lnTo>
                  <a:lnTo>
                    <a:pt x="703" y="37"/>
                  </a:lnTo>
                  <a:lnTo>
                    <a:pt x="678" y="43"/>
                  </a:lnTo>
                  <a:lnTo>
                    <a:pt x="650" y="49"/>
                  </a:lnTo>
                  <a:lnTo>
                    <a:pt x="620" y="55"/>
                  </a:lnTo>
                  <a:lnTo>
                    <a:pt x="586" y="62"/>
                  </a:lnTo>
                  <a:lnTo>
                    <a:pt x="552" y="71"/>
                  </a:lnTo>
                  <a:lnTo>
                    <a:pt x="515" y="77"/>
                  </a:lnTo>
                  <a:lnTo>
                    <a:pt x="484" y="86"/>
                  </a:lnTo>
                  <a:lnTo>
                    <a:pt x="453" y="92"/>
                  </a:lnTo>
                  <a:lnTo>
                    <a:pt x="428" y="102"/>
                  </a:lnTo>
                  <a:lnTo>
                    <a:pt x="407" y="108"/>
                  </a:lnTo>
                  <a:lnTo>
                    <a:pt x="391" y="117"/>
                  </a:lnTo>
                  <a:lnTo>
                    <a:pt x="382" y="123"/>
                  </a:lnTo>
                  <a:lnTo>
                    <a:pt x="385" y="129"/>
                  </a:lnTo>
                </a:path>
              </a:pathLst>
            </a:custGeom>
            <a:noFill/>
            <a:ln w="12700" cap="rnd">
              <a:solidFill>
                <a:srgbClr val="000000"/>
              </a:solidFill>
              <a:round/>
              <a:headEnd/>
              <a:tailEnd/>
            </a:ln>
          </p:spPr>
          <p:txBody>
            <a:bodyPr/>
            <a:lstStyle/>
            <a:p>
              <a:endParaRPr lang="en-US">
                <a:solidFill>
                  <a:srgbClr val="000000"/>
                </a:solidFill>
              </a:endParaRPr>
            </a:p>
          </p:txBody>
        </p:sp>
        <p:sp>
          <p:nvSpPr>
            <p:cNvPr id="28769" name="Freeform 673"/>
            <p:cNvSpPr>
              <a:spLocks/>
            </p:cNvSpPr>
            <p:nvPr/>
          </p:nvSpPr>
          <p:spPr bwMode="auto">
            <a:xfrm>
              <a:off x="4573" y="2053"/>
              <a:ext cx="7" cy="15"/>
            </a:xfrm>
            <a:custGeom>
              <a:avLst/>
              <a:gdLst>
                <a:gd name="T0" fmla="*/ 0 w 7"/>
                <a:gd name="T1" fmla="*/ 0 h 15"/>
                <a:gd name="T2" fmla="*/ 3 w 7"/>
                <a:gd name="T3" fmla="*/ 11 h 15"/>
                <a:gd name="T4" fmla="*/ 6 w 7"/>
                <a:gd name="T5" fmla="*/ 14 h 15"/>
                <a:gd name="T6" fmla="*/ 0 60000 65536"/>
                <a:gd name="T7" fmla="*/ 0 60000 65536"/>
                <a:gd name="T8" fmla="*/ 0 60000 65536"/>
                <a:gd name="T9" fmla="*/ 0 w 7"/>
                <a:gd name="T10" fmla="*/ 0 h 15"/>
                <a:gd name="T11" fmla="*/ 7 w 7"/>
                <a:gd name="T12" fmla="*/ 15 h 15"/>
              </a:gdLst>
              <a:ahLst/>
              <a:cxnLst>
                <a:cxn ang="T6">
                  <a:pos x="T0" y="T1"/>
                </a:cxn>
                <a:cxn ang="T7">
                  <a:pos x="T2" y="T3"/>
                </a:cxn>
                <a:cxn ang="T8">
                  <a:pos x="T4" y="T5"/>
                </a:cxn>
              </a:cxnLst>
              <a:rect l="T9" t="T10" r="T11" b="T12"/>
              <a:pathLst>
                <a:path w="7" h="15">
                  <a:moveTo>
                    <a:pt x="0" y="0"/>
                  </a:moveTo>
                  <a:lnTo>
                    <a:pt x="3" y="11"/>
                  </a:lnTo>
                  <a:lnTo>
                    <a:pt x="6" y="14"/>
                  </a:lnTo>
                </a:path>
              </a:pathLst>
            </a:custGeom>
            <a:noFill/>
            <a:ln w="12700" cap="rnd">
              <a:solidFill>
                <a:srgbClr val="000000"/>
              </a:solidFill>
              <a:round/>
              <a:headEnd/>
              <a:tailEnd/>
            </a:ln>
          </p:spPr>
          <p:txBody>
            <a:bodyPr/>
            <a:lstStyle/>
            <a:p>
              <a:endParaRPr lang="en-US">
                <a:solidFill>
                  <a:srgbClr val="000000"/>
                </a:solidFill>
              </a:endParaRPr>
            </a:p>
          </p:txBody>
        </p:sp>
        <p:sp>
          <p:nvSpPr>
            <p:cNvPr id="28770" name="Freeform 674"/>
            <p:cNvSpPr>
              <a:spLocks/>
            </p:cNvSpPr>
            <p:nvPr/>
          </p:nvSpPr>
          <p:spPr bwMode="auto">
            <a:xfrm>
              <a:off x="4585" y="2081"/>
              <a:ext cx="13" cy="11"/>
            </a:xfrm>
            <a:custGeom>
              <a:avLst/>
              <a:gdLst>
                <a:gd name="T0" fmla="*/ 0 w 13"/>
                <a:gd name="T1" fmla="*/ 0 h 11"/>
                <a:gd name="T2" fmla="*/ 3 w 13"/>
                <a:gd name="T3" fmla="*/ 3 h 11"/>
                <a:gd name="T4" fmla="*/ 12 w 13"/>
                <a:gd name="T5" fmla="*/ 10 h 11"/>
                <a:gd name="T6" fmla="*/ 0 60000 65536"/>
                <a:gd name="T7" fmla="*/ 0 60000 65536"/>
                <a:gd name="T8" fmla="*/ 0 60000 65536"/>
                <a:gd name="T9" fmla="*/ 0 w 13"/>
                <a:gd name="T10" fmla="*/ 0 h 11"/>
                <a:gd name="T11" fmla="*/ 13 w 13"/>
                <a:gd name="T12" fmla="*/ 11 h 11"/>
              </a:gdLst>
              <a:ahLst/>
              <a:cxnLst>
                <a:cxn ang="T6">
                  <a:pos x="T0" y="T1"/>
                </a:cxn>
                <a:cxn ang="T7">
                  <a:pos x="T2" y="T3"/>
                </a:cxn>
                <a:cxn ang="T8">
                  <a:pos x="T4" y="T5"/>
                </a:cxn>
              </a:cxnLst>
              <a:rect l="T9" t="T10" r="T11" b="T12"/>
              <a:pathLst>
                <a:path w="13" h="11">
                  <a:moveTo>
                    <a:pt x="0" y="0"/>
                  </a:moveTo>
                  <a:lnTo>
                    <a:pt x="3" y="3"/>
                  </a:lnTo>
                  <a:lnTo>
                    <a:pt x="12" y="10"/>
                  </a:lnTo>
                </a:path>
              </a:pathLst>
            </a:custGeom>
            <a:noFill/>
            <a:ln w="12700" cap="rnd">
              <a:solidFill>
                <a:srgbClr val="000000"/>
              </a:solidFill>
              <a:round/>
              <a:headEnd/>
              <a:tailEnd/>
            </a:ln>
          </p:spPr>
          <p:txBody>
            <a:bodyPr/>
            <a:lstStyle/>
            <a:p>
              <a:endParaRPr lang="en-US">
                <a:solidFill>
                  <a:srgbClr val="000000"/>
                </a:solidFill>
              </a:endParaRPr>
            </a:p>
          </p:txBody>
        </p:sp>
        <p:sp>
          <p:nvSpPr>
            <p:cNvPr id="28771" name="Freeform 675"/>
            <p:cNvSpPr>
              <a:spLocks/>
            </p:cNvSpPr>
            <p:nvPr/>
          </p:nvSpPr>
          <p:spPr bwMode="auto">
            <a:xfrm>
              <a:off x="4612" y="2098"/>
              <a:ext cx="15" cy="2"/>
            </a:xfrm>
            <a:custGeom>
              <a:avLst/>
              <a:gdLst>
                <a:gd name="T0" fmla="*/ 0 w 15"/>
                <a:gd name="T1" fmla="*/ 0 h 2"/>
                <a:gd name="T2" fmla="*/ 0 w 15"/>
                <a:gd name="T3" fmla="*/ 0 h 2"/>
                <a:gd name="T4" fmla="*/ 4 w 15"/>
                <a:gd name="T5" fmla="*/ 1 h 2"/>
                <a:gd name="T6" fmla="*/ 11 w 15"/>
                <a:gd name="T7" fmla="*/ 1 h 2"/>
                <a:gd name="T8" fmla="*/ 14 w 15"/>
                <a:gd name="T9" fmla="*/ 1 h 2"/>
                <a:gd name="T10" fmla="*/ 0 60000 65536"/>
                <a:gd name="T11" fmla="*/ 0 60000 65536"/>
                <a:gd name="T12" fmla="*/ 0 60000 65536"/>
                <a:gd name="T13" fmla="*/ 0 60000 65536"/>
                <a:gd name="T14" fmla="*/ 0 60000 65536"/>
                <a:gd name="T15" fmla="*/ 0 w 15"/>
                <a:gd name="T16" fmla="*/ 0 h 2"/>
                <a:gd name="T17" fmla="*/ 15 w 15"/>
                <a:gd name="T18" fmla="*/ 2 h 2"/>
              </a:gdLst>
              <a:ahLst/>
              <a:cxnLst>
                <a:cxn ang="T10">
                  <a:pos x="T0" y="T1"/>
                </a:cxn>
                <a:cxn ang="T11">
                  <a:pos x="T2" y="T3"/>
                </a:cxn>
                <a:cxn ang="T12">
                  <a:pos x="T4" y="T5"/>
                </a:cxn>
                <a:cxn ang="T13">
                  <a:pos x="T6" y="T7"/>
                </a:cxn>
                <a:cxn ang="T14">
                  <a:pos x="T8" y="T9"/>
                </a:cxn>
              </a:cxnLst>
              <a:rect l="T15" t="T16" r="T17" b="T18"/>
              <a:pathLst>
                <a:path w="15" h="2">
                  <a:moveTo>
                    <a:pt x="0" y="0"/>
                  </a:moveTo>
                  <a:lnTo>
                    <a:pt x="0" y="0"/>
                  </a:lnTo>
                  <a:lnTo>
                    <a:pt x="4" y="1"/>
                  </a:lnTo>
                  <a:lnTo>
                    <a:pt x="11" y="1"/>
                  </a:lnTo>
                  <a:lnTo>
                    <a:pt x="14" y="1"/>
                  </a:lnTo>
                </a:path>
              </a:pathLst>
            </a:custGeom>
            <a:noFill/>
            <a:ln w="12700" cap="rnd">
              <a:solidFill>
                <a:srgbClr val="000000"/>
              </a:solidFill>
              <a:round/>
              <a:headEnd/>
              <a:tailEnd/>
            </a:ln>
          </p:spPr>
          <p:txBody>
            <a:bodyPr/>
            <a:lstStyle/>
            <a:p>
              <a:endParaRPr lang="en-US">
                <a:solidFill>
                  <a:srgbClr val="000000"/>
                </a:solidFill>
              </a:endParaRPr>
            </a:p>
          </p:txBody>
        </p:sp>
        <p:sp>
          <p:nvSpPr>
            <p:cNvPr id="28772" name="Freeform 676"/>
            <p:cNvSpPr>
              <a:spLocks/>
            </p:cNvSpPr>
            <p:nvPr/>
          </p:nvSpPr>
          <p:spPr bwMode="auto">
            <a:xfrm>
              <a:off x="4642" y="2105"/>
              <a:ext cx="17" cy="3"/>
            </a:xfrm>
            <a:custGeom>
              <a:avLst/>
              <a:gdLst>
                <a:gd name="T0" fmla="*/ 0 w 17"/>
                <a:gd name="T1" fmla="*/ 2 h 3"/>
                <a:gd name="T2" fmla="*/ 3 w 17"/>
                <a:gd name="T3" fmla="*/ 2 h 3"/>
                <a:gd name="T4" fmla="*/ 10 w 17"/>
                <a:gd name="T5" fmla="*/ 0 h 3"/>
                <a:gd name="T6" fmla="*/ 16 w 17"/>
                <a:gd name="T7" fmla="*/ 0 h 3"/>
                <a:gd name="T8" fmla="*/ 0 60000 65536"/>
                <a:gd name="T9" fmla="*/ 0 60000 65536"/>
                <a:gd name="T10" fmla="*/ 0 60000 65536"/>
                <a:gd name="T11" fmla="*/ 0 60000 65536"/>
                <a:gd name="T12" fmla="*/ 0 w 17"/>
                <a:gd name="T13" fmla="*/ 0 h 3"/>
                <a:gd name="T14" fmla="*/ 17 w 17"/>
                <a:gd name="T15" fmla="*/ 3 h 3"/>
              </a:gdLst>
              <a:ahLst/>
              <a:cxnLst>
                <a:cxn ang="T8">
                  <a:pos x="T0" y="T1"/>
                </a:cxn>
                <a:cxn ang="T9">
                  <a:pos x="T2" y="T3"/>
                </a:cxn>
                <a:cxn ang="T10">
                  <a:pos x="T4" y="T5"/>
                </a:cxn>
                <a:cxn ang="T11">
                  <a:pos x="T6" y="T7"/>
                </a:cxn>
              </a:cxnLst>
              <a:rect l="T12" t="T13" r="T14" b="T15"/>
              <a:pathLst>
                <a:path w="17" h="3">
                  <a:moveTo>
                    <a:pt x="0" y="2"/>
                  </a:moveTo>
                  <a:lnTo>
                    <a:pt x="3" y="2"/>
                  </a:lnTo>
                  <a:lnTo>
                    <a:pt x="10" y="0"/>
                  </a:lnTo>
                  <a:lnTo>
                    <a:pt x="16" y="0"/>
                  </a:lnTo>
                </a:path>
              </a:pathLst>
            </a:custGeom>
            <a:noFill/>
            <a:ln w="12700" cap="rnd">
              <a:solidFill>
                <a:srgbClr val="000000"/>
              </a:solidFill>
              <a:round/>
              <a:headEnd/>
              <a:tailEnd/>
            </a:ln>
          </p:spPr>
          <p:txBody>
            <a:bodyPr/>
            <a:lstStyle/>
            <a:p>
              <a:endParaRPr lang="en-US">
                <a:solidFill>
                  <a:srgbClr val="000000"/>
                </a:solidFill>
              </a:endParaRPr>
            </a:p>
          </p:txBody>
        </p:sp>
        <p:sp>
          <p:nvSpPr>
            <p:cNvPr id="28773" name="Freeform 677"/>
            <p:cNvSpPr>
              <a:spLocks/>
            </p:cNvSpPr>
            <p:nvPr/>
          </p:nvSpPr>
          <p:spPr bwMode="auto">
            <a:xfrm>
              <a:off x="4670" y="2099"/>
              <a:ext cx="4" cy="1"/>
            </a:xfrm>
            <a:custGeom>
              <a:avLst/>
              <a:gdLst>
                <a:gd name="T0" fmla="*/ 0 w 4"/>
                <a:gd name="T1" fmla="*/ 0 h 1"/>
                <a:gd name="T2" fmla="*/ 0 w 4"/>
                <a:gd name="T3" fmla="*/ 0 h 1"/>
                <a:gd name="T4" fmla="*/ 3 w 4"/>
                <a:gd name="T5" fmla="*/ 0 h 1"/>
                <a:gd name="T6" fmla="*/ 0 60000 65536"/>
                <a:gd name="T7" fmla="*/ 0 60000 65536"/>
                <a:gd name="T8" fmla="*/ 0 60000 65536"/>
                <a:gd name="T9" fmla="*/ 0 w 4"/>
                <a:gd name="T10" fmla="*/ 0 h 1"/>
                <a:gd name="T11" fmla="*/ 4 w 4"/>
                <a:gd name="T12" fmla="*/ 1 h 1"/>
              </a:gdLst>
              <a:ahLst/>
              <a:cxnLst>
                <a:cxn ang="T6">
                  <a:pos x="T0" y="T1"/>
                </a:cxn>
                <a:cxn ang="T7">
                  <a:pos x="T2" y="T3"/>
                </a:cxn>
                <a:cxn ang="T8">
                  <a:pos x="T4" y="T5"/>
                </a:cxn>
              </a:cxnLst>
              <a:rect l="T9" t="T10" r="T11" b="T12"/>
              <a:pathLst>
                <a:path w="4" h="1">
                  <a:moveTo>
                    <a:pt x="0" y="0"/>
                  </a:moveTo>
                  <a:lnTo>
                    <a:pt x="0" y="0"/>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774" name="Freeform 678"/>
            <p:cNvSpPr>
              <a:spLocks/>
            </p:cNvSpPr>
            <p:nvPr/>
          </p:nvSpPr>
          <p:spPr bwMode="auto">
            <a:xfrm>
              <a:off x="4494" y="1934"/>
              <a:ext cx="68" cy="134"/>
            </a:xfrm>
            <a:custGeom>
              <a:avLst/>
              <a:gdLst>
                <a:gd name="T0" fmla="*/ 67 w 68"/>
                <a:gd name="T1" fmla="*/ 0 h 134"/>
                <a:gd name="T2" fmla="*/ 0 w 68"/>
                <a:gd name="T3" fmla="*/ 102 h 134"/>
                <a:gd name="T4" fmla="*/ 61 w 68"/>
                <a:gd name="T5" fmla="*/ 133 h 134"/>
                <a:gd name="T6" fmla="*/ 0 60000 65536"/>
                <a:gd name="T7" fmla="*/ 0 60000 65536"/>
                <a:gd name="T8" fmla="*/ 0 60000 65536"/>
                <a:gd name="T9" fmla="*/ 0 w 68"/>
                <a:gd name="T10" fmla="*/ 0 h 134"/>
                <a:gd name="T11" fmla="*/ 68 w 68"/>
                <a:gd name="T12" fmla="*/ 134 h 134"/>
              </a:gdLst>
              <a:ahLst/>
              <a:cxnLst>
                <a:cxn ang="T6">
                  <a:pos x="T0" y="T1"/>
                </a:cxn>
                <a:cxn ang="T7">
                  <a:pos x="T2" y="T3"/>
                </a:cxn>
                <a:cxn ang="T8">
                  <a:pos x="T4" y="T5"/>
                </a:cxn>
              </a:cxnLst>
              <a:rect l="T9" t="T10" r="T11" b="T12"/>
              <a:pathLst>
                <a:path w="68" h="134">
                  <a:moveTo>
                    <a:pt x="67" y="0"/>
                  </a:moveTo>
                  <a:lnTo>
                    <a:pt x="0" y="102"/>
                  </a:lnTo>
                  <a:lnTo>
                    <a:pt x="61" y="133"/>
                  </a:lnTo>
                </a:path>
              </a:pathLst>
            </a:custGeom>
            <a:noFill/>
            <a:ln w="12700" cap="rnd">
              <a:solidFill>
                <a:srgbClr val="000000"/>
              </a:solidFill>
              <a:round/>
              <a:headEnd/>
              <a:tailEnd/>
            </a:ln>
          </p:spPr>
          <p:txBody>
            <a:bodyPr/>
            <a:lstStyle/>
            <a:p>
              <a:endParaRPr lang="en-US">
                <a:solidFill>
                  <a:srgbClr val="000000"/>
                </a:solidFill>
              </a:endParaRPr>
            </a:p>
          </p:txBody>
        </p:sp>
        <p:sp>
          <p:nvSpPr>
            <p:cNvPr id="28775" name="Freeform 679"/>
            <p:cNvSpPr>
              <a:spLocks/>
            </p:cNvSpPr>
            <p:nvPr/>
          </p:nvSpPr>
          <p:spPr bwMode="auto">
            <a:xfrm>
              <a:off x="4579" y="2180"/>
              <a:ext cx="7" cy="12"/>
            </a:xfrm>
            <a:custGeom>
              <a:avLst/>
              <a:gdLst>
                <a:gd name="T0" fmla="*/ 3 w 7"/>
                <a:gd name="T1" fmla="*/ 0 h 12"/>
                <a:gd name="T2" fmla="*/ 3 w 7"/>
                <a:gd name="T3" fmla="*/ 0 h 12"/>
                <a:gd name="T4" fmla="*/ 0 w 7"/>
                <a:gd name="T5" fmla="*/ 0 h 12"/>
                <a:gd name="T6" fmla="*/ 0 w 7"/>
                <a:gd name="T7" fmla="*/ 3 h 12"/>
                <a:gd name="T8" fmla="*/ 0 w 7"/>
                <a:gd name="T9" fmla="*/ 6 h 12"/>
                <a:gd name="T10" fmla="*/ 0 w 7"/>
                <a:gd name="T11" fmla="*/ 8 h 12"/>
                <a:gd name="T12" fmla="*/ 0 w 7"/>
                <a:gd name="T13" fmla="*/ 11 h 12"/>
                <a:gd name="T14" fmla="*/ 3 w 7"/>
                <a:gd name="T15" fmla="*/ 11 h 12"/>
                <a:gd name="T16" fmla="*/ 6 w 7"/>
                <a:gd name="T17" fmla="*/ 8 h 12"/>
                <a:gd name="T18" fmla="*/ 6 w 7"/>
                <a:gd name="T19" fmla="*/ 6 h 12"/>
                <a:gd name="T20" fmla="*/ 6 w 7"/>
                <a:gd name="T21" fmla="*/ 3 h 12"/>
                <a:gd name="T22" fmla="*/ 6 w 7"/>
                <a:gd name="T23" fmla="*/ 0 h 12"/>
                <a:gd name="T24" fmla="*/ 3 w 7"/>
                <a:gd name="T25" fmla="*/ 0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2"/>
                <a:gd name="T41" fmla="*/ 7 w 7"/>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2">
                  <a:moveTo>
                    <a:pt x="3" y="0"/>
                  </a:moveTo>
                  <a:lnTo>
                    <a:pt x="3" y="0"/>
                  </a:lnTo>
                  <a:lnTo>
                    <a:pt x="0" y="0"/>
                  </a:lnTo>
                  <a:lnTo>
                    <a:pt x="0" y="3"/>
                  </a:lnTo>
                  <a:lnTo>
                    <a:pt x="0" y="6"/>
                  </a:lnTo>
                  <a:lnTo>
                    <a:pt x="0" y="8"/>
                  </a:lnTo>
                  <a:lnTo>
                    <a:pt x="0" y="11"/>
                  </a:lnTo>
                  <a:lnTo>
                    <a:pt x="3" y="11"/>
                  </a:lnTo>
                  <a:lnTo>
                    <a:pt x="6" y="8"/>
                  </a:lnTo>
                  <a:lnTo>
                    <a:pt x="6" y="6"/>
                  </a:lnTo>
                  <a:lnTo>
                    <a:pt x="6" y="3"/>
                  </a:lnTo>
                  <a:lnTo>
                    <a:pt x="6" y="0"/>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776" name="Freeform 680"/>
            <p:cNvSpPr>
              <a:spLocks/>
            </p:cNvSpPr>
            <p:nvPr/>
          </p:nvSpPr>
          <p:spPr bwMode="auto">
            <a:xfrm>
              <a:off x="4772" y="2368"/>
              <a:ext cx="9" cy="14"/>
            </a:xfrm>
            <a:custGeom>
              <a:avLst/>
              <a:gdLst>
                <a:gd name="T0" fmla="*/ 4 w 9"/>
                <a:gd name="T1" fmla="*/ 0 h 14"/>
                <a:gd name="T2" fmla="*/ 4 w 9"/>
                <a:gd name="T3" fmla="*/ 0 h 14"/>
                <a:gd name="T4" fmla="*/ 0 w 9"/>
                <a:gd name="T5" fmla="*/ 0 h 14"/>
                <a:gd name="T6" fmla="*/ 0 w 9"/>
                <a:gd name="T7" fmla="*/ 3 h 14"/>
                <a:gd name="T8" fmla="*/ 0 w 9"/>
                <a:gd name="T9" fmla="*/ 10 h 14"/>
                <a:gd name="T10" fmla="*/ 0 w 9"/>
                <a:gd name="T11" fmla="*/ 13 h 14"/>
                <a:gd name="T12" fmla="*/ 4 w 9"/>
                <a:gd name="T13" fmla="*/ 13 h 14"/>
                <a:gd name="T14" fmla="*/ 8 w 9"/>
                <a:gd name="T15" fmla="*/ 13 h 14"/>
                <a:gd name="T16" fmla="*/ 8 w 9"/>
                <a:gd name="T17" fmla="*/ 10 h 14"/>
                <a:gd name="T18" fmla="*/ 8 w 9"/>
                <a:gd name="T19" fmla="*/ 3 h 14"/>
                <a:gd name="T20" fmla="*/ 8 w 9"/>
                <a:gd name="T21" fmla="*/ 0 h 14"/>
                <a:gd name="T22" fmla="*/ 4 w 9"/>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14"/>
                <a:gd name="T38" fmla="*/ 9 w 9"/>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14">
                  <a:moveTo>
                    <a:pt x="4" y="0"/>
                  </a:moveTo>
                  <a:lnTo>
                    <a:pt x="4" y="0"/>
                  </a:lnTo>
                  <a:lnTo>
                    <a:pt x="0" y="0"/>
                  </a:lnTo>
                  <a:lnTo>
                    <a:pt x="0" y="3"/>
                  </a:lnTo>
                  <a:lnTo>
                    <a:pt x="0" y="10"/>
                  </a:lnTo>
                  <a:lnTo>
                    <a:pt x="0" y="13"/>
                  </a:lnTo>
                  <a:lnTo>
                    <a:pt x="4" y="13"/>
                  </a:lnTo>
                  <a:lnTo>
                    <a:pt x="8" y="13"/>
                  </a:lnTo>
                  <a:lnTo>
                    <a:pt x="8" y="10"/>
                  </a:lnTo>
                  <a:lnTo>
                    <a:pt x="8" y="3"/>
                  </a:lnTo>
                  <a:lnTo>
                    <a:pt x="8" y="0"/>
                  </a:lnTo>
                  <a:lnTo>
                    <a:pt x="4" y="0"/>
                  </a:lnTo>
                </a:path>
              </a:pathLst>
            </a:custGeom>
            <a:noFill/>
            <a:ln w="12700" cap="rnd">
              <a:solidFill>
                <a:srgbClr val="000000"/>
              </a:solidFill>
              <a:round/>
              <a:headEnd/>
              <a:tailEnd/>
            </a:ln>
          </p:spPr>
          <p:txBody>
            <a:bodyPr/>
            <a:lstStyle/>
            <a:p>
              <a:endParaRPr lang="en-US">
                <a:solidFill>
                  <a:srgbClr val="000000"/>
                </a:solidFill>
              </a:endParaRPr>
            </a:p>
          </p:txBody>
        </p:sp>
        <p:sp>
          <p:nvSpPr>
            <p:cNvPr id="28777" name="Freeform 681"/>
            <p:cNvSpPr>
              <a:spLocks/>
            </p:cNvSpPr>
            <p:nvPr/>
          </p:nvSpPr>
          <p:spPr bwMode="auto">
            <a:xfrm>
              <a:off x="4489" y="2371"/>
              <a:ext cx="8" cy="18"/>
            </a:xfrm>
            <a:custGeom>
              <a:avLst/>
              <a:gdLst>
                <a:gd name="T0" fmla="*/ 4 w 8"/>
                <a:gd name="T1" fmla="*/ 0 h 18"/>
                <a:gd name="T2" fmla="*/ 4 w 8"/>
                <a:gd name="T3" fmla="*/ 0 h 18"/>
                <a:gd name="T4" fmla="*/ 4 w 8"/>
                <a:gd name="T5" fmla="*/ 3 h 18"/>
                <a:gd name="T6" fmla="*/ 0 w 8"/>
                <a:gd name="T7" fmla="*/ 7 h 18"/>
                <a:gd name="T8" fmla="*/ 0 w 8"/>
                <a:gd name="T9" fmla="*/ 10 h 18"/>
                <a:gd name="T10" fmla="*/ 0 w 8"/>
                <a:gd name="T11" fmla="*/ 14 h 18"/>
                <a:gd name="T12" fmla="*/ 4 w 8"/>
                <a:gd name="T13" fmla="*/ 14 h 18"/>
                <a:gd name="T14" fmla="*/ 4 w 8"/>
                <a:gd name="T15" fmla="*/ 17 h 18"/>
                <a:gd name="T16" fmla="*/ 7 w 8"/>
                <a:gd name="T17" fmla="*/ 14 h 18"/>
                <a:gd name="T18" fmla="*/ 7 w 8"/>
                <a:gd name="T19" fmla="*/ 10 h 18"/>
                <a:gd name="T20" fmla="*/ 7 w 8"/>
                <a:gd name="T21" fmla="*/ 7 h 18"/>
                <a:gd name="T22" fmla="*/ 7 w 8"/>
                <a:gd name="T23" fmla="*/ 3 h 18"/>
                <a:gd name="T24" fmla="*/ 4 w 8"/>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8"/>
                <a:gd name="T41" fmla="*/ 8 w 8"/>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8">
                  <a:moveTo>
                    <a:pt x="4" y="0"/>
                  </a:moveTo>
                  <a:lnTo>
                    <a:pt x="4" y="0"/>
                  </a:lnTo>
                  <a:lnTo>
                    <a:pt x="4" y="3"/>
                  </a:lnTo>
                  <a:lnTo>
                    <a:pt x="0" y="7"/>
                  </a:lnTo>
                  <a:lnTo>
                    <a:pt x="0" y="10"/>
                  </a:lnTo>
                  <a:lnTo>
                    <a:pt x="0" y="14"/>
                  </a:lnTo>
                  <a:lnTo>
                    <a:pt x="4" y="14"/>
                  </a:lnTo>
                  <a:lnTo>
                    <a:pt x="4" y="17"/>
                  </a:lnTo>
                  <a:lnTo>
                    <a:pt x="7" y="14"/>
                  </a:lnTo>
                  <a:lnTo>
                    <a:pt x="7" y="10"/>
                  </a:lnTo>
                  <a:lnTo>
                    <a:pt x="7" y="7"/>
                  </a:lnTo>
                  <a:lnTo>
                    <a:pt x="7" y="3"/>
                  </a:lnTo>
                  <a:lnTo>
                    <a:pt x="4" y="0"/>
                  </a:lnTo>
                </a:path>
              </a:pathLst>
            </a:custGeom>
            <a:noFill/>
            <a:ln w="12700" cap="rnd">
              <a:solidFill>
                <a:srgbClr val="000000"/>
              </a:solidFill>
              <a:round/>
              <a:headEnd/>
              <a:tailEnd/>
            </a:ln>
          </p:spPr>
          <p:txBody>
            <a:bodyPr/>
            <a:lstStyle/>
            <a:p>
              <a:endParaRPr lang="en-US">
                <a:solidFill>
                  <a:srgbClr val="000000"/>
                </a:solidFill>
              </a:endParaRPr>
            </a:p>
          </p:txBody>
        </p:sp>
        <p:sp>
          <p:nvSpPr>
            <p:cNvPr id="28778" name="Freeform 682"/>
            <p:cNvSpPr>
              <a:spLocks/>
            </p:cNvSpPr>
            <p:nvPr/>
          </p:nvSpPr>
          <p:spPr bwMode="auto">
            <a:xfrm>
              <a:off x="4573" y="2596"/>
              <a:ext cx="7" cy="16"/>
            </a:xfrm>
            <a:custGeom>
              <a:avLst/>
              <a:gdLst>
                <a:gd name="T0" fmla="*/ 3 w 7"/>
                <a:gd name="T1" fmla="*/ 0 h 16"/>
                <a:gd name="T2" fmla="*/ 3 w 7"/>
                <a:gd name="T3" fmla="*/ 0 h 16"/>
                <a:gd name="T4" fmla="*/ 0 w 7"/>
                <a:gd name="T5" fmla="*/ 0 h 16"/>
                <a:gd name="T6" fmla="*/ 0 w 7"/>
                <a:gd name="T7" fmla="*/ 3 h 16"/>
                <a:gd name="T8" fmla="*/ 0 w 7"/>
                <a:gd name="T9" fmla="*/ 6 h 16"/>
                <a:gd name="T10" fmla="*/ 0 w 7"/>
                <a:gd name="T11" fmla="*/ 9 h 16"/>
                <a:gd name="T12" fmla="*/ 0 w 7"/>
                <a:gd name="T13" fmla="*/ 12 h 16"/>
                <a:gd name="T14" fmla="*/ 3 w 7"/>
                <a:gd name="T15" fmla="*/ 12 h 16"/>
                <a:gd name="T16" fmla="*/ 3 w 7"/>
                <a:gd name="T17" fmla="*/ 15 h 16"/>
                <a:gd name="T18" fmla="*/ 6 w 7"/>
                <a:gd name="T19" fmla="*/ 12 h 16"/>
                <a:gd name="T20" fmla="*/ 6 w 7"/>
                <a:gd name="T21" fmla="*/ 9 h 16"/>
                <a:gd name="T22" fmla="*/ 6 w 7"/>
                <a:gd name="T23" fmla="*/ 6 h 16"/>
                <a:gd name="T24" fmla="*/ 6 w 7"/>
                <a:gd name="T25" fmla="*/ 3 h 16"/>
                <a:gd name="T26" fmla="*/ 6 w 7"/>
                <a:gd name="T27" fmla="*/ 0 h 16"/>
                <a:gd name="T28" fmla="*/ 3 w 7"/>
                <a:gd name="T29" fmla="*/ 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16"/>
                <a:gd name="T47" fmla="*/ 7 w 7"/>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16">
                  <a:moveTo>
                    <a:pt x="3" y="0"/>
                  </a:moveTo>
                  <a:lnTo>
                    <a:pt x="3" y="0"/>
                  </a:lnTo>
                  <a:lnTo>
                    <a:pt x="0" y="0"/>
                  </a:lnTo>
                  <a:lnTo>
                    <a:pt x="0" y="3"/>
                  </a:lnTo>
                  <a:lnTo>
                    <a:pt x="0" y="6"/>
                  </a:lnTo>
                  <a:lnTo>
                    <a:pt x="0" y="9"/>
                  </a:lnTo>
                  <a:lnTo>
                    <a:pt x="0" y="12"/>
                  </a:lnTo>
                  <a:lnTo>
                    <a:pt x="3" y="12"/>
                  </a:lnTo>
                  <a:lnTo>
                    <a:pt x="3" y="15"/>
                  </a:lnTo>
                  <a:lnTo>
                    <a:pt x="6" y="12"/>
                  </a:lnTo>
                  <a:lnTo>
                    <a:pt x="6" y="9"/>
                  </a:lnTo>
                  <a:lnTo>
                    <a:pt x="6" y="6"/>
                  </a:lnTo>
                  <a:lnTo>
                    <a:pt x="6" y="3"/>
                  </a:lnTo>
                  <a:lnTo>
                    <a:pt x="6" y="0"/>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779" name="Freeform 683"/>
            <p:cNvSpPr>
              <a:spLocks/>
            </p:cNvSpPr>
            <p:nvPr/>
          </p:nvSpPr>
          <p:spPr bwMode="auto">
            <a:xfrm>
              <a:off x="4567" y="2446"/>
              <a:ext cx="10" cy="14"/>
            </a:xfrm>
            <a:custGeom>
              <a:avLst/>
              <a:gdLst>
                <a:gd name="T0" fmla="*/ 6 w 10"/>
                <a:gd name="T1" fmla="*/ 0 h 14"/>
                <a:gd name="T2" fmla="*/ 6 w 10"/>
                <a:gd name="T3" fmla="*/ 0 h 14"/>
                <a:gd name="T4" fmla="*/ 3 w 10"/>
                <a:gd name="T5" fmla="*/ 0 h 14"/>
                <a:gd name="T6" fmla="*/ 3 w 10"/>
                <a:gd name="T7" fmla="*/ 3 h 14"/>
                <a:gd name="T8" fmla="*/ 0 w 10"/>
                <a:gd name="T9" fmla="*/ 5 h 14"/>
                <a:gd name="T10" fmla="*/ 0 w 10"/>
                <a:gd name="T11" fmla="*/ 8 h 14"/>
                <a:gd name="T12" fmla="*/ 3 w 10"/>
                <a:gd name="T13" fmla="*/ 10 h 14"/>
                <a:gd name="T14" fmla="*/ 6 w 10"/>
                <a:gd name="T15" fmla="*/ 13 h 14"/>
                <a:gd name="T16" fmla="*/ 6 w 10"/>
                <a:gd name="T17" fmla="*/ 10 h 14"/>
                <a:gd name="T18" fmla="*/ 9 w 10"/>
                <a:gd name="T19" fmla="*/ 8 h 14"/>
                <a:gd name="T20" fmla="*/ 9 w 10"/>
                <a:gd name="T21" fmla="*/ 5 h 14"/>
                <a:gd name="T22" fmla="*/ 6 w 10"/>
                <a:gd name="T23" fmla="*/ 3 h 14"/>
                <a:gd name="T24" fmla="*/ 6 w 10"/>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4"/>
                <a:gd name="T41" fmla="*/ 10 w 1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4">
                  <a:moveTo>
                    <a:pt x="6" y="0"/>
                  </a:moveTo>
                  <a:lnTo>
                    <a:pt x="6" y="0"/>
                  </a:lnTo>
                  <a:lnTo>
                    <a:pt x="3" y="0"/>
                  </a:lnTo>
                  <a:lnTo>
                    <a:pt x="3" y="3"/>
                  </a:lnTo>
                  <a:lnTo>
                    <a:pt x="0" y="5"/>
                  </a:lnTo>
                  <a:lnTo>
                    <a:pt x="0" y="8"/>
                  </a:lnTo>
                  <a:lnTo>
                    <a:pt x="3" y="10"/>
                  </a:lnTo>
                  <a:lnTo>
                    <a:pt x="6" y="13"/>
                  </a:lnTo>
                  <a:lnTo>
                    <a:pt x="6" y="10"/>
                  </a:lnTo>
                  <a:lnTo>
                    <a:pt x="9" y="8"/>
                  </a:lnTo>
                  <a:lnTo>
                    <a:pt x="9" y="5"/>
                  </a:lnTo>
                  <a:lnTo>
                    <a:pt x="6" y="3"/>
                  </a:lnTo>
                  <a:lnTo>
                    <a:pt x="6" y="0"/>
                  </a:lnTo>
                </a:path>
              </a:pathLst>
            </a:custGeom>
            <a:noFill/>
            <a:ln w="12700" cap="rnd">
              <a:solidFill>
                <a:srgbClr val="000000"/>
              </a:solidFill>
              <a:round/>
              <a:headEnd/>
              <a:tailEnd/>
            </a:ln>
          </p:spPr>
          <p:txBody>
            <a:bodyPr/>
            <a:lstStyle/>
            <a:p>
              <a:endParaRPr lang="en-US">
                <a:solidFill>
                  <a:srgbClr val="000000"/>
                </a:solidFill>
              </a:endParaRPr>
            </a:p>
          </p:txBody>
        </p:sp>
        <p:sp>
          <p:nvSpPr>
            <p:cNvPr id="28780" name="Freeform 684"/>
            <p:cNvSpPr>
              <a:spLocks/>
            </p:cNvSpPr>
            <p:nvPr/>
          </p:nvSpPr>
          <p:spPr bwMode="auto">
            <a:xfrm>
              <a:off x="4576" y="2281"/>
              <a:ext cx="10" cy="15"/>
            </a:xfrm>
            <a:custGeom>
              <a:avLst/>
              <a:gdLst>
                <a:gd name="T0" fmla="*/ 3 w 10"/>
                <a:gd name="T1" fmla="*/ 0 h 15"/>
                <a:gd name="T2" fmla="*/ 3 w 10"/>
                <a:gd name="T3" fmla="*/ 0 h 15"/>
                <a:gd name="T4" fmla="*/ 0 w 10"/>
                <a:gd name="T5" fmla="*/ 4 h 15"/>
                <a:gd name="T6" fmla="*/ 0 w 10"/>
                <a:gd name="T7" fmla="*/ 7 h 15"/>
                <a:gd name="T8" fmla="*/ 0 w 10"/>
                <a:gd name="T9" fmla="*/ 11 h 15"/>
                <a:gd name="T10" fmla="*/ 3 w 10"/>
                <a:gd name="T11" fmla="*/ 11 h 15"/>
                <a:gd name="T12" fmla="*/ 3 w 10"/>
                <a:gd name="T13" fmla="*/ 14 h 15"/>
                <a:gd name="T14" fmla="*/ 6 w 10"/>
                <a:gd name="T15" fmla="*/ 14 h 15"/>
                <a:gd name="T16" fmla="*/ 9 w 10"/>
                <a:gd name="T17" fmla="*/ 11 h 15"/>
                <a:gd name="T18" fmla="*/ 9 w 10"/>
                <a:gd name="T19" fmla="*/ 7 h 15"/>
                <a:gd name="T20" fmla="*/ 9 w 10"/>
                <a:gd name="T21" fmla="*/ 4 h 15"/>
                <a:gd name="T22" fmla="*/ 9 w 10"/>
                <a:gd name="T23" fmla="*/ 0 h 15"/>
                <a:gd name="T24" fmla="*/ 6 w 10"/>
                <a:gd name="T25" fmla="*/ 0 h 15"/>
                <a:gd name="T26" fmla="*/ 3 w 10"/>
                <a:gd name="T27" fmla="*/ 0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5"/>
                <a:gd name="T44" fmla="*/ 10 w 10"/>
                <a:gd name="T45" fmla="*/ 15 h 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5">
                  <a:moveTo>
                    <a:pt x="3" y="0"/>
                  </a:moveTo>
                  <a:lnTo>
                    <a:pt x="3" y="0"/>
                  </a:lnTo>
                  <a:lnTo>
                    <a:pt x="0" y="4"/>
                  </a:lnTo>
                  <a:lnTo>
                    <a:pt x="0" y="7"/>
                  </a:lnTo>
                  <a:lnTo>
                    <a:pt x="0" y="11"/>
                  </a:lnTo>
                  <a:lnTo>
                    <a:pt x="3" y="11"/>
                  </a:lnTo>
                  <a:lnTo>
                    <a:pt x="3" y="14"/>
                  </a:lnTo>
                  <a:lnTo>
                    <a:pt x="6" y="14"/>
                  </a:lnTo>
                  <a:lnTo>
                    <a:pt x="9" y="11"/>
                  </a:lnTo>
                  <a:lnTo>
                    <a:pt x="9" y="7"/>
                  </a:lnTo>
                  <a:lnTo>
                    <a:pt x="9" y="4"/>
                  </a:lnTo>
                  <a:lnTo>
                    <a:pt x="9" y="0"/>
                  </a:lnTo>
                  <a:lnTo>
                    <a:pt x="6" y="0"/>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781" name="Freeform 685"/>
            <p:cNvSpPr>
              <a:spLocks/>
            </p:cNvSpPr>
            <p:nvPr/>
          </p:nvSpPr>
          <p:spPr bwMode="auto">
            <a:xfrm>
              <a:off x="5002" y="2391"/>
              <a:ext cx="101" cy="61"/>
            </a:xfrm>
            <a:custGeom>
              <a:avLst/>
              <a:gdLst>
                <a:gd name="T0" fmla="*/ 0 w 101"/>
                <a:gd name="T1" fmla="*/ 59 h 61"/>
                <a:gd name="T2" fmla="*/ 4 w 101"/>
                <a:gd name="T3" fmla="*/ 59 h 61"/>
                <a:gd name="T4" fmla="*/ 100 w 101"/>
                <a:gd name="T5" fmla="*/ 7 h 61"/>
                <a:gd name="T6" fmla="*/ 96 w 101"/>
                <a:gd name="T7" fmla="*/ 0 h 61"/>
                <a:gd name="T8" fmla="*/ 0 w 101"/>
                <a:gd name="T9" fmla="*/ 53 h 61"/>
                <a:gd name="T10" fmla="*/ 4 w 101"/>
                <a:gd name="T11" fmla="*/ 53 h 61"/>
                <a:gd name="T12" fmla="*/ 0 w 101"/>
                <a:gd name="T13" fmla="*/ 59 h 61"/>
                <a:gd name="T14" fmla="*/ 2 w 101"/>
                <a:gd name="T15" fmla="*/ 60 h 61"/>
                <a:gd name="T16" fmla="*/ 4 w 101"/>
                <a:gd name="T17" fmla="*/ 59 h 61"/>
                <a:gd name="T18" fmla="*/ 0 w 101"/>
                <a:gd name="T19" fmla="*/ 59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1"/>
                <a:gd name="T31" fmla="*/ 0 h 61"/>
                <a:gd name="T32" fmla="*/ 101 w 101"/>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1" h="61">
                  <a:moveTo>
                    <a:pt x="0" y="59"/>
                  </a:moveTo>
                  <a:lnTo>
                    <a:pt x="4" y="59"/>
                  </a:lnTo>
                  <a:lnTo>
                    <a:pt x="100" y="7"/>
                  </a:lnTo>
                  <a:lnTo>
                    <a:pt x="96" y="0"/>
                  </a:lnTo>
                  <a:lnTo>
                    <a:pt x="0" y="53"/>
                  </a:lnTo>
                  <a:lnTo>
                    <a:pt x="4" y="53"/>
                  </a:lnTo>
                  <a:lnTo>
                    <a:pt x="0" y="59"/>
                  </a:lnTo>
                  <a:lnTo>
                    <a:pt x="2" y="60"/>
                  </a:lnTo>
                  <a:lnTo>
                    <a:pt x="4" y="59"/>
                  </a:lnTo>
                  <a:lnTo>
                    <a:pt x="0" y="59"/>
                  </a:lnTo>
                </a:path>
              </a:pathLst>
            </a:custGeom>
            <a:solidFill>
              <a:srgbClr val="000000"/>
            </a:solidFill>
            <a:ln w="12700" cap="rnd">
              <a:noFill/>
              <a:round/>
              <a:headEnd/>
              <a:tailEnd/>
            </a:ln>
          </p:spPr>
          <p:txBody>
            <a:bodyPr/>
            <a:lstStyle/>
            <a:p>
              <a:endParaRPr lang="en-US">
                <a:solidFill>
                  <a:srgbClr val="000000"/>
                </a:solidFill>
              </a:endParaRPr>
            </a:p>
          </p:txBody>
        </p:sp>
        <p:sp>
          <p:nvSpPr>
            <p:cNvPr id="28782" name="Freeform 686"/>
            <p:cNvSpPr>
              <a:spLocks/>
            </p:cNvSpPr>
            <p:nvPr/>
          </p:nvSpPr>
          <p:spPr bwMode="auto">
            <a:xfrm>
              <a:off x="4930" y="2405"/>
              <a:ext cx="72" cy="46"/>
            </a:xfrm>
            <a:custGeom>
              <a:avLst/>
              <a:gdLst>
                <a:gd name="T0" fmla="*/ 2 w 72"/>
                <a:gd name="T1" fmla="*/ 3 h 46"/>
                <a:gd name="T2" fmla="*/ 0 w 72"/>
                <a:gd name="T3" fmla="*/ 7 h 46"/>
                <a:gd name="T4" fmla="*/ 67 w 72"/>
                <a:gd name="T5" fmla="*/ 45 h 46"/>
                <a:gd name="T6" fmla="*/ 71 w 72"/>
                <a:gd name="T7" fmla="*/ 39 h 46"/>
                <a:gd name="T8" fmla="*/ 4 w 72"/>
                <a:gd name="T9" fmla="*/ 0 h 46"/>
                <a:gd name="T10" fmla="*/ 2 w 72"/>
                <a:gd name="T11" fmla="*/ 3 h 46"/>
                <a:gd name="T12" fmla="*/ 0 60000 65536"/>
                <a:gd name="T13" fmla="*/ 0 60000 65536"/>
                <a:gd name="T14" fmla="*/ 0 60000 65536"/>
                <a:gd name="T15" fmla="*/ 0 60000 65536"/>
                <a:gd name="T16" fmla="*/ 0 60000 65536"/>
                <a:gd name="T17" fmla="*/ 0 60000 65536"/>
                <a:gd name="T18" fmla="*/ 0 w 72"/>
                <a:gd name="T19" fmla="*/ 0 h 46"/>
                <a:gd name="T20" fmla="*/ 72 w 72"/>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72" h="46">
                  <a:moveTo>
                    <a:pt x="2" y="3"/>
                  </a:moveTo>
                  <a:lnTo>
                    <a:pt x="0" y="7"/>
                  </a:lnTo>
                  <a:lnTo>
                    <a:pt x="67" y="45"/>
                  </a:lnTo>
                  <a:lnTo>
                    <a:pt x="71" y="39"/>
                  </a:lnTo>
                  <a:lnTo>
                    <a:pt x="4" y="0"/>
                  </a:lnTo>
                  <a:lnTo>
                    <a:pt x="2" y="3"/>
                  </a:lnTo>
                </a:path>
              </a:pathLst>
            </a:custGeom>
            <a:solidFill>
              <a:srgbClr val="000000"/>
            </a:solidFill>
            <a:ln w="12700" cap="rnd">
              <a:noFill/>
              <a:round/>
              <a:headEnd/>
              <a:tailEnd/>
            </a:ln>
          </p:spPr>
          <p:txBody>
            <a:bodyPr/>
            <a:lstStyle/>
            <a:p>
              <a:endParaRPr lang="en-US">
                <a:solidFill>
                  <a:srgbClr val="000000"/>
                </a:solidFill>
              </a:endParaRPr>
            </a:p>
          </p:txBody>
        </p:sp>
        <p:sp>
          <p:nvSpPr>
            <p:cNvPr id="28783" name="Freeform 687"/>
            <p:cNvSpPr>
              <a:spLocks/>
            </p:cNvSpPr>
            <p:nvPr/>
          </p:nvSpPr>
          <p:spPr bwMode="auto">
            <a:xfrm>
              <a:off x="5003" y="2419"/>
              <a:ext cx="101" cy="62"/>
            </a:xfrm>
            <a:custGeom>
              <a:avLst/>
              <a:gdLst>
                <a:gd name="T0" fmla="*/ 0 w 101"/>
                <a:gd name="T1" fmla="*/ 60 h 62"/>
                <a:gd name="T2" fmla="*/ 4 w 101"/>
                <a:gd name="T3" fmla="*/ 60 h 62"/>
                <a:gd name="T4" fmla="*/ 100 w 101"/>
                <a:gd name="T5" fmla="*/ 7 h 62"/>
                <a:gd name="T6" fmla="*/ 96 w 101"/>
                <a:gd name="T7" fmla="*/ 0 h 62"/>
                <a:gd name="T8" fmla="*/ 0 w 101"/>
                <a:gd name="T9" fmla="*/ 53 h 62"/>
                <a:gd name="T10" fmla="*/ 4 w 101"/>
                <a:gd name="T11" fmla="*/ 53 h 62"/>
                <a:gd name="T12" fmla="*/ 0 w 101"/>
                <a:gd name="T13" fmla="*/ 60 h 62"/>
                <a:gd name="T14" fmla="*/ 2 w 101"/>
                <a:gd name="T15" fmla="*/ 61 h 62"/>
                <a:gd name="T16" fmla="*/ 4 w 101"/>
                <a:gd name="T17" fmla="*/ 60 h 62"/>
                <a:gd name="T18" fmla="*/ 0 w 101"/>
                <a:gd name="T19" fmla="*/ 60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1"/>
                <a:gd name="T31" fmla="*/ 0 h 62"/>
                <a:gd name="T32" fmla="*/ 101 w 101"/>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1" h="62">
                  <a:moveTo>
                    <a:pt x="0" y="60"/>
                  </a:moveTo>
                  <a:lnTo>
                    <a:pt x="4" y="60"/>
                  </a:lnTo>
                  <a:lnTo>
                    <a:pt x="100" y="7"/>
                  </a:lnTo>
                  <a:lnTo>
                    <a:pt x="96" y="0"/>
                  </a:lnTo>
                  <a:lnTo>
                    <a:pt x="0" y="53"/>
                  </a:lnTo>
                  <a:lnTo>
                    <a:pt x="4" y="53"/>
                  </a:lnTo>
                  <a:lnTo>
                    <a:pt x="0" y="60"/>
                  </a:lnTo>
                  <a:lnTo>
                    <a:pt x="2" y="61"/>
                  </a:lnTo>
                  <a:lnTo>
                    <a:pt x="4" y="60"/>
                  </a:lnTo>
                  <a:lnTo>
                    <a:pt x="0" y="60"/>
                  </a:lnTo>
                </a:path>
              </a:pathLst>
            </a:custGeom>
            <a:solidFill>
              <a:srgbClr val="000000"/>
            </a:solidFill>
            <a:ln w="12700" cap="rnd">
              <a:noFill/>
              <a:round/>
              <a:headEnd/>
              <a:tailEnd/>
            </a:ln>
          </p:spPr>
          <p:txBody>
            <a:bodyPr/>
            <a:lstStyle/>
            <a:p>
              <a:endParaRPr lang="en-US">
                <a:solidFill>
                  <a:srgbClr val="000000"/>
                </a:solidFill>
              </a:endParaRPr>
            </a:p>
          </p:txBody>
        </p:sp>
        <p:sp>
          <p:nvSpPr>
            <p:cNvPr id="28784" name="Freeform 688"/>
            <p:cNvSpPr>
              <a:spLocks/>
            </p:cNvSpPr>
            <p:nvPr/>
          </p:nvSpPr>
          <p:spPr bwMode="auto">
            <a:xfrm>
              <a:off x="4929" y="2433"/>
              <a:ext cx="74" cy="47"/>
            </a:xfrm>
            <a:custGeom>
              <a:avLst/>
              <a:gdLst>
                <a:gd name="T0" fmla="*/ 2 w 74"/>
                <a:gd name="T1" fmla="*/ 3 h 47"/>
                <a:gd name="T2" fmla="*/ 0 w 74"/>
                <a:gd name="T3" fmla="*/ 6 h 47"/>
                <a:gd name="T4" fmla="*/ 69 w 74"/>
                <a:gd name="T5" fmla="*/ 46 h 47"/>
                <a:gd name="T6" fmla="*/ 73 w 74"/>
                <a:gd name="T7" fmla="*/ 39 h 47"/>
                <a:gd name="T8" fmla="*/ 4 w 74"/>
                <a:gd name="T9" fmla="*/ 0 h 47"/>
                <a:gd name="T10" fmla="*/ 2 w 74"/>
                <a:gd name="T11" fmla="*/ 3 h 47"/>
                <a:gd name="T12" fmla="*/ 0 60000 65536"/>
                <a:gd name="T13" fmla="*/ 0 60000 65536"/>
                <a:gd name="T14" fmla="*/ 0 60000 65536"/>
                <a:gd name="T15" fmla="*/ 0 60000 65536"/>
                <a:gd name="T16" fmla="*/ 0 60000 65536"/>
                <a:gd name="T17" fmla="*/ 0 60000 65536"/>
                <a:gd name="T18" fmla="*/ 0 w 74"/>
                <a:gd name="T19" fmla="*/ 0 h 47"/>
                <a:gd name="T20" fmla="*/ 74 w 7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74" h="47">
                  <a:moveTo>
                    <a:pt x="2" y="3"/>
                  </a:moveTo>
                  <a:lnTo>
                    <a:pt x="0" y="6"/>
                  </a:lnTo>
                  <a:lnTo>
                    <a:pt x="69" y="46"/>
                  </a:lnTo>
                  <a:lnTo>
                    <a:pt x="73" y="39"/>
                  </a:lnTo>
                  <a:lnTo>
                    <a:pt x="4" y="0"/>
                  </a:lnTo>
                  <a:lnTo>
                    <a:pt x="2" y="3"/>
                  </a:lnTo>
                </a:path>
              </a:pathLst>
            </a:custGeom>
            <a:solidFill>
              <a:srgbClr val="000000"/>
            </a:solidFill>
            <a:ln w="12700" cap="rnd">
              <a:noFill/>
              <a:round/>
              <a:headEnd/>
              <a:tailEnd/>
            </a:ln>
          </p:spPr>
          <p:txBody>
            <a:bodyPr/>
            <a:lstStyle/>
            <a:p>
              <a:endParaRPr lang="en-US">
                <a:solidFill>
                  <a:srgbClr val="000000"/>
                </a:solidFill>
              </a:endParaRPr>
            </a:p>
          </p:txBody>
        </p:sp>
        <p:sp>
          <p:nvSpPr>
            <p:cNvPr id="28785" name="Freeform 689"/>
            <p:cNvSpPr>
              <a:spLocks/>
            </p:cNvSpPr>
            <p:nvPr/>
          </p:nvSpPr>
          <p:spPr bwMode="auto">
            <a:xfrm>
              <a:off x="5029" y="2377"/>
              <a:ext cx="2" cy="23"/>
            </a:xfrm>
            <a:custGeom>
              <a:avLst/>
              <a:gdLst>
                <a:gd name="T0" fmla="*/ 1 w 2"/>
                <a:gd name="T1" fmla="*/ 2 h 23"/>
                <a:gd name="T2" fmla="*/ 1 w 2"/>
                <a:gd name="T3" fmla="*/ 2 h 23"/>
                <a:gd name="T4" fmla="*/ 1 w 2"/>
                <a:gd name="T5" fmla="*/ 2 h 23"/>
                <a:gd name="T6" fmla="*/ 1 w 2"/>
                <a:gd name="T7" fmla="*/ 0 h 23"/>
                <a:gd name="T8" fmla="*/ 1 w 2"/>
                <a:gd name="T9" fmla="*/ 0 h 23"/>
                <a:gd name="T10" fmla="*/ 1 w 2"/>
                <a:gd name="T11" fmla="*/ 0 h 23"/>
                <a:gd name="T12" fmla="*/ 0 w 2"/>
                <a:gd name="T13" fmla="*/ 0 h 23"/>
                <a:gd name="T14" fmla="*/ 0 w 2"/>
                <a:gd name="T15" fmla="*/ 1 h 23"/>
                <a:gd name="T16" fmla="*/ 0 w 2"/>
                <a:gd name="T17" fmla="*/ 19 h 23"/>
                <a:gd name="T18" fmla="*/ 0 w 2"/>
                <a:gd name="T19" fmla="*/ 19 h 23"/>
                <a:gd name="T20" fmla="*/ 0 w 2"/>
                <a:gd name="T21" fmla="*/ 19 h 23"/>
                <a:gd name="T22" fmla="*/ 0 w 2"/>
                <a:gd name="T23" fmla="*/ 22 h 23"/>
                <a:gd name="T24" fmla="*/ 0 w 2"/>
                <a:gd name="T25" fmla="*/ 21 h 23"/>
                <a:gd name="T26" fmla="*/ 0 w 2"/>
                <a:gd name="T27" fmla="*/ 21 h 23"/>
                <a:gd name="T28" fmla="*/ 1 w 2"/>
                <a:gd name="T29" fmla="*/ 21 h 23"/>
                <a:gd name="T30" fmla="*/ 1 w 2"/>
                <a:gd name="T31" fmla="*/ 20 h 23"/>
                <a:gd name="T32" fmla="*/ 1 w 2"/>
                <a:gd name="T33" fmla="*/ 4 h 23"/>
                <a:gd name="T34" fmla="*/ 1 w 2"/>
                <a:gd name="T35" fmla="*/ 3 h 23"/>
                <a:gd name="T36" fmla="*/ 1 w 2"/>
                <a:gd name="T37" fmla="*/ 2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
                <a:gd name="T58" fmla="*/ 0 h 23"/>
                <a:gd name="T59" fmla="*/ 2 w 2"/>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 h="23">
                  <a:moveTo>
                    <a:pt x="1" y="2"/>
                  </a:moveTo>
                  <a:lnTo>
                    <a:pt x="1" y="2"/>
                  </a:lnTo>
                  <a:lnTo>
                    <a:pt x="1" y="0"/>
                  </a:lnTo>
                  <a:lnTo>
                    <a:pt x="0" y="0"/>
                  </a:lnTo>
                  <a:lnTo>
                    <a:pt x="0" y="1"/>
                  </a:lnTo>
                  <a:lnTo>
                    <a:pt x="0" y="19"/>
                  </a:lnTo>
                  <a:lnTo>
                    <a:pt x="0" y="22"/>
                  </a:lnTo>
                  <a:lnTo>
                    <a:pt x="0" y="21"/>
                  </a:lnTo>
                  <a:lnTo>
                    <a:pt x="1" y="21"/>
                  </a:lnTo>
                  <a:lnTo>
                    <a:pt x="1" y="20"/>
                  </a:lnTo>
                  <a:lnTo>
                    <a:pt x="1" y="4"/>
                  </a:lnTo>
                  <a:lnTo>
                    <a:pt x="1" y="3"/>
                  </a:lnTo>
                  <a:lnTo>
                    <a:pt x="1" y="2"/>
                  </a:lnTo>
                </a:path>
              </a:pathLst>
            </a:custGeom>
            <a:solidFill>
              <a:srgbClr val="000000"/>
            </a:solidFill>
            <a:ln w="12700" cap="rnd">
              <a:noFill/>
              <a:round/>
              <a:headEnd/>
              <a:tailEnd/>
            </a:ln>
          </p:spPr>
          <p:txBody>
            <a:bodyPr/>
            <a:lstStyle/>
            <a:p>
              <a:endParaRPr lang="en-US">
                <a:solidFill>
                  <a:srgbClr val="000000"/>
                </a:solidFill>
              </a:endParaRPr>
            </a:p>
          </p:txBody>
        </p:sp>
        <p:sp>
          <p:nvSpPr>
            <p:cNvPr id="28786" name="Freeform 690"/>
            <p:cNvSpPr>
              <a:spLocks/>
            </p:cNvSpPr>
            <p:nvPr/>
          </p:nvSpPr>
          <p:spPr bwMode="auto">
            <a:xfrm>
              <a:off x="5030" y="2377"/>
              <a:ext cx="4" cy="28"/>
            </a:xfrm>
            <a:custGeom>
              <a:avLst/>
              <a:gdLst>
                <a:gd name="T0" fmla="*/ 1 w 4"/>
                <a:gd name="T1" fmla="*/ 2 h 28"/>
                <a:gd name="T2" fmla="*/ 1 w 4"/>
                <a:gd name="T3" fmla="*/ 2 h 28"/>
                <a:gd name="T4" fmla="*/ 0 w 4"/>
                <a:gd name="T5" fmla="*/ 2 h 28"/>
                <a:gd name="T6" fmla="*/ 0 w 4"/>
                <a:gd name="T7" fmla="*/ 0 h 28"/>
                <a:gd name="T8" fmla="*/ 1 w 4"/>
                <a:gd name="T9" fmla="*/ 0 h 28"/>
                <a:gd name="T10" fmla="*/ 1 w 4"/>
                <a:gd name="T11" fmla="*/ 0 h 28"/>
                <a:gd name="T12" fmla="*/ 2 w 4"/>
                <a:gd name="T13" fmla="*/ 0 h 28"/>
                <a:gd name="T14" fmla="*/ 2 w 4"/>
                <a:gd name="T15" fmla="*/ 1 h 28"/>
                <a:gd name="T16" fmla="*/ 2 w 4"/>
                <a:gd name="T17" fmla="*/ 23 h 28"/>
                <a:gd name="T18" fmla="*/ 2 w 4"/>
                <a:gd name="T19" fmla="*/ 24 h 28"/>
                <a:gd name="T20" fmla="*/ 3 w 4"/>
                <a:gd name="T21" fmla="*/ 24 h 28"/>
                <a:gd name="T22" fmla="*/ 3 w 4"/>
                <a:gd name="T23" fmla="*/ 27 h 28"/>
                <a:gd name="T24" fmla="*/ 2 w 4"/>
                <a:gd name="T25" fmla="*/ 26 h 28"/>
                <a:gd name="T26" fmla="*/ 2 w 4"/>
                <a:gd name="T27" fmla="*/ 26 h 28"/>
                <a:gd name="T28" fmla="*/ 1 w 4"/>
                <a:gd name="T29" fmla="*/ 25 h 28"/>
                <a:gd name="T30" fmla="*/ 1 w 4"/>
                <a:gd name="T31" fmla="*/ 25 h 28"/>
                <a:gd name="T32" fmla="*/ 1 w 4"/>
                <a:gd name="T33" fmla="*/ 5 h 28"/>
                <a:gd name="T34" fmla="*/ 1 w 4"/>
                <a:gd name="T35" fmla="*/ 3 h 28"/>
                <a:gd name="T36" fmla="*/ 1 w 4"/>
                <a:gd name="T37" fmla="*/ 2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
                <a:gd name="T58" fmla="*/ 0 h 28"/>
                <a:gd name="T59" fmla="*/ 4 w 4"/>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 h="28">
                  <a:moveTo>
                    <a:pt x="1" y="2"/>
                  </a:moveTo>
                  <a:lnTo>
                    <a:pt x="1" y="2"/>
                  </a:lnTo>
                  <a:lnTo>
                    <a:pt x="0" y="2"/>
                  </a:lnTo>
                  <a:lnTo>
                    <a:pt x="0" y="0"/>
                  </a:lnTo>
                  <a:lnTo>
                    <a:pt x="1" y="0"/>
                  </a:lnTo>
                  <a:lnTo>
                    <a:pt x="2" y="0"/>
                  </a:lnTo>
                  <a:lnTo>
                    <a:pt x="2" y="1"/>
                  </a:lnTo>
                  <a:lnTo>
                    <a:pt x="2" y="23"/>
                  </a:lnTo>
                  <a:lnTo>
                    <a:pt x="2" y="24"/>
                  </a:lnTo>
                  <a:lnTo>
                    <a:pt x="3" y="24"/>
                  </a:lnTo>
                  <a:lnTo>
                    <a:pt x="3" y="27"/>
                  </a:lnTo>
                  <a:lnTo>
                    <a:pt x="2" y="26"/>
                  </a:lnTo>
                  <a:lnTo>
                    <a:pt x="1" y="25"/>
                  </a:lnTo>
                  <a:lnTo>
                    <a:pt x="1" y="5"/>
                  </a:lnTo>
                  <a:lnTo>
                    <a:pt x="1" y="3"/>
                  </a:lnTo>
                  <a:lnTo>
                    <a:pt x="1" y="2"/>
                  </a:lnTo>
                </a:path>
              </a:pathLst>
            </a:custGeom>
            <a:noFill/>
            <a:ln w="12700" cap="rnd">
              <a:solidFill>
                <a:srgbClr val="000000"/>
              </a:solidFill>
              <a:round/>
              <a:headEnd/>
              <a:tailEnd/>
            </a:ln>
          </p:spPr>
          <p:txBody>
            <a:bodyPr/>
            <a:lstStyle/>
            <a:p>
              <a:endParaRPr lang="en-US">
                <a:solidFill>
                  <a:srgbClr val="000000"/>
                </a:solidFill>
              </a:endParaRPr>
            </a:p>
          </p:txBody>
        </p:sp>
        <p:sp>
          <p:nvSpPr>
            <p:cNvPr id="28787" name="Freeform 691"/>
            <p:cNvSpPr>
              <a:spLocks/>
            </p:cNvSpPr>
            <p:nvPr/>
          </p:nvSpPr>
          <p:spPr bwMode="auto">
            <a:xfrm>
              <a:off x="4985" y="2366"/>
              <a:ext cx="3" cy="6"/>
            </a:xfrm>
            <a:custGeom>
              <a:avLst/>
              <a:gdLst>
                <a:gd name="T0" fmla="*/ 1 w 3"/>
                <a:gd name="T1" fmla="*/ 0 h 6"/>
                <a:gd name="T2" fmla="*/ 0 w 3"/>
                <a:gd name="T3" fmla="*/ 0 h 6"/>
                <a:gd name="T4" fmla="*/ 0 w 3"/>
                <a:gd name="T5" fmla="*/ 1 h 6"/>
                <a:gd name="T6" fmla="*/ 0 w 3"/>
                <a:gd name="T7" fmla="*/ 3 h 6"/>
                <a:gd name="T8" fmla="*/ 0 w 3"/>
                <a:gd name="T9" fmla="*/ 5 h 6"/>
                <a:gd name="T10" fmla="*/ 0 w 3"/>
                <a:gd name="T11" fmla="*/ 5 h 6"/>
                <a:gd name="T12" fmla="*/ 1 w 3"/>
                <a:gd name="T13" fmla="*/ 5 h 6"/>
                <a:gd name="T14" fmla="*/ 1 w 3"/>
                <a:gd name="T15" fmla="*/ 4 h 6"/>
                <a:gd name="T16" fmla="*/ 1 w 3"/>
                <a:gd name="T17" fmla="*/ 4 h 6"/>
                <a:gd name="T18" fmla="*/ 1 w 3"/>
                <a:gd name="T19" fmla="*/ 3 h 6"/>
                <a:gd name="T20" fmla="*/ 2 w 3"/>
                <a:gd name="T21" fmla="*/ 2 h 6"/>
                <a:gd name="T22" fmla="*/ 1 w 3"/>
                <a:gd name="T23" fmla="*/ 1 h 6"/>
                <a:gd name="T24" fmla="*/ 1 w 3"/>
                <a:gd name="T25" fmla="*/ 0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6"/>
                <a:gd name="T41" fmla="*/ 3 w 3"/>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6">
                  <a:moveTo>
                    <a:pt x="1" y="0"/>
                  </a:moveTo>
                  <a:lnTo>
                    <a:pt x="0" y="0"/>
                  </a:lnTo>
                  <a:lnTo>
                    <a:pt x="0" y="1"/>
                  </a:lnTo>
                  <a:lnTo>
                    <a:pt x="0" y="3"/>
                  </a:lnTo>
                  <a:lnTo>
                    <a:pt x="0" y="5"/>
                  </a:lnTo>
                  <a:lnTo>
                    <a:pt x="1" y="5"/>
                  </a:lnTo>
                  <a:lnTo>
                    <a:pt x="1" y="4"/>
                  </a:lnTo>
                  <a:lnTo>
                    <a:pt x="1" y="3"/>
                  </a:lnTo>
                  <a:lnTo>
                    <a:pt x="2" y="2"/>
                  </a:lnTo>
                  <a:lnTo>
                    <a:pt x="1" y="1"/>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8788" name="Freeform 692"/>
            <p:cNvSpPr>
              <a:spLocks/>
            </p:cNvSpPr>
            <p:nvPr/>
          </p:nvSpPr>
          <p:spPr bwMode="auto">
            <a:xfrm>
              <a:off x="4987" y="2366"/>
              <a:ext cx="4" cy="11"/>
            </a:xfrm>
            <a:custGeom>
              <a:avLst/>
              <a:gdLst>
                <a:gd name="T0" fmla="*/ 2 w 4"/>
                <a:gd name="T1" fmla="*/ 0 h 11"/>
                <a:gd name="T2" fmla="*/ 3 w 4"/>
                <a:gd name="T3" fmla="*/ 1 h 11"/>
                <a:gd name="T4" fmla="*/ 2 w 4"/>
                <a:gd name="T5" fmla="*/ 3 h 11"/>
                <a:gd name="T6" fmla="*/ 2 w 4"/>
                <a:gd name="T7" fmla="*/ 5 h 11"/>
                <a:gd name="T8" fmla="*/ 3 w 4"/>
                <a:gd name="T9" fmla="*/ 9 h 11"/>
                <a:gd name="T10" fmla="*/ 3 w 4"/>
                <a:gd name="T11" fmla="*/ 10 h 11"/>
                <a:gd name="T12" fmla="*/ 2 w 4"/>
                <a:gd name="T13" fmla="*/ 9 h 11"/>
                <a:gd name="T14" fmla="*/ 1 w 4"/>
                <a:gd name="T15" fmla="*/ 8 h 11"/>
                <a:gd name="T16" fmla="*/ 1 w 4"/>
                <a:gd name="T17" fmla="*/ 7 h 11"/>
                <a:gd name="T18" fmla="*/ 1 w 4"/>
                <a:gd name="T19" fmla="*/ 6 h 11"/>
                <a:gd name="T20" fmla="*/ 0 w 4"/>
                <a:gd name="T21" fmla="*/ 5 h 11"/>
                <a:gd name="T22" fmla="*/ 1 w 4"/>
                <a:gd name="T23" fmla="*/ 3 h 11"/>
                <a:gd name="T24" fmla="*/ 2 w 4"/>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11"/>
                <a:gd name="T41" fmla="*/ 4 w 4"/>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11">
                  <a:moveTo>
                    <a:pt x="2" y="0"/>
                  </a:moveTo>
                  <a:lnTo>
                    <a:pt x="3" y="1"/>
                  </a:lnTo>
                  <a:lnTo>
                    <a:pt x="2" y="3"/>
                  </a:lnTo>
                  <a:lnTo>
                    <a:pt x="2" y="5"/>
                  </a:lnTo>
                  <a:lnTo>
                    <a:pt x="3" y="9"/>
                  </a:lnTo>
                  <a:lnTo>
                    <a:pt x="3" y="10"/>
                  </a:lnTo>
                  <a:lnTo>
                    <a:pt x="2" y="9"/>
                  </a:lnTo>
                  <a:lnTo>
                    <a:pt x="1" y="8"/>
                  </a:lnTo>
                  <a:lnTo>
                    <a:pt x="1" y="7"/>
                  </a:lnTo>
                  <a:lnTo>
                    <a:pt x="1" y="6"/>
                  </a:lnTo>
                  <a:lnTo>
                    <a:pt x="0" y="5"/>
                  </a:lnTo>
                  <a:lnTo>
                    <a:pt x="1" y="3"/>
                  </a:lnTo>
                  <a:lnTo>
                    <a:pt x="2" y="0"/>
                  </a:lnTo>
                </a:path>
              </a:pathLst>
            </a:custGeom>
            <a:noFill/>
            <a:ln w="12700" cap="rnd">
              <a:solidFill>
                <a:srgbClr val="000000"/>
              </a:solidFill>
              <a:round/>
              <a:headEnd/>
              <a:tailEnd/>
            </a:ln>
          </p:spPr>
          <p:txBody>
            <a:bodyPr/>
            <a:lstStyle/>
            <a:p>
              <a:endParaRPr lang="en-US">
                <a:solidFill>
                  <a:srgbClr val="000000"/>
                </a:solidFill>
              </a:endParaRPr>
            </a:p>
          </p:txBody>
        </p:sp>
        <p:sp>
          <p:nvSpPr>
            <p:cNvPr id="28789" name="Freeform 693"/>
            <p:cNvSpPr>
              <a:spLocks/>
            </p:cNvSpPr>
            <p:nvPr/>
          </p:nvSpPr>
          <p:spPr bwMode="auto">
            <a:xfrm>
              <a:off x="4965" y="2326"/>
              <a:ext cx="25" cy="47"/>
            </a:xfrm>
            <a:custGeom>
              <a:avLst/>
              <a:gdLst>
                <a:gd name="T0" fmla="*/ 1 w 25"/>
                <a:gd name="T1" fmla="*/ 0 h 47"/>
                <a:gd name="T2" fmla="*/ 1 w 25"/>
                <a:gd name="T3" fmla="*/ 2 h 47"/>
                <a:gd name="T4" fmla="*/ 0 w 25"/>
                <a:gd name="T5" fmla="*/ 6 h 47"/>
                <a:gd name="T6" fmla="*/ 1 w 25"/>
                <a:gd name="T7" fmla="*/ 9 h 47"/>
                <a:gd name="T8" fmla="*/ 2 w 25"/>
                <a:gd name="T9" fmla="*/ 13 h 47"/>
                <a:gd name="T10" fmla="*/ 3 w 25"/>
                <a:gd name="T11" fmla="*/ 16 h 47"/>
                <a:gd name="T12" fmla="*/ 3 w 25"/>
                <a:gd name="T13" fmla="*/ 18 h 47"/>
                <a:gd name="T14" fmla="*/ 3 w 25"/>
                <a:gd name="T15" fmla="*/ 20 h 47"/>
                <a:gd name="T16" fmla="*/ 4 w 25"/>
                <a:gd name="T17" fmla="*/ 22 h 47"/>
                <a:gd name="T18" fmla="*/ 5 w 25"/>
                <a:gd name="T19" fmla="*/ 23 h 47"/>
                <a:gd name="T20" fmla="*/ 5 w 25"/>
                <a:gd name="T21" fmla="*/ 25 h 47"/>
                <a:gd name="T22" fmla="*/ 5 w 25"/>
                <a:gd name="T23" fmla="*/ 27 h 47"/>
                <a:gd name="T24" fmla="*/ 6 w 25"/>
                <a:gd name="T25" fmla="*/ 28 h 47"/>
                <a:gd name="T26" fmla="*/ 7 w 25"/>
                <a:gd name="T27" fmla="*/ 29 h 47"/>
                <a:gd name="T28" fmla="*/ 7 w 25"/>
                <a:gd name="T29" fmla="*/ 31 h 47"/>
                <a:gd name="T30" fmla="*/ 8 w 25"/>
                <a:gd name="T31" fmla="*/ 32 h 47"/>
                <a:gd name="T32" fmla="*/ 9 w 25"/>
                <a:gd name="T33" fmla="*/ 34 h 47"/>
                <a:gd name="T34" fmla="*/ 10 w 25"/>
                <a:gd name="T35" fmla="*/ 36 h 47"/>
                <a:gd name="T36" fmla="*/ 11 w 25"/>
                <a:gd name="T37" fmla="*/ 37 h 47"/>
                <a:gd name="T38" fmla="*/ 13 w 25"/>
                <a:gd name="T39" fmla="*/ 39 h 47"/>
                <a:gd name="T40" fmla="*/ 14 w 25"/>
                <a:gd name="T41" fmla="*/ 40 h 47"/>
                <a:gd name="T42" fmla="*/ 15 w 25"/>
                <a:gd name="T43" fmla="*/ 41 h 47"/>
                <a:gd name="T44" fmla="*/ 17 w 25"/>
                <a:gd name="T45" fmla="*/ 42 h 47"/>
                <a:gd name="T46" fmla="*/ 18 w 25"/>
                <a:gd name="T47" fmla="*/ 42 h 47"/>
                <a:gd name="T48" fmla="*/ 19 w 25"/>
                <a:gd name="T49" fmla="*/ 43 h 47"/>
                <a:gd name="T50" fmla="*/ 20 w 25"/>
                <a:gd name="T51" fmla="*/ 43 h 47"/>
                <a:gd name="T52" fmla="*/ 22 w 25"/>
                <a:gd name="T53" fmla="*/ 45 h 47"/>
                <a:gd name="T54" fmla="*/ 23 w 25"/>
                <a:gd name="T55" fmla="*/ 45 h 47"/>
                <a:gd name="T56" fmla="*/ 24 w 25"/>
                <a:gd name="T57" fmla="*/ 29 h 47"/>
                <a:gd name="T58" fmla="*/ 23 w 25"/>
                <a:gd name="T59" fmla="*/ 28 h 47"/>
                <a:gd name="T60" fmla="*/ 22 w 25"/>
                <a:gd name="T61" fmla="*/ 25 h 47"/>
                <a:gd name="T62" fmla="*/ 23 w 25"/>
                <a:gd name="T63" fmla="*/ 22 h 47"/>
                <a:gd name="T64" fmla="*/ 23 w 25"/>
                <a:gd name="T65" fmla="*/ 19 h 47"/>
                <a:gd name="T66" fmla="*/ 21 w 25"/>
                <a:gd name="T67" fmla="*/ 17 h 47"/>
                <a:gd name="T68" fmla="*/ 19 w 25"/>
                <a:gd name="T69" fmla="*/ 14 h 47"/>
                <a:gd name="T70" fmla="*/ 15 w 25"/>
                <a:gd name="T71" fmla="*/ 11 h 47"/>
                <a:gd name="T72" fmla="*/ 12 w 25"/>
                <a:gd name="T73" fmla="*/ 8 h 47"/>
                <a:gd name="T74" fmla="*/ 8 w 25"/>
                <a:gd name="T75" fmla="*/ 4 h 47"/>
                <a:gd name="T76" fmla="*/ 5 w 25"/>
                <a:gd name="T77" fmla="*/ 2 h 47"/>
                <a:gd name="T78" fmla="*/ 3 w 25"/>
                <a:gd name="T79" fmla="*/ 0 h 4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
                <a:gd name="T121" fmla="*/ 0 h 47"/>
                <a:gd name="T122" fmla="*/ 25 w 25"/>
                <a:gd name="T123" fmla="*/ 47 h 4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 h="47">
                  <a:moveTo>
                    <a:pt x="2" y="0"/>
                  </a:moveTo>
                  <a:lnTo>
                    <a:pt x="1" y="0"/>
                  </a:lnTo>
                  <a:lnTo>
                    <a:pt x="1" y="1"/>
                  </a:lnTo>
                  <a:lnTo>
                    <a:pt x="1" y="2"/>
                  </a:lnTo>
                  <a:lnTo>
                    <a:pt x="0" y="3"/>
                  </a:lnTo>
                  <a:lnTo>
                    <a:pt x="0" y="6"/>
                  </a:lnTo>
                  <a:lnTo>
                    <a:pt x="1" y="7"/>
                  </a:lnTo>
                  <a:lnTo>
                    <a:pt x="1" y="9"/>
                  </a:lnTo>
                  <a:lnTo>
                    <a:pt x="2" y="9"/>
                  </a:lnTo>
                  <a:lnTo>
                    <a:pt x="2" y="13"/>
                  </a:lnTo>
                  <a:lnTo>
                    <a:pt x="3" y="15"/>
                  </a:lnTo>
                  <a:lnTo>
                    <a:pt x="3" y="16"/>
                  </a:lnTo>
                  <a:lnTo>
                    <a:pt x="3" y="17"/>
                  </a:lnTo>
                  <a:lnTo>
                    <a:pt x="3" y="18"/>
                  </a:lnTo>
                  <a:lnTo>
                    <a:pt x="3" y="19"/>
                  </a:lnTo>
                  <a:lnTo>
                    <a:pt x="3" y="20"/>
                  </a:lnTo>
                  <a:lnTo>
                    <a:pt x="3" y="21"/>
                  </a:lnTo>
                  <a:lnTo>
                    <a:pt x="4" y="22"/>
                  </a:lnTo>
                  <a:lnTo>
                    <a:pt x="5" y="22"/>
                  </a:lnTo>
                  <a:lnTo>
                    <a:pt x="5" y="23"/>
                  </a:lnTo>
                  <a:lnTo>
                    <a:pt x="5" y="24"/>
                  </a:lnTo>
                  <a:lnTo>
                    <a:pt x="5" y="25"/>
                  </a:lnTo>
                  <a:lnTo>
                    <a:pt x="5" y="26"/>
                  </a:lnTo>
                  <a:lnTo>
                    <a:pt x="5" y="27"/>
                  </a:lnTo>
                  <a:lnTo>
                    <a:pt x="6" y="28"/>
                  </a:lnTo>
                  <a:lnTo>
                    <a:pt x="7" y="29"/>
                  </a:lnTo>
                  <a:lnTo>
                    <a:pt x="7" y="30"/>
                  </a:lnTo>
                  <a:lnTo>
                    <a:pt x="7" y="31"/>
                  </a:lnTo>
                  <a:lnTo>
                    <a:pt x="7" y="32"/>
                  </a:lnTo>
                  <a:lnTo>
                    <a:pt x="8" y="32"/>
                  </a:lnTo>
                  <a:lnTo>
                    <a:pt x="8" y="33"/>
                  </a:lnTo>
                  <a:lnTo>
                    <a:pt x="9" y="34"/>
                  </a:lnTo>
                  <a:lnTo>
                    <a:pt x="10" y="35"/>
                  </a:lnTo>
                  <a:lnTo>
                    <a:pt x="10" y="36"/>
                  </a:lnTo>
                  <a:lnTo>
                    <a:pt x="10" y="37"/>
                  </a:lnTo>
                  <a:lnTo>
                    <a:pt x="11" y="37"/>
                  </a:lnTo>
                  <a:lnTo>
                    <a:pt x="12" y="38"/>
                  </a:lnTo>
                  <a:lnTo>
                    <a:pt x="13" y="39"/>
                  </a:lnTo>
                  <a:lnTo>
                    <a:pt x="14" y="39"/>
                  </a:lnTo>
                  <a:lnTo>
                    <a:pt x="14" y="40"/>
                  </a:lnTo>
                  <a:lnTo>
                    <a:pt x="15" y="41"/>
                  </a:lnTo>
                  <a:lnTo>
                    <a:pt x="16" y="41"/>
                  </a:lnTo>
                  <a:lnTo>
                    <a:pt x="17" y="42"/>
                  </a:lnTo>
                  <a:lnTo>
                    <a:pt x="18" y="42"/>
                  </a:lnTo>
                  <a:lnTo>
                    <a:pt x="18" y="43"/>
                  </a:lnTo>
                  <a:lnTo>
                    <a:pt x="19" y="43"/>
                  </a:lnTo>
                  <a:lnTo>
                    <a:pt x="20" y="43"/>
                  </a:lnTo>
                  <a:lnTo>
                    <a:pt x="21" y="44"/>
                  </a:lnTo>
                  <a:lnTo>
                    <a:pt x="22" y="45"/>
                  </a:lnTo>
                  <a:lnTo>
                    <a:pt x="23" y="45"/>
                  </a:lnTo>
                  <a:lnTo>
                    <a:pt x="24" y="46"/>
                  </a:lnTo>
                  <a:lnTo>
                    <a:pt x="24" y="29"/>
                  </a:lnTo>
                  <a:lnTo>
                    <a:pt x="23" y="29"/>
                  </a:lnTo>
                  <a:lnTo>
                    <a:pt x="23" y="28"/>
                  </a:lnTo>
                  <a:lnTo>
                    <a:pt x="22" y="27"/>
                  </a:lnTo>
                  <a:lnTo>
                    <a:pt x="22" y="25"/>
                  </a:lnTo>
                  <a:lnTo>
                    <a:pt x="22" y="24"/>
                  </a:lnTo>
                  <a:lnTo>
                    <a:pt x="23" y="22"/>
                  </a:lnTo>
                  <a:lnTo>
                    <a:pt x="23" y="21"/>
                  </a:lnTo>
                  <a:lnTo>
                    <a:pt x="23" y="19"/>
                  </a:lnTo>
                  <a:lnTo>
                    <a:pt x="23" y="18"/>
                  </a:lnTo>
                  <a:lnTo>
                    <a:pt x="21" y="17"/>
                  </a:lnTo>
                  <a:lnTo>
                    <a:pt x="20" y="15"/>
                  </a:lnTo>
                  <a:lnTo>
                    <a:pt x="19" y="14"/>
                  </a:lnTo>
                  <a:lnTo>
                    <a:pt x="17" y="12"/>
                  </a:lnTo>
                  <a:lnTo>
                    <a:pt x="15" y="11"/>
                  </a:lnTo>
                  <a:lnTo>
                    <a:pt x="13" y="9"/>
                  </a:lnTo>
                  <a:lnTo>
                    <a:pt x="12" y="8"/>
                  </a:lnTo>
                  <a:lnTo>
                    <a:pt x="10" y="6"/>
                  </a:lnTo>
                  <a:lnTo>
                    <a:pt x="8" y="4"/>
                  </a:lnTo>
                  <a:lnTo>
                    <a:pt x="6" y="4"/>
                  </a:lnTo>
                  <a:lnTo>
                    <a:pt x="5" y="2"/>
                  </a:lnTo>
                  <a:lnTo>
                    <a:pt x="4" y="1"/>
                  </a:lnTo>
                  <a:lnTo>
                    <a:pt x="3" y="0"/>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8790" name="Freeform 694"/>
            <p:cNvSpPr>
              <a:spLocks/>
            </p:cNvSpPr>
            <p:nvPr/>
          </p:nvSpPr>
          <p:spPr bwMode="auto">
            <a:xfrm>
              <a:off x="4965" y="2326"/>
              <a:ext cx="30" cy="52"/>
            </a:xfrm>
            <a:custGeom>
              <a:avLst/>
              <a:gdLst>
                <a:gd name="T0" fmla="*/ 2 w 30"/>
                <a:gd name="T1" fmla="*/ 0 h 52"/>
                <a:gd name="T2" fmla="*/ 2 w 30"/>
                <a:gd name="T3" fmla="*/ 2 h 52"/>
                <a:gd name="T4" fmla="*/ 0 w 30"/>
                <a:gd name="T5" fmla="*/ 3 h 52"/>
                <a:gd name="T6" fmla="*/ 1 w 30"/>
                <a:gd name="T7" fmla="*/ 8 h 52"/>
                <a:gd name="T8" fmla="*/ 2 w 30"/>
                <a:gd name="T9" fmla="*/ 10 h 52"/>
                <a:gd name="T10" fmla="*/ 3 w 30"/>
                <a:gd name="T11" fmla="*/ 17 h 52"/>
                <a:gd name="T12" fmla="*/ 4 w 30"/>
                <a:gd name="T13" fmla="*/ 19 h 52"/>
                <a:gd name="T14" fmla="*/ 4 w 30"/>
                <a:gd name="T15" fmla="*/ 21 h 52"/>
                <a:gd name="T16" fmla="*/ 4 w 30"/>
                <a:gd name="T17" fmla="*/ 23 h 52"/>
                <a:gd name="T18" fmla="*/ 6 w 30"/>
                <a:gd name="T19" fmla="*/ 25 h 52"/>
                <a:gd name="T20" fmla="*/ 6 w 30"/>
                <a:gd name="T21" fmla="*/ 26 h 52"/>
                <a:gd name="T22" fmla="*/ 5 w 30"/>
                <a:gd name="T23" fmla="*/ 29 h 52"/>
                <a:gd name="T24" fmla="*/ 7 w 30"/>
                <a:gd name="T25" fmla="*/ 31 h 52"/>
                <a:gd name="T26" fmla="*/ 9 w 30"/>
                <a:gd name="T27" fmla="*/ 32 h 52"/>
                <a:gd name="T28" fmla="*/ 9 w 30"/>
                <a:gd name="T29" fmla="*/ 33 h 52"/>
                <a:gd name="T30" fmla="*/ 9 w 30"/>
                <a:gd name="T31" fmla="*/ 35 h 52"/>
                <a:gd name="T32" fmla="*/ 10 w 30"/>
                <a:gd name="T33" fmla="*/ 37 h 52"/>
                <a:gd name="T34" fmla="*/ 12 w 30"/>
                <a:gd name="T35" fmla="*/ 38 h 52"/>
                <a:gd name="T36" fmla="*/ 13 w 30"/>
                <a:gd name="T37" fmla="*/ 41 h 52"/>
                <a:gd name="T38" fmla="*/ 14 w 30"/>
                <a:gd name="T39" fmla="*/ 42 h 52"/>
                <a:gd name="T40" fmla="*/ 17 w 30"/>
                <a:gd name="T41" fmla="*/ 43 h 52"/>
                <a:gd name="T42" fmla="*/ 17 w 30"/>
                <a:gd name="T43" fmla="*/ 45 h 52"/>
                <a:gd name="T44" fmla="*/ 19 w 30"/>
                <a:gd name="T45" fmla="*/ 45 h 52"/>
                <a:gd name="T46" fmla="*/ 21 w 30"/>
                <a:gd name="T47" fmla="*/ 47 h 52"/>
                <a:gd name="T48" fmla="*/ 22 w 30"/>
                <a:gd name="T49" fmla="*/ 48 h 52"/>
                <a:gd name="T50" fmla="*/ 24 w 30"/>
                <a:gd name="T51" fmla="*/ 48 h 52"/>
                <a:gd name="T52" fmla="*/ 25 w 30"/>
                <a:gd name="T53" fmla="*/ 49 h 52"/>
                <a:gd name="T54" fmla="*/ 27 w 30"/>
                <a:gd name="T55" fmla="*/ 50 h 52"/>
                <a:gd name="T56" fmla="*/ 29 w 30"/>
                <a:gd name="T57" fmla="*/ 51 h 52"/>
                <a:gd name="T58" fmla="*/ 28 w 30"/>
                <a:gd name="T59" fmla="*/ 32 h 52"/>
                <a:gd name="T60" fmla="*/ 27 w 30"/>
                <a:gd name="T61" fmla="*/ 29 h 52"/>
                <a:gd name="T62" fmla="*/ 27 w 30"/>
                <a:gd name="T63" fmla="*/ 27 h 52"/>
                <a:gd name="T64" fmla="*/ 27 w 30"/>
                <a:gd name="T65" fmla="*/ 23 h 52"/>
                <a:gd name="T66" fmla="*/ 27 w 30"/>
                <a:gd name="T67" fmla="*/ 20 h 52"/>
                <a:gd name="T68" fmla="*/ 24 w 30"/>
                <a:gd name="T69" fmla="*/ 17 h 52"/>
                <a:gd name="T70" fmla="*/ 20 w 30"/>
                <a:gd name="T71" fmla="*/ 14 h 52"/>
                <a:gd name="T72" fmla="*/ 16 w 30"/>
                <a:gd name="T73" fmla="*/ 10 h 52"/>
                <a:gd name="T74" fmla="*/ 12 w 30"/>
                <a:gd name="T75" fmla="*/ 6 h 52"/>
                <a:gd name="T76" fmla="*/ 8 w 30"/>
                <a:gd name="T77" fmla="*/ 4 h 52"/>
                <a:gd name="T78" fmla="*/ 5 w 30"/>
                <a:gd name="T79" fmla="*/ 1 h 52"/>
                <a:gd name="T80" fmla="*/ 2 w 30"/>
                <a:gd name="T81" fmla="*/ 0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
                <a:gd name="T124" fmla="*/ 0 h 52"/>
                <a:gd name="T125" fmla="*/ 30 w 30"/>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 h="52">
                  <a:moveTo>
                    <a:pt x="2" y="0"/>
                  </a:moveTo>
                  <a:lnTo>
                    <a:pt x="2" y="0"/>
                  </a:lnTo>
                  <a:lnTo>
                    <a:pt x="2" y="2"/>
                  </a:lnTo>
                  <a:lnTo>
                    <a:pt x="1" y="2"/>
                  </a:lnTo>
                  <a:lnTo>
                    <a:pt x="0" y="3"/>
                  </a:lnTo>
                  <a:lnTo>
                    <a:pt x="0" y="6"/>
                  </a:lnTo>
                  <a:lnTo>
                    <a:pt x="1" y="8"/>
                  </a:lnTo>
                  <a:lnTo>
                    <a:pt x="2" y="10"/>
                  </a:lnTo>
                  <a:lnTo>
                    <a:pt x="2" y="14"/>
                  </a:lnTo>
                  <a:lnTo>
                    <a:pt x="3" y="17"/>
                  </a:lnTo>
                  <a:lnTo>
                    <a:pt x="4" y="18"/>
                  </a:lnTo>
                  <a:lnTo>
                    <a:pt x="4" y="19"/>
                  </a:lnTo>
                  <a:lnTo>
                    <a:pt x="4" y="20"/>
                  </a:lnTo>
                  <a:lnTo>
                    <a:pt x="4" y="21"/>
                  </a:lnTo>
                  <a:lnTo>
                    <a:pt x="4" y="22"/>
                  </a:lnTo>
                  <a:lnTo>
                    <a:pt x="4" y="23"/>
                  </a:lnTo>
                  <a:lnTo>
                    <a:pt x="5" y="24"/>
                  </a:lnTo>
                  <a:lnTo>
                    <a:pt x="6" y="25"/>
                  </a:lnTo>
                  <a:lnTo>
                    <a:pt x="6" y="26"/>
                  </a:lnTo>
                  <a:lnTo>
                    <a:pt x="6" y="28"/>
                  </a:lnTo>
                  <a:lnTo>
                    <a:pt x="5" y="29"/>
                  </a:lnTo>
                  <a:lnTo>
                    <a:pt x="6" y="30"/>
                  </a:lnTo>
                  <a:lnTo>
                    <a:pt x="7" y="31"/>
                  </a:lnTo>
                  <a:lnTo>
                    <a:pt x="8" y="31"/>
                  </a:lnTo>
                  <a:lnTo>
                    <a:pt x="9" y="32"/>
                  </a:lnTo>
                  <a:lnTo>
                    <a:pt x="9" y="33"/>
                  </a:lnTo>
                  <a:lnTo>
                    <a:pt x="9" y="34"/>
                  </a:lnTo>
                  <a:lnTo>
                    <a:pt x="9" y="35"/>
                  </a:lnTo>
                  <a:lnTo>
                    <a:pt x="9" y="36"/>
                  </a:lnTo>
                  <a:lnTo>
                    <a:pt x="10" y="37"/>
                  </a:lnTo>
                  <a:lnTo>
                    <a:pt x="11" y="37"/>
                  </a:lnTo>
                  <a:lnTo>
                    <a:pt x="12" y="38"/>
                  </a:lnTo>
                  <a:lnTo>
                    <a:pt x="13" y="40"/>
                  </a:lnTo>
                  <a:lnTo>
                    <a:pt x="13" y="41"/>
                  </a:lnTo>
                  <a:lnTo>
                    <a:pt x="14" y="42"/>
                  </a:lnTo>
                  <a:lnTo>
                    <a:pt x="16" y="43"/>
                  </a:lnTo>
                  <a:lnTo>
                    <a:pt x="17" y="43"/>
                  </a:lnTo>
                  <a:lnTo>
                    <a:pt x="17" y="44"/>
                  </a:lnTo>
                  <a:lnTo>
                    <a:pt x="17" y="45"/>
                  </a:lnTo>
                  <a:lnTo>
                    <a:pt x="18" y="45"/>
                  </a:lnTo>
                  <a:lnTo>
                    <a:pt x="19" y="45"/>
                  </a:lnTo>
                  <a:lnTo>
                    <a:pt x="20" y="47"/>
                  </a:lnTo>
                  <a:lnTo>
                    <a:pt x="21" y="47"/>
                  </a:lnTo>
                  <a:lnTo>
                    <a:pt x="22" y="47"/>
                  </a:lnTo>
                  <a:lnTo>
                    <a:pt x="22" y="48"/>
                  </a:lnTo>
                  <a:lnTo>
                    <a:pt x="23" y="48"/>
                  </a:lnTo>
                  <a:lnTo>
                    <a:pt x="24" y="48"/>
                  </a:lnTo>
                  <a:lnTo>
                    <a:pt x="25" y="49"/>
                  </a:lnTo>
                  <a:lnTo>
                    <a:pt x="27" y="50"/>
                  </a:lnTo>
                  <a:lnTo>
                    <a:pt x="28" y="50"/>
                  </a:lnTo>
                  <a:lnTo>
                    <a:pt x="29" y="51"/>
                  </a:lnTo>
                  <a:lnTo>
                    <a:pt x="29" y="33"/>
                  </a:lnTo>
                  <a:lnTo>
                    <a:pt x="28" y="32"/>
                  </a:lnTo>
                  <a:lnTo>
                    <a:pt x="27" y="31"/>
                  </a:lnTo>
                  <a:lnTo>
                    <a:pt x="27" y="29"/>
                  </a:lnTo>
                  <a:lnTo>
                    <a:pt x="27" y="28"/>
                  </a:lnTo>
                  <a:lnTo>
                    <a:pt x="27" y="27"/>
                  </a:lnTo>
                  <a:lnTo>
                    <a:pt x="27" y="25"/>
                  </a:lnTo>
                  <a:lnTo>
                    <a:pt x="27" y="23"/>
                  </a:lnTo>
                  <a:lnTo>
                    <a:pt x="27" y="22"/>
                  </a:lnTo>
                  <a:lnTo>
                    <a:pt x="27" y="20"/>
                  </a:lnTo>
                  <a:lnTo>
                    <a:pt x="26" y="19"/>
                  </a:lnTo>
                  <a:lnTo>
                    <a:pt x="24" y="17"/>
                  </a:lnTo>
                  <a:lnTo>
                    <a:pt x="23" y="15"/>
                  </a:lnTo>
                  <a:lnTo>
                    <a:pt x="20" y="14"/>
                  </a:lnTo>
                  <a:lnTo>
                    <a:pt x="18" y="12"/>
                  </a:lnTo>
                  <a:lnTo>
                    <a:pt x="16" y="10"/>
                  </a:lnTo>
                  <a:lnTo>
                    <a:pt x="14" y="9"/>
                  </a:lnTo>
                  <a:lnTo>
                    <a:pt x="12" y="6"/>
                  </a:lnTo>
                  <a:lnTo>
                    <a:pt x="9" y="5"/>
                  </a:lnTo>
                  <a:lnTo>
                    <a:pt x="8" y="4"/>
                  </a:lnTo>
                  <a:lnTo>
                    <a:pt x="6" y="2"/>
                  </a:lnTo>
                  <a:lnTo>
                    <a:pt x="5" y="1"/>
                  </a:lnTo>
                  <a:lnTo>
                    <a:pt x="3" y="0"/>
                  </a:lnTo>
                  <a:lnTo>
                    <a:pt x="2" y="0"/>
                  </a:lnTo>
                </a:path>
              </a:pathLst>
            </a:custGeom>
            <a:noFill/>
            <a:ln w="12700" cap="rnd">
              <a:solidFill>
                <a:srgbClr val="000000"/>
              </a:solidFill>
              <a:round/>
              <a:headEnd/>
              <a:tailEnd/>
            </a:ln>
          </p:spPr>
          <p:txBody>
            <a:bodyPr/>
            <a:lstStyle/>
            <a:p>
              <a:endParaRPr lang="en-US">
                <a:solidFill>
                  <a:srgbClr val="000000"/>
                </a:solidFill>
              </a:endParaRPr>
            </a:p>
          </p:txBody>
        </p:sp>
        <p:sp>
          <p:nvSpPr>
            <p:cNvPr id="28791" name="Freeform 695"/>
            <p:cNvSpPr>
              <a:spLocks/>
            </p:cNvSpPr>
            <p:nvPr/>
          </p:nvSpPr>
          <p:spPr bwMode="auto">
            <a:xfrm>
              <a:off x="4968" y="2329"/>
              <a:ext cx="4" cy="5"/>
            </a:xfrm>
            <a:custGeom>
              <a:avLst/>
              <a:gdLst>
                <a:gd name="T0" fmla="*/ 0 w 4"/>
                <a:gd name="T1" fmla="*/ 0 h 5"/>
                <a:gd name="T2" fmla="*/ 0 w 4"/>
                <a:gd name="T3" fmla="*/ 0 h 5"/>
                <a:gd name="T4" fmla="*/ 1 w 4"/>
                <a:gd name="T5" fmla="*/ 1 h 5"/>
                <a:gd name="T6" fmla="*/ 1 w 4"/>
                <a:gd name="T7" fmla="*/ 1 h 5"/>
                <a:gd name="T8" fmla="*/ 2 w 4"/>
                <a:gd name="T9" fmla="*/ 1 h 5"/>
                <a:gd name="T10" fmla="*/ 2 w 4"/>
                <a:gd name="T11" fmla="*/ 2 h 5"/>
                <a:gd name="T12" fmla="*/ 2 w 4"/>
                <a:gd name="T13" fmla="*/ 2 h 5"/>
                <a:gd name="T14" fmla="*/ 2 w 4"/>
                <a:gd name="T15" fmla="*/ 2 h 5"/>
                <a:gd name="T16" fmla="*/ 3 w 4"/>
                <a:gd name="T17" fmla="*/ 3 h 5"/>
                <a:gd name="T18" fmla="*/ 3 w 4"/>
                <a:gd name="T19" fmla="*/ 3 h 5"/>
                <a:gd name="T20" fmla="*/ 3 w 4"/>
                <a:gd name="T21" fmla="*/ 4 h 5"/>
                <a:gd name="T22" fmla="*/ 2 w 4"/>
                <a:gd name="T23" fmla="*/ 4 h 5"/>
                <a:gd name="T24" fmla="*/ 2 w 4"/>
                <a:gd name="T25" fmla="*/ 4 h 5"/>
                <a:gd name="T26" fmla="*/ 2 w 4"/>
                <a:gd name="T27" fmla="*/ 4 h 5"/>
                <a:gd name="T28" fmla="*/ 2 w 4"/>
                <a:gd name="T29" fmla="*/ 3 h 5"/>
                <a:gd name="T30" fmla="*/ 1 w 4"/>
                <a:gd name="T31" fmla="*/ 3 h 5"/>
                <a:gd name="T32" fmla="*/ 1 w 4"/>
                <a:gd name="T33" fmla="*/ 3 h 5"/>
                <a:gd name="T34" fmla="*/ 1 w 4"/>
                <a:gd name="T35" fmla="*/ 2 h 5"/>
                <a:gd name="T36" fmla="*/ 1 w 4"/>
                <a:gd name="T37" fmla="*/ 2 h 5"/>
                <a:gd name="T38" fmla="*/ 1 w 4"/>
                <a:gd name="T39" fmla="*/ 2 h 5"/>
                <a:gd name="T40" fmla="*/ 0 w 4"/>
                <a:gd name="T41" fmla="*/ 2 h 5"/>
                <a:gd name="T42" fmla="*/ 0 w 4"/>
                <a:gd name="T43" fmla="*/ 2 h 5"/>
                <a:gd name="T44" fmla="*/ 0 w 4"/>
                <a:gd name="T45" fmla="*/ 1 h 5"/>
                <a:gd name="T46" fmla="*/ 0 w 4"/>
                <a:gd name="T47" fmla="*/ 1 h 5"/>
                <a:gd name="T48" fmla="*/ 0 w 4"/>
                <a:gd name="T49" fmla="*/ 1 h 5"/>
                <a:gd name="T50" fmla="*/ 0 w 4"/>
                <a:gd name="T51" fmla="*/ 0 h 5"/>
                <a:gd name="T52" fmla="*/ 0 w 4"/>
                <a:gd name="T53" fmla="*/ 0 h 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
                <a:gd name="T82" fmla="*/ 0 h 5"/>
                <a:gd name="T83" fmla="*/ 4 w 4"/>
                <a:gd name="T84" fmla="*/ 5 h 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 h="5">
                  <a:moveTo>
                    <a:pt x="0" y="0"/>
                  </a:moveTo>
                  <a:lnTo>
                    <a:pt x="0" y="0"/>
                  </a:lnTo>
                  <a:lnTo>
                    <a:pt x="1" y="1"/>
                  </a:lnTo>
                  <a:lnTo>
                    <a:pt x="2" y="1"/>
                  </a:lnTo>
                  <a:lnTo>
                    <a:pt x="2" y="2"/>
                  </a:lnTo>
                  <a:lnTo>
                    <a:pt x="3" y="3"/>
                  </a:lnTo>
                  <a:lnTo>
                    <a:pt x="3" y="4"/>
                  </a:lnTo>
                  <a:lnTo>
                    <a:pt x="2" y="4"/>
                  </a:lnTo>
                  <a:lnTo>
                    <a:pt x="2" y="3"/>
                  </a:lnTo>
                  <a:lnTo>
                    <a:pt x="1" y="3"/>
                  </a:lnTo>
                  <a:lnTo>
                    <a:pt x="1" y="2"/>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792" name="Freeform 696"/>
            <p:cNvSpPr>
              <a:spLocks/>
            </p:cNvSpPr>
            <p:nvPr/>
          </p:nvSpPr>
          <p:spPr bwMode="auto">
            <a:xfrm>
              <a:off x="4968" y="2329"/>
              <a:ext cx="9" cy="10"/>
            </a:xfrm>
            <a:custGeom>
              <a:avLst/>
              <a:gdLst>
                <a:gd name="T0" fmla="*/ 0 w 9"/>
                <a:gd name="T1" fmla="*/ 0 h 10"/>
                <a:gd name="T2" fmla="*/ 0 w 9"/>
                <a:gd name="T3" fmla="*/ 0 h 10"/>
                <a:gd name="T4" fmla="*/ 1 w 9"/>
                <a:gd name="T5" fmla="*/ 1 h 10"/>
                <a:gd name="T6" fmla="*/ 2 w 9"/>
                <a:gd name="T7" fmla="*/ 2 h 10"/>
                <a:gd name="T8" fmla="*/ 3 w 9"/>
                <a:gd name="T9" fmla="*/ 2 h 10"/>
                <a:gd name="T10" fmla="*/ 4 w 9"/>
                <a:gd name="T11" fmla="*/ 3 h 10"/>
                <a:gd name="T12" fmla="*/ 5 w 9"/>
                <a:gd name="T13" fmla="*/ 4 h 10"/>
                <a:gd name="T14" fmla="*/ 6 w 9"/>
                <a:gd name="T15" fmla="*/ 5 h 10"/>
                <a:gd name="T16" fmla="*/ 7 w 9"/>
                <a:gd name="T17" fmla="*/ 5 h 10"/>
                <a:gd name="T18" fmla="*/ 8 w 9"/>
                <a:gd name="T19" fmla="*/ 7 h 10"/>
                <a:gd name="T20" fmla="*/ 7 w 9"/>
                <a:gd name="T21" fmla="*/ 8 h 10"/>
                <a:gd name="T22" fmla="*/ 7 w 9"/>
                <a:gd name="T23" fmla="*/ 8 h 10"/>
                <a:gd name="T24" fmla="*/ 7 w 9"/>
                <a:gd name="T25" fmla="*/ 8 h 10"/>
                <a:gd name="T26" fmla="*/ 7 w 9"/>
                <a:gd name="T27" fmla="*/ 9 h 10"/>
                <a:gd name="T28" fmla="*/ 6 w 9"/>
                <a:gd name="T29" fmla="*/ 8 h 10"/>
                <a:gd name="T30" fmla="*/ 5 w 9"/>
                <a:gd name="T31" fmla="*/ 8 h 10"/>
                <a:gd name="T32" fmla="*/ 4 w 9"/>
                <a:gd name="T33" fmla="*/ 7 h 10"/>
                <a:gd name="T34" fmla="*/ 3 w 9"/>
                <a:gd name="T35" fmla="*/ 6 h 10"/>
                <a:gd name="T36" fmla="*/ 2 w 9"/>
                <a:gd name="T37" fmla="*/ 5 h 10"/>
                <a:gd name="T38" fmla="*/ 1 w 9"/>
                <a:gd name="T39" fmla="*/ 5 h 10"/>
                <a:gd name="T40" fmla="*/ 1 w 9"/>
                <a:gd name="T41" fmla="*/ 5 h 10"/>
                <a:gd name="T42" fmla="*/ 1 w 9"/>
                <a:gd name="T43" fmla="*/ 5 h 10"/>
                <a:gd name="T44" fmla="*/ 1 w 9"/>
                <a:gd name="T45" fmla="*/ 4 h 10"/>
                <a:gd name="T46" fmla="*/ 1 w 9"/>
                <a:gd name="T47" fmla="*/ 3 h 10"/>
                <a:gd name="T48" fmla="*/ 0 w 9"/>
                <a:gd name="T49" fmla="*/ 3 h 10"/>
                <a:gd name="T50" fmla="*/ 0 w 9"/>
                <a:gd name="T51" fmla="*/ 2 h 10"/>
                <a:gd name="T52" fmla="*/ 0 w 9"/>
                <a:gd name="T53" fmla="*/ 1 h 10"/>
                <a:gd name="T54" fmla="*/ 0 w 9"/>
                <a:gd name="T55" fmla="*/ 0 h 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
                <a:gd name="T85" fmla="*/ 0 h 10"/>
                <a:gd name="T86" fmla="*/ 9 w 9"/>
                <a:gd name="T87" fmla="*/ 10 h 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 h="10">
                  <a:moveTo>
                    <a:pt x="0" y="0"/>
                  </a:moveTo>
                  <a:lnTo>
                    <a:pt x="0" y="0"/>
                  </a:lnTo>
                  <a:lnTo>
                    <a:pt x="1" y="1"/>
                  </a:lnTo>
                  <a:lnTo>
                    <a:pt x="2" y="2"/>
                  </a:lnTo>
                  <a:lnTo>
                    <a:pt x="3" y="2"/>
                  </a:lnTo>
                  <a:lnTo>
                    <a:pt x="4" y="3"/>
                  </a:lnTo>
                  <a:lnTo>
                    <a:pt x="5" y="4"/>
                  </a:lnTo>
                  <a:lnTo>
                    <a:pt x="6" y="5"/>
                  </a:lnTo>
                  <a:lnTo>
                    <a:pt x="7" y="5"/>
                  </a:lnTo>
                  <a:lnTo>
                    <a:pt x="8" y="7"/>
                  </a:lnTo>
                  <a:lnTo>
                    <a:pt x="7" y="8"/>
                  </a:lnTo>
                  <a:lnTo>
                    <a:pt x="7" y="9"/>
                  </a:lnTo>
                  <a:lnTo>
                    <a:pt x="6" y="8"/>
                  </a:lnTo>
                  <a:lnTo>
                    <a:pt x="5" y="8"/>
                  </a:lnTo>
                  <a:lnTo>
                    <a:pt x="4" y="7"/>
                  </a:lnTo>
                  <a:lnTo>
                    <a:pt x="3" y="6"/>
                  </a:lnTo>
                  <a:lnTo>
                    <a:pt x="2" y="5"/>
                  </a:lnTo>
                  <a:lnTo>
                    <a:pt x="1" y="5"/>
                  </a:lnTo>
                  <a:lnTo>
                    <a:pt x="1" y="4"/>
                  </a:lnTo>
                  <a:lnTo>
                    <a:pt x="1" y="3"/>
                  </a:lnTo>
                  <a:lnTo>
                    <a:pt x="0" y="3"/>
                  </a:lnTo>
                  <a:lnTo>
                    <a:pt x="0" y="2"/>
                  </a:lnTo>
                  <a:lnTo>
                    <a:pt x="0" y="1"/>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93" name="Freeform 697"/>
            <p:cNvSpPr>
              <a:spLocks/>
            </p:cNvSpPr>
            <p:nvPr/>
          </p:nvSpPr>
          <p:spPr bwMode="auto">
            <a:xfrm>
              <a:off x="4969" y="2337"/>
              <a:ext cx="6" cy="5"/>
            </a:xfrm>
            <a:custGeom>
              <a:avLst/>
              <a:gdLst>
                <a:gd name="T0" fmla="*/ 2 w 6"/>
                <a:gd name="T1" fmla="*/ 1 h 5"/>
                <a:gd name="T2" fmla="*/ 2 w 6"/>
                <a:gd name="T3" fmla="*/ 1 h 5"/>
                <a:gd name="T4" fmla="*/ 3 w 6"/>
                <a:gd name="T5" fmla="*/ 1 h 5"/>
                <a:gd name="T6" fmla="*/ 3 w 6"/>
                <a:gd name="T7" fmla="*/ 1 h 5"/>
                <a:gd name="T8" fmla="*/ 3 w 6"/>
                <a:gd name="T9" fmla="*/ 2 h 5"/>
                <a:gd name="T10" fmla="*/ 4 w 6"/>
                <a:gd name="T11" fmla="*/ 2 h 5"/>
                <a:gd name="T12" fmla="*/ 4 w 6"/>
                <a:gd name="T13" fmla="*/ 4 h 5"/>
                <a:gd name="T14" fmla="*/ 5 w 6"/>
                <a:gd name="T15" fmla="*/ 4 h 5"/>
                <a:gd name="T16" fmla="*/ 5 w 6"/>
                <a:gd name="T17" fmla="*/ 4 h 5"/>
                <a:gd name="T18" fmla="*/ 4 w 6"/>
                <a:gd name="T19" fmla="*/ 4 h 5"/>
                <a:gd name="T20" fmla="*/ 3 w 6"/>
                <a:gd name="T21" fmla="*/ 4 h 5"/>
                <a:gd name="T22" fmla="*/ 3 w 6"/>
                <a:gd name="T23" fmla="*/ 3 h 5"/>
                <a:gd name="T24" fmla="*/ 2 w 6"/>
                <a:gd name="T25" fmla="*/ 2 h 5"/>
                <a:gd name="T26" fmla="*/ 1 w 6"/>
                <a:gd name="T27" fmla="*/ 2 h 5"/>
                <a:gd name="T28" fmla="*/ 0 w 6"/>
                <a:gd name="T29" fmla="*/ 1 h 5"/>
                <a:gd name="T30" fmla="*/ 0 w 6"/>
                <a:gd name="T31" fmla="*/ 0 h 5"/>
                <a:gd name="T32" fmla="*/ 2 w 6"/>
                <a:gd name="T33" fmla="*/ 1 h 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5"/>
                <a:gd name="T53" fmla="*/ 6 w 6"/>
                <a:gd name="T54" fmla="*/ 5 h 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5">
                  <a:moveTo>
                    <a:pt x="2" y="1"/>
                  </a:moveTo>
                  <a:lnTo>
                    <a:pt x="2" y="1"/>
                  </a:lnTo>
                  <a:lnTo>
                    <a:pt x="3" y="1"/>
                  </a:lnTo>
                  <a:lnTo>
                    <a:pt x="3" y="2"/>
                  </a:lnTo>
                  <a:lnTo>
                    <a:pt x="4" y="2"/>
                  </a:lnTo>
                  <a:lnTo>
                    <a:pt x="4" y="4"/>
                  </a:lnTo>
                  <a:lnTo>
                    <a:pt x="5" y="4"/>
                  </a:lnTo>
                  <a:lnTo>
                    <a:pt x="4" y="4"/>
                  </a:lnTo>
                  <a:lnTo>
                    <a:pt x="3" y="4"/>
                  </a:lnTo>
                  <a:lnTo>
                    <a:pt x="3" y="3"/>
                  </a:lnTo>
                  <a:lnTo>
                    <a:pt x="2" y="2"/>
                  </a:lnTo>
                  <a:lnTo>
                    <a:pt x="1" y="2"/>
                  </a:lnTo>
                  <a:lnTo>
                    <a:pt x="0" y="1"/>
                  </a:lnTo>
                  <a:lnTo>
                    <a:pt x="0" y="0"/>
                  </a:lnTo>
                  <a:lnTo>
                    <a:pt x="2" y="1"/>
                  </a:lnTo>
                </a:path>
              </a:pathLst>
            </a:custGeom>
            <a:solidFill>
              <a:srgbClr val="000000"/>
            </a:solidFill>
            <a:ln w="12700" cap="rnd">
              <a:noFill/>
              <a:round/>
              <a:headEnd/>
              <a:tailEnd/>
            </a:ln>
          </p:spPr>
          <p:txBody>
            <a:bodyPr/>
            <a:lstStyle/>
            <a:p>
              <a:endParaRPr lang="en-US">
                <a:solidFill>
                  <a:srgbClr val="000000"/>
                </a:solidFill>
              </a:endParaRPr>
            </a:p>
          </p:txBody>
        </p:sp>
        <p:sp>
          <p:nvSpPr>
            <p:cNvPr id="28794" name="Freeform 698"/>
            <p:cNvSpPr>
              <a:spLocks/>
            </p:cNvSpPr>
            <p:nvPr/>
          </p:nvSpPr>
          <p:spPr bwMode="auto">
            <a:xfrm>
              <a:off x="4969" y="2337"/>
              <a:ext cx="11" cy="10"/>
            </a:xfrm>
            <a:custGeom>
              <a:avLst/>
              <a:gdLst>
                <a:gd name="T0" fmla="*/ 4 w 11"/>
                <a:gd name="T1" fmla="*/ 2 h 10"/>
                <a:gd name="T2" fmla="*/ 4 w 11"/>
                <a:gd name="T3" fmla="*/ 2 h 10"/>
                <a:gd name="T4" fmla="*/ 5 w 11"/>
                <a:gd name="T5" fmla="*/ 2 h 10"/>
                <a:gd name="T6" fmla="*/ 5 w 11"/>
                <a:gd name="T7" fmla="*/ 2 h 10"/>
                <a:gd name="T8" fmla="*/ 6 w 11"/>
                <a:gd name="T9" fmla="*/ 3 h 10"/>
                <a:gd name="T10" fmla="*/ 7 w 11"/>
                <a:gd name="T11" fmla="*/ 4 h 10"/>
                <a:gd name="T12" fmla="*/ 8 w 11"/>
                <a:gd name="T13" fmla="*/ 5 h 10"/>
                <a:gd name="T14" fmla="*/ 8 w 11"/>
                <a:gd name="T15" fmla="*/ 8 h 10"/>
                <a:gd name="T16" fmla="*/ 10 w 11"/>
                <a:gd name="T17" fmla="*/ 9 h 10"/>
                <a:gd name="T18" fmla="*/ 9 w 11"/>
                <a:gd name="T19" fmla="*/ 9 h 10"/>
                <a:gd name="T20" fmla="*/ 8 w 11"/>
                <a:gd name="T21" fmla="*/ 9 h 10"/>
                <a:gd name="T22" fmla="*/ 7 w 11"/>
                <a:gd name="T23" fmla="*/ 8 h 10"/>
                <a:gd name="T24" fmla="*/ 5 w 11"/>
                <a:gd name="T25" fmla="*/ 7 h 10"/>
                <a:gd name="T26" fmla="*/ 3 w 11"/>
                <a:gd name="T27" fmla="*/ 5 h 10"/>
                <a:gd name="T28" fmla="*/ 2 w 11"/>
                <a:gd name="T29" fmla="*/ 4 h 10"/>
                <a:gd name="T30" fmla="*/ 1 w 11"/>
                <a:gd name="T31" fmla="*/ 2 h 10"/>
                <a:gd name="T32" fmla="*/ 0 w 11"/>
                <a:gd name="T33" fmla="*/ 0 h 10"/>
                <a:gd name="T34" fmla="*/ 4 w 11"/>
                <a:gd name="T35" fmla="*/ 2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
                <a:gd name="T55" fmla="*/ 0 h 10"/>
                <a:gd name="T56" fmla="*/ 11 w 11"/>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 h="10">
                  <a:moveTo>
                    <a:pt x="4" y="2"/>
                  </a:moveTo>
                  <a:lnTo>
                    <a:pt x="4" y="2"/>
                  </a:lnTo>
                  <a:lnTo>
                    <a:pt x="5" y="2"/>
                  </a:lnTo>
                  <a:lnTo>
                    <a:pt x="6" y="3"/>
                  </a:lnTo>
                  <a:lnTo>
                    <a:pt x="7" y="4"/>
                  </a:lnTo>
                  <a:lnTo>
                    <a:pt x="8" y="5"/>
                  </a:lnTo>
                  <a:lnTo>
                    <a:pt x="8" y="8"/>
                  </a:lnTo>
                  <a:lnTo>
                    <a:pt x="10" y="9"/>
                  </a:lnTo>
                  <a:lnTo>
                    <a:pt x="9" y="9"/>
                  </a:lnTo>
                  <a:lnTo>
                    <a:pt x="8" y="9"/>
                  </a:lnTo>
                  <a:lnTo>
                    <a:pt x="7" y="8"/>
                  </a:lnTo>
                  <a:lnTo>
                    <a:pt x="5" y="7"/>
                  </a:lnTo>
                  <a:lnTo>
                    <a:pt x="3" y="5"/>
                  </a:lnTo>
                  <a:lnTo>
                    <a:pt x="2" y="4"/>
                  </a:lnTo>
                  <a:lnTo>
                    <a:pt x="1" y="2"/>
                  </a:lnTo>
                  <a:lnTo>
                    <a:pt x="0" y="0"/>
                  </a:lnTo>
                  <a:lnTo>
                    <a:pt x="4" y="2"/>
                  </a:lnTo>
                </a:path>
              </a:pathLst>
            </a:custGeom>
            <a:noFill/>
            <a:ln w="12700" cap="rnd">
              <a:solidFill>
                <a:srgbClr val="000000"/>
              </a:solidFill>
              <a:round/>
              <a:headEnd/>
              <a:tailEnd/>
            </a:ln>
          </p:spPr>
          <p:txBody>
            <a:bodyPr/>
            <a:lstStyle/>
            <a:p>
              <a:endParaRPr lang="en-US">
                <a:solidFill>
                  <a:srgbClr val="000000"/>
                </a:solidFill>
              </a:endParaRPr>
            </a:p>
          </p:txBody>
        </p:sp>
        <p:sp>
          <p:nvSpPr>
            <p:cNvPr id="28795" name="Freeform 699"/>
            <p:cNvSpPr>
              <a:spLocks/>
            </p:cNvSpPr>
            <p:nvPr/>
          </p:nvSpPr>
          <p:spPr bwMode="auto">
            <a:xfrm>
              <a:off x="4971" y="2344"/>
              <a:ext cx="5" cy="5"/>
            </a:xfrm>
            <a:custGeom>
              <a:avLst/>
              <a:gdLst>
                <a:gd name="T0" fmla="*/ 0 w 5"/>
                <a:gd name="T1" fmla="*/ 0 h 5"/>
                <a:gd name="T2" fmla="*/ 4 w 5"/>
                <a:gd name="T3" fmla="*/ 2 h 5"/>
                <a:gd name="T4" fmla="*/ 4 w 5"/>
                <a:gd name="T5" fmla="*/ 3 h 5"/>
                <a:gd name="T6" fmla="*/ 4 w 5"/>
                <a:gd name="T7" fmla="*/ 4 h 5"/>
                <a:gd name="T8" fmla="*/ 4 w 5"/>
                <a:gd name="T9" fmla="*/ 4 h 5"/>
                <a:gd name="T10" fmla="*/ 4 w 5"/>
                <a:gd name="T11" fmla="*/ 4 h 5"/>
                <a:gd name="T12" fmla="*/ 3 w 5"/>
                <a:gd name="T13" fmla="*/ 3 h 5"/>
                <a:gd name="T14" fmla="*/ 2 w 5"/>
                <a:gd name="T15" fmla="*/ 3 h 5"/>
                <a:gd name="T16" fmla="*/ 1 w 5"/>
                <a:gd name="T17" fmla="*/ 2 h 5"/>
                <a:gd name="T18" fmla="*/ 0 w 5"/>
                <a:gd name="T19" fmla="*/ 2 h 5"/>
                <a:gd name="T20" fmla="*/ 0 w 5"/>
                <a:gd name="T21" fmla="*/ 1 h 5"/>
                <a:gd name="T22" fmla="*/ 0 w 5"/>
                <a:gd name="T23" fmla="*/ 0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0" y="0"/>
                  </a:moveTo>
                  <a:lnTo>
                    <a:pt x="4" y="2"/>
                  </a:lnTo>
                  <a:lnTo>
                    <a:pt x="4" y="3"/>
                  </a:lnTo>
                  <a:lnTo>
                    <a:pt x="4" y="4"/>
                  </a:lnTo>
                  <a:lnTo>
                    <a:pt x="3" y="3"/>
                  </a:lnTo>
                  <a:lnTo>
                    <a:pt x="2" y="3"/>
                  </a:lnTo>
                  <a:lnTo>
                    <a:pt x="1" y="2"/>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796" name="Freeform 700"/>
            <p:cNvSpPr>
              <a:spLocks/>
            </p:cNvSpPr>
            <p:nvPr/>
          </p:nvSpPr>
          <p:spPr bwMode="auto">
            <a:xfrm>
              <a:off x="4971" y="2344"/>
              <a:ext cx="10" cy="9"/>
            </a:xfrm>
            <a:custGeom>
              <a:avLst/>
              <a:gdLst>
                <a:gd name="T0" fmla="*/ 0 w 10"/>
                <a:gd name="T1" fmla="*/ 0 h 9"/>
                <a:gd name="T2" fmla="*/ 8 w 10"/>
                <a:gd name="T3" fmla="*/ 3 h 9"/>
                <a:gd name="T4" fmla="*/ 8 w 10"/>
                <a:gd name="T5" fmla="*/ 6 h 9"/>
                <a:gd name="T6" fmla="*/ 9 w 10"/>
                <a:gd name="T7" fmla="*/ 7 h 9"/>
                <a:gd name="T8" fmla="*/ 9 w 10"/>
                <a:gd name="T9" fmla="*/ 8 h 9"/>
                <a:gd name="T10" fmla="*/ 8 w 10"/>
                <a:gd name="T11" fmla="*/ 7 h 9"/>
                <a:gd name="T12" fmla="*/ 6 w 10"/>
                <a:gd name="T13" fmla="*/ 6 h 9"/>
                <a:gd name="T14" fmla="*/ 4 w 10"/>
                <a:gd name="T15" fmla="*/ 6 h 9"/>
                <a:gd name="T16" fmla="*/ 2 w 10"/>
                <a:gd name="T17" fmla="*/ 5 h 9"/>
                <a:gd name="T18" fmla="*/ 1 w 10"/>
                <a:gd name="T19" fmla="*/ 3 h 9"/>
                <a:gd name="T20" fmla="*/ 0 w 10"/>
                <a:gd name="T21" fmla="*/ 2 h 9"/>
                <a:gd name="T22" fmla="*/ 0 w 10"/>
                <a:gd name="T23" fmla="*/ 0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9"/>
                <a:gd name="T38" fmla="*/ 10 w 10"/>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9">
                  <a:moveTo>
                    <a:pt x="0" y="0"/>
                  </a:moveTo>
                  <a:lnTo>
                    <a:pt x="8" y="3"/>
                  </a:lnTo>
                  <a:lnTo>
                    <a:pt x="8" y="6"/>
                  </a:lnTo>
                  <a:lnTo>
                    <a:pt x="9" y="7"/>
                  </a:lnTo>
                  <a:lnTo>
                    <a:pt x="9" y="8"/>
                  </a:lnTo>
                  <a:lnTo>
                    <a:pt x="8" y="7"/>
                  </a:lnTo>
                  <a:lnTo>
                    <a:pt x="6" y="6"/>
                  </a:lnTo>
                  <a:lnTo>
                    <a:pt x="4" y="6"/>
                  </a:lnTo>
                  <a:lnTo>
                    <a:pt x="2" y="5"/>
                  </a:lnTo>
                  <a:lnTo>
                    <a:pt x="1" y="3"/>
                  </a:lnTo>
                  <a:lnTo>
                    <a:pt x="0" y="2"/>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97" name="Freeform 701"/>
            <p:cNvSpPr>
              <a:spLocks/>
            </p:cNvSpPr>
            <p:nvPr/>
          </p:nvSpPr>
          <p:spPr bwMode="auto">
            <a:xfrm>
              <a:off x="4973" y="2351"/>
              <a:ext cx="5" cy="2"/>
            </a:xfrm>
            <a:custGeom>
              <a:avLst/>
              <a:gdLst>
                <a:gd name="T0" fmla="*/ 0 w 5"/>
                <a:gd name="T1" fmla="*/ 0 h 2"/>
                <a:gd name="T2" fmla="*/ 4 w 5"/>
                <a:gd name="T3" fmla="*/ 0 h 2"/>
                <a:gd name="T4" fmla="*/ 4 w 5"/>
                <a:gd name="T5" fmla="*/ 1 h 2"/>
                <a:gd name="T6" fmla="*/ 4 w 5"/>
                <a:gd name="T7" fmla="*/ 1 h 2"/>
                <a:gd name="T8" fmla="*/ 4 w 5"/>
                <a:gd name="T9" fmla="*/ 1 h 2"/>
                <a:gd name="T10" fmla="*/ 3 w 5"/>
                <a:gd name="T11" fmla="*/ 1 h 2"/>
                <a:gd name="T12" fmla="*/ 2 w 5"/>
                <a:gd name="T13" fmla="*/ 1 h 2"/>
                <a:gd name="T14" fmla="*/ 1 w 5"/>
                <a:gd name="T15" fmla="*/ 1 h 2"/>
                <a:gd name="T16" fmla="*/ 1 w 5"/>
                <a:gd name="T17" fmla="*/ 1 h 2"/>
                <a:gd name="T18" fmla="*/ 0 w 5"/>
                <a:gd name="T19" fmla="*/ 0 h 2"/>
                <a:gd name="T20" fmla="*/ 0 w 5"/>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2"/>
                <a:gd name="T35" fmla="*/ 5 w 5"/>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2">
                  <a:moveTo>
                    <a:pt x="0" y="0"/>
                  </a:moveTo>
                  <a:lnTo>
                    <a:pt x="4" y="0"/>
                  </a:lnTo>
                  <a:lnTo>
                    <a:pt x="4" y="1"/>
                  </a:lnTo>
                  <a:lnTo>
                    <a:pt x="3" y="1"/>
                  </a:lnTo>
                  <a:lnTo>
                    <a:pt x="2" y="1"/>
                  </a:lnTo>
                  <a:lnTo>
                    <a:pt x="1"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798" name="Freeform 702"/>
            <p:cNvSpPr>
              <a:spLocks/>
            </p:cNvSpPr>
            <p:nvPr/>
          </p:nvSpPr>
          <p:spPr bwMode="auto">
            <a:xfrm>
              <a:off x="4973" y="2351"/>
              <a:ext cx="10" cy="7"/>
            </a:xfrm>
            <a:custGeom>
              <a:avLst/>
              <a:gdLst>
                <a:gd name="T0" fmla="*/ 0 w 10"/>
                <a:gd name="T1" fmla="*/ 0 h 7"/>
                <a:gd name="T2" fmla="*/ 8 w 10"/>
                <a:gd name="T3" fmla="*/ 3 h 7"/>
                <a:gd name="T4" fmla="*/ 9 w 10"/>
                <a:gd name="T5" fmla="*/ 4 h 7"/>
                <a:gd name="T6" fmla="*/ 9 w 10"/>
                <a:gd name="T7" fmla="*/ 6 h 7"/>
                <a:gd name="T8" fmla="*/ 8 w 10"/>
                <a:gd name="T9" fmla="*/ 6 h 7"/>
                <a:gd name="T10" fmla="*/ 7 w 10"/>
                <a:gd name="T11" fmla="*/ 6 h 7"/>
                <a:gd name="T12" fmla="*/ 5 w 10"/>
                <a:gd name="T13" fmla="*/ 5 h 7"/>
                <a:gd name="T14" fmla="*/ 3 w 10"/>
                <a:gd name="T15" fmla="*/ 4 h 7"/>
                <a:gd name="T16" fmla="*/ 2 w 10"/>
                <a:gd name="T17" fmla="*/ 3 h 7"/>
                <a:gd name="T18" fmla="*/ 0 w 10"/>
                <a:gd name="T19" fmla="*/ 2 h 7"/>
                <a:gd name="T20" fmla="*/ 0 w 10"/>
                <a:gd name="T21" fmla="*/ 0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7"/>
                <a:gd name="T35" fmla="*/ 10 w 10"/>
                <a:gd name="T36" fmla="*/ 7 h 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7">
                  <a:moveTo>
                    <a:pt x="0" y="0"/>
                  </a:moveTo>
                  <a:lnTo>
                    <a:pt x="8" y="3"/>
                  </a:lnTo>
                  <a:lnTo>
                    <a:pt x="9" y="4"/>
                  </a:lnTo>
                  <a:lnTo>
                    <a:pt x="9" y="6"/>
                  </a:lnTo>
                  <a:lnTo>
                    <a:pt x="8" y="6"/>
                  </a:lnTo>
                  <a:lnTo>
                    <a:pt x="7" y="6"/>
                  </a:lnTo>
                  <a:lnTo>
                    <a:pt x="5" y="5"/>
                  </a:lnTo>
                  <a:lnTo>
                    <a:pt x="3" y="4"/>
                  </a:lnTo>
                  <a:lnTo>
                    <a:pt x="2" y="3"/>
                  </a:lnTo>
                  <a:lnTo>
                    <a:pt x="0" y="2"/>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799" name="Freeform 703"/>
            <p:cNvSpPr>
              <a:spLocks/>
            </p:cNvSpPr>
            <p:nvPr/>
          </p:nvSpPr>
          <p:spPr bwMode="auto">
            <a:xfrm>
              <a:off x="4974" y="2356"/>
              <a:ext cx="5" cy="3"/>
            </a:xfrm>
            <a:custGeom>
              <a:avLst/>
              <a:gdLst>
                <a:gd name="T0" fmla="*/ 0 w 5"/>
                <a:gd name="T1" fmla="*/ 2 h 3"/>
                <a:gd name="T2" fmla="*/ 1 w 5"/>
                <a:gd name="T3" fmla="*/ 2 h 3"/>
                <a:gd name="T4" fmla="*/ 2 w 5"/>
                <a:gd name="T5" fmla="*/ 1 h 3"/>
                <a:gd name="T6" fmla="*/ 3 w 5"/>
                <a:gd name="T7" fmla="*/ 1 h 3"/>
                <a:gd name="T8" fmla="*/ 4 w 5"/>
                <a:gd name="T9" fmla="*/ 1 h 3"/>
                <a:gd name="T10" fmla="*/ 4 w 5"/>
                <a:gd name="T11" fmla="*/ 1 h 3"/>
                <a:gd name="T12" fmla="*/ 4 w 5"/>
                <a:gd name="T13" fmla="*/ 0 h 3"/>
                <a:gd name="T14" fmla="*/ 4 w 5"/>
                <a:gd name="T15" fmla="*/ 0 h 3"/>
                <a:gd name="T16" fmla="*/ 3 w 5"/>
                <a:gd name="T17" fmla="*/ 0 h 3"/>
                <a:gd name="T18" fmla="*/ 3 w 5"/>
                <a:gd name="T19" fmla="*/ 0 h 3"/>
                <a:gd name="T20" fmla="*/ 1 w 5"/>
                <a:gd name="T21" fmla="*/ 0 h 3"/>
                <a:gd name="T22" fmla="*/ 1 w 5"/>
                <a:gd name="T23" fmla="*/ 0 h 3"/>
                <a:gd name="T24" fmla="*/ 0 w 5"/>
                <a:gd name="T25" fmla="*/ 1 h 3"/>
                <a:gd name="T26" fmla="*/ 0 w 5"/>
                <a:gd name="T27" fmla="*/ 2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
                <a:gd name="T43" fmla="*/ 0 h 3"/>
                <a:gd name="T44" fmla="*/ 5 w 5"/>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 h="3">
                  <a:moveTo>
                    <a:pt x="0" y="2"/>
                  </a:moveTo>
                  <a:lnTo>
                    <a:pt x="1" y="2"/>
                  </a:lnTo>
                  <a:lnTo>
                    <a:pt x="2" y="1"/>
                  </a:lnTo>
                  <a:lnTo>
                    <a:pt x="3" y="1"/>
                  </a:lnTo>
                  <a:lnTo>
                    <a:pt x="4" y="1"/>
                  </a:lnTo>
                  <a:lnTo>
                    <a:pt x="4" y="0"/>
                  </a:lnTo>
                  <a:lnTo>
                    <a:pt x="3" y="0"/>
                  </a:lnTo>
                  <a:lnTo>
                    <a:pt x="1" y="0"/>
                  </a:lnTo>
                  <a:lnTo>
                    <a:pt x="0" y="1"/>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8800" name="Freeform 704"/>
            <p:cNvSpPr>
              <a:spLocks/>
            </p:cNvSpPr>
            <p:nvPr/>
          </p:nvSpPr>
          <p:spPr bwMode="auto">
            <a:xfrm>
              <a:off x="4974" y="2358"/>
              <a:ext cx="10" cy="4"/>
            </a:xfrm>
            <a:custGeom>
              <a:avLst/>
              <a:gdLst>
                <a:gd name="T0" fmla="*/ 0 w 10"/>
                <a:gd name="T1" fmla="*/ 0 h 4"/>
                <a:gd name="T2" fmla="*/ 0 w 10"/>
                <a:gd name="T3" fmla="*/ 0 h 4"/>
                <a:gd name="T4" fmla="*/ 2 w 10"/>
                <a:gd name="T5" fmla="*/ 0 h 4"/>
                <a:gd name="T6" fmla="*/ 4 w 10"/>
                <a:gd name="T7" fmla="*/ 1 h 4"/>
                <a:gd name="T8" fmla="*/ 7 w 10"/>
                <a:gd name="T9" fmla="*/ 1 h 4"/>
                <a:gd name="T10" fmla="*/ 8 w 10"/>
                <a:gd name="T11" fmla="*/ 1 h 4"/>
                <a:gd name="T12" fmla="*/ 9 w 10"/>
                <a:gd name="T13" fmla="*/ 2 h 4"/>
                <a:gd name="T14" fmla="*/ 9 w 10"/>
                <a:gd name="T15" fmla="*/ 2 h 4"/>
                <a:gd name="T16" fmla="*/ 8 w 10"/>
                <a:gd name="T17" fmla="*/ 2 h 4"/>
                <a:gd name="T18" fmla="*/ 7 w 10"/>
                <a:gd name="T19" fmla="*/ 3 h 4"/>
                <a:gd name="T20" fmla="*/ 6 w 10"/>
                <a:gd name="T21" fmla="*/ 3 h 4"/>
                <a:gd name="T22" fmla="*/ 3 w 10"/>
                <a:gd name="T23" fmla="*/ 3 h 4"/>
                <a:gd name="T24" fmla="*/ 2 w 10"/>
                <a:gd name="T25" fmla="*/ 2 h 4"/>
                <a:gd name="T26" fmla="*/ 1 w 10"/>
                <a:gd name="T27" fmla="*/ 2 h 4"/>
                <a:gd name="T28" fmla="*/ 0 w 10"/>
                <a:gd name="T29" fmla="*/ 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4"/>
                <a:gd name="T47" fmla="*/ 10 w 10"/>
                <a:gd name="T48" fmla="*/ 4 h 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4">
                  <a:moveTo>
                    <a:pt x="0" y="0"/>
                  </a:moveTo>
                  <a:lnTo>
                    <a:pt x="0" y="0"/>
                  </a:lnTo>
                  <a:lnTo>
                    <a:pt x="2" y="0"/>
                  </a:lnTo>
                  <a:lnTo>
                    <a:pt x="4" y="1"/>
                  </a:lnTo>
                  <a:lnTo>
                    <a:pt x="7" y="1"/>
                  </a:lnTo>
                  <a:lnTo>
                    <a:pt x="8" y="1"/>
                  </a:lnTo>
                  <a:lnTo>
                    <a:pt x="9" y="2"/>
                  </a:lnTo>
                  <a:lnTo>
                    <a:pt x="8" y="2"/>
                  </a:lnTo>
                  <a:lnTo>
                    <a:pt x="7" y="3"/>
                  </a:lnTo>
                  <a:lnTo>
                    <a:pt x="6" y="3"/>
                  </a:lnTo>
                  <a:lnTo>
                    <a:pt x="3" y="3"/>
                  </a:lnTo>
                  <a:lnTo>
                    <a:pt x="2" y="2"/>
                  </a:lnTo>
                  <a:lnTo>
                    <a:pt x="1" y="2"/>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801" name="Freeform 705"/>
            <p:cNvSpPr>
              <a:spLocks/>
            </p:cNvSpPr>
            <p:nvPr/>
          </p:nvSpPr>
          <p:spPr bwMode="auto">
            <a:xfrm>
              <a:off x="4977" y="2360"/>
              <a:ext cx="4" cy="2"/>
            </a:xfrm>
            <a:custGeom>
              <a:avLst/>
              <a:gdLst>
                <a:gd name="T0" fmla="*/ 0 w 4"/>
                <a:gd name="T1" fmla="*/ 0 h 2"/>
                <a:gd name="T2" fmla="*/ 2 w 4"/>
                <a:gd name="T3" fmla="*/ 1 h 2"/>
                <a:gd name="T4" fmla="*/ 2 w 4"/>
                <a:gd name="T5" fmla="*/ 1 h 2"/>
                <a:gd name="T6" fmla="*/ 3 w 4"/>
                <a:gd name="T7" fmla="*/ 1 h 2"/>
                <a:gd name="T8" fmla="*/ 3 w 4"/>
                <a:gd name="T9" fmla="*/ 0 h 2"/>
                <a:gd name="T10" fmla="*/ 3 w 4"/>
                <a:gd name="T11" fmla="*/ 0 h 2"/>
                <a:gd name="T12" fmla="*/ 2 w 4"/>
                <a:gd name="T13" fmla="*/ 0 h 2"/>
                <a:gd name="T14" fmla="*/ 1 w 4"/>
                <a:gd name="T15" fmla="*/ 0 h 2"/>
                <a:gd name="T16" fmla="*/ 0 w 4"/>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2"/>
                <a:gd name="T29" fmla="*/ 4 w 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2">
                  <a:moveTo>
                    <a:pt x="0" y="0"/>
                  </a:moveTo>
                  <a:lnTo>
                    <a:pt x="2" y="1"/>
                  </a:lnTo>
                  <a:lnTo>
                    <a:pt x="3" y="1"/>
                  </a:lnTo>
                  <a:lnTo>
                    <a:pt x="3" y="0"/>
                  </a:lnTo>
                  <a:lnTo>
                    <a:pt x="2" y="0"/>
                  </a:lnTo>
                  <a:lnTo>
                    <a:pt x="1"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02" name="Freeform 706"/>
            <p:cNvSpPr>
              <a:spLocks/>
            </p:cNvSpPr>
            <p:nvPr/>
          </p:nvSpPr>
          <p:spPr bwMode="auto">
            <a:xfrm>
              <a:off x="4977" y="2361"/>
              <a:ext cx="8" cy="5"/>
            </a:xfrm>
            <a:custGeom>
              <a:avLst/>
              <a:gdLst>
                <a:gd name="T0" fmla="*/ 0 w 8"/>
                <a:gd name="T1" fmla="*/ 2 h 5"/>
                <a:gd name="T2" fmla="*/ 5 w 8"/>
                <a:gd name="T3" fmla="*/ 0 h 5"/>
                <a:gd name="T4" fmla="*/ 5 w 8"/>
                <a:gd name="T5" fmla="*/ 1 h 5"/>
                <a:gd name="T6" fmla="*/ 6 w 8"/>
                <a:gd name="T7" fmla="*/ 2 h 5"/>
                <a:gd name="T8" fmla="*/ 7 w 8"/>
                <a:gd name="T9" fmla="*/ 2 h 5"/>
                <a:gd name="T10" fmla="*/ 7 w 8"/>
                <a:gd name="T11" fmla="*/ 3 h 5"/>
                <a:gd name="T12" fmla="*/ 5 w 8"/>
                <a:gd name="T13" fmla="*/ 4 h 5"/>
                <a:gd name="T14" fmla="*/ 2 w 8"/>
                <a:gd name="T15" fmla="*/ 4 h 5"/>
                <a:gd name="T16" fmla="*/ 0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2"/>
                  </a:moveTo>
                  <a:lnTo>
                    <a:pt x="5" y="0"/>
                  </a:lnTo>
                  <a:lnTo>
                    <a:pt x="5" y="1"/>
                  </a:lnTo>
                  <a:lnTo>
                    <a:pt x="6" y="2"/>
                  </a:lnTo>
                  <a:lnTo>
                    <a:pt x="7" y="2"/>
                  </a:lnTo>
                  <a:lnTo>
                    <a:pt x="7" y="3"/>
                  </a:lnTo>
                  <a:lnTo>
                    <a:pt x="5" y="4"/>
                  </a:lnTo>
                  <a:lnTo>
                    <a:pt x="2" y="4"/>
                  </a:lnTo>
                  <a:lnTo>
                    <a:pt x="0" y="2"/>
                  </a:lnTo>
                </a:path>
              </a:pathLst>
            </a:custGeom>
            <a:noFill/>
            <a:ln w="12700" cap="rnd">
              <a:solidFill>
                <a:srgbClr val="000000"/>
              </a:solidFill>
              <a:round/>
              <a:headEnd/>
              <a:tailEnd/>
            </a:ln>
          </p:spPr>
          <p:txBody>
            <a:bodyPr/>
            <a:lstStyle/>
            <a:p>
              <a:endParaRPr lang="en-US">
                <a:solidFill>
                  <a:srgbClr val="000000"/>
                </a:solidFill>
              </a:endParaRPr>
            </a:p>
          </p:txBody>
        </p:sp>
        <p:sp>
          <p:nvSpPr>
            <p:cNvPr id="28803" name="Freeform 707"/>
            <p:cNvSpPr>
              <a:spLocks/>
            </p:cNvSpPr>
            <p:nvPr/>
          </p:nvSpPr>
          <p:spPr bwMode="auto">
            <a:xfrm>
              <a:off x="4982" y="2364"/>
              <a:ext cx="2" cy="2"/>
            </a:xfrm>
            <a:custGeom>
              <a:avLst/>
              <a:gdLst>
                <a:gd name="T0" fmla="*/ 1 w 2"/>
                <a:gd name="T1" fmla="*/ 0 h 2"/>
                <a:gd name="T2" fmla="*/ 1 w 2"/>
                <a:gd name="T3" fmla="*/ 0 h 2"/>
                <a:gd name="T4" fmla="*/ 1 w 2"/>
                <a:gd name="T5" fmla="*/ 1 h 2"/>
                <a:gd name="T6" fmla="*/ 1 w 2"/>
                <a:gd name="T7" fmla="*/ 1 h 2"/>
                <a:gd name="T8" fmla="*/ 1 w 2"/>
                <a:gd name="T9" fmla="*/ 1 h 2"/>
                <a:gd name="T10" fmla="*/ 0 w 2"/>
                <a:gd name="T11" fmla="*/ 1 h 2"/>
                <a:gd name="T12" fmla="*/ 0 w 2"/>
                <a:gd name="T13" fmla="*/ 1 h 2"/>
                <a:gd name="T14" fmla="*/ 0 w 2"/>
                <a:gd name="T15" fmla="*/ 1 h 2"/>
                <a:gd name="T16" fmla="*/ 0 w 2"/>
                <a:gd name="T17" fmla="*/ 1 h 2"/>
                <a:gd name="T18" fmla="*/ 0 w 2"/>
                <a:gd name="T19" fmla="*/ 1 h 2"/>
                <a:gd name="T20" fmla="*/ 0 w 2"/>
                <a:gd name="T21" fmla="*/ 1 h 2"/>
                <a:gd name="T22" fmla="*/ 0 w 2"/>
                <a:gd name="T23" fmla="*/ 0 h 2"/>
                <a:gd name="T24" fmla="*/ 1 w 2"/>
                <a:gd name="T25" fmla="*/ 0 h 2"/>
                <a:gd name="T26" fmla="*/ 1 w 2"/>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2"/>
                <a:gd name="T44" fmla="*/ 2 w 2"/>
                <a:gd name="T45" fmla="*/ 2 h 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2">
                  <a:moveTo>
                    <a:pt x="1" y="0"/>
                  </a:moveTo>
                  <a:lnTo>
                    <a:pt x="1" y="0"/>
                  </a:lnTo>
                  <a:lnTo>
                    <a:pt x="1" y="1"/>
                  </a:lnTo>
                  <a:lnTo>
                    <a:pt x="0" y="1"/>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8804" name="Freeform 708"/>
            <p:cNvSpPr>
              <a:spLocks/>
            </p:cNvSpPr>
            <p:nvPr/>
          </p:nvSpPr>
          <p:spPr bwMode="auto">
            <a:xfrm>
              <a:off x="4982" y="2364"/>
              <a:ext cx="7" cy="7"/>
            </a:xfrm>
            <a:custGeom>
              <a:avLst/>
              <a:gdLst>
                <a:gd name="T0" fmla="*/ 6 w 7"/>
                <a:gd name="T1" fmla="*/ 2 h 7"/>
                <a:gd name="T2" fmla="*/ 6 w 7"/>
                <a:gd name="T3" fmla="*/ 2 h 7"/>
                <a:gd name="T4" fmla="*/ 5 w 7"/>
                <a:gd name="T5" fmla="*/ 3 h 7"/>
                <a:gd name="T6" fmla="*/ 5 w 7"/>
                <a:gd name="T7" fmla="*/ 4 h 7"/>
                <a:gd name="T8" fmla="*/ 4 w 7"/>
                <a:gd name="T9" fmla="*/ 5 h 7"/>
                <a:gd name="T10" fmla="*/ 3 w 7"/>
                <a:gd name="T11" fmla="*/ 6 h 7"/>
                <a:gd name="T12" fmla="*/ 2 w 7"/>
                <a:gd name="T13" fmla="*/ 6 h 7"/>
                <a:gd name="T14" fmla="*/ 1 w 7"/>
                <a:gd name="T15" fmla="*/ 6 h 7"/>
                <a:gd name="T16" fmla="*/ 0 w 7"/>
                <a:gd name="T17" fmla="*/ 6 h 7"/>
                <a:gd name="T18" fmla="*/ 0 w 7"/>
                <a:gd name="T19" fmla="*/ 5 h 7"/>
                <a:gd name="T20" fmla="*/ 1 w 7"/>
                <a:gd name="T21" fmla="*/ 4 h 7"/>
                <a:gd name="T22" fmla="*/ 1 w 7"/>
                <a:gd name="T23" fmla="*/ 3 h 7"/>
                <a:gd name="T24" fmla="*/ 2 w 7"/>
                <a:gd name="T25" fmla="*/ 2 h 7"/>
                <a:gd name="T26" fmla="*/ 4 w 7"/>
                <a:gd name="T27" fmla="*/ 0 h 7"/>
                <a:gd name="T28" fmla="*/ 6 w 7"/>
                <a:gd name="T29" fmla="*/ 2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7"/>
                <a:gd name="T47" fmla="*/ 7 w 7"/>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7">
                  <a:moveTo>
                    <a:pt x="6" y="2"/>
                  </a:moveTo>
                  <a:lnTo>
                    <a:pt x="6" y="2"/>
                  </a:lnTo>
                  <a:lnTo>
                    <a:pt x="5" y="3"/>
                  </a:lnTo>
                  <a:lnTo>
                    <a:pt x="5" y="4"/>
                  </a:lnTo>
                  <a:lnTo>
                    <a:pt x="4" y="5"/>
                  </a:lnTo>
                  <a:lnTo>
                    <a:pt x="3" y="6"/>
                  </a:lnTo>
                  <a:lnTo>
                    <a:pt x="2" y="6"/>
                  </a:lnTo>
                  <a:lnTo>
                    <a:pt x="1" y="6"/>
                  </a:lnTo>
                  <a:lnTo>
                    <a:pt x="0" y="6"/>
                  </a:lnTo>
                  <a:lnTo>
                    <a:pt x="0" y="5"/>
                  </a:lnTo>
                  <a:lnTo>
                    <a:pt x="1" y="4"/>
                  </a:lnTo>
                  <a:lnTo>
                    <a:pt x="1" y="3"/>
                  </a:lnTo>
                  <a:lnTo>
                    <a:pt x="2" y="2"/>
                  </a:lnTo>
                  <a:lnTo>
                    <a:pt x="4" y="0"/>
                  </a:lnTo>
                  <a:lnTo>
                    <a:pt x="6" y="2"/>
                  </a:lnTo>
                </a:path>
              </a:pathLst>
            </a:custGeom>
            <a:noFill/>
            <a:ln w="12700" cap="rnd">
              <a:solidFill>
                <a:srgbClr val="000000"/>
              </a:solidFill>
              <a:round/>
              <a:headEnd/>
              <a:tailEnd/>
            </a:ln>
          </p:spPr>
          <p:txBody>
            <a:bodyPr/>
            <a:lstStyle/>
            <a:p>
              <a:endParaRPr lang="en-US">
                <a:solidFill>
                  <a:srgbClr val="000000"/>
                </a:solidFill>
              </a:endParaRPr>
            </a:p>
          </p:txBody>
        </p:sp>
        <p:sp>
          <p:nvSpPr>
            <p:cNvPr id="28805" name="Freeform 709"/>
            <p:cNvSpPr>
              <a:spLocks/>
            </p:cNvSpPr>
            <p:nvPr/>
          </p:nvSpPr>
          <p:spPr bwMode="auto">
            <a:xfrm>
              <a:off x="5008" y="2349"/>
              <a:ext cx="3" cy="5"/>
            </a:xfrm>
            <a:custGeom>
              <a:avLst/>
              <a:gdLst>
                <a:gd name="T0" fmla="*/ 2 w 3"/>
                <a:gd name="T1" fmla="*/ 0 h 5"/>
                <a:gd name="T2" fmla="*/ 1 w 3"/>
                <a:gd name="T3" fmla="*/ 0 h 5"/>
                <a:gd name="T4" fmla="*/ 1 w 3"/>
                <a:gd name="T5" fmla="*/ 2 h 5"/>
                <a:gd name="T6" fmla="*/ 1 w 3"/>
                <a:gd name="T7" fmla="*/ 2 h 5"/>
                <a:gd name="T8" fmla="*/ 0 w 3"/>
                <a:gd name="T9" fmla="*/ 4 h 5"/>
                <a:gd name="T10" fmla="*/ 2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2" y="0"/>
                  </a:moveTo>
                  <a:lnTo>
                    <a:pt x="1" y="0"/>
                  </a:lnTo>
                  <a:lnTo>
                    <a:pt x="1" y="2"/>
                  </a:lnTo>
                  <a:lnTo>
                    <a:pt x="0" y="4"/>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8806" name="Freeform 710"/>
            <p:cNvSpPr>
              <a:spLocks/>
            </p:cNvSpPr>
            <p:nvPr/>
          </p:nvSpPr>
          <p:spPr bwMode="auto">
            <a:xfrm>
              <a:off x="5010" y="2353"/>
              <a:ext cx="4" cy="2"/>
            </a:xfrm>
            <a:custGeom>
              <a:avLst/>
              <a:gdLst>
                <a:gd name="T0" fmla="*/ 0 w 4"/>
                <a:gd name="T1" fmla="*/ 1 h 2"/>
                <a:gd name="T2" fmla="*/ 0 w 4"/>
                <a:gd name="T3" fmla="*/ 1 h 2"/>
                <a:gd name="T4" fmla="*/ 1 w 4"/>
                <a:gd name="T5" fmla="*/ 1 h 2"/>
                <a:gd name="T6" fmla="*/ 1 w 4"/>
                <a:gd name="T7" fmla="*/ 1 h 2"/>
                <a:gd name="T8" fmla="*/ 2 w 4"/>
                <a:gd name="T9" fmla="*/ 1 h 2"/>
                <a:gd name="T10" fmla="*/ 3 w 4"/>
                <a:gd name="T11" fmla="*/ 0 h 2"/>
                <a:gd name="T12" fmla="*/ 0 w 4"/>
                <a:gd name="T13" fmla="*/ 1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0" y="1"/>
                  </a:moveTo>
                  <a:lnTo>
                    <a:pt x="0" y="1"/>
                  </a:lnTo>
                  <a:lnTo>
                    <a:pt x="1" y="1"/>
                  </a:lnTo>
                  <a:lnTo>
                    <a:pt x="2" y="1"/>
                  </a:lnTo>
                  <a:lnTo>
                    <a:pt x="3" y="0"/>
                  </a:lnTo>
                  <a:lnTo>
                    <a:pt x="0" y="1"/>
                  </a:lnTo>
                </a:path>
              </a:pathLst>
            </a:custGeom>
            <a:noFill/>
            <a:ln w="12700" cap="rnd">
              <a:solidFill>
                <a:srgbClr val="000000"/>
              </a:solidFill>
              <a:round/>
              <a:headEnd/>
              <a:tailEnd/>
            </a:ln>
          </p:spPr>
          <p:txBody>
            <a:bodyPr/>
            <a:lstStyle/>
            <a:p>
              <a:endParaRPr lang="en-US">
                <a:solidFill>
                  <a:srgbClr val="000000"/>
                </a:solidFill>
              </a:endParaRPr>
            </a:p>
          </p:txBody>
        </p:sp>
        <p:sp>
          <p:nvSpPr>
            <p:cNvPr id="28807" name="Freeform 711"/>
            <p:cNvSpPr>
              <a:spLocks/>
            </p:cNvSpPr>
            <p:nvPr/>
          </p:nvSpPr>
          <p:spPr bwMode="auto">
            <a:xfrm>
              <a:off x="5010" y="2353"/>
              <a:ext cx="4" cy="2"/>
            </a:xfrm>
            <a:custGeom>
              <a:avLst/>
              <a:gdLst>
                <a:gd name="T0" fmla="*/ 0 w 4"/>
                <a:gd name="T1" fmla="*/ 1 h 2"/>
                <a:gd name="T2" fmla="*/ 0 w 4"/>
                <a:gd name="T3" fmla="*/ 1 h 2"/>
                <a:gd name="T4" fmla="*/ 1 w 4"/>
                <a:gd name="T5" fmla="*/ 1 h 2"/>
                <a:gd name="T6" fmla="*/ 1 w 4"/>
                <a:gd name="T7" fmla="*/ 1 h 2"/>
                <a:gd name="T8" fmla="*/ 2 w 4"/>
                <a:gd name="T9" fmla="*/ 1 h 2"/>
                <a:gd name="T10" fmla="*/ 3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0" y="1"/>
                  </a:moveTo>
                  <a:lnTo>
                    <a:pt x="0" y="1"/>
                  </a:lnTo>
                  <a:lnTo>
                    <a:pt x="1" y="1"/>
                  </a:lnTo>
                  <a:lnTo>
                    <a:pt x="2" y="1"/>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808" name="Freeform 712"/>
            <p:cNvSpPr>
              <a:spLocks/>
            </p:cNvSpPr>
            <p:nvPr/>
          </p:nvSpPr>
          <p:spPr bwMode="auto">
            <a:xfrm>
              <a:off x="5022" y="2324"/>
              <a:ext cx="26" cy="49"/>
            </a:xfrm>
            <a:custGeom>
              <a:avLst/>
              <a:gdLst>
                <a:gd name="T0" fmla="*/ 24 w 26"/>
                <a:gd name="T1" fmla="*/ 0 h 49"/>
                <a:gd name="T2" fmla="*/ 24 w 26"/>
                <a:gd name="T3" fmla="*/ 3 h 49"/>
                <a:gd name="T4" fmla="*/ 25 w 26"/>
                <a:gd name="T5" fmla="*/ 7 h 49"/>
                <a:gd name="T6" fmla="*/ 23 w 26"/>
                <a:gd name="T7" fmla="*/ 9 h 49"/>
                <a:gd name="T8" fmla="*/ 23 w 26"/>
                <a:gd name="T9" fmla="*/ 15 h 49"/>
                <a:gd name="T10" fmla="*/ 22 w 26"/>
                <a:gd name="T11" fmla="*/ 17 h 49"/>
                <a:gd name="T12" fmla="*/ 22 w 26"/>
                <a:gd name="T13" fmla="*/ 20 h 49"/>
                <a:gd name="T14" fmla="*/ 22 w 26"/>
                <a:gd name="T15" fmla="*/ 22 h 49"/>
                <a:gd name="T16" fmla="*/ 20 w 26"/>
                <a:gd name="T17" fmla="*/ 23 h 49"/>
                <a:gd name="T18" fmla="*/ 20 w 26"/>
                <a:gd name="T19" fmla="*/ 24 h 49"/>
                <a:gd name="T20" fmla="*/ 20 w 26"/>
                <a:gd name="T21" fmla="*/ 26 h 49"/>
                <a:gd name="T22" fmla="*/ 20 w 26"/>
                <a:gd name="T23" fmla="*/ 28 h 49"/>
                <a:gd name="T24" fmla="*/ 18 w 26"/>
                <a:gd name="T25" fmla="*/ 29 h 49"/>
                <a:gd name="T26" fmla="*/ 18 w 26"/>
                <a:gd name="T27" fmla="*/ 31 h 49"/>
                <a:gd name="T28" fmla="*/ 18 w 26"/>
                <a:gd name="T29" fmla="*/ 33 h 49"/>
                <a:gd name="T30" fmla="*/ 17 w 26"/>
                <a:gd name="T31" fmla="*/ 34 h 49"/>
                <a:gd name="T32" fmla="*/ 16 w 26"/>
                <a:gd name="T33" fmla="*/ 36 h 49"/>
                <a:gd name="T34" fmla="*/ 15 w 26"/>
                <a:gd name="T35" fmla="*/ 38 h 49"/>
                <a:gd name="T36" fmla="*/ 14 w 26"/>
                <a:gd name="T37" fmla="*/ 39 h 49"/>
                <a:gd name="T38" fmla="*/ 11 w 26"/>
                <a:gd name="T39" fmla="*/ 41 h 49"/>
                <a:gd name="T40" fmla="*/ 11 w 26"/>
                <a:gd name="T41" fmla="*/ 42 h 49"/>
                <a:gd name="T42" fmla="*/ 9 w 26"/>
                <a:gd name="T43" fmla="*/ 44 h 49"/>
                <a:gd name="T44" fmla="*/ 7 w 26"/>
                <a:gd name="T45" fmla="*/ 44 h 49"/>
                <a:gd name="T46" fmla="*/ 5 w 26"/>
                <a:gd name="T47" fmla="*/ 44 h 49"/>
                <a:gd name="T48" fmla="*/ 3 w 26"/>
                <a:gd name="T49" fmla="*/ 46 h 49"/>
                <a:gd name="T50" fmla="*/ 1 w 26"/>
                <a:gd name="T51" fmla="*/ 47 h 49"/>
                <a:gd name="T52" fmla="*/ 0 w 26"/>
                <a:gd name="T53" fmla="*/ 31 h 49"/>
                <a:gd name="T54" fmla="*/ 2 w 26"/>
                <a:gd name="T55" fmla="*/ 30 h 49"/>
                <a:gd name="T56" fmla="*/ 3 w 26"/>
                <a:gd name="T57" fmla="*/ 28 h 49"/>
                <a:gd name="T58" fmla="*/ 2 w 26"/>
                <a:gd name="T59" fmla="*/ 25 h 49"/>
                <a:gd name="T60" fmla="*/ 2 w 26"/>
                <a:gd name="T61" fmla="*/ 22 h 49"/>
                <a:gd name="T62" fmla="*/ 2 w 26"/>
                <a:gd name="T63" fmla="*/ 19 h 49"/>
                <a:gd name="T64" fmla="*/ 5 w 26"/>
                <a:gd name="T65" fmla="*/ 16 h 49"/>
                <a:gd name="T66" fmla="*/ 8 w 26"/>
                <a:gd name="T67" fmla="*/ 12 h 49"/>
                <a:gd name="T68" fmla="*/ 11 w 26"/>
                <a:gd name="T69" fmla="*/ 9 h 49"/>
                <a:gd name="T70" fmla="*/ 15 w 26"/>
                <a:gd name="T71" fmla="*/ 7 h 49"/>
                <a:gd name="T72" fmla="*/ 18 w 26"/>
                <a:gd name="T73" fmla="*/ 4 h 49"/>
                <a:gd name="T74" fmla="*/ 20 w 26"/>
                <a:gd name="T75" fmla="*/ 1 h 49"/>
                <a:gd name="T76" fmla="*/ 22 w 26"/>
                <a:gd name="T77" fmla="*/ 1 h 49"/>
                <a:gd name="T78" fmla="*/ 23 w 26"/>
                <a:gd name="T79" fmla="*/ 0 h 4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6"/>
                <a:gd name="T121" fmla="*/ 0 h 49"/>
                <a:gd name="T122" fmla="*/ 26 w 26"/>
                <a:gd name="T123" fmla="*/ 49 h 4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6" h="49">
                  <a:moveTo>
                    <a:pt x="23" y="0"/>
                  </a:moveTo>
                  <a:lnTo>
                    <a:pt x="24" y="0"/>
                  </a:lnTo>
                  <a:lnTo>
                    <a:pt x="24" y="1"/>
                  </a:lnTo>
                  <a:lnTo>
                    <a:pt x="24" y="3"/>
                  </a:lnTo>
                  <a:lnTo>
                    <a:pt x="24" y="4"/>
                  </a:lnTo>
                  <a:lnTo>
                    <a:pt x="25" y="7"/>
                  </a:lnTo>
                  <a:lnTo>
                    <a:pt x="24" y="8"/>
                  </a:lnTo>
                  <a:lnTo>
                    <a:pt x="23" y="9"/>
                  </a:lnTo>
                  <a:lnTo>
                    <a:pt x="24" y="14"/>
                  </a:lnTo>
                  <a:lnTo>
                    <a:pt x="23" y="15"/>
                  </a:lnTo>
                  <a:lnTo>
                    <a:pt x="22" y="17"/>
                  </a:lnTo>
                  <a:lnTo>
                    <a:pt x="22" y="18"/>
                  </a:lnTo>
                  <a:lnTo>
                    <a:pt x="22" y="20"/>
                  </a:lnTo>
                  <a:lnTo>
                    <a:pt x="22" y="22"/>
                  </a:lnTo>
                  <a:lnTo>
                    <a:pt x="21" y="23"/>
                  </a:lnTo>
                  <a:lnTo>
                    <a:pt x="20" y="23"/>
                  </a:lnTo>
                  <a:lnTo>
                    <a:pt x="20" y="24"/>
                  </a:lnTo>
                  <a:lnTo>
                    <a:pt x="20" y="25"/>
                  </a:lnTo>
                  <a:lnTo>
                    <a:pt x="20" y="26"/>
                  </a:lnTo>
                  <a:lnTo>
                    <a:pt x="20" y="27"/>
                  </a:lnTo>
                  <a:lnTo>
                    <a:pt x="20" y="28"/>
                  </a:lnTo>
                  <a:lnTo>
                    <a:pt x="19" y="29"/>
                  </a:lnTo>
                  <a:lnTo>
                    <a:pt x="18" y="29"/>
                  </a:lnTo>
                  <a:lnTo>
                    <a:pt x="18" y="30"/>
                  </a:lnTo>
                  <a:lnTo>
                    <a:pt x="18" y="31"/>
                  </a:lnTo>
                  <a:lnTo>
                    <a:pt x="18" y="32"/>
                  </a:lnTo>
                  <a:lnTo>
                    <a:pt x="18" y="33"/>
                  </a:lnTo>
                  <a:lnTo>
                    <a:pt x="18" y="34"/>
                  </a:lnTo>
                  <a:lnTo>
                    <a:pt x="17" y="34"/>
                  </a:lnTo>
                  <a:lnTo>
                    <a:pt x="16" y="35"/>
                  </a:lnTo>
                  <a:lnTo>
                    <a:pt x="16" y="36"/>
                  </a:lnTo>
                  <a:lnTo>
                    <a:pt x="16" y="37"/>
                  </a:lnTo>
                  <a:lnTo>
                    <a:pt x="15" y="38"/>
                  </a:lnTo>
                  <a:lnTo>
                    <a:pt x="14" y="39"/>
                  </a:lnTo>
                  <a:lnTo>
                    <a:pt x="11" y="40"/>
                  </a:lnTo>
                  <a:lnTo>
                    <a:pt x="11" y="41"/>
                  </a:lnTo>
                  <a:lnTo>
                    <a:pt x="11" y="42"/>
                  </a:lnTo>
                  <a:lnTo>
                    <a:pt x="9" y="43"/>
                  </a:lnTo>
                  <a:lnTo>
                    <a:pt x="9" y="44"/>
                  </a:lnTo>
                  <a:lnTo>
                    <a:pt x="7" y="44"/>
                  </a:lnTo>
                  <a:lnTo>
                    <a:pt x="6" y="44"/>
                  </a:lnTo>
                  <a:lnTo>
                    <a:pt x="5" y="44"/>
                  </a:lnTo>
                  <a:lnTo>
                    <a:pt x="4" y="45"/>
                  </a:lnTo>
                  <a:lnTo>
                    <a:pt x="3" y="46"/>
                  </a:lnTo>
                  <a:lnTo>
                    <a:pt x="2" y="47"/>
                  </a:lnTo>
                  <a:lnTo>
                    <a:pt x="1" y="47"/>
                  </a:lnTo>
                  <a:lnTo>
                    <a:pt x="1" y="48"/>
                  </a:lnTo>
                  <a:lnTo>
                    <a:pt x="0" y="31"/>
                  </a:lnTo>
                  <a:lnTo>
                    <a:pt x="1" y="31"/>
                  </a:lnTo>
                  <a:lnTo>
                    <a:pt x="2" y="30"/>
                  </a:lnTo>
                  <a:lnTo>
                    <a:pt x="2" y="29"/>
                  </a:lnTo>
                  <a:lnTo>
                    <a:pt x="3" y="28"/>
                  </a:lnTo>
                  <a:lnTo>
                    <a:pt x="3" y="26"/>
                  </a:lnTo>
                  <a:lnTo>
                    <a:pt x="2" y="25"/>
                  </a:lnTo>
                  <a:lnTo>
                    <a:pt x="2" y="23"/>
                  </a:lnTo>
                  <a:lnTo>
                    <a:pt x="2" y="22"/>
                  </a:lnTo>
                  <a:lnTo>
                    <a:pt x="2" y="20"/>
                  </a:lnTo>
                  <a:lnTo>
                    <a:pt x="2" y="19"/>
                  </a:lnTo>
                  <a:lnTo>
                    <a:pt x="3" y="17"/>
                  </a:lnTo>
                  <a:lnTo>
                    <a:pt x="5" y="16"/>
                  </a:lnTo>
                  <a:lnTo>
                    <a:pt x="6" y="14"/>
                  </a:lnTo>
                  <a:lnTo>
                    <a:pt x="8" y="12"/>
                  </a:lnTo>
                  <a:lnTo>
                    <a:pt x="9" y="11"/>
                  </a:lnTo>
                  <a:lnTo>
                    <a:pt x="11" y="9"/>
                  </a:lnTo>
                  <a:lnTo>
                    <a:pt x="13" y="8"/>
                  </a:lnTo>
                  <a:lnTo>
                    <a:pt x="15" y="7"/>
                  </a:lnTo>
                  <a:lnTo>
                    <a:pt x="17" y="5"/>
                  </a:lnTo>
                  <a:lnTo>
                    <a:pt x="18" y="4"/>
                  </a:lnTo>
                  <a:lnTo>
                    <a:pt x="19" y="3"/>
                  </a:lnTo>
                  <a:lnTo>
                    <a:pt x="20" y="1"/>
                  </a:lnTo>
                  <a:lnTo>
                    <a:pt x="22" y="1"/>
                  </a:lnTo>
                  <a:lnTo>
                    <a:pt x="22" y="0"/>
                  </a:lnTo>
                  <a:lnTo>
                    <a:pt x="23" y="0"/>
                  </a:lnTo>
                </a:path>
              </a:pathLst>
            </a:custGeom>
            <a:solidFill>
              <a:srgbClr val="000000"/>
            </a:solidFill>
            <a:ln w="12700" cap="rnd">
              <a:noFill/>
              <a:round/>
              <a:headEnd/>
              <a:tailEnd/>
            </a:ln>
          </p:spPr>
          <p:txBody>
            <a:bodyPr/>
            <a:lstStyle/>
            <a:p>
              <a:endParaRPr lang="en-US">
                <a:solidFill>
                  <a:srgbClr val="000000"/>
                </a:solidFill>
              </a:endParaRPr>
            </a:p>
          </p:txBody>
        </p:sp>
        <p:sp>
          <p:nvSpPr>
            <p:cNvPr id="28809" name="Freeform 713"/>
            <p:cNvSpPr>
              <a:spLocks/>
            </p:cNvSpPr>
            <p:nvPr/>
          </p:nvSpPr>
          <p:spPr bwMode="auto">
            <a:xfrm>
              <a:off x="5022" y="2324"/>
              <a:ext cx="30" cy="54"/>
            </a:xfrm>
            <a:custGeom>
              <a:avLst/>
              <a:gdLst>
                <a:gd name="T0" fmla="*/ 27 w 30"/>
                <a:gd name="T1" fmla="*/ 0 h 54"/>
                <a:gd name="T2" fmla="*/ 27 w 30"/>
                <a:gd name="T3" fmla="*/ 2 h 54"/>
                <a:gd name="T4" fmla="*/ 28 w 30"/>
                <a:gd name="T5" fmla="*/ 4 h 54"/>
                <a:gd name="T6" fmla="*/ 27 w 30"/>
                <a:gd name="T7" fmla="*/ 9 h 54"/>
                <a:gd name="T8" fmla="*/ 27 w 30"/>
                <a:gd name="T9" fmla="*/ 15 h 54"/>
                <a:gd name="T10" fmla="*/ 26 w 30"/>
                <a:gd name="T11" fmla="*/ 18 h 54"/>
                <a:gd name="T12" fmla="*/ 25 w 30"/>
                <a:gd name="T13" fmla="*/ 20 h 54"/>
                <a:gd name="T14" fmla="*/ 26 w 30"/>
                <a:gd name="T15" fmla="*/ 22 h 54"/>
                <a:gd name="T16" fmla="*/ 24 w 30"/>
                <a:gd name="T17" fmla="*/ 25 h 54"/>
                <a:gd name="T18" fmla="*/ 24 w 30"/>
                <a:gd name="T19" fmla="*/ 27 h 54"/>
                <a:gd name="T20" fmla="*/ 23 w 30"/>
                <a:gd name="T21" fmla="*/ 27 h 54"/>
                <a:gd name="T22" fmla="*/ 23 w 30"/>
                <a:gd name="T23" fmla="*/ 30 h 54"/>
                <a:gd name="T24" fmla="*/ 22 w 30"/>
                <a:gd name="T25" fmla="*/ 32 h 54"/>
                <a:gd name="T26" fmla="*/ 20 w 30"/>
                <a:gd name="T27" fmla="*/ 33 h 54"/>
                <a:gd name="T28" fmla="*/ 20 w 30"/>
                <a:gd name="T29" fmla="*/ 35 h 54"/>
                <a:gd name="T30" fmla="*/ 20 w 30"/>
                <a:gd name="T31" fmla="*/ 38 h 54"/>
                <a:gd name="T32" fmla="*/ 19 w 30"/>
                <a:gd name="T33" fmla="*/ 39 h 54"/>
                <a:gd name="T34" fmla="*/ 18 w 30"/>
                <a:gd name="T35" fmla="*/ 41 h 54"/>
                <a:gd name="T36" fmla="*/ 16 w 30"/>
                <a:gd name="T37" fmla="*/ 43 h 54"/>
                <a:gd name="T38" fmla="*/ 13 w 30"/>
                <a:gd name="T39" fmla="*/ 44 h 54"/>
                <a:gd name="T40" fmla="*/ 13 w 30"/>
                <a:gd name="T41" fmla="*/ 46 h 54"/>
                <a:gd name="T42" fmla="*/ 11 w 30"/>
                <a:gd name="T43" fmla="*/ 47 h 54"/>
                <a:gd name="T44" fmla="*/ 9 w 30"/>
                <a:gd name="T45" fmla="*/ 48 h 54"/>
                <a:gd name="T46" fmla="*/ 7 w 30"/>
                <a:gd name="T47" fmla="*/ 49 h 54"/>
                <a:gd name="T48" fmla="*/ 5 w 30"/>
                <a:gd name="T49" fmla="*/ 50 h 54"/>
                <a:gd name="T50" fmla="*/ 2 w 30"/>
                <a:gd name="T51" fmla="*/ 51 h 54"/>
                <a:gd name="T52" fmla="*/ 1 w 30"/>
                <a:gd name="T53" fmla="*/ 53 h 54"/>
                <a:gd name="T54" fmla="*/ 2 w 30"/>
                <a:gd name="T55" fmla="*/ 34 h 54"/>
                <a:gd name="T56" fmla="*/ 2 w 30"/>
                <a:gd name="T57" fmla="*/ 32 h 54"/>
                <a:gd name="T58" fmla="*/ 3 w 30"/>
                <a:gd name="T59" fmla="*/ 29 h 54"/>
                <a:gd name="T60" fmla="*/ 2 w 30"/>
                <a:gd name="T61" fmla="*/ 26 h 54"/>
                <a:gd name="T62" fmla="*/ 2 w 30"/>
                <a:gd name="T63" fmla="*/ 22 h 54"/>
                <a:gd name="T64" fmla="*/ 3 w 30"/>
                <a:gd name="T65" fmla="*/ 19 h 54"/>
                <a:gd name="T66" fmla="*/ 7 w 30"/>
                <a:gd name="T67" fmla="*/ 15 h 54"/>
                <a:gd name="T68" fmla="*/ 11 w 30"/>
                <a:gd name="T69" fmla="*/ 12 h 54"/>
                <a:gd name="T70" fmla="*/ 15 w 30"/>
                <a:gd name="T71" fmla="*/ 9 h 54"/>
                <a:gd name="T72" fmla="*/ 20 w 30"/>
                <a:gd name="T73" fmla="*/ 6 h 54"/>
                <a:gd name="T74" fmla="*/ 22 w 30"/>
                <a:gd name="T75" fmla="*/ 3 h 54"/>
                <a:gd name="T76" fmla="*/ 25 w 30"/>
                <a:gd name="T77" fmla="*/ 1 h 54"/>
                <a:gd name="T78" fmla="*/ 26 w 30"/>
                <a:gd name="T79" fmla="*/ 0 h 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
                <a:gd name="T121" fmla="*/ 0 h 54"/>
                <a:gd name="T122" fmla="*/ 30 w 30"/>
                <a:gd name="T123" fmla="*/ 54 h 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 h="54">
                  <a:moveTo>
                    <a:pt x="27" y="0"/>
                  </a:moveTo>
                  <a:lnTo>
                    <a:pt x="27" y="0"/>
                  </a:lnTo>
                  <a:lnTo>
                    <a:pt x="27" y="2"/>
                  </a:lnTo>
                  <a:lnTo>
                    <a:pt x="28" y="3"/>
                  </a:lnTo>
                  <a:lnTo>
                    <a:pt x="28" y="4"/>
                  </a:lnTo>
                  <a:lnTo>
                    <a:pt x="29" y="7"/>
                  </a:lnTo>
                  <a:lnTo>
                    <a:pt x="27" y="9"/>
                  </a:lnTo>
                  <a:lnTo>
                    <a:pt x="27" y="10"/>
                  </a:lnTo>
                  <a:lnTo>
                    <a:pt x="27" y="15"/>
                  </a:lnTo>
                  <a:lnTo>
                    <a:pt x="27" y="17"/>
                  </a:lnTo>
                  <a:lnTo>
                    <a:pt x="26" y="18"/>
                  </a:lnTo>
                  <a:lnTo>
                    <a:pt x="25" y="18"/>
                  </a:lnTo>
                  <a:lnTo>
                    <a:pt x="25" y="20"/>
                  </a:lnTo>
                  <a:lnTo>
                    <a:pt x="26" y="22"/>
                  </a:lnTo>
                  <a:lnTo>
                    <a:pt x="25" y="24"/>
                  </a:lnTo>
                  <a:lnTo>
                    <a:pt x="24" y="25"/>
                  </a:lnTo>
                  <a:lnTo>
                    <a:pt x="24" y="26"/>
                  </a:lnTo>
                  <a:lnTo>
                    <a:pt x="24" y="27"/>
                  </a:lnTo>
                  <a:lnTo>
                    <a:pt x="23" y="27"/>
                  </a:lnTo>
                  <a:lnTo>
                    <a:pt x="23" y="29"/>
                  </a:lnTo>
                  <a:lnTo>
                    <a:pt x="23" y="30"/>
                  </a:lnTo>
                  <a:lnTo>
                    <a:pt x="23" y="31"/>
                  </a:lnTo>
                  <a:lnTo>
                    <a:pt x="22" y="32"/>
                  </a:lnTo>
                  <a:lnTo>
                    <a:pt x="21" y="32"/>
                  </a:lnTo>
                  <a:lnTo>
                    <a:pt x="20" y="33"/>
                  </a:lnTo>
                  <a:lnTo>
                    <a:pt x="20" y="35"/>
                  </a:lnTo>
                  <a:lnTo>
                    <a:pt x="20" y="36"/>
                  </a:lnTo>
                  <a:lnTo>
                    <a:pt x="20" y="38"/>
                  </a:lnTo>
                  <a:lnTo>
                    <a:pt x="19" y="39"/>
                  </a:lnTo>
                  <a:lnTo>
                    <a:pt x="18" y="39"/>
                  </a:lnTo>
                  <a:lnTo>
                    <a:pt x="18" y="41"/>
                  </a:lnTo>
                  <a:lnTo>
                    <a:pt x="17" y="42"/>
                  </a:lnTo>
                  <a:lnTo>
                    <a:pt x="16" y="43"/>
                  </a:lnTo>
                  <a:lnTo>
                    <a:pt x="13" y="44"/>
                  </a:lnTo>
                  <a:lnTo>
                    <a:pt x="13" y="45"/>
                  </a:lnTo>
                  <a:lnTo>
                    <a:pt x="13" y="46"/>
                  </a:lnTo>
                  <a:lnTo>
                    <a:pt x="13" y="47"/>
                  </a:lnTo>
                  <a:lnTo>
                    <a:pt x="11" y="47"/>
                  </a:lnTo>
                  <a:lnTo>
                    <a:pt x="10" y="48"/>
                  </a:lnTo>
                  <a:lnTo>
                    <a:pt x="9" y="48"/>
                  </a:lnTo>
                  <a:lnTo>
                    <a:pt x="8" y="48"/>
                  </a:lnTo>
                  <a:lnTo>
                    <a:pt x="7" y="49"/>
                  </a:lnTo>
                  <a:lnTo>
                    <a:pt x="6" y="49"/>
                  </a:lnTo>
                  <a:lnTo>
                    <a:pt x="5" y="50"/>
                  </a:lnTo>
                  <a:lnTo>
                    <a:pt x="4" y="51"/>
                  </a:lnTo>
                  <a:lnTo>
                    <a:pt x="2" y="51"/>
                  </a:lnTo>
                  <a:lnTo>
                    <a:pt x="2" y="52"/>
                  </a:lnTo>
                  <a:lnTo>
                    <a:pt x="1" y="53"/>
                  </a:lnTo>
                  <a:lnTo>
                    <a:pt x="0" y="35"/>
                  </a:lnTo>
                  <a:lnTo>
                    <a:pt x="2" y="34"/>
                  </a:lnTo>
                  <a:lnTo>
                    <a:pt x="2" y="33"/>
                  </a:lnTo>
                  <a:lnTo>
                    <a:pt x="2" y="32"/>
                  </a:lnTo>
                  <a:lnTo>
                    <a:pt x="3" y="31"/>
                  </a:lnTo>
                  <a:lnTo>
                    <a:pt x="3" y="29"/>
                  </a:lnTo>
                  <a:lnTo>
                    <a:pt x="2" y="27"/>
                  </a:lnTo>
                  <a:lnTo>
                    <a:pt x="2" y="26"/>
                  </a:lnTo>
                  <a:lnTo>
                    <a:pt x="2" y="24"/>
                  </a:lnTo>
                  <a:lnTo>
                    <a:pt x="2" y="22"/>
                  </a:lnTo>
                  <a:lnTo>
                    <a:pt x="2" y="21"/>
                  </a:lnTo>
                  <a:lnTo>
                    <a:pt x="3" y="19"/>
                  </a:lnTo>
                  <a:lnTo>
                    <a:pt x="5" y="18"/>
                  </a:lnTo>
                  <a:lnTo>
                    <a:pt x="7" y="15"/>
                  </a:lnTo>
                  <a:lnTo>
                    <a:pt x="9" y="14"/>
                  </a:lnTo>
                  <a:lnTo>
                    <a:pt x="11" y="12"/>
                  </a:lnTo>
                  <a:lnTo>
                    <a:pt x="13" y="10"/>
                  </a:lnTo>
                  <a:lnTo>
                    <a:pt x="15" y="9"/>
                  </a:lnTo>
                  <a:lnTo>
                    <a:pt x="17" y="7"/>
                  </a:lnTo>
                  <a:lnTo>
                    <a:pt x="20" y="6"/>
                  </a:lnTo>
                  <a:lnTo>
                    <a:pt x="21" y="5"/>
                  </a:lnTo>
                  <a:lnTo>
                    <a:pt x="22" y="3"/>
                  </a:lnTo>
                  <a:lnTo>
                    <a:pt x="24" y="2"/>
                  </a:lnTo>
                  <a:lnTo>
                    <a:pt x="25" y="1"/>
                  </a:lnTo>
                  <a:lnTo>
                    <a:pt x="26" y="1"/>
                  </a:lnTo>
                  <a:lnTo>
                    <a:pt x="26" y="0"/>
                  </a:lnTo>
                  <a:lnTo>
                    <a:pt x="27" y="0"/>
                  </a:lnTo>
                </a:path>
              </a:pathLst>
            </a:custGeom>
            <a:noFill/>
            <a:ln w="12700" cap="rnd">
              <a:solidFill>
                <a:srgbClr val="000000"/>
              </a:solidFill>
              <a:round/>
              <a:headEnd/>
              <a:tailEnd/>
            </a:ln>
          </p:spPr>
          <p:txBody>
            <a:bodyPr/>
            <a:lstStyle/>
            <a:p>
              <a:endParaRPr lang="en-US">
                <a:solidFill>
                  <a:srgbClr val="000000"/>
                </a:solidFill>
              </a:endParaRPr>
            </a:p>
          </p:txBody>
        </p:sp>
        <p:sp>
          <p:nvSpPr>
            <p:cNvPr id="28810" name="Freeform 714"/>
            <p:cNvSpPr>
              <a:spLocks/>
            </p:cNvSpPr>
            <p:nvPr/>
          </p:nvSpPr>
          <p:spPr bwMode="auto">
            <a:xfrm>
              <a:off x="5022" y="2337"/>
              <a:ext cx="12" cy="38"/>
            </a:xfrm>
            <a:custGeom>
              <a:avLst/>
              <a:gdLst>
                <a:gd name="T0" fmla="*/ 0 w 12"/>
                <a:gd name="T1" fmla="*/ 37 h 38"/>
                <a:gd name="T2" fmla="*/ 0 w 12"/>
                <a:gd name="T3" fmla="*/ 36 h 38"/>
                <a:gd name="T4" fmla="*/ 0 w 12"/>
                <a:gd name="T5" fmla="*/ 35 h 38"/>
                <a:gd name="T6" fmla="*/ 0 w 12"/>
                <a:gd name="T7" fmla="*/ 33 h 38"/>
                <a:gd name="T8" fmla="*/ 0 w 12"/>
                <a:gd name="T9" fmla="*/ 30 h 38"/>
                <a:gd name="T10" fmla="*/ 0 w 12"/>
                <a:gd name="T11" fmla="*/ 28 h 38"/>
                <a:gd name="T12" fmla="*/ 0 w 12"/>
                <a:gd name="T13" fmla="*/ 26 h 38"/>
                <a:gd name="T14" fmla="*/ 0 w 12"/>
                <a:gd name="T15" fmla="*/ 24 h 38"/>
                <a:gd name="T16" fmla="*/ 0 w 12"/>
                <a:gd name="T17" fmla="*/ 22 h 38"/>
                <a:gd name="T18" fmla="*/ 1 w 12"/>
                <a:gd name="T19" fmla="*/ 20 h 38"/>
                <a:gd name="T20" fmla="*/ 2 w 12"/>
                <a:gd name="T21" fmla="*/ 18 h 38"/>
                <a:gd name="T22" fmla="*/ 3 w 12"/>
                <a:gd name="T23" fmla="*/ 17 h 38"/>
                <a:gd name="T24" fmla="*/ 4 w 12"/>
                <a:gd name="T25" fmla="*/ 17 h 38"/>
                <a:gd name="T26" fmla="*/ 4 w 12"/>
                <a:gd name="T27" fmla="*/ 15 h 38"/>
                <a:gd name="T28" fmla="*/ 4 w 12"/>
                <a:gd name="T29" fmla="*/ 14 h 38"/>
                <a:gd name="T30" fmla="*/ 4 w 12"/>
                <a:gd name="T31" fmla="*/ 12 h 38"/>
                <a:gd name="T32" fmla="*/ 4 w 12"/>
                <a:gd name="T33" fmla="*/ 11 h 38"/>
                <a:gd name="T34" fmla="*/ 4 w 12"/>
                <a:gd name="T35" fmla="*/ 9 h 38"/>
                <a:gd name="T36" fmla="*/ 4 w 12"/>
                <a:gd name="T37" fmla="*/ 8 h 38"/>
                <a:gd name="T38" fmla="*/ 4 w 12"/>
                <a:gd name="T39" fmla="*/ 7 h 38"/>
                <a:gd name="T40" fmla="*/ 6 w 12"/>
                <a:gd name="T41" fmla="*/ 6 h 38"/>
                <a:gd name="T42" fmla="*/ 7 w 12"/>
                <a:gd name="T43" fmla="*/ 4 h 38"/>
                <a:gd name="T44" fmla="*/ 8 w 12"/>
                <a:gd name="T45" fmla="*/ 3 h 38"/>
                <a:gd name="T46" fmla="*/ 9 w 12"/>
                <a:gd name="T47" fmla="*/ 1 h 38"/>
                <a:gd name="T48" fmla="*/ 9 w 12"/>
                <a:gd name="T49" fmla="*/ 1 h 38"/>
                <a:gd name="T50" fmla="*/ 10 w 12"/>
                <a:gd name="T51" fmla="*/ 0 h 38"/>
                <a:gd name="T52" fmla="*/ 10 w 12"/>
                <a:gd name="T53" fmla="*/ 0 h 38"/>
                <a:gd name="T54" fmla="*/ 11 w 12"/>
                <a:gd name="T55" fmla="*/ 2 h 38"/>
                <a:gd name="T56" fmla="*/ 10 w 12"/>
                <a:gd name="T57" fmla="*/ 4 h 38"/>
                <a:gd name="T58" fmla="*/ 10 w 12"/>
                <a:gd name="T59" fmla="*/ 5 h 38"/>
                <a:gd name="T60" fmla="*/ 9 w 12"/>
                <a:gd name="T61" fmla="*/ 7 h 38"/>
                <a:gd name="T62" fmla="*/ 8 w 12"/>
                <a:gd name="T63" fmla="*/ 8 h 38"/>
                <a:gd name="T64" fmla="*/ 7 w 12"/>
                <a:gd name="T65" fmla="*/ 9 h 38"/>
                <a:gd name="T66" fmla="*/ 6 w 12"/>
                <a:gd name="T67" fmla="*/ 9 h 38"/>
                <a:gd name="T68" fmla="*/ 7 w 12"/>
                <a:gd name="T69" fmla="*/ 9 h 38"/>
                <a:gd name="T70" fmla="*/ 8 w 12"/>
                <a:gd name="T71" fmla="*/ 9 h 38"/>
                <a:gd name="T72" fmla="*/ 8 w 12"/>
                <a:gd name="T73" fmla="*/ 9 h 38"/>
                <a:gd name="T74" fmla="*/ 9 w 12"/>
                <a:gd name="T75" fmla="*/ 9 h 38"/>
                <a:gd name="T76" fmla="*/ 8 w 12"/>
                <a:gd name="T77" fmla="*/ 12 h 38"/>
                <a:gd name="T78" fmla="*/ 7 w 12"/>
                <a:gd name="T79" fmla="*/ 15 h 38"/>
                <a:gd name="T80" fmla="*/ 6 w 12"/>
                <a:gd name="T81" fmla="*/ 15 h 38"/>
                <a:gd name="T82" fmla="*/ 7 w 12"/>
                <a:gd name="T83" fmla="*/ 15 h 38"/>
                <a:gd name="T84" fmla="*/ 6 w 12"/>
                <a:gd name="T85" fmla="*/ 18 h 38"/>
                <a:gd name="T86" fmla="*/ 5 w 12"/>
                <a:gd name="T87" fmla="*/ 20 h 38"/>
                <a:gd name="T88" fmla="*/ 4 w 12"/>
                <a:gd name="T89" fmla="*/ 20 h 38"/>
                <a:gd name="T90" fmla="*/ 3 w 12"/>
                <a:gd name="T91" fmla="*/ 21 h 38"/>
                <a:gd name="T92" fmla="*/ 5 w 12"/>
                <a:gd name="T93" fmla="*/ 22 h 38"/>
                <a:gd name="T94" fmla="*/ 4 w 12"/>
                <a:gd name="T95" fmla="*/ 24 h 38"/>
                <a:gd name="T96" fmla="*/ 2 w 12"/>
                <a:gd name="T97" fmla="*/ 25 h 38"/>
                <a:gd name="T98" fmla="*/ 1 w 12"/>
                <a:gd name="T99" fmla="*/ 25 h 38"/>
                <a:gd name="T100" fmla="*/ 1 w 12"/>
                <a:gd name="T101" fmla="*/ 28 h 38"/>
                <a:gd name="T102" fmla="*/ 3 w 12"/>
                <a:gd name="T103" fmla="*/ 27 h 38"/>
                <a:gd name="T104" fmla="*/ 3 w 12"/>
                <a:gd name="T105" fmla="*/ 28 h 38"/>
                <a:gd name="T106" fmla="*/ 3 w 12"/>
                <a:gd name="T107" fmla="*/ 29 h 38"/>
                <a:gd name="T108" fmla="*/ 2 w 12"/>
                <a:gd name="T109" fmla="*/ 30 h 38"/>
                <a:gd name="T110" fmla="*/ 2 w 12"/>
                <a:gd name="T111" fmla="*/ 30 h 38"/>
                <a:gd name="T112" fmla="*/ 2 w 12"/>
                <a:gd name="T113" fmla="*/ 31 h 38"/>
                <a:gd name="T114" fmla="*/ 2 w 12"/>
                <a:gd name="T115" fmla="*/ 33 h 38"/>
                <a:gd name="T116" fmla="*/ 1 w 12"/>
                <a:gd name="T117" fmla="*/ 33 h 38"/>
                <a:gd name="T118" fmla="*/ 1 w 12"/>
                <a:gd name="T119" fmla="*/ 35 h 38"/>
                <a:gd name="T120" fmla="*/ 0 w 12"/>
                <a:gd name="T121" fmla="*/ 37 h 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
                <a:gd name="T184" fmla="*/ 0 h 38"/>
                <a:gd name="T185" fmla="*/ 12 w 12"/>
                <a:gd name="T186" fmla="*/ 38 h 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 h="38">
                  <a:moveTo>
                    <a:pt x="0" y="37"/>
                  </a:moveTo>
                  <a:lnTo>
                    <a:pt x="0" y="36"/>
                  </a:lnTo>
                  <a:lnTo>
                    <a:pt x="0" y="35"/>
                  </a:lnTo>
                  <a:lnTo>
                    <a:pt x="0" y="33"/>
                  </a:lnTo>
                  <a:lnTo>
                    <a:pt x="0" y="30"/>
                  </a:lnTo>
                  <a:lnTo>
                    <a:pt x="0" y="28"/>
                  </a:lnTo>
                  <a:lnTo>
                    <a:pt x="0" y="26"/>
                  </a:lnTo>
                  <a:lnTo>
                    <a:pt x="0" y="24"/>
                  </a:lnTo>
                  <a:lnTo>
                    <a:pt x="0" y="22"/>
                  </a:lnTo>
                  <a:lnTo>
                    <a:pt x="1" y="20"/>
                  </a:lnTo>
                  <a:lnTo>
                    <a:pt x="2" y="18"/>
                  </a:lnTo>
                  <a:lnTo>
                    <a:pt x="3" y="17"/>
                  </a:lnTo>
                  <a:lnTo>
                    <a:pt x="4" y="17"/>
                  </a:lnTo>
                  <a:lnTo>
                    <a:pt x="4" y="15"/>
                  </a:lnTo>
                  <a:lnTo>
                    <a:pt x="4" y="14"/>
                  </a:lnTo>
                  <a:lnTo>
                    <a:pt x="4" y="12"/>
                  </a:lnTo>
                  <a:lnTo>
                    <a:pt x="4" y="11"/>
                  </a:lnTo>
                  <a:lnTo>
                    <a:pt x="4" y="9"/>
                  </a:lnTo>
                  <a:lnTo>
                    <a:pt x="4" y="8"/>
                  </a:lnTo>
                  <a:lnTo>
                    <a:pt x="4" y="7"/>
                  </a:lnTo>
                  <a:lnTo>
                    <a:pt x="6" y="6"/>
                  </a:lnTo>
                  <a:lnTo>
                    <a:pt x="7" y="4"/>
                  </a:lnTo>
                  <a:lnTo>
                    <a:pt x="8" y="3"/>
                  </a:lnTo>
                  <a:lnTo>
                    <a:pt x="9" y="1"/>
                  </a:lnTo>
                  <a:lnTo>
                    <a:pt x="10" y="0"/>
                  </a:lnTo>
                  <a:lnTo>
                    <a:pt x="11" y="2"/>
                  </a:lnTo>
                  <a:lnTo>
                    <a:pt x="10" y="4"/>
                  </a:lnTo>
                  <a:lnTo>
                    <a:pt x="10" y="5"/>
                  </a:lnTo>
                  <a:lnTo>
                    <a:pt x="9" y="7"/>
                  </a:lnTo>
                  <a:lnTo>
                    <a:pt x="8" y="8"/>
                  </a:lnTo>
                  <a:lnTo>
                    <a:pt x="7" y="9"/>
                  </a:lnTo>
                  <a:lnTo>
                    <a:pt x="6" y="9"/>
                  </a:lnTo>
                  <a:lnTo>
                    <a:pt x="7" y="9"/>
                  </a:lnTo>
                  <a:lnTo>
                    <a:pt x="8" y="9"/>
                  </a:lnTo>
                  <a:lnTo>
                    <a:pt x="9" y="9"/>
                  </a:lnTo>
                  <a:lnTo>
                    <a:pt x="8" y="12"/>
                  </a:lnTo>
                  <a:lnTo>
                    <a:pt x="7" y="15"/>
                  </a:lnTo>
                  <a:lnTo>
                    <a:pt x="6" y="15"/>
                  </a:lnTo>
                  <a:lnTo>
                    <a:pt x="7" y="15"/>
                  </a:lnTo>
                  <a:lnTo>
                    <a:pt x="6" y="18"/>
                  </a:lnTo>
                  <a:lnTo>
                    <a:pt x="5" y="20"/>
                  </a:lnTo>
                  <a:lnTo>
                    <a:pt x="4" y="20"/>
                  </a:lnTo>
                  <a:lnTo>
                    <a:pt x="3" y="21"/>
                  </a:lnTo>
                  <a:lnTo>
                    <a:pt x="5" y="22"/>
                  </a:lnTo>
                  <a:lnTo>
                    <a:pt x="4" y="24"/>
                  </a:lnTo>
                  <a:lnTo>
                    <a:pt x="2" y="25"/>
                  </a:lnTo>
                  <a:lnTo>
                    <a:pt x="1" y="25"/>
                  </a:lnTo>
                  <a:lnTo>
                    <a:pt x="1" y="28"/>
                  </a:lnTo>
                  <a:lnTo>
                    <a:pt x="3" y="27"/>
                  </a:lnTo>
                  <a:lnTo>
                    <a:pt x="3" y="28"/>
                  </a:lnTo>
                  <a:lnTo>
                    <a:pt x="3" y="29"/>
                  </a:lnTo>
                  <a:lnTo>
                    <a:pt x="2" y="30"/>
                  </a:lnTo>
                  <a:lnTo>
                    <a:pt x="2" y="31"/>
                  </a:lnTo>
                  <a:lnTo>
                    <a:pt x="2" y="33"/>
                  </a:lnTo>
                  <a:lnTo>
                    <a:pt x="1" y="33"/>
                  </a:lnTo>
                  <a:lnTo>
                    <a:pt x="1" y="35"/>
                  </a:lnTo>
                  <a:lnTo>
                    <a:pt x="0" y="37"/>
                  </a:lnTo>
                </a:path>
              </a:pathLst>
            </a:custGeom>
            <a:solidFill>
              <a:srgbClr val="000000"/>
            </a:solidFill>
            <a:ln w="12700" cap="rnd">
              <a:noFill/>
              <a:round/>
              <a:headEnd/>
              <a:tailEnd/>
            </a:ln>
          </p:spPr>
          <p:txBody>
            <a:bodyPr/>
            <a:lstStyle/>
            <a:p>
              <a:endParaRPr lang="en-US">
                <a:solidFill>
                  <a:srgbClr val="000000"/>
                </a:solidFill>
              </a:endParaRPr>
            </a:p>
          </p:txBody>
        </p:sp>
        <p:sp>
          <p:nvSpPr>
            <p:cNvPr id="28811" name="Freeform 715"/>
            <p:cNvSpPr>
              <a:spLocks/>
            </p:cNvSpPr>
            <p:nvPr/>
          </p:nvSpPr>
          <p:spPr bwMode="auto">
            <a:xfrm>
              <a:off x="5022" y="2337"/>
              <a:ext cx="17" cy="42"/>
            </a:xfrm>
            <a:custGeom>
              <a:avLst/>
              <a:gdLst>
                <a:gd name="T0" fmla="*/ 0 w 17"/>
                <a:gd name="T1" fmla="*/ 41 h 42"/>
                <a:gd name="T2" fmla="*/ 0 w 17"/>
                <a:gd name="T3" fmla="*/ 41 h 42"/>
                <a:gd name="T4" fmla="*/ 0 w 17"/>
                <a:gd name="T5" fmla="*/ 40 h 42"/>
                <a:gd name="T6" fmla="*/ 0 w 17"/>
                <a:gd name="T7" fmla="*/ 39 h 42"/>
                <a:gd name="T8" fmla="*/ 0 w 17"/>
                <a:gd name="T9" fmla="*/ 37 h 42"/>
                <a:gd name="T10" fmla="*/ 0 w 17"/>
                <a:gd name="T11" fmla="*/ 34 h 42"/>
                <a:gd name="T12" fmla="*/ 0 w 17"/>
                <a:gd name="T13" fmla="*/ 31 h 42"/>
                <a:gd name="T14" fmla="*/ 0 w 17"/>
                <a:gd name="T15" fmla="*/ 29 h 42"/>
                <a:gd name="T16" fmla="*/ 0 w 17"/>
                <a:gd name="T17" fmla="*/ 27 h 42"/>
                <a:gd name="T18" fmla="*/ 0 w 17"/>
                <a:gd name="T19" fmla="*/ 24 h 42"/>
                <a:gd name="T20" fmla="*/ 1 w 17"/>
                <a:gd name="T21" fmla="*/ 22 h 42"/>
                <a:gd name="T22" fmla="*/ 2 w 17"/>
                <a:gd name="T23" fmla="*/ 20 h 42"/>
                <a:gd name="T24" fmla="*/ 4 w 17"/>
                <a:gd name="T25" fmla="*/ 19 h 42"/>
                <a:gd name="T26" fmla="*/ 6 w 17"/>
                <a:gd name="T27" fmla="*/ 18 h 42"/>
                <a:gd name="T28" fmla="*/ 6 w 17"/>
                <a:gd name="T29" fmla="*/ 17 h 42"/>
                <a:gd name="T30" fmla="*/ 6 w 17"/>
                <a:gd name="T31" fmla="*/ 15 h 42"/>
                <a:gd name="T32" fmla="*/ 6 w 17"/>
                <a:gd name="T33" fmla="*/ 13 h 42"/>
                <a:gd name="T34" fmla="*/ 6 w 17"/>
                <a:gd name="T35" fmla="*/ 12 h 42"/>
                <a:gd name="T36" fmla="*/ 6 w 17"/>
                <a:gd name="T37" fmla="*/ 10 h 42"/>
                <a:gd name="T38" fmla="*/ 6 w 17"/>
                <a:gd name="T39" fmla="*/ 9 h 42"/>
                <a:gd name="T40" fmla="*/ 6 w 17"/>
                <a:gd name="T41" fmla="*/ 8 h 42"/>
                <a:gd name="T42" fmla="*/ 8 w 17"/>
                <a:gd name="T43" fmla="*/ 6 h 42"/>
                <a:gd name="T44" fmla="*/ 10 w 17"/>
                <a:gd name="T45" fmla="*/ 5 h 42"/>
                <a:gd name="T46" fmla="*/ 11 w 17"/>
                <a:gd name="T47" fmla="*/ 3 h 42"/>
                <a:gd name="T48" fmla="*/ 13 w 17"/>
                <a:gd name="T49" fmla="*/ 2 h 42"/>
                <a:gd name="T50" fmla="*/ 14 w 17"/>
                <a:gd name="T51" fmla="*/ 1 h 42"/>
                <a:gd name="T52" fmla="*/ 14 w 17"/>
                <a:gd name="T53" fmla="*/ 0 h 42"/>
                <a:gd name="T54" fmla="*/ 15 w 17"/>
                <a:gd name="T55" fmla="*/ 0 h 42"/>
                <a:gd name="T56" fmla="*/ 16 w 17"/>
                <a:gd name="T57" fmla="*/ 2 h 42"/>
                <a:gd name="T58" fmla="*/ 15 w 17"/>
                <a:gd name="T59" fmla="*/ 4 h 42"/>
                <a:gd name="T60" fmla="*/ 14 w 17"/>
                <a:gd name="T61" fmla="*/ 6 h 42"/>
                <a:gd name="T62" fmla="*/ 13 w 17"/>
                <a:gd name="T63" fmla="*/ 8 h 42"/>
                <a:gd name="T64" fmla="*/ 11 w 17"/>
                <a:gd name="T65" fmla="*/ 9 h 42"/>
                <a:gd name="T66" fmla="*/ 10 w 17"/>
                <a:gd name="T67" fmla="*/ 10 h 42"/>
                <a:gd name="T68" fmla="*/ 9 w 17"/>
                <a:gd name="T69" fmla="*/ 10 h 42"/>
                <a:gd name="T70" fmla="*/ 10 w 17"/>
                <a:gd name="T71" fmla="*/ 10 h 42"/>
                <a:gd name="T72" fmla="*/ 11 w 17"/>
                <a:gd name="T73" fmla="*/ 10 h 42"/>
                <a:gd name="T74" fmla="*/ 12 w 17"/>
                <a:gd name="T75" fmla="*/ 10 h 42"/>
                <a:gd name="T76" fmla="*/ 13 w 17"/>
                <a:gd name="T77" fmla="*/ 10 h 42"/>
                <a:gd name="T78" fmla="*/ 11 w 17"/>
                <a:gd name="T79" fmla="*/ 14 h 42"/>
                <a:gd name="T80" fmla="*/ 10 w 17"/>
                <a:gd name="T81" fmla="*/ 16 h 42"/>
                <a:gd name="T82" fmla="*/ 9 w 17"/>
                <a:gd name="T83" fmla="*/ 17 h 42"/>
                <a:gd name="T84" fmla="*/ 10 w 17"/>
                <a:gd name="T85" fmla="*/ 17 h 42"/>
                <a:gd name="T86" fmla="*/ 9 w 17"/>
                <a:gd name="T87" fmla="*/ 20 h 42"/>
                <a:gd name="T88" fmla="*/ 7 w 17"/>
                <a:gd name="T89" fmla="*/ 22 h 42"/>
                <a:gd name="T90" fmla="*/ 6 w 17"/>
                <a:gd name="T91" fmla="*/ 23 h 42"/>
                <a:gd name="T92" fmla="*/ 5 w 17"/>
                <a:gd name="T93" fmla="*/ 23 h 42"/>
                <a:gd name="T94" fmla="*/ 7 w 17"/>
                <a:gd name="T95" fmla="*/ 24 h 42"/>
                <a:gd name="T96" fmla="*/ 6 w 17"/>
                <a:gd name="T97" fmla="*/ 27 h 42"/>
                <a:gd name="T98" fmla="*/ 3 w 17"/>
                <a:gd name="T99" fmla="*/ 27 h 42"/>
                <a:gd name="T100" fmla="*/ 2 w 17"/>
                <a:gd name="T101" fmla="*/ 28 h 42"/>
                <a:gd name="T102" fmla="*/ 2 w 17"/>
                <a:gd name="T103" fmla="*/ 31 h 42"/>
                <a:gd name="T104" fmla="*/ 4 w 17"/>
                <a:gd name="T105" fmla="*/ 30 h 42"/>
                <a:gd name="T106" fmla="*/ 4 w 17"/>
                <a:gd name="T107" fmla="*/ 31 h 42"/>
                <a:gd name="T108" fmla="*/ 4 w 17"/>
                <a:gd name="T109" fmla="*/ 32 h 42"/>
                <a:gd name="T110" fmla="*/ 3 w 17"/>
                <a:gd name="T111" fmla="*/ 33 h 42"/>
                <a:gd name="T112" fmla="*/ 3 w 17"/>
                <a:gd name="T113" fmla="*/ 34 h 42"/>
                <a:gd name="T114" fmla="*/ 3 w 17"/>
                <a:gd name="T115" fmla="*/ 35 h 42"/>
                <a:gd name="T116" fmla="*/ 2 w 17"/>
                <a:gd name="T117" fmla="*/ 36 h 42"/>
                <a:gd name="T118" fmla="*/ 2 w 17"/>
                <a:gd name="T119" fmla="*/ 37 h 42"/>
                <a:gd name="T120" fmla="*/ 2 w 17"/>
                <a:gd name="T121" fmla="*/ 39 h 42"/>
                <a:gd name="T122" fmla="*/ 0 w 17"/>
                <a:gd name="T123" fmla="*/ 41 h 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
                <a:gd name="T187" fmla="*/ 0 h 42"/>
                <a:gd name="T188" fmla="*/ 17 w 17"/>
                <a:gd name="T189" fmla="*/ 42 h 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 h="42">
                  <a:moveTo>
                    <a:pt x="0" y="41"/>
                  </a:moveTo>
                  <a:lnTo>
                    <a:pt x="0" y="41"/>
                  </a:lnTo>
                  <a:lnTo>
                    <a:pt x="0" y="40"/>
                  </a:lnTo>
                  <a:lnTo>
                    <a:pt x="0" y="39"/>
                  </a:lnTo>
                  <a:lnTo>
                    <a:pt x="0" y="37"/>
                  </a:lnTo>
                  <a:lnTo>
                    <a:pt x="0" y="34"/>
                  </a:lnTo>
                  <a:lnTo>
                    <a:pt x="0" y="31"/>
                  </a:lnTo>
                  <a:lnTo>
                    <a:pt x="0" y="29"/>
                  </a:lnTo>
                  <a:lnTo>
                    <a:pt x="0" y="27"/>
                  </a:lnTo>
                  <a:lnTo>
                    <a:pt x="0" y="24"/>
                  </a:lnTo>
                  <a:lnTo>
                    <a:pt x="1" y="22"/>
                  </a:lnTo>
                  <a:lnTo>
                    <a:pt x="2" y="20"/>
                  </a:lnTo>
                  <a:lnTo>
                    <a:pt x="4" y="19"/>
                  </a:lnTo>
                  <a:lnTo>
                    <a:pt x="6" y="18"/>
                  </a:lnTo>
                  <a:lnTo>
                    <a:pt x="6" y="17"/>
                  </a:lnTo>
                  <a:lnTo>
                    <a:pt x="6" y="15"/>
                  </a:lnTo>
                  <a:lnTo>
                    <a:pt x="6" y="13"/>
                  </a:lnTo>
                  <a:lnTo>
                    <a:pt x="6" y="12"/>
                  </a:lnTo>
                  <a:lnTo>
                    <a:pt x="6" y="10"/>
                  </a:lnTo>
                  <a:lnTo>
                    <a:pt x="6" y="9"/>
                  </a:lnTo>
                  <a:lnTo>
                    <a:pt x="6" y="8"/>
                  </a:lnTo>
                  <a:lnTo>
                    <a:pt x="8" y="6"/>
                  </a:lnTo>
                  <a:lnTo>
                    <a:pt x="10" y="5"/>
                  </a:lnTo>
                  <a:lnTo>
                    <a:pt x="11" y="3"/>
                  </a:lnTo>
                  <a:lnTo>
                    <a:pt x="13" y="2"/>
                  </a:lnTo>
                  <a:lnTo>
                    <a:pt x="14" y="1"/>
                  </a:lnTo>
                  <a:lnTo>
                    <a:pt x="14" y="0"/>
                  </a:lnTo>
                  <a:lnTo>
                    <a:pt x="15" y="0"/>
                  </a:lnTo>
                  <a:lnTo>
                    <a:pt x="16" y="2"/>
                  </a:lnTo>
                  <a:lnTo>
                    <a:pt x="15" y="4"/>
                  </a:lnTo>
                  <a:lnTo>
                    <a:pt x="14" y="6"/>
                  </a:lnTo>
                  <a:lnTo>
                    <a:pt x="13" y="8"/>
                  </a:lnTo>
                  <a:lnTo>
                    <a:pt x="11" y="9"/>
                  </a:lnTo>
                  <a:lnTo>
                    <a:pt x="10" y="10"/>
                  </a:lnTo>
                  <a:lnTo>
                    <a:pt x="9" y="10"/>
                  </a:lnTo>
                  <a:lnTo>
                    <a:pt x="10" y="10"/>
                  </a:lnTo>
                  <a:lnTo>
                    <a:pt x="11" y="10"/>
                  </a:lnTo>
                  <a:lnTo>
                    <a:pt x="12" y="10"/>
                  </a:lnTo>
                  <a:lnTo>
                    <a:pt x="13" y="10"/>
                  </a:lnTo>
                  <a:lnTo>
                    <a:pt x="11" y="14"/>
                  </a:lnTo>
                  <a:lnTo>
                    <a:pt x="10" y="16"/>
                  </a:lnTo>
                  <a:lnTo>
                    <a:pt x="9" y="17"/>
                  </a:lnTo>
                  <a:lnTo>
                    <a:pt x="10" y="17"/>
                  </a:lnTo>
                  <a:lnTo>
                    <a:pt x="9" y="20"/>
                  </a:lnTo>
                  <a:lnTo>
                    <a:pt x="7" y="22"/>
                  </a:lnTo>
                  <a:lnTo>
                    <a:pt x="6" y="23"/>
                  </a:lnTo>
                  <a:lnTo>
                    <a:pt x="5" y="23"/>
                  </a:lnTo>
                  <a:lnTo>
                    <a:pt x="7" y="24"/>
                  </a:lnTo>
                  <a:lnTo>
                    <a:pt x="6" y="27"/>
                  </a:lnTo>
                  <a:lnTo>
                    <a:pt x="3" y="27"/>
                  </a:lnTo>
                  <a:lnTo>
                    <a:pt x="2" y="28"/>
                  </a:lnTo>
                  <a:lnTo>
                    <a:pt x="2" y="31"/>
                  </a:lnTo>
                  <a:lnTo>
                    <a:pt x="4" y="30"/>
                  </a:lnTo>
                  <a:lnTo>
                    <a:pt x="4" y="31"/>
                  </a:lnTo>
                  <a:lnTo>
                    <a:pt x="4" y="32"/>
                  </a:lnTo>
                  <a:lnTo>
                    <a:pt x="3" y="33"/>
                  </a:lnTo>
                  <a:lnTo>
                    <a:pt x="3" y="34"/>
                  </a:lnTo>
                  <a:lnTo>
                    <a:pt x="3" y="35"/>
                  </a:lnTo>
                  <a:lnTo>
                    <a:pt x="2" y="36"/>
                  </a:lnTo>
                  <a:lnTo>
                    <a:pt x="2" y="37"/>
                  </a:lnTo>
                  <a:lnTo>
                    <a:pt x="2" y="39"/>
                  </a:lnTo>
                  <a:lnTo>
                    <a:pt x="0" y="41"/>
                  </a:lnTo>
                </a:path>
              </a:pathLst>
            </a:custGeom>
            <a:noFill/>
            <a:ln w="12700" cap="rnd">
              <a:solidFill>
                <a:srgbClr val="000000"/>
              </a:solidFill>
              <a:round/>
              <a:headEnd/>
              <a:tailEnd/>
            </a:ln>
          </p:spPr>
          <p:txBody>
            <a:bodyPr/>
            <a:lstStyle/>
            <a:p>
              <a:endParaRPr lang="en-US">
                <a:solidFill>
                  <a:srgbClr val="000000"/>
                </a:solidFill>
              </a:endParaRPr>
            </a:p>
          </p:txBody>
        </p:sp>
        <p:sp>
          <p:nvSpPr>
            <p:cNvPr id="28812" name="Freeform 716"/>
            <p:cNvSpPr>
              <a:spLocks/>
            </p:cNvSpPr>
            <p:nvPr/>
          </p:nvSpPr>
          <p:spPr bwMode="auto">
            <a:xfrm>
              <a:off x="4999" y="2334"/>
              <a:ext cx="14" cy="19"/>
            </a:xfrm>
            <a:custGeom>
              <a:avLst/>
              <a:gdLst>
                <a:gd name="T0" fmla="*/ 13 w 14"/>
                <a:gd name="T1" fmla="*/ 18 h 19"/>
                <a:gd name="T2" fmla="*/ 0 w 14"/>
                <a:gd name="T3" fmla="*/ 18 h 19"/>
                <a:gd name="T4" fmla="*/ 1 w 14"/>
                <a:gd name="T5" fmla="*/ 17 h 19"/>
                <a:gd name="T6" fmla="*/ 1 w 14"/>
                <a:gd name="T7" fmla="*/ 15 h 19"/>
                <a:gd name="T8" fmla="*/ 2 w 14"/>
                <a:gd name="T9" fmla="*/ 14 h 19"/>
                <a:gd name="T10" fmla="*/ 2 w 14"/>
                <a:gd name="T11" fmla="*/ 12 h 19"/>
                <a:gd name="T12" fmla="*/ 2 w 14"/>
                <a:gd name="T13" fmla="*/ 9 h 19"/>
                <a:gd name="T14" fmla="*/ 3 w 14"/>
                <a:gd name="T15" fmla="*/ 7 h 19"/>
                <a:gd name="T16" fmla="*/ 3 w 14"/>
                <a:gd name="T17" fmla="*/ 5 h 19"/>
                <a:gd name="T18" fmla="*/ 2 w 14"/>
                <a:gd name="T19" fmla="*/ 4 h 19"/>
                <a:gd name="T20" fmla="*/ 2 w 14"/>
                <a:gd name="T21" fmla="*/ 3 h 19"/>
                <a:gd name="T22" fmla="*/ 2 w 14"/>
                <a:gd name="T23" fmla="*/ 3 h 19"/>
                <a:gd name="T24" fmla="*/ 2 w 14"/>
                <a:gd name="T25" fmla="*/ 1 h 19"/>
                <a:gd name="T26" fmla="*/ 3 w 14"/>
                <a:gd name="T27" fmla="*/ 1 h 19"/>
                <a:gd name="T28" fmla="*/ 4 w 14"/>
                <a:gd name="T29" fmla="*/ 0 h 19"/>
                <a:gd name="T30" fmla="*/ 6 w 14"/>
                <a:gd name="T31" fmla="*/ 0 h 19"/>
                <a:gd name="T32" fmla="*/ 7 w 14"/>
                <a:gd name="T33" fmla="*/ 0 h 19"/>
                <a:gd name="T34" fmla="*/ 8 w 14"/>
                <a:gd name="T35" fmla="*/ 0 h 19"/>
                <a:gd name="T36" fmla="*/ 9 w 14"/>
                <a:gd name="T37" fmla="*/ 2 h 19"/>
                <a:gd name="T38" fmla="*/ 11 w 14"/>
                <a:gd name="T39" fmla="*/ 5 h 19"/>
                <a:gd name="T40" fmla="*/ 11 w 14"/>
                <a:gd name="T41" fmla="*/ 6 h 19"/>
                <a:gd name="T42" fmla="*/ 11 w 14"/>
                <a:gd name="T43" fmla="*/ 8 h 19"/>
                <a:gd name="T44" fmla="*/ 12 w 14"/>
                <a:gd name="T45" fmla="*/ 11 h 19"/>
                <a:gd name="T46" fmla="*/ 12 w 14"/>
                <a:gd name="T47" fmla="*/ 13 h 19"/>
                <a:gd name="T48" fmla="*/ 12 w 14"/>
                <a:gd name="T49" fmla="*/ 15 h 19"/>
                <a:gd name="T50" fmla="*/ 12 w 14"/>
                <a:gd name="T51" fmla="*/ 16 h 19"/>
                <a:gd name="T52" fmla="*/ 13 w 14"/>
                <a:gd name="T53" fmla="*/ 17 h 19"/>
                <a:gd name="T54" fmla="*/ 13 w 14"/>
                <a:gd name="T55" fmla="*/ 18 h 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
                <a:gd name="T85" fmla="*/ 0 h 19"/>
                <a:gd name="T86" fmla="*/ 14 w 14"/>
                <a:gd name="T87" fmla="*/ 19 h 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 h="19">
                  <a:moveTo>
                    <a:pt x="13" y="18"/>
                  </a:moveTo>
                  <a:lnTo>
                    <a:pt x="0" y="18"/>
                  </a:lnTo>
                  <a:lnTo>
                    <a:pt x="1" y="17"/>
                  </a:lnTo>
                  <a:lnTo>
                    <a:pt x="1" y="15"/>
                  </a:lnTo>
                  <a:lnTo>
                    <a:pt x="2" y="14"/>
                  </a:lnTo>
                  <a:lnTo>
                    <a:pt x="2" y="12"/>
                  </a:lnTo>
                  <a:lnTo>
                    <a:pt x="2" y="9"/>
                  </a:lnTo>
                  <a:lnTo>
                    <a:pt x="3" y="7"/>
                  </a:lnTo>
                  <a:lnTo>
                    <a:pt x="3" y="5"/>
                  </a:lnTo>
                  <a:lnTo>
                    <a:pt x="2" y="4"/>
                  </a:lnTo>
                  <a:lnTo>
                    <a:pt x="2" y="3"/>
                  </a:lnTo>
                  <a:lnTo>
                    <a:pt x="2" y="1"/>
                  </a:lnTo>
                  <a:lnTo>
                    <a:pt x="3" y="1"/>
                  </a:lnTo>
                  <a:lnTo>
                    <a:pt x="4" y="0"/>
                  </a:lnTo>
                  <a:lnTo>
                    <a:pt x="6" y="0"/>
                  </a:lnTo>
                  <a:lnTo>
                    <a:pt x="7" y="0"/>
                  </a:lnTo>
                  <a:lnTo>
                    <a:pt x="8" y="0"/>
                  </a:lnTo>
                  <a:lnTo>
                    <a:pt x="9" y="2"/>
                  </a:lnTo>
                  <a:lnTo>
                    <a:pt x="11" y="5"/>
                  </a:lnTo>
                  <a:lnTo>
                    <a:pt x="11" y="6"/>
                  </a:lnTo>
                  <a:lnTo>
                    <a:pt x="11" y="8"/>
                  </a:lnTo>
                  <a:lnTo>
                    <a:pt x="12" y="11"/>
                  </a:lnTo>
                  <a:lnTo>
                    <a:pt x="12" y="13"/>
                  </a:lnTo>
                  <a:lnTo>
                    <a:pt x="12" y="15"/>
                  </a:lnTo>
                  <a:lnTo>
                    <a:pt x="12" y="16"/>
                  </a:lnTo>
                  <a:lnTo>
                    <a:pt x="13" y="17"/>
                  </a:lnTo>
                  <a:lnTo>
                    <a:pt x="13" y="18"/>
                  </a:lnTo>
                </a:path>
              </a:pathLst>
            </a:custGeom>
            <a:solidFill>
              <a:srgbClr val="000000"/>
            </a:solidFill>
            <a:ln w="12700" cap="rnd">
              <a:noFill/>
              <a:round/>
              <a:headEnd/>
              <a:tailEnd/>
            </a:ln>
          </p:spPr>
          <p:txBody>
            <a:bodyPr/>
            <a:lstStyle/>
            <a:p>
              <a:endParaRPr lang="en-US">
                <a:solidFill>
                  <a:srgbClr val="000000"/>
                </a:solidFill>
              </a:endParaRPr>
            </a:p>
          </p:txBody>
        </p:sp>
        <p:sp>
          <p:nvSpPr>
            <p:cNvPr id="28813" name="Freeform 717"/>
            <p:cNvSpPr>
              <a:spLocks/>
            </p:cNvSpPr>
            <p:nvPr/>
          </p:nvSpPr>
          <p:spPr bwMode="auto">
            <a:xfrm>
              <a:off x="4999" y="2334"/>
              <a:ext cx="18" cy="24"/>
            </a:xfrm>
            <a:custGeom>
              <a:avLst/>
              <a:gdLst>
                <a:gd name="T0" fmla="*/ 17 w 18"/>
                <a:gd name="T1" fmla="*/ 23 h 24"/>
                <a:gd name="T2" fmla="*/ 0 w 18"/>
                <a:gd name="T3" fmla="*/ 23 h 24"/>
                <a:gd name="T4" fmla="*/ 1 w 18"/>
                <a:gd name="T5" fmla="*/ 21 h 24"/>
                <a:gd name="T6" fmla="*/ 1 w 18"/>
                <a:gd name="T7" fmla="*/ 20 h 24"/>
                <a:gd name="T8" fmla="*/ 2 w 18"/>
                <a:gd name="T9" fmla="*/ 17 h 24"/>
                <a:gd name="T10" fmla="*/ 2 w 18"/>
                <a:gd name="T11" fmla="*/ 15 h 24"/>
                <a:gd name="T12" fmla="*/ 3 w 18"/>
                <a:gd name="T13" fmla="*/ 12 h 24"/>
                <a:gd name="T14" fmla="*/ 4 w 18"/>
                <a:gd name="T15" fmla="*/ 9 h 24"/>
                <a:gd name="T16" fmla="*/ 4 w 18"/>
                <a:gd name="T17" fmla="*/ 7 h 24"/>
                <a:gd name="T18" fmla="*/ 3 w 18"/>
                <a:gd name="T19" fmla="*/ 5 h 24"/>
                <a:gd name="T20" fmla="*/ 3 w 18"/>
                <a:gd name="T21" fmla="*/ 3 h 24"/>
                <a:gd name="T22" fmla="*/ 2 w 18"/>
                <a:gd name="T23" fmla="*/ 3 h 24"/>
                <a:gd name="T24" fmla="*/ 3 w 18"/>
                <a:gd name="T25" fmla="*/ 2 h 24"/>
                <a:gd name="T26" fmla="*/ 4 w 18"/>
                <a:gd name="T27" fmla="*/ 1 h 24"/>
                <a:gd name="T28" fmla="*/ 5 w 18"/>
                <a:gd name="T29" fmla="*/ 0 h 24"/>
                <a:gd name="T30" fmla="*/ 8 w 18"/>
                <a:gd name="T31" fmla="*/ 0 h 24"/>
                <a:gd name="T32" fmla="*/ 9 w 18"/>
                <a:gd name="T33" fmla="*/ 0 h 24"/>
                <a:gd name="T34" fmla="*/ 11 w 18"/>
                <a:gd name="T35" fmla="*/ 0 h 24"/>
                <a:gd name="T36" fmla="*/ 12 w 18"/>
                <a:gd name="T37" fmla="*/ 2 h 24"/>
                <a:gd name="T38" fmla="*/ 14 w 18"/>
                <a:gd name="T39" fmla="*/ 6 h 24"/>
                <a:gd name="T40" fmla="*/ 14 w 18"/>
                <a:gd name="T41" fmla="*/ 8 h 24"/>
                <a:gd name="T42" fmla="*/ 15 w 18"/>
                <a:gd name="T43" fmla="*/ 11 h 24"/>
                <a:gd name="T44" fmla="*/ 15 w 18"/>
                <a:gd name="T45" fmla="*/ 14 h 24"/>
                <a:gd name="T46" fmla="*/ 15 w 18"/>
                <a:gd name="T47" fmla="*/ 16 h 24"/>
                <a:gd name="T48" fmla="*/ 16 w 18"/>
                <a:gd name="T49" fmla="*/ 19 h 24"/>
                <a:gd name="T50" fmla="*/ 16 w 18"/>
                <a:gd name="T51" fmla="*/ 21 h 24"/>
                <a:gd name="T52" fmla="*/ 17 w 18"/>
                <a:gd name="T53" fmla="*/ 22 h 24"/>
                <a:gd name="T54" fmla="*/ 17 w 18"/>
                <a:gd name="T55" fmla="*/ 23 h 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
                <a:gd name="T85" fmla="*/ 0 h 24"/>
                <a:gd name="T86" fmla="*/ 18 w 18"/>
                <a:gd name="T87" fmla="*/ 24 h 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 h="24">
                  <a:moveTo>
                    <a:pt x="17" y="23"/>
                  </a:moveTo>
                  <a:lnTo>
                    <a:pt x="0" y="23"/>
                  </a:lnTo>
                  <a:lnTo>
                    <a:pt x="1" y="21"/>
                  </a:lnTo>
                  <a:lnTo>
                    <a:pt x="1" y="20"/>
                  </a:lnTo>
                  <a:lnTo>
                    <a:pt x="2" y="17"/>
                  </a:lnTo>
                  <a:lnTo>
                    <a:pt x="2" y="15"/>
                  </a:lnTo>
                  <a:lnTo>
                    <a:pt x="3" y="12"/>
                  </a:lnTo>
                  <a:lnTo>
                    <a:pt x="4" y="9"/>
                  </a:lnTo>
                  <a:lnTo>
                    <a:pt x="4" y="7"/>
                  </a:lnTo>
                  <a:lnTo>
                    <a:pt x="3" y="5"/>
                  </a:lnTo>
                  <a:lnTo>
                    <a:pt x="3" y="3"/>
                  </a:lnTo>
                  <a:lnTo>
                    <a:pt x="2" y="3"/>
                  </a:lnTo>
                  <a:lnTo>
                    <a:pt x="3" y="2"/>
                  </a:lnTo>
                  <a:lnTo>
                    <a:pt x="4" y="1"/>
                  </a:lnTo>
                  <a:lnTo>
                    <a:pt x="5" y="0"/>
                  </a:lnTo>
                  <a:lnTo>
                    <a:pt x="8" y="0"/>
                  </a:lnTo>
                  <a:lnTo>
                    <a:pt x="9" y="0"/>
                  </a:lnTo>
                  <a:lnTo>
                    <a:pt x="11" y="0"/>
                  </a:lnTo>
                  <a:lnTo>
                    <a:pt x="12" y="2"/>
                  </a:lnTo>
                  <a:lnTo>
                    <a:pt x="14" y="6"/>
                  </a:lnTo>
                  <a:lnTo>
                    <a:pt x="14" y="8"/>
                  </a:lnTo>
                  <a:lnTo>
                    <a:pt x="15" y="11"/>
                  </a:lnTo>
                  <a:lnTo>
                    <a:pt x="15" y="14"/>
                  </a:lnTo>
                  <a:lnTo>
                    <a:pt x="15" y="16"/>
                  </a:lnTo>
                  <a:lnTo>
                    <a:pt x="16" y="19"/>
                  </a:lnTo>
                  <a:lnTo>
                    <a:pt x="16" y="21"/>
                  </a:lnTo>
                  <a:lnTo>
                    <a:pt x="17" y="22"/>
                  </a:lnTo>
                  <a:lnTo>
                    <a:pt x="17" y="23"/>
                  </a:lnTo>
                </a:path>
              </a:pathLst>
            </a:custGeom>
            <a:noFill/>
            <a:ln w="12700" cap="rnd">
              <a:solidFill>
                <a:srgbClr val="000000"/>
              </a:solidFill>
              <a:round/>
              <a:headEnd/>
              <a:tailEnd/>
            </a:ln>
          </p:spPr>
          <p:txBody>
            <a:bodyPr/>
            <a:lstStyle/>
            <a:p>
              <a:endParaRPr lang="en-US">
                <a:solidFill>
                  <a:srgbClr val="000000"/>
                </a:solidFill>
              </a:endParaRPr>
            </a:p>
          </p:txBody>
        </p:sp>
        <p:sp>
          <p:nvSpPr>
            <p:cNvPr id="28814" name="Freeform 718"/>
            <p:cNvSpPr>
              <a:spLocks/>
            </p:cNvSpPr>
            <p:nvPr/>
          </p:nvSpPr>
          <p:spPr bwMode="auto">
            <a:xfrm>
              <a:off x="5034" y="2385"/>
              <a:ext cx="4" cy="5"/>
            </a:xfrm>
            <a:custGeom>
              <a:avLst/>
              <a:gdLst>
                <a:gd name="T0" fmla="*/ 0 w 4"/>
                <a:gd name="T1" fmla="*/ 1 h 5"/>
                <a:gd name="T2" fmla="*/ 1 w 4"/>
                <a:gd name="T3" fmla="*/ 1 h 5"/>
                <a:gd name="T4" fmla="*/ 1 w 4"/>
                <a:gd name="T5" fmla="*/ 1 h 5"/>
                <a:gd name="T6" fmla="*/ 1 w 4"/>
                <a:gd name="T7" fmla="*/ 1 h 5"/>
                <a:gd name="T8" fmla="*/ 2 w 4"/>
                <a:gd name="T9" fmla="*/ 1 h 5"/>
                <a:gd name="T10" fmla="*/ 2 w 4"/>
                <a:gd name="T11" fmla="*/ 1 h 5"/>
                <a:gd name="T12" fmla="*/ 2 w 4"/>
                <a:gd name="T13" fmla="*/ 1 h 5"/>
                <a:gd name="T14" fmla="*/ 2 w 4"/>
                <a:gd name="T15" fmla="*/ 1 h 5"/>
                <a:gd name="T16" fmla="*/ 2 w 4"/>
                <a:gd name="T17" fmla="*/ 2 h 5"/>
                <a:gd name="T18" fmla="*/ 2 w 4"/>
                <a:gd name="T19" fmla="*/ 2 h 5"/>
                <a:gd name="T20" fmla="*/ 2 w 4"/>
                <a:gd name="T21" fmla="*/ 3 h 5"/>
                <a:gd name="T22" fmla="*/ 2 w 4"/>
                <a:gd name="T23" fmla="*/ 3 h 5"/>
                <a:gd name="T24" fmla="*/ 2 w 4"/>
                <a:gd name="T25" fmla="*/ 3 h 5"/>
                <a:gd name="T26" fmla="*/ 2 w 4"/>
                <a:gd name="T27" fmla="*/ 3 h 5"/>
                <a:gd name="T28" fmla="*/ 2 w 4"/>
                <a:gd name="T29" fmla="*/ 3 h 5"/>
                <a:gd name="T30" fmla="*/ 1 w 4"/>
                <a:gd name="T31" fmla="*/ 3 h 5"/>
                <a:gd name="T32" fmla="*/ 1 w 4"/>
                <a:gd name="T33" fmla="*/ 3 h 5"/>
                <a:gd name="T34" fmla="*/ 1 w 4"/>
                <a:gd name="T35" fmla="*/ 3 h 5"/>
                <a:gd name="T36" fmla="*/ 0 w 4"/>
                <a:gd name="T37" fmla="*/ 3 h 5"/>
                <a:gd name="T38" fmla="*/ 1 w 4"/>
                <a:gd name="T39" fmla="*/ 4 h 5"/>
                <a:gd name="T40" fmla="*/ 2 w 4"/>
                <a:gd name="T41" fmla="*/ 4 h 5"/>
                <a:gd name="T42" fmla="*/ 3 w 4"/>
                <a:gd name="T43" fmla="*/ 3 h 5"/>
                <a:gd name="T44" fmla="*/ 3 w 4"/>
                <a:gd name="T45" fmla="*/ 3 h 5"/>
                <a:gd name="T46" fmla="*/ 3 w 4"/>
                <a:gd name="T47" fmla="*/ 2 h 5"/>
                <a:gd name="T48" fmla="*/ 3 w 4"/>
                <a:gd name="T49" fmla="*/ 2 h 5"/>
                <a:gd name="T50" fmla="*/ 3 w 4"/>
                <a:gd name="T51" fmla="*/ 1 h 5"/>
                <a:gd name="T52" fmla="*/ 3 w 4"/>
                <a:gd name="T53" fmla="*/ 1 h 5"/>
                <a:gd name="T54" fmla="*/ 3 w 4"/>
                <a:gd name="T55" fmla="*/ 1 h 5"/>
                <a:gd name="T56" fmla="*/ 3 w 4"/>
                <a:gd name="T57" fmla="*/ 0 h 5"/>
                <a:gd name="T58" fmla="*/ 2 w 4"/>
                <a:gd name="T59" fmla="*/ 0 h 5"/>
                <a:gd name="T60" fmla="*/ 2 w 4"/>
                <a:gd name="T61" fmla="*/ 0 h 5"/>
                <a:gd name="T62" fmla="*/ 2 w 4"/>
                <a:gd name="T63" fmla="*/ 0 h 5"/>
                <a:gd name="T64" fmla="*/ 1 w 4"/>
                <a:gd name="T65" fmla="*/ 0 h 5"/>
                <a:gd name="T66" fmla="*/ 1 w 4"/>
                <a:gd name="T67" fmla="*/ 0 h 5"/>
                <a:gd name="T68" fmla="*/ 1 w 4"/>
                <a:gd name="T69" fmla="*/ 0 h 5"/>
                <a:gd name="T70" fmla="*/ 1 w 4"/>
                <a:gd name="T71" fmla="*/ 0 h 5"/>
                <a:gd name="T72" fmla="*/ 0 w 4"/>
                <a:gd name="T73" fmla="*/ 0 h 5"/>
                <a:gd name="T74" fmla="*/ 0 w 4"/>
                <a:gd name="T75" fmla="*/ 1 h 5"/>
                <a:gd name="T76" fmla="*/ 0 w 4"/>
                <a:gd name="T77" fmla="*/ 1 h 5"/>
                <a:gd name="T78" fmla="*/ 0 w 4"/>
                <a:gd name="T79" fmla="*/ 1 h 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
                <a:gd name="T121" fmla="*/ 0 h 5"/>
                <a:gd name="T122" fmla="*/ 4 w 4"/>
                <a:gd name="T123" fmla="*/ 5 h 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 h="5">
                  <a:moveTo>
                    <a:pt x="0" y="1"/>
                  </a:moveTo>
                  <a:lnTo>
                    <a:pt x="1" y="1"/>
                  </a:lnTo>
                  <a:lnTo>
                    <a:pt x="2" y="1"/>
                  </a:lnTo>
                  <a:lnTo>
                    <a:pt x="2" y="2"/>
                  </a:lnTo>
                  <a:lnTo>
                    <a:pt x="2" y="3"/>
                  </a:lnTo>
                  <a:lnTo>
                    <a:pt x="1" y="3"/>
                  </a:lnTo>
                  <a:lnTo>
                    <a:pt x="0" y="3"/>
                  </a:lnTo>
                  <a:lnTo>
                    <a:pt x="1" y="4"/>
                  </a:lnTo>
                  <a:lnTo>
                    <a:pt x="2" y="4"/>
                  </a:lnTo>
                  <a:lnTo>
                    <a:pt x="3" y="3"/>
                  </a:lnTo>
                  <a:lnTo>
                    <a:pt x="3" y="2"/>
                  </a:lnTo>
                  <a:lnTo>
                    <a:pt x="3" y="1"/>
                  </a:lnTo>
                  <a:lnTo>
                    <a:pt x="3" y="0"/>
                  </a:lnTo>
                  <a:lnTo>
                    <a:pt x="2" y="0"/>
                  </a:lnTo>
                  <a:lnTo>
                    <a:pt x="1" y="0"/>
                  </a:lnTo>
                  <a:lnTo>
                    <a:pt x="0"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15" name="Freeform 719"/>
            <p:cNvSpPr>
              <a:spLocks/>
            </p:cNvSpPr>
            <p:nvPr/>
          </p:nvSpPr>
          <p:spPr bwMode="auto">
            <a:xfrm>
              <a:off x="5034" y="2385"/>
              <a:ext cx="9" cy="10"/>
            </a:xfrm>
            <a:custGeom>
              <a:avLst/>
              <a:gdLst>
                <a:gd name="T0" fmla="*/ 0 w 9"/>
                <a:gd name="T1" fmla="*/ 2 h 10"/>
                <a:gd name="T2" fmla="*/ 2 w 9"/>
                <a:gd name="T3" fmla="*/ 2 h 10"/>
                <a:gd name="T4" fmla="*/ 3 w 9"/>
                <a:gd name="T5" fmla="*/ 2 h 10"/>
                <a:gd name="T6" fmla="*/ 4 w 9"/>
                <a:gd name="T7" fmla="*/ 2 h 10"/>
                <a:gd name="T8" fmla="*/ 4 w 9"/>
                <a:gd name="T9" fmla="*/ 2 h 10"/>
                <a:gd name="T10" fmla="*/ 5 w 9"/>
                <a:gd name="T11" fmla="*/ 2 h 10"/>
                <a:gd name="T12" fmla="*/ 6 w 9"/>
                <a:gd name="T13" fmla="*/ 2 h 10"/>
                <a:gd name="T14" fmla="*/ 6 w 9"/>
                <a:gd name="T15" fmla="*/ 3 h 10"/>
                <a:gd name="T16" fmla="*/ 6 w 9"/>
                <a:gd name="T17" fmla="*/ 4 h 10"/>
                <a:gd name="T18" fmla="*/ 6 w 9"/>
                <a:gd name="T19" fmla="*/ 5 h 10"/>
                <a:gd name="T20" fmla="*/ 6 w 9"/>
                <a:gd name="T21" fmla="*/ 6 h 10"/>
                <a:gd name="T22" fmla="*/ 6 w 9"/>
                <a:gd name="T23" fmla="*/ 7 h 10"/>
                <a:gd name="T24" fmla="*/ 5 w 9"/>
                <a:gd name="T25" fmla="*/ 7 h 10"/>
                <a:gd name="T26" fmla="*/ 5 w 9"/>
                <a:gd name="T27" fmla="*/ 7 h 10"/>
                <a:gd name="T28" fmla="*/ 4 w 9"/>
                <a:gd name="T29" fmla="*/ 7 h 10"/>
                <a:gd name="T30" fmla="*/ 4 w 9"/>
                <a:gd name="T31" fmla="*/ 7 h 10"/>
                <a:gd name="T32" fmla="*/ 3 w 9"/>
                <a:gd name="T33" fmla="*/ 7 h 10"/>
                <a:gd name="T34" fmla="*/ 2 w 9"/>
                <a:gd name="T35" fmla="*/ 7 h 10"/>
                <a:gd name="T36" fmla="*/ 0 w 9"/>
                <a:gd name="T37" fmla="*/ 7 h 10"/>
                <a:gd name="T38" fmla="*/ 2 w 9"/>
                <a:gd name="T39" fmla="*/ 8 h 10"/>
                <a:gd name="T40" fmla="*/ 4 w 9"/>
                <a:gd name="T41" fmla="*/ 9 h 10"/>
                <a:gd name="T42" fmla="*/ 7 w 9"/>
                <a:gd name="T43" fmla="*/ 7 h 10"/>
                <a:gd name="T44" fmla="*/ 8 w 9"/>
                <a:gd name="T45" fmla="*/ 6 h 10"/>
                <a:gd name="T46" fmla="*/ 8 w 9"/>
                <a:gd name="T47" fmla="*/ 5 h 10"/>
                <a:gd name="T48" fmla="*/ 8 w 9"/>
                <a:gd name="T49" fmla="*/ 4 h 10"/>
                <a:gd name="T50" fmla="*/ 8 w 9"/>
                <a:gd name="T51" fmla="*/ 3 h 10"/>
                <a:gd name="T52" fmla="*/ 8 w 9"/>
                <a:gd name="T53" fmla="*/ 2 h 10"/>
                <a:gd name="T54" fmla="*/ 7 w 9"/>
                <a:gd name="T55" fmla="*/ 2 h 10"/>
                <a:gd name="T56" fmla="*/ 7 w 9"/>
                <a:gd name="T57" fmla="*/ 1 h 10"/>
                <a:gd name="T58" fmla="*/ 6 w 9"/>
                <a:gd name="T59" fmla="*/ 0 h 10"/>
                <a:gd name="T60" fmla="*/ 5 w 9"/>
                <a:gd name="T61" fmla="*/ 0 h 10"/>
                <a:gd name="T62" fmla="*/ 4 w 9"/>
                <a:gd name="T63" fmla="*/ 0 h 10"/>
                <a:gd name="T64" fmla="*/ 4 w 9"/>
                <a:gd name="T65" fmla="*/ 0 h 10"/>
                <a:gd name="T66" fmla="*/ 3 w 9"/>
                <a:gd name="T67" fmla="*/ 0 h 10"/>
                <a:gd name="T68" fmla="*/ 2 w 9"/>
                <a:gd name="T69" fmla="*/ 0 h 10"/>
                <a:gd name="T70" fmla="*/ 2 w 9"/>
                <a:gd name="T71" fmla="*/ 1 h 10"/>
                <a:gd name="T72" fmla="*/ 1 w 9"/>
                <a:gd name="T73" fmla="*/ 1 h 10"/>
                <a:gd name="T74" fmla="*/ 1 w 9"/>
                <a:gd name="T75" fmla="*/ 2 h 10"/>
                <a:gd name="T76" fmla="*/ 0 w 9"/>
                <a:gd name="T77" fmla="*/ 2 h 10"/>
                <a:gd name="T78" fmla="*/ 0 w 9"/>
                <a:gd name="T79" fmla="*/ 2 h 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
                <a:gd name="T121" fmla="*/ 0 h 10"/>
                <a:gd name="T122" fmla="*/ 9 w 9"/>
                <a:gd name="T123" fmla="*/ 10 h 1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 h="10">
                  <a:moveTo>
                    <a:pt x="0" y="2"/>
                  </a:moveTo>
                  <a:lnTo>
                    <a:pt x="2" y="2"/>
                  </a:lnTo>
                  <a:lnTo>
                    <a:pt x="3" y="2"/>
                  </a:lnTo>
                  <a:lnTo>
                    <a:pt x="4" y="2"/>
                  </a:lnTo>
                  <a:lnTo>
                    <a:pt x="5" y="2"/>
                  </a:lnTo>
                  <a:lnTo>
                    <a:pt x="6" y="2"/>
                  </a:lnTo>
                  <a:lnTo>
                    <a:pt x="6" y="3"/>
                  </a:lnTo>
                  <a:lnTo>
                    <a:pt x="6" y="4"/>
                  </a:lnTo>
                  <a:lnTo>
                    <a:pt x="6" y="5"/>
                  </a:lnTo>
                  <a:lnTo>
                    <a:pt x="6" y="6"/>
                  </a:lnTo>
                  <a:lnTo>
                    <a:pt x="6" y="7"/>
                  </a:lnTo>
                  <a:lnTo>
                    <a:pt x="5" y="7"/>
                  </a:lnTo>
                  <a:lnTo>
                    <a:pt x="4" y="7"/>
                  </a:lnTo>
                  <a:lnTo>
                    <a:pt x="3" y="7"/>
                  </a:lnTo>
                  <a:lnTo>
                    <a:pt x="2" y="7"/>
                  </a:lnTo>
                  <a:lnTo>
                    <a:pt x="0" y="7"/>
                  </a:lnTo>
                  <a:lnTo>
                    <a:pt x="2" y="8"/>
                  </a:lnTo>
                  <a:lnTo>
                    <a:pt x="4" y="9"/>
                  </a:lnTo>
                  <a:lnTo>
                    <a:pt x="7" y="7"/>
                  </a:lnTo>
                  <a:lnTo>
                    <a:pt x="8" y="6"/>
                  </a:lnTo>
                  <a:lnTo>
                    <a:pt x="8" y="5"/>
                  </a:lnTo>
                  <a:lnTo>
                    <a:pt x="8" y="4"/>
                  </a:lnTo>
                  <a:lnTo>
                    <a:pt x="8" y="3"/>
                  </a:lnTo>
                  <a:lnTo>
                    <a:pt x="8" y="2"/>
                  </a:lnTo>
                  <a:lnTo>
                    <a:pt x="7" y="2"/>
                  </a:lnTo>
                  <a:lnTo>
                    <a:pt x="7" y="1"/>
                  </a:lnTo>
                  <a:lnTo>
                    <a:pt x="6" y="0"/>
                  </a:lnTo>
                  <a:lnTo>
                    <a:pt x="5" y="0"/>
                  </a:lnTo>
                  <a:lnTo>
                    <a:pt x="4" y="0"/>
                  </a:lnTo>
                  <a:lnTo>
                    <a:pt x="3" y="0"/>
                  </a:lnTo>
                  <a:lnTo>
                    <a:pt x="2" y="0"/>
                  </a:lnTo>
                  <a:lnTo>
                    <a:pt x="2" y="1"/>
                  </a:lnTo>
                  <a:lnTo>
                    <a:pt x="1" y="1"/>
                  </a:lnTo>
                  <a:lnTo>
                    <a:pt x="1" y="2"/>
                  </a:lnTo>
                  <a:lnTo>
                    <a:pt x="0" y="2"/>
                  </a:lnTo>
                </a:path>
              </a:pathLst>
            </a:custGeom>
            <a:noFill/>
            <a:ln w="12700" cap="rnd">
              <a:solidFill>
                <a:srgbClr val="000000"/>
              </a:solidFill>
              <a:round/>
              <a:headEnd/>
              <a:tailEnd/>
            </a:ln>
          </p:spPr>
          <p:txBody>
            <a:bodyPr/>
            <a:lstStyle/>
            <a:p>
              <a:endParaRPr lang="en-US">
                <a:solidFill>
                  <a:srgbClr val="000000"/>
                </a:solidFill>
              </a:endParaRPr>
            </a:p>
          </p:txBody>
        </p:sp>
        <p:sp>
          <p:nvSpPr>
            <p:cNvPr id="28816" name="Freeform 720"/>
            <p:cNvSpPr>
              <a:spLocks/>
            </p:cNvSpPr>
            <p:nvPr/>
          </p:nvSpPr>
          <p:spPr bwMode="auto">
            <a:xfrm>
              <a:off x="4975" y="2376"/>
              <a:ext cx="58" cy="29"/>
            </a:xfrm>
            <a:custGeom>
              <a:avLst/>
              <a:gdLst>
                <a:gd name="T0" fmla="*/ 40 w 58"/>
                <a:gd name="T1" fmla="*/ 26 h 29"/>
                <a:gd name="T2" fmla="*/ 42 w 58"/>
                <a:gd name="T3" fmla="*/ 25 h 29"/>
                <a:gd name="T4" fmla="*/ 43 w 58"/>
                <a:gd name="T5" fmla="*/ 21 h 29"/>
                <a:gd name="T6" fmla="*/ 42 w 58"/>
                <a:gd name="T7" fmla="*/ 17 h 29"/>
                <a:gd name="T8" fmla="*/ 41 w 58"/>
                <a:gd name="T9" fmla="*/ 14 h 29"/>
                <a:gd name="T10" fmla="*/ 57 w 58"/>
                <a:gd name="T11" fmla="*/ 13 h 29"/>
                <a:gd name="T12" fmla="*/ 44 w 58"/>
                <a:gd name="T13" fmla="*/ 10 h 29"/>
                <a:gd name="T14" fmla="*/ 38 w 58"/>
                <a:gd name="T15" fmla="*/ 8 h 29"/>
                <a:gd name="T16" fmla="*/ 35 w 58"/>
                <a:gd name="T17" fmla="*/ 10 h 29"/>
                <a:gd name="T18" fmla="*/ 24 w 58"/>
                <a:gd name="T19" fmla="*/ 9 h 29"/>
                <a:gd name="T20" fmla="*/ 21 w 58"/>
                <a:gd name="T21" fmla="*/ 8 h 29"/>
                <a:gd name="T22" fmla="*/ 18 w 58"/>
                <a:gd name="T23" fmla="*/ 10 h 29"/>
                <a:gd name="T24" fmla="*/ 7 w 58"/>
                <a:gd name="T25" fmla="*/ 10 h 29"/>
                <a:gd name="T26" fmla="*/ 4 w 58"/>
                <a:gd name="T27" fmla="*/ 10 h 29"/>
                <a:gd name="T28" fmla="*/ 7 w 58"/>
                <a:gd name="T29" fmla="*/ 6 h 29"/>
                <a:gd name="T30" fmla="*/ 9 w 58"/>
                <a:gd name="T31" fmla="*/ 4 h 29"/>
                <a:gd name="T32" fmla="*/ 10 w 58"/>
                <a:gd name="T33" fmla="*/ 4 h 29"/>
                <a:gd name="T34" fmla="*/ 10 w 58"/>
                <a:gd name="T35" fmla="*/ 5 h 29"/>
                <a:gd name="T36" fmla="*/ 13 w 58"/>
                <a:gd name="T37" fmla="*/ 4 h 29"/>
                <a:gd name="T38" fmla="*/ 14 w 58"/>
                <a:gd name="T39" fmla="*/ 3 h 29"/>
                <a:gd name="T40" fmla="*/ 14 w 58"/>
                <a:gd name="T41" fmla="*/ 1 h 29"/>
                <a:gd name="T42" fmla="*/ 10 w 58"/>
                <a:gd name="T43" fmla="*/ 0 h 29"/>
                <a:gd name="T44" fmla="*/ 8 w 58"/>
                <a:gd name="T45" fmla="*/ 1 h 29"/>
                <a:gd name="T46" fmla="*/ 9 w 58"/>
                <a:gd name="T47" fmla="*/ 2 h 29"/>
                <a:gd name="T48" fmla="*/ 6 w 58"/>
                <a:gd name="T49" fmla="*/ 3 h 29"/>
                <a:gd name="T50" fmla="*/ 2 w 58"/>
                <a:gd name="T51" fmla="*/ 10 h 29"/>
                <a:gd name="T52" fmla="*/ 0 w 58"/>
                <a:gd name="T53" fmla="*/ 12 h 29"/>
                <a:gd name="T54" fmla="*/ 2 w 58"/>
                <a:gd name="T55" fmla="*/ 14 h 29"/>
                <a:gd name="T56" fmla="*/ 5 w 58"/>
                <a:gd name="T57" fmla="*/ 20 h 29"/>
                <a:gd name="T58" fmla="*/ 9 w 58"/>
                <a:gd name="T59" fmla="*/ 23 h 29"/>
                <a:gd name="T60" fmla="*/ 7 w 58"/>
                <a:gd name="T61" fmla="*/ 24 h 29"/>
                <a:gd name="T62" fmla="*/ 10 w 58"/>
                <a:gd name="T63" fmla="*/ 25 h 29"/>
                <a:gd name="T64" fmla="*/ 13 w 58"/>
                <a:gd name="T65" fmla="*/ 25 h 29"/>
                <a:gd name="T66" fmla="*/ 13 w 58"/>
                <a:gd name="T67" fmla="*/ 23 h 29"/>
                <a:gd name="T68" fmla="*/ 12 w 58"/>
                <a:gd name="T69" fmla="*/ 21 h 29"/>
                <a:gd name="T70" fmla="*/ 11 w 58"/>
                <a:gd name="T71" fmla="*/ 20 h 29"/>
                <a:gd name="T72" fmla="*/ 10 w 58"/>
                <a:gd name="T73" fmla="*/ 20 h 29"/>
                <a:gd name="T74" fmla="*/ 9 w 58"/>
                <a:gd name="T75" fmla="*/ 21 h 29"/>
                <a:gd name="T76" fmla="*/ 7 w 58"/>
                <a:gd name="T77" fmla="*/ 20 h 29"/>
                <a:gd name="T78" fmla="*/ 6 w 58"/>
                <a:gd name="T79" fmla="*/ 18 h 29"/>
                <a:gd name="T80" fmla="*/ 5 w 58"/>
                <a:gd name="T81" fmla="*/ 14 h 29"/>
                <a:gd name="T82" fmla="*/ 21 w 58"/>
                <a:gd name="T83" fmla="*/ 14 h 29"/>
                <a:gd name="T84" fmla="*/ 19 w 58"/>
                <a:gd name="T85" fmla="*/ 17 h 29"/>
                <a:gd name="T86" fmla="*/ 19 w 58"/>
                <a:gd name="T87" fmla="*/ 22 h 29"/>
                <a:gd name="T88" fmla="*/ 19 w 58"/>
                <a:gd name="T89" fmla="*/ 24 h 29"/>
                <a:gd name="T90" fmla="*/ 20 w 58"/>
                <a:gd name="T91" fmla="*/ 25 h 29"/>
                <a:gd name="T92" fmla="*/ 22 w 58"/>
                <a:gd name="T93" fmla="*/ 25 h 29"/>
                <a:gd name="T94" fmla="*/ 23 w 58"/>
                <a:gd name="T95" fmla="*/ 25 h 29"/>
                <a:gd name="T96" fmla="*/ 25 w 58"/>
                <a:gd name="T97" fmla="*/ 27 h 29"/>
                <a:gd name="T98" fmla="*/ 27 w 58"/>
                <a:gd name="T99" fmla="*/ 25 h 29"/>
                <a:gd name="T100" fmla="*/ 29 w 58"/>
                <a:gd name="T101" fmla="*/ 26 h 29"/>
                <a:gd name="T102" fmla="*/ 30 w 58"/>
                <a:gd name="T103" fmla="*/ 28 h 29"/>
                <a:gd name="T104" fmla="*/ 32 w 58"/>
                <a:gd name="T105" fmla="*/ 27 h 29"/>
                <a:gd name="T106" fmla="*/ 33 w 58"/>
                <a:gd name="T107" fmla="*/ 25 h 29"/>
                <a:gd name="T108" fmla="*/ 35 w 58"/>
                <a:gd name="T109" fmla="*/ 26 h 29"/>
                <a:gd name="T110" fmla="*/ 36 w 58"/>
                <a:gd name="T111" fmla="*/ 27 h 29"/>
                <a:gd name="T112" fmla="*/ 38 w 58"/>
                <a:gd name="T113" fmla="*/ 26 h 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8"/>
                <a:gd name="T172" fmla="*/ 0 h 29"/>
                <a:gd name="T173" fmla="*/ 58 w 58"/>
                <a:gd name="T174" fmla="*/ 29 h 2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8" h="29">
                  <a:moveTo>
                    <a:pt x="39" y="25"/>
                  </a:moveTo>
                  <a:lnTo>
                    <a:pt x="40" y="25"/>
                  </a:lnTo>
                  <a:lnTo>
                    <a:pt x="40" y="26"/>
                  </a:lnTo>
                  <a:lnTo>
                    <a:pt x="41" y="26"/>
                  </a:lnTo>
                  <a:lnTo>
                    <a:pt x="41" y="25"/>
                  </a:lnTo>
                  <a:lnTo>
                    <a:pt x="42" y="25"/>
                  </a:lnTo>
                  <a:lnTo>
                    <a:pt x="42" y="24"/>
                  </a:lnTo>
                  <a:lnTo>
                    <a:pt x="42" y="23"/>
                  </a:lnTo>
                  <a:lnTo>
                    <a:pt x="43" y="21"/>
                  </a:lnTo>
                  <a:lnTo>
                    <a:pt x="43" y="20"/>
                  </a:lnTo>
                  <a:lnTo>
                    <a:pt x="43" y="19"/>
                  </a:lnTo>
                  <a:lnTo>
                    <a:pt x="42" y="17"/>
                  </a:lnTo>
                  <a:lnTo>
                    <a:pt x="42" y="16"/>
                  </a:lnTo>
                  <a:lnTo>
                    <a:pt x="41" y="15"/>
                  </a:lnTo>
                  <a:lnTo>
                    <a:pt x="41" y="14"/>
                  </a:lnTo>
                  <a:lnTo>
                    <a:pt x="41" y="13"/>
                  </a:lnTo>
                  <a:lnTo>
                    <a:pt x="57" y="13"/>
                  </a:lnTo>
                  <a:lnTo>
                    <a:pt x="57" y="10"/>
                  </a:lnTo>
                  <a:lnTo>
                    <a:pt x="45" y="10"/>
                  </a:lnTo>
                  <a:lnTo>
                    <a:pt x="44" y="10"/>
                  </a:lnTo>
                  <a:lnTo>
                    <a:pt x="41" y="8"/>
                  </a:lnTo>
                  <a:lnTo>
                    <a:pt x="39" y="8"/>
                  </a:lnTo>
                  <a:lnTo>
                    <a:pt x="38" y="8"/>
                  </a:lnTo>
                  <a:lnTo>
                    <a:pt x="36" y="9"/>
                  </a:lnTo>
                  <a:lnTo>
                    <a:pt x="36" y="10"/>
                  </a:lnTo>
                  <a:lnTo>
                    <a:pt x="35" y="10"/>
                  </a:lnTo>
                  <a:lnTo>
                    <a:pt x="27" y="10"/>
                  </a:lnTo>
                  <a:lnTo>
                    <a:pt x="25" y="10"/>
                  </a:lnTo>
                  <a:lnTo>
                    <a:pt x="24" y="9"/>
                  </a:lnTo>
                  <a:lnTo>
                    <a:pt x="23" y="8"/>
                  </a:lnTo>
                  <a:lnTo>
                    <a:pt x="22" y="8"/>
                  </a:lnTo>
                  <a:lnTo>
                    <a:pt x="21" y="8"/>
                  </a:lnTo>
                  <a:lnTo>
                    <a:pt x="20" y="8"/>
                  </a:lnTo>
                  <a:lnTo>
                    <a:pt x="19" y="9"/>
                  </a:lnTo>
                  <a:lnTo>
                    <a:pt x="18" y="10"/>
                  </a:lnTo>
                  <a:lnTo>
                    <a:pt x="17" y="10"/>
                  </a:lnTo>
                  <a:lnTo>
                    <a:pt x="16" y="10"/>
                  </a:lnTo>
                  <a:lnTo>
                    <a:pt x="7" y="10"/>
                  </a:lnTo>
                  <a:lnTo>
                    <a:pt x="6" y="10"/>
                  </a:lnTo>
                  <a:lnTo>
                    <a:pt x="5" y="10"/>
                  </a:lnTo>
                  <a:lnTo>
                    <a:pt x="4" y="10"/>
                  </a:lnTo>
                  <a:lnTo>
                    <a:pt x="5" y="7"/>
                  </a:lnTo>
                  <a:lnTo>
                    <a:pt x="6" y="6"/>
                  </a:lnTo>
                  <a:lnTo>
                    <a:pt x="7" y="6"/>
                  </a:lnTo>
                  <a:lnTo>
                    <a:pt x="7" y="5"/>
                  </a:lnTo>
                  <a:lnTo>
                    <a:pt x="9" y="4"/>
                  </a:lnTo>
                  <a:lnTo>
                    <a:pt x="9" y="3"/>
                  </a:lnTo>
                  <a:lnTo>
                    <a:pt x="10" y="3"/>
                  </a:lnTo>
                  <a:lnTo>
                    <a:pt x="10" y="4"/>
                  </a:lnTo>
                  <a:lnTo>
                    <a:pt x="10" y="5"/>
                  </a:lnTo>
                  <a:lnTo>
                    <a:pt x="11" y="5"/>
                  </a:lnTo>
                  <a:lnTo>
                    <a:pt x="12" y="4"/>
                  </a:lnTo>
                  <a:lnTo>
                    <a:pt x="13" y="4"/>
                  </a:lnTo>
                  <a:lnTo>
                    <a:pt x="13" y="3"/>
                  </a:lnTo>
                  <a:lnTo>
                    <a:pt x="14" y="3"/>
                  </a:lnTo>
                  <a:lnTo>
                    <a:pt x="15" y="1"/>
                  </a:lnTo>
                  <a:lnTo>
                    <a:pt x="14" y="1"/>
                  </a:lnTo>
                  <a:lnTo>
                    <a:pt x="13" y="0"/>
                  </a:lnTo>
                  <a:lnTo>
                    <a:pt x="11" y="0"/>
                  </a:lnTo>
                  <a:lnTo>
                    <a:pt x="10" y="0"/>
                  </a:lnTo>
                  <a:lnTo>
                    <a:pt x="9" y="0"/>
                  </a:lnTo>
                  <a:lnTo>
                    <a:pt x="7" y="0"/>
                  </a:lnTo>
                  <a:lnTo>
                    <a:pt x="8" y="1"/>
                  </a:lnTo>
                  <a:lnTo>
                    <a:pt x="9" y="1"/>
                  </a:lnTo>
                  <a:lnTo>
                    <a:pt x="9" y="2"/>
                  </a:lnTo>
                  <a:lnTo>
                    <a:pt x="8" y="2"/>
                  </a:lnTo>
                  <a:lnTo>
                    <a:pt x="7" y="3"/>
                  </a:lnTo>
                  <a:lnTo>
                    <a:pt x="6" y="3"/>
                  </a:lnTo>
                  <a:lnTo>
                    <a:pt x="4" y="5"/>
                  </a:lnTo>
                  <a:lnTo>
                    <a:pt x="3" y="8"/>
                  </a:lnTo>
                  <a:lnTo>
                    <a:pt x="2" y="10"/>
                  </a:lnTo>
                  <a:lnTo>
                    <a:pt x="1" y="10"/>
                  </a:lnTo>
                  <a:lnTo>
                    <a:pt x="1" y="11"/>
                  </a:lnTo>
                  <a:lnTo>
                    <a:pt x="0" y="12"/>
                  </a:lnTo>
                  <a:lnTo>
                    <a:pt x="1" y="12"/>
                  </a:lnTo>
                  <a:lnTo>
                    <a:pt x="1" y="14"/>
                  </a:lnTo>
                  <a:lnTo>
                    <a:pt x="2" y="14"/>
                  </a:lnTo>
                  <a:lnTo>
                    <a:pt x="3" y="16"/>
                  </a:lnTo>
                  <a:lnTo>
                    <a:pt x="4" y="18"/>
                  </a:lnTo>
                  <a:lnTo>
                    <a:pt x="5" y="20"/>
                  </a:lnTo>
                  <a:lnTo>
                    <a:pt x="7" y="21"/>
                  </a:lnTo>
                  <a:lnTo>
                    <a:pt x="7" y="22"/>
                  </a:lnTo>
                  <a:lnTo>
                    <a:pt x="9" y="23"/>
                  </a:lnTo>
                  <a:lnTo>
                    <a:pt x="8" y="23"/>
                  </a:lnTo>
                  <a:lnTo>
                    <a:pt x="7" y="24"/>
                  </a:lnTo>
                  <a:lnTo>
                    <a:pt x="8" y="25"/>
                  </a:lnTo>
                  <a:lnTo>
                    <a:pt x="10" y="25"/>
                  </a:lnTo>
                  <a:lnTo>
                    <a:pt x="12" y="25"/>
                  </a:lnTo>
                  <a:lnTo>
                    <a:pt x="13" y="25"/>
                  </a:lnTo>
                  <a:lnTo>
                    <a:pt x="14" y="24"/>
                  </a:lnTo>
                  <a:lnTo>
                    <a:pt x="13" y="23"/>
                  </a:lnTo>
                  <a:lnTo>
                    <a:pt x="13" y="22"/>
                  </a:lnTo>
                  <a:lnTo>
                    <a:pt x="12" y="21"/>
                  </a:lnTo>
                  <a:lnTo>
                    <a:pt x="12" y="20"/>
                  </a:lnTo>
                  <a:lnTo>
                    <a:pt x="11" y="20"/>
                  </a:lnTo>
                  <a:lnTo>
                    <a:pt x="10" y="19"/>
                  </a:lnTo>
                  <a:lnTo>
                    <a:pt x="10" y="20"/>
                  </a:lnTo>
                  <a:lnTo>
                    <a:pt x="10" y="21"/>
                  </a:lnTo>
                  <a:lnTo>
                    <a:pt x="9" y="21"/>
                  </a:lnTo>
                  <a:lnTo>
                    <a:pt x="9" y="20"/>
                  </a:lnTo>
                  <a:lnTo>
                    <a:pt x="8" y="20"/>
                  </a:lnTo>
                  <a:lnTo>
                    <a:pt x="7" y="20"/>
                  </a:lnTo>
                  <a:lnTo>
                    <a:pt x="7" y="19"/>
                  </a:lnTo>
                  <a:lnTo>
                    <a:pt x="7" y="18"/>
                  </a:lnTo>
                  <a:lnTo>
                    <a:pt x="6" y="18"/>
                  </a:lnTo>
                  <a:lnTo>
                    <a:pt x="5" y="17"/>
                  </a:lnTo>
                  <a:lnTo>
                    <a:pt x="5" y="14"/>
                  </a:lnTo>
                  <a:lnTo>
                    <a:pt x="7" y="13"/>
                  </a:lnTo>
                  <a:lnTo>
                    <a:pt x="21" y="13"/>
                  </a:lnTo>
                  <a:lnTo>
                    <a:pt x="21" y="14"/>
                  </a:lnTo>
                  <a:lnTo>
                    <a:pt x="20" y="15"/>
                  </a:lnTo>
                  <a:lnTo>
                    <a:pt x="20" y="16"/>
                  </a:lnTo>
                  <a:lnTo>
                    <a:pt x="19" y="17"/>
                  </a:lnTo>
                  <a:lnTo>
                    <a:pt x="19" y="19"/>
                  </a:lnTo>
                  <a:lnTo>
                    <a:pt x="19" y="20"/>
                  </a:lnTo>
                  <a:lnTo>
                    <a:pt x="19" y="22"/>
                  </a:lnTo>
                  <a:lnTo>
                    <a:pt x="19" y="23"/>
                  </a:lnTo>
                  <a:lnTo>
                    <a:pt x="19" y="24"/>
                  </a:lnTo>
                  <a:lnTo>
                    <a:pt x="19" y="25"/>
                  </a:lnTo>
                  <a:lnTo>
                    <a:pt x="20" y="25"/>
                  </a:lnTo>
                  <a:lnTo>
                    <a:pt x="21" y="25"/>
                  </a:lnTo>
                  <a:lnTo>
                    <a:pt x="22" y="25"/>
                  </a:lnTo>
                  <a:lnTo>
                    <a:pt x="22" y="24"/>
                  </a:lnTo>
                  <a:lnTo>
                    <a:pt x="23" y="24"/>
                  </a:lnTo>
                  <a:lnTo>
                    <a:pt x="23" y="25"/>
                  </a:lnTo>
                  <a:lnTo>
                    <a:pt x="24" y="25"/>
                  </a:lnTo>
                  <a:lnTo>
                    <a:pt x="24" y="26"/>
                  </a:lnTo>
                  <a:lnTo>
                    <a:pt x="25" y="27"/>
                  </a:lnTo>
                  <a:lnTo>
                    <a:pt x="26" y="26"/>
                  </a:lnTo>
                  <a:lnTo>
                    <a:pt x="27" y="26"/>
                  </a:lnTo>
                  <a:lnTo>
                    <a:pt x="27" y="25"/>
                  </a:lnTo>
                  <a:lnTo>
                    <a:pt x="28" y="25"/>
                  </a:lnTo>
                  <a:lnTo>
                    <a:pt x="29" y="26"/>
                  </a:lnTo>
                  <a:lnTo>
                    <a:pt x="29" y="27"/>
                  </a:lnTo>
                  <a:lnTo>
                    <a:pt x="30" y="27"/>
                  </a:lnTo>
                  <a:lnTo>
                    <a:pt x="30" y="28"/>
                  </a:lnTo>
                  <a:lnTo>
                    <a:pt x="31" y="28"/>
                  </a:lnTo>
                  <a:lnTo>
                    <a:pt x="32" y="28"/>
                  </a:lnTo>
                  <a:lnTo>
                    <a:pt x="32" y="27"/>
                  </a:lnTo>
                  <a:lnTo>
                    <a:pt x="33" y="27"/>
                  </a:lnTo>
                  <a:lnTo>
                    <a:pt x="33" y="26"/>
                  </a:lnTo>
                  <a:lnTo>
                    <a:pt x="33" y="25"/>
                  </a:lnTo>
                  <a:lnTo>
                    <a:pt x="34" y="25"/>
                  </a:lnTo>
                  <a:lnTo>
                    <a:pt x="35" y="25"/>
                  </a:lnTo>
                  <a:lnTo>
                    <a:pt x="35" y="26"/>
                  </a:lnTo>
                  <a:lnTo>
                    <a:pt x="36" y="27"/>
                  </a:lnTo>
                  <a:lnTo>
                    <a:pt x="37" y="27"/>
                  </a:lnTo>
                  <a:lnTo>
                    <a:pt x="37" y="26"/>
                  </a:lnTo>
                  <a:lnTo>
                    <a:pt x="38" y="26"/>
                  </a:lnTo>
                  <a:lnTo>
                    <a:pt x="38" y="25"/>
                  </a:lnTo>
                  <a:lnTo>
                    <a:pt x="39" y="25"/>
                  </a:lnTo>
                </a:path>
              </a:pathLst>
            </a:custGeom>
            <a:solidFill>
              <a:srgbClr val="000000"/>
            </a:solidFill>
            <a:ln w="12700" cap="rnd">
              <a:noFill/>
              <a:round/>
              <a:headEnd/>
              <a:tailEnd/>
            </a:ln>
          </p:spPr>
          <p:txBody>
            <a:bodyPr/>
            <a:lstStyle/>
            <a:p>
              <a:endParaRPr lang="en-US">
                <a:solidFill>
                  <a:srgbClr val="000000"/>
                </a:solidFill>
              </a:endParaRPr>
            </a:p>
          </p:txBody>
        </p:sp>
        <p:sp>
          <p:nvSpPr>
            <p:cNvPr id="28817" name="Freeform 721"/>
            <p:cNvSpPr>
              <a:spLocks/>
            </p:cNvSpPr>
            <p:nvPr/>
          </p:nvSpPr>
          <p:spPr bwMode="auto">
            <a:xfrm>
              <a:off x="4975" y="2376"/>
              <a:ext cx="63" cy="34"/>
            </a:xfrm>
            <a:custGeom>
              <a:avLst/>
              <a:gdLst>
                <a:gd name="T0" fmla="*/ 43 w 63"/>
                <a:gd name="T1" fmla="*/ 30 h 34"/>
                <a:gd name="T2" fmla="*/ 45 w 63"/>
                <a:gd name="T3" fmla="*/ 30 h 34"/>
                <a:gd name="T4" fmla="*/ 46 w 63"/>
                <a:gd name="T5" fmla="*/ 27 h 34"/>
                <a:gd name="T6" fmla="*/ 47 w 63"/>
                <a:gd name="T7" fmla="*/ 23 h 34"/>
                <a:gd name="T8" fmla="*/ 45 w 63"/>
                <a:gd name="T9" fmla="*/ 18 h 34"/>
                <a:gd name="T10" fmla="*/ 45 w 63"/>
                <a:gd name="T11" fmla="*/ 15 h 34"/>
                <a:gd name="T12" fmla="*/ 49 w 63"/>
                <a:gd name="T13" fmla="*/ 12 h 34"/>
                <a:gd name="T14" fmla="*/ 43 w 63"/>
                <a:gd name="T15" fmla="*/ 9 h 34"/>
                <a:gd name="T16" fmla="*/ 39 w 63"/>
                <a:gd name="T17" fmla="*/ 11 h 34"/>
                <a:gd name="T18" fmla="*/ 27 w 63"/>
                <a:gd name="T19" fmla="*/ 11 h 34"/>
                <a:gd name="T20" fmla="*/ 24 w 63"/>
                <a:gd name="T21" fmla="*/ 10 h 34"/>
                <a:gd name="T22" fmla="*/ 20 w 63"/>
                <a:gd name="T23" fmla="*/ 10 h 34"/>
                <a:gd name="T24" fmla="*/ 18 w 63"/>
                <a:gd name="T25" fmla="*/ 12 h 34"/>
                <a:gd name="T26" fmla="*/ 6 w 63"/>
                <a:gd name="T27" fmla="*/ 12 h 34"/>
                <a:gd name="T28" fmla="*/ 6 w 63"/>
                <a:gd name="T29" fmla="*/ 7 h 34"/>
                <a:gd name="T30" fmla="*/ 8 w 63"/>
                <a:gd name="T31" fmla="*/ 6 h 34"/>
                <a:gd name="T32" fmla="*/ 10 w 63"/>
                <a:gd name="T33" fmla="*/ 4 h 34"/>
                <a:gd name="T34" fmla="*/ 10 w 63"/>
                <a:gd name="T35" fmla="*/ 6 h 34"/>
                <a:gd name="T36" fmla="*/ 13 w 63"/>
                <a:gd name="T37" fmla="*/ 5 h 34"/>
                <a:gd name="T38" fmla="*/ 14 w 63"/>
                <a:gd name="T39" fmla="*/ 3 h 34"/>
                <a:gd name="T40" fmla="*/ 15 w 63"/>
                <a:gd name="T41" fmla="*/ 2 h 34"/>
                <a:gd name="T42" fmla="*/ 12 w 63"/>
                <a:gd name="T43" fmla="*/ 0 h 34"/>
                <a:gd name="T44" fmla="*/ 8 w 63"/>
                <a:gd name="T45" fmla="*/ 0 h 34"/>
                <a:gd name="T46" fmla="*/ 10 w 63"/>
                <a:gd name="T47" fmla="*/ 2 h 34"/>
                <a:gd name="T48" fmla="*/ 7 w 63"/>
                <a:gd name="T49" fmla="*/ 3 h 34"/>
                <a:gd name="T50" fmla="*/ 3 w 63"/>
                <a:gd name="T51" fmla="*/ 9 h 34"/>
                <a:gd name="T52" fmla="*/ 2 w 63"/>
                <a:gd name="T53" fmla="*/ 13 h 34"/>
                <a:gd name="T54" fmla="*/ 2 w 63"/>
                <a:gd name="T55" fmla="*/ 16 h 34"/>
                <a:gd name="T56" fmla="*/ 4 w 63"/>
                <a:gd name="T57" fmla="*/ 22 h 34"/>
                <a:gd name="T58" fmla="*/ 8 w 63"/>
                <a:gd name="T59" fmla="*/ 26 h 34"/>
                <a:gd name="T60" fmla="*/ 8 w 63"/>
                <a:gd name="T61" fmla="*/ 28 h 34"/>
                <a:gd name="T62" fmla="*/ 10 w 63"/>
                <a:gd name="T63" fmla="*/ 29 h 34"/>
                <a:gd name="T64" fmla="*/ 14 w 63"/>
                <a:gd name="T65" fmla="*/ 29 h 34"/>
                <a:gd name="T66" fmla="*/ 14 w 63"/>
                <a:gd name="T67" fmla="*/ 27 h 34"/>
                <a:gd name="T68" fmla="*/ 14 w 63"/>
                <a:gd name="T69" fmla="*/ 26 h 34"/>
                <a:gd name="T70" fmla="*/ 13 w 63"/>
                <a:gd name="T71" fmla="*/ 23 h 34"/>
                <a:gd name="T72" fmla="*/ 11 w 63"/>
                <a:gd name="T73" fmla="*/ 23 h 34"/>
                <a:gd name="T74" fmla="*/ 10 w 63"/>
                <a:gd name="T75" fmla="*/ 25 h 34"/>
                <a:gd name="T76" fmla="*/ 9 w 63"/>
                <a:gd name="T77" fmla="*/ 23 h 34"/>
                <a:gd name="T78" fmla="*/ 7 w 63"/>
                <a:gd name="T79" fmla="*/ 22 h 34"/>
                <a:gd name="T80" fmla="*/ 6 w 63"/>
                <a:gd name="T81" fmla="*/ 17 h 34"/>
                <a:gd name="T82" fmla="*/ 23 w 63"/>
                <a:gd name="T83" fmla="*/ 15 h 34"/>
                <a:gd name="T84" fmla="*/ 22 w 63"/>
                <a:gd name="T85" fmla="*/ 19 h 34"/>
                <a:gd name="T86" fmla="*/ 20 w 63"/>
                <a:gd name="T87" fmla="*/ 23 h 34"/>
                <a:gd name="T88" fmla="*/ 21 w 63"/>
                <a:gd name="T89" fmla="*/ 27 h 34"/>
                <a:gd name="T90" fmla="*/ 22 w 63"/>
                <a:gd name="T91" fmla="*/ 29 h 34"/>
                <a:gd name="T92" fmla="*/ 23 w 63"/>
                <a:gd name="T93" fmla="*/ 29 h 34"/>
                <a:gd name="T94" fmla="*/ 25 w 63"/>
                <a:gd name="T95" fmla="*/ 28 h 34"/>
                <a:gd name="T96" fmla="*/ 27 w 63"/>
                <a:gd name="T97" fmla="*/ 31 h 34"/>
                <a:gd name="T98" fmla="*/ 29 w 63"/>
                <a:gd name="T99" fmla="*/ 31 h 34"/>
                <a:gd name="T100" fmla="*/ 31 w 63"/>
                <a:gd name="T101" fmla="*/ 30 h 34"/>
                <a:gd name="T102" fmla="*/ 32 w 63"/>
                <a:gd name="T103" fmla="*/ 32 h 34"/>
                <a:gd name="T104" fmla="*/ 35 w 63"/>
                <a:gd name="T105" fmla="*/ 33 h 34"/>
                <a:gd name="T106" fmla="*/ 36 w 63"/>
                <a:gd name="T107" fmla="*/ 31 h 34"/>
                <a:gd name="T108" fmla="*/ 38 w 63"/>
                <a:gd name="T109" fmla="*/ 30 h 34"/>
                <a:gd name="T110" fmla="*/ 39 w 63"/>
                <a:gd name="T111" fmla="*/ 32 h 34"/>
                <a:gd name="T112" fmla="*/ 40 w 63"/>
                <a:gd name="T113" fmla="*/ 31 h 34"/>
                <a:gd name="T114" fmla="*/ 43 w 63"/>
                <a:gd name="T115" fmla="*/ 29 h 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3"/>
                <a:gd name="T175" fmla="*/ 0 h 34"/>
                <a:gd name="T176" fmla="*/ 63 w 63"/>
                <a:gd name="T177" fmla="*/ 34 h 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3" h="34">
                  <a:moveTo>
                    <a:pt x="43" y="29"/>
                  </a:moveTo>
                  <a:lnTo>
                    <a:pt x="43" y="29"/>
                  </a:lnTo>
                  <a:lnTo>
                    <a:pt x="43" y="30"/>
                  </a:lnTo>
                  <a:lnTo>
                    <a:pt x="43" y="31"/>
                  </a:lnTo>
                  <a:lnTo>
                    <a:pt x="44" y="31"/>
                  </a:lnTo>
                  <a:lnTo>
                    <a:pt x="45" y="30"/>
                  </a:lnTo>
                  <a:lnTo>
                    <a:pt x="46" y="29"/>
                  </a:lnTo>
                  <a:lnTo>
                    <a:pt x="46" y="28"/>
                  </a:lnTo>
                  <a:lnTo>
                    <a:pt x="46" y="27"/>
                  </a:lnTo>
                  <a:lnTo>
                    <a:pt x="47" y="25"/>
                  </a:lnTo>
                  <a:lnTo>
                    <a:pt x="47" y="23"/>
                  </a:lnTo>
                  <a:lnTo>
                    <a:pt x="46" y="20"/>
                  </a:lnTo>
                  <a:lnTo>
                    <a:pt x="46" y="19"/>
                  </a:lnTo>
                  <a:lnTo>
                    <a:pt x="45" y="18"/>
                  </a:lnTo>
                  <a:lnTo>
                    <a:pt x="45" y="17"/>
                  </a:lnTo>
                  <a:lnTo>
                    <a:pt x="45" y="16"/>
                  </a:lnTo>
                  <a:lnTo>
                    <a:pt x="45" y="15"/>
                  </a:lnTo>
                  <a:lnTo>
                    <a:pt x="62" y="15"/>
                  </a:lnTo>
                  <a:lnTo>
                    <a:pt x="62" y="12"/>
                  </a:lnTo>
                  <a:lnTo>
                    <a:pt x="49" y="12"/>
                  </a:lnTo>
                  <a:lnTo>
                    <a:pt x="48" y="11"/>
                  </a:lnTo>
                  <a:lnTo>
                    <a:pt x="45" y="10"/>
                  </a:lnTo>
                  <a:lnTo>
                    <a:pt x="43" y="9"/>
                  </a:lnTo>
                  <a:lnTo>
                    <a:pt x="41" y="10"/>
                  </a:lnTo>
                  <a:lnTo>
                    <a:pt x="39" y="10"/>
                  </a:lnTo>
                  <a:lnTo>
                    <a:pt x="39" y="11"/>
                  </a:lnTo>
                  <a:lnTo>
                    <a:pt x="38" y="12"/>
                  </a:lnTo>
                  <a:lnTo>
                    <a:pt x="29" y="12"/>
                  </a:lnTo>
                  <a:lnTo>
                    <a:pt x="27" y="11"/>
                  </a:lnTo>
                  <a:lnTo>
                    <a:pt x="27" y="10"/>
                  </a:lnTo>
                  <a:lnTo>
                    <a:pt x="25" y="10"/>
                  </a:lnTo>
                  <a:lnTo>
                    <a:pt x="24" y="10"/>
                  </a:lnTo>
                  <a:lnTo>
                    <a:pt x="23" y="10"/>
                  </a:lnTo>
                  <a:lnTo>
                    <a:pt x="22" y="10"/>
                  </a:lnTo>
                  <a:lnTo>
                    <a:pt x="20" y="10"/>
                  </a:lnTo>
                  <a:lnTo>
                    <a:pt x="19" y="11"/>
                  </a:lnTo>
                  <a:lnTo>
                    <a:pt x="18" y="12"/>
                  </a:lnTo>
                  <a:lnTo>
                    <a:pt x="7" y="12"/>
                  </a:lnTo>
                  <a:lnTo>
                    <a:pt x="6" y="12"/>
                  </a:lnTo>
                  <a:lnTo>
                    <a:pt x="5" y="11"/>
                  </a:lnTo>
                  <a:lnTo>
                    <a:pt x="6" y="8"/>
                  </a:lnTo>
                  <a:lnTo>
                    <a:pt x="6" y="7"/>
                  </a:lnTo>
                  <a:lnTo>
                    <a:pt x="7" y="7"/>
                  </a:lnTo>
                  <a:lnTo>
                    <a:pt x="7" y="6"/>
                  </a:lnTo>
                  <a:lnTo>
                    <a:pt x="8" y="6"/>
                  </a:lnTo>
                  <a:lnTo>
                    <a:pt x="10" y="5"/>
                  </a:lnTo>
                  <a:lnTo>
                    <a:pt x="10" y="4"/>
                  </a:lnTo>
                  <a:lnTo>
                    <a:pt x="10" y="5"/>
                  </a:lnTo>
                  <a:lnTo>
                    <a:pt x="10" y="6"/>
                  </a:lnTo>
                  <a:lnTo>
                    <a:pt x="11" y="6"/>
                  </a:lnTo>
                  <a:lnTo>
                    <a:pt x="12" y="6"/>
                  </a:lnTo>
                  <a:lnTo>
                    <a:pt x="13" y="5"/>
                  </a:lnTo>
                  <a:lnTo>
                    <a:pt x="14" y="5"/>
                  </a:lnTo>
                  <a:lnTo>
                    <a:pt x="14" y="4"/>
                  </a:lnTo>
                  <a:lnTo>
                    <a:pt x="14" y="3"/>
                  </a:lnTo>
                  <a:lnTo>
                    <a:pt x="15" y="3"/>
                  </a:lnTo>
                  <a:lnTo>
                    <a:pt x="16" y="2"/>
                  </a:lnTo>
                  <a:lnTo>
                    <a:pt x="15" y="2"/>
                  </a:lnTo>
                  <a:lnTo>
                    <a:pt x="15" y="1"/>
                  </a:lnTo>
                  <a:lnTo>
                    <a:pt x="14" y="0"/>
                  </a:lnTo>
                  <a:lnTo>
                    <a:pt x="12" y="0"/>
                  </a:lnTo>
                  <a:lnTo>
                    <a:pt x="11" y="0"/>
                  </a:lnTo>
                  <a:lnTo>
                    <a:pt x="10" y="0"/>
                  </a:lnTo>
                  <a:lnTo>
                    <a:pt x="8" y="0"/>
                  </a:lnTo>
                  <a:lnTo>
                    <a:pt x="9" y="1"/>
                  </a:lnTo>
                  <a:lnTo>
                    <a:pt x="10" y="1"/>
                  </a:lnTo>
                  <a:lnTo>
                    <a:pt x="10" y="2"/>
                  </a:lnTo>
                  <a:lnTo>
                    <a:pt x="9" y="2"/>
                  </a:lnTo>
                  <a:lnTo>
                    <a:pt x="7" y="3"/>
                  </a:lnTo>
                  <a:lnTo>
                    <a:pt x="6" y="4"/>
                  </a:lnTo>
                  <a:lnTo>
                    <a:pt x="5" y="6"/>
                  </a:lnTo>
                  <a:lnTo>
                    <a:pt x="3" y="9"/>
                  </a:lnTo>
                  <a:lnTo>
                    <a:pt x="2" y="11"/>
                  </a:lnTo>
                  <a:lnTo>
                    <a:pt x="2" y="12"/>
                  </a:lnTo>
                  <a:lnTo>
                    <a:pt x="2" y="13"/>
                  </a:lnTo>
                  <a:lnTo>
                    <a:pt x="0" y="14"/>
                  </a:lnTo>
                  <a:lnTo>
                    <a:pt x="2" y="14"/>
                  </a:lnTo>
                  <a:lnTo>
                    <a:pt x="2" y="16"/>
                  </a:lnTo>
                  <a:lnTo>
                    <a:pt x="2" y="17"/>
                  </a:lnTo>
                  <a:lnTo>
                    <a:pt x="3" y="19"/>
                  </a:lnTo>
                  <a:lnTo>
                    <a:pt x="4" y="22"/>
                  </a:lnTo>
                  <a:lnTo>
                    <a:pt x="6" y="23"/>
                  </a:lnTo>
                  <a:lnTo>
                    <a:pt x="7" y="25"/>
                  </a:lnTo>
                  <a:lnTo>
                    <a:pt x="8" y="26"/>
                  </a:lnTo>
                  <a:lnTo>
                    <a:pt x="10" y="27"/>
                  </a:lnTo>
                  <a:lnTo>
                    <a:pt x="9" y="27"/>
                  </a:lnTo>
                  <a:lnTo>
                    <a:pt x="8" y="28"/>
                  </a:lnTo>
                  <a:lnTo>
                    <a:pt x="7" y="28"/>
                  </a:lnTo>
                  <a:lnTo>
                    <a:pt x="9" y="29"/>
                  </a:lnTo>
                  <a:lnTo>
                    <a:pt x="10" y="29"/>
                  </a:lnTo>
                  <a:lnTo>
                    <a:pt x="11" y="29"/>
                  </a:lnTo>
                  <a:lnTo>
                    <a:pt x="13" y="29"/>
                  </a:lnTo>
                  <a:lnTo>
                    <a:pt x="14" y="29"/>
                  </a:lnTo>
                  <a:lnTo>
                    <a:pt x="15" y="28"/>
                  </a:lnTo>
                  <a:lnTo>
                    <a:pt x="14" y="27"/>
                  </a:lnTo>
                  <a:lnTo>
                    <a:pt x="14" y="26"/>
                  </a:lnTo>
                  <a:lnTo>
                    <a:pt x="13" y="25"/>
                  </a:lnTo>
                  <a:lnTo>
                    <a:pt x="13" y="24"/>
                  </a:lnTo>
                  <a:lnTo>
                    <a:pt x="13" y="23"/>
                  </a:lnTo>
                  <a:lnTo>
                    <a:pt x="12" y="23"/>
                  </a:lnTo>
                  <a:lnTo>
                    <a:pt x="11" y="23"/>
                  </a:lnTo>
                  <a:lnTo>
                    <a:pt x="10" y="23"/>
                  </a:lnTo>
                  <a:lnTo>
                    <a:pt x="10" y="24"/>
                  </a:lnTo>
                  <a:lnTo>
                    <a:pt x="10" y="25"/>
                  </a:lnTo>
                  <a:lnTo>
                    <a:pt x="10" y="24"/>
                  </a:lnTo>
                  <a:lnTo>
                    <a:pt x="9" y="23"/>
                  </a:lnTo>
                  <a:lnTo>
                    <a:pt x="8" y="23"/>
                  </a:lnTo>
                  <a:lnTo>
                    <a:pt x="7" y="23"/>
                  </a:lnTo>
                  <a:lnTo>
                    <a:pt x="7" y="22"/>
                  </a:lnTo>
                  <a:lnTo>
                    <a:pt x="6" y="21"/>
                  </a:lnTo>
                  <a:lnTo>
                    <a:pt x="6" y="20"/>
                  </a:lnTo>
                  <a:lnTo>
                    <a:pt x="6" y="17"/>
                  </a:lnTo>
                  <a:lnTo>
                    <a:pt x="6" y="16"/>
                  </a:lnTo>
                  <a:lnTo>
                    <a:pt x="7" y="15"/>
                  </a:lnTo>
                  <a:lnTo>
                    <a:pt x="23" y="15"/>
                  </a:lnTo>
                  <a:lnTo>
                    <a:pt x="23" y="17"/>
                  </a:lnTo>
                  <a:lnTo>
                    <a:pt x="22" y="18"/>
                  </a:lnTo>
                  <a:lnTo>
                    <a:pt x="22" y="19"/>
                  </a:lnTo>
                  <a:lnTo>
                    <a:pt x="21" y="20"/>
                  </a:lnTo>
                  <a:lnTo>
                    <a:pt x="21" y="23"/>
                  </a:lnTo>
                  <a:lnTo>
                    <a:pt x="20" y="23"/>
                  </a:lnTo>
                  <a:lnTo>
                    <a:pt x="20" y="26"/>
                  </a:lnTo>
                  <a:lnTo>
                    <a:pt x="21" y="27"/>
                  </a:lnTo>
                  <a:lnTo>
                    <a:pt x="21" y="28"/>
                  </a:lnTo>
                  <a:lnTo>
                    <a:pt x="21" y="29"/>
                  </a:lnTo>
                  <a:lnTo>
                    <a:pt x="22" y="29"/>
                  </a:lnTo>
                  <a:lnTo>
                    <a:pt x="22" y="30"/>
                  </a:lnTo>
                  <a:lnTo>
                    <a:pt x="23" y="30"/>
                  </a:lnTo>
                  <a:lnTo>
                    <a:pt x="23" y="29"/>
                  </a:lnTo>
                  <a:lnTo>
                    <a:pt x="24" y="29"/>
                  </a:lnTo>
                  <a:lnTo>
                    <a:pt x="24" y="28"/>
                  </a:lnTo>
                  <a:lnTo>
                    <a:pt x="25" y="28"/>
                  </a:lnTo>
                  <a:lnTo>
                    <a:pt x="25" y="29"/>
                  </a:lnTo>
                  <a:lnTo>
                    <a:pt x="26" y="30"/>
                  </a:lnTo>
                  <a:lnTo>
                    <a:pt x="27" y="31"/>
                  </a:lnTo>
                  <a:lnTo>
                    <a:pt x="28" y="31"/>
                  </a:lnTo>
                  <a:lnTo>
                    <a:pt x="29" y="31"/>
                  </a:lnTo>
                  <a:lnTo>
                    <a:pt x="30" y="30"/>
                  </a:lnTo>
                  <a:lnTo>
                    <a:pt x="31" y="29"/>
                  </a:lnTo>
                  <a:lnTo>
                    <a:pt x="31" y="30"/>
                  </a:lnTo>
                  <a:lnTo>
                    <a:pt x="31" y="31"/>
                  </a:lnTo>
                  <a:lnTo>
                    <a:pt x="32" y="32"/>
                  </a:lnTo>
                  <a:lnTo>
                    <a:pt x="33" y="33"/>
                  </a:lnTo>
                  <a:lnTo>
                    <a:pt x="34" y="33"/>
                  </a:lnTo>
                  <a:lnTo>
                    <a:pt x="35" y="33"/>
                  </a:lnTo>
                  <a:lnTo>
                    <a:pt x="35" y="32"/>
                  </a:lnTo>
                  <a:lnTo>
                    <a:pt x="35" y="31"/>
                  </a:lnTo>
                  <a:lnTo>
                    <a:pt x="36" y="31"/>
                  </a:lnTo>
                  <a:lnTo>
                    <a:pt x="36" y="30"/>
                  </a:lnTo>
                  <a:lnTo>
                    <a:pt x="37" y="29"/>
                  </a:lnTo>
                  <a:lnTo>
                    <a:pt x="38" y="30"/>
                  </a:lnTo>
                  <a:lnTo>
                    <a:pt x="38" y="31"/>
                  </a:lnTo>
                  <a:lnTo>
                    <a:pt x="39" y="31"/>
                  </a:lnTo>
                  <a:lnTo>
                    <a:pt x="39" y="32"/>
                  </a:lnTo>
                  <a:lnTo>
                    <a:pt x="39" y="31"/>
                  </a:lnTo>
                  <a:lnTo>
                    <a:pt x="40" y="31"/>
                  </a:lnTo>
                  <a:lnTo>
                    <a:pt x="41" y="31"/>
                  </a:lnTo>
                  <a:lnTo>
                    <a:pt x="42" y="30"/>
                  </a:lnTo>
                  <a:lnTo>
                    <a:pt x="43" y="29"/>
                  </a:lnTo>
                </a:path>
              </a:pathLst>
            </a:custGeom>
            <a:noFill/>
            <a:ln w="12700" cap="rnd">
              <a:solidFill>
                <a:srgbClr val="000000"/>
              </a:solidFill>
              <a:round/>
              <a:headEnd/>
              <a:tailEnd/>
            </a:ln>
          </p:spPr>
          <p:txBody>
            <a:bodyPr/>
            <a:lstStyle/>
            <a:p>
              <a:endParaRPr lang="en-US">
                <a:solidFill>
                  <a:srgbClr val="000000"/>
                </a:solidFill>
              </a:endParaRPr>
            </a:p>
          </p:txBody>
        </p:sp>
        <p:sp>
          <p:nvSpPr>
            <p:cNvPr id="28818" name="Freeform 722"/>
            <p:cNvSpPr>
              <a:spLocks/>
            </p:cNvSpPr>
            <p:nvPr/>
          </p:nvSpPr>
          <p:spPr bwMode="auto">
            <a:xfrm>
              <a:off x="5015" y="2391"/>
              <a:ext cx="2" cy="6"/>
            </a:xfrm>
            <a:custGeom>
              <a:avLst/>
              <a:gdLst>
                <a:gd name="T0" fmla="*/ 0 w 2"/>
                <a:gd name="T1" fmla="*/ 0 h 6"/>
                <a:gd name="T2" fmla="*/ 1 w 2"/>
                <a:gd name="T3" fmla="*/ 0 h 6"/>
                <a:gd name="T4" fmla="*/ 1 w 2"/>
                <a:gd name="T5" fmla="*/ 1 h 6"/>
                <a:gd name="T6" fmla="*/ 1 w 2"/>
                <a:gd name="T7" fmla="*/ 1 h 6"/>
                <a:gd name="T8" fmla="*/ 1 w 2"/>
                <a:gd name="T9" fmla="*/ 2 h 6"/>
                <a:gd name="T10" fmla="*/ 1 w 2"/>
                <a:gd name="T11" fmla="*/ 2 h 6"/>
                <a:gd name="T12" fmla="*/ 1 w 2"/>
                <a:gd name="T13" fmla="*/ 3 h 6"/>
                <a:gd name="T14" fmla="*/ 1 w 2"/>
                <a:gd name="T15" fmla="*/ 3 h 6"/>
                <a:gd name="T16" fmla="*/ 1 w 2"/>
                <a:gd name="T17" fmla="*/ 4 h 6"/>
                <a:gd name="T18" fmla="*/ 0 w 2"/>
                <a:gd name="T19" fmla="*/ 4 h 6"/>
                <a:gd name="T20" fmla="*/ 0 w 2"/>
                <a:gd name="T21" fmla="*/ 4 h 6"/>
                <a:gd name="T22" fmla="*/ 0 w 2"/>
                <a:gd name="T23" fmla="*/ 5 h 6"/>
                <a:gd name="T24" fmla="*/ 0 w 2"/>
                <a:gd name="T25" fmla="*/ 5 h 6"/>
                <a:gd name="T26" fmla="*/ 0 w 2"/>
                <a:gd name="T27" fmla="*/ 5 h 6"/>
                <a:gd name="T28" fmla="*/ 0 w 2"/>
                <a:gd name="T29" fmla="*/ 5 h 6"/>
                <a:gd name="T30" fmla="*/ 0 w 2"/>
                <a:gd name="T31" fmla="*/ 4 h 6"/>
                <a:gd name="T32" fmla="*/ 0 w 2"/>
                <a:gd name="T33" fmla="*/ 3 h 6"/>
                <a:gd name="T34" fmla="*/ 0 w 2"/>
                <a:gd name="T35" fmla="*/ 3 h 6"/>
                <a:gd name="T36" fmla="*/ 0 w 2"/>
                <a:gd name="T37" fmla="*/ 2 h 6"/>
                <a:gd name="T38" fmla="*/ 0 w 2"/>
                <a:gd name="T39" fmla="*/ 1 h 6"/>
                <a:gd name="T40" fmla="*/ 0 w 2"/>
                <a:gd name="T41" fmla="*/ 1 h 6"/>
                <a:gd name="T42" fmla="*/ 0 w 2"/>
                <a:gd name="T43" fmla="*/ 0 h 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
                <a:gd name="T67" fmla="*/ 0 h 6"/>
                <a:gd name="T68" fmla="*/ 2 w 2"/>
                <a:gd name="T69" fmla="*/ 6 h 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 h="6">
                  <a:moveTo>
                    <a:pt x="0" y="0"/>
                  </a:moveTo>
                  <a:lnTo>
                    <a:pt x="1" y="0"/>
                  </a:lnTo>
                  <a:lnTo>
                    <a:pt x="1" y="1"/>
                  </a:lnTo>
                  <a:lnTo>
                    <a:pt x="1" y="2"/>
                  </a:lnTo>
                  <a:lnTo>
                    <a:pt x="1" y="3"/>
                  </a:lnTo>
                  <a:lnTo>
                    <a:pt x="1" y="4"/>
                  </a:lnTo>
                  <a:lnTo>
                    <a:pt x="0" y="4"/>
                  </a:lnTo>
                  <a:lnTo>
                    <a:pt x="0" y="5"/>
                  </a:lnTo>
                  <a:lnTo>
                    <a:pt x="0" y="4"/>
                  </a:lnTo>
                  <a:lnTo>
                    <a:pt x="0" y="3"/>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19" name="Freeform 723"/>
            <p:cNvSpPr>
              <a:spLocks/>
            </p:cNvSpPr>
            <p:nvPr/>
          </p:nvSpPr>
          <p:spPr bwMode="auto">
            <a:xfrm>
              <a:off x="5013" y="2388"/>
              <a:ext cx="1" cy="2"/>
            </a:xfrm>
            <a:custGeom>
              <a:avLst/>
              <a:gdLst>
                <a:gd name="T0" fmla="*/ 0 w 1"/>
                <a:gd name="T1" fmla="*/ 1 h 2"/>
                <a:gd name="T2" fmla="*/ 0 w 1"/>
                <a:gd name="T3" fmla="*/ 0 h 2"/>
                <a:gd name="T4" fmla="*/ 0 w 1"/>
                <a:gd name="T5" fmla="*/ 0 h 2"/>
                <a:gd name="T6" fmla="*/ 0 w 1"/>
                <a:gd name="T7" fmla="*/ 1 h 2"/>
                <a:gd name="T8" fmla="*/ 0 w 1"/>
                <a:gd name="T9" fmla="*/ 1 h 2"/>
                <a:gd name="T10" fmla="*/ 0 w 1"/>
                <a:gd name="T11" fmla="*/ 0 h 2"/>
                <a:gd name="T12" fmla="*/ 0 w 1"/>
                <a:gd name="T13" fmla="*/ 1 h 2"/>
                <a:gd name="T14" fmla="*/ 0 w 1"/>
                <a:gd name="T15" fmla="*/ 1 h 2"/>
                <a:gd name="T16" fmla="*/ 0 w 1"/>
                <a:gd name="T17" fmla="*/ 0 h 2"/>
                <a:gd name="T18" fmla="*/ 0 w 1"/>
                <a:gd name="T19" fmla="*/ 1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2"/>
                <a:gd name="T32" fmla="*/ 1 w 1"/>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2">
                  <a:moveTo>
                    <a:pt x="0" y="1"/>
                  </a:moveTo>
                  <a:lnTo>
                    <a:pt x="0" y="0"/>
                  </a:lnTo>
                  <a:lnTo>
                    <a:pt x="0" y="1"/>
                  </a:lnTo>
                  <a:lnTo>
                    <a:pt x="0" y="0"/>
                  </a:lnTo>
                  <a:lnTo>
                    <a:pt x="0" y="1"/>
                  </a:lnTo>
                  <a:lnTo>
                    <a:pt x="0"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20" name="Freeform 724"/>
            <p:cNvSpPr>
              <a:spLocks/>
            </p:cNvSpPr>
            <p:nvPr/>
          </p:nvSpPr>
          <p:spPr bwMode="auto">
            <a:xfrm>
              <a:off x="5013" y="2391"/>
              <a:ext cx="1" cy="2"/>
            </a:xfrm>
            <a:custGeom>
              <a:avLst/>
              <a:gdLst>
                <a:gd name="T0" fmla="*/ 0 w 1"/>
                <a:gd name="T1" fmla="*/ 1 h 2"/>
                <a:gd name="T2" fmla="*/ 0 w 1"/>
                <a:gd name="T3" fmla="*/ 1 h 2"/>
                <a:gd name="T4" fmla="*/ 0 w 1"/>
                <a:gd name="T5" fmla="*/ 1 h 2"/>
                <a:gd name="T6" fmla="*/ 0 w 1"/>
                <a:gd name="T7" fmla="*/ 0 h 2"/>
                <a:gd name="T8" fmla="*/ 0 w 1"/>
                <a:gd name="T9" fmla="*/ 0 h 2"/>
                <a:gd name="T10" fmla="*/ 0 w 1"/>
                <a:gd name="T11" fmla="*/ 0 h 2"/>
                <a:gd name="T12" fmla="*/ 0 w 1"/>
                <a:gd name="T13" fmla="*/ 0 h 2"/>
                <a:gd name="T14" fmla="*/ 0 w 1"/>
                <a:gd name="T15" fmla="*/ 0 h 2"/>
                <a:gd name="T16" fmla="*/ 0 w 1"/>
                <a:gd name="T17" fmla="*/ 0 h 2"/>
                <a:gd name="T18" fmla="*/ 0 w 1"/>
                <a:gd name="T19" fmla="*/ 1 h 2"/>
                <a:gd name="T20" fmla="*/ 0 w 1"/>
                <a:gd name="T21" fmla="*/ 1 h 2"/>
                <a:gd name="T22" fmla="*/ 0 w 1"/>
                <a:gd name="T23" fmla="*/ 1 h 2"/>
                <a:gd name="T24" fmla="*/ 0 w 1"/>
                <a:gd name="T25" fmla="*/ 1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2"/>
                <a:gd name="T41" fmla="*/ 1 w 1"/>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2">
                  <a:moveTo>
                    <a:pt x="0" y="1"/>
                  </a:moveTo>
                  <a:lnTo>
                    <a:pt x="0" y="1"/>
                  </a:lnTo>
                  <a:lnTo>
                    <a:pt x="0"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21" name="Freeform 725"/>
            <p:cNvSpPr>
              <a:spLocks/>
            </p:cNvSpPr>
            <p:nvPr/>
          </p:nvSpPr>
          <p:spPr bwMode="auto">
            <a:xfrm>
              <a:off x="5014" y="2394"/>
              <a:ext cx="2" cy="2"/>
            </a:xfrm>
            <a:custGeom>
              <a:avLst/>
              <a:gdLst>
                <a:gd name="T0" fmla="*/ 0 w 2"/>
                <a:gd name="T1" fmla="*/ 0 h 2"/>
                <a:gd name="T2" fmla="*/ 0 w 2"/>
                <a:gd name="T3" fmla="*/ 0 h 2"/>
                <a:gd name="T4" fmla="*/ 0 w 2"/>
                <a:gd name="T5" fmla="*/ 1 h 2"/>
                <a:gd name="T6" fmla="*/ 0 w 2"/>
                <a:gd name="T7" fmla="*/ 1 h 2"/>
                <a:gd name="T8" fmla="*/ 1 w 2"/>
                <a:gd name="T9" fmla="*/ 1 h 2"/>
                <a:gd name="T10" fmla="*/ 1 w 2"/>
                <a:gd name="T11" fmla="*/ 1 h 2"/>
                <a:gd name="T12" fmla="*/ 1 w 2"/>
                <a:gd name="T13" fmla="*/ 0 h 2"/>
                <a:gd name="T14" fmla="*/ 1 w 2"/>
                <a:gd name="T15" fmla="*/ 0 h 2"/>
                <a:gd name="T16" fmla="*/ 1 w 2"/>
                <a:gd name="T17" fmla="*/ 0 h 2"/>
                <a:gd name="T18" fmla="*/ 0 w 2"/>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2"/>
                <a:gd name="T32" fmla="*/ 2 w 2"/>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2">
                  <a:moveTo>
                    <a:pt x="0" y="0"/>
                  </a:moveTo>
                  <a:lnTo>
                    <a:pt x="0" y="0"/>
                  </a:lnTo>
                  <a:lnTo>
                    <a:pt x="0" y="1"/>
                  </a:lnTo>
                  <a:lnTo>
                    <a:pt x="1" y="1"/>
                  </a:lnTo>
                  <a:lnTo>
                    <a:pt x="1"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22" name="Freeform 726"/>
            <p:cNvSpPr>
              <a:spLocks/>
            </p:cNvSpPr>
            <p:nvPr/>
          </p:nvSpPr>
          <p:spPr bwMode="auto">
            <a:xfrm>
              <a:off x="5015" y="2396"/>
              <a:ext cx="2" cy="2"/>
            </a:xfrm>
            <a:custGeom>
              <a:avLst/>
              <a:gdLst>
                <a:gd name="T0" fmla="*/ 0 w 2"/>
                <a:gd name="T1" fmla="*/ 1 h 2"/>
                <a:gd name="T2" fmla="*/ 0 w 2"/>
                <a:gd name="T3" fmla="*/ 0 h 2"/>
                <a:gd name="T4" fmla="*/ 0 w 2"/>
                <a:gd name="T5" fmla="*/ 1 h 2"/>
                <a:gd name="T6" fmla="*/ 0 w 2"/>
                <a:gd name="T7" fmla="*/ 1 h 2"/>
                <a:gd name="T8" fmla="*/ 0 w 2"/>
                <a:gd name="T9" fmla="*/ 1 h 2"/>
                <a:gd name="T10" fmla="*/ 1 w 2"/>
                <a:gd name="T11" fmla="*/ 1 h 2"/>
                <a:gd name="T12" fmla="*/ 1 w 2"/>
                <a:gd name="T13" fmla="*/ 0 h 2"/>
                <a:gd name="T14" fmla="*/ 1 w 2"/>
                <a:gd name="T15" fmla="*/ 0 h 2"/>
                <a:gd name="T16" fmla="*/ 1 w 2"/>
                <a:gd name="T17" fmla="*/ 0 h 2"/>
                <a:gd name="T18" fmla="*/ 1 w 2"/>
                <a:gd name="T19" fmla="*/ 0 h 2"/>
                <a:gd name="T20" fmla="*/ 0 w 2"/>
                <a:gd name="T21" fmla="*/ 1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2"/>
                <a:gd name="T35" fmla="*/ 2 w 2"/>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2">
                  <a:moveTo>
                    <a:pt x="0" y="1"/>
                  </a:moveTo>
                  <a:lnTo>
                    <a:pt x="0" y="0"/>
                  </a:lnTo>
                  <a:lnTo>
                    <a:pt x="0" y="1"/>
                  </a:lnTo>
                  <a:lnTo>
                    <a:pt x="1" y="1"/>
                  </a:lnTo>
                  <a:lnTo>
                    <a:pt x="1"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23" name="Freeform 727"/>
            <p:cNvSpPr>
              <a:spLocks/>
            </p:cNvSpPr>
            <p:nvPr/>
          </p:nvSpPr>
          <p:spPr bwMode="auto">
            <a:xfrm>
              <a:off x="5016" y="239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1"/>
                <a:gd name="T41" fmla="*/ 1 w 1"/>
                <a:gd name="T42" fmla="*/ 1 h 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1">
                  <a:moveTo>
                    <a:pt x="0" y="0"/>
                  </a:move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24" name="Freeform 728"/>
            <p:cNvSpPr>
              <a:spLocks/>
            </p:cNvSpPr>
            <p:nvPr/>
          </p:nvSpPr>
          <p:spPr bwMode="auto">
            <a:xfrm>
              <a:off x="5016" y="2395"/>
              <a:ext cx="1" cy="3"/>
            </a:xfrm>
            <a:custGeom>
              <a:avLst/>
              <a:gdLst>
                <a:gd name="T0" fmla="*/ 0 w 1"/>
                <a:gd name="T1" fmla="*/ 1 h 3"/>
                <a:gd name="T2" fmla="*/ 0 w 1"/>
                <a:gd name="T3" fmla="*/ 1 h 3"/>
                <a:gd name="T4" fmla="*/ 0 w 1"/>
                <a:gd name="T5" fmla="*/ 1 h 3"/>
                <a:gd name="T6" fmla="*/ 0 w 1"/>
                <a:gd name="T7" fmla="*/ 1 h 3"/>
                <a:gd name="T8" fmla="*/ 0 w 1"/>
                <a:gd name="T9" fmla="*/ 1 h 3"/>
                <a:gd name="T10" fmla="*/ 0 w 1"/>
                <a:gd name="T11" fmla="*/ 2 h 3"/>
                <a:gd name="T12" fmla="*/ 0 w 1"/>
                <a:gd name="T13" fmla="*/ 2 h 3"/>
                <a:gd name="T14" fmla="*/ 0 w 1"/>
                <a:gd name="T15" fmla="*/ 2 h 3"/>
                <a:gd name="T16" fmla="*/ 0 w 1"/>
                <a:gd name="T17" fmla="*/ 1 h 3"/>
                <a:gd name="T18" fmla="*/ 0 w 1"/>
                <a:gd name="T19" fmla="*/ 1 h 3"/>
                <a:gd name="T20" fmla="*/ 0 w 1"/>
                <a:gd name="T21" fmla="*/ 0 h 3"/>
                <a:gd name="T22" fmla="*/ 0 w 1"/>
                <a:gd name="T23" fmla="*/ 0 h 3"/>
                <a:gd name="T24" fmla="*/ 0 w 1"/>
                <a:gd name="T25" fmla="*/ 1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3"/>
                <a:gd name="T41" fmla="*/ 1 w 1"/>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3">
                  <a:moveTo>
                    <a:pt x="0" y="1"/>
                  </a:moveTo>
                  <a:lnTo>
                    <a:pt x="0" y="1"/>
                  </a:lnTo>
                  <a:lnTo>
                    <a:pt x="0" y="2"/>
                  </a:lnTo>
                  <a:lnTo>
                    <a:pt x="0" y="1"/>
                  </a:lnTo>
                  <a:lnTo>
                    <a:pt x="0"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25" name="Freeform 729"/>
            <p:cNvSpPr>
              <a:spLocks/>
            </p:cNvSpPr>
            <p:nvPr/>
          </p:nvSpPr>
          <p:spPr bwMode="auto">
            <a:xfrm>
              <a:off x="5016" y="2389"/>
              <a:ext cx="1" cy="5"/>
            </a:xfrm>
            <a:custGeom>
              <a:avLst/>
              <a:gdLst>
                <a:gd name="T0" fmla="*/ 0 w 1"/>
                <a:gd name="T1" fmla="*/ 2 h 5"/>
                <a:gd name="T2" fmla="*/ 0 w 1"/>
                <a:gd name="T3" fmla="*/ 1 h 5"/>
                <a:gd name="T4" fmla="*/ 0 w 1"/>
                <a:gd name="T5" fmla="*/ 2 h 5"/>
                <a:gd name="T6" fmla="*/ 0 w 1"/>
                <a:gd name="T7" fmla="*/ 2 h 5"/>
                <a:gd name="T8" fmla="*/ 0 w 1"/>
                <a:gd name="T9" fmla="*/ 3 h 5"/>
                <a:gd name="T10" fmla="*/ 0 w 1"/>
                <a:gd name="T11" fmla="*/ 4 h 5"/>
                <a:gd name="T12" fmla="*/ 0 w 1"/>
                <a:gd name="T13" fmla="*/ 4 h 5"/>
                <a:gd name="T14" fmla="*/ 0 w 1"/>
                <a:gd name="T15" fmla="*/ 3 h 5"/>
                <a:gd name="T16" fmla="*/ 0 w 1"/>
                <a:gd name="T17" fmla="*/ 2 h 5"/>
                <a:gd name="T18" fmla="*/ 0 w 1"/>
                <a:gd name="T19" fmla="*/ 1 h 5"/>
                <a:gd name="T20" fmla="*/ 0 w 1"/>
                <a:gd name="T21" fmla="*/ 1 h 5"/>
                <a:gd name="T22" fmla="*/ 0 w 1"/>
                <a:gd name="T23" fmla="*/ 0 h 5"/>
                <a:gd name="T24" fmla="*/ 0 w 1"/>
                <a:gd name="T25" fmla="*/ 2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5"/>
                <a:gd name="T41" fmla="*/ 1 w 1"/>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5">
                  <a:moveTo>
                    <a:pt x="0" y="2"/>
                  </a:moveTo>
                  <a:lnTo>
                    <a:pt x="0" y="1"/>
                  </a:lnTo>
                  <a:lnTo>
                    <a:pt x="0" y="2"/>
                  </a:lnTo>
                  <a:lnTo>
                    <a:pt x="0" y="3"/>
                  </a:lnTo>
                  <a:lnTo>
                    <a:pt x="0" y="4"/>
                  </a:lnTo>
                  <a:lnTo>
                    <a:pt x="0" y="3"/>
                  </a:lnTo>
                  <a:lnTo>
                    <a:pt x="0" y="2"/>
                  </a:lnTo>
                  <a:lnTo>
                    <a:pt x="0" y="1"/>
                  </a:lnTo>
                  <a:lnTo>
                    <a:pt x="0" y="0"/>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8826" name="Freeform 730"/>
            <p:cNvSpPr>
              <a:spLocks/>
            </p:cNvSpPr>
            <p:nvPr/>
          </p:nvSpPr>
          <p:spPr bwMode="auto">
            <a:xfrm>
              <a:off x="5010" y="2391"/>
              <a:ext cx="2" cy="9"/>
            </a:xfrm>
            <a:custGeom>
              <a:avLst/>
              <a:gdLst>
                <a:gd name="T0" fmla="*/ 0 w 2"/>
                <a:gd name="T1" fmla="*/ 0 h 9"/>
                <a:gd name="T2" fmla="*/ 1 w 2"/>
                <a:gd name="T3" fmla="*/ 0 h 9"/>
                <a:gd name="T4" fmla="*/ 1 w 2"/>
                <a:gd name="T5" fmla="*/ 1 h 9"/>
                <a:gd name="T6" fmla="*/ 1 w 2"/>
                <a:gd name="T7" fmla="*/ 2 h 9"/>
                <a:gd name="T8" fmla="*/ 1 w 2"/>
                <a:gd name="T9" fmla="*/ 3 h 9"/>
                <a:gd name="T10" fmla="*/ 1 w 2"/>
                <a:gd name="T11" fmla="*/ 4 h 9"/>
                <a:gd name="T12" fmla="*/ 1 w 2"/>
                <a:gd name="T13" fmla="*/ 5 h 9"/>
                <a:gd name="T14" fmla="*/ 1 w 2"/>
                <a:gd name="T15" fmla="*/ 6 h 9"/>
                <a:gd name="T16" fmla="*/ 1 w 2"/>
                <a:gd name="T17" fmla="*/ 7 h 9"/>
                <a:gd name="T18" fmla="*/ 0 w 2"/>
                <a:gd name="T19" fmla="*/ 8 h 9"/>
                <a:gd name="T20" fmla="*/ 0 w 2"/>
                <a:gd name="T21" fmla="*/ 8 h 9"/>
                <a:gd name="T22" fmla="*/ 0 w 2"/>
                <a:gd name="T23" fmla="*/ 8 h 9"/>
                <a:gd name="T24" fmla="*/ 0 w 2"/>
                <a:gd name="T25" fmla="*/ 8 h 9"/>
                <a:gd name="T26" fmla="*/ 0 w 2"/>
                <a:gd name="T27" fmla="*/ 7 h 9"/>
                <a:gd name="T28" fmla="*/ 0 w 2"/>
                <a:gd name="T29" fmla="*/ 6 h 9"/>
                <a:gd name="T30" fmla="*/ 0 w 2"/>
                <a:gd name="T31" fmla="*/ 5 h 9"/>
                <a:gd name="T32" fmla="*/ 0 w 2"/>
                <a:gd name="T33" fmla="*/ 5 h 9"/>
                <a:gd name="T34" fmla="*/ 0 w 2"/>
                <a:gd name="T35" fmla="*/ 4 h 9"/>
                <a:gd name="T36" fmla="*/ 0 w 2"/>
                <a:gd name="T37" fmla="*/ 3 h 9"/>
                <a:gd name="T38" fmla="*/ 0 w 2"/>
                <a:gd name="T39" fmla="*/ 2 h 9"/>
                <a:gd name="T40" fmla="*/ 0 w 2"/>
                <a:gd name="T41" fmla="*/ 1 h 9"/>
                <a:gd name="T42" fmla="*/ 0 w 2"/>
                <a:gd name="T43" fmla="*/ 1 h 9"/>
                <a:gd name="T44" fmla="*/ 0 w 2"/>
                <a:gd name="T45" fmla="*/ 0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
                <a:gd name="T70" fmla="*/ 0 h 9"/>
                <a:gd name="T71" fmla="*/ 2 w 2"/>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 h="9">
                  <a:moveTo>
                    <a:pt x="0" y="0"/>
                  </a:moveTo>
                  <a:lnTo>
                    <a:pt x="1" y="0"/>
                  </a:lnTo>
                  <a:lnTo>
                    <a:pt x="1" y="1"/>
                  </a:lnTo>
                  <a:lnTo>
                    <a:pt x="1" y="2"/>
                  </a:lnTo>
                  <a:lnTo>
                    <a:pt x="1" y="3"/>
                  </a:lnTo>
                  <a:lnTo>
                    <a:pt x="1" y="4"/>
                  </a:lnTo>
                  <a:lnTo>
                    <a:pt x="1" y="5"/>
                  </a:lnTo>
                  <a:lnTo>
                    <a:pt x="1" y="6"/>
                  </a:lnTo>
                  <a:lnTo>
                    <a:pt x="1" y="7"/>
                  </a:lnTo>
                  <a:lnTo>
                    <a:pt x="0" y="8"/>
                  </a:lnTo>
                  <a:lnTo>
                    <a:pt x="0" y="7"/>
                  </a:lnTo>
                  <a:lnTo>
                    <a:pt x="0" y="6"/>
                  </a:lnTo>
                  <a:lnTo>
                    <a:pt x="0" y="5"/>
                  </a:lnTo>
                  <a:lnTo>
                    <a:pt x="0" y="4"/>
                  </a:lnTo>
                  <a:lnTo>
                    <a:pt x="0" y="3"/>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27" name="Freeform 731"/>
            <p:cNvSpPr>
              <a:spLocks/>
            </p:cNvSpPr>
            <p:nvPr/>
          </p:nvSpPr>
          <p:spPr bwMode="auto">
            <a:xfrm>
              <a:off x="5011" y="2391"/>
              <a:ext cx="6" cy="14"/>
            </a:xfrm>
            <a:custGeom>
              <a:avLst/>
              <a:gdLst>
                <a:gd name="T0" fmla="*/ 3 w 6"/>
                <a:gd name="T1" fmla="*/ 0 h 14"/>
                <a:gd name="T2" fmla="*/ 0 w 6"/>
                <a:gd name="T3" fmla="*/ 0 h 14"/>
                <a:gd name="T4" fmla="*/ 0 w 6"/>
                <a:gd name="T5" fmla="*/ 2 h 14"/>
                <a:gd name="T6" fmla="*/ 0 w 6"/>
                <a:gd name="T7" fmla="*/ 3 h 14"/>
                <a:gd name="T8" fmla="*/ 0 w 6"/>
                <a:gd name="T9" fmla="*/ 5 h 14"/>
                <a:gd name="T10" fmla="*/ 1 w 6"/>
                <a:gd name="T11" fmla="*/ 6 h 14"/>
                <a:gd name="T12" fmla="*/ 1 w 6"/>
                <a:gd name="T13" fmla="*/ 7 h 14"/>
                <a:gd name="T14" fmla="*/ 2 w 6"/>
                <a:gd name="T15" fmla="*/ 9 h 14"/>
                <a:gd name="T16" fmla="*/ 2 w 6"/>
                <a:gd name="T17" fmla="*/ 11 h 14"/>
                <a:gd name="T18" fmla="*/ 3 w 6"/>
                <a:gd name="T19" fmla="*/ 12 h 14"/>
                <a:gd name="T20" fmla="*/ 3 w 6"/>
                <a:gd name="T21" fmla="*/ 13 h 14"/>
                <a:gd name="T22" fmla="*/ 4 w 6"/>
                <a:gd name="T23" fmla="*/ 13 h 14"/>
                <a:gd name="T24" fmla="*/ 4 w 6"/>
                <a:gd name="T25" fmla="*/ 12 h 14"/>
                <a:gd name="T26" fmla="*/ 5 w 6"/>
                <a:gd name="T27" fmla="*/ 11 h 14"/>
                <a:gd name="T28" fmla="*/ 5 w 6"/>
                <a:gd name="T29" fmla="*/ 10 h 14"/>
                <a:gd name="T30" fmla="*/ 5 w 6"/>
                <a:gd name="T31" fmla="*/ 8 h 14"/>
                <a:gd name="T32" fmla="*/ 5 w 6"/>
                <a:gd name="T33" fmla="*/ 7 h 14"/>
                <a:gd name="T34" fmla="*/ 4 w 6"/>
                <a:gd name="T35" fmla="*/ 6 h 14"/>
                <a:gd name="T36" fmla="*/ 4 w 6"/>
                <a:gd name="T37" fmla="*/ 4 h 14"/>
                <a:gd name="T38" fmla="*/ 4 w 6"/>
                <a:gd name="T39" fmla="*/ 2 h 14"/>
                <a:gd name="T40" fmla="*/ 3 w 6"/>
                <a:gd name="T41" fmla="*/ 2 h 14"/>
                <a:gd name="T42" fmla="*/ 3 w 6"/>
                <a:gd name="T43" fmla="*/ 1 h 14"/>
                <a:gd name="T44" fmla="*/ 3 w 6"/>
                <a:gd name="T45" fmla="*/ 0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
                <a:gd name="T70" fmla="*/ 0 h 14"/>
                <a:gd name="T71" fmla="*/ 6 w 6"/>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 h="14">
                  <a:moveTo>
                    <a:pt x="3" y="0"/>
                  </a:moveTo>
                  <a:lnTo>
                    <a:pt x="0" y="0"/>
                  </a:lnTo>
                  <a:lnTo>
                    <a:pt x="0" y="2"/>
                  </a:lnTo>
                  <a:lnTo>
                    <a:pt x="0" y="3"/>
                  </a:lnTo>
                  <a:lnTo>
                    <a:pt x="0" y="5"/>
                  </a:lnTo>
                  <a:lnTo>
                    <a:pt x="1" y="6"/>
                  </a:lnTo>
                  <a:lnTo>
                    <a:pt x="1" y="7"/>
                  </a:lnTo>
                  <a:lnTo>
                    <a:pt x="2" y="9"/>
                  </a:lnTo>
                  <a:lnTo>
                    <a:pt x="2" y="11"/>
                  </a:lnTo>
                  <a:lnTo>
                    <a:pt x="3" y="12"/>
                  </a:lnTo>
                  <a:lnTo>
                    <a:pt x="3" y="13"/>
                  </a:lnTo>
                  <a:lnTo>
                    <a:pt x="4" y="13"/>
                  </a:lnTo>
                  <a:lnTo>
                    <a:pt x="4" y="12"/>
                  </a:lnTo>
                  <a:lnTo>
                    <a:pt x="5" y="11"/>
                  </a:lnTo>
                  <a:lnTo>
                    <a:pt x="5" y="10"/>
                  </a:lnTo>
                  <a:lnTo>
                    <a:pt x="5" y="8"/>
                  </a:lnTo>
                  <a:lnTo>
                    <a:pt x="5" y="7"/>
                  </a:lnTo>
                  <a:lnTo>
                    <a:pt x="4" y="6"/>
                  </a:lnTo>
                  <a:lnTo>
                    <a:pt x="4" y="4"/>
                  </a:lnTo>
                  <a:lnTo>
                    <a:pt x="4" y="2"/>
                  </a:lnTo>
                  <a:lnTo>
                    <a:pt x="3" y="2"/>
                  </a:lnTo>
                  <a:lnTo>
                    <a:pt x="3" y="1"/>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828" name="Freeform 732"/>
            <p:cNvSpPr>
              <a:spLocks/>
            </p:cNvSpPr>
            <p:nvPr/>
          </p:nvSpPr>
          <p:spPr bwMode="auto">
            <a:xfrm>
              <a:off x="5005" y="2391"/>
              <a:ext cx="3" cy="9"/>
            </a:xfrm>
            <a:custGeom>
              <a:avLst/>
              <a:gdLst>
                <a:gd name="T0" fmla="*/ 0 w 3"/>
                <a:gd name="T1" fmla="*/ 0 h 9"/>
                <a:gd name="T2" fmla="*/ 2 w 3"/>
                <a:gd name="T3" fmla="*/ 0 h 9"/>
                <a:gd name="T4" fmla="*/ 2 w 3"/>
                <a:gd name="T5" fmla="*/ 0 h 9"/>
                <a:gd name="T6" fmla="*/ 2 w 3"/>
                <a:gd name="T7" fmla="*/ 1 h 9"/>
                <a:gd name="T8" fmla="*/ 2 w 3"/>
                <a:gd name="T9" fmla="*/ 2 h 9"/>
                <a:gd name="T10" fmla="*/ 2 w 3"/>
                <a:gd name="T11" fmla="*/ 3 h 9"/>
                <a:gd name="T12" fmla="*/ 2 w 3"/>
                <a:gd name="T13" fmla="*/ 4 h 9"/>
                <a:gd name="T14" fmla="*/ 2 w 3"/>
                <a:gd name="T15" fmla="*/ 5 h 9"/>
                <a:gd name="T16" fmla="*/ 2 w 3"/>
                <a:gd name="T17" fmla="*/ 5 h 9"/>
                <a:gd name="T18" fmla="*/ 2 w 3"/>
                <a:gd name="T19" fmla="*/ 6 h 9"/>
                <a:gd name="T20" fmla="*/ 2 w 3"/>
                <a:gd name="T21" fmla="*/ 7 h 9"/>
                <a:gd name="T22" fmla="*/ 1 w 3"/>
                <a:gd name="T23" fmla="*/ 8 h 9"/>
                <a:gd name="T24" fmla="*/ 1 w 3"/>
                <a:gd name="T25" fmla="*/ 8 h 9"/>
                <a:gd name="T26" fmla="*/ 0 w 3"/>
                <a:gd name="T27" fmla="*/ 8 h 9"/>
                <a:gd name="T28" fmla="*/ 0 w 3"/>
                <a:gd name="T29" fmla="*/ 8 h 9"/>
                <a:gd name="T30" fmla="*/ 0 w 3"/>
                <a:gd name="T31" fmla="*/ 8 h 9"/>
                <a:gd name="T32" fmla="*/ 0 w 3"/>
                <a:gd name="T33" fmla="*/ 7 h 9"/>
                <a:gd name="T34" fmla="*/ 0 w 3"/>
                <a:gd name="T35" fmla="*/ 7 h 9"/>
                <a:gd name="T36" fmla="*/ 0 w 3"/>
                <a:gd name="T37" fmla="*/ 6 h 9"/>
                <a:gd name="T38" fmla="*/ 0 w 3"/>
                <a:gd name="T39" fmla="*/ 6 h 9"/>
                <a:gd name="T40" fmla="*/ 0 w 3"/>
                <a:gd name="T41" fmla="*/ 5 h 9"/>
                <a:gd name="T42" fmla="*/ 0 w 3"/>
                <a:gd name="T43" fmla="*/ 5 h 9"/>
                <a:gd name="T44" fmla="*/ 0 w 3"/>
                <a:gd name="T45" fmla="*/ 4 h 9"/>
                <a:gd name="T46" fmla="*/ 0 w 3"/>
                <a:gd name="T47" fmla="*/ 3 h 9"/>
                <a:gd name="T48" fmla="*/ 0 w 3"/>
                <a:gd name="T49" fmla="*/ 3 h 9"/>
                <a:gd name="T50" fmla="*/ 0 w 3"/>
                <a:gd name="T51" fmla="*/ 2 h 9"/>
                <a:gd name="T52" fmla="*/ 0 w 3"/>
                <a:gd name="T53" fmla="*/ 1 h 9"/>
                <a:gd name="T54" fmla="*/ 0 w 3"/>
                <a:gd name="T55" fmla="*/ 0 h 9"/>
                <a:gd name="T56" fmla="*/ 0 w 3"/>
                <a:gd name="T57" fmla="*/ 0 h 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
                <a:gd name="T88" fmla="*/ 0 h 9"/>
                <a:gd name="T89" fmla="*/ 3 w 3"/>
                <a:gd name="T90" fmla="*/ 9 h 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 h="9">
                  <a:moveTo>
                    <a:pt x="0" y="0"/>
                  </a:moveTo>
                  <a:lnTo>
                    <a:pt x="2" y="0"/>
                  </a:lnTo>
                  <a:lnTo>
                    <a:pt x="2" y="1"/>
                  </a:lnTo>
                  <a:lnTo>
                    <a:pt x="2" y="2"/>
                  </a:lnTo>
                  <a:lnTo>
                    <a:pt x="2" y="3"/>
                  </a:lnTo>
                  <a:lnTo>
                    <a:pt x="2" y="4"/>
                  </a:lnTo>
                  <a:lnTo>
                    <a:pt x="2" y="5"/>
                  </a:lnTo>
                  <a:lnTo>
                    <a:pt x="2" y="6"/>
                  </a:lnTo>
                  <a:lnTo>
                    <a:pt x="2" y="7"/>
                  </a:lnTo>
                  <a:lnTo>
                    <a:pt x="1" y="8"/>
                  </a:lnTo>
                  <a:lnTo>
                    <a:pt x="0" y="8"/>
                  </a:lnTo>
                  <a:lnTo>
                    <a:pt x="0" y="7"/>
                  </a:lnTo>
                  <a:lnTo>
                    <a:pt x="0" y="6"/>
                  </a:lnTo>
                  <a:lnTo>
                    <a:pt x="0" y="5"/>
                  </a:lnTo>
                  <a:lnTo>
                    <a:pt x="0" y="4"/>
                  </a:lnTo>
                  <a:lnTo>
                    <a:pt x="0" y="3"/>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29" name="Freeform 733"/>
            <p:cNvSpPr>
              <a:spLocks/>
            </p:cNvSpPr>
            <p:nvPr/>
          </p:nvSpPr>
          <p:spPr bwMode="auto">
            <a:xfrm>
              <a:off x="5007" y="2391"/>
              <a:ext cx="4" cy="15"/>
            </a:xfrm>
            <a:custGeom>
              <a:avLst/>
              <a:gdLst>
                <a:gd name="T0" fmla="*/ 2 w 4"/>
                <a:gd name="T1" fmla="*/ 0 h 15"/>
                <a:gd name="T2" fmla="*/ 0 w 4"/>
                <a:gd name="T3" fmla="*/ 0 h 15"/>
                <a:gd name="T4" fmla="*/ 0 w 4"/>
                <a:gd name="T5" fmla="*/ 1 h 15"/>
                <a:gd name="T6" fmla="*/ 0 w 4"/>
                <a:gd name="T7" fmla="*/ 2 h 15"/>
                <a:gd name="T8" fmla="*/ 0 w 4"/>
                <a:gd name="T9" fmla="*/ 4 h 15"/>
                <a:gd name="T10" fmla="*/ 0 w 4"/>
                <a:gd name="T11" fmla="*/ 5 h 15"/>
                <a:gd name="T12" fmla="*/ 0 w 4"/>
                <a:gd name="T13" fmla="*/ 7 h 15"/>
                <a:gd name="T14" fmla="*/ 0 w 4"/>
                <a:gd name="T15" fmla="*/ 8 h 15"/>
                <a:gd name="T16" fmla="*/ 0 w 4"/>
                <a:gd name="T17" fmla="*/ 9 h 15"/>
                <a:gd name="T18" fmla="*/ 0 w 4"/>
                <a:gd name="T19" fmla="*/ 11 h 15"/>
                <a:gd name="T20" fmla="*/ 0 w 4"/>
                <a:gd name="T21" fmla="*/ 12 h 15"/>
                <a:gd name="T22" fmla="*/ 1 w 4"/>
                <a:gd name="T23" fmla="*/ 13 h 15"/>
                <a:gd name="T24" fmla="*/ 2 w 4"/>
                <a:gd name="T25" fmla="*/ 14 h 15"/>
                <a:gd name="T26" fmla="*/ 2 w 4"/>
                <a:gd name="T27" fmla="*/ 14 h 15"/>
                <a:gd name="T28" fmla="*/ 2 w 4"/>
                <a:gd name="T29" fmla="*/ 13 h 15"/>
                <a:gd name="T30" fmla="*/ 3 w 4"/>
                <a:gd name="T31" fmla="*/ 13 h 15"/>
                <a:gd name="T32" fmla="*/ 3 w 4"/>
                <a:gd name="T33" fmla="*/ 12 h 15"/>
                <a:gd name="T34" fmla="*/ 3 w 4"/>
                <a:gd name="T35" fmla="*/ 12 h 15"/>
                <a:gd name="T36" fmla="*/ 3 w 4"/>
                <a:gd name="T37" fmla="*/ 11 h 15"/>
                <a:gd name="T38" fmla="*/ 3 w 4"/>
                <a:gd name="T39" fmla="*/ 10 h 15"/>
                <a:gd name="T40" fmla="*/ 3 w 4"/>
                <a:gd name="T41" fmla="*/ 9 h 15"/>
                <a:gd name="T42" fmla="*/ 3 w 4"/>
                <a:gd name="T43" fmla="*/ 8 h 15"/>
                <a:gd name="T44" fmla="*/ 3 w 4"/>
                <a:gd name="T45" fmla="*/ 7 h 15"/>
                <a:gd name="T46" fmla="*/ 3 w 4"/>
                <a:gd name="T47" fmla="*/ 6 h 15"/>
                <a:gd name="T48" fmla="*/ 3 w 4"/>
                <a:gd name="T49" fmla="*/ 5 h 15"/>
                <a:gd name="T50" fmla="*/ 2 w 4"/>
                <a:gd name="T51" fmla="*/ 3 h 15"/>
                <a:gd name="T52" fmla="*/ 2 w 4"/>
                <a:gd name="T53" fmla="*/ 2 h 15"/>
                <a:gd name="T54" fmla="*/ 2 w 4"/>
                <a:gd name="T55" fmla="*/ 1 h 15"/>
                <a:gd name="T56" fmla="*/ 2 w 4"/>
                <a:gd name="T57" fmla="*/ 0 h 1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
                <a:gd name="T88" fmla="*/ 0 h 15"/>
                <a:gd name="T89" fmla="*/ 4 w 4"/>
                <a:gd name="T90" fmla="*/ 15 h 1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 h="15">
                  <a:moveTo>
                    <a:pt x="2" y="0"/>
                  </a:moveTo>
                  <a:lnTo>
                    <a:pt x="0" y="0"/>
                  </a:lnTo>
                  <a:lnTo>
                    <a:pt x="0" y="1"/>
                  </a:lnTo>
                  <a:lnTo>
                    <a:pt x="0" y="2"/>
                  </a:lnTo>
                  <a:lnTo>
                    <a:pt x="0" y="4"/>
                  </a:lnTo>
                  <a:lnTo>
                    <a:pt x="0" y="5"/>
                  </a:lnTo>
                  <a:lnTo>
                    <a:pt x="0" y="7"/>
                  </a:lnTo>
                  <a:lnTo>
                    <a:pt x="0" y="8"/>
                  </a:lnTo>
                  <a:lnTo>
                    <a:pt x="0" y="9"/>
                  </a:lnTo>
                  <a:lnTo>
                    <a:pt x="0" y="11"/>
                  </a:lnTo>
                  <a:lnTo>
                    <a:pt x="0" y="12"/>
                  </a:lnTo>
                  <a:lnTo>
                    <a:pt x="1" y="13"/>
                  </a:lnTo>
                  <a:lnTo>
                    <a:pt x="2" y="14"/>
                  </a:lnTo>
                  <a:lnTo>
                    <a:pt x="2" y="13"/>
                  </a:lnTo>
                  <a:lnTo>
                    <a:pt x="3" y="13"/>
                  </a:lnTo>
                  <a:lnTo>
                    <a:pt x="3" y="12"/>
                  </a:lnTo>
                  <a:lnTo>
                    <a:pt x="3" y="11"/>
                  </a:lnTo>
                  <a:lnTo>
                    <a:pt x="3" y="10"/>
                  </a:lnTo>
                  <a:lnTo>
                    <a:pt x="3" y="9"/>
                  </a:lnTo>
                  <a:lnTo>
                    <a:pt x="3" y="8"/>
                  </a:lnTo>
                  <a:lnTo>
                    <a:pt x="3" y="7"/>
                  </a:lnTo>
                  <a:lnTo>
                    <a:pt x="3" y="6"/>
                  </a:lnTo>
                  <a:lnTo>
                    <a:pt x="3" y="5"/>
                  </a:lnTo>
                  <a:lnTo>
                    <a:pt x="2" y="3"/>
                  </a:lnTo>
                  <a:lnTo>
                    <a:pt x="2" y="2"/>
                  </a:lnTo>
                  <a:lnTo>
                    <a:pt x="2" y="1"/>
                  </a:lnTo>
                  <a:lnTo>
                    <a:pt x="2" y="0"/>
                  </a:lnTo>
                </a:path>
              </a:pathLst>
            </a:custGeom>
            <a:noFill/>
            <a:ln w="12700" cap="rnd">
              <a:solidFill>
                <a:srgbClr val="000000"/>
              </a:solidFill>
              <a:round/>
              <a:headEnd/>
              <a:tailEnd/>
            </a:ln>
          </p:spPr>
          <p:txBody>
            <a:bodyPr/>
            <a:lstStyle/>
            <a:p>
              <a:endParaRPr lang="en-US">
                <a:solidFill>
                  <a:srgbClr val="000000"/>
                </a:solidFill>
              </a:endParaRPr>
            </a:p>
          </p:txBody>
        </p:sp>
        <p:sp>
          <p:nvSpPr>
            <p:cNvPr id="28830" name="Freeform 734"/>
            <p:cNvSpPr>
              <a:spLocks/>
            </p:cNvSpPr>
            <p:nvPr/>
          </p:nvSpPr>
          <p:spPr bwMode="auto">
            <a:xfrm>
              <a:off x="5001" y="2391"/>
              <a:ext cx="2" cy="8"/>
            </a:xfrm>
            <a:custGeom>
              <a:avLst/>
              <a:gdLst>
                <a:gd name="T0" fmla="*/ 0 w 2"/>
                <a:gd name="T1" fmla="*/ 0 h 8"/>
                <a:gd name="T2" fmla="*/ 1 w 2"/>
                <a:gd name="T3" fmla="*/ 0 h 8"/>
                <a:gd name="T4" fmla="*/ 1 w 2"/>
                <a:gd name="T5" fmla="*/ 1 h 8"/>
                <a:gd name="T6" fmla="*/ 1 w 2"/>
                <a:gd name="T7" fmla="*/ 2 h 8"/>
                <a:gd name="T8" fmla="*/ 1 w 2"/>
                <a:gd name="T9" fmla="*/ 3 h 8"/>
                <a:gd name="T10" fmla="*/ 1 w 2"/>
                <a:gd name="T11" fmla="*/ 4 h 8"/>
                <a:gd name="T12" fmla="*/ 1 w 2"/>
                <a:gd name="T13" fmla="*/ 5 h 8"/>
                <a:gd name="T14" fmla="*/ 1 w 2"/>
                <a:gd name="T15" fmla="*/ 6 h 8"/>
                <a:gd name="T16" fmla="*/ 1 w 2"/>
                <a:gd name="T17" fmla="*/ 6 h 8"/>
                <a:gd name="T18" fmla="*/ 1 w 2"/>
                <a:gd name="T19" fmla="*/ 7 h 8"/>
                <a:gd name="T20" fmla="*/ 1 w 2"/>
                <a:gd name="T21" fmla="*/ 7 h 8"/>
                <a:gd name="T22" fmla="*/ 0 w 2"/>
                <a:gd name="T23" fmla="*/ 7 h 8"/>
                <a:gd name="T24" fmla="*/ 0 w 2"/>
                <a:gd name="T25" fmla="*/ 6 h 8"/>
                <a:gd name="T26" fmla="*/ 0 w 2"/>
                <a:gd name="T27" fmla="*/ 6 h 8"/>
                <a:gd name="T28" fmla="*/ 0 w 2"/>
                <a:gd name="T29" fmla="*/ 5 h 8"/>
                <a:gd name="T30" fmla="*/ 0 w 2"/>
                <a:gd name="T31" fmla="*/ 4 h 8"/>
                <a:gd name="T32" fmla="*/ 0 w 2"/>
                <a:gd name="T33" fmla="*/ 4 h 8"/>
                <a:gd name="T34" fmla="*/ 0 w 2"/>
                <a:gd name="T35" fmla="*/ 3 h 8"/>
                <a:gd name="T36" fmla="*/ 0 w 2"/>
                <a:gd name="T37" fmla="*/ 2 h 8"/>
                <a:gd name="T38" fmla="*/ 0 w 2"/>
                <a:gd name="T39" fmla="*/ 1 h 8"/>
                <a:gd name="T40" fmla="*/ 0 w 2"/>
                <a:gd name="T41" fmla="*/ 1 h 8"/>
                <a:gd name="T42" fmla="*/ 0 w 2"/>
                <a:gd name="T43" fmla="*/ 0 h 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
                <a:gd name="T67" fmla="*/ 0 h 8"/>
                <a:gd name="T68" fmla="*/ 2 w 2"/>
                <a:gd name="T69" fmla="*/ 8 h 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 h="8">
                  <a:moveTo>
                    <a:pt x="0" y="0"/>
                  </a:moveTo>
                  <a:lnTo>
                    <a:pt x="1" y="0"/>
                  </a:lnTo>
                  <a:lnTo>
                    <a:pt x="1" y="1"/>
                  </a:lnTo>
                  <a:lnTo>
                    <a:pt x="1" y="2"/>
                  </a:lnTo>
                  <a:lnTo>
                    <a:pt x="1" y="3"/>
                  </a:lnTo>
                  <a:lnTo>
                    <a:pt x="1" y="4"/>
                  </a:lnTo>
                  <a:lnTo>
                    <a:pt x="1" y="5"/>
                  </a:lnTo>
                  <a:lnTo>
                    <a:pt x="1" y="6"/>
                  </a:lnTo>
                  <a:lnTo>
                    <a:pt x="1" y="7"/>
                  </a:lnTo>
                  <a:lnTo>
                    <a:pt x="0" y="7"/>
                  </a:lnTo>
                  <a:lnTo>
                    <a:pt x="0" y="6"/>
                  </a:lnTo>
                  <a:lnTo>
                    <a:pt x="0" y="5"/>
                  </a:lnTo>
                  <a:lnTo>
                    <a:pt x="0" y="4"/>
                  </a:lnTo>
                  <a:lnTo>
                    <a:pt x="0" y="3"/>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31" name="Freeform 735"/>
            <p:cNvSpPr>
              <a:spLocks/>
            </p:cNvSpPr>
            <p:nvPr/>
          </p:nvSpPr>
          <p:spPr bwMode="auto">
            <a:xfrm>
              <a:off x="5002" y="2391"/>
              <a:ext cx="5" cy="13"/>
            </a:xfrm>
            <a:custGeom>
              <a:avLst/>
              <a:gdLst>
                <a:gd name="T0" fmla="*/ 3 w 5"/>
                <a:gd name="T1" fmla="*/ 0 h 13"/>
                <a:gd name="T2" fmla="*/ 2 w 5"/>
                <a:gd name="T3" fmla="*/ 0 h 13"/>
                <a:gd name="T4" fmla="*/ 2 w 5"/>
                <a:gd name="T5" fmla="*/ 2 h 13"/>
                <a:gd name="T6" fmla="*/ 1 w 5"/>
                <a:gd name="T7" fmla="*/ 3 h 13"/>
                <a:gd name="T8" fmla="*/ 1 w 5"/>
                <a:gd name="T9" fmla="*/ 5 h 13"/>
                <a:gd name="T10" fmla="*/ 0 w 5"/>
                <a:gd name="T11" fmla="*/ 6 h 13"/>
                <a:gd name="T12" fmla="*/ 0 w 5"/>
                <a:gd name="T13" fmla="*/ 8 h 13"/>
                <a:gd name="T14" fmla="*/ 0 w 5"/>
                <a:gd name="T15" fmla="*/ 10 h 13"/>
                <a:gd name="T16" fmla="*/ 0 w 5"/>
                <a:gd name="T17" fmla="*/ 10 h 13"/>
                <a:gd name="T18" fmla="*/ 1 w 5"/>
                <a:gd name="T19" fmla="*/ 12 h 13"/>
                <a:gd name="T20" fmla="*/ 2 w 5"/>
                <a:gd name="T21" fmla="*/ 12 h 13"/>
                <a:gd name="T22" fmla="*/ 2 w 5"/>
                <a:gd name="T23" fmla="*/ 11 h 13"/>
                <a:gd name="T24" fmla="*/ 2 w 5"/>
                <a:gd name="T25" fmla="*/ 10 h 13"/>
                <a:gd name="T26" fmla="*/ 3 w 5"/>
                <a:gd name="T27" fmla="*/ 10 h 13"/>
                <a:gd name="T28" fmla="*/ 3 w 5"/>
                <a:gd name="T29" fmla="*/ 8 h 13"/>
                <a:gd name="T30" fmla="*/ 3 w 5"/>
                <a:gd name="T31" fmla="*/ 7 h 13"/>
                <a:gd name="T32" fmla="*/ 3 w 5"/>
                <a:gd name="T33" fmla="*/ 6 h 13"/>
                <a:gd name="T34" fmla="*/ 4 w 5"/>
                <a:gd name="T35" fmla="*/ 5 h 13"/>
                <a:gd name="T36" fmla="*/ 4 w 5"/>
                <a:gd name="T37" fmla="*/ 4 h 13"/>
                <a:gd name="T38" fmla="*/ 4 w 5"/>
                <a:gd name="T39" fmla="*/ 2 h 13"/>
                <a:gd name="T40" fmla="*/ 3 w 5"/>
                <a:gd name="T41" fmla="*/ 2 h 13"/>
                <a:gd name="T42" fmla="*/ 3 w 5"/>
                <a:gd name="T43" fmla="*/ 0 h 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
                <a:gd name="T67" fmla="*/ 0 h 13"/>
                <a:gd name="T68" fmla="*/ 5 w 5"/>
                <a:gd name="T69" fmla="*/ 13 h 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 h="13">
                  <a:moveTo>
                    <a:pt x="3" y="0"/>
                  </a:moveTo>
                  <a:lnTo>
                    <a:pt x="2" y="0"/>
                  </a:lnTo>
                  <a:lnTo>
                    <a:pt x="2" y="2"/>
                  </a:lnTo>
                  <a:lnTo>
                    <a:pt x="1" y="3"/>
                  </a:lnTo>
                  <a:lnTo>
                    <a:pt x="1" y="5"/>
                  </a:lnTo>
                  <a:lnTo>
                    <a:pt x="0" y="6"/>
                  </a:lnTo>
                  <a:lnTo>
                    <a:pt x="0" y="8"/>
                  </a:lnTo>
                  <a:lnTo>
                    <a:pt x="0" y="10"/>
                  </a:lnTo>
                  <a:lnTo>
                    <a:pt x="1" y="12"/>
                  </a:lnTo>
                  <a:lnTo>
                    <a:pt x="2" y="12"/>
                  </a:lnTo>
                  <a:lnTo>
                    <a:pt x="2" y="11"/>
                  </a:lnTo>
                  <a:lnTo>
                    <a:pt x="2" y="10"/>
                  </a:lnTo>
                  <a:lnTo>
                    <a:pt x="3" y="10"/>
                  </a:lnTo>
                  <a:lnTo>
                    <a:pt x="3" y="8"/>
                  </a:lnTo>
                  <a:lnTo>
                    <a:pt x="3" y="7"/>
                  </a:lnTo>
                  <a:lnTo>
                    <a:pt x="3" y="6"/>
                  </a:lnTo>
                  <a:lnTo>
                    <a:pt x="4" y="5"/>
                  </a:lnTo>
                  <a:lnTo>
                    <a:pt x="4" y="4"/>
                  </a:lnTo>
                  <a:lnTo>
                    <a:pt x="4" y="2"/>
                  </a:lnTo>
                  <a:lnTo>
                    <a:pt x="3" y="2"/>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832" name="Freeform 736"/>
            <p:cNvSpPr>
              <a:spLocks/>
            </p:cNvSpPr>
            <p:nvPr/>
          </p:nvSpPr>
          <p:spPr bwMode="auto">
            <a:xfrm>
              <a:off x="4998" y="2391"/>
              <a:ext cx="1" cy="6"/>
            </a:xfrm>
            <a:custGeom>
              <a:avLst/>
              <a:gdLst>
                <a:gd name="T0" fmla="*/ 0 w 1"/>
                <a:gd name="T1" fmla="*/ 0 h 6"/>
                <a:gd name="T2" fmla="*/ 0 w 1"/>
                <a:gd name="T3" fmla="*/ 0 h 6"/>
                <a:gd name="T4" fmla="*/ 0 w 1"/>
                <a:gd name="T5" fmla="*/ 1 h 6"/>
                <a:gd name="T6" fmla="*/ 0 w 1"/>
                <a:gd name="T7" fmla="*/ 1 h 6"/>
                <a:gd name="T8" fmla="*/ 0 w 1"/>
                <a:gd name="T9" fmla="*/ 2 h 6"/>
                <a:gd name="T10" fmla="*/ 0 w 1"/>
                <a:gd name="T11" fmla="*/ 3 h 6"/>
                <a:gd name="T12" fmla="*/ 0 w 1"/>
                <a:gd name="T13" fmla="*/ 3 h 6"/>
                <a:gd name="T14" fmla="*/ 0 w 1"/>
                <a:gd name="T15" fmla="*/ 4 h 6"/>
                <a:gd name="T16" fmla="*/ 0 w 1"/>
                <a:gd name="T17" fmla="*/ 5 h 6"/>
                <a:gd name="T18" fmla="*/ 0 w 1"/>
                <a:gd name="T19" fmla="*/ 5 h 6"/>
                <a:gd name="T20" fmla="*/ 0 w 1"/>
                <a:gd name="T21" fmla="*/ 5 h 6"/>
                <a:gd name="T22" fmla="*/ 0 w 1"/>
                <a:gd name="T23" fmla="*/ 5 h 6"/>
                <a:gd name="T24" fmla="*/ 0 w 1"/>
                <a:gd name="T25" fmla="*/ 4 h 6"/>
                <a:gd name="T26" fmla="*/ 0 w 1"/>
                <a:gd name="T27" fmla="*/ 3 h 6"/>
                <a:gd name="T28" fmla="*/ 0 w 1"/>
                <a:gd name="T29" fmla="*/ 3 h 6"/>
                <a:gd name="T30" fmla="*/ 0 w 1"/>
                <a:gd name="T31" fmla="*/ 3 h 6"/>
                <a:gd name="T32" fmla="*/ 0 w 1"/>
                <a:gd name="T33" fmla="*/ 2 h 6"/>
                <a:gd name="T34" fmla="*/ 0 w 1"/>
                <a:gd name="T35" fmla="*/ 2 h 6"/>
                <a:gd name="T36" fmla="*/ 0 w 1"/>
                <a:gd name="T37" fmla="*/ 2 h 6"/>
                <a:gd name="T38" fmla="*/ 0 w 1"/>
                <a:gd name="T39" fmla="*/ 1 h 6"/>
                <a:gd name="T40" fmla="*/ 0 w 1"/>
                <a:gd name="T41" fmla="*/ 1 h 6"/>
                <a:gd name="T42" fmla="*/ 0 w 1"/>
                <a:gd name="T43" fmla="*/ 0 h 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
                <a:gd name="T67" fmla="*/ 0 h 6"/>
                <a:gd name="T68" fmla="*/ 1 w 1"/>
                <a:gd name="T69" fmla="*/ 6 h 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 h="6">
                  <a:moveTo>
                    <a:pt x="0" y="0"/>
                  </a:moveTo>
                  <a:lnTo>
                    <a:pt x="0" y="0"/>
                  </a:lnTo>
                  <a:lnTo>
                    <a:pt x="0" y="1"/>
                  </a:lnTo>
                  <a:lnTo>
                    <a:pt x="0" y="2"/>
                  </a:lnTo>
                  <a:lnTo>
                    <a:pt x="0" y="3"/>
                  </a:lnTo>
                  <a:lnTo>
                    <a:pt x="0" y="4"/>
                  </a:lnTo>
                  <a:lnTo>
                    <a:pt x="0" y="5"/>
                  </a:lnTo>
                  <a:lnTo>
                    <a:pt x="0" y="4"/>
                  </a:lnTo>
                  <a:lnTo>
                    <a:pt x="0" y="3"/>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33" name="Freeform 737"/>
            <p:cNvSpPr>
              <a:spLocks/>
            </p:cNvSpPr>
            <p:nvPr/>
          </p:nvSpPr>
          <p:spPr bwMode="auto">
            <a:xfrm>
              <a:off x="4998" y="2391"/>
              <a:ext cx="5" cy="11"/>
            </a:xfrm>
            <a:custGeom>
              <a:avLst/>
              <a:gdLst>
                <a:gd name="T0" fmla="*/ 4 w 5"/>
                <a:gd name="T1" fmla="*/ 0 h 11"/>
                <a:gd name="T2" fmla="*/ 2 w 5"/>
                <a:gd name="T3" fmla="*/ 0 h 11"/>
                <a:gd name="T4" fmla="*/ 1 w 5"/>
                <a:gd name="T5" fmla="*/ 2 h 11"/>
                <a:gd name="T6" fmla="*/ 1 w 5"/>
                <a:gd name="T7" fmla="*/ 2 h 11"/>
                <a:gd name="T8" fmla="*/ 1 w 5"/>
                <a:gd name="T9" fmla="*/ 4 h 11"/>
                <a:gd name="T10" fmla="*/ 1 w 5"/>
                <a:gd name="T11" fmla="*/ 5 h 11"/>
                <a:gd name="T12" fmla="*/ 1 w 5"/>
                <a:gd name="T13" fmla="*/ 6 h 11"/>
                <a:gd name="T14" fmla="*/ 0 w 5"/>
                <a:gd name="T15" fmla="*/ 8 h 11"/>
                <a:gd name="T16" fmla="*/ 0 w 5"/>
                <a:gd name="T17" fmla="*/ 9 h 11"/>
                <a:gd name="T18" fmla="*/ 1 w 5"/>
                <a:gd name="T19" fmla="*/ 10 h 11"/>
                <a:gd name="T20" fmla="*/ 1 w 5"/>
                <a:gd name="T21" fmla="*/ 10 h 11"/>
                <a:gd name="T22" fmla="*/ 1 w 5"/>
                <a:gd name="T23" fmla="*/ 9 h 11"/>
                <a:gd name="T24" fmla="*/ 2 w 5"/>
                <a:gd name="T25" fmla="*/ 8 h 11"/>
                <a:gd name="T26" fmla="*/ 2 w 5"/>
                <a:gd name="T27" fmla="*/ 7 h 11"/>
                <a:gd name="T28" fmla="*/ 3 w 5"/>
                <a:gd name="T29" fmla="*/ 6 h 11"/>
                <a:gd name="T30" fmla="*/ 3 w 5"/>
                <a:gd name="T31" fmla="*/ 5 h 11"/>
                <a:gd name="T32" fmla="*/ 3 w 5"/>
                <a:gd name="T33" fmla="*/ 5 h 11"/>
                <a:gd name="T34" fmla="*/ 3 w 5"/>
                <a:gd name="T35" fmla="*/ 4 h 11"/>
                <a:gd name="T36" fmla="*/ 3 w 5"/>
                <a:gd name="T37" fmla="*/ 3 h 11"/>
                <a:gd name="T38" fmla="*/ 3 w 5"/>
                <a:gd name="T39" fmla="*/ 2 h 11"/>
                <a:gd name="T40" fmla="*/ 4 w 5"/>
                <a:gd name="T41" fmla="*/ 2 h 11"/>
                <a:gd name="T42" fmla="*/ 4 w 5"/>
                <a:gd name="T43" fmla="*/ 0 h 1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
                <a:gd name="T67" fmla="*/ 0 h 11"/>
                <a:gd name="T68" fmla="*/ 5 w 5"/>
                <a:gd name="T69" fmla="*/ 11 h 1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 h="11">
                  <a:moveTo>
                    <a:pt x="4" y="0"/>
                  </a:moveTo>
                  <a:lnTo>
                    <a:pt x="2" y="0"/>
                  </a:lnTo>
                  <a:lnTo>
                    <a:pt x="1" y="2"/>
                  </a:lnTo>
                  <a:lnTo>
                    <a:pt x="1" y="4"/>
                  </a:lnTo>
                  <a:lnTo>
                    <a:pt x="1" y="5"/>
                  </a:lnTo>
                  <a:lnTo>
                    <a:pt x="1" y="6"/>
                  </a:lnTo>
                  <a:lnTo>
                    <a:pt x="0" y="8"/>
                  </a:lnTo>
                  <a:lnTo>
                    <a:pt x="0" y="9"/>
                  </a:lnTo>
                  <a:lnTo>
                    <a:pt x="1" y="10"/>
                  </a:lnTo>
                  <a:lnTo>
                    <a:pt x="1" y="9"/>
                  </a:lnTo>
                  <a:lnTo>
                    <a:pt x="2" y="8"/>
                  </a:lnTo>
                  <a:lnTo>
                    <a:pt x="2" y="7"/>
                  </a:lnTo>
                  <a:lnTo>
                    <a:pt x="3" y="6"/>
                  </a:lnTo>
                  <a:lnTo>
                    <a:pt x="3" y="5"/>
                  </a:lnTo>
                  <a:lnTo>
                    <a:pt x="3" y="4"/>
                  </a:lnTo>
                  <a:lnTo>
                    <a:pt x="3" y="3"/>
                  </a:lnTo>
                  <a:lnTo>
                    <a:pt x="3" y="2"/>
                  </a:lnTo>
                  <a:lnTo>
                    <a:pt x="4" y="2"/>
                  </a:lnTo>
                  <a:lnTo>
                    <a:pt x="4" y="0"/>
                  </a:lnTo>
                </a:path>
              </a:pathLst>
            </a:custGeom>
            <a:noFill/>
            <a:ln w="12700" cap="rnd">
              <a:solidFill>
                <a:srgbClr val="000000"/>
              </a:solidFill>
              <a:round/>
              <a:headEnd/>
              <a:tailEnd/>
            </a:ln>
          </p:spPr>
          <p:txBody>
            <a:bodyPr/>
            <a:lstStyle/>
            <a:p>
              <a:endParaRPr lang="en-US">
                <a:solidFill>
                  <a:srgbClr val="000000"/>
                </a:solidFill>
              </a:endParaRPr>
            </a:p>
          </p:txBody>
        </p:sp>
        <p:sp>
          <p:nvSpPr>
            <p:cNvPr id="28834" name="Freeform 738"/>
            <p:cNvSpPr>
              <a:spLocks/>
            </p:cNvSpPr>
            <p:nvPr/>
          </p:nvSpPr>
          <p:spPr bwMode="auto">
            <a:xfrm>
              <a:off x="4992" y="2385"/>
              <a:ext cx="4" cy="4"/>
            </a:xfrm>
            <a:custGeom>
              <a:avLst/>
              <a:gdLst>
                <a:gd name="T0" fmla="*/ 0 w 4"/>
                <a:gd name="T1" fmla="*/ 3 h 4"/>
                <a:gd name="T2" fmla="*/ 0 w 4"/>
                <a:gd name="T3" fmla="*/ 2 h 4"/>
                <a:gd name="T4" fmla="*/ 1 w 4"/>
                <a:gd name="T5" fmla="*/ 1 h 4"/>
                <a:gd name="T6" fmla="*/ 1 w 4"/>
                <a:gd name="T7" fmla="*/ 0 h 4"/>
                <a:gd name="T8" fmla="*/ 3 w 4"/>
                <a:gd name="T9" fmla="*/ 1 h 4"/>
                <a:gd name="T10" fmla="*/ 1 w 4"/>
                <a:gd name="T11" fmla="*/ 2 h 4"/>
                <a:gd name="T12" fmla="*/ 1 w 4"/>
                <a:gd name="T13" fmla="*/ 3 h 4"/>
                <a:gd name="T14" fmla="*/ 0 w 4"/>
                <a:gd name="T15" fmla="*/ 3 h 4"/>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4"/>
                <a:gd name="T26" fmla="*/ 4 w 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4">
                  <a:moveTo>
                    <a:pt x="0" y="3"/>
                  </a:moveTo>
                  <a:lnTo>
                    <a:pt x="0" y="2"/>
                  </a:lnTo>
                  <a:lnTo>
                    <a:pt x="1" y="1"/>
                  </a:lnTo>
                  <a:lnTo>
                    <a:pt x="1" y="0"/>
                  </a:lnTo>
                  <a:lnTo>
                    <a:pt x="3" y="1"/>
                  </a:lnTo>
                  <a:lnTo>
                    <a:pt x="1" y="2"/>
                  </a:lnTo>
                  <a:lnTo>
                    <a:pt x="1" y="3"/>
                  </a:lnTo>
                  <a:lnTo>
                    <a:pt x="0" y="3"/>
                  </a:lnTo>
                </a:path>
              </a:pathLst>
            </a:custGeom>
            <a:solidFill>
              <a:srgbClr val="000000"/>
            </a:solidFill>
            <a:ln w="12700" cap="rnd">
              <a:noFill/>
              <a:round/>
              <a:headEnd/>
              <a:tailEnd/>
            </a:ln>
          </p:spPr>
          <p:txBody>
            <a:bodyPr/>
            <a:lstStyle/>
            <a:p>
              <a:endParaRPr lang="en-US">
                <a:solidFill>
                  <a:srgbClr val="000000"/>
                </a:solidFill>
              </a:endParaRPr>
            </a:p>
          </p:txBody>
        </p:sp>
        <p:sp>
          <p:nvSpPr>
            <p:cNvPr id="28835" name="Freeform 739"/>
            <p:cNvSpPr>
              <a:spLocks/>
            </p:cNvSpPr>
            <p:nvPr/>
          </p:nvSpPr>
          <p:spPr bwMode="auto">
            <a:xfrm>
              <a:off x="4995" y="2388"/>
              <a:ext cx="3" cy="3"/>
            </a:xfrm>
            <a:custGeom>
              <a:avLst/>
              <a:gdLst>
                <a:gd name="T0" fmla="*/ 2 w 3"/>
                <a:gd name="T1" fmla="*/ 0 h 3"/>
                <a:gd name="T2" fmla="*/ 2 w 3"/>
                <a:gd name="T3" fmla="*/ 0 h 3"/>
                <a:gd name="T4" fmla="*/ 2 w 3"/>
                <a:gd name="T5" fmla="*/ 1 h 3"/>
                <a:gd name="T6" fmla="*/ 1 w 3"/>
                <a:gd name="T7" fmla="*/ 1 h 3"/>
                <a:gd name="T8" fmla="*/ 1 w 3"/>
                <a:gd name="T9" fmla="*/ 2 h 3"/>
                <a:gd name="T10" fmla="*/ 0 w 3"/>
                <a:gd name="T11" fmla="*/ 1 h 3"/>
                <a:gd name="T12" fmla="*/ 1 w 3"/>
                <a:gd name="T13" fmla="*/ 1 h 3"/>
                <a:gd name="T14" fmla="*/ 1 w 3"/>
                <a:gd name="T15" fmla="*/ 0 h 3"/>
                <a:gd name="T16" fmla="*/ 2 w 3"/>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0"/>
                  </a:moveTo>
                  <a:lnTo>
                    <a:pt x="2" y="0"/>
                  </a:lnTo>
                  <a:lnTo>
                    <a:pt x="2" y="1"/>
                  </a:lnTo>
                  <a:lnTo>
                    <a:pt x="1" y="1"/>
                  </a:lnTo>
                  <a:lnTo>
                    <a:pt x="1" y="2"/>
                  </a:lnTo>
                  <a:lnTo>
                    <a:pt x="0" y="1"/>
                  </a:lnTo>
                  <a:lnTo>
                    <a:pt x="1" y="1"/>
                  </a:lnTo>
                  <a:lnTo>
                    <a:pt x="1" y="0"/>
                  </a:lnTo>
                  <a:lnTo>
                    <a:pt x="2" y="0"/>
                  </a:lnTo>
                </a:path>
              </a:pathLst>
            </a:custGeom>
            <a:noFill/>
            <a:ln w="12700" cap="rnd">
              <a:solidFill>
                <a:srgbClr val="000000"/>
              </a:solidFill>
              <a:round/>
              <a:headEnd/>
              <a:tailEnd/>
            </a:ln>
          </p:spPr>
          <p:txBody>
            <a:bodyPr/>
            <a:lstStyle/>
            <a:p>
              <a:endParaRPr lang="en-US">
                <a:solidFill>
                  <a:srgbClr val="000000"/>
                </a:solidFill>
              </a:endParaRPr>
            </a:p>
          </p:txBody>
        </p:sp>
        <p:sp>
          <p:nvSpPr>
            <p:cNvPr id="28836" name="Freeform 740"/>
            <p:cNvSpPr>
              <a:spLocks/>
            </p:cNvSpPr>
            <p:nvPr/>
          </p:nvSpPr>
          <p:spPr bwMode="auto">
            <a:xfrm>
              <a:off x="4997" y="2385"/>
              <a:ext cx="3" cy="4"/>
            </a:xfrm>
            <a:custGeom>
              <a:avLst/>
              <a:gdLst>
                <a:gd name="T0" fmla="*/ 2 w 3"/>
                <a:gd name="T1" fmla="*/ 3 h 4"/>
                <a:gd name="T2" fmla="*/ 1 w 3"/>
                <a:gd name="T3" fmla="*/ 2 h 4"/>
                <a:gd name="T4" fmla="*/ 1 w 3"/>
                <a:gd name="T5" fmla="*/ 1 h 4"/>
                <a:gd name="T6" fmla="*/ 1 w 3"/>
                <a:gd name="T7" fmla="*/ 0 h 4"/>
                <a:gd name="T8" fmla="*/ 1 w 3"/>
                <a:gd name="T9" fmla="*/ 0 h 4"/>
                <a:gd name="T10" fmla="*/ 0 w 3"/>
                <a:gd name="T11" fmla="*/ 1 h 4"/>
                <a:gd name="T12" fmla="*/ 0 w 3"/>
                <a:gd name="T13" fmla="*/ 2 h 4"/>
                <a:gd name="T14" fmla="*/ 1 w 3"/>
                <a:gd name="T15" fmla="*/ 2 h 4"/>
                <a:gd name="T16" fmla="*/ 1 w 3"/>
                <a:gd name="T17" fmla="*/ 3 h 4"/>
                <a:gd name="T18" fmla="*/ 1 w 3"/>
                <a:gd name="T19" fmla="*/ 3 h 4"/>
                <a:gd name="T20" fmla="*/ 2 w 3"/>
                <a:gd name="T21" fmla="*/ 3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4"/>
                <a:gd name="T35" fmla="*/ 3 w 3"/>
                <a:gd name="T36" fmla="*/ 4 h 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4">
                  <a:moveTo>
                    <a:pt x="2" y="3"/>
                  </a:moveTo>
                  <a:lnTo>
                    <a:pt x="1" y="2"/>
                  </a:lnTo>
                  <a:lnTo>
                    <a:pt x="1" y="1"/>
                  </a:lnTo>
                  <a:lnTo>
                    <a:pt x="1" y="0"/>
                  </a:lnTo>
                  <a:lnTo>
                    <a:pt x="0" y="1"/>
                  </a:lnTo>
                  <a:lnTo>
                    <a:pt x="0" y="2"/>
                  </a:lnTo>
                  <a:lnTo>
                    <a:pt x="1" y="2"/>
                  </a:lnTo>
                  <a:lnTo>
                    <a:pt x="1" y="3"/>
                  </a:lnTo>
                  <a:lnTo>
                    <a:pt x="2" y="3"/>
                  </a:lnTo>
                </a:path>
              </a:pathLst>
            </a:custGeom>
            <a:solidFill>
              <a:srgbClr val="000000"/>
            </a:solidFill>
            <a:ln w="12700" cap="rnd">
              <a:noFill/>
              <a:round/>
              <a:headEnd/>
              <a:tailEnd/>
            </a:ln>
          </p:spPr>
          <p:txBody>
            <a:bodyPr/>
            <a:lstStyle/>
            <a:p>
              <a:endParaRPr lang="en-US">
                <a:solidFill>
                  <a:srgbClr val="000000"/>
                </a:solidFill>
              </a:endParaRPr>
            </a:p>
          </p:txBody>
        </p:sp>
        <p:sp>
          <p:nvSpPr>
            <p:cNvPr id="28837" name="Freeform 741"/>
            <p:cNvSpPr>
              <a:spLocks/>
            </p:cNvSpPr>
            <p:nvPr/>
          </p:nvSpPr>
          <p:spPr bwMode="auto">
            <a:xfrm>
              <a:off x="4999" y="2388"/>
              <a:ext cx="3" cy="3"/>
            </a:xfrm>
            <a:custGeom>
              <a:avLst/>
              <a:gdLst>
                <a:gd name="T0" fmla="*/ 0 w 3"/>
                <a:gd name="T1" fmla="*/ 0 h 3"/>
                <a:gd name="T2" fmla="*/ 0 w 3"/>
                <a:gd name="T3" fmla="*/ 0 h 3"/>
                <a:gd name="T4" fmla="*/ 1 w 3"/>
                <a:gd name="T5" fmla="*/ 1 h 3"/>
                <a:gd name="T6" fmla="*/ 1 w 3"/>
                <a:gd name="T7" fmla="*/ 1 h 3"/>
                <a:gd name="T8" fmla="*/ 1 w 3"/>
                <a:gd name="T9" fmla="*/ 2 h 3"/>
                <a:gd name="T10" fmla="*/ 1 w 3"/>
                <a:gd name="T11" fmla="*/ 2 h 3"/>
                <a:gd name="T12" fmla="*/ 2 w 3"/>
                <a:gd name="T13" fmla="*/ 1 h 3"/>
                <a:gd name="T14" fmla="*/ 2 w 3"/>
                <a:gd name="T15" fmla="*/ 1 h 3"/>
                <a:gd name="T16" fmla="*/ 1 w 3"/>
                <a:gd name="T17" fmla="*/ 1 h 3"/>
                <a:gd name="T18" fmla="*/ 1 w 3"/>
                <a:gd name="T19" fmla="*/ 0 h 3"/>
                <a:gd name="T20" fmla="*/ 1 w 3"/>
                <a:gd name="T21" fmla="*/ 0 h 3"/>
                <a:gd name="T22" fmla="*/ 0 w 3"/>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
                <a:gd name="T38" fmla="*/ 3 w 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
                  <a:moveTo>
                    <a:pt x="0" y="0"/>
                  </a:moveTo>
                  <a:lnTo>
                    <a:pt x="0" y="0"/>
                  </a:lnTo>
                  <a:lnTo>
                    <a:pt x="1" y="1"/>
                  </a:lnTo>
                  <a:lnTo>
                    <a:pt x="1" y="2"/>
                  </a:lnTo>
                  <a:lnTo>
                    <a:pt x="2" y="1"/>
                  </a:lnTo>
                  <a:lnTo>
                    <a:pt x="1" y="1"/>
                  </a:lnTo>
                  <a:lnTo>
                    <a:pt x="1" y="0"/>
                  </a:lnTo>
                  <a:lnTo>
                    <a:pt x="0" y="0"/>
                  </a:lnTo>
                </a:path>
              </a:pathLst>
            </a:custGeom>
            <a:noFill/>
            <a:ln w="12700" cap="rnd">
              <a:noFill/>
              <a:round/>
              <a:headEnd/>
              <a:tailEnd/>
            </a:ln>
          </p:spPr>
          <p:txBody>
            <a:bodyPr/>
            <a:lstStyle/>
            <a:p>
              <a:endParaRPr lang="en-US">
                <a:solidFill>
                  <a:srgbClr val="000000"/>
                </a:solidFill>
              </a:endParaRPr>
            </a:p>
          </p:txBody>
        </p:sp>
        <p:sp>
          <p:nvSpPr>
            <p:cNvPr id="28838" name="Freeform 742"/>
            <p:cNvSpPr>
              <a:spLocks/>
            </p:cNvSpPr>
            <p:nvPr/>
          </p:nvSpPr>
          <p:spPr bwMode="auto">
            <a:xfrm>
              <a:off x="5012" y="2385"/>
              <a:ext cx="5" cy="3"/>
            </a:xfrm>
            <a:custGeom>
              <a:avLst/>
              <a:gdLst>
                <a:gd name="T0" fmla="*/ 0 w 5"/>
                <a:gd name="T1" fmla="*/ 2 h 3"/>
                <a:gd name="T2" fmla="*/ 0 w 5"/>
                <a:gd name="T3" fmla="*/ 1 h 3"/>
                <a:gd name="T4" fmla="*/ 0 w 5"/>
                <a:gd name="T5" fmla="*/ 1 h 3"/>
                <a:gd name="T6" fmla="*/ 0 w 5"/>
                <a:gd name="T7" fmla="*/ 0 h 3"/>
                <a:gd name="T8" fmla="*/ 0 w 5"/>
                <a:gd name="T9" fmla="*/ 0 h 3"/>
                <a:gd name="T10" fmla="*/ 2 w 5"/>
                <a:gd name="T11" fmla="*/ 0 h 3"/>
                <a:gd name="T12" fmla="*/ 2 w 5"/>
                <a:gd name="T13" fmla="*/ 0 h 3"/>
                <a:gd name="T14" fmla="*/ 4 w 5"/>
                <a:gd name="T15" fmla="*/ 0 h 3"/>
                <a:gd name="T16" fmla="*/ 4 w 5"/>
                <a:gd name="T17" fmla="*/ 1 h 3"/>
                <a:gd name="T18" fmla="*/ 2 w 5"/>
                <a:gd name="T19" fmla="*/ 1 h 3"/>
                <a:gd name="T20" fmla="*/ 2 w 5"/>
                <a:gd name="T21" fmla="*/ 1 h 3"/>
                <a:gd name="T22" fmla="*/ 2 w 5"/>
                <a:gd name="T23" fmla="*/ 2 h 3"/>
                <a:gd name="T24" fmla="*/ 0 w 5"/>
                <a:gd name="T25" fmla="*/ 2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3"/>
                <a:gd name="T41" fmla="*/ 5 w 5"/>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3">
                  <a:moveTo>
                    <a:pt x="0" y="2"/>
                  </a:moveTo>
                  <a:lnTo>
                    <a:pt x="0" y="1"/>
                  </a:lnTo>
                  <a:lnTo>
                    <a:pt x="0" y="0"/>
                  </a:lnTo>
                  <a:lnTo>
                    <a:pt x="2" y="0"/>
                  </a:lnTo>
                  <a:lnTo>
                    <a:pt x="4" y="0"/>
                  </a:lnTo>
                  <a:lnTo>
                    <a:pt x="4" y="1"/>
                  </a:lnTo>
                  <a:lnTo>
                    <a:pt x="2" y="1"/>
                  </a:lnTo>
                  <a:lnTo>
                    <a:pt x="2" y="2"/>
                  </a:lnTo>
                  <a:lnTo>
                    <a:pt x="0" y="2"/>
                  </a:lnTo>
                </a:path>
              </a:pathLst>
            </a:custGeom>
            <a:solidFill>
              <a:srgbClr val="000000"/>
            </a:solidFill>
            <a:ln w="12700" cap="rnd">
              <a:noFill/>
              <a:round/>
              <a:headEnd/>
              <a:tailEnd/>
            </a:ln>
          </p:spPr>
          <p:txBody>
            <a:bodyPr/>
            <a:lstStyle/>
            <a:p>
              <a:endParaRPr lang="en-US">
                <a:solidFill>
                  <a:srgbClr val="000000"/>
                </a:solidFill>
              </a:endParaRPr>
            </a:p>
          </p:txBody>
        </p:sp>
        <p:sp>
          <p:nvSpPr>
            <p:cNvPr id="28839" name="Freeform 743"/>
            <p:cNvSpPr>
              <a:spLocks/>
            </p:cNvSpPr>
            <p:nvPr/>
          </p:nvSpPr>
          <p:spPr bwMode="auto">
            <a:xfrm>
              <a:off x="5016" y="2387"/>
              <a:ext cx="1" cy="4"/>
            </a:xfrm>
            <a:custGeom>
              <a:avLst/>
              <a:gdLst>
                <a:gd name="T0" fmla="*/ 0 w 1"/>
                <a:gd name="T1" fmla="*/ 0 h 4"/>
                <a:gd name="T2" fmla="*/ 0 w 1"/>
                <a:gd name="T3" fmla="*/ 0 h 4"/>
                <a:gd name="T4" fmla="*/ 0 w 1"/>
                <a:gd name="T5" fmla="*/ 1 h 4"/>
                <a:gd name="T6" fmla="*/ 0 w 1"/>
                <a:gd name="T7" fmla="*/ 2 h 4"/>
                <a:gd name="T8" fmla="*/ 0 w 1"/>
                <a:gd name="T9" fmla="*/ 2 h 4"/>
                <a:gd name="T10" fmla="*/ 0 w 1"/>
                <a:gd name="T11" fmla="*/ 3 h 4"/>
                <a:gd name="T12" fmla="*/ 0 w 1"/>
                <a:gd name="T13" fmla="*/ 3 h 4"/>
                <a:gd name="T14" fmla="*/ 0 w 1"/>
                <a:gd name="T15" fmla="*/ 2 h 4"/>
                <a:gd name="T16" fmla="*/ 0 w 1"/>
                <a:gd name="T17" fmla="*/ 2 h 4"/>
                <a:gd name="T18" fmla="*/ 0 w 1"/>
                <a:gd name="T19" fmla="*/ 2 h 4"/>
                <a:gd name="T20" fmla="*/ 0 w 1"/>
                <a:gd name="T21" fmla="*/ 2 h 4"/>
                <a:gd name="T22" fmla="*/ 0 w 1"/>
                <a:gd name="T23" fmla="*/ 1 h 4"/>
                <a:gd name="T24" fmla="*/ 0 w 1"/>
                <a:gd name="T25" fmla="*/ 0 h 4"/>
                <a:gd name="T26" fmla="*/ 0 w 1"/>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
                <a:gd name="T43" fmla="*/ 0 h 4"/>
                <a:gd name="T44" fmla="*/ 1 w 1"/>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 h="4">
                  <a:moveTo>
                    <a:pt x="0" y="0"/>
                  </a:moveTo>
                  <a:lnTo>
                    <a:pt x="0" y="0"/>
                  </a:lnTo>
                  <a:lnTo>
                    <a:pt x="0" y="1"/>
                  </a:lnTo>
                  <a:lnTo>
                    <a:pt x="0" y="2"/>
                  </a:lnTo>
                  <a:lnTo>
                    <a:pt x="0" y="3"/>
                  </a:lnTo>
                  <a:lnTo>
                    <a:pt x="0" y="2"/>
                  </a:lnTo>
                  <a:lnTo>
                    <a:pt x="0" y="1"/>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840" name="Freeform 744"/>
            <p:cNvSpPr>
              <a:spLocks/>
            </p:cNvSpPr>
            <p:nvPr/>
          </p:nvSpPr>
          <p:spPr bwMode="auto">
            <a:xfrm>
              <a:off x="5016" y="2385"/>
              <a:ext cx="5" cy="3"/>
            </a:xfrm>
            <a:custGeom>
              <a:avLst/>
              <a:gdLst>
                <a:gd name="T0" fmla="*/ 4 w 5"/>
                <a:gd name="T1" fmla="*/ 2 h 3"/>
                <a:gd name="T2" fmla="*/ 4 w 5"/>
                <a:gd name="T3" fmla="*/ 1 h 3"/>
                <a:gd name="T4" fmla="*/ 4 w 5"/>
                <a:gd name="T5" fmla="*/ 1 h 3"/>
                <a:gd name="T6" fmla="*/ 4 w 5"/>
                <a:gd name="T7" fmla="*/ 0 h 3"/>
                <a:gd name="T8" fmla="*/ 2 w 5"/>
                <a:gd name="T9" fmla="*/ 0 h 3"/>
                <a:gd name="T10" fmla="*/ 0 w 5"/>
                <a:gd name="T11" fmla="*/ 0 h 3"/>
                <a:gd name="T12" fmla="*/ 0 w 5"/>
                <a:gd name="T13" fmla="*/ 1 h 3"/>
                <a:gd name="T14" fmla="*/ 0 w 5"/>
                <a:gd name="T15" fmla="*/ 1 h 3"/>
                <a:gd name="T16" fmla="*/ 2 w 5"/>
                <a:gd name="T17" fmla="*/ 1 h 3"/>
                <a:gd name="T18" fmla="*/ 4 w 5"/>
                <a:gd name="T19" fmla="*/ 2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3"/>
                <a:gd name="T32" fmla="*/ 5 w 5"/>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3">
                  <a:moveTo>
                    <a:pt x="4" y="2"/>
                  </a:moveTo>
                  <a:lnTo>
                    <a:pt x="4" y="1"/>
                  </a:lnTo>
                  <a:lnTo>
                    <a:pt x="4" y="0"/>
                  </a:lnTo>
                  <a:lnTo>
                    <a:pt x="2" y="0"/>
                  </a:lnTo>
                  <a:lnTo>
                    <a:pt x="0" y="0"/>
                  </a:lnTo>
                  <a:lnTo>
                    <a:pt x="0" y="1"/>
                  </a:lnTo>
                  <a:lnTo>
                    <a:pt x="2" y="1"/>
                  </a:lnTo>
                  <a:lnTo>
                    <a:pt x="4" y="2"/>
                  </a:lnTo>
                </a:path>
              </a:pathLst>
            </a:custGeom>
            <a:solidFill>
              <a:srgbClr val="000000"/>
            </a:solidFill>
            <a:ln w="12700" cap="rnd">
              <a:noFill/>
              <a:round/>
              <a:headEnd/>
              <a:tailEnd/>
            </a:ln>
          </p:spPr>
          <p:txBody>
            <a:bodyPr/>
            <a:lstStyle/>
            <a:p>
              <a:endParaRPr lang="en-US">
                <a:solidFill>
                  <a:srgbClr val="000000"/>
                </a:solidFill>
              </a:endParaRPr>
            </a:p>
          </p:txBody>
        </p:sp>
        <p:sp>
          <p:nvSpPr>
            <p:cNvPr id="28841" name="Freeform 745"/>
            <p:cNvSpPr>
              <a:spLocks/>
            </p:cNvSpPr>
            <p:nvPr/>
          </p:nvSpPr>
          <p:spPr bwMode="auto">
            <a:xfrm>
              <a:off x="5020" y="2387"/>
              <a:ext cx="3" cy="4"/>
            </a:xfrm>
            <a:custGeom>
              <a:avLst/>
              <a:gdLst>
                <a:gd name="T0" fmla="*/ 0 w 3"/>
                <a:gd name="T1" fmla="*/ 0 h 4"/>
                <a:gd name="T2" fmla="*/ 0 w 3"/>
                <a:gd name="T3" fmla="*/ 0 h 4"/>
                <a:gd name="T4" fmla="*/ 0 w 3"/>
                <a:gd name="T5" fmla="*/ 1 h 4"/>
                <a:gd name="T6" fmla="*/ 0 w 3"/>
                <a:gd name="T7" fmla="*/ 2 h 4"/>
                <a:gd name="T8" fmla="*/ 0 w 3"/>
                <a:gd name="T9" fmla="*/ 2 h 4"/>
                <a:gd name="T10" fmla="*/ 1 w 3"/>
                <a:gd name="T11" fmla="*/ 3 h 4"/>
                <a:gd name="T12" fmla="*/ 2 w 3"/>
                <a:gd name="T13" fmla="*/ 2 h 4"/>
                <a:gd name="T14" fmla="*/ 2 w 3"/>
                <a:gd name="T15" fmla="*/ 2 h 4"/>
                <a:gd name="T16" fmla="*/ 2 w 3"/>
                <a:gd name="T17" fmla="*/ 1 h 4"/>
                <a:gd name="T18" fmla="*/ 1 w 3"/>
                <a:gd name="T19" fmla="*/ 1 h 4"/>
                <a:gd name="T20" fmla="*/ 0 w 3"/>
                <a:gd name="T21" fmla="*/ 0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4"/>
                <a:gd name="T35" fmla="*/ 3 w 3"/>
                <a:gd name="T36" fmla="*/ 4 h 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4">
                  <a:moveTo>
                    <a:pt x="0" y="0"/>
                  </a:moveTo>
                  <a:lnTo>
                    <a:pt x="0" y="0"/>
                  </a:lnTo>
                  <a:lnTo>
                    <a:pt x="0" y="1"/>
                  </a:lnTo>
                  <a:lnTo>
                    <a:pt x="0" y="2"/>
                  </a:lnTo>
                  <a:lnTo>
                    <a:pt x="1" y="3"/>
                  </a:lnTo>
                  <a:lnTo>
                    <a:pt x="2" y="2"/>
                  </a:lnTo>
                  <a:lnTo>
                    <a:pt x="2" y="1"/>
                  </a:lnTo>
                  <a:lnTo>
                    <a:pt x="1" y="1"/>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842" name="Freeform 746"/>
            <p:cNvSpPr>
              <a:spLocks/>
            </p:cNvSpPr>
            <p:nvPr/>
          </p:nvSpPr>
          <p:spPr bwMode="auto">
            <a:xfrm>
              <a:off x="5016" y="2367"/>
              <a:ext cx="4" cy="11"/>
            </a:xfrm>
            <a:custGeom>
              <a:avLst/>
              <a:gdLst>
                <a:gd name="T0" fmla="*/ 0 w 4"/>
                <a:gd name="T1" fmla="*/ 0 h 11"/>
                <a:gd name="T2" fmla="*/ 0 w 4"/>
                <a:gd name="T3" fmla="*/ 7 h 11"/>
                <a:gd name="T4" fmla="*/ 0 w 4"/>
                <a:gd name="T5" fmla="*/ 7 h 11"/>
                <a:gd name="T6" fmla="*/ 0 w 4"/>
                <a:gd name="T7" fmla="*/ 8 h 11"/>
                <a:gd name="T8" fmla="*/ 1 w 4"/>
                <a:gd name="T9" fmla="*/ 9 h 11"/>
                <a:gd name="T10" fmla="*/ 2 w 4"/>
                <a:gd name="T11" fmla="*/ 9 h 11"/>
                <a:gd name="T12" fmla="*/ 3 w 4"/>
                <a:gd name="T13" fmla="*/ 10 h 11"/>
                <a:gd name="T14" fmla="*/ 3 w 4"/>
                <a:gd name="T15" fmla="*/ 0 h 11"/>
                <a:gd name="T16" fmla="*/ 0 w 4"/>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11"/>
                <a:gd name="T29" fmla="*/ 4 w 4"/>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11">
                  <a:moveTo>
                    <a:pt x="0" y="0"/>
                  </a:moveTo>
                  <a:lnTo>
                    <a:pt x="0" y="7"/>
                  </a:lnTo>
                  <a:lnTo>
                    <a:pt x="0" y="8"/>
                  </a:lnTo>
                  <a:lnTo>
                    <a:pt x="1" y="9"/>
                  </a:lnTo>
                  <a:lnTo>
                    <a:pt x="2" y="9"/>
                  </a:lnTo>
                  <a:lnTo>
                    <a:pt x="3" y="10"/>
                  </a:lnTo>
                  <a:lnTo>
                    <a:pt x="3"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43" name="Freeform 747"/>
            <p:cNvSpPr>
              <a:spLocks/>
            </p:cNvSpPr>
            <p:nvPr/>
          </p:nvSpPr>
          <p:spPr bwMode="auto">
            <a:xfrm>
              <a:off x="5019" y="2367"/>
              <a:ext cx="4" cy="16"/>
            </a:xfrm>
            <a:custGeom>
              <a:avLst/>
              <a:gdLst>
                <a:gd name="T0" fmla="*/ 3 w 4"/>
                <a:gd name="T1" fmla="*/ 0 h 16"/>
                <a:gd name="T2" fmla="*/ 3 w 4"/>
                <a:gd name="T3" fmla="*/ 10 h 16"/>
                <a:gd name="T4" fmla="*/ 3 w 4"/>
                <a:gd name="T5" fmla="*/ 11 h 16"/>
                <a:gd name="T6" fmla="*/ 3 w 4"/>
                <a:gd name="T7" fmla="*/ 13 h 16"/>
                <a:gd name="T8" fmla="*/ 2 w 4"/>
                <a:gd name="T9" fmla="*/ 14 h 16"/>
                <a:gd name="T10" fmla="*/ 1 w 4"/>
                <a:gd name="T11" fmla="*/ 14 h 16"/>
                <a:gd name="T12" fmla="*/ 0 w 4"/>
                <a:gd name="T13" fmla="*/ 15 h 16"/>
                <a:gd name="T14" fmla="*/ 0 w 4"/>
                <a:gd name="T15" fmla="*/ 0 h 16"/>
                <a:gd name="T16" fmla="*/ 3 w 4"/>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16"/>
                <a:gd name="T29" fmla="*/ 4 w 4"/>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16">
                  <a:moveTo>
                    <a:pt x="3" y="0"/>
                  </a:moveTo>
                  <a:lnTo>
                    <a:pt x="3" y="10"/>
                  </a:lnTo>
                  <a:lnTo>
                    <a:pt x="3" y="11"/>
                  </a:lnTo>
                  <a:lnTo>
                    <a:pt x="3" y="13"/>
                  </a:lnTo>
                  <a:lnTo>
                    <a:pt x="2" y="14"/>
                  </a:lnTo>
                  <a:lnTo>
                    <a:pt x="1" y="14"/>
                  </a:lnTo>
                  <a:lnTo>
                    <a:pt x="0" y="15"/>
                  </a:lnTo>
                  <a:lnTo>
                    <a:pt x="0" y="0"/>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844" name="Freeform 748"/>
            <p:cNvSpPr>
              <a:spLocks/>
            </p:cNvSpPr>
            <p:nvPr/>
          </p:nvSpPr>
          <p:spPr bwMode="auto">
            <a:xfrm>
              <a:off x="4999" y="2367"/>
              <a:ext cx="2" cy="14"/>
            </a:xfrm>
            <a:custGeom>
              <a:avLst/>
              <a:gdLst>
                <a:gd name="T0" fmla="*/ 1 w 2"/>
                <a:gd name="T1" fmla="*/ 0 h 14"/>
                <a:gd name="T2" fmla="*/ 1 w 2"/>
                <a:gd name="T3" fmla="*/ 12 h 14"/>
                <a:gd name="T4" fmla="*/ 1 w 2"/>
                <a:gd name="T5" fmla="*/ 12 h 14"/>
                <a:gd name="T6" fmla="*/ 0 w 2"/>
                <a:gd name="T7" fmla="*/ 13 h 14"/>
                <a:gd name="T8" fmla="*/ 0 w 2"/>
                <a:gd name="T9" fmla="*/ 13 h 14"/>
                <a:gd name="T10" fmla="*/ 0 w 2"/>
                <a:gd name="T11" fmla="*/ 13 h 14"/>
                <a:gd name="T12" fmla="*/ 0 w 2"/>
                <a:gd name="T13" fmla="*/ 0 h 14"/>
                <a:gd name="T14" fmla="*/ 1 w 2"/>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14"/>
                <a:gd name="T26" fmla="*/ 2 w 2"/>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14">
                  <a:moveTo>
                    <a:pt x="1" y="0"/>
                  </a:moveTo>
                  <a:lnTo>
                    <a:pt x="1" y="12"/>
                  </a:lnTo>
                  <a:lnTo>
                    <a:pt x="0" y="13"/>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8845" name="Freeform 749"/>
            <p:cNvSpPr>
              <a:spLocks/>
            </p:cNvSpPr>
            <p:nvPr/>
          </p:nvSpPr>
          <p:spPr bwMode="auto">
            <a:xfrm>
              <a:off x="5000" y="2367"/>
              <a:ext cx="5" cy="19"/>
            </a:xfrm>
            <a:custGeom>
              <a:avLst/>
              <a:gdLst>
                <a:gd name="T0" fmla="*/ 0 w 5"/>
                <a:gd name="T1" fmla="*/ 0 h 19"/>
                <a:gd name="T2" fmla="*/ 0 w 5"/>
                <a:gd name="T3" fmla="*/ 17 h 19"/>
                <a:gd name="T4" fmla="*/ 1 w 5"/>
                <a:gd name="T5" fmla="*/ 17 h 19"/>
                <a:gd name="T6" fmla="*/ 2 w 5"/>
                <a:gd name="T7" fmla="*/ 18 h 19"/>
                <a:gd name="T8" fmla="*/ 3 w 5"/>
                <a:gd name="T9" fmla="*/ 18 h 19"/>
                <a:gd name="T10" fmla="*/ 4 w 5"/>
                <a:gd name="T11" fmla="*/ 18 h 19"/>
                <a:gd name="T12" fmla="*/ 4 w 5"/>
                <a:gd name="T13" fmla="*/ 0 h 19"/>
                <a:gd name="T14" fmla="*/ 0 w 5"/>
                <a:gd name="T15" fmla="*/ 0 h 19"/>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19"/>
                <a:gd name="T26" fmla="*/ 5 w 5"/>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19">
                  <a:moveTo>
                    <a:pt x="0" y="0"/>
                  </a:moveTo>
                  <a:lnTo>
                    <a:pt x="0" y="17"/>
                  </a:lnTo>
                  <a:lnTo>
                    <a:pt x="1" y="17"/>
                  </a:lnTo>
                  <a:lnTo>
                    <a:pt x="2" y="18"/>
                  </a:lnTo>
                  <a:lnTo>
                    <a:pt x="3" y="18"/>
                  </a:lnTo>
                  <a:lnTo>
                    <a:pt x="4" y="18"/>
                  </a:lnTo>
                  <a:lnTo>
                    <a:pt x="4" y="0"/>
                  </a:lnTo>
                  <a:lnTo>
                    <a:pt x="0" y="0"/>
                  </a:lnTo>
                </a:path>
              </a:pathLst>
            </a:custGeom>
            <a:noFill/>
            <a:ln w="12700" cap="rnd">
              <a:solidFill>
                <a:srgbClr val="000000"/>
              </a:solidFill>
              <a:round/>
              <a:headEnd/>
              <a:tailEnd/>
            </a:ln>
          </p:spPr>
          <p:txBody>
            <a:bodyPr/>
            <a:lstStyle/>
            <a:p>
              <a:endParaRPr lang="en-US">
                <a:solidFill>
                  <a:srgbClr val="000000"/>
                </a:solidFill>
              </a:endParaRPr>
            </a:p>
          </p:txBody>
        </p:sp>
        <p:sp>
          <p:nvSpPr>
            <p:cNvPr id="28846" name="Freeform 750"/>
            <p:cNvSpPr>
              <a:spLocks/>
            </p:cNvSpPr>
            <p:nvPr/>
          </p:nvSpPr>
          <p:spPr bwMode="auto">
            <a:xfrm>
              <a:off x="5011" y="2367"/>
              <a:ext cx="4" cy="14"/>
            </a:xfrm>
            <a:custGeom>
              <a:avLst/>
              <a:gdLst>
                <a:gd name="T0" fmla="*/ 0 w 4"/>
                <a:gd name="T1" fmla="*/ 0 h 14"/>
                <a:gd name="T2" fmla="*/ 0 w 4"/>
                <a:gd name="T3" fmla="*/ 12 h 14"/>
                <a:gd name="T4" fmla="*/ 0 w 4"/>
                <a:gd name="T5" fmla="*/ 12 h 14"/>
                <a:gd name="T6" fmla="*/ 1 w 4"/>
                <a:gd name="T7" fmla="*/ 12 h 14"/>
                <a:gd name="T8" fmla="*/ 2 w 4"/>
                <a:gd name="T9" fmla="*/ 12 h 14"/>
                <a:gd name="T10" fmla="*/ 3 w 4"/>
                <a:gd name="T11" fmla="*/ 13 h 14"/>
                <a:gd name="T12" fmla="*/ 3 w 4"/>
                <a:gd name="T13" fmla="*/ 1 h 14"/>
                <a:gd name="T14" fmla="*/ 0 w 4"/>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14"/>
                <a:gd name="T26" fmla="*/ 4 w 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14">
                  <a:moveTo>
                    <a:pt x="0" y="0"/>
                  </a:moveTo>
                  <a:lnTo>
                    <a:pt x="0" y="12"/>
                  </a:lnTo>
                  <a:lnTo>
                    <a:pt x="1" y="12"/>
                  </a:lnTo>
                  <a:lnTo>
                    <a:pt x="2" y="12"/>
                  </a:lnTo>
                  <a:lnTo>
                    <a:pt x="3" y="13"/>
                  </a:lnTo>
                  <a:lnTo>
                    <a:pt x="3"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47" name="Freeform 751"/>
            <p:cNvSpPr>
              <a:spLocks/>
            </p:cNvSpPr>
            <p:nvPr/>
          </p:nvSpPr>
          <p:spPr bwMode="auto">
            <a:xfrm>
              <a:off x="5014" y="2367"/>
              <a:ext cx="3" cy="19"/>
            </a:xfrm>
            <a:custGeom>
              <a:avLst/>
              <a:gdLst>
                <a:gd name="T0" fmla="*/ 2 w 3"/>
                <a:gd name="T1" fmla="*/ 0 h 19"/>
                <a:gd name="T2" fmla="*/ 2 w 3"/>
                <a:gd name="T3" fmla="*/ 16 h 19"/>
                <a:gd name="T4" fmla="*/ 2 w 3"/>
                <a:gd name="T5" fmla="*/ 17 h 19"/>
                <a:gd name="T6" fmla="*/ 1 w 3"/>
                <a:gd name="T7" fmla="*/ 17 h 19"/>
                <a:gd name="T8" fmla="*/ 1 w 3"/>
                <a:gd name="T9" fmla="*/ 17 h 19"/>
                <a:gd name="T10" fmla="*/ 0 w 3"/>
                <a:gd name="T11" fmla="*/ 18 h 19"/>
                <a:gd name="T12" fmla="*/ 0 w 3"/>
                <a:gd name="T13" fmla="*/ 1 h 19"/>
                <a:gd name="T14" fmla="*/ 2 w 3"/>
                <a:gd name="T15" fmla="*/ 0 h 19"/>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19"/>
                <a:gd name="T26" fmla="*/ 3 w 3"/>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19">
                  <a:moveTo>
                    <a:pt x="2" y="0"/>
                  </a:moveTo>
                  <a:lnTo>
                    <a:pt x="2" y="16"/>
                  </a:lnTo>
                  <a:lnTo>
                    <a:pt x="2" y="17"/>
                  </a:lnTo>
                  <a:lnTo>
                    <a:pt x="1" y="17"/>
                  </a:lnTo>
                  <a:lnTo>
                    <a:pt x="0" y="18"/>
                  </a:lnTo>
                  <a:lnTo>
                    <a:pt x="0" y="1"/>
                  </a:lnTo>
                  <a:lnTo>
                    <a:pt x="2" y="0"/>
                  </a:lnTo>
                </a:path>
              </a:pathLst>
            </a:custGeom>
            <a:noFill/>
            <a:ln w="12700" cap="rnd">
              <a:solidFill>
                <a:srgbClr val="000000"/>
              </a:solidFill>
              <a:round/>
              <a:headEnd/>
              <a:tailEnd/>
            </a:ln>
          </p:spPr>
          <p:txBody>
            <a:bodyPr/>
            <a:lstStyle/>
            <a:p>
              <a:endParaRPr lang="en-US">
                <a:solidFill>
                  <a:srgbClr val="000000"/>
                </a:solidFill>
              </a:endParaRPr>
            </a:p>
          </p:txBody>
        </p:sp>
        <p:sp>
          <p:nvSpPr>
            <p:cNvPr id="28848" name="Freeform 752"/>
            <p:cNvSpPr>
              <a:spLocks/>
            </p:cNvSpPr>
            <p:nvPr/>
          </p:nvSpPr>
          <p:spPr bwMode="auto">
            <a:xfrm>
              <a:off x="5005" y="2368"/>
              <a:ext cx="3" cy="15"/>
            </a:xfrm>
            <a:custGeom>
              <a:avLst/>
              <a:gdLst>
                <a:gd name="T0" fmla="*/ 2 w 3"/>
                <a:gd name="T1" fmla="*/ 0 h 15"/>
                <a:gd name="T2" fmla="*/ 0 w 3"/>
                <a:gd name="T3" fmla="*/ 0 h 15"/>
                <a:gd name="T4" fmla="*/ 0 w 3"/>
                <a:gd name="T5" fmla="*/ 13 h 15"/>
                <a:gd name="T6" fmla="*/ 1 w 3"/>
                <a:gd name="T7" fmla="*/ 14 h 15"/>
                <a:gd name="T8" fmla="*/ 2 w 3"/>
                <a:gd name="T9" fmla="*/ 13 h 15"/>
                <a:gd name="T10" fmla="*/ 2 w 3"/>
                <a:gd name="T11" fmla="*/ 0 h 15"/>
                <a:gd name="T12" fmla="*/ 0 60000 65536"/>
                <a:gd name="T13" fmla="*/ 0 60000 65536"/>
                <a:gd name="T14" fmla="*/ 0 60000 65536"/>
                <a:gd name="T15" fmla="*/ 0 60000 65536"/>
                <a:gd name="T16" fmla="*/ 0 60000 65536"/>
                <a:gd name="T17" fmla="*/ 0 60000 65536"/>
                <a:gd name="T18" fmla="*/ 0 w 3"/>
                <a:gd name="T19" fmla="*/ 0 h 15"/>
                <a:gd name="T20" fmla="*/ 3 w 3"/>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3" h="15">
                  <a:moveTo>
                    <a:pt x="2" y="0"/>
                  </a:moveTo>
                  <a:lnTo>
                    <a:pt x="0" y="0"/>
                  </a:lnTo>
                  <a:lnTo>
                    <a:pt x="0" y="13"/>
                  </a:lnTo>
                  <a:lnTo>
                    <a:pt x="1" y="14"/>
                  </a:lnTo>
                  <a:lnTo>
                    <a:pt x="2" y="13"/>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8849" name="Freeform 753"/>
            <p:cNvSpPr>
              <a:spLocks/>
            </p:cNvSpPr>
            <p:nvPr/>
          </p:nvSpPr>
          <p:spPr bwMode="auto">
            <a:xfrm>
              <a:off x="5007" y="2368"/>
              <a:ext cx="4" cy="21"/>
            </a:xfrm>
            <a:custGeom>
              <a:avLst/>
              <a:gdLst>
                <a:gd name="T0" fmla="*/ 0 w 4"/>
                <a:gd name="T1" fmla="*/ 0 h 21"/>
                <a:gd name="T2" fmla="*/ 3 w 4"/>
                <a:gd name="T3" fmla="*/ 0 h 21"/>
                <a:gd name="T4" fmla="*/ 3 w 4"/>
                <a:gd name="T5" fmla="*/ 19 h 21"/>
                <a:gd name="T6" fmla="*/ 2 w 4"/>
                <a:gd name="T7" fmla="*/ 20 h 21"/>
                <a:gd name="T8" fmla="*/ 0 w 4"/>
                <a:gd name="T9" fmla="*/ 19 h 21"/>
                <a:gd name="T10" fmla="*/ 0 w 4"/>
                <a:gd name="T11" fmla="*/ 0 h 21"/>
                <a:gd name="T12" fmla="*/ 0 60000 65536"/>
                <a:gd name="T13" fmla="*/ 0 60000 65536"/>
                <a:gd name="T14" fmla="*/ 0 60000 65536"/>
                <a:gd name="T15" fmla="*/ 0 60000 65536"/>
                <a:gd name="T16" fmla="*/ 0 60000 65536"/>
                <a:gd name="T17" fmla="*/ 0 60000 65536"/>
                <a:gd name="T18" fmla="*/ 0 w 4"/>
                <a:gd name="T19" fmla="*/ 0 h 21"/>
                <a:gd name="T20" fmla="*/ 4 w 4"/>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4" h="21">
                  <a:moveTo>
                    <a:pt x="0" y="0"/>
                  </a:moveTo>
                  <a:lnTo>
                    <a:pt x="3" y="0"/>
                  </a:lnTo>
                  <a:lnTo>
                    <a:pt x="3" y="19"/>
                  </a:lnTo>
                  <a:lnTo>
                    <a:pt x="2" y="20"/>
                  </a:lnTo>
                  <a:lnTo>
                    <a:pt x="0" y="19"/>
                  </a:lnTo>
                  <a:lnTo>
                    <a:pt x="0" y="0"/>
                  </a:lnTo>
                </a:path>
              </a:pathLst>
            </a:custGeom>
            <a:noFill/>
            <a:ln w="12700" cap="rnd">
              <a:noFill/>
              <a:round/>
              <a:headEnd/>
              <a:tailEnd/>
            </a:ln>
          </p:spPr>
          <p:txBody>
            <a:bodyPr/>
            <a:lstStyle/>
            <a:p>
              <a:endParaRPr lang="en-US">
                <a:solidFill>
                  <a:srgbClr val="000000"/>
                </a:solidFill>
              </a:endParaRPr>
            </a:p>
          </p:txBody>
        </p:sp>
        <p:sp>
          <p:nvSpPr>
            <p:cNvPr id="28850" name="Freeform 754"/>
            <p:cNvSpPr>
              <a:spLocks/>
            </p:cNvSpPr>
            <p:nvPr/>
          </p:nvSpPr>
          <p:spPr bwMode="auto">
            <a:xfrm>
              <a:off x="5033" y="2351"/>
              <a:ext cx="7" cy="1"/>
            </a:xfrm>
            <a:custGeom>
              <a:avLst/>
              <a:gdLst>
                <a:gd name="T0" fmla="*/ 6 w 7"/>
                <a:gd name="T1" fmla="*/ 0 h 1"/>
                <a:gd name="T2" fmla="*/ 1 w 7"/>
                <a:gd name="T3" fmla="*/ 0 h 1"/>
                <a:gd name="T4" fmla="*/ 1 w 7"/>
                <a:gd name="T5" fmla="*/ 0 h 1"/>
                <a:gd name="T6" fmla="*/ 1 w 7"/>
                <a:gd name="T7" fmla="*/ 0 h 1"/>
                <a:gd name="T8" fmla="*/ 1 w 7"/>
                <a:gd name="T9" fmla="*/ 0 h 1"/>
                <a:gd name="T10" fmla="*/ 0 w 7"/>
                <a:gd name="T11" fmla="*/ 0 h 1"/>
                <a:gd name="T12" fmla="*/ 1 w 7"/>
                <a:gd name="T13" fmla="*/ 0 h 1"/>
                <a:gd name="T14" fmla="*/ 2 w 7"/>
                <a:gd name="T15" fmla="*/ 0 h 1"/>
                <a:gd name="T16" fmla="*/ 3 w 7"/>
                <a:gd name="T17" fmla="*/ 0 h 1"/>
                <a:gd name="T18" fmla="*/ 4 w 7"/>
                <a:gd name="T19" fmla="*/ 0 h 1"/>
                <a:gd name="T20" fmla="*/ 5 w 7"/>
                <a:gd name="T21" fmla="*/ 0 h 1"/>
                <a:gd name="T22" fmla="*/ 6 w 7"/>
                <a:gd name="T23" fmla="*/ 0 h 1"/>
                <a:gd name="T24" fmla="*/ 6 w 7"/>
                <a:gd name="T25" fmla="*/ 0 h 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
                <a:gd name="T41" fmla="*/ 7 w 7"/>
                <a:gd name="T42" fmla="*/ 1 h 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
                  <a:moveTo>
                    <a:pt x="6" y="0"/>
                  </a:moveTo>
                  <a:lnTo>
                    <a:pt x="1" y="0"/>
                  </a:lnTo>
                  <a:lnTo>
                    <a:pt x="0" y="0"/>
                  </a:lnTo>
                  <a:lnTo>
                    <a:pt x="1" y="0"/>
                  </a:lnTo>
                  <a:lnTo>
                    <a:pt x="2" y="0"/>
                  </a:lnTo>
                  <a:lnTo>
                    <a:pt x="3" y="0"/>
                  </a:lnTo>
                  <a:lnTo>
                    <a:pt x="4" y="0"/>
                  </a:lnTo>
                  <a:lnTo>
                    <a:pt x="5" y="0"/>
                  </a:lnTo>
                  <a:lnTo>
                    <a:pt x="6" y="0"/>
                  </a:lnTo>
                </a:path>
              </a:pathLst>
            </a:custGeom>
            <a:solidFill>
              <a:srgbClr val="000000"/>
            </a:solidFill>
            <a:ln w="12700" cap="rnd">
              <a:noFill/>
              <a:round/>
              <a:headEnd/>
              <a:tailEnd/>
            </a:ln>
          </p:spPr>
          <p:txBody>
            <a:bodyPr/>
            <a:lstStyle/>
            <a:p>
              <a:endParaRPr lang="en-US">
                <a:solidFill>
                  <a:srgbClr val="000000"/>
                </a:solidFill>
              </a:endParaRPr>
            </a:p>
          </p:txBody>
        </p:sp>
        <p:sp>
          <p:nvSpPr>
            <p:cNvPr id="28851" name="Freeform 755"/>
            <p:cNvSpPr>
              <a:spLocks/>
            </p:cNvSpPr>
            <p:nvPr/>
          </p:nvSpPr>
          <p:spPr bwMode="auto">
            <a:xfrm>
              <a:off x="5033" y="2351"/>
              <a:ext cx="12" cy="6"/>
            </a:xfrm>
            <a:custGeom>
              <a:avLst/>
              <a:gdLst>
                <a:gd name="T0" fmla="*/ 11 w 12"/>
                <a:gd name="T1" fmla="*/ 0 h 6"/>
                <a:gd name="T2" fmla="*/ 2 w 12"/>
                <a:gd name="T3" fmla="*/ 2 h 6"/>
                <a:gd name="T4" fmla="*/ 2 w 12"/>
                <a:gd name="T5" fmla="*/ 3 h 6"/>
                <a:gd name="T6" fmla="*/ 1 w 12"/>
                <a:gd name="T7" fmla="*/ 3 h 6"/>
                <a:gd name="T8" fmla="*/ 1 w 12"/>
                <a:gd name="T9" fmla="*/ 4 h 6"/>
                <a:gd name="T10" fmla="*/ 0 w 12"/>
                <a:gd name="T11" fmla="*/ 5 h 6"/>
                <a:gd name="T12" fmla="*/ 1 w 12"/>
                <a:gd name="T13" fmla="*/ 5 h 6"/>
                <a:gd name="T14" fmla="*/ 3 w 12"/>
                <a:gd name="T15" fmla="*/ 4 h 6"/>
                <a:gd name="T16" fmla="*/ 5 w 12"/>
                <a:gd name="T17" fmla="*/ 4 h 6"/>
                <a:gd name="T18" fmla="*/ 6 w 12"/>
                <a:gd name="T19" fmla="*/ 3 h 6"/>
                <a:gd name="T20" fmla="*/ 8 w 12"/>
                <a:gd name="T21" fmla="*/ 3 h 6"/>
                <a:gd name="T22" fmla="*/ 10 w 12"/>
                <a:gd name="T23" fmla="*/ 2 h 6"/>
                <a:gd name="T24" fmla="*/ 11 w 12"/>
                <a:gd name="T25" fmla="*/ 0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6"/>
                <a:gd name="T41" fmla="*/ 12 w 12"/>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6">
                  <a:moveTo>
                    <a:pt x="11" y="0"/>
                  </a:moveTo>
                  <a:lnTo>
                    <a:pt x="2" y="2"/>
                  </a:lnTo>
                  <a:lnTo>
                    <a:pt x="2" y="3"/>
                  </a:lnTo>
                  <a:lnTo>
                    <a:pt x="1" y="3"/>
                  </a:lnTo>
                  <a:lnTo>
                    <a:pt x="1" y="4"/>
                  </a:lnTo>
                  <a:lnTo>
                    <a:pt x="0" y="5"/>
                  </a:lnTo>
                  <a:lnTo>
                    <a:pt x="1" y="5"/>
                  </a:lnTo>
                  <a:lnTo>
                    <a:pt x="3" y="4"/>
                  </a:lnTo>
                  <a:lnTo>
                    <a:pt x="5" y="4"/>
                  </a:lnTo>
                  <a:lnTo>
                    <a:pt x="6" y="3"/>
                  </a:lnTo>
                  <a:lnTo>
                    <a:pt x="8" y="3"/>
                  </a:lnTo>
                  <a:lnTo>
                    <a:pt x="10" y="2"/>
                  </a:lnTo>
                  <a:lnTo>
                    <a:pt x="11" y="0"/>
                  </a:lnTo>
                </a:path>
              </a:pathLst>
            </a:custGeom>
            <a:noFill/>
            <a:ln w="12700" cap="rnd">
              <a:solidFill>
                <a:srgbClr val="000000"/>
              </a:solidFill>
              <a:round/>
              <a:headEnd/>
              <a:tailEnd/>
            </a:ln>
          </p:spPr>
          <p:txBody>
            <a:bodyPr/>
            <a:lstStyle/>
            <a:p>
              <a:endParaRPr lang="en-US">
                <a:solidFill>
                  <a:srgbClr val="000000"/>
                </a:solidFill>
              </a:endParaRPr>
            </a:p>
          </p:txBody>
        </p:sp>
        <p:sp>
          <p:nvSpPr>
            <p:cNvPr id="28852" name="Freeform 756"/>
            <p:cNvSpPr>
              <a:spLocks/>
            </p:cNvSpPr>
            <p:nvPr/>
          </p:nvSpPr>
          <p:spPr bwMode="auto">
            <a:xfrm>
              <a:off x="5033" y="2355"/>
              <a:ext cx="5" cy="3"/>
            </a:xfrm>
            <a:custGeom>
              <a:avLst/>
              <a:gdLst>
                <a:gd name="T0" fmla="*/ 4 w 5"/>
                <a:gd name="T1" fmla="*/ 2 h 3"/>
                <a:gd name="T2" fmla="*/ 3 w 5"/>
                <a:gd name="T3" fmla="*/ 2 h 3"/>
                <a:gd name="T4" fmla="*/ 2 w 5"/>
                <a:gd name="T5" fmla="*/ 2 h 3"/>
                <a:gd name="T6" fmla="*/ 1 w 5"/>
                <a:gd name="T7" fmla="*/ 2 h 3"/>
                <a:gd name="T8" fmla="*/ 0 w 5"/>
                <a:gd name="T9" fmla="*/ 1 h 3"/>
                <a:gd name="T10" fmla="*/ 0 w 5"/>
                <a:gd name="T11" fmla="*/ 1 h 3"/>
                <a:gd name="T12" fmla="*/ 0 w 5"/>
                <a:gd name="T13" fmla="*/ 0 h 3"/>
                <a:gd name="T14" fmla="*/ 1 w 5"/>
                <a:gd name="T15" fmla="*/ 0 h 3"/>
                <a:gd name="T16" fmla="*/ 2 w 5"/>
                <a:gd name="T17" fmla="*/ 0 h 3"/>
                <a:gd name="T18" fmla="*/ 3 w 5"/>
                <a:gd name="T19" fmla="*/ 0 h 3"/>
                <a:gd name="T20" fmla="*/ 4 w 5"/>
                <a:gd name="T21" fmla="*/ 2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3"/>
                <a:gd name="T35" fmla="*/ 5 w 5"/>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3">
                  <a:moveTo>
                    <a:pt x="4" y="2"/>
                  </a:moveTo>
                  <a:lnTo>
                    <a:pt x="3" y="2"/>
                  </a:lnTo>
                  <a:lnTo>
                    <a:pt x="2" y="2"/>
                  </a:lnTo>
                  <a:lnTo>
                    <a:pt x="1" y="2"/>
                  </a:lnTo>
                  <a:lnTo>
                    <a:pt x="0" y="1"/>
                  </a:lnTo>
                  <a:lnTo>
                    <a:pt x="0" y="0"/>
                  </a:lnTo>
                  <a:lnTo>
                    <a:pt x="1" y="0"/>
                  </a:lnTo>
                  <a:lnTo>
                    <a:pt x="2" y="0"/>
                  </a:lnTo>
                  <a:lnTo>
                    <a:pt x="3" y="0"/>
                  </a:lnTo>
                  <a:lnTo>
                    <a:pt x="4" y="2"/>
                  </a:lnTo>
                </a:path>
              </a:pathLst>
            </a:custGeom>
            <a:solidFill>
              <a:srgbClr val="000000"/>
            </a:solidFill>
            <a:ln w="12700" cap="rnd">
              <a:noFill/>
              <a:round/>
              <a:headEnd/>
              <a:tailEnd/>
            </a:ln>
          </p:spPr>
          <p:txBody>
            <a:bodyPr/>
            <a:lstStyle/>
            <a:p>
              <a:endParaRPr lang="en-US">
                <a:solidFill>
                  <a:srgbClr val="000000"/>
                </a:solidFill>
              </a:endParaRPr>
            </a:p>
          </p:txBody>
        </p:sp>
        <p:sp>
          <p:nvSpPr>
            <p:cNvPr id="28853" name="Freeform 757"/>
            <p:cNvSpPr>
              <a:spLocks/>
            </p:cNvSpPr>
            <p:nvPr/>
          </p:nvSpPr>
          <p:spPr bwMode="auto">
            <a:xfrm>
              <a:off x="5033" y="2357"/>
              <a:ext cx="10" cy="4"/>
            </a:xfrm>
            <a:custGeom>
              <a:avLst/>
              <a:gdLst>
                <a:gd name="T0" fmla="*/ 9 w 10"/>
                <a:gd name="T1" fmla="*/ 0 h 4"/>
                <a:gd name="T2" fmla="*/ 9 w 10"/>
                <a:gd name="T3" fmla="*/ 0 h 4"/>
                <a:gd name="T4" fmla="*/ 7 w 10"/>
                <a:gd name="T5" fmla="*/ 0 h 4"/>
                <a:gd name="T6" fmla="*/ 5 w 10"/>
                <a:gd name="T7" fmla="*/ 0 h 4"/>
                <a:gd name="T8" fmla="*/ 2 w 10"/>
                <a:gd name="T9" fmla="*/ 0 h 4"/>
                <a:gd name="T10" fmla="*/ 1 w 10"/>
                <a:gd name="T11" fmla="*/ 1 h 4"/>
                <a:gd name="T12" fmla="*/ 0 w 10"/>
                <a:gd name="T13" fmla="*/ 2 h 4"/>
                <a:gd name="T14" fmla="*/ 0 w 10"/>
                <a:gd name="T15" fmla="*/ 2 h 4"/>
                <a:gd name="T16" fmla="*/ 2 w 10"/>
                <a:gd name="T17" fmla="*/ 2 h 4"/>
                <a:gd name="T18" fmla="*/ 5 w 10"/>
                <a:gd name="T19" fmla="*/ 3 h 4"/>
                <a:gd name="T20" fmla="*/ 7 w 10"/>
                <a:gd name="T21" fmla="*/ 2 h 4"/>
                <a:gd name="T22" fmla="*/ 9 w 10"/>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4"/>
                <a:gd name="T38" fmla="*/ 10 w 10"/>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4">
                  <a:moveTo>
                    <a:pt x="9" y="0"/>
                  </a:moveTo>
                  <a:lnTo>
                    <a:pt x="9" y="0"/>
                  </a:lnTo>
                  <a:lnTo>
                    <a:pt x="7" y="0"/>
                  </a:lnTo>
                  <a:lnTo>
                    <a:pt x="5" y="0"/>
                  </a:lnTo>
                  <a:lnTo>
                    <a:pt x="2" y="0"/>
                  </a:lnTo>
                  <a:lnTo>
                    <a:pt x="1" y="1"/>
                  </a:lnTo>
                  <a:lnTo>
                    <a:pt x="0" y="2"/>
                  </a:lnTo>
                  <a:lnTo>
                    <a:pt x="2" y="2"/>
                  </a:lnTo>
                  <a:lnTo>
                    <a:pt x="5" y="3"/>
                  </a:lnTo>
                  <a:lnTo>
                    <a:pt x="7" y="2"/>
                  </a:lnTo>
                  <a:lnTo>
                    <a:pt x="9" y="0"/>
                  </a:lnTo>
                </a:path>
              </a:pathLst>
            </a:custGeom>
            <a:noFill/>
            <a:ln w="12700" cap="rnd">
              <a:solidFill>
                <a:srgbClr val="000000"/>
              </a:solidFill>
              <a:round/>
              <a:headEnd/>
              <a:tailEnd/>
            </a:ln>
          </p:spPr>
          <p:txBody>
            <a:bodyPr/>
            <a:lstStyle/>
            <a:p>
              <a:endParaRPr lang="en-US">
                <a:solidFill>
                  <a:srgbClr val="000000"/>
                </a:solidFill>
              </a:endParaRPr>
            </a:p>
          </p:txBody>
        </p:sp>
        <p:sp>
          <p:nvSpPr>
            <p:cNvPr id="28854" name="Freeform 758"/>
            <p:cNvSpPr>
              <a:spLocks/>
            </p:cNvSpPr>
            <p:nvPr/>
          </p:nvSpPr>
          <p:spPr bwMode="auto">
            <a:xfrm>
              <a:off x="5032" y="2360"/>
              <a:ext cx="3" cy="1"/>
            </a:xfrm>
            <a:custGeom>
              <a:avLst/>
              <a:gdLst>
                <a:gd name="T0" fmla="*/ 2 w 3"/>
                <a:gd name="T1" fmla="*/ 0 h 1"/>
                <a:gd name="T2" fmla="*/ 0 w 3"/>
                <a:gd name="T3" fmla="*/ 0 h 1"/>
                <a:gd name="T4" fmla="*/ 0 w 3"/>
                <a:gd name="T5" fmla="*/ 0 h 1"/>
                <a:gd name="T6" fmla="*/ 0 w 3"/>
                <a:gd name="T7" fmla="*/ 0 h 1"/>
                <a:gd name="T8" fmla="*/ 0 w 3"/>
                <a:gd name="T9" fmla="*/ 0 h 1"/>
                <a:gd name="T10" fmla="*/ 0 w 3"/>
                <a:gd name="T11" fmla="*/ 0 h 1"/>
                <a:gd name="T12" fmla="*/ 1 w 3"/>
                <a:gd name="T13" fmla="*/ 0 h 1"/>
                <a:gd name="T14" fmla="*/ 1 w 3"/>
                <a:gd name="T15" fmla="*/ 0 h 1"/>
                <a:gd name="T16" fmla="*/ 2 w 3"/>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
                <a:gd name="T29" fmla="*/ 3 w 3"/>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
                  <a:moveTo>
                    <a:pt x="2" y="0"/>
                  </a:moveTo>
                  <a:lnTo>
                    <a:pt x="0" y="0"/>
                  </a:lnTo>
                  <a:lnTo>
                    <a:pt x="1" y="0"/>
                  </a:lnTo>
                  <a:lnTo>
                    <a:pt x="2" y="0"/>
                  </a:lnTo>
                </a:path>
              </a:pathLst>
            </a:custGeom>
            <a:solidFill>
              <a:srgbClr val="000000"/>
            </a:solidFill>
            <a:ln w="12700" cap="rnd">
              <a:noFill/>
              <a:round/>
              <a:headEnd/>
              <a:tailEnd/>
            </a:ln>
          </p:spPr>
          <p:txBody>
            <a:bodyPr/>
            <a:lstStyle/>
            <a:p>
              <a:endParaRPr lang="en-US">
                <a:solidFill>
                  <a:srgbClr val="000000"/>
                </a:solidFill>
              </a:endParaRPr>
            </a:p>
          </p:txBody>
        </p:sp>
        <p:sp>
          <p:nvSpPr>
            <p:cNvPr id="28855" name="Freeform 759"/>
            <p:cNvSpPr>
              <a:spLocks/>
            </p:cNvSpPr>
            <p:nvPr/>
          </p:nvSpPr>
          <p:spPr bwMode="auto">
            <a:xfrm>
              <a:off x="5032" y="2360"/>
              <a:ext cx="8" cy="6"/>
            </a:xfrm>
            <a:custGeom>
              <a:avLst/>
              <a:gdLst>
                <a:gd name="T0" fmla="*/ 7 w 8"/>
                <a:gd name="T1" fmla="*/ 3 h 6"/>
                <a:gd name="T2" fmla="*/ 1 w 8"/>
                <a:gd name="T3" fmla="*/ 0 h 6"/>
                <a:gd name="T4" fmla="*/ 1 w 8"/>
                <a:gd name="T5" fmla="*/ 2 h 6"/>
                <a:gd name="T6" fmla="*/ 1 w 8"/>
                <a:gd name="T7" fmla="*/ 2 h 6"/>
                <a:gd name="T8" fmla="*/ 0 w 8"/>
                <a:gd name="T9" fmla="*/ 3 h 6"/>
                <a:gd name="T10" fmla="*/ 1 w 8"/>
                <a:gd name="T11" fmla="*/ 3 h 6"/>
                <a:gd name="T12" fmla="*/ 3 w 8"/>
                <a:gd name="T13" fmla="*/ 4 h 6"/>
                <a:gd name="T14" fmla="*/ 5 w 8"/>
                <a:gd name="T15" fmla="*/ 5 h 6"/>
                <a:gd name="T16" fmla="*/ 7 w 8"/>
                <a:gd name="T17" fmla="*/ 3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7" y="3"/>
                  </a:moveTo>
                  <a:lnTo>
                    <a:pt x="1" y="0"/>
                  </a:lnTo>
                  <a:lnTo>
                    <a:pt x="1" y="2"/>
                  </a:lnTo>
                  <a:lnTo>
                    <a:pt x="0" y="3"/>
                  </a:lnTo>
                  <a:lnTo>
                    <a:pt x="1" y="3"/>
                  </a:lnTo>
                  <a:lnTo>
                    <a:pt x="3" y="4"/>
                  </a:lnTo>
                  <a:lnTo>
                    <a:pt x="5" y="5"/>
                  </a:lnTo>
                  <a:lnTo>
                    <a:pt x="7" y="3"/>
                  </a:lnTo>
                </a:path>
              </a:pathLst>
            </a:custGeom>
            <a:noFill/>
            <a:ln w="12700" cap="rnd">
              <a:solidFill>
                <a:srgbClr val="000000"/>
              </a:solidFill>
              <a:round/>
              <a:headEnd/>
              <a:tailEnd/>
            </a:ln>
          </p:spPr>
          <p:txBody>
            <a:bodyPr/>
            <a:lstStyle/>
            <a:p>
              <a:endParaRPr lang="en-US">
                <a:solidFill>
                  <a:srgbClr val="000000"/>
                </a:solidFill>
              </a:endParaRPr>
            </a:p>
          </p:txBody>
        </p:sp>
        <p:sp>
          <p:nvSpPr>
            <p:cNvPr id="28856" name="Freeform 760"/>
            <p:cNvSpPr>
              <a:spLocks/>
            </p:cNvSpPr>
            <p:nvPr/>
          </p:nvSpPr>
          <p:spPr bwMode="auto">
            <a:xfrm>
              <a:off x="5029" y="2364"/>
              <a:ext cx="4" cy="1"/>
            </a:xfrm>
            <a:custGeom>
              <a:avLst/>
              <a:gdLst>
                <a:gd name="T0" fmla="*/ 0 w 4"/>
                <a:gd name="T1" fmla="*/ 0 h 1"/>
                <a:gd name="T2" fmla="*/ 0 w 4"/>
                <a:gd name="T3" fmla="*/ 0 h 1"/>
                <a:gd name="T4" fmla="*/ 0 w 4"/>
                <a:gd name="T5" fmla="*/ 0 h 1"/>
                <a:gd name="T6" fmla="*/ 1 w 4"/>
                <a:gd name="T7" fmla="*/ 0 h 1"/>
                <a:gd name="T8" fmla="*/ 1 w 4"/>
                <a:gd name="T9" fmla="*/ 0 h 1"/>
                <a:gd name="T10" fmla="*/ 1 w 4"/>
                <a:gd name="T11" fmla="*/ 0 h 1"/>
                <a:gd name="T12" fmla="*/ 2 w 4"/>
                <a:gd name="T13" fmla="*/ 0 h 1"/>
                <a:gd name="T14" fmla="*/ 2 w 4"/>
                <a:gd name="T15" fmla="*/ 0 h 1"/>
                <a:gd name="T16" fmla="*/ 2 w 4"/>
                <a:gd name="T17" fmla="*/ 0 h 1"/>
                <a:gd name="T18" fmla="*/ 3 w 4"/>
                <a:gd name="T19" fmla="*/ 0 h 1"/>
                <a:gd name="T20" fmla="*/ 3 w 4"/>
                <a:gd name="T21" fmla="*/ 0 h 1"/>
                <a:gd name="T22" fmla="*/ 3 w 4"/>
                <a:gd name="T23" fmla="*/ 0 h 1"/>
                <a:gd name="T24" fmla="*/ 2 w 4"/>
                <a:gd name="T25" fmla="*/ 0 h 1"/>
                <a:gd name="T26" fmla="*/ 2 w 4"/>
                <a:gd name="T27" fmla="*/ 0 h 1"/>
                <a:gd name="T28" fmla="*/ 1 w 4"/>
                <a:gd name="T29" fmla="*/ 0 h 1"/>
                <a:gd name="T30" fmla="*/ 1 w 4"/>
                <a:gd name="T31" fmla="*/ 0 h 1"/>
                <a:gd name="T32" fmla="*/ 0 w 4"/>
                <a:gd name="T33" fmla="*/ 0 h 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
                <a:gd name="T52" fmla="*/ 0 h 1"/>
                <a:gd name="T53" fmla="*/ 4 w 4"/>
                <a:gd name="T54" fmla="*/ 1 h 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 h="1">
                  <a:moveTo>
                    <a:pt x="0" y="0"/>
                  </a:moveTo>
                  <a:lnTo>
                    <a:pt x="0" y="0"/>
                  </a:lnTo>
                  <a:lnTo>
                    <a:pt x="1" y="0"/>
                  </a:lnTo>
                  <a:lnTo>
                    <a:pt x="2" y="0"/>
                  </a:lnTo>
                  <a:lnTo>
                    <a:pt x="3" y="0"/>
                  </a:lnTo>
                  <a:lnTo>
                    <a:pt x="2" y="0"/>
                  </a:lnTo>
                  <a:lnTo>
                    <a:pt x="1" y="0"/>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57" name="Freeform 761"/>
            <p:cNvSpPr>
              <a:spLocks/>
            </p:cNvSpPr>
            <p:nvPr/>
          </p:nvSpPr>
          <p:spPr bwMode="auto">
            <a:xfrm>
              <a:off x="5029" y="2364"/>
              <a:ext cx="8" cy="6"/>
            </a:xfrm>
            <a:custGeom>
              <a:avLst/>
              <a:gdLst>
                <a:gd name="T0" fmla="*/ 0 w 8"/>
                <a:gd name="T1" fmla="*/ 1 h 6"/>
                <a:gd name="T2" fmla="*/ 0 w 8"/>
                <a:gd name="T3" fmla="*/ 1 h 6"/>
                <a:gd name="T4" fmla="*/ 1 w 8"/>
                <a:gd name="T5" fmla="*/ 1 h 6"/>
                <a:gd name="T6" fmla="*/ 1 w 8"/>
                <a:gd name="T7" fmla="*/ 2 h 6"/>
                <a:gd name="T8" fmla="*/ 2 w 8"/>
                <a:gd name="T9" fmla="*/ 3 h 6"/>
                <a:gd name="T10" fmla="*/ 2 w 8"/>
                <a:gd name="T11" fmla="*/ 4 h 6"/>
                <a:gd name="T12" fmla="*/ 3 w 8"/>
                <a:gd name="T13" fmla="*/ 4 h 6"/>
                <a:gd name="T14" fmla="*/ 4 w 8"/>
                <a:gd name="T15" fmla="*/ 5 h 6"/>
                <a:gd name="T16" fmla="*/ 5 w 8"/>
                <a:gd name="T17" fmla="*/ 5 h 6"/>
                <a:gd name="T18" fmla="*/ 5 w 8"/>
                <a:gd name="T19" fmla="*/ 5 h 6"/>
                <a:gd name="T20" fmla="*/ 6 w 8"/>
                <a:gd name="T21" fmla="*/ 5 h 6"/>
                <a:gd name="T22" fmla="*/ 6 w 8"/>
                <a:gd name="T23" fmla="*/ 4 h 6"/>
                <a:gd name="T24" fmla="*/ 7 w 8"/>
                <a:gd name="T25" fmla="*/ 4 h 6"/>
                <a:gd name="T26" fmla="*/ 5 w 8"/>
                <a:gd name="T27" fmla="*/ 3 h 6"/>
                <a:gd name="T28" fmla="*/ 5 w 8"/>
                <a:gd name="T29" fmla="*/ 2 h 6"/>
                <a:gd name="T30" fmla="*/ 3 w 8"/>
                <a:gd name="T31" fmla="*/ 1 h 6"/>
                <a:gd name="T32" fmla="*/ 2 w 8"/>
                <a:gd name="T33" fmla="*/ 0 h 6"/>
                <a:gd name="T34" fmla="*/ 0 w 8"/>
                <a:gd name="T35" fmla="*/ 1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6"/>
                <a:gd name="T56" fmla="*/ 8 w 8"/>
                <a:gd name="T57" fmla="*/ 6 h 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6">
                  <a:moveTo>
                    <a:pt x="0" y="1"/>
                  </a:moveTo>
                  <a:lnTo>
                    <a:pt x="0" y="1"/>
                  </a:lnTo>
                  <a:lnTo>
                    <a:pt x="1" y="1"/>
                  </a:lnTo>
                  <a:lnTo>
                    <a:pt x="1" y="2"/>
                  </a:lnTo>
                  <a:lnTo>
                    <a:pt x="2" y="3"/>
                  </a:lnTo>
                  <a:lnTo>
                    <a:pt x="2" y="4"/>
                  </a:lnTo>
                  <a:lnTo>
                    <a:pt x="3" y="4"/>
                  </a:lnTo>
                  <a:lnTo>
                    <a:pt x="4" y="5"/>
                  </a:lnTo>
                  <a:lnTo>
                    <a:pt x="5" y="5"/>
                  </a:lnTo>
                  <a:lnTo>
                    <a:pt x="6" y="5"/>
                  </a:lnTo>
                  <a:lnTo>
                    <a:pt x="6" y="4"/>
                  </a:lnTo>
                  <a:lnTo>
                    <a:pt x="7" y="4"/>
                  </a:lnTo>
                  <a:lnTo>
                    <a:pt x="5" y="3"/>
                  </a:lnTo>
                  <a:lnTo>
                    <a:pt x="5" y="2"/>
                  </a:lnTo>
                  <a:lnTo>
                    <a:pt x="3" y="1"/>
                  </a:lnTo>
                  <a:lnTo>
                    <a:pt x="2" y="0"/>
                  </a:lnTo>
                  <a:lnTo>
                    <a:pt x="0" y="1"/>
                  </a:lnTo>
                </a:path>
              </a:pathLst>
            </a:custGeom>
            <a:noFill/>
            <a:ln w="12700" cap="rnd">
              <a:solidFill>
                <a:srgbClr val="000000"/>
              </a:solidFill>
              <a:round/>
              <a:headEnd/>
              <a:tailEnd/>
            </a:ln>
          </p:spPr>
          <p:txBody>
            <a:bodyPr/>
            <a:lstStyle/>
            <a:p>
              <a:endParaRPr lang="en-US">
                <a:solidFill>
                  <a:srgbClr val="000000"/>
                </a:solidFill>
              </a:endParaRPr>
            </a:p>
          </p:txBody>
        </p:sp>
        <p:sp>
          <p:nvSpPr>
            <p:cNvPr id="28858" name="Freeform 762"/>
            <p:cNvSpPr>
              <a:spLocks/>
            </p:cNvSpPr>
            <p:nvPr/>
          </p:nvSpPr>
          <p:spPr bwMode="auto">
            <a:xfrm>
              <a:off x="5025" y="2365"/>
              <a:ext cx="3" cy="4"/>
            </a:xfrm>
            <a:custGeom>
              <a:avLst/>
              <a:gdLst>
                <a:gd name="T0" fmla="*/ 1 w 3"/>
                <a:gd name="T1" fmla="*/ 0 h 4"/>
                <a:gd name="T2" fmla="*/ 2 w 3"/>
                <a:gd name="T3" fmla="*/ 0 h 4"/>
                <a:gd name="T4" fmla="*/ 2 w 3"/>
                <a:gd name="T5" fmla="*/ 1 h 4"/>
                <a:gd name="T6" fmla="*/ 2 w 3"/>
                <a:gd name="T7" fmla="*/ 1 h 4"/>
                <a:gd name="T8" fmla="*/ 2 w 3"/>
                <a:gd name="T9" fmla="*/ 2 h 4"/>
                <a:gd name="T10" fmla="*/ 1 w 3"/>
                <a:gd name="T11" fmla="*/ 3 h 4"/>
                <a:gd name="T12" fmla="*/ 1 w 3"/>
                <a:gd name="T13" fmla="*/ 3 h 4"/>
                <a:gd name="T14" fmla="*/ 0 w 3"/>
                <a:gd name="T15" fmla="*/ 3 h 4"/>
                <a:gd name="T16" fmla="*/ 0 w 3"/>
                <a:gd name="T17" fmla="*/ 2 h 4"/>
                <a:gd name="T18" fmla="*/ 0 w 3"/>
                <a:gd name="T19" fmla="*/ 2 h 4"/>
                <a:gd name="T20" fmla="*/ 0 w 3"/>
                <a:gd name="T21" fmla="*/ 1 h 4"/>
                <a:gd name="T22" fmla="*/ 1 w 3"/>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4"/>
                <a:gd name="T38" fmla="*/ 3 w 3"/>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4">
                  <a:moveTo>
                    <a:pt x="1" y="0"/>
                  </a:moveTo>
                  <a:lnTo>
                    <a:pt x="2" y="0"/>
                  </a:lnTo>
                  <a:lnTo>
                    <a:pt x="2" y="1"/>
                  </a:lnTo>
                  <a:lnTo>
                    <a:pt x="2" y="2"/>
                  </a:lnTo>
                  <a:lnTo>
                    <a:pt x="1" y="3"/>
                  </a:lnTo>
                  <a:lnTo>
                    <a:pt x="0" y="3"/>
                  </a:lnTo>
                  <a:lnTo>
                    <a:pt x="0" y="2"/>
                  </a:lnTo>
                  <a:lnTo>
                    <a:pt x="0" y="1"/>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8859" name="Freeform 763"/>
            <p:cNvSpPr>
              <a:spLocks/>
            </p:cNvSpPr>
            <p:nvPr/>
          </p:nvSpPr>
          <p:spPr bwMode="auto">
            <a:xfrm>
              <a:off x="5027" y="2365"/>
              <a:ext cx="4" cy="9"/>
            </a:xfrm>
            <a:custGeom>
              <a:avLst/>
              <a:gdLst>
                <a:gd name="T0" fmla="*/ 2 w 4"/>
                <a:gd name="T1" fmla="*/ 0 h 9"/>
                <a:gd name="T2" fmla="*/ 0 w 4"/>
                <a:gd name="T3" fmla="*/ 1 h 9"/>
                <a:gd name="T4" fmla="*/ 0 w 4"/>
                <a:gd name="T5" fmla="*/ 2 h 9"/>
                <a:gd name="T6" fmla="*/ 0 w 4"/>
                <a:gd name="T7" fmla="*/ 3 h 9"/>
                <a:gd name="T8" fmla="*/ 0 w 4"/>
                <a:gd name="T9" fmla="*/ 4 h 9"/>
                <a:gd name="T10" fmla="*/ 1 w 4"/>
                <a:gd name="T11" fmla="*/ 8 h 9"/>
                <a:gd name="T12" fmla="*/ 2 w 4"/>
                <a:gd name="T13" fmla="*/ 8 h 9"/>
                <a:gd name="T14" fmla="*/ 2 w 4"/>
                <a:gd name="T15" fmla="*/ 7 h 9"/>
                <a:gd name="T16" fmla="*/ 2 w 4"/>
                <a:gd name="T17" fmla="*/ 6 h 9"/>
                <a:gd name="T18" fmla="*/ 3 w 4"/>
                <a:gd name="T19" fmla="*/ 5 h 9"/>
                <a:gd name="T20" fmla="*/ 3 w 4"/>
                <a:gd name="T21" fmla="*/ 3 h 9"/>
                <a:gd name="T22" fmla="*/ 2 w 4"/>
                <a:gd name="T23" fmla="*/ 0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9"/>
                <a:gd name="T38" fmla="*/ 4 w 4"/>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9">
                  <a:moveTo>
                    <a:pt x="2" y="0"/>
                  </a:moveTo>
                  <a:lnTo>
                    <a:pt x="0" y="1"/>
                  </a:lnTo>
                  <a:lnTo>
                    <a:pt x="0" y="2"/>
                  </a:lnTo>
                  <a:lnTo>
                    <a:pt x="0" y="3"/>
                  </a:lnTo>
                  <a:lnTo>
                    <a:pt x="0" y="4"/>
                  </a:lnTo>
                  <a:lnTo>
                    <a:pt x="1" y="8"/>
                  </a:lnTo>
                  <a:lnTo>
                    <a:pt x="2" y="8"/>
                  </a:lnTo>
                  <a:lnTo>
                    <a:pt x="2" y="7"/>
                  </a:lnTo>
                  <a:lnTo>
                    <a:pt x="2" y="6"/>
                  </a:lnTo>
                  <a:lnTo>
                    <a:pt x="3" y="5"/>
                  </a:lnTo>
                  <a:lnTo>
                    <a:pt x="3" y="3"/>
                  </a:lnTo>
                  <a:lnTo>
                    <a:pt x="2" y="0"/>
                  </a:lnTo>
                </a:path>
              </a:pathLst>
            </a:custGeom>
            <a:noFill/>
            <a:ln w="12700" cap="rnd">
              <a:solidFill>
                <a:srgbClr val="000000"/>
              </a:solidFill>
              <a:round/>
              <a:headEnd/>
              <a:tailEnd/>
            </a:ln>
          </p:spPr>
          <p:txBody>
            <a:bodyPr/>
            <a:lstStyle/>
            <a:p>
              <a:endParaRPr lang="en-US">
                <a:solidFill>
                  <a:srgbClr val="000000"/>
                </a:solidFill>
              </a:endParaRPr>
            </a:p>
          </p:txBody>
        </p:sp>
        <p:sp>
          <p:nvSpPr>
            <p:cNvPr id="28860" name="Freeform 764"/>
            <p:cNvSpPr>
              <a:spLocks/>
            </p:cNvSpPr>
            <p:nvPr/>
          </p:nvSpPr>
          <p:spPr bwMode="auto">
            <a:xfrm>
              <a:off x="5038" y="2337"/>
              <a:ext cx="6" cy="5"/>
            </a:xfrm>
            <a:custGeom>
              <a:avLst/>
              <a:gdLst>
                <a:gd name="T0" fmla="*/ 3 w 6"/>
                <a:gd name="T1" fmla="*/ 0 h 5"/>
                <a:gd name="T2" fmla="*/ 3 w 6"/>
                <a:gd name="T3" fmla="*/ 1 h 5"/>
                <a:gd name="T4" fmla="*/ 3 w 6"/>
                <a:gd name="T5" fmla="*/ 1 h 5"/>
                <a:gd name="T6" fmla="*/ 2 w 6"/>
                <a:gd name="T7" fmla="*/ 1 h 5"/>
                <a:gd name="T8" fmla="*/ 1 w 6"/>
                <a:gd name="T9" fmla="*/ 1 h 5"/>
                <a:gd name="T10" fmla="*/ 1 w 6"/>
                <a:gd name="T11" fmla="*/ 2 h 5"/>
                <a:gd name="T12" fmla="*/ 1 w 6"/>
                <a:gd name="T13" fmla="*/ 2 h 5"/>
                <a:gd name="T14" fmla="*/ 0 w 6"/>
                <a:gd name="T15" fmla="*/ 3 h 5"/>
                <a:gd name="T16" fmla="*/ 0 w 6"/>
                <a:gd name="T17" fmla="*/ 4 h 5"/>
                <a:gd name="T18" fmla="*/ 0 w 6"/>
                <a:gd name="T19" fmla="*/ 4 h 5"/>
                <a:gd name="T20" fmla="*/ 0 w 6"/>
                <a:gd name="T21" fmla="*/ 4 h 5"/>
                <a:gd name="T22" fmla="*/ 2 w 6"/>
                <a:gd name="T23" fmla="*/ 3 h 5"/>
                <a:gd name="T24" fmla="*/ 3 w 6"/>
                <a:gd name="T25" fmla="*/ 3 h 5"/>
                <a:gd name="T26" fmla="*/ 3 w 6"/>
                <a:gd name="T27" fmla="*/ 2 h 5"/>
                <a:gd name="T28" fmla="*/ 4 w 6"/>
                <a:gd name="T29" fmla="*/ 1 h 5"/>
                <a:gd name="T30" fmla="*/ 5 w 6"/>
                <a:gd name="T31" fmla="*/ 1 h 5"/>
                <a:gd name="T32" fmla="*/ 5 w 6"/>
                <a:gd name="T33" fmla="*/ 0 h 5"/>
                <a:gd name="T34" fmla="*/ 3 w 6"/>
                <a:gd name="T35" fmla="*/ 0 h 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
                <a:gd name="T55" fmla="*/ 0 h 5"/>
                <a:gd name="T56" fmla="*/ 6 w 6"/>
                <a:gd name="T57" fmla="*/ 5 h 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 h="5">
                  <a:moveTo>
                    <a:pt x="3" y="0"/>
                  </a:moveTo>
                  <a:lnTo>
                    <a:pt x="3" y="1"/>
                  </a:lnTo>
                  <a:lnTo>
                    <a:pt x="2" y="1"/>
                  </a:lnTo>
                  <a:lnTo>
                    <a:pt x="1" y="1"/>
                  </a:lnTo>
                  <a:lnTo>
                    <a:pt x="1" y="2"/>
                  </a:lnTo>
                  <a:lnTo>
                    <a:pt x="0" y="3"/>
                  </a:lnTo>
                  <a:lnTo>
                    <a:pt x="0" y="4"/>
                  </a:lnTo>
                  <a:lnTo>
                    <a:pt x="2" y="3"/>
                  </a:lnTo>
                  <a:lnTo>
                    <a:pt x="3" y="3"/>
                  </a:lnTo>
                  <a:lnTo>
                    <a:pt x="3" y="2"/>
                  </a:lnTo>
                  <a:lnTo>
                    <a:pt x="4" y="1"/>
                  </a:lnTo>
                  <a:lnTo>
                    <a:pt x="5" y="1"/>
                  </a:lnTo>
                  <a:lnTo>
                    <a:pt x="5" y="0"/>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8861" name="Freeform 765"/>
            <p:cNvSpPr>
              <a:spLocks/>
            </p:cNvSpPr>
            <p:nvPr/>
          </p:nvSpPr>
          <p:spPr bwMode="auto">
            <a:xfrm>
              <a:off x="5038" y="2337"/>
              <a:ext cx="11" cy="10"/>
            </a:xfrm>
            <a:custGeom>
              <a:avLst/>
              <a:gdLst>
                <a:gd name="T0" fmla="*/ 7 w 11"/>
                <a:gd name="T1" fmla="*/ 1 h 10"/>
                <a:gd name="T2" fmla="*/ 7 w 11"/>
                <a:gd name="T3" fmla="*/ 1 h 10"/>
                <a:gd name="T4" fmla="*/ 6 w 11"/>
                <a:gd name="T5" fmla="*/ 2 h 10"/>
                <a:gd name="T6" fmla="*/ 5 w 11"/>
                <a:gd name="T7" fmla="*/ 2 h 10"/>
                <a:gd name="T8" fmla="*/ 3 w 11"/>
                <a:gd name="T9" fmla="*/ 3 h 10"/>
                <a:gd name="T10" fmla="*/ 3 w 11"/>
                <a:gd name="T11" fmla="*/ 3 h 10"/>
                <a:gd name="T12" fmla="*/ 3 w 11"/>
                <a:gd name="T13" fmla="*/ 4 h 10"/>
                <a:gd name="T14" fmla="*/ 2 w 11"/>
                <a:gd name="T15" fmla="*/ 5 h 10"/>
                <a:gd name="T16" fmla="*/ 1 w 11"/>
                <a:gd name="T17" fmla="*/ 7 h 10"/>
                <a:gd name="T18" fmla="*/ 0 w 11"/>
                <a:gd name="T19" fmla="*/ 8 h 10"/>
                <a:gd name="T20" fmla="*/ 0 w 11"/>
                <a:gd name="T21" fmla="*/ 9 h 10"/>
                <a:gd name="T22" fmla="*/ 1 w 11"/>
                <a:gd name="T23" fmla="*/ 8 h 10"/>
                <a:gd name="T24" fmla="*/ 3 w 11"/>
                <a:gd name="T25" fmla="*/ 7 h 10"/>
                <a:gd name="T26" fmla="*/ 5 w 11"/>
                <a:gd name="T27" fmla="*/ 7 h 10"/>
                <a:gd name="T28" fmla="*/ 7 w 11"/>
                <a:gd name="T29" fmla="*/ 5 h 10"/>
                <a:gd name="T30" fmla="*/ 8 w 11"/>
                <a:gd name="T31" fmla="*/ 3 h 10"/>
                <a:gd name="T32" fmla="*/ 9 w 11"/>
                <a:gd name="T33" fmla="*/ 2 h 10"/>
                <a:gd name="T34" fmla="*/ 10 w 11"/>
                <a:gd name="T35" fmla="*/ 0 h 10"/>
                <a:gd name="T36" fmla="*/ 7 w 11"/>
                <a:gd name="T37" fmla="*/ 1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10"/>
                <a:gd name="T59" fmla="*/ 11 w 11"/>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10">
                  <a:moveTo>
                    <a:pt x="7" y="1"/>
                  </a:moveTo>
                  <a:lnTo>
                    <a:pt x="7" y="1"/>
                  </a:lnTo>
                  <a:lnTo>
                    <a:pt x="6" y="2"/>
                  </a:lnTo>
                  <a:lnTo>
                    <a:pt x="5" y="2"/>
                  </a:lnTo>
                  <a:lnTo>
                    <a:pt x="3" y="3"/>
                  </a:lnTo>
                  <a:lnTo>
                    <a:pt x="3" y="4"/>
                  </a:lnTo>
                  <a:lnTo>
                    <a:pt x="2" y="5"/>
                  </a:lnTo>
                  <a:lnTo>
                    <a:pt x="1" y="7"/>
                  </a:lnTo>
                  <a:lnTo>
                    <a:pt x="0" y="8"/>
                  </a:lnTo>
                  <a:lnTo>
                    <a:pt x="0" y="9"/>
                  </a:lnTo>
                  <a:lnTo>
                    <a:pt x="1" y="8"/>
                  </a:lnTo>
                  <a:lnTo>
                    <a:pt x="3" y="7"/>
                  </a:lnTo>
                  <a:lnTo>
                    <a:pt x="5" y="7"/>
                  </a:lnTo>
                  <a:lnTo>
                    <a:pt x="7" y="5"/>
                  </a:lnTo>
                  <a:lnTo>
                    <a:pt x="8" y="3"/>
                  </a:lnTo>
                  <a:lnTo>
                    <a:pt x="9" y="2"/>
                  </a:lnTo>
                  <a:lnTo>
                    <a:pt x="10" y="0"/>
                  </a:lnTo>
                  <a:lnTo>
                    <a:pt x="7" y="1"/>
                  </a:lnTo>
                </a:path>
              </a:pathLst>
            </a:custGeom>
            <a:noFill/>
            <a:ln w="12700" cap="rnd">
              <a:solidFill>
                <a:srgbClr val="000000"/>
              </a:solidFill>
              <a:round/>
              <a:headEnd/>
              <a:tailEnd/>
            </a:ln>
          </p:spPr>
          <p:txBody>
            <a:bodyPr/>
            <a:lstStyle/>
            <a:p>
              <a:endParaRPr lang="en-US">
                <a:solidFill>
                  <a:srgbClr val="000000"/>
                </a:solidFill>
              </a:endParaRPr>
            </a:p>
          </p:txBody>
        </p:sp>
        <p:sp>
          <p:nvSpPr>
            <p:cNvPr id="28862" name="Freeform 766"/>
            <p:cNvSpPr>
              <a:spLocks/>
            </p:cNvSpPr>
            <p:nvPr/>
          </p:nvSpPr>
          <p:spPr bwMode="auto">
            <a:xfrm>
              <a:off x="5037" y="2343"/>
              <a:ext cx="5" cy="4"/>
            </a:xfrm>
            <a:custGeom>
              <a:avLst/>
              <a:gdLst>
                <a:gd name="T0" fmla="*/ 4 w 5"/>
                <a:gd name="T1" fmla="*/ 0 h 4"/>
                <a:gd name="T2" fmla="*/ 0 w 5"/>
                <a:gd name="T3" fmla="*/ 1 h 4"/>
                <a:gd name="T4" fmla="*/ 0 w 5"/>
                <a:gd name="T5" fmla="*/ 2 h 4"/>
                <a:gd name="T6" fmla="*/ 0 w 5"/>
                <a:gd name="T7" fmla="*/ 3 h 4"/>
                <a:gd name="T8" fmla="*/ 1 w 5"/>
                <a:gd name="T9" fmla="*/ 3 h 4"/>
                <a:gd name="T10" fmla="*/ 2 w 5"/>
                <a:gd name="T11" fmla="*/ 3 h 4"/>
                <a:gd name="T12" fmla="*/ 3 w 5"/>
                <a:gd name="T13" fmla="*/ 2 h 4"/>
                <a:gd name="T14" fmla="*/ 4 w 5"/>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4"/>
                <a:gd name="T26" fmla="*/ 5 w 5"/>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4">
                  <a:moveTo>
                    <a:pt x="4" y="0"/>
                  </a:moveTo>
                  <a:lnTo>
                    <a:pt x="0" y="1"/>
                  </a:lnTo>
                  <a:lnTo>
                    <a:pt x="0" y="2"/>
                  </a:lnTo>
                  <a:lnTo>
                    <a:pt x="0" y="3"/>
                  </a:lnTo>
                  <a:lnTo>
                    <a:pt x="1" y="3"/>
                  </a:lnTo>
                  <a:lnTo>
                    <a:pt x="2" y="3"/>
                  </a:lnTo>
                  <a:lnTo>
                    <a:pt x="3" y="2"/>
                  </a:lnTo>
                  <a:lnTo>
                    <a:pt x="4" y="0"/>
                  </a:lnTo>
                </a:path>
              </a:pathLst>
            </a:custGeom>
            <a:solidFill>
              <a:srgbClr val="000000"/>
            </a:solidFill>
            <a:ln w="12700" cap="rnd">
              <a:noFill/>
              <a:round/>
              <a:headEnd/>
              <a:tailEnd/>
            </a:ln>
          </p:spPr>
          <p:txBody>
            <a:bodyPr/>
            <a:lstStyle/>
            <a:p>
              <a:endParaRPr lang="en-US">
                <a:solidFill>
                  <a:srgbClr val="000000"/>
                </a:solidFill>
              </a:endParaRPr>
            </a:p>
          </p:txBody>
        </p:sp>
        <p:sp>
          <p:nvSpPr>
            <p:cNvPr id="28863" name="Freeform 767"/>
            <p:cNvSpPr>
              <a:spLocks/>
            </p:cNvSpPr>
            <p:nvPr/>
          </p:nvSpPr>
          <p:spPr bwMode="auto">
            <a:xfrm>
              <a:off x="5037" y="2343"/>
              <a:ext cx="10" cy="8"/>
            </a:xfrm>
            <a:custGeom>
              <a:avLst/>
              <a:gdLst>
                <a:gd name="T0" fmla="*/ 9 w 10"/>
                <a:gd name="T1" fmla="*/ 0 h 8"/>
                <a:gd name="T2" fmla="*/ 1 w 10"/>
                <a:gd name="T3" fmla="*/ 3 h 8"/>
                <a:gd name="T4" fmla="*/ 1 w 10"/>
                <a:gd name="T5" fmla="*/ 5 h 8"/>
                <a:gd name="T6" fmla="*/ 0 w 10"/>
                <a:gd name="T7" fmla="*/ 7 h 8"/>
                <a:gd name="T8" fmla="*/ 2 w 10"/>
                <a:gd name="T9" fmla="*/ 7 h 8"/>
                <a:gd name="T10" fmla="*/ 4 w 10"/>
                <a:gd name="T11" fmla="*/ 6 h 8"/>
                <a:gd name="T12" fmla="*/ 7 w 10"/>
                <a:gd name="T13" fmla="*/ 4 h 8"/>
                <a:gd name="T14" fmla="*/ 9 w 10"/>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8"/>
                <a:gd name="T26" fmla="*/ 10 w 10"/>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8">
                  <a:moveTo>
                    <a:pt x="9" y="0"/>
                  </a:moveTo>
                  <a:lnTo>
                    <a:pt x="1" y="3"/>
                  </a:lnTo>
                  <a:lnTo>
                    <a:pt x="1" y="5"/>
                  </a:lnTo>
                  <a:lnTo>
                    <a:pt x="0" y="7"/>
                  </a:lnTo>
                  <a:lnTo>
                    <a:pt x="2" y="7"/>
                  </a:lnTo>
                  <a:lnTo>
                    <a:pt x="4" y="6"/>
                  </a:lnTo>
                  <a:lnTo>
                    <a:pt x="7" y="4"/>
                  </a:lnTo>
                  <a:lnTo>
                    <a:pt x="9" y="0"/>
                  </a:lnTo>
                </a:path>
              </a:pathLst>
            </a:custGeom>
            <a:noFill/>
            <a:ln w="12700" cap="rnd">
              <a:solidFill>
                <a:srgbClr val="000000"/>
              </a:solidFill>
              <a:round/>
              <a:headEnd/>
              <a:tailEnd/>
            </a:ln>
          </p:spPr>
          <p:txBody>
            <a:bodyPr/>
            <a:lstStyle/>
            <a:p>
              <a:endParaRPr lang="en-US">
                <a:solidFill>
                  <a:srgbClr val="000000"/>
                </a:solidFill>
              </a:endParaRPr>
            </a:p>
          </p:txBody>
        </p:sp>
        <p:sp>
          <p:nvSpPr>
            <p:cNvPr id="28864" name="Freeform 768"/>
            <p:cNvSpPr>
              <a:spLocks/>
            </p:cNvSpPr>
            <p:nvPr/>
          </p:nvSpPr>
          <p:spPr bwMode="auto">
            <a:xfrm>
              <a:off x="5040" y="2328"/>
              <a:ext cx="5" cy="5"/>
            </a:xfrm>
            <a:custGeom>
              <a:avLst/>
              <a:gdLst>
                <a:gd name="T0" fmla="*/ 4 w 5"/>
                <a:gd name="T1" fmla="*/ 0 h 5"/>
                <a:gd name="T2" fmla="*/ 4 w 5"/>
                <a:gd name="T3" fmla="*/ 0 h 5"/>
                <a:gd name="T4" fmla="*/ 3 w 5"/>
                <a:gd name="T5" fmla="*/ 1 h 5"/>
                <a:gd name="T6" fmla="*/ 3 w 5"/>
                <a:gd name="T7" fmla="*/ 1 h 5"/>
                <a:gd name="T8" fmla="*/ 2 w 5"/>
                <a:gd name="T9" fmla="*/ 1 h 5"/>
                <a:gd name="T10" fmla="*/ 2 w 5"/>
                <a:gd name="T11" fmla="*/ 2 h 5"/>
                <a:gd name="T12" fmla="*/ 1 w 5"/>
                <a:gd name="T13" fmla="*/ 2 h 5"/>
                <a:gd name="T14" fmla="*/ 0 w 5"/>
                <a:gd name="T15" fmla="*/ 2 h 5"/>
                <a:gd name="T16" fmla="*/ 0 w 5"/>
                <a:gd name="T17" fmla="*/ 3 h 5"/>
                <a:gd name="T18" fmla="*/ 0 w 5"/>
                <a:gd name="T19" fmla="*/ 3 h 5"/>
                <a:gd name="T20" fmla="*/ 0 w 5"/>
                <a:gd name="T21" fmla="*/ 3 h 5"/>
                <a:gd name="T22" fmla="*/ 0 w 5"/>
                <a:gd name="T23" fmla="*/ 4 h 5"/>
                <a:gd name="T24" fmla="*/ 0 w 5"/>
                <a:gd name="T25" fmla="*/ 4 h 5"/>
                <a:gd name="T26" fmla="*/ 0 w 5"/>
                <a:gd name="T27" fmla="*/ 4 h 5"/>
                <a:gd name="T28" fmla="*/ 1 w 5"/>
                <a:gd name="T29" fmla="*/ 4 h 5"/>
                <a:gd name="T30" fmla="*/ 2 w 5"/>
                <a:gd name="T31" fmla="*/ 3 h 5"/>
                <a:gd name="T32" fmla="*/ 2 w 5"/>
                <a:gd name="T33" fmla="*/ 3 h 5"/>
                <a:gd name="T34" fmla="*/ 3 w 5"/>
                <a:gd name="T35" fmla="*/ 3 h 5"/>
                <a:gd name="T36" fmla="*/ 3 w 5"/>
                <a:gd name="T37" fmla="*/ 2 h 5"/>
                <a:gd name="T38" fmla="*/ 3 w 5"/>
                <a:gd name="T39" fmla="*/ 2 h 5"/>
                <a:gd name="T40" fmla="*/ 4 w 5"/>
                <a:gd name="T41" fmla="*/ 2 h 5"/>
                <a:gd name="T42" fmla="*/ 4 w 5"/>
                <a:gd name="T43" fmla="*/ 1 h 5"/>
                <a:gd name="T44" fmla="*/ 4 w 5"/>
                <a:gd name="T45" fmla="*/ 1 h 5"/>
                <a:gd name="T46" fmla="*/ 4 w 5"/>
                <a:gd name="T47" fmla="*/ 1 h 5"/>
                <a:gd name="T48" fmla="*/ 4 w 5"/>
                <a:gd name="T49" fmla="*/ 0 h 5"/>
                <a:gd name="T50" fmla="*/ 4 w 5"/>
                <a:gd name="T51" fmla="*/ 0 h 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
                <a:gd name="T79" fmla="*/ 0 h 5"/>
                <a:gd name="T80" fmla="*/ 5 w 5"/>
                <a:gd name="T81" fmla="*/ 5 h 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 h="5">
                  <a:moveTo>
                    <a:pt x="4" y="0"/>
                  </a:moveTo>
                  <a:lnTo>
                    <a:pt x="4" y="0"/>
                  </a:lnTo>
                  <a:lnTo>
                    <a:pt x="3" y="1"/>
                  </a:lnTo>
                  <a:lnTo>
                    <a:pt x="2" y="1"/>
                  </a:lnTo>
                  <a:lnTo>
                    <a:pt x="2" y="2"/>
                  </a:lnTo>
                  <a:lnTo>
                    <a:pt x="1" y="2"/>
                  </a:lnTo>
                  <a:lnTo>
                    <a:pt x="0" y="2"/>
                  </a:lnTo>
                  <a:lnTo>
                    <a:pt x="0" y="3"/>
                  </a:lnTo>
                  <a:lnTo>
                    <a:pt x="0" y="4"/>
                  </a:lnTo>
                  <a:lnTo>
                    <a:pt x="1" y="4"/>
                  </a:lnTo>
                  <a:lnTo>
                    <a:pt x="2" y="3"/>
                  </a:lnTo>
                  <a:lnTo>
                    <a:pt x="3" y="3"/>
                  </a:lnTo>
                  <a:lnTo>
                    <a:pt x="3" y="2"/>
                  </a:lnTo>
                  <a:lnTo>
                    <a:pt x="4" y="2"/>
                  </a:lnTo>
                  <a:lnTo>
                    <a:pt x="4" y="1"/>
                  </a:lnTo>
                  <a:lnTo>
                    <a:pt x="4" y="0"/>
                  </a:lnTo>
                </a:path>
              </a:pathLst>
            </a:custGeom>
            <a:solidFill>
              <a:srgbClr val="000000"/>
            </a:solidFill>
            <a:ln w="12700" cap="rnd">
              <a:noFill/>
              <a:round/>
              <a:headEnd/>
              <a:tailEnd/>
            </a:ln>
          </p:spPr>
          <p:txBody>
            <a:bodyPr/>
            <a:lstStyle/>
            <a:p>
              <a:endParaRPr lang="en-US">
                <a:solidFill>
                  <a:srgbClr val="000000"/>
                </a:solidFill>
              </a:endParaRPr>
            </a:p>
          </p:txBody>
        </p:sp>
        <p:sp>
          <p:nvSpPr>
            <p:cNvPr id="28865" name="Freeform 769"/>
            <p:cNvSpPr>
              <a:spLocks/>
            </p:cNvSpPr>
            <p:nvPr/>
          </p:nvSpPr>
          <p:spPr bwMode="auto">
            <a:xfrm>
              <a:off x="5040" y="2328"/>
              <a:ext cx="9" cy="10"/>
            </a:xfrm>
            <a:custGeom>
              <a:avLst/>
              <a:gdLst>
                <a:gd name="T0" fmla="*/ 8 w 9"/>
                <a:gd name="T1" fmla="*/ 0 h 10"/>
                <a:gd name="T2" fmla="*/ 8 w 9"/>
                <a:gd name="T3" fmla="*/ 0 h 10"/>
                <a:gd name="T4" fmla="*/ 7 w 9"/>
                <a:gd name="T5" fmla="*/ 1 h 10"/>
                <a:gd name="T6" fmla="*/ 6 w 9"/>
                <a:gd name="T7" fmla="*/ 2 h 10"/>
                <a:gd name="T8" fmla="*/ 6 w 9"/>
                <a:gd name="T9" fmla="*/ 2 h 10"/>
                <a:gd name="T10" fmla="*/ 4 w 9"/>
                <a:gd name="T11" fmla="*/ 3 h 10"/>
                <a:gd name="T12" fmla="*/ 3 w 9"/>
                <a:gd name="T13" fmla="*/ 4 h 10"/>
                <a:gd name="T14" fmla="*/ 2 w 9"/>
                <a:gd name="T15" fmla="*/ 5 h 10"/>
                <a:gd name="T16" fmla="*/ 1 w 9"/>
                <a:gd name="T17" fmla="*/ 5 h 10"/>
                <a:gd name="T18" fmla="*/ 0 w 9"/>
                <a:gd name="T19" fmla="*/ 6 h 10"/>
                <a:gd name="T20" fmla="*/ 0 w 9"/>
                <a:gd name="T21" fmla="*/ 7 h 10"/>
                <a:gd name="T22" fmla="*/ 0 w 9"/>
                <a:gd name="T23" fmla="*/ 8 h 10"/>
                <a:gd name="T24" fmla="*/ 0 w 9"/>
                <a:gd name="T25" fmla="*/ 8 h 10"/>
                <a:gd name="T26" fmla="*/ 1 w 9"/>
                <a:gd name="T27" fmla="*/ 8 h 10"/>
                <a:gd name="T28" fmla="*/ 1 w 9"/>
                <a:gd name="T29" fmla="*/ 9 h 10"/>
                <a:gd name="T30" fmla="*/ 2 w 9"/>
                <a:gd name="T31" fmla="*/ 8 h 10"/>
                <a:gd name="T32" fmla="*/ 3 w 9"/>
                <a:gd name="T33" fmla="*/ 8 h 10"/>
                <a:gd name="T34" fmla="*/ 4 w 9"/>
                <a:gd name="T35" fmla="*/ 7 h 10"/>
                <a:gd name="T36" fmla="*/ 6 w 9"/>
                <a:gd name="T37" fmla="*/ 6 h 10"/>
                <a:gd name="T38" fmla="*/ 6 w 9"/>
                <a:gd name="T39" fmla="*/ 5 h 10"/>
                <a:gd name="T40" fmla="*/ 6 w 9"/>
                <a:gd name="T41" fmla="*/ 5 h 10"/>
                <a:gd name="T42" fmla="*/ 7 w 9"/>
                <a:gd name="T43" fmla="*/ 4 h 10"/>
                <a:gd name="T44" fmla="*/ 8 w 9"/>
                <a:gd name="T45" fmla="*/ 3 h 10"/>
                <a:gd name="T46" fmla="*/ 8 w 9"/>
                <a:gd name="T47" fmla="*/ 2 h 10"/>
                <a:gd name="T48" fmla="*/ 8 w 9"/>
                <a:gd name="T49" fmla="*/ 2 h 10"/>
                <a:gd name="T50" fmla="*/ 8 w 9"/>
                <a:gd name="T51" fmla="*/ 1 h 10"/>
                <a:gd name="T52" fmla="*/ 8 w 9"/>
                <a:gd name="T53" fmla="*/ 0 h 1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
                <a:gd name="T82" fmla="*/ 0 h 10"/>
                <a:gd name="T83" fmla="*/ 9 w 9"/>
                <a:gd name="T84" fmla="*/ 10 h 1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 h="10">
                  <a:moveTo>
                    <a:pt x="8" y="0"/>
                  </a:moveTo>
                  <a:lnTo>
                    <a:pt x="8" y="0"/>
                  </a:lnTo>
                  <a:lnTo>
                    <a:pt x="7" y="1"/>
                  </a:lnTo>
                  <a:lnTo>
                    <a:pt x="6" y="2"/>
                  </a:lnTo>
                  <a:lnTo>
                    <a:pt x="4" y="3"/>
                  </a:lnTo>
                  <a:lnTo>
                    <a:pt x="3" y="4"/>
                  </a:lnTo>
                  <a:lnTo>
                    <a:pt x="2" y="5"/>
                  </a:lnTo>
                  <a:lnTo>
                    <a:pt x="1" y="5"/>
                  </a:lnTo>
                  <a:lnTo>
                    <a:pt x="0" y="6"/>
                  </a:lnTo>
                  <a:lnTo>
                    <a:pt x="0" y="7"/>
                  </a:lnTo>
                  <a:lnTo>
                    <a:pt x="0" y="8"/>
                  </a:lnTo>
                  <a:lnTo>
                    <a:pt x="1" y="8"/>
                  </a:lnTo>
                  <a:lnTo>
                    <a:pt x="1" y="9"/>
                  </a:lnTo>
                  <a:lnTo>
                    <a:pt x="2" y="8"/>
                  </a:lnTo>
                  <a:lnTo>
                    <a:pt x="3" y="8"/>
                  </a:lnTo>
                  <a:lnTo>
                    <a:pt x="4" y="7"/>
                  </a:lnTo>
                  <a:lnTo>
                    <a:pt x="6" y="6"/>
                  </a:lnTo>
                  <a:lnTo>
                    <a:pt x="6" y="5"/>
                  </a:lnTo>
                  <a:lnTo>
                    <a:pt x="7" y="4"/>
                  </a:lnTo>
                  <a:lnTo>
                    <a:pt x="8" y="3"/>
                  </a:lnTo>
                  <a:lnTo>
                    <a:pt x="8" y="2"/>
                  </a:lnTo>
                  <a:lnTo>
                    <a:pt x="8" y="1"/>
                  </a:lnTo>
                  <a:lnTo>
                    <a:pt x="8" y="0"/>
                  </a:lnTo>
                </a:path>
              </a:pathLst>
            </a:custGeom>
            <a:noFill/>
            <a:ln w="12700" cap="rnd">
              <a:solidFill>
                <a:srgbClr val="000000"/>
              </a:solidFill>
              <a:round/>
              <a:headEnd/>
              <a:tailEnd/>
            </a:ln>
          </p:spPr>
          <p:txBody>
            <a:bodyPr/>
            <a:lstStyle/>
            <a:p>
              <a:endParaRPr lang="en-US">
                <a:solidFill>
                  <a:srgbClr val="000000"/>
                </a:solidFill>
              </a:endParaRPr>
            </a:p>
          </p:txBody>
        </p:sp>
        <p:sp>
          <p:nvSpPr>
            <p:cNvPr id="28866" name="Freeform 770"/>
            <p:cNvSpPr>
              <a:spLocks/>
            </p:cNvSpPr>
            <p:nvPr/>
          </p:nvSpPr>
          <p:spPr bwMode="auto">
            <a:xfrm>
              <a:off x="5002" y="2335"/>
              <a:ext cx="9" cy="14"/>
            </a:xfrm>
            <a:custGeom>
              <a:avLst/>
              <a:gdLst>
                <a:gd name="T0" fmla="*/ 3 w 9"/>
                <a:gd name="T1" fmla="*/ 0 h 14"/>
                <a:gd name="T2" fmla="*/ 3 w 9"/>
                <a:gd name="T3" fmla="*/ 0 h 14"/>
                <a:gd name="T4" fmla="*/ 2 w 9"/>
                <a:gd name="T5" fmla="*/ 0 h 14"/>
                <a:gd name="T6" fmla="*/ 1 w 9"/>
                <a:gd name="T7" fmla="*/ 1 h 14"/>
                <a:gd name="T8" fmla="*/ 1 w 9"/>
                <a:gd name="T9" fmla="*/ 2 h 14"/>
                <a:gd name="T10" fmla="*/ 4 w 9"/>
                <a:gd name="T11" fmla="*/ 1 h 14"/>
                <a:gd name="T12" fmla="*/ 4 w 9"/>
                <a:gd name="T13" fmla="*/ 2 h 14"/>
                <a:gd name="T14" fmla="*/ 2 w 9"/>
                <a:gd name="T15" fmla="*/ 2 h 14"/>
                <a:gd name="T16" fmla="*/ 2 w 9"/>
                <a:gd name="T17" fmla="*/ 5 h 14"/>
                <a:gd name="T18" fmla="*/ 2 w 9"/>
                <a:gd name="T19" fmla="*/ 5 h 14"/>
                <a:gd name="T20" fmla="*/ 2 w 9"/>
                <a:gd name="T21" fmla="*/ 6 h 14"/>
                <a:gd name="T22" fmla="*/ 2 w 9"/>
                <a:gd name="T23" fmla="*/ 7 h 14"/>
                <a:gd name="T24" fmla="*/ 1 w 9"/>
                <a:gd name="T25" fmla="*/ 8 h 14"/>
                <a:gd name="T26" fmla="*/ 1 w 9"/>
                <a:gd name="T27" fmla="*/ 9 h 14"/>
                <a:gd name="T28" fmla="*/ 1 w 9"/>
                <a:gd name="T29" fmla="*/ 11 h 14"/>
                <a:gd name="T30" fmla="*/ 0 w 9"/>
                <a:gd name="T31" fmla="*/ 12 h 14"/>
                <a:gd name="T32" fmla="*/ 1 w 9"/>
                <a:gd name="T33" fmla="*/ 12 h 14"/>
                <a:gd name="T34" fmla="*/ 1 w 9"/>
                <a:gd name="T35" fmla="*/ 11 h 14"/>
                <a:gd name="T36" fmla="*/ 2 w 9"/>
                <a:gd name="T37" fmla="*/ 11 h 14"/>
                <a:gd name="T38" fmla="*/ 2 w 9"/>
                <a:gd name="T39" fmla="*/ 11 h 14"/>
                <a:gd name="T40" fmla="*/ 2 w 9"/>
                <a:gd name="T41" fmla="*/ 12 h 14"/>
                <a:gd name="T42" fmla="*/ 2 w 9"/>
                <a:gd name="T43" fmla="*/ 12 h 14"/>
                <a:gd name="T44" fmla="*/ 3 w 9"/>
                <a:gd name="T45" fmla="*/ 12 h 14"/>
                <a:gd name="T46" fmla="*/ 3 w 9"/>
                <a:gd name="T47" fmla="*/ 12 h 14"/>
                <a:gd name="T48" fmla="*/ 4 w 9"/>
                <a:gd name="T49" fmla="*/ 11 h 14"/>
                <a:gd name="T50" fmla="*/ 4 w 9"/>
                <a:gd name="T51" fmla="*/ 11 h 14"/>
                <a:gd name="T52" fmla="*/ 4 w 9"/>
                <a:gd name="T53" fmla="*/ 11 h 14"/>
                <a:gd name="T54" fmla="*/ 4 w 9"/>
                <a:gd name="T55" fmla="*/ 12 h 14"/>
                <a:gd name="T56" fmla="*/ 5 w 9"/>
                <a:gd name="T57" fmla="*/ 12 h 14"/>
                <a:gd name="T58" fmla="*/ 5 w 9"/>
                <a:gd name="T59" fmla="*/ 13 h 14"/>
                <a:gd name="T60" fmla="*/ 5 w 9"/>
                <a:gd name="T61" fmla="*/ 12 h 14"/>
                <a:gd name="T62" fmla="*/ 6 w 9"/>
                <a:gd name="T63" fmla="*/ 12 h 14"/>
                <a:gd name="T64" fmla="*/ 6 w 9"/>
                <a:gd name="T65" fmla="*/ 11 h 14"/>
                <a:gd name="T66" fmla="*/ 7 w 9"/>
                <a:gd name="T67" fmla="*/ 11 h 14"/>
                <a:gd name="T68" fmla="*/ 7 w 9"/>
                <a:gd name="T69" fmla="*/ 11 h 14"/>
                <a:gd name="T70" fmla="*/ 7 w 9"/>
                <a:gd name="T71" fmla="*/ 12 h 14"/>
                <a:gd name="T72" fmla="*/ 7 w 9"/>
                <a:gd name="T73" fmla="*/ 12 h 14"/>
                <a:gd name="T74" fmla="*/ 8 w 9"/>
                <a:gd name="T75" fmla="*/ 12 h 14"/>
                <a:gd name="T76" fmla="*/ 8 w 9"/>
                <a:gd name="T77" fmla="*/ 12 h 14"/>
                <a:gd name="T78" fmla="*/ 8 w 9"/>
                <a:gd name="T79" fmla="*/ 11 h 14"/>
                <a:gd name="T80" fmla="*/ 7 w 9"/>
                <a:gd name="T81" fmla="*/ 10 h 14"/>
                <a:gd name="T82" fmla="*/ 7 w 9"/>
                <a:gd name="T83" fmla="*/ 8 h 14"/>
                <a:gd name="T84" fmla="*/ 7 w 9"/>
                <a:gd name="T85" fmla="*/ 6 h 14"/>
                <a:gd name="T86" fmla="*/ 6 w 9"/>
                <a:gd name="T87" fmla="*/ 4 h 14"/>
                <a:gd name="T88" fmla="*/ 6 w 9"/>
                <a:gd name="T89" fmla="*/ 2 h 14"/>
                <a:gd name="T90" fmla="*/ 5 w 9"/>
                <a:gd name="T91" fmla="*/ 1 h 14"/>
                <a:gd name="T92" fmla="*/ 3 w 9"/>
                <a:gd name="T93" fmla="*/ 0 h 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
                <a:gd name="T142" fmla="*/ 0 h 14"/>
                <a:gd name="T143" fmla="*/ 9 w 9"/>
                <a:gd name="T144" fmla="*/ 14 h 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 h="14">
                  <a:moveTo>
                    <a:pt x="3" y="0"/>
                  </a:moveTo>
                  <a:lnTo>
                    <a:pt x="3" y="0"/>
                  </a:lnTo>
                  <a:lnTo>
                    <a:pt x="2" y="0"/>
                  </a:lnTo>
                  <a:lnTo>
                    <a:pt x="1" y="1"/>
                  </a:lnTo>
                  <a:lnTo>
                    <a:pt x="1" y="2"/>
                  </a:lnTo>
                  <a:lnTo>
                    <a:pt x="4" y="1"/>
                  </a:lnTo>
                  <a:lnTo>
                    <a:pt x="4" y="2"/>
                  </a:lnTo>
                  <a:lnTo>
                    <a:pt x="2" y="2"/>
                  </a:lnTo>
                  <a:lnTo>
                    <a:pt x="2" y="5"/>
                  </a:lnTo>
                  <a:lnTo>
                    <a:pt x="2" y="6"/>
                  </a:lnTo>
                  <a:lnTo>
                    <a:pt x="2" y="7"/>
                  </a:lnTo>
                  <a:lnTo>
                    <a:pt x="1" y="8"/>
                  </a:lnTo>
                  <a:lnTo>
                    <a:pt x="1" y="9"/>
                  </a:lnTo>
                  <a:lnTo>
                    <a:pt x="1" y="11"/>
                  </a:lnTo>
                  <a:lnTo>
                    <a:pt x="0" y="12"/>
                  </a:lnTo>
                  <a:lnTo>
                    <a:pt x="1" y="12"/>
                  </a:lnTo>
                  <a:lnTo>
                    <a:pt x="1" y="11"/>
                  </a:lnTo>
                  <a:lnTo>
                    <a:pt x="2" y="11"/>
                  </a:lnTo>
                  <a:lnTo>
                    <a:pt x="2" y="12"/>
                  </a:lnTo>
                  <a:lnTo>
                    <a:pt x="3" y="12"/>
                  </a:lnTo>
                  <a:lnTo>
                    <a:pt x="4" y="11"/>
                  </a:lnTo>
                  <a:lnTo>
                    <a:pt x="4" y="12"/>
                  </a:lnTo>
                  <a:lnTo>
                    <a:pt x="5" y="12"/>
                  </a:lnTo>
                  <a:lnTo>
                    <a:pt x="5" y="13"/>
                  </a:lnTo>
                  <a:lnTo>
                    <a:pt x="5" y="12"/>
                  </a:lnTo>
                  <a:lnTo>
                    <a:pt x="6" y="12"/>
                  </a:lnTo>
                  <a:lnTo>
                    <a:pt x="6" y="11"/>
                  </a:lnTo>
                  <a:lnTo>
                    <a:pt x="7" y="11"/>
                  </a:lnTo>
                  <a:lnTo>
                    <a:pt x="7" y="12"/>
                  </a:lnTo>
                  <a:lnTo>
                    <a:pt x="8" y="12"/>
                  </a:lnTo>
                  <a:lnTo>
                    <a:pt x="8" y="11"/>
                  </a:lnTo>
                  <a:lnTo>
                    <a:pt x="7" y="10"/>
                  </a:lnTo>
                  <a:lnTo>
                    <a:pt x="7" y="8"/>
                  </a:lnTo>
                  <a:lnTo>
                    <a:pt x="7" y="6"/>
                  </a:lnTo>
                  <a:lnTo>
                    <a:pt x="6" y="4"/>
                  </a:lnTo>
                  <a:lnTo>
                    <a:pt x="6" y="2"/>
                  </a:lnTo>
                  <a:lnTo>
                    <a:pt x="5" y="1"/>
                  </a:lnTo>
                  <a:lnTo>
                    <a:pt x="3" y="0"/>
                  </a:lnTo>
                </a:path>
              </a:pathLst>
            </a:custGeom>
            <a:solidFill>
              <a:srgbClr val="000000"/>
            </a:solidFill>
            <a:ln w="12700" cap="rnd">
              <a:noFill/>
              <a:round/>
              <a:headEnd/>
              <a:tailEnd/>
            </a:ln>
          </p:spPr>
          <p:txBody>
            <a:bodyPr/>
            <a:lstStyle/>
            <a:p>
              <a:endParaRPr lang="en-US">
                <a:solidFill>
                  <a:srgbClr val="000000"/>
                </a:solidFill>
              </a:endParaRPr>
            </a:p>
          </p:txBody>
        </p:sp>
        <p:sp>
          <p:nvSpPr>
            <p:cNvPr id="28867" name="Freeform 771"/>
            <p:cNvSpPr>
              <a:spLocks/>
            </p:cNvSpPr>
            <p:nvPr/>
          </p:nvSpPr>
          <p:spPr bwMode="auto">
            <a:xfrm>
              <a:off x="5002" y="2335"/>
              <a:ext cx="15" cy="19"/>
            </a:xfrm>
            <a:custGeom>
              <a:avLst/>
              <a:gdLst>
                <a:gd name="T0" fmla="*/ 5 w 15"/>
                <a:gd name="T1" fmla="*/ 0 h 19"/>
                <a:gd name="T2" fmla="*/ 5 w 15"/>
                <a:gd name="T3" fmla="*/ 0 h 19"/>
                <a:gd name="T4" fmla="*/ 4 w 15"/>
                <a:gd name="T5" fmla="*/ 0 h 19"/>
                <a:gd name="T6" fmla="*/ 3 w 15"/>
                <a:gd name="T7" fmla="*/ 0 h 19"/>
                <a:gd name="T8" fmla="*/ 2 w 15"/>
                <a:gd name="T9" fmla="*/ 1 h 19"/>
                <a:gd name="T10" fmla="*/ 1 w 15"/>
                <a:gd name="T11" fmla="*/ 2 h 19"/>
                <a:gd name="T12" fmla="*/ 6 w 15"/>
                <a:gd name="T13" fmla="*/ 2 h 19"/>
                <a:gd name="T14" fmla="*/ 7 w 15"/>
                <a:gd name="T15" fmla="*/ 2 h 19"/>
                <a:gd name="T16" fmla="*/ 4 w 15"/>
                <a:gd name="T17" fmla="*/ 2 h 19"/>
                <a:gd name="T18" fmla="*/ 3 w 15"/>
                <a:gd name="T19" fmla="*/ 7 h 19"/>
                <a:gd name="T20" fmla="*/ 3 w 15"/>
                <a:gd name="T21" fmla="*/ 7 h 19"/>
                <a:gd name="T22" fmla="*/ 3 w 15"/>
                <a:gd name="T23" fmla="*/ 8 h 19"/>
                <a:gd name="T24" fmla="*/ 3 w 15"/>
                <a:gd name="T25" fmla="*/ 9 h 19"/>
                <a:gd name="T26" fmla="*/ 2 w 15"/>
                <a:gd name="T27" fmla="*/ 11 h 19"/>
                <a:gd name="T28" fmla="*/ 2 w 15"/>
                <a:gd name="T29" fmla="*/ 12 h 19"/>
                <a:gd name="T30" fmla="*/ 1 w 15"/>
                <a:gd name="T31" fmla="*/ 15 h 19"/>
                <a:gd name="T32" fmla="*/ 0 w 15"/>
                <a:gd name="T33" fmla="*/ 16 h 19"/>
                <a:gd name="T34" fmla="*/ 1 w 15"/>
                <a:gd name="T35" fmla="*/ 16 h 19"/>
                <a:gd name="T36" fmla="*/ 2 w 15"/>
                <a:gd name="T37" fmla="*/ 16 h 19"/>
                <a:gd name="T38" fmla="*/ 3 w 15"/>
                <a:gd name="T39" fmla="*/ 15 h 19"/>
                <a:gd name="T40" fmla="*/ 3 w 15"/>
                <a:gd name="T41" fmla="*/ 16 h 19"/>
                <a:gd name="T42" fmla="*/ 3 w 15"/>
                <a:gd name="T43" fmla="*/ 16 h 19"/>
                <a:gd name="T44" fmla="*/ 4 w 15"/>
                <a:gd name="T45" fmla="*/ 16 h 19"/>
                <a:gd name="T46" fmla="*/ 4 w 15"/>
                <a:gd name="T47" fmla="*/ 17 h 19"/>
                <a:gd name="T48" fmla="*/ 5 w 15"/>
                <a:gd name="T49" fmla="*/ 16 h 19"/>
                <a:gd name="T50" fmla="*/ 6 w 15"/>
                <a:gd name="T51" fmla="*/ 16 h 19"/>
                <a:gd name="T52" fmla="*/ 6 w 15"/>
                <a:gd name="T53" fmla="*/ 15 h 19"/>
                <a:gd name="T54" fmla="*/ 7 w 15"/>
                <a:gd name="T55" fmla="*/ 16 h 19"/>
                <a:gd name="T56" fmla="*/ 7 w 15"/>
                <a:gd name="T57" fmla="*/ 16 h 19"/>
                <a:gd name="T58" fmla="*/ 8 w 15"/>
                <a:gd name="T59" fmla="*/ 17 h 19"/>
                <a:gd name="T60" fmla="*/ 9 w 15"/>
                <a:gd name="T61" fmla="*/ 18 h 19"/>
                <a:gd name="T62" fmla="*/ 9 w 15"/>
                <a:gd name="T63" fmla="*/ 17 h 19"/>
                <a:gd name="T64" fmla="*/ 10 w 15"/>
                <a:gd name="T65" fmla="*/ 16 h 19"/>
                <a:gd name="T66" fmla="*/ 11 w 15"/>
                <a:gd name="T67" fmla="*/ 16 h 19"/>
                <a:gd name="T68" fmla="*/ 11 w 15"/>
                <a:gd name="T69" fmla="*/ 15 h 19"/>
                <a:gd name="T70" fmla="*/ 11 w 15"/>
                <a:gd name="T71" fmla="*/ 16 h 19"/>
                <a:gd name="T72" fmla="*/ 12 w 15"/>
                <a:gd name="T73" fmla="*/ 16 h 19"/>
                <a:gd name="T74" fmla="*/ 12 w 15"/>
                <a:gd name="T75" fmla="*/ 17 h 19"/>
                <a:gd name="T76" fmla="*/ 14 w 15"/>
                <a:gd name="T77" fmla="*/ 17 h 19"/>
                <a:gd name="T78" fmla="*/ 14 w 15"/>
                <a:gd name="T79" fmla="*/ 16 h 19"/>
                <a:gd name="T80" fmla="*/ 13 w 15"/>
                <a:gd name="T81" fmla="*/ 16 h 19"/>
                <a:gd name="T82" fmla="*/ 12 w 15"/>
                <a:gd name="T83" fmla="*/ 14 h 19"/>
                <a:gd name="T84" fmla="*/ 12 w 15"/>
                <a:gd name="T85" fmla="*/ 11 h 19"/>
                <a:gd name="T86" fmla="*/ 11 w 15"/>
                <a:gd name="T87" fmla="*/ 8 h 19"/>
                <a:gd name="T88" fmla="*/ 11 w 15"/>
                <a:gd name="T89" fmla="*/ 6 h 19"/>
                <a:gd name="T90" fmla="*/ 10 w 15"/>
                <a:gd name="T91" fmla="*/ 2 h 19"/>
                <a:gd name="T92" fmla="*/ 8 w 15"/>
                <a:gd name="T93" fmla="*/ 1 h 19"/>
                <a:gd name="T94" fmla="*/ 5 w 15"/>
                <a:gd name="T95" fmla="*/ 0 h 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
                <a:gd name="T145" fmla="*/ 0 h 19"/>
                <a:gd name="T146" fmla="*/ 15 w 15"/>
                <a:gd name="T147" fmla="*/ 19 h 1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 h="19">
                  <a:moveTo>
                    <a:pt x="5" y="0"/>
                  </a:moveTo>
                  <a:lnTo>
                    <a:pt x="5" y="0"/>
                  </a:lnTo>
                  <a:lnTo>
                    <a:pt x="4" y="0"/>
                  </a:lnTo>
                  <a:lnTo>
                    <a:pt x="3" y="0"/>
                  </a:lnTo>
                  <a:lnTo>
                    <a:pt x="2" y="1"/>
                  </a:lnTo>
                  <a:lnTo>
                    <a:pt x="1" y="2"/>
                  </a:lnTo>
                  <a:lnTo>
                    <a:pt x="6" y="2"/>
                  </a:lnTo>
                  <a:lnTo>
                    <a:pt x="7" y="2"/>
                  </a:lnTo>
                  <a:lnTo>
                    <a:pt x="4" y="2"/>
                  </a:lnTo>
                  <a:lnTo>
                    <a:pt x="3" y="7"/>
                  </a:lnTo>
                  <a:lnTo>
                    <a:pt x="3" y="8"/>
                  </a:lnTo>
                  <a:lnTo>
                    <a:pt x="3" y="9"/>
                  </a:lnTo>
                  <a:lnTo>
                    <a:pt x="2" y="11"/>
                  </a:lnTo>
                  <a:lnTo>
                    <a:pt x="2" y="12"/>
                  </a:lnTo>
                  <a:lnTo>
                    <a:pt x="1" y="15"/>
                  </a:lnTo>
                  <a:lnTo>
                    <a:pt x="0" y="16"/>
                  </a:lnTo>
                  <a:lnTo>
                    <a:pt x="1" y="16"/>
                  </a:lnTo>
                  <a:lnTo>
                    <a:pt x="2" y="16"/>
                  </a:lnTo>
                  <a:lnTo>
                    <a:pt x="3" y="15"/>
                  </a:lnTo>
                  <a:lnTo>
                    <a:pt x="3" y="16"/>
                  </a:lnTo>
                  <a:lnTo>
                    <a:pt x="4" y="16"/>
                  </a:lnTo>
                  <a:lnTo>
                    <a:pt x="4" y="17"/>
                  </a:lnTo>
                  <a:lnTo>
                    <a:pt x="5" y="16"/>
                  </a:lnTo>
                  <a:lnTo>
                    <a:pt x="6" y="16"/>
                  </a:lnTo>
                  <a:lnTo>
                    <a:pt x="6" y="15"/>
                  </a:lnTo>
                  <a:lnTo>
                    <a:pt x="7" y="16"/>
                  </a:lnTo>
                  <a:lnTo>
                    <a:pt x="8" y="17"/>
                  </a:lnTo>
                  <a:lnTo>
                    <a:pt x="9" y="18"/>
                  </a:lnTo>
                  <a:lnTo>
                    <a:pt x="9" y="17"/>
                  </a:lnTo>
                  <a:lnTo>
                    <a:pt x="10" y="16"/>
                  </a:lnTo>
                  <a:lnTo>
                    <a:pt x="11" y="16"/>
                  </a:lnTo>
                  <a:lnTo>
                    <a:pt x="11" y="15"/>
                  </a:lnTo>
                  <a:lnTo>
                    <a:pt x="11" y="16"/>
                  </a:lnTo>
                  <a:lnTo>
                    <a:pt x="12" y="16"/>
                  </a:lnTo>
                  <a:lnTo>
                    <a:pt x="12" y="17"/>
                  </a:lnTo>
                  <a:lnTo>
                    <a:pt x="14" y="17"/>
                  </a:lnTo>
                  <a:lnTo>
                    <a:pt x="14" y="16"/>
                  </a:lnTo>
                  <a:lnTo>
                    <a:pt x="13" y="16"/>
                  </a:lnTo>
                  <a:lnTo>
                    <a:pt x="12" y="14"/>
                  </a:lnTo>
                  <a:lnTo>
                    <a:pt x="12" y="11"/>
                  </a:lnTo>
                  <a:lnTo>
                    <a:pt x="11" y="8"/>
                  </a:lnTo>
                  <a:lnTo>
                    <a:pt x="11" y="6"/>
                  </a:lnTo>
                  <a:lnTo>
                    <a:pt x="10" y="2"/>
                  </a:lnTo>
                  <a:lnTo>
                    <a:pt x="8" y="1"/>
                  </a:lnTo>
                  <a:lnTo>
                    <a:pt x="5" y="0"/>
                  </a:lnTo>
                </a:path>
              </a:pathLst>
            </a:custGeom>
            <a:noFill/>
            <a:ln w="12700" cap="rnd">
              <a:solidFill>
                <a:srgbClr val="000000"/>
              </a:solidFill>
              <a:round/>
              <a:headEnd/>
              <a:tailEnd/>
            </a:ln>
          </p:spPr>
          <p:txBody>
            <a:bodyPr/>
            <a:lstStyle/>
            <a:p>
              <a:endParaRPr lang="en-US">
                <a:solidFill>
                  <a:srgbClr val="000000"/>
                </a:solidFill>
              </a:endParaRPr>
            </a:p>
          </p:txBody>
        </p:sp>
        <p:sp>
          <p:nvSpPr>
            <p:cNvPr id="28868" name="Freeform 772"/>
            <p:cNvSpPr>
              <a:spLocks/>
            </p:cNvSpPr>
            <p:nvPr/>
          </p:nvSpPr>
          <p:spPr bwMode="auto">
            <a:xfrm>
              <a:off x="4997" y="2337"/>
              <a:ext cx="6" cy="2"/>
            </a:xfrm>
            <a:custGeom>
              <a:avLst/>
              <a:gdLst>
                <a:gd name="T0" fmla="*/ 0 w 6"/>
                <a:gd name="T1" fmla="*/ 1 h 2"/>
                <a:gd name="T2" fmla="*/ 0 w 6"/>
                <a:gd name="T3" fmla="*/ 1 h 2"/>
                <a:gd name="T4" fmla="*/ 0 w 6"/>
                <a:gd name="T5" fmla="*/ 0 h 2"/>
                <a:gd name="T6" fmla="*/ 1 w 6"/>
                <a:gd name="T7" fmla="*/ 0 h 2"/>
                <a:gd name="T8" fmla="*/ 2 w 6"/>
                <a:gd name="T9" fmla="*/ 0 h 2"/>
                <a:gd name="T10" fmla="*/ 4 w 6"/>
                <a:gd name="T11" fmla="*/ 0 h 2"/>
                <a:gd name="T12" fmla="*/ 5 w 6"/>
                <a:gd name="T13" fmla="*/ 0 h 2"/>
                <a:gd name="T14" fmla="*/ 5 w 6"/>
                <a:gd name="T15" fmla="*/ 0 h 2"/>
                <a:gd name="T16" fmla="*/ 5 w 6"/>
                <a:gd name="T17" fmla="*/ 1 h 2"/>
                <a:gd name="T18" fmla="*/ 5 w 6"/>
                <a:gd name="T19" fmla="*/ 1 h 2"/>
                <a:gd name="T20" fmla="*/ 4 w 6"/>
                <a:gd name="T21" fmla="*/ 1 h 2"/>
                <a:gd name="T22" fmla="*/ 3 w 6"/>
                <a:gd name="T23" fmla="*/ 1 h 2"/>
                <a:gd name="T24" fmla="*/ 2 w 6"/>
                <a:gd name="T25" fmla="*/ 1 h 2"/>
                <a:gd name="T26" fmla="*/ 2 w 6"/>
                <a:gd name="T27" fmla="*/ 1 h 2"/>
                <a:gd name="T28" fmla="*/ 1 w 6"/>
                <a:gd name="T29" fmla="*/ 1 h 2"/>
                <a:gd name="T30" fmla="*/ 0 w 6"/>
                <a:gd name="T31" fmla="*/ 1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
                <a:gd name="T49" fmla="*/ 0 h 2"/>
                <a:gd name="T50" fmla="*/ 6 w 6"/>
                <a:gd name="T51" fmla="*/ 2 h 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 h="2">
                  <a:moveTo>
                    <a:pt x="0" y="1"/>
                  </a:moveTo>
                  <a:lnTo>
                    <a:pt x="0" y="1"/>
                  </a:lnTo>
                  <a:lnTo>
                    <a:pt x="0" y="0"/>
                  </a:lnTo>
                  <a:lnTo>
                    <a:pt x="1" y="0"/>
                  </a:lnTo>
                  <a:lnTo>
                    <a:pt x="2" y="0"/>
                  </a:lnTo>
                  <a:lnTo>
                    <a:pt x="4" y="0"/>
                  </a:lnTo>
                  <a:lnTo>
                    <a:pt x="5" y="0"/>
                  </a:lnTo>
                  <a:lnTo>
                    <a:pt x="5" y="1"/>
                  </a:lnTo>
                  <a:lnTo>
                    <a:pt x="4" y="1"/>
                  </a:lnTo>
                  <a:lnTo>
                    <a:pt x="3" y="1"/>
                  </a:lnTo>
                  <a:lnTo>
                    <a:pt x="2" y="1"/>
                  </a:lnTo>
                  <a:lnTo>
                    <a:pt x="1" y="1"/>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69" name="Freeform 773"/>
            <p:cNvSpPr>
              <a:spLocks/>
            </p:cNvSpPr>
            <p:nvPr/>
          </p:nvSpPr>
          <p:spPr bwMode="auto">
            <a:xfrm>
              <a:off x="4997" y="2337"/>
              <a:ext cx="11" cy="7"/>
            </a:xfrm>
            <a:custGeom>
              <a:avLst/>
              <a:gdLst>
                <a:gd name="T0" fmla="*/ 1 w 11"/>
                <a:gd name="T1" fmla="*/ 6 h 7"/>
                <a:gd name="T2" fmla="*/ 1 w 11"/>
                <a:gd name="T3" fmla="*/ 6 h 7"/>
                <a:gd name="T4" fmla="*/ 0 w 11"/>
                <a:gd name="T5" fmla="*/ 5 h 7"/>
                <a:gd name="T6" fmla="*/ 1 w 11"/>
                <a:gd name="T7" fmla="*/ 3 h 7"/>
                <a:gd name="T8" fmla="*/ 2 w 11"/>
                <a:gd name="T9" fmla="*/ 1 h 7"/>
                <a:gd name="T10" fmla="*/ 5 w 11"/>
                <a:gd name="T11" fmla="*/ 0 h 7"/>
                <a:gd name="T12" fmla="*/ 8 w 11"/>
                <a:gd name="T13" fmla="*/ 0 h 7"/>
                <a:gd name="T14" fmla="*/ 10 w 11"/>
                <a:gd name="T15" fmla="*/ 2 h 7"/>
                <a:gd name="T16" fmla="*/ 10 w 11"/>
                <a:gd name="T17" fmla="*/ 3 h 7"/>
                <a:gd name="T18" fmla="*/ 10 w 11"/>
                <a:gd name="T19" fmla="*/ 3 h 7"/>
                <a:gd name="T20" fmla="*/ 9 w 11"/>
                <a:gd name="T21" fmla="*/ 3 h 7"/>
                <a:gd name="T22" fmla="*/ 8 w 11"/>
                <a:gd name="T23" fmla="*/ 3 h 7"/>
                <a:gd name="T24" fmla="*/ 5 w 11"/>
                <a:gd name="T25" fmla="*/ 3 h 7"/>
                <a:gd name="T26" fmla="*/ 5 w 11"/>
                <a:gd name="T27" fmla="*/ 3 h 7"/>
                <a:gd name="T28" fmla="*/ 3 w 11"/>
                <a:gd name="T29" fmla="*/ 4 h 7"/>
                <a:gd name="T30" fmla="*/ 2 w 11"/>
                <a:gd name="T31" fmla="*/ 5 h 7"/>
                <a:gd name="T32" fmla="*/ 1 w 11"/>
                <a:gd name="T33" fmla="*/ 6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7"/>
                <a:gd name="T53" fmla="*/ 11 w 11"/>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7">
                  <a:moveTo>
                    <a:pt x="1" y="6"/>
                  </a:moveTo>
                  <a:lnTo>
                    <a:pt x="1" y="6"/>
                  </a:lnTo>
                  <a:lnTo>
                    <a:pt x="0" y="5"/>
                  </a:lnTo>
                  <a:lnTo>
                    <a:pt x="1" y="3"/>
                  </a:lnTo>
                  <a:lnTo>
                    <a:pt x="2" y="1"/>
                  </a:lnTo>
                  <a:lnTo>
                    <a:pt x="5" y="0"/>
                  </a:lnTo>
                  <a:lnTo>
                    <a:pt x="8" y="0"/>
                  </a:lnTo>
                  <a:lnTo>
                    <a:pt x="10" y="2"/>
                  </a:lnTo>
                  <a:lnTo>
                    <a:pt x="10" y="3"/>
                  </a:lnTo>
                  <a:lnTo>
                    <a:pt x="9" y="3"/>
                  </a:lnTo>
                  <a:lnTo>
                    <a:pt x="8" y="3"/>
                  </a:lnTo>
                  <a:lnTo>
                    <a:pt x="5" y="3"/>
                  </a:lnTo>
                  <a:lnTo>
                    <a:pt x="3" y="4"/>
                  </a:lnTo>
                  <a:lnTo>
                    <a:pt x="2" y="5"/>
                  </a:lnTo>
                  <a:lnTo>
                    <a:pt x="1" y="6"/>
                  </a:lnTo>
                </a:path>
              </a:pathLst>
            </a:custGeom>
            <a:noFill/>
            <a:ln w="12700" cap="rnd">
              <a:solidFill>
                <a:srgbClr val="000000"/>
              </a:solidFill>
              <a:round/>
              <a:headEnd/>
              <a:tailEnd/>
            </a:ln>
          </p:spPr>
          <p:txBody>
            <a:bodyPr/>
            <a:lstStyle/>
            <a:p>
              <a:endParaRPr lang="en-US">
                <a:solidFill>
                  <a:srgbClr val="000000"/>
                </a:solidFill>
              </a:endParaRPr>
            </a:p>
          </p:txBody>
        </p:sp>
        <p:sp>
          <p:nvSpPr>
            <p:cNvPr id="28870" name="Freeform 774"/>
            <p:cNvSpPr>
              <a:spLocks/>
            </p:cNvSpPr>
            <p:nvPr/>
          </p:nvSpPr>
          <p:spPr bwMode="auto">
            <a:xfrm>
              <a:off x="4999" y="2336"/>
              <a:ext cx="2" cy="3"/>
            </a:xfrm>
            <a:custGeom>
              <a:avLst/>
              <a:gdLst>
                <a:gd name="T0" fmla="*/ 0 w 2"/>
                <a:gd name="T1" fmla="*/ 0 h 3"/>
                <a:gd name="T2" fmla="*/ 1 w 2"/>
                <a:gd name="T3" fmla="*/ 0 h 3"/>
                <a:gd name="T4" fmla="*/ 1 w 2"/>
                <a:gd name="T5" fmla="*/ 1 h 3"/>
                <a:gd name="T6" fmla="*/ 1 w 2"/>
                <a:gd name="T7" fmla="*/ 1 h 3"/>
                <a:gd name="T8" fmla="*/ 1 w 2"/>
                <a:gd name="T9" fmla="*/ 2 h 3"/>
                <a:gd name="T10" fmla="*/ 1 w 2"/>
                <a:gd name="T11" fmla="*/ 2 h 3"/>
                <a:gd name="T12" fmla="*/ 0 w 2"/>
                <a:gd name="T13" fmla="*/ 2 h 3"/>
                <a:gd name="T14" fmla="*/ 0 w 2"/>
                <a:gd name="T15" fmla="*/ 1 h 3"/>
                <a:gd name="T16" fmla="*/ 0 w 2"/>
                <a:gd name="T17" fmla="*/ 1 h 3"/>
                <a:gd name="T18" fmla="*/ 0 w 2"/>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3"/>
                <a:gd name="T32" fmla="*/ 2 w 2"/>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3">
                  <a:moveTo>
                    <a:pt x="0" y="0"/>
                  </a:moveTo>
                  <a:lnTo>
                    <a:pt x="1" y="0"/>
                  </a:lnTo>
                  <a:lnTo>
                    <a:pt x="1" y="1"/>
                  </a:lnTo>
                  <a:lnTo>
                    <a:pt x="1" y="2"/>
                  </a:lnTo>
                  <a:lnTo>
                    <a:pt x="0" y="2"/>
                  </a:lnTo>
                  <a:lnTo>
                    <a:pt x="0" y="1"/>
                  </a:lnTo>
                  <a:lnTo>
                    <a:pt x="0" y="0"/>
                  </a:lnTo>
                </a:path>
              </a:pathLst>
            </a:custGeom>
            <a:solidFill>
              <a:srgbClr val="000000"/>
            </a:solidFill>
            <a:ln w="12700" cap="rnd">
              <a:noFill/>
              <a:round/>
              <a:headEnd/>
              <a:tailEnd/>
            </a:ln>
          </p:spPr>
          <p:txBody>
            <a:bodyPr/>
            <a:lstStyle/>
            <a:p>
              <a:endParaRPr lang="en-US">
                <a:solidFill>
                  <a:srgbClr val="000000"/>
                </a:solidFill>
              </a:endParaRPr>
            </a:p>
          </p:txBody>
        </p:sp>
        <p:sp>
          <p:nvSpPr>
            <p:cNvPr id="28871" name="Freeform 775"/>
            <p:cNvSpPr>
              <a:spLocks/>
            </p:cNvSpPr>
            <p:nvPr/>
          </p:nvSpPr>
          <p:spPr bwMode="auto">
            <a:xfrm>
              <a:off x="4999" y="2338"/>
              <a:ext cx="7" cy="4"/>
            </a:xfrm>
            <a:custGeom>
              <a:avLst/>
              <a:gdLst>
                <a:gd name="T0" fmla="*/ 0 w 7"/>
                <a:gd name="T1" fmla="*/ 3 h 4"/>
                <a:gd name="T2" fmla="*/ 6 w 7"/>
                <a:gd name="T3" fmla="*/ 3 h 4"/>
                <a:gd name="T4" fmla="*/ 6 w 7"/>
                <a:gd name="T5" fmla="*/ 1 h 4"/>
                <a:gd name="T6" fmla="*/ 5 w 7"/>
                <a:gd name="T7" fmla="*/ 1 h 4"/>
                <a:gd name="T8" fmla="*/ 5 w 7"/>
                <a:gd name="T9" fmla="*/ 0 h 4"/>
                <a:gd name="T10" fmla="*/ 3 w 7"/>
                <a:gd name="T11" fmla="*/ 0 h 4"/>
                <a:gd name="T12" fmla="*/ 2 w 7"/>
                <a:gd name="T13" fmla="*/ 0 h 4"/>
                <a:gd name="T14" fmla="*/ 1 w 7"/>
                <a:gd name="T15" fmla="*/ 1 h 4"/>
                <a:gd name="T16" fmla="*/ 0 w 7"/>
                <a:gd name="T17" fmla="*/ 1 h 4"/>
                <a:gd name="T18" fmla="*/ 0 w 7"/>
                <a:gd name="T19" fmla="*/ 3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
                <a:gd name="T32" fmla="*/ 7 w 7"/>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
                  <a:moveTo>
                    <a:pt x="0" y="3"/>
                  </a:moveTo>
                  <a:lnTo>
                    <a:pt x="6" y="3"/>
                  </a:lnTo>
                  <a:lnTo>
                    <a:pt x="6" y="1"/>
                  </a:lnTo>
                  <a:lnTo>
                    <a:pt x="5" y="1"/>
                  </a:lnTo>
                  <a:lnTo>
                    <a:pt x="5" y="0"/>
                  </a:lnTo>
                  <a:lnTo>
                    <a:pt x="3" y="0"/>
                  </a:lnTo>
                  <a:lnTo>
                    <a:pt x="2" y="0"/>
                  </a:lnTo>
                  <a:lnTo>
                    <a:pt x="1" y="1"/>
                  </a:lnTo>
                  <a:lnTo>
                    <a:pt x="0" y="1"/>
                  </a:lnTo>
                  <a:lnTo>
                    <a:pt x="0" y="3"/>
                  </a:lnTo>
                </a:path>
              </a:pathLst>
            </a:custGeom>
            <a:noFill/>
            <a:ln w="12700" cap="rnd">
              <a:solidFill>
                <a:srgbClr val="000000"/>
              </a:solidFill>
              <a:round/>
              <a:headEnd/>
              <a:tailEnd/>
            </a:ln>
          </p:spPr>
          <p:txBody>
            <a:bodyPr/>
            <a:lstStyle/>
            <a:p>
              <a:endParaRPr lang="en-US">
                <a:solidFill>
                  <a:srgbClr val="000000"/>
                </a:solidFill>
              </a:endParaRPr>
            </a:p>
          </p:txBody>
        </p:sp>
        <p:sp>
          <p:nvSpPr>
            <p:cNvPr id="28872" name="Freeform 776"/>
            <p:cNvSpPr>
              <a:spLocks/>
            </p:cNvSpPr>
            <p:nvPr/>
          </p:nvSpPr>
          <p:spPr bwMode="auto">
            <a:xfrm>
              <a:off x="5005" y="2352"/>
              <a:ext cx="2" cy="2"/>
            </a:xfrm>
            <a:custGeom>
              <a:avLst/>
              <a:gdLst>
                <a:gd name="T0" fmla="*/ 0 w 2"/>
                <a:gd name="T1" fmla="*/ 1 h 2"/>
                <a:gd name="T2" fmla="*/ 0 w 2"/>
                <a:gd name="T3" fmla="*/ 1 h 2"/>
                <a:gd name="T4" fmla="*/ 0 w 2"/>
                <a:gd name="T5" fmla="*/ 0 h 2"/>
                <a:gd name="T6" fmla="*/ 0 w 2"/>
                <a:gd name="T7" fmla="*/ 0 h 2"/>
                <a:gd name="T8" fmla="*/ 0 w 2"/>
                <a:gd name="T9" fmla="*/ 0 h 2"/>
                <a:gd name="T10" fmla="*/ 1 w 2"/>
                <a:gd name="T11" fmla="*/ 0 h 2"/>
                <a:gd name="T12" fmla="*/ 1 w 2"/>
                <a:gd name="T13" fmla="*/ 0 h 2"/>
                <a:gd name="T14" fmla="*/ 1 w 2"/>
                <a:gd name="T15" fmla="*/ 1 h 2"/>
                <a:gd name="T16" fmla="*/ 1 w 2"/>
                <a:gd name="T17" fmla="*/ 1 h 2"/>
                <a:gd name="T18" fmla="*/ 1 w 2"/>
                <a:gd name="T19" fmla="*/ 1 h 2"/>
                <a:gd name="T20" fmla="*/ 0 w 2"/>
                <a:gd name="T21" fmla="*/ 1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2"/>
                <a:gd name="T35" fmla="*/ 2 w 2"/>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2">
                  <a:moveTo>
                    <a:pt x="0" y="1"/>
                  </a:moveTo>
                  <a:lnTo>
                    <a:pt x="0" y="1"/>
                  </a:lnTo>
                  <a:lnTo>
                    <a:pt x="0" y="0"/>
                  </a:lnTo>
                  <a:lnTo>
                    <a:pt x="1" y="0"/>
                  </a:lnTo>
                  <a:lnTo>
                    <a:pt x="1" y="1"/>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73" name="Freeform 777"/>
            <p:cNvSpPr>
              <a:spLocks/>
            </p:cNvSpPr>
            <p:nvPr/>
          </p:nvSpPr>
          <p:spPr bwMode="auto">
            <a:xfrm>
              <a:off x="5006" y="2353"/>
              <a:ext cx="5" cy="5"/>
            </a:xfrm>
            <a:custGeom>
              <a:avLst/>
              <a:gdLst>
                <a:gd name="T0" fmla="*/ 2 w 5"/>
                <a:gd name="T1" fmla="*/ 0 h 5"/>
                <a:gd name="T2" fmla="*/ 4 w 5"/>
                <a:gd name="T3" fmla="*/ 2 h 5"/>
                <a:gd name="T4" fmla="*/ 4 w 5"/>
                <a:gd name="T5" fmla="*/ 2 h 5"/>
                <a:gd name="T6" fmla="*/ 3 w 5"/>
                <a:gd name="T7" fmla="*/ 3 h 5"/>
                <a:gd name="T8" fmla="*/ 2 w 5"/>
                <a:gd name="T9" fmla="*/ 4 h 5"/>
                <a:gd name="T10" fmla="*/ 1 w 5"/>
                <a:gd name="T11" fmla="*/ 4 h 5"/>
                <a:gd name="T12" fmla="*/ 1 w 5"/>
                <a:gd name="T13" fmla="*/ 3 h 5"/>
                <a:gd name="T14" fmla="*/ 0 w 5"/>
                <a:gd name="T15" fmla="*/ 2 h 5"/>
                <a:gd name="T16" fmla="*/ 1 w 5"/>
                <a:gd name="T17" fmla="*/ 1 h 5"/>
                <a:gd name="T18" fmla="*/ 1 w 5"/>
                <a:gd name="T19" fmla="*/ 0 h 5"/>
                <a:gd name="T20" fmla="*/ 2 w 5"/>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5"/>
                <a:gd name="T35" fmla="*/ 5 w 5"/>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5">
                  <a:moveTo>
                    <a:pt x="2" y="0"/>
                  </a:moveTo>
                  <a:lnTo>
                    <a:pt x="4" y="2"/>
                  </a:lnTo>
                  <a:lnTo>
                    <a:pt x="3" y="3"/>
                  </a:lnTo>
                  <a:lnTo>
                    <a:pt x="2" y="4"/>
                  </a:lnTo>
                  <a:lnTo>
                    <a:pt x="1" y="4"/>
                  </a:lnTo>
                  <a:lnTo>
                    <a:pt x="1" y="3"/>
                  </a:lnTo>
                  <a:lnTo>
                    <a:pt x="0" y="2"/>
                  </a:lnTo>
                  <a:lnTo>
                    <a:pt x="1" y="1"/>
                  </a:lnTo>
                  <a:lnTo>
                    <a:pt x="1" y="0"/>
                  </a:lnTo>
                  <a:lnTo>
                    <a:pt x="2" y="0"/>
                  </a:lnTo>
                </a:path>
              </a:pathLst>
            </a:custGeom>
            <a:noFill/>
            <a:ln w="12700" cap="rnd">
              <a:solidFill>
                <a:srgbClr val="000000"/>
              </a:solidFill>
              <a:round/>
              <a:headEnd/>
              <a:tailEnd/>
            </a:ln>
          </p:spPr>
          <p:txBody>
            <a:bodyPr/>
            <a:lstStyle/>
            <a:p>
              <a:endParaRPr lang="en-US">
                <a:solidFill>
                  <a:srgbClr val="000000"/>
                </a:solidFill>
              </a:endParaRPr>
            </a:p>
          </p:txBody>
        </p:sp>
        <p:sp>
          <p:nvSpPr>
            <p:cNvPr id="28874" name="Freeform 778"/>
            <p:cNvSpPr>
              <a:spLocks/>
            </p:cNvSpPr>
            <p:nvPr/>
          </p:nvSpPr>
          <p:spPr bwMode="auto">
            <a:xfrm>
              <a:off x="5000" y="2352"/>
              <a:ext cx="1" cy="2"/>
            </a:xfrm>
            <a:custGeom>
              <a:avLst/>
              <a:gdLst>
                <a:gd name="T0" fmla="*/ 0 w 1"/>
                <a:gd name="T1" fmla="*/ 1 h 2"/>
                <a:gd name="T2" fmla="*/ 0 w 1"/>
                <a:gd name="T3" fmla="*/ 1 h 2"/>
                <a:gd name="T4" fmla="*/ 0 w 1"/>
                <a:gd name="T5" fmla="*/ 0 h 2"/>
                <a:gd name="T6" fmla="*/ 0 w 1"/>
                <a:gd name="T7" fmla="*/ 0 h 2"/>
                <a:gd name="T8" fmla="*/ 0 w 1"/>
                <a:gd name="T9" fmla="*/ 0 h 2"/>
                <a:gd name="T10" fmla="*/ 0 w 1"/>
                <a:gd name="T11" fmla="*/ 0 h 2"/>
                <a:gd name="T12" fmla="*/ 0 w 1"/>
                <a:gd name="T13" fmla="*/ 0 h 2"/>
                <a:gd name="T14" fmla="*/ 0 w 1"/>
                <a:gd name="T15" fmla="*/ 1 h 2"/>
                <a:gd name="T16" fmla="*/ 0 w 1"/>
                <a:gd name="T17" fmla="*/ 1 h 2"/>
                <a:gd name="T18" fmla="*/ 0 w 1"/>
                <a:gd name="T19" fmla="*/ 1 h 2"/>
                <a:gd name="T20" fmla="*/ 0 w 1"/>
                <a:gd name="T21" fmla="*/ 1 h 2"/>
                <a:gd name="T22" fmla="*/ 0 w 1"/>
                <a:gd name="T23" fmla="*/ 1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2"/>
                <a:gd name="T38" fmla="*/ 1 w 1"/>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2">
                  <a:moveTo>
                    <a:pt x="0" y="1"/>
                  </a:moveTo>
                  <a:lnTo>
                    <a:pt x="0" y="1"/>
                  </a:lnTo>
                  <a:lnTo>
                    <a:pt x="0"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75" name="Freeform 779"/>
            <p:cNvSpPr>
              <a:spLocks/>
            </p:cNvSpPr>
            <p:nvPr/>
          </p:nvSpPr>
          <p:spPr bwMode="auto">
            <a:xfrm>
              <a:off x="5000" y="2353"/>
              <a:ext cx="6" cy="5"/>
            </a:xfrm>
            <a:custGeom>
              <a:avLst/>
              <a:gdLst>
                <a:gd name="T0" fmla="*/ 3 w 6"/>
                <a:gd name="T1" fmla="*/ 0 h 5"/>
                <a:gd name="T2" fmla="*/ 5 w 6"/>
                <a:gd name="T3" fmla="*/ 2 h 5"/>
                <a:gd name="T4" fmla="*/ 4 w 6"/>
                <a:gd name="T5" fmla="*/ 2 h 5"/>
                <a:gd name="T6" fmla="*/ 4 w 6"/>
                <a:gd name="T7" fmla="*/ 3 h 5"/>
                <a:gd name="T8" fmla="*/ 3 w 6"/>
                <a:gd name="T9" fmla="*/ 4 h 5"/>
                <a:gd name="T10" fmla="*/ 3 w 6"/>
                <a:gd name="T11" fmla="*/ 3 h 5"/>
                <a:gd name="T12" fmla="*/ 1 w 6"/>
                <a:gd name="T13" fmla="*/ 2 h 5"/>
                <a:gd name="T14" fmla="*/ 0 w 6"/>
                <a:gd name="T15" fmla="*/ 2 h 5"/>
                <a:gd name="T16" fmla="*/ 1 w 6"/>
                <a:gd name="T17" fmla="*/ 1 h 5"/>
                <a:gd name="T18" fmla="*/ 2 w 6"/>
                <a:gd name="T19" fmla="*/ 1 h 5"/>
                <a:gd name="T20" fmla="*/ 3 w 6"/>
                <a:gd name="T21" fmla="*/ 0 h 5"/>
                <a:gd name="T22" fmla="*/ 3 w 6"/>
                <a:gd name="T23" fmla="*/ 0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5"/>
                <a:gd name="T38" fmla="*/ 6 w 6"/>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5">
                  <a:moveTo>
                    <a:pt x="3" y="0"/>
                  </a:moveTo>
                  <a:lnTo>
                    <a:pt x="5" y="2"/>
                  </a:lnTo>
                  <a:lnTo>
                    <a:pt x="4" y="2"/>
                  </a:lnTo>
                  <a:lnTo>
                    <a:pt x="4" y="3"/>
                  </a:lnTo>
                  <a:lnTo>
                    <a:pt x="3" y="4"/>
                  </a:lnTo>
                  <a:lnTo>
                    <a:pt x="3" y="3"/>
                  </a:lnTo>
                  <a:lnTo>
                    <a:pt x="1" y="2"/>
                  </a:lnTo>
                  <a:lnTo>
                    <a:pt x="0" y="2"/>
                  </a:lnTo>
                  <a:lnTo>
                    <a:pt x="1" y="1"/>
                  </a:lnTo>
                  <a:lnTo>
                    <a:pt x="2" y="1"/>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876" name="Freeform 780"/>
            <p:cNvSpPr>
              <a:spLocks/>
            </p:cNvSpPr>
            <p:nvPr/>
          </p:nvSpPr>
          <p:spPr bwMode="auto">
            <a:xfrm>
              <a:off x="5010" y="2352"/>
              <a:ext cx="1" cy="2"/>
            </a:xfrm>
            <a:custGeom>
              <a:avLst/>
              <a:gdLst>
                <a:gd name="T0" fmla="*/ 0 w 1"/>
                <a:gd name="T1" fmla="*/ 1 h 2"/>
                <a:gd name="T2" fmla="*/ 0 w 1"/>
                <a:gd name="T3" fmla="*/ 1 h 2"/>
                <a:gd name="T4" fmla="*/ 0 w 1"/>
                <a:gd name="T5" fmla="*/ 1 h 2"/>
                <a:gd name="T6" fmla="*/ 0 w 1"/>
                <a:gd name="T7" fmla="*/ 1 h 2"/>
                <a:gd name="T8" fmla="*/ 0 w 1"/>
                <a:gd name="T9" fmla="*/ 1 h 2"/>
                <a:gd name="T10" fmla="*/ 0 w 1"/>
                <a:gd name="T11" fmla="*/ 0 h 2"/>
                <a:gd name="T12" fmla="*/ 0 w 1"/>
                <a:gd name="T13" fmla="*/ 0 h 2"/>
                <a:gd name="T14" fmla="*/ 0 w 1"/>
                <a:gd name="T15" fmla="*/ 0 h 2"/>
                <a:gd name="T16" fmla="*/ 0 w 1"/>
                <a:gd name="T17" fmla="*/ 0 h 2"/>
                <a:gd name="T18" fmla="*/ 0 w 1"/>
                <a:gd name="T19" fmla="*/ 0 h 2"/>
                <a:gd name="T20" fmla="*/ 0 w 1"/>
                <a:gd name="T21" fmla="*/ 0 h 2"/>
                <a:gd name="T22" fmla="*/ 0 w 1"/>
                <a:gd name="T23" fmla="*/ 1 h 2"/>
                <a:gd name="T24" fmla="*/ 0 w 1"/>
                <a:gd name="T25" fmla="*/ 1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2"/>
                <a:gd name="T41" fmla="*/ 1 w 1"/>
                <a:gd name="T42" fmla="*/ 2 h 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2">
                  <a:moveTo>
                    <a:pt x="0" y="1"/>
                  </a:moveTo>
                  <a:lnTo>
                    <a:pt x="0" y="1"/>
                  </a:lnTo>
                  <a:lnTo>
                    <a:pt x="0" y="0"/>
                  </a:lnTo>
                  <a:lnTo>
                    <a:pt x="0" y="1"/>
                  </a:lnTo>
                </a:path>
              </a:pathLst>
            </a:custGeom>
            <a:solidFill>
              <a:srgbClr val="000000"/>
            </a:solidFill>
            <a:ln w="12700" cap="rnd">
              <a:noFill/>
              <a:round/>
              <a:headEnd/>
              <a:tailEnd/>
            </a:ln>
          </p:spPr>
          <p:txBody>
            <a:bodyPr/>
            <a:lstStyle/>
            <a:p>
              <a:endParaRPr lang="en-US">
                <a:solidFill>
                  <a:srgbClr val="000000"/>
                </a:solidFill>
              </a:endParaRPr>
            </a:p>
          </p:txBody>
        </p:sp>
        <p:sp>
          <p:nvSpPr>
            <p:cNvPr id="28877" name="Freeform 781"/>
            <p:cNvSpPr>
              <a:spLocks/>
            </p:cNvSpPr>
            <p:nvPr/>
          </p:nvSpPr>
          <p:spPr bwMode="auto">
            <a:xfrm>
              <a:off x="5010" y="2353"/>
              <a:ext cx="6" cy="5"/>
            </a:xfrm>
            <a:custGeom>
              <a:avLst/>
              <a:gdLst>
                <a:gd name="T0" fmla="*/ 3 w 6"/>
                <a:gd name="T1" fmla="*/ 0 h 5"/>
                <a:gd name="T2" fmla="*/ 3 w 6"/>
                <a:gd name="T3" fmla="*/ 0 h 5"/>
                <a:gd name="T4" fmla="*/ 3 w 6"/>
                <a:gd name="T5" fmla="*/ 1 h 5"/>
                <a:gd name="T6" fmla="*/ 4 w 6"/>
                <a:gd name="T7" fmla="*/ 1 h 5"/>
                <a:gd name="T8" fmla="*/ 5 w 6"/>
                <a:gd name="T9" fmla="*/ 2 h 5"/>
                <a:gd name="T10" fmla="*/ 4 w 6"/>
                <a:gd name="T11" fmla="*/ 2 h 5"/>
                <a:gd name="T12" fmla="*/ 4 w 6"/>
                <a:gd name="T13" fmla="*/ 3 h 5"/>
                <a:gd name="T14" fmla="*/ 3 w 6"/>
                <a:gd name="T15" fmla="*/ 4 h 5"/>
                <a:gd name="T16" fmla="*/ 2 w 6"/>
                <a:gd name="T17" fmla="*/ 4 h 5"/>
                <a:gd name="T18" fmla="*/ 1 w 6"/>
                <a:gd name="T19" fmla="*/ 3 h 5"/>
                <a:gd name="T20" fmla="*/ 1 w 6"/>
                <a:gd name="T21" fmla="*/ 2 h 5"/>
                <a:gd name="T22" fmla="*/ 0 w 6"/>
                <a:gd name="T23" fmla="*/ 2 h 5"/>
                <a:gd name="T24" fmla="*/ 3 w 6"/>
                <a:gd name="T25" fmla="*/ 0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5"/>
                <a:gd name="T41" fmla="*/ 6 w 6"/>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5">
                  <a:moveTo>
                    <a:pt x="3" y="0"/>
                  </a:moveTo>
                  <a:lnTo>
                    <a:pt x="3" y="0"/>
                  </a:lnTo>
                  <a:lnTo>
                    <a:pt x="3" y="1"/>
                  </a:lnTo>
                  <a:lnTo>
                    <a:pt x="4" y="1"/>
                  </a:lnTo>
                  <a:lnTo>
                    <a:pt x="5" y="2"/>
                  </a:lnTo>
                  <a:lnTo>
                    <a:pt x="4" y="2"/>
                  </a:lnTo>
                  <a:lnTo>
                    <a:pt x="4" y="3"/>
                  </a:lnTo>
                  <a:lnTo>
                    <a:pt x="3" y="4"/>
                  </a:lnTo>
                  <a:lnTo>
                    <a:pt x="2" y="4"/>
                  </a:lnTo>
                  <a:lnTo>
                    <a:pt x="1" y="3"/>
                  </a:lnTo>
                  <a:lnTo>
                    <a:pt x="1" y="2"/>
                  </a:lnTo>
                  <a:lnTo>
                    <a:pt x="0" y="2"/>
                  </a:lnTo>
                  <a:lnTo>
                    <a:pt x="3" y="0"/>
                  </a:lnTo>
                </a:path>
              </a:pathLst>
            </a:custGeom>
            <a:noFill/>
            <a:ln w="12700" cap="rnd">
              <a:solidFill>
                <a:srgbClr val="000000"/>
              </a:solidFill>
              <a:round/>
              <a:headEnd/>
              <a:tailEnd/>
            </a:ln>
          </p:spPr>
          <p:txBody>
            <a:bodyPr/>
            <a:lstStyle/>
            <a:p>
              <a:endParaRPr lang="en-US">
                <a:solidFill>
                  <a:srgbClr val="000000"/>
                </a:solidFill>
              </a:endParaRPr>
            </a:p>
          </p:txBody>
        </p:sp>
        <p:sp>
          <p:nvSpPr>
            <p:cNvPr id="28878" name="Freeform 782"/>
            <p:cNvSpPr>
              <a:spLocks/>
            </p:cNvSpPr>
            <p:nvPr/>
          </p:nvSpPr>
          <p:spPr bwMode="auto">
            <a:xfrm>
              <a:off x="5010" y="2353"/>
              <a:ext cx="6" cy="5"/>
            </a:xfrm>
            <a:custGeom>
              <a:avLst/>
              <a:gdLst>
                <a:gd name="T0" fmla="*/ 3 w 6"/>
                <a:gd name="T1" fmla="*/ 0 h 5"/>
                <a:gd name="T2" fmla="*/ 3 w 6"/>
                <a:gd name="T3" fmla="*/ 0 h 5"/>
                <a:gd name="T4" fmla="*/ 3 w 6"/>
                <a:gd name="T5" fmla="*/ 1 h 5"/>
                <a:gd name="T6" fmla="*/ 4 w 6"/>
                <a:gd name="T7" fmla="*/ 1 h 5"/>
                <a:gd name="T8" fmla="*/ 5 w 6"/>
                <a:gd name="T9" fmla="*/ 2 h 5"/>
                <a:gd name="T10" fmla="*/ 4 w 6"/>
                <a:gd name="T11" fmla="*/ 2 h 5"/>
                <a:gd name="T12" fmla="*/ 4 w 6"/>
                <a:gd name="T13" fmla="*/ 3 h 5"/>
                <a:gd name="T14" fmla="*/ 3 w 6"/>
                <a:gd name="T15" fmla="*/ 4 h 5"/>
                <a:gd name="T16" fmla="*/ 2 w 6"/>
                <a:gd name="T17" fmla="*/ 4 h 5"/>
                <a:gd name="T18" fmla="*/ 1 w 6"/>
                <a:gd name="T19" fmla="*/ 3 h 5"/>
                <a:gd name="T20" fmla="*/ 1 w 6"/>
                <a:gd name="T21" fmla="*/ 2 h 5"/>
                <a:gd name="T22" fmla="*/ 0 w 6"/>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5"/>
                <a:gd name="T38" fmla="*/ 6 w 6"/>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5">
                  <a:moveTo>
                    <a:pt x="3" y="0"/>
                  </a:moveTo>
                  <a:lnTo>
                    <a:pt x="3" y="0"/>
                  </a:lnTo>
                  <a:lnTo>
                    <a:pt x="3" y="1"/>
                  </a:lnTo>
                  <a:lnTo>
                    <a:pt x="4" y="1"/>
                  </a:lnTo>
                  <a:lnTo>
                    <a:pt x="5" y="2"/>
                  </a:lnTo>
                  <a:lnTo>
                    <a:pt x="4" y="2"/>
                  </a:lnTo>
                  <a:lnTo>
                    <a:pt x="4" y="3"/>
                  </a:lnTo>
                  <a:lnTo>
                    <a:pt x="3" y="4"/>
                  </a:lnTo>
                  <a:lnTo>
                    <a:pt x="2" y="4"/>
                  </a:lnTo>
                  <a:lnTo>
                    <a:pt x="1" y="3"/>
                  </a:lnTo>
                  <a:lnTo>
                    <a:pt x="1" y="2"/>
                  </a:lnTo>
                  <a:lnTo>
                    <a:pt x="0" y="2"/>
                  </a:lnTo>
                </a:path>
              </a:pathLst>
            </a:custGeom>
            <a:noFill/>
            <a:ln w="12700" cap="rnd">
              <a:solidFill>
                <a:srgbClr val="000000"/>
              </a:solidFill>
              <a:round/>
              <a:headEnd/>
              <a:tailEnd/>
            </a:ln>
          </p:spPr>
          <p:txBody>
            <a:bodyPr/>
            <a:lstStyle/>
            <a:p>
              <a:endParaRPr lang="en-US">
                <a:solidFill>
                  <a:srgbClr val="000000"/>
                </a:solidFill>
              </a:endParaRPr>
            </a:p>
          </p:txBody>
        </p:sp>
        <p:sp>
          <p:nvSpPr>
            <p:cNvPr id="28879" name="Freeform 783"/>
            <p:cNvSpPr>
              <a:spLocks/>
            </p:cNvSpPr>
            <p:nvPr/>
          </p:nvSpPr>
          <p:spPr bwMode="auto">
            <a:xfrm>
              <a:off x="4978" y="2337"/>
              <a:ext cx="12" cy="37"/>
            </a:xfrm>
            <a:custGeom>
              <a:avLst/>
              <a:gdLst>
                <a:gd name="T0" fmla="*/ 11 w 12"/>
                <a:gd name="T1" fmla="*/ 35 h 37"/>
                <a:gd name="T2" fmla="*/ 11 w 12"/>
                <a:gd name="T3" fmla="*/ 32 h 37"/>
                <a:gd name="T4" fmla="*/ 11 w 12"/>
                <a:gd name="T5" fmla="*/ 28 h 37"/>
                <a:gd name="T6" fmla="*/ 11 w 12"/>
                <a:gd name="T7" fmla="*/ 24 h 37"/>
                <a:gd name="T8" fmla="*/ 11 w 12"/>
                <a:gd name="T9" fmla="*/ 20 h 37"/>
                <a:gd name="T10" fmla="*/ 9 w 12"/>
                <a:gd name="T11" fmla="*/ 19 h 37"/>
                <a:gd name="T12" fmla="*/ 7 w 12"/>
                <a:gd name="T13" fmla="*/ 17 h 37"/>
                <a:gd name="T14" fmla="*/ 7 w 12"/>
                <a:gd name="T15" fmla="*/ 15 h 37"/>
                <a:gd name="T16" fmla="*/ 7 w 12"/>
                <a:gd name="T17" fmla="*/ 12 h 37"/>
                <a:gd name="T18" fmla="*/ 7 w 12"/>
                <a:gd name="T19" fmla="*/ 9 h 37"/>
                <a:gd name="T20" fmla="*/ 6 w 12"/>
                <a:gd name="T21" fmla="*/ 6 h 37"/>
                <a:gd name="T22" fmla="*/ 3 w 12"/>
                <a:gd name="T23" fmla="*/ 3 h 37"/>
                <a:gd name="T24" fmla="*/ 2 w 12"/>
                <a:gd name="T25" fmla="*/ 1 h 37"/>
                <a:gd name="T26" fmla="*/ 1 w 12"/>
                <a:gd name="T27" fmla="*/ 0 h 37"/>
                <a:gd name="T28" fmla="*/ 1 w 12"/>
                <a:gd name="T29" fmla="*/ 4 h 37"/>
                <a:gd name="T30" fmla="*/ 2 w 12"/>
                <a:gd name="T31" fmla="*/ 7 h 37"/>
                <a:gd name="T32" fmla="*/ 4 w 12"/>
                <a:gd name="T33" fmla="*/ 9 h 37"/>
                <a:gd name="T34" fmla="*/ 4 w 12"/>
                <a:gd name="T35" fmla="*/ 10 h 37"/>
                <a:gd name="T36" fmla="*/ 3 w 12"/>
                <a:gd name="T37" fmla="*/ 9 h 37"/>
                <a:gd name="T38" fmla="*/ 3 w 12"/>
                <a:gd name="T39" fmla="*/ 12 h 37"/>
                <a:gd name="T40" fmla="*/ 6 w 12"/>
                <a:gd name="T41" fmla="*/ 16 h 37"/>
                <a:gd name="T42" fmla="*/ 4 w 12"/>
                <a:gd name="T43" fmla="*/ 16 h 37"/>
                <a:gd name="T44" fmla="*/ 6 w 12"/>
                <a:gd name="T45" fmla="*/ 20 h 37"/>
                <a:gd name="T46" fmla="*/ 7 w 12"/>
                <a:gd name="T47" fmla="*/ 22 h 37"/>
                <a:gd name="T48" fmla="*/ 7 w 12"/>
                <a:gd name="T49" fmla="*/ 24 h 37"/>
                <a:gd name="T50" fmla="*/ 10 w 12"/>
                <a:gd name="T51" fmla="*/ 25 h 37"/>
                <a:gd name="T52" fmla="*/ 10 w 12"/>
                <a:gd name="T53" fmla="*/ 27 h 37"/>
                <a:gd name="T54" fmla="*/ 9 w 12"/>
                <a:gd name="T55" fmla="*/ 27 h 37"/>
                <a:gd name="T56" fmla="*/ 9 w 12"/>
                <a:gd name="T57" fmla="*/ 30 h 37"/>
                <a:gd name="T58" fmla="*/ 10 w 12"/>
                <a:gd name="T59" fmla="*/ 32 h 37"/>
                <a:gd name="T60" fmla="*/ 10 w 12"/>
                <a:gd name="T61" fmla="*/ 35 h 37"/>
                <a:gd name="T62" fmla="*/ 11 w 12"/>
                <a:gd name="T63" fmla="*/ 36 h 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
                <a:gd name="T97" fmla="*/ 0 h 37"/>
                <a:gd name="T98" fmla="*/ 12 w 12"/>
                <a:gd name="T99" fmla="*/ 37 h 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 h="37">
                  <a:moveTo>
                    <a:pt x="11" y="36"/>
                  </a:moveTo>
                  <a:lnTo>
                    <a:pt x="11" y="35"/>
                  </a:lnTo>
                  <a:lnTo>
                    <a:pt x="11" y="34"/>
                  </a:lnTo>
                  <a:lnTo>
                    <a:pt x="11" y="32"/>
                  </a:lnTo>
                  <a:lnTo>
                    <a:pt x="11" y="30"/>
                  </a:lnTo>
                  <a:lnTo>
                    <a:pt x="11" y="28"/>
                  </a:lnTo>
                  <a:lnTo>
                    <a:pt x="11" y="26"/>
                  </a:lnTo>
                  <a:lnTo>
                    <a:pt x="11" y="24"/>
                  </a:lnTo>
                  <a:lnTo>
                    <a:pt x="11" y="22"/>
                  </a:lnTo>
                  <a:lnTo>
                    <a:pt x="11" y="20"/>
                  </a:lnTo>
                  <a:lnTo>
                    <a:pt x="10" y="19"/>
                  </a:lnTo>
                  <a:lnTo>
                    <a:pt x="9" y="19"/>
                  </a:lnTo>
                  <a:lnTo>
                    <a:pt x="8" y="17"/>
                  </a:lnTo>
                  <a:lnTo>
                    <a:pt x="7" y="17"/>
                  </a:lnTo>
                  <a:lnTo>
                    <a:pt x="7" y="15"/>
                  </a:lnTo>
                  <a:lnTo>
                    <a:pt x="7" y="12"/>
                  </a:lnTo>
                  <a:lnTo>
                    <a:pt x="7" y="10"/>
                  </a:lnTo>
                  <a:lnTo>
                    <a:pt x="7" y="9"/>
                  </a:lnTo>
                  <a:lnTo>
                    <a:pt x="7" y="8"/>
                  </a:lnTo>
                  <a:lnTo>
                    <a:pt x="6" y="6"/>
                  </a:lnTo>
                  <a:lnTo>
                    <a:pt x="4" y="4"/>
                  </a:lnTo>
                  <a:lnTo>
                    <a:pt x="3" y="3"/>
                  </a:lnTo>
                  <a:lnTo>
                    <a:pt x="2" y="2"/>
                  </a:lnTo>
                  <a:lnTo>
                    <a:pt x="2" y="1"/>
                  </a:lnTo>
                  <a:lnTo>
                    <a:pt x="1" y="1"/>
                  </a:lnTo>
                  <a:lnTo>
                    <a:pt x="1" y="0"/>
                  </a:lnTo>
                  <a:lnTo>
                    <a:pt x="0" y="2"/>
                  </a:lnTo>
                  <a:lnTo>
                    <a:pt x="1" y="4"/>
                  </a:lnTo>
                  <a:lnTo>
                    <a:pt x="1" y="5"/>
                  </a:lnTo>
                  <a:lnTo>
                    <a:pt x="2" y="7"/>
                  </a:lnTo>
                  <a:lnTo>
                    <a:pt x="3" y="8"/>
                  </a:lnTo>
                  <a:lnTo>
                    <a:pt x="4" y="9"/>
                  </a:lnTo>
                  <a:lnTo>
                    <a:pt x="5" y="10"/>
                  </a:lnTo>
                  <a:lnTo>
                    <a:pt x="4" y="10"/>
                  </a:lnTo>
                  <a:lnTo>
                    <a:pt x="4" y="9"/>
                  </a:lnTo>
                  <a:lnTo>
                    <a:pt x="3" y="9"/>
                  </a:lnTo>
                  <a:lnTo>
                    <a:pt x="3" y="12"/>
                  </a:lnTo>
                  <a:lnTo>
                    <a:pt x="4" y="14"/>
                  </a:lnTo>
                  <a:lnTo>
                    <a:pt x="6" y="16"/>
                  </a:lnTo>
                  <a:lnTo>
                    <a:pt x="5" y="16"/>
                  </a:lnTo>
                  <a:lnTo>
                    <a:pt x="4" y="16"/>
                  </a:lnTo>
                  <a:lnTo>
                    <a:pt x="5" y="19"/>
                  </a:lnTo>
                  <a:lnTo>
                    <a:pt x="6" y="20"/>
                  </a:lnTo>
                  <a:lnTo>
                    <a:pt x="7" y="22"/>
                  </a:lnTo>
                  <a:lnTo>
                    <a:pt x="7" y="24"/>
                  </a:lnTo>
                  <a:lnTo>
                    <a:pt x="9" y="24"/>
                  </a:lnTo>
                  <a:lnTo>
                    <a:pt x="10" y="25"/>
                  </a:lnTo>
                  <a:lnTo>
                    <a:pt x="10" y="27"/>
                  </a:lnTo>
                  <a:lnTo>
                    <a:pt x="9" y="27"/>
                  </a:lnTo>
                  <a:lnTo>
                    <a:pt x="9" y="29"/>
                  </a:lnTo>
                  <a:lnTo>
                    <a:pt x="9" y="30"/>
                  </a:lnTo>
                  <a:lnTo>
                    <a:pt x="9" y="31"/>
                  </a:lnTo>
                  <a:lnTo>
                    <a:pt x="10" y="32"/>
                  </a:lnTo>
                  <a:lnTo>
                    <a:pt x="10" y="33"/>
                  </a:lnTo>
                  <a:lnTo>
                    <a:pt x="10" y="35"/>
                  </a:lnTo>
                  <a:lnTo>
                    <a:pt x="11" y="35"/>
                  </a:lnTo>
                  <a:lnTo>
                    <a:pt x="11" y="36"/>
                  </a:lnTo>
                </a:path>
              </a:pathLst>
            </a:custGeom>
            <a:solidFill>
              <a:srgbClr val="000000"/>
            </a:solidFill>
            <a:ln w="12700" cap="rnd">
              <a:noFill/>
              <a:round/>
              <a:headEnd/>
              <a:tailEnd/>
            </a:ln>
          </p:spPr>
          <p:txBody>
            <a:bodyPr/>
            <a:lstStyle/>
            <a:p>
              <a:endParaRPr lang="en-US">
                <a:solidFill>
                  <a:srgbClr val="000000"/>
                </a:solidFill>
              </a:endParaRPr>
            </a:p>
          </p:txBody>
        </p:sp>
        <p:sp>
          <p:nvSpPr>
            <p:cNvPr id="28880" name="Freeform 784"/>
            <p:cNvSpPr>
              <a:spLocks/>
            </p:cNvSpPr>
            <p:nvPr/>
          </p:nvSpPr>
          <p:spPr bwMode="auto">
            <a:xfrm>
              <a:off x="4978" y="2337"/>
              <a:ext cx="17" cy="42"/>
            </a:xfrm>
            <a:custGeom>
              <a:avLst/>
              <a:gdLst>
                <a:gd name="T0" fmla="*/ 16 w 17"/>
                <a:gd name="T1" fmla="*/ 41 h 42"/>
                <a:gd name="T2" fmla="*/ 16 w 17"/>
                <a:gd name="T3" fmla="*/ 39 h 42"/>
                <a:gd name="T4" fmla="*/ 16 w 17"/>
                <a:gd name="T5" fmla="*/ 34 h 42"/>
                <a:gd name="T6" fmla="*/ 16 w 17"/>
                <a:gd name="T7" fmla="*/ 30 h 42"/>
                <a:gd name="T8" fmla="*/ 16 w 17"/>
                <a:gd name="T9" fmla="*/ 25 h 42"/>
                <a:gd name="T10" fmla="*/ 14 w 17"/>
                <a:gd name="T11" fmla="*/ 21 h 42"/>
                <a:gd name="T12" fmla="*/ 11 w 17"/>
                <a:gd name="T13" fmla="*/ 20 h 42"/>
                <a:gd name="T14" fmla="*/ 10 w 17"/>
                <a:gd name="T15" fmla="*/ 19 h 42"/>
                <a:gd name="T16" fmla="*/ 10 w 17"/>
                <a:gd name="T17" fmla="*/ 14 h 42"/>
                <a:gd name="T18" fmla="*/ 10 w 17"/>
                <a:gd name="T19" fmla="*/ 11 h 42"/>
                <a:gd name="T20" fmla="*/ 10 w 17"/>
                <a:gd name="T21" fmla="*/ 9 h 42"/>
                <a:gd name="T22" fmla="*/ 6 w 17"/>
                <a:gd name="T23" fmla="*/ 5 h 42"/>
                <a:gd name="T24" fmla="*/ 3 w 17"/>
                <a:gd name="T25" fmla="*/ 2 h 42"/>
                <a:gd name="T26" fmla="*/ 2 w 17"/>
                <a:gd name="T27" fmla="*/ 1 h 42"/>
                <a:gd name="T28" fmla="*/ 0 w 17"/>
                <a:gd name="T29" fmla="*/ 2 h 42"/>
                <a:gd name="T30" fmla="*/ 2 w 17"/>
                <a:gd name="T31" fmla="*/ 6 h 42"/>
                <a:gd name="T32" fmla="*/ 5 w 17"/>
                <a:gd name="T33" fmla="*/ 9 h 42"/>
                <a:gd name="T34" fmla="*/ 7 w 17"/>
                <a:gd name="T35" fmla="*/ 11 h 42"/>
                <a:gd name="T36" fmla="*/ 6 w 17"/>
                <a:gd name="T37" fmla="*/ 11 h 42"/>
                <a:gd name="T38" fmla="*/ 4 w 17"/>
                <a:gd name="T39" fmla="*/ 11 h 42"/>
                <a:gd name="T40" fmla="*/ 6 w 17"/>
                <a:gd name="T41" fmla="*/ 16 h 42"/>
                <a:gd name="T42" fmla="*/ 7 w 17"/>
                <a:gd name="T43" fmla="*/ 18 h 42"/>
                <a:gd name="T44" fmla="*/ 7 w 17"/>
                <a:gd name="T45" fmla="*/ 21 h 42"/>
                <a:gd name="T46" fmla="*/ 10 w 17"/>
                <a:gd name="T47" fmla="*/ 25 h 42"/>
                <a:gd name="T48" fmla="*/ 10 w 17"/>
                <a:gd name="T49" fmla="*/ 25 h 42"/>
                <a:gd name="T50" fmla="*/ 13 w 17"/>
                <a:gd name="T51" fmla="*/ 28 h 42"/>
                <a:gd name="T52" fmla="*/ 15 w 17"/>
                <a:gd name="T53" fmla="*/ 29 h 42"/>
                <a:gd name="T54" fmla="*/ 13 w 17"/>
                <a:gd name="T55" fmla="*/ 30 h 42"/>
                <a:gd name="T56" fmla="*/ 13 w 17"/>
                <a:gd name="T57" fmla="*/ 33 h 42"/>
                <a:gd name="T58" fmla="*/ 14 w 17"/>
                <a:gd name="T59" fmla="*/ 35 h 42"/>
                <a:gd name="T60" fmla="*/ 14 w 17"/>
                <a:gd name="T61" fmla="*/ 38 h 42"/>
                <a:gd name="T62" fmla="*/ 16 w 17"/>
                <a:gd name="T63" fmla="*/ 40 h 4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
                <a:gd name="T97" fmla="*/ 0 h 42"/>
                <a:gd name="T98" fmla="*/ 17 w 17"/>
                <a:gd name="T99" fmla="*/ 42 h 4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 h="42">
                  <a:moveTo>
                    <a:pt x="16" y="41"/>
                  </a:moveTo>
                  <a:lnTo>
                    <a:pt x="16" y="41"/>
                  </a:lnTo>
                  <a:lnTo>
                    <a:pt x="16" y="40"/>
                  </a:lnTo>
                  <a:lnTo>
                    <a:pt x="16" y="39"/>
                  </a:lnTo>
                  <a:lnTo>
                    <a:pt x="16" y="37"/>
                  </a:lnTo>
                  <a:lnTo>
                    <a:pt x="16" y="34"/>
                  </a:lnTo>
                  <a:lnTo>
                    <a:pt x="16" y="32"/>
                  </a:lnTo>
                  <a:lnTo>
                    <a:pt x="16" y="30"/>
                  </a:lnTo>
                  <a:lnTo>
                    <a:pt x="16" y="27"/>
                  </a:lnTo>
                  <a:lnTo>
                    <a:pt x="16" y="25"/>
                  </a:lnTo>
                  <a:lnTo>
                    <a:pt x="16" y="23"/>
                  </a:lnTo>
                  <a:lnTo>
                    <a:pt x="14" y="21"/>
                  </a:lnTo>
                  <a:lnTo>
                    <a:pt x="13" y="21"/>
                  </a:lnTo>
                  <a:lnTo>
                    <a:pt x="11" y="20"/>
                  </a:lnTo>
                  <a:lnTo>
                    <a:pt x="10" y="20"/>
                  </a:lnTo>
                  <a:lnTo>
                    <a:pt x="10" y="19"/>
                  </a:lnTo>
                  <a:lnTo>
                    <a:pt x="10" y="17"/>
                  </a:lnTo>
                  <a:lnTo>
                    <a:pt x="10" y="14"/>
                  </a:lnTo>
                  <a:lnTo>
                    <a:pt x="10" y="13"/>
                  </a:lnTo>
                  <a:lnTo>
                    <a:pt x="10" y="11"/>
                  </a:lnTo>
                  <a:lnTo>
                    <a:pt x="10" y="9"/>
                  </a:lnTo>
                  <a:lnTo>
                    <a:pt x="8" y="7"/>
                  </a:lnTo>
                  <a:lnTo>
                    <a:pt x="6" y="5"/>
                  </a:lnTo>
                  <a:lnTo>
                    <a:pt x="5" y="3"/>
                  </a:lnTo>
                  <a:lnTo>
                    <a:pt x="3" y="2"/>
                  </a:lnTo>
                  <a:lnTo>
                    <a:pt x="2" y="2"/>
                  </a:lnTo>
                  <a:lnTo>
                    <a:pt x="2" y="1"/>
                  </a:lnTo>
                  <a:lnTo>
                    <a:pt x="1" y="0"/>
                  </a:lnTo>
                  <a:lnTo>
                    <a:pt x="0" y="2"/>
                  </a:lnTo>
                  <a:lnTo>
                    <a:pt x="1" y="4"/>
                  </a:lnTo>
                  <a:lnTo>
                    <a:pt x="2" y="6"/>
                  </a:lnTo>
                  <a:lnTo>
                    <a:pt x="3" y="8"/>
                  </a:lnTo>
                  <a:lnTo>
                    <a:pt x="5" y="9"/>
                  </a:lnTo>
                  <a:lnTo>
                    <a:pt x="6" y="11"/>
                  </a:lnTo>
                  <a:lnTo>
                    <a:pt x="7" y="11"/>
                  </a:lnTo>
                  <a:lnTo>
                    <a:pt x="6" y="11"/>
                  </a:lnTo>
                  <a:lnTo>
                    <a:pt x="5" y="11"/>
                  </a:lnTo>
                  <a:lnTo>
                    <a:pt x="4" y="11"/>
                  </a:lnTo>
                  <a:lnTo>
                    <a:pt x="5" y="14"/>
                  </a:lnTo>
                  <a:lnTo>
                    <a:pt x="6" y="16"/>
                  </a:lnTo>
                  <a:lnTo>
                    <a:pt x="8" y="18"/>
                  </a:lnTo>
                  <a:lnTo>
                    <a:pt x="7" y="18"/>
                  </a:lnTo>
                  <a:lnTo>
                    <a:pt x="6" y="18"/>
                  </a:lnTo>
                  <a:lnTo>
                    <a:pt x="7" y="21"/>
                  </a:lnTo>
                  <a:lnTo>
                    <a:pt x="8" y="23"/>
                  </a:lnTo>
                  <a:lnTo>
                    <a:pt x="10" y="25"/>
                  </a:lnTo>
                  <a:lnTo>
                    <a:pt x="10" y="27"/>
                  </a:lnTo>
                  <a:lnTo>
                    <a:pt x="13" y="28"/>
                  </a:lnTo>
                  <a:lnTo>
                    <a:pt x="14" y="29"/>
                  </a:lnTo>
                  <a:lnTo>
                    <a:pt x="15" y="29"/>
                  </a:lnTo>
                  <a:lnTo>
                    <a:pt x="15" y="30"/>
                  </a:lnTo>
                  <a:lnTo>
                    <a:pt x="13" y="30"/>
                  </a:lnTo>
                  <a:lnTo>
                    <a:pt x="13" y="31"/>
                  </a:lnTo>
                  <a:lnTo>
                    <a:pt x="13" y="33"/>
                  </a:lnTo>
                  <a:lnTo>
                    <a:pt x="14" y="34"/>
                  </a:lnTo>
                  <a:lnTo>
                    <a:pt x="14" y="35"/>
                  </a:lnTo>
                  <a:lnTo>
                    <a:pt x="14" y="37"/>
                  </a:lnTo>
                  <a:lnTo>
                    <a:pt x="14" y="38"/>
                  </a:lnTo>
                  <a:lnTo>
                    <a:pt x="15" y="39"/>
                  </a:lnTo>
                  <a:lnTo>
                    <a:pt x="16" y="40"/>
                  </a:lnTo>
                  <a:lnTo>
                    <a:pt x="16" y="41"/>
                  </a:lnTo>
                </a:path>
              </a:pathLst>
            </a:custGeom>
            <a:noFill/>
            <a:ln w="12700" cap="rnd">
              <a:noFill/>
              <a:round/>
              <a:headEnd/>
              <a:tailEnd/>
            </a:ln>
          </p:spPr>
          <p:txBody>
            <a:bodyPr/>
            <a:lstStyle/>
            <a:p>
              <a:endParaRPr lang="en-US">
                <a:solidFill>
                  <a:srgbClr val="000000"/>
                </a:solidFill>
              </a:endParaRPr>
            </a:p>
          </p:txBody>
        </p:sp>
        <p:sp>
          <p:nvSpPr>
            <p:cNvPr id="28881" name="Freeform 785"/>
            <p:cNvSpPr>
              <a:spLocks/>
            </p:cNvSpPr>
            <p:nvPr/>
          </p:nvSpPr>
          <p:spPr bwMode="auto">
            <a:xfrm>
              <a:off x="4994" y="2359"/>
              <a:ext cx="24" cy="4"/>
            </a:xfrm>
            <a:custGeom>
              <a:avLst/>
              <a:gdLst>
                <a:gd name="T0" fmla="*/ 23 w 24"/>
                <a:gd name="T1" fmla="*/ 3 h 4"/>
                <a:gd name="T2" fmla="*/ 23 w 24"/>
                <a:gd name="T3" fmla="*/ 0 h 4"/>
                <a:gd name="T4" fmla="*/ 0 w 24"/>
                <a:gd name="T5" fmla="*/ 0 h 4"/>
                <a:gd name="T6" fmla="*/ 0 w 24"/>
                <a:gd name="T7" fmla="*/ 3 h 4"/>
                <a:gd name="T8" fmla="*/ 23 w 24"/>
                <a:gd name="T9" fmla="*/ 3 h 4"/>
                <a:gd name="T10" fmla="*/ 0 60000 65536"/>
                <a:gd name="T11" fmla="*/ 0 60000 65536"/>
                <a:gd name="T12" fmla="*/ 0 60000 65536"/>
                <a:gd name="T13" fmla="*/ 0 60000 65536"/>
                <a:gd name="T14" fmla="*/ 0 60000 65536"/>
                <a:gd name="T15" fmla="*/ 0 w 24"/>
                <a:gd name="T16" fmla="*/ 0 h 4"/>
                <a:gd name="T17" fmla="*/ 24 w 24"/>
                <a:gd name="T18" fmla="*/ 4 h 4"/>
              </a:gdLst>
              <a:ahLst/>
              <a:cxnLst>
                <a:cxn ang="T10">
                  <a:pos x="T0" y="T1"/>
                </a:cxn>
                <a:cxn ang="T11">
                  <a:pos x="T2" y="T3"/>
                </a:cxn>
                <a:cxn ang="T12">
                  <a:pos x="T4" y="T5"/>
                </a:cxn>
                <a:cxn ang="T13">
                  <a:pos x="T6" y="T7"/>
                </a:cxn>
                <a:cxn ang="T14">
                  <a:pos x="T8" y="T9"/>
                </a:cxn>
              </a:cxnLst>
              <a:rect l="T15" t="T16" r="T17" b="T18"/>
              <a:pathLst>
                <a:path w="24" h="4">
                  <a:moveTo>
                    <a:pt x="23" y="3"/>
                  </a:moveTo>
                  <a:lnTo>
                    <a:pt x="23" y="0"/>
                  </a:lnTo>
                  <a:lnTo>
                    <a:pt x="0" y="0"/>
                  </a:lnTo>
                  <a:lnTo>
                    <a:pt x="0" y="3"/>
                  </a:lnTo>
                  <a:lnTo>
                    <a:pt x="23" y="3"/>
                  </a:lnTo>
                </a:path>
              </a:pathLst>
            </a:custGeom>
            <a:solidFill>
              <a:srgbClr val="000000"/>
            </a:solidFill>
            <a:ln w="12700" cap="rnd">
              <a:noFill/>
              <a:round/>
              <a:headEnd/>
              <a:tailEnd/>
            </a:ln>
          </p:spPr>
          <p:txBody>
            <a:bodyPr/>
            <a:lstStyle/>
            <a:p>
              <a:endParaRPr lang="en-US">
                <a:solidFill>
                  <a:srgbClr val="000000"/>
                </a:solidFill>
              </a:endParaRPr>
            </a:p>
          </p:txBody>
        </p:sp>
        <p:sp>
          <p:nvSpPr>
            <p:cNvPr id="28882" name="Freeform 786"/>
            <p:cNvSpPr>
              <a:spLocks/>
            </p:cNvSpPr>
            <p:nvPr/>
          </p:nvSpPr>
          <p:spPr bwMode="auto">
            <a:xfrm>
              <a:off x="4994" y="2359"/>
              <a:ext cx="29" cy="8"/>
            </a:xfrm>
            <a:custGeom>
              <a:avLst/>
              <a:gdLst>
                <a:gd name="T0" fmla="*/ 28 w 29"/>
                <a:gd name="T1" fmla="*/ 7 h 8"/>
                <a:gd name="T2" fmla="*/ 28 w 29"/>
                <a:gd name="T3" fmla="*/ 0 h 8"/>
                <a:gd name="T4" fmla="*/ 0 w 29"/>
                <a:gd name="T5" fmla="*/ 0 h 8"/>
                <a:gd name="T6" fmla="*/ 0 w 29"/>
                <a:gd name="T7" fmla="*/ 7 h 8"/>
                <a:gd name="T8" fmla="*/ 28 w 29"/>
                <a:gd name="T9" fmla="*/ 7 h 8"/>
                <a:gd name="T10" fmla="*/ 0 60000 65536"/>
                <a:gd name="T11" fmla="*/ 0 60000 65536"/>
                <a:gd name="T12" fmla="*/ 0 60000 65536"/>
                <a:gd name="T13" fmla="*/ 0 60000 65536"/>
                <a:gd name="T14" fmla="*/ 0 60000 65536"/>
                <a:gd name="T15" fmla="*/ 0 w 29"/>
                <a:gd name="T16" fmla="*/ 0 h 8"/>
                <a:gd name="T17" fmla="*/ 29 w 29"/>
                <a:gd name="T18" fmla="*/ 8 h 8"/>
              </a:gdLst>
              <a:ahLst/>
              <a:cxnLst>
                <a:cxn ang="T10">
                  <a:pos x="T0" y="T1"/>
                </a:cxn>
                <a:cxn ang="T11">
                  <a:pos x="T2" y="T3"/>
                </a:cxn>
                <a:cxn ang="T12">
                  <a:pos x="T4" y="T5"/>
                </a:cxn>
                <a:cxn ang="T13">
                  <a:pos x="T6" y="T7"/>
                </a:cxn>
                <a:cxn ang="T14">
                  <a:pos x="T8" y="T9"/>
                </a:cxn>
              </a:cxnLst>
              <a:rect l="T15" t="T16" r="T17" b="T18"/>
              <a:pathLst>
                <a:path w="29" h="8">
                  <a:moveTo>
                    <a:pt x="28" y="7"/>
                  </a:moveTo>
                  <a:lnTo>
                    <a:pt x="28" y="0"/>
                  </a:lnTo>
                  <a:lnTo>
                    <a:pt x="0" y="0"/>
                  </a:lnTo>
                  <a:lnTo>
                    <a:pt x="0" y="7"/>
                  </a:lnTo>
                  <a:lnTo>
                    <a:pt x="28" y="7"/>
                  </a:lnTo>
                </a:path>
              </a:pathLst>
            </a:custGeom>
            <a:noFill/>
            <a:ln w="12700" cap="rnd">
              <a:solidFill>
                <a:schemeClr val="bg2"/>
              </a:solidFill>
              <a:round/>
              <a:headEnd/>
              <a:tailEnd/>
            </a:ln>
          </p:spPr>
          <p:txBody>
            <a:bodyPr/>
            <a:lstStyle/>
            <a:p>
              <a:endParaRPr lang="en-US">
                <a:solidFill>
                  <a:srgbClr val="000000"/>
                </a:solidFill>
              </a:endParaRPr>
            </a:p>
          </p:txBody>
        </p:sp>
        <p:sp>
          <p:nvSpPr>
            <p:cNvPr id="28883" name="Freeform 787"/>
            <p:cNvSpPr>
              <a:spLocks/>
            </p:cNvSpPr>
            <p:nvPr/>
          </p:nvSpPr>
          <p:spPr bwMode="auto">
            <a:xfrm>
              <a:off x="4993" y="2368"/>
              <a:ext cx="2" cy="11"/>
            </a:xfrm>
            <a:custGeom>
              <a:avLst/>
              <a:gdLst>
                <a:gd name="T0" fmla="*/ 1 w 2"/>
                <a:gd name="T1" fmla="*/ 0 h 11"/>
                <a:gd name="T2" fmla="*/ 1 w 2"/>
                <a:gd name="T3" fmla="*/ 6 h 11"/>
                <a:gd name="T4" fmla="*/ 1 w 2"/>
                <a:gd name="T5" fmla="*/ 7 h 11"/>
                <a:gd name="T6" fmla="*/ 1 w 2"/>
                <a:gd name="T7" fmla="*/ 7 h 11"/>
                <a:gd name="T8" fmla="*/ 1 w 2"/>
                <a:gd name="T9" fmla="*/ 8 h 11"/>
                <a:gd name="T10" fmla="*/ 1 w 2"/>
                <a:gd name="T11" fmla="*/ 9 h 11"/>
                <a:gd name="T12" fmla="*/ 0 w 2"/>
                <a:gd name="T13" fmla="*/ 9 h 11"/>
                <a:gd name="T14" fmla="*/ 0 w 2"/>
                <a:gd name="T15" fmla="*/ 9 h 11"/>
                <a:gd name="T16" fmla="*/ 0 w 2"/>
                <a:gd name="T17" fmla="*/ 10 h 11"/>
                <a:gd name="T18" fmla="*/ 0 w 2"/>
                <a:gd name="T19" fmla="*/ 0 h 11"/>
                <a:gd name="T20" fmla="*/ 1 w 2"/>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11"/>
                <a:gd name="T35" fmla="*/ 2 w 2"/>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11">
                  <a:moveTo>
                    <a:pt x="1" y="0"/>
                  </a:moveTo>
                  <a:lnTo>
                    <a:pt x="1" y="6"/>
                  </a:lnTo>
                  <a:lnTo>
                    <a:pt x="1" y="7"/>
                  </a:lnTo>
                  <a:lnTo>
                    <a:pt x="1" y="8"/>
                  </a:lnTo>
                  <a:lnTo>
                    <a:pt x="1" y="9"/>
                  </a:lnTo>
                  <a:lnTo>
                    <a:pt x="0" y="9"/>
                  </a:lnTo>
                  <a:lnTo>
                    <a:pt x="0" y="10"/>
                  </a:lnTo>
                  <a:lnTo>
                    <a:pt x="0" y="0"/>
                  </a:lnTo>
                  <a:lnTo>
                    <a:pt x="1" y="0"/>
                  </a:lnTo>
                </a:path>
              </a:pathLst>
            </a:custGeom>
            <a:solidFill>
              <a:srgbClr val="000000"/>
            </a:solidFill>
            <a:ln w="12700" cap="rnd">
              <a:noFill/>
              <a:round/>
              <a:headEnd/>
              <a:tailEnd/>
            </a:ln>
          </p:spPr>
          <p:txBody>
            <a:bodyPr/>
            <a:lstStyle/>
            <a:p>
              <a:endParaRPr lang="en-US">
                <a:solidFill>
                  <a:srgbClr val="000000"/>
                </a:solidFill>
              </a:endParaRPr>
            </a:p>
          </p:txBody>
        </p:sp>
        <p:sp>
          <p:nvSpPr>
            <p:cNvPr id="28884" name="Freeform 788"/>
            <p:cNvSpPr>
              <a:spLocks/>
            </p:cNvSpPr>
            <p:nvPr/>
          </p:nvSpPr>
          <p:spPr bwMode="auto">
            <a:xfrm>
              <a:off x="4994" y="2368"/>
              <a:ext cx="6" cy="15"/>
            </a:xfrm>
            <a:custGeom>
              <a:avLst/>
              <a:gdLst>
                <a:gd name="T0" fmla="*/ 0 w 6"/>
                <a:gd name="T1" fmla="*/ 0 h 15"/>
                <a:gd name="T2" fmla="*/ 0 w 6"/>
                <a:gd name="T3" fmla="*/ 9 h 15"/>
                <a:gd name="T4" fmla="*/ 0 w 6"/>
                <a:gd name="T5" fmla="*/ 9 h 15"/>
                <a:gd name="T6" fmla="*/ 0 w 6"/>
                <a:gd name="T7" fmla="*/ 10 h 15"/>
                <a:gd name="T8" fmla="*/ 0 w 6"/>
                <a:gd name="T9" fmla="*/ 11 h 15"/>
                <a:gd name="T10" fmla="*/ 1 w 6"/>
                <a:gd name="T11" fmla="*/ 12 h 15"/>
                <a:gd name="T12" fmla="*/ 3 w 6"/>
                <a:gd name="T13" fmla="*/ 13 h 15"/>
                <a:gd name="T14" fmla="*/ 4 w 6"/>
                <a:gd name="T15" fmla="*/ 13 h 15"/>
                <a:gd name="T16" fmla="*/ 5 w 6"/>
                <a:gd name="T17" fmla="*/ 14 h 15"/>
                <a:gd name="T18" fmla="*/ 5 w 6"/>
                <a:gd name="T19" fmla="*/ 0 h 15"/>
                <a:gd name="T20" fmla="*/ 0 w 6"/>
                <a:gd name="T21" fmla="*/ 0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15"/>
                <a:gd name="T35" fmla="*/ 6 w 6"/>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15">
                  <a:moveTo>
                    <a:pt x="0" y="0"/>
                  </a:moveTo>
                  <a:lnTo>
                    <a:pt x="0" y="9"/>
                  </a:lnTo>
                  <a:lnTo>
                    <a:pt x="0" y="10"/>
                  </a:lnTo>
                  <a:lnTo>
                    <a:pt x="0" y="11"/>
                  </a:lnTo>
                  <a:lnTo>
                    <a:pt x="1" y="12"/>
                  </a:lnTo>
                  <a:lnTo>
                    <a:pt x="3" y="13"/>
                  </a:lnTo>
                  <a:lnTo>
                    <a:pt x="4" y="13"/>
                  </a:lnTo>
                  <a:lnTo>
                    <a:pt x="5" y="14"/>
                  </a:lnTo>
                  <a:lnTo>
                    <a:pt x="5" y="0"/>
                  </a:lnTo>
                  <a:lnTo>
                    <a:pt x="0" y="0"/>
                  </a:lnTo>
                </a:path>
              </a:pathLst>
            </a:custGeom>
            <a:solidFill>
              <a:srgbClr val="000080"/>
            </a:solidFill>
            <a:ln w="12700" cap="rnd">
              <a:noFill/>
              <a:round/>
              <a:headEnd/>
              <a:tailEnd/>
            </a:ln>
          </p:spPr>
          <p:txBody>
            <a:bodyPr/>
            <a:lstStyle/>
            <a:p>
              <a:endParaRPr lang="en-US">
                <a:solidFill>
                  <a:srgbClr val="000000"/>
                </a:solidFill>
              </a:endParaRPr>
            </a:p>
          </p:txBody>
        </p:sp>
        <p:sp>
          <p:nvSpPr>
            <p:cNvPr id="28885" name="Line 789"/>
            <p:cNvSpPr>
              <a:spLocks noChangeShapeType="1"/>
            </p:cNvSpPr>
            <p:nvPr/>
          </p:nvSpPr>
          <p:spPr bwMode="auto">
            <a:xfrm>
              <a:off x="2776" y="2307"/>
              <a:ext cx="64" cy="3"/>
            </a:xfrm>
            <a:prstGeom prst="line">
              <a:avLst/>
            </a:prstGeom>
            <a:noFill/>
            <a:ln w="12700">
              <a:solidFill>
                <a:srgbClr val="000000"/>
              </a:solidFill>
              <a:round/>
              <a:headEnd/>
              <a:tailEnd/>
            </a:ln>
          </p:spPr>
          <p:txBody>
            <a:bodyPr wrap="none" anchor="ctr"/>
            <a:lstStyle/>
            <a:p>
              <a:endParaRPr lang="en-US">
                <a:solidFill>
                  <a:srgbClr val="000000"/>
                </a:solidFill>
              </a:endParaRPr>
            </a:p>
          </p:txBody>
        </p:sp>
        <p:sp>
          <p:nvSpPr>
            <p:cNvPr id="28886" name="Line 790"/>
            <p:cNvSpPr>
              <a:spLocks noChangeShapeType="1"/>
            </p:cNvSpPr>
            <p:nvPr/>
          </p:nvSpPr>
          <p:spPr bwMode="auto">
            <a:xfrm>
              <a:off x="2756" y="2279"/>
              <a:ext cx="63" cy="4"/>
            </a:xfrm>
            <a:prstGeom prst="line">
              <a:avLst/>
            </a:prstGeom>
            <a:noFill/>
            <a:ln w="12700">
              <a:solidFill>
                <a:srgbClr val="000000"/>
              </a:solidFill>
              <a:round/>
              <a:headEnd/>
              <a:tailEnd/>
            </a:ln>
          </p:spPr>
          <p:txBody>
            <a:bodyPr wrap="none" anchor="ctr"/>
            <a:lstStyle/>
            <a:p>
              <a:endParaRPr lang="en-US">
                <a:solidFill>
                  <a:srgbClr val="000000"/>
                </a:solidFill>
              </a:endParaRPr>
            </a:p>
          </p:txBody>
        </p:sp>
        <p:sp>
          <p:nvSpPr>
            <p:cNvPr id="28887" name="Freeform 791"/>
            <p:cNvSpPr>
              <a:spLocks/>
            </p:cNvSpPr>
            <p:nvPr/>
          </p:nvSpPr>
          <p:spPr bwMode="auto">
            <a:xfrm>
              <a:off x="2731" y="2219"/>
              <a:ext cx="66" cy="49"/>
            </a:xfrm>
            <a:custGeom>
              <a:avLst/>
              <a:gdLst>
                <a:gd name="T0" fmla="*/ 25 w 66"/>
                <a:gd name="T1" fmla="*/ 6 h 49"/>
                <a:gd name="T2" fmla="*/ 19 w 66"/>
                <a:gd name="T3" fmla="*/ 6 h 49"/>
                <a:gd name="T4" fmla="*/ 15 w 66"/>
                <a:gd name="T5" fmla="*/ 4 h 49"/>
                <a:gd name="T6" fmla="*/ 12 w 66"/>
                <a:gd name="T7" fmla="*/ 0 h 49"/>
                <a:gd name="T8" fmla="*/ 10 w 66"/>
                <a:gd name="T9" fmla="*/ 4 h 49"/>
                <a:gd name="T10" fmla="*/ 6 w 66"/>
                <a:gd name="T11" fmla="*/ 6 h 49"/>
                <a:gd name="T12" fmla="*/ 1 w 66"/>
                <a:gd name="T13" fmla="*/ 6 h 49"/>
                <a:gd name="T14" fmla="*/ 0 w 66"/>
                <a:gd name="T15" fmla="*/ 10 h 49"/>
                <a:gd name="T16" fmla="*/ 3 w 66"/>
                <a:gd name="T17" fmla="*/ 14 h 49"/>
                <a:gd name="T18" fmla="*/ 9 w 66"/>
                <a:gd name="T19" fmla="*/ 17 h 49"/>
                <a:gd name="T20" fmla="*/ 13 w 66"/>
                <a:gd name="T21" fmla="*/ 17 h 49"/>
                <a:gd name="T22" fmla="*/ 18 w 66"/>
                <a:gd name="T23" fmla="*/ 18 h 49"/>
                <a:gd name="T24" fmla="*/ 22 w 66"/>
                <a:gd name="T25" fmla="*/ 18 h 49"/>
                <a:gd name="T26" fmla="*/ 27 w 66"/>
                <a:gd name="T27" fmla="*/ 18 h 49"/>
                <a:gd name="T28" fmla="*/ 25 w 66"/>
                <a:gd name="T29" fmla="*/ 22 h 49"/>
                <a:gd name="T30" fmla="*/ 21 w 66"/>
                <a:gd name="T31" fmla="*/ 22 h 49"/>
                <a:gd name="T32" fmla="*/ 15 w 66"/>
                <a:gd name="T33" fmla="*/ 22 h 49"/>
                <a:gd name="T34" fmla="*/ 12 w 66"/>
                <a:gd name="T35" fmla="*/ 26 h 49"/>
                <a:gd name="T36" fmla="*/ 12 w 66"/>
                <a:gd name="T37" fmla="*/ 30 h 49"/>
                <a:gd name="T38" fmla="*/ 13 w 66"/>
                <a:gd name="T39" fmla="*/ 35 h 49"/>
                <a:gd name="T40" fmla="*/ 18 w 66"/>
                <a:gd name="T41" fmla="*/ 36 h 49"/>
                <a:gd name="T42" fmla="*/ 22 w 66"/>
                <a:gd name="T43" fmla="*/ 38 h 49"/>
                <a:gd name="T44" fmla="*/ 24 w 66"/>
                <a:gd name="T45" fmla="*/ 42 h 49"/>
                <a:gd name="T46" fmla="*/ 28 w 66"/>
                <a:gd name="T47" fmla="*/ 44 h 49"/>
                <a:gd name="T48" fmla="*/ 33 w 66"/>
                <a:gd name="T49" fmla="*/ 42 h 49"/>
                <a:gd name="T50" fmla="*/ 37 w 66"/>
                <a:gd name="T51" fmla="*/ 39 h 49"/>
                <a:gd name="T52" fmla="*/ 41 w 66"/>
                <a:gd name="T53" fmla="*/ 38 h 49"/>
                <a:gd name="T54" fmla="*/ 46 w 66"/>
                <a:gd name="T55" fmla="*/ 36 h 49"/>
                <a:gd name="T56" fmla="*/ 53 w 66"/>
                <a:gd name="T57" fmla="*/ 39 h 49"/>
                <a:gd name="T58" fmla="*/ 58 w 66"/>
                <a:gd name="T59" fmla="*/ 40 h 49"/>
                <a:gd name="T60" fmla="*/ 62 w 66"/>
                <a:gd name="T61" fmla="*/ 44 h 49"/>
                <a:gd name="T62" fmla="*/ 64 w 66"/>
                <a:gd name="T63" fmla="*/ 48 h 49"/>
                <a:gd name="T64" fmla="*/ 65 w 66"/>
                <a:gd name="T65" fmla="*/ 43 h 49"/>
                <a:gd name="T66" fmla="*/ 61 w 66"/>
                <a:gd name="T67" fmla="*/ 38 h 49"/>
                <a:gd name="T68" fmla="*/ 58 w 66"/>
                <a:gd name="T69" fmla="*/ 34 h 49"/>
                <a:gd name="T70" fmla="*/ 53 w 66"/>
                <a:gd name="T71" fmla="*/ 31 h 49"/>
                <a:gd name="T72" fmla="*/ 50 w 66"/>
                <a:gd name="T73" fmla="*/ 27 h 49"/>
                <a:gd name="T74" fmla="*/ 47 w 66"/>
                <a:gd name="T75" fmla="*/ 23 h 49"/>
                <a:gd name="T76" fmla="*/ 43 w 66"/>
                <a:gd name="T77" fmla="*/ 22 h 49"/>
                <a:gd name="T78" fmla="*/ 40 w 66"/>
                <a:gd name="T79" fmla="*/ 18 h 49"/>
                <a:gd name="T80" fmla="*/ 35 w 66"/>
                <a:gd name="T81" fmla="*/ 14 h 49"/>
                <a:gd name="T82" fmla="*/ 31 w 66"/>
                <a:gd name="T83" fmla="*/ 12 h 49"/>
                <a:gd name="T84" fmla="*/ 28 w 66"/>
                <a:gd name="T85" fmla="*/ 8 h 49"/>
                <a:gd name="T86" fmla="*/ 24 w 66"/>
                <a:gd name="T87" fmla="*/ 5 h 49"/>
                <a:gd name="T88" fmla="*/ 21 w 66"/>
                <a:gd name="T89" fmla="*/ 1 h 49"/>
                <a:gd name="T90" fmla="*/ 16 w 66"/>
                <a:gd name="T91" fmla="*/ 3 h 49"/>
                <a:gd name="T92" fmla="*/ 15 w 66"/>
                <a:gd name="T93" fmla="*/ 3 h 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
                <a:gd name="T142" fmla="*/ 0 h 49"/>
                <a:gd name="T143" fmla="*/ 66 w 66"/>
                <a:gd name="T144" fmla="*/ 49 h 4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 h="49">
                  <a:moveTo>
                    <a:pt x="25" y="6"/>
                  </a:moveTo>
                  <a:lnTo>
                    <a:pt x="19" y="6"/>
                  </a:lnTo>
                  <a:lnTo>
                    <a:pt x="15" y="4"/>
                  </a:lnTo>
                  <a:lnTo>
                    <a:pt x="12" y="0"/>
                  </a:lnTo>
                  <a:lnTo>
                    <a:pt x="10" y="4"/>
                  </a:lnTo>
                  <a:lnTo>
                    <a:pt x="6" y="6"/>
                  </a:lnTo>
                  <a:lnTo>
                    <a:pt x="1" y="6"/>
                  </a:lnTo>
                  <a:lnTo>
                    <a:pt x="0" y="10"/>
                  </a:lnTo>
                  <a:lnTo>
                    <a:pt x="3" y="14"/>
                  </a:lnTo>
                  <a:lnTo>
                    <a:pt x="9" y="17"/>
                  </a:lnTo>
                  <a:lnTo>
                    <a:pt x="13" y="17"/>
                  </a:lnTo>
                  <a:lnTo>
                    <a:pt x="18" y="18"/>
                  </a:lnTo>
                  <a:lnTo>
                    <a:pt x="22" y="18"/>
                  </a:lnTo>
                  <a:lnTo>
                    <a:pt x="27" y="18"/>
                  </a:lnTo>
                  <a:lnTo>
                    <a:pt x="25" y="22"/>
                  </a:lnTo>
                  <a:lnTo>
                    <a:pt x="21" y="22"/>
                  </a:lnTo>
                  <a:lnTo>
                    <a:pt x="15" y="22"/>
                  </a:lnTo>
                  <a:lnTo>
                    <a:pt x="12" y="26"/>
                  </a:lnTo>
                  <a:lnTo>
                    <a:pt x="12" y="30"/>
                  </a:lnTo>
                  <a:lnTo>
                    <a:pt x="13" y="35"/>
                  </a:lnTo>
                  <a:lnTo>
                    <a:pt x="18" y="36"/>
                  </a:lnTo>
                  <a:lnTo>
                    <a:pt x="22" y="38"/>
                  </a:lnTo>
                  <a:lnTo>
                    <a:pt x="24" y="42"/>
                  </a:lnTo>
                  <a:lnTo>
                    <a:pt x="28" y="44"/>
                  </a:lnTo>
                  <a:lnTo>
                    <a:pt x="33" y="42"/>
                  </a:lnTo>
                  <a:lnTo>
                    <a:pt x="37" y="39"/>
                  </a:lnTo>
                  <a:lnTo>
                    <a:pt x="41" y="38"/>
                  </a:lnTo>
                  <a:lnTo>
                    <a:pt x="46" y="36"/>
                  </a:lnTo>
                  <a:lnTo>
                    <a:pt x="53" y="39"/>
                  </a:lnTo>
                  <a:lnTo>
                    <a:pt x="58" y="40"/>
                  </a:lnTo>
                  <a:lnTo>
                    <a:pt x="62" y="44"/>
                  </a:lnTo>
                  <a:lnTo>
                    <a:pt x="64" y="48"/>
                  </a:lnTo>
                  <a:lnTo>
                    <a:pt x="65" y="43"/>
                  </a:lnTo>
                  <a:lnTo>
                    <a:pt x="61" y="38"/>
                  </a:lnTo>
                  <a:lnTo>
                    <a:pt x="58" y="34"/>
                  </a:lnTo>
                  <a:lnTo>
                    <a:pt x="53" y="31"/>
                  </a:lnTo>
                  <a:lnTo>
                    <a:pt x="50" y="27"/>
                  </a:lnTo>
                  <a:lnTo>
                    <a:pt x="47" y="23"/>
                  </a:lnTo>
                  <a:lnTo>
                    <a:pt x="43" y="22"/>
                  </a:lnTo>
                  <a:lnTo>
                    <a:pt x="40" y="18"/>
                  </a:lnTo>
                  <a:lnTo>
                    <a:pt x="35" y="14"/>
                  </a:lnTo>
                  <a:lnTo>
                    <a:pt x="31" y="12"/>
                  </a:lnTo>
                  <a:lnTo>
                    <a:pt x="28" y="8"/>
                  </a:lnTo>
                  <a:lnTo>
                    <a:pt x="24" y="5"/>
                  </a:lnTo>
                  <a:lnTo>
                    <a:pt x="21" y="1"/>
                  </a:lnTo>
                  <a:lnTo>
                    <a:pt x="16" y="3"/>
                  </a:lnTo>
                  <a:lnTo>
                    <a:pt x="15" y="3"/>
                  </a:lnTo>
                </a:path>
              </a:pathLst>
            </a:custGeom>
            <a:noFill/>
            <a:ln w="12700" cap="rnd">
              <a:noFill/>
              <a:round/>
              <a:headEnd/>
              <a:tailEnd/>
            </a:ln>
          </p:spPr>
          <p:txBody>
            <a:bodyPr/>
            <a:lstStyle/>
            <a:p>
              <a:endParaRPr lang="en-US">
                <a:solidFill>
                  <a:srgbClr val="000000"/>
                </a:solidFill>
              </a:endParaRPr>
            </a:p>
          </p:txBody>
        </p:sp>
        <p:sp>
          <p:nvSpPr>
            <p:cNvPr id="28888" name="Freeform 792"/>
            <p:cNvSpPr>
              <a:spLocks/>
            </p:cNvSpPr>
            <p:nvPr/>
          </p:nvSpPr>
          <p:spPr bwMode="auto">
            <a:xfrm>
              <a:off x="2304" y="2361"/>
              <a:ext cx="169" cy="145"/>
            </a:xfrm>
            <a:custGeom>
              <a:avLst/>
              <a:gdLst>
                <a:gd name="T0" fmla="*/ 111 w 169"/>
                <a:gd name="T1" fmla="*/ 0 h 145"/>
                <a:gd name="T2" fmla="*/ 0 w 169"/>
                <a:gd name="T3" fmla="*/ 72 h 145"/>
                <a:gd name="T4" fmla="*/ 27 w 169"/>
                <a:gd name="T5" fmla="*/ 144 h 145"/>
                <a:gd name="T6" fmla="*/ 42 w 169"/>
                <a:gd name="T7" fmla="*/ 120 h 145"/>
                <a:gd name="T8" fmla="*/ 123 w 169"/>
                <a:gd name="T9" fmla="*/ 111 h 145"/>
                <a:gd name="T10" fmla="*/ 168 w 169"/>
                <a:gd name="T11" fmla="*/ 81 h 145"/>
                <a:gd name="T12" fmla="*/ 111 w 169"/>
                <a:gd name="T13" fmla="*/ 0 h 145"/>
                <a:gd name="T14" fmla="*/ 0 60000 65536"/>
                <a:gd name="T15" fmla="*/ 0 60000 65536"/>
                <a:gd name="T16" fmla="*/ 0 60000 65536"/>
                <a:gd name="T17" fmla="*/ 0 60000 65536"/>
                <a:gd name="T18" fmla="*/ 0 60000 65536"/>
                <a:gd name="T19" fmla="*/ 0 60000 65536"/>
                <a:gd name="T20" fmla="*/ 0 60000 65536"/>
                <a:gd name="T21" fmla="*/ 0 w 169"/>
                <a:gd name="T22" fmla="*/ 0 h 145"/>
                <a:gd name="T23" fmla="*/ 169 w 169"/>
                <a:gd name="T24" fmla="*/ 145 h 1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9" h="145">
                  <a:moveTo>
                    <a:pt x="111" y="0"/>
                  </a:moveTo>
                  <a:lnTo>
                    <a:pt x="0" y="72"/>
                  </a:lnTo>
                  <a:lnTo>
                    <a:pt x="27" y="144"/>
                  </a:lnTo>
                  <a:lnTo>
                    <a:pt x="42" y="120"/>
                  </a:lnTo>
                  <a:lnTo>
                    <a:pt x="123" y="111"/>
                  </a:lnTo>
                  <a:lnTo>
                    <a:pt x="168" y="81"/>
                  </a:lnTo>
                  <a:lnTo>
                    <a:pt x="111" y="0"/>
                  </a:lnTo>
                </a:path>
              </a:pathLst>
            </a:custGeom>
            <a:solidFill>
              <a:srgbClr val="000080"/>
            </a:solidFill>
            <a:ln w="12700" cap="rnd">
              <a:solidFill>
                <a:srgbClr val="000080"/>
              </a:solidFill>
              <a:round/>
              <a:headEnd/>
              <a:tailEnd/>
            </a:ln>
          </p:spPr>
          <p:txBody>
            <a:bodyPr/>
            <a:lstStyle/>
            <a:p>
              <a:endParaRPr lang="en-US">
                <a:solidFill>
                  <a:srgbClr val="000000"/>
                </a:solidFill>
              </a:endParaRPr>
            </a:p>
          </p:txBody>
        </p:sp>
      </p:grpSp>
      <p:sp>
        <p:nvSpPr>
          <p:cNvPr id="79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61</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4172901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0-#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228600"/>
            <a:ext cx="9144000" cy="1143000"/>
          </a:xfrm>
        </p:spPr>
        <p:txBody>
          <a:bodyPr>
            <a:normAutofit/>
          </a:bodyPr>
          <a:lstStyle/>
          <a:p>
            <a:r>
              <a:rPr lang="en-US" sz="4000" dirty="0" smtClean="0"/>
              <a:t>Ethics Question</a:t>
            </a:r>
          </a:p>
        </p:txBody>
      </p:sp>
      <p:sp>
        <p:nvSpPr>
          <p:cNvPr id="3" name="Content Placeholder 2"/>
          <p:cNvSpPr>
            <a:spLocks noGrp="1"/>
          </p:cNvSpPr>
          <p:nvPr>
            <p:ph idx="1"/>
          </p:nvPr>
        </p:nvSpPr>
        <p:spPr/>
        <p:txBody>
          <a:bodyPr/>
          <a:lstStyle/>
          <a:p>
            <a:pPr>
              <a:buFontTx/>
              <a:buNone/>
              <a:defRPr/>
            </a:pPr>
            <a:r>
              <a:rPr lang="en-US" dirty="0" smtClean="0"/>
              <a:t>Why is a discussion of values and morals important to your professional development?</a:t>
            </a:r>
          </a:p>
          <a:p>
            <a:pPr lvl="1">
              <a:defRPr/>
            </a:pPr>
            <a:r>
              <a:rPr lang="en-US" i="1" dirty="0" smtClean="0"/>
              <a:t>Values influence behavior.</a:t>
            </a:r>
          </a:p>
          <a:p>
            <a:pPr lvl="1">
              <a:defRPr/>
            </a:pPr>
            <a:r>
              <a:rPr lang="en-US" i="1" dirty="0" smtClean="0"/>
              <a:t>Knowledge of the interrelationship between values and morals can help you change your behavior.</a:t>
            </a:r>
          </a:p>
          <a:p>
            <a:pPr lvl="1">
              <a:defRPr/>
            </a:pPr>
            <a:r>
              <a:rPr lang="en-US" i="1" dirty="0" smtClean="0"/>
              <a:t>Your values are continuously evaluated by peers, superiors, and subordinates and will impact the values within your company.</a:t>
            </a:r>
            <a:endParaRPr lang="en-US" i="1" dirty="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62</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09172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idx="1"/>
          </p:nvPr>
        </p:nvSpPr>
        <p:spPr>
          <a:xfrm>
            <a:off x="152400" y="1007233"/>
            <a:ext cx="4800600" cy="4267200"/>
          </a:xfrm>
        </p:spPr>
        <p:txBody>
          <a:bodyPr lIns="9525" tIns="46038" rIns="9525" bIns="46038"/>
          <a:lstStyle/>
          <a:p>
            <a:pPr eaLnBrk="1" hangingPunct="1">
              <a:lnSpc>
                <a:spcPct val="90000"/>
              </a:lnSpc>
              <a:buFontTx/>
              <a:buNone/>
            </a:pPr>
            <a:r>
              <a:rPr lang="en-US" sz="7200" b="1" i="1" dirty="0" smtClean="0"/>
              <a:t> </a:t>
            </a:r>
            <a:r>
              <a:rPr lang="en-US" sz="3600" i="1" dirty="0" smtClean="0"/>
              <a:t>“Wrong is wrong, even if everyone agrees with it, and right is right, even if everyone disagrees with it. </a:t>
            </a:r>
          </a:p>
          <a:p>
            <a:pPr algn="r" eaLnBrk="1" hangingPunct="1">
              <a:lnSpc>
                <a:spcPct val="90000"/>
              </a:lnSpc>
              <a:buFontTx/>
              <a:buNone/>
            </a:pPr>
            <a:r>
              <a:rPr lang="en-US" sz="2000" i="1" dirty="0" smtClean="0"/>
              <a:t>(Anonymous)</a:t>
            </a:r>
          </a:p>
        </p:txBody>
      </p:sp>
      <p:sp>
        <p:nvSpPr>
          <p:cNvPr id="30724" name="Text Box 3"/>
          <p:cNvSpPr txBox="1">
            <a:spLocks noChangeArrowheads="1"/>
          </p:cNvSpPr>
          <p:nvPr/>
        </p:nvSpPr>
        <p:spPr bwMode="auto">
          <a:xfrm>
            <a:off x="0" y="358914"/>
            <a:ext cx="9144000" cy="707886"/>
          </a:xfrm>
          <a:prstGeom prst="rect">
            <a:avLst/>
          </a:prstGeom>
          <a:noFill/>
          <a:ln w="9525">
            <a:noFill/>
            <a:miter lim="800000"/>
            <a:headEnd/>
            <a:tailEnd/>
          </a:ln>
        </p:spPr>
        <p:txBody>
          <a:bodyPr wrap="square">
            <a:spAutoFit/>
          </a:bodyPr>
          <a:lstStyle/>
          <a:p>
            <a:pPr algn="ctr" eaLnBrk="0" hangingPunct="0">
              <a:spcBef>
                <a:spcPct val="50000"/>
              </a:spcBef>
            </a:pPr>
            <a:r>
              <a:rPr lang="en-US" sz="4000" dirty="0">
                <a:latin typeface="Times New Roman" pitchFamily="18" charset="0"/>
              </a:rPr>
              <a:t>WRONG IS WRONG...</a:t>
            </a:r>
          </a:p>
        </p:txBody>
      </p:sp>
      <p:sp>
        <p:nvSpPr>
          <p:cNvPr id="9" name="TextBox 8"/>
          <p:cNvSpPr txBox="1">
            <a:spLocks noChangeArrowheads="1"/>
          </p:cNvSpPr>
          <p:nvPr/>
        </p:nvSpPr>
        <p:spPr bwMode="auto">
          <a:xfrm>
            <a:off x="1219200" y="5359330"/>
            <a:ext cx="3505200" cy="708025"/>
          </a:xfrm>
          <a:prstGeom prst="rect">
            <a:avLst/>
          </a:prstGeom>
          <a:noFill/>
          <a:ln w="9525">
            <a:noFill/>
            <a:miter lim="800000"/>
            <a:headEnd/>
            <a:tailEnd/>
          </a:ln>
        </p:spPr>
        <p:txBody>
          <a:bodyPr>
            <a:spAutoFit/>
          </a:bodyPr>
          <a:lstStyle/>
          <a:p>
            <a:pPr algn="ctr"/>
            <a:r>
              <a:rPr lang="en-US" sz="4000" dirty="0">
                <a:solidFill>
                  <a:srgbClr val="000000"/>
                </a:solidFill>
              </a:rPr>
              <a:t>Agree???   </a:t>
            </a:r>
          </a:p>
        </p:txBody>
      </p:sp>
      <p:sp>
        <p:nvSpPr>
          <p:cNvPr id="10" name="TextBox 9"/>
          <p:cNvSpPr txBox="1">
            <a:spLocks noChangeArrowheads="1"/>
          </p:cNvSpPr>
          <p:nvPr/>
        </p:nvSpPr>
        <p:spPr bwMode="auto">
          <a:xfrm>
            <a:off x="5105400" y="5405368"/>
            <a:ext cx="4038600" cy="707886"/>
          </a:xfrm>
          <a:prstGeom prst="rect">
            <a:avLst/>
          </a:prstGeom>
          <a:noFill/>
          <a:ln w="9525">
            <a:noFill/>
            <a:miter lim="800000"/>
            <a:headEnd/>
            <a:tailEnd/>
          </a:ln>
        </p:spPr>
        <p:txBody>
          <a:bodyPr>
            <a:spAutoFit/>
          </a:bodyPr>
          <a:lstStyle/>
          <a:p>
            <a:r>
              <a:rPr lang="en-US" sz="4000" dirty="0">
                <a:solidFill>
                  <a:srgbClr val="000000"/>
                </a:solidFill>
              </a:rPr>
              <a:t>Disagree??</a:t>
            </a:r>
            <a:r>
              <a:rPr lang="en-US" sz="4000" dirty="0" smtClean="0">
                <a:solidFill>
                  <a:srgbClr val="000000"/>
                </a:solidFill>
              </a:rPr>
              <a:t>?</a:t>
            </a:r>
            <a:endParaRPr lang="en-US" sz="4000" dirty="0">
              <a:solidFill>
                <a:srgbClr val="000000"/>
              </a:solidFill>
            </a:endParaRPr>
          </a:p>
        </p:txBody>
      </p:sp>
      <p:pic>
        <p:nvPicPr>
          <p:cNvPr id="8" name="Picture 7" descr="dreamstimefree_214975.jpg"/>
          <p:cNvPicPr>
            <a:picLocks noChangeAspect="1"/>
          </p:cNvPicPr>
          <p:nvPr/>
        </p:nvPicPr>
        <p:blipFill>
          <a:blip r:embed="rId4" cstate="print"/>
          <a:stretch>
            <a:fillRect/>
          </a:stretch>
        </p:blipFill>
        <p:spPr>
          <a:xfrm>
            <a:off x="5410200" y="1845433"/>
            <a:ext cx="3512833"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6813186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0" y="152400"/>
            <a:ext cx="9144000" cy="1143000"/>
          </a:xfrm>
        </p:spPr>
        <p:txBody>
          <a:bodyPr>
            <a:normAutofit/>
          </a:bodyPr>
          <a:lstStyle/>
          <a:p>
            <a:pPr eaLnBrk="1" hangingPunct="1"/>
            <a:r>
              <a:rPr lang="en-US" sz="4000" dirty="0" smtClean="0"/>
              <a:t>Questions on Ethical Decisions</a:t>
            </a:r>
          </a:p>
        </p:txBody>
      </p:sp>
      <p:sp>
        <p:nvSpPr>
          <p:cNvPr id="19460" name="Rectangle 3"/>
          <p:cNvSpPr>
            <a:spLocks noGrp="1" noChangeArrowheads="1"/>
          </p:cNvSpPr>
          <p:nvPr>
            <p:ph idx="1"/>
          </p:nvPr>
        </p:nvSpPr>
        <p:spPr>
          <a:xfrm>
            <a:off x="457200" y="1371600"/>
            <a:ext cx="8229600" cy="4724400"/>
          </a:xfrm>
        </p:spPr>
        <p:txBody>
          <a:bodyPr>
            <a:normAutofit/>
          </a:bodyPr>
          <a:lstStyle/>
          <a:p>
            <a:pPr eaLnBrk="1" hangingPunct="1">
              <a:lnSpc>
                <a:spcPct val="80000"/>
              </a:lnSpc>
              <a:spcAft>
                <a:spcPts val="1200"/>
              </a:spcAft>
            </a:pPr>
            <a:r>
              <a:rPr lang="en-US" sz="2800" dirty="0" smtClean="0"/>
              <a:t>What are some examples of how our values are tested each day?</a:t>
            </a:r>
            <a:endParaRPr lang="en-US" sz="1050" dirty="0" smtClean="0"/>
          </a:p>
          <a:p>
            <a:pPr eaLnBrk="1" hangingPunct="1">
              <a:lnSpc>
                <a:spcPct val="80000"/>
              </a:lnSpc>
              <a:spcAft>
                <a:spcPts val="1200"/>
              </a:spcAft>
            </a:pPr>
            <a:r>
              <a:rPr lang="en-US" sz="2800" dirty="0" smtClean="0"/>
              <a:t>How do you handle illegal parking?  Who sees you?  What message does it send to your children?</a:t>
            </a:r>
            <a:endParaRPr lang="en-US" sz="1050" dirty="0" smtClean="0"/>
          </a:p>
          <a:p>
            <a:pPr eaLnBrk="1" hangingPunct="1">
              <a:lnSpc>
                <a:spcPct val="80000"/>
              </a:lnSpc>
              <a:spcAft>
                <a:spcPts val="1200"/>
              </a:spcAft>
            </a:pPr>
            <a:r>
              <a:rPr lang="en-US" sz="2800" dirty="0" smtClean="0"/>
              <a:t>Speeding?  With your children in the car?</a:t>
            </a:r>
          </a:p>
          <a:p>
            <a:pPr eaLnBrk="1" hangingPunct="1">
              <a:lnSpc>
                <a:spcPct val="80000"/>
              </a:lnSpc>
              <a:spcAft>
                <a:spcPts val="1200"/>
              </a:spcAft>
            </a:pPr>
            <a:r>
              <a:rPr lang="en-US" sz="2800" dirty="0" smtClean="0"/>
              <a:t>What are some possible long-term effects on an organization with leaders who demonstrate unethical behavior?</a:t>
            </a:r>
            <a:endParaRPr lang="en-US" sz="2800" dirty="0" smtClean="0">
              <a:solidFill>
                <a:srgbClr val="990033"/>
              </a:solidFill>
            </a:endParaRPr>
          </a:p>
          <a:p>
            <a:pPr eaLnBrk="1" hangingPunct="1">
              <a:lnSpc>
                <a:spcPct val="80000"/>
              </a:lnSpc>
            </a:pPr>
            <a:endParaRPr lang="en-US" sz="900" dirty="0" smtClean="0">
              <a:solidFill>
                <a:srgbClr val="990033"/>
              </a:solidFill>
            </a:endParaRP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415868353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0">
                                            <p:txEl>
                                              <p:pRg st="1" end="1"/>
                                            </p:txEl>
                                          </p:spTgt>
                                        </p:tgtEl>
                                        <p:attrNameLst>
                                          <p:attrName>style.visibility</p:attrName>
                                        </p:attrNameLst>
                                      </p:cBhvr>
                                      <p:to>
                                        <p:strVal val="visible"/>
                                      </p:to>
                                    </p:set>
                                    <p:anim calcmode="lin" valueType="num">
                                      <p:cBhvr additive="base">
                                        <p:cTn id="7" dur="500" fill="hold"/>
                                        <p:tgtEl>
                                          <p:spTgt spid="1946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6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60">
                                            <p:txEl>
                                              <p:pRg st="2" end="2"/>
                                            </p:txEl>
                                          </p:spTgt>
                                        </p:tgtEl>
                                        <p:attrNameLst>
                                          <p:attrName>style.visibility</p:attrName>
                                        </p:attrNameLst>
                                      </p:cBhvr>
                                      <p:to>
                                        <p:strVal val="visible"/>
                                      </p:to>
                                    </p:set>
                                    <p:anim calcmode="lin" valueType="num">
                                      <p:cBhvr additive="base">
                                        <p:cTn id="13" dur="500" fill="hold"/>
                                        <p:tgtEl>
                                          <p:spTgt spid="1946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6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60">
                                            <p:txEl>
                                              <p:pRg st="3" end="3"/>
                                            </p:txEl>
                                          </p:spTgt>
                                        </p:tgtEl>
                                        <p:attrNameLst>
                                          <p:attrName>style.visibility</p:attrName>
                                        </p:attrNameLst>
                                      </p:cBhvr>
                                      <p:to>
                                        <p:strVal val="visible"/>
                                      </p:to>
                                    </p:set>
                                    <p:anim calcmode="lin" valueType="num">
                                      <p:cBhvr additive="base">
                                        <p:cTn id="19" dur="500" fill="hold"/>
                                        <p:tgtEl>
                                          <p:spTgt spid="1946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6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0" y="152400"/>
            <a:ext cx="9144000" cy="1143000"/>
          </a:xfrm>
        </p:spPr>
        <p:txBody>
          <a:bodyPr>
            <a:normAutofit/>
          </a:bodyPr>
          <a:lstStyle/>
          <a:p>
            <a:r>
              <a:rPr lang="en-US" sz="4000" dirty="0" smtClean="0"/>
              <a:t>Questions on Ethical Decisions </a:t>
            </a:r>
            <a:r>
              <a:rPr lang="en-US" sz="2800" dirty="0" smtClean="0"/>
              <a:t>(Cont’d.)</a:t>
            </a:r>
          </a:p>
        </p:txBody>
      </p:sp>
      <p:sp>
        <p:nvSpPr>
          <p:cNvPr id="32771" name="Content Placeholder 2"/>
          <p:cNvSpPr>
            <a:spLocks noGrp="1"/>
          </p:cNvSpPr>
          <p:nvPr>
            <p:ph idx="1"/>
          </p:nvPr>
        </p:nvSpPr>
        <p:spPr/>
        <p:txBody>
          <a:bodyPr/>
          <a:lstStyle/>
          <a:p>
            <a:pPr eaLnBrk="1" hangingPunct="1">
              <a:lnSpc>
                <a:spcPct val="80000"/>
              </a:lnSpc>
              <a:spcAft>
                <a:spcPts val="1200"/>
              </a:spcAft>
            </a:pPr>
            <a:r>
              <a:rPr lang="en-US" dirty="0" smtClean="0">
                <a:solidFill>
                  <a:srgbClr val="003300"/>
                </a:solidFill>
              </a:rPr>
              <a:t>Lying and backstabbing for professional gain?</a:t>
            </a:r>
            <a:endParaRPr lang="en-US" sz="1100" dirty="0" smtClean="0">
              <a:solidFill>
                <a:srgbClr val="003300"/>
              </a:solidFill>
            </a:endParaRPr>
          </a:p>
          <a:p>
            <a:pPr eaLnBrk="1" hangingPunct="1">
              <a:lnSpc>
                <a:spcPct val="80000"/>
              </a:lnSpc>
              <a:spcAft>
                <a:spcPts val="1200"/>
              </a:spcAft>
            </a:pPr>
            <a:r>
              <a:rPr lang="en-US" dirty="0" smtClean="0">
                <a:solidFill>
                  <a:schemeClr val="accent2"/>
                </a:solidFill>
              </a:rPr>
              <a:t>Taking the credit when things work out – blaming others when they don’t?</a:t>
            </a:r>
            <a:endParaRPr lang="en-US" sz="1100" dirty="0" smtClean="0">
              <a:solidFill>
                <a:schemeClr val="accent2"/>
              </a:solidFill>
            </a:endParaRPr>
          </a:p>
          <a:p>
            <a:pPr eaLnBrk="1" hangingPunct="1">
              <a:lnSpc>
                <a:spcPct val="80000"/>
              </a:lnSpc>
              <a:spcAft>
                <a:spcPts val="1200"/>
              </a:spcAft>
            </a:pPr>
            <a:r>
              <a:rPr lang="en-US" dirty="0" smtClean="0">
                <a:solidFill>
                  <a:srgbClr val="006666"/>
                </a:solidFill>
              </a:rPr>
              <a:t>Looking the other way when a wrong is committed?</a:t>
            </a:r>
            <a:endParaRPr lang="en-US" sz="1100" dirty="0" smtClean="0">
              <a:solidFill>
                <a:srgbClr val="006666"/>
              </a:solidFill>
            </a:endParaRPr>
          </a:p>
          <a:p>
            <a:pPr eaLnBrk="1" hangingPunct="1">
              <a:lnSpc>
                <a:spcPct val="80000"/>
              </a:lnSpc>
              <a:spcAft>
                <a:spcPts val="1200"/>
              </a:spcAft>
            </a:pPr>
            <a:r>
              <a:rPr lang="en-US" dirty="0" smtClean="0">
                <a:solidFill>
                  <a:srgbClr val="990033"/>
                </a:solidFill>
              </a:rPr>
              <a:t>Is taking no action when witnessing a wrong the same as committing the wrong?</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53229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fade">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fade">
                                      <p:cBhvr>
                                        <p:cTn id="17" dur="500"/>
                                        <p:tgtEl>
                                          <p:spTgt spid="327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fade">
                                      <p:cBhvr>
                                        <p:cTn id="22" dur="500"/>
                                        <p:tgtEl>
                                          <p:spTgt spid="3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0" y="357809"/>
            <a:ext cx="9144000" cy="937591"/>
          </a:xfrm>
        </p:spPr>
        <p:txBody>
          <a:bodyPr lIns="90488" tIns="44450" rIns="90488" bIns="44450">
            <a:normAutofit/>
          </a:bodyPr>
          <a:lstStyle/>
          <a:p>
            <a:pPr eaLnBrk="1" hangingPunct="1"/>
            <a:r>
              <a:rPr lang="en-US" dirty="0" smtClean="0"/>
              <a:t>Integrity</a:t>
            </a:r>
          </a:p>
        </p:txBody>
      </p:sp>
      <p:sp>
        <p:nvSpPr>
          <p:cNvPr id="21507" name="Comment 3"/>
          <p:cNvSpPr>
            <a:spLocks noChangeArrowheads="1"/>
          </p:cNvSpPr>
          <p:nvPr/>
        </p:nvSpPr>
        <p:spPr bwMode="auto">
          <a:xfrm>
            <a:off x="762000" y="2438400"/>
            <a:ext cx="7543800" cy="1203325"/>
          </a:xfrm>
          <a:prstGeom prst="rect">
            <a:avLst/>
          </a:prstGeom>
          <a:solidFill>
            <a:srgbClr val="FCFDC6"/>
          </a:solidFill>
          <a:ln w="12700">
            <a:solidFill>
              <a:schemeClr val="tx1"/>
            </a:solidFill>
            <a:miter lim="800000"/>
            <a:headEnd/>
            <a:tailEnd/>
          </a:ln>
          <a:effectLst>
            <a:outerShdw dist="107763" dir="2700000" algn="ctr" rotWithShape="0">
              <a:schemeClr val="bg2"/>
            </a:outerShdw>
          </a:effectLst>
        </p:spPr>
        <p:txBody>
          <a:bodyPr>
            <a:spAutoFit/>
          </a:bodyPr>
          <a:lstStyle/>
          <a:p>
            <a:pPr algn="ctr" eaLnBrk="0" hangingPunct="0">
              <a:spcBef>
                <a:spcPct val="50000"/>
              </a:spcBef>
              <a:defRPr/>
            </a:pPr>
            <a:r>
              <a:rPr lang="en-US" sz="3600" dirty="0">
                <a:solidFill>
                  <a:srgbClr val="000000"/>
                </a:solidFill>
                <a:latin typeface="Times New Roman" pitchFamily="18" charset="0"/>
              </a:rPr>
              <a:t>Doing what is right, even when no one is looking.</a:t>
            </a:r>
          </a:p>
        </p:txBody>
      </p:sp>
      <p:sp>
        <p:nvSpPr>
          <p:cNvPr id="5" name="TextBox 4"/>
          <p:cNvSpPr txBox="1">
            <a:spLocks noChangeArrowheads="1"/>
          </p:cNvSpPr>
          <p:nvPr/>
        </p:nvSpPr>
        <p:spPr bwMode="auto">
          <a:xfrm>
            <a:off x="457200" y="4876800"/>
            <a:ext cx="8305800" cy="523875"/>
          </a:xfrm>
          <a:prstGeom prst="rect">
            <a:avLst/>
          </a:prstGeom>
          <a:noFill/>
          <a:ln w="9525">
            <a:noFill/>
            <a:miter lim="800000"/>
            <a:headEnd/>
            <a:tailEnd/>
          </a:ln>
        </p:spPr>
        <p:txBody>
          <a:bodyPr>
            <a:spAutoFit/>
          </a:bodyPr>
          <a:lstStyle/>
          <a:p>
            <a:r>
              <a:rPr lang="en-US" sz="2800">
                <a:solidFill>
                  <a:srgbClr val="000000"/>
                </a:solidFill>
              </a:rPr>
              <a:t>Why is integrity important to our system of values?</a:t>
            </a: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4039254598"/>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box(out)">
                                      <p:cBhvr>
                                        <p:cTn id="7" dur="500"/>
                                        <p:tgtEl>
                                          <p:spTgt spid="2150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autoUpdateAnimBg="0"/>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0" y="228600"/>
            <a:ext cx="9144000" cy="1143000"/>
          </a:xfrm>
        </p:spPr>
        <p:txBody>
          <a:bodyPr>
            <a:normAutofit fontScale="90000"/>
          </a:bodyPr>
          <a:lstStyle/>
          <a:p>
            <a:pPr eaLnBrk="1" hangingPunct="1"/>
            <a:r>
              <a:rPr lang="en-US" sz="4000" dirty="0" smtClean="0"/>
              <a:t>Ethical Dilemma Questions-Case Study 2-5-35</a:t>
            </a:r>
          </a:p>
        </p:txBody>
      </p:sp>
      <p:sp>
        <p:nvSpPr>
          <p:cNvPr id="34820" name="Rectangle 3"/>
          <p:cNvSpPr>
            <a:spLocks noGrp="1" noChangeArrowheads="1"/>
          </p:cNvSpPr>
          <p:nvPr>
            <p:ph idx="1"/>
          </p:nvPr>
        </p:nvSpPr>
        <p:spPr/>
        <p:txBody>
          <a:bodyPr/>
          <a:lstStyle/>
          <a:p>
            <a:pPr marL="609600" indent="-609600" eaLnBrk="1" hangingPunct="1">
              <a:spcAft>
                <a:spcPts val="1200"/>
              </a:spcAft>
            </a:pPr>
            <a:r>
              <a:rPr lang="en-US" dirty="0" smtClean="0"/>
              <a:t>What is the ethical dilemma?</a:t>
            </a:r>
          </a:p>
          <a:p>
            <a:pPr marL="609600" indent="-609600" eaLnBrk="1" hangingPunct="1">
              <a:spcAft>
                <a:spcPts val="1200"/>
              </a:spcAft>
            </a:pPr>
            <a:r>
              <a:rPr lang="en-US" dirty="0" smtClean="0"/>
              <a:t>What would you do in this situation?</a:t>
            </a:r>
          </a:p>
          <a:p>
            <a:pPr marL="609600" indent="-609600" eaLnBrk="1" hangingPunct="1">
              <a:spcAft>
                <a:spcPts val="1200"/>
              </a:spcAft>
            </a:pPr>
            <a:r>
              <a:rPr lang="en-US" dirty="0" smtClean="0"/>
              <a:t>What are some of the problems you face in this situation?</a:t>
            </a:r>
          </a:p>
          <a:p>
            <a:pPr marL="609600" indent="-609600" eaLnBrk="1" hangingPunct="1">
              <a:spcAft>
                <a:spcPts val="1200"/>
              </a:spcAft>
            </a:pPr>
            <a:r>
              <a:rPr lang="en-US" dirty="0" smtClean="0"/>
              <a:t>How are you going to handle the problems you may face after you make your decision?</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94740666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animEffect transition="in" filter="fade">
                                      <p:cBhvr>
                                        <p:cTn id="7" dur="500"/>
                                        <p:tgtEl>
                                          <p:spTgt spid="348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20">
                                            <p:txEl>
                                              <p:pRg st="1" end="1"/>
                                            </p:txEl>
                                          </p:spTgt>
                                        </p:tgtEl>
                                        <p:attrNameLst>
                                          <p:attrName>style.visibility</p:attrName>
                                        </p:attrNameLst>
                                      </p:cBhvr>
                                      <p:to>
                                        <p:strVal val="visible"/>
                                      </p:to>
                                    </p:set>
                                    <p:animEffect transition="in" filter="fade">
                                      <p:cBhvr>
                                        <p:cTn id="12" dur="500"/>
                                        <p:tgtEl>
                                          <p:spTgt spid="348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820">
                                            <p:txEl>
                                              <p:pRg st="2" end="2"/>
                                            </p:txEl>
                                          </p:spTgt>
                                        </p:tgtEl>
                                        <p:attrNameLst>
                                          <p:attrName>style.visibility</p:attrName>
                                        </p:attrNameLst>
                                      </p:cBhvr>
                                      <p:to>
                                        <p:strVal val="visible"/>
                                      </p:to>
                                    </p:set>
                                    <p:animEffect transition="in" filter="fade">
                                      <p:cBhvr>
                                        <p:cTn id="17" dur="500"/>
                                        <p:tgtEl>
                                          <p:spTgt spid="348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820">
                                            <p:txEl>
                                              <p:pRg st="3" end="3"/>
                                            </p:txEl>
                                          </p:spTgt>
                                        </p:tgtEl>
                                        <p:attrNameLst>
                                          <p:attrName>style.visibility</p:attrName>
                                        </p:attrNameLst>
                                      </p:cBhvr>
                                      <p:to>
                                        <p:strVal val="visible"/>
                                      </p:to>
                                    </p:set>
                                    <p:animEffect transition="in" filter="fade">
                                      <p:cBhvr>
                                        <p:cTn id="22" dur="500"/>
                                        <p:tgtEl>
                                          <p:spTgt spid="348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3312" y="274638"/>
            <a:ext cx="9140687" cy="715962"/>
          </a:xfrm>
        </p:spPr>
        <p:txBody>
          <a:bodyPr/>
          <a:lstStyle/>
          <a:p>
            <a:pPr eaLnBrk="1" hangingPunct="1"/>
            <a:r>
              <a:rPr lang="en-US" sz="4000" dirty="0" smtClean="0"/>
              <a:t>Summary</a:t>
            </a:r>
          </a:p>
        </p:txBody>
      </p:sp>
      <p:sp>
        <p:nvSpPr>
          <p:cNvPr id="35844" name="Rectangle 3"/>
          <p:cNvSpPr>
            <a:spLocks noGrp="1" noChangeArrowheads="1"/>
          </p:cNvSpPr>
          <p:nvPr>
            <p:ph idx="1"/>
          </p:nvPr>
        </p:nvSpPr>
        <p:spPr>
          <a:xfrm>
            <a:off x="457200" y="1265237"/>
            <a:ext cx="8229600" cy="5135563"/>
          </a:xfrm>
        </p:spPr>
        <p:txBody>
          <a:bodyPr>
            <a:normAutofit/>
          </a:bodyPr>
          <a:lstStyle/>
          <a:p>
            <a:pPr eaLnBrk="1" hangingPunct="1">
              <a:spcBef>
                <a:spcPts val="1800"/>
              </a:spcBef>
            </a:pPr>
            <a:r>
              <a:rPr lang="en-US" sz="2800" dirty="0" smtClean="0">
                <a:solidFill>
                  <a:srgbClr val="006666"/>
                </a:solidFill>
              </a:rPr>
              <a:t>Understanding motivation and how it relates to performance is a valuable asset.</a:t>
            </a:r>
          </a:p>
          <a:p>
            <a:pPr eaLnBrk="1" hangingPunct="1">
              <a:spcBef>
                <a:spcPts val="1800"/>
              </a:spcBef>
            </a:pPr>
            <a:r>
              <a:rPr lang="en-US" sz="2800" dirty="0" smtClean="0">
                <a:solidFill>
                  <a:srgbClr val="A50021"/>
                </a:solidFill>
              </a:rPr>
              <a:t>Understanding your own needs will enable you to recognize the needs of your peers, seniors, and subordinates. </a:t>
            </a:r>
          </a:p>
          <a:p>
            <a:pPr eaLnBrk="1" hangingPunct="1">
              <a:spcBef>
                <a:spcPts val="1800"/>
              </a:spcBef>
            </a:pPr>
            <a:r>
              <a:rPr lang="en-US" sz="2800" dirty="0" smtClean="0">
                <a:solidFill>
                  <a:srgbClr val="660066"/>
                </a:solidFill>
              </a:rPr>
              <a:t>Understanding that individual needs influence attitudes, behaviors, and performances, will increase your ability to influence others.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74123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Effect transition="in" filter="fade">
                                      <p:cBhvr>
                                        <p:cTn id="7" dur="500"/>
                                        <p:tgtEl>
                                          <p:spTgt spid="358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844">
                                            <p:txEl>
                                              <p:pRg st="1" end="1"/>
                                            </p:txEl>
                                          </p:spTgt>
                                        </p:tgtEl>
                                        <p:attrNameLst>
                                          <p:attrName>style.visibility</p:attrName>
                                        </p:attrNameLst>
                                      </p:cBhvr>
                                      <p:to>
                                        <p:strVal val="visible"/>
                                      </p:to>
                                    </p:set>
                                    <p:animEffect transition="in" filter="fade">
                                      <p:cBhvr>
                                        <p:cTn id="12" dur="500"/>
                                        <p:tgtEl>
                                          <p:spTgt spid="358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844">
                                            <p:txEl>
                                              <p:pRg st="2" end="2"/>
                                            </p:txEl>
                                          </p:spTgt>
                                        </p:tgtEl>
                                        <p:attrNameLst>
                                          <p:attrName>style.visibility</p:attrName>
                                        </p:attrNameLst>
                                      </p:cBhvr>
                                      <p:to>
                                        <p:strVal val="visible"/>
                                      </p:to>
                                    </p:set>
                                    <p:animEffect transition="in" filter="fade">
                                      <p:cBhvr>
                                        <p:cTn id="17" dur="500"/>
                                        <p:tgtEl>
                                          <p:spTgt spid="358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subTitle" idx="1"/>
          </p:nvPr>
        </p:nvSpPr>
        <p:spPr>
          <a:xfrm>
            <a:off x="1143000" y="4191000"/>
            <a:ext cx="6553200" cy="1143000"/>
          </a:xfrm>
        </p:spPr>
        <p:txBody>
          <a:bodyPr/>
          <a:lstStyle/>
          <a:p>
            <a:pPr eaLnBrk="1" hangingPunct="1">
              <a:lnSpc>
                <a:spcPct val="80000"/>
              </a:lnSpc>
            </a:pPr>
            <a:r>
              <a:rPr lang="en-US" sz="3600" b="1" dirty="0" smtClean="0">
                <a:solidFill>
                  <a:schemeClr val="tx1"/>
                </a:solidFill>
              </a:rPr>
              <a:t>Section 5.4:</a:t>
            </a:r>
          </a:p>
          <a:p>
            <a:pPr eaLnBrk="1" hangingPunct="1">
              <a:lnSpc>
                <a:spcPct val="80000"/>
              </a:lnSpc>
            </a:pPr>
            <a:r>
              <a:rPr lang="en-US" sz="3600" b="1" dirty="0" smtClean="0">
                <a:solidFill>
                  <a:schemeClr val="tx1"/>
                </a:solidFill>
              </a:rPr>
              <a:t>Team Building</a:t>
            </a:r>
          </a:p>
        </p:txBody>
      </p:sp>
      <p:sp>
        <p:nvSpPr>
          <p:cNvPr id="9223" name="Rectangle 7"/>
          <p:cNvSpPr>
            <a:spLocks noChangeArrowheads="1"/>
          </p:cNvSpPr>
          <p:nvPr/>
        </p:nvSpPr>
        <p:spPr bwMode="auto">
          <a:xfrm>
            <a:off x="685800" y="2130425"/>
            <a:ext cx="7772400" cy="1450975"/>
          </a:xfrm>
          <a:prstGeom prst="rect">
            <a:avLst/>
          </a:prstGeom>
          <a:noFill/>
          <a:ln w="9525">
            <a:noFill/>
            <a:miter lim="800000"/>
            <a:headEnd/>
            <a:tailEnd/>
          </a:ln>
        </p:spPr>
        <p:txBody>
          <a:bodyPr/>
          <a:lstStyle/>
          <a:p>
            <a:pPr algn="ctr">
              <a:defRPr/>
            </a:pPr>
            <a:endParaRPr lang="en-US" sz="4000" b="1">
              <a:solidFill>
                <a:srgbClr val="006666"/>
              </a:solidFill>
              <a:effectLst>
                <a:outerShdw blurRad="38100" dist="38100" dir="2700000" algn="tl">
                  <a:srgbClr val="C0C0C0"/>
                </a:outerShdw>
              </a:effectLst>
            </a:endParaRPr>
          </a:p>
        </p:txBody>
      </p:sp>
      <p:sp>
        <p:nvSpPr>
          <p:cNvPr id="15364" name="Rectangle 8"/>
          <p:cNvSpPr>
            <a:spLocks noChangeArrowheads="1"/>
          </p:cNvSpPr>
          <p:nvPr/>
        </p:nvSpPr>
        <p:spPr bwMode="auto">
          <a:xfrm>
            <a:off x="1371600" y="4191000"/>
            <a:ext cx="6400800" cy="1600200"/>
          </a:xfrm>
          <a:prstGeom prst="rect">
            <a:avLst/>
          </a:prstGeom>
          <a:noFill/>
          <a:ln w="9525">
            <a:noFill/>
            <a:miter lim="800000"/>
            <a:headEnd/>
            <a:tailEnd/>
          </a:ln>
        </p:spPr>
        <p:txBody>
          <a:bodyPr/>
          <a:lstStyle/>
          <a:p>
            <a:pPr algn="ctr">
              <a:spcBef>
                <a:spcPct val="20000"/>
              </a:spcBef>
            </a:pPr>
            <a:endParaRPr lang="en-US" sz="3600" b="1">
              <a:solidFill>
                <a:srgbClr val="800000"/>
              </a:solidFill>
            </a:endParaRPr>
          </a:p>
        </p:txBody>
      </p:sp>
      <p:sp>
        <p:nvSpPr>
          <p:cNvPr id="15365" name="Rectangle 9"/>
          <p:cNvSpPr>
            <a:spLocks noChangeArrowheads="1"/>
          </p:cNvSpPr>
          <p:nvPr/>
        </p:nvSpPr>
        <p:spPr bwMode="auto">
          <a:xfrm>
            <a:off x="3821430" y="210185"/>
            <a:ext cx="5334000" cy="1447800"/>
          </a:xfrm>
          <a:prstGeom prst="rect">
            <a:avLst/>
          </a:prstGeom>
          <a:noFill/>
          <a:ln w="9525">
            <a:noFill/>
            <a:miter lim="800000"/>
            <a:headEnd/>
            <a:tailEnd/>
          </a:ln>
        </p:spPr>
        <p:txBody>
          <a:bodyPr/>
          <a:lstStyle/>
          <a:p>
            <a:pPr algn="ctr"/>
            <a:r>
              <a:rPr lang="en-US" sz="4000" b="1" dirty="0" smtClean="0"/>
              <a:t>Foundations of Manufacturing</a:t>
            </a:r>
            <a:endParaRPr lang="en-US" sz="4000" b="1" dirty="0"/>
          </a:p>
        </p:txBody>
      </p:sp>
      <p:sp>
        <p:nvSpPr>
          <p:cNvPr id="9226" name="Rectangle 10"/>
          <p:cNvSpPr>
            <a:spLocks noGrp="1" noChangeArrowheads="1"/>
          </p:cNvSpPr>
          <p:nvPr>
            <p:ph type="ctrTitle"/>
          </p:nvPr>
        </p:nvSpPr>
        <p:spPr bwMode="auto">
          <a:xfrm>
            <a:off x="762000" y="2667000"/>
            <a:ext cx="7696200" cy="762000"/>
          </a:xfrm>
          <a:ln>
            <a:miter lim="800000"/>
            <a:headEnd/>
            <a:tailEnd/>
          </a:ln>
        </p:spPr>
        <p:txBody>
          <a:bodyPr vert="horz" wrap="square" lIns="91440" tIns="45720" rIns="91440" bIns="45720" numCol="1" anchor="t" anchorCtr="0" compatLnSpc="1">
            <a:prstTxWarp prst="textNoShape">
              <a:avLst/>
            </a:prstTxWarp>
            <a:normAutofit/>
          </a:bodyPr>
          <a:lstStyle/>
          <a:p>
            <a:pPr eaLnBrk="1" hangingPunct="1">
              <a:defRPr/>
            </a:pPr>
            <a:r>
              <a:rPr lang="en-US" sz="3600" b="1" dirty="0" smtClean="0"/>
              <a:t>Domain 2 Business Basics</a:t>
            </a:r>
            <a:endParaRPr lang="en-US" sz="3600" b="1" dirty="0" smtClean="0">
              <a:effectLst>
                <a:outerShdw blurRad="38100" dist="38100" dir="2700000" algn="tl">
                  <a:srgbClr val="C0C0C0"/>
                </a:outerShdw>
              </a:effectLs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 y="142640"/>
            <a:ext cx="4180952" cy="1323810"/>
          </a:xfrm>
          <a:prstGeom prst="rect">
            <a:avLst/>
          </a:prstGeom>
        </p:spPr>
      </p:pic>
      <p:pic>
        <p:nvPicPr>
          <p:cNvPr id="10" name="Picture 9" descr="MCBD19912_0000[1]"/>
          <p:cNvPicPr>
            <a:picLocks noChangeAspect="1" noChangeArrowheads="1"/>
          </p:cNvPicPr>
          <p:nvPr/>
        </p:nvPicPr>
        <p:blipFill>
          <a:blip r:embed="rId5" cstate="print"/>
          <a:srcRect/>
          <a:stretch>
            <a:fillRect/>
          </a:stretch>
        </p:blipFill>
        <p:spPr bwMode="auto">
          <a:xfrm>
            <a:off x="6096000" y="3200400"/>
            <a:ext cx="2843213" cy="2895600"/>
          </a:xfrm>
          <a:prstGeom prst="rect">
            <a:avLst/>
          </a:prstGeom>
          <a:noFill/>
          <a:ln w="9525">
            <a:noFill/>
            <a:miter lim="800000"/>
            <a:headEnd/>
            <a:tailEnd/>
          </a:ln>
        </p:spPr>
      </p:pic>
      <p:sp>
        <p:nvSpPr>
          <p:cNvPr id="11"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69</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4458553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0" y="0"/>
            <a:ext cx="9144000" cy="792162"/>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Learning Objectives</a:t>
            </a:r>
          </a:p>
        </p:txBody>
      </p:sp>
      <p:sp>
        <p:nvSpPr>
          <p:cNvPr id="4100" name="Rectangle 3"/>
          <p:cNvSpPr>
            <a:spLocks noGrp="1" noChangeArrowheads="1"/>
          </p:cNvSpPr>
          <p:nvPr>
            <p:ph idx="1"/>
          </p:nvPr>
        </p:nvSpPr>
        <p:spPr>
          <a:xfrm>
            <a:off x="457200" y="1371600"/>
            <a:ext cx="8229600" cy="3886200"/>
          </a:xfrm>
        </p:spPr>
        <p:txBody>
          <a:bodyPr/>
          <a:lstStyle/>
          <a:p>
            <a:pPr eaLnBrk="1" hangingPunct="1">
              <a:spcAft>
                <a:spcPts val="1200"/>
              </a:spcAft>
            </a:pPr>
            <a:r>
              <a:rPr lang="en-US" b="1" dirty="0" smtClean="0"/>
              <a:t>Examine</a:t>
            </a:r>
            <a:r>
              <a:rPr lang="en-US" dirty="0" smtClean="0"/>
              <a:t> </a:t>
            </a:r>
            <a:r>
              <a:rPr lang="en-US" sz="2800" dirty="0" smtClean="0">
                <a:solidFill>
                  <a:srgbClr val="008000"/>
                </a:solidFill>
              </a:rPr>
              <a:t>the concept of team building.</a:t>
            </a:r>
            <a:endParaRPr lang="en-US" sz="2800" b="1" dirty="0" smtClean="0">
              <a:solidFill>
                <a:srgbClr val="008000"/>
              </a:solidFill>
            </a:endParaRPr>
          </a:p>
          <a:p>
            <a:pPr eaLnBrk="1" hangingPunct="1">
              <a:spcAft>
                <a:spcPts val="1200"/>
              </a:spcAft>
            </a:pPr>
            <a:r>
              <a:rPr lang="en-US" b="1" dirty="0" smtClean="0"/>
              <a:t>Identify </a:t>
            </a:r>
            <a:r>
              <a:rPr lang="en-US" sz="2800" dirty="0" smtClean="0">
                <a:solidFill>
                  <a:srgbClr val="008000"/>
                </a:solidFill>
              </a:rPr>
              <a:t>the</a:t>
            </a:r>
            <a:r>
              <a:rPr lang="en-US" sz="2800" b="1" dirty="0" smtClean="0">
                <a:solidFill>
                  <a:srgbClr val="008000"/>
                </a:solidFill>
              </a:rPr>
              <a:t> </a:t>
            </a:r>
            <a:r>
              <a:rPr lang="en-US" sz="2800" dirty="0" smtClean="0">
                <a:solidFill>
                  <a:srgbClr val="008000"/>
                </a:solidFill>
              </a:rPr>
              <a:t>elements of a team.</a:t>
            </a:r>
            <a:endParaRPr lang="en-US" sz="2800" b="1" dirty="0" smtClean="0">
              <a:solidFill>
                <a:srgbClr val="008000"/>
              </a:solidFill>
            </a:endParaRPr>
          </a:p>
          <a:p>
            <a:pPr eaLnBrk="1" hangingPunct="1">
              <a:spcAft>
                <a:spcPts val="1200"/>
              </a:spcAft>
            </a:pPr>
            <a:r>
              <a:rPr lang="en-US" b="1" dirty="0" smtClean="0"/>
              <a:t>Describe</a:t>
            </a:r>
            <a:r>
              <a:rPr lang="en-US" dirty="0" smtClean="0"/>
              <a:t> </a:t>
            </a:r>
            <a:r>
              <a:rPr lang="en-US" sz="2800" dirty="0" smtClean="0">
                <a:solidFill>
                  <a:srgbClr val="008000"/>
                </a:solidFill>
              </a:rPr>
              <a:t>team dynamics, types of teams, team development techniques.</a:t>
            </a:r>
            <a:endParaRPr lang="en-US" sz="2800" b="1" dirty="0" smtClean="0">
              <a:solidFill>
                <a:srgbClr val="008000"/>
              </a:solidFill>
            </a:endParaRPr>
          </a:p>
          <a:p>
            <a:pPr eaLnBrk="1" hangingPunct="1">
              <a:spcAft>
                <a:spcPts val="1200"/>
              </a:spcAft>
            </a:pPr>
            <a:r>
              <a:rPr lang="en-US" b="1" dirty="0" smtClean="0"/>
              <a:t>Discuss </a:t>
            </a:r>
            <a:r>
              <a:rPr lang="en-US" sz="2800" dirty="0" smtClean="0">
                <a:solidFill>
                  <a:srgbClr val="008000"/>
                </a:solidFill>
              </a:rPr>
              <a:t>methods of managing team activities and the benefits of consensus building.</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70</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6763353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 calcmode="lin" valueType="num">
                                      <p:cBhvr>
                                        <p:cTn id="7" dur="500" fill="hold"/>
                                        <p:tgtEl>
                                          <p:spTgt spid="410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10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10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100">
                                            <p:txEl>
                                              <p:pRg st="1" end="1"/>
                                            </p:txEl>
                                          </p:spTgt>
                                        </p:tgtEl>
                                        <p:attrNameLst>
                                          <p:attrName>style.visibility</p:attrName>
                                        </p:attrNameLst>
                                      </p:cBhvr>
                                      <p:to>
                                        <p:strVal val="visible"/>
                                      </p:to>
                                    </p:set>
                                    <p:anim calcmode="lin" valueType="num">
                                      <p:cBhvr>
                                        <p:cTn id="14" dur="500" fill="hold"/>
                                        <p:tgtEl>
                                          <p:spTgt spid="410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10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10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100">
                                            <p:txEl>
                                              <p:pRg st="2" end="2"/>
                                            </p:txEl>
                                          </p:spTgt>
                                        </p:tgtEl>
                                        <p:attrNameLst>
                                          <p:attrName>style.visibility</p:attrName>
                                        </p:attrNameLst>
                                      </p:cBhvr>
                                      <p:to>
                                        <p:strVal val="visible"/>
                                      </p:to>
                                    </p:set>
                                    <p:anim calcmode="lin" valueType="num">
                                      <p:cBhvr>
                                        <p:cTn id="21" dur="500" fill="hold"/>
                                        <p:tgtEl>
                                          <p:spTgt spid="4100">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100">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10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100">
                                            <p:txEl>
                                              <p:pRg st="3" end="3"/>
                                            </p:txEl>
                                          </p:spTgt>
                                        </p:tgtEl>
                                        <p:attrNameLst>
                                          <p:attrName>style.visibility</p:attrName>
                                        </p:attrNameLst>
                                      </p:cBhvr>
                                      <p:to>
                                        <p:strVal val="visible"/>
                                      </p:to>
                                    </p:set>
                                    <p:anim calcmode="lin" valueType="num">
                                      <p:cBhvr>
                                        <p:cTn id="28" dur="500" fill="hold"/>
                                        <p:tgtEl>
                                          <p:spTgt spid="4100">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100">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1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bwMode="auto">
          <a:xfrm>
            <a:off x="38100" y="0"/>
            <a:ext cx="9067800" cy="662609"/>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dirty="0" smtClean="0"/>
              <a:t>Definitions</a:t>
            </a:r>
          </a:p>
        </p:txBody>
      </p:sp>
      <p:sp>
        <p:nvSpPr>
          <p:cNvPr id="6148" name="Rectangle 3"/>
          <p:cNvSpPr>
            <a:spLocks noGrp="1" noChangeArrowheads="1"/>
          </p:cNvSpPr>
          <p:nvPr>
            <p:ph idx="1"/>
          </p:nvPr>
        </p:nvSpPr>
        <p:spPr>
          <a:xfrm>
            <a:off x="457200" y="1295400"/>
            <a:ext cx="8229600" cy="4648200"/>
          </a:xfrm>
        </p:spPr>
        <p:txBody>
          <a:bodyPr/>
          <a:lstStyle/>
          <a:p>
            <a:pPr marL="609600" indent="-609600" eaLnBrk="1" hangingPunct="1">
              <a:spcAft>
                <a:spcPts val="1200"/>
              </a:spcAft>
            </a:pPr>
            <a:r>
              <a:rPr lang="en-US" smtClean="0">
                <a:solidFill>
                  <a:srgbClr val="006666"/>
                </a:solidFill>
              </a:rPr>
              <a:t>“</a:t>
            </a:r>
            <a:r>
              <a:rPr lang="en-US" sz="2800" b="1" smtClean="0">
                <a:solidFill>
                  <a:srgbClr val="006666"/>
                </a:solidFill>
              </a:rPr>
              <a:t>Team</a:t>
            </a:r>
            <a:r>
              <a:rPr lang="en-US" sz="2800" smtClean="0">
                <a:solidFill>
                  <a:srgbClr val="006666"/>
                </a:solidFill>
              </a:rPr>
              <a:t>”</a:t>
            </a:r>
            <a:r>
              <a:rPr lang="en-US" sz="2800" b="1" smtClean="0">
                <a:solidFill>
                  <a:srgbClr val="006666"/>
                </a:solidFill>
              </a:rPr>
              <a:t> </a:t>
            </a:r>
            <a:r>
              <a:rPr lang="en-US" sz="2800" smtClean="0">
                <a:solidFill>
                  <a:srgbClr val="006666"/>
                </a:solidFill>
              </a:rPr>
              <a:t>refers to any group of people linked in a common purpose. </a:t>
            </a:r>
          </a:p>
          <a:p>
            <a:pPr marL="609600" indent="-609600" eaLnBrk="1" hangingPunct="1">
              <a:spcAft>
                <a:spcPts val="1200"/>
              </a:spcAft>
            </a:pPr>
            <a:r>
              <a:rPr lang="en-US" sz="2800" smtClean="0">
                <a:solidFill>
                  <a:srgbClr val="800000"/>
                </a:solidFill>
              </a:rPr>
              <a:t>“</a:t>
            </a:r>
            <a:r>
              <a:rPr lang="en-US" sz="2800" b="1" smtClean="0">
                <a:solidFill>
                  <a:srgbClr val="800000"/>
                </a:solidFill>
              </a:rPr>
              <a:t>Team building</a:t>
            </a:r>
            <a:r>
              <a:rPr lang="en-US" sz="2800" smtClean="0">
                <a:solidFill>
                  <a:srgbClr val="800000"/>
                </a:solidFill>
              </a:rPr>
              <a:t>” refers to the process of establishing and developing a greater sense of collaboration and trust between team members. </a:t>
            </a:r>
          </a:p>
          <a:p>
            <a:pPr marL="609600" indent="-609600" eaLnBrk="1" hangingPunct="1">
              <a:spcAft>
                <a:spcPts val="1200"/>
              </a:spcAft>
            </a:pPr>
            <a:r>
              <a:rPr lang="en-US" sz="2800" b="1" smtClean="0">
                <a:solidFill>
                  <a:srgbClr val="660066"/>
                </a:solidFill>
              </a:rPr>
              <a:t>“Teamwork”</a:t>
            </a:r>
            <a:r>
              <a:rPr lang="en-US" sz="2800" smtClean="0">
                <a:solidFill>
                  <a:srgbClr val="660066"/>
                </a:solidFill>
              </a:rPr>
              <a:t> is the concept of people working together cooperatively.</a:t>
            </a:r>
          </a:p>
          <a:p>
            <a:pPr marL="609600" indent="-609600" eaLnBrk="1" hangingPunct="1">
              <a:buFontTx/>
              <a:buNone/>
            </a:pPr>
            <a:endParaRPr lang="en-US" sz="2800" smtClean="0">
              <a:solidFill>
                <a:srgbClr val="660066"/>
              </a:solidFill>
            </a:endParaRP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8017812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animEffect transition="in" filter="fade">
                                      <p:cBhvr>
                                        <p:cTn id="7" dur="500"/>
                                        <p:tgtEl>
                                          <p:spTgt spid="6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8">
                                            <p:txEl>
                                              <p:pRg st="1" end="1"/>
                                            </p:txEl>
                                          </p:spTgt>
                                        </p:tgtEl>
                                        <p:attrNameLst>
                                          <p:attrName>style.visibility</p:attrName>
                                        </p:attrNameLst>
                                      </p:cBhvr>
                                      <p:to>
                                        <p:strVal val="visible"/>
                                      </p:to>
                                    </p:set>
                                    <p:animEffect transition="in" filter="fade">
                                      <p:cBhvr>
                                        <p:cTn id="12" dur="500"/>
                                        <p:tgtEl>
                                          <p:spTgt spid="61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8">
                                            <p:txEl>
                                              <p:pRg st="2" end="2"/>
                                            </p:txEl>
                                          </p:spTgt>
                                        </p:tgtEl>
                                        <p:attrNameLst>
                                          <p:attrName>style.visibility</p:attrName>
                                        </p:attrNameLst>
                                      </p:cBhvr>
                                      <p:to>
                                        <p:strVal val="visible"/>
                                      </p:to>
                                    </p:set>
                                    <p:animEffect transition="in" filter="fade">
                                      <p:cBhvr>
                                        <p:cTn id="17" dur="500"/>
                                        <p:tgtEl>
                                          <p:spTgt spid="61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bwMode="auto">
          <a:xfrm>
            <a:off x="0" y="38100"/>
            <a:ext cx="9144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Guiding Principles </a:t>
            </a:r>
          </a:p>
        </p:txBody>
      </p:sp>
      <p:sp>
        <p:nvSpPr>
          <p:cNvPr id="7172" name="Rectangle 3"/>
          <p:cNvSpPr>
            <a:spLocks noGrp="1" noChangeArrowheads="1"/>
          </p:cNvSpPr>
          <p:nvPr>
            <p:ph idx="1"/>
          </p:nvPr>
        </p:nvSpPr>
        <p:spPr>
          <a:xfrm>
            <a:off x="685800" y="990600"/>
            <a:ext cx="8229600" cy="5029200"/>
          </a:xfrm>
        </p:spPr>
        <p:txBody>
          <a:bodyPr/>
          <a:lstStyle/>
          <a:p>
            <a:pPr eaLnBrk="1" hangingPunct="1">
              <a:lnSpc>
                <a:spcPct val="80000"/>
              </a:lnSpc>
              <a:buFontTx/>
              <a:buNone/>
            </a:pPr>
            <a:r>
              <a:rPr lang="en-US" sz="3600" dirty="0" smtClean="0">
                <a:solidFill>
                  <a:srgbClr val="CC3300"/>
                </a:solidFill>
              </a:rPr>
              <a:t>Team building can lead to:</a:t>
            </a:r>
          </a:p>
          <a:p>
            <a:pPr eaLnBrk="1" hangingPunct="1">
              <a:lnSpc>
                <a:spcPct val="80000"/>
              </a:lnSpc>
              <a:buFontTx/>
              <a:buNone/>
            </a:pPr>
            <a:endParaRPr lang="en-US" sz="800" dirty="0" smtClean="0">
              <a:solidFill>
                <a:srgbClr val="CC3300"/>
              </a:solidFill>
            </a:endParaRPr>
          </a:p>
          <a:p>
            <a:pPr eaLnBrk="1" hangingPunct="1">
              <a:lnSpc>
                <a:spcPct val="80000"/>
              </a:lnSpc>
              <a:spcAft>
                <a:spcPts val="600"/>
              </a:spcAft>
            </a:pPr>
            <a:r>
              <a:rPr lang="en-US" dirty="0" smtClean="0"/>
              <a:t>Good communications with participants as team members and individuals</a:t>
            </a:r>
          </a:p>
          <a:p>
            <a:pPr eaLnBrk="1" hangingPunct="1">
              <a:lnSpc>
                <a:spcPct val="80000"/>
              </a:lnSpc>
              <a:spcAft>
                <a:spcPts val="600"/>
              </a:spcAft>
            </a:pPr>
            <a:endParaRPr lang="en-US" sz="800" dirty="0" smtClean="0"/>
          </a:p>
          <a:p>
            <a:pPr eaLnBrk="1" hangingPunct="1">
              <a:lnSpc>
                <a:spcPct val="80000"/>
              </a:lnSpc>
              <a:spcAft>
                <a:spcPts val="600"/>
              </a:spcAft>
            </a:pPr>
            <a:r>
              <a:rPr lang="en-US" dirty="0" smtClean="0"/>
              <a:t>Increased department productivity and creativity</a:t>
            </a:r>
          </a:p>
          <a:p>
            <a:pPr eaLnBrk="1" hangingPunct="1">
              <a:lnSpc>
                <a:spcPct val="80000"/>
              </a:lnSpc>
              <a:spcAft>
                <a:spcPts val="600"/>
              </a:spcAft>
            </a:pPr>
            <a:endParaRPr lang="en-US" sz="800" dirty="0" smtClean="0"/>
          </a:p>
          <a:p>
            <a:pPr eaLnBrk="1" hangingPunct="1">
              <a:lnSpc>
                <a:spcPct val="80000"/>
              </a:lnSpc>
              <a:spcAft>
                <a:spcPts val="600"/>
              </a:spcAft>
            </a:pPr>
            <a:r>
              <a:rPr lang="en-US" dirty="0" smtClean="0"/>
              <a:t>Team members motivated to achieve goals</a:t>
            </a:r>
          </a:p>
          <a:p>
            <a:pPr eaLnBrk="1" hangingPunct="1">
              <a:lnSpc>
                <a:spcPct val="80000"/>
              </a:lnSpc>
              <a:spcAft>
                <a:spcPts val="600"/>
              </a:spcAft>
            </a:pPr>
            <a:endParaRPr lang="en-US" sz="800" dirty="0" smtClean="0"/>
          </a:p>
          <a:p>
            <a:pPr eaLnBrk="1" hangingPunct="1">
              <a:lnSpc>
                <a:spcPct val="80000"/>
              </a:lnSpc>
              <a:spcAft>
                <a:spcPts val="600"/>
              </a:spcAft>
            </a:pPr>
            <a:r>
              <a:rPr lang="en-US" dirty="0" smtClean="0"/>
              <a:t>A climate of cooperation and collaborative problem solving</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45010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2">
                                            <p:txEl>
                                              <p:pRg st="2" end="2"/>
                                            </p:txEl>
                                          </p:spTgt>
                                        </p:tgtEl>
                                        <p:attrNameLst>
                                          <p:attrName>style.visibility</p:attrName>
                                        </p:attrNameLst>
                                      </p:cBhvr>
                                      <p:to>
                                        <p:strVal val="visible"/>
                                      </p:to>
                                    </p:set>
                                    <p:animEffect transition="in" filter="fade">
                                      <p:cBhvr>
                                        <p:cTn id="7" dur="500"/>
                                        <p:tgtEl>
                                          <p:spTgt spid="717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2">
                                            <p:txEl>
                                              <p:pRg st="4" end="4"/>
                                            </p:txEl>
                                          </p:spTgt>
                                        </p:tgtEl>
                                        <p:attrNameLst>
                                          <p:attrName>style.visibility</p:attrName>
                                        </p:attrNameLst>
                                      </p:cBhvr>
                                      <p:to>
                                        <p:strVal val="visible"/>
                                      </p:to>
                                    </p:set>
                                    <p:animEffect transition="in" filter="fade">
                                      <p:cBhvr>
                                        <p:cTn id="12" dur="500"/>
                                        <p:tgtEl>
                                          <p:spTgt spid="717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2">
                                            <p:txEl>
                                              <p:pRg st="6" end="6"/>
                                            </p:txEl>
                                          </p:spTgt>
                                        </p:tgtEl>
                                        <p:attrNameLst>
                                          <p:attrName>style.visibility</p:attrName>
                                        </p:attrNameLst>
                                      </p:cBhvr>
                                      <p:to>
                                        <p:strVal val="visible"/>
                                      </p:to>
                                    </p:set>
                                    <p:animEffect transition="in" filter="fade">
                                      <p:cBhvr>
                                        <p:cTn id="17" dur="500"/>
                                        <p:tgtEl>
                                          <p:spTgt spid="717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2">
                                            <p:txEl>
                                              <p:pRg st="8" end="8"/>
                                            </p:txEl>
                                          </p:spTgt>
                                        </p:tgtEl>
                                        <p:attrNameLst>
                                          <p:attrName>style.visibility</p:attrName>
                                        </p:attrNameLst>
                                      </p:cBhvr>
                                      <p:to>
                                        <p:strVal val="visible"/>
                                      </p:to>
                                    </p:set>
                                    <p:animEffect transition="in" filter="fade">
                                      <p:cBhvr>
                                        <p:cTn id="22" dur="500"/>
                                        <p:tgtEl>
                                          <p:spTgt spid="717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0" y="-19050"/>
            <a:ext cx="9144000" cy="828261"/>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Guiding Principles </a:t>
            </a:r>
            <a:r>
              <a:rPr lang="en-US" sz="2800" dirty="0" smtClean="0"/>
              <a:t>(Cont’d.)</a:t>
            </a:r>
          </a:p>
        </p:txBody>
      </p:sp>
      <p:sp>
        <p:nvSpPr>
          <p:cNvPr id="8196" name="Rectangle 3"/>
          <p:cNvSpPr>
            <a:spLocks noGrp="1" noChangeArrowheads="1"/>
          </p:cNvSpPr>
          <p:nvPr>
            <p:ph idx="1"/>
          </p:nvPr>
        </p:nvSpPr>
        <p:spPr>
          <a:xfrm>
            <a:off x="420757" y="1295400"/>
            <a:ext cx="8229600" cy="4343400"/>
          </a:xfrm>
        </p:spPr>
        <p:txBody>
          <a:bodyPr>
            <a:normAutofit/>
          </a:bodyPr>
          <a:lstStyle/>
          <a:p>
            <a:pPr eaLnBrk="1" hangingPunct="1">
              <a:lnSpc>
                <a:spcPct val="80000"/>
              </a:lnSpc>
              <a:spcAft>
                <a:spcPts val="1200"/>
              </a:spcAft>
            </a:pPr>
            <a:r>
              <a:rPr lang="en-US" sz="2800" dirty="0" smtClean="0">
                <a:solidFill>
                  <a:srgbClr val="00B050"/>
                </a:solidFill>
              </a:rPr>
              <a:t>Higher levels of job satisfaction and commitment </a:t>
            </a:r>
          </a:p>
          <a:p>
            <a:pPr lvl="1">
              <a:lnSpc>
                <a:spcPct val="80000"/>
              </a:lnSpc>
              <a:spcAft>
                <a:spcPts val="1200"/>
              </a:spcAft>
            </a:pPr>
            <a:r>
              <a:rPr lang="en-US" sz="2400" dirty="0"/>
              <a:t>Common sense tells us that if the people around us are all compatible and working well together, everyone will be happier. A happy team takes pride in their work. </a:t>
            </a:r>
            <a:endParaRPr lang="en-US" sz="700" dirty="0" smtClean="0"/>
          </a:p>
          <a:p>
            <a:pPr eaLnBrk="1" hangingPunct="1">
              <a:lnSpc>
                <a:spcPct val="80000"/>
              </a:lnSpc>
              <a:spcAft>
                <a:spcPts val="1200"/>
              </a:spcAft>
            </a:pPr>
            <a:r>
              <a:rPr lang="en-US" sz="2800" dirty="0" smtClean="0">
                <a:solidFill>
                  <a:srgbClr val="00B050"/>
                </a:solidFill>
              </a:rPr>
              <a:t>Higher levels of trust and support</a:t>
            </a:r>
          </a:p>
          <a:p>
            <a:pPr lvl="1">
              <a:lnSpc>
                <a:spcPct val="80000"/>
              </a:lnSpc>
              <a:spcAft>
                <a:spcPts val="1200"/>
              </a:spcAft>
            </a:pPr>
            <a:r>
              <a:rPr lang="en-US" sz="2400" dirty="0"/>
              <a:t>Well-formed teams trust each other and provide constant support to others. Poorly performing teams look for ways to “one-up” the other person and contribute to constant strife</a:t>
            </a:r>
            <a:r>
              <a:rPr lang="en-US" sz="2400" dirty="0" smtClean="0"/>
              <a:t>.</a:t>
            </a:r>
            <a:endParaRPr lang="en-US" sz="300" dirty="0" smtClean="0"/>
          </a:p>
          <a:p>
            <a:pPr eaLnBrk="1" hangingPunct="1">
              <a:lnSpc>
                <a:spcPct val="80000"/>
              </a:lnSpc>
              <a:spcAft>
                <a:spcPts val="1200"/>
              </a:spcAft>
            </a:pPr>
            <a:r>
              <a:rPr lang="en-US" sz="2800" dirty="0" smtClean="0">
                <a:solidFill>
                  <a:srgbClr val="00B050"/>
                </a:solidFill>
              </a:rPr>
              <a:t>Diverse co-workers working well together</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73</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80154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Effect transition="in" filter="fade">
                                      <p:cBhvr>
                                        <p:cTn id="7" dur="500"/>
                                        <p:tgtEl>
                                          <p:spTgt spid="819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96">
                                            <p:txEl>
                                              <p:pRg st="1" end="1"/>
                                            </p:txEl>
                                          </p:spTgt>
                                        </p:tgtEl>
                                        <p:attrNameLst>
                                          <p:attrName>style.visibility</p:attrName>
                                        </p:attrNameLst>
                                      </p:cBhvr>
                                      <p:to>
                                        <p:strVal val="visible"/>
                                      </p:to>
                                    </p:set>
                                    <p:animEffect transition="in" filter="fade">
                                      <p:cBhvr>
                                        <p:cTn id="10" dur="500"/>
                                        <p:tgtEl>
                                          <p:spTgt spid="819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196">
                                            <p:txEl>
                                              <p:pRg st="2" end="2"/>
                                            </p:txEl>
                                          </p:spTgt>
                                        </p:tgtEl>
                                        <p:attrNameLst>
                                          <p:attrName>style.visibility</p:attrName>
                                        </p:attrNameLst>
                                      </p:cBhvr>
                                      <p:to>
                                        <p:strVal val="visible"/>
                                      </p:to>
                                    </p:set>
                                    <p:animEffect transition="in" filter="fade">
                                      <p:cBhvr>
                                        <p:cTn id="15" dur="500"/>
                                        <p:tgtEl>
                                          <p:spTgt spid="819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6">
                                            <p:txEl>
                                              <p:pRg st="3" end="3"/>
                                            </p:txEl>
                                          </p:spTgt>
                                        </p:tgtEl>
                                        <p:attrNameLst>
                                          <p:attrName>style.visibility</p:attrName>
                                        </p:attrNameLst>
                                      </p:cBhvr>
                                      <p:to>
                                        <p:strVal val="visible"/>
                                      </p:to>
                                    </p:set>
                                    <p:animEffect transition="in" filter="fade">
                                      <p:cBhvr>
                                        <p:cTn id="18" dur="500"/>
                                        <p:tgtEl>
                                          <p:spTgt spid="819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196">
                                            <p:txEl>
                                              <p:pRg st="4" end="4"/>
                                            </p:txEl>
                                          </p:spTgt>
                                        </p:tgtEl>
                                        <p:attrNameLst>
                                          <p:attrName>style.visibility</p:attrName>
                                        </p:attrNameLst>
                                      </p:cBhvr>
                                      <p:to>
                                        <p:strVal val="visible"/>
                                      </p:to>
                                    </p:set>
                                    <p:animEffect transition="in" filter="fade">
                                      <p:cBhvr>
                                        <p:cTn id="23" dur="500"/>
                                        <p:tgtEl>
                                          <p:spTgt spid="81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0" y="30480"/>
            <a:ext cx="9144000" cy="828261"/>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Guiding Principles </a:t>
            </a:r>
            <a:r>
              <a:rPr lang="en-US" sz="2800" dirty="0" smtClean="0"/>
              <a:t>(Cont’d.)</a:t>
            </a:r>
          </a:p>
        </p:txBody>
      </p:sp>
      <p:sp>
        <p:nvSpPr>
          <p:cNvPr id="8196" name="Rectangle 3"/>
          <p:cNvSpPr>
            <a:spLocks noGrp="1" noChangeArrowheads="1"/>
          </p:cNvSpPr>
          <p:nvPr>
            <p:ph idx="1"/>
          </p:nvPr>
        </p:nvSpPr>
        <p:spPr>
          <a:xfrm>
            <a:off x="420757" y="838200"/>
            <a:ext cx="8229600" cy="4876800"/>
          </a:xfrm>
        </p:spPr>
        <p:txBody>
          <a:bodyPr>
            <a:normAutofit/>
          </a:bodyPr>
          <a:lstStyle/>
          <a:p>
            <a:pPr eaLnBrk="1" hangingPunct="1">
              <a:lnSpc>
                <a:spcPct val="80000"/>
              </a:lnSpc>
              <a:spcAft>
                <a:spcPts val="1200"/>
              </a:spcAft>
            </a:pPr>
            <a:endParaRPr lang="en-US" sz="800" dirty="0" smtClean="0"/>
          </a:p>
          <a:p>
            <a:pPr>
              <a:lnSpc>
                <a:spcPct val="80000"/>
              </a:lnSpc>
              <a:spcAft>
                <a:spcPts val="1200"/>
              </a:spcAft>
            </a:pPr>
            <a:r>
              <a:rPr lang="en-US" dirty="0">
                <a:solidFill>
                  <a:srgbClr val="00B050"/>
                </a:solidFill>
              </a:rPr>
              <a:t>Clear work objectives </a:t>
            </a:r>
            <a:r>
              <a:rPr lang="en-US" dirty="0"/>
              <a:t>– </a:t>
            </a:r>
            <a:r>
              <a:rPr lang="en-US" dirty="0">
                <a:solidFill>
                  <a:srgbClr val="FF0000"/>
                </a:solidFill>
              </a:rPr>
              <a:t>goals tied to company business plan</a:t>
            </a:r>
          </a:p>
          <a:p>
            <a:pPr>
              <a:lnSpc>
                <a:spcPct val="80000"/>
              </a:lnSpc>
              <a:spcAft>
                <a:spcPts val="1200"/>
              </a:spcAft>
            </a:pPr>
            <a:r>
              <a:rPr lang="en-US" dirty="0">
                <a:solidFill>
                  <a:srgbClr val="00B050"/>
                </a:solidFill>
              </a:rPr>
              <a:t>Better operating policies and procedures</a:t>
            </a:r>
          </a:p>
          <a:p>
            <a:pPr>
              <a:lnSpc>
                <a:spcPct val="80000"/>
              </a:lnSpc>
              <a:spcAft>
                <a:spcPts val="1200"/>
              </a:spcAft>
            </a:pPr>
            <a:r>
              <a:rPr lang="en-US" dirty="0"/>
              <a:t>Team building builds morale and focus among team members. As teams are supported and succeed, employees are happier, and fewer people decide to leave</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74</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1240048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bwMode="auto">
          <a:xfrm>
            <a:off x="26670" y="22860"/>
            <a:ext cx="9144000" cy="8382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Types of Teams</a:t>
            </a:r>
          </a:p>
        </p:txBody>
      </p:sp>
      <p:sp>
        <p:nvSpPr>
          <p:cNvPr id="6147" name="Rectangle 3"/>
          <p:cNvSpPr>
            <a:spLocks noGrp="1" noChangeArrowheads="1"/>
          </p:cNvSpPr>
          <p:nvPr>
            <p:ph idx="1"/>
          </p:nvPr>
        </p:nvSpPr>
        <p:spPr>
          <a:xfrm>
            <a:off x="457200" y="914400"/>
            <a:ext cx="8229600" cy="4830763"/>
          </a:xfrm>
        </p:spPr>
        <p:txBody>
          <a:bodyPr>
            <a:normAutofit lnSpcReduction="10000"/>
          </a:bodyPr>
          <a:lstStyle/>
          <a:p>
            <a:pPr eaLnBrk="1" hangingPunct="1">
              <a:spcBef>
                <a:spcPct val="0"/>
              </a:spcBef>
              <a:spcAft>
                <a:spcPts val="600"/>
              </a:spcAft>
            </a:pPr>
            <a:r>
              <a:rPr lang="en-US" sz="2800" dirty="0" smtClean="0"/>
              <a:t>Interdependent – </a:t>
            </a:r>
            <a:r>
              <a:rPr lang="en-US" sz="2400" dirty="0" smtClean="0">
                <a:solidFill>
                  <a:srgbClr val="008000"/>
                </a:solidFill>
              </a:rPr>
              <a:t>The success of the individual team member is bound to the success of the whole team.</a:t>
            </a:r>
          </a:p>
          <a:p>
            <a:pPr eaLnBrk="1" hangingPunct="1">
              <a:spcBef>
                <a:spcPct val="0"/>
              </a:spcBef>
              <a:spcAft>
                <a:spcPts val="600"/>
              </a:spcAft>
            </a:pPr>
            <a:endParaRPr lang="en-US" sz="800" dirty="0" smtClean="0">
              <a:solidFill>
                <a:srgbClr val="008000"/>
              </a:solidFill>
            </a:endParaRPr>
          </a:p>
          <a:p>
            <a:pPr eaLnBrk="1" hangingPunct="1">
              <a:spcBef>
                <a:spcPct val="0"/>
              </a:spcBef>
              <a:spcAft>
                <a:spcPts val="600"/>
              </a:spcAft>
            </a:pPr>
            <a:r>
              <a:rPr lang="en-US" sz="2800" dirty="0" smtClean="0"/>
              <a:t>Independent</a:t>
            </a:r>
            <a:r>
              <a:rPr lang="en-US" sz="2400" dirty="0" smtClean="0"/>
              <a:t> </a:t>
            </a:r>
            <a:r>
              <a:rPr lang="en-US" sz="2800" dirty="0" smtClean="0"/>
              <a:t>– </a:t>
            </a:r>
            <a:r>
              <a:rPr lang="en-US" sz="2400" dirty="0" smtClean="0">
                <a:solidFill>
                  <a:srgbClr val="008000"/>
                </a:solidFill>
              </a:rPr>
              <a:t>The success of the individual team member is primarily due to their own efforts.</a:t>
            </a:r>
          </a:p>
          <a:p>
            <a:pPr eaLnBrk="1" hangingPunct="1">
              <a:spcBef>
                <a:spcPct val="0"/>
              </a:spcBef>
              <a:spcAft>
                <a:spcPts val="600"/>
              </a:spcAft>
            </a:pPr>
            <a:endParaRPr lang="en-US" sz="800" dirty="0" smtClean="0">
              <a:solidFill>
                <a:srgbClr val="008000"/>
              </a:solidFill>
            </a:endParaRPr>
          </a:p>
          <a:p>
            <a:pPr eaLnBrk="1" hangingPunct="1">
              <a:spcBef>
                <a:spcPct val="0"/>
              </a:spcBef>
              <a:spcAft>
                <a:spcPts val="600"/>
              </a:spcAft>
            </a:pPr>
            <a:r>
              <a:rPr lang="en-US" sz="2800" dirty="0" smtClean="0"/>
              <a:t>Virtual –</a:t>
            </a:r>
            <a:r>
              <a:rPr lang="en-US" sz="2400" dirty="0" smtClean="0"/>
              <a:t> </a:t>
            </a:r>
            <a:r>
              <a:rPr lang="en-US" sz="2400" dirty="0" smtClean="0">
                <a:solidFill>
                  <a:srgbClr val="008000"/>
                </a:solidFill>
              </a:rPr>
              <a:t>Members are joined electronically.  This type of team can be either interdependent or independent.</a:t>
            </a:r>
          </a:p>
          <a:p>
            <a:pPr eaLnBrk="1" hangingPunct="1">
              <a:spcBef>
                <a:spcPct val="0"/>
              </a:spcBef>
              <a:spcAft>
                <a:spcPts val="600"/>
              </a:spcAft>
            </a:pPr>
            <a:endParaRPr lang="en-US" sz="800" dirty="0" smtClean="0">
              <a:solidFill>
                <a:srgbClr val="008000"/>
              </a:solidFill>
            </a:endParaRPr>
          </a:p>
          <a:p>
            <a:pPr eaLnBrk="1" hangingPunct="1">
              <a:spcBef>
                <a:spcPct val="0"/>
              </a:spcBef>
              <a:spcAft>
                <a:spcPts val="600"/>
              </a:spcAft>
            </a:pPr>
            <a:r>
              <a:rPr lang="en-US" sz="2800" dirty="0" smtClean="0"/>
              <a:t>Project –</a:t>
            </a:r>
            <a:r>
              <a:rPr lang="en-US" sz="2000" dirty="0" smtClean="0"/>
              <a:t> </a:t>
            </a:r>
            <a:r>
              <a:rPr lang="en-US" sz="2400" dirty="0" smtClean="0">
                <a:solidFill>
                  <a:srgbClr val="008000"/>
                </a:solidFill>
              </a:rPr>
              <a:t>A team used for a defined time period and purpose.</a:t>
            </a:r>
          </a:p>
          <a:p>
            <a:pPr eaLnBrk="1" hangingPunct="1">
              <a:spcBef>
                <a:spcPct val="0"/>
              </a:spcBef>
              <a:spcAft>
                <a:spcPts val="600"/>
              </a:spcAft>
            </a:pPr>
            <a:endParaRPr lang="en-US" sz="800" dirty="0" smtClean="0">
              <a:solidFill>
                <a:srgbClr val="008000"/>
              </a:solidFill>
            </a:endParaRPr>
          </a:p>
          <a:p>
            <a:pPr eaLnBrk="1" hangingPunct="1">
              <a:spcBef>
                <a:spcPct val="0"/>
              </a:spcBef>
              <a:spcAft>
                <a:spcPts val="600"/>
              </a:spcAft>
            </a:pPr>
            <a:r>
              <a:rPr lang="en-US" sz="2800" dirty="0" smtClean="0"/>
              <a:t>Cross-functional –</a:t>
            </a:r>
            <a:r>
              <a:rPr lang="en-US" sz="2000" dirty="0" smtClean="0">
                <a:solidFill>
                  <a:srgbClr val="008000"/>
                </a:solidFill>
              </a:rPr>
              <a:t> </a:t>
            </a:r>
            <a:r>
              <a:rPr lang="en-US" sz="2400" dirty="0" smtClean="0">
                <a:solidFill>
                  <a:srgbClr val="008000"/>
                </a:solidFill>
              </a:rPr>
              <a:t>a team made up of a group of people with different functional expertise.</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7527663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fade">
                                      <p:cBhvr>
                                        <p:cTn id="12" dur="500"/>
                                        <p:tgtEl>
                                          <p:spTgt spid="61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animEffect transition="in" filter="fade">
                                      <p:cBhvr>
                                        <p:cTn id="17" dur="500"/>
                                        <p:tgtEl>
                                          <p:spTgt spid="614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47">
                                            <p:txEl>
                                              <p:pRg st="6" end="6"/>
                                            </p:txEl>
                                          </p:spTgt>
                                        </p:tgtEl>
                                        <p:attrNameLst>
                                          <p:attrName>style.visibility</p:attrName>
                                        </p:attrNameLst>
                                      </p:cBhvr>
                                      <p:to>
                                        <p:strVal val="visible"/>
                                      </p:to>
                                    </p:set>
                                    <p:animEffect transition="in" filter="fade">
                                      <p:cBhvr>
                                        <p:cTn id="22" dur="500"/>
                                        <p:tgtEl>
                                          <p:spTgt spid="614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147">
                                            <p:txEl>
                                              <p:pRg st="8" end="8"/>
                                            </p:txEl>
                                          </p:spTgt>
                                        </p:tgtEl>
                                        <p:attrNameLst>
                                          <p:attrName>style.visibility</p:attrName>
                                        </p:attrNameLst>
                                      </p:cBhvr>
                                      <p:to>
                                        <p:strVal val="visible"/>
                                      </p:to>
                                    </p:set>
                                    <p:animEffect transition="in" filter="fade">
                                      <p:cBhvr>
                                        <p:cTn id="27" dur="500"/>
                                        <p:tgtEl>
                                          <p:spTgt spid="61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65"/>
            <a:ext cx="9144000" cy="821635"/>
          </a:xfrm>
        </p:spPr>
        <p:txBody>
          <a:bodyPr>
            <a:normAutofit/>
          </a:bodyPr>
          <a:lstStyle/>
          <a:p>
            <a:r>
              <a:rPr lang="en-US" sz="4000" dirty="0" smtClean="0"/>
              <a:t>High Performance Work Teams</a:t>
            </a:r>
            <a:endParaRPr lang="en-US" sz="4000" dirty="0"/>
          </a:p>
        </p:txBody>
      </p:sp>
      <p:sp>
        <p:nvSpPr>
          <p:cNvPr id="3" name="Content Placeholder 2"/>
          <p:cNvSpPr>
            <a:spLocks noGrp="1"/>
          </p:cNvSpPr>
          <p:nvPr>
            <p:ph idx="1"/>
          </p:nvPr>
        </p:nvSpPr>
        <p:spPr>
          <a:xfrm>
            <a:off x="457200" y="1143000"/>
            <a:ext cx="8229600" cy="4800600"/>
          </a:xfrm>
        </p:spPr>
        <p:txBody>
          <a:bodyPr/>
          <a:lstStyle/>
          <a:p>
            <a:pPr>
              <a:spcAft>
                <a:spcPts val="600"/>
              </a:spcAft>
            </a:pPr>
            <a:r>
              <a:rPr lang="en-US" sz="2400" dirty="0"/>
              <a:t>Groups of employees authorized to make a wide range of decisions about how they will handle issues regarding safety, quality, work scheduling, work allocation, goal setting, etc. </a:t>
            </a:r>
          </a:p>
          <a:p>
            <a:pPr>
              <a:spcAft>
                <a:spcPts val="600"/>
              </a:spcAft>
            </a:pPr>
            <a:r>
              <a:rPr lang="en-US" sz="2400" dirty="0" smtClean="0"/>
              <a:t>Usually are “self-directed”</a:t>
            </a:r>
            <a:endParaRPr lang="en-US" sz="2400" dirty="0"/>
          </a:p>
          <a:p>
            <a:pPr>
              <a:spcAft>
                <a:spcPts val="600"/>
              </a:spcAft>
            </a:pPr>
            <a:r>
              <a:rPr lang="en-US" sz="2400" dirty="0"/>
              <a:t>Frequently select their own team leaders</a:t>
            </a:r>
          </a:p>
          <a:p>
            <a:pPr>
              <a:spcAft>
                <a:spcPts val="600"/>
              </a:spcAft>
            </a:pPr>
            <a:r>
              <a:rPr lang="en-US" sz="2400" dirty="0"/>
              <a:t>Success depends on careful planning and training </a:t>
            </a:r>
          </a:p>
          <a:p>
            <a:pPr>
              <a:spcAft>
                <a:spcPts val="600"/>
              </a:spcAft>
            </a:pPr>
            <a:r>
              <a:rPr lang="en-US" sz="2400" dirty="0"/>
              <a:t>Most success usually occurs when a new business or process is initiated </a:t>
            </a:r>
          </a:p>
          <a:p>
            <a:r>
              <a:rPr lang="en-US" sz="2400" dirty="0"/>
              <a:t>Transformation to self-management is a lengthy process and can lead to serious turmoil</a:t>
            </a:r>
          </a:p>
          <a:p>
            <a:endParaRPr lang="en-US" dirty="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98890362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bwMode="auto">
          <a:xfrm>
            <a:off x="-121424" y="49530"/>
            <a:ext cx="9173817" cy="81342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Coaching</a:t>
            </a:r>
          </a:p>
        </p:txBody>
      </p:sp>
      <p:sp>
        <p:nvSpPr>
          <p:cNvPr id="10244" name="Rectangle 3"/>
          <p:cNvSpPr>
            <a:spLocks noGrp="1" noChangeArrowheads="1"/>
          </p:cNvSpPr>
          <p:nvPr>
            <p:ph idx="1"/>
          </p:nvPr>
        </p:nvSpPr>
        <p:spPr>
          <a:xfrm>
            <a:off x="171946" y="1036294"/>
            <a:ext cx="8972054" cy="5263528"/>
          </a:xfrm>
        </p:spPr>
        <p:txBody>
          <a:bodyPr>
            <a:normAutofit fontScale="85000" lnSpcReduction="10000"/>
          </a:bodyPr>
          <a:lstStyle/>
          <a:p>
            <a:pPr>
              <a:lnSpc>
                <a:spcPct val="90000"/>
              </a:lnSpc>
            </a:pPr>
            <a:r>
              <a:rPr lang="en-US" sz="3100" dirty="0"/>
              <a:t>Coaches are seasoned individuals who use their experience to help others work through tasks and situations.</a:t>
            </a:r>
          </a:p>
          <a:p>
            <a:pPr eaLnBrk="1" hangingPunct="1">
              <a:lnSpc>
                <a:spcPct val="90000"/>
              </a:lnSpc>
              <a:spcAft>
                <a:spcPts val="600"/>
              </a:spcAft>
            </a:pPr>
            <a:r>
              <a:rPr lang="en-US" sz="3100" dirty="0" smtClean="0"/>
              <a:t>Coaches provide:</a:t>
            </a:r>
          </a:p>
          <a:p>
            <a:pPr marL="457200" indent="0">
              <a:lnSpc>
                <a:spcPct val="120000"/>
              </a:lnSpc>
              <a:spcBef>
                <a:spcPts val="0"/>
              </a:spcBef>
              <a:spcAft>
                <a:spcPts val="1200"/>
              </a:spcAft>
              <a:buNone/>
            </a:pPr>
            <a:r>
              <a:rPr lang="en-US" sz="3100" b="1" dirty="0" smtClean="0"/>
              <a:t>Guidance</a:t>
            </a:r>
            <a:r>
              <a:rPr lang="en-US" sz="2600" dirty="0" smtClean="0"/>
              <a:t> - </a:t>
            </a:r>
            <a:r>
              <a:rPr lang="en-US" sz="2600" dirty="0"/>
              <a:t>To do this, a coach will need to have performed an </a:t>
            </a:r>
            <a:r>
              <a:rPr lang="en-US" sz="2600" dirty="0" smtClean="0"/>
              <a:t>identical task</a:t>
            </a:r>
            <a:r>
              <a:rPr lang="en-US" sz="2600" dirty="0"/>
              <a:t>, or at least similar tasks, to the one the team is undertaking.</a:t>
            </a:r>
          </a:p>
          <a:p>
            <a:pPr marL="457200" lvl="1" indent="0">
              <a:lnSpc>
                <a:spcPct val="120000"/>
              </a:lnSpc>
              <a:spcBef>
                <a:spcPts val="0"/>
              </a:spcBef>
              <a:spcAft>
                <a:spcPts val="1200"/>
              </a:spcAft>
              <a:buNone/>
            </a:pPr>
            <a:r>
              <a:rPr lang="en-US" sz="3100" b="1" dirty="0"/>
              <a:t>Feedback</a:t>
            </a:r>
            <a:r>
              <a:rPr lang="en-US" sz="2600" dirty="0"/>
              <a:t>  - Proper feedback is critical. People need to know how they are doing and where they stand. Poor and untimely feedback is a trademark of a poor manager and coach.</a:t>
            </a:r>
          </a:p>
          <a:p>
            <a:pPr marL="457200" lvl="1" indent="0">
              <a:lnSpc>
                <a:spcPct val="120000"/>
              </a:lnSpc>
              <a:spcBef>
                <a:spcPts val="0"/>
              </a:spcBef>
              <a:spcAft>
                <a:spcPts val="1200"/>
              </a:spcAft>
              <a:buNone/>
            </a:pPr>
            <a:r>
              <a:rPr lang="en-US" b="1" dirty="0"/>
              <a:t>Direction </a:t>
            </a:r>
            <a:r>
              <a:rPr lang="en-US" sz="2600" dirty="0"/>
              <a:t>- A good coach will lead you forward with confidence. S/he will identify a set of steps that needs to be performed to move forward as a group.</a:t>
            </a:r>
          </a:p>
          <a:p>
            <a:pPr lvl="1" eaLnBrk="1" hangingPunct="1">
              <a:lnSpc>
                <a:spcPct val="90000"/>
              </a:lnSpc>
            </a:pPr>
            <a:endParaRPr lang="en-US" sz="2400" dirty="0" smtClean="0"/>
          </a:p>
          <a:p>
            <a:pPr eaLnBrk="1" hangingPunct="1">
              <a:lnSpc>
                <a:spcPct val="90000"/>
              </a:lnSpc>
            </a:pPr>
            <a:endParaRPr lang="en-US" sz="2800" dirty="0" smtClean="0"/>
          </a:p>
        </p:txBody>
      </p:sp>
      <p:pic>
        <p:nvPicPr>
          <p:cNvPr id="6" name="Picture 5" descr="Coach_turbo.JPG"/>
          <p:cNvPicPr>
            <a:picLocks noChangeAspect="1"/>
          </p:cNvPicPr>
          <p:nvPr/>
        </p:nvPicPr>
        <p:blipFill>
          <a:blip r:embed="rId3" cstate="print"/>
          <a:srcRect b="6250"/>
          <a:stretch>
            <a:fillRect/>
          </a:stretch>
        </p:blipFill>
        <p:spPr>
          <a:xfrm>
            <a:off x="8089626" y="49530"/>
            <a:ext cx="749574" cy="9369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74453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Effect transition="in" filter="fade">
                                      <p:cBhvr>
                                        <p:cTn id="7" dur="500"/>
                                        <p:tgtEl>
                                          <p:spTgt spid="102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4">
                                            <p:txEl>
                                              <p:pRg st="1" end="1"/>
                                            </p:txEl>
                                          </p:spTgt>
                                        </p:tgtEl>
                                        <p:attrNameLst>
                                          <p:attrName>style.visibility</p:attrName>
                                        </p:attrNameLst>
                                      </p:cBhvr>
                                      <p:to>
                                        <p:strVal val="visible"/>
                                      </p:to>
                                    </p:set>
                                    <p:animEffect transition="in" filter="fade">
                                      <p:cBhvr>
                                        <p:cTn id="12" dur="500"/>
                                        <p:tgtEl>
                                          <p:spTgt spid="10244">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44">
                                            <p:txEl>
                                              <p:pRg st="2" end="2"/>
                                            </p:txEl>
                                          </p:spTgt>
                                        </p:tgtEl>
                                        <p:attrNameLst>
                                          <p:attrName>style.visibility</p:attrName>
                                        </p:attrNameLst>
                                      </p:cBhvr>
                                      <p:to>
                                        <p:strVal val="visible"/>
                                      </p:to>
                                    </p:set>
                                    <p:animEffect transition="in" filter="fade">
                                      <p:cBhvr>
                                        <p:cTn id="15" dur="500"/>
                                        <p:tgtEl>
                                          <p:spTgt spid="1024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44">
                                            <p:txEl>
                                              <p:pRg st="3" end="3"/>
                                            </p:txEl>
                                          </p:spTgt>
                                        </p:tgtEl>
                                        <p:attrNameLst>
                                          <p:attrName>style.visibility</p:attrName>
                                        </p:attrNameLst>
                                      </p:cBhvr>
                                      <p:to>
                                        <p:strVal val="visible"/>
                                      </p:to>
                                    </p:set>
                                    <p:animEffect transition="in" filter="fade">
                                      <p:cBhvr>
                                        <p:cTn id="18" dur="500"/>
                                        <p:tgtEl>
                                          <p:spTgt spid="10244">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44">
                                            <p:txEl>
                                              <p:pRg st="4" end="4"/>
                                            </p:txEl>
                                          </p:spTgt>
                                        </p:tgtEl>
                                        <p:attrNameLst>
                                          <p:attrName>style.visibility</p:attrName>
                                        </p:attrNameLst>
                                      </p:cBhvr>
                                      <p:to>
                                        <p:strVal val="visible"/>
                                      </p:to>
                                    </p:set>
                                    <p:animEffect transition="in" filter="fade">
                                      <p:cBhvr>
                                        <p:cTn id="21" dur="500"/>
                                        <p:tgtEl>
                                          <p:spTgt spid="102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bwMode="auto">
          <a:xfrm>
            <a:off x="7620" y="0"/>
            <a:ext cx="9173817" cy="81342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Coaching (</a:t>
            </a:r>
            <a:r>
              <a:rPr lang="en-US" sz="3600" dirty="0" smtClean="0"/>
              <a:t>Cont’d</a:t>
            </a:r>
            <a:r>
              <a:rPr lang="en-US" sz="4000" dirty="0" smtClean="0"/>
              <a:t>.)</a:t>
            </a:r>
          </a:p>
        </p:txBody>
      </p:sp>
      <p:sp>
        <p:nvSpPr>
          <p:cNvPr id="10244" name="Rectangle 3"/>
          <p:cNvSpPr>
            <a:spLocks noGrp="1" noChangeArrowheads="1"/>
          </p:cNvSpPr>
          <p:nvPr>
            <p:ph idx="1"/>
          </p:nvPr>
        </p:nvSpPr>
        <p:spPr>
          <a:xfrm>
            <a:off x="152400" y="990600"/>
            <a:ext cx="8229600" cy="4525963"/>
          </a:xfrm>
        </p:spPr>
        <p:txBody>
          <a:bodyPr>
            <a:normAutofit fontScale="92500"/>
          </a:bodyPr>
          <a:lstStyle/>
          <a:p>
            <a:pPr eaLnBrk="1" hangingPunct="1">
              <a:lnSpc>
                <a:spcPct val="90000"/>
              </a:lnSpc>
              <a:spcBef>
                <a:spcPts val="1800"/>
              </a:spcBef>
            </a:pPr>
            <a:r>
              <a:rPr lang="en-US" sz="2800" dirty="0" smtClean="0"/>
              <a:t>Coaches focus on:</a:t>
            </a:r>
          </a:p>
          <a:p>
            <a:pPr lvl="1">
              <a:lnSpc>
                <a:spcPct val="90000"/>
              </a:lnSpc>
              <a:spcAft>
                <a:spcPts val="1200"/>
              </a:spcAft>
            </a:pPr>
            <a:r>
              <a:rPr lang="en-US" sz="2400" b="1" dirty="0" smtClean="0"/>
              <a:t>Building peak </a:t>
            </a:r>
            <a:r>
              <a:rPr lang="en-US" sz="2400" b="1" dirty="0"/>
              <a:t>performance </a:t>
            </a:r>
            <a:r>
              <a:rPr lang="en-US" sz="2400" dirty="0"/>
              <a:t>- Peak performance may vary by team and workplace. A good coach will recognize and use the talents each worker has.</a:t>
            </a:r>
          </a:p>
          <a:p>
            <a:pPr lvl="1">
              <a:lnSpc>
                <a:spcPct val="90000"/>
              </a:lnSpc>
              <a:spcAft>
                <a:spcPts val="1200"/>
              </a:spcAft>
            </a:pPr>
            <a:r>
              <a:rPr lang="en-US" sz="2400" b="1" dirty="0" smtClean="0"/>
              <a:t>Driving team </a:t>
            </a:r>
            <a:r>
              <a:rPr lang="en-US" sz="2400" b="1" dirty="0"/>
              <a:t>unity </a:t>
            </a:r>
            <a:r>
              <a:rPr lang="en-US" sz="2400" dirty="0"/>
              <a:t>- Again, this is very important. If the team cannot get along together, the project is put in jeopardy.</a:t>
            </a:r>
          </a:p>
          <a:p>
            <a:pPr lvl="1" eaLnBrk="1" hangingPunct="1">
              <a:lnSpc>
                <a:spcPct val="90000"/>
              </a:lnSpc>
              <a:spcAft>
                <a:spcPts val="1200"/>
              </a:spcAft>
            </a:pPr>
            <a:r>
              <a:rPr lang="en-US" sz="2400" b="1" dirty="0" smtClean="0"/>
              <a:t>Setting realistic goals</a:t>
            </a:r>
          </a:p>
          <a:p>
            <a:pPr lvl="1">
              <a:lnSpc>
                <a:spcPct val="90000"/>
              </a:lnSpc>
              <a:spcAft>
                <a:spcPts val="1200"/>
              </a:spcAft>
            </a:pPr>
            <a:r>
              <a:rPr lang="en-US" sz="2400" b="1" dirty="0" smtClean="0"/>
              <a:t>Recognizing diversity of team </a:t>
            </a:r>
            <a:r>
              <a:rPr lang="en-US" sz="2400" b="1" dirty="0"/>
              <a:t>members </a:t>
            </a:r>
            <a:r>
              <a:rPr lang="en-US" sz="2400" dirty="0"/>
              <a:t>- Recognizing team diversity allows a good coach to utilize everyone effectively and build </a:t>
            </a:r>
            <a:r>
              <a:rPr lang="en-US" sz="2400" dirty="0" smtClean="0"/>
              <a:t>morale</a:t>
            </a:r>
          </a:p>
          <a:p>
            <a:pPr lvl="1" eaLnBrk="1" hangingPunct="1">
              <a:lnSpc>
                <a:spcPct val="90000"/>
              </a:lnSpc>
            </a:pPr>
            <a:r>
              <a:rPr lang="en-US" sz="2400" b="1" dirty="0" smtClean="0"/>
              <a:t>Executing the team plan</a:t>
            </a:r>
          </a:p>
          <a:p>
            <a:pPr eaLnBrk="1" hangingPunct="1">
              <a:lnSpc>
                <a:spcPct val="90000"/>
              </a:lnSpc>
            </a:pPr>
            <a:endParaRPr lang="en-US" sz="2800" dirty="0" smtClean="0"/>
          </a:p>
        </p:txBody>
      </p:sp>
      <p:pic>
        <p:nvPicPr>
          <p:cNvPr id="6" name="Picture 5" descr="Coach_turbo.JPG"/>
          <p:cNvPicPr>
            <a:picLocks noChangeAspect="1"/>
          </p:cNvPicPr>
          <p:nvPr/>
        </p:nvPicPr>
        <p:blipFill>
          <a:blip r:embed="rId3" cstate="print"/>
          <a:srcRect b="6250"/>
          <a:stretch>
            <a:fillRect/>
          </a:stretch>
        </p:blipFill>
        <p:spPr>
          <a:xfrm>
            <a:off x="7809263" y="4724400"/>
            <a:ext cx="1145474" cy="1431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94925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Effect transition="in" filter="fade">
                                      <p:cBhvr>
                                        <p:cTn id="7" dur="500"/>
                                        <p:tgtEl>
                                          <p:spTgt spid="1024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4">
                                            <p:txEl>
                                              <p:pRg st="1" end="1"/>
                                            </p:txEl>
                                          </p:spTgt>
                                        </p:tgtEl>
                                        <p:attrNameLst>
                                          <p:attrName>style.visibility</p:attrName>
                                        </p:attrNameLst>
                                      </p:cBhvr>
                                      <p:to>
                                        <p:strVal val="visible"/>
                                      </p:to>
                                    </p:set>
                                    <p:animEffect transition="in" filter="fade">
                                      <p:cBhvr>
                                        <p:cTn id="10" dur="500"/>
                                        <p:tgtEl>
                                          <p:spTgt spid="1024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244">
                                            <p:txEl>
                                              <p:pRg st="2" end="2"/>
                                            </p:txEl>
                                          </p:spTgt>
                                        </p:tgtEl>
                                        <p:attrNameLst>
                                          <p:attrName>style.visibility</p:attrName>
                                        </p:attrNameLst>
                                      </p:cBhvr>
                                      <p:to>
                                        <p:strVal val="visible"/>
                                      </p:to>
                                    </p:set>
                                    <p:animEffect transition="in" filter="fade">
                                      <p:cBhvr>
                                        <p:cTn id="13" dur="500"/>
                                        <p:tgtEl>
                                          <p:spTgt spid="1024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244">
                                            <p:txEl>
                                              <p:pRg st="3" end="3"/>
                                            </p:txEl>
                                          </p:spTgt>
                                        </p:tgtEl>
                                        <p:attrNameLst>
                                          <p:attrName>style.visibility</p:attrName>
                                        </p:attrNameLst>
                                      </p:cBhvr>
                                      <p:to>
                                        <p:strVal val="visible"/>
                                      </p:to>
                                    </p:set>
                                    <p:animEffect transition="in" filter="fade">
                                      <p:cBhvr>
                                        <p:cTn id="16" dur="500"/>
                                        <p:tgtEl>
                                          <p:spTgt spid="1024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244">
                                            <p:txEl>
                                              <p:pRg st="4" end="4"/>
                                            </p:txEl>
                                          </p:spTgt>
                                        </p:tgtEl>
                                        <p:attrNameLst>
                                          <p:attrName>style.visibility</p:attrName>
                                        </p:attrNameLst>
                                      </p:cBhvr>
                                      <p:to>
                                        <p:strVal val="visible"/>
                                      </p:to>
                                    </p:set>
                                    <p:animEffect transition="in" filter="fade">
                                      <p:cBhvr>
                                        <p:cTn id="19" dur="500"/>
                                        <p:tgtEl>
                                          <p:spTgt spid="10244">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244">
                                            <p:txEl>
                                              <p:pRg st="5" end="5"/>
                                            </p:txEl>
                                          </p:spTgt>
                                        </p:tgtEl>
                                        <p:attrNameLst>
                                          <p:attrName>style.visibility</p:attrName>
                                        </p:attrNameLst>
                                      </p:cBhvr>
                                      <p:to>
                                        <p:strVal val="visible"/>
                                      </p:to>
                                    </p:set>
                                    <p:animEffect transition="in" filter="fade">
                                      <p:cBhvr>
                                        <p:cTn id="22" dur="500"/>
                                        <p:tgtEl>
                                          <p:spTgt spid="102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bwMode="auto">
          <a:xfrm>
            <a:off x="15240" y="0"/>
            <a:ext cx="9144000" cy="914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Team Player</a:t>
            </a:r>
          </a:p>
        </p:txBody>
      </p:sp>
      <p:sp>
        <p:nvSpPr>
          <p:cNvPr id="11268" name="Rectangle 3"/>
          <p:cNvSpPr>
            <a:spLocks noGrp="1" noChangeArrowheads="1"/>
          </p:cNvSpPr>
          <p:nvPr>
            <p:ph idx="1"/>
          </p:nvPr>
        </p:nvSpPr>
        <p:spPr>
          <a:xfrm>
            <a:off x="304800" y="1086678"/>
            <a:ext cx="8229600" cy="4525963"/>
          </a:xfrm>
        </p:spPr>
        <p:txBody>
          <a:bodyPr>
            <a:normAutofit lnSpcReduction="10000"/>
          </a:bodyPr>
          <a:lstStyle/>
          <a:p>
            <a:pPr eaLnBrk="1" hangingPunct="1"/>
            <a:r>
              <a:rPr lang="en-US" dirty="0" smtClean="0"/>
              <a:t>What is a “Team Player”?</a:t>
            </a:r>
          </a:p>
          <a:p>
            <a:pPr lvl="1" eaLnBrk="1" hangingPunct="1"/>
            <a:r>
              <a:rPr lang="en-US" dirty="0" smtClean="0"/>
              <a:t>Works well with others</a:t>
            </a:r>
          </a:p>
          <a:p>
            <a:pPr lvl="1" eaLnBrk="1" hangingPunct="1"/>
            <a:r>
              <a:rPr lang="en-US" dirty="0" smtClean="0"/>
              <a:t>Does what is necessary to benefit the organization</a:t>
            </a:r>
          </a:p>
          <a:p>
            <a:pPr lvl="1" eaLnBrk="1" hangingPunct="1"/>
            <a:r>
              <a:rPr lang="en-US" dirty="0" smtClean="0"/>
              <a:t>Politics</a:t>
            </a:r>
          </a:p>
          <a:p>
            <a:pPr lvl="1" eaLnBrk="1" hangingPunct="1"/>
            <a:r>
              <a:rPr lang="en-US" dirty="0" smtClean="0"/>
              <a:t>Conforms to organizational “culture”</a:t>
            </a:r>
          </a:p>
          <a:p>
            <a:pPr lvl="1" eaLnBrk="1" hangingPunct="1"/>
            <a:r>
              <a:rPr lang="en-US" dirty="0" smtClean="0"/>
              <a:t>Behaves within the “norms” or organization behavior and standards</a:t>
            </a:r>
          </a:p>
          <a:p>
            <a:pPr marL="457200" lvl="1" indent="0">
              <a:buNone/>
            </a:pPr>
            <a:r>
              <a:rPr lang="en-US" dirty="0"/>
              <a:t>Team players are extremely valuable. Team players are either loved or hated. Team players bolster the organization’s ability to accomplish its goals.  </a:t>
            </a:r>
          </a:p>
          <a:p>
            <a:pPr lvl="1" eaLnBrk="1" hangingPunct="1"/>
            <a:endParaRPr lang="en-US" dirty="0" smtClean="0"/>
          </a:p>
        </p:txBody>
      </p:sp>
      <p:pic>
        <p:nvPicPr>
          <p:cNvPr id="6" name="Picture 5" descr="800px-US_Navy_090108-N-3659B-528_Command_Master_Chief_Mark_Rudes,_a_goalie_for_the_Ronald_Reagan_Hockey_Team,_shakes_hands_with_opposing_players.jpg"/>
          <p:cNvPicPr>
            <a:picLocks noChangeAspect="1"/>
          </p:cNvPicPr>
          <p:nvPr/>
        </p:nvPicPr>
        <p:blipFill>
          <a:blip r:embed="rId2" cstate="print"/>
          <a:srcRect l="6250" t="6666" r="25000"/>
          <a:stretch>
            <a:fillRect/>
          </a:stretch>
        </p:blipFill>
        <p:spPr>
          <a:xfrm>
            <a:off x="6785088" y="342969"/>
            <a:ext cx="1901712" cy="1720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61876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Effect transition="in" filter="fade">
                                      <p:cBhvr>
                                        <p:cTn id="7" dur="500"/>
                                        <p:tgtEl>
                                          <p:spTgt spid="1126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68">
                                            <p:txEl>
                                              <p:pRg st="1" end="1"/>
                                            </p:txEl>
                                          </p:spTgt>
                                        </p:tgtEl>
                                        <p:attrNameLst>
                                          <p:attrName>style.visibility</p:attrName>
                                        </p:attrNameLst>
                                      </p:cBhvr>
                                      <p:to>
                                        <p:strVal val="visible"/>
                                      </p:to>
                                    </p:set>
                                    <p:animEffect transition="in" filter="fade">
                                      <p:cBhvr>
                                        <p:cTn id="10" dur="500"/>
                                        <p:tgtEl>
                                          <p:spTgt spid="11268">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268">
                                            <p:txEl>
                                              <p:pRg st="2" end="2"/>
                                            </p:txEl>
                                          </p:spTgt>
                                        </p:tgtEl>
                                        <p:attrNameLst>
                                          <p:attrName>style.visibility</p:attrName>
                                        </p:attrNameLst>
                                      </p:cBhvr>
                                      <p:to>
                                        <p:strVal val="visible"/>
                                      </p:to>
                                    </p:set>
                                    <p:animEffect transition="in" filter="fade">
                                      <p:cBhvr>
                                        <p:cTn id="13" dur="500"/>
                                        <p:tgtEl>
                                          <p:spTgt spid="11268">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268">
                                            <p:txEl>
                                              <p:pRg st="3" end="3"/>
                                            </p:txEl>
                                          </p:spTgt>
                                        </p:tgtEl>
                                        <p:attrNameLst>
                                          <p:attrName>style.visibility</p:attrName>
                                        </p:attrNameLst>
                                      </p:cBhvr>
                                      <p:to>
                                        <p:strVal val="visible"/>
                                      </p:to>
                                    </p:set>
                                    <p:animEffect transition="in" filter="fade">
                                      <p:cBhvr>
                                        <p:cTn id="16" dur="500"/>
                                        <p:tgtEl>
                                          <p:spTgt spid="11268">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268">
                                            <p:txEl>
                                              <p:pRg st="4" end="4"/>
                                            </p:txEl>
                                          </p:spTgt>
                                        </p:tgtEl>
                                        <p:attrNameLst>
                                          <p:attrName>style.visibility</p:attrName>
                                        </p:attrNameLst>
                                      </p:cBhvr>
                                      <p:to>
                                        <p:strVal val="visible"/>
                                      </p:to>
                                    </p:set>
                                    <p:animEffect transition="in" filter="fade">
                                      <p:cBhvr>
                                        <p:cTn id="19" dur="500"/>
                                        <p:tgtEl>
                                          <p:spTgt spid="11268">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268">
                                            <p:txEl>
                                              <p:pRg st="5" end="5"/>
                                            </p:txEl>
                                          </p:spTgt>
                                        </p:tgtEl>
                                        <p:attrNameLst>
                                          <p:attrName>style.visibility</p:attrName>
                                        </p:attrNameLst>
                                      </p:cBhvr>
                                      <p:to>
                                        <p:strVal val="visible"/>
                                      </p:to>
                                    </p:set>
                                    <p:animEffect transition="in" filter="fade">
                                      <p:cBhvr>
                                        <p:cTn id="22" dur="500"/>
                                        <p:tgtEl>
                                          <p:spTgt spid="11268">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268">
                                            <p:txEl>
                                              <p:pRg st="6" end="6"/>
                                            </p:txEl>
                                          </p:spTgt>
                                        </p:tgtEl>
                                        <p:attrNameLst>
                                          <p:attrName>style.visibility</p:attrName>
                                        </p:attrNameLst>
                                      </p:cBhvr>
                                      <p:to>
                                        <p:strVal val="visible"/>
                                      </p:to>
                                    </p:set>
                                    <p:animEffect transition="in" filter="fade">
                                      <p:cBhvr>
                                        <p:cTn id="25" dur="500"/>
                                        <p:tgtEl>
                                          <p:spTgt spid="112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bwMode="auto">
          <a:xfrm>
            <a:off x="30480" y="-29170"/>
            <a:ext cx="90297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Skills Needed for Teamwork</a:t>
            </a:r>
          </a:p>
        </p:txBody>
      </p:sp>
      <p:sp>
        <p:nvSpPr>
          <p:cNvPr id="12292" name="Rectangle 4"/>
          <p:cNvSpPr>
            <a:spLocks noGrp="1" noChangeArrowheads="1"/>
          </p:cNvSpPr>
          <p:nvPr>
            <p:ph sz="half" idx="1"/>
          </p:nvPr>
        </p:nvSpPr>
        <p:spPr>
          <a:xfrm>
            <a:off x="685800" y="1066800"/>
            <a:ext cx="3657600" cy="3048000"/>
          </a:xfrm>
        </p:spPr>
        <p:txBody>
          <a:bodyPr/>
          <a:lstStyle/>
          <a:p>
            <a:pPr eaLnBrk="1" hangingPunct="1"/>
            <a:r>
              <a:rPr lang="en-US" sz="3200" dirty="0" smtClean="0">
                <a:solidFill>
                  <a:srgbClr val="663300"/>
                </a:solidFill>
              </a:rPr>
              <a:t>Listening</a:t>
            </a:r>
          </a:p>
          <a:p>
            <a:pPr eaLnBrk="1" hangingPunct="1"/>
            <a:r>
              <a:rPr lang="en-US" sz="3200" dirty="0" smtClean="0">
                <a:solidFill>
                  <a:srgbClr val="663300"/>
                </a:solidFill>
              </a:rPr>
              <a:t>Questioning</a:t>
            </a:r>
          </a:p>
          <a:p>
            <a:pPr eaLnBrk="1" hangingPunct="1"/>
            <a:r>
              <a:rPr lang="en-US" sz="3200" dirty="0" smtClean="0">
                <a:solidFill>
                  <a:srgbClr val="663300"/>
                </a:solidFill>
              </a:rPr>
              <a:t>Persuading</a:t>
            </a:r>
          </a:p>
          <a:p>
            <a:pPr eaLnBrk="1" hangingPunct="1"/>
            <a:r>
              <a:rPr lang="en-US" sz="3200" dirty="0" smtClean="0">
                <a:solidFill>
                  <a:srgbClr val="663300"/>
                </a:solidFill>
              </a:rPr>
              <a:t>Respecting other team members</a:t>
            </a:r>
          </a:p>
        </p:txBody>
      </p:sp>
      <p:sp>
        <p:nvSpPr>
          <p:cNvPr id="7173" name="Rectangle 5"/>
          <p:cNvSpPr>
            <a:spLocks noGrp="1" noChangeArrowheads="1"/>
          </p:cNvSpPr>
          <p:nvPr>
            <p:ph sz="half" idx="2"/>
          </p:nvPr>
        </p:nvSpPr>
        <p:spPr>
          <a:xfrm>
            <a:off x="5029200" y="1066800"/>
            <a:ext cx="3505200" cy="3352800"/>
          </a:xfrm>
        </p:spPr>
        <p:txBody>
          <a:bodyPr/>
          <a:lstStyle/>
          <a:p>
            <a:pPr eaLnBrk="1" hangingPunct="1">
              <a:defRPr/>
            </a:pPr>
            <a:r>
              <a:rPr lang="en-US" sz="3200" dirty="0" smtClean="0">
                <a:solidFill>
                  <a:srgbClr val="663300"/>
                </a:solidFill>
              </a:rPr>
              <a:t>Helping</a:t>
            </a:r>
          </a:p>
          <a:p>
            <a:pPr eaLnBrk="1" hangingPunct="1">
              <a:defRPr/>
            </a:pPr>
            <a:r>
              <a:rPr lang="en-US" sz="3200" dirty="0" smtClean="0">
                <a:solidFill>
                  <a:srgbClr val="663300"/>
                </a:solidFill>
              </a:rPr>
              <a:t>Sharing </a:t>
            </a:r>
          </a:p>
          <a:p>
            <a:pPr eaLnBrk="1" hangingPunct="1">
              <a:defRPr/>
            </a:pPr>
            <a:r>
              <a:rPr lang="en-US" sz="3200" dirty="0" smtClean="0">
                <a:solidFill>
                  <a:srgbClr val="663300"/>
                </a:solidFill>
              </a:rPr>
              <a:t>Participating</a:t>
            </a:r>
          </a:p>
          <a:p>
            <a:pPr eaLnBrk="1" hangingPunct="1">
              <a:defRPr/>
            </a:pPr>
            <a:r>
              <a:rPr lang="en-US" sz="3200" dirty="0" smtClean="0">
                <a:solidFill>
                  <a:srgbClr val="663300"/>
                </a:solidFill>
              </a:rPr>
              <a:t>Communication will help reduce conflicts </a:t>
            </a:r>
          </a:p>
        </p:txBody>
      </p:sp>
      <p:sp>
        <p:nvSpPr>
          <p:cNvPr id="2" name="TextBox 1"/>
          <p:cNvSpPr txBox="1"/>
          <p:nvPr/>
        </p:nvSpPr>
        <p:spPr>
          <a:xfrm>
            <a:off x="457200" y="4648200"/>
            <a:ext cx="7924800" cy="923330"/>
          </a:xfrm>
          <a:prstGeom prst="rect">
            <a:avLst/>
          </a:prstGeom>
          <a:noFill/>
        </p:spPr>
        <p:txBody>
          <a:bodyPr wrap="square" rtlCol="0">
            <a:spAutoFit/>
          </a:bodyPr>
          <a:lstStyle/>
          <a:p>
            <a:pPr marL="0" indent="0">
              <a:buNone/>
            </a:pPr>
            <a:r>
              <a:rPr lang="en-US" dirty="0"/>
              <a:t>In summary, openness, helpfulness, and transparency are core values of teamwork. Individuals in all types of workplaces and disciplines can adopt these values and progress toward a successful team </a:t>
            </a:r>
          </a:p>
        </p:txBody>
      </p:sp>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80</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203999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fade">
                                      <p:cBhvr>
                                        <p:cTn id="7" dur="500"/>
                                        <p:tgtEl>
                                          <p:spTgt spid="122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2">
                                            <p:txEl>
                                              <p:pRg st="1" end="1"/>
                                            </p:txEl>
                                          </p:spTgt>
                                        </p:tgtEl>
                                        <p:attrNameLst>
                                          <p:attrName>style.visibility</p:attrName>
                                        </p:attrNameLst>
                                      </p:cBhvr>
                                      <p:to>
                                        <p:strVal val="visible"/>
                                      </p:to>
                                    </p:set>
                                    <p:animEffect transition="in" filter="fade">
                                      <p:cBhvr>
                                        <p:cTn id="12" dur="500"/>
                                        <p:tgtEl>
                                          <p:spTgt spid="1229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2">
                                            <p:txEl>
                                              <p:pRg st="2" end="2"/>
                                            </p:txEl>
                                          </p:spTgt>
                                        </p:tgtEl>
                                        <p:attrNameLst>
                                          <p:attrName>style.visibility</p:attrName>
                                        </p:attrNameLst>
                                      </p:cBhvr>
                                      <p:to>
                                        <p:strVal val="visible"/>
                                      </p:to>
                                    </p:set>
                                    <p:animEffect transition="in" filter="fade">
                                      <p:cBhvr>
                                        <p:cTn id="17" dur="500"/>
                                        <p:tgtEl>
                                          <p:spTgt spid="1229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2">
                                            <p:txEl>
                                              <p:pRg st="3" end="3"/>
                                            </p:txEl>
                                          </p:spTgt>
                                        </p:tgtEl>
                                        <p:attrNameLst>
                                          <p:attrName>style.visibility</p:attrName>
                                        </p:attrNameLst>
                                      </p:cBhvr>
                                      <p:to>
                                        <p:strVal val="visible"/>
                                      </p:to>
                                    </p:set>
                                    <p:animEffect transition="in" filter="fade">
                                      <p:cBhvr>
                                        <p:cTn id="22" dur="500"/>
                                        <p:tgtEl>
                                          <p:spTgt spid="1229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3">
                                            <p:txEl>
                                              <p:pRg st="0" end="0"/>
                                            </p:txEl>
                                          </p:spTgt>
                                        </p:tgtEl>
                                        <p:attrNameLst>
                                          <p:attrName>style.visibility</p:attrName>
                                        </p:attrNameLst>
                                      </p:cBhvr>
                                      <p:to>
                                        <p:strVal val="visible"/>
                                      </p:to>
                                    </p:set>
                                    <p:animEffect transition="in" filter="fade">
                                      <p:cBhvr>
                                        <p:cTn id="27" dur="500"/>
                                        <p:tgtEl>
                                          <p:spTgt spid="717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3">
                                            <p:txEl>
                                              <p:pRg st="1" end="1"/>
                                            </p:txEl>
                                          </p:spTgt>
                                        </p:tgtEl>
                                        <p:attrNameLst>
                                          <p:attrName>style.visibility</p:attrName>
                                        </p:attrNameLst>
                                      </p:cBhvr>
                                      <p:to>
                                        <p:strVal val="visible"/>
                                      </p:to>
                                    </p:set>
                                    <p:animEffect transition="in" filter="fade">
                                      <p:cBhvr>
                                        <p:cTn id="32" dur="500"/>
                                        <p:tgtEl>
                                          <p:spTgt spid="717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3">
                                            <p:txEl>
                                              <p:pRg st="2" end="2"/>
                                            </p:txEl>
                                          </p:spTgt>
                                        </p:tgtEl>
                                        <p:attrNameLst>
                                          <p:attrName>style.visibility</p:attrName>
                                        </p:attrNameLst>
                                      </p:cBhvr>
                                      <p:to>
                                        <p:strVal val="visible"/>
                                      </p:to>
                                    </p:set>
                                    <p:animEffect transition="in" filter="fade">
                                      <p:cBhvr>
                                        <p:cTn id="37" dur="500"/>
                                        <p:tgtEl>
                                          <p:spTgt spid="717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3">
                                            <p:txEl>
                                              <p:pRg st="3" end="3"/>
                                            </p:txEl>
                                          </p:spTgt>
                                        </p:tgtEl>
                                        <p:attrNameLst>
                                          <p:attrName>style.visibility</p:attrName>
                                        </p:attrNameLst>
                                      </p:cBhvr>
                                      <p:to>
                                        <p:strVal val="visible"/>
                                      </p:to>
                                    </p:set>
                                    <p:animEffect transition="in" filter="fade">
                                      <p:cBhvr>
                                        <p:cTn id="42" dur="500"/>
                                        <p:tgtEl>
                                          <p:spTgt spid="71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p:bldP spid="717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Grp="1" noChangeArrowheads="1"/>
          </p:cNvSpPr>
          <p:nvPr>
            <p:ph type="title"/>
          </p:nvPr>
        </p:nvSpPr>
        <p:spPr bwMode="auto">
          <a:xfrm>
            <a:off x="47542" y="0"/>
            <a:ext cx="9130748"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Team Building Ingredients or Activities</a:t>
            </a:r>
          </a:p>
        </p:txBody>
      </p:sp>
      <p:sp>
        <p:nvSpPr>
          <p:cNvPr id="13316" name="Rectangle 5"/>
          <p:cNvSpPr>
            <a:spLocks noGrp="1" noChangeArrowheads="1"/>
          </p:cNvSpPr>
          <p:nvPr>
            <p:ph sz="half" idx="1"/>
          </p:nvPr>
        </p:nvSpPr>
        <p:spPr>
          <a:xfrm>
            <a:off x="457200" y="1524000"/>
            <a:ext cx="4038600" cy="4373563"/>
          </a:xfrm>
        </p:spPr>
        <p:txBody>
          <a:bodyPr/>
          <a:lstStyle/>
          <a:p>
            <a:pPr eaLnBrk="1" hangingPunct="1"/>
            <a:r>
              <a:rPr lang="en-US" dirty="0" smtClean="0">
                <a:solidFill>
                  <a:srgbClr val="006666"/>
                </a:solidFill>
              </a:rPr>
              <a:t>Select team members</a:t>
            </a:r>
          </a:p>
          <a:p>
            <a:pPr eaLnBrk="1" hangingPunct="1"/>
            <a:r>
              <a:rPr lang="en-US" dirty="0" smtClean="0">
                <a:solidFill>
                  <a:srgbClr val="800000"/>
                </a:solidFill>
              </a:rPr>
              <a:t>Establishing visions, goals, missions and/or objectives </a:t>
            </a:r>
          </a:p>
          <a:p>
            <a:pPr eaLnBrk="1" hangingPunct="1"/>
            <a:r>
              <a:rPr lang="en-US" dirty="0" smtClean="0">
                <a:solidFill>
                  <a:srgbClr val="800080"/>
                </a:solidFill>
              </a:rPr>
              <a:t>Fairly distributed workload</a:t>
            </a:r>
            <a:r>
              <a:rPr lang="en-US" dirty="0" smtClean="0"/>
              <a:t> </a:t>
            </a:r>
          </a:p>
          <a:p>
            <a:pPr eaLnBrk="1" hangingPunct="1"/>
            <a:r>
              <a:rPr lang="en-US" dirty="0" smtClean="0">
                <a:solidFill>
                  <a:srgbClr val="008000"/>
                </a:solidFill>
              </a:rPr>
              <a:t>Establish a timetable </a:t>
            </a:r>
          </a:p>
          <a:p>
            <a:pPr eaLnBrk="1" hangingPunct="1"/>
            <a:endParaRPr lang="en-US" dirty="0" smtClean="0">
              <a:solidFill>
                <a:srgbClr val="008000"/>
              </a:solidFill>
            </a:endParaRPr>
          </a:p>
        </p:txBody>
      </p:sp>
      <p:sp>
        <p:nvSpPr>
          <p:cNvPr id="13317" name="Rectangle 6"/>
          <p:cNvSpPr>
            <a:spLocks noGrp="1" noChangeArrowheads="1"/>
          </p:cNvSpPr>
          <p:nvPr>
            <p:ph sz="half" idx="2"/>
          </p:nvPr>
        </p:nvSpPr>
        <p:spPr>
          <a:xfrm>
            <a:off x="4648200" y="1524000"/>
            <a:ext cx="4038600" cy="4449763"/>
          </a:xfrm>
        </p:spPr>
        <p:txBody>
          <a:bodyPr/>
          <a:lstStyle/>
          <a:p>
            <a:pPr eaLnBrk="1" hangingPunct="1"/>
            <a:r>
              <a:rPr lang="en-US" dirty="0" smtClean="0">
                <a:solidFill>
                  <a:srgbClr val="663300"/>
                </a:solidFill>
              </a:rPr>
              <a:t>Balance skill sets among members </a:t>
            </a:r>
          </a:p>
          <a:p>
            <a:pPr eaLnBrk="1" hangingPunct="1"/>
            <a:r>
              <a:rPr lang="en-US" dirty="0" smtClean="0">
                <a:solidFill>
                  <a:srgbClr val="CC3300"/>
                </a:solidFill>
              </a:rPr>
              <a:t>Allocate roles within the team </a:t>
            </a:r>
          </a:p>
          <a:p>
            <a:pPr eaLnBrk="1" hangingPunct="1"/>
            <a:r>
              <a:rPr lang="en-US" dirty="0" smtClean="0">
                <a:solidFill>
                  <a:srgbClr val="006666"/>
                </a:solidFill>
              </a:rPr>
              <a:t>Harmonize personality types </a:t>
            </a:r>
          </a:p>
          <a:p>
            <a:pPr eaLnBrk="1" hangingPunct="1"/>
            <a:r>
              <a:rPr lang="en-US" dirty="0" smtClean="0">
                <a:solidFill>
                  <a:schemeClr val="accent2"/>
                </a:solidFill>
              </a:rPr>
              <a:t>Train on how to work together </a:t>
            </a:r>
          </a:p>
        </p:txBody>
      </p:sp>
      <p:sp>
        <p:nvSpPr>
          <p:cNvPr id="2" name="TextBox 1"/>
          <p:cNvSpPr txBox="1"/>
          <p:nvPr/>
        </p:nvSpPr>
        <p:spPr>
          <a:xfrm>
            <a:off x="1588553" y="5486400"/>
            <a:ext cx="6350967" cy="523220"/>
          </a:xfrm>
          <a:prstGeom prst="rect">
            <a:avLst/>
          </a:prstGeom>
          <a:noFill/>
        </p:spPr>
        <p:txBody>
          <a:bodyPr wrap="none" rtlCol="0">
            <a:spAutoFit/>
          </a:bodyPr>
          <a:lstStyle/>
          <a:p>
            <a:r>
              <a:rPr lang="en-US" sz="2800" dirty="0" smtClean="0"/>
              <a:t>Know the skills of your team members!</a:t>
            </a:r>
            <a:endParaRPr lang="en-US" sz="2800" dirty="0"/>
          </a:p>
        </p:txBody>
      </p:sp>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5124115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Effect transition="in" filter="fade">
                                      <p:cBhvr>
                                        <p:cTn id="7" dur="500"/>
                                        <p:tgtEl>
                                          <p:spTgt spid="133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6">
                                            <p:txEl>
                                              <p:pRg st="1" end="1"/>
                                            </p:txEl>
                                          </p:spTgt>
                                        </p:tgtEl>
                                        <p:attrNameLst>
                                          <p:attrName>style.visibility</p:attrName>
                                        </p:attrNameLst>
                                      </p:cBhvr>
                                      <p:to>
                                        <p:strVal val="visible"/>
                                      </p:to>
                                    </p:set>
                                    <p:animEffect transition="in" filter="fade">
                                      <p:cBhvr>
                                        <p:cTn id="12" dur="500"/>
                                        <p:tgtEl>
                                          <p:spTgt spid="133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16">
                                            <p:txEl>
                                              <p:pRg st="2" end="2"/>
                                            </p:txEl>
                                          </p:spTgt>
                                        </p:tgtEl>
                                        <p:attrNameLst>
                                          <p:attrName>style.visibility</p:attrName>
                                        </p:attrNameLst>
                                      </p:cBhvr>
                                      <p:to>
                                        <p:strVal val="visible"/>
                                      </p:to>
                                    </p:set>
                                    <p:animEffect transition="in" filter="fade">
                                      <p:cBhvr>
                                        <p:cTn id="17" dur="500"/>
                                        <p:tgtEl>
                                          <p:spTgt spid="133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316">
                                            <p:txEl>
                                              <p:pRg st="3" end="3"/>
                                            </p:txEl>
                                          </p:spTgt>
                                        </p:tgtEl>
                                        <p:attrNameLst>
                                          <p:attrName>style.visibility</p:attrName>
                                        </p:attrNameLst>
                                      </p:cBhvr>
                                      <p:to>
                                        <p:strVal val="visible"/>
                                      </p:to>
                                    </p:set>
                                    <p:animEffect transition="in" filter="fade">
                                      <p:cBhvr>
                                        <p:cTn id="22" dur="500"/>
                                        <p:tgtEl>
                                          <p:spTgt spid="133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317">
                                            <p:txEl>
                                              <p:pRg st="0" end="0"/>
                                            </p:txEl>
                                          </p:spTgt>
                                        </p:tgtEl>
                                        <p:attrNameLst>
                                          <p:attrName>style.visibility</p:attrName>
                                        </p:attrNameLst>
                                      </p:cBhvr>
                                      <p:to>
                                        <p:strVal val="visible"/>
                                      </p:to>
                                    </p:set>
                                    <p:animEffect transition="in" filter="fade">
                                      <p:cBhvr>
                                        <p:cTn id="27" dur="500"/>
                                        <p:tgtEl>
                                          <p:spTgt spid="1331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317">
                                            <p:txEl>
                                              <p:pRg st="1" end="1"/>
                                            </p:txEl>
                                          </p:spTgt>
                                        </p:tgtEl>
                                        <p:attrNameLst>
                                          <p:attrName>style.visibility</p:attrName>
                                        </p:attrNameLst>
                                      </p:cBhvr>
                                      <p:to>
                                        <p:strVal val="visible"/>
                                      </p:to>
                                    </p:set>
                                    <p:animEffect transition="in" filter="fade">
                                      <p:cBhvr>
                                        <p:cTn id="32" dur="500"/>
                                        <p:tgtEl>
                                          <p:spTgt spid="1331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317">
                                            <p:txEl>
                                              <p:pRg st="2" end="2"/>
                                            </p:txEl>
                                          </p:spTgt>
                                        </p:tgtEl>
                                        <p:attrNameLst>
                                          <p:attrName>style.visibility</p:attrName>
                                        </p:attrNameLst>
                                      </p:cBhvr>
                                      <p:to>
                                        <p:strVal val="visible"/>
                                      </p:to>
                                    </p:set>
                                    <p:animEffect transition="in" filter="fade">
                                      <p:cBhvr>
                                        <p:cTn id="37" dur="500"/>
                                        <p:tgtEl>
                                          <p:spTgt spid="1331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317">
                                            <p:txEl>
                                              <p:pRg st="3" end="3"/>
                                            </p:txEl>
                                          </p:spTgt>
                                        </p:tgtEl>
                                        <p:attrNameLst>
                                          <p:attrName>style.visibility</p:attrName>
                                        </p:attrNameLst>
                                      </p:cBhvr>
                                      <p:to>
                                        <p:strVal val="visible"/>
                                      </p:to>
                                    </p:set>
                                    <p:animEffect transition="in" filter="fade">
                                      <p:cBhvr>
                                        <p:cTn id="42" dur="500"/>
                                        <p:tgtEl>
                                          <p:spTgt spid="133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uild="p"/>
      <p:bldP spid="1331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Grab Bag Exercise</a:t>
            </a:r>
          </a:p>
        </p:txBody>
      </p:sp>
      <p:sp>
        <p:nvSpPr>
          <p:cNvPr id="14340" name="Rectangle 3"/>
          <p:cNvSpPr>
            <a:spLocks noGrp="1" noChangeArrowheads="1"/>
          </p:cNvSpPr>
          <p:nvPr>
            <p:ph idx="1"/>
          </p:nvPr>
        </p:nvSpPr>
        <p:spPr>
          <a:xfrm>
            <a:off x="914400" y="1600200"/>
            <a:ext cx="7772400" cy="4525963"/>
          </a:xfrm>
        </p:spPr>
        <p:txBody>
          <a:bodyPr/>
          <a:lstStyle/>
          <a:p>
            <a:pPr eaLnBrk="1" hangingPunct="1"/>
            <a:r>
              <a:rPr lang="en-US" smtClean="0">
                <a:solidFill>
                  <a:srgbClr val="006666"/>
                </a:solidFill>
              </a:rPr>
              <a:t>Purpose</a:t>
            </a:r>
          </a:p>
          <a:p>
            <a:pPr eaLnBrk="1" hangingPunct="1"/>
            <a:r>
              <a:rPr lang="en-US" smtClean="0">
                <a:solidFill>
                  <a:srgbClr val="800000"/>
                </a:solidFill>
              </a:rPr>
              <a:t>Description</a:t>
            </a:r>
          </a:p>
          <a:p>
            <a:pPr eaLnBrk="1" hangingPunct="1"/>
            <a:r>
              <a:rPr lang="en-US" smtClean="0">
                <a:solidFill>
                  <a:srgbClr val="660066"/>
                </a:solidFill>
              </a:rPr>
              <a:t>Instructions</a:t>
            </a:r>
          </a:p>
          <a:p>
            <a:pPr eaLnBrk="1" hangingPunct="1"/>
            <a:r>
              <a:rPr lang="en-US" smtClean="0">
                <a:solidFill>
                  <a:srgbClr val="008000"/>
                </a:solidFill>
              </a:rPr>
              <a:t>Scoring criteria</a:t>
            </a:r>
          </a:p>
          <a:p>
            <a:pPr eaLnBrk="1" hangingPunct="1"/>
            <a:r>
              <a:rPr lang="en-US" smtClean="0">
                <a:solidFill>
                  <a:srgbClr val="CC3300"/>
                </a:solidFill>
              </a:rPr>
              <a:t>Discussion</a:t>
            </a:r>
          </a:p>
          <a:p>
            <a:pPr eaLnBrk="1" hangingPunct="1">
              <a:buFontTx/>
              <a:buNone/>
            </a:pPr>
            <a:endParaRPr lang="en-US" smtClean="0">
              <a:solidFill>
                <a:srgbClr val="CC3300"/>
              </a:solidFill>
            </a:endParaRPr>
          </a:p>
          <a:p>
            <a:pPr eaLnBrk="1" hangingPunct="1">
              <a:buFontTx/>
              <a:buNone/>
            </a:pPr>
            <a:endParaRPr lang="en-US" smtClean="0"/>
          </a:p>
        </p:txBody>
      </p:sp>
      <p:pic>
        <p:nvPicPr>
          <p:cNvPr id="14341" name="Picture 7" descr="MPj03142610000[1]"/>
          <p:cNvPicPr>
            <a:picLocks noChangeAspect="1" noChangeArrowheads="1"/>
          </p:cNvPicPr>
          <p:nvPr/>
        </p:nvPicPr>
        <p:blipFill>
          <a:blip r:embed="rId3" cstate="print"/>
          <a:srcRect/>
          <a:stretch>
            <a:fillRect/>
          </a:stretch>
        </p:blipFill>
        <p:spPr bwMode="auto">
          <a:xfrm>
            <a:off x="4953000" y="1752600"/>
            <a:ext cx="2901950"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896580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fade">
                                      <p:cBhvr>
                                        <p:cTn id="7" dur="500"/>
                                        <p:tgtEl>
                                          <p:spTgt spid="143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40">
                                            <p:txEl>
                                              <p:pRg st="1" end="1"/>
                                            </p:txEl>
                                          </p:spTgt>
                                        </p:tgtEl>
                                        <p:attrNameLst>
                                          <p:attrName>style.visibility</p:attrName>
                                        </p:attrNameLst>
                                      </p:cBhvr>
                                      <p:to>
                                        <p:strVal val="visible"/>
                                      </p:to>
                                    </p:set>
                                    <p:animEffect transition="in" filter="fade">
                                      <p:cBhvr>
                                        <p:cTn id="12" dur="500"/>
                                        <p:tgtEl>
                                          <p:spTgt spid="143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40">
                                            <p:txEl>
                                              <p:pRg st="2" end="2"/>
                                            </p:txEl>
                                          </p:spTgt>
                                        </p:tgtEl>
                                        <p:attrNameLst>
                                          <p:attrName>style.visibility</p:attrName>
                                        </p:attrNameLst>
                                      </p:cBhvr>
                                      <p:to>
                                        <p:strVal val="visible"/>
                                      </p:to>
                                    </p:set>
                                    <p:animEffect transition="in" filter="fade">
                                      <p:cBhvr>
                                        <p:cTn id="17" dur="500"/>
                                        <p:tgtEl>
                                          <p:spTgt spid="143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40">
                                            <p:txEl>
                                              <p:pRg st="3" end="3"/>
                                            </p:txEl>
                                          </p:spTgt>
                                        </p:tgtEl>
                                        <p:attrNameLst>
                                          <p:attrName>style.visibility</p:attrName>
                                        </p:attrNameLst>
                                      </p:cBhvr>
                                      <p:to>
                                        <p:strVal val="visible"/>
                                      </p:to>
                                    </p:set>
                                    <p:animEffect transition="in" filter="fade">
                                      <p:cBhvr>
                                        <p:cTn id="22" dur="500"/>
                                        <p:tgtEl>
                                          <p:spTgt spid="1434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40">
                                            <p:txEl>
                                              <p:pRg st="4" end="4"/>
                                            </p:txEl>
                                          </p:spTgt>
                                        </p:tgtEl>
                                        <p:attrNameLst>
                                          <p:attrName>style.visibility</p:attrName>
                                        </p:attrNameLst>
                                      </p:cBhvr>
                                      <p:to>
                                        <p:strVal val="visible"/>
                                      </p:to>
                                    </p:set>
                                    <p:animEffect transition="in" filter="fade">
                                      <p:cBhvr>
                                        <p:cTn id="27" dur="500"/>
                                        <p:tgtEl>
                                          <p:spTgt spid="143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bwMode="auto">
          <a:xfrm>
            <a:off x="29817" y="0"/>
            <a:ext cx="9114183" cy="6858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Grab Bag Discussion Questions</a:t>
            </a:r>
          </a:p>
        </p:txBody>
      </p:sp>
      <p:sp>
        <p:nvSpPr>
          <p:cNvPr id="68611" name="Rectangle 3"/>
          <p:cNvSpPr>
            <a:spLocks noGrp="1" noChangeArrowheads="1"/>
          </p:cNvSpPr>
          <p:nvPr>
            <p:ph idx="1"/>
          </p:nvPr>
        </p:nvSpPr>
        <p:spPr>
          <a:xfrm>
            <a:off x="457200" y="1371600"/>
            <a:ext cx="8229600" cy="4191000"/>
          </a:xfrm>
        </p:spPr>
        <p:txBody>
          <a:bodyPr>
            <a:normAutofit lnSpcReduction="10000"/>
          </a:bodyPr>
          <a:lstStyle/>
          <a:p>
            <a:pPr marL="609600" indent="-609600" eaLnBrk="1" hangingPunct="1">
              <a:lnSpc>
                <a:spcPct val="90000"/>
              </a:lnSpc>
              <a:defRPr/>
            </a:pPr>
            <a:r>
              <a:rPr lang="en-US" sz="2800" dirty="0" smtClean="0">
                <a:solidFill>
                  <a:srgbClr val="800000"/>
                </a:solidFill>
              </a:rPr>
              <a:t>What were the factors contributing to or limiting your success?</a:t>
            </a:r>
          </a:p>
          <a:p>
            <a:pPr marL="609600" indent="-609600" eaLnBrk="1" hangingPunct="1">
              <a:lnSpc>
                <a:spcPct val="90000"/>
              </a:lnSpc>
              <a:defRPr/>
            </a:pPr>
            <a:endParaRPr lang="en-US" sz="700" dirty="0" smtClean="0">
              <a:solidFill>
                <a:srgbClr val="800000"/>
              </a:solidFill>
            </a:endParaRPr>
          </a:p>
          <a:p>
            <a:pPr marL="609600" indent="-609600" eaLnBrk="1" hangingPunct="1">
              <a:lnSpc>
                <a:spcPct val="90000"/>
              </a:lnSpc>
              <a:defRPr/>
            </a:pPr>
            <a:r>
              <a:rPr lang="en-US" sz="2800" dirty="0" smtClean="0">
                <a:solidFill>
                  <a:srgbClr val="006666"/>
                </a:solidFill>
              </a:rPr>
              <a:t>How was team leadership determined?</a:t>
            </a:r>
          </a:p>
          <a:p>
            <a:pPr marL="609600" indent="-609600" eaLnBrk="1" hangingPunct="1">
              <a:lnSpc>
                <a:spcPct val="90000"/>
              </a:lnSpc>
              <a:defRPr/>
            </a:pPr>
            <a:endParaRPr lang="en-US" sz="700" dirty="0" smtClean="0">
              <a:solidFill>
                <a:srgbClr val="006666"/>
              </a:solidFill>
            </a:endParaRPr>
          </a:p>
          <a:p>
            <a:pPr marL="609600" indent="-609600" eaLnBrk="1" hangingPunct="1">
              <a:lnSpc>
                <a:spcPct val="90000"/>
              </a:lnSpc>
              <a:defRPr/>
            </a:pPr>
            <a:r>
              <a:rPr lang="en-US" sz="2800" dirty="0" smtClean="0">
                <a:solidFill>
                  <a:srgbClr val="660066"/>
                </a:solidFill>
              </a:rPr>
              <a:t>What unique contributions did each member offer?</a:t>
            </a:r>
          </a:p>
          <a:p>
            <a:pPr marL="609600" indent="-609600" eaLnBrk="1" hangingPunct="1">
              <a:lnSpc>
                <a:spcPct val="90000"/>
              </a:lnSpc>
              <a:defRPr/>
            </a:pPr>
            <a:endParaRPr lang="en-US" sz="700" dirty="0" smtClean="0">
              <a:solidFill>
                <a:srgbClr val="660066"/>
              </a:solidFill>
            </a:endParaRPr>
          </a:p>
          <a:p>
            <a:pPr marL="609600" indent="-609600" eaLnBrk="1" hangingPunct="1">
              <a:lnSpc>
                <a:spcPct val="90000"/>
              </a:lnSpc>
              <a:defRPr/>
            </a:pPr>
            <a:r>
              <a:rPr lang="en-US" sz="2800" dirty="0" smtClean="0">
                <a:solidFill>
                  <a:srgbClr val="663300"/>
                </a:solidFill>
              </a:rPr>
              <a:t>How did these contributions affect the outcome of the project?</a:t>
            </a:r>
          </a:p>
          <a:p>
            <a:pPr marL="609600" indent="-609600" eaLnBrk="1" hangingPunct="1">
              <a:lnSpc>
                <a:spcPct val="90000"/>
              </a:lnSpc>
              <a:defRPr/>
            </a:pPr>
            <a:endParaRPr lang="en-US" sz="700" dirty="0" smtClean="0">
              <a:solidFill>
                <a:srgbClr val="663300"/>
              </a:solidFill>
            </a:endParaRPr>
          </a:p>
          <a:p>
            <a:pPr marL="609600" indent="-609600" eaLnBrk="1" hangingPunct="1">
              <a:lnSpc>
                <a:spcPct val="90000"/>
              </a:lnSpc>
              <a:defRPr/>
            </a:pPr>
            <a:r>
              <a:rPr lang="en-US" sz="2800" dirty="0" smtClean="0">
                <a:solidFill>
                  <a:srgbClr val="008000"/>
                </a:solidFill>
              </a:rPr>
              <a:t>How did the competitive nature of the event affect the quality of the project?</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83</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288737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5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8611">
                                            <p:txEl>
                                              <p:pRg st="2" end="2"/>
                                            </p:txEl>
                                          </p:spTgt>
                                        </p:tgtEl>
                                        <p:attrNameLst>
                                          <p:attrName>style.visibility</p:attrName>
                                        </p:attrNameLst>
                                      </p:cBhvr>
                                      <p:to>
                                        <p:strVal val="visible"/>
                                      </p:to>
                                    </p:set>
                                    <p:animEffect transition="in" filter="fade">
                                      <p:cBhvr>
                                        <p:cTn id="12" dur="500"/>
                                        <p:tgtEl>
                                          <p:spTgt spid="686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611">
                                            <p:txEl>
                                              <p:pRg st="4" end="4"/>
                                            </p:txEl>
                                          </p:spTgt>
                                        </p:tgtEl>
                                        <p:attrNameLst>
                                          <p:attrName>style.visibility</p:attrName>
                                        </p:attrNameLst>
                                      </p:cBhvr>
                                      <p:to>
                                        <p:strVal val="visible"/>
                                      </p:to>
                                    </p:set>
                                    <p:animEffect transition="in" filter="fade">
                                      <p:cBhvr>
                                        <p:cTn id="17" dur="500"/>
                                        <p:tgtEl>
                                          <p:spTgt spid="686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8611">
                                            <p:txEl>
                                              <p:pRg st="6" end="6"/>
                                            </p:txEl>
                                          </p:spTgt>
                                        </p:tgtEl>
                                        <p:attrNameLst>
                                          <p:attrName>style.visibility</p:attrName>
                                        </p:attrNameLst>
                                      </p:cBhvr>
                                      <p:to>
                                        <p:strVal val="visible"/>
                                      </p:to>
                                    </p:set>
                                    <p:animEffect transition="in" filter="fade">
                                      <p:cBhvr>
                                        <p:cTn id="22" dur="500"/>
                                        <p:tgtEl>
                                          <p:spTgt spid="6861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8611">
                                            <p:txEl>
                                              <p:pRg st="8" end="8"/>
                                            </p:txEl>
                                          </p:spTgt>
                                        </p:tgtEl>
                                        <p:attrNameLst>
                                          <p:attrName>style.visibility</p:attrName>
                                        </p:attrNameLst>
                                      </p:cBhvr>
                                      <p:to>
                                        <p:strVal val="visible"/>
                                      </p:to>
                                    </p:set>
                                    <p:animEffect transition="in" filter="fade">
                                      <p:cBhvr>
                                        <p:cTn id="27" dur="500"/>
                                        <p:tgtEl>
                                          <p:spTgt spid="686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bwMode="auto">
          <a:xfrm>
            <a:off x="76200" y="-22860"/>
            <a:ext cx="9137374" cy="79844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Team Development Model</a:t>
            </a:r>
          </a:p>
        </p:txBody>
      </p:sp>
      <p:sp>
        <p:nvSpPr>
          <p:cNvPr id="16388" name="Rectangle 3"/>
          <p:cNvSpPr>
            <a:spLocks noGrp="1" noChangeArrowheads="1"/>
          </p:cNvSpPr>
          <p:nvPr>
            <p:ph idx="1"/>
          </p:nvPr>
        </p:nvSpPr>
        <p:spPr>
          <a:xfrm>
            <a:off x="381000" y="1219200"/>
            <a:ext cx="8382000" cy="4906963"/>
          </a:xfrm>
        </p:spPr>
        <p:txBody>
          <a:bodyPr/>
          <a:lstStyle/>
          <a:p>
            <a:pPr marL="0" indent="0" algn="ctr" eaLnBrk="1" hangingPunct="1">
              <a:buFontTx/>
              <a:buNone/>
            </a:pPr>
            <a:r>
              <a:rPr lang="en-US" sz="2800" smtClean="0">
                <a:solidFill>
                  <a:srgbClr val="006666"/>
                </a:solidFill>
              </a:rPr>
              <a:t>Forming-Storming-Norming-Performing</a:t>
            </a:r>
          </a:p>
        </p:txBody>
      </p:sp>
      <p:pic>
        <p:nvPicPr>
          <p:cNvPr id="16389" name="Picture 4"/>
          <p:cNvPicPr>
            <a:picLocks noChangeAspect="1" noChangeArrowheads="1"/>
          </p:cNvPicPr>
          <p:nvPr/>
        </p:nvPicPr>
        <p:blipFill>
          <a:blip r:embed="rId2" cstate="print"/>
          <a:srcRect/>
          <a:stretch>
            <a:fillRect/>
          </a:stretch>
        </p:blipFill>
        <p:spPr bwMode="auto">
          <a:xfrm>
            <a:off x="2667000" y="2057400"/>
            <a:ext cx="3581400" cy="3157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84</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223482901"/>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bwMode="auto">
          <a:xfrm>
            <a:off x="-15240" y="0"/>
            <a:ext cx="9130748" cy="914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Forming</a:t>
            </a:r>
          </a:p>
        </p:txBody>
      </p:sp>
      <p:sp>
        <p:nvSpPr>
          <p:cNvPr id="17411" name="Rectangle 3"/>
          <p:cNvSpPr>
            <a:spLocks noGrp="1" noChangeArrowheads="1"/>
          </p:cNvSpPr>
          <p:nvPr>
            <p:ph idx="1"/>
          </p:nvPr>
        </p:nvSpPr>
        <p:spPr>
          <a:xfrm>
            <a:off x="609600" y="1219200"/>
            <a:ext cx="8229600" cy="4525963"/>
          </a:xfrm>
        </p:spPr>
        <p:txBody>
          <a:bodyPr>
            <a:normAutofit/>
          </a:bodyPr>
          <a:lstStyle/>
          <a:p>
            <a:pPr marL="0" lvl="2" indent="0">
              <a:buNone/>
            </a:pPr>
            <a:r>
              <a:rPr lang="en-US" dirty="0"/>
              <a:t>Individuals who have placed into teams, but may not have formed a unit may behave as follows:</a:t>
            </a:r>
          </a:p>
          <a:p>
            <a:pPr marL="457200" lvl="2" eaLnBrk="1" hangingPunct="1"/>
            <a:r>
              <a:rPr lang="en-US" dirty="0" smtClean="0"/>
              <a:t>Members behave independently</a:t>
            </a:r>
          </a:p>
          <a:p>
            <a:pPr marL="457200" lvl="2" eaLnBrk="1" hangingPunct="1"/>
            <a:r>
              <a:rPr lang="en-US" dirty="0" smtClean="0"/>
              <a:t>Members are relatively uninformed on the issues and objectives </a:t>
            </a:r>
          </a:p>
          <a:p>
            <a:pPr marL="457200" lvl="2" eaLnBrk="1" hangingPunct="1"/>
            <a:r>
              <a:rPr lang="en-US" dirty="0" smtClean="0"/>
              <a:t>Members are focused on self</a:t>
            </a:r>
          </a:p>
          <a:p>
            <a:pPr marL="457200" lvl="2" eaLnBrk="1" hangingPunct="1"/>
            <a:endParaRPr lang="en-US" dirty="0" smtClean="0"/>
          </a:p>
          <a:p>
            <a:pPr marL="228600" lvl="2" indent="0">
              <a:buNone/>
            </a:pPr>
            <a:r>
              <a:rPr lang="en-US" dirty="0" smtClean="0"/>
              <a:t>On </a:t>
            </a:r>
            <a:r>
              <a:rPr lang="en-US" dirty="0"/>
              <a:t>forming teams, members can be focused on </a:t>
            </a:r>
            <a:r>
              <a:rPr lang="en-US" dirty="0" smtClean="0"/>
              <a:t/>
            </a:r>
            <a:br>
              <a:rPr lang="en-US" dirty="0" smtClean="0"/>
            </a:br>
            <a:r>
              <a:rPr lang="en-US" dirty="0" smtClean="0"/>
              <a:t>gratifying </a:t>
            </a:r>
            <a:r>
              <a:rPr lang="en-US" dirty="0"/>
              <a:t>their own pride and ambitions. </a:t>
            </a:r>
            <a:r>
              <a:rPr lang="en-US" dirty="0" smtClean="0"/>
              <a:t/>
            </a:r>
            <a:br>
              <a:rPr lang="en-US" dirty="0" smtClean="0"/>
            </a:br>
            <a:r>
              <a:rPr lang="en-US" dirty="0" smtClean="0"/>
              <a:t>This </a:t>
            </a:r>
            <a:r>
              <a:rPr lang="en-US" dirty="0"/>
              <a:t>is because they are not quite familiar or </a:t>
            </a:r>
            <a:r>
              <a:rPr lang="en-US" dirty="0" smtClean="0"/>
              <a:t/>
            </a:r>
            <a:br>
              <a:rPr lang="en-US" dirty="0" smtClean="0"/>
            </a:br>
            <a:r>
              <a:rPr lang="en-US" dirty="0" smtClean="0"/>
              <a:t>comfortable </a:t>
            </a:r>
            <a:r>
              <a:rPr lang="en-US" dirty="0"/>
              <a:t>with working with others.</a:t>
            </a:r>
          </a:p>
          <a:p>
            <a:pPr lvl="2" eaLnBrk="1" hangingPunct="1"/>
            <a:endParaRPr lang="en-US" dirty="0" smtClean="0"/>
          </a:p>
          <a:p>
            <a:pPr eaLnBrk="1" hangingPunct="1"/>
            <a:endParaRPr lang="en-US" sz="2800" dirty="0" smtClean="0"/>
          </a:p>
        </p:txBody>
      </p:sp>
      <p:pic>
        <p:nvPicPr>
          <p:cNvPr id="17413" name="Picture 5" descr="Forming Pyramid"/>
          <p:cNvPicPr>
            <a:picLocks noChangeAspect="1" noChangeArrowheads="1"/>
          </p:cNvPicPr>
          <p:nvPr/>
        </p:nvPicPr>
        <p:blipFill>
          <a:blip r:embed="rId3" cstate="print"/>
          <a:srcRect/>
          <a:stretch>
            <a:fillRect/>
          </a:stretch>
        </p:blipFill>
        <p:spPr bwMode="auto">
          <a:xfrm>
            <a:off x="6946624" y="4267200"/>
            <a:ext cx="1924050" cy="1704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68929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fade">
                                      <p:cBhvr>
                                        <p:cTn id="10" dur="500"/>
                                        <p:tgtEl>
                                          <p:spTgt spid="1741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fade">
                                      <p:cBhvr>
                                        <p:cTn id="13" dur="500"/>
                                        <p:tgtEl>
                                          <p:spTgt spid="1741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411">
                                            <p:txEl>
                                              <p:pRg st="3" end="3"/>
                                            </p:txEl>
                                          </p:spTgt>
                                        </p:tgtEl>
                                        <p:attrNameLst>
                                          <p:attrName>style.visibility</p:attrName>
                                        </p:attrNameLst>
                                      </p:cBhvr>
                                      <p:to>
                                        <p:strVal val="visible"/>
                                      </p:to>
                                    </p:set>
                                    <p:animEffect transition="in" filter="fade">
                                      <p:cBhvr>
                                        <p:cTn id="16" dur="500"/>
                                        <p:tgtEl>
                                          <p:spTgt spid="1741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411">
                                            <p:txEl>
                                              <p:pRg st="5" end="5"/>
                                            </p:txEl>
                                          </p:spTgt>
                                        </p:tgtEl>
                                        <p:attrNameLst>
                                          <p:attrName>style.visibility</p:attrName>
                                        </p:attrNameLst>
                                      </p:cBhvr>
                                      <p:to>
                                        <p:strVal val="visible"/>
                                      </p:to>
                                    </p:set>
                                    <p:animEffect transition="in" filter="fade">
                                      <p:cBhvr>
                                        <p:cTn id="19" dur="5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bwMode="auto">
          <a:xfrm>
            <a:off x="28161" y="-45650"/>
            <a:ext cx="9240078" cy="659296"/>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Storming</a:t>
            </a:r>
          </a:p>
        </p:txBody>
      </p:sp>
      <p:sp>
        <p:nvSpPr>
          <p:cNvPr id="18436" name="Rectangle 3"/>
          <p:cNvSpPr>
            <a:spLocks noGrp="1" noChangeArrowheads="1"/>
          </p:cNvSpPr>
          <p:nvPr>
            <p:ph idx="1"/>
          </p:nvPr>
        </p:nvSpPr>
        <p:spPr>
          <a:xfrm>
            <a:off x="457200" y="1370013"/>
            <a:ext cx="8382000" cy="4040188"/>
          </a:xfrm>
        </p:spPr>
        <p:txBody>
          <a:bodyPr>
            <a:normAutofit fontScale="92500" lnSpcReduction="10000"/>
          </a:bodyPr>
          <a:lstStyle/>
          <a:p>
            <a:pPr marL="0" indent="0">
              <a:buNone/>
            </a:pPr>
            <a:r>
              <a:rPr lang="en-US" sz="2800" dirty="0"/>
              <a:t>Storming teams have advanced from the formative level and are ready to work together.</a:t>
            </a:r>
          </a:p>
          <a:p>
            <a:pPr marL="0" indent="0">
              <a:buNone/>
            </a:pPr>
            <a:r>
              <a:rPr lang="en-US" sz="2800" dirty="0"/>
              <a:t>“Storming” teams work together to formulate solutions to problems being faced.</a:t>
            </a:r>
          </a:p>
          <a:p>
            <a:pPr lvl="2" eaLnBrk="1" hangingPunct="1"/>
            <a:endParaRPr lang="en-US" dirty="0" smtClean="0"/>
          </a:p>
          <a:p>
            <a:pPr marL="457200" lvl="2" eaLnBrk="1" hangingPunct="1"/>
            <a:r>
              <a:rPr lang="en-US" dirty="0" smtClean="0"/>
              <a:t>Members determine what problems they are required to solve</a:t>
            </a:r>
          </a:p>
          <a:p>
            <a:pPr marL="457200" lvl="2" eaLnBrk="1" hangingPunct="1"/>
            <a:r>
              <a:rPr lang="en-US" dirty="0" smtClean="0"/>
              <a:t>How they will function, independently or together</a:t>
            </a:r>
          </a:p>
          <a:p>
            <a:pPr marL="457200" lvl="2" eaLnBrk="1" hangingPunct="1"/>
            <a:r>
              <a:rPr lang="en-US" dirty="0" smtClean="0"/>
              <a:t>What leadership model they will adopt</a:t>
            </a:r>
          </a:p>
          <a:p>
            <a:pPr marL="457200" lvl="2" eaLnBrk="1" hangingPunct="1"/>
            <a:r>
              <a:rPr lang="en-US" dirty="0" smtClean="0"/>
              <a:t>Brainstorming occurs</a:t>
            </a:r>
          </a:p>
          <a:p>
            <a:pPr marL="457200" lvl="2" eaLnBrk="1" hangingPunct="1"/>
            <a:r>
              <a:rPr lang="en-US" dirty="0" smtClean="0"/>
              <a:t>Conflict is inevitable</a:t>
            </a:r>
          </a:p>
        </p:txBody>
      </p:sp>
      <p:pic>
        <p:nvPicPr>
          <p:cNvPr id="18437" name="Picture 4" descr="Storming Pyramid"/>
          <p:cNvPicPr>
            <a:picLocks noChangeAspect="1" noChangeArrowheads="1"/>
          </p:cNvPicPr>
          <p:nvPr/>
        </p:nvPicPr>
        <p:blipFill>
          <a:blip r:embed="rId3" cstate="print"/>
          <a:srcRect/>
          <a:stretch>
            <a:fillRect/>
          </a:stretch>
        </p:blipFill>
        <p:spPr bwMode="auto">
          <a:xfrm>
            <a:off x="7010400" y="4421187"/>
            <a:ext cx="1924050" cy="1704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6016711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fade">
                                      <p:cBhvr>
                                        <p:cTn id="7" dur="500"/>
                                        <p:tgtEl>
                                          <p:spTgt spid="184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6">
                                            <p:txEl>
                                              <p:pRg st="1" end="1"/>
                                            </p:txEl>
                                          </p:spTgt>
                                        </p:tgtEl>
                                        <p:attrNameLst>
                                          <p:attrName>style.visibility</p:attrName>
                                        </p:attrNameLst>
                                      </p:cBhvr>
                                      <p:to>
                                        <p:strVal val="visible"/>
                                      </p:to>
                                    </p:set>
                                    <p:animEffect transition="in" filter="fade">
                                      <p:cBhvr>
                                        <p:cTn id="12" dur="500"/>
                                        <p:tgtEl>
                                          <p:spTgt spid="184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6">
                                            <p:txEl>
                                              <p:pRg st="3" end="3"/>
                                            </p:txEl>
                                          </p:spTgt>
                                        </p:tgtEl>
                                        <p:attrNameLst>
                                          <p:attrName>style.visibility</p:attrName>
                                        </p:attrNameLst>
                                      </p:cBhvr>
                                      <p:to>
                                        <p:strVal val="visible"/>
                                      </p:to>
                                    </p:set>
                                    <p:animEffect transition="in" filter="fade">
                                      <p:cBhvr>
                                        <p:cTn id="17" dur="500"/>
                                        <p:tgtEl>
                                          <p:spTgt spid="18436">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436">
                                            <p:txEl>
                                              <p:pRg st="4" end="4"/>
                                            </p:txEl>
                                          </p:spTgt>
                                        </p:tgtEl>
                                        <p:attrNameLst>
                                          <p:attrName>style.visibility</p:attrName>
                                        </p:attrNameLst>
                                      </p:cBhvr>
                                      <p:to>
                                        <p:strVal val="visible"/>
                                      </p:to>
                                    </p:set>
                                    <p:animEffect transition="in" filter="fade">
                                      <p:cBhvr>
                                        <p:cTn id="20" dur="500"/>
                                        <p:tgtEl>
                                          <p:spTgt spid="18436">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436">
                                            <p:txEl>
                                              <p:pRg st="5" end="5"/>
                                            </p:txEl>
                                          </p:spTgt>
                                        </p:tgtEl>
                                        <p:attrNameLst>
                                          <p:attrName>style.visibility</p:attrName>
                                        </p:attrNameLst>
                                      </p:cBhvr>
                                      <p:to>
                                        <p:strVal val="visible"/>
                                      </p:to>
                                    </p:set>
                                    <p:animEffect transition="in" filter="fade">
                                      <p:cBhvr>
                                        <p:cTn id="23" dur="500"/>
                                        <p:tgtEl>
                                          <p:spTgt spid="18436">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436">
                                            <p:txEl>
                                              <p:pRg st="6" end="6"/>
                                            </p:txEl>
                                          </p:spTgt>
                                        </p:tgtEl>
                                        <p:attrNameLst>
                                          <p:attrName>style.visibility</p:attrName>
                                        </p:attrNameLst>
                                      </p:cBhvr>
                                      <p:to>
                                        <p:strVal val="visible"/>
                                      </p:to>
                                    </p:set>
                                    <p:animEffect transition="in" filter="fade">
                                      <p:cBhvr>
                                        <p:cTn id="26" dur="500"/>
                                        <p:tgtEl>
                                          <p:spTgt spid="18436">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436">
                                            <p:txEl>
                                              <p:pRg st="7" end="7"/>
                                            </p:txEl>
                                          </p:spTgt>
                                        </p:tgtEl>
                                        <p:attrNameLst>
                                          <p:attrName>style.visibility</p:attrName>
                                        </p:attrNameLst>
                                      </p:cBhvr>
                                      <p:to>
                                        <p:strVal val="visible"/>
                                      </p:to>
                                    </p:set>
                                    <p:animEffect transition="in" filter="fade">
                                      <p:cBhvr>
                                        <p:cTn id="29" dur="500"/>
                                        <p:tgtEl>
                                          <p:spTgt spid="1843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90" y="0"/>
            <a:ext cx="8229600" cy="838200"/>
          </a:xfrm>
        </p:spPr>
        <p:txBody>
          <a:bodyPr>
            <a:normAutofit/>
          </a:bodyPr>
          <a:lstStyle/>
          <a:p>
            <a:r>
              <a:rPr lang="en-US" sz="4000" dirty="0" smtClean="0"/>
              <a:t>Storming</a:t>
            </a:r>
            <a:r>
              <a:rPr lang="en-US" dirty="0" smtClean="0"/>
              <a:t> </a:t>
            </a:r>
            <a:r>
              <a:rPr lang="en-US" sz="3200" dirty="0" smtClean="0"/>
              <a:t>(</a:t>
            </a:r>
            <a:r>
              <a:rPr lang="en-US" sz="2800" dirty="0" smtClean="0"/>
              <a:t>Cont’d</a:t>
            </a:r>
            <a:r>
              <a:rPr lang="en-US" sz="3200" dirty="0" smtClean="0"/>
              <a:t>.)</a:t>
            </a:r>
            <a:endParaRPr lang="en-US" sz="3200" dirty="0"/>
          </a:p>
        </p:txBody>
      </p:sp>
      <p:sp>
        <p:nvSpPr>
          <p:cNvPr id="3" name="Content Placeholder 2"/>
          <p:cNvSpPr>
            <a:spLocks noGrp="1"/>
          </p:cNvSpPr>
          <p:nvPr>
            <p:ph idx="1"/>
          </p:nvPr>
        </p:nvSpPr>
        <p:spPr/>
        <p:txBody>
          <a:bodyPr>
            <a:normAutofit/>
          </a:bodyPr>
          <a:lstStyle/>
          <a:p>
            <a:pPr marL="0" indent="0">
              <a:buNone/>
            </a:pPr>
            <a:r>
              <a:rPr lang="en-US" sz="2400" dirty="0"/>
              <a:t>When brainstorming, differences in ideas will always occur. Not all members of teams have the same backgrounds, interests, or training. A difference of opinion is inevitable. However, a storming team will not sabotage itself like a forming team will. The coach or team leader will keep team members in check. The coach or team leader will be the individual who steps in to control the potential separation that may occur due to these differences.</a:t>
            </a:r>
          </a:p>
          <a:p>
            <a:endParaRPr lang="en-US" dirty="0"/>
          </a:p>
        </p:txBody>
      </p:sp>
      <p:pic>
        <p:nvPicPr>
          <p:cNvPr id="4" name="Picture 4" descr="Storming Pyramid"/>
          <p:cNvPicPr>
            <a:picLocks noChangeAspect="1" noChangeArrowheads="1"/>
          </p:cNvPicPr>
          <p:nvPr/>
        </p:nvPicPr>
        <p:blipFill>
          <a:blip r:embed="rId2" cstate="print"/>
          <a:srcRect/>
          <a:stretch>
            <a:fillRect/>
          </a:stretch>
        </p:blipFill>
        <p:spPr bwMode="auto">
          <a:xfrm>
            <a:off x="6765798" y="4343400"/>
            <a:ext cx="1924050" cy="1704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73841307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6"/>
          <p:cNvSpPr>
            <a:spLocks noGrp="1" noChangeArrowheads="1"/>
          </p:cNvSpPr>
          <p:nvPr>
            <p:ph type="title"/>
          </p:nvPr>
        </p:nvSpPr>
        <p:spPr bwMode="auto">
          <a:xfrm>
            <a:off x="19050" y="0"/>
            <a:ext cx="9144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Norming</a:t>
            </a:r>
          </a:p>
        </p:txBody>
      </p:sp>
      <p:sp>
        <p:nvSpPr>
          <p:cNvPr id="19459" name="Rectangle 3"/>
          <p:cNvSpPr>
            <a:spLocks noGrp="1" noChangeArrowheads="1"/>
          </p:cNvSpPr>
          <p:nvPr>
            <p:ph idx="1"/>
          </p:nvPr>
        </p:nvSpPr>
        <p:spPr>
          <a:xfrm>
            <a:off x="457200" y="1752600"/>
            <a:ext cx="8229600" cy="4525963"/>
          </a:xfrm>
        </p:spPr>
        <p:txBody>
          <a:bodyPr/>
          <a:lstStyle/>
          <a:p>
            <a:pPr lvl="2" eaLnBrk="1" hangingPunct="1"/>
            <a:r>
              <a:rPr lang="en-US" sz="2800" dirty="0" smtClean="0"/>
              <a:t>A fluid and natural working relationship develops.</a:t>
            </a:r>
          </a:p>
          <a:p>
            <a:pPr lvl="2" eaLnBrk="1" hangingPunct="1"/>
            <a:r>
              <a:rPr lang="en-US" sz="2800" dirty="0" smtClean="0"/>
              <a:t>Members agree on rules, values, professional behavior, shared methods. </a:t>
            </a:r>
          </a:p>
          <a:p>
            <a:pPr lvl="2" eaLnBrk="1" hangingPunct="1"/>
            <a:r>
              <a:rPr lang="en-US" sz="2800" dirty="0" smtClean="0"/>
              <a:t>Members begin to trust each other. </a:t>
            </a:r>
          </a:p>
          <a:p>
            <a:pPr lvl="2" eaLnBrk="1" hangingPunct="1"/>
            <a:r>
              <a:rPr lang="en-US" sz="2800" dirty="0" smtClean="0"/>
              <a:t>Motivation increases.</a:t>
            </a:r>
          </a:p>
          <a:p>
            <a:pPr lvl="2" eaLnBrk="1" hangingPunct="1"/>
            <a:r>
              <a:rPr lang="en-US" sz="2800" dirty="0" smtClean="0"/>
              <a:t>Groupthink may develop.</a:t>
            </a:r>
          </a:p>
        </p:txBody>
      </p:sp>
      <p:pic>
        <p:nvPicPr>
          <p:cNvPr id="19460" name="Picture 5" descr="Norming Pyramid"/>
          <p:cNvPicPr>
            <a:picLocks noChangeAspect="1" noChangeArrowheads="1"/>
          </p:cNvPicPr>
          <p:nvPr/>
        </p:nvPicPr>
        <p:blipFill>
          <a:blip r:embed="rId3" cstate="print"/>
          <a:srcRect/>
          <a:stretch>
            <a:fillRect/>
          </a:stretch>
        </p:blipFill>
        <p:spPr bwMode="auto">
          <a:xfrm>
            <a:off x="6019800" y="4267200"/>
            <a:ext cx="1924050" cy="1704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41698770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500"/>
                                        <p:tgtEl>
                                          <p:spTgt spid="1945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fade">
                                      <p:cBhvr>
                                        <p:cTn id="10" dur="500"/>
                                        <p:tgtEl>
                                          <p:spTgt spid="1945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fade">
                                      <p:cBhvr>
                                        <p:cTn id="13" dur="500"/>
                                        <p:tgtEl>
                                          <p:spTgt spid="1945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fade">
                                      <p:cBhvr>
                                        <p:cTn id="16" dur="500"/>
                                        <p:tgtEl>
                                          <p:spTgt spid="19459">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fade">
                                      <p:cBhvr>
                                        <p:cTn id="19"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6"/>
          <p:cNvSpPr>
            <a:spLocks noGrp="1" noChangeArrowheads="1"/>
          </p:cNvSpPr>
          <p:nvPr>
            <p:ph type="title"/>
          </p:nvPr>
        </p:nvSpPr>
        <p:spPr bwMode="auto">
          <a:xfrm>
            <a:off x="0" y="6668"/>
            <a:ext cx="9220200" cy="762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Performing</a:t>
            </a:r>
          </a:p>
        </p:txBody>
      </p:sp>
      <p:sp>
        <p:nvSpPr>
          <p:cNvPr id="20483" name="Rectangle 3"/>
          <p:cNvSpPr>
            <a:spLocks noGrp="1" noChangeArrowheads="1"/>
          </p:cNvSpPr>
          <p:nvPr>
            <p:ph idx="1"/>
          </p:nvPr>
        </p:nvSpPr>
        <p:spPr>
          <a:xfrm>
            <a:off x="742950" y="1295400"/>
            <a:ext cx="7943850" cy="4038600"/>
          </a:xfrm>
        </p:spPr>
        <p:txBody>
          <a:bodyPr>
            <a:normAutofit lnSpcReduction="10000"/>
          </a:bodyPr>
          <a:lstStyle/>
          <a:p>
            <a:pPr marL="0" lvl="2" indent="0">
              <a:buNone/>
            </a:pPr>
            <a:r>
              <a:rPr lang="en-US" dirty="0"/>
              <a:t>Many fewer teams actually perform. A performing team:</a:t>
            </a:r>
          </a:p>
          <a:p>
            <a:pPr marL="457200" lvl="2" eaLnBrk="1" hangingPunct="1"/>
            <a:r>
              <a:rPr lang="en-US" dirty="0" smtClean="0"/>
              <a:t>Functions as a unit</a:t>
            </a:r>
          </a:p>
          <a:p>
            <a:pPr marL="457200" lvl="2" eaLnBrk="1" hangingPunct="1"/>
            <a:r>
              <a:rPr lang="en-US" dirty="0" smtClean="0"/>
              <a:t>Operates smoothly and effectively</a:t>
            </a:r>
          </a:p>
          <a:p>
            <a:pPr marL="457200" lvl="2" eaLnBrk="1" hangingPunct="1"/>
            <a:endParaRPr lang="en-US" dirty="0" smtClean="0"/>
          </a:p>
          <a:p>
            <a:pPr marL="0" lvl="2" indent="0">
              <a:buNone/>
            </a:pPr>
            <a:r>
              <a:rPr lang="en-US" dirty="0"/>
              <a:t>Performing teams are the most effectively and smoothly operating groups in the workplace.</a:t>
            </a:r>
          </a:p>
          <a:p>
            <a:pPr marL="457200" lvl="2" eaLnBrk="1" hangingPunct="1"/>
            <a:r>
              <a:rPr lang="en-US" dirty="0" smtClean="0"/>
              <a:t>Lack inappropriate conflict</a:t>
            </a:r>
          </a:p>
          <a:p>
            <a:pPr marL="457200" lvl="2" eaLnBrk="1" hangingPunct="1"/>
            <a:r>
              <a:rPr lang="en-US" dirty="0" smtClean="0"/>
              <a:t>Makes decisions without supervision</a:t>
            </a:r>
          </a:p>
          <a:p>
            <a:pPr marL="457200" lvl="2" eaLnBrk="1" hangingPunct="1"/>
            <a:r>
              <a:rPr lang="en-US" dirty="0" smtClean="0"/>
              <a:t>Members are competent and autonomous</a:t>
            </a:r>
          </a:p>
          <a:p>
            <a:pPr lvl="1" eaLnBrk="1" hangingPunct="1">
              <a:buFontTx/>
              <a:buNone/>
            </a:pPr>
            <a:r>
              <a:rPr lang="en-US" sz="2400" dirty="0" smtClean="0">
                <a:solidFill>
                  <a:srgbClr val="FF0000"/>
                </a:solidFill>
              </a:rPr>
              <a:t>*Not all teams will make it to this stage.</a:t>
            </a:r>
          </a:p>
        </p:txBody>
      </p:sp>
      <p:pic>
        <p:nvPicPr>
          <p:cNvPr id="20484" name="Picture 5" descr="Performing Pyramid"/>
          <p:cNvPicPr>
            <a:picLocks noChangeAspect="1" noChangeArrowheads="1"/>
          </p:cNvPicPr>
          <p:nvPr/>
        </p:nvPicPr>
        <p:blipFill>
          <a:blip r:embed="rId3" cstate="print"/>
          <a:srcRect/>
          <a:stretch>
            <a:fillRect/>
          </a:stretch>
        </p:blipFill>
        <p:spPr bwMode="auto">
          <a:xfrm>
            <a:off x="7010400" y="4267200"/>
            <a:ext cx="1924050" cy="1704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55697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500"/>
                                        <p:tgtEl>
                                          <p:spTgt spid="2048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483">
                                            <p:txEl>
                                              <p:pRg st="1" end="1"/>
                                            </p:txEl>
                                          </p:spTgt>
                                        </p:tgtEl>
                                        <p:attrNameLst>
                                          <p:attrName>style.visibility</p:attrName>
                                        </p:attrNameLst>
                                      </p:cBhvr>
                                      <p:to>
                                        <p:strVal val="visible"/>
                                      </p:to>
                                    </p:set>
                                    <p:animEffect transition="in" filter="fade">
                                      <p:cBhvr>
                                        <p:cTn id="10" dur="500"/>
                                        <p:tgtEl>
                                          <p:spTgt spid="2048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Effect transition="in" filter="fade">
                                      <p:cBhvr>
                                        <p:cTn id="13" dur="500"/>
                                        <p:tgtEl>
                                          <p:spTgt spid="2048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483">
                                            <p:txEl>
                                              <p:pRg st="4" end="4"/>
                                            </p:txEl>
                                          </p:spTgt>
                                        </p:tgtEl>
                                        <p:attrNameLst>
                                          <p:attrName>style.visibility</p:attrName>
                                        </p:attrNameLst>
                                      </p:cBhvr>
                                      <p:to>
                                        <p:strVal val="visible"/>
                                      </p:to>
                                    </p:set>
                                    <p:animEffect transition="in" filter="fade">
                                      <p:cBhvr>
                                        <p:cTn id="16" dur="500"/>
                                        <p:tgtEl>
                                          <p:spTgt spid="2048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483">
                                            <p:txEl>
                                              <p:pRg st="5" end="5"/>
                                            </p:txEl>
                                          </p:spTgt>
                                        </p:tgtEl>
                                        <p:attrNameLst>
                                          <p:attrName>style.visibility</p:attrName>
                                        </p:attrNameLst>
                                      </p:cBhvr>
                                      <p:to>
                                        <p:strVal val="visible"/>
                                      </p:to>
                                    </p:set>
                                    <p:animEffect transition="in" filter="fade">
                                      <p:cBhvr>
                                        <p:cTn id="19" dur="500"/>
                                        <p:tgtEl>
                                          <p:spTgt spid="2048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483">
                                            <p:txEl>
                                              <p:pRg st="6" end="6"/>
                                            </p:txEl>
                                          </p:spTgt>
                                        </p:tgtEl>
                                        <p:attrNameLst>
                                          <p:attrName>style.visibility</p:attrName>
                                        </p:attrNameLst>
                                      </p:cBhvr>
                                      <p:to>
                                        <p:strVal val="visible"/>
                                      </p:to>
                                    </p:set>
                                    <p:animEffect transition="in" filter="fade">
                                      <p:cBhvr>
                                        <p:cTn id="22" dur="500"/>
                                        <p:tgtEl>
                                          <p:spTgt spid="2048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483">
                                            <p:txEl>
                                              <p:pRg st="7" end="7"/>
                                            </p:txEl>
                                          </p:spTgt>
                                        </p:tgtEl>
                                        <p:attrNameLst>
                                          <p:attrName>style.visibility</p:attrName>
                                        </p:attrNameLst>
                                      </p:cBhvr>
                                      <p:to>
                                        <p:strVal val="visible"/>
                                      </p:to>
                                    </p:set>
                                    <p:animEffect transition="in" filter="fade">
                                      <p:cBhvr>
                                        <p:cTn id="25" dur="500"/>
                                        <p:tgtEl>
                                          <p:spTgt spid="20483">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483">
                                            <p:txEl>
                                              <p:pRg st="8" end="8"/>
                                            </p:txEl>
                                          </p:spTgt>
                                        </p:tgtEl>
                                        <p:attrNameLst>
                                          <p:attrName>style.visibility</p:attrName>
                                        </p:attrNameLst>
                                      </p:cBhvr>
                                      <p:to>
                                        <p:strVal val="visible"/>
                                      </p:to>
                                    </p:set>
                                    <p:animEffect transition="in" filter="fade">
                                      <p:cBhvr>
                                        <p:cTn id="28" dur="500"/>
                                        <p:tgtEl>
                                          <p:spTgt spid="204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bwMode="auto">
          <a:xfrm>
            <a:off x="0" y="-23019"/>
            <a:ext cx="9144000" cy="9144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dirty="0" smtClean="0"/>
              <a:t>Adjourning</a:t>
            </a:r>
          </a:p>
        </p:txBody>
      </p:sp>
      <p:sp>
        <p:nvSpPr>
          <p:cNvPr id="5" name="Rectangle 3"/>
          <p:cNvSpPr>
            <a:spLocks noGrp="1" noChangeArrowheads="1"/>
          </p:cNvSpPr>
          <p:nvPr>
            <p:ph idx="1"/>
          </p:nvPr>
        </p:nvSpPr>
        <p:spPr>
          <a:xfrm>
            <a:off x="33528" y="1371600"/>
            <a:ext cx="8229600" cy="4525962"/>
          </a:xfrm>
        </p:spPr>
        <p:txBody>
          <a:bodyPr>
            <a:normAutofit fontScale="85000" lnSpcReduction="20000"/>
          </a:bodyPr>
          <a:lstStyle/>
          <a:p>
            <a:pPr marL="461963" lvl="2" eaLnBrk="1" hangingPunct="1">
              <a:buFontTx/>
              <a:buNone/>
              <a:defRPr/>
            </a:pPr>
            <a:r>
              <a:rPr lang="en-US" sz="2800" dirty="0" smtClean="0">
                <a:solidFill>
                  <a:srgbClr val="663300"/>
                </a:solidFill>
              </a:rPr>
              <a:t>Added in 1977, this phase entails:</a:t>
            </a:r>
          </a:p>
          <a:p>
            <a:pPr marL="457200" lvl="2" eaLnBrk="1" hangingPunct="1">
              <a:defRPr/>
            </a:pPr>
            <a:r>
              <a:rPr lang="en-US" sz="2800" dirty="0" smtClean="0"/>
              <a:t>Completing the task</a:t>
            </a:r>
          </a:p>
          <a:p>
            <a:pPr marL="457200" lvl="2" eaLnBrk="1" hangingPunct="1">
              <a:defRPr/>
            </a:pPr>
            <a:r>
              <a:rPr lang="en-US" sz="2800" dirty="0" smtClean="0"/>
              <a:t>Breaking up the team</a:t>
            </a:r>
          </a:p>
          <a:p>
            <a:pPr marL="457200" lvl="2" eaLnBrk="1" hangingPunct="1">
              <a:defRPr/>
            </a:pPr>
            <a:r>
              <a:rPr lang="en-US" sz="2800" dirty="0" smtClean="0"/>
              <a:t>Completing documentation</a:t>
            </a:r>
          </a:p>
          <a:p>
            <a:pPr marL="457200" lvl="2" eaLnBrk="1" hangingPunct="1">
              <a:defRPr/>
            </a:pPr>
            <a:r>
              <a:rPr lang="en-US" sz="2800" dirty="0" smtClean="0"/>
              <a:t>Assigning tasks to specific individuals</a:t>
            </a:r>
          </a:p>
          <a:p>
            <a:pPr marL="457200" lvl="2" eaLnBrk="1" hangingPunct="1">
              <a:defRPr/>
            </a:pPr>
            <a:r>
              <a:rPr lang="en-US" sz="2800" dirty="0" smtClean="0"/>
              <a:t>Establishing timetable for completion</a:t>
            </a:r>
          </a:p>
          <a:p>
            <a:pPr marL="457200" lvl="2" eaLnBrk="1" hangingPunct="1">
              <a:defRPr/>
            </a:pPr>
            <a:r>
              <a:rPr lang="en-US" sz="2800" dirty="0" smtClean="0"/>
              <a:t>Setting standards for reforming team</a:t>
            </a:r>
          </a:p>
          <a:p>
            <a:pPr lvl="2" eaLnBrk="1" hangingPunct="1">
              <a:defRPr/>
            </a:pPr>
            <a:endParaRPr lang="en-US" sz="2800" dirty="0"/>
          </a:p>
          <a:p>
            <a:pPr marL="457200" lvl="2" indent="0">
              <a:buNone/>
              <a:defRPr/>
            </a:pPr>
            <a:r>
              <a:rPr lang="en-US" sz="2800" dirty="0"/>
              <a:t>Adjourning inherently means that the team will be picked up again. Adjourning happens with work groups, contractors, or other groups that do not work together constantly but work together at least fairly often.</a:t>
            </a:r>
          </a:p>
          <a:p>
            <a:pPr lvl="2" eaLnBrk="1" hangingPunct="1">
              <a:defRPr/>
            </a:pPr>
            <a:endParaRPr lang="en-US" sz="2800" dirty="0" smtClean="0"/>
          </a:p>
        </p:txBody>
      </p:sp>
      <p:pic>
        <p:nvPicPr>
          <p:cNvPr id="2" name="Picture 1" descr="gave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609600"/>
            <a:ext cx="3872519" cy="3429000"/>
          </a:xfrm>
          <a:prstGeom prst="rect">
            <a:avLst/>
          </a:prstGeom>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90</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423444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bwMode="auto">
          <a:xfrm>
            <a:off x="0" y="-34290"/>
            <a:ext cx="9144000" cy="771939"/>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Building Consensus</a:t>
            </a:r>
          </a:p>
        </p:txBody>
      </p:sp>
      <p:sp>
        <p:nvSpPr>
          <p:cNvPr id="22532" name="Rectangle 3"/>
          <p:cNvSpPr>
            <a:spLocks noGrp="1" noChangeArrowheads="1"/>
          </p:cNvSpPr>
          <p:nvPr>
            <p:ph idx="1"/>
          </p:nvPr>
        </p:nvSpPr>
        <p:spPr>
          <a:xfrm>
            <a:off x="457200" y="1219200"/>
            <a:ext cx="8229600" cy="3916363"/>
          </a:xfrm>
        </p:spPr>
        <p:txBody>
          <a:bodyPr/>
          <a:lstStyle/>
          <a:p>
            <a:pPr eaLnBrk="1" hangingPunct="1">
              <a:buFontTx/>
              <a:buNone/>
            </a:pPr>
            <a:r>
              <a:rPr lang="en-US" dirty="0" smtClean="0">
                <a:solidFill>
                  <a:srgbClr val="008000"/>
                </a:solidFill>
              </a:rPr>
              <a:t>	</a:t>
            </a:r>
            <a:r>
              <a:rPr lang="en-US" sz="2800" dirty="0" smtClean="0">
                <a:solidFill>
                  <a:srgbClr val="008000"/>
                </a:solidFill>
              </a:rPr>
              <a:t>A </a:t>
            </a:r>
            <a:r>
              <a:rPr lang="en-US" sz="2800" b="1" i="1" u="sng" dirty="0" smtClean="0">
                <a:solidFill>
                  <a:srgbClr val="008000"/>
                </a:solidFill>
              </a:rPr>
              <a:t>consensus</a:t>
            </a:r>
            <a:r>
              <a:rPr lang="en-US" sz="2800" dirty="0" smtClean="0">
                <a:solidFill>
                  <a:srgbClr val="008000"/>
                </a:solidFill>
              </a:rPr>
              <a:t> is a general agreement between team members.</a:t>
            </a:r>
          </a:p>
          <a:p>
            <a:pPr eaLnBrk="1" hangingPunct="1">
              <a:buFontTx/>
              <a:buNone/>
            </a:pPr>
            <a:endParaRPr lang="en-US" sz="1400" dirty="0" smtClean="0">
              <a:solidFill>
                <a:srgbClr val="008000"/>
              </a:solidFill>
            </a:endParaRPr>
          </a:p>
          <a:p>
            <a:pPr lvl="1" eaLnBrk="1" hangingPunct="1"/>
            <a:r>
              <a:rPr lang="en-US" dirty="0" smtClean="0"/>
              <a:t>A compromise that everyone can accept</a:t>
            </a:r>
          </a:p>
          <a:p>
            <a:pPr lvl="1" eaLnBrk="1" hangingPunct="1"/>
            <a:r>
              <a:rPr lang="en-US" dirty="0" smtClean="0"/>
              <a:t>A win-win process</a:t>
            </a:r>
          </a:p>
        </p:txBody>
      </p:sp>
      <p:pic>
        <p:nvPicPr>
          <p:cNvPr id="6" name="Picture 5" descr="399px-Consensus_icon.svg.png"/>
          <p:cNvPicPr>
            <a:picLocks noChangeAspect="1"/>
          </p:cNvPicPr>
          <p:nvPr/>
        </p:nvPicPr>
        <p:blipFill>
          <a:blip r:embed="rId3" cstate="print"/>
          <a:stretch>
            <a:fillRect/>
          </a:stretch>
        </p:blipFill>
        <p:spPr>
          <a:xfrm>
            <a:off x="4724400" y="3057525"/>
            <a:ext cx="2886075" cy="2886075"/>
          </a:xfrm>
          <a:prstGeom prst="rect">
            <a:avLst/>
          </a:prstGeom>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613873194"/>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bwMode="auto">
          <a:xfrm>
            <a:off x="15240" y="0"/>
            <a:ext cx="9144000" cy="762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Building Consensus </a:t>
            </a:r>
            <a:r>
              <a:rPr lang="en-US" sz="2800" dirty="0" smtClean="0"/>
              <a:t>(Cont’d.)</a:t>
            </a:r>
          </a:p>
        </p:txBody>
      </p:sp>
      <p:sp>
        <p:nvSpPr>
          <p:cNvPr id="23556" name="Rectangle 3"/>
          <p:cNvSpPr>
            <a:spLocks noGrp="1" noChangeArrowheads="1"/>
          </p:cNvSpPr>
          <p:nvPr>
            <p:ph idx="1"/>
          </p:nvPr>
        </p:nvSpPr>
        <p:spPr>
          <a:xfrm>
            <a:off x="1143000" y="1600200"/>
            <a:ext cx="8229600" cy="4525963"/>
          </a:xfrm>
        </p:spPr>
        <p:txBody>
          <a:bodyPr/>
          <a:lstStyle/>
          <a:p>
            <a:pPr marL="0" indent="0" eaLnBrk="1" hangingPunct="1">
              <a:buNone/>
            </a:pPr>
            <a:r>
              <a:rPr lang="en-US" sz="3600" dirty="0" smtClean="0"/>
              <a:t>Benefits:</a:t>
            </a:r>
          </a:p>
          <a:p>
            <a:pPr lvl="1" eaLnBrk="1" hangingPunct="1"/>
            <a:r>
              <a:rPr lang="en-US" sz="3200" i="1" dirty="0" smtClean="0"/>
              <a:t>Builds strong group involvement </a:t>
            </a:r>
          </a:p>
          <a:p>
            <a:pPr lvl="1" eaLnBrk="1" hangingPunct="1"/>
            <a:r>
              <a:rPr lang="en-US" sz="3200" i="1" dirty="0" smtClean="0"/>
              <a:t>Builds group trust</a:t>
            </a:r>
          </a:p>
          <a:p>
            <a:pPr lvl="1" eaLnBrk="1" hangingPunct="1"/>
            <a:r>
              <a:rPr lang="en-US" sz="3200" i="1" dirty="0" smtClean="0"/>
              <a:t>Brings diverse people together</a:t>
            </a:r>
          </a:p>
          <a:p>
            <a:pPr lvl="1" eaLnBrk="1" hangingPunct="1"/>
            <a:r>
              <a:rPr lang="en-US" sz="3200" i="1" dirty="0" smtClean="0"/>
              <a:t>Encourages decision making</a:t>
            </a:r>
          </a:p>
          <a:p>
            <a:pPr lvl="1" eaLnBrk="1" hangingPunct="1"/>
            <a:r>
              <a:rPr lang="en-US" sz="3200" i="1" dirty="0" smtClean="0"/>
              <a:t>Reduces conflict</a:t>
            </a:r>
          </a:p>
          <a:p>
            <a:pPr lvl="1" eaLnBrk="1" hangingPunct="1"/>
            <a:r>
              <a:rPr lang="en-US" sz="3200" i="1" dirty="0" smtClean="0"/>
              <a:t>Encourages empowerment </a:t>
            </a:r>
          </a:p>
          <a:p>
            <a:pPr eaLnBrk="1" hangingPunct="1"/>
            <a:endParaRPr lang="en-US" sz="2800" dirty="0" smtClean="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940198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6">
                                            <p:txEl>
                                              <p:pRg st="1" end="1"/>
                                            </p:txEl>
                                          </p:spTgt>
                                        </p:tgtEl>
                                        <p:attrNameLst>
                                          <p:attrName>style.visibility</p:attrName>
                                        </p:attrNameLst>
                                      </p:cBhvr>
                                      <p:to>
                                        <p:strVal val="visible"/>
                                      </p:to>
                                    </p:set>
                                    <p:animEffect transition="in" filter="fade">
                                      <p:cBhvr>
                                        <p:cTn id="7" dur="500"/>
                                        <p:tgtEl>
                                          <p:spTgt spid="2355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6">
                                            <p:txEl>
                                              <p:pRg st="2" end="2"/>
                                            </p:txEl>
                                          </p:spTgt>
                                        </p:tgtEl>
                                        <p:attrNameLst>
                                          <p:attrName>style.visibility</p:attrName>
                                        </p:attrNameLst>
                                      </p:cBhvr>
                                      <p:to>
                                        <p:strVal val="visible"/>
                                      </p:to>
                                    </p:set>
                                    <p:animEffect transition="in" filter="fade">
                                      <p:cBhvr>
                                        <p:cTn id="12" dur="500"/>
                                        <p:tgtEl>
                                          <p:spTgt spid="2355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6">
                                            <p:txEl>
                                              <p:pRg st="3" end="3"/>
                                            </p:txEl>
                                          </p:spTgt>
                                        </p:tgtEl>
                                        <p:attrNameLst>
                                          <p:attrName>style.visibility</p:attrName>
                                        </p:attrNameLst>
                                      </p:cBhvr>
                                      <p:to>
                                        <p:strVal val="visible"/>
                                      </p:to>
                                    </p:set>
                                    <p:animEffect transition="in" filter="fade">
                                      <p:cBhvr>
                                        <p:cTn id="17" dur="500"/>
                                        <p:tgtEl>
                                          <p:spTgt spid="2355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6">
                                            <p:txEl>
                                              <p:pRg st="4" end="4"/>
                                            </p:txEl>
                                          </p:spTgt>
                                        </p:tgtEl>
                                        <p:attrNameLst>
                                          <p:attrName>style.visibility</p:attrName>
                                        </p:attrNameLst>
                                      </p:cBhvr>
                                      <p:to>
                                        <p:strVal val="visible"/>
                                      </p:to>
                                    </p:set>
                                    <p:animEffect transition="in" filter="fade">
                                      <p:cBhvr>
                                        <p:cTn id="22" dur="500"/>
                                        <p:tgtEl>
                                          <p:spTgt spid="2355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556">
                                            <p:txEl>
                                              <p:pRg st="5" end="5"/>
                                            </p:txEl>
                                          </p:spTgt>
                                        </p:tgtEl>
                                        <p:attrNameLst>
                                          <p:attrName>style.visibility</p:attrName>
                                        </p:attrNameLst>
                                      </p:cBhvr>
                                      <p:to>
                                        <p:strVal val="visible"/>
                                      </p:to>
                                    </p:set>
                                    <p:animEffect transition="in" filter="fade">
                                      <p:cBhvr>
                                        <p:cTn id="27" dur="500"/>
                                        <p:tgtEl>
                                          <p:spTgt spid="2355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556">
                                            <p:txEl>
                                              <p:pRg st="6" end="6"/>
                                            </p:txEl>
                                          </p:spTgt>
                                        </p:tgtEl>
                                        <p:attrNameLst>
                                          <p:attrName>style.visibility</p:attrName>
                                        </p:attrNameLst>
                                      </p:cBhvr>
                                      <p:to>
                                        <p:strVal val="visible"/>
                                      </p:to>
                                    </p:set>
                                    <p:animEffect transition="in" filter="fade">
                                      <p:cBhvr>
                                        <p:cTn id="32" dur="500"/>
                                        <p:tgtEl>
                                          <p:spTgt spid="2355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5"/>
          <p:cNvSpPr>
            <a:spLocks noGrp="1" noChangeArrowheads="1"/>
          </p:cNvSpPr>
          <p:nvPr>
            <p:ph type="title"/>
          </p:nvPr>
        </p:nvSpPr>
        <p:spPr bwMode="auto">
          <a:xfrm>
            <a:off x="762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Building Consensus </a:t>
            </a:r>
            <a:r>
              <a:rPr lang="en-US" sz="2800" dirty="0" smtClean="0"/>
              <a:t>(Cont’d.)</a:t>
            </a:r>
          </a:p>
        </p:txBody>
      </p:sp>
      <p:sp>
        <p:nvSpPr>
          <p:cNvPr id="24579" name="Rectangle 3"/>
          <p:cNvSpPr>
            <a:spLocks noGrp="1" noChangeArrowheads="1"/>
          </p:cNvSpPr>
          <p:nvPr>
            <p:ph idx="1"/>
          </p:nvPr>
        </p:nvSpPr>
        <p:spPr>
          <a:xfrm>
            <a:off x="0" y="1219200"/>
            <a:ext cx="9144000" cy="3124200"/>
          </a:xfrm>
        </p:spPr>
        <p:txBody>
          <a:bodyPr>
            <a:noAutofit/>
          </a:bodyPr>
          <a:lstStyle/>
          <a:p>
            <a:pPr lvl="2" eaLnBrk="1" hangingPunct="1"/>
            <a:r>
              <a:rPr lang="en-US" i="1" dirty="0" smtClean="0">
                <a:solidFill>
                  <a:schemeClr val="accent2"/>
                </a:solidFill>
              </a:rPr>
              <a:t>Overcomes individual differences</a:t>
            </a:r>
          </a:p>
          <a:p>
            <a:pPr lvl="2" eaLnBrk="1" hangingPunct="1"/>
            <a:r>
              <a:rPr lang="en-US" i="1" dirty="0" smtClean="0">
                <a:solidFill>
                  <a:schemeClr val="accent2"/>
                </a:solidFill>
              </a:rPr>
              <a:t>Promotes discussion</a:t>
            </a:r>
          </a:p>
          <a:p>
            <a:pPr lvl="2" eaLnBrk="1" hangingPunct="1"/>
            <a:r>
              <a:rPr lang="en-US" i="1" dirty="0" smtClean="0">
                <a:solidFill>
                  <a:schemeClr val="accent2"/>
                </a:solidFill>
              </a:rPr>
              <a:t>Encourages ownership</a:t>
            </a:r>
          </a:p>
          <a:p>
            <a:pPr lvl="2" eaLnBrk="1" hangingPunct="1"/>
            <a:r>
              <a:rPr lang="en-US" i="1" dirty="0" smtClean="0">
                <a:solidFill>
                  <a:schemeClr val="accent2"/>
                </a:solidFill>
              </a:rPr>
              <a:t>Invites individual accountability and commitment</a:t>
            </a:r>
          </a:p>
          <a:p>
            <a:pPr lvl="2" eaLnBrk="1" hangingPunct="1"/>
            <a:r>
              <a:rPr lang="en-US" i="1" dirty="0" smtClean="0">
                <a:solidFill>
                  <a:schemeClr val="accent2"/>
                </a:solidFill>
              </a:rPr>
              <a:t>Eliminates distrust</a:t>
            </a:r>
          </a:p>
          <a:p>
            <a:pPr lvl="2" eaLnBrk="1" hangingPunct="1"/>
            <a:r>
              <a:rPr lang="en-US" i="1" dirty="0" smtClean="0">
                <a:solidFill>
                  <a:schemeClr val="accent2"/>
                </a:solidFill>
              </a:rPr>
              <a:t>Encourages open discussion</a:t>
            </a:r>
          </a:p>
          <a:p>
            <a:pPr lvl="2" eaLnBrk="1" hangingPunct="1"/>
            <a:endParaRPr lang="en-US" dirty="0" smtClean="0">
              <a:solidFill>
                <a:schemeClr val="accent2"/>
              </a:solidFill>
            </a:endParaRPr>
          </a:p>
          <a:p>
            <a:pPr marL="457200" lvl="2" indent="0">
              <a:buNone/>
            </a:pPr>
            <a:r>
              <a:rPr lang="en-US" dirty="0" smtClean="0"/>
              <a:t>Building </a:t>
            </a:r>
            <a:r>
              <a:rPr lang="en-US" dirty="0"/>
              <a:t>consensus does not always get everyone everything they want. Look at Congress for example: on some rare occasions they are able to all agree. However, this is very </a:t>
            </a:r>
            <a:r>
              <a:rPr lang="en-US" dirty="0" smtClean="0"/>
              <a:t>uncommon.</a:t>
            </a:r>
            <a:endParaRPr lang="en-US" dirty="0" smtClean="0">
              <a:solidFill>
                <a:schemeClr val="accent2"/>
              </a:solidFill>
            </a:endParaRP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93</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998212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fade">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fade">
                                      <p:cBhvr>
                                        <p:cTn id="22" dur="500"/>
                                        <p:tgtEl>
                                          <p:spTgt spid="245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fade">
                                      <p:cBhvr>
                                        <p:cTn id="27" dur="500"/>
                                        <p:tgtEl>
                                          <p:spTgt spid="245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579">
                                            <p:txEl>
                                              <p:pRg st="5" end="5"/>
                                            </p:txEl>
                                          </p:spTgt>
                                        </p:tgtEl>
                                        <p:attrNameLst>
                                          <p:attrName>style.visibility</p:attrName>
                                        </p:attrNameLst>
                                      </p:cBhvr>
                                      <p:to>
                                        <p:strVal val="visible"/>
                                      </p:to>
                                    </p:set>
                                    <p:animEffect transition="in" filter="fade">
                                      <p:cBhvr>
                                        <p:cTn id="32" dur="500"/>
                                        <p:tgtEl>
                                          <p:spTgt spid="2457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579">
                                            <p:txEl>
                                              <p:pRg st="7" end="7"/>
                                            </p:txEl>
                                          </p:spTgt>
                                        </p:tgtEl>
                                        <p:attrNameLst>
                                          <p:attrName>style.visibility</p:attrName>
                                        </p:attrNameLst>
                                      </p:cBhvr>
                                      <p:to>
                                        <p:strVal val="visible"/>
                                      </p:to>
                                    </p:set>
                                    <p:animEffect transition="in" filter="fade">
                                      <p:cBhvr>
                                        <p:cTn id="37"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bwMode="auto">
          <a:xfrm>
            <a:off x="19878" y="27953"/>
            <a:ext cx="9144000" cy="95599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Guidelines for Consensus Building</a:t>
            </a:r>
          </a:p>
        </p:txBody>
      </p:sp>
      <p:sp>
        <p:nvSpPr>
          <p:cNvPr id="25604" name="Rectangle 4"/>
          <p:cNvSpPr>
            <a:spLocks noGrp="1" noChangeArrowheads="1"/>
          </p:cNvSpPr>
          <p:nvPr>
            <p:ph sz="half" idx="1"/>
          </p:nvPr>
        </p:nvSpPr>
        <p:spPr>
          <a:xfrm>
            <a:off x="304800" y="1490114"/>
            <a:ext cx="4320884" cy="4525962"/>
          </a:xfrm>
        </p:spPr>
        <p:txBody>
          <a:bodyPr/>
          <a:lstStyle/>
          <a:p>
            <a:pPr eaLnBrk="1" hangingPunct="1"/>
            <a:r>
              <a:rPr lang="en-US" dirty="0" smtClean="0">
                <a:solidFill>
                  <a:srgbClr val="006666"/>
                </a:solidFill>
              </a:rPr>
              <a:t>It is not competitive.</a:t>
            </a:r>
          </a:p>
          <a:p>
            <a:pPr eaLnBrk="1" hangingPunct="1"/>
            <a:r>
              <a:rPr lang="en-US" dirty="0" smtClean="0">
                <a:solidFill>
                  <a:srgbClr val="800000"/>
                </a:solidFill>
              </a:rPr>
              <a:t>Team members must feel free to express their opinions.</a:t>
            </a:r>
          </a:p>
          <a:p>
            <a:pPr eaLnBrk="1" hangingPunct="1"/>
            <a:r>
              <a:rPr lang="en-US" dirty="0" smtClean="0">
                <a:solidFill>
                  <a:srgbClr val="660066"/>
                </a:solidFill>
              </a:rPr>
              <a:t>Everyone contributes ideas.</a:t>
            </a:r>
          </a:p>
          <a:p>
            <a:pPr eaLnBrk="1" hangingPunct="1"/>
            <a:r>
              <a:rPr lang="en-US" dirty="0" smtClean="0">
                <a:solidFill>
                  <a:srgbClr val="008000"/>
                </a:solidFill>
              </a:rPr>
              <a:t>Disagreements should be expressed respectfully.</a:t>
            </a:r>
          </a:p>
        </p:txBody>
      </p:sp>
      <p:sp>
        <p:nvSpPr>
          <p:cNvPr id="25605" name="Rectangle 5"/>
          <p:cNvSpPr>
            <a:spLocks noGrp="1" noChangeArrowheads="1"/>
          </p:cNvSpPr>
          <p:nvPr>
            <p:ph sz="half" idx="2"/>
          </p:nvPr>
        </p:nvSpPr>
        <p:spPr>
          <a:xfrm>
            <a:off x="4789342" y="1410478"/>
            <a:ext cx="4038600" cy="4525962"/>
          </a:xfrm>
        </p:spPr>
        <p:txBody>
          <a:bodyPr/>
          <a:lstStyle/>
          <a:p>
            <a:pPr eaLnBrk="1" hangingPunct="1"/>
            <a:r>
              <a:rPr lang="en-US" dirty="0" smtClean="0">
                <a:solidFill>
                  <a:srgbClr val="CC3300"/>
                </a:solidFill>
              </a:rPr>
              <a:t>It is not personal.</a:t>
            </a:r>
          </a:p>
          <a:p>
            <a:pPr eaLnBrk="1" hangingPunct="1"/>
            <a:r>
              <a:rPr lang="en-US" dirty="0" smtClean="0">
                <a:solidFill>
                  <a:schemeClr val="accent2"/>
                </a:solidFill>
              </a:rPr>
              <a:t>Do not rush to a decision.</a:t>
            </a:r>
          </a:p>
          <a:p>
            <a:pPr eaLnBrk="1" hangingPunct="1"/>
            <a:r>
              <a:rPr lang="en-US" dirty="0" smtClean="0">
                <a:solidFill>
                  <a:srgbClr val="800080"/>
                </a:solidFill>
              </a:rPr>
              <a:t>Listen to understand.</a:t>
            </a:r>
          </a:p>
          <a:p>
            <a:pPr eaLnBrk="1" hangingPunct="1"/>
            <a:r>
              <a:rPr lang="en-US" dirty="0" smtClean="0">
                <a:solidFill>
                  <a:srgbClr val="663300"/>
                </a:solidFill>
              </a:rPr>
              <a:t>Stay on task.</a:t>
            </a:r>
          </a:p>
        </p:txBody>
      </p:sp>
      <p:pic>
        <p:nvPicPr>
          <p:cNvPr id="7" name="Picture 6" descr="FMC-UAW_agreement,_2007.jpg"/>
          <p:cNvPicPr>
            <a:picLocks noChangeAspect="1"/>
          </p:cNvPicPr>
          <p:nvPr/>
        </p:nvPicPr>
        <p:blipFill>
          <a:blip r:embed="rId2" cstate="print"/>
          <a:stretch>
            <a:fillRect/>
          </a:stretch>
        </p:blipFill>
        <p:spPr>
          <a:xfrm>
            <a:off x="5791200" y="3838012"/>
            <a:ext cx="3200400" cy="2220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4343400" y="6629400"/>
            <a:ext cx="2667000" cy="215444"/>
          </a:xfrm>
          <a:prstGeom prst="rect">
            <a:avLst/>
          </a:prstGeom>
          <a:noFill/>
        </p:spPr>
        <p:txBody>
          <a:bodyPr wrap="square" rtlCol="0">
            <a:spAutoFit/>
          </a:bodyPr>
          <a:lstStyle/>
          <a:p>
            <a:r>
              <a:rPr lang="en-US" sz="800" dirty="0" smtClean="0">
                <a:solidFill>
                  <a:srgbClr val="000000"/>
                </a:solidFill>
              </a:rPr>
              <a:t>©Ford Motor Company 2007</a:t>
            </a:r>
            <a:endParaRPr lang="en-US" sz="800" dirty="0">
              <a:solidFill>
                <a:srgbClr val="000000"/>
              </a:solidFill>
            </a:endParaRPr>
          </a:p>
        </p:txBody>
      </p:sp>
      <p:sp>
        <p:nvSpPr>
          <p:cNvPr id="2" name="TextBox 1"/>
          <p:cNvSpPr txBox="1"/>
          <p:nvPr/>
        </p:nvSpPr>
        <p:spPr>
          <a:xfrm>
            <a:off x="590931" y="911056"/>
            <a:ext cx="7164942" cy="830997"/>
          </a:xfrm>
          <a:prstGeom prst="rect">
            <a:avLst/>
          </a:prstGeom>
          <a:noFill/>
        </p:spPr>
        <p:txBody>
          <a:bodyPr wrap="none" rtlCol="0">
            <a:spAutoFit/>
          </a:bodyPr>
          <a:lstStyle/>
          <a:p>
            <a:pPr marL="0" indent="0">
              <a:buNone/>
            </a:pPr>
            <a:r>
              <a:rPr lang="en-US" sz="2400" dirty="0">
                <a:latin typeface="+mn-lt"/>
              </a:rPr>
              <a:t>To properly build a consensus, a team must assure that: </a:t>
            </a:r>
          </a:p>
          <a:p>
            <a:pPr marL="0" indent="0">
              <a:buNone/>
            </a:pPr>
            <a:r>
              <a:rPr lang="en-US" sz="2400" dirty="0">
                <a:latin typeface="+mn-lt"/>
              </a:rPr>
              <a:t> </a:t>
            </a:r>
          </a:p>
        </p:txBody>
      </p:sp>
      <p:sp>
        <p:nvSpPr>
          <p:cNvPr id="1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94</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797861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fade">
                                      <p:cBhvr>
                                        <p:cTn id="7" dur="500"/>
                                        <p:tgtEl>
                                          <p:spTgt spid="256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4">
                                            <p:txEl>
                                              <p:pRg st="1" end="1"/>
                                            </p:txEl>
                                          </p:spTgt>
                                        </p:tgtEl>
                                        <p:attrNameLst>
                                          <p:attrName>style.visibility</p:attrName>
                                        </p:attrNameLst>
                                      </p:cBhvr>
                                      <p:to>
                                        <p:strVal val="visible"/>
                                      </p:to>
                                    </p:set>
                                    <p:animEffect transition="in" filter="fade">
                                      <p:cBhvr>
                                        <p:cTn id="12" dur="500"/>
                                        <p:tgtEl>
                                          <p:spTgt spid="256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4">
                                            <p:txEl>
                                              <p:pRg st="2" end="2"/>
                                            </p:txEl>
                                          </p:spTgt>
                                        </p:tgtEl>
                                        <p:attrNameLst>
                                          <p:attrName>style.visibility</p:attrName>
                                        </p:attrNameLst>
                                      </p:cBhvr>
                                      <p:to>
                                        <p:strVal val="visible"/>
                                      </p:to>
                                    </p:set>
                                    <p:animEffect transition="in" filter="fade">
                                      <p:cBhvr>
                                        <p:cTn id="17" dur="500"/>
                                        <p:tgtEl>
                                          <p:spTgt spid="256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4">
                                            <p:txEl>
                                              <p:pRg st="3" end="3"/>
                                            </p:txEl>
                                          </p:spTgt>
                                        </p:tgtEl>
                                        <p:attrNameLst>
                                          <p:attrName>style.visibility</p:attrName>
                                        </p:attrNameLst>
                                      </p:cBhvr>
                                      <p:to>
                                        <p:strVal val="visible"/>
                                      </p:to>
                                    </p:set>
                                    <p:animEffect transition="in" filter="fade">
                                      <p:cBhvr>
                                        <p:cTn id="22" dur="500"/>
                                        <p:tgtEl>
                                          <p:spTgt spid="256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5">
                                            <p:txEl>
                                              <p:pRg st="0" end="0"/>
                                            </p:txEl>
                                          </p:spTgt>
                                        </p:tgtEl>
                                        <p:attrNameLst>
                                          <p:attrName>style.visibility</p:attrName>
                                        </p:attrNameLst>
                                      </p:cBhvr>
                                      <p:to>
                                        <p:strVal val="visible"/>
                                      </p:to>
                                    </p:set>
                                    <p:animEffect transition="in" filter="fade">
                                      <p:cBhvr>
                                        <p:cTn id="27" dur="500"/>
                                        <p:tgtEl>
                                          <p:spTgt spid="2560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5">
                                            <p:txEl>
                                              <p:pRg st="1" end="1"/>
                                            </p:txEl>
                                          </p:spTgt>
                                        </p:tgtEl>
                                        <p:attrNameLst>
                                          <p:attrName>style.visibility</p:attrName>
                                        </p:attrNameLst>
                                      </p:cBhvr>
                                      <p:to>
                                        <p:strVal val="visible"/>
                                      </p:to>
                                    </p:set>
                                    <p:animEffect transition="in" filter="fade">
                                      <p:cBhvr>
                                        <p:cTn id="32" dur="500"/>
                                        <p:tgtEl>
                                          <p:spTgt spid="2560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605">
                                            <p:txEl>
                                              <p:pRg st="2" end="2"/>
                                            </p:txEl>
                                          </p:spTgt>
                                        </p:tgtEl>
                                        <p:attrNameLst>
                                          <p:attrName>style.visibility</p:attrName>
                                        </p:attrNameLst>
                                      </p:cBhvr>
                                      <p:to>
                                        <p:strVal val="visible"/>
                                      </p:to>
                                    </p:set>
                                    <p:animEffect transition="in" filter="fade">
                                      <p:cBhvr>
                                        <p:cTn id="37" dur="500"/>
                                        <p:tgtEl>
                                          <p:spTgt spid="2560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605">
                                            <p:txEl>
                                              <p:pRg st="3" end="3"/>
                                            </p:txEl>
                                          </p:spTgt>
                                        </p:tgtEl>
                                        <p:attrNameLst>
                                          <p:attrName>style.visibility</p:attrName>
                                        </p:attrNameLst>
                                      </p:cBhvr>
                                      <p:to>
                                        <p:strVal val="visible"/>
                                      </p:to>
                                    </p:set>
                                    <p:animEffect transition="in" filter="fade">
                                      <p:cBhvr>
                                        <p:cTn id="42" dur="500"/>
                                        <p:tgtEl>
                                          <p:spTgt spid="256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P spid="25605"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bwMode="auto">
          <a:xfrm>
            <a:off x="23191" y="0"/>
            <a:ext cx="9120809"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Consensus-Building Process</a:t>
            </a:r>
          </a:p>
        </p:txBody>
      </p:sp>
      <p:sp>
        <p:nvSpPr>
          <p:cNvPr id="26628" name="Rectangle 3"/>
          <p:cNvSpPr>
            <a:spLocks noGrp="1" noChangeArrowheads="1"/>
          </p:cNvSpPr>
          <p:nvPr>
            <p:ph idx="1"/>
          </p:nvPr>
        </p:nvSpPr>
        <p:spPr>
          <a:xfrm>
            <a:off x="457200" y="1219200"/>
            <a:ext cx="8229600" cy="4906963"/>
          </a:xfrm>
        </p:spPr>
        <p:txBody>
          <a:bodyPr/>
          <a:lstStyle/>
          <a:p>
            <a:pPr marL="0" indent="0">
              <a:buNone/>
            </a:pPr>
            <a:r>
              <a:rPr lang="en-US" sz="2800" dirty="0"/>
              <a:t>Very rarely is a consensus formulated in an instant. In today’s world, an instant consensus is only brought on by some sort of emergency or obviously troubling issue.</a:t>
            </a:r>
          </a:p>
          <a:p>
            <a:pPr marL="0" indent="0">
              <a:buNone/>
            </a:pPr>
            <a:r>
              <a:rPr lang="en-US" sz="2800" dirty="0"/>
              <a:t> Often, coming to an agreement we all can digest involves a process. This process can be a long and arduous one, but it generally works.</a:t>
            </a:r>
          </a:p>
          <a:p>
            <a:pPr marL="0" indent="0">
              <a:buNone/>
            </a:pPr>
            <a:r>
              <a:rPr lang="en-US" sz="2800" dirty="0"/>
              <a:t> </a:t>
            </a:r>
          </a:p>
          <a:p>
            <a:pPr marL="0" indent="0">
              <a:buNone/>
            </a:pPr>
            <a:r>
              <a:rPr lang="en-US" sz="2800" dirty="0"/>
              <a:t>The process for building a consensus is as </a:t>
            </a:r>
            <a:r>
              <a:rPr lang="en-US" sz="2800" dirty="0" smtClean="0"/>
              <a:t>follows:</a:t>
            </a:r>
            <a:endParaRPr lang="en-US" sz="2800" dirty="0"/>
          </a:p>
          <a:p>
            <a:pPr marL="609600" indent="-609600" eaLnBrk="1" hangingPunct="1">
              <a:lnSpc>
                <a:spcPct val="90000"/>
              </a:lnSpc>
            </a:pPr>
            <a:endParaRPr lang="en-US" sz="2800" dirty="0" smtClean="0">
              <a:solidFill>
                <a:srgbClr val="006666"/>
              </a:solidFill>
            </a:endParaRP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2176387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fade">
                                      <p:cBhvr>
                                        <p:cTn id="7" dur="500"/>
                                        <p:tgtEl>
                                          <p:spTgt spid="266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8">
                                            <p:txEl>
                                              <p:pRg st="1" end="1"/>
                                            </p:txEl>
                                          </p:spTgt>
                                        </p:tgtEl>
                                        <p:attrNameLst>
                                          <p:attrName>style.visibility</p:attrName>
                                        </p:attrNameLst>
                                      </p:cBhvr>
                                      <p:to>
                                        <p:strVal val="visible"/>
                                      </p:to>
                                    </p:set>
                                    <p:animEffect transition="in" filter="fade">
                                      <p:cBhvr>
                                        <p:cTn id="12" dur="500"/>
                                        <p:tgtEl>
                                          <p:spTgt spid="266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28">
                                            <p:txEl>
                                              <p:pRg st="2" end="2"/>
                                            </p:txEl>
                                          </p:spTgt>
                                        </p:tgtEl>
                                        <p:attrNameLst>
                                          <p:attrName>style.visibility</p:attrName>
                                        </p:attrNameLst>
                                      </p:cBhvr>
                                      <p:to>
                                        <p:strVal val="visible"/>
                                      </p:to>
                                    </p:set>
                                    <p:animEffect transition="in" filter="fade">
                                      <p:cBhvr>
                                        <p:cTn id="17" dur="500"/>
                                        <p:tgtEl>
                                          <p:spTgt spid="266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28">
                                            <p:txEl>
                                              <p:pRg st="3" end="3"/>
                                            </p:txEl>
                                          </p:spTgt>
                                        </p:tgtEl>
                                        <p:attrNameLst>
                                          <p:attrName>style.visibility</p:attrName>
                                        </p:attrNameLst>
                                      </p:cBhvr>
                                      <p:to>
                                        <p:strVal val="visible"/>
                                      </p:to>
                                    </p:set>
                                    <p:animEffect transition="in" filter="fade">
                                      <p:cBhvr>
                                        <p:cTn id="22" dur="500"/>
                                        <p:tgtEl>
                                          <p:spTgt spid="266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bwMode="auto">
          <a:xfrm>
            <a:off x="23191" y="15082"/>
            <a:ext cx="9120809"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Consensus-Building Process </a:t>
            </a:r>
            <a:r>
              <a:rPr lang="en-US" sz="2400" dirty="0" smtClean="0"/>
              <a:t>(Cont’d.)</a:t>
            </a:r>
          </a:p>
        </p:txBody>
      </p:sp>
      <p:sp>
        <p:nvSpPr>
          <p:cNvPr id="26628" name="Rectangle 3"/>
          <p:cNvSpPr>
            <a:spLocks noGrp="1" noChangeArrowheads="1"/>
          </p:cNvSpPr>
          <p:nvPr>
            <p:ph idx="1"/>
          </p:nvPr>
        </p:nvSpPr>
        <p:spPr>
          <a:xfrm>
            <a:off x="457200" y="1219200"/>
            <a:ext cx="8229600" cy="4906963"/>
          </a:xfrm>
        </p:spPr>
        <p:txBody>
          <a:bodyPr/>
          <a:lstStyle/>
          <a:p>
            <a:pPr marL="609600" indent="-609600" eaLnBrk="1" hangingPunct="1">
              <a:lnSpc>
                <a:spcPct val="90000"/>
              </a:lnSpc>
            </a:pPr>
            <a:r>
              <a:rPr lang="en-US" sz="2800" dirty="0" smtClean="0">
                <a:solidFill>
                  <a:srgbClr val="006666"/>
                </a:solidFill>
              </a:rPr>
              <a:t>Identify the issue or problem to be resolved.</a:t>
            </a:r>
          </a:p>
          <a:p>
            <a:pPr marL="609600" indent="-609600" eaLnBrk="1" hangingPunct="1">
              <a:lnSpc>
                <a:spcPct val="90000"/>
              </a:lnSpc>
            </a:pPr>
            <a:r>
              <a:rPr lang="en-US" sz="2800" dirty="0" smtClean="0">
                <a:solidFill>
                  <a:srgbClr val="800000"/>
                </a:solidFill>
              </a:rPr>
              <a:t>Stay on target.</a:t>
            </a:r>
          </a:p>
          <a:p>
            <a:pPr marL="609600" indent="-609600" eaLnBrk="1" hangingPunct="1">
              <a:lnSpc>
                <a:spcPct val="90000"/>
              </a:lnSpc>
            </a:pPr>
            <a:r>
              <a:rPr lang="en-US" sz="2800" dirty="0" smtClean="0">
                <a:solidFill>
                  <a:srgbClr val="800080"/>
                </a:solidFill>
              </a:rPr>
              <a:t>Define objectives for the task at hand.</a:t>
            </a:r>
          </a:p>
          <a:p>
            <a:pPr marL="609600" indent="-609600" eaLnBrk="1" hangingPunct="1">
              <a:lnSpc>
                <a:spcPct val="90000"/>
              </a:lnSpc>
            </a:pPr>
            <a:r>
              <a:rPr lang="en-US" sz="2800" dirty="0" smtClean="0">
                <a:solidFill>
                  <a:srgbClr val="CC3300"/>
                </a:solidFill>
              </a:rPr>
              <a:t>Schedule a meeting.</a:t>
            </a:r>
          </a:p>
          <a:p>
            <a:pPr marL="609600" indent="-609600" eaLnBrk="1" hangingPunct="1">
              <a:lnSpc>
                <a:spcPct val="90000"/>
              </a:lnSpc>
            </a:pPr>
            <a:r>
              <a:rPr lang="en-US" sz="2800" dirty="0" smtClean="0">
                <a:solidFill>
                  <a:srgbClr val="008000"/>
                </a:solidFill>
              </a:rPr>
              <a:t>Establish the timetable.</a:t>
            </a:r>
          </a:p>
          <a:p>
            <a:pPr marL="609600" indent="-609600" eaLnBrk="1" hangingPunct="1">
              <a:lnSpc>
                <a:spcPct val="90000"/>
              </a:lnSpc>
            </a:pPr>
            <a:r>
              <a:rPr lang="en-US" sz="2800" dirty="0" smtClean="0">
                <a:solidFill>
                  <a:srgbClr val="663300"/>
                </a:solidFill>
              </a:rPr>
              <a:t>Identify the participants in the decision making process.</a:t>
            </a:r>
          </a:p>
          <a:p>
            <a:pPr marL="609600" indent="-609600" eaLnBrk="1" hangingPunct="1">
              <a:lnSpc>
                <a:spcPct val="90000"/>
              </a:lnSpc>
            </a:pPr>
            <a:r>
              <a:rPr lang="en-US" sz="2800" dirty="0" smtClean="0">
                <a:solidFill>
                  <a:srgbClr val="0000FF"/>
                </a:solidFill>
              </a:rPr>
              <a:t>Ensure that all participants understand the issues.</a:t>
            </a:r>
          </a:p>
          <a:p>
            <a:pPr marL="609600" indent="-609600" eaLnBrk="1" hangingPunct="1">
              <a:lnSpc>
                <a:spcPct val="90000"/>
              </a:lnSpc>
            </a:pPr>
            <a:r>
              <a:rPr lang="en-US" sz="2800" dirty="0" smtClean="0">
                <a:solidFill>
                  <a:srgbClr val="006666"/>
                </a:solidFill>
              </a:rPr>
              <a:t>Assign a facilitator.</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043290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fade">
                                      <p:cBhvr>
                                        <p:cTn id="7" dur="500"/>
                                        <p:tgtEl>
                                          <p:spTgt spid="266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8">
                                            <p:txEl>
                                              <p:pRg st="1" end="1"/>
                                            </p:txEl>
                                          </p:spTgt>
                                        </p:tgtEl>
                                        <p:attrNameLst>
                                          <p:attrName>style.visibility</p:attrName>
                                        </p:attrNameLst>
                                      </p:cBhvr>
                                      <p:to>
                                        <p:strVal val="visible"/>
                                      </p:to>
                                    </p:set>
                                    <p:animEffect transition="in" filter="fade">
                                      <p:cBhvr>
                                        <p:cTn id="12" dur="500"/>
                                        <p:tgtEl>
                                          <p:spTgt spid="266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28">
                                            <p:txEl>
                                              <p:pRg st="2" end="2"/>
                                            </p:txEl>
                                          </p:spTgt>
                                        </p:tgtEl>
                                        <p:attrNameLst>
                                          <p:attrName>style.visibility</p:attrName>
                                        </p:attrNameLst>
                                      </p:cBhvr>
                                      <p:to>
                                        <p:strVal val="visible"/>
                                      </p:to>
                                    </p:set>
                                    <p:animEffect transition="in" filter="fade">
                                      <p:cBhvr>
                                        <p:cTn id="17" dur="500"/>
                                        <p:tgtEl>
                                          <p:spTgt spid="266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28">
                                            <p:txEl>
                                              <p:pRg st="3" end="3"/>
                                            </p:txEl>
                                          </p:spTgt>
                                        </p:tgtEl>
                                        <p:attrNameLst>
                                          <p:attrName>style.visibility</p:attrName>
                                        </p:attrNameLst>
                                      </p:cBhvr>
                                      <p:to>
                                        <p:strVal val="visible"/>
                                      </p:to>
                                    </p:set>
                                    <p:animEffect transition="in" filter="fade">
                                      <p:cBhvr>
                                        <p:cTn id="22" dur="500"/>
                                        <p:tgtEl>
                                          <p:spTgt spid="266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628">
                                            <p:txEl>
                                              <p:pRg st="4" end="4"/>
                                            </p:txEl>
                                          </p:spTgt>
                                        </p:tgtEl>
                                        <p:attrNameLst>
                                          <p:attrName>style.visibility</p:attrName>
                                        </p:attrNameLst>
                                      </p:cBhvr>
                                      <p:to>
                                        <p:strVal val="visible"/>
                                      </p:to>
                                    </p:set>
                                    <p:animEffect transition="in" filter="fade">
                                      <p:cBhvr>
                                        <p:cTn id="27" dur="500"/>
                                        <p:tgtEl>
                                          <p:spTgt spid="2662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628">
                                            <p:txEl>
                                              <p:pRg st="5" end="5"/>
                                            </p:txEl>
                                          </p:spTgt>
                                        </p:tgtEl>
                                        <p:attrNameLst>
                                          <p:attrName>style.visibility</p:attrName>
                                        </p:attrNameLst>
                                      </p:cBhvr>
                                      <p:to>
                                        <p:strVal val="visible"/>
                                      </p:to>
                                    </p:set>
                                    <p:animEffect transition="in" filter="fade">
                                      <p:cBhvr>
                                        <p:cTn id="32" dur="500"/>
                                        <p:tgtEl>
                                          <p:spTgt spid="2662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628">
                                            <p:txEl>
                                              <p:pRg st="6" end="6"/>
                                            </p:txEl>
                                          </p:spTgt>
                                        </p:tgtEl>
                                        <p:attrNameLst>
                                          <p:attrName>style.visibility</p:attrName>
                                        </p:attrNameLst>
                                      </p:cBhvr>
                                      <p:to>
                                        <p:strVal val="visible"/>
                                      </p:to>
                                    </p:set>
                                    <p:animEffect transition="in" filter="fade">
                                      <p:cBhvr>
                                        <p:cTn id="37" dur="500"/>
                                        <p:tgtEl>
                                          <p:spTgt spid="2662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6628">
                                            <p:txEl>
                                              <p:pRg st="7" end="7"/>
                                            </p:txEl>
                                          </p:spTgt>
                                        </p:tgtEl>
                                        <p:attrNameLst>
                                          <p:attrName>style.visibility</p:attrName>
                                        </p:attrNameLst>
                                      </p:cBhvr>
                                      <p:to>
                                        <p:strVal val="visible"/>
                                      </p:to>
                                    </p:set>
                                    <p:animEffect transition="in" filter="fade">
                                      <p:cBhvr>
                                        <p:cTn id="42" dur="500"/>
                                        <p:tgtEl>
                                          <p:spTgt spid="2662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bwMode="auto">
          <a:xfrm>
            <a:off x="76200" y="-41240"/>
            <a:ext cx="8915400" cy="82494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Consensus-Building Process</a:t>
            </a:r>
            <a:r>
              <a:rPr lang="en-US" sz="4000" b="1" dirty="0" smtClean="0">
                <a:solidFill>
                  <a:srgbClr val="005596"/>
                </a:solidFill>
              </a:rPr>
              <a:t> </a:t>
            </a:r>
            <a:r>
              <a:rPr lang="en-US" sz="2800" dirty="0" smtClean="0"/>
              <a:t>(Cont’d.)</a:t>
            </a:r>
          </a:p>
        </p:txBody>
      </p:sp>
      <p:sp>
        <p:nvSpPr>
          <p:cNvPr id="27652" name="Rectangle 3"/>
          <p:cNvSpPr>
            <a:spLocks noGrp="1" noChangeArrowheads="1"/>
          </p:cNvSpPr>
          <p:nvPr>
            <p:ph idx="1"/>
          </p:nvPr>
        </p:nvSpPr>
        <p:spPr>
          <a:xfrm>
            <a:off x="533400" y="1371600"/>
            <a:ext cx="8229600" cy="4525963"/>
          </a:xfrm>
        </p:spPr>
        <p:txBody>
          <a:bodyPr>
            <a:normAutofit lnSpcReduction="10000"/>
          </a:bodyPr>
          <a:lstStyle/>
          <a:p>
            <a:pPr marL="609600" indent="-609600" eaLnBrk="1" hangingPunct="1">
              <a:lnSpc>
                <a:spcPct val="90000"/>
              </a:lnSpc>
            </a:pPr>
            <a:r>
              <a:rPr lang="en-US" dirty="0" smtClean="0">
                <a:solidFill>
                  <a:srgbClr val="006666"/>
                </a:solidFill>
              </a:rPr>
              <a:t>Determine what must be done to reach the established goals.</a:t>
            </a:r>
          </a:p>
          <a:p>
            <a:pPr marL="609600" indent="-609600" eaLnBrk="1" hangingPunct="1">
              <a:lnSpc>
                <a:spcPct val="90000"/>
              </a:lnSpc>
            </a:pPr>
            <a:r>
              <a:rPr lang="en-US" dirty="0" smtClean="0">
                <a:solidFill>
                  <a:srgbClr val="800000"/>
                </a:solidFill>
              </a:rPr>
              <a:t>Define what the outcome of the process should be.</a:t>
            </a:r>
          </a:p>
          <a:p>
            <a:pPr marL="609600" indent="-609600" eaLnBrk="1" hangingPunct="1">
              <a:lnSpc>
                <a:spcPct val="90000"/>
              </a:lnSpc>
            </a:pPr>
            <a:r>
              <a:rPr lang="en-US" dirty="0" smtClean="0">
                <a:solidFill>
                  <a:srgbClr val="660066"/>
                </a:solidFill>
              </a:rPr>
              <a:t>Solicit proposals from each participant.</a:t>
            </a:r>
          </a:p>
          <a:p>
            <a:pPr marL="609600" indent="-609600" eaLnBrk="1" hangingPunct="1">
              <a:lnSpc>
                <a:spcPct val="90000"/>
              </a:lnSpc>
            </a:pPr>
            <a:r>
              <a:rPr lang="en-US" dirty="0" smtClean="0">
                <a:solidFill>
                  <a:srgbClr val="006600"/>
                </a:solidFill>
              </a:rPr>
              <a:t>Make a list of all possible proposals.</a:t>
            </a:r>
          </a:p>
          <a:p>
            <a:pPr marL="609600" indent="-609600" eaLnBrk="1" hangingPunct="1">
              <a:lnSpc>
                <a:spcPct val="90000"/>
              </a:lnSpc>
            </a:pPr>
            <a:r>
              <a:rPr lang="en-US" dirty="0" smtClean="0">
                <a:solidFill>
                  <a:schemeClr val="accent2"/>
                </a:solidFill>
              </a:rPr>
              <a:t>Discuss all proposals.</a:t>
            </a:r>
          </a:p>
          <a:p>
            <a:pPr marL="609600" indent="-609600" eaLnBrk="1" hangingPunct="1">
              <a:lnSpc>
                <a:spcPct val="90000"/>
              </a:lnSpc>
            </a:pPr>
            <a:r>
              <a:rPr lang="en-US" dirty="0" smtClean="0"/>
              <a:t>Solicit points of agreement or major disagreement on each proposal. </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994444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fade">
                                      <p:cBhvr>
                                        <p:cTn id="7" dur="500"/>
                                        <p:tgtEl>
                                          <p:spTgt spid="276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2">
                                            <p:txEl>
                                              <p:pRg st="1" end="1"/>
                                            </p:txEl>
                                          </p:spTgt>
                                        </p:tgtEl>
                                        <p:attrNameLst>
                                          <p:attrName>style.visibility</p:attrName>
                                        </p:attrNameLst>
                                      </p:cBhvr>
                                      <p:to>
                                        <p:strVal val="visible"/>
                                      </p:to>
                                    </p:set>
                                    <p:animEffect transition="in" filter="fade">
                                      <p:cBhvr>
                                        <p:cTn id="12" dur="500"/>
                                        <p:tgtEl>
                                          <p:spTgt spid="276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2">
                                            <p:txEl>
                                              <p:pRg st="2" end="2"/>
                                            </p:txEl>
                                          </p:spTgt>
                                        </p:tgtEl>
                                        <p:attrNameLst>
                                          <p:attrName>style.visibility</p:attrName>
                                        </p:attrNameLst>
                                      </p:cBhvr>
                                      <p:to>
                                        <p:strVal val="visible"/>
                                      </p:to>
                                    </p:set>
                                    <p:animEffect transition="in" filter="fade">
                                      <p:cBhvr>
                                        <p:cTn id="17" dur="500"/>
                                        <p:tgtEl>
                                          <p:spTgt spid="276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652">
                                            <p:txEl>
                                              <p:pRg st="3" end="3"/>
                                            </p:txEl>
                                          </p:spTgt>
                                        </p:tgtEl>
                                        <p:attrNameLst>
                                          <p:attrName>style.visibility</p:attrName>
                                        </p:attrNameLst>
                                      </p:cBhvr>
                                      <p:to>
                                        <p:strVal val="visible"/>
                                      </p:to>
                                    </p:set>
                                    <p:animEffect transition="in" filter="fade">
                                      <p:cBhvr>
                                        <p:cTn id="22" dur="500"/>
                                        <p:tgtEl>
                                          <p:spTgt spid="2765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652">
                                            <p:txEl>
                                              <p:pRg st="4" end="4"/>
                                            </p:txEl>
                                          </p:spTgt>
                                        </p:tgtEl>
                                        <p:attrNameLst>
                                          <p:attrName>style.visibility</p:attrName>
                                        </p:attrNameLst>
                                      </p:cBhvr>
                                      <p:to>
                                        <p:strVal val="visible"/>
                                      </p:to>
                                    </p:set>
                                    <p:animEffect transition="in" filter="fade">
                                      <p:cBhvr>
                                        <p:cTn id="27" dur="500"/>
                                        <p:tgtEl>
                                          <p:spTgt spid="2765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652">
                                            <p:txEl>
                                              <p:pRg st="5" end="5"/>
                                            </p:txEl>
                                          </p:spTgt>
                                        </p:tgtEl>
                                        <p:attrNameLst>
                                          <p:attrName>style.visibility</p:attrName>
                                        </p:attrNameLst>
                                      </p:cBhvr>
                                      <p:to>
                                        <p:strVal val="visible"/>
                                      </p:to>
                                    </p:set>
                                    <p:animEffect transition="in" filter="fade">
                                      <p:cBhvr>
                                        <p:cTn id="32" dur="500"/>
                                        <p:tgtEl>
                                          <p:spTgt spid="2765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bwMode="auto">
          <a:xfrm>
            <a:off x="34290" y="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a:t>Consensus-Building Process</a:t>
            </a:r>
            <a:r>
              <a:rPr lang="en-US" sz="4000" b="1" dirty="0">
                <a:solidFill>
                  <a:srgbClr val="005596"/>
                </a:solidFill>
              </a:rPr>
              <a:t> </a:t>
            </a:r>
            <a:r>
              <a:rPr lang="en-US" sz="2800" dirty="0"/>
              <a:t>(Cont’d.)</a:t>
            </a:r>
            <a:endParaRPr lang="en-US" sz="2400" b="1" dirty="0" smtClean="0">
              <a:solidFill>
                <a:srgbClr val="005596"/>
              </a:solidFill>
            </a:endParaRPr>
          </a:p>
        </p:txBody>
      </p:sp>
      <p:sp>
        <p:nvSpPr>
          <p:cNvPr id="28675" name="Rectangle 3"/>
          <p:cNvSpPr>
            <a:spLocks noGrp="1" noChangeArrowheads="1"/>
          </p:cNvSpPr>
          <p:nvPr>
            <p:ph idx="1"/>
          </p:nvPr>
        </p:nvSpPr>
        <p:spPr/>
        <p:txBody>
          <a:bodyPr/>
          <a:lstStyle/>
          <a:p>
            <a:pPr marL="609600" indent="-609600" eaLnBrk="1" hangingPunct="1"/>
            <a:r>
              <a:rPr lang="en-US" smtClean="0">
                <a:solidFill>
                  <a:srgbClr val="006666"/>
                </a:solidFill>
              </a:rPr>
              <a:t>Eliminate proposals that generate major disagreement.</a:t>
            </a:r>
          </a:p>
          <a:p>
            <a:pPr marL="609600" indent="-609600" eaLnBrk="1" hangingPunct="1"/>
            <a:r>
              <a:rPr lang="en-US" smtClean="0">
                <a:solidFill>
                  <a:srgbClr val="800000"/>
                </a:solidFill>
              </a:rPr>
              <a:t>Revise the list and reduce the number of possible proposals.</a:t>
            </a:r>
          </a:p>
          <a:p>
            <a:pPr marL="609600" indent="-609600" eaLnBrk="1" hangingPunct="1"/>
            <a:r>
              <a:rPr lang="en-US" smtClean="0">
                <a:solidFill>
                  <a:srgbClr val="660066"/>
                </a:solidFill>
              </a:rPr>
              <a:t>Review each proposal.</a:t>
            </a:r>
          </a:p>
          <a:p>
            <a:pPr marL="609600" indent="-609600" eaLnBrk="1" hangingPunct="1"/>
            <a:r>
              <a:rPr lang="en-US" smtClean="0">
                <a:solidFill>
                  <a:srgbClr val="008000"/>
                </a:solidFill>
              </a:rPr>
              <a:t>Solicit points of major agreement or disagreement.</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734244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fade">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fade">
                                      <p:cBhvr>
                                        <p:cTn id="22"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bwMode="auto">
          <a:xfrm>
            <a:off x="19878" y="0"/>
            <a:ext cx="9124122"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a:t>Consensus-Building Process</a:t>
            </a:r>
            <a:r>
              <a:rPr lang="en-US" sz="4000" b="1" dirty="0">
                <a:solidFill>
                  <a:srgbClr val="005596"/>
                </a:solidFill>
              </a:rPr>
              <a:t> </a:t>
            </a:r>
            <a:r>
              <a:rPr lang="en-US" sz="2800" dirty="0"/>
              <a:t>(Cont’d.)</a:t>
            </a:r>
            <a:endParaRPr lang="en-US" sz="2400" b="1" dirty="0" smtClean="0">
              <a:solidFill>
                <a:srgbClr val="005596"/>
              </a:solidFill>
            </a:endParaRPr>
          </a:p>
        </p:txBody>
      </p:sp>
      <p:sp>
        <p:nvSpPr>
          <p:cNvPr id="29699" name="Rectangle 3"/>
          <p:cNvSpPr>
            <a:spLocks noGrp="1" noChangeArrowheads="1"/>
          </p:cNvSpPr>
          <p:nvPr>
            <p:ph idx="1"/>
          </p:nvPr>
        </p:nvSpPr>
        <p:spPr/>
        <p:txBody>
          <a:bodyPr/>
          <a:lstStyle/>
          <a:p>
            <a:pPr marL="609600" indent="-609600" eaLnBrk="1" hangingPunct="1"/>
            <a:r>
              <a:rPr lang="en-US" smtClean="0">
                <a:solidFill>
                  <a:srgbClr val="CC3300"/>
                </a:solidFill>
              </a:rPr>
              <a:t>Retain proposals that are positive, with no major points of disagreement.</a:t>
            </a:r>
          </a:p>
          <a:p>
            <a:pPr marL="609600" indent="-609600" eaLnBrk="1" hangingPunct="1"/>
            <a:r>
              <a:rPr lang="en-US" smtClean="0">
                <a:solidFill>
                  <a:srgbClr val="0070C0"/>
                </a:solidFill>
              </a:rPr>
              <a:t>Reach a consensus on a proposal that satisfies the needs of the objective.</a:t>
            </a:r>
          </a:p>
          <a:p>
            <a:pPr marL="609600" indent="-609600" eaLnBrk="1" hangingPunct="1"/>
            <a:r>
              <a:rPr lang="en-US" smtClean="0">
                <a:solidFill>
                  <a:srgbClr val="663300"/>
                </a:solidFill>
              </a:rPr>
              <a:t>Assign individual accountability for each task involved in the proposal.</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2033799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fade">
                                      <p:cBhvr>
                                        <p:cTn id="17"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838200"/>
          </a:xfrm>
        </p:spPr>
        <p:txBody>
          <a:bodyPr/>
          <a:lstStyle/>
          <a:p>
            <a:r>
              <a:rPr lang="en-US" sz="4000" dirty="0"/>
              <a:t>Consensus-Building Process</a:t>
            </a:r>
            <a:r>
              <a:rPr lang="en-US" sz="4000" b="1" dirty="0">
                <a:solidFill>
                  <a:srgbClr val="005596"/>
                </a:solidFill>
              </a:rPr>
              <a:t> </a:t>
            </a:r>
            <a:r>
              <a:rPr lang="en-US" sz="2800" dirty="0"/>
              <a:t>(Cont’d.)</a:t>
            </a:r>
            <a:endParaRPr lang="en-US" sz="4000" dirty="0"/>
          </a:p>
        </p:txBody>
      </p:sp>
      <p:sp>
        <p:nvSpPr>
          <p:cNvPr id="3" name="Content Placeholder 2"/>
          <p:cNvSpPr>
            <a:spLocks noGrp="1"/>
          </p:cNvSpPr>
          <p:nvPr>
            <p:ph idx="1"/>
          </p:nvPr>
        </p:nvSpPr>
        <p:spPr/>
        <p:txBody>
          <a:bodyPr/>
          <a:lstStyle/>
          <a:p>
            <a:r>
              <a:rPr lang="en-US" dirty="0" smtClean="0"/>
              <a:t>Reach a consensus on accountability</a:t>
            </a:r>
          </a:p>
          <a:p>
            <a:r>
              <a:rPr lang="en-US" dirty="0" smtClean="0"/>
              <a:t>Document the results, especially area of strong agreement and/or disagreement</a:t>
            </a:r>
            <a:endParaRPr lang="en-US" dirty="0"/>
          </a:p>
        </p:txBody>
      </p:sp>
      <p:pic>
        <p:nvPicPr>
          <p:cNvPr id="5" name="Picture 4" descr="463px-Symbol_thumbs_up_color.svg.png"/>
          <p:cNvPicPr>
            <a:picLocks noChangeAspect="1"/>
          </p:cNvPicPr>
          <p:nvPr/>
        </p:nvPicPr>
        <p:blipFill>
          <a:blip r:embed="rId2" cstate="print"/>
          <a:stretch>
            <a:fillRect/>
          </a:stretch>
        </p:blipFill>
        <p:spPr>
          <a:xfrm>
            <a:off x="6640432" y="3352800"/>
            <a:ext cx="1959136" cy="2534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100</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71293047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4"/>
          <p:cNvSpPr>
            <a:spLocks noGrp="1" noChangeArrowheads="1"/>
          </p:cNvSpPr>
          <p:nvPr>
            <p:ph type="title"/>
          </p:nvPr>
        </p:nvSpPr>
        <p:spPr bwMode="auto">
          <a:xfrm>
            <a:off x="609600" y="0"/>
            <a:ext cx="7772400" cy="762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Summary</a:t>
            </a:r>
          </a:p>
        </p:txBody>
      </p:sp>
      <p:sp>
        <p:nvSpPr>
          <p:cNvPr id="31748" name="Rectangle 5"/>
          <p:cNvSpPr>
            <a:spLocks noGrp="1" noChangeArrowheads="1"/>
          </p:cNvSpPr>
          <p:nvPr>
            <p:ph idx="1"/>
          </p:nvPr>
        </p:nvSpPr>
        <p:spPr>
          <a:xfrm>
            <a:off x="457200" y="1143000"/>
            <a:ext cx="8229600" cy="4983163"/>
          </a:xfrm>
        </p:spPr>
        <p:txBody>
          <a:bodyPr/>
          <a:lstStyle/>
          <a:p>
            <a:pPr eaLnBrk="1" hangingPunct="1"/>
            <a:r>
              <a:rPr lang="en-US" smtClean="0"/>
              <a:t>Team building takes time and is comprised of many elements.</a:t>
            </a:r>
          </a:p>
          <a:p>
            <a:pPr eaLnBrk="1" hangingPunct="1"/>
            <a:r>
              <a:rPr lang="en-US" smtClean="0">
                <a:solidFill>
                  <a:schemeClr val="accent2"/>
                </a:solidFill>
              </a:rPr>
              <a:t>There are different types of teams and team development techniques.</a:t>
            </a:r>
          </a:p>
          <a:p>
            <a:pPr eaLnBrk="1" hangingPunct="1"/>
            <a:r>
              <a:rPr lang="en-US" smtClean="0">
                <a:solidFill>
                  <a:srgbClr val="800080"/>
                </a:solidFill>
              </a:rPr>
              <a:t>There are different methods of managing team activities, including coaching.</a:t>
            </a:r>
          </a:p>
          <a:p>
            <a:pPr eaLnBrk="1" hangingPunct="1"/>
            <a:r>
              <a:rPr lang="en-US" smtClean="0">
                <a:solidFill>
                  <a:srgbClr val="008000"/>
                </a:solidFill>
              </a:rPr>
              <a:t>Consensus decision making involves all members.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852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Effect transition="in" filter="fade">
                                      <p:cBhvr>
                                        <p:cTn id="7" dur="500"/>
                                        <p:tgtEl>
                                          <p:spTgt spid="31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48">
                                            <p:txEl>
                                              <p:pRg st="1" end="1"/>
                                            </p:txEl>
                                          </p:spTgt>
                                        </p:tgtEl>
                                        <p:attrNameLst>
                                          <p:attrName>style.visibility</p:attrName>
                                        </p:attrNameLst>
                                      </p:cBhvr>
                                      <p:to>
                                        <p:strVal val="visible"/>
                                      </p:to>
                                    </p:set>
                                    <p:animEffect transition="in" filter="fade">
                                      <p:cBhvr>
                                        <p:cTn id="12" dur="500"/>
                                        <p:tgtEl>
                                          <p:spTgt spid="317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748">
                                            <p:txEl>
                                              <p:pRg st="2" end="2"/>
                                            </p:txEl>
                                          </p:spTgt>
                                        </p:tgtEl>
                                        <p:attrNameLst>
                                          <p:attrName>style.visibility</p:attrName>
                                        </p:attrNameLst>
                                      </p:cBhvr>
                                      <p:to>
                                        <p:strVal val="visible"/>
                                      </p:to>
                                    </p:set>
                                    <p:animEffect transition="in" filter="fade">
                                      <p:cBhvr>
                                        <p:cTn id="17" dur="500"/>
                                        <p:tgtEl>
                                          <p:spTgt spid="317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748">
                                            <p:txEl>
                                              <p:pRg st="3" end="3"/>
                                            </p:txEl>
                                          </p:spTgt>
                                        </p:tgtEl>
                                        <p:attrNameLst>
                                          <p:attrName>style.visibility</p:attrName>
                                        </p:attrNameLst>
                                      </p:cBhvr>
                                      <p:to>
                                        <p:strVal val="visible"/>
                                      </p:to>
                                    </p:set>
                                    <p:animEffect transition="in" filter="fade">
                                      <p:cBhvr>
                                        <p:cTn id="22" dur="500"/>
                                        <p:tgtEl>
                                          <p:spTgt spid="317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title"/>
          </p:nvPr>
        </p:nvSpPr>
        <p:spPr bwMode="auto">
          <a:xfrm>
            <a:off x="533400" y="7620"/>
            <a:ext cx="7772400" cy="1143000"/>
          </a:xfrm>
          <a:ln>
            <a:miter lim="800000"/>
            <a:headEnd/>
            <a:tailEnd/>
          </a:ln>
        </p:spPr>
        <p:txBody>
          <a:bodyPr vert="horz" wrap="square" lIns="91440" tIns="45720" rIns="91440" bIns="45720" numCol="1" anchor="t" anchorCtr="0" compatLnSpc="1">
            <a:prstTxWarp prst="textNoShape">
              <a:avLst/>
            </a:prstTxWarp>
            <a:normAutofit/>
          </a:bodyPr>
          <a:lstStyle/>
          <a:p>
            <a:pPr>
              <a:defRPr/>
            </a:pPr>
            <a:r>
              <a:rPr lang="en-US" sz="4000" dirty="0" smtClean="0"/>
              <a:t>Summary </a:t>
            </a:r>
            <a:r>
              <a:rPr lang="en-US" sz="2800" dirty="0" smtClean="0"/>
              <a:t>(Cont’d.)</a:t>
            </a:r>
            <a:endParaRPr lang="en-US" sz="2800" dirty="0"/>
          </a:p>
        </p:txBody>
      </p:sp>
      <p:sp>
        <p:nvSpPr>
          <p:cNvPr id="52229" name="Rectangle 5"/>
          <p:cNvSpPr>
            <a:spLocks noGrp="1" noChangeArrowheads="1"/>
          </p:cNvSpPr>
          <p:nvPr>
            <p:ph idx="1"/>
          </p:nvPr>
        </p:nvSpPr>
        <p:spPr>
          <a:xfrm>
            <a:off x="457200" y="1143000"/>
            <a:ext cx="8229600" cy="4983163"/>
          </a:xfrm>
        </p:spPr>
        <p:txBody>
          <a:bodyPr/>
          <a:lstStyle/>
          <a:p>
            <a:pPr>
              <a:defRPr/>
            </a:pPr>
            <a:r>
              <a:rPr lang="en-US" dirty="0"/>
              <a:t>We examined the concept of team building.</a:t>
            </a:r>
          </a:p>
          <a:p>
            <a:pPr>
              <a:defRPr/>
            </a:pPr>
            <a:r>
              <a:rPr lang="en-US" dirty="0">
                <a:solidFill>
                  <a:srgbClr val="008000"/>
                </a:solidFill>
              </a:rPr>
              <a:t>We identified the elements of a team.</a:t>
            </a:r>
          </a:p>
          <a:p>
            <a:pPr>
              <a:defRPr/>
            </a:pPr>
            <a:r>
              <a:rPr lang="en-US" dirty="0">
                <a:solidFill>
                  <a:schemeClr val="accent2"/>
                </a:solidFill>
              </a:rPr>
              <a:t>We described team dynamics, types </a:t>
            </a:r>
            <a:r>
              <a:rPr lang="en-US">
                <a:solidFill>
                  <a:schemeClr val="accent2"/>
                </a:solidFill>
              </a:rPr>
              <a:t>of </a:t>
            </a:r>
            <a:r>
              <a:rPr lang="en-US" smtClean="0">
                <a:solidFill>
                  <a:schemeClr val="accent2"/>
                </a:solidFill>
              </a:rPr>
              <a:t>teams, </a:t>
            </a:r>
            <a:r>
              <a:rPr lang="en-US" dirty="0">
                <a:solidFill>
                  <a:schemeClr val="accent2"/>
                </a:solidFill>
              </a:rPr>
              <a:t>and team development techniques.</a:t>
            </a:r>
          </a:p>
          <a:p>
            <a:pPr>
              <a:defRPr/>
            </a:pPr>
            <a:r>
              <a:rPr lang="en-US" dirty="0">
                <a:solidFill>
                  <a:srgbClr val="800080"/>
                </a:solidFill>
              </a:rPr>
              <a:t>We discussed methods of managing team activities and the benefits of coaching and consensus building.</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80138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229">
                                            <p:txEl>
                                              <p:pRg st="0" end="0"/>
                                            </p:txEl>
                                          </p:spTgt>
                                        </p:tgtEl>
                                        <p:attrNameLst>
                                          <p:attrName>style.visibility</p:attrName>
                                        </p:attrNameLst>
                                      </p:cBhvr>
                                      <p:to>
                                        <p:strVal val="visible"/>
                                      </p:to>
                                    </p:set>
                                    <p:animEffect transition="in" filter="fade">
                                      <p:cBhvr>
                                        <p:cTn id="7" dur="500"/>
                                        <p:tgtEl>
                                          <p:spTgt spid="522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229">
                                            <p:txEl>
                                              <p:pRg st="1" end="1"/>
                                            </p:txEl>
                                          </p:spTgt>
                                        </p:tgtEl>
                                        <p:attrNameLst>
                                          <p:attrName>style.visibility</p:attrName>
                                        </p:attrNameLst>
                                      </p:cBhvr>
                                      <p:to>
                                        <p:strVal val="visible"/>
                                      </p:to>
                                    </p:set>
                                    <p:animEffect transition="in" filter="fade">
                                      <p:cBhvr>
                                        <p:cTn id="12" dur="500"/>
                                        <p:tgtEl>
                                          <p:spTgt spid="522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229">
                                            <p:txEl>
                                              <p:pRg st="2" end="2"/>
                                            </p:txEl>
                                          </p:spTgt>
                                        </p:tgtEl>
                                        <p:attrNameLst>
                                          <p:attrName>style.visibility</p:attrName>
                                        </p:attrNameLst>
                                      </p:cBhvr>
                                      <p:to>
                                        <p:strVal val="visible"/>
                                      </p:to>
                                    </p:set>
                                    <p:animEffect transition="in" filter="fade">
                                      <p:cBhvr>
                                        <p:cTn id="17" dur="500"/>
                                        <p:tgtEl>
                                          <p:spTgt spid="522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2229">
                                            <p:txEl>
                                              <p:pRg st="3" end="3"/>
                                            </p:txEl>
                                          </p:spTgt>
                                        </p:tgtEl>
                                        <p:attrNameLst>
                                          <p:attrName>style.visibility</p:attrName>
                                        </p:attrNameLst>
                                      </p:cBhvr>
                                      <p:to>
                                        <p:strVal val="visible"/>
                                      </p:to>
                                    </p:set>
                                    <p:animEffect transition="in" filter="fade">
                                      <p:cBhvr>
                                        <p:cTn id="22" dur="500"/>
                                        <p:tgtEl>
                                          <p:spTgt spid="522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subTitle" idx="1"/>
          </p:nvPr>
        </p:nvSpPr>
        <p:spPr>
          <a:xfrm>
            <a:off x="1143000" y="4191000"/>
            <a:ext cx="6553200" cy="1143000"/>
          </a:xfrm>
        </p:spPr>
        <p:txBody>
          <a:bodyPr/>
          <a:lstStyle/>
          <a:p>
            <a:pPr eaLnBrk="1" hangingPunct="1">
              <a:lnSpc>
                <a:spcPct val="80000"/>
              </a:lnSpc>
            </a:pPr>
            <a:r>
              <a:rPr lang="en-US" sz="3600" b="1" dirty="0" smtClean="0">
                <a:solidFill>
                  <a:schemeClr val="tx1"/>
                </a:solidFill>
              </a:rPr>
              <a:t>Section 5.5:</a:t>
            </a:r>
          </a:p>
          <a:p>
            <a:pPr eaLnBrk="1" hangingPunct="1">
              <a:lnSpc>
                <a:spcPct val="80000"/>
              </a:lnSpc>
            </a:pPr>
            <a:r>
              <a:rPr lang="en-US" sz="3600" b="1" dirty="0" smtClean="0">
                <a:solidFill>
                  <a:schemeClr val="tx1"/>
                </a:solidFill>
              </a:rPr>
              <a:t>Communication Skills</a:t>
            </a:r>
          </a:p>
        </p:txBody>
      </p:sp>
      <p:sp>
        <p:nvSpPr>
          <p:cNvPr id="9223" name="Rectangle 7"/>
          <p:cNvSpPr>
            <a:spLocks noChangeArrowheads="1"/>
          </p:cNvSpPr>
          <p:nvPr/>
        </p:nvSpPr>
        <p:spPr bwMode="auto">
          <a:xfrm>
            <a:off x="685800" y="2130425"/>
            <a:ext cx="7772400" cy="1450975"/>
          </a:xfrm>
          <a:prstGeom prst="rect">
            <a:avLst/>
          </a:prstGeom>
          <a:noFill/>
          <a:ln w="9525">
            <a:noFill/>
            <a:miter lim="800000"/>
            <a:headEnd/>
            <a:tailEnd/>
          </a:ln>
        </p:spPr>
        <p:txBody>
          <a:bodyPr/>
          <a:lstStyle/>
          <a:p>
            <a:pPr algn="ctr">
              <a:defRPr/>
            </a:pPr>
            <a:endParaRPr lang="en-US" sz="4000" b="1">
              <a:solidFill>
                <a:srgbClr val="006666"/>
              </a:solidFill>
              <a:effectLst>
                <a:outerShdw blurRad="38100" dist="38100" dir="2700000" algn="tl">
                  <a:srgbClr val="C0C0C0"/>
                </a:outerShdw>
              </a:effectLst>
            </a:endParaRPr>
          </a:p>
        </p:txBody>
      </p:sp>
      <p:sp>
        <p:nvSpPr>
          <p:cNvPr id="15364" name="Rectangle 8"/>
          <p:cNvSpPr>
            <a:spLocks noChangeArrowheads="1"/>
          </p:cNvSpPr>
          <p:nvPr/>
        </p:nvSpPr>
        <p:spPr bwMode="auto">
          <a:xfrm>
            <a:off x="1371600" y="4191000"/>
            <a:ext cx="6400800" cy="1600200"/>
          </a:xfrm>
          <a:prstGeom prst="rect">
            <a:avLst/>
          </a:prstGeom>
          <a:noFill/>
          <a:ln w="9525">
            <a:noFill/>
            <a:miter lim="800000"/>
            <a:headEnd/>
            <a:tailEnd/>
          </a:ln>
        </p:spPr>
        <p:txBody>
          <a:bodyPr/>
          <a:lstStyle/>
          <a:p>
            <a:pPr algn="ctr">
              <a:spcBef>
                <a:spcPct val="20000"/>
              </a:spcBef>
            </a:pPr>
            <a:endParaRPr lang="en-US" sz="3600" b="1">
              <a:solidFill>
                <a:srgbClr val="800000"/>
              </a:solidFill>
            </a:endParaRPr>
          </a:p>
        </p:txBody>
      </p:sp>
      <p:sp>
        <p:nvSpPr>
          <p:cNvPr id="15365" name="Rectangle 9"/>
          <p:cNvSpPr>
            <a:spLocks noChangeArrowheads="1"/>
          </p:cNvSpPr>
          <p:nvPr/>
        </p:nvSpPr>
        <p:spPr bwMode="auto">
          <a:xfrm>
            <a:off x="3657600" y="304800"/>
            <a:ext cx="5334000" cy="1447800"/>
          </a:xfrm>
          <a:prstGeom prst="rect">
            <a:avLst/>
          </a:prstGeom>
          <a:noFill/>
          <a:ln w="9525">
            <a:noFill/>
            <a:miter lim="800000"/>
            <a:headEnd/>
            <a:tailEnd/>
          </a:ln>
        </p:spPr>
        <p:txBody>
          <a:bodyPr/>
          <a:lstStyle/>
          <a:p>
            <a:pPr algn="ctr"/>
            <a:r>
              <a:rPr lang="en-US" sz="4000" b="1" dirty="0" smtClean="0"/>
              <a:t>Foundations of Manufacturing</a:t>
            </a:r>
            <a:endParaRPr lang="en-US" sz="4000" b="1" dirty="0"/>
          </a:p>
        </p:txBody>
      </p:sp>
      <p:sp>
        <p:nvSpPr>
          <p:cNvPr id="9226" name="Rectangle 10"/>
          <p:cNvSpPr>
            <a:spLocks noGrp="1" noChangeArrowheads="1"/>
          </p:cNvSpPr>
          <p:nvPr>
            <p:ph type="ctrTitle"/>
          </p:nvPr>
        </p:nvSpPr>
        <p:spPr bwMode="auto">
          <a:xfrm>
            <a:off x="762000" y="2667000"/>
            <a:ext cx="7696200" cy="762000"/>
          </a:xfrm>
          <a:ln>
            <a:miter lim="800000"/>
            <a:headEnd/>
            <a:tailEnd/>
          </a:ln>
        </p:spPr>
        <p:txBody>
          <a:bodyPr vert="horz" wrap="square" lIns="91440" tIns="45720" rIns="91440" bIns="45720" numCol="1" anchor="t" anchorCtr="0" compatLnSpc="1">
            <a:prstTxWarp prst="textNoShape">
              <a:avLst/>
            </a:prstTxWarp>
            <a:normAutofit/>
          </a:bodyPr>
          <a:lstStyle/>
          <a:p>
            <a:pPr eaLnBrk="1" hangingPunct="1">
              <a:defRPr/>
            </a:pPr>
            <a:r>
              <a:rPr lang="en-US" sz="3600" b="1" dirty="0" smtClean="0"/>
              <a:t>Domain 2 Business Basics</a:t>
            </a:r>
            <a:endParaRPr lang="en-US" sz="3600" b="1" dirty="0" smtClean="0">
              <a:effectLst>
                <a:outerShdw blurRad="38100" dist="38100" dir="2700000" algn="tl">
                  <a:srgbClr val="C0C0C0"/>
                </a:outerShdw>
              </a:effectLs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939" y="187036"/>
            <a:ext cx="4180952" cy="1323810"/>
          </a:xfrm>
          <a:prstGeom prst="rect">
            <a:avLst/>
          </a:prstGeom>
        </p:spPr>
      </p:pic>
      <p:sp>
        <p:nvSpPr>
          <p:cNvPr id="1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421321026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0" y="0"/>
            <a:ext cx="9144000" cy="762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Learning Objectives</a:t>
            </a:r>
          </a:p>
        </p:txBody>
      </p:sp>
      <p:sp>
        <p:nvSpPr>
          <p:cNvPr id="3076" name="Rectangle 3"/>
          <p:cNvSpPr>
            <a:spLocks noGrp="1" noChangeArrowheads="1"/>
          </p:cNvSpPr>
          <p:nvPr>
            <p:ph type="body" idx="1"/>
          </p:nvPr>
        </p:nvSpPr>
        <p:spPr>
          <a:xfrm>
            <a:off x="304800" y="1066800"/>
            <a:ext cx="8610600" cy="5562600"/>
          </a:xfrm>
        </p:spPr>
        <p:txBody>
          <a:bodyPr/>
          <a:lstStyle/>
          <a:p>
            <a:pPr>
              <a:spcBef>
                <a:spcPts val="1200"/>
              </a:spcBef>
            </a:pPr>
            <a:r>
              <a:rPr lang="en-US" sz="2800" b="1" dirty="0" smtClean="0">
                <a:solidFill>
                  <a:srgbClr val="A50021"/>
                </a:solidFill>
              </a:rPr>
              <a:t>Describe</a:t>
            </a:r>
            <a:r>
              <a:rPr lang="en-US" sz="2800" dirty="0" smtClean="0">
                <a:solidFill>
                  <a:srgbClr val="A50021"/>
                </a:solidFill>
              </a:rPr>
              <a:t> the communication process and the elements of effective communication.</a:t>
            </a:r>
          </a:p>
          <a:p>
            <a:pPr>
              <a:spcBef>
                <a:spcPts val="1200"/>
              </a:spcBef>
            </a:pPr>
            <a:r>
              <a:rPr lang="en-US" sz="2800" b="1" dirty="0" smtClean="0">
                <a:solidFill>
                  <a:srgbClr val="336600"/>
                </a:solidFill>
              </a:rPr>
              <a:t>Determine </a:t>
            </a:r>
            <a:r>
              <a:rPr lang="en-US" sz="2800" dirty="0" smtClean="0">
                <a:solidFill>
                  <a:srgbClr val="336600"/>
                </a:solidFill>
              </a:rPr>
              <a:t>the barriers to effective communication.</a:t>
            </a:r>
          </a:p>
          <a:p>
            <a:pPr>
              <a:spcBef>
                <a:spcPts val="1200"/>
              </a:spcBef>
            </a:pPr>
            <a:r>
              <a:rPr lang="en-US" sz="2800" b="1" dirty="0" smtClean="0">
                <a:solidFill>
                  <a:srgbClr val="660066"/>
                </a:solidFill>
              </a:rPr>
              <a:t>Discuss </a:t>
            </a:r>
            <a:r>
              <a:rPr lang="en-US" sz="2800" dirty="0" smtClean="0">
                <a:solidFill>
                  <a:srgbClr val="660066"/>
                </a:solidFill>
              </a:rPr>
              <a:t>the use of operational definitions to improve clarity of communication.</a:t>
            </a:r>
          </a:p>
          <a:p>
            <a:pPr>
              <a:spcBef>
                <a:spcPts val="1200"/>
              </a:spcBef>
            </a:pPr>
            <a:r>
              <a:rPr lang="en-US" sz="2800" b="1" dirty="0" smtClean="0">
                <a:solidFill>
                  <a:srgbClr val="008080"/>
                </a:solidFill>
              </a:rPr>
              <a:t>Understand </a:t>
            </a:r>
            <a:r>
              <a:rPr lang="en-US" sz="2800" dirty="0" smtClean="0">
                <a:solidFill>
                  <a:srgbClr val="008080"/>
                </a:solidFill>
              </a:rPr>
              <a:t>the importance of effective listening.</a:t>
            </a:r>
          </a:p>
          <a:p>
            <a:pPr>
              <a:spcBef>
                <a:spcPts val="1200"/>
              </a:spcBef>
            </a:pPr>
            <a:r>
              <a:rPr lang="en-US" sz="2800" b="1" dirty="0" smtClean="0">
                <a:solidFill>
                  <a:srgbClr val="0070C0"/>
                </a:solidFill>
              </a:rPr>
              <a:t>Examine </a:t>
            </a:r>
            <a:r>
              <a:rPr lang="en-US" sz="2800" dirty="0" smtClean="0">
                <a:solidFill>
                  <a:srgbClr val="0070C0"/>
                </a:solidFill>
              </a:rPr>
              <a:t>basic reading comprehension strategies.</a:t>
            </a:r>
          </a:p>
          <a:p>
            <a:pPr>
              <a:spcBef>
                <a:spcPts val="1200"/>
              </a:spcBef>
            </a:pPr>
            <a:r>
              <a:rPr lang="en-US" sz="2800" b="1" dirty="0" smtClean="0">
                <a:solidFill>
                  <a:srgbClr val="C00000"/>
                </a:solidFill>
              </a:rPr>
              <a:t>Discuss</a:t>
            </a:r>
            <a:r>
              <a:rPr lang="en-US" sz="2800" dirty="0" smtClean="0">
                <a:solidFill>
                  <a:srgbClr val="C00000"/>
                </a:solidFill>
              </a:rPr>
              <a:t> the importance of effective written communication skills, such as reading and writing.</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40788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fade">
                                      <p:cBhvr>
                                        <p:cTn id="7" dur="500"/>
                                        <p:tgtEl>
                                          <p:spTgt spid="30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6">
                                            <p:txEl>
                                              <p:pRg st="1" end="1"/>
                                            </p:txEl>
                                          </p:spTgt>
                                        </p:tgtEl>
                                        <p:attrNameLst>
                                          <p:attrName>style.visibility</p:attrName>
                                        </p:attrNameLst>
                                      </p:cBhvr>
                                      <p:to>
                                        <p:strVal val="visible"/>
                                      </p:to>
                                    </p:set>
                                    <p:animEffect transition="in" filter="fade">
                                      <p:cBhvr>
                                        <p:cTn id="12" dur="500"/>
                                        <p:tgtEl>
                                          <p:spTgt spid="30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6">
                                            <p:txEl>
                                              <p:pRg st="2" end="2"/>
                                            </p:txEl>
                                          </p:spTgt>
                                        </p:tgtEl>
                                        <p:attrNameLst>
                                          <p:attrName>style.visibility</p:attrName>
                                        </p:attrNameLst>
                                      </p:cBhvr>
                                      <p:to>
                                        <p:strVal val="visible"/>
                                      </p:to>
                                    </p:set>
                                    <p:animEffect transition="in" filter="fade">
                                      <p:cBhvr>
                                        <p:cTn id="17" dur="500"/>
                                        <p:tgtEl>
                                          <p:spTgt spid="307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6">
                                            <p:txEl>
                                              <p:pRg st="3" end="3"/>
                                            </p:txEl>
                                          </p:spTgt>
                                        </p:tgtEl>
                                        <p:attrNameLst>
                                          <p:attrName>style.visibility</p:attrName>
                                        </p:attrNameLst>
                                      </p:cBhvr>
                                      <p:to>
                                        <p:strVal val="visible"/>
                                      </p:to>
                                    </p:set>
                                    <p:animEffect transition="in" filter="fade">
                                      <p:cBhvr>
                                        <p:cTn id="22" dur="500"/>
                                        <p:tgtEl>
                                          <p:spTgt spid="307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76">
                                            <p:txEl>
                                              <p:pRg st="4" end="4"/>
                                            </p:txEl>
                                          </p:spTgt>
                                        </p:tgtEl>
                                        <p:attrNameLst>
                                          <p:attrName>style.visibility</p:attrName>
                                        </p:attrNameLst>
                                      </p:cBhvr>
                                      <p:to>
                                        <p:strVal val="visible"/>
                                      </p:to>
                                    </p:set>
                                    <p:animEffect transition="in" filter="fade">
                                      <p:cBhvr>
                                        <p:cTn id="27" dur="500"/>
                                        <p:tgtEl>
                                          <p:spTgt spid="307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76">
                                            <p:txEl>
                                              <p:pRg st="5" end="5"/>
                                            </p:txEl>
                                          </p:spTgt>
                                        </p:tgtEl>
                                        <p:attrNameLst>
                                          <p:attrName>style.visibility</p:attrName>
                                        </p:attrNameLst>
                                      </p:cBhvr>
                                      <p:to>
                                        <p:strVal val="visible"/>
                                      </p:to>
                                    </p:set>
                                    <p:animEffect transition="in" filter="fade">
                                      <p:cBhvr>
                                        <p:cTn id="32" dur="500"/>
                                        <p:tgtEl>
                                          <p:spTgt spid="307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220200" cy="838200"/>
          </a:xfrm>
        </p:spPr>
        <p:txBody>
          <a:bodyPr>
            <a:normAutofit/>
          </a:bodyPr>
          <a:lstStyle/>
          <a:p>
            <a:pPr>
              <a:defRPr/>
            </a:pPr>
            <a:r>
              <a:rPr lang="en-US" sz="4000" dirty="0" smtClean="0">
                <a:latin typeface="+mn-lt"/>
                <a:ea typeface="+mn-ea"/>
                <a:cs typeface="+mn-cs"/>
              </a:rPr>
              <a:t>QUESTION</a:t>
            </a:r>
            <a:endParaRPr lang="en-US" sz="4000" dirty="0"/>
          </a:p>
        </p:txBody>
      </p:sp>
      <p:sp>
        <p:nvSpPr>
          <p:cNvPr id="3" name="Content Placeholder 2"/>
          <p:cNvSpPr>
            <a:spLocks noGrp="1"/>
          </p:cNvSpPr>
          <p:nvPr>
            <p:ph idx="1"/>
          </p:nvPr>
        </p:nvSpPr>
        <p:spPr>
          <a:xfrm>
            <a:off x="461010" y="1828800"/>
            <a:ext cx="8534400" cy="4267200"/>
          </a:xfrm>
        </p:spPr>
        <p:txBody>
          <a:bodyPr>
            <a:normAutofit/>
          </a:bodyPr>
          <a:lstStyle/>
          <a:p>
            <a:pPr>
              <a:buFontTx/>
              <a:buNone/>
            </a:pPr>
            <a:r>
              <a:rPr lang="en-US" dirty="0" smtClean="0"/>
              <a:t>Why should we spend time learning about communication concepts?</a:t>
            </a:r>
          </a:p>
          <a:p>
            <a:r>
              <a:rPr lang="en-US" dirty="0" smtClean="0"/>
              <a:t>To enhance life skills.</a:t>
            </a:r>
          </a:p>
          <a:p>
            <a:r>
              <a:rPr lang="en-US" dirty="0" smtClean="0"/>
              <a:t>To understand ourselves and others.</a:t>
            </a:r>
          </a:p>
          <a:p>
            <a:r>
              <a:rPr lang="en-US" dirty="0" smtClean="0"/>
              <a:t>People with good communication skills are more successful both in their personal and professional lives.</a:t>
            </a:r>
          </a:p>
          <a:p>
            <a:endParaRPr lang="en-US" dirty="0" smtClean="0"/>
          </a:p>
        </p:txBody>
      </p:sp>
      <p:pic>
        <p:nvPicPr>
          <p:cNvPr id="5" name="Picture 4" descr="dreamstimefree_10053288.jpg"/>
          <p:cNvPicPr>
            <a:picLocks noChangeAspect="1"/>
          </p:cNvPicPr>
          <p:nvPr/>
        </p:nvPicPr>
        <p:blipFill>
          <a:blip r:embed="rId3"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79698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559978" y="30523"/>
            <a:ext cx="80010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Communication Elements</a:t>
            </a:r>
          </a:p>
        </p:txBody>
      </p:sp>
      <p:grpSp>
        <p:nvGrpSpPr>
          <p:cNvPr id="19459" name="Group 4"/>
          <p:cNvGrpSpPr>
            <a:grpSpLocks/>
          </p:cNvGrpSpPr>
          <p:nvPr/>
        </p:nvGrpSpPr>
        <p:grpSpPr bwMode="auto">
          <a:xfrm>
            <a:off x="0" y="5410200"/>
            <a:ext cx="9144000" cy="666750"/>
            <a:chOff x="481" y="3289"/>
            <a:chExt cx="4762" cy="1661"/>
          </a:xfrm>
        </p:grpSpPr>
        <p:sp>
          <p:nvSpPr>
            <p:cNvPr id="19529" name="Rectangle 5"/>
            <p:cNvSpPr>
              <a:spLocks noChangeArrowheads="1"/>
            </p:cNvSpPr>
            <p:nvPr/>
          </p:nvSpPr>
          <p:spPr bwMode="auto">
            <a:xfrm>
              <a:off x="481" y="3289"/>
              <a:ext cx="1329" cy="1554"/>
            </a:xfrm>
            <a:prstGeom prst="rect">
              <a:avLst/>
            </a:prstGeom>
            <a:solidFill>
              <a:schemeClr val="bg1"/>
            </a:solidFill>
            <a:ln w="12700">
              <a:noFill/>
              <a:miter lim="800000"/>
              <a:headEnd/>
              <a:tailEnd/>
            </a:ln>
          </p:spPr>
          <p:txBody>
            <a:bodyPr lIns="90488" tIns="44450" rIns="90488" bIns="44450">
              <a:spAutoFit/>
            </a:bodyPr>
            <a:lstStyle/>
            <a:p>
              <a:pPr algn="ctr" eaLnBrk="0" hangingPunct="0">
                <a:spcBef>
                  <a:spcPct val="50000"/>
                </a:spcBef>
              </a:pPr>
              <a:endParaRPr lang="en-US" sz="800" b="1">
                <a:solidFill>
                  <a:srgbClr val="000000"/>
                </a:solidFill>
              </a:endParaRPr>
            </a:p>
            <a:p>
              <a:pPr algn="ctr" eaLnBrk="0" hangingPunct="0">
                <a:spcBef>
                  <a:spcPct val="50000"/>
                </a:spcBef>
              </a:pPr>
              <a:r>
                <a:rPr lang="en-US" b="1">
                  <a:solidFill>
                    <a:srgbClr val="000000"/>
                  </a:solidFill>
                </a:rPr>
                <a:t>Sender</a:t>
              </a:r>
            </a:p>
          </p:txBody>
        </p:sp>
        <p:sp>
          <p:nvSpPr>
            <p:cNvPr id="19530" name="Rectangle 6"/>
            <p:cNvSpPr>
              <a:spLocks noChangeArrowheads="1"/>
            </p:cNvSpPr>
            <p:nvPr/>
          </p:nvSpPr>
          <p:spPr bwMode="auto">
            <a:xfrm>
              <a:off x="3914" y="3289"/>
              <a:ext cx="1329" cy="1661"/>
            </a:xfrm>
            <a:prstGeom prst="rect">
              <a:avLst/>
            </a:prstGeom>
            <a:noFill/>
            <a:ln w="12700">
              <a:solidFill>
                <a:schemeClr val="bg1"/>
              </a:solidFill>
              <a:miter lim="800000"/>
              <a:headEnd/>
              <a:tailEnd/>
            </a:ln>
          </p:spPr>
          <p:txBody>
            <a:bodyPr lIns="90488" tIns="44450" rIns="90488" bIns="44450">
              <a:spAutoFit/>
            </a:bodyPr>
            <a:lstStyle/>
            <a:p>
              <a:pPr algn="ctr" eaLnBrk="0" hangingPunct="0">
                <a:spcBef>
                  <a:spcPct val="50000"/>
                </a:spcBef>
              </a:pPr>
              <a:endParaRPr lang="en-US" sz="1000" b="1">
                <a:solidFill>
                  <a:srgbClr val="000000"/>
                </a:solidFill>
              </a:endParaRPr>
            </a:p>
            <a:p>
              <a:pPr algn="ctr" eaLnBrk="0" hangingPunct="0">
                <a:spcBef>
                  <a:spcPct val="50000"/>
                </a:spcBef>
              </a:pPr>
              <a:r>
                <a:rPr lang="en-US" b="1">
                  <a:solidFill>
                    <a:srgbClr val="000000"/>
                  </a:solidFill>
                </a:rPr>
                <a:t>Receiver</a:t>
              </a:r>
            </a:p>
          </p:txBody>
        </p:sp>
        <p:sp>
          <p:nvSpPr>
            <p:cNvPr id="19531" name="Freeform 7"/>
            <p:cNvSpPr>
              <a:spLocks/>
            </p:cNvSpPr>
            <p:nvPr/>
          </p:nvSpPr>
          <p:spPr bwMode="auto">
            <a:xfrm>
              <a:off x="1140" y="3492"/>
              <a:ext cx="3445" cy="205"/>
            </a:xfrm>
            <a:custGeom>
              <a:avLst/>
              <a:gdLst>
                <a:gd name="T0" fmla="*/ 0 w 3445"/>
                <a:gd name="T1" fmla="*/ 12 h 205"/>
                <a:gd name="T2" fmla="*/ 0 w 3445"/>
                <a:gd name="T3" fmla="*/ 204 h 205"/>
                <a:gd name="T4" fmla="*/ 3444 w 3445"/>
                <a:gd name="T5" fmla="*/ 204 h 205"/>
                <a:gd name="T6" fmla="*/ 3444 w 3445"/>
                <a:gd name="T7" fmla="*/ 0 h 205"/>
                <a:gd name="T8" fmla="*/ 0 60000 65536"/>
                <a:gd name="T9" fmla="*/ 0 60000 65536"/>
                <a:gd name="T10" fmla="*/ 0 60000 65536"/>
                <a:gd name="T11" fmla="*/ 0 60000 65536"/>
                <a:gd name="T12" fmla="*/ 0 w 3445"/>
                <a:gd name="T13" fmla="*/ 0 h 205"/>
                <a:gd name="T14" fmla="*/ 3445 w 3445"/>
                <a:gd name="T15" fmla="*/ 205 h 205"/>
              </a:gdLst>
              <a:ahLst/>
              <a:cxnLst>
                <a:cxn ang="T8">
                  <a:pos x="T0" y="T1"/>
                </a:cxn>
                <a:cxn ang="T9">
                  <a:pos x="T2" y="T3"/>
                </a:cxn>
                <a:cxn ang="T10">
                  <a:pos x="T4" y="T5"/>
                </a:cxn>
                <a:cxn ang="T11">
                  <a:pos x="T6" y="T7"/>
                </a:cxn>
              </a:cxnLst>
              <a:rect l="T12" t="T13" r="T14" b="T15"/>
              <a:pathLst>
                <a:path w="3445" h="205">
                  <a:moveTo>
                    <a:pt x="0" y="12"/>
                  </a:moveTo>
                  <a:lnTo>
                    <a:pt x="0" y="204"/>
                  </a:lnTo>
                  <a:lnTo>
                    <a:pt x="3444" y="204"/>
                  </a:lnTo>
                  <a:lnTo>
                    <a:pt x="3444" y="0"/>
                  </a:lnTo>
                </a:path>
              </a:pathLst>
            </a:custGeom>
            <a:noFill/>
            <a:ln w="25400" cap="rnd">
              <a:solidFill>
                <a:srgbClr val="000000"/>
              </a:solidFill>
              <a:round/>
              <a:headEnd/>
              <a:tailEnd/>
            </a:ln>
          </p:spPr>
          <p:txBody>
            <a:bodyPr/>
            <a:lstStyle/>
            <a:p>
              <a:endParaRPr lang="en-US"/>
            </a:p>
          </p:txBody>
        </p:sp>
        <p:sp>
          <p:nvSpPr>
            <p:cNvPr id="19532" name="Rectangle 8"/>
            <p:cNvSpPr>
              <a:spLocks noChangeArrowheads="1"/>
            </p:cNvSpPr>
            <p:nvPr/>
          </p:nvSpPr>
          <p:spPr bwMode="auto">
            <a:xfrm>
              <a:off x="2114" y="3538"/>
              <a:ext cx="1484" cy="823"/>
            </a:xfrm>
            <a:prstGeom prst="rect">
              <a:avLst/>
            </a:prstGeom>
            <a:solidFill>
              <a:schemeClr val="bg1"/>
            </a:solidFill>
            <a:ln w="25400">
              <a:solidFill>
                <a:srgbClr val="000000"/>
              </a:solidFill>
              <a:miter lim="800000"/>
              <a:headEnd/>
              <a:tailEnd/>
            </a:ln>
          </p:spPr>
          <p:txBody>
            <a:bodyPr lIns="228600" tIns="46038" rIns="228600" bIns="46038">
              <a:spAutoFit/>
            </a:bodyPr>
            <a:lstStyle/>
            <a:p>
              <a:pPr algn="ctr" eaLnBrk="0" hangingPunct="0">
                <a:spcBef>
                  <a:spcPct val="50000"/>
                </a:spcBef>
              </a:pPr>
              <a:r>
                <a:rPr lang="en-US" sz="1400" b="1"/>
                <a:t>FEEDBACK</a:t>
              </a:r>
            </a:p>
          </p:txBody>
        </p:sp>
        <p:sp>
          <p:nvSpPr>
            <p:cNvPr id="19533" name="AutoShape 9"/>
            <p:cNvSpPr>
              <a:spLocks noChangeArrowheads="1"/>
            </p:cNvSpPr>
            <p:nvPr/>
          </p:nvSpPr>
          <p:spPr bwMode="auto">
            <a:xfrm flipH="1">
              <a:off x="1408" y="3564"/>
              <a:ext cx="448" cy="256"/>
            </a:xfrm>
            <a:prstGeom prst="rightArrow">
              <a:avLst>
                <a:gd name="adj1" fmla="val 50000"/>
                <a:gd name="adj2" fmla="val 87508"/>
              </a:avLst>
            </a:prstGeom>
            <a:solidFill>
              <a:srgbClr val="FF0000"/>
            </a:solidFill>
            <a:ln w="12700">
              <a:solidFill>
                <a:srgbClr val="000000"/>
              </a:solidFill>
              <a:miter lim="800000"/>
              <a:headEnd/>
              <a:tailEnd/>
            </a:ln>
          </p:spPr>
          <p:txBody>
            <a:bodyPr wrap="none" anchor="ctr"/>
            <a:lstStyle/>
            <a:p>
              <a:endParaRPr lang="en-US"/>
            </a:p>
          </p:txBody>
        </p:sp>
        <p:sp>
          <p:nvSpPr>
            <p:cNvPr id="19534" name="AutoShape 10"/>
            <p:cNvSpPr>
              <a:spLocks noChangeArrowheads="1"/>
            </p:cNvSpPr>
            <p:nvPr/>
          </p:nvSpPr>
          <p:spPr bwMode="auto">
            <a:xfrm flipH="1">
              <a:off x="3820" y="3564"/>
              <a:ext cx="448" cy="256"/>
            </a:xfrm>
            <a:prstGeom prst="rightArrow">
              <a:avLst>
                <a:gd name="adj1" fmla="val 50000"/>
                <a:gd name="adj2" fmla="val 87508"/>
              </a:avLst>
            </a:prstGeom>
            <a:solidFill>
              <a:srgbClr val="FF0000"/>
            </a:solidFill>
            <a:ln w="12700">
              <a:solidFill>
                <a:srgbClr val="000000"/>
              </a:solidFill>
              <a:miter lim="800000"/>
              <a:headEnd/>
              <a:tailEnd/>
            </a:ln>
          </p:spPr>
          <p:txBody>
            <a:bodyPr wrap="none" anchor="ctr"/>
            <a:lstStyle/>
            <a:p>
              <a:endParaRPr lang="en-US"/>
            </a:p>
          </p:txBody>
        </p:sp>
      </p:grpSp>
      <p:grpSp>
        <p:nvGrpSpPr>
          <p:cNvPr id="19460" name="Group 11"/>
          <p:cNvGrpSpPr>
            <a:grpSpLocks/>
          </p:cNvGrpSpPr>
          <p:nvPr/>
        </p:nvGrpSpPr>
        <p:grpSpPr bwMode="auto">
          <a:xfrm>
            <a:off x="1143000" y="914400"/>
            <a:ext cx="6400800" cy="4648200"/>
            <a:chOff x="899" y="655"/>
            <a:chExt cx="3576" cy="2826"/>
          </a:xfrm>
        </p:grpSpPr>
        <p:sp>
          <p:nvSpPr>
            <p:cNvPr id="19462" name="Freeform 12"/>
            <p:cNvSpPr>
              <a:spLocks/>
            </p:cNvSpPr>
            <p:nvPr/>
          </p:nvSpPr>
          <p:spPr bwMode="auto">
            <a:xfrm>
              <a:off x="2454" y="660"/>
              <a:ext cx="219" cy="2821"/>
            </a:xfrm>
            <a:custGeom>
              <a:avLst/>
              <a:gdLst>
                <a:gd name="T0" fmla="*/ 61 w 219"/>
                <a:gd name="T1" fmla="*/ 222 h 2821"/>
                <a:gd name="T2" fmla="*/ 89 w 219"/>
                <a:gd name="T3" fmla="*/ 370 h 2821"/>
                <a:gd name="T4" fmla="*/ 111 w 219"/>
                <a:gd name="T5" fmla="*/ 522 h 2821"/>
                <a:gd name="T6" fmla="*/ 129 w 219"/>
                <a:gd name="T7" fmla="*/ 680 h 2821"/>
                <a:gd name="T8" fmla="*/ 143 w 219"/>
                <a:gd name="T9" fmla="*/ 842 h 2821"/>
                <a:gd name="T10" fmla="*/ 153 w 219"/>
                <a:gd name="T11" fmla="*/ 1008 h 2821"/>
                <a:gd name="T12" fmla="*/ 158 w 219"/>
                <a:gd name="T13" fmla="*/ 1177 h 2821"/>
                <a:gd name="T14" fmla="*/ 159 w 219"/>
                <a:gd name="T15" fmla="*/ 1350 h 2821"/>
                <a:gd name="T16" fmla="*/ 157 w 219"/>
                <a:gd name="T17" fmla="*/ 1516 h 2821"/>
                <a:gd name="T18" fmla="*/ 149 w 219"/>
                <a:gd name="T19" fmla="*/ 1685 h 2821"/>
                <a:gd name="T20" fmla="*/ 138 w 219"/>
                <a:gd name="T21" fmla="*/ 1847 h 2821"/>
                <a:gd name="T22" fmla="*/ 122 w 219"/>
                <a:gd name="T23" fmla="*/ 2009 h 2821"/>
                <a:gd name="T24" fmla="*/ 103 w 219"/>
                <a:gd name="T25" fmla="*/ 2164 h 2821"/>
                <a:gd name="T26" fmla="*/ 79 w 219"/>
                <a:gd name="T27" fmla="*/ 2312 h 2821"/>
                <a:gd name="T28" fmla="*/ 49 w 219"/>
                <a:gd name="T29" fmla="*/ 2450 h 2821"/>
                <a:gd name="T30" fmla="*/ 17 w 219"/>
                <a:gd name="T31" fmla="*/ 2580 h 2821"/>
                <a:gd name="T32" fmla="*/ 38 w 219"/>
                <a:gd name="T33" fmla="*/ 2820 h 2821"/>
                <a:gd name="T34" fmla="*/ 76 w 219"/>
                <a:gd name="T35" fmla="*/ 2679 h 2821"/>
                <a:gd name="T36" fmla="*/ 110 w 219"/>
                <a:gd name="T37" fmla="*/ 2527 h 2821"/>
                <a:gd name="T38" fmla="*/ 140 w 219"/>
                <a:gd name="T39" fmla="*/ 2362 h 2821"/>
                <a:gd name="T40" fmla="*/ 165 w 219"/>
                <a:gd name="T41" fmla="*/ 2189 h 2821"/>
                <a:gd name="T42" fmla="*/ 185 w 219"/>
                <a:gd name="T43" fmla="*/ 2013 h 2821"/>
                <a:gd name="T44" fmla="*/ 201 w 219"/>
                <a:gd name="T45" fmla="*/ 1826 h 2821"/>
                <a:gd name="T46" fmla="*/ 212 w 219"/>
                <a:gd name="T47" fmla="*/ 1639 h 2821"/>
                <a:gd name="T48" fmla="*/ 217 w 219"/>
                <a:gd name="T49" fmla="*/ 1449 h 2821"/>
                <a:gd name="T50" fmla="*/ 218 w 219"/>
                <a:gd name="T51" fmla="*/ 1258 h 2821"/>
                <a:gd name="T52" fmla="*/ 214 w 219"/>
                <a:gd name="T53" fmla="*/ 1065 h 2821"/>
                <a:gd name="T54" fmla="*/ 206 w 219"/>
                <a:gd name="T55" fmla="*/ 874 h 2821"/>
                <a:gd name="T56" fmla="*/ 192 w 219"/>
                <a:gd name="T57" fmla="*/ 687 h 2821"/>
                <a:gd name="T58" fmla="*/ 174 w 219"/>
                <a:gd name="T59" fmla="*/ 504 h 2821"/>
                <a:gd name="T60" fmla="*/ 151 w 219"/>
                <a:gd name="T61" fmla="*/ 328 h 2821"/>
                <a:gd name="T62" fmla="*/ 122 w 219"/>
                <a:gd name="T63" fmla="*/ 159 h 2821"/>
                <a:gd name="T64" fmla="*/ 89 w 219"/>
                <a:gd name="T65" fmla="*/ 0 h 28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9"/>
                <a:gd name="T100" fmla="*/ 0 h 2821"/>
                <a:gd name="T101" fmla="*/ 219 w 219"/>
                <a:gd name="T102" fmla="*/ 2821 h 28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9" h="2821">
                  <a:moveTo>
                    <a:pt x="46" y="152"/>
                  </a:moveTo>
                  <a:lnTo>
                    <a:pt x="61" y="222"/>
                  </a:lnTo>
                  <a:lnTo>
                    <a:pt x="75" y="296"/>
                  </a:lnTo>
                  <a:lnTo>
                    <a:pt x="89" y="370"/>
                  </a:lnTo>
                  <a:lnTo>
                    <a:pt x="100" y="444"/>
                  </a:lnTo>
                  <a:lnTo>
                    <a:pt x="111" y="522"/>
                  </a:lnTo>
                  <a:lnTo>
                    <a:pt x="120" y="599"/>
                  </a:lnTo>
                  <a:lnTo>
                    <a:pt x="129" y="680"/>
                  </a:lnTo>
                  <a:lnTo>
                    <a:pt x="137" y="761"/>
                  </a:lnTo>
                  <a:lnTo>
                    <a:pt x="143" y="842"/>
                  </a:lnTo>
                  <a:lnTo>
                    <a:pt x="148" y="927"/>
                  </a:lnTo>
                  <a:lnTo>
                    <a:pt x="153" y="1008"/>
                  </a:lnTo>
                  <a:lnTo>
                    <a:pt x="156" y="1093"/>
                  </a:lnTo>
                  <a:lnTo>
                    <a:pt x="158" y="1177"/>
                  </a:lnTo>
                  <a:lnTo>
                    <a:pt x="159" y="1262"/>
                  </a:lnTo>
                  <a:lnTo>
                    <a:pt x="159" y="1350"/>
                  </a:lnTo>
                  <a:lnTo>
                    <a:pt x="158" y="1431"/>
                  </a:lnTo>
                  <a:lnTo>
                    <a:pt x="157" y="1516"/>
                  </a:lnTo>
                  <a:lnTo>
                    <a:pt x="153" y="1604"/>
                  </a:lnTo>
                  <a:lnTo>
                    <a:pt x="149" y="1685"/>
                  </a:lnTo>
                  <a:lnTo>
                    <a:pt x="144" y="1770"/>
                  </a:lnTo>
                  <a:lnTo>
                    <a:pt x="138" y="1847"/>
                  </a:lnTo>
                  <a:lnTo>
                    <a:pt x="130" y="1928"/>
                  </a:lnTo>
                  <a:lnTo>
                    <a:pt x="122" y="2009"/>
                  </a:lnTo>
                  <a:lnTo>
                    <a:pt x="113" y="2087"/>
                  </a:lnTo>
                  <a:lnTo>
                    <a:pt x="103" y="2164"/>
                  </a:lnTo>
                  <a:lnTo>
                    <a:pt x="91" y="2238"/>
                  </a:lnTo>
                  <a:lnTo>
                    <a:pt x="79" y="2312"/>
                  </a:lnTo>
                  <a:lnTo>
                    <a:pt x="65" y="2379"/>
                  </a:lnTo>
                  <a:lnTo>
                    <a:pt x="49" y="2450"/>
                  </a:lnTo>
                  <a:lnTo>
                    <a:pt x="34" y="2517"/>
                  </a:lnTo>
                  <a:lnTo>
                    <a:pt x="17" y="2580"/>
                  </a:lnTo>
                  <a:lnTo>
                    <a:pt x="0" y="2644"/>
                  </a:lnTo>
                  <a:lnTo>
                    <a:pt x="38" y="2820"/>
                  </a:lnTo>
                  <a:lnTo>
                    <a:pt x="58" y="2750"/>
                  </a:lnTo>
                  <a:lnTo>
                    <a:pt x="76" y="2679"/>
                  </a:lnTo>
                  <a:lnTo>
                    <a:pt x="94" y="2601"/>
                  </a:lnTo>
                  <a:lnTo>
                    <a:pt x="110" y="2527"/>
                  </a:lnTo>
                  <a:lnTo>
                    <a:pt x="125" y="2446"/>
                  </a:lnTo>
                  <a:lnTo>
                    <a:pt x="140" y="2362"/>
                  </a:lnTo>
                  <a:lnTo>
                    <a:pt x="153" y="2277"/>
                  </a:lnTo>
                  <a:lnTo>
                    <a:pt x="165" y="2189"/>
                  </a:lnTo>
                  <a:lnTo>
                    <a:pt x="176" y="2101"/>
                  </a:lnTo>
                  <a:lnTo>
                    <a:pt x="185" y="2013"/>
                  </a:lnTo>
                  <a:lnTo>
                    <a:pt x="193" y="1921"/>
                  </a:lnTo>
                  <a:lnTo>
                    <a:pt x="201" y="1826"/>
                  </a:lnTo>
                  <a:lnTo>
                    <a:pt x="206" y="1734"/>
                  </a:lnTo>
                  <a:lnTo>
                    <a:pt x="212" y="1639"/>
                  </a:lnTo>
                  <a:lnTo>
                    <a:pt x="214" y="1540"/>
                  </a:lnTo>
                  <a:lnTo>
                    <a:pt x="217" y="1449"/>
                  </a:lnTo>
                  <a:lnTo>
                    <a:pt x="218" y="1354"/>
                  </a:lnTo>
                  <a:lnTo>
                    <a:pt x="218" y="1258"/>
                  </a:lnTo>
                  <a:lnTo>
                    <a:pt x="217" y="1163"/>
                  </a:lnTo>
                  <a:lnTo>
                    <a:pt x="214" y="1065"/>
                  </a:lnTo>
                  <a:lnTo>
                    <a:pt x="211" y="969"/>
                  </a:lnTo>
                  <a:lnTo>
                    <a:pt x="206" y="874"/>
                  </a:lnTo>
                  <a:lnTo>
                    <a:pt x="200" y="779"/>
                  </a:lnTo>
                  <a:lnTo>
                    <a:pt x="192" y="687"/>
                  </a:lnTo>
                  <a:lnTo>
                    <a:pt x="183" y="596"/>
                  </a:lnTo>
                  <a:lnTo>
                    <a:pt x="174" y="504"/>
                  </a:lnTo>
                  <a:lnTo>
                    <a:pt x="163" y="416"/>
                  </a:lnTo>
                  <a:lnTo>
                    <a:pt x="151" y="328"/>
                  </a:lnTo>
                  <a:lnTo>
                    <a:pt x="137" y="243"/>
                  </a:lnTo>
                  <a:lnTo>
                    <a:pt x="122" y="159"/>
                  </a:lnTo>
                  <a:lnTo>
                    <a:pt x="106" y="78"/>
                  </a:lnTo>
                  <a:lnTo>
                    <a:pt x="89" y="0"/>
                  </a:lnTo>
                  <a:lnTo>
                    <a:pt x="46" y="152"/>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63" name="Freeform 13"/>
            <p:cNvSpPr>
              <a:spLocks/>
            </p:cNvSpPr>
            <p:nvPr/>
          </p:nvSpPr>
          <p:spPr bwMode="auto">
            <a:xfrm>
              <a:off x="2325" y="795"/>
              <a:ext cx="203" cy="2552"/>
            </a:xfrm>
            <a:custGeom>
              <a:avLst/>
              <a:gdLst>
                <a:gd name="T0" fmla="*/ 54 w 203"/>
                <a:gd name="T1" fmla="*/ 215 h 2552"/>
                <a:gd name="T2" fmla="*/ 78 w 203"/>
                <a:gd name="T3" fmla="*/ 346 h 2552"/>
                <a:gd name="T4" fmla="*/ 99 w 203"/>
                <a:gd name="T5" fmla="*/ 483 h 2552"/>
                <a:gd name="T6" fmla="*/ 116 w 203"/>
                <a:gd name="T7" fmla="*/ 625 h 2552"/>
                <a:gd name="T8" fmla="*/ 129 w 203"/>
                <a:gd name="T9" fmla="*/ 769 h 2552"/>
                <a:gd name="T10" fmla="*/ 137 w 203"/>
                <a:gd name="T11" fmla="*/ 917 h 2552"/>
                <a:gd name="T12" fmla="*/ 142 w 203"/>
                <a:gd name="T13" fmla="*/ 1069 h 2552"/>
                <a:gd name="T14" fmla="*/ 142 w 203"/>
                <a:gd name="T15" fmla="*/ 1221 h 2552"/>
                <a:gd name="T16" fmla="*/ 140 w 203"/>
                <a:gd name="T17" fmla="*/ 1369 h 2552"/>
                <a:gd name="T18" fmla="*/ 134 w 203"/>
                <a:gd name="T19" fmla="*/ 1521 h 2552"/>
                <a:gd name="T20" fmla="*/ 123 w 203"/>
                <a:gd name="T21" fmla="*/ 1669 h 2552"/>
                <a:gd name="T22" fmla="*/ 109 w 203"/>
                <a:gd name="T23" fmla="*/ 1810 h 2552"/>
                <a:gd name="T24" fmla="*/ 92 w 203"/>
                <a:gd name="T25" fmla="*/ 1948 h 2552"/>
                <a:gd name="T26" fmla="*/ 71 w 203"/>
                <a:gd name="T27" fmla="*/ 2082 h 2552"/>
                <a:gd name="T28" fmla="*/ 46 w 203"/>
                <a:gd name="T29" fmla="*/ 2205 h 2552"/>
                <a:gd name="T30" fmla="*/ 16 w 203"/>
                <a:gd name="T31" fmla="*/ 2322 h 2552"/>
                <a:gd name="T32" fmla="*/ 39 w 203"/>
                <a:gd name="T33" fmla="*/ 2551 h 2552"/>
                <a:gd name="T34" fmla="*/ 73 w 203"/>
                <a:gd name="T35" fmla="*/ 2424 h 2552"/>
                <a:gd name="T36" fmla="*/ 105 w 203"/>
                <a:gd name="T37" fmla="*/ 2286 h 2552"/>
                <a:gd name="T38" fmla="*/ 131 w 203"/>
                <a:gd name="T39" fmla="*/ 2138 h 2552"/>
                <a:gd name="T40" fmla="*/ 153 w 203"/>
                <a:gd name="T41" fmla="*/ 1986 h 2552"/>
                <a:gd name="T42" fmla="*/ 173 w 203"/>
                <a:gd name="T43" fmla="*/ 1824 h 2552"/>
                <a:gd name="T44" fmla="*/ 185 w 203"/>
                <a:gd name="T45" fmla="*/ 1658 h 2552"/>
                <a:gd name="T46" fmla="*/ 196 w 203"/>
                <a:gd name="T47" fmla="*/ 1485 h 2552"/>
                <a:gd name="T48" fmla="*/ 201 w 203"/>
                <a:gd name="T49" fmla="*/ 1309 h 2552"/>
                <a:gd name="T50" fmla="*/ 202 w 203"/>
                <a:gd name="T51" fmla="*/ 1140 h 2552"/>
                <a:gd name="T52" fmla="*/ 198 w 203"/>
                <a:gd name="T53" fmla="*/ 963 h 2552"/>
                <a:gd name="T54" fmla="*/ 190 w 203"/>
                <a:gd name="T55" fmla="*/ 794 h 2552"/>
                <a:gd name="T56" fmla="*/ 177 w 203"/>
                <a:gd name="T57" fmla="*/ 625 h 2552"/>
                <a:gd name="T58" fmla="*/ 161 w 203"/>
                <a:gd name="T59" fmla="*/ 459 h 2552"/>
                <a:gd name="T60" fmla="*/ 140 w 203"/>
                <a:gd name="T61" fmla="*/ 296 h 2552"/>
                <a:gd name="T62" fmla="*/ 115 w 203"/>
                <a:gd name="T63" fmla="*/ 145 h 2552"/>
                <a:gd name="T64" fmla="*/ 84 w 203"/>
                <a:gd name="T65" fmla="*/ 0 h 25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3"/>
                <a:gd name="T100" fmla="*/ 0 h 2552"/>
                <a:gd name="T101" fmla="*/ 203 w 203"/>
                <a:gd name="T102" fmla="*/ 2552 h 25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3" h="2552">
                  <a:moveTo>
                    <a:pt x="40" y="152"/>
                  </a:moveTo>
                  <a:lnTo>
                    <a:pt x="54" y="215"/>
                  </a:lnTo>
                  <a:lnTo>
                    <a:pt x="67" y="279"/>
                  </a:lnTo>
                  <a:lnTo>
                    <a:pt x="78" y="346"/>
                  </a:lnTo>
                  <a:lnTo>
                    <a:pt x="90" y="413"/>
                  </a:lnTo>
                  <a:lnTo>
                    <a:pt x="99" y="483"/>
                  </a:lnTo>
                  <a:lnTo>
                    <a:pt x="108" y="554"/>
                  </a:lnTo>
                  <a:lnTo>
                    <a:pt x="116" y="625"/>
                  </a:lnTo>
                  <a:lnTo>
                    <a:pt x="122" y="695"/>
                  </a:lnTo>
                  <a:lnTo>
                    <a:pt x="129" y="769"/>
                  </a:lnTo>
                  <a:lnTo>
                    <a:pt x="133" y="847"/>
                  </a:lnTo>
                  <a:lnTo>
                    <a:pt x="137" y="917"/>
                  </a:lnTo>
                  <a:lnTo>
                    <a:pt x="140" y="995"/>
                  </a:lnTo>
                  <a:lnTo>
                    <a:pt x="142" y="1069"/>
                  </a:lnTo>
                  <a:lnTo>
                    <a:pt x="142" y="1143"/>
                  </a:lnTo>
                  <a:lnTo>
                    <a:pt x="142" y="1221"/>
                  </a:lnTo>
                  <a:lnTo>
                    <a:pt x="142" y="1298"/>
                  </a:lnTo>
                  <a:lnTo>
                    <a:pt x="140" y="1369"/>
                  </a:lnTo>
                  <a:lnTo>
                    <a:pt x="137" y="1447"/>
                  </a:lnTo>
                  <a:lnTo>
                    <a:pt x="134" y="1521"/>
                  </a:lnTo>
                  <a:lnTo>
                    <a:pt x="129" y="1595"/>
                  </a:lnTo>
                  <a:lnTo>
                    <a:pt x="123" y="1669"/>
                  </a:lnTo>
                  <a:lnTo>
                    <a:pt x="118" y="1739"/>
                  </a:lnTo>
                  <a:lnTo>
                    <a:pt x="109" y="1810"/>
                  </a:lnTo>
                  <a:lnTo>
                    <a:pt x="101" y="1881"/>
                  </a:lnTo>
                  <a:lnTo>
                    <a:pt x="92" y="1948"/>
                  </a:lnTo>
                  <a:lnTo>
                    <a:pt x="81" y="2015"/>
                  </a:lnTo>
                  <a:lnTo>
                    <a:pt x="71" y="2082"/>
                  </a:lnTo>
                  <a:lnTo>
                    <a:pt x="58" y="2145"/>
                  </a:lnTo>
                  <a:lnTo>
                    <a:pt x="46" y="2205"/>
                  </a:lnTo>
                  <a:lnTo>
                    <a:pt x="31" y="2265"/>
                  </a:lnTo>
                  <a:lnTo>
                    <a:pt x="16" y="2322"/>
                  </a:lnTo>
                  <a:lnTo>
                    <a:pt x="0" y="2378"/>
                  </a:lnTo>
                  <a:lnTo>
                    <a:pt x="39" y="2551"/>
                  </a:lnTo>
                  <a:lnTo>
                    <a:pt x="56" y="2491"/>
                  </a:lnTo>
                  <a:lnTo>
                    <a:pt x="73" y="2424"/>
                  </a:lnTo>
                  <a:lnTo>
                    <a:pt x="89" y="2360"/>
                  </a:lnTo>
                  <a:lnTo>
                    <a:pt x="105" y="2286"/>
                  </a:lnTo>
                  <a:lnTo>
                    <a:pt x="118" y="2212"/>
                  </a:lnTo>
                  <a:lnTo>
                    <a:pt x="131" y="2138"/>
                  </a:lnTo>
                  <a:lnTo>
                    <a:pt x="142" y="2064"/>
                  </a:lnTo>
                  <a:lnTo>
                    <a:pt x="153" y="1986"/>
                  </a:lnTo>
                  <a:lnTo>
                    <a:pt x="163" y="1905"/>
                  </a:lnTo>
                  <a:lnTo>
                    <a:pt x="173" y="1824"/>
                  </a:lnTo>
                  <a:lnTo>
                    <a:pt x="180" y="1739"/>
                  </a:lnTo>
                  <a:lnTo>
                    <a:pt x="185" y="1658"/>
                  </a:lnTo>
                  <a:lnTo>
                    <a:pt x="191" y="1570"/>
                  </a:lnTo>
                  <a:lnTo>
                    <a:pt x="196" y="1485"/>
                  </a:lnTo>
                  <a:lnTo>
                    <a:pt x="198" y="1401"/>
                  </a:lnTo>
                  <a:lnTo>
                    <a:pt x="201" y="1309"/>
                  </a:lnTo>
                  <a:lnTo>
                    <a:pt x="202" y="1224"/>
                  </a:lnTo>
                  <a:lnTo>
                    <a:pt x="202" y="1140"/>
                  </a:lnTo>
                  <a:lnTo>
                    <a:pt x="200" y="1051"/>
                  </a:lnTo>
                  <a:lnTo>
                    <a:pt x="198" y="963"/>
                  </a:lnTo>
                  <a:lnTo>
                    <a:pt x="195" y="879"/>
                  </a:lnTo>
                  <a:lnTo>
                    <a:pt x="190" y="794"/>
                  </a:lnTo>
                  <a:lnTo>
                    <a:pt x="185" y="706"/>
                  </a:lnTo>
                  <a:lnTo>
                    <a:pt x="177" y="625"/>
                  </a:lnTo>
                  <a:lnTo>
                    <a:pt x="171" y="540"/>
                  </a:lnTo>
                  <a:lnTo>
                    <a:pt x="161" y="459"/>
                  </a:lnTo>
                  <a:lnTo>
                    <a:pt x="151" y="374"/>
                  </a:lnTo>
                  <a:lnTo>
                    <a:pt x="140" y="296"/>
                  </a:lnTo>
                  <a:lnTo>
                    <a:pt x="128" y="222"/>
                  </a:lnTo>
                  <a:lnTo>
                    <a:pt x="115" y="145"/>
                  </a:lnTo>
                  <a:lnTo>
                    <a:pt x="100" y="71"/>
                  </a:lnTo>
                  <a:lnTo>
                    <a:pt x="84" y="0"/>
                  </a:lnTo>
                  <a:lnTo>
                    <a:pt x="40" y="152"/>
                  </a:lnTo>
                </a:path>
              </a:pathLst>
            </a:custGeom>
            <a:gradFill rotWithShape="0">
              <a:gsLst>
                <a:gs pos="0">
                  <a:srgbClr val="FAFD00"/>
                </a:gs>
                <a:gs pos="100000">
                  <a:srgbClr val="646500"/>
                </a:gs>
              </a:gsLst>
              <a:lin ang="0" scaled="1"/>
            </a:gradFill>
            <a:ln w="12700" cap="rnd">
              <a:noFill/>
              <a:round/>
              <a:headEnd/>
              <a:tailEnd/>
            </a:ln>
          </p:spPr>
          <p:txBody>
            <a:bodyPr/>
            <a:lstStyle/>
            <a:p>
              <a:endParaRPr lang="en-US"/>
            </a:p>
          </p:txBody>
        </p:sp>
        <p:sp>
          <p:nvSpPr>
            <p:cNvPr id="19464" name="Freeform 14"/>
            <p:cNvSpPr>
              <a:spLocks/>
            </p:cNvSpPr>
            <p:nvPr/>
          </p:nvSpPr>
          <p:spPr bwMode="auto">
            <a:xfrm>
              <a:off x="2197" y="930"/>
              <a:ext cx="185" cy="2282"/>
            </a:xfrm>
            <a:custGeom>
              <a:avLst/>
              <a:gdLst>
                <a:gd name="T0" fmla="*/ 49 w 185"/>
                <a:gd name="T1" fmla="*/ 208 h 2282"/>
                <a:gd name="T2" fmla="*/ 70 w 185"/>
                <a:gd name="T3" fmla="*/ 324 h 2282"/>
                <a:gd name="T4" fmla="*/ 87 w 185"/>
                <a:gd name="T5" fmla="*/ 440 h 2282"/>
                <a:gd name="T6" fmla="*/ 102 w 185"/>
                <a:gd name="T7" fmla="*/ 567 h 2282"/>
                <a:gd name="T8" fmla="*/ 113 w 185"/>
                <a:gd name="T9" fmla="*/ 693 h 2282"/>
                <a:gd name="T10" fmla="*/ 121 w 185"/>
                <a:gd name="T11" fmla="*/ 824 h 2282"/>
                <a:gd name="T12" fmla="*/ 124 w 185"/>
                <a:gd name="T13" fmla="*/ 954 h 2282"/>
                <a:gd name="T14" fmla="*/ 125 w 185"/>
                <a:gd name="T15" fmla="*/ 1091 h 2282"/>
                <a:gd name="T16" fmla="*/ 123 w 185"/>
                <a:gd name="T17" fmla="*/ 1221 h 2282"/>
                <a:gd name="T18" fmla="*/ 117 w 185"/>
                <a:gd name="T19" fmla="*/ 1352 h 2282"/>
                <a:gd name="T20" fmla="*/ 108 w 185"/>
                <a:gd name="T21" fmla="*/ 1482 h 2282"/>
                <a:gd name="T22" fmla="*/ 95 w 185"/>
                <a:gd name="T23" fmla="*/ 1605 h 2282"/>
                <a:gd name="T24" fmla="*/ 81 w 185"/>
                <a:gd name="T25" fmla="*/ 1732 h 2282"/>
                <a:gd name="T26" fmla="*/ 62 w 185"/>
                <a:gd name="T27" fmla="*/ 1845 h 2282"/>
                <a:gd name="T28" fmla="*/ 39 w 185"/>
                <a:gd name="T29" fmla="*/ 1954 h 2282"/>
                <a:gd name="T30" fmla="*/ 14 w 185"/>
                <a:gd name="T31" fmla="*/ 2056 h 2282"/>
                <a:gd name="T32" fmla="*/ 38 w 185"/>
                <a:gd name="T33" fmla="*/ 2281 h 2282"/>
                <a:gd name="T34" fmla="*/ 70 w 185"/>
                <a:gd name="T35" fmla="*/ 2165 h 2282"/>
                <a:gd name="T36" fmla="*/ 97 w 185"/>
                <a:gd name="T37" fmla="*/ 2045 h 2282"/>
                <a:gd name="T38" fmla="*/ 121 w 185"/>
                <a:gd name="T39" fmla="*/ 1911 h 2282"/>
                <a:gd name="T40" fmla="*/ 140 w 185"/>
                <a:gd name="T41" fmla="*/ 1771 h 2282"/>
                <a:gd name="T42" fmla="*/ 157 w 185"/>
                <a:gd name="T43" fmla="*/ 1630 h 2282"/>
                <a:gd name="T44" fmla="*/ 170 w 185"/>
                <a:gd name="T45" fmla="*/ 1478 h 2282"/>
                <a:gd name="T46" fmla="*/ 179 w 185"/>
                <a:gd name="T47" fmla="*/ 1327 h 2282"/>
                <a:gd name="T48" fmla="*/ 183 w 185"/>
                <a:gd name="T49" fmla="*/ 1172 h 2282"/>
                <a:gd name="T50" fmla="*/ 184 w 185"/>
                <a:gd name="T51" fmla="*/ 1014 h 2282"/>
                <a:gd name="T52" fmla="*/ 181 w 185"/>
                <a:gd name="T53" fmla="*/ 862 h 2282"/>
                <a:gd name="T54" fmla="*/ 174 w 185"/>
                <a:gd name="T55" fmla="*/ 708 h 2282"/>
                <a:gd name="T56" fmla="*/ 163 w 185"/>
                <a:gd name="T57" fmla="*/ 556 h 2282"/>
                <a:gd name="T58" fmla="*/ 148 w 185"/>
                <a:gd name="T59" fmla="*/ 408 h 2282"/>
                <a:gd name="T60" fmla="*/ 129 w 185"/>
                <a:gd name="T61" fmla="*/ 264 h 2282"/>
                <a:gd name="T62" fmla="*/ 106 w 185"/>
                <a:gd name="T63" fmla="*/ 127 h 2282"/>
                <a:gd name="T64" fmla="*/ 80 w 185"/>
                <a:gd name="T65" fmla="*/ 0 h 22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5"/>
                <a:gd name="T100" fmla="*/ 0 h 2282"/>
                <a:gd name="T101" fmla="*/ 185 w 185"/>
                <a:gd name="T102" fmla="*/ 2282 h 22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5" h="2282">
                  <a:moveTo>
                    <a:pt x="36" y="151"/>
                  </a:moveTo>
                  <a:lnTo>
                    <a:pt x="49" y="208"/>
                  </a:lnTo>
                  <a:lnTo>
                    <a:pt x="59" y="264"/>
                  </a:lnTo>
                  <a:lnTo>
                    <a:pt x="70" y="324"/>
                  </a:lnTo>
                  <a:lnTo>
                    <a:pt x="79" y="380"/>
                  </a:lnTo>
                  <a:lnTo>
                    <a:pt x="87" y="440"/>
                  </a:lnTo>
                  <a:lnTo>
                    <a:pt x="95" y="503"/>
                  </a:lnTo>
                  <a:lnTo>
                    <a:pt x="102" y="567"/>
                  </a:lnTo>
                  <a:lnTo>
                    <a:pt x="108" y="630"/>
                  </a:lnTo>
                  <a:lnTo>
                    <a:pt x="113" y="693"/>
                  </a:lnTo>
                  <a:lnTo>
                    <a:pt x="117" y="757"/>
                  </a:lnTo>
                  <a:lnTo>
                    <a:pt x="121" y="824"/>
                  </a:lnTo>
                  <a:lnTo>
                    <a:pt x="123" y="891"/>
                  </a:lnTo>
                  <a:lnTo>
                    <a:pt x="124" y="954"/>
                  </a:lnTo>
                  <a:lnTo>
                    <a:pt x="125" y="1024"/>
                  </a:lnTo>
                  <a:lnTo>
                    <a:pt x="125" y="1091"/>
                  </a:lnTo>
                  <a:lnTo>
                    <a:pt x="125" y="1155"/>
                  </a:lnTo>
                  <a:lnTo>
                    <a:pt x="123" y="1221"/>
                  </a:lnTo>
                  <a:lnTo>
                    <a:pt x="121" y="1288"/>
                  </a:lnTo>
                  <a:lnTo>
                    <a:pt x="117" y="1352"/>
                  </a:lnTo>
                  <a:lnTo>
                    <a:pt x="113" y="1419"/>
                  </a:lnTo>
                  <a:lnTo>
                    <a:pt x="108" y="1482"/>
                  </a:lnTo>
                  <a:lnTo>
                    <a:pt x="103" y="1545"/>
                  </a:lnTo>
                  <a:lnTo>
                    <a:pt x="95" y="1605"/>
                  </a:lnTo>
                  <a:lnTo>
                    <a:pt x="89" y="1669"/>
                  </a:lnTo>
                  <a:lnTo>
                    <a:pt x="81" y="1732"/>
                  </a:lnTo>
                  <a:lnTo>
                    <a:pt x="71" y="1788"/>
                  </a:lnTo>
                  <a:lnTo>
                    <a:pt x="62" y="1845"/>
                  </a:lnTo>
                  <a:lnTo>
                    <a:pt x="51" y="1897"/>
                  </a:lnTo>
                  <a:lnTo>
                    <a:pt x="39" y="1954"/>
                  </a:lnTo>
                  <a:lnTo>
                    <a:pt x="27" y="2010"/>
                  </a:lnTo>
                  <a:lnTo>
                    <a:pt x="14" y="2056"/>
                  </a:lnTo>
                  <a:lnTo>
                    <a:pt x="0" y="2105"/>
                  </a:lnTo>
                  <a:lnTo>
                    <a:pt x="38" y="2281"/>
                  </a:lnTo>
                  <a:lnTo>
                    <a:pt x="54" y="2225"/>
                  </a:lnTo>
                  <a:lnTo>
                    <a:pt x="70" y="2165"/>
                  </a:lnTo>
                  <a:lnTo>
                    <a:pt x="83" y="2105"/>
                  </a:lnTo>
                  <a:lnTo>
                    <a:pt x="97" y="2045"/>
                  </a:lnTo>
                  <a:lnTo>
                    <a:pt x="109" y="1978"/>
                  </a:lnTo>
                  <a:lnTo>
                    <a:pt x="121" y="1911"/>
                  </a:lnTo>
                  <a:lnTo>
                    <a:pt x="131" y="1841"/>
                  </a:lnTo>
                  <a:lnTo>
                    <a:pt x="140" y="1771"/>
                  </a:lnTo>
                  <a:lnTo>
                    <a:pt x="149" y="1700"/>
                  </a:lnTo>
                  <a:lnTo>
                    <a:pt x="157" y="1630"/>
                  </a:lnTo>
                  <a:lnTo>
                    <a:pt x="164" y="1552"/>
                  </a:lnTo>
                  <a:lnTo>
                    <a:pt x="170" y="1478"/>
                  </a:lnTo>
                  <a:lnTo>
                    <a:pt x="174" y="1405"/>
                  </a:lnTo>
                  <a:lnTo>
                    <a:pt x="179" y="1327"/>
                  </a:lnTo>
                  <a:lnTo>
                    <a:pt x="181" y="1250"/>
                  </a:lnTo>
                  <a:lnTo>
                    <a:pt x="183" y="1172"/>
                  </a:lnTo>
                  <a:lnTo>
                    <a:pt x="184" y="1095"/>
                  </a:lnTo>
                  <a:lnTo>
                    <a:pt x="184" y="1014"/>
                  </a:lnTo>
                  <a:lnTo>
                    <a:pt x="183" y="940"/>
                  </a:lnTo>
                  <a:lnTo>
                    <a:pt x="181" y="862"/>
                  </a:lnTo>
                  <a:lnTo>
                    <a:pt x="178" y="781"/>
                  </a:lnTo>
                  <a:lnTo>
                    <a:pt x="174" y="708"/>
                  </a:lnTo>
                  <a:lnTo>
                    <a:pt x="169" y="630"/>
                  </a:lnTo>
                  <a:lnTo>
                    <a:pt x="163" y="556"/>
                  </a:lnTo>
                  <a:lnTo>
                    <a:pt x="157" y="482"/>
                  </a:lnTo>
                  <a:lnTo>
                    <a:pt x="148" y="408"/>
                  </a:lnTo>
                  <a:lnTo>
                    <a:pt x="139" y="338"/>
                  </a:lnTo>
                  <a:lnTo>
                    <a:pt x="129" y="264"/>
                  </a:lnTo>
                  <a:lnTo>
                    <a:pt x="118" y="194"/>
                  </a:lnTo>
                  <a:lnTo>
                    <a:pt x="106" y="127"/>
                  </a:lnTo>
                  <a:lnTo>
                    <a:pt x="93" y="63"/>
                  </a:lnTo>
                  <a:lnTo>
                    <a:pt x="80" y="0"/>
                  </a:lnTo>
                  <a:lnTo>
                    <a:pt x="36" y="151"/>
                  </a:lnTo>
                </a:path>
              </a:pathLst>
            </a:custGeom>
            <a:gradFill rotWithShape="0">
              <a:gsLst>
                <a:gs pos="0">
                  <a:srgbClr val="FAFD00"/>
                </a:gs>
                <a:gs pos="100000">
                  <a:srgbClr val="646500"/>
                </a:gs>
              </a:gsLst>
              <a:lin ang="0" scaled="1"/>
            </a:gradFill>
            <a:ln w="12700" cap="rnd">
              <a:noFill/>
              <a:round/>
              <a:headEnd/>
              <a:tailEnd/>
            </a:ln>
          </p:spPr>
          <p:txBody>
            <a:bodyPr/>
            <a:lstStyle/>
            <a:p>
              <a:endParaRPr lang="en-US"/>
            </a:p>
          </p:txBody>
        </p:sp>
        <p:sp>
          <p:nvSpPr>
            <p:cNvPr id="19465" name="Freeform 15"/>
            <p:cNvSpPr>
              <a:spLocks/>
            </p:cNvSpPr>
            <p:nvPr/>
          </p:nvSpPr>
          <p:spPr bwMode="auto">
            <a:xfrm>
              <a:off x="2070" y="1067"/>
              <a:ext cx="167" cy="2006"/>
            </a:xfrm>
            <a:custGeom>
              <a:avLst/>
              <a:gdLst>
                <a:gd name="T0" fmla="*/ 41 w 167"/>
                <a:gd name="T1" fmla="*/ 200 h 2006"/>
                <a:gd name="T2" fmla="*/ 59 w 167"/>
                <a:gd name="T3" fmla="*/ 298 h 2006"/>
                <a:gd name="T4" fmla="*/ 75 w 167"/>
                <a:gd name="T5" fmla="*/ 400 h 2006"/>
                <a:gd name="T6" fmla="*/ 87 w 167"/>
                <a:gd name="T7" fmla="*/ 506 h 2006"/>
                <a:gd name="T8" fmla="*/ 97 w 167"/>
                <a:gd name="T9" fmla="*/ 618 h 2006"/>
                <a:gd name="T10" fmla="*/ 103 w 167"/>
                <a:gd name="T11" fmla="*/ 734 h 2006"/>
                <a:gd name="T12" fmla="*/ 107 w 167"/>
                <a:gd name="T13" fmla="*/ 843 h 2006"/>
                <a:gd name="T14" fmla="*/ 108 w 167"/>
                <a:gd name="T15" fmla="*/ 959 h 2006"/>
                <a:gd name="T16" fmla="*/ 105 w 167"/>
                <a:gd name="T17" fmla="*/ 1074 h 2006"/>
                <a:gd name="T18" fmla="*/ 100 w 167"/>
                <a:gd name="T19" fmla="*/ 1183 h 2006"/>
                <a:gd name="T20" fmla="*/ 93 w 167"/>
                <a:gd name="T21" fmla="*/ 1296 h 2006"/>
                <a:gd name="T22" fmla="*/ 82 w 167"/>
                <a:gd name="T23" fmla="*/ 1401 h 2006"/>
                <a:gd name="T24" fmla="*/ 68 w 167"/>
                <a:gd name="T25" fmla="*/ 1510 h 2006"/>
                <a:gd name="T26" fmla="*/ 52 w 167"/>
                <a:gd name="T27" fmla="*/ 1608 h 2006"/>
                <a:gd name="T28" fmla="*/ 34 w 167"/>
                <a:gd name="T29" fmla="*/ 1703 h 2006"/>
                <a:gd name="T30" fmla="*/ 11 w 167"/>
                <a:gd name="T31" fmla="*/ 1791 h 2006"/>
                <a:gd name="T32" fmla="*/ 36 w 167"/>
                <a:gd name="T33" fmla="*/ 2005 h 2006"/>
                <a:gd name="T34" fmla="*/ 64 w 167"/>
                <a:gd name="T35" fmla="*/ 1907 h 2006"/>
                <a:gd name="T36" fmla="*/ 89 w 167"/>
                <a:gd name="T37" fmla="*/ 1798 h 2006"/>
                <a:gd name="T38" fmla="*/ 110 w 167"/>
                <a:gd name="T39" fmla="*/ 1685 h 2006"/>
                <a:gd name="T40" fmla="*/ 128 w 167"/>
                <a:gd name="T41" fmla="*/ 1559 h 2006"/>
                <a:gd name="T42" fmla="*/ 141 w 167"/>
                <a:gd name="T43" fmla="*/ 1436 h 2006"/>
                <a:gd name="T44" fmla="*/ 153 w 167"/>
                <a:gd name="T45" fmla="*/ 1303 h 2006"/>
                <a:gd name="T46" fmla="*/ 161 w 167"/>
                <a:gd name="T47" fmla="*/ 1166 h 2006"/>
                <a:gd name="T48" fmla="*/ 165 w 167"/>
                <a:gd name="T49" fmla="*/ 1036 h 2006"/>
                <a:gd name="T50" fmla="*/ 165 w 167"/>
                <a:gd name="T51" fmla="*/ 895 h 2006"/>
                <a:gd name="T52" fmla="*/ 163 w 167"/>
                <a:gd name="T53" fmla="*/ 758 h 2006"/>
                <a:gd name="T54" fmla="*/ 157 w 167"/>
                <a:gd name="T55" fmla="*/ 625 h 2006"/>
                <a:gd name="T56" fmla="*/ 147 w 167"/>
                <a:gd name="T57" fmla="*/ 488 h 2006"/>
                <a:gd name="T58" fmla="*/ 134 w 167"/>
                <a:gd name="T59" fmla="*/ 358 h 2006"/>
                <a:gd name="T60" fmla="*/ 118 w 167"/>
                <a:gd name="T61" fmla="*/ 232 h 2006"/>
                <a:gd name="T62" fmla="*/ 97 w 167"/>
                <a:gd name="T63" fmla="*/ 112 h 2006"/>
                <a:gd name="T64" fmla="*/ 74 w 167"/>
                <a:gd name="T65" fmla="*/ 0 h 20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7"/>
                <a:gd name="T100" fmla="*/ 0 h 2006"/>
                <a:gd name="T101" fmla="*/ 167 w 167"/>
                <a:gd name="T102" fmla="*/ 2006 h 20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7" h="2006">
                  <a:moveTo>
                    <a:pt x="31" y="151"/>
                  </a:moveTo>
                  <a:lnTo>
                    <a:pt x="41" y="200"/>
                  </a:lnTo>
                  <a:lnTo>
                    <a:pt x="51" y="249"/>
                  </a:lnTo>
                  <a:lnTo>
                    <a:pt x="59" y="298"/>
                  </a:lnTo>
                  <a:lnTo>
                    <a:pt x="67" y="348"/>
                  </a:lnTo>
                  <a:lnTo>
                    <a:pt x="75" y="400"/>
                  </a:lnTo>
                  <a:lnTo>
                    <a:pt x="80" y="453"/>
                  </a:lnTo>
                  <a:lnTo>
                    <a:pt x="87" y="506"/>
                  </a:lnTo>
                  <a:lnTo>
                    <a:pt x="92" y="562"/>
                  </a:lnTo>
                  <a:lnTo>
                    <a:pt x="97" y="618"/>
                  </a:lnTo>
                  <a:lnTo>
                    <a:pt x="100" y="674"/>
                  </a:lnTo>
                  <a:lnTo>
                    <a:pt x="103" y="734"/>
                  </a:lnTo>
                  <a:lnTo>
                    <a:pt x="105" y="790"/>
                  </a:lnTo>
                  <a:lnTo>
                    <a:pt x="107" y="843"/>
                  </a:lnTo>
                  <a:lnTo>
                    <a:pt x="108" y="902"/>
                  </a:lnTo>
                  <a:lnTo>
                    <a:pt x="108" y="959"/>
                  </a:lnTo>
                  <a:lnTo>
                    <a:pt x="107" y="1015"/>
                  </a:lnTo>
                  <a:lnTo>
                    <a:pt x="105" y="1074"/>
                  </a:lnTo>
                  <a:lnTo>
                    <a:pt x="103" y="1131"/>
                  </a:lnTo>
                  <a:lnTo>
                    <a:pt x="100" y="1183"/>
                  </a:lnTo>
                  <a:lnTo>
                    <a:pt x="97" y="1243"/>
                  </a:lnTo>
                  <a:lnTo>
                    <a:pt x="93" y="1296"/>
                  </a:lnTo>
                  <a:lnTo>
                    <a:pt x="88" y="1348"/>
                  </a:lnTo>
                  <a:lnTo>
                    <a:pt x="82" y="1401"/>
                  </a:lnTo>
                  <a:lnTo>
                    <a:pt x="76" y="1457"/>
                  </a:lnTo>
                  <a:lnTo>
                    <a:pt x="68" y="1510"/>
                  </a:lnTo>
                  <a:lnTo>
                    <a:pt x="60" y="1559"/>
                  </a:lnTo>
                  <a:lnTo>
                    <a:pt x="52" y="1608"/>
                  </a:lnTo>
                  <a:lnTo>
                    <a:pt x="43" y="1657"/>
                  </a:lnTo>
                  <a:lnTo>
                    <a:pt x="34" y="1703"/>
                  </a:lnTo>
                  <a:lnTo>
                    <a:pt x="23" y="1745"/>
                  </a:lnTo>
                  <a:lnTo>
                    <a:pt x="11" y="1791"/>
                  </a:lnTo>
                  <a:lnTo>
                    <a:pt x="0" y="1833"/>
                  </a:lnTo>
                  <a:lnTo>
                    <a:pt x="36" y="2005"/>
                  </a:lnTo>
                  <a:lnTo>
                    <a:pt x="51" y="1956"/>
                  </a:lnTo>
                  <a:lnTo>
                    <a:pt x="64" y="1907"/>
                  </a:lnTo>
                  <a:lnTo>
                    <a:pt x="77" y="1854"/>
                  </a:lnTo>
                  <a:lnTo>
                    <a:pt x="89" y="1798"/>
                  </a:lnTo>
                  <a:lnTo>
                    <a:pt x="99" y="1745"/>
                  </a:lnTo>
                  <a:lnTo>
                    <a:pt x="110" y="1685"/>
                  </a:lnTo>
                  <a:lnTo>
                    <a:pt x="119" y="1622"/>
                  </a:lnTo>
                  <a:lnTo>
                    <a:pt x="128" y="1559"/>
                  </a:lnTo>
                  <a:lnTo>
                    <a:pt x="135" y="1499"/>
                  </a:lnTo>
                  <a:lnTo>
                    <a:pt x="141" y="1436"/>
                  </a:lnTo>
                  <a:lnTo>
                    <a:pt x="149" y="1366"/>
                  </a:lnTo>
                  <a:lnTo>
                    <a:pt x="153" y="1303"/>
                  </a:lnTo>
                  <a:lnTo>
                    <a:pt x="158" y="1236"/>
                  </a:lnTo>
                  <a:lnTo>
                    <a:pt x="161" y="1166"/>
                  </a:lnTo>
                  <a:lnTo>
                    <a:pt x="163" y="1099"/>
                  </a:lnTo>
                  <a:lnTo>
                    <a:pt x="165" y="1036"/>
                  </a:lnTo>
                  <a:lnTo>
                    <a:pt x="166" y="966"/>
                  </a:lnTo>
                  <a:lnTo>
                    <a:pt x="165" y="895"/>
                  </a:lnTo>
                  <a:lnTo>
                    <a:pt x="165" y="829"/>
                  </a:lnTo>
                  <a:lnTo>
                    <a:pt x="163" y="758"/>
                  </a:lnTo>
                  <a:lnTo>
                    <a:pt x="160" y="692"/>
                  </a:lnTo>
                  <a:lnTo>
                    <a:pt x="157" y="625"/>
                  </a:lnTo>
                  <a:lnTo>
                    <a:pt x="152" y="558"/>
                  </a:lnTo>
                  <a:lnTo>
                    <a:pt x="147" y="488"/>
                  </a:lnTo>
                  <a:lnTo>
                    <a:pt x="141" y="425"/>
                  </a:lnTo>
                  <a:lnTo>
                    <a:pt x="134" y="358"/>
                  </a:lnTo>
                  <a:lnTo>
                    <a:pt x="127" y="295"/>
                  </a:lnTo>
                  <a:lnTo>
                    <a:pt x="118" y="232"/>
                  </a:lnTo>
                  <a:lnTo>
                    <a:pt x="108" y="169"/>
                  </a:lnTo>
                  <a:lnTo>
                    <a:pt x="97" y="112"/>
                  </a:lnTo>
                  <a:lnTo>
                    <a:pt x="86" y="53"/>
                  </a:lnTo>
                  <a:lnTo>
                    <a:pt x="74" y="0"/>
                  </a:lnTo>
                  <a:lnTo>
                    <a:pt x="31" y="151"/>
                  </a:lnTo>
                </a:path>
              </a:pathLst>
            </a:custGeom>
            <a:gradFill rotWithShape="0">
              <a:gsLst>
                <a:gs pos="0">
                  <a:srgbClr val="FAFD00"/>
                </a:gs>
                <a:gs pos="100000">
                  <a:srgbClr val="646500"/>
                </a:gs>
              </a:gsLst>
              <a:lin ang="0" scaled="1"/>
            </a:gradFill>
            <a:ln w="12700" cap="rnd">
              <a:noFill/>
              <a:round/>
              <a:headEnd/>
              <a:tailEnd/>
            </a:ln>
          </p:spPr>
          <p:txBody>
            <a:bodyPr/>
            <a:lstStyle/>
            <a:p>
              <a:endParaRPr lang="en-US"/>
            </a:p>
          </p:txBody>
        </p:sp>
        <p:sp>
          <p:nvSpPr>
            <p:cNvPr id="19466" name="Freeform 16"/>
            <p:cNvSpPr>
              <a:spLocks/>
            </p:cNvSpPr>
            <p:nvPr/>
          </p:nvSpPr>
          <p:spPr bwMode="auto">
            <a:xfrm>
              <a:off x="1942" y="1203"/>
              <a:ext cx="149" cy="1742"/>
            </a:xfrm>
            <a:custGeom>
              <a:avLst/>
              <a:gdLst>
                <a:gd name="T0" fmla="*/ 35 w 149"/>
                <a:gd name="T1" fmla="*/ 193 h 1742"/>
                <a:gd name="T2" fmla="*/ 50 w 149"/>
                <a:gd name="T3" fmla="*/ 277 h 1742"/>
                <a:gd name="T4" fmla="*/ 63 w 149"/>
                <a:gd name="T5" fmla="*/ 362 h 1742"/>
                <a:gd name="T6" fmla="*/ 74 w 149"/>
                <a:gd name="T7" fmla="*/ 453 h 1742"/>
                <a:gd name="T8" fmla="*/ 81 w 149"/>
                <a:gd name="T9" fmla="*/ 544 h 1742"/>
                <a:gd name="T10" fmla="*/ 87 w 149"/>
                <a:gd name="T11" fmla="*/ 639 h 1742"/>
                <a:gd name="T12" fmla="*/ 90 w 149"/>
                <a:gd name="T13" fmla="*/ 734 h 1742"/>
                <a:gd name="T14" fmla="*/ 91 w 149"/>
                <a:gd name="T15" fmla="*/ 828 h 1742"/>
                <a:gd name="T16" fmla="*/ 89 w 149"/>
                <a:gd name="T17" fmla="*/ 927 h 1742"/>
                <a:gd name="T18" fmla="*/ 84 w 149"/>
                <a:gd name="T19" fmla="*/ 1021 h 1742"/>
                <a:gd name="T20" fmla="*/ 78 w 149"/>
                <a:gd name="T21" fmla="*/ 1113 h 1742"/>
                <a:gd name="T22" fmla="*/ 69 w 149"/>
                <a:gd name="T23" fmla="*/ 1207 h 1742"/>
                <a:gd name="T24" fmla="*/ 58 w 149"/>
                <a:gd name="T25" fmla="*/ 1292 h 1742"/>
                <a:gd name="T26" fmla="*/ 44 w 149"/>
                <a:gd name="T27" fmla="*/ 1376 h 1742"/>
                <a:gd name="T28" fmla="*/ 28 w 149"/>
                <a:gd name="T29" fmla="*/ 1453 h 1742"/>
                <a:gd name="T30" fmla="*/ 9 w 149"/>
                <a:gd name="T31" fmla="*/ 1530 h 1742"/>
                <a:gd name="T32" fmla="*/ 37 w 149"/>
                <a:gd name="T33" fmla="*/ 1741 h 1742"/>
                <a:gd name="T34" fmla="*/ 61 w 149"/>
                <a:gd name="T35" fmla="*/ 1657 h 1742"/>
                <a:gd name="T36" fmla="*/ 82 w 149"/>
                <a:gd name="T37" fmla="*/ 1558 h 1742"/>
                <a:gd name="T38" fmla="*/ 100 w 149"/>
                <a:gd name="T39" fmla="*/ 1460 h 1742"/>
                <a:gd name="T40" fmla="*/ 115 w 149"/>
                <a:gd name="T41" fmla="*/ 1355 h 1742"/>
                <a:gd name="T42" fmla="*/ 128 w 149"/>
                <a:gd name="T43" fmla="*/ 1243 h 1742"/>
                <a:gd name="T44" fmla="*/ 137 w 149"/>
                <a:gd name="T45" fmla="*/ 1130 h 1742"/>
                <a:gd name="T46" fmla="*/ 143 w 149"/>
                <a:gd name="T47" fmla="*/ 1014 h 1742"/>
                <a:gd name="T48" fmla="*/ 147 w 149"/>
                <a:gd name="T49" fmla="*/ 895 h 1742"/>
                <a:gd name="T50" fmla="*/ 148 w 149"/>
                <a:gd name="T51" fmla="*/ 776 h 1742"/>
                <a:gd name="T52" fmla="*/ 146 w 149"/>
                <a:gd name="T53" fmla="*/ 660 h 1742"/>
                <a:gd name="T54" fmla="*/ 141 w 149"/>
                <a:gd name="T55" fmla="*/ 541 h 1742"/>
                <a:gd name="T56" fmla="*/ 132 w 149"/>
                <a:gd name="T57" fmla="*/ 425 h 1742"/>
                <a:gd name="T58" fmla="*/ 121 w 149"/>
                <a:gd name="T59" fmla="*/ 312 h 1742"/>
                <a:gd name="T60" fmla="*/ 107 w 149"/>
                <a:gd name="T61" fmla="*/ 204 h 1742"/>
                <a:gd name="T62" fmla="*/ 89 w 149"/>
                <a:gd name="T63" fmla="*/ 95 h 1742"/>
                <a:gd name="T64" fmla="*/ 69 w 149"/>
                <a:gd name="T65" fmla="*/ 0 h 17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9"/>
                <a:gd name="T100" fmla="*/ 0 h 1742"/>
                <a:gd name="T101" fmla="*/ 149 w 149"/>
                <a:gd name="T102" fmla="*/ 1742 h 17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9" h="1742">
                  <a:moveTo>
                    <a:pt x="25" y="151"/>
                  </a:moveTo>
                  <a:lnTo>
                    <a:pt x="35" y="193"/>
                  </a:lnTo>
                  <a:lnTo>
                    <a:pt x="42" y="232"/>
                  </a:lnTo>
                  <a:lnTo>
                    <a:pt x="50" y="277"/>
                  </a:lnTo>
                  <a:lnTo>
                    <a:pt x="56" y="319"/>
                  </a:lnTo>
                  <a:lnTo>
                    <a:pt x="63" y="362"/>
                  </a:lnTo>
                  <a:lnTo>
                    <a:pt x="68" y="407"/>
                  </a:lnTo>
                  <a:lnTo>
                    <a:pt x="74" y="453"/>
                  </a:lnTo>
                  <a:lnTo>
                    <a:pt x="77" y="498"/>
                  </a:lnTo>
                  <a:lnTo>
                    <a:pt x="81" y="544"/>
                  </a:lnTo>
                  <a:lnTo>
                    <a:pt x="84" y="593"/>
                  </a:lnTo>
                  <a:lnTo>
                    <a:pt x="87" y="639"/>
                  </a:lnTo>
                  <a:lnTo>
                    <a:pt x="89" y="684"/>
                  </a:lnTo>
                  <a:lnTo>
                    <a:pt x="90" y="734"/>
                  </a:lnTo>
                  <a:lnTo>
                    <a:pt x="91" y="783"/>
                  </a:lnTo>
                  <a:lnTo>
                    <a:pt x="91" y="828"/>
                  </a:lnTo>
                  <a:lnTo>
                    <a:pt x="90" y="878"/>
                  </a:lnTo>
                  <a:lnTo>
                    <a:pt x="89" y="927"/>
                  </a:lnTo>
                  <a:lnTo>
                    <a:pt x="87" y="972"/>
                  </a:lnTo>
                  <a:lnTo>
                    <a:pt x="84" y="1021"/>
                  </a:lnTo>
                  <a:lnTo>
                    <a:pt x="82" y="1067"/>
                  </a:lnTo>
                  <a:lnTo>
                    <a:pt x="78" y="1113"/>
                  </a:lnTo>
                  <a:lnTo>
                    <a:pt x="74" y="1158"/>
                  </a:lnTo>
                  <a:lnTo>
                    <a:pt x="69" y="1207"/>
                  </a:lnTo>
                  <a:lnTo>
                    <a:pt x="64" y="1250"/>
                  </a:lnTo>
                  <a:lnTo>
                    <a:pt x="58" y="1292"/>
                  </a:lnTo>
                  <a:lnTo>
                    <a:pt x="51" y="1334"/>
                  </a:lnTo>
                  <a:lnTo>
                    <a:pt x="44" y="1376"/>
                  </a:lnTo>
                  <a:lnTo>
                    <a:pt x="36" y="1418"/>
                  </a:lnTo>
                  <a:lnTo>
                    <a:pt x="28" y="1453"/>
                  </a:lnTo>
                  <a:lnTo>
                    <a:pt x="19" y="1495"/>
                  </a:lnTo>
                  <a:lnTo>
                    <a:pt x="9" y="1530"/>
                  </a:lnTo>
                  <a:lnTo>
                    <a:pt x="0" y="1565"/>
                  </a:lnTo>
                  <a:lnTo>
                    <a:pt x="37" y="1741"/>
                  </a:lnTo>
                  <a:lnTo>
                    <a:pt x="49" y="1699"/>
                  </a:lnTo>
                  <a:lnTo>
                    <a:pt x="61" y="1657"/>
                  </a:lnTo>
                  <a:lnTo>
                    <a:pt x="72" y="1608"/>
                  </a:lnTo>
                  <a:lnTo>
                    <a:pt x="82" y="1558"/>
                  </a:lnTo>
                  <a:lnTo>
                    <a:pt x="91" y="1509"/>
                  </a:lnTo>
                  <a:lnTo>
                    <a:pt x="100" y="1460"/>
                  </a:lnTo>
                  <a:lnTo>
                    <a:pt x="108" y="1408"/>
                  </a:lnTo>
                  <a:lnTo>
                    <a:pt x="115" y="1355"/>
                  </a:lnTo>
                  <a:lnTo>
                    <a:pt x="122" y="1299"/>
                  </a:lnTo>
                  <a:lnTo>
                    <a:pt x="128" y="1243"/>
                  </a:lnTo>
                  <a:lnTo>
                    <a:pt x="133" y="1186"/>
                  </a:lnTo>
                  <a:lnTo>
                    <a:pt x="137" y="1130"/>
                  </a:lnTo>
                  <a:lnTo>
                    <a:pt x="141" y="1067"/>
                  </a:lnTo>
                  <a:lnTo>
                    <a:pt x="143" y="1014"/>
                  </a:lnTo>
                  <a:lnTo>
                    <a:pt x="146" y="951"/>
                  </a:lnTo>
                  <a:lnTo>
                    <a:pt x="147" y="895"/>
                  </a:lnTo>
                  <a:lnTo>
                    <a:pt x="148" y="835"/>
                  </a:lnTo>
                  <a:lnTo>
                    <a:pt x="148" y="776"/>
                  </a:lnTo>
                  <a:lnTo>
                    <a:pt x="147" y="716"/>
                  </a:lnTo>
                  <a:lnTo>
                    <a:pt x="146" y="660"/>
                  </a:lnTo>
                  <a:lnTo>
                    <a:pt x="143" y="593"/>
                  </a:lnTo>
                  <a:lnTo>
                    <a:pt x="141" y="541"/>
                  </a:lnTo>
                  <a:lnTo>
                    <a:pt x="137" y="481"/>
                  </a:lnTo>
                  <a:lnTo>
                    <a:pt x="132" y="425"/>
                  </a:lnTo>
                  <a:lnTo>
                    <a:pt x="127" y="365"/>
                  </a:lnTo>
                  <a:lnTo>
                    <a:pt x="121" y="312"/>
                  </a:lnTo>
                  <a:lnTo>
                    <a:pt x="114" y="256"/>
                  </a:lnTo>
                  <a:lnTo>
                    <a:pt x="107" y="204"/>
                  </a:lnTo>
                  <a:lnTo>
                    <a:pt x="98" y="147"/>
                  </a:lnTo>
                  <a:lnTo>
                    <a:pt x="89" y="95"/>
                  </a:lnTo>
                  <a:lnTo>
                    <a:pt x="79" y="46"/>
                  </a:lnTo>
                  <a:lnTo>
                    <a:pt x="69" y="0"/>
                  </a:lnTo>
                  <a:lnTo>
                    <a:pt x="25" y="151"/>
                  </a:lnTo>
                </a:path>
              </a:pathLst>
            </a:custGeom>
            <a:gradFill rotWithShape="0">
              <a:gsLst>
                <a:gs pos="0">
                  <a:srgbClr val="FAFD00"/>
                </a:gs>
                <a:gs pos="100000">
                  <a:srgbClr val="646500"/>
                </a:gs>
              </a:gsLst>
              <a:lin ang="0" scaled="1"/>
            </a:gradFill>
            <a:ln w="12700" cap="rnd">
              <a:noFill/>
              <a:round/>
              <a:headEnd/>
              <a:tailEnd/>
            </a:ln>
          </p:spPr>
          <p:txBody>
            <a:bodyPr/>
            <a:lstStyle/>
            <a:p>
              <a:endParaRPr lang="en-US"/>
            </a:p>
          </p:txBody>
        </p:sp>
        <p:sp>
          <p:nvSpPr>
            <p:cNvPr id="19467" name="Freeform 17"/>
            <p:cNvSpPr>
              <a:spLocks/>
            </p:cNvSpPr>
            <p:nvPr/>
          </p:nvSpPr>
          <p:spPr bwMode="auto">
            <a:xfrm>
              <a:off x="1813" y="1331"/>
              <a:ext cx="132" cy="1474"/>
            </a:xfrm>
            <a:custGeom>
              <a:avLst/>
              <a:gdLst>
                <a:gd name="T0" fmla="*/ 22 w 132"/>
                <a:gd name="T1" fmla="*/ 154 h 1474"/>
                <a:gd name="T2" fmla="*/ 34 w 132"/>
                <a:gd name="T3" fmla="*/ 221 h 1474"/>
                <a:gd name="T4" fmla="*/ 46 w 132"/>
                <a:gd name="T5" fmla="*/ 288 h 1474"/>
                <a:gd name="T6" fmla="*/ 56 w 132"/>
                <a:gd name="T7" fmla="*/ 361 h 1474"/>
                <a:gd name="T8" fmla="*/ 63 w 132"/>
                <a:gd name="T9" fmla="*/ 435 h 1474"/>
                <a:gd name="T10" fmla="*/ 69 w 132"/>
                <a:gd name="T11" fmla="*/ 509 h 1474"/>
                <a:gd name="T12" fmla="*/ 71 w 132"/>
                <a:gd name="T13" fmla="*/ 589 h 1474"/>
                <a:gd name="T14" fmla="*/ 74 w 132"/>
                <a:gd name="T15" fmla="*/ 666 h 1474"/>
                <a:gd name="T16" fmla="*/ 73 w 132"/>
                <a:gd name="T17" fmla="*/ 744 h 1474"/>
                <a:gd name="T18" fmla="*/ 70 w 132"/>
                <a:gd name="T19" fmla="*/ 821 h 1474"/>
                <a:gd name="T20" fmla="*/ 67 w 132"/>
                <a:gd name="T21" fmla="*/ 898 h 1474"/>
                <a:gd name="T22" fmla="*/ 60 w 132"/>
                <a:gd name="T23" fmla="*/ 971 h 1474"/>
                <a:gd name="T24" fmla="*/ 52 w 132"/>
                <a:gd name="T25" fmla="*/ 1045 h 1474"/>
                <a:gd name="T26" fmla="*/ 42 w 132"/>
                <a:gd name="T27" fmla="*/ 1112 h 1474"/>
                <a:gd name="T28" fmla="*/ 31 w 132"/>
                <a:gd name="T29" fmla="*/ 1178 h 1474"/>
                <a:gd name="T30" fmla="*/ 16 w 132"/>
                <a:gd name="T31" fmla="*/ 1242 h 1474"/>
                <a:gd name="T32" fmla="*/ 0 w 132"/>
                <a:gd name="T33" fmla="*/ 1301 h 1474"/>
                <a:gd name="T34" fmla="*/ 38 w 132"/>
                <a:gd name="T35" fmla="*/ 1473 h 1474"/>
                <a:gd name="T36" fmla="*/ 57 w 132"/>
                <a:gd name="T37" fmla="*/ 1403 h 1474"/>
                <a:gd name="T38" fmla="*/ 75 w 132"/>
                <a:gd name="T39" fmla="*/ 1322 h 1474"/>
                <a:gd name="T40" fmla="*/ 91 w 132"/>
                <a:gd name="T41" fmla="*/ 1238 h 1474"/>
                <a:gd name="T42" fmla="*/ 104 w 132"/>
                <a:gd name="T43" fmla="*/ 1147 h 1474"/>
                <a:gd name="T44" fmla="*/ 114 w 132"/>
                <a:gd name="T45" fmla="*/ 1056 h 1474"/>
                <a:gd name="T46" fmla="*/ 122 w 132"/>
                <a:gd name="T47" fmla="*/ 961 h 1474"/>
                <a:gd name="T48" fmla="*/ 128 w 132"/>
                <a:gd name="T49" fmla="*/ 859 h 1474"/>
                <a:gd name="T50" fmla="*/ 131 w 132"/>
                <a:gd name="T51" fmla="*/ 761 h 1474"/>
                <a:gd name="T52" fmla="*/ 131 w 132"/>
                <a:gd name="T53" fmla="*/ 659 h 1474"/>
                <a:gd name="T54" fmla="*/ 129 w 132"/>
                <a:gd name="T55" fmla="*/ 561 h 1474"/>
                <a:gd name="T56" fmla="*/ 125 w 132"/>
                <a:gd name="T57" fmla="*/ 459 h 1474"/>
                <a:gd name="T58" fmla="*/ 117 w 132"/>
                <a:gd name="T59" fmla="*/ 361 h 1474"/>
                <a:gd name="T60" fmla="*/ 108 w 132"/>
                <a:gd name="T61" fmla="*/ 267 h 1474"/>
                <a:gd name="T62" fmla="*/ 97 w 132"/>
                <a:gd name="T63" fmla="*/ 172 h 1474"/>
                <a:gd name="T64" fmla="*/ 81 w 132"/>
                <a:gd name="T65" fmla="*/ 84 h 1474"/>
                <a:gd name="T66" fmla="*/ 64 w 132"/>
                <a:gd name="T67" fmla="*/ 0 h 1474"/>
                <a:gd name="T68" fmla="*/ 22 w 132"/>
                <a:gd name="T69" fmla="*/ 154 h 14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2"/>
                <a:gd name="T106" fmla="*/ 0 h 1474"/>
                <a:gd name="T107" fmla="*/ 132 w 132"/>
                <a:gd name="T108" fmla="*/ 1474 h 14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2" h="1474">
                  <a:moveTo>
                    <a:pt x="22" y="154"/>
                  </a:moveTo>
                  <a:lnTo>
                    <a:pt x="34" y="221"/>
                  </a:lnTo>
                  <a:lnTo>
                    <a:pt x="46" y="288"/>
                  </a:lnTo>
                  <a:lnTo>
                    <a:pt x="56" y="361"/>
                  </a:lnTo>
                  <a:lnTo>
                    <a:pt x="63" y="435"/>
                  </a:lnTo>
                  <a:lnTo>
                    <a:pt x="69" y="509"/>
                  </a:lnTo>
                  <a:lnTo>
                    <a:pt x="71" y="589"/>
                  </a:lnTo>
                  <a:lnTo>
                    <a:pt x="74" y="666"/>
                  </a:lnTo>
                  <a:lnTo>
                    <a:pt x="73" y="744"/>
                  </a:lnTo>
                  <a:lnTo>
                    <a:pt x="70" y="821"/>
                  </a:lnTo>
                  <a:lnTo>
                    <a:pt x="67" y="898"/>
                  </a:lnTo>
                  <a:lnTo>
                    <a:pt x="60" y="971"/>
                  </a:lnTo>
                  <a:lnTo>
                    <a:pt x="52" y="1045"/>
                  </a:lnTo>
                  <a:lnTo>
                    <a:pt x="42" y="1112"/>
                  </a:lnTo>
                  <a:lnTo>
                    <a:pt x="31" y="1178"/>
                  </a:lnTo>
                  <a:lnTo>
                    <a:pt x="16" y="1242"/>
                  </a:lnTo>
                  <a:lnTo>
                    <a:pt x="0" y="1301"/>
                  </a:lnTo>
                  <a:lnTo>
                    <a:pt x="38" y="1473"/>
                  </a:lnTo>
                  <a:lnTo>
                    <a:pt x="57" y="1403"/>
                  </a:lnTo>
                  <a:lnTo>
                    <a:pt x="75" y="1322"/>
                  </a:lnTo>
                  <a:lnTo>
                    <a:pt x="91" y="1238"/>
                  </a:lnTo>
                  <a:lnTo>
                    <a:pt x="104" y="1147"/>
                  </a:lnTo>
                  <a:lnTo>
                    <a:pt x="114" y="1056"/>
                  </a:lnTo>
                  <a:lnTo>
                    <a:pt x="122" y="961"/>
                  </a:lnTo>
                  <a:lnTo>
                    <a:pt x="128" y="859"/>
                  </a:lnTo>
                  <a:lnTo>
                    <a:pt x="131" y="761"/>
                  </a:lnTo>
                  <a:lnTo>
                    <a:pt x="131" y="659"/>
                  </a:lnTo>
                  <a:lnTo>
                    <a:pt x="129" y="561"/>
                  </a:lnTo>
                  <a:lnTo>
                    <a:pt x="125" y="459"/>
                  </a:lnTo>
                  <a:lnTo>
                    <a:pt x="117" y="361"/>
                  </a:lnTo>
                  <a:lnTo>
                    <a:pt x="108" y="267"/>
                  </a:lnTo>
                  <a:lnTo>
                    <a:pt x="97" y="172"/>
                  </a:lnTo>
                  <a:lnTo>
                    <a:pt x="81" y="84"/>
                  </a:lnTo>
                  <a:lnTo>
                    <a:pt x="64" y="0"/>
                  </a:lnTo>
                  <a:lnTo>
                    <a:pt x="22" y="154"/>
                  </a:lnTo>
                </a:path>
              </a:pathLst>
            </a:custGeom>
            <a:gradFill rotWithShape="0">
              <a:gsLst>
                <a:gs pos="0">
                  <a:srgbClr val="FAFD00"/>
                </a:gs>
                <a:gs pos="100000">
                  <a:srgbClr val="646500"/>
                </a:gs>
              </a:gsLst>
              <a:lin ang="0" scaled="1"/>
            </a:gradFill>
            <a:ln w="12700" cap="rnd">
              <a:noFill/>
              <a:round/>
              <a:headEnd/>
              <a:tailEnd/>
            </a:ln>
          </p:spPr>
          <p:txBody>
            <a:bodyPr/>
            <a:lstStyle/>
            <a:p>
              <a:endParaRPr lang="en-US"/>
            </a:p>
          </p:txBody>
        </p:sp>
        <p:sp>
          <p:nvSpPr>
            <p:cNvPr id="19468" name="Freeform 18"/>
            <p:cNvSpPr>
              <a:spLocks/>
            </p:cNvSpPr>
            <p:nvPr/>
          </p:nvSpPr>
          <p:spPr bwMode="auto">
            <a:xfrm>
              <a:off x="1686" y="1467"/>
              <a:ext cx="114" cy="1206"/>
            </a:xfrm>
            <a:custGeom>
              <a:avLst/>
              <a:gdLst>
                <a:gd name="T0" fmla="*/ 15 w 114"/>
                <a:gd name="T1" fmla="*/ 157 h 1206"/>
                <a:gd name="T2" fmla="*/ 26 w 114"/>
                <a:gd name="T3" fmla="*/ 206 h 1206"/>
                <a:gd name="T4" fmla="*/ 34 w 114"/>
                <a:gd name="T5" fmla="*/ 258 h 1206"/>
                <a:gd name="T6" fmla="*/ 41 w 114"/>
                <a:gd name="T7" fmla="*/ 314 h 1206"/>
                <a:gd name="T8" fmla="*/ 48 w 114"/>
                <a:gd name="T9" fmla="*/ 370 h 1206"/>
                <a:gd name="T10" fmla="*/ 51 w 114"/>
                <a:gd name="T11" fmla="*/ 426 h 1206"/>
                <a:gd name="T12" fmla="*/ 54 w 114"/>
                <a:gd name="T13" fmla="*/ 485 h 1206"/>
                <a:gd name="T14" fmla="*/ 55 w 114"/>
                <a:gd name="T15" fmla="*/ 545 h 1206"/>
                <a:gd name="T16" fmla="*/ 55 w 114"/>
                <a:gd name="T17" fmla="*/ 604 h 1206"/>
                <a:gd name="T18" fmla="*/ 53 w 114"/>
                <a:gd name="T19" fmla="*/ 664 h 1206"/>
                <a:gd name="T20" fmla="*/ 49 w 114"/>
                <a:gd name="T21" fmla="*/ 723 h 1206"/>
                <a:gd name="T22" fmla="*/ 45 w 114"/>
                <a:gd name="T23" fmla="*/ 779 h 1206"/>
                <a:gd name="T24" fmla="*/ 39 w 114"/>
                <a:gd name="T25" fmla="*/ 835 h 1206"/>
                <a:gd name="T26" fmla="*/ 31 w 114"/>
                <a:gd name="T27" fmla="*/ 887 h 1206"/>
                <a:gd name="T28" fmla="*/ 22 w 114"/>
                <a:gd name="T29" fmla="*/ 936 h 1206"/>
                <a:gd name="T30" fmla="*/ 12 w 114"/>
                <a:gd name="T31" fmla="*/ 985 h 1206"/>
                <a:gd name="T32" fmla="*/ 0 w 114"/>
                <a:gd name="T33" fmla="*/ 1030 h 1206"/>
                <a:gd name="T34" fmla="*/ 36 w 114"/>
                <a:gd name="T35" fmla="*/ 1205 h 1206"/>
                <a:gd name="T36" fmla="*/ 52 w 114"/>
                <a:gd name="T37" fmla="*/ 1146 h 1206"/>
                <a:gd name="T38" fmla="*/ 66 w 114"/>
                <a:gd name="T39" fmla="*/ 1079 h 1206"/>
                <a:gd name="T40" fmla="*/ 80 w 114"/>
                <a:gd name="T41" fmla="*/ 1009 h 1206"/>
                <a:gd name="T42" fmla="*/ 90 w 114"/>
                <a:gd name="T43" fmla="*/ 936 h 1206"/>
                <a:gd name="T44" fmla="*/ 99 w 114"/>
                <a:gd name="T45" fmla="*/ 863 h 1206"/>
                <a:gd name="T46" fmla="*/ 105 w 114"/>
                <a:gd name="T47" fmla="*/ 786 h 1206"/>
                <a:gd name="T48" fmla="*/ 109 w 114"/>
                <a:gd name="T49" fmla="*/ 706 h 1206"/>
                <a:gd name="T50" fmla="*/ 112 w 114"/>
                <a:gd name="T51" fmla="*/ 622 h 1206"/>
                <a:gd name="T52" fmla="*/ 113 w 114"/>
                <a:gd name="T53" fmla="*/ 538 h 1206"/>
                <a:gd name="T54" fmla="*/ 110 w 114"/>
                <a:gd name="T55" fmla="*/ 458 h 1206"/>
                <a:gd name="T56" fmla="*/ 107 w 114"/>
                <a:gd name="T57" fmla="*/ 377 h 1206"/>
                <a:gd name="T58" fmla="*/ 101 w 114"/>
                <a:gd name="T59" fmla="*/ 293 h 1206"/>
                <a:gd name="T60" fmla="*/ 93 w 114"/>
                <a:gd name="T61" fmla="*/ 220 h 1206"/>
                <a:gd name="T62" fmla="*/ 84 w 114"/>
                <a:gd name="T63" fmla="*/ 143 h 1206"/>
                <a:gd name="T64" fmla="*/ 72 w 114"/>
                <a:gd name="T65" fmla="*/ 70 h 1206"/>
                <a:gd name="T66" fmla="*/ 57 w 114"/>
                <a:gd name="T67" fmla="*/ 0 h 1206"/>
                <a:gd name="T68" fmla="*/ 15 w 114"/>
                <a:gd name="T69" fmla="*/ 157 h 1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1206"/>
                <a:gd name="T107" fmla="*/ 114 w 114"/>
                <a:gd name="T108" fmla="*/ 1206 h 12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1206">
                  <a:moveTo>
                    <a:pt x="15" y="157"/>
                  </a:moveTo>
                  <a:lnTo>
                    <a:pt x="26" y="206"/>
                  </a:lnTo>
                  <a:lnTo>
                    <a:pt x="34" y="258"/>
                  </a:lnTo>
                  <a:lnTo>
                    <a:pt x="41" y="314"/>
                  </a:lnTo>
                  <a:lnTo>
                    <a:pt x="48" y="370"/>
                  </a:lnTo>
                  <a:lnTo>
                    <a:pt x="51" y="426"/>
                  </a:lnTo>
                  <a:lnTo>
                    <a:pt x="54" y="485"/>
                  </a:lnTo>
                  <a:lnTo>
                    <a:pt x="55" y="545"/>
                  </a:lnTo>
                  <a:lnTo>
                    <a:pt x="55" y="604"/>
                  </a:lnTo>
                  <a:lnTo>
                    <a:pt x="53" y="664"/>
                  </a:lnTo>
                  <a:lnTo>
                    <a:pt x="49" y="723"/>
                  </a:lnTo>
                  <a:lnTo>
                    <a:pt x="45" y="779"/>
                  </a:lnTo>
                  <a:lnTo>
                    <a:pt x="39" y="835"/>
                  </a:lnTo>
                  <a:lnTo>
                    <a:pt x="31" y="887"/>
                  </a:lnTo>
                  <a:lnTo>
                    <a:pt x="22" y="936"/>
                  </a:lnTo>
                  <a:lnTo>
                    <a:pt x="12" y="985"/>
                  </a:lnTo>
                  <a:lnTo>
                    <a:pt x="0" y="1030"/>
                  </a:lnTo>
                  <a:lnTo>
                    <a:pt x="36" y="1205"/>
                  </a:lnTo>
                  <a:lnTo>
                    <a:pt x="52" y="1146"/>
                  </a:lnTo>
                  <a:lnTo>
                    <a:pt x="66" y="1079"/>
                  </a:lnTo>
                  <a:lnTo>
                    <a:pt x="80" y="1009"/>
                  </a:lnTo>
                  <a:lnTo>
                    <a:pt x="90" y="936"/>
                  </a:lnTo>
                  <a:lnTo>
                    <a:pt x="99" y="863"/>
                  </a:lnTo>
                  <a:lnTo>
                    <a:pt x="105" y="786"/>
                  </a:lnTo>
                  <a:lnTo>
                    <a:pt x="109" y="706"/>
                  </a:lnTo>
                  <a:lnTo>
                    <a:pt x="112" y="622"/>
                  </a:lnTo>
                  <a:lnTo>
                    <a:pt x="113" y="538"/>
                  </a:lnTo>
                  <a:lnTo>
                    <a:pt x="110" y="458"/>
                  </a:lnTo>
                  <a:lnTo>
                    <a:pt x="107" y="377"/>
                  </a:lnTo>
                  <a:lnTo>
                    <a:pt x="101" y="293"/>
                  </a:lnTo>
                  <a:lnTo>
                    <a:pt x="93" y="220"/>
                  </a:lnTo>
                  <a:lnTo>
                    <a:pt x="84" y="143"/>
                  </a:lnTo>
                  <a:lnTo>
                    <a:pt x="72" y="70"/>
                  </a:lnTo>
                  <a:lnTo>
                    <a:pt x="57" y="0"/>
                  </a:lnTo>
                  <a:lnTo>
                    <a:pt x="15" y="157"/>
                  </a:lnTo>
                </a:path>
              </a:pathLst>
            </a:custGeom>
            <a:gradFill rotWithShape="0">
              <a:gsLst>
                <a:gs pos="0">
                  <a:srgbClr val="FAFD00"/>
                </a:gs>
                <a:gs pos="100000">
                  <a:srgbClr val="646500"/>
                </a:gs>
              </a:gsLst>
              <a:lin ang="0" scaled="1"/>
            </a:gradFill>
            <a:ln w="12700" cap="rnd">
              <a:noFill/>
              <a:round/>
              <a:headEnd/>
              <a:tailEnd/>
            </a:ln>
          </p:spPr>
          <p:txBody>
            <a:bodyPr/>
            <a:lstStyle/>
            <a:p>
              <a:endParaRPr lang="en-US"/>
            </a:p>
          </p:txBody>
        </p:sp>
        <p:sp>
          <p:nvSpPr>
            <p:cNvPr id="19469" name="Freeform 19"/>
            <p:cNvSpPr>
              <a:spLocks/>
            </p:cNvSpPr>
            <p:nvPr/>
          </p:nvSpPr>
          <p:spPr bwMode="auto">
            <a:xfrm>
              <a:off x="1556" y="1604"/>
              <a:ext cx="97" cy="928"/>
            </a:xfrm>
            <a:custGeom>
              <a:avLst/>
              <a:gdLst>
                <a:gd name="T0" fmla="*/ 12 w 97"/>
                <a:gd name="T1" fmla="*/ 149 h 928"/>
                <a:gd name="T2" fmla="*/ 19 w 97"/>
                <a:gd name="T3" fmla="*/ 183 h 928"/>
                <a:gd name="T4" fmla="*/ 25 w 97"/>
                <a:gd name="T5" fmla="*/ 221 h 928"/>
                <a:gd name="T6" fmla="*/ 30 w 97"/>
                <a:gd name="T7" fmla="*/ 259 h 928"/>
                <a:gd name="T8" fmla="*/ 34 w 97"/>
                <a:gd name="T9" fmla="*/ 297 h 928"/>
                <a:gd name="T10" fmla="*/ 37 w 97"/>
                <a:gd name="T11" fmla="*/ 339 h 928"/>
                <a:gd name="T12" fmla="*/ 39 w 97"/>
                <a:gd name="T13" fmla="*/ 377 h 928"/>
                <a:gd name="T14" fmla="*/ 39 w 97"/>
                <a:gd name="T15" fmla="*/ 422 h 928"/>
                <a:gd name="T16" fmla="*/ 39 w 97"/>
                <a:gd name="T17" fmla="*/ 464 h 928"/>
                <a:gd name="T18" fmla="*/ 38 w 97"/>
                <a:gd name="T19" fmla="*/ 502 h 928"/>
                <a:gd name="T20" fmla="*/ 35 w 97"/>
                <a:gd name="T21" fmla="*/ 543 h 928"/>
                <a:gd name="T22" fmla="*/ 32 w 97"/>
                <a:gd name="T23" fmla="*/ 581 h 928"/>
                <a:gd name="T24" fmla="*/ 28 w 97"/>
                <a:gd name="T25" fmla="*/ 623 h 928"/>
                <a:gd name="T26" fmla="*/ 22 w 97"/>
                <a:gd name="T27" fmla="*/ 657 h 928"/>
                <a:gd name="T28" fmla="*/ 16 w 97"/>
                <a:gd name="T29" fmla="*/ 692 h 928"/>
                <a:gd name="T30" fmla="*/ 8 w 97"/>
                <a:gd name="T31" fmla="*/ 726 h 928"/>
                <a:gd name="T32" fmla="*/ 0 w 97"/>
                <a:gd name="T33" fmla="*/ 758 h 928"/>
                <a:gd name="T34" fmla="*/ 37 w 97"/>
                <a:gd name="T35" fmla="*/ 927 h 928"/>
                <a:gd name="T36" fmla="*/ 49 w 97"/>
                <a:gd name="T37" fmla="*/ 885 h 928"/>
                <a:gd name="T38" fmla="*/ 60 w 97"/>
                <a:gd name="T39" fmla="*/ 834 h 928"/>
                <a:gd name="T40" fmla="*/ 71 w 97"/>
                <a:gd name="T41" fmla="*/ 778 h 928"/>
                <a:gd name="T42" fmla="*/ 79 w 97"/>
                <a:gd name="T43" fmla="*/ 723 h 928"/>
                <a:gd name="T44" fmla="*/ 86 w 97"/>
                <a:gd name="T45" fmla="*/ 664 h 928"/>
                <a:gd name="T46" fmla="*/ 91 w 97"/>
                <a:gd name="T47" fmla="*/ 602 h 928"/>
                <a:gd name="T48" fmla="*/ 93 w 97"/>
                <a:gd name="T49" fmla="*/ 543 h 928"/>
                <a:gd name="T50" fmla="*/ 96 w 97"/>
                <a:gd name="T51" fmla="*/ 477 h 928"/>
                <a:gd name="T52" fmla="*/ 96 w 97"/>
                <a:gd name="T53" fmla="*/ 412 h 928"/>
                <a:gd name="T54" fmla="*/ 95 w 97"/>
                <a:gd name="T55" fmla="*/ 353 h 928"/>
                <a:gd name="T56" fmla="*/ 92 w 97"/>
                <a:gd name="T57" fmla="*/ 291 h 928"/>
                <a:gd name="T58" fmla="*/ 88 w 97"/>
                <a:gd name="T59" fmla="*/ 225 h 928"/>
                <a:gd name="T60" fmla="*/ 82 w 97"/>
                <a:gd name="T61" fmla="*/ 166 h 928"/>
                <a:gd name="T62" fmla="*/ 74 w 97"/>
                <a:gd name="T63" fmla="*/ 107 h 928"/>
                <a:gd name="T64" fmla="*/ 65 w 97"/>
                <a:gd name="T65" fmla="*/ 52 h 928"/>
                <a:gd name="T66" fmla="*/ 54 w 97"/>
                <a:gd name="T67" fmla="*/ 0 h 928"/>
                <a:gd name="T68" fmla="*/ 12 w 97"/>
                <a:gd name="T69" fmla="*/ 149 h 9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7"/>
                <a:gd name="T106" fmla="*/ 0 h 928"/>
                <a:gd name="T107" fmla="*/ 97 w 97"/>
                <a:gd name="T108" fmla="*/ 928 h 9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7" h="928">
                  <a:moveTo>
                    <a:pt x="12" y="149"/>
                  </a:moveTo>
                  <a:lnTo>
                    <a:pt x="19" y="183"/>
                  </a:lnTo>
                  <a:lnTo>
                    <a:pt x="25" y="221"/>
                  </a:lnTo>
                  <a:lnTo>
                    <a:pt x="30" y="259"/>
                  </a:lnTo>
                  <a:lnTo>
                    <a:pt x="34" y="297"/>
                  </a:lnTo>
                  <a:lnTo>
                    <a:pt x="37" y="339"/>
                  </a:lnTo>
                  <a:lnTo>
                    <a:pt x="39" y="377"/>
                  </a:lnTo>
                  <a:lnTo>
                    <a:pt x="39" y="422"/>
                  </a:lnTo>
                  <a:lnTo>
                    <a:pt x="39" y="464"/>
                  </a:lnTo>
                  <a:lnTo>
                    <a:pt x="38" y="502"/>
                  </a:lnTo>
                  <a:lnTo>
                    <a:pt x="35" y="543"/>
                  </a:lnTo>
                  <a:lnTo>
                    <a:pt x="32" y="581"/>
                  </a:lnTo>
                  <a:lnTo>
                    <a:pt x="28" y="623"/>
                  </a:lnTo>
                  <a:lnTo>
                    <a:pt x="22" y="657"/>
                  </a:lnTo>
                  <a:lnTo>
                    <a:pt x="16" y="692"/>
                  </a:lnTo>
                  <a:lnTo>
                    <a:pt x="8" y="726"/>
                  </a:lnTo>
                  <a:lnTo>
                    <a:pt x="0" y="758"/>
                  </a:lnTo>
                  <a:lnTo>
                    <a:pt x="37" y="927"/>
                  </a:lnTo>
                  <a:lnTo>
                    <a:pt x="49" y="885"/>
                  </a:lnTo>
                  <a:lnTo>
                    <a:pt x="60" y="834"/>
                  </a:lnTo>
                  <a:lnTo>
                    <a:pt x="71" y="778"/>
                  </a:lnTo>
                  <a:lnTo>
                    <a:pt x="79" y="723"/>
                  </a:lnTo>
                  <a:lnTo>
                    <a:pt x="86" y="664"/>
                  </a:lnTo>
                  <a:lnTo>
                    <a:pt x="91" y="602"/>
                  </a:lnTo>
                  <a:lnTo>
                    <a:pt x="93" y="543"/>
                  </a:lnTo>
                  <a:lnTo>
                    <a:pt x="96" y="477"/>
                  </a:lnTo>
                  <a:lnTo>
                    <a:pt x="96" y="412"/>
                  </a:lnTo>
                  <a:lnTo>
                    <a:pt x="95" y="353"/>
                  </a:lnTo>
                  <a:lnTo>
                    <a:pt x="92" y="291"/>
                  </a:lnTo>
                  <a:lnTo>
                    <a:pt x="88" y="225"/>
                  </a:lnTo>
                  <a:lnTo>
                    <a:pt x="82" y="166"/>
                  </a:lnTo>
                  <a:lnTo>
                    <a:pt x="74" y="107"/>
                  </a:lnTo>
                  <a:lnTo>
                    <a:pt x="65" y="52"/>
                  </a:lnTo>
                  <a:lnTo>
                    <a:pt x="54" y="0"/>
                  </a:lnTo>
                  <a:lnTo>
                    <a:pt x="12" y="149"/>
                  </a:lnTo>
                </a:path>
              </a:pathLst>
            </a:custGeom>
            <a:gradFill rotWithShape="0">
              <a:gsLst>
                <a:gs pos="0">
                  <a:srgbClr val="FAFD00"/>
                </a:gs>
                <a:gs pos="100000">
                  <a:srgbClr val="646500"/>
                </a:gs>
              </a:gsLst>
              <a:lin ang="0" scaled="1"/>
            </a:gradFill>
            <a:ln w="12700" cap="rnd">
              <a:noFill/>
              <a:round/>
              <a:headEnd/>
              <a:tailEnd/>
            </a:ln>
          </p:spPr>
          <p:txBody>
            <a:bodyPr/>
            <a:lstStyle/>
            <a:p>
              <a:endParaRPr lang="en-US"/>
            </a:p>
          </p:txBody>
        </p:sp>
        <p:sp>
          <p:nvSpPr>
            <p:cNvPr id="19470" name="Freeform 20"/>
            <p:cNvSpPr>
              <a:spLocks/>
            </p:cNvSpPr>
            <p:nvPr/>
          </p:nvSpPr>
          <p:spPr bwMode="auto">
            <a:xfrm>
              <a:off x="2928" y="655"/>
              <a:ext cx="232" cy="2826"/>
            </a:xfrm>
            <a:custGeom>
              <a:avLst/>
              <a:gdLst>
                <a:gd name="T0" fmla="*/ 121 w 232"/>
                <a:gd name="T1" fmla="*/ 81 h 2826"/>
                <a:gd name="T2" fmla="*/ 88 w 232"/>
                <a:gd name="T3" fmla="*/ 247 h 2826"/>
                <a:gd name="T4" fmla="*/ 61 w 232"/>
                <a:gd name="T5" fmla="*/ 416 h 2826"/>
                <a:gd name="T6" fmla="*/ 38 w 232"/>
                <a:gd name="T7" fmla="*/ 599 h 2826"/>
                <a:gd name="T8" fmla="*/ 20 w 232"/>
                <a:gd name="T9" fmla="*/ 782 h 2826"/>
                <a:gd name="T10" fmla="*/ 9 w 232"/>
                <a:gd name="T11" fmla="*/ 972 h 2826"/>
                <a:gd name="T12" fmla="*/ 2 w 232"/>
                <a:gd name="T13" fmla="*/ 1166 h 2826"/>
                <a:gd name="T14" fmla="*/ 0 w 232"/>
                <a:gd name="T15" fmla="*/ 1356 h 2826"/>
                <a:gd name="T16" fmla="*/ 5 w 232"/>
                <a:gd name="T17" fmla="*/ 1546 h 2826"/>
                <a:gd name="T18" fmla="*/ 13 w 232"/>
                <a:gd name="T19" fmla="*/ 1740 h 2826"/>
                <a:gd name="T20" fmla="*/ 27 w 232"/>
                <a:gd name="T21" fmla="*/ 1927 h 2826"/>
                <a:gd name="T22" fmla="*/ 46 w 232"/>
                <a:gd name="T23" fmla="*/ 2106 h 2826"/>
                <a:gd name="T24" fmla="*/ 71 w 232"/>
                <a:gd name="T25" fmla="*/ 2286 h 2826"/>
                <a:gd name="T26" fmla="*/ 99 w 232"/>
                <a:gd name="T27" fmla="*/ 2452 h 2826"/>
                <a:gd name="T28" fmla="*/ 133 w 232"/>
                <a:gd name="T29" fmla="*/ 2607 h 2826"/>
                <a:gd name="T30" fmla="*/ 174 w 232"/>
                <a:gd name="T31" fmla="*/ 2755 h 2826"/>
                <a:gd name="T32" fmla="*/ 231 w 232"/>
                <a:gd name="T33" fmla="*/ 2642 h 2826"/>
                <a:gd name="T34" fmla="*/ 193 w 232"/>
                <a:gd name="T35" fmla="*/ 2519 h 2826"/>
                <a:gd name="T36" fmla="*/ 161 w 232"/>
                <a:gd name="T37" fmla="*/ 2381 h 2826"/>
                <a:gd name="T38" fmla="*/ 133 w 232"/>
                <a:gd name="T39" fmla="*/ 2240 h 2826"/>
                <a:gd name="T40" fmla="*/ 110 w 232"/>
                <a:gd name="T41" fmla="*/ 2089 h 2826"/>
                <a:gd name="T42" fmla="*/ 90 w 232"/>
                <a:gd name="T43" fmla="*/ 1930 h 2826"/>
                <a:gd name="T44" fmla="*/ 75 w 232"/>
                <a:gd name="T45" fmla="*/ 1768 h 2826"/>
                <a:gd name="T46" fmla="*/ 66 w 232"/>
                <a:gd name="T47" fmla="*/ 1603 h 2826"/>
                <a:gd name="T48" fmla="*/ 60 w 232"/>
                <a:gd name="T49" fmla="*/ 1437 h 2826"/>
                <a:gd name="T50" fmla="*/ 59 w 232"/>
                <a:gd name="T51" fmla="*/ 1268 h 2826"/>
                <a:gd name="T52" fmla="*/ 64 w 232"/>
                <a:gd name="T53" fmla="*/ 1099 h 2826"/>
                <a:gd name="T54" fmla="*/ 71 w 232"/>
                <a:gd name="T55" fmla="*/ 933 h 2826"/>
                <a:gd name="T56" fmla="*/ 84 w 232"/>
                <a:gd name="T57" fmla="*/ 768 h 2826"/>
                <a:gd name="T58" fmla="*/ 101 w 232"/>
                <a:gd name="T59" fmla="*/ 606 h 2826"/>
                <a:gd name="T60" fmla="*/ 123 w 232"/>
                <a:gd name="T61" fmla="*/ 451 h 2826"/>
                <a:gd name="T62" fmla="*/ 151 w 232"/>
                <a:gd name="T63" fmla="*/ 303 h 2826"/>
                <a:gd name="T64" fmla="*/ 182 w 232"/>
                <a:gd name="T65" fmla="*/ 162 h 28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2"/>
                <a:gd name="T100" fmla="*/ 0 h 2826"/>
                <a:gd name="T101" fmla="*/ 232 w 232"/>
                <a:gd name="T102" fmla="*/ 2826 h 28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2" h="2826">
                  <a:moveTo>
                    <a:pt x="140" y="0"/>
                  </a:moveTo>
                  <a:lnTo>
                    <a:pt x="121" y="81"/>
                  </a:lnTo>
                  <a:lnTo>
                    <a:pt x="104" y="162"/>
                  </a:lnTo>
                  <a:lnTo>
                    <a:pt x="88" y="247"/>
                  </a:lnTo>
                  <a:lnTo>
                    <a:pt x="74" y="331"/>
                  </a:lnTo>
                  <a:lnTo>
                    <a:pt x="61" y="416"/>
                  </a:lnTo>
                  <a:lnTo>
                    <a:pt x="48" y="507"/>
                  </a:lnTo>
                  <a:lnTo>
                    <a:pt x="38" y="599"/>
                  </a:lnTo>
                  <a:lnTo>
                    <a:pt x="29" y="690"/>
                  </a:lnTo>
                  <a:lnTo>
                    <a:pt x="20" y="782"/>
                  </a:lnTo>
                  <a:lnTo>
                    <a:pt x="14" y="877"/>
                  </a:lnTo>
                  <a:lnTo>
                    <a:pt x="9" y="972"/>
                  </a:lnTo>
                  <a:lnTo>
                    <a:pt x="5" y="1067"/>
                  </a:lnTo>
                  <a:lnTo>
                    <a:pt x="2" y="1166"/>
                  </a:lnTo>
                  <a:lnTo>
                    <a:pt x="1" y="1261"/>
                  </a:lnTo>
                  <a:lnTo>
                    <a:pt x="0" y="1356"/>
                  </a:lnTo>
                  <a:lnTo>
                    <a:pt x="2" y="1451"/>
                  </a:lnTo>
                  <a:lnTo>
                    <a:pt x="5" y="1546"/>
                  </a:lnTo>
                  <a:lnTo>
                    <a:pt x="8" y="1645"/>
                  </a:lnTo>
                  <a:lnTo>
                    <a:pt x="13" y="1740"/>
                  </a:lnTo>
                  <a:lnTo>
                    <a:pt x="19" y="1832"/>
                  </a:lnTo>
                  <a:lnTo>
                    <a:pt x="27" y="1927"/>
                  </a:lnTo>
                  <a:lnTo>
                    <a:pt x="36" y="2018"/>
                  </a:lnTo>
                  <a:lnTo>
                    <a:pt x="46" y="2106"/>
                  </a:lnTo>
                  <a:lnTo>
                    <a:pt x="58" y="2194"/>
                  </a:lnTo>
                  <a:lnTo>
                    <a:pt x="71" y="2286"/>
                  </a:lnTo>
                  <a:lnTo>
                    <a:pt x="85" y="2367"/>
                  </a:lnTo>
                  <a:lnTo>
                    <a:pt x="99" y="2452"/>
                  </a:lnTo>
                  <a:lnTo>
                    <a:pt x="117" y="2533"/>
                  </a:lnTo>
                  <a:lnTo>
                    <a:pt x="133" y="2607"/>
                  </a:lnTo>
                  <a:lnTo>
                    <a:pt x="154" y="2684"/>
                  </a:lnTo>
                  <a:lnTo>
                    <a:pt x="174" y="2755"/>
                  </a:lnTo>
                  <a:lnTo>
                    <a:pt x="195" y="2825"/>
                  </a:lnTo>
                  <a:lnTo>
                    <a:pt x="231" y="2642"/>
                  </a:lnTo>
                  <a:lnTo>
                    <a:pt x="212" y="2582"/>
                  </a:lnTo>
                  <a:lnTo>
                    <a:pt x="193" y="2519"/>
                  </a:lnTo>
                  <a:lnTo>
                    <a:pt x="178" y="2452"/>
                  </a:lnTo>
                  <a:lnTo>
                    <a:pt x="161" y="2381"/>
                  </a:lnTo>
                  <a:lnTo>
                    <a:pt x="146" y="2311"/>
                  </a:lnTo>
                  <a:lnTo>
                    <a:pt x="133" y="2240"/>
                  </a:lnTo>
                  <a:lnTo>
                    <a:pt x="121" y="2163"/>
                  </a:lnTo>
                  <a:lnTo>
                    <a:pt x="110" y="2089"/>
                  </a:lnTo>
                  <a:lnTo>
                    <a:pt x="99" y="2008"/>
                  </a:lnTo>
                  <a:lnTo>
                    <a:pt x="90" y="1930"/>
                  </a:lnTo>
                  <a:lnTo>
                    <a:pt x="82" y="1849"/>
                  </a:lnTo>
                  <a:lnTo>
                    <a:pt x="75" y="1768"/>
                  </a:lnTo>
                  <a:lnTo>
                    <a:pt x="71" y="1684"/>
                  </a:lnTo>
                  <a:lnTo>
                    <a:pt x="66" y="1603"/>
                  </a:lnTo>
                  <a:lnTo>
                    <a:pt x="63" y="1518"/>
                  </a:lnTo>
                  <a:lnTo>
                    <a:pt x="60" y="1437"/>
                  </a:lnTo>
                  <a:lnTo>
                    <a:pt x="60" y="1353"/>
                  </a:lnTo>
                  <a:lnTo>
                    <a:pt x="59" y="1268"/>
                  </a:lnTo>
                  <a:lnTo>
                    <a:pt x="61" y="1184"/>
                  </a:lnTo>
                  <a:lnTo>
                    <a:pt x="64" y="1099"/>
                  </a:lnTo>
                  <a:lnTo>
                    <a:pt x="66" y="1014"/>
                  </a:lnTo>
                  <a:lnTo>
                    <a:pt x="71" y="933"/>
                  </a:lnTo>
                  <a:lnTo>
                    <a:pt x="77" y="849"/>
                  </a:lnTo>
                  <a:lnTo>
                    <a:pt x="84" y="768"/>
                  </a:lnTo>
                  <a:lnTo>
                    <a:pt x="92" y="687"/>
                  </a:lnTo>
                  <a:lnTo>
                    <a:pt x="101" y="606"/>
                  </a:lnTo>
                  <a:lnTo>
                    <a:pt x="111" y="528"/>
                  </a:lnTo>
                  <a:lnTo>
                    <a:pt x="123" y="451"/>
                  </a:lnTo>
                  <a:lnTo>
                    <a:pt x="136" y="377"/>
                  </a:lnTo>
                  <a:lnTo>
                    <a:pt x="151" y="303"/>
                  </a:lnTo>
                  <a:lnTo>
                    <a:pt x="166" y="229"/>
                  </a:lnTo>
                  <a:lnTo>
                    <a:pt x="182" y="162"/>
                  </a:lnTo>
                  <a:lnTo>
                    <a:pt x="140"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1" name="Freeform 21"/>
            <p:cNvSpPr>
              <a:spLocks/>
            </p:cNvSpPr>
            <p:nvPr/>
          </p:nvSpPr>
          <p:spPr bwMode="auto">
            <a:xfrm>
              <a:off x="3084" y="786"/>
              <a:ext cx="213" cy="2564"/>
            </a:xfrm>
            <a:custGeom>
              <a:avLst/>
              <a:gdLst>
                <a:gd name="T0" fmla="*/ 110 w 213"/>
                <a:gd name="T1" fmla="*/ 71 h 2564"/>
                <a:gd name="T2" fmla="*/ 81 w 213"/>
                <a:gd name="T3" fmla="*/ 222 h 2564"/>
                <a:gd name="T4" fmla="*/ 55 w 213"/>
                <a:gd name="T5" fmla="*/ 378 h 2564"/>
                <a:gd name="T6" fmla="*/ 35 w 213"/>
                <a:gd name="T7" fmla="*/ 540 h 2564"/>
                <a:gd name="T8" fmla="*/ 19 w 213"/>
                <a:gd name="T9" fmla="*/ 710 h 2564"/>
                <a:gd name="T10" fmla="*/ 8 w 213"/>
                <a:gd name="T11" fmla="*/ 883 h 2564"/>
                <a:gd name="T12" fmla="*/ 3 w 213"/>
                <a:gd name="T13" fmla="*/ 1056 h 2564"/>
                <a:gd name="T14" fmla="*/ 0 w 213"/>
                <a:gd name="T15" fmla="*/ 1229 h 2564"/>
                <a:gd name="T16" fmla="*/ 5 w 213"/>
                <a:gd name="T17" fmla="*/ 1405 h 2564"/>
                <a:gd name="T18" fmla="*/ 12 w 213"/>
                <a:gd name="T19" fmla="*/ 1578 h 2564"/>
                <a:gd name="T20" fmla="*/ 25 w 213"/>
                <a:gd name="T21" fmla="*/ 1751 h 2564"/>
                <a:gd name="T22" fmla="*/ 42 w 213"/>
                <a:gd name="T23" fmla="*/ 1913 h 2564"/>
                <a:gd name="T24" fmla="*/ 64 w 213"/>
                <a:gd name="T25" fmla="*/ 2072 h 2564"/>
                <a:gd name="T26" fmla="*/ 91 w 213"/>
                <a:gd name="T27" fmla="*/ 2224 h 2564"/>
                <a:gd name="T28" fmla="*/ 121 w 213"/>
                <a:gd name="T29" fmla="*/ 2369 h 2564"/>
                <a:gd name="T30" fmla="*/ 157 w 213"/>
                <a:gd name="T31" fmla="*/ 2499 h 2564"/>
                <a:gd name="T32" fmla="*/ 212 w 213"/>
                <a:gd name="T33" fmla="*/ 2379 h 2564"/>
                <a:gd name="T34" fmla="*/ 179 w 213"/>
                <a:gd name="T35" fmla="*/ 2266 h 2564"/>
                <a:gd name="T36" fmla="*/ 151 w 213"/>
                <a:gd name="T37" fmla="*/ 2146 h 2564"/>
                <a:gd name="T38" fmla="*/ 126 w 213"/>
                <a:gd name="T39" fmla="*/ 2019 h 2564"/>
                <a:gd name="T40" fmla="*/ 104 w 213"/>
                <a:gd name="T41" fmla="*/ 1882 h 2564"/>
                <a:gd name="T42" fmla="*/ 87 w 213"/>
                <a:gd name="T43" fmla="*/ 1744 h 2564"/>
                <a:gd name="T44" fmla="*/ 74 w 213"/>
                <a:gd name="T45" fmla="*/ 1599 h 2564"/>
                <a:gd name="T46" fmla="*/ 65 w 213"/>
                <a:gd name="T47" fmla="*/ 1451 h 2564"/>
                <a:gd name="T48" fmla="*/ 61 w 213"/>
                <a:gd name="T49" fmla="*/ 1299 h 2564"/>
                <a:gd name="T50" fmla="*/ 59 w 213"/>
                <a:gd name="T51" fmla="*/ 1151 h 2564"/>
                <a:gd name="T52" fmla="*/ 63 w 213"/>
                <a:gd name="T53" fmla="*/ 999 h 2564"/>
                <a:gd name="T54" fmla="*/ 71 w 213"/>
                <a:gd name="T55" fmla="*/ 854 h 2564"/>
                <a:gd name="T56" fmla="*/ 82 w 213"/>
                <a:gd name="T57" fmla="*/ 703 h 2564"/>
                <a:gd name="T58" fmla="*/ 97 w 213"/>
                <a:gd name="T59" fmla="*/ 561 h 2564"/>
                <a:gd name="T60" fmla="*/ 117 w 213"/>
                <a:gd name="T61" fmla="*/ 420 h 2564"/>
                <a:gd name="T62" fmla="*/ 141 w 213"/>
                <a:gd name="T63" fmla="*/ 289 h 2564"/>
                <a:gd name="T64" fmla="*/ 169 w 213"/>
                <a:gd name="T65" fmla="*/ 162 h 25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3"/>
                <a:gd name="T100" fmla="*/ 0 h 2564"/>
                <a:gd name="T101" fmla="*/ 213 w 213"/>
                <a:gd name="T102" fmla="*/ 2564 h 25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3" h="2564">
                  <a:moveTo>
                    <a:pt x="127" y="0"/>
                  </a:moveTo>
                  <a:lnTo>
                    <a:pt x="110" y="71"/>
                  </a:lnTo>
                  <a:lnTo>
                    <a:pt x="95" y="148"/>
                  </a:lnTo>
                  <a:lnTo>
                    <a:pt x="81" y="222"/>
                  </a:lnTo>
                  <a:lnTo>
                    <a:pt x="67" y="300"/>
                  </a:lnTo>
                  <a:lnTo>
                    <a:pt x="55" y="378"/>
                  </a:lnTo>
                  <a:lnTo>
                    <a:pt x="44" y="462"/>
                  </a:lnTo>
                  <a:lnTo>
                    <a:pt x="35" y="540"/>
                  </a:lnTo>
                  <a:lnTo>
                    <a:pt x="27" y="625"/>
                  </a:lnTo>
                  <a:lnTo>
                    <a:pt x="19" y="710"/>
                  </a:lnTo>
                  <a:lnTo>
                    <a:pt x="13" y="794"/>
                  </a:lnTo>
                  <a:lnTo>
                    <a:pt x="8" y="883"/>
                  </a:lnTo>
                  <a:lnTo>
                    <a:pt x="5" y="971"/>
                  </a:lnTo>
                  <a:lnTo>
                    <a:pt x="3" y="1056"/>
                  </a:lnTo>
                  <a:lnTo>
                    <a:pt x="1" y="1144"/>
                  </a:lnTo>
                  <a:lnTo>
                    <a:pt x="0" y="1229"/>
                  </a:lnTo>
                  <a:lnTo>
                    <a:pt x="2" y="1317"/>
                  </a:lnTo>
                  <a:lnTo>
                    <a:pt x="5" y="1405"/>
                  </a:lnTo>
                  <a:lnTo>
                    <a:pt x="8" y="1493"/>
                  </a:lnTo>
                  <a:lnTo>
                    <a:pt x="12" y="1578"/>
                  </a:lnTo>
                  <a:lnTo>
                    <a:pt x="18" y="1663"/>
                  </a:lnTo>
                  <a:lnTo>
                    <a:pt x="25" y="1751"/>
                  </a:lnTo>
                  <a:lnTo>
                    <a:pt x="33" y="1832"/>
                  </a:lnTo>
                  <a:lnTo>
                    <a:pt x="42" y="1913"/>
                  </a:lnTo>
                  <a:lnTo>
                    <a:pt x="52" y="1995"/>
                  </a:lnTo>
                  <a:lnTo>
                    <a:pt x="64" y="2072"/>
                  </a:lnTo>
                  <a:lnTo>
                    <a:pt x="77" y="2146"/>
                  </a:lnTo>
                  <a:lnTo>
                    <a:pt x="91" y="2224"/>
                  </a:lnTo>
                  <a:lnTo>
                    <a:pt x="106" y="2298"/>
                  </a:lnTo>
                  <a:lnTo>
                    <a:pt x="121" y="2369"/>
                  </a:lnTo>
                  <a:lnTo>
                    <a:pt x="139" y="2432"/>
                  </a:lnTo>
                  <a:lnTo>
                    <a:pt x="157" y="2499"/>
                  </a:lnTo>
                  <a:lnTo>
                    <a:pt x="176" y="2563"/>
                  </a:lnTo>
                  <a:lnTo>
                    <a:pt x="212" y="2379"/>
                  </a:lnTo>
                  <a:lnTo>
                    <a:pt x="195" y="2326"/>
                  </a:lnTo>
                  <a:lnTo>
                    <a:pt x="179" y="2266"/>
                  </a:lnTo>
                  <a:lnTo>
                    <a:pt x="164" y="2210"/>
                  </a:lnTo>
                  <a:lnTo>
                    <a:pt x="151" y="2146"/>
                  </a:lnTo>
                  <a:lnTo>
                    <a:pt x="137" y="2083"/>
                  </a:lnTo>
                  <a:lnTo>
                    <a:pt x="126" y="2019"/>
                  </a:lnTo>
                  <a:lnTo>
                    <a:pt x="114" y="1952"/>
                  </a:lnTo>
                  <a:lnTo>
                    <a:pt x="104" y="1882"/>
                  </a:lnTo>
                  <a:lnTo>
                    <a:pt x="95" y="1818"/>
                  </a:lnTo>
                  <a:lnTo>
                    <a:pt x="87" y="1744"/>
                  </a:lnTo>
                  <a:lnTo>
                    <a:pt x="80" y="1670"/>
                  </a:lnTo>
                  <a:lnTo>
                    <a:pt x="74" y="1599"/>
                  </a:lnTo>
                  <a:lnTo>
                    <a:pt x="69" y="1525"/>
                  </a:lnTo>
                  <a:lnTo>
                    <a:pt x="65" y="1451"/>
                  </a:lnTo>
                  <a:lnTo>
                    <a:pt x="62" y="1377"/>
                  </a:lnTo>
                  <a:lnTo>
                    <a:pt x="61" y="1299"/>
                  </a:lnTo>
                  <a:lnTo>
                    <a:pt x="60" y="1225"/>
                  </a:lnTo>
                  <a:lnTo>
                    <a:pt x="59" y="1151"/>
                  </a:lnTo>
                  <a:lnTo>
                    <a:pt x="61" y="1077"/>
                  </a:lnTo>
                  <a:lnTo>
                    <a:pt x="63" y="999"/>
                  </a:lnTo>
                  <a:lnTo>
                    <a:pt x="65" y="925"/>
                  </a:lnTo>
                  <a:lnTo>
                    <a:pt x="71" y="854"/>
                  </a:lnTo>
                  <a:lnTo>
                    <a:pt x="75" y="777"/>
                  </a:lnTo>
                  <a:lnTo>
                    <a:pt x="82" y="703"/>
                  </a:lnTo>
                  <a:lnTo>
                    <a:pt x="89" y="632"/>
                  </a:lnTo>
                  <a:lnTo>
                    <a:pt x="97" y="561"/>
                  </a:lnTo>
                  <a:lnTo>
                    <a:pt x="106" y="491"/>
                  </a:lnTo>
                  <a:lnTo>
                    <a:pt x="117" y="420"/>
                  </a:lnTo>
                  <a:lnTo>
                    <a:pt x="128" y="353"/>
                  </a:lnTo>
                  <a:lnTo>
                    <a:pt x="141" y="289"/>
                  </a:lnTo>
                  <a:lnTo>
                    <a:pt x="154" y="222"/>
                  </a:lnTo>
                  <a:lnTo>
                    <a:pt x="169" y="162"/>
                  </a:lnTo>
                  <a:lnTo>
                    <a:pt x="127"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2" name="Freeform 22"/>
            <p:cNvSpPr>
              <a:spLocks/>
            </p:cNvSpPr>
            <p:nvPr/>
          </p:nvSpPr>
          <p:spPr bwMode="auto">
            <a:xfrm>
              <a:off x="3240" y="924"/>
              <a:ext cx="193" cy="2288"/>
            </a:xfrm>
            <a:custGeom>
              <a:avLst/>
              <a:gdLst>
                <a:gd name="T0" fmla="*/ 98 w 193"/>
                <a:gd name="T1" fmla="*/ 63 h 2288"/>
                <a:gd name="T2" fmla="*/ 71 w 193"/>
                <a:gd name="T3" fmla="*/ 197 h 2288"/>
                <a:gd name="T4" fmla="*/ 48 w 193"/>
                <a:gd name="T5" fmla="*/ 341 h 2288"/>
                <a:gd name="T6" fmla="*/ 30 w 193"/>
                <a:gd name="T7" fmla="*/ 482 h 2288"/>
                <a:gd name="T8" fmla="*/ 16 w 193"/>
                <a:gd name="T9" fmla="*/ 633 h 2288"/>
                <a:gd name="T10" fmla="*/ 6 w 193"/>
                <a:gd name="T11" fmla="*/ 788 h 2288"/>
                <a:gd name="T12" fmla="*/ 2 w 193"/>
                <a:gd name="T13" fmla="*/ 939 h 2288"/>
                <a:gd name="T14" fmla="*/ 0 w 193"/>
                <a:gd name="T15" fmla="*/ 1101 h 2288"/>
                <a:gd name="T16" fmla="*/ 3 w 193"/>
                <a:gd name="T17" fmla="*/ 1253 h 2288"/>
                <a:gd name="T18" fmla="*/ 10 w 193"/>
                <a:gd name="T19" fmla="*/ 1411 h 2288"/>
                <a:gd name="T20" fmla="*/ 22 w 193"/>
                <a:gd name="T21" fmla="*/ 1559 h 2288"/>
                <a:gd name="T22" fmla="*/ 37 w 193"/>
                <a:gd name="T23" fmla="*/ 1706 h 2288"/>
                <a:gd name="T24" fmla="*/ 57 w 193"/>
                <a:gd name="T25" fmla="*/ 1851 h 2288"/>
                <a:gd name="T26" fmla="*/ 80 w 193"/>
                <a:gd name="T27" fmla="*/ 1984 h 2288"/>
                <a:gd name="T28" fmla="*/ 108 w 193"/>
                <a:gd name="T29" fmla="*/ 2111 h 2288"/>
                <a:gd name="T30" fmla="*/ 140 w 193"/>
                <a:gd name="T31" fmla="*/ 2231 h 2288"/>
                <a:gd name="T32" fmla="*/ 192 w 193"/>
                <a:gd name="T33" fmla="*/ 2104 h 2288"/>
                <a:gd name="T34" fmla="*/ 164 w 193"/>
                <a:gd name="T35" fmla="*/ 2009 h 2288"/>
                <a:gd name="T36" fmla="*/ 138 w 193"/>
                <a:gd name="T37" fmla="*/ 1900 h 2288"/>
                <a:gd name="T38" fmla="*/ 116 w 193"/>
                <a:gd name="T39" fmla="*/ 1787 h 2288"/>
                <a:gd name="T40" fmla="*/ 98 w 193"/>
                <a:gd name="T41" fmla="*/ 1671 h 2288"/>
                <a:gd name="T42" fmla="*/ 82 w 193"/>
                <a:gd name="T43" fmla="*/ 1548 h 2288"/>
                <a:gd name="T44" fmla="*/ 71 w 193"/>
                <a:gd name="T45" fmla="*/ 1421 h 2288"/>
                <a:gd name="T46" fmla="*/ 64 w 193"/>
                <a:gd name="T47" fmla="*/ 1291 h 2288"/>
                <a:gd name="T48" fmla="*/ 59 w 193"/>
                <a:gd name="T49" fmla="*/ 1161 h 2288"/>
                <a:gd name="T50" fmla="*/ 59 w 193"/>
                <a:gd name="T51" fmla="*/ 1027 h 2288"/>
                <a:gd name="T52" fmla="*/ 61 w 193"/>
                <a:gd name="T53" fmla="*/ 897 h 2288"/>
                <a:gd name="T54" fmla="*/ 68 w 193"/>
                <a:gd name="T55" fmla="*/ 764 h 2288"/>
                <a:gd name="T56" fmla="*/ 78 w 193"/>
                <a:gd name="T57" fmla="*/ 637 h 2288"/>
                <a:gd name="T58" fmla="*/ 91 w 193"/>
                <a:gd name="T59" fmla="*/ 510 h 2288"/>
                <a:gd name="T60" fmla="*/ 109 w 193"/>
                <a:gd name="T61" fmla="*/ 391 h 2288"/>
                <a:gd name="T62" fmla="*/ 129 w 193"/>
                <a:gd name="T63" fmla="*/ 271 h 2288"/>
                <a:gd name="T64" fmla="*/ 155 w 193"/>
                <a:gd name="T65" fmla="*/ 162 h 22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3"/>
                <a:gd name="T100" fmla="*/ 0 h 2288"/>
                <a:gd name="T101" fmla="*/ 193 w 193"/>
                <a:gd name="T102" fmla="*/ 2288 h 22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3" h="2288">
                  <a:moveTo>
                    <a:pt x="112" y="0"/>
                  </a:moveTo>
                  <a:lnTo>
                    <a:pt x="98" y="63"/>
                  </a:lnTo>
                  <a:lnTo>
                    <a:pt x="84" y="130"/>
                  </a:lnTo>
                  <a:lnTo>
                    <a:pt x="71" y="197"/>
                  </a:lnTo>
                  <a:lnTo>
                    <a:pt x="59" y="264"/>
                  </a:lnTo>
                  <a:lnTo>
                    <a:pt x="48" y="341"/>
                  </a:lnTo>
                  <a:lnTo>
                    <a:pt x="39" y="412"/>
                  </a:lnTo>
                  <a:lnTo>
                    <a:pt x="30" y="482"/>
                  </a:lnTo>
                  <a:lnTo>
                    <a:pt x="23" y="556"/>
                  </a:lnTo>
                  <a:lnTo>
                    <a:pt x="16" y="633"/>
                  </a:lnTo>
                  <a:lnTo>
                    <a:pt x="11" y="711"/>
                  </a:lnTo>
                  <a:lnTo>
                    <a:pt x="6" y="788"/>
                  </a:lnTo>
                  <a:lnTo>
                    <a:pt x="4" y="866"/>
                  </a:lnTo>
                  <a:lnTo>
                    <a:pt x="2" y="939"/>
                  </a:lnTo>
                  <a:lnTo>
                    <a:pt x="0" y="1020"/>
                  </a:lnTo>
                  <a:lnTo>
                    <a:pt x="0" y="1101"/>
                  </a:lnTo>
                  <a:lnTo>
                    <a:pt x="2" y="1179"/>
                  </a:lnTo>
                  <a:lnTo>
                    <a:pt x="3" y="1253"/>
                  </a:lnTo>
                  <a:lnTo>
                    <a:pt x="6" y="1333"/>
                  </a:lnTo>
                  <a:lnTo>
                    <a:pt x="10" y="1411"/>
                  </a:lnTo>
                  <a:lnTo>
                    <a:pt x="16" y="1485"/>
                  </a:lnTo>
                  <a:lnTo>
                    <a:pt x="22" y="1559"/>
                  </a:lnTo>
                  <a:lnTo>
                    <a:pt x="29" y="1636"/>
                  </a:lnTo>
                  <a:lnTo>
                    <a:pt x="37" y="1706"/>
                  </a:lnTo>
                  <a:lnTo>
                    <a:pt x="47" y="1777"/>
                  </a:lnTo>
                  <a:lnTo>
                    <a:pt x="57" y="1851"/>
                  </a:lnTo>
                  <a:lnTo>
                    <a:pt x="68" y="1918"/>
                  </a:lnTo>
                  <a:lnTo>
                    <a:pt x="80" y="1984"/>
                  </a:lnTo>
                  <a:lnTo>
                    <a:pt x="94" y="2051"/>
                  </a:lnTo>
                  <a:lnTo>
                    <a:pt x="108" y="2111"/>
                  </a:lnTo>
                  <a:lnTo>
                    <a:pt x="123" y="2174"/>
                  </a:lnTo>
                  <a:lnTo>
                    <a:pt x="140" y="2231"/>
                  </a:lnTo>
                  <a:lnTo>
                    <a:pt x="156" y="2287"/>
                  </a:lnTo>
                  <a:lnTo>
                    <a:pt x="192" y="2104"/>
                  </a:lnTo>
                  <a:lnTo>
                    <a:pt x="177" y="2058"/>
                  </a:lnTo>
                  <a:lnTo>
                    <a:pt x="164" y="2009"/>
                  </a:lnTo>
                  <a:lnTo>
                    <a:pt x="151" y="1953"/>
                  </a:lnTo>
                  <a:lnTo>
                    <a:pt x="138" y="1900"/>
                  </a:lnTo>
                  <a:lnTo>
                    <a:pt x="126" y="1844"/>
                  </a:lnTo>
                  <a:lnTo>
                    <a:pt x="116" y="1787"/>
                  </a:lnTo>
                  <a:lnTo>
                    <a:pt x="106" y="1731"/>
                  </a:lnTo>
                  <a:lnTo>
                    <a:pt x="98" y="1671"/>
                  </a:lnTo>
                  <a:lnTo>
                    <a:pt x="91" y="1608"/>
                  </a:lnTo>
                  <a:lnTo>
                    <a:pt x="82" y="1548"/>
                  </a:lnTo>
                  <a:lnTo>
                    <a:pt x="77" y="1485"/>
                  </a:lnTo>
                  <a:lnTo>
                    <a:pt x="71" y="1421"/>
                  </a:lnTo>
                  <a:lnTo>
                    <a:pt x="68" y="1355"/>
                  </a:lnTo>
                  <a:lnTo>
                    <a:pt x="64" y="1291"/>
                  </a:lnTo>
                  <a:lnTo>
                    <a:pt x="61" y="1224"/>
                  </a:lnTo>
                  <a:lnTo>
                    <a:pt x="59" y="1161"/>
                  </a:lnTo>
                  <a:lnTo>
                    <a:pt x="59" y="1091"/>
                  </a:lnTo>
                  <a:lnTo>
                    <a:pt x="59" y="1027"/>
                  </a:lnTo>
                  <a:lnTo>
                    <a:pt x="59" y="961"/>
                  </a:lnTo>
                  <a:lnTo>
                    <a:pt x="61" y="897"/>
                  </a:lnTo>
                  <a:lnTo>
                    <a:pt x="64" y="830"/>
                  </a:lnTo>
                  <a:lnTo>
                    <a:pt x="68" y="764"/>
                  </a:lnTo>
                  <a:lnTo>
                    <a:pt x="72" y="700"/>
                  </a:lnTo>
                  <a:lnTo>
                    <a:pt x="78" y="637"/>
                  </a:lnTo>
                  <a:lnTo>
                    <a:pt x="84" y="574"/>
                  </a:lnTo>
                  <a:lnTo>
                    <a:pt x="91" y="510"/>
                  </a:lnTo>
                  <a:lnTo>
                    <a:pt x="100" y="447"/>
                  </a:lnTo>
                  <a:lnTo>
                    <a:pt x="109" y="391"/>
                  </a:lnTo>
                  <a:lnTo>
                    <a:pt x="119" y="331"/>
                  </a:lnTo>
                  <a:lnTo>
                    <a:pt x="129" y="271"/>
                  </a:lnTo>
                  <a:lnTo>
                    <a:pt x="142" y="218"/>
                  </a:lnTo>
                  <a:lnTo>
                    <a:pt x="155" y="162"/>
                  </a:lnTo>
                  <a:lnTo>
                    <a:pt x="112"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3" name="Freeform 23"/>
            <p:cNvSpPr>
              <a:spLocks/>
            </p:cNvSpPr>
            <p:nvPr/>
          </p:nvSpPr>
          <p:spPr bwMode="auto">
            <a:xfrm>
              <a:off x="3397" y="1059"/>
              <a:ext cx="174" cy="2018"/>
            </a:xfrm>
            <a:custGeom>
              <a:avLst/>
              <a:gdLst>
                <a:gd name="T0" fmla="*/ 85 w 174"/>
                <a:gd name="T1" fmla="*/ 56 h 2018"/>
                <a:gd name="T2" fmla="*/ 62 w 174"/>
                <a:gd name="T3" fmla="*/ 172 h 2018"/>
                <a:gd name="T4" fmla="*/ 42 w 174"/>
                <a:gd name="T5" fmla="*/ 299 h 2018"/>
                <a:gd name="T6" fmla="*/ 26 w 174"/>
                <a:gd name="T7" fmla="*/ 429 h 2018"/>
                <a:gd name="T8" fmla="*/ 15 w 174"/>
                <a:gd name="T9" fmla="*/ 559 h 2018"/>
                <a:gd name="T10" fmla="*/ 6 w 174"/>
                <a:gd name="T11" fmla="*/ 696 h 2018"/>
                <a:gd name="T12" fmla="*/ 1 w 174"/>
                <a:gd name="T13" fmla="*/ 833 h 2018"/>
                <a:gd name="T14" fmla="*/ 0 w 174"/>
                <a:gd name="T15" fmla="*/ 970 h 2018"/>
                <a:gd name="T16" fmla="*/ 3 w 174"/>
                <a:gd name="T17" fmla="*/ 1107 h 2018"/>
                <a:gd name="T18" fmla="*/ 9 w 174"/>
                <a:gd name="T19" fmla="*/ 1244 h 2018"/>
                <a:gd name="T20" fmla="*/ 19 w 174"/>
                <a:gd name="T21" fmla="*/ 1377 h 2018"/>
                <a:gd name="T22" fmla="*/ 33 w 174"/>
                <a:gd name="T23" fmla="*/ 1504 h 2018"/>
                <a:gd name="T24" fmla="*/ 50 w 174"/>
                <a:gd name="T25" fmla="*/ 1630 h 2018"/>
                <a:gd name="T26" fmla="*/ 70 w 174"/>
                <a:gd name="T27" fmla="*/ 1753 h 2018"/>
                <a:gd name="T28" fmla="*/ 95 w 174"/>
                <a:gd name="T29" fmla="*/ 1862 h 2018"/>
                <a:gd name="T30" fmla="*/ 122 w 174"/>
                <a:gd name="T31" fmla="*/ 1968 h 2018"/>
                <a:gd name="T32" fmla="*/ 173 w 174"/>
                <a:gd name="T33" fmla="*/ 1834 h 2018"/>
                <a:gd name="T34" fmla="*/ 148 w 174"/>
                <a:gd name="T35" fmla="*/ 1750 h 2018"/>
                <a:gd name="T36" fmla="*/ 127 w 174"/>
                <a:gd name="T37" fmla="*/ 1659 h 2018"/>
                <a:gd name="T38" fmla="*/ 108 w 174"/>
                <a:gd name="T39" fmla="*/ 1564 h 2018"/>
                <a:gd name="T40" fmla="*/ 92 w 174"/>
                <a:gd name="T41" fmla="*/ 1462 h 2018"/>
                <a:gd name="T42" fmla="*/ 79 w 174"/>
                <a:gd name="T43" fmla="*/ 1356 h 2018"/>
                <a:gd name="T44" fmla="*/ 69 w 174"/>
                <a:gd name="T45" fmla="*/ 1244 h 2018"/>
                <a:gd name="T46" fmla="*/ 63 w 174"/>
                <a:gd name="T47" fmla="*/ 1135 h 2018"/>
                <a:gd name="T48" fmla="*/ 59 w 174"/>
                <a:gd name="T49" fmla="*/ 1023 h 2018"/>
                <a:gd name="T50" fmla="*/ 59 w 174"/>
                <a:gd name="T51" fmla="*/ 907 h 2018"/>
                <a:gd name="T52" fmla="*/ 61 w 174"/>
                <a:gd name="T53" fmla="*/ 798 h 2018"/>
                <a:gd name="T54" fmla="*/ 66 w 174"/>
                <a:gd name="T55" fmla="*/ 682 h 2018"/>
                <a:gd name="T56" fmla="*/ 75 w 174"/>
                <a:gd name="T57" fmla="*/ 569 h 2018"/>
                <a:gd name="T58" fmla="*/ 87 w 174"/>
                <a:gd name="T59" fmla="*/ 460 h 2018"/>
                <a:gd name="T60" fmla="*/ 101 w 174"/>
                <a:gd name="T61" fmla="*/ 355 h 2018"/>
                <a:gd name="T62" fmla="*/ 118 w 174"/>
                <a:gd name="T63" fmla="*/ 257 h 2018"/>
                <a:gd name="T64" fmla="*/ 140 w 174"/>
                <a:gd name="T65" fmla="*/ 158 h 201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4"/>
                <a:gd name="T100" fmla="*/ 0 h 2018"/>
                <a:gd name="T101" fmla="*/ 174 w 174"/>
                <a:gd name="T102" fmla="*/ 2018 h 201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4" h="2018">
                  <a:moveTo>
                    <a:pt x="98" y="0"/>
                  </a:moveTo>
                  <a:lnTo>
                    <a:pt x="85" y="56"/>
                  </a:lnTo>
                  <a:lnTo>
                    <a:pt x="74" y="116"/>
                  </a:lnTo>
                  <a:lnTo>
                    <a:pt x="62" y="172"/>
                  </a:lnTo>
                  <a:lnTo>
                    <a:pt x="52" y="235"/>
                  </a:lnTo>
                  <a:lnTo>
                    <a:pt x="42" y="299"/>
                  </a:lnTo>
                  <a:lnTo>
                    <a:pt x="34" y="362"/>
                  </a:lnTo>
                  <a:lnTo>
                    <a:pt x="26" y="429"/>
                  </a:lnTo>
                  <a:lnTo>
                    <a:pt x="20" y="495"/>
                  </a:lnTo>
                  <a:lnTo>
                    <a:pt x="15" y="559"/>
                  </a:lnTo>
                  <a:lnTo>
                    <a:pt x="9" y="629"/>
                  </a:lnTo>
                  <a:lnTo>
                    <a:pt x="6" y="696"/>
                  </a:lnTo>
                  <a:lnTo>
                    <a:pt x="3" y="763"/>
                  </a:lnTo>
                  <a:lnTo>
                    <a:pt x="1" y="833"/>
                  </a:lnTo>
                  <a:lnTo>
                    <a:pt x="0" y="903"/>
                  </a:lnTo>
                  <a:lnTo>
                    <a:pt x="0" y="970"/>
                  </a:lnTo>
                  <a:lnTo>
                    <a:pt x="1" y="1037"/>
                  </a:lnTo>
                  <a:lnTo>
                    <a:pt x="3" y="1107"/>
                  </a:lnTo>
                  <a:lnTo>
                    <a:pt x="5" y="1174"/>
                  </a:lnTo>
                  <a:lnTo>
                    <a:pt x="9" y="1244"/>
                  </a:lnTo>
                  <a:lnTo>
                    <a:pt x="14" y="1311"/>
                  </a:lnTo>
                  <a:lnTo>
                    <a:pt x="19" y="1377"/>
                  </a:lnTo>
                  <a:lnTo>
                    <a:pt x="25" y="1441"/>
                  </a:lnTo>
                  <a:lnTo>
                    <a:pt x="33" y="1504"/>
                  </a:lnTo>
                  <a:lnTo>
                    <a:pt x="40" y="1567"/>
                  </a:lnTo>
                  <a:lnTo>
                    <a:pt x="50" y="1630"/>
                  </a:lnTo>
                  <a:lnTo>
                    <a:pt x="60" y="1694"/>
                  </a:lnTo>
                  <a:lnTo>
                    <a:pt x="70" y="1753"/>
                  </a:lnTo>
                  <a:lnTo>
                    <a:pt x="83" y="1810"/>
                  </a:lnTo>
                  <a:lnTo>
                    <a:pt x="95" y="1862"/>
                  </a:lnTo>
                  <a:lnTo>
                    <a:pt x="108" y="1915"/>
                  </a:lnTo>
                  <a:lnTo>
                    <a:pt x="122" y="1968"/>
                  </a:lnTo>
                  <a:lnTo>
                    <a:pt x="137" y="2017"/>
                  </a:lnTo>
                  <a:lnTo>
                    <a:pt x="173" y="1834"/>
                  </a:lnTo>
                  <a:lnTo>
                    <a:pt x="160" y="1792"/>
                  </a:lnTo>
                  <a:lnTo>
                    <a:pt x="148" y="1750"/>
                  </a:lnTo>
                  <a:lnTo>
                    <a:pt x="137" y="1708"/>
                  </a:lnTo>
                  <a:lnTo>
                    <a:pt x="127" y="1659"/>
                  </a:lnTo>
                  <a:lnTo>
                    <a:pt x="117" y="1613"/>
                  </a:lnTo>
                  <a:lnTo>
                    <a:pt x="108" y="1564"/>
                  </a:lnTo>
                  <a:lnTo>
                    <a:pt x="99" y="1511"/>
                  </a:lnTo>
                  <a:lnTo>
                    <a:pt x="92" y="1462"/>
                  </a:lnTo>
                  <a:lnTo>
                    <a:pt x="85" y="1409"/>
                  </a:lnTo>
                  <a:lnTo>
                    <a:pt x="79" y="1356"/>
                  </a:lnTo>
                  <a:lnTo>
                    <a:pt x="74" y="1300"/>
                  </a:lnTo>
                  <a:lnTo>
                    <a:pt x="69" y="1244"/>
                  </a:lnTo>
                  <a:lnTo>
                    <a:pt x="66" y="1188"/>
                  </a:lnTo>
                  <a:lnTo>
                    <a:pt x="63" y="1135"/>
                  </a:lnTo>
                  <a:lnTo>
                    <a:pt x="60" y="1079"/>
                  </a:lnTo>
                  <a:lnTo>
                    <a:pt x="59" y="1023"/>
                  </a:lnTo>
                  <a:lnTo>
                    <a:pt x="59" y="966"/>
                  </a:lnTo>
                  <a:lnTo>
                    <a:pt x="59" y="907"/>
                  </a:lnTo>
                  <a:lnTo>
                    <a:pt x="59" y="850"/>
                  </a:lnTo>
                  <a:lnTo>
                    <a:pt x="61" y="798"/>
                  </a:lnTo>
                  <a:lnTo>
                    <a:pt x="63" y="738"/>
                  </a:lnTo>
                  <a:lnTo>
                    <a:pt x="66" y="682"/>
                  </a:lnTo>
                  <a:lnTo>
                    <a:pt x="70" y="625"/>
                  </a:lnTo>
                  <a:lnTo>
                    <a:pt x="75" y="569"/>
                  </a:lnTo>
                  <a:lnTo>
                    <a:pt x="80" y="513"/>
                  </a:lnTo>
                  <a:lnTo>
                    <a:pt x="87" y="460"/>
                  </a:lnTo>
                  <a:lnTo>
                    <a:pt x="94" y="408"/>
                  </a:lnTo>
                  <a:lnTo>
                    <a:pt x="101" y="355"/>
                  </a:lnTo>
                  <a:lnTo>
                    <a:pt x="109" y="306"/>
                  </a:lnTo>
                  <a:lnTo>
                    <a:pt x="118" y="257"/>
                  </a:lnTo>
                  <a:lnTo>
                    <a:pt x="129" y="207"/>
                  </a:lnTo>
                  <a:lnTo>
                    <a:pt x="140" y="158"/>
                  </a:lnTo>
                  <a:lnTo>
                    <a:pt x="98"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4" name="Freeform 24"/>
            <p:cNvSpPr>
              <a:spLocks/>
            </p:cNvSpPr>
            <p:nvPr/>
          </p:nvSpPr>
          <p:spPr bwMode="auto">
            <a:xfrm>
              <a:off x="3552" y="1191"/>
              <a:ext cx="157" cy="1754"/>
            </a:xfrm>
            <a:custGeom>
              <a:avLst/>
              <a:gdLst>
                <a:gd name="T0" fmla="*/ 75 w 157"/>
                <a:gd name="T1" fmla="*/ 49 h 1754"/>
                <a:gd name="T2" fmla="*/ 54 w 157"/>
                <a:gd name="T3" fmla="*/ 151 h 1754"/>
                <a:gd name="T4" fmla="*/ 37 w 157"/>
                <a:gd name="T5" fmla="*/ 260 h 1754"/>
                <a:gd name="T6" fmla="*/ 23 w 157"/>
                <a:gd name="T7" fmla="*/ 370 h 1754"/>
                <a:gd name="T8" fmla="*/ 13 w 157"/>
                <a:gd name="T9" fmla="*/ 486 h 1754"/>
                <a:gd name="T10" fmla="*/ 5 w 157"/>
                <a:gd name="T11" fmla="*/ 602 h 1754"/>
                <a:gd name="T12" fmla="*/ 1 w 157"/>
                <a:gd name="T13" fmla="*/ 722 h 1754"/>
                <a:gd name="T14" fmla="*/ 0 w 157"/>
                <a:gd name="T15" fmla="*/ 845 h 1754"/>
                <a:gd name="T16" fmla="*/ 2 w 157"/>
                <a:gd name="T17" fmla="*/ 961 h 1754"/>
                <a:gd name="T18" fmla="*/ 8 w 157"/>
                <a:gd name="T19" fmla="*/ 1081 h 1754"/>
                <a:gd name="T20" fmla="*/ 16 w 157"/>
                <a:gd name="T21" fmla="*/ 1197 h 1754"/>
                <a:gd name="T22" fmla="*/ 28 w 157"/>
                <a:gd name="T23" fmla="*/ 1309 h 1754"/>
                <a:gd name="T24" fmla="*/ 44 w 157"/>
                <a:gd name="T25" fmla="*/ 1419 h 1754"/>
                <a:gd name="T26" fmla="*/ 61 w 157"/>
                <a:gd name="T27" fmla="*/ 1521 h 1754"/>
                <a:gd name="T28" fmla="*/ 82 w 157"/>
                <a:gd name="T29" fmla="*/ 1619 h 1754"/>
                <a:gd name="T30" fmla="*/ 107 w 157"/>
                <a:gd name="T31" fmla="*/ 1711 h 1754"/>
                <a:gd name="T32" fmla="*/ 156 w 157"/>
                <a:gd name="T33" fmla="*/ 1570 h 1754"/>
                <a:gd name="T34" fmla="*/ 135 w 157"/>
                <a:gd name="T35" fmla="*/ 1500 h 1754"/>
                <a:gd name="T36" fmla="*/ 116 w 157"/>
                <a:gd name="T37" fmla="*/ 1422 h 1754"/>
                <a:gd name="T38" fmla="*/ 100 w 157"/>
                <a:gd name="T39" fmla="*/ 1341 h 1754"/>
                <a:gd name="T40" fmla="*/ 87 w 157"/>
                <a:gd name="T41" fmla="*/ 1253 h 1754"/>
                <a:gd name="T42" fmla="*/ 76 w 157"/>
                <a:gd name="T43" fmla="*/ 1165 h 1754"/>
                <a:gd name="T44" fmla="*/ 68 w 157"/>
                <a:gd name="T45" fmla="*/ 1074 h 1754"/>
                <a:gd name="T46" fmla="*/ 61 w 157"/>
                <a:gd name="T47" fmla="*/ 979 h 1754"/>
                <a:gd name="T48" fmla="*/ 58 w 157"/>
                <a:gd name="T49" fmla="*/ 887 h 1754"/>
                <a:gd name="T50" fmla="*/ 57 w 157"/>
                <a:gd name="T51" fmla="*/ 788 h 1754"/>
                <a:gd name="T52" fmla="*/ 60 w 157"/>
                <a:gd name="T53" fmla="*/ 693 h 1754"/>
                <a:gd name="T54" fmla="*/ 65 w 157"/>
                <a:gd name="T55" fmla="*/ 602 h 1754"/>
                <a:gd name="T56" fmla="*/ 72 w 157"/>
                <a:gd name="T57" fmla="*/ 507 h 1754"/>
                <a:gd name="T58" fmla="*/ 81 w 157"/>
                <a:gd name="T59" fmla="*/ 415 h 1754"/>
                <a:gd name="T60" fmla="*/ 95 w 157"/>
                <a:gd name="T61" fmla="*/ 327 h 1754"/>
                <a:gd name="T62" fmla="*/ 109 w 157"/>
                <a:gd name="T63" fmla="*/ 239 h 1754"/>
                <a:gd name="T64" fmla="*/ 128 w 157"/>
                <a:gd name="T65" fmla="*/ 162 h 17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754"/>
                <a:gd name="T101" fmla="*/ 157 w 157"/>
                <a:gd name="T102" fmla="*/ 1754 h 17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754">
                  <a:moveTo>
                    <a:pt x="86" y="0"/>
                  </a:moveTo>
                  <a:lnTo>
                    <a:pt x="75" y="49"/>
                  </a:lnTo>
                  <a:lnTo>
                    <a:pt x="64" y="99"/>
                  </a:lnTo>
                  <a:lnTo>
                    <a:pt x="54" y="151"/>
                  </a:lnTo>
                  <a:lnTo>
                    <a:pt x="46" y="204"/>
                  </a:lnTo>
                  <a:lnTo>
                    <a:pt x="37" y="260"/>
                  </a:lnTo>
                  <a:lnTo>
                    <a:pt x="30" y="313"/>
                  </a:lnTo>
                  <a:lnTo>
                    <a:pt x="23" y="370"/>
                  </a:lnTo>
                  <a:lnTo>
                    <a:pt x="17" y="426"/>
                  </a:lnTo>
                  <a:lnTo>
                    <a:pt x="13" y="486"/>
                  </a:lnTo>
                  <a:lnTo>
                    <a:pt x="8" y="542"/>
                  </a:lnTo>
                  <a:lnTo>
                    <a:pt x="5" y="602"/>
                  </a:lnTo>
                  <a:lnTo>
                    <a:pt x="3" y="665"/>
                  </a:lnTo>
                  <a:lnTo>
                    <a:pt x="1" y="722"/>
                  </a:lnTo>
                  <a:lnTo>
                    <a:pt x="0" y="781"/>
                  </a:lnTo>
                  <a:lnTo>
                    <a:pt x="0" y="845"/>
                  </a:lnTo>
                  <a:lnTo>
                    <a:pt x="1" y="901"/>
                  </a:lnTo>
                  <a:lnTo>
                    <a:pt x="2" y="961"/>
                  </a:lnTo>
                  <a:lnTo>
                    <a:pt x="5" y="1024"/>
                  </a:lnTo>
                  <a:lnTo>
                    <a:pt x="8" y="1081"/>
                  </a:lnTo>
                  <a:lnTo>
                    <a:pt x="12" y="1141"/>
                  </a:lnTo>
                  <a:lnTo>
                    <a:pt x="16" y="1197"/>
                  </a:lnTo>
                  <a:lnTo>
                    <a:pt x="22" y="1253"/>
                  </a:lnTo>
                  <a:lnTo>
                    <a:pt x="28" y="1309"/>
                  </a:lnTo>
                  <a:lnTo>
                    <a:pt x="36" y="1366"/>
                  </a:lnTo>
                  <a:lnTo>
                    <a:pt x="44" y="1419"/>
                  </a:lnTo>
                  <a:lnTo>
                    <a:pt x="52" y="1471"/>
                  </a:lnTo>
                  <a:lnTo>
                    <a:pt x="61" y="1521"/>
                  </a:lnTo>
                  <a:lnTo>
                    <a:pt x="71" y="1570"/>
                  </a:lnTo>
                  <a:lnTo>
                    <a:pt x="82" y="1619"/>
                  </a:lnTo>
                  <a:lnTo>
                    <a:pt x="95" y="1669"/>
                  </a:lnTo>
                  <a:lnTo>
                    <a:pt x="107" y="1711"/>
                  </a:lnTo>
                  <a:lnTo>
                    <a:pt x="120" y="1753"/>
                  </a:lnTo>
                  <a:lnTo>
                    <a:pt x="156" y="1570"/>
                  </a:lnTo>
                  <a:lnTo>
                    <a:pt x="144" y="1535"/>
                  </a:lnTo>
                  <a:lnTo>
                    <a:pt x="135" y="1500"/>
                  </a:lnTo>
                  <a:lnTo>
                    <a:pt x="125" y="1461"/>
                  </a:lnTo>
                  <a:lnTo>
                    <a:pt x="116" y="1422"/>
                  </a:lnTo>
                  <a:lnTo>
                    <a:pt x="108" y="1383"/>
                  </a:lnTo>
                  <a:lnTo>
                    <a:pt x="100" y="1341"/>
                  </a:lnTo>
                  <a:lnTo>
                    <a:pt x="93" y="1299"/>
                  </a:lnTo>
                  <a:lnTo>
                    <a:pt x="87" y="1253"/>
                  </a:lnTo>
                  <a:lnTo>
                    <a:pt x="81" y="1214"/>
                  </a:lnTo>
                  <a:lnTo>
                    <a:pt x="76" y="1165"/>
                  </a:lnTo>
                  <a:lnTo>
                    <a:pt x="71" y="1123"/>
                  </a:lnTo>
                  <a:lnTo>
                    <a:pt x="68" y="1074"/>
                  </a:lnTo>
                  <a:lnTo>
                    <a:pt x="65" y="1024"/>
                  </a:lnTo>
                  <a:lnTo>
                    <a:pt x="61" y="979"/>
                  </a:lnTo>
                  <a:lnTo>
                    <a:pt x="60" y="936"/>
                  </a:lnTo>
                  <a:lnTo>
                    <a:pt x="58" y="887"/>
                  </a:lnTo>
                  <a:lnTo>
                    <a:pt x="57" y="834"/>
                  </a:lnTo>
                  <a:lnTo>
                    <a:pt x="57" y="788"/>
                  </a:lnTo>
                  <a:lnTo>
                    <a:pt x="58" y="743"/>
                  </a:lnTo>
                  <a:lnTo>
                    <a:pt x="60" y="693"/>
                  </a:lnTo>
                  <a:lnTo>
                    <a:pt x="62" y="648"/>
                  </a:lnTo>
                  <a:lnTo>
                    <a:pt x="65" y="602"/>
                  </a:lnTo>
                  <a:lnTo>
                    <a:pt x="68" y="553"/>
                  </a:lnTo>
                  <a:lnTo>
                    <a:pt x="72" y="507"/>
                  </a:lnTo>
                  <a:lnTo>
                    <a:pt x="77" y="461"/>
                  </a:lnTo>
                  <a:lnTo>
                    <a:pt x="81" y="415"/>
                  </a:lnTo>
                  <a:lnTo>
                    <a:pt x="88" y="370"/>
                  </a:lnTo>
                  <a:lnTo>
                    <a:pt x="95" y="327"/>
                  </a:lnTo>
                  <a:lnTo>
                    <a:pt x="102" y="285"/>
                  </a:lnTo>
                  <a:lnTo>
                    <a:pt x="109" y="239"/>
                  </a:lnTo>
                  <a:lnTo>
                    <a:pt x="118" y="201"/>
                  </a:lnTo>
                  <a:lnTo>
                    <a:pt x="128" y="162"/>
                  </a:lnTo>
                  <a:lnTo>
                    <a:pt x="86"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5" name="Freeform 25"/>
            <p:cNvSpPr>
              <a:spLocks/>
            </p:cNvSpPr>
            <p:nvPr/>
          </p:nvSpPr>
          <p:spPr bwMode="auto">
            <a:xfrm>
              <a:off x="3709" y="1327"/>
              <a:ext cx="137" cy="1482"/>
            </a:xfrm>
            <a:custGeom>
              <a:avLst/>
              <a:gdLst>
                <a:gd name="T0" fmla="*/ 73 w 137"/>
                <a:gd name="T1" fmla="*/ 0 h 1482"/>
                <a:gd name="T2" fmla="*/ 53 w 137"/>
                <a:gd name="T3" fmla="*/ 84 h 1482"/>
                <a:gd name="T4" fmla="*/ 38 w 137"/>
                <a:gd name="T5" fmla="*/ 172 h 1482"/>
                <a:gd name="T6" fmla="*/ 24 w 137"/>
                <a:gd name="T7" fmla="*/ 267 h 1482"/>
                <a:gd name="T8" fmla="*/ 15 w 137"/>
                <a:gd name="T9" fmla="*/ 361 h 1482"/>
                <a:gd name="T10" fmla="*/ 6 w 137"/>
                <a:gd name="T11" fmla="*/ 460 h 1482"/>
                <a:gd name="T12" fmla="*/ 2 w 137"/>
                <a:gd name="T13" fmla="*/ 558 h 1482"/>
                <a:gd name="T14" fmla="*/ 0 w 137"/>
                <a:gd name="T15" fmla="*/ 660 h 1482"/>
                <a:gd name="T16" fmla="*/ 1 w 137"/>
                <a:gd name="T17" fmla="*/ 762 h 1482"/>
                <a:gd name="T18" fmla="*/ 5 w 137"/>
                <a:gd name="T19" fmla="*/ 863 h 1482"/>
                <a:gd name="T20" fmla="*/ 10 w 137"/>
                <a:gd name="T21" fmla="*/ 962 h 1482"/>
                <a:gd name="T22" fmla="*/ 18 w 137"/>
                <a:gd name="T23" fmla="*/ 1060 h 1482"/>
                <a:gd name="T24" fmla="*/ 29 w 137"/>
                <a:gd name="T25" fmla="*/ 1155 h 1482"/>
                <a:gd name="T26" fmla="*/ 44 w 137"/>
                <a:gd name="T27" fmla="*/ 1242 h 1482"/>
                <a:gd name="T28" fmla="*/ 60 w 137"/>
                <a:gd name="T29" fmla="*/ 1327 h 1482"/>
                <a:gd name="T30" fmla="*/ 79 w 137"/>
                <a:gd name="T31" fmla="*/ 1407 h 1482"/>
                <a:gd name="T32" fmla="*/ 101 w 137"/>
                <a:gd name="T33" fmla="*/ 1481 h 1482"/>
                <a:gd name="T34" fmla="*/ 136 w 137"/>
                <a:gd name="T35" fmla="*/ 1299 h 1482"/>
                <a:gd name="T36" fmla="*/ 119 w 137"/>
                <a:gd name="T37" fmla="*/ 1242 h 1482"/>
                <a:gd name="T38" fmla="*/ 104 w 137"/>
                <a:gd name="T39" fmla="*/ 1179 h 1482"/>
                <a:gd name="T40" fmla="*/ 92 w 137"/>
                <a:gd name="T41" fmla="*/ 1113 h 1482"/>
                <a:gd name="T42" fmla="*/ 81 w 137"/>
                <a:gd name="T43" fmla="*/ 1042 h 1482"/>
                <a:gd name="T44" fmla="*/ 72 w 137"/>
                <a:gd name="T45" fmla="*/ 972 h 1482"/>
                <a:gd name="T46" fmla="*/ 65 w 137"/>
                <a:gd name="T47" fmla="*/ 902 h 1482"/>
                <a:gd name="T48" fmla="*/ 61 w 137"/>
                <a:gd name="T49" fmla="*/ 821 h 1482"/>
                <a:gd name="T50" fmla="*/ 58 w 137"/>
                <a:gd name="T51" fmla="*/ 744 h 1482"/>
                <a:gd name="T52" fmla="*/ 57 w 137"/>
                <a:gd name="T53" fmla="*/ 670 h 1482"/>
                <a:gd name="T54" fmla="*/ 60 w 137"/>
                <a:gd name="T55" fmla="*/ 593 h 1482"/>
                <a:gd name="T56" fmla="*/ 63 w 137"/>
                <a:gd name="T57" fmla="*/ 512 h 1482"/>
                <a:gd name="T58" fmla="*/ 69 w 137"/>
                <a:gd name="T59" fmla="*/ 439 h 1482"/>
                <a:gd name="T60" fmla="*/ 77 w 137"/>
                <a:gd name="T61" fmla="*/ 365 h 1482"/>
                <a:gd name="T62" fmla="*/ 87 w 137"/>
                <a:gd name="T63" fmla="*/ 291 h 1482"/>
                <a:gd name="T64" fmla="*/ 100 w 137"/>
                <a:gd name="T65" fmla="*/ 225 h 1482"/>
                <a:gd name="T66" fmla="*/ 114 w 137"/>
                <a:gd name="T67" fmla="*/ 161 h 1482"/>
                <a:gd name="T68" fmla="*/ 73 w 137"/>
                <a:gd name="T69" fmla="*/ 0 h 14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7"/>
                <a:gd name="T106" fmla="*/ 0 h 1482"/>
                <a:gd name="T107" fmla="*/ 137 w 137"/>
                <a:gd name="T108" fmla="*/ 1482 h 14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7" h="1482">
                  <a:moveTo>
                    <a:pt x="73" y="0"/>
                  </a:moveTo>
                  <a:lnTo>
                    <a:pt x="53" y="84"/>
                  </a:lnTo>
                  <a:lnTo>
                    <a:pt x="38" y="172"/>
                  </a:lnTo>
                  <a:lnTo>
                    <a:pt x="24" y="267"/>
                  </a:lnTo>
                  <a:lnTo>
                    <a:pt x="15" y="361"/>
                  </a:lnTo>
                  <a:lnTo>
                    <a:pt x="6" y="460"/>
                  </a:lnTo>
                  <a:lnTo>
                    <a:pt x="2" y="558"/>
                  </a:lnTo>
                  <a:lnTo>
                    <a:pt x="0" y="660"/>
                  </a:lnTo>
                  <a:lnTo>
                    <a:pt x="1" y="762"/>
                  </a:lnTo>
                  <a:lnTo>
                    <a:pt x="5" y="863"/>
                  </a:lnTo>
                  <a:lnTo>
                    <a:pt x="10" y="962"/>
                  </a:lnTo>
                  <a:lnTo>
                    <a:pt x="18" y="1060"/>
                  </a:lnTo>
                  <a:lnTo>
                    <a:pt x="29" y="1155"/>
                  </a:lnTo>
                  <a:lnTo>
                    <a:pt x="44" y="1242"/>
                  </a:lnTo>
                  <a:lnTo>
                    <a:pt x="60" y="1327"/>
                  </a:lnTo>
                  <a:lnTo>
                    <a:pt x="79" y="1407"/>
                  </a:lnTo>
                  <a:lnTo>
                    <a:pt x="101" y="1481"/>
                  </a:lnTo>
                  <a:lnTo>
                    <a:pt x="136" y="1299"/>
                  </a:lnTo>
                  <a:lnTo>
                    <a:pt x="119" y="1242"/>
                  </a:lnTo>
                  <a:lnTo>
                    <a:pt x="104" y="1179"/>
                  </a:lnTo>
                  <a:lnTo>
                    <a:pt x="92" y="1113"/>
                  </a:lnTo>
                  <a:lnTo>
                    <a:pt x="81" y="1042"/>
                  </a:lnTo>
                  <a:lnTo>
                    <a:pt x="72" y="972"/>
                  </a:lnTo>
                  <a:lnTo>
                    <a:pt x="65" y="902"/>
                  </a:lnTo>
                  <a:lnTo>
                    <a:pt x="61" y="821"/>
                  </a:lnTo>
                  <a:lnTo>
                    <a:pt x="58" y="744"/>
                  </a:lnTo>
                  <a:lnTo>
                    <a:pt x="57" y="670"/>
                  </a:lnTo>
                  <a:lnTo>
                    <a:pt x="60" y="593"/>
                  </a:lnTo>
                  <a:lnTo>
                    <a:pt x="63" y="512"/>
                  </a:lnTo>
                  <a:lnTo>
                    <a:pt x="69" y="439"/>
                  </a:lnTo>
                  <a:lnTo>
                    <a:pt x="77" y="365"/>
                  </a:lnTo>
                  <a:lnTo>
                    <a:pt x="87" y="291"/>
                  </a:lnTo>
                  <a:lnTo>
                    <a:pt x="100" y="225"/>
                  </a:lnTo>
                  <a:lnTo>
                    <a:pt x="114" y="161"/>
                  </a:lnTo>
                  <a:lnTo>
                    <a:pt x="73"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6" name="Freeform 26"/>
            <p:cNvSpPr>
              <a:spLocks/>
            </p:cNvSpPr>
            <p:nvPr/>
          </p:nvSpPr>
          <p:spPr bwMode="auto">
            <a:xfrm>
              <a:off x="3864" y="1463"/>
              <a:ext cx="118" cy="1210"/>
            </a:xfrm>
            <a:custGeom>
              <a:avLst/>
              <a:gdLst>
                <a:gd name="T0" fmla="*/ 60 w 118"/>
                <a:gd name="T1" fmla="*/ 0 h 1210"/>
                <a:gd name="T2" fmla="*/ 45 w 118"/>
                <a:gd name="T3" fmla="*/ 70 h 1210"/>
                <a:gd name="T4" fmla="*/ 31 w 118"/>
                <a:gd name="T5" fmla="*/ 143 h 1210"/>
                <a:gd name="T6" fmla="*/ 21 w 118"/>
                <a:gd name="T7" fmla="*/ 217 h 1210"/>
                <a:gd name="T8" fmla="*/ 13 w 118"/>
                <a:gd name="T9" fmla="*/ 294 h 1210"/>
                <a:gd name="T10" fmla="*/ 6 w 118"/>
                <a:gd name="T11" fmla="*/ 377 h 1210"/>
                <a:gd name="T12" fmla="*/ 3 w 118"/>
                <a:gd name="T13" fmla="*/ 458 h 1210"/>
                <a:gd name="T14" fmla="*/ 0 w 118"/>
                <a:gd name="T15" fmla="*/ 538 h 1210"/>
                <a:gd name="T16" fmla="*/ 1 w 118"/>
                <a:gd name="T17" fmla="*/ 622 h 1210"/>
                <a:gd name="T18" fmla="*/ 4 w 118"/>
                <a:gd name="T19" fmla="*/ 706 h 1210"/>
                <a:gd name="T20" fmla="*/ 9 w 118"/>
                <a:gd name="T21" fmla="*/ 790 h 1210"/>
                <a:gd name="T22" fmla="*/ 16 w 118"/>
                <a:gd name="T23" fmla="*/ 867 h 1210"/>
                <a:gd name="T24" fmla="*/ 24 w 118"/>
                <a:gd name="T25" fmla="*/ 943 h 1210"/>
                <a:gd name="T26" fmla="*/ 37 w 118"/>
                <a:gd name="T27" fmla="*/ 1017 h 1210"/>
                <a:gd name="T28" fmla="*/ 50 w 118"/>
                <a:gd name="T29" fmla="*/ 1083 h 1210"/>
                <a:gd name="T30" fmla="*/ 65 w 118"/>
                <a:gd name="T31" fmla="*/ 1150 h 1210"/>
                <a:gd name="T32" fmla="*/ 82 w 118"/>
                <a:gd name="T33" fmla="*/ 1209 h 1210"/>
                <a:gd name="T34" fmla="*/ 117 w 118"/>
                <a:gd name="T35" fmla="*/ 1031 h 1210"/>
                <a:gd name="T36" fmla="*/ 104 w 118"/>
                <a:gd name="T37" fmla="*/ 985 h 1210"/>
                <a:gd name="T38" fmla="*/ 93 w 118"/>
                <a:gd name="T39" fmla="*/ 936 h 1210"/>
                <a:gd name="T40" fmla="*/ 83 w 118"/>
                <a:gd name="T41" fmla="*/ 884 h 1210"/>
                <a:gd name="T42" fmla="*/ 75 w 118"/>
                <a:gd name="T43" fmla="*/ 832 h 1210"/>
                <a:gd name="T44" fmla="*/ 68 w 118"/>
                <a:gd name="T45" fmla="*/ 779 h 1210"/>
                <a:gd name="T46" fmla="*/ 63 w 118"/>
                <a:gd name="T47" fmla="*/ 723 h 1210"/>
                <a:gd name="T48" fmla="*/ 60 w 118"/>
                <a:gd name="T49" fmla="*/ 664 h 1210"/>
                <a:gd name="T50" fmla="*/ 58 w 118"/>
                <a:gd name="T51" fmla="*/ 608 h 1210"/>
                <a:gd name="T52" fmla="*/ 58 w 118"/>
                <a:gd name="T53" fmla="*/ 549 h 1210"/>
                <a:gd name="T54" fmla="*/ 59 w 118"/>
                <a:gd name="T55" fmla="*/ 489 h 1210"/>
                <a:gd name="T56" fmla="*/ 62 w 118"/>
                <a:gd name="T57" fmla="*/ 430 h 1210"/>
                <a:gd name="T58" fmla="*/ 66 w 118"/>
                <a:gd name="T59" fmla="*/ 374 h 1210"/>
                <a:gd name="T60" fmla="*/ 72 w 118"/>
                <a:gd name="T61" fmla="*/ 318 h 1210"/>
                <a:gd name="T62" fmla="*/ 79 w 118"/>
                <a:gd name="T63" fmla="*/ 262 h 1210"/>
                <a:gd name="T64" fmla="*/ 88 w 118"/>
                <a:gd name="T65" fmla="*/ 210 h 1210"/>
                <a:gd name="T66" fmla="*/ 100 w 118"/>
                <a:gd name="T67" fmla="*/ 161 h 1210"/>
                <a:gd name="T68" fmla="*/ 60 w 118"/>
                <a:gd name="T69" fmla="*/ 0 h 121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8"/>
                <a:gd name="T106" fmla="*/ 0 h 1210"/>
                <a:gd name="T107" fmla="*/ 118 w 118"/>
                <a:gd name="T108" fmla="*/ 1210 h 121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8" h="1210">
                  <a:moveTo>
                    <a:pt x="60" y="0"/>
                  </a:moveTo>
                  <a:lnTo>
                    <a:pt x="45" y="70"/>
                  </a:lnTo>
                  <a:lnTo>
                    <a:pt x="31" y="143"/>
                  </a:lnTo>
                  <a:lnTo>
                    <a:pt x="21" y="217"/>
                  </a:lnTo>
                  <a:lnTo>
                    <a:pt x="13" y="294"/>
                  </a:lnTo>
                  <a:lnTo>
                    <a:pt x="6" y="377"/>
                  </a:lnTo>
                  <a:lnTo>
                    <a:pt x="3" y="458"/>
                  </a:lnTo>
                  <a:lnTo>
                    <a:pt x="0" y="538"/>
                  </a:lnTo>
                  <a:lnTo>
                    <a:pt x="1" y="622"/>
                  </a:lnTo>
                  <a:lnTo>
                    <a:pt x="4" y="706"/>
                  </a:lnTo>
                  <a:lnTo>
                    <a:pt x="9" y="790"/>
                  </a:lnTo>
                  <a:lnTo>
                    <a:pt x="16" y="867"/>
                  </a:lnTo>
                  <a:lnTo>
                    <a:pt x="24" y="943"/>
                  </a:lnTo>
                  <a:lnTo>
                    <a:pt x="37" y="1017"/>
                  </a:lnTo>
                  <a:lnTo>
                    <a:pt x="50" y="1083"/>
                  </a:lnTo>
                  <a:lnTo>
                    <a:pt x="65" y="1150"/>
                  </a:lnTo>
                  <a:lnTo>
                    <a:pt x="82" y="1209"/>
                  </a:lnTo>
                  <a:lnTo>
                    <a:pt x="117" y="1031"/>
                  </a:lnTo>
                  <a:lnTo>
                    <a:pt x="104" y="985"/>
                  </a:lnTo>
                  <a:lnTo>
                    <a:pt x="93" y="936"/>
                  </a:lnTo>
                  <a:lnTo>
                    <a:pt x="83" y="884"/>
                  </a:lnTo>
                  <a:lnTo>
                    <a:pt x="75" y="832"/>
                  </a:lnTo>
                  <a:lnTo>
                    <a:pt x="68" y="779"/>
                  </a:lnTo>
                  <a:lnTo>
                    <a:pt x="63" y="723"/>
                  </a:lnTo>
                  <a:lnTo>
                    <a:pt x="60" y="664"/>
                  </a:lnTo>
                  <a:lnTo>
                    <a:pt x="58" y="608"/>
                  </a:lnTo>
                  <a:lnTo>
                    <a:pt x="58" y="549"/>
                  </a:lnTo>
                  <a:lnTo>
                    <a:pt x="59" y="489"/>
                  </a:lnTo>
                  <a:lnTo>
                    <a:pt x="62" y="430"/>
                  </a:lnTo>
                  <a:lnTo>
                    <a:pt x="66" y="374"/>
                  </a:lnTo>
                  <a:lnTo>
                    <a:pt x="72" y="318"/>
                  </a:lnTo>
                  <a:lnTo>
                    <a:pt x="79" y="262"/>
                  </a:lnTo>
                  <a:lnTo>
                    <a:pt x="88" y="210"/>
                  </a:lnTo>
                  <a:lnTo>
                    <a:pt x="100" y="161"/>
                  </a:lnTo>
                  <a:lnTo>
                    <a:pt x="60"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7" name="Freeform 27"/>
            <p:cNvSpPr>
              <a:spLocks/>
            </p:cNvSpPr>
            <p:nvPr/>
          </p:nvSpPr>
          <p:spPr bwMode="auto">
            <a:xfrm>
              <a:off x="4020" y="1596"/>
              <a:ext cx="100" cy="938"/>
            </a:xfrm>
            <a:custGeom>
              <a:avLst/>
              <a:gdLst>
                <a:gd name="T0" fmla="*/ 46 w 100"/>
                <a:gd name="T1" fmla="*/ 0 h 938"/>
                <a:gd name="T2" fmla="*/ 35 w 100"/>
                <a:gd name="T3" fmla="*/ 52 h 938"/>
                <a:gd name="T4" fmla="*/ 24 w 100"/>
                <a:gd name="T5" fmla="*/ 111 h 938"/>
                <a:gd name="T6" fmla="*/ 16 w 100"/>
                <a:gd name="T7" fmla="*/ 169 h 938"/>
                <a:gd name="T8" fmla="*/ 10 w 100"/>
                <a:gd name="T9" fmla="*/ 228 h 938"/>
                <a:gd name="T10" fmla="*/ 5 w 100"/>
                <a:gd name="T11" fmla="*/ 290 h 938"/>
                <a:gd name="T12" fmla="*/ 2 w 100"/>
                <a:gd name="T13" fmla="*/ 356 h 938"/>
                <a:gd name="T14" fmla="*/ 0 w 100"/>
                <a:gd name="T15" fmla="*/ 418 h 938"/>
                <a:gd name="T16" fmla="*/ 2 w 100"/>
                <a:gd name="T17" fmla="*/ 484 h 938"/>
                <a:gd name="T18" fmla="*/ 4 w 100"/>
                <a:gd name="T19" fmla="*/ 546 h 938"/>
                <a:gd name="T20" fmla="*/ 7 w 100"/>
                <a:gd name="T21" fmla="*/ 609 h 938"/>
                <a:gd name="T22" fmla="*/ 12 w 100"/>
                <a:gd name="T23" fmla="*/ 671 h 938"/>
                <a:gd name="T24" fmla="*/ 20 w 100"/>
                <a:gd name="T25" fmla="*/ 730 h 938"/>
                <a:gd name="T26" fmla="*/ 28 w 100"/>
                <a:gd name="T27" fmla="*/ 785 h 938"/>
                <a:gd name="T28" fmla="*/ 39 w 100"/>
                <a:gd name="T29" fmla="*/ 840 h 938"/>
                <a:gd name="T30" fmla="*/ 51 w 100"/>
                <a:gd name="T31" fmla="*/ 892 h 938"/>
                <a:gd name="T32" fmla="*/ 64 w 100"/>
                <a:gd name="T33" fmla="*/ 937 h 938"/>
                <a:gd name="T34" fmla="*/ 99 w 100"/>
                <a:gd name="T35" fmla="*/ 757 h 938"/>
                <a:gd name="T36" fmla="*/ 90 w 100"/>
                <a:gd name="T37" fmla="*/ 726 h 938"/>
                <a:gd name="T38" fmla="*/ 82 w 100"/>
                <a:gd name="T39" fmla="*/ 695 h 938"/>
                <a:gd name="T40" fmla="*/ 76 w 100"/>
                <a:gd name="T41" fmla="*/ 660 h 938"/>
                <a:gd name="T42" fmla="*/ 70 w 100"/>
                <a:gd name="T43" fmla="*/ 622 h 938"/>
                <a:gd name="T44" fmla="*/ 65 w 100"/>
                <a:gd name="T45" fmla="*/ 584 h 938"/>
                <a:gd name="T46" fmla="*/ 62 w 100"/>
                <a:gd name="T47" fmla="*/ 543 h 938"/>
                <a:gd name="T48" fmla="*/ 59 w 100"/>
                <a:gd name="T49" fmla="*/ 505 h 938"/>
                <a:gd name="T50" fmla="*/ 58 w 100"/>
                <a:gd name="T51" fmla="*/ 467 h 938"/>
                <a:gd name="T52" fmla="*/ 58 w 100"/>
                <a:gd name="T53" fmla="*/ 425 h 938"/>
                <a:gd name="T54" fmla="*/ 59 w 100"/>
                <a:gd name="T55" fmla="*/ 384 h 938"/>
                <a:gd name="T56" fmla="*/ 61 w 100"/>
                <a:gd name="T57" fmla="*/ 346 h 938"/>
                <a:gd name="T58" fmla="*/ 63 w 100"/>
                <a:gd name="T59" fmla="*/ 304 h 938"/>
                <a:gd name="T60" fmla="*/ 68 w 100"/>
                <a:gd name="T61" fmla="*/ 266 h 938"/>
                <a:gd name="T62" fmla="*/ 73 w 100"/>
                <a:gd name="T63" fmla="*/ 228 h 938"/>
                <a:gd name="T64" fmla="*/ 79 w 100"/>
                <a:gd name="T65" fmla="*/ 190 h 938"/>
                <a:gd name="T66" fmla="*/ 87 w 100"/>
                <a:gd name="T67" fmla="*/ 159 h 938"/>
                <a:gd name="T68" fmla="*/ 46 w 100"/>
                <a:gd name="T69" fmla="*/ 0 h 9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938"/>
                <a:gd name="T107" fmla="*/ 100 w 100"/>
                <a:gd name="T108" fmla="*/ 938 h 93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938">
                  <a:moveTo>
                    <a:pt x="46" y="0"/>
                  </a:moveTo>
                  <a:lnTo>
                    <a:pt x="35" y="52"/>
                  </a:lnTo>
                  <a:lnTo>
                    <a:pt x="24" y="111"/>
                  </a:lnTo>
                  <a:lnTo>
                    <a:pt x="16" y="169"/>
                  </a:lnTo>
                  <a:lnTo>
                    <a:pt x="10" y="228"/>
                  </a:lnTo>
                  <a:lnTo>
                    <a:pt x="5" y="290"/>
                  </a:lnTo>
                  <a:lnTo>
                    <a:pt x="2" y="356"/>
                  </a:lnTo>
                  <a:lnTo>
                    <a:pt x="0" y="418"/>
                  </a:lnTo>
                  <a:lnTo>
                    <a:pt x="2" y="484"/>
                  </a:lnTo>
                  <a:lnTo>
                    <a:pt x="4" y="546"/>
                  </a:lnTo>
                  <a:lnTo>
                    <a:pt x="7" y="609"/>
                  </a:lnTo>
                  <a:lnTo>
                    <a:pt x="12" y="671"/>
                  </a:lnTo>
                  <a:lnTo>
                    <a:pt x="20" y="730"/>
                  </a:lnTo>
                  <a:lnTo>
                    <a:pt x="28" y="785"/>
                  </a:lnTo>
                  <a:lnTo>
                    <a:pt x="39" y="840"/>
                  </a:lnTo>
                  <a:lnTo>
                    <a:pt x="51" y="892"/>
                  </a:lnTo>
                  <a:lnTo>
                    <a:pt x="64" y="937"/>
                  </a:lnTo>
                  <a:lnTo>
                    <a:pt x="99" y="757"/>
                  </a:lnTo>
                  <a:lnTo>
                    <a:pt x="90" y="726"/>
                  </a:lnTo>
                  <a:lnTo>
                    <a:pt x="82" y="695"/>
                  </a:lnTo>
                  <a:lnTo>
                    <a:pt x="76" y="660"/>
                  </a:lnTo>
                  <a:lnTo>
                    <a:pt x="70" y="622"/>
                  </a:lnTo>
                  <a:lnTo>
                    <a:pt x="65" y="584"/>
                  </a:lnTo>
                  <a:lnTo>
                    <a:pt x="62" y="543"/>
                  </a:lnTo>
                  <a:lnTo>
                    <a:pt x="59" y="505"/>
                  </a:lnTo>
                  <a:lnTo>
                    <a:pt x="58" y="467"/>
                  </a:lnTo>
                  <a:lnTo>
                    <a:pt x="58" y="425"/>
                  </a:lnTo>
                  <a:lnTo>
                    <a:pt x="59" y="384"/>
                  </a:lnTo>
                  <a:lnTo>
                    <a:pt x="61" y="346"/>
                  </a:lnTo>
                  <a:lnTo>
                    <a:pt x="63" y="304"/>
                  </a:lnTo>
                  <a:lnTo>
                    <a:pt x="68" y="266"/>
                  </a:lnTo>
                  <a:lnTo>
                    <a:pt x="73" y="228"/>
                  </a:lnTo>
                  <a:lnTo>
                    <a:pt x="79" y="190"/>
                  </a:lnTo>
                  <a:lnTo>
                    <a:pt x="87" y="159"/>
                  </a:lnTo>
                  <a:lnTo>
                    <a:pt x="46" y="0"/>
                  </a:lnTo>
                </a:path>
              </a:pathLst>
            </a:custGeom>
            <a:gradFill rotWithShape="0">
              <a:gsLst>
                <a:gs pos="0">
                  <a:srgbClr val="FAFD00"/>
                </a:gs>
                <a:gs pos="100000">
                  <a:srgbClr val="7D7E00"/>
                </a:gs>
              </a:gsLst>
              <a:lin ang="0" scaled="1"/>
            </a:gradFill>
            <a:ln w="12700" cap="rnd">
              <a:noFill/>
              <a:round/>
              <a:headEnd/>
              <a:tailEnd/>
            </a:ln>
          </p:spPr>
          <p:txBody>
            <a:bodyPr/>
            <a:lstStyle/>
            <a:p>
              <a:endParaRPr lang="en-US"/>
            </a:p>
          </p:txBody>
        </p:sp>
        <p:sp>
          <p:nvSpPr>
            <p:cNvPr id="19478" name="Freeform 28"/>
            <p:cNvSpPr>
              <a:spLocks/>
            </p:cNvSpPr>
            <p:nvPr/>
          </p:nvSpPr>
          <p:spPr bwMode="auto">
            <a:xfrm>
              <a:off x="3773" y="1748"/>
              <a:ext cx="702" cy="1029"/>
            </a:xfrm>
            <a:custGeom>
              <a:avLst/>
              <a:gdLst>
                <a:gd name="T0" fmla="*/ 86 w 702"/>
                <a:gd name="T1" fmla="*/ 977 h 1029"/>
                <a:gd name="T2" fmla="*/ 106 w 702"/>
                <a:gd name="T3" fmla="*/ 943 h 1029"/>
                <a:gd name="T4" fmla="*/ 122 w 702"/>
                <a:gd name="T5" fmla="*/ 915 h 1029"/>
                <a:gd name="T6" fmla="*/ 143 w 702"/>
                <a:gd name="T7" fmla="*/ 878 h 1029"/>
                <a:gd name="T8" fmla="*/ 156 w 702"/>
                <a:gd name="T9" fmla="*/ 852 h 1029"/>
                <a:gd name="T10" fmla="*/ 170 w 702"/>
                <a:gd name="T11" fmla="*/ 843 h 1029"/>
                <a:gd name="T12" fmla="*/ 184 w 702"/>
                <a:gd name="T13" fmla="*/ 826 h 1029"/>
                <a:gd name="T14" fmla="*/ 204 w 702"/>
                <a:gd name="T15" fmla="*/ 796 h 1029"/>
                <a:gd name="T16" fmla="*/ 215 w 702"/>
                <a:gd name="T17" fmla="*/ 767 h 1029"/>
                <a:gd name="T18" fmla="*/ 197 w 702"/>
                <a:gd name="T19" fmla="*/ 714 h 1029"/>
                <a:gd name="T20" fmla="*/ 189 w 702"/>
                <a:gd name="T21" fmla="*/ 699 h 1029"/>
                <a:gd name="T22" fmla="*/ 187 w 702"/>
                <a:gd name="T23" fmla="*/ 681 h 1029"/>
                <a:gd name="T24" fmla="*/ 175 w 702"/>
                <a:gd name="T25" fmla="*/ 652 h 1029"/>
                <a:gd name="T26" fmla="*/ 124 w 702"/>
                <a:gd name="T27" fmla="*/ 646 h 1029"/>
                <a:gd name="T28" fmla="*/ 71 w 702"/>
                <a:gd name="T29" fmla="*/ 633 h 1029"/>
                <a:gd name="T30" fmla="*/ 50 w 702"/>
                <a:gd name="T31" fmla="*/ 594 h 1029"/>
                <a:gd name="T32" fmla="*/ 61 w 702"/>
                <a:gd name="T33" fmla="*/ 564 h 1029"/>
                <a:gd name="T34" fmla="*/ 56 w 702"/>
                <a:gd name="T35" fmla="*/ 549 h 1029"/>
                <a:gd name="T36" fmla="*/ 47 w 702"/>
                <a:gd name="T37" fmla="*/ 536 h 1029"/>
                <a:gd name="T38" fmla="*/ 63 w 702"/>
                <a:gd name="T39" fmla="*/ 511 h 1029"/>
                <a:gd name="T40" fmla="*/ 48 w 702"/>
                <a:gd name="T41" fmla="*/ 486 h 1029"/>
                <a:gd name="T42" fmla="*/ 58 w 702"/>
                <a:gd name="T43" fmla="*/ 467 h 1029"/>
                <a:gd name="T44" fmla="*/ 54 w 702"/>
                <a:gd name="T45" fmla="*/ 435 h 1029"/>
                <a:gd name="T46" fmla="*/ 27 w 702"/>
                <a:gd name="T47" fmla="*/ 429 h 1029"/>
                <a:gd name="T48" fmla="*/ 5 w 702"/>
                <a:gd name="T49" fmla="*/ 417 h 1029"/>
                <a:gd name="T50" fmla="*/ 8 w 702"/>
                <a:gd name="T51" fmla="*/ 385 h 1029"/>
                <a:gd name="T52" fmla="*/ 31 w 702"/>
                <a:gd name="T53" fmla="*/ 350 h 1029"/>
                <a:gd name="T54" fmla="*/ 60 w 702"/>
                <a:gd name="T55" fmla="*/ 314 h 1029"/>
                <a:gd name="T56" fmla="*/ 77 w 702"/>
                <a:gd name="T57" fmla="*/ 278 h 1029"/>
                <a:gd name="T58" fmla="*/ 68 w 702"/>
                <a:gd name="T59" fmla="*/ 242 h 1029"/>
                <a:gd name="T60" fmla="*/ 83 w 702"/>
                <a:gd name="T61" fmla="*/ 194 h 1029"/>
                <a:gd name="T62" fmla="*/ 99 w 702"/>
                <a:gd name="T63" fmla="*/ 154 h 1029"/>
                <a:gd name="T64" fmla="*/ 77 w 702"/>
                <a:gd name="T65" fmla="*/ 154 h 1029"/>
                <a:gd name="T66" fmla="*/ 68 w 702"/>
                <a:gd name="T67" fmla="*/ 133 h 1029"/>
                <a:gd name="T68" fmla="*/ 76 w 702"/>
                <a:gd name="T69" fmla="*/ 103 h 1029"/>
                <a:gd name="T70" fmla="*/ 108 w 702"/>
                <a:gd name="T71" fmla="*/ 68 h 1029"/>
                <a:gd name="T72" fmla="*/ 150 w 702"/>
                <a:gd name="T73" fmla="*/ 41 h 1029"/>
                <a:gd name="T74" fmla="*/ 201 w 702"/>
                <a:gd name="T75" fmla="*/ 34 h 1029"/>
                <a:gd name="T76" fmla="*/ 260 w 702"/>
                <a:gd name="T77" fmla="*/ 18 h 1029"/>
                <a:gd name="T78" fmla="*/ 328 w 702"/>
                <a:gd name="T79" fmla="*/ 1 h 1029"/>
                <a:gd name="T80" fmla="*/ 398 w 702"/>
                <a:gd name="T81" fmla="*/ 5 h 1029"/>
                <a:gd name="T82" fmla="*/ 469 w 702"/>
                <a:gd name="T83" fmla="*/ 30 h 1029"/>
                <a:gd name="T84" fmla="*/ 518 w 702"/>
                <a:gd name="T85" fmla="*/ 64 h 1029"/>
                <a:gd name="T86" fmla="*/ 569 w 702"/>
                <a:gd name="T87" fmla="*/ 121 h 1029"/>
                <a:gd name="T88" fmla="*/ 603 w 702"/>
                <a:gd name="T89" fmla="*/ 202 h 1029"/>
                <a:gd name="T90" fmla="*/ 615 w 702"/>
                <a:gd name="T91" fmla="*/ 294 h 1029"/>
                <a:gd name="T92" fmla="*/ 599 w 702"/>
                <a:gd name="T93" fmla="*/ 385 h 1029"/>
                <a:gd name="T94" fmla="*/ 546 w 702"/>
                <a:gd name="T95" fmla="*/ 474 h 1029"/>
                <a:gd name="T96" fmla="*/ 506 w 702"/>
                <a:gd name="T97" fmla="*/ 562 h 1029"/>
                <a:gd name="T98" fmla="*/ 524 w 702"/>
                <a:gd name="T99" fmla="*/ 621 h 1029"/>
                <a:gd name="T100" fmla="*/ 559 w 702"/>
                <a:gd name="T101" fmla="*/ 697 h 1029"/>
                <a:gd name="T102" fmla="*/ 594 w 702"/>
                <a:gd name="T103" fmla="*/ 743 h 1029"/>
                <a:gd name="T104" fmla="*/ 623 w 702"/>
                <a:gd name="T105" fmla="*/ 778 h 1029"/>
                <a:gd name="T106" fmla="*/ 661 w 702"/>
                <a:gd name="T107" fmla="*/ 844 h 1029"/>
                <a:gd name="T108" fmla="*/ 686 w 702"/>
                <a:gd name="T109" fmla="*/ 931 h 1029"/>
                <a:gd name="T110" fmla="*/ 701 w 702"/>
                <a:gd name="T111" fmla="*/ 1020 h 1029"/>
                <a:gd name="T112" fmla="*/ 524 w 702"/>
                <a:gd name="T113" fmla="*/ 955 h 1029"/>
                <a:gd name="T114" fmla="*/ 379 w 702"/>
                <a:gd name="T115" fmla="*/ 933 h 1029"/>
                <a:gd name="T116" fmla="*/ 234 w 702"/>
                <a:gd name="T117" fmla="*/ 956 h 1029"/>
                <a:gd name="T118" fmla="*/ 56 w 702"/>
                <a:gd name="T119" fmla="*/ 1028 h 10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1029"/>
                <a:gd name="T182" fmla="*/ 702 w 702"/>
                <a:gd name="T183" fmla="*/ 1029 h 10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1029">
                  <a:moveTo>
                    <a:pt x="56" y="1028"/>
                  </a:moveTo>
                  <a:lnTo>
                    <a:pt x="61" y="1021"/>
                  </a:lnTo>
                  <a:lnTo>
                    <a:pt x="64" y="1013"/>
                  </a:lnTo>
                  <a:lnTo>
                    <a:pt x="69" y="1006"/>
                  </a:lnTo>
                  <a:lnTo>
                    <a:pt x="73" y="997"/>
                  </a:lnTo>
                  <a:lnTo>
                    <a:pt x="78" y="990"/>
                  </a:lnTo>
                  <a:lnTo>
                    <a:pt x="82" y="983"/>
                  </a:lnTo>
                  <a:lnTo>
                    <a:pt x="86" y="977"/>
                  </a:lnTo>
                  <a:lnTo>
                    <a:pt x="90" y="971"/>
                  </a:lnTo>
                  <a:lnTo>
                    <a:pt x="93" y="964"/>
                  </a:lnTo>
                  <a:lnTo>
                    <a:pt x="97" y="959"/>
                  </a:lnTo>
                  <a:lnTo>
                    <a:pt x="99" y="954"/>
                  </a:lnTo>
                  <a:lnTo>
                    <a:pt x="102" y="951"/>
                  </a:lnTo>
                  <a:lnTo>
                    <a:pt x="104" y="947"/>
                  </a:lnTo>
                  <a:lnTo>
                    <a:pt x="105" y="945"/>
                  </a:lnTo>
                  <a:lnTo>
                    <a:pt x="106" y="943"/>
                  </a:lnTo>
                  <a:lnTo>
                    <a:pt x="107" y="943"/>
                  </a:lnTo>
                  <a:lnTo>
                    <a:pt x="107" y="940"/>
                  </a:lnTo>
                  <a:lnTo>
                    <a:pt x="108" y="937"/>
                  </a:lnTo>
                  <a:lnTo>
                    <a:pt x="111" y="934"/>
                  </a:lnTo>
                  <a:lnTo>
                    <a:pt x="114" y="929"/>
                  </a:lnTo>
                  <a:lnTo>
                    <a:pt x="116" y="925"/>
                  </a:lnTo>
                  <a:lnTo>
                    <a:pt x="119" y="919"/>
                  </a:lnTo>
                  <a:lnTo>
                    <a:pt x="122" y="915"/>
                  </a:lnTo>
                  <a:lnTo>
                    <a:pt x="125" y="909"/>
                  </a:lnTo>
                  <a:lnTo>
                    <a:pt x="129" y="904"/>
                  </a:lnTo>
                  <a:lnTo>
                    <a:pt x="132" y="899"/>
                  </a:lnTo>
                  <a:lnTo>
                    <a:pt x="135" y="894"/>
                  </a:lnTo>
                  <a:lnTo>
                    <a:pt x="138" y="889"/>
                  </a:lnTo>
                  <a:lnTo>
                    <a:pt x="140" y="885"/>
                  </a:lnTo>
                  <a:lnTo>
                    <a:pt x="142" y="882"/>
                  </a:lnTo>
                  <a:lnTo>
                    <a:pt x="143" y="878"/>
                  </a:lnTo>
                  <a:lnTo>
                    <a:pt x="145" y="876"/>
                  </a:lnTo>
                  <a:lnTo>
                    <a:pt x="146" y="873"/>
                  </a:lnTo>
                  <a:lnTo>
                    <a:pt x="148" y="869"/>
                  </a:lnTo>
                  <a:lnTo>
                    <a:pt x="149" y="865"/>
                  </a:lnTo>
                  <a:lnTo>
                    <a:pt x="150" y="862"/>
                  </a:lnTo>
                  <a:lnTo>
                    <a:pt x="152" y="858"/>
                  </a:lnTo>
                  <a:lnTo>
                    <a:pt x="154" y="855"/>
                  </a:lnTo>
                  <a:lnTo>
                    <a:pt x="156" y="852"/>
                  </a:lnTo>
                  <a:lnTo>
                    <a:pt x="158" y="850"/>
                  </a:lnTo>
                  <a:lnTo>
                    <a:pt x="160" y="848"/>
                  </a:lnTo>
                  <a:lnTo>
                    <a:pt x="162" y="848"/>
                  </a:lnTo>
                  <a:lnTo>
                    <a:pt x="164" y="846"/>
                  </a:lnTo>
                  <a:lnTo>
                    <a:pt x="165" y="845"/>
                  </a:lnTo>
                  <a:lnTo>
                    <a:pt x="167" y="845"/>
                  </a:lnTo>
                  <a:lnTo>
                    <a:pt x="168" y="844"/>
                  </a:lnTo>
                  <a:lnTo>
                    <a:pt x="170" y="843"/>
                  </a:lnTo>
                  <a:lnTo>
                    <a:pt x="172" y="842"/>
                  </a:lnTo>
                  <a:lnTo>
                    <a:pt x="174" y="840"/>
                  </a:lnTo>
                  <a:lnTo>
                    <a:pt x="176" y="839"/>
                  </a:lnTo>
                  <a:lnTo>
                    <a:pt x="177" y="837"/>
                  </a:lnTo>
                  <a:lnTo>
                    <a:pt x="179" y="834"/>
                  </a:lnTo>
                  <a:lnTo>
                    <a:pt x="181" y="831"/>
                  </a:lnTo>
                  <a:lnTo>
                    <a:pt x="183" y="829"/>
                  </a:lnTo>
                  <a:lnTo>
                    <a:pt x="184" y="826"/>
                  </a:lnTo>
                  <a:lnTo>
                    <a:pt x="185" y="824"/>
                  </a:lnTo>
                  <a:lnTo>
                    <a:pt x="188" y="822"/>
                  </a:lnTo>
                  <a:lnTo>
                    <a:pt x="190" y="818"/>
                  </a:lnTo>
                  <a:lnTo>
                    <a:pt x="192" y="813"/>
                  </a:lnTo>
                  <a:lnTo>
                    <a:pt x="196" y="809"/>
                  </a:lnTo>
                  <a:lnTo>
                    <a:pt x="199" y="804"/>
                  </a:lnTo>
                  <a:lnTo>
                    <a:pt x="201" y="801"/>
                  </a:lnTo>
                  <a:lnTo>
                    <a:pt x="204" y="796"/>
                  </a:lnTo>
                  <a:lnTo>
                    <a:pt x="205" y="793"/>
                  </a:lnTo>
                  <a:lnTo>
                    <a:pt x="207" y="790"/>
                  </a:lnTo>
                  <a:lnTo>
                    <a:pt x="209" y="786"/>
                  </a:lnTo>
                  <a:lnTo>
                    <a:pt x="210" y="783"/>
                  </a:lnTo>
                  <a:lnTo>
                    <a:pt x="212" y="779"/>
                  </a:lnTo>
                  <a:lnTo>
                    <a:pt x="213" y="776"/>
                  </a:lnTo>
                  <a:lnTo>
                    <a:pt x="214" y="771"/>
                  </a:lnTo>
                  <a:lnTo>
                    <a:pt x="215" y="767"/>
                  </a:lnTo>
                  <a:lnTo>
                    <a:pt x="214" y="763"/>
                  </a:lnTo>
                  <a:lnTo>
                    <a:pt x="213" y="759"/>
                  </a:lnTo>
                  <a:lnTo>
                    <a:pt x="211" y="752"/>
                  </a:lnTo>
                  <a:lnTo>
                    <a:pt x="209" y="745"/>
                  </a:lnTo>
                  <a:lnTo>
                    <a:pt x="206" y="736"/>
                  </a:lnTo>
                  <a:lnTo>
                    <a:pt x="202" y="728"/>
                  </a:lnTo>
                  <a:lnTo>
                    <a:pt x="200" y="720"/>
                  </a:lnTo>
                  <a:lnTo>
                    <a:pt x="197" y="714"/>
                  </a:lnTo>
                  <a:lnTo>
                    <a:pt x="195" y="709"/>
                  </a:lnTo>
                  <a:lnTo>
                    <a:pt x="193" y="707"/>
                  </a:lnTo>
                  <a:lnTo>
                    <a:pt x="192" y="704"/>
                  </a:lnTo>
                  <a:lnTo>
                    <a:pt x="192" y="703"/>
                  </a:lnTo>
                  <a:lnTo>
                    <a:pt x="191" y="702"/>
                  </a:lnTo>
                  <a:lnTo>
                    <a:pt x="191" y="701"/>
                  </a:lnTo>
                  <a:lnTo>
                    <a:pt x="190" y="700"/>
                  </a:lnTo>
                  <a:lnTo>
                    <a:pt x="189" y="699"/>
                  </a:lnTo>
                  <a:lnTo>
                    <a:pt x="188" y="696"/>
                  </a:lnTo>
                  <a:lnTo>
                    <a:pt x="187" y="693"/>
                  </a:lnTo>
                  <a:lnTo>
                    <a:pt x="187" y="690"/>
                  </a:lnTo>
                  <a:lnTo>
                    <a:pt x="186" y="688"/>
                  </a:lnTo>
                  <a:lnTo>
                    <a:pt x="186" y="686"/>
                  </a:lnTo>
                  <a:lnTo>
                    <a:pt x="186" y="683"/>
                  </a:lnTo>
                  <a:lnTo>
                    <a:pt x="186" y="682"/>
                  </a:lnTo>
                  <a:lnTo>
                    <a:pt x="187" y="681"/>
                  </a:lnTo>
                  <a:lnTo>
                    <a:pt x="186" y="674"/>
                  </a:lnTo>
                  <a:lnTo>
                    <a:pt x="185" y="669"/>
                  </a:lnTo>
                  <a:lnTo>
                    <a:pt x="184" y="664"/>
                  </a:lnTo>
                  <a:lnTo>
                    <a:pt x="183" y="660"/>
                  </a:lnTo>
                  <a:lnTo>
                    <a:pt x="182" y="657"/>
                  </a:lnTo>
                  <a:lnTo>
                    <a:pt x="179" y="655"/>
                  </a:lnTo>
                  <a:lnTo>
                    <a:pt x="177" y="653"/>
                  </a:lnTo>
                  <a:lnTo>
                    <a:pt x="175" y="652"/>
                  </a:lnTo>
                  <a:lnTo>
                    <a:pt x="170" y="651"/>
                  </a:lnTo>
                  <a:lnTo>
                    <a:pt x="164" y="650"/>
                  </a:lnTo>
                  <a:lnTo>
                    <a:pt x="156" y="649"/>
                  </a:lnTo>
                  <a:lnTo>
                    <a:pt x="149" y="648"/>
                  </a:lnTo>
                  <a:lnTo>
                    <a:pt x="141" y="647"/>
                  </a:lnTo>
                  <a:lnTo>
                    <a:pt x="133" y="647"/>
                  </a:lnTo>
                  <a:lnTo>
                    <a:pt x="128" y="646"/>
                  </a:lnTo>
                  <a:lnTo>
                    <a:pt x="124" y="646"/>
                  </a:lnTo>
                  <a:lnTo>
                    <a:pt x="119" y="646"/>
                  </a:lnTo>
                  <a:lnTo>
                    <a:pt x="114" y="645"/>
                  </a:lnTo>
                  <a:lnTo>
                    <a:pt x="108" y="643"/>
                  </a:lnTo>
                  <a:lnTo>
                    <a:pt x="102" y="642"/>
                  </a:lnTo>
                  <a:lnTo>
                    <a:pt x="95" y="639"/>
                  </a:lnTo>
                  <a:lnTo>
                    <a:pt x="87" y="637"/>
                  </a:lnTo>
                  <a:lnTo>
                    <a:pt x="79" y="636"/>
                  </a:lnTo>
                  <a:lnTo>
                    <a:pt x="71" y="633"/>
                  </a:lnTo>
                  <a:lnTo>
                    <a:pt x="64" y="630"/>
                  </a:lnTo>
                  <a:lnTo>
                    <a:pt x="59" y="627"/>
                  </a:lnTo>
                  <a:lnTo>
                    <a:pt x="55" y="621"/>
                  </a:lnTo>
                  <a:lnTo>
                    <a:pt x="53" y="616"/>
                  </a:lnTo>
                  <a:lnTo>
                    <a:pt x="51" y="610"/>
                  </a:lnTo>
                  <a:lnTo>
                    <a:pt x="50" y="604"/>
                  </a:lnTo>
                  <a:lnTo>
                    <a:pt x="50" y="599"/>
                  </a:lnTo>
                  <a:lnTo>
                    <a:pt x="50" y="594"/>
                  </a:lnTo>
                  <a:lnTo>
                    <a:pt x="52" y="589"/>
                  </a:lnTo>
                  <a:lnTo>
                    <a:pt x="53" y="584"/>
                  </a:lnTo>
                  <a:lnTo>
                    <a:pt x="55" y="580"/>
                  </a:lnTo>
                  <a:lnTo>
                    <a:pt x="56" y="576"/>
                  </a:lnTo>
                  <a:lnTo>
                    <a:pt x="58" y="573"/>
                  </a:lnTo>
                  <a:lnTo>
                    <a:pt x="59" y="570"/>
                  </a:lnTo>
                  <a:lnTo>
                    <a:pt x="60" y="567"/>
                  </a:lnTo>
                  <a:lnTo>
                    <a:pt x="61" y="564"/>
                  </a:lnTo>
                  <a:lnTo>
                    <a:pt x="61" y="560"/>
                  </a:lnTo>
                  <a:lnTo>
                    <a:pt x="60" y="558"/>
                  </a:lnTo>
                  <a:lnTo>
                    <a:pt x="60" y="556"/>
                  </a:lnTo>
                  <a:lnTo>
                    <a:pt x="59" y="555"/>
                  </a:lnTo>
                  <a:lnTo>
                    <a:pt x="58" y="553"/>
                  </a:lnTo>
                  <a:lnTo>
                    <a:pt x="58" y="551"/>
                  </a:lnTo>
                  <a:lnTo>
                    <a:pt x="57" y="550"/>
                  </a:lnTo>
                  <a:lnTo>
                    <a:pt x="56" y="549"/>
                  </a:lnTo>
                  <a:lnTo>
                    <a:pt x="55" y="548"/>
                  </a:lnTo>
                  <a:lnTo>
                    <a:pt x="54" y="546"/>
                  </a:lnTo>
                  <a:lnTo>
                    <a:pt x="53" y="545"/>
                  </a:lnTo>
                  <a:lnTo>
                    <a:pt x="52" y="543"/>
                  </a:lnTo>
                  <a:lnTo>
                    <a:pt x="50" y="541"/>
                  </a:lnTo>
                  <a:lnTo>
                    <a:pt x="48" y="540"/>
                  </a:lnTo>
                  <a:lnTo>
                    <a:pt x="47" y="538"/>
                  </a:lnTo>
                  <a:lnTo>
                    <a:pt x="47" y="536"/>
                  </a:lnTo>
                  <a:lnTo>
                    <a:pt x="46" y="532"/>
                  </a:lnTo>
                  <a:lnTo>
                    <a:pt x="47" y="528"/>
                  </a:lnTo>
                  <a:lnTo>
                    <a:pt x="49" y="523"/>
                  </a:lnTo>
                  <a:lnTo>
                    <a:pt x="53" y="520"/>
                  </a:lnTo>
                  <a:lnTo>
                    <a:pt x="56" y="516"/>
                  </a:lnTo>
                  <a:lnTo>
                    <a:pt x="60" y="514"/>
                  </a:lnTo>
                  <a:lnTo>
                    <a:pt x="62" y="511"/>
                  </a:lnTo>
                  <a:lnTo>
                    <a:pt x="63" y="511"/>
                  </a:lnTo>
                  <a:lnTo>
                    <a:pt x="60" y="507"/>
                  </a:lnTo>
                  <a:lnTo>
                    <a:pt x="57" y="504"/>
                  </a:lnTo>
                  <a:lnTo>
                    <a:pt x="54" y="500"/>
                  </a:lnTo>
                  <a:lnTo>
                    <a:pt x="52" y="496"/>
                  </a:lnTo>
                  <a:lnTo>
                    <a:pt x="49" y="494"/>
                  </a:lnTo>
                  <a:lnTo>
                    <a:pt x="48" y="490"/>
                  </a:lnTo>
                  <a:lnTo>
                    <a:pt x="47" y="488"/>
                  </a:lnTo>
                  <a:lnTo>
                    <a:pt x="48" y="486"/>
                  </a:lnTo>
                  <a:lnTo>
                    <a:pt x="48" y="485"/>
                  </a:lnTo>
                  <a:lnTo>
                    <a:pt x="49" y="484"/>
                  </a:lnTo>
                  <a:lnTo>
                    <a:pt x="51" y="482"/>
                  </a:lnTo>
                  <a:lnTo>
                    <a:pt x="52" y="479"/>
                  </a:lnTo>
                  <a:lnTo>
                    <a:pt x="55" y="477"/>
                  </a:lnTo>
                  <a:lnTo>
                    <a:pt x="56" y="474"/>
                  </a:lnTo>
                  <a:lnTo>
                    <a:pt x="57" y="470"/>
                  </a:lnTo>
                  <a:lnTo>
                    <a:pt x="58" y="467"/>
                  </a:lnTo>
                  <a:lnTo>
                    <a:pt x="60" y="463"/>
                  </a:lnTo>
                  <a:lnTo>
                    <a:pt x="61" y="459"/>
                  </a:lnTo>
                  <a:lnTo>
                    <a:pt x="61" y="453"/>
                  </a:lnTo>
                  <a:lnTo>
                    <a:pt x="61" y="449"/>
                  </a:lnTo>
                  <a:lnTo>
                    <a:pt x="61" y="444"/>
                  </a:lnTo>
                  <a:lnTo>
                    <a:pt x="59" y="440"/>
                  </a:lnTo>
                  <a:lnTo>
                    <a:pt x="57" y="437"/>
                  </a:lnTo>
                  <a:lnTo>
                    <a:pt x="54" y="435"/>
                  </a:lnTo>
                  <a:lnTo>
                    <a:pt x="50" y="434"/>
                  </a:lnTo>
                  <a:lnTo>
                    <a:pt x="46" y="433"/>
                  </a:lnTo>
                  <a:lnTo>
                    <a:pt x="42" y="431"/>
                  </a:lnTo>
                  <a:lnTo>
                    <a:pt x="38" y="430"/>
                  </a:lnTo>
                  <a:lnTo>
                    <a:pt x="35" y="430"/>
                  </a:lnTo>
                  <a:lnTo>
                    <a:pt x="32" y="429"/>
                  </a:lnTo>
                  <a:lnTo>
                    <a:pt x="30" y="429"/>
                  </a:lnTo>
                  <a:lnTo>
                    <a:pt x="27" y="429"/>
                  </a:lnTo>
                  <a:lnTo>
                    <a:pt x="22" y="428"/>
                  </a:lnTo>
                  <a:lnTo>
                    <a:pt x="19" y="427"/>
                  </a:lnTo>
                  <a:lnTo>
                    <a:pt x="16" y="426"/>
                  </a:lnTo>
                  <a:lnTo>
                    <a:pt x="13" y="426"/>
                  </a:lnTo>
                  <a:lnTo>
                    <a:pt x="12" y="424"/>
                  </a:lnTo>
                  <a:lnTo>
                    <a:pt x="9" y="421"/>
                  </a:lnTo>
                  <a:lnTo>
                    <a:pt x="7" y="419"/>
                  </a:lnTo>
                  <a:lnTo>
                    <a:pt x="5" y="417"/>
                  </a:lnTo>
                  <a:lnTo>
                    <a:pt x="2" y="412"/>
                  </a:lnTo>
                  <a:lnTo>
                    <a:pt x="1" y="408"/>
                  </a:lnTo>
                  <a:lnTo>
                    <a:pt x="0" y="404"/>
                  </a:lnTo>
                  <a:lnTo>
                    <a:pt x="1" y="400"/>
                  </a:lnTo>
                  <a:lnTo>
                    <a:pt x="2" y="396"/>
                  </a:lnTo>
                  <a:lnTo>
                    <a:pt x="4" y="392"/>
                  </a:lnTo>
                  <a:lnTo>
                    <a:pt x="5" y="389"/>
                  </a:lnTo>
                  <a:lnTo>
                    <a:pt x="8" y="385"/>
                  </a:lnTo>
                  <a:lnTo>
                    <a:pt x="10" y="382"/>
                  </a:lnTo>
                  <a:lnTo>
                    <a:pt x="12" y="378"/>
                  </a:lnTo>
                  <a:lnTo>
                    <a:pt x="15" y="373"/>
                  </a:lnTo>
                  <a:lnTo>
                    <a:pt x="18" y="369"/>
                  </a:lnTo>
                  <a:lnTo>
                    <a:pt x="21" y="364"/>
                  </a:lnTo>
                  <a:lnTo>
                    <a:pt x="24" y="359"/>
                  </a:lnTo>
                  <a:lnTo>
                    <a:pt x="28" y="355"/>
                  </a:lnTo>
                  <a:lnTo>
                    <a:pt x="31" y="350"/>
                  </a:lnTo>
                  <a:lnTo>
                    <a:pt x="35" y="346"/>
                  </a:lnTo>
                  <a:lnTo>
                    <a:pt x="38" y="341"/>
                  </a:lnTo>
                  <a:lnTo>
                    <a:pt x="42" y="337"/>
                  </a:lnTo>
                  <a:lnTo>
                    <a:pt x="47" y="332"/>
                  </a:lnTo>
                  <a:lnTo>
                    <a:pt x="50" y="328"/>
                  </a:lnTo>
                  <a:lnTo>
                    <a:pt x="54" y="323"/>
                  </a:lnTo>
                  <a:lnTo>
                    <a:pt x="57" y="319"/>
                  </a:lnTo>
                  <a:lnTo>
                    <a:pt x="60" y="314"/>
                  </a:lnTo>
                  <a:lnTo>
                    <a:pt x="63" y="311"/>
                  </a:lnTo>
                  <a:lnTo>
                    <a:pt x="65" y="305"/>
                  </a:lnTo>
                  <a:lnTo>
                    <a:pt x="68" y="301"/>
                  </a:lnTo>
                  <a:lnTo>
                    <a:pt x="71" y="295"/>
                  </a:lnTo>
                  <a:lnTo>
                    <a:pt x="73" y="291"/>
                  </a:lnTo>
                  <a:lnTo>
                    <a:pt x="74" y="286"/>
                  </a:lnTo>
                  <a:lnTo>
                    <a:pt x="76" y="282"/>
                  </a:lnTo>
                  <a:lnTo>
                    <a:pt x="77" y="278"/>
                  </a:lnTo>
                  <a:lnTo>
                    <a:pt x="77" y="275"/>
                  </a:lnTo>
                  <a:lnTo>
                    <a:pt x="77" y="270"/>
                  </a:lnTo>
                  <a:lnTo>
                    <a:pt x="75" y="267"/>
                  </a:lnTo>
                  <a:lnTo>
                    <a:pt x="73" y="262"/>
                  </a:lnTo>
                  <a:lnTo>
                    <a:pt x="73" y="258"/>
                  </a:lnTo>
                  <a:lnTo>
                    <a:pt x="71" y="252"/>
                  </a:lnTo>
                  <a:lnTo>
                    <a:pt x="69" y="247"/>
                  </a:lnTo>
                  <a:lnTo>
                    <a:pt x="68" y="242"/>
                  </a:lnTo>
                  <a:lnTo>
                    <a:pt x="67" y="236"/>
                  </a:lnTo>
                  <a:lnTo>
                    <a:pt x="68" y="230"/>
                  </a:lnTo>
                  <a:lnTo>
                    <a:pt x="70" y="224"/>
                  </a:lnTo>
                  <a:lnTo>
                    <a:pt x="73" y="216"/>
                  </a:lnTo>
                  <a:lnTo>
                    <a:pt x="74" y="210"/>
                  </a:lnTo>
                  <a:lnTo>
                    <a:pt x="77" y="205"/>
                  </a:lnTo>
                  <a:lnTo>
                    <a:pt x="81" y="198"/>
                  </a:lnTo>
                  <a:lnTo>
                    <a:pt x="83" y="194"/>
                  </a:lnTo>
                  <a:lnTo>
                    <a:pt x="85" y="189"/>
                  </a:lnTo>
                  <a:lnTo>
                    <a:pt x="86" y="186"/>
                  </a:lnTo>
                  <a:lnTo>
                    <a:pt x="88" y="181"/>
                  </a:lnTo>
                  <a:lnTo>
                    <a:pt x="89" y="177"/>
                  </a:lnTo>
                  <a:lnTo>
                    <a:pt x="90" y="171"/>
                  </a:lnTo>
                  <a:lnTo>
                    <a:pt x="92" y="166"/>
                  </a:lnTo>
                  <a:lnTo>
                    <a:pt x="96" y="161"/>
                  </a:lnTo>
                  <a:lnTo>
                    <a:pt x="99" y="154"/>
                  </a:lnTo>
                  <a:lnTo>
                    <a:pt x="98" y="156"/>
                  </a:lnTo>
                  <a:lnTo>
                    <a:pt x="98" y="158"/>
                  </a:lnTo>
                  <a:lnTo>
                    <a:pt x="96" y="159"/>
                  </a:lnTo>
                  <a:lnTo>
                    <a:pt x="94" y="160"/>
                  </a:lnTo>
                  <a:lnTo>
                    <a:pt x="90" y="161"/>
                  </a:lnTo>
                  <a:lnTo>
                    <a:pt x="85" y="159"/>
                  </a:lnTo>
                  <a:lnTo>
                    <a:pt x="79" y="155"/>
                  </a:lnTo>
                  <a:lnTo>
                    <a:pt x="77" y="154"/>
                  </a:lnTo>
                  <a:lnTo>
                    <a:pt x="74" y="152"/>
                  </a:lnTo>
                  <a:lnTo>
                    <a:pt x="73" y="150"/>
                  </a:lnTo>
                  <a:lnTo>
                    <a:pt x="72" y="148"/>
                  </a:lnTo>
                  <a:lnTo>
                    <a:pt x="71" y="145"/>
                  </a:lnTo>
                  <a:lnTo>
                    <a:pt x="69" y="143"/>
                  </a:lnTo>
                  <a:lnTo>
                    <a:pt x="69" y="139"/>
                  </a:lnTo>
                  <a:lnTo>
                    <a:pt x="68" y="136"/>
                  </a:lnTo>
                  <a:lnTo>
                    <a:pt x="68" y="133"/>
                  </a:lnTo>
                  <a:lnTo>
                    <a:pt x="68" y="130"/>
                  </a:lnTo>
                  <a:lnTo>
                    <a:pt x="68" y="127"/>
                  </a:lnTo>
                  <a:lnTo>
                    <a:pt x="69" y="124"/>
                  </a:lnTo>
                  <a:lnTo>
                    <a:pt x="70" y="120"/>
                  </a:lnTo>
                  <a:lnTo>
                    <a:pt x="71" y="117"/>
                  </a:lnTo>
                  <a:lnTo>
                    <a:pt x="73" y="111"/>
                  </a:lnTo>
                  <a:lnTo>
                    <a:pt x="74" y="106"/>
                  </a:lnTo>
                  <a:lnTo>
                    <a:pt x="76" y="103"/>
                  </a:lnTo>
                  <a:lnTo>
                    <a:pt x="78" y="100"/>
                  </a:lnTo>
                  <a:lnTo>
                    <a:pt x="81" y="96"/>
                  </a:lnTo>
                  <a:lnTo>
                    <a:pt x="84" y="92"/>
                  </a:lnTo>
                  <a:lnTo>
                    <a:pt x="89" y="87"/>
                  </a:lnTo>
                  <a:lnTo>
                    <a:pt x="93" y="83"/>
                  </a:lnTo>
                  <a:lnTo>
                    <a:pt x="98" y="77"/>
                  </a:lnTo>
                  <a:lnTo>
                    <a:pt x="103" y="73"/>
                  </a:lnTo>
                  <a:lnTo>
                    <a:pt x="108" y="68"/>
                  </a:lnTo>
                  <a:lnTo>
                    <a:pt x="114" y="64"/>
                  </a:lnTo>
                  <a:lnTo>
                    <a:pt x="120" y="59"/>
                  </a:lnTo>
                  <a:lnTo>
                    <a:pt x="125" y="55"/>
                  </a:lnTo>
                  <a:lnTo>
                    <a:pt x="131" y="51"/>
                  </a:lnTo>
                  <a:lnTo>
                    <a:pt x="136" y="48"/>
                  </a:lnTo>
                  <a:lnTo>
                    <a:pt x="141" y="46"/>
                  </a:lnTo>
                  <a:lnTo>
                    <a:pt x="146" y="43"/>
                  </a:lnTo>
                  <a:lnTo>
                    <a:pt x="150" y="41"/>
                  </a:lnTo>
                  <a:lnTo>
                    <a:pt x="155" y="40"/>
                  </a:lnTo>
                  <a:lnTo>
                    <a:pt x="160" y="40"/>
                  </a:lnTo>
                  <a:lnTo>
                    <a:pt x="166" y="39"/>
                  </a:lnTo>
                  <a:lnTo>
                    <a:pt x="172" y="38"/>
                  </a:lnTo>
                  <a:lnTo>
                    <a:pt x="179" y="37"/>
                  </a:lnTo>
                  <a:lnTo>
                    <a:pt x="186" y="37"/>
                  </a:lnTo>
                  <a:lnTo>
                    <a:pt x="193" y="35"/>
                  </a:lnTo>
                  <a:lnTo>
                    <a:pt x="201" y="34"/>
                  </a:lnTo>
                  <a:lnTo>
                    <a:pt x="208" y="33"/>
                  </a:lnTo>
                  <a:lnTo>
                    <a:pt x="216" y="32"/>
                  </a:lnTo>
                  <a:lnTo>
                    <a:pt x="223" y="31"/>
                  </a:lnTo>
                  <a:lnTo>
                    <a:pt x="230" y="29"/>
                  </a:lnTo>
                  <a:lnTo>
                    <a:pt x="237" y="27"/>
                  </a:lnTo>
                  <a:lnTo>
                    <a:pt x="244" y="24"/>
                  </a:lnTo>
                  <a:lnTo>
                    <a:pt x="251" y="22"/>
                  </a:lnTo>
                  <a:lnTo>
                    <a:pt x="260" y="18"/>
                  </a:lnTo>
                  <a:lnTo>
                    <a:pt x="269" y="13"/>
                  </a:lnTo>
                  <a:lnTo>
                    <a:pt x="278" y="11"/>
                  </a:lnTo>
                  <a:lnTo>
                    <a:pt x="286" y="8"/>
                  </a:lnTo>
                  <a:lnTo>
                    <a:pt x="295" y="5"/>
                  </a:lnTo>
                  <a:lnTo>
                    <a:pt x="303" y="4"/>
                  </a:lnTo>
                  <a:lnTo>
                    <a:pt x="311" y="3"/>
                  </a:lnTo>
                  <a:lnTo>
                    <a:pt x="320" y="2"/>
                  </a:lnTo>
                  <a:lnTo>
                    <a:pt x="328" y="1"/>
                  </a:lnTo>
                  <a:lnTo>
                    <a:pt x="335" y="1"/>
                  </a:lnTo>
                  <a:lnTo>
                    <a:pt x="344" y="0"/>
                  </a:lnTo>
                  <a:lnTo>
                    <a:pt x="351" y="1"/>
                  </a:lnTo>
                  <a:lnTo>
                    <a:pt x="360" y="1"/>
                  </a:lnTo>
                  <a:lnTo>
                    <a:pt x="368" y="2"/>
                  </a:lnTo>
                  <a:lnTo>
                    <a:pt x="376" y="3"/>
                  </a:lnTo>
                  <a:lnTo>
                    <a:pt x="385" y="4"/>
                  </a:lnTo>
                  <a:lnTo>
                    <a:pt x="398" y="5"/>
                  </a:lnTo>
                  <a:lnTo>
                    <a:pt x="410" y="7"/>
                  </a:lnTo>
                  <a:lnTo>
                    <a:pt x="421" y="10"/>
                  </a:lnTo>
                  <a:lnTo>
                    <a:pt x="431" y="13"/>
                  </a:lnTo>
                  <a:lnTo>
                    <a:pt x="440" y="15"/>
                  </a:lnTo>
                  <a:lnTo>
                    <a:pt x="448" y="19"/>
                  </a:lnTo>
                  <a:lnTo>
                    <a:pt x="456" y="22"/>
                  </a:lnTo>
                  <a:lnTo>
                    <a:pt x="463" y="26"/>
                  </a:lnTo>
                  <a:lnTo>
                    <a:pt x="469" y="30"/>
                  </a:lnTo>
                  <a:lnTo>
                    <a:pt x="474" y="33"/>
                  </a:lnTo>
                  <a:lnTo>
                    <a:pt x="481" y="38"/>
                  </a:lnTo>
                  <a:lnTo>
                    <a:pt x="487" y="42"/>
                  </a:lnTo>
                  <a:lnTo>
                    <a:pt x="493" y="46"/>
                  </a:lnTo>
                  <a:lnTo>
                    <a:pt x="499" y="50"/>
                  </a:lnTo>
                  <a:lnTo>
                    <a:pt x="505" y="55"/>
                  </a:lnTo>
                  <a:lnTo>
                    <a:pt x="511" y="58"/>
                  </a:lnTo>
                  <a:lnTo>
                    <a:pt x="518" y="64"/>
                  </a:lnTo>
                  <a:lnTo>
                    <a:pt x="526" y="69"/>
                  </a:lnTo>
                  <a:lnTo>
                    <a:pt x="533" y="75"/>
                  </a:lnTo>
                  <a:lnTo>
                    <a:pt x="540" y="82"/>
                  </a:lnTo>
                  <a:lnTo>
                    <a:pt x="546" y="89"/>
                  </a:lnTo>
                  <a:lnTo>
                    <a:pt x="552" y="96"/>
                  </a:lnTo>
                  <a:lnTo>
                    <a:pt x="559" y="104"/>
                  </a:lnTo>
                  <a:lnTo>
                    <a:pt x="564" y="112"/>
                  </a:lnTo>
                  <a:lnTo>
                    <a:pt x="569" y="121"/>
                  </a:lnTo>
                  <a:lnTo>
                    <a:pt x="575" y="130"/>
                  </a:lnTo>
                  <a:lnTo>
                    <a:pt x="580" y="140"/>
                  </a:lnTo>
                  <a:lnTo>
                    <a:pt x="585" y="149"/>
                  </a:lnTo>
                  <a:lnTo>
                    <a:pt x="589" y="160"/>
                  </a:lnTo>
                  <a:lnTo>
                    <a:pt x="594" y="170"/>
                  </a:lnTo>
                  <a:lnTo>
                    <a:pt x="597" y="180"/>
                  </a:lnTo>
                  <a:lnTo>
                    <a:pt x="601" y="191"/>
                  </a:lnTo>
                  <a:lnTo>
                    <a:pt x="603" y="202"/>
                  </a:lnTo>
                  <a:lnTo>
                    <a:pt x="606" y="213"/>
                  </a:lnTo>
                  <a:lnTo>
                    <a:pt x="609" y="224"/>
                  </a:lnTo>
                  <a:lnTo>
                    <a:pt x="611" y="236"/>
                  </a:lnTo>
                  <a:lnTo>
                    <a:pt x="612" y="247"/>
                  </a:lnTo>
                  <a:lnTo>
                    <a:pt x="613" y="259"/>
                  </a:lnTo>
                  <a:lnTo>
                    <a:pt x="614" y="270"/>
                  </a:lnTo>
                  <a:lnTo>
                    <a:pt x="615" y="282"/>
                  </a:lnTo>
                  <a:lnTo>
                    <a:pt x="615" y="294"/>
                  </a:lnTo>
                  <a:lnTo>
                    <a:pt x="615" y="305"/>
                  </a:lnTo>
                  <a:lnTo>
                    <a:pt x="614" y="317"/>
                  </a:lnTo>
                  <a:lnTo>
                    <a:pt x="612" y="329"/>
                  </a:lnTo>
                  <a:lnTo>
                    <a:pt x="611" y="340"/>
                  </a:lnTo>
                  <a:lnTo>
                    <a:pt x="609" y="352"/>
                  </a:lnTo>
                  <a:lnTo>
                    <a:pt x="606" y="363"/>
                  </a:lnTo>
                  <a:lnTo>
                    <a:pt x="603" y="374"/>
                  </a:lnTo>
                  <a:lnTo>
                    <a:pt x="599" y="385"/>
                  </a:lnTo>
                  <a:lnTo>
                    <a:pt x="594" y="396"/>
                  </a:lnTo>
                  <a:lnTo>
                    <a:pt x="589" y="408"/>
                  </a:lnTo>
                  <a:lnTo>
                    <a:pt x="583" y="418"/>
                  </a:lnTo>
                  <a:lnTo>
                    <a:pt x="576" y="429"/>
                  </a:lnTo>
                  <a:lnTo>
                    <a:pt x="568" y="440"/>
                  </a:lnTo>
                  <a:lnTo>
                    <a:pt x="561" y="452"/>
                  </a:lnTo>
                  <a:lnTo>
                    <a:pt x="554" y="463"/>
                  </a:lnTo>
                  <a:lnTo>
                    <a:pt x="546" y="474"/>
                  </a:lnTo>
                  <a:lnTo>
                    <a:pt x="539" y="486"/>
                  </a:lnTo>
                  <a:lnTo>
                    <a:pt x="532" y="497"/>
                  </a:lnTo>
                  <a:lnTo>
                    <a:pt x="526" y="509"/>
                  </a:lnTo>
                  <a:lnTo>
                    <a:pt x="520" y="521"/>
                  </a:lnTo>
                  <a:lnTo>
                    <a:pt x="515" y="532"/>
                  </a:lnTo>
                  <a:lnTo>
                    <a:pt x="510" y="545"/>
                  </a:lnTo>
                  <a:lnTo>
                    <a:pt x="507" y="558"/>
                  </a:lnTo>
                  <a:lnTo>
                    <a:pt x="506" y="562"/>
                  </a:lnTo>
                  <a:lnTo>
                    <a:pt x="507" y="567"/>
                  </a:lnTo>
                  <a:lnTo>
                    <a:pt x="509" y="571"/>
                  </a:lnTo>
                  <a:lnTo>
                    <a:pt x="510" y="575"/>
                  </a:lnTo>
                  <a:lnTo>
                    <a:pt x="512" y="576"/>
                  </a:lnTo>
                  <a:lnTo>
                    <a:pt x="512" y="578"/>
                  </a:lnTo>
                  <a:lnTo>
                    <a:pt x="510" y="579"/>
                  </a:lnTo>
                  <a:lnTo>
                    <a:pt x="507" y="579"/>
                  </a:lnTo>
                  <a:lnTo>
                    <a:pt x="524" y="621"/>
                  </a:lnTo>
                  <a:lnTo>
                    <a:pt x="526" y="631"/>
                  </a:lnTo>
                  <a:lnTo>
                    <a:pt x="530" y="642"/>
                  </a:lnTo>
                  <a:lnTo>
                    <a:pt x="534" y="651"/>
                  </a:lnTo>
                  <a:lnTo>
                    <a:pt x="539" y="661"/>
                  </a:lnTo>
                  <a:lnTo>
                    <a:pt x="543" y="671"/>
                  </a:lnTo>
                  <a:lnTo>
                    <a:pt x="549" y="680"/>
                  </a:lnTo>
                  <a:lnTo>
                    <a:pt x="554" y="689"/>
                  </a:lnTo>
                  <a:lnTo>
                    <a:pt x="559" y="697"/>
                  </a:lnTo>
                  <a:lnTo>
                    <a:pt x="564" y="705"/>
                  </a:lnTo>
                  <a:lnTo>
                    <a:pt x="569" y="712"/>
                  </a:lnTo>
                  <a:lnTo>
                    <a:pt x="575" y="719"/>
                  </a:lnTo>
                  <a:lnTo>
                    <a:pt x="579" y="725"/>
                  </a:lnTo>
                  <a:lnTo>
                    <a:pt x="584" y="731"/>
                  </a:lnTo>
                  <a:lnTo>
                    <a:pt x="587" y="735"/>
                  </a:lnTo>
                  <a:lnTo>
                    <a:pt x="590" y="740"/>
                  </a:lnTo>
                  <a:lnTo>
                    <a:pt x="594" y="743"/>
                  </a:lnTo>
                  <a:lnTo>
                    <a:pt x="596" y="746"/>
                  </a:lnTo>
                  <a:lnTo>
                    <a:pt x="599" y="750"/>
                  </a:lnTo>
                  <a:lnTo>
                    <a:pt x="603" y="753"/>
                  </a:lnTo>
                  <a:lnTo>
                    <a:pt x="606" y="757"/>
                  </a:lnTo>
                  <a:lnTo>
                    <a:pt x="610" y="762"/>
                  </a:lnTo>
                  <a:lnTo>
                    <a:pt x="614" y="767"/>
                  </a:lnTo>
                  <a:lnTo>
                    <a:pt x="619" y="772"/>
                  </a:lnTo>
                  <a:lnTo>
                    <a:pt x="623" y="778"/>
                  </a:lnTo>
                  <a:lnTo>
                    <a:pt x="628" y="785"/>
                  </a:lnTo>
                  <a:lnTo>
                    <a:pt x="633" y="791"/>
                  </a:lnTo>
                  <a:lnTo>
                    <a:pt x="637" y="798"/>
                  </a:lnTo>
                  <a:lnTo>
                    <a:pt x="643" y="806"/>
                  </a:lnTo>
                  <a:lnTo>
                    <a:pt x="647" y="814"/>
                  </a:lnTo>
                  <a:lnTo>
                    <a:pt x="652" y="823"/>
                  </a:lnTo>
                  <a:lnTo>
                    <a:pt x="656" y="833"/>
                  </a:lnTo>
                  <a:lnTo>
                    <a:pt x="661" y="844"/>
                  </a:lnTo>
                  <a:lnTo>
                    <a:pt x="664" y="853"/>
                  </a:lnTo>
                  <a:lnTo>
                    <a:pt x="668" y="863"/>
                  </a:lnTo>
                  <a:lnTo>
                    <a:pt x="671" y="873"/>
                  </a:lnTo>
                  <a:lnTo>
                    <a:pt x="674" y="883"/>
                  </a:lnTo>
                  <a:lnTo>
                    <a:pt x="677" y="895"/>
                  </a:lnTo>
                  <a:lnTo>
                    <a:pt x="680" y="907"/>
                  </a:lnTo>
                  <a:lnTo>
                    <a:pt x="683" y="919"/>
                  </a:lnTo>
                  <a:lnTo>
                    <a:pt x="686" y="931"/>
                  </a:lnTo>
                  <a:lnTo>
                    <a:pt x="688" y="944"/>
                  </a:lnTo>
                  <a:lnTo>
                    <a:pt x="690" y="955"/>
                  </a:lnTo>
                  <a:lnTo>
                    <a:pt x="693" y="967"/>
                  </a:lnTo>
                  <a:lnTo>
                    <a:pt x="695" y="979"/>
                  </a:lnTo>
                  <a:lnTo>
                    <a:pt x="697" y="990"/>
                  </a:lnTo>
                  <a:lnTo>
                    <a:pt x="698" y="1001"/>
                  </a:lnTo>
                  <a:lnTo>
                    <a:pt x="700" y="1010"/>
                  </a:lnTo>
                  <a:lnTo>
                    <a:pt x="701" y="1020"/>
                  </a:lnTo>
                  <a:lnTo>
                    <a:pt x="676" y="1010"/>
                  </a:lnTo>
                  <a:lnTo>
                    <a:pt x="652" y="1000"/>
                  </a:lnTo>
                  <a:lnTo>
                    <a:pt x="628" y="991"/>
                  </a:lnTo>
                  <a:lnTo>
                    <a:pt x="606" y="982"/>
                  </a:lnTo>
                  <a:lnTo>
                    <a:pt x="585" y="975"/>
                  </a:lnTo>
                  <a:lnTo>
                    <a:pt x="564" y="968"/>
                  </a:lnTo>
                  <a:lnTo>
                    <a:pt x="543" y="961"/>
                  </a:lnTo>
                  <a:lnTo>
                    <a:pt x="524" y="955"/>
                  </a:lnTo>
                  <a:lnTo>
                    <a:pt x="504" y="950"/>
                  </a:lnTo>
                  <a:lnTo>
                    <a:pt x="485" y="945"/>
                  </a:lnTo>
                  <a:lnTo>
                    <a:pt x="467" y="942"/>
                  </a:lnTo>
                  <a:lnTo>
                    <a:pt x="449" y="938"/>
                  </a:lnTo>
                  <a:lnTo>
                    <a:pt x="432" y="936"/>
                  </a:lnTo>
                  <a:lnTo>
                    <a:pt x="414" y="935"/>
                  </a:lnTo>
                  <a:lnTo>
                    <a:pt x="396" y="933"/>
                  </a:lnTo>
                  <a:lnTo>
                    <a:pt x="379" y="933"/>
                  </a:lnTo>
                  <a:lnTo>
                    <a:pt x="361" y="933"/>
                  </a:lnTo>
                  <a:lnTo>
                    <a:pt x="344" y="935"/>
                  </a:lnTo>
                  <a:lnTo>
                    <a:pt x="326" y="936"/>
                  </a:lnTo>
                  <a:lnTo>
                    <a:pt x="308" y="938"/>
                  </a:lnTo>
                  <a:lnTo>
                    <a:pt x="290" y="942"/>
                  </a:lnTo>
                  <a:lnTo>
                    <a:pt x="271" y="945"/>
                  </a:lnTo>
                  <a:lnTo>
                    <a:pt x="252" y="951"/>
                  </a:lnTo>
                  <a:lnTo>
                    <a:pt x="234" y="956"/>
                  </a:lnTo>
                  <a:lnTo>
                    <a:pt x="214" y="962"/>
                  </a:lnTo>
                  <a:lnTo>
                    <a:pt x="193" y="970"/>
                  </a:lnTo>
                  <a:lnTo>
                    <a:pt x="173" y="977"/>
                  </a:lnTo>
                  <a:lnTo>
                    <a:pt x="151" y="986"/>
                  </a:lnTo>
                  <a:lnTo>
                    <a:pt x="129" y="995"/>
                  </a:lnTo>
                  <a:lnTo>
                    <a:pt x="106" y="1006"/>
                  </a:lnTo>
                  <a:lnTo>
                    <a:pt x="81" y="1016"/>
                  </a:lnTo>
                  <a:lnTo>
                    <a:pt x="56" y="1028"/>
                  </a:lnTo>
                </a:path>
              </a:pathLst>
            </a:custGeom>
            <a:solidFill>
              <a:srgbClr val="000000"/>
            </a:solidFill>
            <a:ln w="12700" cap="rnd">
              <a:noFill/>
              <a:round/>
              <a:headEnd/>
              <a:tailEnd/>
            </a:ln>
          </p:spPr>
          <p:txBody>
            <a:bodyPr/>
            <a:lstStyle/>
            <a:p>
              <a:endParaRPr lang="en-US"/>
            </a:p>
          </p:txBody>
        </p:sp>
        <p:sp>
          <p:nvSpPr>
            <p:cNvPr id="19479" name="Freeform 29"/>
            <p:cNvSpPr>
              <a:spLocks/>
            </p:cNvSpPr>
            <p:nvPr/>
          </p:nvSpPr>
          <p:spPr bwMode="auto">
            <a:xfrm>
              <a:off x="1584" y="1925"/>
              <a:ext cx="88" cy="313"/>
            </a:xfrm>
            <a:custGeom>
              <a:avLst/>
              <a:gdLst>
                <a:gd name="T0" fmla="*/ 0 w 88"/>
                <a:gd name="T1" fmla="*/ 247 h 313"/>
                <a:gd name="T2" fmla="*/ 0 w 88"/>
                <a:gd name="T3" fmla="*/ 66 h 313"/>
                <a:gd name="T4" fmla="*/ 84 w 88"/>
                <a:gd name="T5" fmla="*/ 0 h 313"/>
                <a:gd name="T6" fmla="*/ 84 w 88"/>
                <a:gd name="T7" fmla="*/ 27 h 313"/>
                <a:gd name="T8" fmla="*/ 22 w 88"/>
                <a:gd name="T9" fmla="*/ 80 h 313"/>
                <a:gd name="T10" fmla="*/ 22 w 88"/>
                <a:gd name="T11" fmla="*/ 129 h 313"/>
                <a:gd name="T12" fmla="*/ 81 w 88"/>
                <a:gd name="T13" fmla="*/ 108 h 313"/>
                <a:gd name="T14" fmla="*/ 81 w 88"/>
                <a:gd name="T15" fmla="*/ 185 h 313"/>
                <a:gd name="T16" fmla="*/ 22 w 88"/>
                <a:gd name="T17" fmla="*/ 174 h 313"/>
                <a:gd name="T18" fmla="*/ 22 w 88"/>
                <a:gd name="T19" fmla="*/ 234 h 313"/>
                <a:gd name="T20" fmla="*/ 87 w 88"/>
                <a:gd name="T21" fmla="*/ 287 h 313"/>
                <a:gd name="T22" fmla="*/ 86 w 88"/>
                <a:gd name="T23" fmla="*/ 312 h 313"/>
                <a:gd name="T24" fmla="*/ 0 w 88"/>
                <a:gd name="T25" fmla="*/ 247 h 3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313"/>
                <a:gd name="T41" fmla="*/ 88 w 88"/>
                <a:gd name="T42" fmla="*/ 313 h 3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313">
                  <a:moveTo>
                    <a:pt x="0" y="247"/>
                  </a:moveTo>
                  <a:lnTo>
                    <a:pt x="0" y="66"/>
                  </a:lnTo>
                  <a:lnTo>
                    <a:pt x="84" y="0"/>
                  </a:lnTo>
                  <a:lnTo>
                    <a:pt x="84" y="27"/>
                  </a:lnTo>
                  <a:lnTo>
                    <a:pt x="22" y="80"/>
                  </a:lnTo>
                  <a:lnTo>
                    <a:pt x="22" y="129"/>
                  </a:lnTo>
                  <a:lnTo>
                    <a:pt x="81" y="108"/>
                  </a:lnTo>
                  <a:lnTo>
                    <a:pt x="81" y="185"/>
                  </a:lnTo>
                  <a:lnTo>
                    <a:pt x="22" y="174"/>
                  </a:lnTo>
                  <a:lnTo>
                    <a:pt x="22" y="234"/>
                  </a:lnTo>
                  <a:lnTo>
                    <a:pt x="87" y="287"/>
                  </a:lnTo>
                  <a:lnTo>
                    <a:pt x="86" y="312"/>
                  </a:lnTo>
                  <a:lnTo>
                    <a:pt x="0" y="247"/>
                  </a:lnTo>
                </a:path>
              </a:pathLst>
            </a:custGeom>
            <a:solidFill>
              <a:srgbClr val="FF0000"/>
            </a:solidFill>
            <a:ln w="12700" cap="rnd">
              <a:noFill/>
              <a:round/>
              <a:headEnd/>
              <a:tailEnd/>
            </a:ln>
          </p:spPr>
          <p:txBody>
            <a:bodyPr/>
            <a:lstStyle/>
            <a:p>
              <a:endParaRPr lang="en-US"/>
            </a:p>
          </p:txBody>
        </p:sp>
        <p:sp>
          <p:nvSpPr>
            <p:cNvPr id="19480" name="Freeform 30"/>
            <p:cNvSpPr>
              <a:spLocks/>
            </p:cNvSpPr>
            <p:nvPr/>
          </p:nvSpPr>
          <p:spPr bwMode="auto">
            <a:xfrm>
              <a:off x="1584" y="1925"/>
              <a:ext cx="93" cy="319"/>
            </a:xfrm>
            <a:custGeom>
              <a:avLst/>
              <a:gdLst>
                <a:gd name="T0" fmla="*/ 0 w 93"/>
                <a:gd name="T1" fmla="*/ 252 h 319"/>
                <a:gd name="T2" fmla="*/ 0 w 93"/>
                <a:gd name="T3" fmla="*/ 67 h 319"/>
                <a:gd name="T4" fmla="*/ 89 w 93"/>
                <a:gd name="T5" fmla="*/ 0 h 319"/>
                <a:gd name="T6" fmla="*/ 89 w 93"/>
                <a:gd name="T7" fmla="*/ 27 h 319"/>
                <a:gd name="T8" fmla="*/ 23 w 93"/>
                <a:gd name="T9" fmla="*/ 81 h 319"/>
                <a:gd name="T10" fmla="*/ 23 w 93"/>
                <a:gd name="T11" fmla="*/ 132 h 319"/>
                <a:gd name="T12" fmla="*/ 86 w 93"/>
                <a:gd name="T13" fmla="*/ 110 h 319"/>
                <a:gd name="T14" fmla="*/ 86 w 93"/>
                <a:gd name="T15" fmla="*/ 189 h 319"/>
                <a:gd name="T16" fmla="*/ 23 w 93"/>
                <a:gd name="T17" fmla="*/ 177 h 319"/>
                <a:gd name="T18" fmla="*/ 23 w 93"/>
                <a:gd name="T19" fmla="*/ 239 h 319"/>
                <a:gd name="T20" fmla="*/ 92 w 93"/>
                <a:gd name="T21" fmla="*/ 293 h 319"/>
                <a:gd name="T22" fmla="*/ 91 w 93"/>
                <a:gd name="T23" fmla="*/ 318 h 319"/>
                <a:gd name="T24" fmla="*/ 0 w 93"/>
                <a:gd name="T25" fmla="*/ 252 h 3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
                <a:gd name="T40" fmla="*/ 0 h 319"/>
                <a:gd name="T41" fmla="*/ 93 w 93"/>
                <a:gd name="T42" fmla="*/ 319 h 3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 h="319">
                  <a:moveTo>
                    <a:pt x="0" y="252"/>
                  </a:moveTo>
                  <a:lnTo>
                    <a:pt x="0" y="67"/>
                  </a:lnTo>
                  <a:lnTo>
                    <a:pt x="89" y="0"/>
                  </a:lnTo>
                  <a:lnTo>
                    <a:pt x="89" y="27"/>
                  </a:lnTo>
                  <a:lnTo>
                    <a:pt x="23" y="81"/>
                  </a:lnTo>
                  <a:lnTo>
                    <a:pt x="23" y="132"/>
                  </a:lnTo>
                  <a:lnTo>
                    <a:pt x="86" y="110"/>
                  </a:lnTo>
                  <a:lnTo>
                    <a:pt x="86" y="189"/>
                  </a:lnTo>
                  <a:lnTo>
                    <a:pt x="23" y="177"/>
                  </a:lnTo>
                  <a:lnTo>
                    <a:pt x="23" y="239"/>
                  </a:lnTo>
                  <a:lnTo>
                    <a:pt x="92" y="293"/>
                  </a:lnTo>
                  <a:lnTo>
                    <a:pt x="91" y="318"/>
                  </a:lnTo>
                  <a:lnTo>
                    <a:pt x="0" y="252"/>
                  </a:lnTo>
                </a:path>
              </a:pathLst>
            </a:custGeom>
            <a:noFill/>
            <a:ln w="12700" cap="rnd">
              <a:solidFill>
                <a:srgbClr val="000000"/>
              </a:solidFill>
              <a:round/>
              <a:headEnd/>
              <a:tailEnd/>
            </a:ln>
          </p:spPr>
          <p:txBody>
            <a:bodyPr/>
            <a:lstStyle/>
            <a:p>
              <a:endParaRPr lang="en-US"/>
            </a:p>
          </p:txBody>
        </p:sp>
        <p:sp>
          <p:nvSpPr>
            <p:cNvPr id="19481" name="Freeform 31"/>
            <p:cNvSpPr>
              <a:spLocks/>
            </p:cNvSpPr>
            <p:nvPr/>
          </p:nvSpPr>
          <p:spPr bwMode="auto">
            <a:xfrm>
              <a:off x="1699" y="1847"/>
              <a:ext cx="112" cy="467"/>
            </a:xfrm>
            <a:custGeom>
              <a:avLst/>
              <a:gdLst>
                <a:gd name="T0" fmla="*/ 0 w 112"/>
                <a:gd name="T1" fmla="*/ 406 h 467"/>
                <a:gd name="T2" fmla="*/ 0 w 112"/>
                <a:gd name="T3" fmla="*/ 68 h 467"/>
                <a:gd name="T4" fmla="*/ 28 w 112"/>
                <a:gd name="T5" fmla="*/ 51 h 467"/>
                <a:gd name="T6" fmla="*/ 83 w 112"/>
                <a:gd name="T7" fmla="*/ 325 h 467"/>
                <a:gd name="T8" fmla="*/ 84 w 112"/>
                <a:gd name="T9" fmla="*/ 17 h 467"/>
                <a:gd name="T10" fmla="*/ 111 w 112"/>
                <a:gd name="T11" fmla="*/ 0 h 467"/>
                <a:gd name="T12" fmla="*/ 111 w 112"/>
                <a:gd name="T13" fmla="*/ 466 h 467"/>
                <a:gd name="T14" fmla="*/ 83 w 112"/>
                <a:gd name="T15" fmla="*/ 451 h 467"/>
                <a:gd name="T16" fmla="*/ 26 w 112"/>
                <a:gd name="T17" fmla="*/ 177 h 467"/>
                <a:gd name="T18" fmla="*/ 28 w 112"/>
                <a:gd name="T19" fmla="*/ 420 h 467"/>
                <a:gd name="T20" fmla="*/ 0 w 112"/>
                <a:gd name="T21" fmla="*/ 40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
                <a:gd name="T34" fmla="*/ 0 h 467"/>
                <a:gd name="T35" fmla="*/ 112 w 112"/>
                <a:gd name="T36" fmla="*/ 467 h 4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 h="467">
                  <a:moveTo>
                    <a:pt x="0" y="406"/>
                  </a:moveTo>
                  <a:lnTo>
                    <a:pt x="0" y="68"/>
                  </a:lnTo>
                  <a:lnTo>
                    <a:pt x="28" y="51"/>
                  </a:lnTo>
                  <a:lnTo>
                    <a:pt x="83" y="325"/>
                  </a:lnTo>
                  <a:lnTo>
                    <a:pt x="84" y="17"/>
                  </a:lnTo>
                  <a:lnTo>
                    <a:pt x="111" y="0"/>
                  </a:lnTo>
                  <a:lnTo>
                    <a:pt x="111" y="466"/>
                  </a:lnTo>
                  <a:lnTo>
                    <a:pt x="83" y="451"/>
                  </a:lnTo>
                  <a:lnTo>
                    <a:pt x="26" y="177"/>
                  </a:lnTo>
                  <a:lnTo>
                    <a:pt x="28" y="420"/>
                  </a:lnTo>
                  <a:lnTo>
                    <a:pt x="0" y="406"/>
                  </a:lnTo>
                </a:path>
              </a:pathLst>
            </a:custGeom>
            <a:solidFill>
              <a:srgbClr val="FF0000"/>
            </a:solidFill>
            <a:ln w="12700" cap="rnd">
              <a:noFill/>
              <a:round/>
              <a:headEnd/>
              <a:tailEnd/>
            </a:ln>
          </p:spPr>
          <p:txBody>
            <a:bodyPr/>
            <a:lstStyle/>
            <a:p>
              <a:endParaRPr lang="en-US"/>
            </a:p>
          </p:txBody>
        </p:sp>
        <p:sp>
          <p:nvSpPr>
            <p:cNvPr id="19482" name="Freeform 32"/>
            <p:cNvSpPr>
              <a:spLocks/>
            </p:cNvSpPr>
            <p:nvPr/>
          </p:nvSpPr>
          <p:spPr bwMode="auto">
            <a:xfrm>
              <a:off x="1699" y="1847"/>
              <a:ext cx="117" cy="472"/>
            </a:xfrm>
            <a:custGeom>
              <a:avLst/>
              <a:gdLst>
                <a:gd name="T0" fmla="*/ 0 w 117"/>
                <a:gd name="T1" fmla="*/ 411 h 472"/>
                <a:gd name="T2" fmla="*/ 0 w 117"/>
                <a:gd name="T3" fmla="*/ 69 h 472"/>
                <a:gd name="T4" fmla="*/ 30 w 117"/>
                <a:gd name="T5" fmla="*/ 51 h 472"/>
                <a:gd name="T6" fmla="*/ 86 w 117"/>
                <a:gd name="T7" fmla="*/ 328 h 472"/>
                <a:gd name="T8" fmla="*/ 88 w 117"/>
                <a:gd name="T9" fmla="*/ 17 h 472"/>
                <a:gd name="T10" fmla="*/ 116 w 117"/>
                <a:gd name="T11" fmla="*/ 0 h 472"/>
                <a:gd name="T12" fmla="*/ 116 w 117"/>
                <a:gd name="T13" fmla="*/ 471 h 472"/>
                <a:gd name="T14" fmla="*/ 86 w 117"/>
                <a:gd name="T15" fmla="*/ 456 h 472"/>
                <a:gd name="T16" fmla="*/ 27 w 117"/>
                <a:gd name="T17" fmla="*/ 179 h 472"/>
                <a:gd name="T18" fmla="*/ 29 w 117"/>
                <a:gd name="T19" fmla="*/ 425 h 472"/>
                <a:gd name="T20" fmla="*/ 0 w 117"/>
                <a:gd name="T21" fmla="*/ 411 h 4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7"/>
                <a:gd name="T34" fmla="*/ 0 h 472"/>
                <a:gd name="T35" fmla="*/ 117 w 117"/>
                <a:gd name="T36" fmla="*/ 472 h 4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7" h="472">
                  <a:moveTo>
                    <a:pt x="0" y="411"/>
                  </a:moveTo>
                  <a:lnTo>
                    <a:pt x="0" y="69"/>
                  </a:lnTo>
                  <a:lnTo>
                    <a:pt x="30" y="51"/>
                  </a:lnTo>
                  <a:lnTo>
                    <a:pt x="86" y="328"/>
                  </a:lnTo>
                  <a:lnTo>
                    <a:pt x="88" y="17"/>
                  </a:lnTo>
                  <a:lnTo>
                    <a:pt x="116" y="0"/>
                  </a:lnTo>
                  <a:lnTo>
                    <a:pt x="116" y="471"/>
                  </a:lnTo>
                  <a:lnTo>
                    <a:pt x="86" y="456"/>
                  </a:lnTo>
                  <a:lnTo>
                    <a:pt x="27" y="179"/>
                  </a:lnTo>
                  <a:lnTo>
                    <a:pt x="29" y="425"/>
                  </a:lnTo>
                  <a:lnTo>
                    <a:pt x="0" y="411"/>
                  </a:lnTo>
                </a:path>
              </a:pathLst>
            </a:custGeom>
            <a:noFill/>
            <a:ln w="12700" cap="rnd">
              <a:solidFill>
                <a:srgbClr val="000000"/>
              </a:solidFill>
              <a:round/>
              <a:headEnd/>
              <a:tailEnd/>
            </a:ln>
          </p:spPr>
          <p:txBody>
            <a:bodyPr/>
            <a:lstStyle/>
            <a:p>
              <a:endParaRPr lang="en-US"/>
            </a:p>
          </p:txBody>
        </p:sp>
        <p:sp>
          <p:nvSpPr>
            <p:cNvPr id="19483" name="Freeform 33"/>
            <p:cNvSpPr>
              <a:spLocks/>
            </p:cNvSpPr>
            <p:nvPr/>
          </p:nvSpPr>
          <p:spPr bwMode="auto">
            <a:xfrm>
              <a:off x="1856" y="1793"/>
              <a:ext cx="105" cy="589"/>
            </a:xfrm>
            <a:custGeom>
              <a:avLst/>
              <a:gdLst>
                <a:gd name="T0" fmla="*/ 102 w 105"/>
                <a:gd name="T1" fmla="*/ 484 h 589"/>
                <a:gd name="T2" fmla="*/ 100 w 105"/>
                <a:gd name="T3" fmla="*/ 528 h 589"/>
                <a:gd name="T4" fmla="*/ 95 w 105"/>
                <a:gd name="T5" fmla="*/ 558 h 589"/>
                <a:gd name="T6" fmla="*/ 89 w 105"/>
                <a:gd name="T7" fmla="*/ 578 h 589"/>
                <a:gd name="T8" fmla="*/ 80 w 105"/>
                <a:gd name="T9" fmla="*/ 587 h 589"/>
                <a:gd name="T10" fmla="*/ 64 w 105"/>
                <a:gd name="T11" fmla="*/ 585 h 589"/>
                <a:gd name="T12" fmla="*/ 49 w 105"/>
                <a:gd name="T13" fmla="*/ 576 h 589"/>
                <a:gd name="T14" fmla="*/ 38 w 105"/>
                <a:gd name="T15" fmla="*/ 563 h 589"/>
                <a:gd name="T16" fmla="*/ 28 w 105"/>
                <a:gd name="T17" fmla="*/ 542 h 589"/>
                <a:gd name="T18" fmla="*/ 20 w 105"/>
                <a:gd name="T19" fmla="*/ 516 h 589"/>
                <a:gd name="T20" fmla="*/ 12 w 105"/>
                <a:gd name="T21" fmla="*/ 478 h 589"/>
                <a:gd name="T22" fmla="*/ 6 w 105"/>
                <a:gd name="T23" fmla="*/ 434 h 589"/>
                <a:gd name="T24" fmla="*/ 3 w 105"/>
                <a:gd name="T25" fmla="*/ 386 h 589"/>
                <a:gd name="T26" fmla="*/ 1 w 105"/>
                <a:gd name="T27" fmla="*/ 332 h 589"/>
                <a:gd name="T28" fmla="*/ 1 w 105"/>
                <a:gd name="T29" fmla="*/ 273 h 589"/>
                <a:gd name="T30" fmla="*/ 3 w 105"/>
                <a:gd name="T31" fmla="*/ 217 h 589"/>
                <a:gd name="T32" fmla="*/ 6 w 105"/>
                <a:gd name="T33" fmla="*/ 166 h 589"/>
                <a:gd name="T34" fmla="*/ 12 w 105"/>
                <a:gd name="T35" fmla="*/ 119 h 589"/>
                <a:gd name="T36" fmla="*/ 19 w 105"/>
                <a:gd name="T37" fmla="*/ 81 h 589"/>
                <a:gd name="T38" fmla="*/ 28 w 105"/>
                <a:gd name="T39" fmla="*/ 51 h 589"/>
                <a:gd name="T40" fmla="*/ 38 w 105"/>
                <a:gd name="T41" fmla="*/ 30 h 589"/>
                <a:gd name="T42" fmla="*/ 50 w 105"/>
                <a:gd name="T43" fmla="*/ 14 h 589"/>
                <a:gd name="T44" fmla="*/ 66 w 105"/>
                <a:gd name="T45" fmla="*/ 3 h 589"/>
                <a:gd name="T46" fmla="*/ 84 w 105"/>
                <a:gd name="T47" fmla="*/ 3 h 589"/>
                <a:gd name="T48" fmla="*/ 94 w 105"/>
                <a:gd name="T49" fmla="*/ 16 h 589"/>
                <a:gd name="T50" fmla="*/ 97 w 105"/>
                <a:gd name="T51" fmla="*/ 33 h 589"/>
                <a:gd name="T52" fmla="*/ 100 w 105"/>
                <a:gd name="T53" fmla="*/ 58 h 589"/>
                <a:gd name="T54" fmla="*/ 101 w 105"/>
                <a:gd name="T55" fmla="*/ 91 h 589"/>
                <a:gd name="T56" fmla="*/ 79 w 105"/>
                <a:gd name="T57" fmla="*/ 149 h 589"/>
                <a:gd name="T58" fmla="*/ 78 w 105"/>
                <a:gd name="T59" fmla="*/ 126 h 589"/>
                <a:gd name="T60" fmla="*/ 76 w 105"/>
                <a:gd name="T61" fmla="*/ 107 h 589"/>
                <a:gd name="T62" fmla="*/ 73 w 105"/>
                <a:gd name="T63" fmla="*/ 93 h 589"/>
                <a:gd name="T64" fmla="*/ 69 w 105"/>
                <a:gd name="T65" fmla="*/ 81 h 589"/>
                <a:gd name="T66" fmla="*/ 61 w 105"/>
                <a:gd name="T67" fmla="*/ 74 h 589"/>
                <a:gd name="T68" fmla="*/ 52 w 105"/>
                <a:gd name="T69" fmla="*/ 80 h 589"/>
                <a:gd name="T70" fmla="*/ 46 w 105"/>
                <a:gd name="T71" fmla="*/ 90 h 589"/>
                <a:gd name="T72" fmla="*/ 40 w 105"/>
                <a:gd name="T73" fmla="*/ 105 h 589"/>
                <a:gd name="T74" fmla="*/ 35 w 105"/>
                <a:gd name="T75" fmla="*/ 124 h 589"/>
                <a:gd name="T76" fmla="*/ 31 w 105"/>
                <a:gd name="T77" fmla="*/ 149 h 589"/>
                <a:gd name="T78" fmla="*/ 28 w 105"/>
                <a:gd name="T79" fmla="*/ 178 h 589"/>
                <a:gd name="T80" fmla="*/ 26 w 105"/>
                <a:gd name="T81" fmla="*/ 215 h 589"/>
                <a:gd name="T82" fmla="*/ 24 w 105"/>
                <a:gd name="T83" fmla="*/ 257 h 589"/>
                <a:gd name="T84" fmla="*/ 24 w 105"/>
                <a:gd name="T85" fmla="*/ 307 h 589"/>
                <a:gd name="T86" fmla="*/ 25 w 105"/>
                <a:gd name="T87" fmla="*/ 355 h 589"/>
                <a:gd name="T88" fmla="*/ 27 w 105"/>
                <a:gd name="T89" fmla="*/ 397 h 589"/>
                <a:gd name="T90" fmla="*/ 29 w 105"/>
                <a:gd name="T91" fmla="*/ 430 h 589"/>
                <a:gd name="T92" fmla="*/ 34 w 105"/>
                <a:gd name="T93" fmla="*/ 463 h 589"/>
                <a:gd name="T94" fmla="*/ 44 w 105"/>
                <a:gd name="T95" fmla="*/ 499 h 589"/>
                <a:gd name="T96" fmla="*/ 56 w 105"/>
                <a:gd name="T97" fmla="*/ 515 h 589"/>
                <a:gd name="T98" fmla="*/ 64 w 105"/>
                <a:gd name="T99" fmla="*/ 511 h 589"/>
                <a:gd name="T100" fmla="*/ 71 w 105"/>
                <a:gd name="T101" fmla="*/ 495 h 589"/>
                <a:gd name="T102" fmla="*/ 75 w 105"/>
                <a:gd name="T103" fmla="*/ 477 h 589"/>
                <a:gd name="T104" fmla="*/ 77 w 105"/>
                <a:gd name="T105" fmla="*/ 453 h 589"/>
                <a:gd name="T106" fmla="*/ 80 w 105"/>
                <a:gd name="T107" fmla="*/ 421 h 5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5"/>
                <a:gd name="T163" fmla="*/ 0 h 589"/>
                <a:gd name="T164" fmla="*/ 105 w 105"/>
                <a:gd name="T165" fmla="*/ 589 h 5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5" h="589">
                  <a:moveTo>
                    <a:pt x="81" y="391"/>
                  </a:moveTo>
                  <a:lnTo>
                    <a:pt x="104" y="457"/>
                  </a:lnTo>
                  <a:lnTo>
                    <a:pt x="103" y="471"/>
                  </a:lnTo>
                  <a:lnTo>
                    <a:pt x="102" y="484"/>
                  </a:lnTo>
                  <a:lnTo>
                    <a:pt x="101" y="496"/>
                  </a:lnTo>
                  <a:lnTo>
                    <a:pt x="101" y="507"/>
                  </a:lnTo>
                  <a:lnTo>
                    <a:pt x="101" y="518"/>
                  </a:lnTo>
                  <a:lnTo>
                    <a:pt x="100" y="528"/>
                  </a:lnTo>
                  <a:lnTo>
                    <a:pt x="98" y="537"/>
                  </a:lnTo>
                  <a:lnTo>
                    <a:pt x="97" y="545"/>
                  </a:lnTo>
                  <a:lnTo>
                    <a:pt x="96" y="552"/>
                  </a:lnTo>
                  <a:lnTo>
                    <a:pt x="95" y="558"/>
                  </a:lnTo>
                  <a:lnTo>
                    <a:pt x="94" y="565"/>
                  </a:lnTo>
                  <a:lnTo>
                    <a:pt x="93" y="570"/>
                  </a:lnTo>
                  <a:lnTo>
                    <a:pt x="91" y="574"/>
                  </a:lnTo>
                  <a:lnTo>
                    <a:pt x="89" y="578"/>
                  </a:lnTo>
                  <a:lnTo>
                    <a:pt x="89" y="581"/>
                  </a:lnTo>
                  <a:lnTo>
                    <a:pt x="86" y="583"/>
                  </a:lnTo>
                  <a:lnTo>
                    <a:pt x="83" y="585"/>
                  </a:lnTo>
                  <a:lnTo>
                    <a:pt x="80" y="587"/>
                  </a:lnTo>
                  <a:lnTo>
                    <a:pt x="76" y="588"/>
                  </a:lnTo>
                  <a:lnTo>
                    <a:pt x="72" y="588"/>
                  </a:lnTo>
                  <a:lnTo>
                    <a:pt x="68" y="587"/>
                  </a:lnTo>
                  <a:lnTo>
                    <a:pt x="64" y="585"/>
                  </a:lnTo>
                  <a:lnTo>
                    <a:pt x="59" y="584"/>
                  </a:lnTo>
                  <a:lnTo>
                    <a:pt x="55" y="581"/>
                  </a:lnTo>
                  <a:lnTo>
                    <a:pt x="52" y="579"/>
                  </a:lnTo>
                  <a:lnTo>
                    <a:pt x="49" y="576"/>
                  </a:lnTo>
                  <a:lnTo>
                    <a:pt x="46" y="574"/>
                  </a:lnTo>
                  <a:lnTo>
                    <a:pt x="43" y="570"/>
                  </a:lnTo>
                  <a:lnTo>
                    <a:pt x="40" y="567"/>
                  </a:lnTo>
                  <a:lnTo>
                    <a:pt x="38" y="563"/>
                  </a:lnTo>
                  <a:lnTo>
                    <a:pt x="35" y="558"/>
                  </a:lnTo>
                  <a:lnTo>
                    <a:pt x="33" y="554"/>
                  </a:lnTo>
                  <a:lnTo>
                    <a:pt x="30" y="549"/>
                  </a:lnTo>
                  <a:lnTo>
                    <a:pt x="28" y="542"/>
                  </a:lnTo>
                  <a:lnTo>
                    <a:pt x="26" y="536"/>
                  </a:lnTo>
                  <a:lnTo>
                    <a:pt x="23" y="530"/>
                  </a:lnTo>
                  <a:lnTo>
                    <a:pt x="21" y="523"/>
                  </a:lnTo>
                  <a:lnTo>
                    <a:pt x="20" y="516"/>
                  </a:lnTo>
                  <a:lnTo>
                    <a:pt x="17" y="507"/>
                  </a:lnTo>
                  <a:lnTo>
                    <a:pt x="15" y="499"/>
                  </a:lnTo>
                  <a:lnTo>
                    <a:pt x="14" y="489"/>
                  </a:lnTo>
                  <a:lnTo>
                    <a:pt x="12" y="478"/>
                  </a:lnTo>
                  <a:lnTo>
                    <a:pt x="10" y="467"/>
                  </a:lnTo>
                  <a:lnTo>
                    <a:pt x="9" y="457"/>
                  </a:lnTo>
                  <a:lnTo>
                    <a:pt x="8" y="446"/>
                  </a:lnTo>
                  <a:lnTo>
                    <a:pt x="6" y="434"/>
                  </a:lnTo>
                  <a:lnTo>
                    <a:pt x="5" y="422"/>
                  </a:lnTo>
                  <a:lnTo>
                    <a:pt x="4" y="411"/>
                  </a:lnTo>
                  <a:lnTo>
                    <a:pt x="3" y="398"/>
                  </a:lnTo>
                  <a:lnTo>
                    <a:pt x="3" y="386"/>
                  </a:lnTo>
                  <a:lnTo>
                    <a:pt x="2" y="372"/>
                  </a:lnTo>
                  <a:lnTo>
                    <a:pt x="1" y="359"/>
                  </a:lnTo>
                  <a:lnTo>
                    <a:pt x="1" y="345"/>
                  </a:lnTo>
                  <a:lnTo>
                    <a:pt x="1" y="332"/>
                  </a:lnTo>
                  <a:lnTo>
                    <a:pt x="0" y="318"/>
                  </a:lnTo>
                  <a:lnTo>
                    <a:pt x="0" y="303"/>
                  </a:lnTo>
                  <a:lnTo>
                    <a:pt x="0" y="287"/>
                  </a:lnTo>
                  <a:lnTo>
                    <a:pt x="1" y="273"/>
                  </a:lnTo>
                  <a:lnTo>
                    <a:pt x="1" y="259"/>
                  </a:lnTo>
                  <a:lnTo>
                    <a:pt x="1" y="243"/>
                  </a:lnTo>
                  <a:lnTo>
                    <a:pt x="2" y="230"/>
                  </a:lnTo>
                  <a:lnTo>
                    <a:pt x="3" y="217"/>
                  </a:lnTo>
                  <a:lnTo>
                    <a:pt x="3" y="203"/>
                  </a:lnTo>
                  <a:lnTo>
                    <a:pt x="4" y="191"/>
                  </a:lnTo>
                  <a:lnTo>
                    <a:pt x="5" y="178"/>
                  </a:lnTo>
                  <a:lnTo>
                    <a:pt x="6" y="166"/>
                  </a:lnTo>
                  <a:lnTo>
                    <a:pt x="8" y="153"/>
                  </a:lnTo>
                  <a:lnTo>
                    <a:pt x="9" y="141"/>
                  </a:lnTo>
                  <a:lnTo>
                    <a:pt x="10" y="131"/>
                  </a:lnTo>
                  <a:lnTo>
                    <a:pt x="12" y="119"/>
                  </a:lnTo>
                  <a:lnTo>
                    <a:pt x="14" y="109"/>
                  </a:lnTo>
                  <a:lnTo>
                    <a:pt x="15" y="98"/>
                  </a:lnTo>
                  <a:lnTo>
                    <a:pt x="17" y="89"/>
                  </a:lnTo>
                  <a:lnTo>
                    <a:pt x="19" y="81"/>
                  </a:lnTo>
                  <a:lnTo>
                    <a:pt x="21" y="72"/>
                  </a:lnTo>
                  <a:lnTo>
                    <a:pt x="23" y="65"/>
                  </a:lnTo>
                  <a:lnTo>
                    <a:pt x="26" y="58"/>
                  </a:lnTo>
                  <a:lnTo>
                    <a:pt x="28" y="51"/>
                  </a:lnTo>
                  <a:lnTo>
                    <a:pt x="30" y="45"/>
                  </a:lnTo>
                  <a:lnTo>
                    <a:pt x="33" y="39"/>
                  </a:lnTo>
                  <a:lnTo>
                    <a:pt x="35" y="34"/>
                  </a:lnTo>
                  <a:lnTo>
                    <a:pt x="38" y="30"/>
                  </a:lnTo>
                  <a:lnTo>
                    <a:pt x="40" y="25"/>
                  </a:lnTo>
                  <a:lnTo>
                    <a:pt x="44" y="21"/>
                  </a:lnTo>
                  <a:lnTo>
                    <a:pt x="46" y="17"/>
                  </a:lnTo>
                  <a:lnTo>
                    <a:pt x="50" y="14"/>
                  </a:lnTo>
                  <a:lnTo>
                    <a:pt x="52" y="11"/>
                  </a:lnTo>
                  <a:lnTo>
                    <a:pt x="56" y="9"/>
                  </a:lnTo>
                  <a:lnTo>
                    <a:pt x="61" y="5"/>
                  </a:lnTo>
                  <a:lnTo>
                    <a:pt x="66" y="3"/>
                  </a:lnTo>
                  <a:lnTo>
                    <a:pt x="70" y="1"/>
                  </a:lnTo>
                  <a:lnTo>
                    <a:pt x="76" y="0"/>
                  </a:lnTo>
                  <a:lnTo>
                    <a:pt x="80" y="1"/>
                  </a:lnTo>
                  <a:lnTo>
                    <a:pt x="84" y="3"/>
                  </a:lnTo>
                  <a:lnTo>
                    <a:pt x="88" y="5"/>
                  </a:lnTo>
                  <a:lnTo>
                    <a:pt x="91" y="11"/>
                  </a:lnTo>
                  <a:lnTo>
                    <a:pt x="92" y="13"/>
                  </a:lnTo>
                  <a:lnTo>
                    <a:pt x="94" y="16"/>
                  </a:lnTo>
                  <a:lnTo>
                    <a:pt x="95" y="20"/>
                  </a:lnTo>
                  <a:lnTo>
                    <a:pt x="95" y="24"/>
                  </a:lnTo>
                  <a:lnTo>
                    <a:pt x="96" y="29"/>
                  </a:lnTo>
                  <a:lnTo>
                    <a:pt x="97" y="33"/>
                  </a:lnTo>
                  <a:lnTo>
                    <a:pt x="98" y="38"/>
                  </a:lnTo>
                  <a:lnTo>
                    <a:pt x="99" y="45"/>
                  </a:lnTo>
                  <a:lnTo>
                    <a:pt x="99" y="51"/>
                  </a:lnTo>
                  <a:lnTo>
                    <a:pt x="100" y="58"/>
                  </a:lnTo>
                  <a:lnTo>
                    <a:pt x="101" y="65"/>
                  </a:lnTo>
                  <a:lnTo>
                    <a:pt x="101" y="73"/>
                  </a:lnTo>
                  <a:lnTo>
                    <a:pt x="101" y="82"/>
                  </a:lnTo>
                  <a:lnTo>
                    <a:pt x="101" y="91"/>
                  </a:lnTo>
                  <a:lnTo>
                    <a:pt x="102" y="100"/>
                  </a:lnTo>
                  <a:lnTo>
                    <a:pt x="103" y="111"/>
                  </a:lnTo>
                  <a:lnTo>
                    <a:pt x="80" y="156"/>
                  </a:lnTo>
                  <a:lnTo>
                    <a:pt x="79" y="149"/>
                  </a:lnTo>
                  <a:lnTo>
                    <a:pt x="79" y="143"/>
                  </a:lnTo>
                  <a:lnTo>
                    <a:pt x="79" y="138"/>
                  </a:lnTo>
                  <a:lnTo>
                    <a:pt x="78" y="132"/>
                  </a:lnTo>
                  <a:lnTo>
                    <a:pt x="78" y="126"/>
                  </a:lnTo>
                  <a:lnTo>
                    <a:pt x="77" y="122"/>
                  </a:lnTo>
                  <a:lnTo>
                    <a:pt x="76" y="116"/>
                  </a:lnTo>
                  <a:lnTo>
                    <a:pt x="76" y="112"/>
                  </a:lnTo>
                  <a:lnTo>
                    <a:pt x="76" y="107"/>
                  </a:lnTo>
                  <a:lnTo>
                    <a:pt x="76" y="104"/>
                  </a:lnTo>
                  <a:lnTo>
                    <a:pt x="75" y="100"/>
                  </a:lnTo>
                  <a:lnTo>
                    <a:pt x="74" y="97"/>
                  </a:lnTo>
                  <a:lnTo>
                    <a:pt x="73" y="93"/>
                  </a:lnTo>
                  <a:lnTo>
                    <a:pt x="72" y="90"/>
                  </a:lnTo>
                  <a:lnTo>
                    <a:pt x="71" y="88"/>
                  </a:lnTo>
                  <a:lnTo>
                    <a:pt x="70" y="85"/>
                  </a:lnTo>
                  <a:lnTo>
                    <a:pt x="69" y="81"/>
                  </a:lnTo>
                  <a:lnTo>
                    <a:pt x="67" y="78"/>
                  </a:lnTo>
                  <a:lnTo>
                    <a:pt x="64" y="76"/>
                  </a:lnTo>
                  <a:lnTo>
                    <a:pt x="63" y="74"/>
                  </a:lnTo>
                  <a:lnTo>
                    <a:pt x="61" y="74"/>
                  </a:lnTo>
                  <a:lnTo>
                    <a:pt x="58" y="74"/>
                  </a:lnTo>
                  <a:lnTo>
                    <a:pt x="56" y="76"/>
                  </a:lnTo>
                  <a:lnTo>
                    <a:pt x="54" y="78"/>
                  </a:lnTo>
                  <a:lnTo>
                    <a:pt x="52" y="80"/>
                  </a:lnTo>
                  <a:lnTo>
                    <a:pt x="51" y="82"/>
                  </a:lnTo>
                  <a:lnTo>
                    <a:pt x="49" y="85"/>
                  </a:lnTo>
                  <a:lnTo>
                    <a:pt x="47" y="88"/>
                  </a:lnTo>
                  <a:lnTo>
                    <a:pt x="46" y="90"/>
                  </a:lnTo>
                  <a:lnTo>
                    <a:pt x="45" y="94"/>
                  </a:lnTo>
                  <a:lnTo>
                    <a:pt x="44" y="98"/>
                  </a:lnTo>
                  <a:lnTo>
                    <a:pt x="42" y="101"/>
                  </a:lnTo>
                  <a:lnTo>
                    <a:pt x="40" y="105"/>
                  </a:lnTo>
                  <a:lnTo>
                    <a:pt x="40" y="110"/>
                  </a:lnTo>
                  <a:lnTo>
                    <a:pt x="38" y="115"/>
                  </a:lnTo>
                  <a:lnTo>
                    <a:pt x="37" y="119"/>
                  </a:lnTo>
                  <a:lnTo>
                    <a:pt x="35" y="124"/>
                  </a:lnTo>
                  <a:lnTo>
                    <a:pt x="34" y="130"/>
                  </a:lnTo>
                  <a:lnTo>
                    <a:pt x="34" y="136"/>
                  </a:lnTo>
                  <a:lnTo>
                    <a:pt x="32" y="142"/>
                  </a:lnTo>
                  <a:lnTo>
                    <a:pt x="31" y="149"/>
                  </a:lnTo>
                  <a:lnTo>
                    <a:pt x="30" y="156"/>
                  </a:lnTo>
                  <a:lnTo>
                    <a:pt x="29" y="163"/>
                  </a:lnTo>
                  <a:lnTo>
                    <a:pt x="28" y="170"/>
                  </a:lnTo>
                  <a:lnTo>
                    <a:pt x="28" y="178"/>
                  </a:lnTo>
                  <a:lnTo>
                    <a:pt x="28" y="187"/>
                  </a:lnTo>
                  <a:lnTo>
                    <a:pt x="27" y="196"/>
                  </a:lnTo>
                  <a:lnTo>
                    <a:pt x="26" y="205"/>
                  </a:lnTo>
                  <a:lnTo>
                    <a:pt x="26" y="215"/>
                  </a:lnTo>
                  <a:lnTo>
                    <a:pt x="25" y="225"/>
                  </a:lnTo>
                  <a:lnTo>
                    <a:pt x="25" y="234"/>
                  </a:lnTo>
                  <a:lnTo>
                    <a:pt x="24" y="246"/>
                  </a:lnTo>
                  <a:lnTo>
                    <a:pt x="24" y="257"/>
                  </a:lnTo>
                  <a:lnTo>
                    <a:pt x="24" y="268"/>
                  </a:lnTo>
                  <a:lnTo>
                    <a:pt x="24" y="281"/>
                  </a:lnTo>
                  <a:lnTo>
                    <a:pt x="24" y="294"/>
                  </a:lnTo>
                  <a:lnTo>
                    <a:pt x="24" y="307"/>
                  </a:lnTo>
                  <a:lnTo>
                    <a:pt x="24" y="320"/>
                  </a:lnTo>
                  <a:lnTo>
                    <a:pt x="24" y="332"/>
                  </a:lnTo>
                  <a:lnTo>
                    <a:pt x="24" y="345"/>
                  </a:lnTo>
                  <a:lnTo>
                    <a:pt x="25" y="355"/>
                  </a:lnTo>
                  <a:lnTo>
                    <a:pt x="25" y="367"/>
                  </a:lnTo>
                  <a:lnTo>
                    <a:pt x="26" y="378"/>
                  </a:lnTo>
                  <a:lnTo>
                    <a:pt x="26" y="388"/>
                  </a:lnTo>
                  <a:lnTo>
                    <a:pt x="27" y="397"/>
                  </a:lnTo>
                  <a:lnTo>
                    <a:pt x="27" y="406"/>
                  </a:lnTo>
                  <a:lnTo>
                    <a:pt x="28" y="414"/>
                  </a:lnTo>
                  <a:lnTo>
                    <a:pt x="28" y="423"/>
                  </a:lnTo>
                  <a:lnTo>
                    <a:pt x="29" y="430"/>
                  </a:lnTo>
                  <a:lnTo>
                    <a:pt x="30" y="438"/>
                  </a:lnTo>
                  <a:lnTo>
                    <a:pt x="31" y="445"/>
                  </a:lnTo>
                  <a:lnTo>
                    <a:pt x="32" y="451"/>
                  </a:lnTo>
                  <a:lnTo>
                    <a:pt x="34" y="463"/>
                  </a:lnTo>
                  <a:lnTo>
                    <a:pt x="36" y="473"/>
                  </a:lnTo>
                  <a:lnTo>
                    <a:pt x="39" y="483"/>
                  </a:lnTo>
                  <a:lnTo>
                    <a:pt x="41" y="491"/>
                  </a:lnTo>
                  <a:lnTo>
                    <a:pt x="44" y="499"/>
                  </a:lnTo>
                  <a:lnTo>
                    <a:pt x="47" y="504"/>
                  </a:lnTo>
                  <a:lnTo>
                    <a:pt x="51" y="508"/>
                  </a:lnTo>
                  <a:lnTo>
                    <a:pt x="54" y="513"/>
                  </a:lnTo>
                  <a:lnTo>
                    <a:pt x="56" y="515"/>
                  </a:lnTo>
                  <a:lnTo>
                    <a:pt x="58" y="515"/>
                  </a:lnTo>
                  <a:lnTo>
                    <a:pt x="61" y="515"/>
                  </a:lnTo>
                  <a:lnTo>
                    <a:pt x="63" y="514"/>
                  </a:lnTo>
                  <a:lnTo>
                    <a:pt x="64" y="511"/>
                  </a:lnTo>
                  <a:lnTo>
                    <a:pt x="67" y="508"/>
                  </a:lnTo>
                  <a:lnTo>
                    <a:pt x="69" y="504"/>
                  </a:lnTo>
                  <a:lnTo>
                    <a:pt x="70" y="499"/>
                  </a:lnTo>
                  <a:lnTo>
                    <a:pt x="71" y="495"/>
                  </a:lnTo>
                  <a:lnTo>
                    <a:pt x="72" y="491"/>
                  </a:lnTo>
                  <a:lnTo>
                    <a:pt x="73" y="487"/>
                  </a:lnTo>
                  <a:lnTo>
                    <a:pt x="74" y="482"/>
                  </a:lnTo>
                  <a:lnTo>
                    <a:pt x="75" y="477"/>
                  </a:lnTo>
                  <a:lnTo>
                    <a:pt x="76" y="472"/>
                  </a:lnTo>
                  <a:lnTo>
                    <a:pt x="76" y="466"/>
                  </a:lnTo>
                  <a:lnTo>
                    <a:pt x="76" y="459"/>
                  </a:lnTo>
                  <a:lnTo>
                    <a:pt x="77" y="453"/>
                  </a:lnTo>
                  <a:lnTo>
                    <a:pt x="78" y="446"/>
                  </a:lnTo>
                  <a:lnTo>
                    <a:pt x="78" y="438"/>
                  </a:lnTo>
                  <a:lnTo>
                    <a:pt x="79" y="430"/>
                  </a:lnTo>
                  <a:lnTo>
                    <a:pt x="80" y="421"/>
                  </a:lnTo>
                  <a:lnTo>
                    <a:pt x="80" y="412"/>
                  </a:lnTo>
                  <a:lnTo>
                    <a:pt x="81" y="402"/>
                  </a:lnTo>
                  <a:lnTo>
                    <a:pt x="81" y="391"/>
                  </a:lnTo>
                </a:path>
              </a:pathLst>
            </a:custGeom>
            <a:solidFill>
              <a:srgbClr val="FF0000"/>
            </a:solidFill>
            <a:ln w="12700" cap="rnd">
              <a:noFill/>
              <a:round/>
              <a:headEnd/>
              <a:tailEnd/>
            </a:ln>
          </p:spPr>
          <p:txBody>
            <a:bodyPr/>
            <a:lstStyle/>
            <a:p>
              <a:endParaRPr lang="en-US"/>
            </a:p>
          </p:txBody>
        </p:sp>
        <p:sp>
          <p:nvSpPr>
            <p:cNvPr id="19484" name="Freeform 34"/>
            <p:cNvSpPr>
              <a:spLocks/>
            </p:cNvSpPr>
            <p:nvPr/>
          </p:nvSpPr>
          <p:spPr bwMode="auto">
            <a:xfrm>
              <a:off x="1856" y="1793"/>
              <a:ext cx="110" cy="594"/>
            </a:xfrm>
            <a:custGeom>
              <a:avLst/>
              <a:gdLst>
                <a:gd name="T0" fmla="*/ 107 w 110"/>
                <a:gd name="T1" fmla="*/ 488 h 594"/>
                <a:gd name="T2" fmla="*/ 104 w 110"/>
                <a:gd name="T3" fmla="*/ 533 h 594"/>
                <a:gd name="T4" fmla="*/ 99 w 110"/>
                <a:gd name="T5" fmla="*/ 563 h 594"/>
                <a:gd name="T6" fmla="*/ 94 w 110"/>
                <a:gd name="T7" fmla="*/ 583 h 594"/>
                <a:gd name="T8" fmla="*/ 84 w 110"/>
                <a:gd name="T9" fmla="*/ 592 h 594"/>
                <a:gd name="T10" fmla="*/ 67 w 110"/>
                <a:gd name="T11" fmla="*/ 590 h 594"/>
                <a:gd name="T12" fmla="*/ 51 w 110"/>
                <a:gd name="T13" fmla="*/ 581 h 594"/>
                <a:gd name="T14" fmla="*/ 40 w 110"/>
                <a:gd name="T15" fmla="*/ 568 h 594"/>
                <a:gd name="T16" fmla="*/ 30 w 110"/>
                <a:gd name="T17" fmla="*/ 547 h 594"/>
                <a:gd name="T18" fmla="*/ 21 w 110"/>
                <a:gd name="T19" fmla="*/ 520 h 594"/>
                <a:gd name="T20" fmla="*/ 13 w 110"/>
                <a:gd name="T21" fmla="*/ 482 h 594"/>
                <a:gd name="T22" fmla="*/ 6 w 110"/>
                <a:gd name="T23" fmla="*/ 438 h 594"/>
                <a:gd name="T24" fmla="*/ 3 w 110"/>
                <a:gd name="T25" fmla="*/ 389 h 594"/>
                <a:gd name="T26" fmla="*/ 1 w 110"/>
                <a:gd name="T27" fmla="*/ 335 h 594"/>
                <a:gd name="T28" fmla="*/ 1 w 110"/>
                <a:gd name="T29" fmla="*/ 275 h 594"/>
                <a:gd name="T30" fmla="*/ 3 w 110"/>
                <a:gd name="T31" fmla="*/ 218 h 594"/>
                <a:gd name="T32" fmla="*/ 6 w 110"/>
                <a:gd name="T33" fmla="*/ 167 h 594"/>
                <a:gd name="T34" fmla="*/ 13 w 110"/>
                <a:gd name="T35" fmla="*/ 120 h 594"/>
                <a:gd name="T36" fmla="*/ 20 w 110"/>
                <a:gd name="T37" fmla="*/ 82 h 594"/>
                <a:gd name="T38" fmla="*/ 30 w 110"/>
                <a:gd name="T39" fmla="*/ 51 h 594"/>
                <a:gd name="T40" fmla="*/ 40 w 110"/>
                <a:gd name="T41" fmla="*/ 30 h 594"/>
                <a:gd name="T42" fmla="*/ 52 w 110"/>
                <a:gd name="T43" fmla="*/ 14 h 594"/>
                <a:gd name="T44" fmla="*/ 69 w 110"/>
                <a:gd name="T45" fmla="*/ 3 h 594"/>
                <a:gd name="T46" fmla="*/ 88 w 110"/>
                <a:gd name="T47" fmla="*/ 3 h 594"/>
                <a:gd name="T48" fmla="*/ 98 w 110"/>
                <a:gd name="T49" fmla="*/ 16 h 594"/>
                <a:gd name="T50" fmla="*/ 102 w 110"/>
                <a:gd name="T51" fmla="*/ 33 h 594"/>
                <a:gd name="T52" fmla="*/ 104 w 110"/>
                <a:gd name="T53" fmla="*/ 59 h 594"/>
                <a:gd name="T54" fmla="*/ 106 w 110"/>
                <a:gd name="T55" fmla="*/ 92 h 594"/>
                <a:gd name="T56" fmla="*/ 83 w 110"/>
                <a:gd name="T57" fmla="*/ 151 h 594"/>
                <a:gd name="T58" fmla="*/ 82 w 110"/>
                <a:gd name="T59" fmla="*/ 127 h 594"/>
                <a:gd name="T60" fmla="*/ 79 w 110"/>
                <a:gd name="T61" fmla="*/ 108 h 594"/>
                <a:gd name="T62" fmla="*/ 77 w 110"/>
                <a:gd name="T63" fmla="*/ 94 h 594"/>
                <a:gd name="T64" fmla="*/ 72 w 110"/>
                <a:gd name="T65" fmla="*/ 82 h 594"/>
                <a:gd name="T66" fmla="*/ 64 w 110"/>
                <a:gd name="T67" fmla="*/ 75 h 594"/>
                <a:gd name="T68" fmla="*/ 55 w 110"/>
                <a:gd name="T69" fmla="*/ 80 h 594"/>
                <a:gd name="T70" fmla="*/ 49 w 110"/>
                <a:gd name="T71" fmla="*/ 91 h 594"/>
                <a:gd name="T72" fmla="*/ 42 w 110"/>
                <a:gd name="T73" fmla="*/ 106 h 594"/>
                <a:gd name="T74" fmla="*/ 37 w 110"/>
                <a:gd name="T75" fmla="*/ 125 h 594"/>
                <a:gd name="T76" fmla="*/ 32 w 110"/>
                <a:gd name="T77" fmla="*/ 150 h 594"/>
                <a:gd name="T78" fmla="*/ 30 w 110"/>
                <a:gd name="T79" fmla="*/ 180 h 594"/>
                <a:gd name="T80" fmla="*/ 27 w 110"/>
                <a:gd name="T81" fmla="*/ 217 h 594"/>
                <a:gd name="T82" fmla="*/ 25 w 110"/>
                <a:gd name="T83" fmla="*/ 259 h 594"/>
                <a:gd name="T84" fmla="*/ 25 w 110"/>
                <a:gd name="T85" fmla="*/ 310 h 594"/>
                <a:gd name="T86" fmla="*/ 26 w 110"/>
                <a:gd name="T87" fmla="*/ 358 h 594"/>
                <a:gd name="T88" fmla="*/ 28 w 110"/>
                <a:gd name="T89" fmla="*/ 401 h 594"/>
                <a:gd name="T90" fmla="*/ 31 w 110"/>
                <a:gd name="T91" fmla="*/ 434 h 594"/>
                <a:gd name="T92" fmla="*/ 36 w 110"/>
                <a:gd name="T93" fmla="*/ 467 h 594"/>
                <a:gd name="T94" fmla="*/ 46 w 110"/>
                <a:gd name="T95" fmla="*/ 503 h 594"/>
                <a:gd name="T96" fmla="*/ 59 w 110"/>
                <a:gd name="T97" fmla="*/ 519 h 594"/>
                <a:gd name="T98" fmla="*/ 68 w 110"/>
                <a:gd name="T99" fmla="*/ 515 h 594"/>
                <a:gd name="T100" fmla="*/ 75 w 110"/>
                <a:gd name="T101" fmla="*/ 499 h 594"/>
                <a:gd name="T102" fmla="*/ 78 w 110"/>
                <a:gd name="T103" fmla="*/ 481 h 594"/>
                <a:gd name="T104" fmla="*/ 81 w 110"/>
                <a:gd name="T105" fmla="*/ 457 h 594"/>
                <a:gd name="T106" fmla="*/ 84 w 110"/>
                <a:gd name="T107" fmla="*/ 424 h 5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0"/>
                <a:gd name="T163" fmla="*/ 0 h 594"/>
                <a:gd name="T164" fmla="*/ 110 w 110"/>
                <a:gd name="T165" fmla="*/ 594 h 5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0" h="594">
                  <a:moveTo>
                    <a:pt x="85" y="394"/>
                  </a:moveTo>
                  <a:lnTo>
                    <a:pt x="109" y="461"/>
                  </a:lnTo>
                  <a:lnTo>
                    <a:pt x="108" y="475"/>
                  </a:lnTo>
                  <a:lnTo>
                    <a:pt x="107" y="488"/>
                  </a:lnTo>
                  <a:lnTo>
                    <a:pt x="106" y="500"/>
                  </a:lnTo>
                  <a:lnTo>
                    <a:pt x="105" y="512"/>
                  </a:lnTo>
                  <a:lnTo>
                    <a:pt x="105" y="523"/>
                  </a:lnTo>
                  <a:lnTo>
                    <a:pt x="104" y="533"/>
                  </a:lnTo>
                  <a:lnTo>
                    <a:pt x="103" y="542"/>
                  </a:lnTo>
                  <a:lnTo>
                    <a:pt x="102" y="550"/>
                  </a:lnTo>
                  <a:lnTo>
                    <a:pt x="101" y="557"/>
                  </a:lnTo>
                  <a:lnTo>
                    <a:pt x="99" y="563"/>
                  </a:lnTo>
                  <a:lnTo>
                    <a:pt x="98" y="570"/>
                  </a:lnTo>
                  <a:lnTo>
                    <a:pt x="97" y="575"/>
                  </a:lnTo>
                  <a:lnTo>
                    <a:pt x="95" y="579"/>
                  </a:lnTo>
                  <a:lnTo>
                    <a:pt x="94" y="583"/>
                  </a:lnTo>
                  <a:lnTo>
                    <a:pt x="93" y="586"/>
                  </a:lnTo>
                  <a:lnTo>
                    <a:pt x="90" y="588"/>
                  </a:lnTo>
                  <a:lnTo>
                    <a:pt x="87" y="590"/>
                  </a:lnTo>
                  <a:lnTo>
                    <a:pt x="84" y="592"/>
                  </a:lnTo>
                  <a:lnTo>
                    <a:pt x="80" y="593"/>
                  </a:lnTo>
                  <a:lnTo>
                    <a:pt x="76" y="593"/>
                  </a:lnTo>
                  <a:lnTo>
                    <a:pt x="71" y="592"/>
                  </a:lnTo>
                  <a:lnTo>
                    <a:pt x="67" y="590"/>
                  </a:lnTo>
                  <a:lnTo>
                    <a:pt x="62" y="588"/>
                  </a:lnTo>
                  <a:lnTo>
                    <a:pt x="58" y="586"/>
                  </a:lnTo>
                  <a:lnTo>
                    <a:pt x="54" y="584"/>
                  </a:lnTo>
                  <a:lnTo>
                    <a:pt x="51" y="581"/>
                  </a:lnTo>
                  <a:lnTo>
                    <a:pt x="49" y="579"/>
                  </a:lnTo>
                  <a:lnTo>
                    <a:pt x="45" y="575"/>
                  </a:lnTo>
                  <a:lnTo>
                    <a:pt x="42" y="572"/>
                  </a:lnTo>
                  <a:lnTo>
                    <a:pt x="40" y="568"/>
                  </a:lnTo>
                  <a:lnTo>
                    <a:pt x="37" y="563"/>
                  </a:lnTo>
                  <a:lnTo>
                    <a:pt x="34" y="559"/>
                  </a:lnTo>
                  <a:lnTo>
                    <a:pt x="32" y="553"/>
                  </a:lnTo>
                  <a:lnTo>
                    <a:pt x="30" y="547"/>
                  </a:lnTo>
                  <a:lnTo>
                    <a:pt x="27" y="541"/>
                  </a:lnTo>
                  <a:lnTo>
                    <a:pt x="24" y="534"/>
                  </a:lnTo>
                  <a:lnTo>
                    <a:pt x="23" y="527"/>
                  </a:lnTo>
                  <a:lnTo>
                    <a:pt x="21" y="520"/>
                  </a:lnTo>
                  <a:lnTo>
                    <a:pt x="18" y="512"/>
                  </a:lnTo>
                  <a:lnTo>
                    <a:pt x="16" y="503"/>
                  </a:lnTo>
                  <a:lnTo>
                    <a:pt x="14" y="493"/>
                  </a:lnTo>
                  <a:lnTo>
                    <a:pt x="13" y="482"/>
                  </a:lnTo>
                  <a:lnTo>
                    <a:pt x="11" y="471"/>
                  </a:lnTo>
                  <a:lnTo>
                    <a:pt x="9" y="461"/>
                  </a:lnTo>
                  <a:lnTo>
                    <a:pt x="8" y="449"/>
                  </a:lnTo>
                  <a:lnTo>
                    <a:pt x="6" y="438"/>
                  </a:lnTo>
                  <a:lnTo>
                    <a:pt x="5" y="426"/>
                  </a:lnTo>
                  <a:lnTo>
                    <a:pt x="5" y="414"/>
                  </a:lnTo>
                  <a:lnTo>
                    <a:pt x="4" y="402"/>
                  </a:lnTo>
                  <a:lnTo>
                    <a:pt x="3" y="389"/>
                  </a:lnTo>
                  <a:lnTo>
                    <a:pt x="2" y="375"/>
                  </a:lnTo>
                  <a:lnTo>
                    <a:pt x="1" y="362"/>
                  </a:lnTo>
                  <a:lnTo>
                    <a:pt x="1" y="348"/>
                  </a:lnTo>
                  <a:lnTo>
                    <a:pt x="1" y="335"/>
                  </a:lnTo>
                  <a:lnTo>
                    <a:pt x="0" y="320"/>
                  </a:lnTo>
                  <a:lnTo>
                    <a:pt x="0" y="305"/>
                  </a:lnTo>
                  <a:lnTo>
                    <a:pt x="0" y="290"/>
                  </a:lnTo>
                  <a:lnTo>
                    <a:pt x="1" y="275"/>
                  </a:lnTo>
                  <a:lnTo>
                    <a:pt x="1" y="261"/>
                  </a:lnTo>
                  <a:lnTo>
                    <a:pt x="1" y="246"/>
                  </a:lnTo>
                  <a:lnTo>
                    <a:pt x="2" y="232"/>
                  </a:lnTo>
                  <a:lnTo>
                    <a:pt x="3" y="218"/>
                  </a:lnTo>
                  <a:lnTo>
                    <a:pt x="4" y="205"/>
                  </a:lnTo>
                  <a:lnTo>
                    <a:pt x="5" y="192"/>
                  </a:lnTo>
                  <a:lnTo>
                    <a:pt x="5" y="180"/>
                  </a:lnTo>
                  <a:lnTo>
                    <a:pt x="6" y="167"/>
                  </a:lnTo>
                  <a:lnTo>
                    <a:pt x="8" y="154"/>
                  </a:lnTo>
                  <a:lnTo>
                    <a:pt x="9" y="143"/>
                  </a:lnTo>
                  <a:lnTo>
                    <a:pt x="11" y="132"/>
                  </a:lnTo>
                  <a:lnTo>
                    <a:pt x="13" y="120"/>
                  </a:lnTo>
                  <a:lnTo>
                    <a:pt x="14" y="110"/>
                  </a:lnTo>
                  <a:lnTo>
                    <a:pt x="16" y="99"/>
                  </a:lnTo>
                  <a:lnTo>
                    <a:pt x="18" y="90"/>
                  </a:lnTo>
                  <a:lnTo>
                    <a:pt x="20" y="82"/>
                  </a:lnTo>
                  <a:lnTo>
                    <a:pt x="23" y="73"/>
                  </a:lnTo>
                  <a:lnTo>
                    <a:pt x="24" y="66"/>
                  </a:lnTo>
                  <a:lnTo>
                    <a:pt x="27" y="59"/>
                  </a:lnTo>
                  <a:lnTo>
                    <a:pt x="30" y="51"/>
                  </a:lnTo>
                  <a:lnTo>
                    <a:pt x="32" y="45"/>
                  </a:lnTo>
                  <a:lnTo>
                    <a:pt x="34" y="40"/>
                  </a:lnTo>
                  <a:lnTo>
                    <a:pt x="37" y="34"/>
                  </a:lnTo>
                  <a:lnTo>
                    <a:pt x="40" y="30"/>
                  </a:lnTo>
                  <a:lnTo>
                    <a:pt x="42" y="25"/>
                  </a:lnTo>
                  <a:lnTo>
                    <a:pt x="46" y="21"/>
                  </a:lnTo>
                  <a:lnTo>
                    <a:pt x="49" y="17"/>
                  </a:lnTo>
                  <a:lnTo>
                    <a:pt x="52" y="14"/>
                  </a:lnTo>
                  <a:lnTo>
                    <a:pt x="55" y="11"/>
                  </a:lnTo>
                  <a:lnTo>
                    <a:pt x="59" y="9"/>
                  </a:lnTo>
                  <a:lnTo>
                    <a:pt x="64" y="5"/>
                  </a:lnTo>
                  <a:lnTo>
                    <a:pt x="69" y="3"/>
                  </a:lnTo>
                  <a:lnTo>
                    <a:pt x="74" y="1"/>
                  </a:lnTo>
                  <a:lnTo>
                    <a:pt x="79" y="0"/>
                  </a:lnTo>
                  <a:lnTo>
                    <a:pt x="84" y="1"/>
                  </a:lnTo>
                  <a:lnTo>
                    <a:pt x="88" y="3"/>
                  </a:lnTo>
                  <a:lnTo>
                    <a:pt x="92" y="5"/>
                  </a:lnTo>
                  <a:lnTo>
                    <a:pt x="95" y="11"/>
                  </a:lnTo>
                  <a:lnTo>
                    <a:pt x="96" y="14"/>
                  </a:lnTo>
                  <a:lnTo>
                    <a:pt x="98" y="16"/>
                  </a:lnTo>
                  <a:lnTo>
                    <a:pt x="99" y="20"/>
                  </a:lnTo>
                  <a:lnTo>
                    <a:pt x="100" y="24"/>
                  </a:lnTo>
                  <a:lnTo>
                    <a:pt x="101" y="29"/>
                  </a:lnTo>
                  <a:lnTo>
                    <a:pt x="102" y="33"/>
                  </a:lnTo>
                  <a:lnTo>
                    <a:pt x="103" y="39"/>
                  </a:lnTo>
                  <a:lnTo>
                    <a:pt x="104" y="45"/>
                  </a:lnTo>
                  <a:lnTo>
                    <a:pt x="104" y="51"/>
                  </a:lnTo>
                  <a:lnTo>
                    <a:pt x="104" y="59"/>
                  </a:lnTo>
                  <a:lnTo>
                    <a:pt x="105" y="66"/>
                  </a:lnTo>
                  <a:lnTo>
                    <a:pt x="105" y="74"/>
                  </a:lnTo>
                  <a:lnTo>
                    <a:pt x="106" y="83"/>
                  </a:lnTo>
                  <a:lnTo>
                    <a:pt x="106" y="92"/>
                  </a:lnTo>
                  <a:lnTo>
                    <a:pt x="107" y="101"/>
                  </a:lnTo>
                  <a:lnTo>
                    <a:pt x="108" y="112"/>
                  </a:lnTo>
                  <a:lnTo>
                    <a:pt x="84" y="157"/>
                  </a:lnTo>
                  <a:lnTo>
                    <a:pt x="83" y="151"/>
                  </a:lnTo>
                  <a:lnTo>
                    <a:pt x="83" y="144"/>
                  </a:lnTo>
                  <a:lnTo>
                    <a:pt x="83" y="139"/>
                  </a:lnTo>
                  <a:lnTo>
                    <a:pt x="82" y="133"/>
                  </a:lnTo>
                  <a:lnTo>
                    <a:pt x="82" y="127"/>
                  </a:lnTo>
                  <a:lnTo>
                    <a:pt x="81" y="123"/>
                  </a:lnTo>
                  <a:lnTo>
                    <a:pt x="80" y="117"/>
                  </a:lnTo>
                  <a:lnTo>
                    <a:pt x="80" y="113"/>
                  </a:lnTo>
                  <a:lnTo>
                    <a:pt x="79" y="108"/>
                  </a:lnTo>
                  <a:lnTo>
                    <a:pt x="79" y="105"/>
                  </a:lnTo>
                  <a:lnTo>
                    <a:pt x="78" y="101"/>
                  </a:lnTo>
                  <a:lnTo>
                    <a:pt x="77" y="97"/>
                  </a:lnTo>
                  <a:lnTo>
                    <a:pt x="77" y="94"/>
                  </a:lnTo>
                  <a:lnTo>
                    <a:pt x="76" y="91"/>
                  </a:lnTo>
                  <a:lnTo>
                    <a:pt x="75" y="88"/>
                  </a:lnTo>
                  <a:lnTo>
                    <a:pt x="74" y="86"/>
                  </a:lnTo>
                  <a:lnTo>
                    <a:pt x="72" y="82"/>
                  </a:lnTo>
                  <a:lnTo>
                    <a:pt x="70" y="79"/>
                  </a:lnTo>
                  <a:lnTo>
                    <a:pt x="68" y="77"/>
                  </a:lnTo>
                  <a:lnTo>
                    <a:pt x="66" y="75"/>
                  </a:lnTo>
                  <a:lnTo>
                    <a:pt x="64" y="75"/>
                  </a:lnTo>
                  <a:lnTo>
                    <a:pt x="61" y="75"/>
                  </a:lnTo>
                  <a:lnTo>
                    <a:pt x="59" y="77"/>
                  </a:lnTo>
                  <a:lnTo>
                    <a:pt x="57" y="79"/>
                  </a:lnTo>
                  <a:lnTo>
                    <a:pt x="55" y="80"/>
                  </a:lnTo>
                  <a:lnTo>
                    <a:pt x="53" y="83"/>
                  </a:lnTo>
                  <a:lnTo>
                    <a:pt x="51" y="86"/>
                  </a:lnTo>
                  <a:lnTo>
                    <a:pt x="50" y="88"/>
                  </a:lnTo>
                  <a:lnTo>
                    <a:pt x="49" y="91"/>
                  </a:lnTo>
                  <a:lnTo>
                    <a:pt x="47" y="95"/>
                  </a:lnTo>
                  <a:lnTo>
                    <a:pt x="46" y="98"/>
                  </a:lnTo>
                  <a:lnTo>
                    <a:pt x="44" y="102"/>
                  </a:lnTo>
                  <a:lnTo>
                    <a:pt x="42" y="106"/>
                  </a:lnTo>
                  <a:lnTo>
                    <a:pt x="41" y="111"/>
                  </a:lnTo>
                  <a:lnTo>
                    <a:pt x="40" y="116"/>
                  </a:lnTo>
                  <a:lnTo>
                    <a:pt x="39" y="120"/>
                  </a:lnTo>
                  <a:lnTo>
                    <a:pt x="37" y="125"/>
                  </a:lnTo>
                  <a:lnTo>
                    <a:pt x="36" y="131"/>
                  </a:lnTo>
                  <a:lnTo>
                    <a:pt x="35" y="137"/>
                  </a:lnTo>
                  <a:lnTo>
                    <a:pt x="33" y="144"/>
                  </a:lnTo>
                  <a:lnTo>
                    <a:pt x="32" y="150"/>
                  </a:lnTo>
                  <a:lnTo>
                    <a:pt x="32" y="157"/>
                  </a:lnTo>
                  <a:lnTo>
                    <a:pt x="31" y="164"/>
                  </a:lnTo>
                  <a:lnTo>
                    <a:pt x="30" y="171"/>
                  </a:lnTo>
                  <a:lnTo>
                    <a:pt x="30" y="180"/>
                  </a:lnTo>
                  <a:lnTo>
                    <a:pt x="29" y="189"/>
                  </a:lnTo>
                  <a:lnTo>
                    <a:pt x="28" y="198"/>
                  </a:lnTo>
                  <a:lnTo>
                    <a:pt x="27" y="207"/>
                  </a:lnTo>
                  <a:lnTo>
                    <a:pt x="27" y="217"/>
                  </a:lnTo>
                  <a:lnTo>
                    <a:pt x="26" y="227"/>
                  </a:lnTo>
                  <a:lnTo>
                    <a:pt x="26" y="236"/>
                  </a:lnTo>
                  <a:lnTo>
                    <a:pt x="25" y="248"/>
                  </a:lnTo>
                  <a:lnTo>
                    <a:pt x="25" y="259"/>
                  </a:lnTo>
                  <a:lnTo>
                    <a:pt x="25" y="271"/>
                  </a:lnTo>
                  <a:lnTo>
                    <a:pt x="25" y="283"/>
                  </a:lnTo>
                  <a:lnTo>
                    <a:pt x="25" y="296"/>
                  </a:lnTo>
                  <a:lnTo>
                    <a:pt x="25" y="310"/>
                  </a:lnTo>
                  <a:lnTo>
                    <a:pt x="25" y="323"/>
                  </a:lnTo>
                  <a:lnTo>
                    <a:pt x="25" y="335"/>
                  </a:lnTo>
                  <a:lnTo>
                    <a:pt x="25" y="347"/>
                  </a:lnTo>
                  <a:lnTo>
                    <a:pt x="26" y="358"/>
                  </a:lnTo>
                  <a:lnTo>
                    <a:pt x="26" y="370"/>
                  </a:lnTo>
                  <a:lnTo>
                    <a:pt x="27" y="381"/>
                  </a:lnTo>
                  <a:lnTo>
                    <a:pt x="27" y="391"/>
                  </a:lnTo>
                  <a:lnTo>
                    <a:pt x="28" y="401"/>
                  </a:lnTo>
                  <a:lnTo>
                    <a:pt x="28" y="410"/>
                  </a:lnTo>
                  <a:lnTo>
                    <a:pt x="29" y="418"/>
                  </a:lnTo>
                  <a:lnTo>
                    <a:pt x="30" y="427"/>
                  </a:lnTo>
                  <a:lnTo>
                    <a:pt x="31" y="434"/>
                  </a:lnTo>
                  <a:lnTo>
                    <a:pt x="32" y="441"/>
                  </a:lnTo>
                  <a:lnTo>
                    <a:pt x="32" y="449"/>
                  </a:lnTo>
                  <a:lnTo>
                    <a:pt x="33" y="455"/>
                  </a:lnTo>
                  <a:lnTo>
                    <a:pt x="36" y="467"/>
                  </a:lnTo>
                  <a:lnTo>
                    <a:pt x="38" y="477"/>
                  </a:lnTo>
                  <a:lnTo>
                    <a:pt x="41" y="487"/>
                  </a:lnTo>
                  <a:lnTo>
                    <a:pt x="43" y="496"/>
                  </a:lnTo>
                  <a:lnTo>
                    <a:pt x="46" y="503"/>
                  </a:lnTo>
                  <a:lnTo>
                    <a:pt x="50" y="508"/>
                  </a:lnTo>
                  <a:lnTo>
                    <a:pt x="53" y="513"/>
                  </a:lnTo>
                  <a:lnTo>
                    <a:pt x="57" y="517"/>
                  </a:lnTo>
                  <a:lnTo>
                    <a:pt x="59" y="519"/>
                  </a:lnTo>
                  <a:lnTo>
                    <a:pt x="61" y="519"/>
                  </a:lnTo>
                  <a:lnTo>
                    <a:pt x="64" y="519"/>
                  </a:lnTo>
                  <a:lnTo>
                    <a:pt x="66" y="518"/>
                  </a:lnTo>
                  <a:lnTo>
                    <a:pt x="68" y="515"/>
                  </a:lnTo>
                  <a:lnTo>
                    <a:pt x="70" y="513"/>
                  </a:lnTo>
                  <a:lnTo>
                    <a:pt x="72" y="508"/>
                  </a:lnTo>
                  <a:lnTo>
                    <a:pt x="74" y="503"/>
                  </a:lnTo>
                  <a:lnTo>
                    <a:pt x="75" y="499"/>
                  </a:lnTo>
                  <a:lnTo>
                    <a:pt x="76" y="496"/>
                  </a:lnTo>
                  <a:lnTo>
                    <a:pt x="77" y="491"/>
                  </a:lnTo>
                  <a:lnTo>
                    <a:pt x="77" y="486"/>
                  </a:lnTo>
                  <a:lnTo>
                    <a:pt x="78" y="481"/>
                  </a:lnTo>
                  <a:lnTo>
                    <a:pt x="79" y="476"/>
                  </a:lnTo>
                  <a:lnTo>
                    <a:pt x="80" y="470"/>
                  </a:lnTo>
                  <a:lnTo>
                    <a:pt x="80" y="463"/>
                  </a:lnTo>
                  <a:lnTo>
                    <a:pt x="81" y="457"/>
                  </a:lnTo>
                  <a:lnTo>
                    <a:pt x="82" y="449"/>
                  </a:lnTo>
                  <a:lnTo>
                    <a:pt x="82" y="441"/>
                  </a:lnTo>
                  <a:lnTo>
                    <a:pt x="83" y="433"/>
                  </a:lnTo>
                  <a:lnTo>
                    <a:pt x="84" y="424"/>
                  </a:lnTo>
                  <a:lnTo>
                    <a:pt x="84" y="415"/>
                  </a:lnTo>
                  <a:lnTo>
                    <a:pt x="85" y="405"/>
                  </a:lnTo>
                  <a:lnTo>
                    <a:pt x="85" y="394"/>
                  </a:lnTo>
                </a:path>
              </a:pathLst>
            </a:custGeom>
            <a:noFill/>
            <a:ln w="12700" cap="rnd">
              <a:solidFill>
                <a:srgbClr val="000000"/>
              </a:solidFill>
              <a:round/>
              <a:headEnd/>
              <a:tailEnd/>
            </a:ln>
          </p:spPr>
          <p:txBody>
            <a:bodyPr/>
            <a:lstStyle/>
            <a:p>
              <a:endParaRPr lang="en-US"/>
            </a:p>
          </p:txBody>
        </p:sp>
        <p:sp>
          <p:nvSpPr>
            <p:cNvPr id="19485" name="Freeform 35"/>
            <p:cNvSpPr>
              <a:spLocks/>
            </p:cNvSpPr>
            <p:nvPr/>
          </p:nvSpPr>
          <p:spPr bwMode="auto">
            <a:xfrm>
              <a:off x="2009" y="1714"/>
              <a:ext cx="105" cy="742"/>
            </a:xfrm>
            <a:custGeom>
              <a:avLst/>
              <a:gdLst>
                <a:gd name="T0" fmla="*/ 1 w 105"/>
                <a:gd name="T1" fmla="*/ 333 h 742"/>
                <a:gd name="T2" fmla="*/ 2 w 105"/>
                <a:gd name="T3" fmla="*/ 278 h 742"/>
                <a:gd name="T4" fmla="*/ 4 w 105"/>
                <a:gd name="T5" fmla="*/ 227 h 742"/>
                <a:gd name="T6" fmla="*/ 7 w 105"/>
                <a:gd name="T7" fmla="*/ 189 h 742"/>
                <a:gd name="T8" fmla="*/ 9 w 105"/>
                <a:gd name="T9" fmla="*/ 157 h 742"/>
                <a:gd name="T10" fmla="*/ 13 w 105"/>
                <a:gd name="T11" fmla="*/ 126 h 742"/>
                <a:gd name="T12" fmla="*/ 17 w 105"/>
                <a:gd name="T13" fmla="*/ 99 h 742"/>
                <a:gd name="T14" fmla="*/ 20 w 105"/>
                <a:gd name="T15" fmla="*/ 76 h 742"/>
                <a:gd name="T16" fmla="*/ 26 w 105"/>
                <a:gd name="T17" fmla="*/ 56 h 742"/>
                <a:gd name="T18" fmla="*/ 32 w 105"/>
                <a:gd name="T19" fmla="*/ 38 h 742"/>
                <a:gd name="T20" fmla="*/ 45 w 105"/>
                <a:gd name="T21" fmla="*/ 13 h 742"/>
                <a:gd name="T22" fmla="*/ 69 w 105"/>
                <a:gd name="T23" fmla="*/ 0 h 742"/>
                <a:gd name="T24" fmla="*/ 90 w 105"/>
                <a:gd name="T25" fmla="*/ 26 h 742"/>
                <a:gd name="T26" fmla="*/ 95 w 105"/>
                <a:gd name="T27" fmla="*/ 54 h 742"/>
                <a:gd name="T28" fmla="*/ 98 w 105"/>
                <a:gd name="T29" fmla="*/ 90 h 742"/>
                <a:gd name="T30" fmla="*/ 101 w 105"/>
                <a:gd name="T31" fmla="*/ 137 h 742"/>
                <a:gd name="T32" fmla="*/ 102 w 105"/>
                <a:gd name="T33" fmla="*/ 194 h 742"/>
                <a:gd name="T34" fmla="*/ 103 w 105"/>
                <a:gd name="T35" fmla="*/ 260 h 742"/>
                <a:gd name="T36" fmla="*/ 104 w 105"/>
                <a:gd name="T37" fmla="*/ 335 h 742"/>
                <a:gd name="T38" fmla="*/ 104 w 105"/>
                <a:gd name="T39" fmla="*/ 418 h 742"/>
                <a:gd name="T40" fmla="*/ 103 w 105"/>
                <a:gd name="T41" fmla="*/ 491 h 742"/>
                <a:gd name="T42" fmla="*/ 102 w 105"/>
                <a:gd name="T43" fmla="*/ 556 h 742"/>
                <a:gd name="T44" fmla="*/ 101 w 105"/>
                <a:gd name="T45" fmla="*/ 610 h 742"/>
                <a:gd name="T46" fmla="*/ 98 w 105"/>
                <a:gd name="T47" fmla="*/ 655 h 742"/>
                <a:gd name="T48" fmla="*/ 94 w 105"/>
                <a:gd name="T49" fmla="*/ 691 h 742"/>
                <a:gd name="T50" fmla="*/ 87 w 105"/>
                <a:gd name="T51" fmla="*/ 722 h 742"/>
                <a:gd name="T52" fmla="*/ 63 w 105"/>
                <a:gd name="T53" fmla="*/ 741 h 742"/>
                <a:gd name="T54" fmla="*/ 43 w 105"/>
                <a:gd name="T55" fmla="*/ 730 h 742"/>
                <a:gd name="T56" fmla="*/ 31 w 105"/>
                <a:gd name="T57" fmla="*/ 707 h 742"/>
                <a:gd name="T58" fmla="*/ 20 w 105"/>
                <a:gd name="T59" fmla="*/ 668 h 742"/>
                <a:gd name="T60" fmla="*/ 13 w 105"/>
                <a:gd name="T61" fmla="*/ 625 h 742"/>
                <a:gd name="T62" fmla="*/ 9 w 105"/>
                <a:gd name="T63" fmla="*/ 591 h 742"/>
                <a:gd name="T64" fmla="*/ 6 w 105"/>
                <a:gd name="T65" fmla="*/ 556 h 742"/>
                <a:gd name="T66" fmla="*/ 3 w 105"/>
                <a:gd name="T67" fmla="*/ 516 h 742"/>
                <a:gd name="T68" fmla="*/ 2 w 105"/>
                <a:gd name="T69" fmla="*/ 474 h 742"/>
                <a:gd name="T70" fmla="*/ 1 w 105"/>
                <a:gd name="T71" fmla="*/ 429 h 742"/>
                <a:gd name="T72" fmla="*/ 0 w 105"/>
                <a:gd name="T73" fmla="*/ 382 h 742"/>
                <a:gd name="T74" fmla="*/ 22 w 105"/>
                <a:gd name="T75" fmla="*/ 435 h 742"/>
                <a:gd name="T76" fmla="*/ 25 w 105"/>
                <a:gd name="T77" fmla="*/ 499 h 742"/>
                <a:gd name="T78" fmla="*/ 29 w 105"/>
                <a:gd name="T79" fmla="*/ 553 h 742"/>
                <a:gd name="T80" fmla="*/ 34 w 105"/>
                <a:gd name="T81" fmla="*/ 594 h 742"/>
                <a:gd name="T82" fmla="*/ 40 w 105"/>
                <a:gd name="T83" fmla="*/ 625 h 742"/>
                <a:gd name="T84" fmla="*/ 48 w 105"/>
                <a:gd name="T85" fmla="*/ 644 h 742"/>
                <a:gd name="T86" fmla="*/ 59 w 105"/>
                <a:gd name="T87" fmla="*/ 654 h 742"/>
                <a:gd name="T88" fmla="*/ 72 w 105"/>
                <a:gd name="T89" fmla="*/ 625 h 742"/>
                <a:gd name="T90" fmla="*/ 78 w 105"/>
                <a:gd name="T91" fmla="*/ 572 h 742"/>
                <a:gd name="T92" fmla="*/ 81 w 105"/>
                <a:gd name="T93" fmla="*/ 501 h 742"/>
                <a:gd name="T94" fmla="*/ 83 w 105"/>
                <a:gd name="T95" fmla="*/ 409 h 742"/>
                <a:gd name="T96" fmla="*/ 83 w 105"/>
                <a:gd name="T97" fmla="*/ 304 h 742"/>
                <a:gd name="T98" fmla="*/ 81 w 105"/>
                <a:gd name="T99" fmla="*/ 218 h 742"/>
                <a:gd name="T100" fmla="*/ 78 w 105"/>
                <a:gd name="T101" fmla="*/ 155 h 742"/>
                <a:gd name="T102" fmla="*/ 70 w 105"/>
                <a:gd name="T103" fmla="*/ 105 h 742"/>
                <a:gd name="T104" fmla="*/ 55 w 105"/>
                <a:gd name="T105" fmla="*/ 90 h 742"/>
                <a:gd name="T106" fmla="*/ 45 w 105"/>
                <a:gd name="T107" fmla="*/ 105 h 742"/>
                <a:gd name="T108" fmla="*/ 38 w 105"/>
                <a:gd name="T109" fmla="*/ 127 h 742"/>
                <a:gd name="T110" fmla="*/ 32 w 105"/>
                <a:gd name="T111" fmla="*/ 161 h 742"/>
                <a:gd name="T112" fmla="*/ 27 w 105"/>
                <a:gd name="T113" fmla="*/ 205 h 742"/>
                <a:gd name="T114" fmla="*/ 24 w 105"/>
                <a:gd name="T115" fmla="*/ 261 h 742"/>
                <a:gd name="T116" fmla="*/ 22 w 105"/>
                <a:gd name="T117" fmla="*/ 329 h 7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
                <a:gd name="T178" fmla="*/ 0 h 742"/>
                <a:gd name="T179" fmla="*/ 105 w 105"/>
                <a:gd name="T180" fmla="*/ 742 h 7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 h="742">
                  <a:moveTo>
                    <a:pt x="0" y="382"/>
                  </a:moveTo>
                  <a:lnTo>
                    <a:pt x="0" y="369"/>
                  </a:lnTo>
                  <a:lnTo>
                    <a:pt x="0" y="357"/>
                  </a:lnTo>
                  <a:lnTo>
                    <a:pt x="1" y="345"/>
                  </a:lnTo>
                  <a:lnTo>
                    <a:pt x="1" y="333"/>
                  </a:lnTo>
                  <a:lnTo>
                    <a:pt x="1" y="322"/>
                  </a:lnTo>
                  <a:lnTo>
                    <a:pt x="1" y="310"/>
                  </a:lnTo>
                  <a:lnTo>
                    <a:pt x="2" y="299"/>
                  </a:lnTo>
                  <a:lnTo>
                    <a:pt x="2" y="289"/>
                  </a:lnTo>
                  <a:lnTo>
                    <a:pt x="2" y="278"/>
                  </a:lnTo>
                  <a:lnTo>
                    <a:pt x="3" y="267"/>
                  </a:lnTo>
                  <a:lnTo>
                    <a:pt x="3" y="257"/>
                  </a:lnTo>
                  <a:lnTo>
                    <a:pt x="3" y="246"/>
                  </a:lnTo>
                  <a:lnTo>
                    <a:pt x="3" y="237"/>
                  </a:lnTo>
                  <a:lnTo>
                    <a:pt x="4" y="227"/>
                  </a:lnTo>
                  <a:lnTo>
                    <a:pt x="5" y="218"/>
                  </a:lnTo>
                  <a:lnTo>
                    <a:pt x="5" y="209"/>
                  </a:lnTo>
                  <a:lnTo>
                    <a:pt x="6" y="202"/>
                  </a:lnTo>
                  <a:lnTo>
                    <a:pt x="6" y="195"/>
                  </a:lnTo>
                  <a:lnTo>
                    <a:pt x="7" y="189"/>
                  </a:lnTo>
                  <a:lnTo>
                    <a:pt x="7" y="183"/>
                  </a:lnTo>
                  <a:lnTo>
                    <a:pt x="8" y="177"/>
                  </a:lnTo>
                  <a:lnTo>
                    <a:pt x="9" y="169"/>
                  </a:lnTo>
                  <a:lnTo>
                    <a:pt x="9" y="163"/>
                  </a:lnTo>
                  <a:lnTo>
                    <a:pt x="9" y="157"/>
                  </a:lnTo>
                  <a:lnTo>
                    <a:pt x="10" y="151"/>
                  </a:lnTo>
                  <a:lnTo>
                    <a:pt x="11" y="145"/>
                  </a:lnTo>
                  <a:lnTo>
                    <a:pt x="12" y="139"/>
                  </a:lnTo>
                  <a:lnTo>
                    <a:pt x="12" y="133"/>
                  </a:lnTo>
                  <a:lnTo>
                    <a:pt x="13" y="126"/>
                  </a:lnTo>
                  <a:lnTo>
                    <a:pt x="14" y="121"/>
                  </a:lnTo>
                  <a:lnTo>
                    <a:pt x="14" y="116"/>
                  </a:lnTo>
                  <a:lnTo>
                    <a:pt x="15" y="109"/>
                  </a:lnTo>
                  <a:lnTo>
                    <a:pt x="16" y="105"/>
                  </a:lnTo>
                  <a:lnTo>
                    <a:pt x="17" y="99"/>
                  </a:lnTo>
                  <a:lnTo>
                    <a:pt x="18" y="94"/>
                  </a:lnTo>
                  <a:lnTo>
                    <a:pt x="18" y="90"/>
                  </a:lnTo>
                  <a:lnTo>
                    <a:pt x="19" y="84"/>
                  </a:lnTo>
                  <a:lnTo>
                    <a:pt x="20" y="80"/>
                  </a:lnTo>
                  <a:lnTo>
                    <a:pt x="20" y="76"/>
                  </a:lnTo>
                  <a:lnTo>
                    <a:pt x="21" y="72"/>
                  </a:lnTo>
                  <a:lnTo>
                    <a:pt x="22" y="67"/>
                  </a:lnTo>
                  <a:lnTo>
                    <a:pt x="24" y="64"/>
                  </a:lnTo>
                  <a:lnTo>
                    <a:pt x="24" y="60"/>
                  </a:lnTo>
                  <a:lnTo>
                    <a:pt x="26" y="56"/>
                  </a:lnTo>
                  <a:lnTo>
                    <a:pt x="26" y="53"/>
                  </a:lnTo>
                  <a:lnTo>
                    <a:pt x="27" y="50"/>
                  </a:lnTo>
                  <a:lnTo>
                    <a:pt x="28" y="47"/>
                  </a:lnTo>
                  <a:lnTo>
                    <a:pt x="29" y="45"/>
                  </a:lnTo>
                  <a:lnTo>
                    <a:pt x="32" y="38"/>
                  </a:lnTo>
                  <a:lnTo>
                    <a:pt x="34" y="31"/>
                  </a:lnTo>
                  <a:lnTo>
                    <a:pt x="37" y="26"/>
                  </a:lnTo>
                  <a:lnTo>
                    <a:pt x="39" y="21"/>
                  </a:lnTo>
                  <a:lnTo>
                    <a:pt x="43" y="17"/>
                  </a:lnTo>
                  <a:lnTo>
                    <a:pt x="45" y="13"/>
                  </a:lnTo>
                  <a:lnTo>
                    <a:pt x="49" y="10"/>
                  </a:lnTo>
                  <a:lnTo>
                    <a:pt x="52" y="7"/>
                  </a:lnTo>
                  <a:lnTo>
                    <a:pt x="58" y="3"/>
                  </a:lnTo>
                  <a:lnTo>
                    <a:pt x="63" y="1"/>
                  </a:lnTo>
                  <a:lnTo>
                    <a:pt x="69" y="0"/>
                  </a:lnTo>
                  <a:lnTo>
                    <a:pt x="74" y="2"/>
                  </a:lnTo>
                  <a:lnTo>
                    <a:pt x="78" y="4"/>
                  </a:lnTo>
                  <a:lnTo>
                    <a:pt x="83" y="9"/>
                  </a:lnTo>
                  <a:lnTo>
                    <a:pt x="87" y="16"/>
                  </a:lnTo>
                  <a:lnTo>
                    <a:pt x="90" y="26"/>
                  </a:lnTo>
                  <a:lnTo>
                    <a:pt x="91" y="30"/>
                  </a:lnTo>
                  <a:lnTo>
                    <a:pt x="92" y="36"/>
                  </a:lnTo>
                  <a:lnTo>
                    <a:pt x="93" y="41"/>
                  </a:lnTo>
                  <a:lnTo>
                    <a:pt x="94" y="47"/>
                  </a:lnTo>
                  <a:lnTo>
                    <a:pt x="95" y="54"/>
                  </a:lnTo>
                  <a:lnTo>
                    <a:pt x="95" y="60"/>
                  </a:lnTo>
                  <a:lnTo>
                    <a:pt x="96" y="67"/>
                  </a:lnTo>
                  <a:lnTo>
                    <a:pt x="97" y="74"/>
                  </a:lnTo>
                  <a:lnTo>
                    <a:pt x="98" y="82"/>
                  </a:lnTo>
                  <a:lnTo>
                    <a:pt x="98" y="90"/>
                  </a:lnTo>
                  <a:lnTo>
                    <a:pt x="99" y="99"/>
                  </a:lnTo>
                  <a:lnTo>
                    <a:pt x="100" y="108"/>
                  </a:lnTo>
                  <a:lnTo>
                    <a:pt x="100" y="117"/>
                  </a:lnTo>
                  <a:lnTo>
                    <a:pt x="101" y="127"/>
                  </a:lnTo>
                  <a:lnTo>
                    <a:pt x="101" y="137"/>
                  </a:lnTo>
                  <a:lnTo>
                    <a:pt x="101" y="148"/>
                  </a:lnTo>
                  <a:lnTo>
                    <a:pt x="101" y="159"/>
                  </a:lnTo>
                  <a:lnTo>
                    <a:pt x="101" y="170"/>
                  </a:lnTo>
                  <a:lnTo>
                    <a:pt x="102" y="181"/>
                  </a:lnTo>
                  <a:lnTo>
                    <a:pt x="102" y="194"/>
                  </a:lnTo>
                  <a:lnTo>
                    <a:pt x="102" y="206"/>
                  </a:lnTo>
                  <a:lnTo>
                    <a:pt x="103" y="219"/>
                  </a:lnTo>
                  <a:lnTo>
                    <a:pt x="103" y="232"/>
                  </a:lnTo>
                  <a:lnTo>
                    <a:pt x="103" y="246"/>
                  </a:lnTo>
                  <a:lnTo>
                    <a:pt x="103" y="260"/>
                  </a:lnTo>
                  <a:lnTo>
                    <a:pt x="103" y="274"/>
                  </a:lnTo>
                  <a:lnTo>
                    <a:pt x="104" y="289"/>
                  </a:lnTo>
                  <a:lnTo>
                    <a:pt x="104" y="304"/>
                  </a:lnTo>
                  <a:lnTo>
                    <a:pt x="104" y="320"/>
                  </a:lnTo>
                  <a:lnTo>
                    <a:pt x="104" y="335"/>
                  </a:lnTo>
                  <a:lnTo>
                    <a:pt x="104" y="352"/>
                  </a:lnTo>
                  <a:lnTo>
                    <a:pt x="104" y="369"/>
                  </a:lnTo>
                  <a:lnTo>
                    <a:pt x="104" y="385"/>
                  </a:lnTo>
                  <a:lnTo>
                    <a:pt x="104" y="401"/>
                  </a:lnTo>
                  <a:lnTo>
                    <a:pt x="104" y="418"/>
                  </a:lnTo>
                  <a:lnTo>
                    <a:pt x="104" y="434"/>
                  </a:lnTo>
                  <a:lnTo>
                    <a:pt x="103" y="448"/>
                  </a:lnTo>
                  <a:lnTo>
                    <a:pt x="103" y="463"/>
                  </a:lnTo>
                  <a:lnTo>
                    <a:pt x="103" y="478"/>
                  </a:lnTo>
                  <a:lnTo>
                    <a:pt x="103" y="491"/>
                  </a:lnTo>
                  <a:lnTo>
                    <a:pt x="103" y="505"/>
                  </a:lnTo>
                  <a:lnTo>
                    <a:pt x="103" y="518"/>
                  </a:lnTo>
                  <a:lnTo>
                    <a:pt x="102" y="531"/>
                  </a:lnTo>
                  <a:lnTo>
                    <a:pt x="102" y="544"/>
                  </a:lnTo>
                  <a:lnTo>
                    <a:pt x="102" y="556"/>
                  </a:lnTo>
                  <a:lnTo>
                    <a:pt x="101" y="567"/>
                  </a:lnTo>
                  <a:lnTo>
                    <a:pt x="101" y="578"/>
                  </a:lnTo>
                  <a:lnTo>
                    <a:pt x="101" y="590"/>
                  </a:lnTo>
                  <a:lnTo>
                    <a:pt x="101" y="599"/>
                  </a:lnTo>
                  <a:lnTo>
                    <a:pt x="101" y="610"/>
                  </a:lnTo>
                  <a:lnTo>
                    <a:pt x="100" y="620"/>
                  </a:lnTo>
                  <a:lnTo>
                    <a:pt x="99" y="629"/>
                  </a:lnTo>
                  <a:lnTo>
                    <a:pt x="99" y="638"/>
                  </a:lnTo>
                  <a:lnTo>
                    <a:pt x="98" y="647"/>
                  </a:lnTo>
                  <a:lnTo>
                    <a:pt x="98" y="655"/>
                  </a:lnTo>
                  <a:lnTo>
                    <a:pt x="97" y="663"/>
                  </a:lnTo>
                  <a:lnTo>
                    <a:pt x="96" y="670"/>
                  </a:lnTo>
                  <a:lnTo>
                    <a:pt x="95" y="677"/>
                  </a:lnTo>
                  <a:lnTo>
                    <a:pt x="95" y="685"/>
                  </a:lnTo>
                  <a:lnTo>
                    <a:pt x="94" y="691"/>
                  </a:lnTo>
                  <a:lnTo>
                    <a:pt x="93" y="696"/>
                  </a:lnTo>
                  <a:lnTo>
                    <a:pt x="92" y="702"/>
                  </a:lnTo>
                  <a:lnTo>
                    <a:pt x="91" y="708"/>
                  </a:lnTo>
                  <a:lnTo>
                    <a:pt x="90" y="712"/>
                  </a:lnTo>
                  <a:lnTo>
                    <a:pt x="87" y="722"/>
                  </a:lnTo>
                  <a:lnTo>
                    <a:pt x="83" y="730"/>
                  </a:lnTo>
                  <a:lnTo>
                    <a:pt x="79" y="736"/>
                  </a:lnTo>
                  <a:lnTo>
                    <a:pt x="74" y="739"/>
                  </a:lnTo>
                  <a:lnTo>
                    <a:pt x="69" y="740"/>
                  </a:lnTo>
                  <a:lnTo>
                    <a:pt x="63" y="741"/>
                  </a:lnTo>
                  <a:lnTo>
                    <a:pt x="58" y="739"/>
                  </a:lnTo>
                  <a:lnTo>
                    <a:pt x="52" y="737"/>
                  </a:lnTo>
                  <a:lnTo>
                    <a:pt x="49" y="735"/>
                  </a:lnTo>
                  <a:lnTo>
                    <a:pt x="47" y="733"/>
                  </a:lnTo>
                  <a:lnTo>
                    <a:pt x="43" y="730"/>
                  </a:lnTo>
                  <a:lnTo>
                    <a:pt x="41" y="727"/>
                  </a:lnTo>
                  <a:lnTo>
                    <a:pt x="38" y="722"/>
                  </a:lnTo>
                  <a:lnTo>
                    <a:pt x="36" y="718"/>
                  </a:lnTo>
                  <a:lnTo>
                    <a:pt x="33" y="712"/>
                  </a:lnTo>
                  <a:lnTo>
                    <a:pt x="31" y="707"/>
                  </a:lnTo>
                  <a:lnTo>
                    <a:pt x="28" y="701"/>
                  </a:lnTo>
                  <a:lnTo>
                    <a:pt x="26" y="694"/>
                  </a:lnTo>
                  <a:lnTo>
                    <a:pt x="24" y="685"/>
                  </a:lnTo>
                  <a:lnTo>
                    <a:pt x="22" y="677"/>
                  </a:lnTo>
                  <a:lnTo>
                    <a:pt x="20" y="668"/>
                  </a:lnTo>
                  <a:lnTo>
                    <a:pt x="18" y="659"/>
                  </a:lnTo>
                  <a:lnTo>
                    <a:pt x="16" y="649"/>
                  </a:lnTo>
                  <a:lnTo>
                    <a:pt x="14" y="638"/>
                  </a:lnTo>
                  <a:lnTo>
                    <a:pt x="14" y="632"/>
                  </a:lnTo>
                  <a:lnTo>
                    <a:pt x="13" y="625"/>
                  </a:lnTo>
                  <a:lnTo>
                    <a:pt x="12" y="618"/>
                  </a:lnTo>
                  <a:lnTo>
                    <a:pt x="11" y="612"/>
                  </a:lnTo>
                  <a:lnTo>
                    <a:pt x="10" y="606"/>
                  </a:lnTo>
                  <a:lnTo>
                    <a:pt x="9" y="599"/>
                  </a:lnTo>
                  <a:lnTo>
                    <a:pt x="9" y="591"/>
                  </a:lnTo>
                  <a:lnTo>
                    <a:pt x="9" y="584"/>
                  </a:lnTo>
                  <a:lnTo>
                    <a:pt x="8" y="578"/>
                  </a:lnTo>
                  <a:lnTo>
                    <a:pt x="7" y="570"/>
                  </a:lnTo>
                  <a:lnTo>
                    <a:pt x="6" y="563"/>
                  </a:lnTo>
                  <a:lnTo>
                    <a:pt x="6" y="556"/>
                  </a:lnTo>
                  <a:lnTo>
                    <a:pt x="5" y="547"/>
                  </a:lnTo>
                  <a:lnTo>
                    <a:pt x="5" y="540"/>
                  </a:lnTo>
                  <a:lnTo>
                    <a:pt x="4" y="532"/>
                  </a:lnTo>
                  <a:lnTo>
                    <a:pt x="3" y="524"/>
                  </a:lnTo>
                  <a:lnTo>
                    <a:pt x="3" y="516"/>
                  </a:lnTo>
                  <a:lnTo>
                    <a:pt x="3" y="508"/>
                  </a:lnTo>
                  <a:lnTo>
                    <a:pt x="3" y="500"/>
                  </a:lnTo>
                  <a:lnTo>
                    <a:pt x="3" y="491"/>
                  </a:lnTo>
                  <a:lnTo>
                    <a:pt x="2" y="482"/>
                  </a:lnTo>
                  <a:lnTo>
                    <a:pt x="2" y="474"/>
                  </a:lnTo>
                  <a:lnTo>
                    <a:pt x="2" y="465"/>
                  </a:lnTo>
                  <a:lnTo>
                    <a:pt x="1" y="456"/>
                  </a:lnTo>
                  <a:lnTo>
                    <a:pt x="1" y="447"/>
                  </a:lnTo>
                  <a:lnTo>
                    <a:pt x="1" y="438"/>
                  </a:lnTo>
                  <a:lnTo>
                    <a:pt x="1" y="429"/>
                  </a:lnTo>
                  <a:lnTo>
                    <a:pt x="1" y="419"/>
                  </a:lnTo>
                  <a:lnTo>
                    <a:pt x="0" y="410"/>
                  </a:lnTo>
                  <a:lnTo>
                    <a:pt x="0" y="401"/>
                  </a:lnTo>
                  <a:lnTo>
                    <a:pt x="0" y="392"/>
                  </a:lnTo>
                  <a:lnTo>
                    <a:pt x="0" y="382"/>
                  </a:lnTo>
                  <a:lnTo>
                    <a:pt x="21" y="375"/>
                  </a:lnTo>
                  <a:lnTo>
                    <a:pt x="21" y="391"/>
                  </a:lnTo>
                  <a:lnTo>
                    <a:pt x="21" y="406"/>
                  </a:lnTo>
                  <a:lnTo>
                    <a:pt x="22" y="420"/>
                  </a:lnTo>
                  <a:lnTo>
                    <a:pt x="22" y="435"/>
                  </a:lnTo>
                  <a:lnTo>
                    <a:pt x="23" y="448"/>
                  </a:lnTo>
                  <a:lnTo>
                    <a:pt x="23" y="462"/>
                  </a:lnTo>
                  <a:lnTo>
                    <a:pt x="24" y="475"/>
                  </a:lnTo>
                  <a:lnTo>
                    <a:pt x="24" y="487"/>
                  </a:lnTo>
                  <a:lnTo>
                    <a:pt x="25" y="499"/>
                  </a:lnTo>
                  <a:lnTo>
                    <a:pt x="26" y="511"/>
                  </a:lnTo>
                  <a:lnTo>
                    <a:pt x="26" y="522"/>
                  </a:lnTo>
                  <a:lnTo>
                    <a:pt x="26" y="532"/>
                  </a:lnTo>
                  <a:lnTo>
                    <a:pt x="27" y="543"/>
                  </a:lnTo>
                  <a:lnTo>
                    <a:pt x="29" y="553"/>
                  </a:lnTo>
                  <a:lnTo>
                    <a:pt x="30" y="562"/>
                  </a:lnTo>
                  <a:lnTo>
                    <a:pt x="31" y="571"/>
                  </a:lnTo>
                  <a:lnTo>
                    <a:pt x="32" y="579"/>
                  </a:lnTo>
                  <a:lnTo>
                    <a:pt x="32" y="587"/>
                  </a:lnTo>
                  <a:lnTo>
                    <a:pt x="34" y="594"/>
                  </a:lnTo>
                  <a:lnTo>
                    <a:pt x="35" y="601"/>
                  </a:lnTo>
                  <a:lnTo>
                    <a:pt x="36" y="607"/>
                  </a:lnTo>
                  <a:lnTo>
                    <a:pt x="38" y="614"/>
                  </a:lnTo>
                  <a:lnTo>
                    <a:pt x="38" y="619"/>
                  </a:lnTo>
                  <a:lnTo>
                    <a:pt x="40" y="625"/>
                  </a:lnTo>
                  <a:lnTo>
                    <a:pt x="42" y="630"/>
                  </a:lnTo>
                  <a:lnTo>
                    <a:pt x="43" y="634"/>
                  </a:lnTo>
                  <a:lnTo>
                    <a:pt x="44" y="638"/>
                  </a:lnTo>
                  <a:lnTo>
                    <a:pt x="46" y="642"/>
                  </a:lnTo>
                  <a:lnTo>
                    <a:pt x="48" y="644"/>
                  </a:lnTo>
                  <a:lnTo>
                    <a:pt x="49" y="647"/>
                  </a:lnTo>
                  <a:lnTo>
                    <a:pt x="50" y="650"/>
                  </a:lnTo>
                  <a:lnTo>
                    <a:pt x="52" y="651"/>
                  </a:lnTo>
                  <a:lnTo>
                    <a:pt x="55" y="654"/>
                  </a:lnTo>
                  <a:lnTo>
                    <a:pt x="59" y="654"/>
                  </a:lnTo>
                  <a:lnTo>
                    <a:pt x="61" y="653"/>
                  </a:lnTo>
                  <a:lnTo>
                    <a:pt x="65" y="649"/>
                  </a:lnTo>
                  <a:lnTo>
                    <a:pt x="67" y="643"/>
                  </a:lnTo>
                  <a:lnTo>
                    <a:pt x="70" y="635"/>
                  </a:lnTo>
                  <a:lnTo>
                    <a:pt x="72" y="625"/>
                  </a:lnTo>
                  <a:lnTo>
                    <a:pt x="74" y="612"/>
                  </a:lnTo>
                  <a:lnTo>
                    <a:pt x="75" y="603"/>
                  </a:lnTo>
                  <a:lnTo>
                    <a:pt x="77" y="593"/>
                  </a:lnTo>
                  <a:lnTo>
                    <a:pt x="77" y="582"/>
                  </a:lnTo>
                  <a:lnTo>
                    <a:pt x="78" y="572"/>
                  </a:lnTo>
                  <a:lnTo>
                    <a:pt x="79" y="559"/>
                  </a:lnTo>
                  <a:lnTo>
                    <a:pt x="80" y="546"/>
                  </a:lnTo>
                  <a:lnTo>
                    <a:pt x="80" y="531"/>
                  </a:lnTo>
                  <a:lnTo>
                    <a:pt x="81" y="517"/>
                  </a:lnTo>
                  <a:lnTo>
                    <a:pt x="81" y="501"/>
                  </a:lnTo>
                  <a:lnTo>
                    <a:pt x="82" y="485"/>
                  </a:lnTo>
                  <a:lnTo>
                    <a:pt x="82" y="467"/>
                  </a:lnTo>
                  <a:lnTo>
                    <a:pt x="83" y="448"/>
                  </a:lnTo>
                  <a:lnTo>
                    <a:pt x="83" y="429"/>
                  </a:lnTo>
                  <a:lnTo>
                    <a:pt x="83" y="409"/>
                  </a:lnTo>
                  <a:lnTo>
                    <a:pt x="83" y="388"/>
                  </a:lnTo>
                  <a:lnTo>
                    <a:pt x="83" y="366"/>
                  </a:lnTo>
                  <a:lnTo>
                    <a:pt x="83" y="344"/>
                  </a:lnTo>
                  <a:lnTo>
                    <a:pt x="83" y="323"/>
                  </a:lnTo>
                  <a:lnTo>
                    <a:pt x="83" y="304"/>
                  </a:lnTo>
                  <a:lnTo>
                    <a:pt x="83" y="285"/>
                  </a:lnTo>
                  <a:lnTo>
                    <a:pt x="82" y="267"/>
                  </a:lnTo>
                  <a:lnTo>
                    <a:pt x="82" y="250"/>
                  </a:lnTo>
                  <a:lnTo>
                    <a:pt x="81" y="233"/>
                  </a:lnTo>
                  <a:lnTo>
                    <a:pt x="81" y="218"/>
                  </a:lnTo>
                  <a:lnTo>
                    <a:pt x="80" y="203"/>
                  </a:lnTo>
                  <a:lnTo>
                    <a:pt x="80" y="190"/>
                  </a:lnTo>
                  <a:lnTo>
                    <a:pt x="79" y="177"/>
                  </a:lnTo>
                  <a:lnTo>
                    <a:pt x="78" y="166"/>
                  </a:lnTo>
                  <a:lnTo>
                    <a:pt x="78" y="155"/>
                  </a:lnTo>
                  <a:lnTo>
                    <a:pt x="77" y="145"/>
                  </a:lnTo>
                  <a:lnTo>
                    <a:pt x="76" y="135"/>
                  </a:lnTo>
                  <a:lnTo>
                    <a:pt x="74" y="127"/>
                  </a:lnTo>
                  <a:lnTo>
                    <a:pt x="72" y="115"/>
                  </a:lnTo>
                  <a:lnTo>
                    <a:pt x="70" y="105"/>
                  </a:lnTo>
                  <a:lnTo>
                    <a:pt x="67" y="98"/>
                  </a:lnTo>
                  <a:lnTo>
                    <a:pt x="65" y="92"/>
                  </a:lnTo>
                  <a:lnTo>
                    <a:pt x="62" y="90"/>
                  </a:lnTo>
                  <a:lnTo>
                    <a:pt x="59" y="89"/>
                  </a:lnTo>
                  <a:lnTo>
                    <a:pt x="55" y="90"/>
                  </a:lnTo>
                  <a:lnTo>
                    <a:pt x="52" y="93"/>
                  </a:lnTo>
                  <a:lnTo>
                    <a:pt x="50" y="96"/>
                  </a:lnTo>
                  <a:lnTo>
                    <a:pt x="49" y="99"/>
                  </a:lnTo>
                  <a:lnTo>
                    <a:pt x="48" y="101"/>
                  </a:lnTo>
                  <a:lnTo>
                    <a:pt x="45" y="105"/>
                  </a:lnTo>
                  <a:lnTo>
                    <a:pt x="44" y="108"/>
                  </a:lnTo>
                  <a:lnTo>
                    <a:pt x="43" y="113"/>
                  </a:lnTo>
                  <a:lnTo>
                    <a:pt x="41" y="117"/>
                  </a:lnTo>
                  <a:lnTo>
                    <a:pt x="39" y="122"/>
                  </a:lnTo>
                  <a:lnTo>
                    <a:pt x="38" y="127"/>
                  </a:lnTo>
                  <a:lnTo>
                    <a:pt x="37" y="134"/>
                  </a:lnTo>
                  <a:lnTo>
                    <a:pt x="36" y="140"/>
                  </a:lnTo>
                  <a:lnTo>
                    <a:pt x="34" y="146"/>
                  </a:lnTo>
                  <a:lnTo>
                    <a:pt x="33" y="153"/>
                  </a:lnTo>
                  <a:lnTo>
                    <a:pt x="32" y="161"/>
                  </a:lnTo>
                  <a:lnTo>
                    <a:pt x="31" y="168"/>
                  </a:lnTo>
                  <a:lnTo>
                    <a:pt x="30" y="177"/>
                  </a:lnTo>
                  <a:lnTo>
                    <a:pt x="29" y="185"/>
                  </a:lnTo>
                  <a:lnTo>
                    <a:pt x="28" y="195"/>
                  </a:lnTo>
                  <a:lnTo>
                    <a:pt x="27" y="205"/>
                  </a:lnTo>
                  <a:lnTo>
                    <a:pt x="26" y="215"/>
                  </a:lnTo>
                  <a:lnTo>
                    <a:pt x="26" y="226"/>
                  </a:lnTo>
                  <a:lnTo>
                    <a:pt x="25" y="237"/>
                  </a:lnTo>
                  <a:lnTo>
                    <a:pt x="24" y="249"/>
                  </a:lnTo>
                  <a:lnTo>
                    <a:pt x="24" y="261"/>
                  </a:lnTo>
                  <a:lnTo>
                    <a:pt x="23" y="273"/>
                  </a:lnTo>
                  <a:lnTo>
                    <a:pt x="23" y="287"/>
                  </a:lnTo>
                  <a:lnTo>
                    <a:pt x="22" y="300"/>
                  </a:lnTo>
                  <a:lnTo>
                    <a:pt x="22" y="314"/>
                  </a:lnTo>
                  <a:lnTo>
                    <a:pt x="22" y="329"/>
                  </a:lnTo>
                  <a:lnTo>
                    <a:pt x="21" y="344"/>
                  </a:lnTo>
                  <a:lnTo>
                    <a:pt x="21" y="359"/>
                  </a:lnTo>
                  <a:lnTo>
                    <a:pt x="21" y="375"/>
                  </a:lnTo>
                  <a:lnTo>
                    <a:pt x="0" y="382"/>
                  </a:lnTo>
                </a:path>
              </a:pathLst>
            </a:custGeom>
            <a:solidFill>
              <a:srgbClr val="FF0000"/>
            </a:solidFill>
            <a:ln w="12700" cap="rnd">
              <a:noFill/>
              <a:round/>
              <a:headEnd/>
              <a:tailEnd/>
            </a:ln>
          </p:spPr>
          <p:txBody>
            <a:bodyPr/>
            <a:lstStyle/>
            <a:p>
              <a:endParaRPr lang="en-US"/>
            </a:p>
          </p:txBody>
        </p:sp>
        <p:sp>
          <p:nvSpPr>
            <p:cNvPr id="19486" name="Freeform 36"/>
            <p:cNvSpPr>
              <a:spLocks/>
            </p:cNvSpPr>
            <p:nvPr/>
          </p:nvSpPr>
          <p:spPr bwMode="auto">
            <a:xfrm>
              <a:off x="2009" y="1714"/>
              <a:ext cx="111" cy="747"/>
            </a:xfrm>
            <a:custGeom>
              <a:avLst/>
              <a:gdLst>
                <a:gd name="T0" fmla="*/ 0 w 111"/>
                <a:gd name="T1" fmla="*/ 372 h 747"/>
                <a:gd name="T2" fmla="*/ 1 w 111"/>
                <a:gd name="T3" fmla="*/ 336 h 747"/>
                <a:gd name="T4" fmla="*/ 2 w 111"/>
                <a:gd name="T5" fmla="*/ 301 h 747"/>
                <a:gd name="T6" fmla="*/ 3 w 111"/>
                <a:gd name="T7" fmla="*/ 269 h 747"/>
                <a:gd name="T8" fmla="*/ 4 w 111"/>
                <a:gd name="T9" fmla="*/ 238 h 747"/>
                <a:gd name="T10" fmla="*/ 5 w 111"/>
                <a:gd name="T11" fmla="*/ 210 h 747"/>
                <a:gd name="T12" fmla="*/ 7 w 111"/>
                <a:gd name="T13" fmla="*/ 190 h 747"/>
                <a:gd name="T14" fmla="*/ 9 w 111"/>
                <a:gd name="T15" fmla="*/ 170 h 747"/>
                <a:gd name="T16" fmla="*/ 11 w 111"/>
                <a:gd name="T17" fmla="*/ 152 h 747"/>
                <a:gd name="T18" fmla="*/ 13 w 111"/>
                <a:gd name="T19" fmla="*/ 134 h 747"/>
                <a:gd name="T20" fmla="*/ 15 w 111"/>
                <a:gd name="T21" fmla="*/ 116 h 747"/>
                <a:gd name="T22" fmla="*/ 18 w 111"/>
                <a:gd name="T23" fmla="*/ 99 h 747"/>
                <a:gd name="T24" fmla="*/ 20 w 111"/>
                <a:gd name="T25" fmla="*/ 85 h 747"/>
                <a:gd name="T26" fmla="*/ 23 w 111"/>
                <a:gd name="T27" fmla="*/ 72 h 747"/>
                <a:gd name="T28" fmla="*/ 25 w 111"/>
                <a:gd name="T29" fmla="*/ 60 h 747"/>
                <a:gd name="T30" fmla="*/ 29 w 111"/>
                <a:gd name="T31" fmla="*/ 51 h 747"/>
                <a:gd name="T32" fmla="*/ 33 w 111"/>
                <a:gd name="T33" fmla="*/ 38 h 747"/>
                <a:gd name="T34" fmla="*/ 41 w 111"/>
                <a:gd name="T35" fmla="*/ 21 h 747"/>
                <a:gd name="T36" fmla="*/ 51 w 111"/>
                <a:gd name="T37" fmla="*/ 10 h 747"/>
                <a:gd name="T38" fmla="*/ 67 w 111"/>
                <a:gd name="T39" fmla="*/ 1 h 747"/>
                <a:gd name="T40" fmla="*/ 83 w 111"/>
                <a:gd name="T41" fmla="*/ 5 h 747"/>
                <a:gd name="T42" fmla="*/ 95 w 111"/>
                <a:gd name="T43" fmla="*/ 26 h 747"/>
                <a:gd name="T44" fmla="*/ 98 w 111"/>
                <a:gd name="T45" fmla="*/ 41 h 747"/>
                <a:gd name="T46" fmla="*/ 101 w 111"/>
                <a:gd name="T47" fmla="*/ 60 h 747"/>
                <a:gd name="T48" fmla="*/ 104 w 111"/>
                <a:gd name="T49" fmla="*/ 83 h 747"/>
                <a:gd name="T50" fmla="*/ 105 w 111"/>
                <a:gd name="T51" fmla="*/ 108 h 747"/>
                <a:gd name="T52" fmla="*/ 106 w 111"/>
                <a:gd name="T53" fmla="*/ 138 h 747"/>
                <a:gd name="T54" fmla="*/ 107 w 111"/>
                <a:gd name="T55" fmla="*/ 171 h 747"/>
                <a:gd name="T56" fmla="*/ 108 w 111"/>
                <a:gd name="T57" fmla="*/ 207 h 747"/>
                <a:gd name="T58" fmla="*/ 109 w 111"/>
                <a:gd name="T59" fmla="*/ 247 h 747"/>
                <a:gd name="T60" fmla="*/ 110 w 111"/>
                <a:gd name="T61" fmla="*/ 290 h 747"/>
                <a:gd name="T62" fmla="*/ 110 w 111"/>
                <a:gd name="T63" fmla="*/ 337 h 747"/>
                <a:gd name="T64" fmla="*/ 110 w 111"/>
                <a:gd name="T65" fmla="*/ 388 h 747"/>
                <a:gd name="T66" fmla="*/ 110 w 111"/>
                <a:gd name="T67" fmla="*/ 437 h 747"/>
                <a:gd name="T68" fmla="*/ 109 w 111"/>
                <a:gd name="T69" fmla="*/ 481 h 747"/>
                <a:gd name="T70" fmla="*/ 109 w 111"/>
                <a:gd name="T71" fmla="*/ 521 h 747"/>
                <a:gd name="T72" fmla="*/ 108 w 111"/>
                <a:gd name="T73" fmla="*/ 559 h 747"/>
                <a:gd name="T74" fmla="*/ 106 w 111"/>
                <a:gd name="T75" fmla="*/ 594 h 747"/>
                <a:gd name="T76" fmla="*/ 105 w 111"/>
                <a:gd name="T77" fmla="*/ 624 h 747"/>
                <a:gd name="T78" fmla="*/ 104 w 111"/>
                <a:gd name="T79" fmla="*/ 651 h 747"/>
                <a:gd name="T80" fmla="*/ 102 w 111"/>
                <a:gd name="T81" fmla="*/ 675 h 747"/>
                <a:gd name="T82" fmla="*/ 99 w 111"/>
                <a:gd name="T83" fmla="*/ 695 h 747"/>
                <a:gd name="T84" fmla="*/ 96 w 111"/>
                <a:gd name="T85" fmla="*/ 713 h 747"/>
                <a:gd name="T86" fmla="*/ 87 w 111"/>
                <a:gd name="T87" fmla="*/ 735 h 747"/>
                <a:gd name="T88" fmla="*/ 73 w 111"/>
                <a:gd name="T89" fmla="*/ 745 h 747"/>
                <a:gd name="T90" fmla="*/ 55 w 111"/>
                <a:gd name="T91" fmla="*/ 741 h 747"/>
                <a:gd name="T92" fmla="*/ 46 w 111"/>
                <a:gd name="T93" fmla="*/ 735 h 747"/>
                <a:gd name="T94" fmla="*/ 38 w 111"/>
                <a:gd name="T95" fmla="*/ 723 h 747"/>
                <a:gd name="T96" fmla="*/ 30 w 111"/>
                <a:gd name="T97" fmla="*/ 705 h 747"/>
                <a:gd name="T98" fmla="*/ 23 w 111"/>
                <a:gd name="T99" fmla="*/ 682 h 747"/>
                <a:gd name="T100" fmla="*/ 17 w 111"/>
                <a:gd name="T101" fmla="*/ 653 h 747"/>
                <a:gd name="T102" fmla="*/ 14 w 111"/>
                <a:gd name="T103" fmla="*/ 630 h 747"/>
                <a:gd name="T104" fmla="*/ 11 w 111"/>
                <a:gd name="T105" fmla="*/ 610 h 747"/>
                <a:gd name="T106" fmla="*/ 9 w 111"/>
                <a:gd name="T107" fmla="*/ 588 h 747"/>
                <a:gd name="T108" fmla="*/ 6 w 111"/>
                <a:gd name="T109" fmla="*/ 566 h 747"/>
                <a:gd name="T110" fmla="*/ 5 w 111"/>
                <a:gd name="T111" fmla="*/ 544 h 747"/>
                <a:gd name="T112" fmla="*/ 4 w 111"/>
                <a:gd name="T113" fmla="*/ 520 h 747"/>
                <a:gd name="T114" fmla="*/ 3 w 111"/>
                <a:gd name="T115" fmla="*/ 494 h 747"/>
                <a:gd name="T116" fmla="*/ 2 w 111"/>
                <a:gd name="T117" fmla="*/ 468 h 747"/>
                <a:gd name="T118" fmla="*/ 1 w 111"/>
                <a:gd name="T119" fmla="*/ 441 h 747"/>
                <a:gd name="T120" fmla="*/ 0 w 111"/>
                <a:gd name="T121" fmla="*/ 413 h 747"/>
                <a:gd name="T122" fmla="*/ 0 w 111"/>
                <a:gd name="T123" fmla="*/ 384 h 7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
                <a:gd name="T187" fmla="*/ 0 h 747"/>
                <a:gd name="T188" fmla="*/ 111 w 111"/>
                <a:gd name="T189" fmla="*/ 747 h 7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 h="747">
                  <a:moveTo>
                    <a:pt x="0" y="384"/>
                  </a:moveTo>
                  <a:lnTo>
                    <a:pt x="0" y="384"/>
                  </a:lnTo>
                  <a:lnTo>
                    <a:pt x="0" y="372"/>
                  </a:lnTo>
                  <a:lnTo>
                    <a:pt x="0" y="359"/>
                  </a:lnTo>
                  <a:lnTo>
                    <a:pt x="1" y="347"/>
                  </a:lnTo>
                  <a:lnTo>
                    <a:pt x="1" y="336"/>
                  </a:lnTo>
                  <a:lnTo>
                    <a:pt x="1" y="324"/>
                  </a:lnTo>
                  <a:lnTo>
                    <a:pt x="1" y="312"/>
                  </a:lnTo>
                  <a:lnTo>
                    <a:pt x="2" y="301"/>
                  </a:lnTo>
                  <a:lnTo>
                    <a:pt x="2" y="290"/>
                  </a:lnTo>
                  <a:lnTo>
                    <a:pt x="2" y="280"/>
                  </a:lnTo>
                  <a:lnTo>
                    <a:pt x="3" y="269"/>
                  </a:lnTo>
                  <a:lnTo>
                    <a:pt x="3" y="259"/>
                  </a:lnTo>
                  <a:lnTo>
                    <a:pt x="4" y="248"/>
                  </a:lnTo>
                  <a:lnTo>
                    <a:pt x="4" y="238"/>
                  </a:lnTo>
                  <a:lnTo>
                    <a:pt x="5" y="228"/>
                  </a:lnTo>
                  <a:lnTo>
                    <a:pt x="5" y="219"/>
                  </a:lnTo>
                  <a:lnTo>
                    <a:pt x="5" y="210"/>
                  </a:lnTo>
                  <a:lnTo>
                    <a:pt x="6" y="203"/>
                  </a:lnTo>
                  <a:lnTo>
                    <a:pt x="6" y="197"/>
                  </a:lnTo>
                  <a:lnTo>
                    <a:pt x="7" y="190"/>
                  </a:lnTo>
                  <a:lnTo>
                    <a:pt x="7" y="184"/>
                  </a:lnTo>
                  <a:lnTo>
                    <a:pt x="8" y="178"/>
                  </a:lnTo>
                  <a:lnTo>
                    <a:pt x="9" y="170"/>
                  </a:lnTo>
                  <a:lnTo>
                    <a:pt x="9" y="164"/>
                  </a:lnTo>
                  <a:lnTo>
                    <a:pt x="10" y="158"/>
                  </a:lnTo>
                  <a:lnTo>
                    <a:pt x="11" y="152"/>
                  </a:lnTo>
                  <a:lnTo>
                    <a:pt x="12" y="146"/>
                  </a:lnTo>
                  <a:lnTo>
                    <a:pt x="13" y="140"/>
                  </a:lnTo>
                  <a:lnTo>
                    <a:pt x="13" y="134"/>
                  </a:lnTo>
                  <a:lnTo>
                    <a:pt x="14" y="127"/>
                  </a:lnTo>
                  <a:lnTo>
                    <a:pt x="14" y="122"/>
                  </a:lnTo>
                  <a:lnTo>
                    <a:pt x="15" y="116"/>
                  </a:lnTo>
                  <a:lnTo>
                    <a:pt x="16" y="110"/>
                  </a:lnTo>
                  <a:lnTo>
                    <a:pt x="17" y="106"/>
                  </a:lnTo>
                  <a:lnTo>
                    <a:pt x="18" y="99"/>
                  </a:lnTo>
                  <a:lnTo>
                    <a:pt x="19" y="95"/>
                  </a:lnTo>
                  <a:lnTo>
                    <a:pt x="19" y="90"/>
                  </a:lnTo>
                  <a:lnTo>
                    <a:pt x="20" y="85"/>
                  </a:lnTo>
                  <a:lnTo>
                    <a:pt x="21" y="80"/>
                  </a:lnTo>
                  <a:lnTo>
                    <a:pt x="22" y="77"/>
                  </a:lnTo>
                  <a:lnTo>
                    <a:pt x="23" y="72"/>
                  </a:lnTo>
                  <a:lnTo>
                    <a:pt x="23" y="68"/>
                  </a:lnTo>
                  <a:lnTo>
                    <a:pt x="25" y="64"/>
                  </a:lnTo>
                  <a:lnTo>
                    <a:pt x="25" y="60"/>
                  </a:lnTo>
                  <a:lnTo>
                    <a:pt x="27" y="57"/>
                  </a:lnTo>
                  <a:lnTo>
                    <a:pt x="28" y="53"/>
                  </a:lnTo>
                  <a:lnTo>
                    <a:pt x="29" y="51"/>
                  </a:lnTo>
                  <a:lnTo>
                    <a:pt x="30" y="48"/>
                  </a:lnTo>
                  <a:lnTo>
                    <a:pt x="31" y="45"/>
                  </a:lnTo>
                  <a:lnTo>
                    <a:pt x="33" y="38"/>
                  </a:lnTo>
                  <a:lnTo>
                    <a:pt x="36" y="32"/>
                  </a:lnTo>
                  <a:lnTo>
                    <a:pt x="39" y="26"/>
                  </a:lnTo>
                  <a:lnTo>
                    <a:pt x="41" y="21"/>
                  </a:lnTo>
                  <a:lnTo>
                    <a:pt x="45" y="17"/>
                  </a:lnTo>
                  <a:lnTo>
                    <a:pt x="48" y="13"/>
                  </a:lnTo>
                  <a:lnTo>
                    <a:pt x="51" y="10"/>
                  </a:lnTo>
                  <a:lnTo>
                    <a:pt x="55" y="7"/>
                  </a:lnTo>
                  <a:lnTo>
                    <a:pt x="61" y="3"/>
                  </a:lnTo>
                  <a:lnTo>
                    <a:pt x="67" y="1"/>
                  </a:lnTo>
                  <a:lnTo>
                    <a:pt x="73" y="0"/>
                  </a:lnTo>
                  <a:lnTo>
                    <a:pt x="78" y="2"/>
                  </a:lnTo>
                  <a:lnTo>
                    <a:pt x="83" y="5"/>
                  </a:lnTo>
                  <a:lnTo>
                    <a:pt x="87" y="9"/>
                  </a:lnTo>
                  <a:lnTo>
                    <a:pt x="92" y="16"/>
                  </a:lnTo>
                  <a:lnTo>
                    <a:pt x="95" y="26"/>
                  </a:lnTo>
                  <a:lnTo>
                    <a:pt x="96" y="31"/>
                  </a:lnTo>
                  <a:lnTo>
                    <a:pt x="97" y="36"/>
                  </a:lnTo>
                  <a:lnTo>
                    <a:pt x="98" y="41"/>
                  </a:lnTo>
                  <a:lnTo>
                    <a:pt x="99" y="48"/>
                  </a:lnTo>
                  <a:lnTo>
                    <a:pt x="100" y="54"/>
                  </a:lnTo>
                  <a:lnTo>
                    <a:pt x="101" y="60"/>
                  </a:lnTo>
                  <a:lnTo>
                    <a:pt x="102" y="68"/>
                  </a:lnTo>
                  <a:lnTo>
                    <a:pt x="103" y="75"/>
                  </a:lnTo>
                  <a:lnTo>
                    <a:pt x="104" y="83"/>
                  </a:lnTo>
                  <a:lnTo>
                    <a:pt x="104" y="91"/>
                  </a:lnTo>
                  <a:lnTo>
                    <a:pt x="105" y="99"/>
                  </a:lnTo>
                  <a:lnTo>
                    <a:pt x="105" y="108"/>
                  </a:lnTo>
                  <a:lnTo>
                    <a:pt x="105" y="118"/>
                  </a:lnTo>
                  <a:lnTo>
                    <a:pt x="106" y="128"/>
                  </a:lnTo>
                  <a:lnTo>
                    <a:pt x="106" y="138"/>
                  </a:lnTo>
                  <a:lnTo>
                    <a:pt x="107" y="149"/>
                  </a:lnTo>
                  <a:lnTo>
                    <a:pt x="107" y="160"/>
                  </a:lnTo>
                  <a:lnTo>
                    <a:pt x="107" y="171"/>
                  </a:lnTo>
                  <a:lnTo>
                    <a:pt x="108" y="182"/>
                  </a:lnTo>
                  <a:lnTo>
                    <a:pt x="108" y="195"/>
                  </a:lnTo>
                  <a:lnTo>
                    <a:pt x="108" y="207"/>
                  </a:lnTo>
                  <a:lnTo>
                    <a:pt x="109" y="220"/>
                  </a:lnTo>
                  <a:lnTo>
                    <a:pt x="109" y="234"/>
                  </a:lnTo>
                  <a:lnTo>
                    <a:pt x="109" y="247"/>
                  </a:lnTo>
                  <a:lnTo>
                    <a:pt x="109" y="262"/>
                  </a:lnTo>
                  <a:lnTo>
                    <a:pt x="109" y="276"/>
                  </a:lnTo>
                  <a:lnTo>
                    <a:pt x="110" y="290"/>
                  </a:lnTo>
                  <a:lnTo>
                    <a:pt x="110" y="306"/>
                  </a:lnTo>
                  <a:lnTo>
                    <a:pt x="110" y="322"/>
                  </a:lnTo>
                  <a:lnTo>
                    <a:pt x="110" y="337"/>
                  </a:lnTo>
                  <a:lnTo>
                    <a:pt x="110" y="355"/>
                  </a:lnTo>
                  <a:lnTo>
                    <a:pt x="110" y="372"/>
                  </a:lnTo>
                  <a:lnTo>
                    <a:pt x="110" y="388"/>
                  </a:lnTo>
                  <a:lnTo>
                    <a:pt x="110" y="404"/>
                  </a:lnTo>
                  <a:lnTo>
                    <a:pt x="110" y="420"/>
                  </a:lnTo>
                  <a:lnTo>
                    <a:pt x="110" y="437"/>
                  </a:lnTo>
                  <a:lnTo>
                    <a:pt x="109" y="451"/>
                  </a:lnTo>
                  <a:lnTo>
                    <a:pt x="109" y="466"/>
                  </a:lnTo>
                  <a:lnTo>
                    <a:pt x="109" y="481"/>
                  </a:lnTo>
                  <a:lnTo>
                    <a:pt x="109" y="494"/>
                  </a:lnTo>
                  <a:lnTo>
                    <a:pt x="109" y="509"/>
                  </a:lnTo>
                  <a:lnTo>
                    <a:pt x="109" y="521"/>
                  </a:lnTo>
                  <a:lnTo>
                    <a:pt x="108" y="535"/>
                  </a:lnTo>
                  <a:lnTo>
                    <a:pt x="108" y="548"/>
                  </a:lnTo>
                  <a:lnTo>
                    <a:pt x="108" y="559"/>
                  </a:lnTo>
                  <a:lnTo>
                    <a:pt x="107" y="571"/>
                  </a:lnTo>
                  <a:lnTo>
                    <a:pt x="107" y="582"/>
                  </a:lnTo>
                  <a:lnTo>
                    <a:pt x="106" y="594"/>
                  </a:lnTo>
                  <a:lnTo>
                    <a:pt x="106" y="603"/>
                  </a:lnTo>
                  <a:lnTo>
                    <a:pt x="106" y="614"/>
                  </a:lnTo>
                  <a:lnTo>
                    <a:pt x="105" y="624"/>
                  </a:lnTo>
                  <a:lnTo>
                    <a:pt x="105" y="633"/>
                  </a:lnTo>
                  <a:lnTo>
                    <a:pt x="105" y="642"/>
                  </a:lnTo>
                  <a:lnTo>
                    <a:pt x="104" y="651"/>
                  </a:lnTo>
                  <a:lnTo>
                    <a:pt x="104" y="659"/>
                  </a:lnTo>
                  <a:lnTo>
                    <a:pt x="103" y="668"/>
                  </a:lnTo>
                  <a:lnTo>
                    <a:pt x="102" y="675"/>
                  </a:lnTo>
                  <a:lnTo>
                    <a:pt x="101" y="682"/>
                  </a:lnTo>
                  <a:lnTo>
                    <a:pt x="100" y="689"/>
                  </a:lnTo>
                  <a:lnTo>
                    <a:pt x="99" y="695"/>
                  </a:lnTo>
                  <a:lnTo>
                    <a:pt x="98" y="701"/>
                  </a:lnTo>
                  <a:lnTo>
                    <a:pt x="97" y="707"/>
                  </a:lnTo>
                  <a:lnTo>
                    <a:pt x="96" y="713"/>
                  </a:lnTo>
                  <a:lnTo>
                    <a:pt x="95" y="717"/>
                  </a:lnTo>
                  <a:lnTo>
                    <a:pt x="92" y="727"/>
                  </a:lnTo>
                  <a:lnTo>
                    <a:pt x="87" y="735"/>
                  </a:lnTo>
                  <a:lnTo>
                    <a:pt x="84" y="741"/>
                  </a:lnTo>
                  <a:lnTo>
                    <a:pt x="78" y="744"/>
                  </a:lnTo>
                  <a:lnTo>
                    <a:pt x="73" y="745"/>
                  </a:lnTo>
                  <a:lnTo>
                    <a:pt x="67" y="746"/>
                  </a:lnTo>
                  <a:lnTo>
                    <a:pt x="61" y="744"/>
                  </a:lnTo>
                  <a:lnTo>
                    <a:pt x="55" y="741"/>
                  </a:lnTo>
                  <a:lnTo>
                    <a:pt x="52" y="740"/>
                  </a:lnTo>
                  <a:lnTo>
                    <a:pt x="50" y="738"/>
                  </a:lnTo>
                  <a:lnTo>
                    <a:pt x="46" y="735"/>
                  </a:lnTo>
                  <a:lnTo>
                    <a:pt x="43" y="732"/>
                  </a:lnTo>
                  <a:lnTo>
                    <a:pt x="41" y="727"/>
                  </a:lnTo>
                  <a:lnTo>
                    <a:pt x="38" y="723"/>
                  </a:lnTo>
                  <a:lnTo>
                    <a:pt x="35" y="717"/>
                  </a:lnTo>
                  <a:lnTo>
                    <a:pt x="32" y="712"/>
                  </a:lnTo>
                  <a:lnTo>
                    <a:pt x="30" y="705"/>
                  </a:lnTo>
                  <a:lnTo>
                    <a:pt x="28" y="698"/>
                  </a:lnTo>
                  <a:lnTo>
                    <a:pt x="25" y="690"/>
                  </a:lnTo>
                  <a:lnTo>
                    <a:pt x="23" y="682"/>
                  </a:lnTo>
                  <a:lnTo>
                    <a:pt x="21" y="673"/>
                  </a:lnTo>
                  <a:lnTo>
                    <a:pt x="19" y="664"/>
                  </a:lnTo>
                  <a:lnTo>
                    <a:pt x="17" y="653"/>
                  </a:lnTo>
                  <a:lnTo>
                    <a:pt x="15" y="642"/>
                  </a:lnTo>
                  <a:lnTo>
                    <a:pt x="14" y="636"/>
                  </a:lnTo>
                  <a:lnTo>
                    <a:pt x="14" y="630"/>
                  </a:lnTo>
                  <a:lnTo>
                    <a:pt x="13" y="622"/>
                  </a:lnTo>
                  <a:lnTo>
                    <a:pt x="12" y="616"/>
                  </a:lnTo>
                  <a:lnTo>
                    <a:pt x="11" y="610"/>
                  </a:lnTo>
                  <a:lnTo>
                    <a:pt x="10" y="603"/>
                  </a:lnTo>
                  <a:lnTo>
                    <a:pt x="9" y="595"/>
                  </a:lnTo>
                  <a:lnTo>
                    <a:pt x="9" y="588"/>
                  </a:lnTo>
                  <a:lnTo>
                    <a:pt x="8" y="582"/>
                  </a:lnTo>
                  <a:lnTo>
                    <a:pt x="7" y="574"/>
                  </a:lnTo>
                  <a:lnTo>
                    <a:pt x="6" y="566"/>
                  </a:lnTo>
                  <a:lnTo>
                    <a:pt x="6" y="559"/>
                  </a:lnTo>
                  <a:lnTo>
                    <a:pt x="5" y="551"/>
                  </a:lnTo>
                  <a:lnTo>
                    <a:pt x="5" y="544"/>
                  </a:lnTo>
                  <a:lnTo>
                    <a:pt x="5" y="536"/>
                  </a:lnTo>
                  <a:lnTo>
                    <a:pt x="4" y="528"/>
                  </a:lnTo>
                  <a:lnTo>
                    <a:pt x="4" y="520"/>
                  </a:lnTo>
                  <a:lnTo>
                    <a:pt x="3" y="511"/>
                  </a:lnTo>
                  <a:lnTo>
                    <a:pt x="3" y="503"/>
                  </a:lnTo>
                  <a:lnTo>
                    <a:pt x="3" y="494"/>
                  </a:lnTo>
                  <a:lnTo>
                    <a:pt x="2" y="485"/>
                  </a:lnTo>
                  <a:lnTo>
                    <a:pt x="2" y="477"/>
                  </a:lnTo>
                  <a:lnTo>
                    <a:pt x="2" y="468"/>
                  </a:lnTo>
                  <a:lnTo>
                    <a:pt x="1" y="459"/>
                  </a:lnTo>
                  <a:lnTo>
                    <a:pt x="1" y="450"/>
                  </a:lnTo>
                  <a:lnTo>
                    <a:pt x="1" y="441"/>
                  </a:lnTo>
                  <a:lnTo>
                    <a:pt x="1" y="432"/>
                  </a:lnTo>
                  <a:lnTo>
                    <a:pt x="1" y="422"/>
                  </a:lnTo>
                  <a:lnTo>
                    <a:pt x="0" y="413"/>
                  </a:lnTo>
                  <a:lnTo>
                    <a:pt x="0" y="403"/>
                  </a:lnTo>
                  <a:lnTo>
                    <a:pt x="0" y="394"/>
                  </a:lnTo>
                  <a:lnTo>
                    <a:pt x="0" y="384"/>
                  </a:lnTo>
                </a:path>
              </a:pathLst>
            </a:custGeom>
            <a:noFill/>
            <a:ln w="12700" cap="rnd">
              <a:solidFill>
                <a:srgbClr val="000000"/>
              </a:solidFill>
              <a:round/>
              <a:headEnd/>
              <a:tailEnd/>
            </a:ln>
          </p:spPr>
          <p:txBody>
            <a:bodyPr/>
            <a:lstStyle/>
            <a:p>
              <a:endParaRPr lang="en-US"/>
            </a:p>
          </p:txBody>
        </p:sp>
        <p:sp>
          <p:nvSpPr>
            <p:cNvPr id="19487" name="Freeform 37"/>
            <p:cNvSpPr>
              <a:spLocks/>
            </p:cNvSpPr>
            <p:nvPr/>
          </p:nvSpPr>
          <p:spPr bwMode="auto">
            <a:xfrm>
              <a:off x="2031" y="1803"/>
              <a:ext cx="66" cy="571"/>
            </a:xfrm>
            <a:custGeom>
              <a:avLst/>
              <a:gdLst>
                <a:gd name="T0" fmla="*/ 0 w 66"/>
                <a:gd name="T1" fmla="*/ 289 h 571"/>
                <a:gd name="T2" fmla="*/ 0 w 66"/>
                <a:gd name="T3" fmla="*/ 320 h 571"/>
                <a:gd name="T4" fmla="*/ 1 w 66"/>
                <a:gd name="T5" fmla="*/ 349 h 571"/>
                <a:gd name="T6" fmla="*/ 2 w 66"/>
                <a:gd name="T7" fmla="*/ 377 h 571"/>
                <a:gd name="T8" fmla="*/ 3 w 66"/>
                <a:gd name="T9" fmla="*/ 402 h 571"/>
                <a:gd name="T10" fmla="*/ 5 w 66"/>
                <a:gd name="T11" fmla="*/ 425 h 571"/>
                <a:gd name="T12" fmla="*/ 5 w 66"/>
                <a:gd name="T13" fmla="*/ 447 h 571"/>
                <a:gd name="T14" fmla="*/ 8 w 66"/>
                <a:gd name="T15" fmla="*/ 468 h 571"/>
                <a:gd name="T16" fmla="*/ 10 w 66"/>
                <a:gd name="T17" fmla="*/ 486 h 571"/>
                <a:gd name="T18" fmla="*/ 12 w 66"/>
                <a:gd name="T19" fmla="*/ 502 h 571"/>
                <a:gd name="T20" fmla="*/ 14 w 66"/>
                <a:gd name="T21" fmla="*/ 517 h 571"/>
                <a:gd name="T22" fmla="*/ 17 w 66"/>
                <a:gd name="T23" fmla="*/ 529 h 571"/>
                <a:gd name="T24" fmla="*/ 20 w 66"/>
                <a:gd name="T25" fmla="*/ 540 h 571"/>
                <a:gd name="T26" fmla="*/ 23 w 66"/>
                <a:gd name="T27" fmla="*/ 550 h 571"/>
                <a:gd name="T28" fmla="*/ 26 w 66"/>
                <a:gd name="T29" fmla="*/ 557 h 571"/>
                <a:gd name="T30" fmla="*/ 29 w 66"/>
                <a:gd name="T31" fmla="*/ 563 h 571"/>
                <a:gd name="T32" fmla="*/ 33 w 66"/>
                <a:gd name="T33" fmla="*/ 567 h 571"/>
                <a:gd name="T34" fmla="*/ 40 w 66"/>
                <a:gd name="T35" fmla="*/ 570 h 571"/>
                <a:gd name="T36" fmla="*/ 46 w 66"/>
                <a:gd name="T37" fmla="*/ 565 h 571"/>
                <a:gd name="T38" fmla="*/ 51 w 66"/>
                <a:gd name="T39" fmla="*/ 551 h 571"/>
                <a:gd name="T40" fmla="*/ 56 w 66"/>
                <a:gd name="T41" fmla="*/ 528 h 571"/>
                <a:gd name="T42" fmla="*/ 59 w 66"/>
                <a:gd name="T43" fmla="*/ 509 h 571"/>
                <a:gd name="T44" fmla="*/ 60 w 66"/>
                <a:gd name="T45" fmla="*/ 487 h 571"/>
                <a:gd name="T46" fmla="*/ 62 w 66"/>
                <a:gd name="T47" fmla="*/ 461 h 571"/>
                <a:gd name="T48" fmla="*/ 63 w 66"/>
                <a:gd name="T49" fmla="*/ 432 h 571"/>
                <a:gd name="T50" fmla="*/ 64 w 66"/>
                <a:gd name="T51" fmla="*/ 399 h 571"/>
                <a:gd name="T52" fmla="*/ 65 w 66"/>
                <a:gd name="T53" fmla="*/ 362 h 571"/>
                <a:gd name="T54" fmla="*/ 65 w 66"/>
                <a:gd name="T55" fmla="*/ 322 h 571"/>
                <a:gd name="T56" fmla="*/ 65 w 66"/>
                <a:gd name="T57" fmla="*/ 279 h 571"/>
                <a:gd name="T58" fmla="*/ 65 w 66"/>
                <a:gd name="T59" fmla="*/ 237 h 571"/>
                <a:gd name="T60" fmla="*/ 65 w 66"/>
                <a:gd name="T61" fmla="*/ 198 h 571"/>
                <a:gd name="T62" fmla="*/ 64 w 66"/>
                <a:gd name="T63" fmla="*/ 163 h 571"/>
                <a:gd name="T64" fmla="*/ 63 w 66"/>
                <a:gd name="T65" fmla="*/ 130 h 571"/>
                <a:gd name="T66" fmla="*/ 62 w 66"/>
                <a:gd name="T67" fmla="*/ 102 h 571"/>
                <a:gd name="T68" fmla="*/ 60 w 66"/>
                <a:gd name="T69" fmla="*/ 78 h 571"/>
                <a:gd name="T70" fmla="*/ 59 w 66"/>
                <a:gd name="T71" fmla="*/ 57 h 571"/>
                <a:gd name="T72" fmla="*/ 56 w 66"/>
                <a:gd name="T73" fmla="*/ 39 h 571"/>
                <a:gd name="T74" fmla="*/ 51 w 66"/>
                <a:gd name="T75" fmla="*/ 16 h 571"/>
                <a:gd name="T76" fmla="*/ 46 w 66"/>
                <a:gd name="T77" fmla="*/ 4 h 571"/>
                <a:gd name="T78" fmla="*/ 40 w 66"/>
                <a:gd name="T79" fmla="*/ 0 h 571"/>
                <a:gd name="T80" fmla="*/ 33 w 66"/>
                <a:gd name="T81" fmla="*/ 5 h 571"/>
                <a:gd name="T82" fmla="*/ 29 w 66"/>
                <a:gd name="T83" fmla="*/ 10 h 571"/>
                <a:gd name="T84" fmla="*/ 25 w 66"/>
                <a:gd name="T85" fmla="*/ 16 h 571"/>
                <a:gd name="T86" fmla="*/ 23 w 66"/>
                <a:gd name="T87" fmla="*/ 24 h 571"/>
                <a:gd name="T88" fmla="*/ 19 w 66"/>
                <a:gd name="T89" fmla="*/ 33 h 571"/>
                <a:gd name="T90" fmla="*/ 16 w 66"/>
                <a:gd name="T91" fmla="*/ 45 h 571"/>
                <a:gd name="T92" fmla="*/ 14 w 66"/>
                <a:gd name="T93" fmla="*/ 58 h 571"/>
                <a:gd name="T94" fmla="*/ 12 w 66"/>
                <a:gd name="T95" fmla="*/ 73 h 571"/>
                <a:gd name="T96" fmla="*/ 9 w 66"/>
                <a:gd name="T97" fmla="*/ 89 h 571"/>
                <a:gd name="T98" fmla="*/ 7 w 66"/>
                <a:gd name="T99" fmla="*/ 107 h 571"/>
                <a:gd name="T100" fmla="*/ 5 w 66"/>
                <a:gd name="T101" fmla="*/ 127 h 571"/>
                <a:gd name="T102" fmla="*/ 4 w 66"/>
                <a:gd name="T103" fmla="*/ 150 h 571"/>
                <a:gd name="T104" fmla="*/ 3 w 66"/>
                <a:gd name="T105" fmla="*/ 173 h 571"/>
                <a:gd name="T106" fmla="*/ 2 w 66"/>
                <a:gd name="T107" fmla="*/ 200 h 571"/>
                <a:gd name="T108" fmla="*/ 1 w 66"/>
                <a:gd name="T109" fmla="*/ 228 h 571"/>
                <a:gd name="T110" fmla="*/ 0 w 66"/>
                <a:gd name="T111" fmla="*/ 257 h 571"/>
                <a:gd name="T112" fmla="*/ 0 w 66"/>
                <a:gd name="T113" fmla="*/ 289 h 57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571"/>
                <a:gd name="T173" fmla="*/ 66 w 66"/>
                <a:gd name="T174" fmla="*/ 571 h 57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571">
                  <a:moveTo>
                    <a:pt x="0" y="289"/>
                  </a:moveTo>
                  <a:lnTo>
                    <a:pt x="0" y="289"/>
                  </a:lnTo>
                  <a:lnTo>
                    <a:pt x="0" y="304"/>
                  </a:lnTo>
                  <a:lnTo>
                    <a:pt x="0" y="320"/>
                  </a:lnTo>
                  <a:lnTo>
                    <a:pt x="1" y="334"/>
                  </a:lnTo>
                  <a:lnTo>
                    <a:pt x="1" y="349"/>
                  </a:lnTo>
                  <a:lnTo>
                    <a:pt x="2" y="362"/>
                  </a:lnTo>
                  <a:lnTo>
                    <a:pt x="2" y="377"/>
                  </a:lnTo>
                  <a:lnTo>
                    <a:pt x="3" y="389"/>
                  </a:lnTo>
                  <a:lnTo>
                    <a:pt x="3" y="402"/>
                  </a:lnTo>
                  <a:lnTo>
                    <a:pt x="4" y="414"/>
                  </a:lnTo>
                  <a:lnTo>
                    <a:pt x="5" y="425"/>
                  </a:lnTo>
                  <a:lnTo>
                    <a:pt x="5" y="437"/>
                  </a:lnTo>
                  <a:lnTo>
                    <a:pt x="5" y="447"/>
                  </a:lnTo>
                  <a:lnTo>
                    <a:pt x="6" y="458"/>
                  </a:lnTo>
                  <a:lnTo>
                    <a:pt x="8" y="468"/>
                  </a:lnTo>
                  <a:lnTo>
                    <a:pt x="9" y="477"/>
                  </a:lnTo>
                  <a:lnTo>
                    <a:pt x="10" y="486"/>
                  </a:lnTo>
                  <a:lnTo>
                    <a:pt x="11" y="494"/>
                  </a:lnTo>
                  <a:lnTo>
                    <a:pt x="12" y="502"/>
                  </a:lnTo>
                  <a:lnTo>
                    <a:pt x="14" y="509"/>
                  </a:lnTo>
                  <a:lnTo>
                    <a:pt x="14" y="517"/>
                  </a:lnTo>
                  <a:lnTo>
                    <a:pt x="15" y="523"/>
                  </a:lnTo>
                  <a:lnTo>
                    <a:pt x="17" y="529"/>
                  </a:lnTo>
                  <a:lnTo>
                    <a:pt x="18" y="535"/>
                  </a:lnTo>
                  <a:lnTo>
                    <a:pt x="20" y="540"/>
                  </a:lnTo>
                  <a:lnTo>
                    <a:pt x="22" y="546"/>
                  </a:lnTo>
                  <a:lnTo>
                    <a:pt x="23" y="550"/>
                  </a:lnTo>
                  <a:lnTo>
                    <a:pt x="24" y="554"/>
                  </a:lnTo>
                  <a:lnTo>
                    <a:pt x="26" y="557"/>
                  </a:lnTo>
                  <a:lnTo>
                    <a:pt x="28" y="560"/>
                  </a:lnTo>
                  <a:lnTo>
                    <a:pt x="29" y="563"/>
                  </a:lnTo>
                  <a:lnTo>
                    <a:pt x="31" y="565"/>
                  </a:lnTo>
                  <a:lnTo>
                    <a:pt x="33" y="567"/>
                  </a:lnTo>
                  <a:lnTo>
                    <a:pt x="36" y="570"/>
                  </a:lnTo>
                  <a:lnTo>
                    <a:pt x="40" y="570"/>
                  </a:lnTo>
                  <a:lnTo>
                    <a:pt x="42" y="569"/>
                  </a:lnTo>
                  <a:lnTo>
                    <a:pt x="46" y="565"/>
                  </a:lnTo>
                  <a:lnTo>
                    <a:pt x="49" y="559"/>
                  </a:lnTo>
                  <a:lnTo>
                    <a:pt x="51" y="551"/>
                  </a:lnTo>
                  <a:lnTo>
                    <a:pt x="53" y="540"/>
                  </a:lnTo>
                  <a:lnTo>
                    <a:pt x="56" y="528"/>
                  </a:lnTo>
                  <a:lnTo>
                    <a:pt x="57" y="519"/>
                  </a:lnTo>
                  <a:lnTo>
                    <a:pt x="59" y="509"/>
                  </a:lnTo>
                  <a:lnTo>
                    <a:pt x="59" y="498"/>
                  </a:lnTo>
                  <a:lnTo>
                    <a:pt x="60" y="487"/>
                  </a:lnTo>
                  <a:lnTo>
                    <a:pt x="61" y="474"/>
                  </a:lnTo>
                  <a:lnTo>
                    <a:pt x="62" y="461"/>
                  </a:lnTo>
                  <a:lnTo>
                    <a:pt x="62" y="446"/>
                  </a:lnTo>
                  <a:lnTo>
                    <a:pt x="63" y="432"/>
                  </a:lnTo>
                  <a:lnTo>
                    <a:pt x="63" y="416"/>
                  </a:lnTo>
                  <a:lnTo>
                    <a:pt x="64" y="399"/>
                  </a:lnTo>
                  <a:lnTo>
                    <a:pt x="64" y="381"/>
                  </a:lnTo>
                  <a:lnTo>
                    <a:pt x="65" y="362"/>
                  </a:lnTo>
                  <a:lnTo>
                    <a:pt x="65" y="343"/>
                  </a:lnTo>
                  <a:lnTo>
                    <a:pt x="65" y="322"/>
                  </a:lnTo>
                  <a:lnTo>
                    <a:pt x="65" y="302"/>
                  </a:lnTo>
                  <a:lnTo>
                    <a:pt x="65" y="279"/>
                  </a:lnTo>
                  <a:lnTo>
                    <a:pt x="65" y="257"/>
                  </a:lnTo>
                  <a:lnTo>
                    <a:pt x="65" y="237"/>
                  </a:lnTo>
                  <a:lnTo>
                    <a:pt x="65" y="217"/>
                  </a:lnTo>
                  <a:lnTo>
                    <a:pt x="65" y="198"/>
                  </a:lnTo>
                  <a:lnTo>
                    <a:pt x="64" y="180"/>
                  </a:lnTo>
                  <a:lnTo>
                    <a:pt x="64" y="163"/>
                  </a:lnTo>
                  <a:lnTo>
                    <a:pt x="63" y="145"/>
                  </a:lnTo>
                  <a:lnTo>
                    <a:pt x="63" y="130"/>
                  </a:lnTo>
                  <a:lnTo>
                    <a:pt x="62" y="116"/>
                  </a:lnTo>
                  <a:lnTo>
                    <a:pt x="62" y="102"/>
                  </a:lnTo>
                  <a:lnTo>
                    <a:pt x="61" y="89"/>
                  </a:lnTo>
                  <a:lnTo>
                    <a:pt x="60" y="78"/>
                  </a:lnTo>
                  <a:lnTo>
                    <a:pt x="60" y="67"/>
                  </a:lnTo>
                  <a:lnTo>
                    <a:pt x="59" y="57"/>
                  </a:lnTo>
                  <a:lnTo>
                    <a:pt x="58" y="47"/>
                  </a:lnTo>
                  <a:lnTo>
                    <a:pt x="56" y="39"/>
                  </a:lnTo>
                  <a:lnTo>
                    <a:pt x="54" y="26"/>
                  </a:lnTo>
                  <a:lnTo>
                    <a:pt x="51" y="16"/>
                  </a:lnTo>
                  <a:lnTo>
                    <a:pt x="49" y="9"/>
                  </a:lnTo>
                  <a:lnTo>
                    <a:pt x="46" y="4"/>
                  </a:lnTo>
                  <a:lnTo>
                    <a:pt x="43" y="1"/>
                  </a:lnTo>
                  <a:lnTo>
                    <a:pt x="40" y="0"/>
                  </a:lnTo>
                  <a:lnTo>
                    <a:pt x="36" y="2"/>
                  </a:lnTo>
                  <a:lnTo>
                    <a:pt x="33" y="5"/>
                  </a:lnTo>
                  <a:lnTo>
                    <a:pt x="31" y="7"/>
                  </a:lnTo>
                  <a:lnTo>
                    <a:pt x="29" y="10"/>
                  </a:lnTo>
                  <a:lnTo>
                    <a:pt x="28" y="13"/>
                  </a:lnTo>
                  <a:lnTo>
                    <a:pt x="25" y="16"/>
                  </a:lnTo>
                  <a:lnTo>
                    <a:pt x="24" y="20"/>
                  </a:lnTo>
                  <a:lnTo>
                    <a:pt x="23" y="24"/>
                  </a:lnTo>
                  <a:lnTo>
                    <a:pt x="21" y="29"/>
                  </a:lnTo>
                  <a:lnTo>
                    <a:pt x="19" y="33"/>
                  </a:lnTo>
                  <a:lnTo>
                    <a:pt x="18" y="39"/>
                  </a:lnTo>
                  <a:lnTo>
                    <a:pt x="16" y="45"/>
                  </a:lnTo>
                  <a:lnTo>
                    <a:pt x="15" y="51"/>
                  </a:lnTo>
                  <a:lnTo>
                    <a:pt x="14" y="58"/>
                  </a:lnTo>
                  <a:lnTo>
                    <a:pt x="13" y="65"/>
                  </a:lnTo>
                  <a:lnTo>
                    <a:pt x="12" y="73"/>
                  </a:lnTo>
                  <a:lnTo>
                    <a:pt x="10" y="80"/>
                  </a:lnTo>
                  <a:lnTo>
                    <a:pt x="9" y="89"/>
                  </a:lnTo>
                  <a:lnTo>
                    <a:pt x="8" y="98"/>
                  </a:lnTo>
                  <a:lnTo>
                    <a:pt x="7" y="107"/>
                  </a:lnTo>
                  <a:lnTo>
                    <a:pt x="6" y="117"/>
                  </a:lnTo>
                  <a:lnTo>
                    <a:pt x="5" y="127"/>
                  </a:lnTo>
                  <a:lnTo>
                    <a:pt x="5" y="138"/>
                  </a:lnTo>
                  <a:lnTo>
                    <a:pt x="4" y="150"/>
                  </a:lnTo>
                  <a:lnTo>
                    <a:pt x="3" y="162"/>
                  </a:lnTo>
                  <a:lnTo>
                    <a:pt x="3" y="173"/>
                  </a:lnTo>
                  <a:lnTo>
                    <a:pt x="2" y="186"/>
                  </a:lnTo>
                  <a:lnTo>
                    <a:pt x="2" y="200"/>
                  </a:lnTo>
                  <a:lnTo>
                    <a:pt x="1" y="213"/>
                  </a:lnTo>
                  <a:lnTo>
                    <a:pt x="1" y="228"/>
                  </a:lnTo>
                  <a:lnTo>
                    <a:pt x="1" y="242"/>
                  </a:lnTo>
                  <a:lnTo>
                    <a:pt x="0" y="257"/>
                  </a:lnTo>
                  <a:lnTo>
                    <a:pt x="0" y="273"/>
                  </a:lnTo>
                  <a:lnTo>
                    <a:pt x="0" y="289"/>
                  </a:lnTo>
                </a:path>
              </a:pathLst>
            </a:custGeom>
            <a:noFill/>
            <a:ln w="12700" cap="rnd">
              <a:solidFill>
                <a:srgbClr val="000000"/>
              </a:solidFill>
              <a:round/>
              <a:headEnd/>
              <a:tailEnd/>
            </a:ln>
          </p:spPr>
          <p:txBody>
            <a:bodyPr/>
            <a:lstStyle/>
            <a:p>
              <a:endParaRPr lang="en-US"/>
            </a:p>
          </p:txBody>
        </p:sp>
        <p:sp>
          <p:nvSpPr>
            <p:cNvPr id="19488" name="Freeform 38"/>
            <p:cNvSpPr>
              <a:spLocks/>
            </p:cNvSpPr>
            <p:nvPr/>
          </p:nvSpPr>
          <p:spPr bwMode="auto">
            <a:xfrm>
              <a:off x="2161" y="1620"/>
              <a:ext cx="138" cy="922"/>
            </a:xfrm>
            <a:custGeom>
              <a:avLst/>
              <a:gdLst>
                <a:gd name="T0" fmla="*/ 70 w 138"/>
                <a:gd name="T1" fmla="*/ 5 h 922"/>
                <a:gd name="T2" fmla="*/ 86 w 138"/>
                <a:gd name="T3" fmla="*/ 0 h 922"/>
                <a:gd name="T4" fmla="*/ 98 w 138"/>
                <a:gd name="T5" fmla="*/ 1 h 922"/>
                <a:gd name="T6" fmla="*/ 111 w 138"/>
                <a:gd name="T7" fmla="*/ 12 h 922"/>
                <a:gd name="T8" fmla="*/ 119 w 138"/>
                <a:gd name="T9" fmla="*/ 32 h 922"/>
                <a:gd name="T10" fmla="*/ 123 w 138"/>
                <a:gd name="T11" fmla="*/ 57 h 922"/>
                <a:gd name="T12" fmla="*/ 127 w 138"/>
                <a:gd name="T13" fmla="*/ 90 h 922"/>
                <a:gd name="T14" fmla="*/ 130 w 138"/>
                <a:gd name="T15" fmla="*/ 130 h 922"/>
                <a:gd name="T16" fmla="*/ 132 w 138"/>
                <a:gd name="T17" fmla="*/ 168 h 922"/>
                <a:gd name="T18" fmla="*/ 134 w 138"/>
                <a:gd name="T19" fmla="*/ 200 h 922"/>
                <a:gd name="T20" fmla="*/ 134 w 138"/>
                <a:gd name="T21" fmla="*/ 234 h 922"/>
                <a:gd name="T22" fmla="*/ 135 w 138"/>
                <a:gd name="T23" fmla="*/ 272 h 922"/>
                <a:gd name="T24" fmla="*/ 136 w 138"/>
                <a:gd name="T25" fmla="*/ 312 h 922"/>
                <a:gd name="T26" fmla="*/ 137 w 138"/>
                <a:gd name="T27" fmla="*/ 355 h 922"/>
                <a:gd name="T28" fmla="*/ 137 w 138"/>
                <a:gd name="T29" fmla="*/ 401 h 922"/>
                <a:gd name="T30" fmla="*/ 137 w 138"/>
                <a:gd name="T31" fmla="*/ 449 h 922"/>
                <a:gd name="T32" fmla="*/ 137 w 138"/>
                <a:gd name="T33" fmla="*/ 497 h 922"/>
                <a:gd name="T34" fmla="*/ 137 w 138"/>
                <a:gd name="T35" fmla="*/ 540 h 922"/>
                <a:gd name="T36" fmla="*/ 137 w 138"/>
                <a:gd name="T37" fmla="*/ 581 h 922"/>
                <a:gd name="T38" fmla="*/ 136 w 138"/>
                <a:gd name="T39" fmla="*/ 620 h 922"/>
                <a:gd name="T40" fmla="*/ 135 w 138"/>
                <a:gd name="T41" fmla="*/ 656 h 922"/>
                <a:gd name="T42" fmla="*/ 134 w 138"/>
                <a:gd name="T43" fmla="*/ 690 h 922"/>
                <a:gd name="T44" fmla="*/ 134 w 138"/>
                <a:gd name="T45" fmla="*/ 722 h 922"/>
                <a:gd name="T46" fmla="*/ 133 w 138"/>
                <a:gd name="T47" fmla="*/ 751 h 922"/>
                <a:gd name="T48" fmla="*/ 131 w 138"/>
                <a:gd name="T49" fmla="*/ 790 h 922"/>
                <a:gd name="T50" fmla="*/ 127 w 138"/>
                <a:gd name="T51" fmla="*/ 835 h 922"/>
                <a:gd name="T52" fmla="*/ 122 w 138"/>
                <a:gd name="T53" fmla="*/ 870 h 922"/>
                <a:gd name="T54" fmla="*/ 118 w 138"/>
                <a:gd name="T55" fmla="*/ 895 h 922"/>
                <a:gd name="T56" fmla="*/ 110 w 138"/>
                <a:gd name="T57" fmla="*/ 913 h 922"/>
                <a:gd name="T58" fmla="*/ 98 w 138"/>
                <a:gd name="T59" fmla="*/ 921 h 922"/>
                <a:gd name="T60" fmla="*/ 85 w 138"/>
                <a:gd name="T61" fmla="*/ 921 h 922"/>
                <a:gd name="T62" fmla="*/ 70 w 138"/>
                <a:gd name="T63" fmla="*/ 917 h 922"/>
                <a:gd name="T64" fmla="*/ 0 w 138"/>
                <a:gd name="T65" fmla="*/ 46 h 922"/>
                <a:gd name="T66" fmla="*/ 62 w 138"/>
                <a:gd name="T67" fmla="*/ 797 h 922"/>
                <a:gd name="T68" fmla="*/ 73 w 138"/>
                <a:gd name="T69" fmla="*/ 806 h 922"/>
                <a:gd name="T70" fmla="*/ 81 w 138"/>
                <a:gd name="T71" fmla="*/ 806 h 922"/>
                <a:gd name="T72" fmla="*/ 88 w 138"/>
                <a:gd name="T73" fmla="*/ 797 h 922"/>
                <a:gd name="T74" fmla="*/ 94 w 138"/>
                <a:gd name="T75" fmla="*/ 781 h 922"/>
                <a:gd name="T76" fmla="*/ 95 w 138"/>
                <a:gd name="T77" fmla="*/ 765 h 922"/>
                <a:gd name="T78" fmla="*/ 98 w 138"/>
                <a:gd name="T79" fmla="*/ 743 h 922"/>
                <a:gd name="T80" fmla="*/ 101 w 138"/>
                <a:gd name="T81" fmla="*/ 715 h 922"/>
                <a:gd name="T82" fmla="*/ 102 w 138"/>
                <a:gd name="T83" fmla="*/ 681 h 922"/>
                <a:gd name="T84" fmla="*/ 103 w 138"/>
                <a:gd name="T85" fmla="*/ 634 h 922"/>
                <a:gd name="T86" fmla="*/ 104 w 138"/>
                <a:gd name="T87" fmla="*/ 579 h 922"/>
                <a:gd name="T88" fmla="*/ 105 w 138"/>
                <a:gd name="T89" fmla="*/ 516 h 922"/>
                <a:gd name="T90" fmla="*/ 105 w 138"/>
                <a:gd name="T91" fmla="*/ 444 h 922"/>
                <a:gd name="T92" fmla="*/ 105 w 138"/>
                <a:gd name="T93" fmla="*/ 376 h 922"/>
                <a:gd name="T94" fmla="*/ 104 w 138"/>
                <a:gd name="T95" fmla="*/ 317 h 922"/>
                <a:gd name="T96" fmla="*/ 103 w 138"/>
                <a:gd name="T97" fmla="*/ 270 h 922"/>
                <a:gd name="T98" fmla="*/ 101 w 138"/>
                <a:gd name="T99" fmla="*/ 232 h 922"/>
                <a:gd name="T100" fmla="*/ 100 w 138"/>
                <a:gd name="T101" fmla="*/ 202 h 922"/>
                <a:gd name="T102" fmla="*/ 97 w 138"/>
                <a:gd name="T103" fmla="*/ 178 h 922"/>
                <a:gd name="T104" fmla="*/ 95 w 138"/>
                <a:gd name="T105" fmla="*/ 158 h 922"/>
                <a:gd name="T106" fmla="*/ 90 w 138"/>
                <a:gd name="T107" fmla="*/ 140 h 922"/>
                <a:gd name="T108" fmla="*/ 82 w 138"/>
                <a:gd name="T109" fmla="*/ 122 h 922"/>
                <a:gd name="T110" fmla="*/ 74 w 138"/>
                <a:gd name="T111" fmla="*/ 118 h 922"/>
                <a:gd name="T112" fmla="*/ 62 w 138"/>
                <a:gd name="T113" fmla="*/ 126 h 922"/>
                <a:gd name="T114" fmla="*/ 32 w 138"/>
                <a:gd name="T115" fmla="*/ 152 h 9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8"/>
                <a:gd name="T175" fmla="*/ 0 h 922"/>
                <a:gd name="T176" fmla="*/ 138 w 138"/>
                <a:gd name="T177" fmla="*/ 922 h 92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8" h="922">
                  <a:moveTo>
                    <a:pt x="0" y="46"/>
                  </a:moveTo>
                  <a:lnTo>
                    <a:pt x="61" y="10"/>
                  </a:lnTo>
                  <a:lnTo>
                    <a:pt x="65" y="7"/>
                  </a:lnTo>
                  <a:lnTo>
                    <a:pt x="70" y="5"/>
                  </a:lnTo>
                  <a:lnTo>
                    <a:pt x="75" y="4"/>
                  </a:lnTo>
                  <a:lnTo>
                    <a:pt x="79" y="2"/>
                  </a:lnTo>
                  <a:lnTo>
                    <a:pt x="82" y="1"/>
                  </a:lnTo>
                  <a:lnTo>
                    <a:pt x="86" y="0"/>
                  </a:lnTo>
                  <a:lnTo>
                    <a:pt x="88" y="0"/>
                  </a:lnTo>
                  <a:lnTo>
                    <a:pt x="92" y="0"/>
                  </a:lnTo>
                  <a:lnTo>
                    <a:pt x="95" y="0"/>
                  </a:lnTo>
                  <a:lnTo>
                    <a:pt x="98" y="1"/>
                  </a:lnTo>
                  <a:lnTo>
                    <a:pt x="101" y="3"/>
                  </a:lnTo>
                  <a:lnTo>
                    <a:pt x="105" y="4"/>
                  </a:lnTo>
                  <a:lnTo>
                    <a:pt x="108" y="8"/>
                  </a:lnTo>
                  <a:lnTo>
                    <a:pt x="111" y="12"/>
                  </a:lnTo>
                  <a:lnTo>
                    <a:pt x="114" y="16"/>
                  </a:lnTo>
                  <a:lnTo>
                    <a:pt x="116" y="22"/>
                  </a:lnTo>
                  <a:lnTo>
                    <a:pt x="118" y="27"/>
                  </a:lnTo>
                  <a:lnTo>
                    <a:pt x="119" y="32"/>
                  </a:lnTo>
                  <a:lnTo>
                    <a:pt x="120" y="38"/>
                  </a:lnTo>
                  <a:lnTo>
                    <a:pt x="121" y="44"/>
                  </a:lnTo>
                  <a:lnTo>
                    <a:pt x="122" y="50"/>
                  </a:lnTo>
                  <a:lnTo>
                    <a:pt x="123" y="57"/>
                  </a:lnTo>
                  <a:lnTo>
                    <a:pt x="125" y="65"/>
                  </a:lnTo>
                  <a:lnTo>
                    <a:pt x="126" y="73"/>
                  </a:lnTo>
                  <a:lnTo>
                    <a:pt x="127" y="81"/>
                  </a:lnTo>
                  <a:lnTo>
                    <a:pt x="127" y="90"/>
                  </a:lnTo>
                  <a:lnTo>
                    <a:pt x="127" y="99"/>
                  </a:lnTo>
                  <a:lnTo>
                    <a:pt x="128" y="109"/>
                  </a:lnTo>
                  <a:lnTo>
                    <a:pt x="129" y="119"/>
                  </a:lnTo>
                  <a:lnTo>
                    <a:pt x="130" y="130"/>
                  </a:lnTo>
                  <a:lnTo>
                    <a:pt x="131" y="142"/>
                  </a:lnTo>
                  <a:lnTo>
                    <a:pt x="131" y="153"/>
                  </a:lnTo>
                  <a:lnTo>
                    <a:pt x="132" y="161"/>
                  </a:lnTo>
                  <a:lnTo>
                    <a:pt x="132" y="168"/>
                  </a:lnTo>
                  <a:lnTo>
                    <a:pt x="133" y="176"/>
                  </a:lnTo>
                  <a:lnTo>
                    <a:pt x="133" y="183"/>
                  </a:lnTo>
                  <a:lnTo>
                    <a:pt x="134" y="192"/>
                  </a:lnTo>
                  <a:lnTo>
                    <a:pt x="134" y="200"/>
                  </a:lnTo>
                  <a:lnTo>
                    <a:pt x="134" y="208"/>
                  </a:lnTo>
                  <a:lnTo>
                    <a:pt x="134" y="217"/>
                  </a:lnTo>
                  <a:lnTo>
                    <a:pt x="134" y="225"/>
                  </a:lnTo>
                  <a:lnTo>
                    <a:pt x="134" y="234"/>
                  </a:lnTo>
                  <a:lnTo>
                    <a:pt x="134" y="243"/>
                  </a:lnTo>
                  <a:lnTo>
                    <a:pt x="135" y="253"/>
                  </a:lnTo>
                  <a:lnTo>
                    <a:pt x="135" y="262"/>
                  </a:lnTo>
                  <a:lnTo>
                    <a:pt x="135" y="272"/>
                  </a:lnTo>
                  <a:lnTo>
                    <a:pt x="135" y="282"/>
                  </a:lnTo>
                  <a:lnTo>
                    <a:pt x="136" y="291"/>
                  </a:lnTo>
                  <a:lnTo>
                    <a:pt x="136" y="301"/>
                  </a:lnTo>
                  <a:lnTo>
                    <a:pt x="136" y="312"/>
                  </a:lnTo>
                  <a:lnTo>
                    <a:pt x="136" y="323"/>
                  </a:lnTo>
                  <a:lnTo>
                    <a:pt x="136" y="334"/>
                  </a:lnTo>
                  <a:lnTo>
                    <a:pt x="136" y="344"/>
                  </a:lnTo>
                  <a:lnTo>
                    <a:pt x="137" y="355"/>
                  </a:lnTo>
                  <a:lnTo>
                    <a:pt x="137" y="367"/>
                  </a:lnTo>
                  <a:lnTo>
                    <a:pt x="137" y="378"/>
                  </a:lnTo>
                  <a:lnTo>
                    <a:pt x="137" y="389"/>
                  </a:lnTo>
                  <a:lnTo>
                    <a:pt x="137" y="401"/>
                  </a:lnTo>
                  <a:lnTo>
                    <a:pt x="137" y="413"/>
                  </a:lnTo>
                  <a:lnTo>
                    <a:pt x="137" y="425"/>
                  </a:lnTo>
                  <a:lnTo>
                    <a:pt x="137" y="437"/>
                  </a:lnTo>
                  <a:lnTo>
                    <a:pt x="137" y="449"/>
                  </a:lnTo>
                  <a:lnTo>
                    <a:pt x="137" y="462"/>
                  </a:lnTo>
                  <a:lnTo>
                    <a:pt x="137" y="474"/>
                  </a:lnTo>
                  <a:lnTo>
                    <a:pt x="137" y="486"/>
                  </a:lnTo>
                  <a:lnTo>
                    <a:pt x="137" y="497"/>
                  </a:lnTo>
                  <a:lnTo>
                    <a:pt x="137" y="508"/>
                  </a:lnTo>
                  <a:lnTo>
                    <a:pt x="137" y="519"/>
                  </a:lnTo>
                  <a:lnTo>
                    <a:pt x="137" y="529"/>
                  </a:lnTo>
                  <a:lnTo>
                    <a:pt x="137" y="540"/>
                  </a:lnTo>
                  <a:lnTo>
                    <a:pt x="137" y="551"/>
                  </a:lnTo>
                  <a:lnTo>
                    <a:pt x="137" y="560"/>
                  </a:lnTo>
                  <a:lnTo>
                    <a:pt x="137" y="571"/>
                  </a:lnTo>
                  <a:lnTo>
                    <a:pt x="137" y="581"/>
                  </a:lnTo>
                  <a:lnTo>
                    <a:pt x="137" y="591"/>
                  </a:lnTo>
                  <a:lnTo>
                    <a:pt x="136" y="600"/>
                  </a:lnTo>
                  <a:lnTo>
                    <a:pt x="136" y="610"/>
                  </a:lnTo>
                  <a:lnTo>
                    <a:pt x="136" y="620"/>
                  </a:lnTo>
                  <a:lnTo>
                    <a:pt x="136" y="629"/>
                  </a:lnTo>
                  <a:lnTo>
                    <a:pt x="136" y="638"/>
                  </a:lnTo>
                  <a:lnTo>
                    <a:pt x="135" y="647"/>
                  </a:lnTo>
                  <a:lnTo>
                    <a:pt x="135" y="656"/>
                  </a:lnTo>
                  <a:lnTo>
                    <a:pt x="135" y="665"/>
                  </a:lnTo>
                  <a:lnTo>
                    <a:pt x="135" y="673"/>
                  </a:lnTo>
                  <a:lnTo>
                    <a:pt x="135" y="682"/>
                  </a:lnTo>
                  <a:lnTo>
                    <a:pt x="134" y="690"/>
                  </a:lnTo>
                  <a:lnTo>
                    <a:pt x="134" y="698"/>
                  </a:lnTo>
                  <a:lnTo>
                    <a:pt x="134" y="706"/>
                  </a:lnTo>
                  <a:lnTo>
                    <a:pt x="134" y="714"/>
                  </a:lnTo>
                  <a:lnTo>
                    <a:pt x="134" y="722"/>
                  </a:lnTo>
                  <a:lnTo>
                    <a:pt x="134" y="729"/>
                  </a:lnTo>
                  <a:lnTo>
                    <a:pt x="134" y="736"/>
                  </a:lnTo>
                  <a:lnTo>
                    <a:pt x="133" y="743"/>
                  </a:lnTo>
                  <a:lnTo>
                    <a:pt x="133" y="751"/>
                  </a:lnTo>
                  <a:lnTo>
                    <a:pt x="133" y="758"/>
                  </a:lnTo>
                  <a:lnTo>
                    <a:pt x="132" y="765"/>
                  </a:lnTo>
                  <a:lnTo>
                    <a:pt x="131" y="778"/>
                  </a:lnTo>
                  <a:lnTo>
                    <a:pt x="131" y="790"/>
                  </a:lnTo>
                  <a:lnTo>
                    <a:pt x="130" y="803"/>
                  </a:lnTo>
                  <a:lnTo>
                    <a:pt x="129" y="814"/>
                  </a:lnTo>
                  <a:lnTo>
                    <a:pt x="127" y="825"/>
                  </a:lnTo>
                  <a:lnTo>
                    <a:pt x="127" y="835"/>
                  </a:lnTo>
                  <a:lnTo>
                    <a:pt x="126" y="845"/>
                  </a:lnTo>
                  <a:lnTo>
                    <a:pt x="125" y="854"/>
                  </a:lnTo>
                  <a:lnTo>
                    <a:pt x="124" y="862"/>
                  </a:lnTo>
                  <a:lnTo>
                    <a:pt x="122" y="870"/>
                  </a:lnTo>
                  <a:lnTo>
                    <a:pt x="121" y="877"/>
                  </a:lnTo>
                  <a:lnTo>
                    <a:pt x="121" y="883"/>
                  </a:lnTo>
                  <a:lnTo>
                    <a:pt x="119" y="890"/>
                  </a:lnTo>
                  <a:lnTo>
                    <a:pt x="118" y="895"/>
                  </a:lnTo>
                  <a:lnTo>
                    <a:pt x="116" y="900"/>
                  </a:lnTo>
                  <a:lnTo>
                    <a:pt x="115" y="905"/>
                  </a:lnTo>
                  <a:lnTo>
                    <a:pt x="113" y="909"/>
                  </a:lnTo>
                  <a:lnTo>
                    <a:pt x="110" y="913"/>
                  </a:lnTo>
                  <a:lnTo>
                    <a:pt x="108" y="916"/>
                  </a:lnTo>
                  <a:lnTo>
                    <a:pt x="105" y="918"/>
                  </a:lnTo>
                  <a:lnTo>
                    <a:pt x="101" y="920"/>
                  </a:lnTo>
                  <a:lnTo>
                    <a:pt x="98" y="921"/>
                  </a:lnTo>
                  <a:lnTo>
                    <a:pt x="95" y="921"/>
                  </a:lnTo>
                  <a:lnTo>
                    <a:pt x="91" y="921"/>
                  </a:lnTo>
                  <a:lnTo>
                    <a:pt x="88" y="921"/>
                  </a:lnTo>
                  <a:lnTo>
                    <a:pt x="85" y="921"/>
                  </a:lnTo>
                  <a:lnTo>
                    <a:pt x="82" y="921"/>
                  </a:lnTo>
                  <a:lnTo>
                    <a:pt x="78" y="919"/>
                  </a:lnTo>
                  <a:lnTo>
                    <a:pt x="75" y="918"/>
                  </a:lnTo>
                  <a:lnTo>
                    <a:pt x="70" y="917"/>
                  </a:lnTo>
                  <a:lnTo>
                    <a:pt x="67" y="915"/>
                  </a:lnTo>
                  <a:lnTo>
                    <a:pt x="62" y="912"/>
                  </a:lnTo>
                  <a:lnTo>
                    <a:pt x="0" y="876"/>
                  </a:lnTo>
                  <a:lnTo>
                    <a:pt x="0" y="46"/>
                  </a:lnTo>
                  <a:lnTo>
                    <a:pt x="32" y="152"/>
                  </a:lnTo>
                  <a:lnTo>
                    <a:pt x="32" y="769"/>
                  </a:lnTo>
                  <a:lnTo>
                    <a:pt x="58" y="794"/>
                  </a:lnTo>
                  <a:lnTo>
                    <a:pt x="62" y="797"/>
                  </a:lnTo>
                  <a:lnTo>
                    <a:pt x="64" y="800"/>
                  </a:lnTo>
                  <a:lnTo>
                    <a:pt x="68" y="803"/>
                  </a:lnTo>
                  <a:lnTo>
                    <a:pt x="70" y="804"/>
                  </a:lnTo>
                  <a:lnTo>
                    <a:pt x="73" y="806"/>
                  </a:lnTo>
                  <a:lnTo>
                    <a:pt x="75" y="807"/>
                  </a:lnTo>
                  <a:lnTo>
                    <a:pt x="77" y="807"/>
                  </a:lnTo>
                  <a:lnTo>
                    <a:pt x="79" y="807"/>
                  </a:lnTo>
                  <a:lnTo>
                    <a:pt x="81" y="806"/>
                  </a:lnTo>
                  <a:lnTo>
                    <a:pt x="82" y="805"/>
                  </a:lnTo>
                  <a:lnTo>
                    <a:pt x="85" y="804"/>
                  </a:lnTo>
                  <a:lnTo>
                    <a:pt x="87" y="801"/>
                  </a:lnTo>
                  <a:lnTo>
                    <a:pt x="88" y="797"/>
                  </a:lnTo>
                  <a:lnTo>
                    <a:pt x="90" y="794"/>
                  </a:lnTo>
                  <a:lnTo>
                    <a:pt x="91" y="788"/>
                  </a:lnTo>
                  <a:lnTo>
                    <a:pt x="93" y="784"/>
                  </a:lnTo>
                  <a:lnTo>
                    <a:pt x="94" y="781"/>
                  </a:lnTo>
                  <a:lnTo>
                    <a:pt x="94" y="778"/>
                  </a:lnTo>
                  <a:lnTo>
                    <a:pt x="95" y="773"/>
                  </a:lnTo>
                  <a:lnTo>
                    <a:pt x="95" y="769"/>
                  </a:lnTo>
                  <a:lnTo>
                    <a:pt x="95" y="765"/>
                  </a:lnTo>
                  <a:lnTo>
                    <a:pt x="96" y="760"/>
                  </a:lnTo>
                  <a:lnTo>
                    <a:pt x="97" y="754"/>
                  </a:lnTo>
                  <a:lnTo>
                    <a:pt x="97" y="749"/>
                  </a:lnTo>
                  <a:lnTo>
                    <a:pt x="98" y="743"/>
                  </a:lnTo>
                  <a:lnTo>
                    <a:pt x="99" y="736"/>
                  </a:lnTo>
                  <a:lnTo>
                    <a:pt x="100" y="729"/>
                  </a:lnTo>
                  <a:lnTo>
                    <a:pt x="100" y="722"/>
                  </a:lnTo>
                  <a:lnTo>
                    <a:pt x="101" y="715"/>
                  </a:lnTo>
                  <a:lnTo>
                    <a:pt x="101" y="707"/>
                  </a:lnTo>
                  <a:lnTo>
                    <a:pt x="101" y="699"/>
                  </a:lnTo>
                  <a:lnTo>
                    <a:pt x="101" y="691"/>
                  </a:lnTo>
                  <a:lnTo>
                    <a:pt x="102" y="681"/>
                  </a:lnTo>
                  <a:lnTo>
                    <a:pt x="102" y="670"/>
                  </a:lnTo>
                  <a:lnTo>
                    <a:pt x="103" y="658"/>
                  </a:lnTo>
                  <a:lnTo>
                    <a:pt x="103" y="647"/>
                  </a:lnTo>
                  <a:lnTo>
                    <a:pt x="103" y="634"/>
                  </a:lnTo>
                  <a:lnTo>
                    <a:pt x="103" y="621"/>
                  </a:lnTo>
                  <a:lnTo>
                    <a:pt x="104" y="608"/>
                  </a:lnTo>
                  <a:lnTo>
                    <a:pt x="104" y="594"/>
                  </a:lnTo>
                  <a:lnTo>
                    <a:pt x="104" y="579"/>
                  </a:lnTo>
                  <a:lnTo>
                    <a:pt x="105" y="565"/>
                  </a:lnTo>
                  <a:lnTo>
                    <a:pt x="105" y="549"/>
                  </a:lnTo>
                  <a:lnTo>
                    <a:pt x="105" y="533"/>
                  </a:lnTo>
                  <a:lnTo>
                    <a:pt x="105" y="516"/>
                  </a:lnTo>
                  <a:lnTo>
                    <a:pt x="105" y="499"/>
                  </a:lnTo>
                  <a:lnTo>
                    <a:pt x="105" y="481"/>
                  </a:lnTo>
                  <a:lnTo>
                    <a:pt x="105" y="462"/>
                  </a:lnTo>
                  <a:lnTo>
                    <a:pt x="105" y="444"/>
                  </a:lnTo>
                  <a:lnTo>
                    <a:pt x="105" y="426"/>
                  </a:lnTo>
                  <a:lnTo>
                    <a:pt x="105" y="408"/>
                  </a:lnTo>
                  <a:lnTo>
                    <a:pt x="105" y="392"/>
                  </a:lnTo>
                  <a:lnTo>
                    <a:pt x="105" y="376"/>
                  </a:lnTo>
                  <a:lnTo>
                    <a:pt x="105" y="361"/>
                  </a:lnTo>
                  <a:lnTo>
                    <a:pt x="104" y="345"/>
                  </a:lnTo>
                  <a:lnTo>
                    <a:pt x="104" y="332"/>
                  </a:lnTo>
                  <a:lnTo>
                    <a:pt x="104" y="317"/>
                  </a:lnTo>
                  <a:lnTo>
                    <a:pt x="103" y="305"/>
                  </a:lnTo>
                  <a:lnTo>
                    <a:pt x="103" y="292"/>
                  </a:lnTo>
                  <a:lnTo>
                    <a:pt x="103" y="281"/>
                  </a:lnTo>
                  <a:lnTo>
                    <a:pt x="103" y="270"/>
                  </a:lnTo>
                  <a:lnTo>
                    <a:pt x="102" y="259"/>
                  </a:lnTo>
                  <a:lnTo>
                    <a:pt x="102" y="249"/>
                  </a:lnTo>
                  <a:lnTo>
                    <a:pt x="101" y="240"/>
                  </a:lnTo>
                  <a:lnTo>
                    <a:pt x="101" y="232"/>
                  </a:lnTo>
                  <a:lnTo>
                    <a:pt x="101" y="224"/>
                  </a:lnTo>
                  <a:lnTo>
                    <a:pt x="101" y="217"/>
                  </a:lnTo>
                  <a:lnTo>
                    <a:pt x="100" y="209"/>
                  </a:lnTo>
                  <a:lnTo>
                    <a:pt x="100" y="202"/>
                  </a:lnTo>
                  <a:lnTo>
                    <a:pt x="99" y="195"/>
                  </a:lnTo>
                  <a:lnTo>
                    <a:pt x="98" y="189"/>
                  </a:lnTo>
                  <a:lnTo>
                    <a:pt x="97" y="183"/>
                  </a:lnTo>
                  <a:lnTo>
                    <a:pt x="97" y="178"/>
                  </a:lnTo>
                  <a:lnTo>
                    <a:pt x="96" y="172"/>
                  </a:lnTo>
                  <a:lnTo>
                    <a:pt x="95" y="167"/>
                  </a:lnTo>
                  <a:lnTo>
                    <a:pt x="95" y="162"/>
                  </a:lnTo>
                  <a:lnTo>
                    <a:pt x="95" y="158"/>
                  </a:lnTo>
                  <a:lnTo>
                    <a:pt x="94" y="153"/>
                  </a:lnTo>
                  <a:lnTo>
                    <a:pt x="93" y="150"/>
                  </a:lnTo>
                  <a:lnTo>
                    <a:pt x="92" y="146"/>
                  </a:lnTo>
                  <a:lnTo>
                    <a:pt x="90" y="140"/>
                  </a:lnTo>
                  <a:lnTo>
                    <a:pt x="88" y="134"/>
                  </a:lnTo>
                  <a:lnTo>
                    <a:pt x="87" y="129"/>
                  </a:lnTo>
                  <a:lnTo>
                    <a:pt x="85" y="126"/>
                  </a:lnTo>
                  <a:lnTo>
                    <a:pt x="82" y="122"/>
                  </a:lnTo>
                  <a:lnTo>
                    <a:pt x="81" y="120"/>
                  </a:lnTo>
                  <a:lnTo>
                    <a:pt x="79" y="118"/>
                  </a:lnTo>
                  <a:lnTo>
                    <a:pt x="76" y="118"/>
                  </a:lnTo>
                  <a:lnTo>
                    <a:pt x="74" y="118"/>
                  </a:lnTo>
                  <a:lnTo>
                    <a:pt x="72" y="119"/>
                  </a:lnTo>
                  <a:lnTo>
                    <a:pt x="69" y="121"/>
                  </a:lnTo>
                  <a:lnTo>
                    <a:pt x="65" y="123"/>
                  </a:lnTo>
                  <a:lnTo>
                    <a:pt x="62" y="126"/>
                  </a:lnTo>
                  <a:lnTo>
                    <a:pt x="57" y="129"/>
                  </a:lnTo>
                  <a:lnTo>
                    <a:pt x="53" y="134"/>
                  </a:lnTo>
                  <a:lnTo>
                    <a:pt x="48" y="138"/>
                  </a:lnTo>
                  <a:lnTo>
                    <a:pt x="32" y="152"/>
                  </a:lnTo>
                  <a:lnTo>
                    <a:pt x="0" y="46"/>
                  </a:lnTo>
                </a:path>
              </a:pathLst>
            </a:custGeom>
            <a:solidFill>
              <a:srgbClr val="FF0000"/>
            </a:solidFill>
            <a:ln w="12700" cap="rnd">
              <a:noFill/>
              <a:round/>
              <a:headEnd/>
              <a:tailEnd/>
            </a:ln>
          </p:spPr>
          <p:txBody>
            <a:bodyPr/>
            <a:lstStyle/>
            <a:p>
              <a:endParaRPr lang="en-US"/>
            </a:p>
          </p:txBody>
        </p:sp>
        <p:sp>
          <p:nvSpPr>
            <p:cNvPr id="19489" name="Freeform 39"/>
            <p:cNvSpPr>
              <a:spLocks/>
            </p:cNvSpPr>
            <p:nvPr/>
          </p:nvSpPr>
          <p:spPr bwMode="auto">
            <a:xfrm>
              <a:off x="2161" y="1620"/>
              <a:ext cx="144" cy="928"/>
            </a:xfrm>
            <a:custGeom>
              <a:avLst/>
              <a:gdLst>
                <a:gd name="T0" fmla="*/ 68 w 144"/>
                <a:gd name="T1" fmla="*/ 7 h 928"/>
                <a:gd name="T2" fmla="*/ 82 w 144"/>
                <a:gd name="T3" fmla="*/ 2 h 928"/>
                <a:gd name="T4" fmla="*/ 92 w 144"/>
                <a:gd name="T5" fmla="*/ 0 h 928"/>
                <a:gd name="T6" fmla="*/ 102 w 144"/>
                <a:gd name="T7" fmla="*/ 1 h 928"/>
                <a:gd name="T8" fmla="*/ 113 w 144"/>
                <a:gd name="T9" fmla="*/ 8 h 928"/>
                <a:gd name="T10" fmla="*/ 121 w 144"/>
                <a:gd name="T11" fmla="*/ 23 h 928"/>
                <a:gd name="T12" fmla="*/ 125 w 144"/>
                <a:gd name="T13" fmla="*/ 38 h 928"/>
                <a:gd name="T14" fmla="*/ 129 w 144"/>
                <a:gd name="T15" fmla="*/ 58 h 928"/>
                <a:gd name="T16" fmla="*/ 132 w 144"/>
                <a:gd name="T17" fmla="*/ 81 h 928"/>
                <a:gd name="T18" fmla="*/ 134 w 144"/>
                <a:gd name="T19" fmla="*/ 109 h 928"/>
                <a:gd name="T20" fmla="*/ 137 w 144"/>
                <a:gd name="T21" fmla="*/ 143 h 928"/>
                <a:gd name="T22" fmla="*/ 138 w 144"/>
                <a:gd name="T23" fmla="*/ 169 h 928"/>
                <a:gd name="T24" fmla="*/ 139 w 144"/>
                <a:gd name="T25" fmla="*/ 193 h 928"/>
                <a:gd name="T26" fmla="*/ 139 w 144"/>
                <a:gd name="T27" fmla="*/ 218 h 928"/>
                <a:gd name="T28" fmla="*/ 140 w 144"/>
                <a:gd name="T29" fmla="*/ 245 h 928"/>
                <a:gd name="T30" fmla="*/ 141 w 144"/>
                <a:gd name="T31" fmla="*/ 273 h 928"/>
                <a:gd name="T32" fmla="*/ 142 w 144"/>
                <a:gd name="T33" fmla="*/ 303 h 928"/>
                <a:gd name="T34" fmla="*/ 142 w 144"/>
                <a:gd name="T35" fmla="*/ 336 h 928"/>
                <a:gd name="T36" fmla="*/ 143 w 144"/>
                <a:gd name="T37" fmla="*/ 369 h 928"/>
                <a:gd name="T38" fmla="*/ 143 w 144"/>
                <a:gd name="T39" fmla="*/ 403 h 928"/>
                <a:gd name="T40" fmla="*/ 143 w 144"/>
                <a:gd name="T41" fmla="*/ 440 h 928"/>
                <a:gd name="T42" fmla="*/ 143 w 144"/>
                <a:gd name="T43" fmla="*/ 477 h 928"/>
                <a:gd name="T44" fmla="*/ 143 w 144"/>
                <a:gd name="T45" fmla="*/ 511 h 928"/>
                <a:gd name="T46" fmla="*/ 143 w 144"/>
                <a:gd name="T47" fmla="*/ 543 h 928"/>
                <a:gd name="T48" fmla="*/ 143 w 144"/>
                <a:gd name="T49" fmla="*/ 575 h 928"/>
                <a:gd name="T50" fmla="*/ 142 w 144"/>
                <a:gd name="T51" fmla="*/ 604 h 928"/>
                <a:gd name="T52" fmla="*/ 142 w 144"/>
                <a:gd name="T53" fmla="*/ 633 h 928"/>
                <a:gd name="T54" fmla="*/ 141 w 144"/>
                <a:gd name="T55" fmla="*/ 661 h 928"/>
                <a:gd name="T56" fmla="*/ 141 w 144"/>
                <a:gd name="T57" fmla="*/ 686 h 928"/>
                <a:gd name="T58" fmla="*/ 140 w 144"/>
                <a:gd name="T59" fmla="*/ 710 h 928"/>
                <a:gd name="T60" fmla="*/ 139 w 144"/>
                <a:gd name="T61" fmla="*/ 734 h 928"/>
                <a:gd name="T62" fmla="*/ 138 w 144"/>
                <a:gd name="T63" fmla="*/ 756 h 928"/>
                <a:gd name="T64" fmla="*/ 137 w 144"/>
                <a:gd name="T65" fmla="*/ 783 h 928"/>
                <a:gd name="T66" fmla="*/ 135 w 144"/>
                <a:gd name="T67" fmla="*/ 820 h 928"/>
                <a:gd name="T68" fmla="*/ 131 w 144"/>
                <a:gd name="T69" fmla="*/ 850 h 928"/>
                <a:gd name="T70" fmla="*/ 128 w 144"/>
                <a:gd name="T71" fmla="*/ 876 h 928"/>
                <a:gd name="T72" fmla="*/ 124 w 144"/>
                <a:gd name="T73" fmla="*/ 895 h 928"/>
                <a:gd name="T74" fmla="*/ 120 w 144"/>
                <a:gd name="T75" fmla="*/ 911 h 928"/>
                <a:gd name="T76" fmla="*/ 112 w 144"/>
                <a:gd name="T77" fmla="*/ 922 h 928"/>
                <a:gd name="T78" fmla="*/ 102 w 144"/>
                <a:gd name="T79" fmla="*/ 927 h 928"/>
                <a:gd name="T80" fmla="*/ 92 w 144"/>
                <a:gd name="T81" fmla="*/ 927 h 928"/>
                <a:gd name="T82" fmla="*/ 81 w 144"/>
                <a:gd name="T83" fmla="*/ 925 h 928"/>
                <a:gd name="T84" fmla="*/ 70 w 144"/>
                <a:gd name="T85" fmla="*/ 921 h 928"/>
                <a:gd name="T86" fmla="*/ 0 w 144"/>
                <a:gd name="T87" fmla="*/ 46 h 9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4"/>
                <a:gd name="T133" fmla="*/ 0 h 928"/>
                <a:gd name="T134" fmla="*/ 144 w 144"/>
                <a:gd name="T135" fmla="*/ 928 h 92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4" h="928">
                  <a:moveTo>
                    <a:pt x="0" y="46"/>
                  </a:moveTo>
                  <a:lnTo>
                    <a:pt x="63" y="10"/>
                  </a:lnTo>
                  <a:lnTo>
                    <a:pt x="68" y="7"/>
                  </a:lnTo>
                  <a:lnTo>
                    <a:pt x="73" y="5"/>
                  </a:lnTo>
                  <a:lnTo>
                    <a:pt x="78" y="4"/>
                  </a:lnTo>
                  <a:lnTo>
                    <a:pt x="82" y="2"/>
                  </a:lnTo>
                  <a:lnTo>
                    <a:pt x="86" y="1"/>
                  </a:lnTo>
                  <a:lnTo>
                    <a:pt x="90" y="0"/>
                  </a:lnTo>
                  <a:lnTo>
                    <a:pt x="92" y="0"/>
                  </a:lnTo>
                  <a:lnTo>
                    <a:pt x="96" y="0"/>
                  </a:lnTo>
                  <a:lnTo>
                    <a:pt x="100" y="0"/>
                  </a:lnTo>
                  <a:lnTo>
                    <a:pt x="102" y="1"/>
                  </a:lnTo>
                  <a:lnTo>
                    <a:pt x="106" y="3"/>
                  </a:lnTo>
                  <a:lnTo>
                    <a:pt x="110" y="5"/>
                  </a:lnTo>
                  <a:lnTo>
                    <a:pt x="113" y="8"/>
                  </a:lnTo>
                  <a:lnTo>
                    <a:pt x="116" y="12"/>
                  </a:lnTo>
                  <a:lnTo>
                    <a:pt x="119" y="16"/>
                  </a:lnTo>
                  <a:lnTo>
                    <a:pt x="121" y="23"/>
                  </a:lnTo>
                  <a:lnTo>
                    <a:pt x="123" y="27"/>
                  </a:lnTo>
                  <a:lnTo>
                    <a:pt x="124" y="32"/>
                  </a:lnTo>
                  <a:lnTo>
                    <a:pt x="125" y="38"/>
                  </a:lnTo>
                  <a:lnTo>
                    <a:pt x="127" y="44"/>
                  </a:lnTo>
                  <a:lnTo>
                    <a:pt x="128" y="51"/>
                  </a:lnTo>
                  <a:lnTo>
                    <a:pt x="129" y="58"/>
                  </a:lnTo>
                  <a:lnTo>
                    <a:pt x="130" y="65"/>
                  </a:lnTo>
                  <a:lnTo>
                    <a:pt x="131" y="73"/>
                  </a:lnTo>
                  <a:lnTo>
                    <a:pt x="132" y="81"/>
                  </a:lnTo>
                  <a:lnTo>
                    <a:pt x="133" y="90"/>
                  </a:lnTo>
                  <a:lnTo>
                    <a:pt x="133" y="99"/>
                  </a:lnTo>
                  <a:lnTo>
                    <a:pt x="134" y="109"/>
                  </a:lnTo>
                  <a:lnTo>
                    <a:pt x="135" y="120"/>
                  </a:lnTo>
                  <a:lnTo>
                    <a:pt x="136" y="131"/>
                  </a:lnTo>
                  <a:lnTo>
                    <a:pt x="137" y="143"/>
                  </a:lnTo>
                  <a:lnTo>
                    <a:pt x="137" y="154"/>
                  </a:lnTo>
                  <a:lnTo>
                    <a:pt x="138" y="162"/>
                  </a:lnTo>
                  <a:lnTo>
                    <a:pt x="138" y="169"/>
                  </a:lnTo>
                  <a:lnTo>
                    <a:pt x="138" y="177"/>
                  </a:lnTo>
                  <a:lnTo>
                    <a:pt x="138" y="184"/>
                  </a:lnTo>
                  <a:lnTo>
                    <a:pt x="139" y="193"/>
                  </a:lnTo>
                  <a:lnTo>
                    <a:pt x="139" y="201"/>
                  </a:lnTo>
                  <a:lnTo>
                    <a:pt x="139" y="209"/>
                  </a:lnTo>
                  <a:lnTo>
                    <a:pt x="139" y="218"/>
                  </a:lnTo>
                  <a:lnTo>
                    <a:pt x="140" y="227"/>
                  </a:lnTo>
                  <a:lnTo>
                    <a:pt x="140" y="236"/>
                  </a:lnTo>
                  <a:lnTo>
                    <a:pt x="140" y="245"/>
                  </a:lnTo>
                  <a:lnTo>
                    <a:pt x="141" y="255"/>
                  </a:lnTo>
                  <a:lnTo>
                    <a:pt x="141" y="264"/>
                  </a:lnTo>
                  <a:lnTo>
                    <a:pt x="141" y="273"/>
                  </a:lnTo>
                  <a:lnTo>
                    <a:pt x="141" y="283"/>
                  </a:lnTo>
                  <a:lnTo>
                    <a:pt x="142" y="293"/>
                  </a:lnTo>
                  <a:lnTo>
                    <a:pt x="142" y="303"/>
                  </a:lnTo>
                  <a:lnTo>
                    <a:pt x="142" y="314"/>
                  </a:lnTo>
                  <a:lnTo>
                    <a:pt x="142" y="325"/>
                  </a:lnTo>
                  <a:lnTo>
                    <a:pt x="142" y="336"/>
                  </a:lnTo>
                  <a:lnTo>
                    <a:pt x="142" y="347"/>
                  </a:lnTo>
                  <a:lnTo>
                    <a:pt x="143" y="357"/>
                  </a:lnTo>
                  <a:lnTo>
                    <a:pt x="143" y="369"/>
                  </a:lnTo>
                  <a:lnTo>
                    <a:pt x="143" y="380"/>
                  </a:lnTo>
                  <a:lnTo>
                    <a:pt x="143" y="392"/>
                  </a:lnTo>
                  <a:lnTo>
                    <a:pt x="143" y="403"/>
                  </a:lnTo>
                  <a:lnTo>
                    <a:pt x="143" y="416"/>
                  </a:lnTo>
                  <a:lnTo>
                    <a:pt x="143" y="428"/>
                  </a:lnTo>
                  <a:lnTo>
                    <a:pt x="143" y="440"/>
                  </a:lnTo>
                  <a:lnTo>
                    <a:pt x="143" y="452"/>
                  </a:lnTo>
                  <a:lnTo>
                    <a:pt x="143" y="465"/>
                  </a:lnTo>
                  <a:lnTo>
                    <a:pt x="143" y="477"/>
                  </a:lnTo>
                  <a:lnTo>
                    <a:pt x="143" y="489"/>
                  </a:lnTo>
                  <a:lnTo>
                    <a:pt x="143" y="500"/>
                  </a:lnTo>
                  <a:lnTo>
                    <a:pt x="143" y="511"/>
                  </a:lnTo>
                  <a:lnTo>
                    <a:pt x="143" y="523"/>
                  </a:lnTo>
                  <a:lnTo>
                    <a:pt x="143" y="533"/>
                  </a:lnTo>
                  <a:lnTo>
                    <a:pt x="143" y="543"/>
                  </a:lnTo>
                  <a:lnTo>
                    <a:pt x="143" y="554"/>
                  </a:lnTo>
                  <a:lnTo>
                    <a:pt x="143" y="564"/>
                  </a:lnTo>
                  <a:lnTo>
                    <a:pt x="143" y="575"/>
                  </a:lnTo>
                  <a:lnTo>
                    <a:pt x="143" y="585"/>
                  </a:lnTo>
                  <a:lnTo>
                    <a:pt x="143" y="595"/>
                  </a:lnTo>
                  <a:lnTo>
                    <a:pt x="142" y="604"/>
                  </a:lnTo>
                  <a:lnTo>
                    <a:pt x="142" y="614"/>
                  </a:lnTo>
                  <a:lnTo>
                    <a:pt x="142" y="624"/>
                  </a:lnTo>
                  <a:lnTo>
                    <a:pt x="142" y="633"/>
                  </a:lnTo>
                  <a:lnTo>
                    <a:pt x="142" y="642"/>
                  </a:lnTo>
                  <a:lnTo>
                    <a:pt x="141" y="651"/>
                  </a:lnTo>
                  <a:lnTo>
                    <a:pt x="141" y="661"/>
                  </a:lnTo>
                  <a:lnTo>
                    <a:pt x="141" y="669"/>
                  </a:lnTo>
                  <a:lnTo>
                    <a:pt x="141" y="678"/>
                  </a:lnTo>
                  <a:lnTo>
                    <a:pt x="141" y="686"/>
                  </a:lnTo>
                  <a:lnTo>
                    <a:pt x="140" y="694"/>
                  </a:lnTo>
                  <a:lnTo>
                    <a:pt x="140" y="702"/>
                  </a:lnTo>
                  <a:lnTo>
                    <a:pt x="140" y="710"/>
                  </a:lnTo>
                  <a:lnTo>
                    <a:pt x="139" y="718"/>
                  </a:lnTo>
                  <a:lnTo>
                    <a:pt x="139" y="727"/>
                  </a:lnTo>
                  <a:lnTo>
                    <a:pt x="139" y="734"/>
                  </a:lnTo>
                  <a:lnTo>
                    <a:pt x="139" y="741"/>
                  </a:lnTo>
                  <a:lnTo>
                    <a:pt x="138" y="748"/>
                  </a:lnTo>
                  <a:lnTo>
                    <a:pt x="138" y="756"/>
                  </a:lnTo>
                  <a:lnTo>
                    <a:pt x="138" y="763"/>
                  </a:lnTo>
                  <a:lnTo>
                    <a:pt x="138" y="770"/>
                  </a:lnTo>
                  <a:lnTo>
                    <a:pt x="137" y="783"/>
                  </a:lnTo>
                  <a:lnTo>
                    <a:pt x="137" y="795"/>
                  </a:lnTo>
                  <a:lnTo>
                    <a:pt x="136" y="808"/>
                  </a:lnTo>
                  <a:lnTo>
                    <a:pt x="135" y="820"/>
                  </a:lnTo>
                  <a:lnTo>
                    <a:pt x="133" y="830"/>
                  </a:lnTo>
                  <a:lnTo>
                    <a:pt x="133" y="840"/>
                  </a:lnTo>
                  <a:lnTo>
                    <a:pt x="131" y="850"/>
                  </a:lnTo>
                  <a:lnTo>
                    <a:pt x="130" y="859"/>
                  </a:lnTo>
                  <a:lnTo>
                    <a:pt x="129" y="867"/>
                  </a:lnTo>
                  <a:lnTo>
                    <a:pt x="128" y="876"/>
                  </a:lnTo>
                  <a:lnTo>
                    <a:pt x="127" y="883"/>
                  </a:lnTo>
                  <a:lnTo>
                    <a:pt x="126" y="889"/>
                  </a:lnTo>
                  <a:lnTo>
                    <a:pt x="124" y="895"/>
                  </a:lnTo>
                  <a:lnTo>
                    <a:pt x="123" y="901"/>
                  </a:lnTo>
                  <a:lnTo>
                    <a:pt x="121" y="906"/>
                  </a:lnTo>
                  <a:lnTo>
                    <a:pt x="120" y="911"/>
                  </a:lnTo>
                  <a:lnTo>
                    <a:pt x="118" y="915"/>
                  </a:lnTo>
                  <a:lnTo>
                    <a:pt x="115" y="919"/>
                  </a:lnTo>
                  <a:lnTo>
                    <a:pt x="112" y="922"/>
                  </a:lnTo>
                  <a:lnTo>
                    <a:pt x="110" y="924"/>
                  </a:lnTo>
                  <a:lnTo>
                    <a:pt x="106" y="926"/>
                  </a:lnTo>
                  <a:lnTo>
                    <a:pt x="102" y="927"/>
                  </a:lnTo>
                  <a:lnTo>
                    <a:pt x="99" y="927"/>
                  </a:lnTo>
                  <a:lnTo>
                    <a:pt x="95" y="927"/>
                  </a:lnTo>
                  <a:lnTo>
                    <a:pt x="92" y="927"/>
                  </a:lnTo>
                  <a:lnTo>
                    <a:pt x="89" y="927"/>
                  </a:lnTo>
                  <a:lnTo>
                    <a:pt x="86" y="927"/>
                  </a:lnTo>
                  <a:lnTo>
                    <a:pt x="81" y="925"/>
                  </a:lnTo>
                  <a:lnTo>
                    <a:pt x="78" y="924"/>
                  </a:lnTo>
                  <a:lnTo>
                    <a:pt x="73" y="922"/>
                  </a:lnTo>
                  <a:lnTo>
                    <a:pt x="70" y="921"/>
                  </a:lnTo>
                  <a:lnTo>
                    <a:pt x="64" y="918"/>
                  </a:lnTo>
                  <a:lnTo>
                    <a:pt x="0" y="882"/>
                  </a:lnTo>
                  <a:lnTo>
                    <a:pt x="0" y="46"/>
                  </a:lnTo>
                </a:path>
              </a:pathLst>
            </a:custGeom>
            <a:noFill/>
            <a:ln w="12700" cap="rnd">
              <a:solidFill>
                <a:srgbClr val="000000"/>
              </a:solidFill>
              <a:round/>
              <a:headEnd/>
              <a:tailEnd/>
            </a:ln>
          </p:spPr>
          <p:txBody>
            <a:bodyPr/>
            <a:lstStyle/>
            <a:p>
              <a:endParaRPr lang="en-US"/>
            </a:p>
          </p:txBody>
        </p:sp>
        <p:sp>
          <p:nvSpPr>
            <p:cNvPr id="19490" name="Freeform 40"/>
            <p:cNvSpPr>
              <a:spLocks/>
            </p:cNvSpPr>
            <p:nvPr/>
          </p:nvSpPr>
          <p:spPr bwMode="auto">
            <a:xfrm>
              <a:off x="2194" y="1739"/>
              <a:ext cx="77" cy="694"/>
            </a:xfrm>
            <a:custGeom>
              <a:avLst/>
              <a:gdLst>
                <a:gd name="T0" fmla="*/ 0 w 77"/>
                <a:gd name="T1" fmla="*/ 655 h 694"/>
                <a:gd name="T2" fmla="*/ 31 w 77"/>
                <a:gd name="T3" fmla="*/ 683 h 694"/>
                <a:gd name="T4" fmla="*/ 37 w 77"/>
                <a:gd name="T5" fmla="*/ 688 h 694"/>
                <a:gd name="T6" fmla="*/ 43 w 77"/>
                <a:gd name="T7" fmla="*/ 692 h 694"/>
                <a:gd name="T8" fmla="*/ 47 w 77"/>
                <a:gd name="T9" fmla="*/ 693 h 694"/>
                <a:gd name="T10" fmla="*/ 51 w 77"/>
                <a:gd name="T11" fmla="*/ 692 h 694"/>
                <a:gd name="T12" fmla="*/ 55 w 77"/>
                <a:gd name="T13" fmla="*/ 689 h 694"/>
                <a:gd name="T14" fmla="*/ 59 w 77"/>
                <a:gd name="T15" fmla="*/ 683 h 694"/>
                <a:gd name="T16" fmla="*/ 62 w 77"/>
                <a:gd name="T17" fmla="*/ 674 h 694"/>
                <a:gd name="T18" fmla="*/ 64 w 77"/>
                <a:gd name="T19" fmla="*/ 667 h 694"/>
                <a:gd name="T20" fmla="*/ 65 w 77"/>
                <a:gd name="T21" fmla="*/ 659 h 694"/>
                <a:gd name="T22" fmla="*/ 66 w 77"/>
                <a:gd name="T23" fmla="*/ 651 h 694"/>
                <a:gd name="T24" fmla="*/ 68 w 77"/>
                <a:gd name="T25" fmla="*/ 640 h 694"/>
                <a:gd name="T26" fmla="*/ 69 w 77"/>
                <a:gd name="T27" fmla="*/ 628 h 694"/>
                <a:gd name="T28" fmla="*/ 71 w 77"/>
                <a:gd name="T29" fmla="*/ 614 h 694"/>
                <a:gd name="T30" fmla="*/ 71 w 77"/>
                <a:gd name="T31" fmla="*/ 600 h 694"/>
                <a:gd name="T32" fmla="*/ 72 w 77"/>
                <a:gd name="T33" fmla="*/ 584 h 694"/>
                <a:gd name="T34" fmla="*/ 73 w 77"/>
                <a:gd name="T35" fmla="*/ 566 h 694"/>
                <a:gd name="T36" fmla="*/ 74 w 77"/>
                <a:gd name="T37" fmla="*/ 543 h 694"/>
                <a:gd name="T38" fmla="*/ 74 w 77"/>
                <a:gd name="T39" fmla="*/ 519 h 694"/>
                <a:gd name="T40" fmla="*/ 75 w 77"/>
                <a:gd name="T41" fmla="*/ 493 h 694"/>
                <a:gd name="T42" fmla="*/ 75 w 77"/>
                <a:gd name="T43" fmla="*/ 464 h 694"/>
                <a:gd name="T44" fmla="*/ 76 w 77"/>
                <a:gd name="T45" fmla="*/ 433 h 694"/>
                <a:gd name="T46" fmla="*/ 76 w 77"/>
                <a:gd name="T47" fmla="*/ 400 h 694"/>
                <a:gd name="T48" fmla="*/ 76 w 77"/>
                <a:gd name="T49" fmla="*/ 365 h 694"/>
                <a:gd name="T50" fmla="*/ 76 w 77"/>
                <a:gd name="T51" fmla="*/ 328 h 694"/>
                <a:gd name="T52" fmla="*/ 76 w 77"/>
                <a:gd name="T53" fmla="*/ 291 h 694"/>
                <a:gd name="T54" fmla="*/ 76 w 77"/>
                <a:gd name="T55" fmla="*/ 259 h 694"/>
                <a:gd name="T56" fmla="*/ 75 w 77"/>
                <a:gd name="T57" fmla="*/ 228 h 694"/>
                <a:gd name="T58" fmla="*/ 75 w 77"/>
                <a:gd name="T59" fmla="*/ 200 h 694"/>
                <a:gd name="T60" fmla="*/ 74 w 77"/>
                <a:gd name="T61" fmla="*/ 175 h 694"/>
                <a:gd name="T62" fmla="*/ 74 w 77"/>
                <a:gd name="T63" fmla="*/ 152 h 694"/>
                <a:gd name="T64" fmla="*/ 73 w 77"/>
                <a:gd name="T65" fmla="*/ 132 h 694"/>
                <a:gd name="T66" fmla="*/ 72 w 77"/>
                <a:gd name="T67" fmla="*/ 115 h 694"/>
                <a:gd name="T68" fmla="*/ 71 w 77"/>
                <a:gd name="T69" fmla="*/ 99 h 694"/>
                <a:gd name="T70" fmla="*/ 71 w 77"/>
                <a:gd name="T71" fmla="*/ 84 h 694"/>
                <a:gd name="T72" fmla="*/ 69 w 77"/>
                <a:gd name="T73" fmla="*/ 71 h 694"/>
                <a:gd name="T74" fmla="*/ 68 w 77"/>
                <a:gd name="T75" fmla="*/ 60 h 694"/>
                <a:gd name="T76" fmla="*/ 66 w 77"/>
                <a:gd name="T77" fmla="*/ 49 h 694"/>
                <a:gd name="T78" fmla="*/ 65 w 77"/>
                <a:gd name="T79" fmla="*/ 40 h 694"/>
                <a:gd name="T80" fmla="*/ 63 w 77"/>
                <a:gd name="T81" fmla="*/ 32 h 694"/>
                <a:gd name="T82" fmla="*/ 61 w 77"/>
                <a:gd name="T83" fmla="*/ 22 h 694"/>
                <a:gd name="T84" fmla="*/ 57 w 77"/>
                <a:gd name="T85" fmla="*/ 11 h 694"/>
                <a:gd name="T86" fmla="*/ 52 w 77"/>
                <a:gd name="T87" fmla="*/ 4 h 694"/>
                <a:gd name="T88" fmla="*/ 49 w 77"/>
                <a:gd name="T89" fmla="*/ 0 h 694"/>
                <a:gd name="T90" fmla="*/ 43 w 77"/>
                <a:gd name="T91" fmla="*/ 0 h 694"/>
                <a:gd name="T92" fmla="*/ 38 w 77"/>
                <a:gd name="T93" fmla="*/ 3 h 694"/>
                <a:gd name="T94" fmla="*/ 31 w 77"/>
                <a:gd name="T95" fmla="*/ 7 h 694"/>
                <a:gd name="T96" fmla="*/ 22 w 77"/>
                <a:gd name="T97" fmla="*/ 15 h 694"/>
                <a:gd name="T98" fmla="*/ 0 w 77"/>
                <a:gd name="T99" fmla="*/ 34 h 6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7"/>
                <a:gd name="T151" fmla="*/ 0 h 694"/>
                <a:gd name="T152" fmla="*/ 77 w 77"/>
                <a:gd name="T153" fmla="*/ 694 h 69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7" h="694">
                  <a:moveTo>
                    <a:pt x="0" y="34"/>
                  </a:moveTo>
                  <a:lnTo>
                    <a:pt x="0" y="655"/>
                  </a:lnTo>
                  <a:lnTo>
                    <a:pt x="27" y="679"/>
                  </a:lnTo>
                  <a:lnTo>
                    <a:pt x="31" y="683"/>
                  </a:lnTo>
                  <a:lnTo>
                    <a:pt x="33" y="686"/>
                  </a:lnTo>
                  <a:lnTo>
                    <a:pt x="37" y="688"/>
                  </a:lnTo>
                  <a:lnTo>
                    <a:pt x="40" y="690"/>
                  </a:lnTo>
                  <a:lnTo>
                    <a:pt x="43" y="692"/>
                  </a:lnTo>
                  <a:lnTo>
                    <a:pt x="44" y="693"/>
                  </a:lnTo>
                  <a:lnTo>
                    <a:pt x="47" y="693"/>
                  </a:lnTo>
                  <a:lnTo>
                    <a:pt x="49" y="693"/>
                  </a:lnTo>
                  <a:lnTo>
                    <a:pt x="51" y="692"/>
                  </a:lnTo>
                  <a:lnTo>
                    <a:pt x="52" y="691"/>
                  </a:lnTo>
                  <a:lnTo>
                    <a:pt x="55" y="689"/>
                  </a:lnTo>
                  <a:lnTo>
                    <a:pt x="57" y="687"/>
                  </a:lnTo>
                  <a:lnTo>
                    <a:pt x="59" y="683"/>
                  </a:lnTo>
                  <a:lnTo>
                    <a:pt x="61" y="679"/>
                  </a:lnTo>
                  <a:lnTo>
                    <a:pt x="62" y="674"/>
                  </a:lnTo>
                  <a:lnTo>
                    <a:pt x="63" y="670"/>
                  </a:lnTo>
                  <a:lnTo>
                    <a:pt x="64" y="667"/>
                  </a:lnTo>
                  <a:lnTo>
                    <a:pt x="64" y="663"/>
                  </a:lnTo>
                  <a:lnTo>
                    <a:pt x="65" y="659"/>
                  </a:lnTo>
                  <a:lnTo>
                    <a:pt x="66" y="655"/>
                  </a:lnTo>
                  <a:lnTo>
                    <a:pt x="66" y="651"/>
                  </a:lnTo>
                  <a:lnTo>
                    <a:pt x="67" y="645"/>
                  </a:lnTo>
                  <a:lnTo>
                    <a:pt x="68" y="640"/>
                  </a:lnTo>
                  <a:lnTo>
                    <a:pt x="68" y="634"/>
                  </a:lnTo>
                  <a:lnTo>
                    <a:pt x="69" y="628"/>
                  </a:lnTo>
                  <a:lnTo>
                    <a:pt x="70" y="622"/>
                  </a:lnTo>
                  <a:lnTo>
                    <a:pt x="71" y="614"/>
                  </a:lnTo>
                  <a:lnTo>
                    <a:pt x="71" y="607"/>
                  </a:lnTo>
                  <a:lnTo>
                    <a:pt x="71" y="600"/>
                  </a:lnTo>
                  <a:lnTo>
                    <a:pt x="71" y="592"/>
                  </a:lnTo>
                  <a:lnTo>
                    <a:pt x="72" y="584"/>
                  </a:lnTo>
                  <a:lnTo>
                    <a:pt x="72" y="576"/>
                  </a:lnTo>
                  <a:lnTo>
                    <a:pt x="73" y="566"/>
                  </a:lnTo>
                  <a:lnTo>
                    <a:pt x="73" y="555"/>
                  </a:lnTo>
                  <a:lnTo>
                    <a:pt x="74" y="543"/>
                  </a:lnTo>
                  <a:lnTo>
                    <a:pt x="74" y="531"/>
                  </a:lnTo>
                  <a:lnTo>
                    <a:pt x="74" y="519"/>
                  </a:lnTo>
                  <a:lnTo>
                    <a:pt x="74" y="506"/>
                  </a:lnTo>
                  <a:lnTo>
                    <a:pt x="75" y="493"/>
                  </a:lnTo>
                  <a:lnTo>
                    <a:pt x="75" y="478"/>
                  </a:lnTo>
                  <a:lnTo>
                    <a:pt x="75" y="464"/>
                  </a:lnTo>
                  <a:lnTo>
                    <a:pt x="76" y="449"/>
                  </a:lnTo>
                  <a:lnTo>
                    <a:pt x="76" y="433"/>
                  </a:lnTo>
                  <a:lnTo>
                    <a:pt x="76" y="417"/>
                  </a:lnTo>
                  <a:lnTo>
                    <a:pt x="76" y="400"/>
                  </a:lnTo>
                  <a:lnTo>
                    <a:pt x="76" y="383"/>
                  </a:lnTo>
                  <a:lnTo>
                    <a:pt x="76" y="365"/>
                  </a:lnTo>
                  <a:lnTo>
                    <a:pt x="76" y="346"/>
                  </a:lnTo>
                  <a:lnTo>
                    <a:pt x="76" y="328"/>
                  </a:lnTo>
                  <a:lnTo>
                    <a:pt x="76" y="310"/>
                  </a:lnTo>
                  <a:lnTo>
                    <a:pt x="76" y="291"/>
                  </a:lnTo>
                  <a:lnTo>
                    <a:pt x="76" y="275"/>
                  </a:lnTo>
                  <a:lnTo>
                    <a:pt x="76" y="259"/>
                  </a:lnTo>
                  <a:lnTo>
                    <a:pt x="76" y="244"/>
                  </a:lnTo>
                  <a:lnTo>
                    <a:pt x="75" y="228"/>
                  </a:lnTo>
                  <a:lnTo>
                    <a:pt x="75" y="215"/>
                  </a:lnTo>
                  <a:lnTo>
                    <a:pt x="75" y="200"/>
                  </a:lnTo>
                  <a:lnTo>
                    <a:pt x="74" y="188"/>
                  </a:lnTo>
                  <a:lnTo>
                    <a:pt x="74" y="175"/>
                  </a:lnTo>
                  <a:lnTo>
                    <a:pt x="74" y="163"/>
                  </a:lnTo>
                  <a:lnTo>
                    <a:pt x="74" y="152"/>
                  </a:lnTo>
                  <a:lnTo>
                    <a:pt x="73" y="142"/>
                  </a:lnTo>
                  <a:lnTo>
                    <a:pt x="73" y="132"/>
                  </a:lnTo>
                  <a:lnTo>
                    <a:pt x="72" y="123"/>
                  </a:lnTo>
                  <a:lnTo>
                    <a:pt x="72" y="115"/>
                  </a:lnTo>
                  <a:lnTo>
                    <a:pt x="71" y="106"/>
                  </a:lnTo>
                  <a:lnTo>
                    <a:pt x="71" y="99"/>
                  </a:lnTo>
                  <a:lnTo>
                    <a:pt x="71" y="91"/>
                  </a:lnTo>
                  <a:lnTo>
                    <a:pt x="71" y="84"/>
                  </a:lnTo>
                  <a:lnTo>
                    <a:pt x="70" y="78"/>
                  </a:lnTo>
                  <a:lnTo>
                    <a:pt x="69" y="71"/>
                  </a:lnTo>
                  <a:lnTo>
                    <a:pt x="68" y="65"/>
                  </a:lnTo>
                  <a:lnTo>
                    <a:pt x="68" y="60"/>
                  </a:lnTo>
                  <a:lnTo>
                    <a:pt x="67" y="54"/>
                  </a:lnTo>
                  <a:lnTo>
                    <a:pt x="66" y="49"/>
                  </a:lnTo>
                  <a:lnTo>
                    <a:pt x="65" y="44"/>
                  </a:lnTo>
                  <a:lnTo>
                    <a:pt x="65" y="40"/>
                  </a:lnTo>
                  <a:lnTo>
                    <a:pt x="64" y="35"/>
                  </a:lnTo>
                  <a:lnTo>
                    <a:pt x="63" y="32"/>
                  </a:lnTo>
                  <a:lnTo>
                    <a:pt x="62" y="28"/>
                  </a:lnTo>
                  <a:lnTo>
                    <a:pt x="61" y="22"/>
                  </a:lnTo>
                  <a:lnTo>
                    <a:pt x="59" y="15"/>
                  </a:lnTo>
                  <a:lnTo>
                    <a:pt x="57" y="11"/>
                  </a:lnTo>
                  <a:lnTo>
                    <a:pt x="55" y="7"/>
                  </a:lnTo>
                  <a:lnTo>
                    <a:pt x="52" y="4"/>
                  </a:lnTo>
                  <a:lnTo>
                    <a:pt x="51" y="2"/>
                  </a:lnTo>
                  <a:lnTo>
                    <a:pt x="49" y="0"/>
                  </a:lnTo>
                  <a:lnTo>
                    <a:pt x="46" y="0"/>
                  </a:lnTo>
                  <a:lnTo>
                    <a:pt x="43" y="0"/>
                  </a:lnTo>
                  <a:lnTo>
                    <a:pt x="42" y="1"/>
                  </a:lnTo>
                  <a:lnTo>
                    <a:pt x="38" y="3"/>
                  </a:lnTo>
                  <a:lnTo>
                    <a:pt x="34" y="5"/>
                  </a:lnTo>
                  <a:lnTo>
                    <a:pt x="31" y="7"/>
                  </a:lnTo>
                  <a:lnTo>
                    <a:pt x="26" y="11"/>
                  </a:lnTo>
                  <a:lnTo>
                    <a:pt x="22" y="15"/>
                  </a:lnTo>
                  <a:lnTo>
                    <a:pt x="16" y="20"/>
                  </a:lnTo>
                  <a:lnTo>
                    <a:pt x="0" y="34"/>
                  </a:lnTo>
                </a:path>
              </a:pathLst>
            </a:custGeom>
            <a:noFill/>
            <a:ln w="12700" cap="rnd">
              <a:solidFill>
                <a:srgbClr val="000000"/>
              </a:solidFill>
              <a:round/>
              <a:headEnd/>
              <a:tailEnd/>
            </a:ln>
          </p:spPr>
          <p:txBody>
            <a:bodyPr/>
            <a:lstStyle/>
            <a:p>
              <a:endParaRPr lang="en-US"/>
            </a:p>
          </p:txBody>
        </p:sp>
        <p:sp>
          <p:nvSpPr>
            <p:cNvPr id="19491" name="Freeform 41"/>
            <p:cNvSpPr>
              <a:spLocks/>
            </p:cNvSpPr>
            <p:nvPr/>
          </p:nvSpPr>
          <p:spPr bwMode="auto">
            <a:xfrm>
              <a:off x="2357" y="1406"/>
              <a:ext cx="246" cy="1328"/>
            </a:xfrm>
            <a:custGeom>
              <a:avLst/>
              <a:gdLst>
                <a:gd name="T0" fmla="*/ 0 w 246"/>
                <a:gd name="T1" fmla="*/ 1193 h 1328"/>
                <a:gd name="T2" fmla="*/ 0 w 246"/>
                <a:gd name="T3" fmla="*/ 130 h 1328"/>
                <a:gd name="T4" fmla="*/ 238 w 246"/>
                <a:gd name="T5" fmla="*/ 0 h 1328"/>
                <a:gd name="T6" fmla="*/ 238 w 246"/>
                <a:gd name="T7" fmla="*/ 111 h 1328"/>
                <a:gd name="T8" fmla="*/ 63 w 246"/>
                <a:gd name="T9" fmla="*/ 256 h 1328"/>
                <a:gd name="T10" fmla="*/ 63 w 246"/>
                <a:gd name="T11" fmla="*/ 520 h 1328"/>
                <a:gd name="T12" fmla="*/ 227 w 246"/>
                <a:gd name="T13" fmla="*/ 457 h 1328"/>
                <a:gd name="T14" fmla="*/ 227 w 246"/>
                <a:gd name="T15" fmla="*/ 787 h 1328"/>
                <a:gd name="T16" fmla="*/ 63 w 246"/>
                <a:gd name="T17" fmla="*/ 749 h 1328"/>
                <a:gd name="T18" fmla="*/ 63 w 246"/>
                <a:gd name="T19" fmla="*/ 1067 h 1328"/>
                <a:gd name="T20" fmla="*/ 245 w 246"/>
                <a:gd name="T21" fmla="*/ 1219 h 1328"/>
                <a:gd name="T22" fmla="*/ 245 w 246"/>
                <a:gd name="T23" fmla="*/ 1327 h 1328"/>
                <a:gd name="T24" fmla="*/ 0 w 246"/>
                <a:gd name="T25" fmla="*/ 1193 h 13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6"/>
                <a:gd name="T40" fmla="*/ 0 h 1328"/>
                <a:gd name="T41" fmla="*/ 246 w 246"/>
                <a:gd name="T42" fmla="*/ 1328 h 13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6" h="1328">
                  <a:moveTo>
                    <a:pt x="0" y="1193"/>
                  </a:moveTo>
                  <a:lnTo>
                    <a:pt x="0" y="130"/>
                  </a:lnTo>
                  <a:lnTo>
                    <a:pt x="238" y="0"/>
                  </a:lnTo>
                  <a:lnTo>
                    <a:pt x="238" y="111"/>
                  </a:lnTo>
                  <a:lnTo>
                    <a:pt x="63" y="256"/>
                  </a:lnTo>
                  <a:lnTo>
                    <a:pt x="63" y="520"/>
                  </a:lnTo>
                  <a:lnTo>
                    <a:pt x="227" y="457"/>
                  </a:lnTo>
                  <a:lnTo>
                    <a:pt x="227" y="787"/>
                  </a:lnTo>
                  <a:lnTo>
                    <a:pt x="63" y="749"/>
                  </a:lnTo>
                  <a:lnTo>
                    <a:pt x="63" y="1067"/>
                  </a:lnTo>
                  <a:lnTo>
                    <a:pt x="245" y="1219"/>
                  </a:lnTo>
                  <a:lnTo>
                    <a:pt x="245" y="1327"/>
                  </a:lnTo>
                  <a:lnTo>
                    <a:pt x="0" y="1193"/>
                  </a:lnTo>
                </a:path>
              </a:pathLst>
            </a:custGeom>
            <a:solidFill>
              <a:srgbClr val="FF0000"/>
            </a:solidFill>
            <a:ln w="12700" cap="rnd">
              <a:noFill/>
              <a:round/>
              <a:headEnd/>
              <a:tailEnd/>
            </a:ln>
          </p:spPr>
          <p:txBody>
            <a:bodyPr/>
            <a:lstStyle/>
            <a:p>
              <a:endParaRPr lang="en-US"/>
            </a:p>
          </p:txBody>
        </p:sp>
        <p:sp>
          <p:nvSpPr>
            <p:cNvPr id="19492" name="Freeform 42"/>
            <p:cNvSpPr>
              <a:spLocks/>
            </p:cNvSpPr>
            <p:nvPr/>
          </p:nvSpPr>
          <p:spPr bwMode="auto">
            <a:xfrm>
              <a:off x="2357" y="1406"/>
              <a:ext cx="251" cy="1333"/>
            </a:xfrm>
            <a:custGeom>
              <a:avLst/>
              <a:gdLst>
                <a:gd name="T0" fmla="*/ 0 w 251"/>
                <a:gd name="T1" fmla="*/ 1198 h 1333"/>
                <a:gd name="T2" fmla="*/ 0 w 251"/>
                <a:gd name="T3" fmla="*/ 131 h 1333"/>
                <a:gd name="T4" fmla="*/ 243 w 251"/>
                <a:gd name="T5" fmla="*/ 0 h 1333"/>
                <a:gd name="T6" fmla="*/ 243 w 251"/>
                <a:gd name="T7" fmla="*/ 112 h 1333"/>
                <a:gd name="T8" fmla="*/ 64 w 251"/>
                <a:gd name="T9" fmla="*/ 257 h 1333"/>
                <a:gd name="T10" fmla="*/ 64 w 251"/>
                <a:gd name="T11" fmla="*/ 522 h 1333"/>
                <a:gd name="T12" fmla="*/ 232 w 251"/>
                <a:gd name="T13" fmla="*/ 458 h 1333"/>
                <a:gd name="T14" fmla="*/ 232 w 251"/>
                <a:gd name="T15" fmla="*/ 790 h 1333"/>
                <a:gd name="T16" fmla="*/ 64 w 251"/>
                <a:gd name="T17" fmla="*/ 752 h 1333"/>
                <a:gd name="T18" fmla="*/ 64 w 251"/>
                <a:gd name="T19" fmla="*/ 1071 h 1333"/>
                <a:gd name="T20" fmla="*/ 250 w 251"/>
                <a:gd name="T21" fmla="*/ 1224 h 1333"/>
                <a:gd name="T22" fmla="*/ 250 w 251"/>
                <a:gd name="T23" fmla="*/ 1332 h 1333"/>
                <a:gd name="T24" fmla="*/ 0 w 251"/>
                <a:gd name="T25" fmla="*/ 1198 h 13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1"/>
                <a:gd name="T40" fmla="*/ 0 h 1333"/>
                <a:gd name="T41" fmla="*/ 251 w 251"/>
                <a:gd name="T42" fmla="*/ 1333 h 13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1" h="1333">
                  <a:moveTo>
                    <a:pt x="0" y="1198"/>
                  </a:moveTo>
                  <a:lnTo>
                    <a:pt x="0" y="131"/>
                  </a:lnTo>
                  <a:lnTo>
                    <a:pt x="243" y="0"/>
                  </a:lnTo>
                  <a:lnTo>
                    <a:pt x="243" y="112"/>
                  </a:lnTo>
                  <a:lnTo>
                    <a:pt x="64" y="257"/>
                  </a:lnTo>
                  <a:lnTo>
                    <a:pt x="64" y="522"/>
                  </a:lnTo>
                  <a:lnTo>
                    <a:pt x="232" y="458"/>
                  </a:lnTo>
                  <a:lnTo>
                    <a:pt x="232" y="790"/>
                  </a:lnTo>
                  <a:lnTo>
                    <a:pt x="64" y="752"/>
                  </a:lnTo>
                  <a:lnTo>
                    <a:pt x="64" y="1071"/>
                  </a:lnTo>
                  <a:lnTo>
                    <a:pt x="250" y="1224"/>
                  </a:lnTo>
                  <a:lnTo>
                    <a:pt x="250" y="1332"/>
                  </a:lnTo>
                  <a:lnTo>
                    <a:pt x="0" y="1198"/>
                  </a:lnTo>
                </a:path>
              </a:pathLst>
            </a:custGeom>
            <a:noFill/>
            <a:ln w="12700" cap="rnd">
              <a:solidFill>
                <a:srgbClr val="000000"/>
              </a:solidFill>
              <a:round/>
              <a:headEnd/>
              <a:tailEnd/>
            </a:ln>
          </p:spPr>
          <p:txBody>
            <a:bodyPr/>
            <a:lstStyle/>
            <a:p>
              <a:endParaRPr lang="en-US"/>
            </a:p>
          </p:txBody>
        </p:sp>
        <p:sp>
          <p:nvSpPr>
            <p:cNvPr id="19493" name="Freeform 43"/>
            <p:cNvSpPr>
              <a:spLocks/>
            </p:cNvSpPr>
            <p:nvPr/>
          </p:nvSpPr>
          <p:spPr bwMode="auto">
            <a:xfrm>
              <a:off x="2900" y="1410"/>
              <a:ext cx="250" cy="1300"/>
            </a:xfrm>
            <a:custGeom>
              <a:avLst/>
              <a:gdLst>
                <a:gd name="T0" fmla="*/ 128 w 250"/>
                <a:gd name="T1" fmla="*/ 70 h 1300"/>
                <a:gd name="T2" fmla="*/ 156 w 250"/>
                <a:gd name="T3" fmla="*/ 93 h 1300"/>
                <a:gd name="T4" fmla="*/ 174 w 250"/>
                <a:gd name="T5" fmla="*/ 117 h 1300"/>
                <a:gd name="T6" fmla="*/ 185 w 250"/>
                <a:gd name="T7" fmla="*/ 141 h 1300"/>
                <a:gd name="T8" fmla="*/ 197 w 250"/>
                <a:gd name="T9" fmla="*/ 170 h 1300"/>
                <a:gd name="T10" fmla="*/ 207 w 250"/>
                <a:gd name="T11" fmla="*/ 204 h 1300"/>
                <a:gd name="T12" fmla="*/ 216 w 250"/>
                <a:gd name="T13" fmla="*/ 243 h 1300"/>
                <a:gd name="T14" fmla="*/ 224 w 250"/>
                <a:gd name="T15" fmla="*/ 287 h 1300"/>
                <a:gd name="T16" fmla="*/ 231 w 250"/>
                <a:gd name="T17" fmla="*/ 334 h 1300"/>
                <a:gd name="T18" fmla="*/ 237 w 250"/>
                <a:gd name="T19" fmla="*/ 385 h 1300"/>
                <a:gd name="T20" fmla="*/ 242 w 250"/>
                <a:gd name="T21" fmla="*/ 438 h 1300"/>
                <a:gd name="T22" fmla="*/ 245 w 250"/>
                <a:gd name="T23" fmla="*/ 494 h 1300"/>
                <a:gd name="T24" fmla="*/ 248 w 250"/>
                <a:gd name="T25" fmla="*/ 557 h 1300"/>
                <a:gd name="T26" fmla="*/ 249 w 250"/>
                <a:gd name="T27" fmla="*/ 624 h 1300"/>
                <a:gd name="T28" fmla="*/ 249 w 250"/>
                <a:gd name="T29" fmla="*/ 690 h 1300"/>
                <a:gd name="T30" fmla="*/ 248 w 250"/>
                <a:gd name="T31" fmla="*/ 751 h 1300"/>
                <a:gd name="T32" fmla="*/ 245 w 250"/>
                <a:gd name="T33" fmla="*/ 807 h 1300"/>
                <a:gd name="T34" fmla="*/ 242 w 250"/>
                <a:gd name="T35" fmla="*/ 859 h 1300"/>
                <a:gd name="T36" fmla="*/ 237 w 250"/>
                <a:gd name="T37" fmla="*/ 914 h 1300"/>
                <a:gd name="T38" fmla="*/ 230 w 250"/>
                <a:gd name="T39" fmla="*/ 969 h 1300"/>
                <a:gd name="T40" fmla="*/ 222 w 250"/>
                <a:gd name="T41" fmla="*/ 1021 h 1300"/>
                <a:gd name="T42" fmla="*/ 214 w 250"/>
                <a:gd name="T43" fmla="*/ 1068 h 1300"/>
                <a:gd name="T44" fmla="*/ 205 w 250"/>
                <a:gd name="T45" fmla="*/ 1105 h 1300"/>
                <a:gd name="T46" fmla="*/ 196 w 250"/>
                <a:gd name="T47" fmla="*/ 1133 h 1300"/>
                <a:gd name="T48" fmla="*/ 185 w 250"/>
                <a:gd name="T49" fmla="*/ 1158 h 1300"/>
                <a:gd name="T50" fmla="*/ 173 w 250"/>
                <a:gd name="T51" fmla="*/ 1181 h 1300"/>
                <a:gd name="T52" fmla="*/ 156 w 250"/>
                <a:gd name="T53" fmla="*/ 1205 h 1300"/>
                <a:gd name="T54" fmla="*/ 128 w 250"/>
                <a:gd name="T55" fmla="*/ 1228 h 1300"/>
                <a:gd name="T56" fmla="*/ 0 w 250"/>
                <a:gd name="T57" fmla="*/ 0 h 1300"/>
                <a:gd name="T58" fmla="*/ 113 w 250"/>
                <a:gd name="T59" fmla="*/ 1089 h 1300"/>
                <a:gd name="T60" fmla="*/ 133 w 250"/>
                <a:gd name="T61" fmla="*/ 1068 h 1300"/>
                <a:gd name="T62" fmla="*/ 145 w 250"/>
                <a:gd name="T63" fmla="*/ 1051 h 1300"/>
                <a:gd name="T64" fmla="*/ 152 w 250"/>
                <a:gd name="T65" fmla="*/ 1037 h 1300"/>
                <a:gd name="T66" fmla="*/ 160 w 250"/>
                <a:gd name="T67" fmla="*/ 1021 h 1300"/>
                <a:gd name="T68" fmla="*/ 165 w 250"/>
                <a:gd name="T69" fmla="*/ 1003 h 1300"/>
                <a:gd name="T70" fmla="*/ 170 w 250"/>
                <a:gd name="T71" fmla="*/ 983 h 1300"/>
                <a:gd name="T72" fmla="*/ 175 w 250"/>
                <a:gd name="T73" fmla="*/ 960 h 1300"/>
                <a:gd name="T74" fmla="*/ 179 w 250"/>
                <a:gd name="T75" fmla="*/ 931 h 1300"/>
                <a:gd name="T76" fmla="*/ 183 w 250"/>
                <a:gd name="T77" fmla="*/ 897 h 1300"/>
                <a:gd name="T78" fmla="*/ 186 w 250"/>
                <a:gd name="T79" fmla="*/ 859 h 1300"/>
                <a:gd name="T80" fmla="*/ 188 w 250"/>
                <a:gd name="T81" fmla="*/ 813 h 1300"/>
                <a:gd name="T82" fmla="*/ 190 w 250"/>
                <a:gd name="T83" fmla="*/ 761 h 1300"/>
                <a:gd name="T84" fmla="*/ 191 w 250"/>
                <a:gd name="T85" fmla="*/ 700 h 1300"/>
                <a:gd name="T86" fmla="*/ 191 w 250"/>
                <a:gd name="T87" fmla="*/ 634 h 1300"/>
                <a:gd name="T88" fmla="*/ 191 w 250"/>
                <a:gd name="T89" fmla="*/ 571 h 1300"/>
                <a:gd name="T90" fmla="*/ 190 w 250"/>
                <a:gd name="T91" fmla="*/ 517 h 1300"/>
                <a:gd name="T92" fmla="*/ 187 w 250"/>
                <a:gd name="T93" fmla="*/ 469 h 1300"/>
                <a:gd name="T94" fmla="*/ 184 w 250"/>
                <a:gd name="T95" fmla="*/ 430 h 1300"/>
                <a:gd name="T96" fmla="*/ 181 w 250"/>
                <a:gd name="T97" fmla="*/ 395 h 1300"/>
                <a:gd name="T98" fmla="*/ 176 w 250"/>
                <a:gd name="T99" fmla="*/ 363 h 1300"/>
                <a:gd name="T100" fmla="*/ 171 w 250"/>
                <a:gd name="T101" fmla="*/ 335 h 1300"/>
                <a:gd name="T102" fmla="*/ 166 w 250"/>
                <a:gd name="T103" fmla="*/ 311 h 1300"/>
                <a:gd name="T104" fmla="*/ 160 w 250"/>
                <a:gd name="T105" fmla="*/ 289 h 1300"/>
                <a:gd name="T106" fmla="*/ 152 w 250"/>
                <a:gd name="T107" fmla="*/ 270 h 1300"/>
                <a:gd name="T108" fmla="*/ 144 w 250"/>
                <a:gd name="T109" fmla="*/ 254 h 1300"/>
                <a:gd name="T110" fmla="*/ 135 w 250"/>
                <a:gd name="T111" fmla="*/ 237 h 1300"/>
                <a:gd name="T112" fmla="*/ 113 w 250"/>
                <a:gd name="T113" fmla="*/ 213 h 1300"/>
                <a:gd name="T114" fmla="*/ 58 w 250"/>
                <a:gd name="T115" fmla="*/ 169 h 13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50"/>
                <a:gd name="T175" fmla="*/ 0 h 1300"/>
                <a:gd name="T176" fmla="*/ 250 w 250"/>
                <a:gd name="T177" fmla="*/ 1300 h 13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50" h="1300">
                  <a:moveTo>
                    <a:pt x="0" y="0"/>
                  </a:moveTo>
                  <a:lnTo>
                    <a:pt x="110" y="59"/>
                  </a:lnTo>
                  <a:lnTo>
                    <a:pt x="119" y="65"/>
                  </a:lnTo>
                  <a:lnTo>
                    <a:pt x="128" y="70"/>
                  </a:lnTo>
                  <a:lnTo>
                    <a:pt x="136" y="76"/>
                  </a:lnTo>
                  <a:lnTo>
                    <a:pt x="144" y="81"/>
                  </a:lnTo>
                  <a:lnTo>
                    <a:pt x="150" y="87"/>
                  </a:lnTo>
                  <a:lnTo>
                    <a:pt x="156" y="93"/>
                  </a:lnTo>
                  <a:lnTo>
                    <a:pt x="162" y="100"/>
                  </a:lnTo>
                  <a:lnTo>
                    <a:pt x="167" y="107"/>
                  </a:lnTo>
                  <a:lnTo>
                    <a:pt x="170" y="111"/>
                  </a:lnTo>
                  <a:lnTo>
                    <a:pt x="174" y="117"/>
                  </a:lnTo>
                  <a:lnTo>
                    <a:pt x="176" y="122"/>
                  </a:lnTo>
                  <a:lnTo>
                    <a:pt x="180" y="129"/>
                  </a:lnTo>
                  <a:lnTo>
                    <a:pt x="183" y="135"/>
                  </a:lnTo>
                  <a:lnTo>
                    <a:pt x="185" y="141"/>
                  </a:lnTo>
                  <a:lnTo>
                    <a:pt x="189" y="148"/>
                  </a:lnTo>
                  <a:lnTo>
                    <a:pt x="191" y="155"/>
                  </a:lnTo>
                  <a:lnTo>
                    <a:pt x="194" y="163"/>
                  </a:lnTo>
                  <a:lnTo>
                    <a:pt x="197" y="170"/>
                  </a:lnTo>
                  <a:lnTo>
                    <a:pt x="199" y="178"/>
                  </a:lnTo>
                  <a:lnTo>
                    <a:pt x="202" y="186"/>
                  </a:lnTo>
                  <a:lnTo>
                    <a:pt x="205" y="195"/>
                  </a:lnTo>
                  <a:lnTo>
                    <a:pt x="207" y="204"/>
                  </a:lnTo>
                  <a:lnTo>
                    <a:pt x="209" y="213"/>
                  </a:lnTo>
                  <a:lnTo>
                    <a:pt x="212" y="222"/>
                  </a:lnTo>
                  <a:lnTo>
                    <a:pt x="214" y="232"/>
                  </a:lnTo>
                  <a:lnTo>
                    <a:pt x="216" y="243"/>
                  </a:lnTo>
                  <a:lnTo>
                    <a:pt x="218" y="254"/>
                  </a:lnTo>
                  <a:lnTo>
                    <a:pt x="221" y="264"/>
                  </a:lnTo>
                  <a:lnTo>
                    <a:pt x="222" y="275"/>
                  </a:lnTo>
                  <a:lnTo>
                    <a:pt x="224" y="287"/>
                  </a:lnTo>
                  <a:lnTo>
                    <a:pt x="226" y="298"/>
                  </a:lnTo>
                  <a:lnTo>
                    <a:pt x="228" y="310"/>
                  </a:lnTo>
                  <a:lnTo>
                    <a:pt x="230" y="322"/>
                  </a:lnTo>
                  <a:lnTo>
                    <a:pt x="231" y="334"/>
                  </a:lnTo>
                  <a:lnTo>
                    <a:pt x="233" y="346"/>
                  </a:lnTo>
                  <a:lnTo>
                    <a:pt x="235" y="359"/>
                  </a:lnTo>
                  <a:lnTo>
                    <a:pt x="236" y="372"/>
                  </a:lnTo>
                  <a:lnTo>
                    <a:pt x="237" y="385"/>
                  </a:lnTo>
                  <a:lnTo>
                    <a:pt x="238" y="397"/>
                  </a:lnTo>
                  <a:lnTo>
                    <a:pt x="239" y="411"/>
                  </a:lnTo>
                  <a:lnTo>
                    <a:pt x="241" y="424"/>
                  </a:lnTo>
                  <a:lnTo>
                    <a:pt x="242" y="438"/>
                  </a:lnTo>
                  <a:lnTo>
                    <a:pt x="243" y="451"/>
                  </a:lnTo>
                  <a:lnTo>
                    <a:pt x="244" y="466"/>
                  </a:lnTo>
                  <a:lnTo>
                    <a:pt x="245" y="480"/>
                  </a:lnTo>
                  <a:lnTo>
                    <a:pt x="245" y="494"/>
                  </a:lnTo>
                  <a:lnTo>
                    <a:pt x="246" y="510"/>
                  </a:lnTo>
                  <a:lnTo>
                    <a:pt x="247" y="526"/>
                  </a:lnTo>
                  <a:lnTo>
                    <a:pt x="247" y="541"/>
                  </a:lnTo>
                  <a:lnTo>
                    <a:pt x="248" y="557"/>
                  </a:lnTo>
                  <a:lnTo>
                    <a:pt x="248" y="574"/>
                  </a:lnTo>
                  <a:lnTo>
                    <a:pt x="248" y="590"/>
                  </a:lnTo>
                  <a:lnTo>
                    <a:pt x="249" y="607"/>
                  </a:lnTo>
                  <a:lnTo>
                    <a:pt x="249" y="624"/>
                  </a:lnTo>
                  <a:lnTo>
                    <a:pt x="249" y="642"/>
                  </a:lnTo>
                  <a:lnTo>
                    <a:pt x="249" y="659"/>
                  </a:lnTo>
                  <a:lnTo>
                    <a:pt x="249" y="675"/>
                  </a:lnTo>
                  <a:lnTo>
                    <a:pt x="249" y="690"/>
                  </a:lnTo>
                  <a:lnTo>
                    <a:pt x="249" y="706"/>
                  </a:lnTo>
                  <a:lnTo>
                    <a:pt x="249" y="721"/>
                  </a:lnTo>
                  <a:lnTo>
                    <a:pt x="248" y="735"/>
                  </a:lnTo>
                  <a:lnTo>
                    <a:pt x="248" y="751"/>
                  </a:lnTo>
                  <a:lnTo>
                    <a:pt x="247" y="765"/>
                  </a:lnTo>
                  <a:lnTo>
                    <a:pt x="247" y="779"/>
                  </a:lnTo>
                  <a:lnTo>
                    <a:pt x="246" y="793"/>
                  </a:lnTo>
                  <a:lnTo>
                    <a:pt x="245" y="807"/>
                  </a:lnTo>
                  <a:lnTo>
                    <a:pt x="245" y="820"/>
                  </a:lnTo>
                  <a:lnTo>
                    <a:pt x="245" y="833"/>
                  </a:lnTo>
                  <a:lnTo>
                    <a:pt x="244" y="847"/>
                  </a:lnTo>
                  <a:lnTo>
                    <a:pt x="242" y="859"/>
                  </a:lnTo>
                  <a:lnTo>
                    <a:pt x="242" y="872"/>
                  </a:lnTo>
                  <a:lnTo>
                    <a:pt x="240" y="885"/>
                  </a:lnTo>
                  <a:lnTo>
                    <a:pt x="239" y="900"/>
                  </a:lnTo>
                  <a:lnTo>
                    <a:pt x="237" y="914"/>
                  </a:lnTo>
                  <a:lnTo>
                    <a:pt x="236" y="929"/>
                  </a:lnTo>
                  <a:lnTo>
                    <a:pt x="234" y="942"/>
                  </a:lnTo>
                  <a:lnTo>
                    <a:pt x="233" y="956"/>
                  </a:lnTo>
                  <a:lnTo>
                    <a:pt x="230" y="969"/>
                  </a:lnTo>
                  <a:lnTo>
                    <a:pt x="229" y="983"/>
                  </a:lnTo>
                  <a:lnTo>
                    <a:pt x="227" y="996"/>
                  </a:lnTo>
                  <a:lnTo>
                    <a:pt x="225" y="1009"/>
                  </a:lnTo>
                  <a:lnTo>
                    <a:pt x="222" y="1021"/>
                  </a:lnTo>
                  <a:lnTo>
                    <a:pt x="221" y="1034"/>
                  </a:lnTo>
                  <a:lnTo>
                    <a:pt x="218" y="1045"/>
                  </a:lnTo>
                  <a:lnTo>
                    <a:pt x="216" y="1057"/>
                  </a:lnTo>
                  <a:lnTo>
                    <a:pt x="214" y="1068"/>
                  </a:lnTo>
                  <a:lnTo>
                    <a:pt x="211" y="1079"/>
                  </a:lnTo>
                  <a:lnTo>
                    <a:pt x="208" y="1090"/>
                  </a:lnTo>
                  <a:lnTo>
                    <a:pt x="206" y="1098"/>
                  </a:lnTo>
                  <a:lnTo>
                    <a:pt x="205" y="1105"/>
                  </a:lnTo>
                  <a:lnTo>
                    <a:pt x="202" y="1112"/>
                  </a:lnTo>
                  <a:lnTo>
                    <a:pt x="200" y="1119"/>
                  </a:lnTo>
                  <a:lnTo>
                    <a:pt x="198" y="1126"/>
                  </a:lnTo>
                  <a:lnTo>
                    <a:pt x="196" y="1133"/>
                  </a:lnTo>
                  <a:lnTo>
                    <a:pt x="193" y="1139"/>
                  </a:lnTo>
                  <a:lnTo>
                    <a:pt x="191" y="1145"/>
                  </a:lnTo>
                  <a:lnTo>
                    <a:pt x="188" y="1152"/>
                  </a:lnTo>
                  <a:lnTo>
                    <a:pt x="185" y="1158"/>
                  </a:lnTo>
                  <a:lnTo>
                    <a:pt x="183" y="1164"/>
                  </a:lnTo>
                  <a:lnTo>
                    <a:pt x="179" y="1170"/>
                  </a:lnTo>
                  <a:lnTo>
                    <a:pt x="176" y="1176"/>
                  </a:lnTo>
                  <a:lnTo>
                    <a:pt x="173" y="1181"/>
                  </a:lnTo>
                  <a:lnTo>
                    <a:pt x="170" y="1187"/>
                  </a:lnTo>
                  <a:lnTo>
                    <a:pt x="167" y="1191"/>
                  </a:lnTo>
                  <a:lnTo>
                    <a:pt x="161" y="1198"/>
                  </a:lnTo>
                  <a:lnTo>
                    <a:pt x="156" y="1205"/>
                  </a:lnTo>
                  <a:lnTo>
                    <a:pt x="150" y="1211"/>
                  </a:lnTo>
                  <a:lnTo>
                    <a:pt x="144" y="1217"/>
                  </a:lnTo>
                  <a:lnTo>
                    <a:pt x="136" y="1223"/>
                  </a:lnTo>
                  <a:lnTo>
                    <a:pt x="128" y="1228"/>
                  </a:lnTo>
                  <a:lnTo>
                    <a:pt x="121" y="1232"/>
                  </a:lnTo>
                  <a:lnTo>
                    <a:pt x="113" y="1238"/>
                  </a:lnTo>
                  <a:lnTo>
                    <a:pt x="0" y="1299"/>
                  </a:lnTo>
                  <a:lnTo>
                    <a:pt x="0" y="0"/>
                  </a:lnTo>
                  <a:lnTo>
                    <a:pt x="58" y="169"/>
                  </a:lnTo>
                  <a:lnTo>
                    <a:pt x="58" y="1131"/>
                  </a:lnTo>
                  <a:lnTo>
                    <a:pt x="106" y="1093"/>
                  </a:lnTo>
                  <a:lnTo>
                    <a:pt x="113" y="1089"/>
                  </a:lnTo>
                  <a:lnTo>
                    <a:pt x="118" y="1083"/>
                  </a:lnTo>
                  <a:lnTo>
                    <a:pt x="123" y="1078"/>
                  </a:lnTo>
                  <a:lnTo>
                    <a:pt x="128" y="1072"/>
                  </a:lnTo>
                  <a:lnTo>
                    <a:pt x="133" y="1068"/>
                  </a:lnTo>
                  <a:lnTo>
                    <a:pt x="136" y="1063"/>
                  </a:lnTo>
                  <a:lnTo>
                    <a:pt x="140" y="1059"/>
                  </a:lnTo>
                  <a:lnTo>
                    <a:pt x="144" y="1054"/>
                  </a:lnTo>
                  <a:lnTo>
                    <a:pt x="145" y="1051"/>
                  </a:lnTo>
                  <a:lnTo>
                    <a:pt x="147" y="1047"/>
                  </a:lnTo>
                  <a:lnTo>
                    <a:pt x="149" y="1045"/>
                  </a:lnTo>
                  <a:lnTo>
                    <a:pt x="151" y="1041"/>
                  </a:lnTo>
                  <a:lnTo>
                    <a:pt x="152" y="1037"/>
                  </a:lnTo>
                  <a:lnTo>
                    <a:pt x="154" y="1033"/>
                  </a:lnTo>
                  <a:lnTo>
                    <a:pt x="156" y="1029"/>
                  </a:lnTo>
                  <a:lnTo>
                    <a:pt x="158" y="1025"/>
                  </a:lnTo>
                  <a:lnTo>
                    <a:pt x="160" y="1021"/>
                  </a:lnTo>
                  <a:lnTo>
                    <a:pt x="160" y="1017"/>
                  </a:lnTo>
                  <a:lnTo>
                    <a:pt x="162" y="1012"/>
                  </a:lnTo>
                  <a:lnTo>
                    <a:pt x="163" y="1008"/>
                  </a:lnTo>
                  <a:lnTo>
                    <a:pt x="165" y="1003"/>
                  </a:lnTo>
                  <a:lnTo>
                    <a:pt x="166" y="999"/>
                  </a:lnTo>
                  <a:lnTo>
                    <a:pt x="167" y="993"/>
                  </a:lnTo>
                  <a:lnTo>
                    <a:pt x="168" y="989"/>
                  </a:lnTo>
                  <a:lnTo>
                    <a:pt x="170" y="983"/>
                  </a:lnTo>
                  <a:lnTo>
                    <a:pt x="171" y="978"/>
                  </a:lnTo>
                  <a:lnTo>
                    <a:pt x="172" y="973"/>
                  </a:lnTo>
                  <a:lnTo>
                    <a:pt x="174" y="966"/>
                  </a:lnTo>
                  <a:lnTo>
                    <a:pt x="175" y="960"/>
                  </a:lnTo>
                  <a:lnTo>
                    <a:pt x="175" y="954"/>
                  </a:lnTo>
                  <a:lnTo>
                    <a:pt x="176" y="946"/>
                  </a:lnTo>
                  <a:lnTo>
                    <a:pt x="177" y="939"/>
                  </a:lnTo>
                  <a:lnTo>
                    <a:pt x="179" y="931"/>
                  </a:lnTo>
                  <a:lnTo>
                    <a:pt x="180" y="923"/>
                  </a:lnTo>
                  <a:lnTo>
                    <a:pt x="181" y="914"/>
                  </a:lnTo>
                  <a:lnTo>
                    <a:pt x="182" y="906"/>
                  </a:lnTo>
                  <a:lnTo>
                    <a:pt x="183" y="897"/>
                  </a:lnTo>
                  <a:lnTo>
                    <a:pt x="183" y="888"/>
                  </a:lnTo>
                  <a:lnTo>
                    <a:pt x="184" y="879"/>
                  </a:lnTo>
                  <a:lnTo>
                    <a:pt x="185" y="869"/>
                  </a:lnTo>
                  <a:lnTo>
                    <a:pt x="186" y="859"/>
                  </a:lnTo>
                  <a:lnTo>
                    <a:pt x="187" y="848"/>
                  </a:lnTo>
                  <a:lnTo>
                    <a:pt x="187" y="836"/>
                  </a:lnTo>
                  <a:lnTo>
                    <a:pt x="188" y="824"/>
                  </a:lnTo>
                  <a:lnTo>
                    <a:pt x="188" y="813"/>
                  </a:lnTo>
                  <a:lnTo>
                    <a:pt x="189" y="800"/>
                  </a:lnTo>
                  <a:lnTo>
                    <a:pt x="190" y="787"/>
                  </a:lnTo>
                  <a:lnTo>
                    <a:pt x="190" y="774"/>
                  </a:lnTo>
                  <a:lnTo>
                    <a:pt x="190" y="761"/>
                  </a:lnTo>
                  <a:lnTo>
                    <a:pt x="191" y="745"/>
                  </a:lnTo>
                  <a:lnTo>
                    <a:pt x="191" y="731"/>
                  </a:lnTo>
                  <a:lnTo>
                    <a:pt x="191" y="716"/>
                  </a:lnTo>
                  <a:lnTo>
                    <a:pt x="191" y="700"/>
                  </a:lnTo>
                  <a:lnTo>
                    <a:pt x="191" y="684"/>
                  </a:lnTo>
                  <a:lnTo>
                    <a:pt x="191" y="668"/>
                  </a:lnTo>
                  <a:lnTo>
                    <a:pt x="191" y="651"/>
                  </a:lnTo>
                  <a:lnTo>
                    <a:pt x="191" y="634"/>
                  </a:lnTo>
                  <a:lnTo>
                    <a:pt x="191" y="618"/>
                  </a:lnTo>
                  <a:lnTo>
                    <a:pt x="191" y="601"/>
                  </a:lnTo>
                  <a:lnTo>
                    <a:pt x="191" y="586"/>
                  </a:lnTo>
                  <a:lnTo>
                    <a:pt x="191" y="571"/>
                  </a:lnTo>
                  <a:lnTo>
                    <a:pt x="191" y="557"/>
                  </a:lnTo>
                  <a:lnTo>
                    <a:pt x="190" y="543"/>
                  </a:lnTo>
                  <a:lnTo>
                    <a:pt x="190" y="529"/>
                  </a:lnTo>
                  <a:lnTo>
                    <a:pt x="190" y="517"/>
                  </a:lnTo>
                  <a:lnTo>
                    <a:pt x="189" y="504"/>
                  </a:lnTo>
                  <a:lnTo>
                    <a:pt x="188" y="492"/>
                  </a:lnTo>
                  <a:lnTo>
                    <a:pt x="188" y="480"/>
                  </a:lnTo>
                  <a:lnTo>
                    <a:pt x="187" y="469"/>
                  </a:lnTo>
                  <a:lnTo>
                    <a:pt x="187" y="458"/>
                  </a:lnTo>
                  <a:lnTo>
                    <a:pt x="186" y="449"/>
                  </a:lnTo>
                  <a:lnTo>
                    <a:pt x="185" y="439"/>
                  </a:lnTo>
                  <a:lnTo>
                    <a:pt x="184" y="430"/>
                  </a:lnTo>
                  <a:lnTo>
                    <a:pt x="183" y="421"/>
                  </a:lnTo>
                  <a:lnTo>
                    <a:pt x="183" y="412"/>
                  </a:lnTo>
                  <a:lnTo>
                    <a:pt x="182" y="404"/>
                  </a:lnTo>
                  <a:lnTo>
                    <a:pt x="181" y="395"/>
                  </a:lnTo>
                  <a:lnTo>
                    <a:pt x="180" y="387"/>
                  </a:lnTo>
                  <a:lnTo>
                    <a:pt x="178" y="378"/>
                  </a:lnTo>
                  <a:lnTo>
                    <a:pt x="177" y="370"/>
                  </a:lnTo>
                  <a:lnTo>
                    <a:pt x="176" y="363"/>
                  </a:lnTo>
                  <a:lnTo>
                    <a:pt x="175" y="356"/>
                  </a:lnTo>
                  <a:lnTo>
                    <a:pt x="175" y="349"/>
                  </a:lnTo>
                  <a:lnTo>
                    <a:pt x="173" y="342"/>
                  </a:lnTo>
                  <a:lnTo>
                    <a:pt x="171" y="335"/>
                  </a:lnTo>
                  <a:lnTo>
                    <a:pt x="170" y="329"/>
                  </a:lnTo>
                  <a:lnTo>
                    <a:pt x="169" y="323"/>
                  </a:lnTo>
                  <a:lnTo>
                    <a:pt x="167" y="317"/>
                  </a:lnTo>
                  <a:lnTo>
                    <a:pt x="166" y="311"/>
                  </a:lnTo>
                  <a:lnTo>
                    <a:pt x="165" y="306"/>
                  </a:lnTo>
                  <a:lnTo>
                    <a:pt x="163" y="300"/>
                  </a:lnTo>
                  <a:lnTo>
                    <a:pt x="161" y="295"/>
                  </a:lnTo>
                  <a:lnTo>
                    <a:pt x="160" y="289"/>
                  </a:lnTo>
                  <a:lnTo>
                    <a:pt x="158" y="284"/>
                  </a:lnTo>
                  <a:lnTo>
                    <a:pt x="156" y="280"/>
                  </a:lnTo>
                  <a:lnTo>
                    <a:pt x="154" y="274"/>
                  </a:lnTo>
                  <a:lnTo>
                    <a:pt x="152" y="270"/>
                  </a:lnTo>
                  <a:lnTo>
                    <a:pt x="151" y="266"/>
                  </a:lnTo>
                  <a:lnTo>
                    <a:pt x="149" y="262"/>
                  </a:lnTo>
                  <a:lnTo>
                    <a:pt x="147" y="257"/>
                  </a:lnTo>
                  <a:lnTo>
                    <a:pt x="144" y="254"/>
                  </a:lnTo>
                  <a:lnTo>
                    <a:pt x="143" y="250"/>
                  </a:lnTo>
                  <a:lnTo>
                    <a:pt x="141" y="246"/>
                  </a:lnTo>
                  <a:lnTo>
                    <a:pt x="138" y="243"/>
                  </a:lnTo>
                  <a:lnTo>
                    <a:pt x="135" y="237"/>
                  </a:lnTo>
                  <a:lnTo>
                    <a:pt x="130" y="232"/>
                  </a:lnTo>
                  <a:lnTo>
                    <a:pt x="125" y="226"/>
                  </a:lnTo>
                  <a:lnTo>
                    <a:pt x="119" y="219"/>
                  </a:lnTo>
                  <a:lnTo>
                    <a:pt x="113" y="213"/>
                  </a:lnTo>
                  <a:lnTo>
                    <a:pt x="105" y="206"/>
                  </a:lnTo>
                  <a:lnTo>
                    <a:pt x="97" y="199"/>
                  </a:lnTo>
                  <a:lnTo>
                    <a:pt x="88" y="191"/>
                  </a:lnTo>
                  <a:lnTo>
                    <a:pt x="58" y="169"/>
                  </a:lnTo>
                  <a:lnTo>
                    <a:pt x="0" y="0"/>
                  </a:lnTo>
                </a:path>
              </a:pathLst>
            </a:custGeom>
            <a:solidFill>
              <a:srgbClr val="00FF00"/>
            </a:solidFill>
            <a:ln w="12700" cap="rnd">
              <a:noFill/>
              <a:round/>
              <a:headEnd/>
              <a:tailEnd/>
            </a:ln>
          </p:spPr>
          <p:txBody>
            <a:bodyPr/>
            <a:lstStyle/>
            <a:p>
              <a:endParaRPr lang="en-US"/>
            </a:p>
          </p:txBody>
        </p:sp>
        <p:sp>
          <p:nvSpPr>
            <p:cNvPr id="19494" name="Freeform 44"/>
            <p:cNvSpPr>
              <a:spLocks/>
            </p:cNvSpPr>
            <p:nvPr/>
          </p:nvSpPr>
          <p:spPr bwMode="auto">
            <a:xfrm>
              <a:off x="2900" y="1410"/>
              <a:ext cx="255" cy="1306"/>
            </a:xfrm>
            <a:custGeom>
              <a:avLst/>
              <a:gdLst>
                <a:gd name="T0" fmla="*/ 112 w 255"/>
                <a:gd name="T1" fmla="*/ 60 h 1306"/>
                <a:gd name="T2" fmla="*/ 130 w 255"/>
                <a:gd name="T3" fmla="*/ 70 h 1306"/>
                <a:gd name="T4" fmla="*/ 146 w 255"/>
                <a:gd name="T5" fmla="*/ 81 h 1306"/>
                <a:gd name="T6" fmla="*/ 159 w 255"/>
                <a:gd name="T7" fmla="*/ 94 h 1306"/>
                <a:gd name="T8" fmla="*/ 170 w 255"/>
                <a:gd name="T9" fmla="*/ 107 h 1306"/>
                <a:gd name="T10" fmla="*/ 177 w 255"/>
                <a:gd name="T11" fmla="*/ 117 h 1306"/>
                <a:gd name="T12" fmla="*/ 183 w 255"/>
                <a:gd name="T13" fmla="*/ 129 h 1306"/>
                <a:gd name="T14" fmla="*/ 189 w 255"/>
                <a:gd name="T15" fmla="*/ 142 h 1306"/>
                <a:gd name="T16" fmla="*/ 195 w 255"/>
                <a:gd name="T17" fmla="*/ 155 h 1306"/>
                <a:gd name="T18" fmla="*/ 201 w 255"/>
                <a:gd name="T19" fmla="*/ 171 h 1306"/>
                <a:gd name="T20" fmla="*/ 206 w 255"/>
                <a:gd name="T21" fmla="*/ 187 h 1306"/>
                <a:gd name="T22" fmla="*/ 212 w 255"/>
                <a:gd name="T23" fmla="*/ 205 h 1306"/>
                <a:gd name="T24" fmla="*/ 216 w 255"/>
                <a:gd name="T25" fmla="*/ 223 h 1306"/>
                <a:gd name="T26" fmla="*/ 221 w 255"/>
                <a:gd name="T27" fmla="*/ 244 h 1306"/>
                <a:gd name="T28" fmla="*/ 225 w 255"/>
                <a:gd name="T29" fmla="*/ 266 h 1306"/>
                <a:gd name="T30" fmla="*/ 229 w 255"/>
                <a:gd name="T31" fmla="*/ 288 h 1306"/>
                <a:gd name="T32" fmla="*/ 232 w 255"/>
                <a:gd name="T33" fmla="*/ 312 h 1306"/>
                <a:gd name="T34" fmla="*/ 236 w 255"/>
                <a:gd name="T35" fmla="*/ 336 h 1306"/>
                <a:gd name="T36" fmla="*/ 240 w 255"/>
                <a:gd name="T37" fmla="*/ 360 h 1306"/>
                <a:gd name="T38" fmla="*/ 242 w 255"/>
                <a:gd name="T39" fmla="*/ 387 h 1306"/>
                <a:gd name="T40" fmla="*/ 244 w 255"/>
                <a:gd name="T41" fmla="*/ 413 h 1306"/>
                <a:gd name="T42" fmla="*/ 247 w 255"/>
                <a:gd name="T43" fmla="*/ 440 h 1306"/>
                <a:gd name="T44" fmla="*/ 249 w 255"/>
                <a:gd name="T45" fmla="*/ 468 h 1306"/>
                <a:gd name="T46" fmla="*/ 250 w 255"/>
                <a:gd name="T47" fmla="*/ 497 h 1306"/>
                <a:gd name="T48" fmla="*/ 252 w 255"/>
                <a:gd name="T49" fmla="*/ 528 h 1306"/>
                <a:gd name="T50" fmla="*/ 253 w 255"/>
                <a:gd name="T51" fmla="*/ 560 h 1306"/>
                <a:gd name="T52" fmla="*/ 253 w 255"/>
                <a:gd name="T53" fmla="*/ 592 h 1306"/>
                <a:gd name="T54" fmla="*/ 254 w 255"/>
                <a:gd name="T55" fmla="*/ 627 h 1306"/>
                <a:gd name="T56" fmla="*/ 254 w 255"/>
                <a:gd name="T57" fmla="*/ 662 h 1306"/>
                <a:gd name="T58" fmla="*/ 254 w 255"/>
                <a:gd name="T59" fmla="*/ 694 h 1306"/>
                <a:gd name="T60" fmla="*/ 254 w 255"/>
                <a:gd name="T61" fmla="*/ 724 h 1306"/>
                <a:gd name="T62" fmla="*/ 253 w 255"/>
                <a:gd name="T63" fmla="*/ 754 h 1306"/>
                <a:gd name="T64" fmla="*/ 252 w 255"/>
                <a:gd name="T65" fmla="*/ 782 h 1306"/>
                <a:gd name="T66" fmla="*/ 250 w 255"/>
                <a:gd name="T67" fmla="*/ 811 h 1306"/>
                <a:gd name="T68" fmla="*/ 249 w 255"/>
                <a:gd name="T69" fmla="*/ 837 h 1306"/>
                <a:gd name="T70" fmla="*/ 247 w 255"/>
                <a:gd name="T71" fmla="*/ 863 h 1306"/>
                <a:gd name="T72" fmla="*/ 245 w 255"/>
                <a:gd name="T73" fmla="*/ 889 h 1306"/>
                <a:gd name="T74" fmla="*/ 242 w 255"/>
                <a:gd name="T75" fmla="*/ 918 h 1306"/>
                <a:gd name="T76" fmla="*/ 239 w 255"/>
                <a:gd name="T77" fmla="*/ 946 h 1306"/>
                <a:gd name="T78" fmla="*/ 235 w 255"/>
                <a:gd name="T79" fmla="*/ 974 h 1306"/>
                <a:gd name="T80" fmla="*/ 231 w 255"/>
                <a:gd name="T81" fmla="*/ 1001 h 1306"/>
                <a:gd name="T82" fmla="*/ 227 w 255"/>
                <a:gd name="T83" fmla="*/ 1026 h 1306"/>
                <a:gd name="T84" fmla="*/ 222 w 255"/>
                <a:gd name="T85" fmla="*/ 1050 h 1306"/>
                <a:gd name="T86" fmla="*/ 218 w 255"/>
                <a:gd name="T87" fmla="*/ 1073 h 1306"/>
                <a:gd name="T88" fmla="*/ 212 w 255"/>
                <a:gd name="T89" fmla="*/ 1095 h 1306"/>
                <a:gd name="T90" fmla="*/ 209 w 255"/>
                <a:gd name="T91" fmla="*/ 1110 h 1306"/>
                <a:gd name="T92" fmla="*/ 204 w 255"/>
                <a:gd name="T93" fmla="*/ 1124 h 1306"/>
                <a:gd name="T94" fmla="*/ 200 w 255"/>
                <a:gd name="T95" fmla="*/ 1138 h 1306"/>
                <a:gd name="T96" fmla="*/ 194 w 255"/>
                <a:gd name="T97" fmla="*/ 1151 h 1306"/>
                <a:gd name="T98" fmla="*/ 189 w 255"/>
                <a:gd name="T99" fmla="*/ 1163 h 1306"/>
                <a:gd name="T100" fmla="*/ 183 w 255"/>
                <a:gd name="T101" fmla="*/ 1175 h 1306"/>
                <a:gd name="T102" fmla="*/ 176 w 255"/>
                <a:gd name="T103" fmla="*/ 1187 h 1306"/>
                <a:gd name="T104" fmla="*/ 170 w 255"/>
                <a:gd name="T105" fmla="*/ 1197 h 1306"/>
                <a:gd name="T106" fmla="*/ 159 w 255"/>
                <a:gd name="T107" fmla="*/ 1210 h 1306"/>
                <a:gd name="T108" fmla="*/ 146 w 255"/>
                <a:gd name="T109" fmla="*/ 1223 h 1306"/>
                <a:gd name="T110" fmla="*/ 131 w 255"/>
                <a:gd name="T111" fmla="*/ 1234 h 1306"/>
                <a:gd name="T112" fmla="*/ 116 w 255"/>
                <a:gd name="T113" fmla="*/ 1244 h 1306"/>
                <a:gd name="T114" fmla="*/ 0 w 255"/>
                <a:gd name="T115" fmla="*/ 0 h 1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55"/>
                <a:gd name="T175" fmla="*/ 0 h 1306"/>
                <a:gd name="T176" fmla="*/ 255 w 255"/>
                <a:gd name="T177" fmla="*/ 1306 h 1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55" h="1306">
                  <a:moveTo>
                    <a:pt x="0" y="0"/>
                  </a:moveTo>
                  <a:lnTo>
                    <a:pt x="112" y="60"/>
                  </a:lnTo>
                  <a:lnTo>
                    <a:pt x="121" y="65"/>
                  </a:lnTo>
                  <a:lnTo>
                    <a:pt x="130" y="70"/>
                  </a:lnTo>
                  <a:lnTo>
                    <a:pt x="138" y="76"/>
                  </a:lnTo>
                  <a:lnTo>
                    <a:pt x="146" y="81"/>
                  </a:lnTo>
                  <a:lnTo>
                    <a:pt x="153" y="88"/>
                  </a:lnTo>
                  <a:lnTo>
                    <a:pt x="159" y="94"/>
                  </a:lnTo>
                  <a:lnTo>
                    <a:pt x="165" y="100"/>
                  </a:lnTo>
                  <a:lnTo>
                    <a:pt x="170" y="107"/>
                  </a:lnTo>
                  <a:lnTo>
                    <a:pt x="174" y="112"/>
                  </a:lnTo>
                  <a:lnTo>
                    <a:pt x="177" y="117"/>
                  </a:lnTo>
                  <a:lnTo>
                    <a:pt x="180" y="123"/>
                  </a:lnTo>
                  <a:lnTo>
                    <a:pt x="183" y="129"/>
                  </a:lnTo>
                  <a:lnTo>
                    <a:pt x="186" y="135"/>
                  </a:lnTo>
                  <a:lnTo>
                    <a:pt x="189" y="142"/>
                  </a:lnTo>
                  <a:lnTo>
                    <a:pt x="193" y="149"/>
                  </a:lnTo>
                  <a:lnTo>
                    <a:pt x="195" y="155"/>
                  </a:lnTo>
                  <a:lnTo>
                    <a:pt x="198" y="163"/>
                  </a:lnTo>
                  <a:lnTo>
                    <a:pt x="201" y="171"/>
                  </a:lnTo>
                  <a:lnTo>
                    <a:pt x="203" y="179"/>
                  </a:lnTo>
                  <a:lnTo>
                    <a:pt x="206" y="187"/>
                  </a:lnTo>
                  <a:lnTo>
                    <a:pt x="209" y="196"/>
                  </a:lnTo>
                  <a:lnTo>
                    <a:pt x="212" y="205"/>
                  </a:lnTo>
                  <a:lnTo>
                    <a:pt x="213" y="214"/>
                  </a:lnTo>
                  <a:lnTo>
                    <a:pt x="216" y="223"/>
                  </a:lnTo>
                  <a:lnTo>
                    <a:pt x="219" y="233"/>
                  </a:lnTo>
                  <a:lnTo>
                    <a:pt x="221" y="244"/>
                  </a:lnTo>
                  <a:lnTo>
                    <a:pt x="222" y="255"/>
                  </a:lnTo>
                  <a:lnTo>
                    <a:pt x="225" y="266"/>
                  </a:lnTo>
                  <a:lnTo>
                    <a:pt x="227" y="276"/>
                  </a:lnTo>
                  <a:lnTo>
                    <a:pt x="229" y="288"/>
                  </a:lnTo>
                  <a:lnTo>
                    <a:pt x="230" y="300"/>
                  </a:lnTo>
                  <a:lnTo>
                    <a:pt x="232" y="312"/>
                  </a:lnTo>
                  <a:lnTo>
                    <a:pt x="234" y="323"/>
                  </a:lnTo>
                  <a:lnTo>
                    <a:pt x="236" y="336"/>
                  </a:lnTo>
                  <a:lnTo>
                    <a:pt x="238" y="348"/>
                  </a:lnTo>
                  <a:lnTo>
                    <a:pt x="240" y="360"/>
                  </a:lnTo>
                  <a:lnTo>
                    <a:pt x="240" y="374"/>
                  </a:lnTo>
                  <a:lnTo>
                    <a:pt x="242" y="387"/>
                  </a:lnTo>
                  <a:lnTo>
                    <a:pt x="243" y="399"/>
                  </a:lnTo>
                  <a:lnTo>
                    <a:pt x="244" y="413"/>
                  </a:lnTo>
                  <a:lnTo>
                    <a:pt x="246" y="426"/>
                  </a:lnTo>
                  <a:lnTo>
                    <a:pt x="247" y="440"/>
                  </a:lnTo>
                  <a:lnTo>
                    <a:pt x="248" y="453"/>
                  </a:lnTo>
                  <a:lnTo>
                    <a:pt x="249" y="468"/>
                  </a:lnTo>
                  <a:lnTo>
                    <a:pt x="249" y="482"/>
                  </a:lnTo>
                  <a:lnTo>
                    <a:pt x="250" y="497"/>
                  </a:lnTo>
                  <a:lnTo>
                    <a:pt x="251" y="512"/>
                  </a:lnTo>
                  <a:lnTo>
                    <a:pt x="252" y="528"/>
                  </a:lnTo>
                  <a:lnTo>
                    <a:pt x="252" y="544"/>
                  </a:lnTo>
                  <a:lnTo>
                    <a:pt x="253" y="560"/>
                  </a:lnTo>
                  <a:lnTo>
                    <a:pt x="253" y="576"/>
                  </a:lnTo>
                  <a:lnTo>
                    <a:pt x="253" y="592"/>
                  </a:lnTo>
                  <a:lnTo>
                    <a:pt x="254" y="610"/>
                  </a:lnTo>
                  <a:lnTo>
                    <a:pt x="254" y="627"/>
                  </a:lnTo>
                  <a:lnTo>
                    <a:pt x="254" y="645"/>
                  </a:lnTo>
                  <a:lnTo>
                    <a:pt x="254" y="662"/>
                  </a:lnTo>
                  <a:lnTo>
                    <a:pt x="254" y="678"/>
                  </a:lnTo>
                  <a:lnTo>
                    <a:pt x="254" y="694"/>
                  </a:lnTo>
                  <a:lnTo>
                    <a:pt x="254" y="709"/>
                  </a:lnTo>
                  <a:lnTo>
                    <a:pt x="254" y="724"/>
                  </a:lnTo>
                  <a:lnTo>
                    <a:pt x="253" y="739"/>
                  </a:lnTo>
                  <a:lnTo>
                    <a:pt x="253" y="754"/>
                  </a:lnTo>
                  <a:lnTo>
                    <a:pt x="252" y="769"/>
                  </a:lnTo>
                  <a:lnTo>
                    <a:pt x="252" y="782"/>
                  </a:lnTo>
                  <a:lnTo>
                    <a:pt x="251" y="797"/>
                  </a:lnTo>
                  <a:lnTo>
                    <a:pt x="250" y="811"/>
                  </a:lnTo>
                  <a:lnTo>
                    <a:pt x="250" y="824"/>
                  </a:lnTo>
                  <a:lnTo>
                    <a:pt x="249" y="837"/>
                  </a:lnTo>
                  <a:lnTo>
                    <a:pt x="249" y="851"/>
                  </a:lnTo>
                  <a:lnTo>
                    <a:pt x="247" y="863"/>
                  </a:lnTo>
                  <a:lnTo>
                    <a:pt x="247" y="876"/>
                  </a:lnTo>
                  <a:lnTo>
                    <a:pt x="245" y="889"/>
                  </a:lnTo>
                  <a:lnTo>
                    <a:pt x="244" y="904"/>
                  </a:lnTo>
                  <a:lnTo>
                    <a:pt x="242" y="918"/>
                  </a:lnTo>
                  <a:lnTo>
                    <a:pt x="240" y="933"/>
                  </a:lnTo>
                  <a:lnTo>
                    <a:pt x="239" y="946"/>
                  </a:lnTo>
                  <a:lnTo>
                    <a:pt x="238" y="961"/>
                  </a:lnTo>
                  <a:lnTo>
                    <a:pt x="235" y="974"/>
                  </a:lnTo>
                  <a:lnTo>
                    <a:pt x="233" y="987"/>
                  </a:lnTo>
                  <a:lnTo>
                    <a:pt x="231" y="1001"/>
                  </a:lnTo>
                  <a:lnTo>
                    <a:pt x="230" y="1013"/>
                  </a:lnTo>
                  <a:lnTo>
                    <a:pt x="227" y="1026"/>
                  </a:lnTo>
                  <a:lnTo>
                    <a:pt x="225" y="1039"/>
                  </a:lnTo>
                  <a:lnTo>
                    <a:pt x="222" y="1050"/>
                  </a:lnTo>
                  <a:lnTo>
                    <a:pt x="221" y="1062"/>
                  </a:lnTo>
                  <a:lnTo>
                    <a:pt x="218" y="1073"/>
                  </a:lnTo>
                  <a:lnTo>
                    <a:pt x="215" y="1084"/>
                  </a:lnTo>
                  <a:lnTo>
                    <a:pt x="212" y="1095"/>
                  </a:lnTo>
                  <a:lnTo>
                    <a:pt x="211" y="1103"/>
                  </a:lnTo>
                  <a:lnTo>
                    <a:pt x="209" y="1110"/>
                  </a:lnTo>
                  <a:lnTo>
                    <a:pt x="206" y="1117"/>
                  </a:lnTo>
                  <a:lnTo>
                    <a:pt x="204" y="1124"/>
                  </a:lnTo>
                  <a:lnTo>
                    <a:pt x="202" y="1131"/>
                  </a:lnTo>
                  <a:lnTo>
                    <a:pt x="200" y="1138"/>
                  </a:lnTo>
                  <a:lnTo>
                    <a:pt x="197" y="1144"/>
                  </a:lnTo>
                  <a:lnTo>
                    <a:pt x="194" y="1151"/>
                  </a:lnTo>
                  <a:lnTo>
                    <a:pt x="192" y="1157"/>
                  </a:lnTo>
                  <a:lnTo>
                    <a:pt x="189" y="1163"/>
                  </a:lnTo>
                  <a:lnTo>
                    <a:pt x="186" y="1170"/>
                  </a:lnTo>
                  <a:lnTo>
                    <a:pt x="183" y="1175"/>
                  </a:lnTo>
                  <a:lnTo>
                    <a:pt x="180" y="1181"/>
                  </a:lnTo>
                  <a:lnTo>
                    <a:pt x="176" y="1187"/>
                  </a:lnTo>
                  <a:lnTo>
                    <a:pt x="174" y="1192"/>
                  </a:lnTo>
                  <a:lnTo>
                    <a:pt x="170" y="1197"/>
                  </a:lnTo>
                  <a:lnTo>
                    <a:pt x="165" y="1204"/>
                  </a:lnTo>
                  <a:lnTo>
                    <a:pt x="159" y="1210"/>
                  </a:lnTo>
                  <a:lnTo>
                    <a:pt x="153" y="1216"/>
                  </a:lnTo>
                  <a:lnTo>
                    <a:pt x="146" y="1223"/>
                  </a:lnTo>
                  <a:lnTo>
                    <a:pt x="139" y="1228"/>
                  </a:lnTo>
                  <a:lnTo>
                    <a:pt x="131" y="1234"/>
                  </a:lnTo>
                  <a:lnTo>
                    <a:pt x="124" y="1238"/>
                  </a:lnTo>
                  <a:lnTo>
                    <a:pt x="116" y="1244"/>
                  </a:lnTo>
                  <a:lnTo>
                    <a:pt x="0" y="1305"/>
                  </a:lnTo>
                  <a:lnTo>
                    <a:pt x="0" y="0"/>
                  </a:lnTo>
                </a:path>
              </a:pathLst>
            </a:custGeom>
            <a:noFill/>
            <a:ln w="12700" cap="rnd">
              <a:solidFill>
                <a:srgbClr val="000000"/>
              </a:solidFill>
              <a:round/>
              <a:headEnd/>
              <a:tailEnd/>
            </a:ln>
          </p:spPr>
          <p:txBody>
            <a:bodyPr/>
            <a:lstStyle/>
            <a:p>
              <a:endParaRPr lang="en-US"/>
            </a:p>
          </p:txBody>
        </p:sp>
        <p:sp>
          <p:nvSpPr>
            <p:cNvPr id="19495" name="Freeform 45"/>
            <p:cNvSpPr>
              <a:spLocks/>
            </p:cNvSpPr>
            <p:nvPr/>
          </p:nvSpPr>
          <p:spPr bwMode="auto">
            <a:xfrm>
              <a:off x="2960" y="1580"/>
              <a:ext cx="136" cy="967"/>
            </a:xfrm>
            <a:custGeom>
              <a:avLst/>
              <a:gdLst>
                <a:gd name="T0" fmla="*/ 0 w 136"/>
                <a:gd name="T1" fmla="*/ 966 h 967"/>
                <a:gd name="T2" fmla="*/ 55 w 136"/>
                <a:gd name="T3" fmla="*/ 924 h 967"/>
                <a:gd name="T4" fmla="*/ 66 w 136"/>
                <a:gd name="T5" fmla="*/ 913 h 967"/>
                <a:gd name="T6" fmla="*/ 76 w 136"/>
                <a:gd name="T7" fmla="*/ 903 h 967"/>
                <a:gd name="T8" fmla="*/ 83 w 136"/>
                <a:gd name="T9" fmla="*/ 894 h 967"/>
                <a:gd name="T10" fmla="*/ 88 w 136"/>
                <a:gd name="T11" fmla="*/ 886 h 967"/>
                <a:gd name="T12" fmla="*/ 92 w 136"/>
                <a:gd name="T13" fmla="*/ 879 h 967"/>
                <a:gd name="T14" fmla="*/ 95 w 136"/>
                <a:gd name="T15" fmla="*/ 871 h 967"/>
                <a:gd name="T16" fmla="*/ 99 w 136"/>
                <a:gd name="T17" fmla="*/ 864 h 967"/>
                <a:gd name="T18" fmla="*/ 103 w 136"/>
                <a:gd name="T19" fmla="*/ 856 h 967"/>
                <a:gd name="T20" fmla="*/ 105 w 136"/>
                <a:gd name="T21" fmla="*/ 847 h 967"/>
                <a:gd name="T22" fmla="*/ 108 w 136"/>
                <a:gd name="T23" fmla="*/ 838 h 967"/>
                <a:gd name="T24" fmla="*/ 111 w 136"/>
                <a:gd name="T25" fmla="*/ 828 h 967"/>
                <a:gd name="T26" fmla="*/ 113 w 136"/>
                <a:gd name="T27" fmla="*/ 818 h 967"/>
                <a:gd name="T28" fmla="*/ 115 w 136"/>
                <a:gd name="T29" fmla="*/ 807 h 967"/>
                <a:gd name="T30" fmla="*/ 118 w 136"/>
                <a:gd name="T31" fmla="*/ 794 h 967"/>
                <a:gd name="T32" fmla="*/ 120 w 136"/>
                <a:gd name="T33" fmla="*/ 780 h 967"/>
                <a:gd name="T34" fmla="*/ 122 w 136"/>
                <a:gd name="T35" fmla="*/ 766 h 967"/>
                <a:gd name="T36" fmla="*/ 124 w 136"/>
                <a:gd name="T37" fmla="*/ 748 h 967"/>
                <a:gd name="T38" fmla="*/ 126 w 136"/>
                <a:gd name="T39" fmla="*/ 731 h 967"/>
                <a:gd name="T40" fmla="*/ 128 w 136"/>
                <a:gd name="T41" fmla="*/ 713 h 967"/>
                <a:gd name="T42" fmla="*/ 130 w 136"/>
                <a:gd name="T43" fmla="*/ 692 h 967"/>
                <a:gd name="T44" fmla="*/ 131 w 136"/>
                <a:gd name="T45" fmla="*/ 670 h 967"/>
                <a:gd name="T46" fmla="*/ 131 w 136"/>
                <a:gd name="T47" fmla="*/ 646 h 967"/>
                <a:gd name="T48" fmla="*/ 133 w 136"/>
                <a:gd name="T49" fmla="*/ 621 h 967"/>
                <a:gd name="T50" fmla="*/ 133 w 136"/>
                <a:gd name="T51" fmla="*/ 594 h 967"/>
                <a:gd name="T52" fmla="*/ 134 w 136"/>
                <a:gd name="T53" fmla="*/ 564 h 967"/>
                <a:gd name="T54" fmla="*/ 135 w 136"/>
                <a:gd name="T55" fmla="*/ 534 h 967"/>
                <a:gd name="T56" fmla="*/ 135 w 136"/>
                <a:gd name="T57" fmla="*/ 501 h 967"/>
                <a:gd name="T58" fmla="*/ 135 w 136"/>
                <a:gd name="T59" fmla="*/ 467 h 967"/>
                <a:gd name="T60" fmla="*/ 135 w 136"/>
                <a:gd name="T61" fmla="*/ 434 h 967"/>
                <a:gd name="T62" fmla="*/ 134 w 136"/>
                <a:gd name="T63" fmla="*/ 404 h 967"/>
                <a:gd name="T64" fmla="*/ 133 w 136"/>
                <a:gd name="T65" fmla="*/ 376 h 967"/>
                <a:gd name="T66" fmla="*/ 133 w 136"/>
                <a:gd name="T67" fmla="*/ 349 h 967"/>
                <a:gd name="T68" fmla="*/ 131 w 136"/>
                <a:gd name="T69" fmla="*/ 324 h 967"/>
                <a:gd name="T70" fmla="*/ 131 w 136"/>
                <a:gd name="T71" fmla="*/ 302 h 967"/>
                <a:gd name="T72" fmla="*/ 130 w 136"/>
                <a:gd name="T73" fmla="*/ 281 h 967"/>
                <a:gd name="T74" fmla="*/ 128 w 136"/>
                <a:gd name="T75" fmla="*/ 262 h 967"/>
                <a:gd name="T76" fmla="*/ 126 w 136"/>
                <a:gd name="T77" fmla="*/ 244 h 967"/>
                <a:gd name="T78" fmla="*/ 124 w 136"/>
                <a:gd name="T79" fmla="*/ 227 h 967"/>
                <a:gd name="T80" fmla="*/ 122 w 136"/>
                <a:gd name="T81" fmla="*/ 210 h 967"/>
                <a:gd name="T82" fmla="*/ 120 w 136"/>
                <a:gd name="T83" fmla="*/ 195 h 967"/>
                <a:gd name="T84" fmla="*/ 118 w 136"/>
                <a:gd name="T85" fmla="*/ 181 h 967"/>
                <a:gd name="T86" fmla="*/ 114 w 136"/>
                <a:gd name="T87" fmla="*/ 167 h 967"/>
                <a:gd name="T88" fmla="*/ 113 w 136"/>
                <a:gd name="T89" fmla="*/ 154 h 967"/>
                <a:gd name="T90" fmla="*/ 109 w 136"/>
                <a:gd name="T91" fmla="*/ 143 h 967"/>
                <a:gd name="T92" fmla="*/ 106 w 136"/>
                <a:gd name="T93" fmla="*/ 132 h 967"/>
                <a:gd name="T94" fmla="*/ 103 w 136"/>
                <a:gd name="T95" fmla="*/ 121 h 967"/>
                <a:gd name="T96" fmla="*/ 99 w 136"/>
                <a:gd name="T97" fmla="*/ 111 h 967"/>
                <a:gd name="T98" fmla="*/ 95 w 136"/>
                <a:gd name="T99" fmla="*/ 101 h 967"/>
                <a:gd name="T100" fmla="*/ 92 w 136"/>
                <a:gd name="T101" fmla="*/ 93 h 967"/>
                <a:gd name="T102" fmla="*/ 87 w 136"/>
                <a:gd name="T103" fmla="*/ 85 h 967"/>
                <a:gd name="T104" fmla="*/ 84 w 136"/>
                <a:gd name="T105" fmla="*/ 78 h 967"/>
                <a:gd name="T106" fmla="*/ 77 w 136"/>
                <a:gd name="T107" fmla="*/ 69 h 967"/>
                <a:gd name="T108" fmla="*/ 68 w 136"/>
                <a:gd name="T109" fmla="*/ 57 h 967"/>
                <a:gd name="T110" fmla="*/ 55 w 136"/>
                <a:gd name="T111" fmla="*/ 44 h 967"/>
                <a:gd name="T112" fmla="*/ 39 w 136"/>
                <a:gd name="T113" fmla="*/ 30 h 967"/>
                <a:gd name="T114" fmla="*/ 0 w 136"/>
                <a:gd name="T115" fmla="*/ 0 h 9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
                <a:gd name="T175" fmla="*/ 0 h 967"/>
                <a:gd name="T176" fmla="*/ 136 w 136"/>
                <a:gd name="T177" fmla="*/ 967 h 96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 h="967">
                  <a:moveTo>
                    <a:pt x="0" y="0"/>
                  </a:moveTo>
                  <a:lnTo>
                    <a:pt x="0" y="966"/>
                  </a:lnTo>
                  <a:lnTo>
                    <a:pt x="49" y="928"/>
                  </a:lnTo>
                  <a:lnTo>
                    <a:pt x="55" y="924"/>
                  </a:lnTo>
                  <a:lnTo>
                    <a:pt x="60" y="918"/>
                  </a:lnTo>
                  <a:lnTo>
                    <a:pt x="66" y="913"/>
                  </a:lnTo>
                  <a:lnTo>
                    <a:pt x="71" y="907"/>
                  </a:lnTo>
                  <a:lnTo>
                    <a:pt x="76" y="903"/>
                  </a:lnTo>
                  <a:lnTo>
                    <a:pt x="79" y="898"/>
                  </a:lnTo>
                  <a:lnTo>
                    <a:pt x="83" y="894"/>
                  </a:lnTo>
                  <a:lnTo>
                    <a:pt x="86" y="888"/>
                  </a:lnTo>
                  <a:lnTo>
                    <a:pt x="88" y="886"/>
                  </a:lnTo>
                  <a:lnTo>
                    <a:pt x="90" y="882"/>
                  </a:lnTo>
                  <a:lnTo>
                    <a:pt x="92" y="879"/>
                  </a:lnTo>
                  <a:lnTo>
                    <a:pt x="94" y="876"/>
                  </a:lnTo>
                  <a:lnTo>
                    <a:pt x="95" y="871"/>
                  </a:lnTo>
                  <a:lnTo>
                    <a:pt x="97" y="868"/>
                  </a:lnTo>
                  <a:lnTo>
                    <a:pt x="99" y="864"/>
                  </a:lnTo>
                  <a:lnTo>
                    <a:pt x="101" y="859"/>
                  </a:lnTo>
                  <a:lnTo>
                    <a:pt x="103" y="856"/>
                  </a:lnTo>
                  <a:lnTo>
                    <a:pt x="104" y="851"/>
                  </a:lnTo>
                  <a:lnTo>
                    <a:pt x="105" y="847"/>
                  </a:lnTo>
                  <a:lnTo>
                    <a:pt x="106" y="842"/>
                  </a:lnTo>
                  <a:lnTo>
                    <a:pt x="108" y="838"/>
                  </a:lnTo>
                  <a:lnTo>
                    <a:pt x="109" y="833"/>
                  </a:lnTo>
                  <a:lnTo>
                    <a:pt x="111" y="828"/>
                  </a:lnTo>
                  <a:lnTo>
                    <a:pt x="112" y="823"/>
                  </a:lnTo>
                  <a:lnTo>
                    <a:pt x="113" y="818"/>
                  </a:lnTo>
                  <a:lnTo>
                    <a:pt x="114" y="813"/>
                  </a:lnTo>
                  <a:lnTo>
                    <a:pt x="115" y="807"/>
                  </a:lnTo>
                  <a:lnTo>
                    <a:pt x="117" y="801"/>
                  </a:lnTo>
                  <a:lnTo>
                    <a:pt x="118" y="794"/>
                  </a:lnTo>
                  <a:lnTo>
                    <a:pt x="119" y="788"/>
                  </a:lnTo>
                  <a:lnTo>
                    <a:pt x="120" y="780"/>
                  </a:lnTo>
                  <a:lnTo>
                    <a:pt x="121" y="773"/>
                  </a:lnTo>
                  <a:lnTo>
                    <a:pt x="122" y="766"/>
                  </a:lnTo>
                  <a:lnTo>
                    <a:pt x="123" y="757"/>
                  </a:lnTo>
                  <a:lnTo>
                    <a:pt x="124" y="748"/>
                  </a:lnTo>
                  <a:lnTo>
                    <a:pt x="125" y="740"/>
                  </a:lnTo>
                  <a:lnTo>
                    <a:pt x="126" y="731"/>
                  </a:lnTo>
                  <a:lnTo>
                    <a:pt x="127" y="722"/>
                  </a:lnTo>
                  <a:lnTo>
                    <a:pt x="128" y="713"/>
                  </a:lnTo>
                  <a:lnTo>
                    <a:pt x="129" y="703"/>
                  </a:lnTo>
                  <a:lnTo>
                    <a:pt x="130" y="692"/>
                  </a:lnTo>
                  <a:lnTo>
                    <a:pt x="131" y="682"/>
                  </a:lnTo>
                  <a:lnTo>
                    <a:pt x="131" y="670"/>
                  </a:lnTo>
                  <a:lnTo>
                    <a:pt x="131" y="658"/>
                  </a:lnTo>
                  <a:lnTo>
                    <a:pt x="131" y="646"/>
                  </a:lnTo>
                  <a:lnTo>
                    <a:pt x="132" y="634"/>
                  </a:lnTo>
                  <a:lnTo>
                    <a:pt x="133" y="621"/>
                  </a:lnTo>
                  <a:lnTo>
                    <a:pt x="133" y="608"/>
                  </a:lnTo>
                  <a:lnTo>
                    <a:pt x="133" y="594"/>
                  </a:lnTo>
                  <a:lnTo>
                    <a:pt x="134" y="579"/>
                  </a:lnTo>
                  <a:lnTo>
                    <a:pt x="134" y="564"/>
                  </a:lnTo>
                  <a:lnTo>
                    <a:pt x="135" y="549"/>
                  </a:lnTo>
                  <a:lnTo>
                    <a:pt x="135" y="534"/>
                  </a:lnTo>
                  <a:lnTo>
                    <a:pt x="135" y="517"/>
                  </a:lnTo>
                  <a:lnTo>
                    <a:pt x="135" y="501"/>
                  </a:lnTo>
                  <a:lnTo>
                    <a:pt x="135" y="484"/>
                  </a:lnTo>
                  <a:lnTo>
                    <a:pt x="135" y="467"/>
                  </a:lnTo>
                  <a:lnTo>
                    <a:pt x="135" y="450"/>
                  </a:lnTo>
                  <a:lnTo>
                    <a:pt x="135" y="434"/>
                  </a:lnTo>
                  <a:lnTo>
                    <a:pt x="135" y="419"/>
                  </a:lnTo>
                  <a:lnTo>
                    <a:pt x="134" y="404"/>
                  </a:lnTo>
                  <a:lnTo>
                    <a:pt x="134" y="390"/>
                  </a:lnTo>
                  <a:lnTo>
                    <a:pt x="133" y="376"/>
                  </a:lnTo>
                  <a:lnTo>
                    <a:pt x="133" y="362"/>
                  </a:lnTo>
                  <a:lnTo>
                    <a:pt x="133" y="349"/>
                  </a:lnTo>
                  <a:lnTo>
                    <a:pt x="132" y="337"/>
                  </a:lnTo>
                  <a:lnTo>
                    <a:pt x="131" y="324"/>
                  </a:lnTo>
                  <a:lnTo>
                    <a:pt x="131" y="312"/>
                  </a:lnTo>
                  <a:lnTo>
                    <a:pt x="131" y="302"/>
                  </a:lnTo>
                  <a:lnTo>
                    <a:pt x="131" y="291"/>
                  </a:lnTo>
                  <a:lnTo>
                    <a:pt x="130" y="281"/>
                  </a:lnTo>
                  <a:lnTo>
                    <a:pt x="129" y="271"/>
                  </a:lnTo>
                  <a:lnTo>
                    <a:pt x="128" y="262"/>
                  </a:lnTo>
                  <a:lnTo>
                    <a:pt x="127" y="253"/>
                  </a:lnTo>
                  <a:lnTo>
                    <a:pt x="126" y="244"/>
                  </a:lnTo>
                  <a:lnTo>
                    <a:pt x="125" y="236"/>
                  </a:lnTo>
                  <a:lnTo>
                    <a:pt x="124" y="227"/>
                  </a:lnTo>
                  <a:lnTo>
                    <a:pt x="123" y="218"/>
                  </a:lnTo>
                  <a:lnTo>
                    <a:pt x="122" y="210"/>
                  </a:lnTo>
                  <a:lnTo>
                    <a:pt x="121" y="202"/>
                  </a:lnTo>
                  <a:lnTo>
                    <a:pt x="120" y="195"/>
                  </a:lnTo>
                  <a:lnTo>
                    <a:pt x="119" y="188"/>
                  </a:lnTo>
                  <a:lnTo>
                    <a:pt x="118" y="181"/>
                  </a:lnTo>
                  <a:lnTo>
                    <a:pt x="116" y="173"/>
                  </a:lnTo>
                  <a:lnTo>
                    <a:pt x="114" y="167"/>
                  </a:lnTo>
                  <a:lnTo>
                    <a:pt x="113" y="161"/>
                  </a:lnTo>
                  <a:lnTo>
                    <a:pt x="113" y="154"/>
                  </a:lnTo>
                  <a:lnTo>
                    <a:pt x="111" y="149"/>
                  </a:lnTo>
                  <a:lnTo>
                    <a:pt x="109" y="143"/>
                  </a:lnTo>
                  <a:lnTo>
                    <a:pt x="108" y="137"/>
                  </a:lnTo>
                  <a:lnTo>
                    <a:pt x="106" y="132"/>
                  </a:lnTo>
                  <a:lnTo>
                    <a:pt x="104" y="126"/>
                  </a:lnTo>
                  <a:lnTo>
                    <a:pt x="103" y="121"/>
                  </a:lnTo>
                  <a:lnTo>
                    <a:pt x="101" y="116"/>
                  </a:lnTo>
                  <a:lnTo>
                    <a:pt x="99" y="111"/>
                  </a:lnTo>
                  <a:lnTo>
                    <a:pt x="97" y="106"/>
                  </a:lnTo>
                  <a:lnTo>
                    <a:pt x="95" y="101"/>
                  </a:lnTo>
                  <a:lnTo>
                    <a:pt x="94" y="98"/>
                  </a:lnTo>
                  <a:lnTo>
                    <a:pt x="92" y="93"/>
                  </a:lnTo>
                  <a:lnTo>
                    <a:pt x="90" y="88"/>
                  </a:lnTo>
                  <a:lnTo>
                    <a:pt x="87" y="85"/>
                  </a:lnTo>
                  <a:lnTo>
                    <a:pt x="86" y="81"/>
                  </a:lnTo>
                  <a:lnTo>
                    <a:pt x="84" y="78"/>
                  </a:lnTo>
                  <a:lnTo>
                    <a:pt x="81" y="74"/>
                  </a:lnTo>
                  <a:lnTo>
                    <a:pt x="77" y="69"/>
                  </a:lnTo>
                  <a:lnTo>
                    <a:pt x="73" y="63"/>
                  </a:lnTo>
                  <a:lnTo>
                    <a:pt x="68" y="57"/>
                  </a:lnTo>
                  <a:lnTo>
                    <a:pt x="61" y="51"/>
                  </a:lnTo>
                  <a:lnTo>
                    <a:pt x="55" y="44"/>
                  </a:lnTo>
                  <a:lnTo>
                    <a:pt x="47" y="37"/>
                  </a:lnTo>
                  <a:lnTo>
                    <a:pt x="39" y="30"/>
                  </a:lnTo>
                  <a:lnTo>
                    <a:pt x="30" y="23"/>
                  </a:lnTo>
                  <a:lnTo>
                    <a:pt x="0" y="0"/>
                  </a:lnTo>
                </a:path>
              </a:pathLst>
            </a:custGeom>
            <a:noFill/>
            <a:ln w="12700" cap="rnd">
              <a:solidFill>
                <a:srgbClr val="000000"/>
              </a:solidFill>
              <a:round/>
              <a:headEnd/>
              <a:tailEnd/>
            </a:ln>
          </p:spPr>
          <p:txBody>
            <a:bodyPr/>
            <a:lstStyle/>
            <a:p>
              <a:endParaRPr lang="en-US"/>
            </a:p>
          </p:txBody>
        </p:sp>
        <p:sp>
          <p:nvSpPr>
            <p:cNvPr id="19496" name="Freeform 46"/>
            <p:cNvSpPr>
              <a:spLocks/>
            </p:cNvSpPr>
            <p:nvPr/>
          </p:nvSpPr>
          <p:spPr bwMode="auto">
            <a:xfrm>
              <a:off x="3214" y="1574"/>
              <a:ext cx="136" cy="972"/>
            </a:xfrm>
            <a:custGeom>
              <a:avLst/>
              <a:gdLst>
                <a:gd name="T0" fmla="*/ 0 w 136"/>
                <a:gd name="T1" fmla="*/ 971 h 972"/>
                <a:gd name="T2" fmla="*/ 0 w 136"/>
                <a:gd name="T3" fmla="*/ 0 h 972"/>
                <a:gd name="T4" fmla="*/ 132 w 136"/>
                <a:gd name="T5" fmla="*/ 77 h 972"/>
                <a:gd name="T6" fmla="*/ 132 w 136"/>
                <a:gd name="T7" fmla="*/ 217 h 972"/>
                <a:gd name="T8" fmla="*/ 35 w 136"/>
                <a:gd name="T9" fmla="*/ 126 h 972"/>
                <a:gd name="T10" fmla="*/ 35 w 136"/>
                <a:gd name="T11" fmla="*/ 354 h 972"/>
                <a:gd name="T12" fmla="*/ 125 w 136"/>
                <a:gd name="T13" fmla="*/ 394 h 972"/>
                <a:gd name="T14" fmla="*/ 125 w 136"/>
                <a:gd name="T15" fmla="*/ 541 h 972"/>
                <a:gd name="T16" fmla="*/ 35 w 136"/>
                <a:gd name="T17" fmla="*/ 565 h 972"/>
                <a:gd name="T18" fmla="*/ 35 w 136"/>
                <a:gd name="T19" fmla="*/ 846 h 972"/>
                <a:gd name="T20" fmla="*/ 135 w 136"/>
                <a:gd name="T21" fmla="*/ 750 h 972"/>
                <a:gd name="T22" fmla="*/ 135 w 136"/>
                <a:gd name="T23" fmla="*/ 892 h 972"/>
                <a:gd name="T24" fmla="*/ 0 w 136"/>
                <a:gd name="T25" fmla="*/ 971 h 9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972"/>
                <a:gd name="T41" fmla="*/ 136 w 136"/>
                <a:gd name="T42" fmla="*/ 972 h 9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972">
                  <a:moveTo>
                    <a:pt x="0" y="971"/>
                  </a:moveTo>
                  <a:lnTo>
                    <a:pt x="0" y="0"/>
                  </a:lnTo>
                  <a:lnTo>
                    <a:pt x="132" y="77"/>
                  </a:lnTo>
                  <a:lnTo>
                    <a:pt x="132" y="217"/>
                  </a:lnTo>
                  <a:lnTo>
                    <a:pt x="35" y="126"/>
                  </a:lnTo>
                  <a:lnTo>
                    <a:pt x="35" y="354"/>
                  </a:lnTo>
                  <a:lnTo>
                    <a:pt x="125" y="394"/>
                  </a:lnTo>
                  <a:lnTo>
                    <a:pt x="125" y="541"/>
                  </a:lnTo>
                  <a:lnTo>
                    <a:pt x="35" y="565"/>
                  </a:lnTo>
                  <a:lnTo>
                    <a:pt x="35" y="846"/>
                  </a:lnTo>
                  <a:lnTo>
                    <a:pt x="135" y="750"/>
                  </a:lnTo>
                  <a:lnTo>
                    <a:pt x="135" y="892"/>
                  </a:lnTo>
                  <a:lnTo>
                    <a:pt x="0" y="971"/>
                  </a:lnTo>
                </a:path>
              </a:pathLst>
            </a:custGeom>
            <a:solidFill>
              <a:srgbClr val="00FF00"/>
            </a:solidFill>
            <a:ln w="12700" cap="rnd">
              <a:noFill/>
              <a:round/>
              <a:headEnd/>
              <a:tailEnd/>
            </a:ln>
          </p:spPr>
          <p:txBody>
            <a:bodyPr/>
            <a:lstStyle/>
            <a:p>
              <a:endParaRPr lang="en-US"/>
            </a:p>
          </p:txBody>
        </p:sp>
        <p:sp>
          <p:nvSpPr>
            <p:cNvPr id="19497" name="Freeform 47"/>
            <p:cNvSpPr>
              <a:spLocks/>
            </p:cNvSpPr>
            <p:nvPr/>
          </p:nvSpPr>
          <p:spPr bwMode="auto">
            <a:xfrm>
              <a:off x="3214" y="1574"/>
              <a:ext cx="142" cy="977"/>
            </a:xfrm>
            <a:custGeom>
              <a:avLst/>
              <a:gdLst>
                <a:gd name="T0" fmla="*/ 0 w 142"/>
                <a:gd name="T1" fmla="*/ 976 h 977"/>
                <a:gd name="T2" fmla="*/ 0 w 142"/>
                <a:gd name="T3" fmla="*/ 0 h 977"/>
                <a:gd name="T4" fmla="*/ 137 w 142"/>
                <a:gd name="T5" fmla="*/ 78 h 977"/>
                <a:gd name="T6" fmla="*/ 137 w 142"/>
                <a:gd name="T7" fmla="*/ 218 h 977"/>
                <a:gd name="T8" fmla="*/ 37 w 142"/>
                <a:gd name="T9" fmla="*/ 126 h 977"/>
                <a:gd name="T10" fmla="*/ 37 w 142"/>
                <a:gd name="T11" fmla="*/ 355 h 977"/>
                <a:gd name="T12" fmla="*/ 131 w 142"/>
                <a:gd name="T13" fmla="*/ 396 h 977"/>
                <a:gd name="T14" fmla="*/ 131 w 142"/>
                <a:gd name="T15" fmla="*/ 544 h 977"/>
                <a:gd name="T16" fmla="*/ 37 w 142"/>
                <a:gd name="T17" fmla="*/ 568 h 977"/>
                <a:gd name="T18" fmla="*/ 37 w 142"/>
                <a:gd name="T19" fmla="*/ 851 h 977"/>
                <a:gd name="T20" fmla="*/ 141 w 142"/>
                <a:gd name="T21" fmla="*/ 754 h 977"/>
                <a:gd name="T22" fmla="*/ 141 w 142"/>
                <a:gd name="T23" fmla="*/ 897 h 977"/>
                <a:gd name="T24" fmla="*/ 0 w 142"/>
                <a:gd name="T25" fmla="*/ 976 h 9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2"/>
                <a:gd name="T40" fmla="*/ 0 h 977"/>
                <a:gd name="T41" fmla="*/ 142 w 142"/>
                <a:gd name="T42" fmla="*/ 977 h 9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2" h="977">
                  <a:moveTo>
                    <a:pt x="0" y="976"/>
                  </a:moveTo>
                  <a:lnTo>
                    <a:pt x="0" y="0"/>
                  </a:lnTo>
                  <a:lnTo>
                    <a:pt x="137" y="78"/>
                  </a:lnTo>
                  <a:lnTo>
                    <a:pt x="137" y="218"/>
                  </a:lnTo>
                  <a:lnTo>
                    <a:pt x="37" y="126"/>
                  </a:lnTo>
                  <a:lnTo>
                    <a:pt x="37" y="355"/>
                  </a:lnTo>
                  <a:lnTo>
                    <a:pt x="131" y="396"/>
                  </a:lnTo>
                  <a:lnTo>
                    <a:pt x="131" y="544"/>
                  </a:lnTo>
                  <a:lnTo>
                    <a:pt x="37" y="568"/>
                  </a:lnTo>
                  <a:lnTo>
                    <a:pt x="37" y="851"/>
                  </a:lnTo>
                  <a:lnTo>
                    <a:pt x="141" y="754"/>
                  </a:lnTo>
                  <a:lnTo>
                    <a:pt x="141" y="897"/>
                  </a:lnTo>
                  <a:lnTo>
                    <a:pt x="0" y="976"/>
                  </a:lnTo>
                </a:path>
              </a:pathLst>
            </a:custGeom>
            <a:noFill/>
            <a:ln w="12700" cap="rnd">
              <a:solidFill>
                <a:srgbClr val="000000"/>
              </a:solidFill>
              <a:round/>
              <a:headEnd/>
              <a:tailEnd/>
            </a:ln>
          </p:spPr>
          <p:txBody>
            <a:bodyPr/>
            <a:lstStyle/>
            <a:p>
              <a:endParaRPr lang="en-US"/>
            </a:p>
          </p:txBody>
        </p:sp>
        <p:sp>
          <p:nvSpPr>
            <p:cNvPr id="19498" name="Freeform 48"/>
            <p:cNvSpPr>
              <a:spLocks/>
            </p:cNvSpPr>
            <p:nvPr/>
          </p:nvSpPr>
          <p:spPr bwMode="auto">
            <a:xfrm>
              <a:off x="3391" y="1697"/>
              <a:ext cx="104" cy="728"/>
            </a:xfrm>
            <a:custGeom>
              <a:avLst/>
              <a:gdLst>
                <a:gd name="T0" fmla="*/ 101 w 104"/>
                <a:gd name="T1" fmla="*/ 515 h 728"/>
                <a:gd name="T2" fmla="*/ 98 w 104"/>
                <a:gd name="T3" fmla="*/ 564 h 728"/>
                <a:gd name="T4" fmla="*/ 94 w 104"/>
                <a:gd name="T5" fmla="*/ 607 h 728"/>
                <a:gd name="T6" fmla="*/ 88 w 104"/>
                <a:gd name="T7" fmla="*/ 645 h 728"/>
                <a:gd name="T8" fmla="*/ 82 w 104"/>
                <a:gd name="T9" fmla="*/ 673 h 728"/>
                <a:gd name="T10" fmla="*/ 76 w 104"/>
                <a:gd name="T11" fmla="*/ 694 h 728"/>
                <a:gd name="T12" fmla="*/ 67 w 104"/>
                <a:gd name="T13" fmla="*/ 710 h 728"/>
                <a:gd name="T14" fmla="*/ 58 w 104"/>
                <a:gd name="T15" fmla="*/ 721 h 728"/>
                <a:gd name="T16" fmla="*/ 42 w 104"/>
                <a:gd name="T17" fmla="*/ 727 h 728"/>
                <a:gd name="T18" fmla="*/ 22 w 104"/>
                <a:gd name="T19" fmla="*/ 714 h 728"/>
                <a:gd name="T20" fmla="*/ 13 w 104"/>
                <a:gd name="T21" fmla="*/ 686 h 728"/>
                <a:gd name="T22" fmla="*/ 9 w 104"/>
                <a:gd name="T23" fmla="*/ 662 h 728"/>
                <a:gd name="T24" fmla="*/ 6 w 104"/>
                <a:gd name="T25" fmla="*/ 633 h 728"/>
                <a:gd name="T26" fmla="*/ 3 w 104"/>
                <a:gd name="T27" fmla="*/ 598 h 728"/>
                <a:gd name="T28" fmla="*/ 2 w 104"/>
                <a:gd name="T29" fmla="*/ 557 h 728"/>
                <a:gd name="T30" fmla="*/ 1 w 104"/>
                <a:gd name="T31" fmla="*/ 510 h 728"/>
                <a:gd name="T32" fmla="*/ 0 w 104"/>
                <a:gd name="T33" fmla="*/ 458 h 728"/>
                <a:gd name="T34" fmla="*/ 0 w 104"/>
                <a:gd name="T35" fmla="*/ 401 h 728"/>
                <a:gd name="T36" fmla="*/ 0 w 104"/>
                <a:gd name="T37" fmla="*/ 336 h 728"/>
                <a:gd name="T38" fmla="*/ 0 w 104"/>
                <a:gd name="T39" fmla="*/ 276 h 728"/>
                <a:gd name="T40" fmla="*/ 1 w 104"/>
                <a:gd name="T41" fmla="*/ 221 h 728"/>
                <a:gd name="T42" fmla="*/ 2 w 104"/>
                <a:gd name="T43" fmla="*/ 172 h 728"/>
                <a:gd name="T44" fmla="*/ 3 w 104"/>
                <a:gd name="T45" fmla="*/ 130 h 728"/>
                <a:gd name="T46" fmla="*/ 6 w 104"/>
                <a:gd name="T47" fmla="*/ 93 h 728"/>
                <a:gd name="T48" fmla="*/ 9 w 104"/>
                <a:gd name="T49" fmla="*/ 63 h 728"/>
                <a:gd name="T50" fmla="*/ 13 w 104"/>
                <a:gd name="T51" fmla="*/ 39 h 728"/>
                <a:gd name="T52" fmla="*/ 22 w 104"/>
                <a:gd name="T53" fmla="*/ 11 h 728"/>
                <a:gd name="T54" fmla="*/ 43 w 104"/>
                <a:gd name="T55" fmla="*/ 1 h 728"/>
                <a:gd name="T56" fmla="*/ 60 w 104"/>
                <a:gd name="T57" fmla="*/ 12 h 728"/>
                <a:gd name="T58" fmla="*/ 70 w 104"/>
                <a:gd name="T59" fmla="*/ 28 h 728"/>
                <a:gd name="T60" fmla="*/ 79 w 104"/>
                <a:gd name="T61" fmla="*/ 51 h 728"/>
                <a:gd name="T62" fmla="*/ 87 w 104"/>
                <a:gd name="T63" fmla="*/ 82 h 728"/>
                <a:gd name="T64" fmla="*/ 92 w 104"/>
                <a:gd name="T65" fmla="*/ 115 h 728"/>
                <a:gd name="T66" fmla="*/ 95 w 104"/>
                <a:gd name="T67" fmla="*/ 144 h 728"/>
                <a:gd name="T68" fmla="*/ 99 w 104"/>
                <a:gd name="T69" fmla="*/ 178 h 728"/>
                <a:gd name="T70" fmla="*/ 101 w 104"/>
                <a:gd name="T71" fmla="*/ 216 h 728"/>
                <a:gd name="T72" fmla="*/ 78 w 104"/>
                <a:gd name="T73" fmla="*/ 233 h 728"/>
                <a:gd name="T74" fmla="*/ 77 w 104"/>
                <a:gd name="T75" fmla="*/ 207 h 728"/>
                <a:gd name="T76" fmla="*/ 75 w 104"/>
                <a:gd name="T77" fmla="*/ 183 h 728"/>
                <a:gd name="T78" fmla="*/ 72 w 104"/>
                <a:gd name="T79" fmla="*/ 161 h 728"/>
                <a:gd name="T80" fmla="*/ 68 w 104"/>
                <a:gd name="T81" fmla="*/ 138 h 728"/>
                <a:gd name="T82" fmla="*/ 60 w 104"/>
                <a:gd name="T83" fmla="*/ 110 h 728"/>
                <a:gd name="T84" fmla="*/ 50 w 104"/>
                <a:gd name="T85" fmla="*/ 96 h 728"/>
                <a:gd name="T86" fmla="*/ 38 w 104"/>
                <a:gd name="T87" fmla="*/ 102 h 728"/>
                <a:gd name="T88" fmla="*/ 30 w 104"/>
                <a:gd name="T89" fmla="*/ 136 h 728"/>
                <a:gd name="T90" fmla="*/ 27 w 104"/>
                <a:gd name="T91" fmla="*/ 175 h 728"/>
                <a:gd name="T92" fmla="*/ 25 w 104"/>
                <a:gd name="T93" fmla="*/ 228 h 728"/>
                <a:gd name="T94" fmla="*/ 23 w 104"/>
                <a:gd name="T95" fmla="*/ 296 h 728"/>
                <a:gd name="T96" fmla="*/ 23 w 104"/>
                <a:gd name="T97" fmla="*/ 379 h 728"/>
                <a:gd name="T98" fmla="*/ 24 w 104"/>
                <a:gd name="T99" fmla="*/ 460 h 728"/>
                <a:gd name="T100" fmla="*/ 25 w 104"/>
                <a:gd name="T101" fmla="*/ 524 h 728"/>
                <a:gd name="T102" fmla="*/ 28 w 104"/>
                <a:gd name="T103" fmla="*/ 572 h 728"/>
                <a:gd name="T104" fmla="*/ 33 w 104"/>
                <a:gd name="T105" fmla="*/ 609 h 728"/>
                <a:gd name="T106" fmla="*/ 43 w 104"/>
                <a:gd name="T107" fmla="*/ 634 h 728"/>
                <a:gd name="T108" fmla="*/ 55 w 104"/>
                <a:gd name="T109" fmla="*/ 629 h 728"/>
                <a:gd name="T110" fmla="*/ 64 w 104"/>
                <a:gd name="T111" fmla="*/ 608 h 728"/>
                <a:gd name="T112" fmla="*/ 70 w 104"/>
                <a:gd name="T113" fmla="*/ 576 h 728"/>
                <a:gd name="T114" fmla="*/ 74 w 104"/>
                <a:gd name="T115" fmla="*/ 550 h 728"/>
                <a:gd name="T116" fmla="*/ 76 w 104"/>
                <a:gd name="T117" fmla="*/ 520 h 728"/>
                <a:gd name="T118" fmla="*/ 79 w 104"/>
                <a:gd name="T119" fmla="*/ 486 h 72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4"/>
                <a:gd name="T181" fmla="*/ 0 h 728"/>
                <a:gd name="T182" fmla="*/ 104 w 104"/>
                <a:gd name="T183" fmla="*/ 728 h 72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4" h="728">
                  <a:moveTo>
                    <a:pt x="80" y="455"/>
                  </a:moveTo>
                  <a:lnTo>
                    <a:pt x="103" y="488"/>
                  </a:lnTo>
                  <a:lnTo>
                    <a:pt x="102" y="501"/>
                  </a:lnTo>
                  <a:lnTo>
                    <a:pt x="101" y="515"/>
                  </a:lnTo>
                  <a:lnTo>
                    <a:pt x="100" y="528"/>
                  </a:lnTo>
                  <a:lnTo>
                    <a:pt x="100" y="541"/>
                  </a:lnTo>
                  <a:lnTo>
                    <a:pt x="100" y="552"/>
                  </a:lnTo>
                  <a:lnTo>
                    <a:pt x="98" y="564"/>
                  </a:lnTo>
                  <a:lnTo>
                    <a:pt x="97" y="576"/>
                  </a:lnTo>
                  <a:lnTo>
                    <a:pt x="96" y="586"/>
                  </a:lnTo>
                  <a:lnTo>
                    <a:pt x="95" y="597"/>
                  </a:lnTo>
                  <a:lnTo>
                    <a:pt x="94" y="607"/>
                  </a:lnTo>
                  <a:lnTo>
                    <a:pt x="93" y="617"/>
                  </a:lnTo>
                  <a:lnTo>
                    <a:pt x="91" y="627"/>
                  </a:lnTo>
                  <a:lnTo>
                    <a:pt x="90" y="636"/>
                  </a:lnTo>
                  <a:lnTo>
                    <a:pt x="88" y="645"/>
                  </a:lnTo>
                  <a:lnTo>
                    <a:pt x="87" y="653"/>
                  </a:lnTo>
                  <a:lnTo>
                    <a:pt x="85" y="660"/>
                  </a:lnTo>
                  <a:lnTo>
                    <a:pt x="84" y="667"/>
                  </a:lnTo>
                  <a:lnTo>
                    <a:pt x="82" y="673"/>
                  </a:lnTo>
                  <a:lnTo>
                    <a:pt x="81" y="679"/>
                  </a:lnTo>
                  <a:lnTo>
                    <a:pt x="79" y="685"/>
                  </a:lnTo>
                  <a:lnTo>
                    <a:pt x="77" y="689"/>
                  </a:lnTo>
                  <a:lnTo>
                    <a:pt x="76" y="694"/>
                  </a:lnTo>
                  <a:lnTo>
                    <a:pt x="73" y="699"/>
                  </a:lnTo>
                  <a:lnTo>
                    <a:pt x="71" y="703"/>
                  </a:lnTo>
                  <a:lnTo>
                    <a:pt x="70" y="706"/>
                  </a:lnTo>
                  <a:lnTo>
                    <a:pt x="67" y="710"/>
                  </a:lnTo>
                  <a:lnTo>
                    <a:pt x="65" y="713"/>
                  </a:lnTo>
                  <a:lnTo>
                    <a:pt x="63" y="716"/>
                  </a:lnTo>
                  <a:lnTo>
                    <a:pt x="61" y="718"/>
                  </a:lnTo>
                  <a:lnTo>
                    <a:pt x="58" y="721"/>
                  </a:lnTo>
                  <a:lnTo>
                    <a:pt x="56" y="723"/>
                  </a:lnTo>
                  <a:lnTo>
                    <a:pt x="53" y="723"/>
                  </a:lnTo>
                  <a:lnTo>
                    <a:pt x="47" y="726"/>
                  </a:lnTo>
                  <a:lnTo>
                    <a:pt x="42" y="727"/>
                  </a:lnTo>
                  <a:lnTo>
                    <a:pt x="37" y="727"/>
                  </a:lnTo>
                  <a:lnTo>
                    <a:pt x="31" y="724"/>
                  </a:lnTo>
                  <a:lnTo>
                    <a:pt x="27" y="721"/>
                  </a:lnTo>
                  <a:lnTo>
                    <a:pt x="22" y="714"/>
                  </a:lnTo>
                  <a:lnTo>
                    <a:pt x="19" y="706"/>
                  </a:lnTo>
                  <a:lnTo>
                    <a:pt x="15" y="697"/>
                  </a:lnTo>
                  <a:lnTo>
                    <a:pt x="14" y="691"/>
                  </a:lnTo>
                  <a:lnTo>
                    <a:pt x="13" y="686"/>
                  </a:lnTo>
                  <a:lnTo>
                    <a:pt x="12" y="680"/>
                  </a:lnTo>
                  <a:lnTo>
                    <a:pt x="10" y="675"/>
                  </a:lnTo>
                  <a:lnTo>
                    <a:pt x="10" y="669"/>
                  </a:lnTo>
                  <a:lnTo>
                    <a:pt x="9" y="662"/>
                  </a:lnTo>
                  <a:lnTo>
                    <a:pt x="8" y="655"/>
                  </a:lnTo>
                  <a:lnTo>
                    <a:pt x="7" y="648"/>
                  </a:lnTo>
                  <a:lnTo>
                    <a:pt x="7" y="641"/>
                  </a:lnTo>
                  <a:lnTo>
                    <a:pt x="6" y="633"/>
                  </a:lnTo>
                  <a:lnTo>
                    <a:pt x="5" y="625"/>
                  </a:lnTo>
                  <a:lnTo>
                    <a:pt x="4" y="616"/>
                  </a:lnTo>
                  <a:lnTo>
                    <a:pt x="4" y="607"/>
                  </a:lnTo>
                  <a:lnTo>
                    <a:pt x="3" y="598"/>
                  </a:lnTo>
                  <a:lnTo>
                    <a:pt x="3" y="588"/>
                  </a:lnTo>
                  <a:lnTo>
                    <a:pt x="3" y="578"/>
                  </a:lnTo>
                  <a:lnTo>
                    <a:pt x="3" y="567"/>
                  </a:lnTo>
                  <a:lnTo>
                    <a:pt x="2" y="557"/>
                  </a:lnTo>
                  <a:lnTo>
                    <a:pt x="2" y="546"/>
                  </a:lnTo>
                  <a:lnTo>
                    <a:pt x="1" y="534"/>
                  </a:lnTo>
                  <a:lnTo>
                    <a:pt x="1" y="523"/>
                  </a:lnTo>
                  <a:lnTo>
                    <a:pt x="1" y="510"/>
                  </a:lnTo>
                  <a:lnTo>
                    <a:pt x="1" y="498"/>
                  </a:lnTo>
                  <a:lnTo>
                    <a:pt x="1" y="486"/>
                  </a:lnTo>
                  <a:lnTo>
                    <a:pt x="0" y="472"/>
                  </a:lnTo>
                  <a:lnTo>
                    <a:pt x="0" y="458"/>
                  </a:lnTo>
                  <a:lnTo>
                    <a:pt x="0" y="445"/>
                  </a:lnTo>
                  <a:lnTo>
                    <a:pt x="0" y="430"/>
                  </a:lnTo>
                  <a:lnTo>
                    <a:pt x="0" y="416"/>
                  </a:lnTo>
                  <a:lnTo>
                    <a:pt x="0" y="401"/>
                  </a:lnTo>
                  <a:lnTo>
                    <a:pt x="0" y="385"/>
                  </a:lnTo>
                  <a:lnTo>
                    <a:pt x="0" y="369"/>
                  </a:lnTo>
                  <a:lnTo>
                    <a:pt x="0" y="353"/>
                  </a:lnTo>
                  <a:lnTo>
                    <a:pt x="0" y="336"/>
                  </a:lnTo>
                  <a:lnTo>
                    <a:pt x="0" y="321"/>
                  </a:lnTo>
                  <a:lnTo>
                    <a:pt x="0" y="306"/>
                  </a:lnTo>
                  <a:lnTo>
                    <a:pt x="0" y="290"/>
                  </a:lnTo>
                  <a:lnTo>
                    <a:pt x="0" y="276"/>
                  </a:lnTo>
                  <a:lnTo>
                    <a:pt x="0" y="262"/>
                  </a:lnTo>
                  <a:lnTo>
                    <a:pt x="1" y="247"/>
                  </a:lnTo>
                  <a:lnTo>
                    <a:pt x="1" y="234"/>
                  </a:lnTo>
                  <a:lnTo>
                    <a:pt x="1" y="221"/>
                  </a:lnTo>
                  <a:lnTo>
                    <a:pt x="1" y="208"/>
                  </a:lnTo>
                  <a:lnTo>
                    <a:pt x="1" y="196"/>
                  </a:lnTo>
                  <a:lnTo>
                    <a:pt x="2" y="184"/>
                  </a:lnTo>
                  <a:lnTo>
                    <a:pt x="2" y="172"/>
                  </a:lnTo>
                  <a:lnTo>
                    <a:pt x="3" y="161"/>
                  </a:lnTo>
                  <a:lnTo>
                    <a:pt x="3" y="151"/>
                  </a:lnTo>
                  <a:lnTo>
                    <a:pt x="3" y="140"/>
                  </a:lnTo>
                  <a:lnTo>
                    <a:pt x="3" y="130"/>
                  </a:lnTo>
                  <a:lnTo>
                    <a:pt x="4" y="120"/>
                  </a:lnTo>
                  <a:lnTo>
                    <a:pt x="4" y="111"/>
                  </a:lnTo>
                  <a:lnTo>
                    <a:pt x="5" y="102"/>
                  </a:lnTo>
                  <a:lnTo>
                    <a:pt x="6" y="93"/>
                  </a:lnTo>
                  <a:lnTo>
                    <a:pt x="7" y="85"/>
                  </a:lnTo>
                  <a:lnTo>
                    <a:pt x="7" y="77"/>
                  </a:lnTo>
                  <a:lnTo>
                    <a:pt x="8" y="70"/>
                  </a:lnTo>
                  <a:lnTo>
                    <a:pt x="9" y="63"/>
                  </a:lnTo>
                  <a:lnTo>
                    <a:pt x="9" y="56"/>
                  </a:lnTo>
                  <a:lnTo>
                    <a:pt x="10" y="50"/>
                  </a:lnTo>
                  <a:lnTo>
                    <a:pt x="11" y="44"/>
                  </a:lnTo>
                  <a:lnTo>
                    <a:pt x="13" y="39"/>
                  </a:lnTo>
                  <a:lnTo>
                    <a:pt x="14" y="33"/>
                  </a:lnTo>
                  <a:lnTo>
                    <a:pt x="15" y="29"/>
                  </a:lnTo>
                  <a:lnTo>
                    <a:pt x="18" y="18"/>
                  </a:lnTo>
                  <a:lnTo>
                    <a:pt x="22" y="11"/>
                  </a:lnTo>
                  <a:lnTo>
                    <a:pt x="27" y="5"/>
                  </a:lnTo>
                  <a:lnTo>
                    <a:pt x="31" y="2"/>
                  </a:lnTo>
                  <a:lnTo>
                    <a:pt x="37" y="0"/>
                  </a:lnTo>
                  <a:lnTo>
                    <a:pt x="43" y="1"/>
                  </a:lnTo>
                  <a:lnTo>
                    <a:pt x="49" y="3"/>
                  </a:lnTo>
                  <a:lnTo>
                    <a:pt x="55" y="6"/>
                  </a:lnTo>
                  <a:lnTo>
                    <a:pt x="58" y="9"/>
                  </a:lnTo>
                  <a:lnTo>
                    <a:pt x="60" y="12"/>
                  </a:lnTo>
                  <a:lnTo>
                    <a:pt x="62" y="15"/>
                  </a:lnTo>
                  <a:lnTo>
                    <a:pt x="64" y="18"/>
                  </a:lnTo>
                  <a:lnTo>
                    <a:pt x="67" y="22"/>
                  </a:lnTo>
                  <a:lnTo>
                    <a:pt x="70" y="28"/>
                  </a:lnTo>
                  <a:lnTo>
                    <a:pt x="72" y="32"/>
                  </a:lnTo>
                  <a:lnTo>
                    <a:pt x="74" y="38"/>
                  </a:lnTo>
                  <a:lnTo>
                    <a:pt x="76" y="44"/>
                  </a:lnTo>
                  <a:lnTo>
                    <a:pt x="79" y="51"/>
                  </a:lnTo>
                  <a:lnTo>
                    <a:pt x="81" y="58"/>
                  </a:lnTo>
                  <a:lnTo>
                    <a:pt x="82" y="65"/>
                  </a:lnTo>
                  <a:lnTo>
                    <a:pt x="85" y="74"/>
                  </a:lnTo>
                  <a:lnTo>
                    <a:pt x="87" y="82"/>
                  </a:lnTo>
                  <a:lnTo>
                    <a:pt x="88" y="91"/>
                  </a:lnTo>
                  <a:lnTo>
                    <a:pt x="90" y="101"/>
                  </a:lnTo>
                  <a:lnTo>
                    <a:pt x="91" y="108"/>
                  </a:lnTo>
                  <a:lnTo>
                    <a:pt x="92" y="115"/>
                  </a:lnTo>
                  <a:lnTo>
                    <a:pt x="94" y="122"/>
                  </a:lnTo>
                  <a:lnTo>
                    <a:pt x="94" y="129"/>
                  </a:lnTo>
                  <a:lnTo>
                    <a:pt x="94" y="136"/>
                  </a:lnTo>
                  <a:lnTo>
                    <a:pt x="95" y="144"/>
                  </a:lnTo>
                  <a:lnTo>
                    <a:pt x="97" y="152"/>
                  </a:lnTo>
                  <a:lnTo>
                    <a:pt x="97" y="160"/>
                  </a:lnTo>
                  <a:lnTo>
                    <a:pt x="98" y="169"/>
                  </a:lnTo>
                  <a:lnTo>
                    <a:pt x="99" y="178"/>
                  </a:lnTo>
                  <a:lnTo>
                    <a:pt x="100" y="187"/>
                  </a:lnTo>
                  <a:lnTo>
                    <a:pt x="100" y="196"/>
                  </a:lnTo>
                  <a:lnTo>
                    <a:pt x="100" y="206"/>
                  </a:lnTo>
                  <a:lnTo>
                    <a:pt x="101" y="216"/>
                  </a:lnTo>
                  <a:lnTo>
                    <a:pt x="102" y="227"/>
                  </a:lnTo>
                  <a:lnTo>
                    <a:pt x="102" y="237"/>
                  </a:lnTo>
                  <a:lnTo>
                    <a:pt x="79" y="240"/>
                  </a:lnTo>
                  <a:lnTo>
                    <a:pt x="78" y="233"/>
                  </a:lnTo>
                  <a:lnTo>
                    <a:pt x="78" y="227"/>
                  </a:lnTo>
                  <a:lnTo>
                    <a:pt x="78" y="220"/>
                  </a:lnTo>
                  <a:lnTo>
                    <a:pt x="77" y="213"/>
                  </a:lnTo>
                  <a:lnTo>
                    <a:pt x="77" y="207"/>
                  </a:lnTo>
                  <a:lnTo>
                    <a:pt x="76" y="201"/>
                  </a:lnTo>
                  <a:lnTo>
                    <a:pt x="76" y="195"/>
                  </a:lnTo>
                  <a:lnTo>
                    <a:pt x="76" y="188"/>
                  </a:lnTo>
                  <a:lnTo>
                    <a:pt x="75" y="183"/>
                  </a:lnTo>
                  <a:lnTo>
                    <a:pt x="75" y="177"/>
                  </a:lnTo>
                  <a:lnTo>
                    <a:pt x="74" y="171"/>
                  </a:lnTo>
                  <a:lnTo>
                    <a:pt x="73" y="167"/>
                  </a:lnTo>
                  <a:lnTo>
                    <a:pt x="72" y="161"/>
                  </a:lnTo>
                  <a:lnTo>
                    <a:pt x="71" y="156"/>
                  </a:lnTo>
                  <a:lnTo>
                    <a:pt x="70" y="151"/>
                  </a:lnTo>
                  <a:lnTo>
                    <a:pt x="70" y="147"/>
                  </a:lnTo>
                  <a:lnTo>
                    <a:pt x="68" y="138"/>
                  </a:lnTo>
                  <a:lnTo>
                    <a:pt x="66" y="130"/>
                  </a:lnTo>
                  <a:lnTo>
                    <a:pt x="64" y="123"/>
                  </a:lnTo>
                  <a:lnTo>
                    <a:pt x="62" y="116"/>
                  </a:lnTo>
                  <a:lnTo>
                    <a:pt x="60" y="110"/>
                  </a:lnTo>
                  <a:lnTo>
                    <a:pt x="58" y="106"/>
                  </a:lnTo>
                  <a:lnTo>
                    <a:pt x="56" y="101"/>
                  </a:lnTo>
                  <a:lnTo>
                    <a:pt x="53" y="99"/>
                  </a:lnTo>
                  <a:lnTo>
                    <a:pt x="50" y="96"/>
                  </a:lnTo>
                  <a:lnTo>
                    <a:pt x="46" y="94"/>
                  </a:lnTo>
                  <a:lnTo>
                    <a:pt x="44" y="95"/>
                  </a:lnTo>
                  <a:lnTo>
                    <a:pt x="41" y="98"/>
                  </a:lnTo>
                  <a:lnTo>
                    <a:pt x="38" y="102"/>
                  </a:lnTo>
                  <a:lnTo>
                    <a:pt x="35" y="109"/>
                  </a:lnTo>
                  <a:lnTo>
                    <a:pt x="33" y="117"/>
                  </a:lnTo>
                  <a:lnTo>
                    <a:pt x="31" y="129"/>
                  </a:lnTo>
                  <a:lnTo>
                    <a:pt x="30" y="136"/>
                  </a:lnTo>
                  <a:lnTo>
                    <a:pt x="29" y="144"/>
                  </a:lnTo>
                  <a:lnTo>
                    <a:pt x="28" y="153"/>
                  </a:lnTo>
                  <a:lnTo>
                    <a:pt x="27" y="164"/>
                  </a:lnTo>
                  <a:lnTo>
                    <a:pt x="27" y="175"/>
                  </a:lnTo>
                  <a:lnTo>
                    <a:pt x="26" y="186"/>
                  </a:lnTo>
                  <a:lnTo>
                    <a:pt x="25" y="199"/>
                  </a:lnTo>
                  <a:lnTo>
                    <a:pt x="25" y="213"/>
                  </a:lnTo>
                  <a:lnTo>
                    <a:pt x="25" y="228"/>
                  </a:lnTo>
                  <a:lnTo>
                    <a:pt x="24" y="243"/>
                  </a:lnTo>
                  <a:lnTo>
                    <a:pt x="24" y="260"/>
                  </a:lnTo>
                  <a:lnTo>
                    <a:pt x="23" y="277"/>
                  </a:lnTo>
                  <a:lnTo>
                    <a:pt x="23" y="296"/>
                  </a:lnTo>
                  <a:lnTo>
                    <a:pt x="23" y="315"/>
                  </a:lnTo>
                  <a:lnTo>
                    <a:pt x="23" y="335"/>
                  </a:lnTo>
                  <a:lnTo>
                    <a:pt x="23" y="357"/>
                  </a:lnTo>
                  <a:lnTo>
                    <a:pt x="23" y="379"/>
                  </a:lnTo>
                  <a:lnTo>
                    <a:pt x="23" y="401"/>
                  </a:lnTo>
                  <a:lnTo>
                    <a:pt x="23" y="421"/>
                  </a:lnTo>
                  <a:lnTo>
                    <a:pt x="23" y="441"/>
                  </a:lnTo>
                  <a:lnTo>
                    <a:pt x="24" y="460"/>
                  </a:lnTo>
                  <a:lnTo>
                    <a:pt x="24" y="477"/>
                  </a:lnTo>
                  <a:lnTo>
                    <a:pt x="25" y="494"/>
                  </a:lnTo>
                  <a:lnTo>
                    <a:pt x="25" y="509"/>
                  </a:lnTo>
                  <a:lnTo>
                    <a:pt x="25" y="524"/>
                  </a:lnTo>
                  <a:lnTo>
                    <a:pt x="26" y="537"/>
                  </a:lnTo>
                  <a:lnTo>
                    <a:pt x="27" y="550"/>
                  </a:lnTo>
                  <a:lnTo>
                    <a:pt x="27" y="561"/>
                  </a:lnTo>
                  <a:lnTo>
                    <a:pt x="28" y="572"/>
                  </a:lnTo>
                  <a:lnTo>
                    <a:pt x="29" y="581"/>
                  </a:lnTo>
                  <a:lnTo>
                    <a:pt x="30" y="590"/>
                  </a:lnTo>
                  <a:lnTo>
                    <a:pt x="31" y="598"/>
                  </a:lnTo>
                  <a:lnTo>
                    <a:pt x="33" y="609"/>
                  </a:lnTo>
                  <a:lnTo>
                    <a:pt x="35" y="618"/>
                  </a:lnTo>
                  <a:lnTo>
                    <a:pt x="38" y="626"/>
                  </a:lnTo>
                  <a:lnTo>
                    <a:pt x="40" y="630"/>
                  </a:lnTo>
                  <a:lnTo>
                    <a:pt x="43" y="634"/>
                  </a:lnTo>
                  <a:lnTo>
                    <a:pt x="46" y="635"/>
                  </a:lnTo>
                  <a:lnTo>
                    <a:pt x="50" y="635"/>
                  </a:lnTo>
                  <a:lnTo>
                    <a:pt x="53" y="632"/>
                  </a:lnTo>
                  <a:lnTo>
                    <a:pt x="55" y="629"/>
                  </a:lnTo>
                  <a:lnTo>
                    <a:pt x="58" y="626"/>
                  </a:lnTo>
                  <a:lnTo>
                    <a:pt x="60" y="620"/>
                  </a:lnTo>
                  <a:lnTo>
                    <a:pt x="62" y="615"/>
                  </a:lnTo>
                  <a:lnTo>
                    <a:pt x="64" y="608"/>
                  </a:lnTo>
                  <a:lnTo>
                    <a:pt x="66" y="600"/>
                  </a:lnTo>
                  <a:lnTo>
                    <a:pt x="68" y="591"/>
                  </a:lnTo>
                  <a:lnTo>
                    <a:pt x="70" y="581"/>
                  </a:lnTo>
                  <a:lnTo>
                    <a:pt x="70" y="576"/>
                  </a:lnTo>
                  <a:lnTo>
                    <a:pt x="71" y="569"/>
                  </a:lnTo>
                  <a:lnTo>
                    <a:pt x="72" y="563"/>
                  </a:lnTo>
                  <a:lnTo>
                    <a:pt x="73" y="557"/>
                  </a:lnTo>
                  <a:lnTo>
                    <a:pt x="74" y="550"/>
                  </a:lnTo>
                  <a:lnTo>
                    <a:pt x="75" y="543"/>
                  </a:lnTo>
                  <a:lnTo>
                    <a:pt x="76" y="536"/>
                  </a:lnTo>
                  <a:lnTo>
                    <a:pt x="76" y="529"/>
                  </a:lnTo>
                  <a:lnTo>
                    <a:pt x="76" y="520"/>
                  </a:lnTo>
                  <a:lnTo>
                    <a:pt x="77" y="512"/>
                  </a:lnTo>
                  <a:lnTo>
                    <a:pt x="77" y="504"/>
                  </a:lnTo>
                  <a:lnTo>
                    <a:pt x="78" y="495"/>
                  </a:lnTo>
                  <a:lnTo>
                    <a:pt x="79" y="486"/>
                  </a:lnTo>
                  <a:lnTo>
                    <a:pt x="79" y="476"/>
                  </a:lnTo>
                  <a:lnTo>
                    <a:pt x="80" y="466"/>
                  </a:lnTo>
                  <a:lnTo>
                    <a:pt x="80" y="455"/>
                  </a:lnTo>
                </a:path>
              </a:pathLst>
            </a:custGeom>
            <a:solidFill>
              <a:srgbClr val="00FF00"/>
            </a:solidFill>
            <a:ln w="12700" cap="rnd">
              <a:noFill/>
              <a:round/>
              <a:headEnd/>
              <a:tailEnd/>
            </a:ln>
          </p:spPr>
          <p:txBody>
            <a:bodyPr/>
            <a:lstStyle/>
            <a:p>
              <a:endParaRPr lang="en-US"/>
            </a:p>
          </p:txBody>
        </p:sp>
        <p:sp>
          <p:nvSpPr>
            <p:cNvPr id="19499" name="Freeform 49"/>
            <p:cNvSpPr>
              <a:spLocks/>
            </p:cNvSpPr>
            <p:nvPr/>
          </p:nvSpPr>
          <p:spPr bwMode="auto">
            <a:xfrm>
              <a:off x="3391" y="1697"/>
              <a:ext cx="109" cy="733"/>
            </a:xfrm>
            <a:custGeom>
              <a:avLst/>
              <a:gdLst>
                <a:gd name="T0" fmla="*/ 106 w 109"/>
                <a:gd name="T1" fmla="*/ 518 h 733"/>
                <a:gd name="T2" fmla="*/ 103 w 109"/>
                <a:gd name="T3" fmla="*/ 568 h 733"/>
                <a:gd name="T4" fmla="*/ 98 w 109"/>
                <a:gd name="T5" fmla="*/ 611 h 733"/>
                <a:gd name="T6" fmla="*/ 93 w 109"/>
                <a:gd name="T7" fmla="*/ 649 h 733"/>
                <a:gd name="T8" fmla="*/ 86 w 109"/>
                <a:gd name="T9" fmla="*/ 678 h 733"/>
                <a:gd name="T10" fmla="*/ 79 w 109"/>
                <a:gd name="T11" fmla="*/ 699 h 733"/>
                <a:gd name="T12" fmla="*/ 70 w 109"/>
                <a:gd name="T13" fmla="*/ 715 h 733"/>
                <a:gd name="T14" fmla="*/ 61 w 109"/>
                <a:gd name="T15" fmla="*/ 726 h 733"/>
                <a:gd name="T16" fmla="*/ 44 w 109"/>
                <a:gd name="T17" fmla="*/ 732 h 733"/>
                <a:gd name="T18" fmla="*/ 23 w 109"/>
                <a:gd name="T19" fmla="*/ 719 h 733"/>
                <a:gd name="T20" fmla="*/ 14 w 109"/>
                <a:gd name="T21" fmla="*/ 690 h 733"/>
                <a:gd name="T22" fmla="*/ 10 w 109"/>
                <a:gd name="T23" fmla="*/ 667 h 733"/>
                <a:gd name="T24" fmla="*/ 6 w 109"/>
                <a:gd name="T25" fmla="*/ 637 h 733"/>
                <a:gd name="T26" fmla="*/ 4 w 109"/>
                <a:gd name="T27" fmla="*/ 602 h 733"/>
                <a:gd name="T28" fmla="*/ 2 w 109"/>
                <a:gd name="T29" fmla="*/ 561 h 733"/>
                <a:gd name="T30" fmla="*/ 1 w 109"/>
                <a:gd name="T31" fmla="*/ 514 h 733"/>
                <a:gd name="T32" fmla="*/ 0 w 109"/>
                <a:gd name="T33" fmla="*/ 461 h 733"/>
                <a:gd name="T34" fmla="*/ 0 w 109"/>
                <a:gd name="T35" fmla="*/ 403 h 733"/>
                <a:gd name="T36" fmla="*/ 0 w 109"/>
                <a:gd name="T37" fmla="*/ 338 h 733"/>
                <a:gd name="T38" fmla="*/ 0 w 109"/>
                <a:gd name="T39" fmla="*/ 278 h 733"/>
                <a:gd name="T40" fmla="*/ 1 w 109"/>
                <a:gd name="T41" fmla="*/ 223 h 733"/>
                <a:gd name="T42" fmla="*/ 2 w 109"/>
                <a:gd name="T43" fmla="*/ 173 h 733"/>
                <a:gd name="T44" fmla="*/ 4 w 109"/>
                <a:gd name="T45" fmla="*/ 131 h 733"/>
                <a:gd name="T46" fmla="*/ 6 w 109"/>
                <a:gd name="T47" fmla="*/ 94 h 733"/>
                <a:gd name="T48" fmla="*/ 9 w 109"/>
                <a:gd name="T49" fmla="*/ 63 h 733"/>
                <a:gd name="T50" fmla="*/ 14 w 109"/>
                <a:gd name="T51" fmla="*/ 39 h 733"/>
                <a:gd name="T52" fmla="*/ 23 w 109"/>
                <a:gd name="T53" fmla="*/ 11 h 733"/>
                <a:gd name="T54" fmla="*/ 45 w 109"/>
                <a:gd name="T55" fmla="*/ 1 h 733"/>
                <a:gd name="T56" fmla="*/ 63 w 109"/>
                <a:gd name="T57" fmla="*/ 12 h 733"/>
                <a:gd name="T58" fmla="*/ 73 w 109"/>
                <a:gd name="T59" fmla="*/ 28 h 733"/>
                <a:gd name="T60" fmla="*/ 83 w 109"/>
                <a:gd name="T61" fmla="*/ 51 h 733"/>
                <a:gd name="T62" fmla="*/ 91 w 109"/>
                <a:gd name="T63" fmla="*/ 83 h 733"/>
                <a:gd name="T64" fmla="*/ 96 w 109"/>
                <a:gd name="T65" fmla="*/ 116 h 733"/>
                <a:gd name="T66" fmla="*/ 100 w 109"/>
                <a:gd name="T67" fmla="*/ 145 h 733"/>
                <a:gd name="T68" fmla="*/ 104 w 109"/>
                <a:gd name="T69" fmla="*/ 180 h 733"/>
                <a:gd name="T70" fmla="*/ 106 w 109"/>
                <a:gd name="T71" fmla="*/ 218 h 733"/>
                <a:gd name="T72" fmla="*/ 82 w 109"/>
                <a:gd name="T73" fmla="*/ 235 h 733"/>
                <a:gd name="T74" fmla="*/ 81 w 109"/>
                <a:gd name="T75" fmla="*/ 208 h 733"/>
                <a:gd name="T76" fmla="*/ 78 w 109"/>
                <a:gd name="T77" fmla="*/ 184 h 733"/>
                <a:gd name="T78" fmla="*/ 76 w 109"/>
                <a:gd name="T79" fmla="*/ 162 h 733"/>
                <a:gd name="T80" fmla="*/ 71 w 109"/>
                <a:gd name="T81" fmla="*/ 139 h 733"/>
                <a:gd name="T82" fmla="*/ 63 w 109"/>
                <a:gd name="T83" fmla="*/ 111 h 733"/>
                <a:gd name="T84" fmla="*/ 52 w 109"/>
                <a:gd name="T85" fmla="*/ 97 h 733"/>
                <a:gd name="T86" fmla="*/ 40 w 109"/>
                <a:gd name="T87" fmla="*/ 103 h 733"/>
                <a:gd name="T88" fmla="*/ 32 w 109"/>
                <a:gd name="T89" fmla="*/ 137 h 733"/>
                <a:gd name="T90" fmla="*/ 28 w 109"/>
                <a:gd name="T91" fmla="*/ 176 h 733"/>
                <a:gd name="T92" fmla="*/ 26 w 109"/>
                <a:gd name="T93" fmla="*/ 229 h 733"/>
                <a:gd name="T94" fmla="*/ 24 w 109"/>
                <a:gd name="T95" fmla="*/ 298 h 733"/>
                <a:gd name="T96" fmla="*/ 24 w 109"/>
                <a:gd name="T97" fmla="*/ 382 h 733"/>
                <a:gd name="T98" fmla="*/ 25 w 109"/>
                <a:gd name="T99" fmla="*/ 463 h 733"/>
                <a:gd name="T100" fmla="*/ 26 w 109"/>
                <a:gd name="T101" fmla="*/ 527 h 733"/>
                <a:gd name="T102" fmla="*/ 30 w 109"/>
                <a:gd name="T103" fmla="*/ 576 h 733"/>
                <a:gd name="T104" fmla="*/ 35 w 109"/>
                <a:gd name="T105" fmla="*/ 613 h 733"/>
                <a:gd name="T106" fmla="*/ 45 w 109"/>
                <a:gd name="T107" fmla="*/ 638 h 733"/>
                <a:gd name="T108" fmla="*/ 58 w 109"/>
                <a:gd name="T109" fmla="*/ 634 h 733"/>
                <a:gd name="T110" fmla="*/ 67 w 109"/>
                <a:gd name="T111" fmla="*/ 612 h 733"/>
                <a:gd name="T112" fmla="*/ 74 w 109"/>
                <a:gd name="T113" fmla="*/ 579 h 733"/>
                <a:gd name="T114" fmla="*/ 77 w 109"/>
                <a:gd name="T115" fmla="*/ 554 h 733"/>
                <a:gd name="T116" fmla="*/ 80 w 109"/>
                <a:gd name="T117" fmla="*/ 524 h 733"/>
                <a:gd name="T118" fmla="*/ 83 w 109"/>
                <a:gd name="T119" fmla="*/ 489 h 73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9"/>
                <a:gd name="T181" fmla="*/ 0 h 733"/>
                <a:gd name="T182" fmla="*/ 109 w 109"/>
                <a:gd name="T183" fmla="*/ 733 h 73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9" h="733">
                  <a:moveTo>
                    <a:pt x="84" y="459"/>
                  </a:moveTo>
                  <a:lnTo>
                    <a:pt x="108" y="491"/>
                  </a:lnTo>
                  <a:lnTo>
                    <a:pt x="107" y="505"/>
                  </a:lnTo>
                  <a:lnTo>
                    <a:pt x="106" y="518"/>
                  </a:lnTo>
                  <a:lnTo>
                    <a:pt x="105" y="532"/>
                  </a:lnTo>
                  <a:lnTo>
                    <a:pt x="104" y="544"/>
                  </a:lnTo>
                  <a:lnTo>
                    <a:pt x="104" y="556"/>
                  </a:lnTo>
                  <a:lnTo>
                    <a:pt x="103" y="568"/>
                  </a:lnTo>
                  <a:lnTo>
                    <a:pt x="102" y="579"/>
                  </a:lnTo>
                  <a:lnTo>
                    <a:pt x="101" y="590"/>
                  </a:lnTo>
                  <a:lnTo>
                    <a:pt x="100" y="601"/>
                  </a:lnTo>
                  <a:lnTo>
                    <a:pt x="98" y="611"/>
                  </a:lnTo>
                  <a:lnTo>
                    <a:pt x="97" y="621"/>
                  </a:lnTo>
                  <a:lnTo>
                    <a:pt x="95" y="631"/>
                  </a:lnTo>
                  <a:lnTo>
                    <a:pt x="95" y="640"/>
                  </a:lnTo>
                  <a:lnTo>
                    <a:pt x="93" y="649"/>
                  </a:lnTo>
                  <a:lnTo>
                    <a:pt x="91" y="657"/>
                  </a:lnTo>
                  <a:lnTo>
                    <a:pt x="89" y="664"/>
                  </a:lnTo>
                  <a:lnTo>
                    <a:pt x="88" y="672"/>
                  </a:lnTo>
                  <a:lnTo>
                    <a:pt x="86" y="678"/>
                  </a:lnTo>
                  <a:lnTo>
                    <a:pt x="85" y="683"/>
                  </a:lnTo>
                  <a:lnTo>
                    <a:pt x="83" y="690"/>
                  </a:lnTo>
                  <a:lnTo>
                    <a:pt x="81" y="694"/>
                  </a:lnTo>
                  <a:lnTo>
                    <a:pt x="79" y="699"/>
                  </a:lnTo>
                  <a:lnTo>
                    <a:pt x="77" y="704"/>
                  </a:lnTo>
                  <a:lnTo>
                    <a:pt x="75" y="708"/>
                  </a:lnTo>
                  <a:lnTo>
                    <a:pt x="73" y="711"/>
                  </a:lnTo>
                  <a:lnTo>
                    <a:pt x="70" y="715"/>
                  </a:lnTo>
                  <a:lnTo>
                    <a:pt x="68" y="718"/>
                  </a:lnTo>
                  <a:lnTo>
                    <a:pt x="66" y="721"/>
                  </a:lnTo>
                  <a:lnTo>
                    <a:pt x="64" y="723"/>
                  </a:lnTo>
                  <a:lnTo>
                    <a:pt x="61" y="726"/>
                  </a:lnTo>
                  <a:lnTo>
                    <a:pt x="59" y="727"/>
                  </a:lnTo>
                  <a:lnTo>
                    <a:pt x="56" y="728"/>
                  </a:lnTo>
                  <a:lnTo>
                    <a:pt x="50" y="731"/>
                  </a:lnTo>
                  <a:lnTo>
                    <a:pt x="44" y="732"/>
                  </a:lnTo>
                  <a:lnTo>
                    <a:pt x="39" y="732"/>
                  </a:lnTo>
                  <a:lnTo>
                    <a:pt x="32" y="729"/>
                  </a:lnTo>
                  <a:lnTo>
                    <a:pt x="28" y="726"/>
                  </a:lnTo>
                  <a:lnTo>
                    <a:pt x="23" y="719"/>
                  </a:lnTo>
                  <a:lnTo>
                    <a:pt x="20" y="711"/>
                  </a:lnTo>
                  <a:lnTo>
                    <a:pt x="16" y="701"/>
                  </a:lnTo>
                  <a:lnTo>
                    <a:pt x="14" y="696"/>
                  </a:lnTo>
                  <a:lnTo>
                    <a:pt x="14" y="690"/>
                  </a:lnTo>
                  <a:lnTo>
                    <a:pt x="13" y="685"/>
                  </a:lnTo>
                  <a:lnTo>
                    <a:pt x="11" y="680"/>
                  </a:lnTo>
                  <a:lnTo>
                    <a:pt x="11" y="673"/>
                  </a:lnTo>
                  <a:lnTo>
                    <a:pt x="10" y="667"/>
                  </a:lnTo>
                  <a:lnTo>
                    <a:pt x="8" y="660"/>
                  </a:lnTo>
                  <a:lnTo>
                    <a:pt x="7" y="653"/>
                  </a:lnTo>
                  <a:lnTo>
                    <a:pt x="7" y="645"/>
                  </a:lnTo>
                  <a:lnTo>
                    <a:pt x="6" y="637"/>
                  </a:lnTo>
                  <a:lnTo>
                    <a:pt x="5" y="629"/>
                  </a:lnTo>
                  <a:lnTo>
                    <a:pt x="5" y="620"/>
                  </a:lnTo>
                  <a:lnTo>
                    <a:pt x="5" y="611"/>
                  </a:lnTo>
                  <a:lnTo>
                    <a:pt x="4" y="602"/>
                  </a:lnTo>
                  <a:lnTo>
                    <a:pt x="4" y="592"/>
                  </a:lnTo>
                  <a:lnTo>
                    <a:pt x="3" y="582"/>
                  </a:lnTo>
                  <a:lnTo>
                    <a:pt x="3" y="571"/>
                  </a:lnTo>
                  <a:lnTo>
                    <a:pt x="2" y="561"/>
                  </a:lnTo>
                  <a:lnTo>
                    <a:pt x="2" y="550"/>
                  </a:lnTo>
                  <a:lnTo>
                    <a:pt x="1" y="538"/>
                  </a:lnTo>
                  <a:lnTo>
                    <a:pt x="1" y="526"/>
                  </a:lnTo>
                  <a:lnTo>
                    <a:pt x="1" y="514"/>
                  </a:lnTo>
                  <a:lnTo>
                    <a:pt x="1" y="501"/>
                  </a:lnTo>
                  <a:lnTo>
                    <a:pt x="1" y="489"/>
                  </a:lnTo>
                  <a:lnTo>
                    <a:pt x="0" y="476"/>
                  </a:lnTo>
                  <a:lnTo>
                    <a:pt x="0" y="461"/>
                  </a:lnTo>
                  <a:lnTo>
                    <a:pt x="0" y="448"/>
                  </a:lnTo>
                  <a:lnTo>
                    <a:pt x="0" y="433"/>
                  </a:lnTo>
                  <a:lnTo>
                    <a:pt x="0" y="419"/>
                  </a:lnTo>
                  <a:lnTo>
                    <a:pt x="0" y="403"/>
                  </a:lnTo>
                  <a:lnTo>
                    <a:pt x="0" y="388"/>
                  </a:lnTo>
                  <a:lnTo>
                    <a:pt x="0" y="372"/>
                  </a:lnTo>
                  <a:lnTo>
                    <a:pt x="0" y="356"/>
                  </a:lnTo>
                  <a:lnTo>
                    <a:pt x="0" y="338"/>
                  </a:lnTo>
                  <a:lnTo>
                    <a:pt x="0" y="323"/>
                  </a:lnTo>
                  <a:lnTo>
                    <a:pt x="0" y="308"/>
                  </a:lnTo>
                  <a:lnTo>
                    <a:pt x="0" y="292"/>
                  </a:lnTo>
                  <a:lnTo>
                    <a:pt x="0" y="278"/>
                  </a:lnTo>
                  <a:lnTo>
                    <a:pt x="0" y="264"/>
                  </a:lnTo>
                  <a:lnTo>
                    <a:pt x="1" y="249"/>
                  </a:lnTo>
                  <a:lnTo>
                    <a:pt x="1" y="236"/>
                  </a:lnTo>
                  <a:lnTo>
                    <a:pt x="1" y="223"/>
                  </a:lnTo>
                  <a:lnTo>
                    <a:pt x="1" y="209"/>
                  </a:lnTo>
                  <a:lnTo>
                    <a:pt x="1" y="198"/>
                  </a:lnTo>
                  <a:lnTo>
                    <a:pt x="2" y="185"/>
                  </a:lnTo>
                  <a:lnTo>
                    <a:pt x="2" y="173"/>
                  </a:lnTo>
                  <a:lnTo>
                    <a:pt x="3" y="162"/>
                  </a:lnTo>
                  <a:lnTo>
                    <a:pt x="3" y="152"/>
                  </a:lnTo>
                  <a:lnTo>
                    <a:pt x="4" y="141"/>
                  </a:lnTo>
                  <a:lnTo>
                    <a:pt x="4" y="131"/>
                  </a:lnTo>
                  <a:lnTo>
                    <a:pt x="5" y="121"/>
                  </a:lnTo>
                  <a:lnTo>
                    <a:pt x="5" y="112"/>
                  </a:lnTo>
                  <a:lnTo>
                    <a:pt x="5" y="103"/>
                  </a:lnTo>
                  <a:lnTo>
                    <a:pt x="6" y="94"/>
                  </a:lnTo>
                  <a:lnTo>
                    <a:pt x="7" y="86"/>
                  </a:lnTo>
                  <a:lnTo>
                    <a:pt x="7" y="78"/>
                  </a:lnTo>
                  <a:lnTo>
                    <a:pt x="8" y="70"/>
                  </a:lnTo>
                  <a:lnTo>
                    <a:pt x="9" y="63"/>
                  </a:lnTo>
                  <a:lnTo>
                    <a:pt x="10" y="57"/>
                  </a:lnTo>
                  <a:lnTo>
                    <a:pt x="11" y="51"/>
                  </a:lnTo>
                  <a:lnTo>
                    <a:pt x="12" y="44"/>
                  </a:lnTo>
                  <a:lnTo>
                    <a:pt x="14" y="39"/>
                  </a:lnTo>
                  <a:lnTo>
                    <a:pt x="14" y="33"/>
                  </a:lnTo>
                  <a:lnTo>
                    <a:pt x="15" y="29"/>
                  </a:lnTo>
                  <a:lnTo>
                    <a:pt x="19" y="18"/>
                  </a:lnTo>
                  <a:lnTo>
                    <a:pt x="23" y="11"/>
                  </a:lnTo>
                  <a:lnTo>
                    <a:pt x="28" y="5"/>
                  </a:lnTo>
                  <a:lnTo>
                    <a:pt x="32" y="2"/>
                  </a:lnTo>
                  <a:lnTo>
                    <a:pt x="39" y="0"/>
                  </a:lnTo>
                  <a:lnTo>
                    <a:pt x="45" y="1"/>
                  </a:lnTo>
                  <a:lnTo>
                    <a:pt x="51" y="3"/>
                  </a:lnTo>
                  <a:lnTo>
                    <a:pt x="58" y="6"/>
                  </a:lnTo>
                  <a:lnTo>
                    <a:pt x="60" y="9"/>
                  </a:lnTo>
                  <a:lnTo>
                    <a:pt x="63" y="12"/>
                  </a:lnTo>
                  <a:lnTo>
                    <a:pt x="65" y="15"/>
                  </a:lnTo>
                  <a:lnTo>
                    <a:pt x="68" y="18"/>
                  </a:lnTo>
                  <a:lnTo>
                    <a:pt x="70" y="23"/>
                  </a:lnTo>
                  <a:lnTo>
                    <a:pt x="73" y="28"/>
                  </a:lnTo>
                  <a:lnTo>
                    <a:pt x="76" y="32"/>
                  </a:lnTo>
                  <a:lnTo>
                    <a:pt x="77" y="38"/>
                  </a:lnTo>
                  <a:lnTo>
                    <a:pt x="80" y="44"/>
                  </a:lnTo>
                  <a:lnTo>
                    <a:pt x="83" y="51"/>
                  </a:lnTo>
                  <a:lnTo>
                    <a:pt x="85" y="59"/>
                  </a:lnTo>
                  <a:lnTo>
                    <a:pt x="86" y="66"/>
                  </a:lnTo>
                  <a:lnTo>
                    <a:pt x="89" y="74"/>
                  </a:lnTo>
                  <a:lnTo>
                    <a:pt x="91" y="83"/>
                  </a:lnTo>
                  <a:lnTo>
                    <a:pt x="93" y="92"/>
                  </a:lnTo>
                  <a:lnTo>
                    <a:pt x="95" y="102"/>
                  </a:lnTo>
                  <a:lnTo>
                    <a:pt x="95" y="108"/>
                  </a:lnTo>
                  <a:lnTo>
                    <a:pt x="96" y="116"/>
                  </a:lnTo>
                  <a:lnTo>
                    <a:pt x="98" y="123"/>
                  </a:lnTo>
                  <a:lnTo>
                    <a:pt x="98" y="130"/>
                  </a:lnTo>
                  <a:lnTo>
                    <a:pt x="99" y="137"/>
                  </a:lnTo>
                  <a:lnTo>
                    <a:pt x="100" y="145"/>
                  </a:lnTo>
                  <a:lnTo>
                    <a:pt x="102" y="153"/>
                  </a:lnTo>
                  <a:lnTo>
                    <a:pt x="102" y="162"/>
                  </a:lnTo>
                  <a:lnTo>
                    <a:pt x="103" y="171"/>
                  </a:lnTo>
                  <a:lnTo>
                    <a:pt x="104" y="180"/>
                  </a:lnTo>
                  <a:lnTo>
                    <a:pt x="104" y="189"/>
                  </a:lnTo>
                  <a:lnTo>
                    <a:pt x="104" y="198"/>
                  </a:lnTo>
                  <a:lnTo>
                    <a:pt x="105" y="208"/>
                  </a:lnTo>
                  <a:lnTo>
                    <a:pt x="106" y="218"/>
                  </a:lnTo>
                  <a:lnTo>
                    <a:pt x="107" y="228"/>
                  </a:lnTo>
                  <a:lnTo>
                    <a:pt x="107" y="238"/>
                  </a:lnTo>
                  <a:lnTo>
                    <a:pt x="83" y="242"/>
                  </a:lnTo>
                  <a:lnTo>
                    <a:pt x="82" y="235"/>
                  </a:lnTo>
                  <a:lnTo>
                    <a:pt x="82" y="228"/>
                  </a:lnTo>
                  <a:lnTo>
                    <a:pt x="82" y="221"/>
                  </a:lnTo>
                  <a:lnTo>
                    <a:pt x="81" y="215"/>
                  </a:lnTo>
                  <a:lnTo>
                    <a:pt x="81" y="208"/>
                  </a:lnTo>
                  <a:lnTo>
                    <a:pt x="80" y="202"/>
                  </a:lnTo>
                  <a:lnTo>
                    <a:pt x="79" y="196"/>
                  </a:lnTo>
                  <a:lnTo>
                    <a:pt x="79" y="190"/>
                  </a:lnTo>
                  <a:lnTo>
                    <a:pt x="78" y="184"/>
                  </a:lnTo>
                  <a:lnTo>
                    <a:pt x="78" y="179"/>
                  </a:lnTo>
                  <a:lnTo>
                    <a:pt x="77" y="172"/>
                  </a:lnTo>
                  <a:lnTo>
                    <a:pt x="77" y="168"/>
                  </a:lnTo>
                  <a:lnTo>
                    <a:pt x="76" y="162"/>
                  </a:lnTo>
                  <a:lnTo>
                    <a:pt x="75" y="157"/>
                  </a:lnTo>
                  <a:lnTo>
                    <a:pt x="74" y="153"/>
                  </a:lnTo>
                  <a:lnTo>
                    <a:pt x="73" y="148"/>
                  </a:lnTo>
                  <a:lnTo>
                    <a:pt x="71" y="139"/>
                  </a:lnTo>
                  <a:lnTo>
                    <a:pt x="69" y="131"/>
                  </a:lnTo>
                  <a:lnTo>
                    <a:pt x="68" y="124"/>
                  </a:lnTo>
                  <a:lnTo>
                    <a:pt x="65" y="116"/>
                  </a:lnTo>
                  <a:lnTo>
                    <a:pt x="63" y="111"/>
                  </a:lnTo>
                  <a:lnTo>
                    <a:pt x="60" y="107"/>
                  </a:lnTo>
                  <a:lnTo>
                    <a:pt x="59" y="102"/>
                  </a:lnTo>
                  <a:lnTo>
                    <a:pt x="56" y="99"/>
                  </a:lnTo>
                  <a:lnTo>
                    <a:pt x="52" y="97"/>
                  </a:lnTo>
                  <a:lnTo>
                    <a:pt x="49" y="95"/>
                  </a:lnTo>
                  <a:lnTo>
                    <a:pt x="46" y="96"/>
                  </a:lnTo>
                  <a:lnTo>
                    <a:pt x="43" y="98"/>
                  </a:lnTo>
                  <a:lnTo>
                    <a:pt x="40" y="103"/>
                  </a:lnTo>
                  <a:lnTo>
                    <a:pt x="37" y="110"/>
                  </a:lnTo>
                  <a:lnTo>
                    <a:pt x="35" y="118"/>
                  </a:lnTo>
                  <a:lnTo>
                    <a:pt x="32" y="130"/>
                  </a:lnTo>
                  <a:lnTo>
                    <a:pt x="32" y="137"/>
                  </a:lnTo>
                  <a:lnTo>
                    <a:pt x="31" y="145"/>
                  </a:lnTo>
                  <a:lnTo>
                    <a:pt x="30" y="154"/>
                  </a:lnTo>
                  <a:lnTo>
                    <a:pt x="29" y="165"/>
                  </a:lnTo>
                  <a:lnTo>
                    <a:pt x="28" y="176"/>
                  </a:lnTo>
                  <a:lnTo>
                    <a:pt x="27" y="188"/>
                  </a:lnTo>
                  <a:lnTo>
                    <a:pt x="26" y="200"/>
                  </a:lnTo>
                  <a:lnTo>
                    <a:pt x="26" y="215"/>
                  </a:lnTo>
                  <a:lnTo>
                    <a:pt x="26" y="229"/>
                  </a:lnTo>
                  <a:lnTo>
                    <a:pt x="25" y="245"/>
                  </a:lnTo>
                  <a:lnTo>
                    <a:pt x="25" y="262"/>
                  </a:lnTo>
                  <a:lnTo>
                    <a:pt x="24" y="279"/>
                  </a:lnTo>
                  <a:lnTo>
                    <a:pt x="24" y="298"/>
                  </a:lnTo>
                  <a:lnTo>
                    <a:pt x="24" y="317"/>
                  </a:lnTo>
                  <a:lnTo>
                    <a:pt x="24" y="338"/>
                  </a:lnTo>
                  <a:lnTo>
                    <a:pt x="24" y="359"/>
                  </a:lnTo>
                  <a:lnTo>
                    <a:pt x="24" y="382"/>
                  </a:lnTo>
                  <a:lnTo>
                    <a:pt x="24" y="403"/>
                  </a:lnTo>
                  <a:lnTo>
                    <a:pt x="24" y="424"/>
                  </a:lnTo>
                  <a:lnTo>
                    <a:pt x="24" y="444"/>
                  </a:lnTo>
                  <a:lnTo>
                    <a:pt x="25" y="463"/>
                  </a:lnTo>
                  <a:lnTo>
                    <a:pt x="25" y="480"/>
                  </a:lnTo>
                  <a:lnTo>
                    <a:pt x="26" y="497"/>
                  </a:lnTo>
                  <a:lnTo>
                    <a:pt x="26" y="513"/>
                  </a:lnTo>
                  <a:lnTo>
                    <a:pt x="26" y="527"/>
                  </a:lnTo>
                  <a:lnTo>
                    <a:pt x="27" y="541"/>
                  </a:lnTo>
                  <a:lnTo>
                    <a:pt x="28" y="553"/>
                  </a:lnTo>
                  <a:lnTo>
                    <a:pt x="29" y="565"/>
                  </a:lnTo>
                  <a:lnTo>
                    <a:pt x="30" y="576"/>
                  </a:lnTo>
                  <a:lnTo>
                    <a:pt x="31" y="585"/>
                  </a:lnTo>
                  <a:lnTo>
                    <a:pt x="32" y="594"/>
                  </a:lnTo>
                  <a:lnTo>
                    <a:pt x="32" y="602"/>
                  </a:lnTo>
                  <a:lnTo>
                    <a:pt x="35" y="613"/>
                  </a:lnTo>
                  <a:lnTo>
                    <a:pt x="37" y="622"/>
                  </a:lnTo>
                  <a:lnTo>
                    <a:pt x="40" y="630"/>
                  </a:lnTo>
                  <a:lnTo>
                    <a:pt x="42" y="635"/>
                  </a:lnTo>
                  <a:lnTo>
                    <a:pt x="45" y="638"/>
                  </a:lnTo>
                  <a:lnTo>
                    <a:pt x="49" y="639"/>
                  </a:lnTo>
                  <a:lnTo>
                    <a:pt x="52" y="639"/>
                  </a:lnTo>
                  <a:lnTo>
                    <a:pt x="56" y="636"/>
                  </a:lnTo>
                  <a:lnTo>
                    <a:pt x="58" y="634"/>
                  </a:lnTo>
                  <a:lnTo>
                    <a:pt x="60" y="630"/>
                  </a:lnTo>
                  <a:lnTo>
                    <a:pt x="63" y="625"/>
                  </a:lnTo>
                  <a:lnTo>
                    <a:pt x="65" y="619"/>
                  </a:lnTo>
                  <a:lnTo>
                    <a:pt x="67" y="612"/>
                  </a:lnTo>
                  <a:lnTo>
                    <a:pt x="69" y="604"/>
                  </a:lnTo>
                  <a:lnTo>
                    <a:pt x="71" y="595"/>
                  </a:lnTo>
                  <a:lnTo>
                    <a:pt x="73" y="585"/>
                  </a:lnTo>
                  <a:lnTo>
                    <a:pt x="74" y="579"/>
                  </a:lnTo>
                  <a:lnTo>
                    <a:pt x="75" y="573"/>
                  </a:lnTo>
                  <a:lnTo>
                    <a:pt x="76" y="567"/>
                  </a:lnTo>
                  <a:lnTo>
                    <a:pt x="77" y="561"/>
                  </a:lnTo>
                  <a:lnTo>
                    <a:pt x="77" y="554"/>
                  </a:lnTo>
                  <a:lnTo>
                    <a:pt x="78" y="547"/>
                  </a:lnTo>
                  <a:lnTo>
                    <a:pt x="79" y="540"/>
                  </a:lnTo>
                  <a:lnTo>
                    <a:pt x="79" y="533"/>
                  </a:lnTo>
                  <a:lnTo>
                    <a:pt x="80" y="524"/>
                  </a:lnTo>
                  <a:lnTo>
                    <a:pt x="81" y="515"/>
                  </a:lnTo>
                  <a:lnTo>
                    <a:pt x="81" y="507"/>
                  </a:lnTo>
                  <a:lnTo>
                    <a:pt x="82" y="498"/>
                  </a:lnTo>
                  <a:lnTo>
                    <a:pt x="83" y="489"/>
                  </a:lnTo>
                  <a:lnTo>
                    <a:pt x="83" y="479"/>
                  </a:lnTo>
                  <a:lnTo>
                    <a:pt x="84" y="469"/>
                  </a:lnTo>
                  <a:lnTo>
                    <a:pt x="84" y="459"/>
                  </a:lnTo>
                </a:path>
              </a:pathLst>
            </a:custGeom>
            <a:noFill/>
            <a:ln w="12700" cap="rnd">
              <a:solidFill>
                <a:srgbClr val="000000"/>
              </a:solidFill>
              <a:round/>
              <a:headEnd/>
              <a:tailEnd/>
            </a:ln>
          </p:spPr>
          <p:txBody>
            <a:bodyPr/>
            <a:lstStyle/>
            <a:p>
              <a:endParaRPr lang="en-US"/>
            </a:p>
          </p:txBody>
        </p:sp>
        <p:sp>
          <p:nvSpPr>
            <p:cNvPr id="19500" name="Freeform 50"/>
            <p:cNvSpPr>
              <a:spLocks/>
            </p:cNvSpPr>
            <p:nvPr/>
          </p:nvSpPr>
          <p:spPr bwMode="auto">
            <a:xfrm>
              <a:off x="3536" y="1756"/>
              <a:ext cx="105" cy="572"/>
            </a:xfrm>
            <a:custGeom>
              <a:avLst/>
              <a:gdLst>
                <a:gd name="T0" fmla="*/ 0 w 105"/>
                <a:gd name="T1" fmla="*/ 225 h 572"/>
                <a:gd name="T2" fmla="*/ 2 w 105"/>
                <a:gd name="T3" fmla="*/ 157 h 572"/>
                <a:gd name="T4" fmla="*/ 3 w 105"/>
                <a:gd name="T5" fmla="*/ 101 h 572"/>
                <a:gd name="T6" fmla="*/ 6 w 105"/>
                <a:gd name="T7" fmla="*/ 66 h 572"/>
                <a:gd name="T8" fmla="*/ 9 w 105"/>
                <a:gd name="T9" fmla="*/ 44 h 572"/>
                <a:gd name="T10" fmla="*/ 12 w 105"/>
                <a:gd name="T11" fmla="*/ 25 h 572"/>
                <a:gd name="T12" fmla="*/ 18 w 105"/>
                <a:gd name="T13" fmla="*/ 10 h 572"/>
                <a:gd name="T14" fmla="*/ 27 w 105"/>
                <a:gd name="T15" fmla="*/ 0 h 572"/>
                <a:gd name="T16" fmla="*/ 40 w 105"/>
                <a:gd name="T17" fmla="*/ 1 h 572"/>
                <a:gd name="T18" fmla="*/ 55 w 105"/>
                <a:gd name="T19" fmla="*/ 10 h 572"/>
                <a:gd name="T20" fmla="*/ 69 w 105"/>
                <a:gd name="T21" fmla="*/ 28 h 572"/>
                <a:gd name="T22" fmla="*/ 81 w 105"/>
                <a:gd name="T23" fmla="*/ 56 h 572"/>
                <a:gd name="T24" fmla="*/ 90 w 105"/>
                <a:gd name="T25" fmla="*/ 97 h 572"/>
                <a:gd name="T26" fmla="*/ 98 w 105"/>
                <a:gd name="T27" fmla="*/ 149 h 572"/>
                <a:gd name="T28" fmla="*/ 102 w 105"/>
                <a:gd name="T29" fmla="*/ 209 h 572"/>
                <a:gd name="T30" fmla="*/ 104 w 105"/>
                <a:gd name="T31" fmla="*/ 276 h 572"/>
                <a:gd name="T32" fmla="*/ 103 w 105"/>
                <a:gd name="T33" fmla="*/ 345 h 572"/>
                <a:gd name="T34" fmla="*/ 100 w 105"/>
                <a:gd name="T35" fmla="*/ 407 h 572"/>
                <a:gd name="T36" fmla="*/ 94 w 105"/>
                <a:gd name="T37" fmla="*/ 461 h 572"/>
                <a:gd name="T38" fmla="*/ 84 w 105"/>
                <a:gd name="T39" fmla="*/ 506 h 572"/>
                <a:gd name="T40" fmla="*/ 74 w 105"/>
                <a:gd name="T41" fmla="*/ 538 h 572"/>
                <a:gd name="T42" fmla="*/ 60 w 105"/>
                <a:gd name="T43" fmla="*/ 558 h 572"/>
                <a:gd name="T44" fmla="*/ 40 w 105"/>
                <a:gd name="T45" fmla="*/ 570 h 572"/>
                <a:gd name="T46" fmla="*/ 17 w 105"/>
                <a:gd name="T47" fmla="*/ 558 h 572"/>
                <a:gd name="T48" fmla="*/ 10 w 105"/>
                <a:gd name="T49" fmla="*/ 533 h 572"/>
                <a:gd name="T50" fmla="*/ 6 w 105"/>
                <a:gd name="T51" fmla="*/ 507 h 572"/>
                <a:gd name="T52" fmla="*/ 3 w 105"/>
                <a:gd name="T53" fmla="*/ 472 h 572"/>
                <a:gd name="T54" fmla="*/ 2 w 105"/>
                <a:gd name="T55" fmla="*/ 430 h 572"/>
                <a:gd name="T56" fmla="*/ 0 w 105"/>
                <a:gd name="T57" fmla="*/ 381 h 572"/>
                <a:gd name="T58" fmla="*/ 0 w 105"/>
                <a:gd name="T59" fmla="*/ 325 h 572"/>
                <a:gd name="T60" fmla="*/ 21 w 105"/>
                <a:gd name="T61" fmla="*/ 301 h 572"/>
                <a:gd name="T62" fmla="*/ 22 w 105"/>
                <a:gd name="T63" fmla="*/ 372 h 572"/>
                <a:gd name="T64" fmla="*/ 26 w 105"/>
                <a:gd name="T65" fmla="*/ 429 h 572"/>
                <a:gd name="T66" fmla="*/ 30 w 105"/>
                <a:gd name="T67" fmla="*/ 468 h 572"/>
                <a:gd name="T68" fmla="*/ 42 w 105"/>
                <a:gd name="T69" fmla="*/ 499 h 572"/>
                <a:gd name="T70" fmla="*/ 56 w 105"/>
                <a:gd name="T71" fmla="*/ 493 h 572"/>
                <a:gd name="T72" fmla="*/ 63 w 105"/>
                <a:gd name="T73" fmla="*/ 479 h 572"/>
                <a:gd name="T74" fmla="*/ 70 w 105"/>
                <a:gd name="T75" fmla="*/ 456 h 572"/>
                <a:gd name="T76" fmla="*/ 76 w 105"/>
                <a:gd name="T77" fmla="*/ 426 h 572"/>
                <a:gd name="T78" fmla="*/ 80 w 105"/>
                <a:gd name="T79" fmla="*/ 388 h 572"/>
                <a:gd name="T80" fmla="*/ 83 w 105"/>
                <a:gd name="T81" fmla="*/ 342 h 572"/>
                <a:gd name="T82" fmla="*/ 83 w 105"/>
                <a:gd name="T83" fmla="*/ 286 h 572"/>
                <a:gd name="T84" fmla="*/ 83 w 105"/>
                <a:gd name="T85" fmla="*/ 233 h 572"/>
                <a:gd name="T86" fmla="*/ 80 w 105"/>
                <a:gd name="T87" fmla="*/ 186 h 572"/>
                <a:gd name="T88" fmla="*/ 76 w 105"/>
                <a:gd name="T89" fmla="*/ 149 h 572"/>
                <a:gd name="T90" fmla="*/ 70 w 105"/>
                <a:gd name="T91" fmla="*/ 119 h 572"/>
                <a:gd name="T92" fmla="*/ 64 w 105"/>
                <a:gd name="T93" fmla="*/ 96 h 572"/>
                <a:gd name="T94" fmla="*/ 56 w 105"/>
                <a:gd name="T95" fmla="*/ 81 h 572"/>
                <a:gd name="T96" fmla="*/ 42 w 105"/>
                <a:gd name="T97" fmla="*/ 72 h 572"/>
                <a:gd name="T98" fmla="*/ 30 w 105"/>
                <a:gd name="T99" fmla="*/ 100 h 572"/>
                <a:gd name="T100" fmla="*/ 26 w 105"/>
                <a:gd name="T101" fmla="*/ 140 h 572"/>
                <a:gd name="T102" fmla="*/ 22 w 105"/>
                <a:gd name="T103" fmla="*/ 195 h 572"/>
                <a:gd name="T104" fmla="*/ 21 w 105"/>
                <a:gd name="T105" fmla="*/ 268 h 57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5"/>
                <a:gd name="T160" fmla="*/ 0 h 572"/>
                <a:gd name="T161" fmla="*/ 105 w 105"/>
                <a:gd name="T162" fmla="*/ 572 h 57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5" h="572">
                  <a:moveTo>
                    <a:pt x="0" y="288"/>
                  </a:moveTo>
                  <a:lnTo>
                    <a:pt x="0" y="271"/>
                  </a:lnTo>
                  <a:lnTo>
                    <a:pt x="0" y="255"/>
                  </a:lnTo>
                  <a:lnTo>
                    <a:pt x="0" y="240"/>
                  </a:lnTo>
                  <a:lnTo>
                    <a:pt x="0" y="225"/>
                  </a:lnTo>
                  <a:lnTo>
                    <a:pt x="0" y="210"/>
                  </a:lnTo>
                  <a:lnTo>
                    <a:pt x="0" y="196"/>
                  </a:lnTo>
                  <a:lnTo>
                    <a:pt x="1" y="183"/>
                  </a:lnTo>
                  <a:lnTo>
                    <a:pt x="1" y="169"/>
                  </a:lnTo>
                  <a:lnTo>
                    <a:pt x="2" y="157"/>
                  </a:lnTo>
                  <a:lnTo>
                    <a:pt x="2" y="145"/>
                  </a:lnTo>
                  <a:lnTo>
                    <a:pt x="3" y="133"/>
                  </a:lnTo>
                  <a:lnTo>
                    <a:pt x="3" y="122"/>
                  </a:lnTo>
                  <a:lnTo>
                    <a:pt x="3" y="111"/>
                  </a:lnTo>
                  <a:lnTo>
                    <a:pt x="3" y="101"/>
                  </a:lnTo>
                  <a:lnTo>
                    <a:pt x="4" y="91"/>
                  </a:lnTo>
                  <a:lnTo>
                    <a:pt x="5" y="82"/>
                  </a:lnTo>
                  <a:lnTo>
                    <a:pt x="5" y="77"/>
                  </a:lnTo>
                  <a:lnTo>
                    <a:pt x="6" y="72"/>
                  </a:lnTo>
                  <a:lnTo>
                    <a:pt x="6" y="66"/>
                  </a:lnTo>
                  <a:lnTo>
                    <a:pt x="7" y="62"/>
                  </a:lnTo>
                  <a:lnTo>
                    <a:pt x="7" y="56"/>
                  </a:lnTo>
                  <a:lnTo>
                    <a:pt x="8" y="52"/>
                  </a:lnTo>
                  <a:lnTo>
                    <a:pt x="9" y="47"/>
                  </a:lnTo>
                  <a:lnTo>
                    <a:pt x="9" y="44"/>
                  </a:lnTo>
                  <a:lnTo>
                    <a:pt x="9" y="39"/>
                  </a:lnTo>
                  <a:lnTo>
                    <a:pt x="10" y="35"/>
                  </a:lnTo>
                  <a:lnTo>
                    <a:pt x="11" y="31"/>
                  </a:lnTo>
                  <a:lnTo>
                    <a:pt x="12" y="29"/>
                  </a:lnTo>
                  <a:lnTo>
                    <a:pt x="12" y="25"/>
                  </a:lnTo>
                  <a:lnTo>
                    <a:pt x="13" y="22"/>
                  </a:lnTo>
                  <a:lnTo>
                    <a:pt x="15" y="19"/>
                  </a:lnTo>
                  <a:lnTo>
                    <a:pt x="15" y="16"/>
                  </a:lnTo>
                  <a:lnTo>
                    <a:pt x="16" y="13"/>
                  </a:lnTo>
                  <a:lnTo>
                    <a:pt x="18" y="10"/>
                  </a:lnTo>
                  <a:lnTo>
                    <a:pt x="20" y="6"/>
                  </a:lnTo>
                  <a:lnTo>
                    <a:pt x="21" y="4"/>
                  </a:lnTo>
                  <a:lnTo>
                    <a:pt x="23" y="3"/>
                  </a:lnTo>
                  <a:lnTo>
                    <a:pt x="25" y="1"/>
                  </a:lnTo>
                  <a:lnTo>
                    <a:pt x="27" y="0"/>
                  </a:lnTo>
                  <a:lnTo>
                    <a:pt x="28" y="0"/>
                  </a:lnTo>
                  <a:lnTo>
                    <a:pt x="31" y="0"/>
                  </a:lnTo>
                  <a:lnTo>
                    <a:pt x="34" y="0"/>
                  </a:lnTo>
                  <a:lnTo>
                    <a:pt x="36" y="0"/>
                  </a:lnTo>
                  <a:lnTo>
                    <a:pt x="40" y="1"/>
                  </a:lnTo>
                  <a:lnTo>
                    <a:pt x="42" y="2"/>
                  </a:lnTo>
                  <a:lnTo>
                    <a:pt x="46" y="4"/>
                  </a:lnTo>
                  <a:lnTo>
                    <a:pt x="48" y="4"/>
                  </a:lnTo>
                  <a:lnTo>
                    <a:pt x="52" y="7"/>
                  </a:lnTo>
                  <a:lnTo>
                    <a:pt x="55" y="10"/>
                  </a:lnTo>
                  <a:lnTo>
                    <a:pt x="58" y="13"/>
                  </a:lnTo>
                  <a:lnTo>
                    <a:pt x="60" y="15"/>
                  </a:lnTo>
                  <a:lnTo>
                    <a:pt x="63" y="19"/>
                  </a:lnTo>
                  <a:lnTo>
                    <a:pt x="66" y="22"/>
                  </a:lnTo>
                  <a:lnTo>
                    <a:pt x="69" y="28"/>
                  </a:lnTo>
                  <a:lnTo>
                    <a:pt x="71" y="32"/>
                  </a:lnTo>
                  <a:lnTo>
                    <a:pt x="74" y="38"/>
                  </a:lnTo>
                  <a:lnTo>
                    <a:pt x="76" y="44"/>
                  </a:lnTo>
                  <a:lnTo>
                    <a:pt x="78" y="50"/>
                  </a:lnTo>
                  <a:lnTo>
                    <a:pt x="81" y="56"/>
                  </a:lnTo>
                  <a:lnTo>
                    <a:pt x="83" y="64"/>
                  </a:lnTo>
                  <a:lnTo>
                    <a:pt x="84" y="72"/>
                  </a:lnTo>
                  <a:lnTo>
                    <a:pt x="87" y="80"/>
                  </a:lnTo>
                  <a:lnTo>
                    <a:pt x="89" y="88"/>
                  </a:lnTo>
                  <a:lnTo>
                    <a:pt x="90" y="97"/>
                  </a:lnTo>
                  <a:lnTo>
                    <a:pt x="92" y="107"/>
                  </a:lnTo>
                  <a:lnTo>
                    <a:pt x="94" y="117"/>
                  </a:lnTo>
                  <a:lnTo>
                    <a:pt x="95" y="128"/>
                  </a:lnTo>
                  <a:lnTo>
                    <a:pt x="96" y="139"/>
                  </a:lnTo>
                  <a:lnTo>
                    <a:pt x="98" y="149"/>
                  </a:lnTo>
                  <a:lnTo>
                    <a:pt x="99" y="161"/>
                  </a:lnTo>
                  <a:lnTo>
                    <a:pt x="100" y="173"/>
                  </a:lnTo>
                  <a:lnTo>
                    <a:pt x="101" y="184"/>
                  </a:lnTo>
                  <a:lnTo>
                    <a:pt x="101" y="197"/>
                  </a:lnTo>
                  <a:lnTo>
                    <a:pt x="102" y="209"/>
                  </a:lnTo>
                  <a:lnTo>
                    <a:pt x="103" y="222"/>
                  </a:lnTo>
                  <a:lnTo>
                    <a:pt x="103" y="235"/>
                  </a:lnTo>
                  <a:lnTo>
                    <a:pt x="104" y="249"/>
                  </a:lnTo>
                  <a:lnTo>
                    <a:pt x="104" y="262"/>
                  </a:lnTo>
                  <a:lnTo>
                    <a:pt x="104" y="276"/>
                  </a:lnTo>
                  <a:lnTo>
                    <a:pt x="104" y="290"/>
                  </a:lnTo>
                  <a:lnTo>
                    <a:pt x="104" y="304"/>
                  </a:lnTo>
                  <a:lnTo>
                    <a:pt x="104" y="318"/>
                  </a:lnTo>
                  <a:lnTo>
                    <a:pt x="104" y="332"/>
                  </a:lnTo>
                  <a:lnTo>
                    <a:pt x="103" y="345"/>
                  </a:lnTo>
                  <a:lnTo>
                    <a:pt x="102" y="358"/>
                  </a:lnTo>
                  <a:lnTo>
                    <a:pt x="102" y="371"/>
                  </a:lnTo>
                  <a:lnTo>
                    <a:pt x="101" y="383"/>
                  </a:lnTo>
                  <a:lnTo>
                    <a:pt x="101" y="395"/>
                  </a:lnTo>
                  <a:lnTo>
                    <a:pt x="100" y="407"/>
                  </a:lnTo>
                  <a:lnTo>
                    <a:pt x="99" y="418"/>
                  </a:lnTo>
                  <a:lnTo>
                    <a:pt x="98" y="430"/>
                  </a:lnTo>
                  <a:lnTo>
                    <a:pt x="96" y="440"/>
                  </a:lnTo>
                  <a:lnTo>
                    <a:pt x="95" y="451"/>
                  </a:lnTo>
                  <a:lnTo>
                    <a:pt x="94" y="461"/>
                  </a:lnTo>
                  <a:lnTo>
                    <a:pt x="92" y="471"/>
                  </a:lnTo>
                  <a:lnTo>
                    <a:pt x="90" y="481"/>
                  </a:lnTo>
                  <a:lnTo>
                    <a:pt x="89" y="490"/>
                  </a:lnTo>
                  <a:lnTo>
                    <a:pt x="87" y="498"/>
                  </a:lnTo>
                  <a:lnTo>
                    <a:pt x="84" y="506"/>
                  </a:lnTo>
                  <a:lnTo>
                    <a:pt x="83" y="513"/>
                  </a:lnTo>
                  <a:lnTo>
                    <a:pt x="81" y="520"/>
                  </a:lnTo>
                  <a:lnTo>
                    <a:pt x="78" y="526"/>
                  </a:lnTo>
                  <a:lnTo>
                    <a:pt x="76" y="533"/>
                  </a:lnTo>
                  <a:lnTo>
                    <a:pt x="74" y="538"/>
                  </a:lnTo>
                  <a:lnTo>
                    <a:pt x="71" y="542"/>
                  </a:lnTo>
                  <a:lnTo>
                    <a:pt x="69" y="547"/>
                  </a:lnTo>
                  <a:lnTo>
                    <a:pt x="66" y="551"/>
                  </a:lnTo>
                  <a:lnTo>
                    <a:pt x="64" y="555"/>
                  </a:lnTo>
                  <a:lnTo>
                    <a:pt x="60" y="558"/>
                  </a:lnTo>
                  <a:lnTo>
                    <a:pt x="58" y="560"/>
                  </a:lnTo>
                  <a:lnTo>
                    <a:pt x="55" y="563"/>
                  </a:lnTo>
                  <a:lnTo>
                    <a:pt x="52" y="565"/>
                  </a:lnTo>
                  <a:lnTo>
                    <a:pt x="46" y="568"/>
                  </a:lnTo>
                  <a:lnTo>
                    <a:pt x="40" y="570"/>
                  </a:lnTo>
                  <a:lnTo>
                    <a:pt x="35" y="571"/>
                  </a:lnTo>
                  <a:lnTo>
                    <a:pt x="30" y="569"/>
                  </a:lnTo>
                  <a:lnTo>
                    <a:pt x="25" y="567"/>
                  </a:lnTo>
                  <a:lnTo>
                    <a:pt x="21" y="563"/>
                  </a:lnTo>
                  <a:lnTo>
                    <a:pt x="17" y="558"/>
                  </a:lnTo>
                  <a:lnTo>
                    <a:pt x="14" y="550"/>
                  </a:lnTo>
                  <a:lnTo>
                    <a:pt x="13" y="547"/>
                  </a:lnTo>
                  <a:lnTo>
                    <a:pt x="12" y="542"/>
                  </a:lnTo>
                  <a:lnTo>
                    <a:pt x="11" y="538"/>
                  </a:lnTo>
                  <a:lnTo>
                    <a:pt x="10" y="533"/>
                  </a:lnTo>
                  <a:lnTo>
                    <a:pt x="9" y="529"/>
                  </a:lnTo>
                  <a:lnTo>
                    <a:pt x="9" y="524"/>
                  </a:lnTo>
                  <a:lnTo>
                    <a:pt x="8" y="518"/>
                  </a:lnTo>
                  <a:lnTo>
                    <a:pt x="7" y="513"/>
                  </a:lnTo>
                  <a:lnTo>
                    <a:pt x="6" y="507"/>
                  </a:lnTo>
                  <a:lnTo>
                    <a:pt x="6" y="500"/>
                  </a:lnTo>
                  <a:lnTo>
                    <a:pt x="5" y="493"/>
                  </a:lnTo>
                  <a:lnTo>
                    <a:pt x="4" y="487"/>
                  </a:lnTo>
                  <a:lnTo>
                    <a:pt x="3" y="480"/>
                  </a:lnTo>
                  <a:lnTo>
                    <a:pt x="3" y="472"/>
                  </a:lnTo>
                  <a:lnTo>
                    <a:pt x="3" y="464"/>
                  </a:lnTo>
                  <a:lnTo>
                    <a:pt x="3" y="456"/>
                  </a:lnTo>
                  <a:lnTo>
                    <a:pt x="3" y="448"/>
                  </a:lnTo>
                  <a:lnTo>
                    <a:pt x="2" y="439"/>
                  </a:lnTo>
                  <a:lnTo>
                    <a:pt x="2" y="430"/>
                  </a:lnTo>
                  <a:lnTo>
                    <a:pt x="1" y="421"/>
                  </a:lnTo>
                  <a:lnTo>
                    <a:pt x="1" y="412"/>
                  </a:lnTo>
                  <a:lnTo>
                    <a:pt x="1" y="402"/>
                  </a:lnTo>
                  <a:lnTo>
                    <a:pt x="0" y="392"/>
                  </a:lnTo>
                  <a:lnTo>
                    <a:pt x="0" y="381"/>
                  </a:lnTo>
                  <a:lnTo>
                    <a:pt x="0" y="371"/>
                  </a:lnTo>
                  <a:lnTo>
                    <a:pt x="0" y="360"/>
                  </a:lnTo>
                  <a:lnTo>
                    <a:pt x="0" y="349"/>
                  </a:lnTo>
                  <a:lnTo>
                    <a:pt x="0" y="337"/>
                  </a:lnTo>
                  <a:lnTo>
                    <a:pt x="0" y="325"/>
                  </a:lnTo>
                  <a:lnTo>
                    <a:pt x="0" y="313"/>
                  </a:lnTo>
                  <a:lnTo>
                    <a:pt x="0" y="301"/>
                  </a:lnTo>
                  <a:lnTo>
                    <a:pt x="0" y="288"/>
                  </a:lnTo>
                  <a:lnTo>
                    <a:pt x="21" y="284"/>
                  </a:lnTo>
                  <a:lnTo>
                    <a:pt x="21" y="301"/>
                  </a:lnTo>
                  <a:lnTo>
                    <a:pt x="21" y="316"/>
                  </a:lnTo>
                  <a:lnTo>
                    <a:pt x="21" y="331"/>
                  </a:lnTo>
                  <a:lnTo>
                    <a:pt x="21" y="345"/>
                  </a:lnTo>
                  <a:lnTo>
                    <a:pt x="22" y="360"/>
                  </a:lnTo>
                  <a:lnTo>
                    <a:pt x="22" y="372"/>
                  </a:lnTo>
                  <a:lnTo>
                    <a:pt x="23" y="385"/>
                  </a:lnTo>
                  <a:lnTo>
                    <a:pt x="24" y="396"/>
                  </a:lnTo>
                  <a:lnTo>
                    <a:pt x="24" y="408"/>
                  </a:lnTo>
                  <a:lnTo>
                    <a:pt x="25" y="419"/>
                  </a:lnTo>
                  <a:lnTo>
                    <a:pt x="26" y="429"/>
                  </a:lnTo>
                  <a:lnTo>
                    <a:pt x="27" y="438"/>
                  </a:lnTo>
                  <a:lnTo>
                    <a:pt x="27" y="447"/>
                  </a:lnTo>
                  <a:lnTo>
                    <a:pt x="28" y="455"/>
                  </a:lnTo>
                  <a:lnTo>
                    <a:pt x="29" y="462"/>
                  </a:lnTo>
                  <a:lnTo>
                    <a:pt x="30" y="468"/>
                  </a:lnTo>
                  <a:lnTo>
                    <a:pt x="33" y="478"/>
                  </a:lnTo>
                  <a:lnTo>
                    <a:pt x="34" y="486"/>
                  </a:lnTo>
                  <a:lnTo>
                    <a:pt x="37" y="492"/>
                  </a:lnTo>
                  <a:lnTo>
                    <a:pt x="40" y="496"/>
                  </a:lnTo>
                  <a:lnTo>
                    <a:pt x="42" y="499"/>
                  </a:lnTo>
                  <a:lnTo>
                    <a:pt x="46" y="499"/>
                  </a:lnTo>
                  <a:lnTo>
                    <a:pt x="49" y="499"/>
                  </a:lnTo>
                  <a:lnTo>
                    <a:pt x="52" y="497"/>
                  </a:lnTo>
                  <a:lnTo>
                    <a:pt x="54" y="495"/>
                  </a:lnTo>
                  <a:lnTo>
                    <a:pt x="56" y="493"/>
                  </a:lnTo>
                  <a:lnTo>
                    <a:pt x="57" y="490"/>
                  </a:lnTo>
                  <a:lnTo>
                    <a:pt x="58" y="488"/>
                  </a:lnTo>
                  <a:lnTo>
                    <a:pt x="60" y="485"/>
                  </a:lnTo>
                  <a:lnTo>
                    <a:pt x="62" y="482"/>
                  </a:lnTo>
                  <a:lnTo>
                    <a:pt x="63" y="479"/>
                  </a:lnTo>
                  <a:lnTo>
                    <a:pt x="64" y="474"/>
                  </a:lnTo>
                  <a:lnTo>
                    <a:pt x="66" y="470"/>
                  </a:lnTo>
                  <a:lnTo>
                    <a:pt x="67" y="466"/>
                  </a:lnTo>
                  <a:lnTo>
                    <a:pt x="69" y="461"/>
                  </a:lnTo>
                  <a:lnTo>
                    <a:pt x="70" y="456"/>
                  </a:lnTo>
                  <a:lnTo>
                    <a:pt x="71" y="451"/>
                  </a:lnTo>
                  <a:lnTo>
                    <a:pt x="72" y="445"/>
                  </a:lnTo>
                  <a:lnTo>
                    <a:pt x="73" y="439"/>
                  </a:lnTo>
                  <a:lnTo>
                    <a:pt x="75" y="432"/>
                  </a:lnTo>
                  <a:lnTo>
                    <a:pt x="76" y="426"/>
                  </a:lnTo>
                  <a:lnTo>
                    <a:pt x="76" y="420"/>
                  </a:lnTo>
                  <a:lnTo>
                    <a:pt x="77" y="412"/>
                  </a:lnTo>
                  <a:lnTo>
                    <a:pt x="78" y="405"/>
                  </a:lnTo>
                  <a:lnTo>
                    <a:pt x="79" y="396"/>
                  </a:lnTo>
                  <a:lnTo>
                    <a:pt x="80" y="388"/>
                  </a:lnTo>
                  <a:lnTo>
                    <a:pt x="81" y="379"/>
                  </a:lnTo>
                  <a:lnTo>
                    <a:pt x="81" y="371"/>
                  </a:lnTo>
                  <a:lnTo>
                    <a:pt x="82" y="362"/>
                  </a:lnTo>
                  <a:lnTo>
                    <a:pt x="82" y="352"/>
                  </a:lnTo>
                  <a:lnTo>
                    <a:pt x="83" y="342"/>
                  </a:lnTo>
                  <a:lnTo>
                    <a:pt x="83" y="331"/>
                  </a:lnTo>
                  <a:lnTo>
                    <a:pt x="83" y="320"/>
                  </a:lnTo>
                  <a:lnTo>
                    <a:pt x="83" y="310"/>
                  </a:lnTo>
                  <a:lnTo>
                    <a:pt x="83" y="299"/>
                  </a:lnTo>
                  <a:lnTo>
                    <a:pt x="83" y="286"/>
                  </a:lnTo>
                  <a:lnTo>
                    <a:pt x="83" y="275"/>
                  </a:lnTo>
                  <a:lnTo>
                    <a:pt x="83" y="264"/>
                  </a:lnTo>
                  <a:lnTo>
                    <a:pt x="83" y="253"/>
                  </a:lnTo>
                  <a:lnTo>
                    <a:pt x="83" y="243"/>
                  </a:lnTo>
                  <a:lnTo>
                    <a:pt x="83" y="233"/>
                  </a:lnTo>
                  <a:lnTo>
                    <a:pt x="82" y="223"/>
                  </a:lnTo>
                  <a:lnTo>
                    <a:pt x="82" y="213"/>
                  </a:lnTo>
                  <a:lnTo>
                    <a:pt x="81" y="204"/>
                  </a:lnTo>
                  <a:lnTo>
                    <a:pt x="81" y="195"/>
                  </a:lnTo>
                  <a:lnTo>
                    <a:pt x="80" y="186"/>
                  </a:lnTo>
                  <a:lnTo>
                    <a:pt x="79" y="178"/>
                  </a:lnTo>
                  <a:lnTo>
                    <a:pt x="78" y="170"/>
                  </a:lnTo>
                  <a:lnTo>
                    <a:pt x="77" y="163"/>
                  </a:lnTo>
                  <a:lnTo>
                    <a:pt x="76" y="156"/>
                  </a:lnTo>
                  <a:lnTo>
                    <a:pt x="76" y="149"/>
                  </a:lnTo>
                  <a:lnTo>
                    <a:pt x="75" y="142"/>
                  </a:lnTo>
                  <a:lnTo>
                    <a:pt x="74" y="136"/>
                  </a:lnTo>
                  <a:lnTo>
                    <a:pt x="72" y="130"/>
                  </a:lnTo>
                  <a:lnTo>
                    <a:pt x="71" y="124"/>
                  </a:lnTo>
                  <a:lnTo>
                    <a:pt x="70" y="119"/>
                  </a:lnTo>
                  <a:lnTo>
                    <a:pt x="69" y="114"/>
                  </a:lnTo>
                  <a:lnTo>
                    <a:pt x="68" y="109"/>
                  </a:lnTo>
                  <a:lnTo>
                    <a:pt x="66" y="104"/>
                  </a:lnTo>
                  <a:lnTo>
                    <a:pt x="65" y="100"/>
                  </a:lnTo>
                  <a:lnTo>
                    <a:pt x="64" y="96"/>
                  </a:lnTo>
                  <a:lnTo>
                    <a:pt x="62" y="92"/>
                  </a:lnTo>
                  <a:lnTo>
                    <a:pt x="60" y="89"/>
                  </a:lnTo>
                  <a:lnTo>
                    <a:pt x="59" y="86"/>
                  </a:lnTo>
                  <a:lnTo>
                    <a:pt x="58" y="83"/>
                  </a:lnTo>
                  <a:lnTo>
                    <a:pt x="56" y="81"/>
                  </a:lnTo>
                  <a:lnTo>
                    <a:pt x="54" y="78"/>
                  </a:lnTo>
                  <a:lnTo>
                    <a:pt x="52" y="76"/>
                  </a:lnTo>
                  <a:lnTo>
                    <a:pt x="49" y="73"/>
                  </a:lnTo>
                  <a:lnTo>
                    <a:pt x="46" y="72"/>
                  </a:lnTo>
                  <a:lnTo>
                    <a:pt x="42" y="72"/>
                  </a:lnTo>
                  <a:lnTo>
                    <a:pt x="40" y="75"/>
                  </a:lnTo>
                  <a:lnTo>
                    <a:pt x="37" y="79"/>
                  </a:lnTo>
                  <a:lnTo>
                    <a:pt x="34" y="84"/>
                  </a:lnTo>
                  <a:lnTo>
                    <a:pt x="32" y="91"/>
                  </a:lnTo>
                  <a:lnTo>
                    <a:pt x="30" y="100"/>
                  </a:lnTo>
                  <a:lnTo>
                    <a:pt x="29" y="107"/>
                  </a:lnTo>
                  <a:lnTo>
                    <a:pt x="28" y="115"/>
                  </a:lnTo>
                  <a:lnTo>
                    <a:pt x="27" y="122"/>
                  </a:lnTo>
                  <a:lnTo>
                    <a:pt x="27" y="131"/>
                  </a:lnTo>
                  <a:lnTo>
                    <a:pt x="26" y="140"/>
                  </a:lnTo>
                  <a:lnTo>
                    <a:pt x="25" y="149"/>
                  </a:lnTo>
                  <a:lnTo>
                    <a:pt x="24" y="159"/>
                  </a:lnTo>
                  <a:lnTo>
                    <a:pt x="24" y="171"/>
                  </a:lnTo>
                  <a:lnTo>
                    <a:pt x="23" y="183"/>
                  </a:lnTo>
                  <a:lnTo>
                    <a:pt x="22" y="195"/>
                  </a:lnTo>
                  <a:lnTo>
                    <a:pt x="22" y="209"/>
                  </a:lnTo>
                  <a:lnTo>
                    <a:pt x="21" y="222"/>
                  </a:lnTo>
                  <a:lnTo>
                    <a:pt x="21" y="237"/>
                  </a:lnTo>
                  <a:lnTo>
                    <a:pt x="21" y="252"/>
                  </a:lnTo>
                  <a:lnTo>
                    <a:pt x="21" y="268"/>
                  </a:lnTo>
                  <a:lnTo>
                    <a:pt x="21" y="284"/>
                  </a:lnTo>
                  <a:lnTo>
                    <a:pt x="0" y="288"/>
                  </a:lnTo>
                </a:path>
              </a:pathLst>
            </a:custGeom>
            <a:solidFill>
              <a:srgbClr val="00FF00"/>
            </a:solidFill>
            <a:ln w="12700" cap="rnd">
              <a:noFill/>
              <a:round/>
              <a:headEnd/>
              <a:tailEnd/>
            </a:ln>
          </p:spPr>
          <p:txBody>
            <a:bodyPr/>
            <a:lstStyle/>
            <a:p>
              <a:endParaRPr lang="en-US"/>
            </a:p>
          </p:txBody>
        </p:sp>
        <p:sp>
          <p:nvSpPr>
            <p:cNvPr id="19501" name="Freeform 51"/>
            <p:cNvSpPr>
              <a:spLocks/>
            </p:cNvSpPr>
            <p:nvPr/>
          </p:nvSpPr>
          <p:spPr bwMode="auto">
            <a:xfrm>
              <a:off x="3536" y="1756"/>
              <a:ext cx="110" cy="577"/>
            </a:xfrm>
            <a:custGeom>
              <a:avLst/>
              <a:gdLst>
                <a:gd name="T0" fmla="*/ 0 w 110"/>
                <a:gd name="T1" fmla="*/ 274 h 577"/>
                <a:gd name="T2" fmla="*/ 0 w 110"/>
                <a:gd name="T3" fmla="*/ 227 h 577"/>
                <a:gd name="T4" fmla="*/ 1 w 110"/>
                <a:gd name="T5" fmla="*/ 184 h 577"/>
                <a:gd name="T6" fmla="*/ 2 w 110"/>
                <a:gd name="T7" fmla="*/ 146 h 577"/>
                <a:gd name="T8" fmla="*/ 4 w 110"/>
                <a:gd name="T9" fmla="*/ 112 h 577"/>
                <a:gd name="T10" fmla="*/ 5 w 110"/>
                <a:gd name="T11" fmla="*/ 83 h 577"/>
                <a:gd name="T12" fmla="*/ 6 w 110"/>
                <a:gd name="T13" fmla="*/ 67 h 577"/>
                <a:gd name="T14" fmla="*/ 8 w 110"/>
                <a:gd name="T15" fmla="*/ 52 h 577"/>
                <a:gd name="T16" fmla="*/ 10 w 110"/>
                <a:gd name="T17" fmla="*/ 40 h 577"/>
                <a:gd name="T18" fmla="*/ 13 w 110"/>
                <a:gd name="T19" fmla="*/ 29 h 577"/>
                <a:gd name="T20" fmla="*/ 15 w 110"/>
                <a:gd name="T21" fmla="*/ 19 h 577"/>
                <a:gd name="T22" fmla="*/ 19 w 110"/>
                <a:gd name="T23" fmla="*/ 10 h 577"/>
                <a:gd name="T24" fmla="*/ 24 w 110"/>
                <a:gd name="T25" fmla="*/ 3 h 577"/>
                <a:gd name="T26" fmla="*/ 30 w 110"/>
                <a:gd name="T27" fmla="*/ 0 h 577"/>
                <a:gd name="T28" fmla="*/ 38 w 110"/>
                <a:gd name="T29" fmla="*/ 0 h 577"/>
                <a:gd name="T30" fmla="*/ 48 w 110"/>
                <a:gd name="T31" fmla="*/ 4 h 577"/>
                <a:gd name="T32" fmla="*/ 58 w 110"/>
                <a:gd name="T33" fmla="*/ 10 h 577"/>
                <a:gd name="T34" fmla="*/ 66 w 110"/>
                <a:gd name="T35" fmla="*/ 19 h 577"/>
                <a:gd name="T36" fmla="*/ 75 w 110"/>
                <a:gd name="T37" fmla="*/ 33 h 577"/>
                <a:gd name="T38" fmla="*/ 82 w 110"/>
                <a:gd name="T39" fmla="*/ 51 h 577"/>
                <a:gd name="T40" fmla="*/ 88 w 110"/>
                <a:gd name="T41" fmla="*/ 72 h 577"/>
                <a:gd name="T42" fmla="*/ 95 w 110"/>
                <a:gd name="T43" fmla="*/ 98 h 577"/>
                <a:gd name="T44" fmla="*/ 100 w 110"/>
                <a:gd name="T45" fmla="*/ 129 h 577"/>
                <a:gd name="T46" fmla="*/ 104 w 110"/>
                <a:gd name="T47" fmla="*/ 163 h 577"/>
                <a:gd name="T48" fmla="*/ 106 w 110"/>
                <a:gd name="T49" fmla="*/ 199 h 577"/>
                <a:gd name="T50" fmla="*/ 108 w 110"/>
                <a:gd name="T51" fmla="*/ 237 h 577"/>
                <a:gd name="T52" fmla="*/ 109 w 110"/>
                <a:gd name="T53" fmla="*/ 278 h 577"/>
                <a:gd name="T54" fmla="*/ 109 w 110"/>
                <a:gd name="T55" fmla="*/ 321 h 577"/>
                <a:gd name="T56" fmla="*/ 107 w 110"/>
                <a:gd name="T57" fmla="*/ 361 h 577"/>
                <a:gd name="T58" fmla="*/ 105 w 110"/>
                <a:gd name="T59" fmla="*/ 398 h 577"/>
                <a:gd name="T60" fmla="*/ 103 w 110"/>
                <a:gd name="T61" fmla="*/ 433 h 577"/>
                <a:gd name="T62" fmla="*/ 98 w 110"/>
                <a:gd name="T63" fmla="*/ 465 h 577"/>
                <a:gd name="T64" fmla="*/ 93 w 110"/>
                <a:gd name="T65" fmla="*/ 494 h 577"/>
                <a:gd name="T66" fmla="*/ 86 w 110"/>
                <a:gd name="T67" fmla="*/ 517 h 577"/>
                <a:gd name="T68" fmla="*/ 79 w 110"/>
                <a:gd name="T69" fmla="*/ 537 h 577"/>
                <a:gd name="T70" fmla="*/ 72 w 110"/>
                <a:gd name="T71" fmla="*/ 552 h 577"/>
                <a:gd name="T72" fmla="*/ 63 w 110"/>
                <a:gd name="T73" fmla="*/ 562 h 577"/>
                <a:gd name="T74" fmla="*/ 55 w 110"/>
                <a:gd name="T75" fmla="*/ 570 h 577"/>
                <a:gd name="T76" fmla="*/ 37 w 110"/>
                <a:gd name="T77" fmla="*/ 576 h 577"/>
                <a:gd name="T78" fmla="*/ 22 w 110"/>
                <a:gd name="T79" fmla="*/ 568 h 577"/>
                <a:gd name="T80" fmla="*/ 14 w 110"/>
                <a:gd name="T81" fmla="*/ 552 h 577"/>
                <a:gd name="T82" fmla="*/ 11 w 110"/>
                <a:gd name="T83" fmla="*/ 538 h 577"/>
                <a:gd name="T84" fmla="*/ 8 w 110"/>
                <a:gd name="T85" fmla="*/ 523 h 577"/>
                <a:gd name="T86" fmla="*/ 6 w 110"/>
                <a:gd name="T87" fmla="*/ 505 h 577"/>
                <a:gd name="T88" fmla="*/ 4 w 110"/>
                <a:gd name="T89" fmla="*/ 484 h 577"/>
                <a:gd name="T90" fmla="*/ 3 w 110"/>
                <a:gd name="T91" fmla="*/ 460 h 577"/>
                <a:gd name="T92" fmla="*/ 2 w 110"/>
                <a:gd name="T93" fmla="*/ 434 h 577"/>
                <a:gd name="T94" fmla="*/ 1 w 110"/>
                <a:gd name="T95" fmla="*/ 405 h 577"/>
                <a:gd name="T96" fmla="*/ 0 w 110"/>
                <a:gd name="T97" fmla="*/ 374 h 577"/>
                <a:gd name="T98" fmla="*/ 0 w 110"/>
                <a:gd name="T99" fmla="*/ 339 h 577"/>
                <a:gd name="T100" fmla="*/ 0 w 110"/>
                <a:gd name="T101" fmla="*/ 303 h 5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0"/>
                <a:gd name="T154" fmla="*/ 0 h 577"/>
                <a:gd name="T155" fmla="*/ 110 w 110"/>
                <a:gd name="T156" fmla="*/ 577 h 5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0" h="577">
                  <a:moveTo>
                    <a:pt x="0" y="291"/>
                  </a:moveTo>
                  <a:lnTo>
                    <a:pt x="0" y="291"/>
                  </a:lnTo>
                  <a:lnTo>
                    <a:pt x="0" y="274"/>
                  </a:lnTo>
                  <a:lnTo>
                    <a:pt x="0" y="257"/>
                  </a:lnTo>
                  <a:lnTo>
                    <a:pt x="0" y="242"/>
                  </a:lnTo>
                  <a:lnTo>
                    <a:pt x="0" y="227"/>
                  </a:lnTo>
                  <a:lnTo>
                    <a:pt x="0" y="212"/>
                  </a:lnTo>
                  <a:lnTo>
                    <a:pt x="0" y="198"/>
                  </a:lnTo>
                  <a:lnTo>
                    <a:pt x="1" y="184"/>
                  </a:lnTo>
                  <a:lnTo>
                    <a:pt x="1" y="171"/>
                  </a:lnTo>
                  <a:lnTo>
                    <a:pt x="2" y="158"/>
                  </a:lnTo>
                  <a:lnTo>
                    <a:pt x="2" y="146"/>
                  </a:lnTo>
                  <a:lnTo>
                    <a:pt x="3" y="135"/>
                  </a:lnTo>
                  <a:lnTo>
                    <a:pt x="3" y="123"/>
                  </a:lnTo>
                  <a:lnTo>
                    <a:pt x="4" y="112"/>
                  </a:lnTo>
                  <a:lnTo>
                    <a:pt x="4" y="102"/>
                  </a:lnTo>
                  <a:lnTo>
                    <a:pt x="5" y="92"/>
                  </a:lnTo>
                  <a:lnTo>
                    <a:pt x="5" y="83"/>
                  </a:lnTo>
                  <a:lnTo>
                    <a:pt x="5" y="78"/>
                  </a:lnTo>
                  <a:lnTo>
                    <a:pt x="6" y="72"/>
                  </a:lnTo>
                  <a:lnTo>
                    <a:pt x="6" y="67"/>
                  </a:lnTo>
                  <a:lnTo>
                    <a:pt x="7" y="62"/>
                  </a:lnTo>
                  <a:lnTo>
                    <a:pt x="7" y="57"/>
                  </a:lnTo>
                  <a:lnTo>
                    <a:pt x="8" y="52"/>
                  </a:lnTo>
                  <a:lnTo>
                    <a:pt x="9" y="48"/>
                  </a:lnTo>
                  <a:lnTo>
                    <a:pt x="10" y="44"/>
                  </a:lnTo>
                  <a:lnTo>
                    <a:pt x="10" y="40"/>
                  </a:lnTo>
                  <a:lnTo>
                    <a:pt x="11" y="35"/>
                  </a:lnTo>
                  <a:lnTo>
                    <a:pt x="12" y="32"/>
                  </a:lnTo>
                  <a:lnTo>
                    <a:pt x="13" y="29"/>
                  </a:lnTo>
                  <a:lnTo>
                    <a:pt x="13" y="25"/>
                  </a:lnTo>
                  <a:lnTo>
                    <a:pt x="14" y="23"/>
                  </a:lnTo>
                  <a:lnTo>
                    <a:pt x="15" y="19"/>
                  </a:lnTo>
                  <a:lnTo>
                    <a:pt x="16" y="16"/>
                  </a:lnTo>
                  <a:lnTo>
                    <a:pt x="17" y="13"/>
                  </a:lnTo>
                  <a:lnTo>
                    <a:pt x="19" y="10"/>
                  </a:lnTo>
                  <a:lnTo>
                    <a:pt x="21" y="6"/>
                  </a:lnTo>
                  <a:lnTo>
                    <a:pt x="23" y="5"/>
                  </a:lnTo>
                  <a:lnTo>
                    <a:pt x="24" y="3"/>
                  </a:lnTo>
                  <a:lnTo>
                    <a:pt x="26" y="1"/>
                  </a:lnTo>
                  <a:lnTo>
                    <a:pt x="28" y="0"/>
                  </a:lnTo>
                  <a:lnTo>
                    <a:pt x="30" y="0"/>
                  </a:lnTo>
                  <a:lnTo>
                    <a:pt x="32" y="0"/>
                  </a:lnTo>
                  <a:lnTo>
                    <a:pt x="35" y="0"/>
                  </a:lnTo>
                  <a:lnTo>
                    <a:pt x="38" y="0"/>
                  </a:lnTo>
                  <a:lnTo>
                    <a:pt x="41" y="1"/>
                  </a:lnTo>
                  <a:lnTo>
                    <a:pt x="44" y="2"/>
                  </a:lnTo>
                  <a:lnTo>
                    <a:pt x="48" y="4"/>
                  </a:lnTo>
                  <a:lnTo>
                    <a:pt x="50" y="5"/>
                  </a:lnTo>
                  <a:lnTo>
                    <a:pt x="54" y="7"/>
                  </a:lnTo>
                  <a:lnTo>
                    <a:pt x="58" y="10"/>
                  </a:lnTo>
                  <a:lnTo>
                    <a:pt x="60" y="13"/>
                  </a:lnTo>
                  <a:lnTo>
                    <a:pt x="63" y="15"/>
                  </a:lnTo>
                  <a:lnTo>
                    <a:pt x="66" y="19"/>
                  </a:lnTo>
                  <a:lnTo>
                    <a:pt x="69" y="23"/>
                  </a:lnTo>
                  <a:lnTo>
                    <a:pt x="72" y="28"/>
                  </a:lnTo>
                  <a:lnTo>
                    <a:pt x="75" y="33"/>
                  </a:lnTo>
                  <a:lnTo>
                    <a:pt x="77" y="38"/>
                  </a:lnTo>
                  <a:lnTo>
                    <a:pt x="79" y="44"/>
                  </a:lnTo>
                  <a:lnTo>
                    <a:pt x="82" y="51"/>
                  </a:lnTo>
                  <a:lnTo>
                    <a:pt x="85" y="57"/>
                  </a:lnTo>
                  <a:lnTo>
                    <a:pt x="86" y="64"/>
                  </a:lnTo>
                  <a:lnTo>
                    <a:pt x="88" y="72"/>
                  </a:lnTo>
                  <a:lnTo>
                    <a:pt x="91" y="80"/>
                  </a:lnTo>
                  <a:lnTo>
                    <a:pt x="93" y="88"/>
                  </a:lnTo>
                  <a:lnTo>
                    <a:pt x="95" y="98"/>
                  </a:lnTo>
                  <a:lnTo>
                    <a:pt x="96" y="108"/>
                  </a:lnTo>
                  <a:lnTo>
                    <a:pt x="98" y="118"/>
                  </a:lnTo>
                  <a:lnTo>
                    <a:pt x="100" y="129"/>
                  </a:lnTo>
                  <a:lnTo>
                    <a:pt x="101" y="140"/>
                  </a:lnTo>
                  <a:lnTo>
                    <a:pt x="103" y="151"/>
                  </a:lnTo>
                  <a:lnTo>
                    <a:pt x="104" y="163"/>
                  </a:lnTo>
                  <a:lnTo>
                    <a:pt x="104" y="174"/>
                  </a:lnTo>
                  <a:lnTo>
                    <a:pt x="105" y="186"/>
                  </a:lnTo>
                  <a:lnTo>
                    <a:pt x="106" y="199"/>
                  </a:lnTo>
                  <a:lnTo>
                    <a:pt x="107" y="211"/>
                  </a:lnTo>
                  <a:lnTo>
                    <a:pt x="108" y="224"/>
                  </a:lnTo>
                  <a:lnTo>
                    <a:pt x="108" y="237"/>
                  </a:lnTo>
                  <a:lnTo>
                    <a:pt x="109" y="251"/>
                  </a:lnTo>
                  <a:lnTo>
                    <a:pt x="109" y="265"/>
                  </a:lnTo>
                  <a:lnTo>
                    <a:pt x="109" y="278"/>
                  </a:lnTo>
                  <a:lnTo>
                    <a:pt x="109" y="293"/>
                  </a:lnTo>
                  <a:lnTo>
                    <a:pt x="109" y="307"/>
                  </a:lnTo>
                  <a:lnTo>
                    <a:pt x="109" y="321"/>
                  </a:lnTo>
                  <a:lnTo>
                    <a:pt x="109" y="335"/>
                  </a:lnTo>
                  <a:lnTo>
                    <a:pt x="108" y="348"/>
                  </a:lnTo>
                  <a:lnTo>
                    <a:pt x="107" y="361"/>
                  </a:lnTo>
                  <a:lnTo>
                    <a:pt x="107" y="374"/>
                  </a:lnTo>
                  <a:lnTo>
                    <a:pt x="106" y="386"/>
                  </a:lnTo>
                  <a:lnTo>
                    <a:pt x="105" y="398"/>
                  </a:lnTo>
                  <a:lnTo>
                    <a:pt x="104" y="411"/>
                  </a:lnTo>
                  <a:lnTo>
                    <a:pt x="104" y="422"/>
                  </a:lnTo>
                  <a:lnTo>
                    <a:pt x="103" y="433"/>
                  </a:lnTo>
                  <a:lnTo>
                    <a:pt x="101" y="444"/>
                  </a:lnTo>
                  <a:lnTo>
                    <a:pt x="100" y="455"/>
                  </a:lnTo>
                  <a:lnTo>
                    <a:pt x="98" y="465"/>
                  </a:lnTo>
                  <a:lnTo>
                    <a:pt x="96" y="475"/>
                  </a:lnTo>
                  <a:lnTo>
                    <a:pt x="95" y="485"/>
                  </a:lnTo>
                  <a:lnTo>
                    <a:pt x="93" y="494"/>
                  </a:lnTo>
                  <a:lnTo>
                    <a:pt x="91" y="502"/>
                  </a:lnTo>
                  <a:lnTo>
                    <a:pt x="88" y="510"/>
                  </a:lnTo>
                  <a:lnTo>
                    <a:pt x="86" y="517"/>
                  </a:lnTo>
                  <a:lnTo>
                    <a:pt x="85" y="525"/>
                  </a:lnTo>
                  <a:lnTo>
                    <a:pt x="82" y="531"/>
                  </a:lnTo>
                  <a:lnTo>
                    <a:pt x="79" y="537"/>
                  </a:lnTo>
                  <a:lnTo>
                    <a:pt x="77" y="543"/>
                  </a:lnTo>
                  <a:lnTo>
                    <a:pt x="75" y="547"/>
                  </a:lnTo>
                  <a:lnTo>
                    <a:pt x="72" y="552"/>
                  </a:lnTo>
                  <a:lnTo>
                    <a:pt x="69" y="556"/>
                  </a:lnTo>
                  <a:lnTo>
                    <a:pt x="67" y="560"/>
                  </a:lnTo>
                  <a:lnTo>
                    <a:pt x="63" y="562"/>
                  </a:lnTo>
                  <a:lnTo>
                    <a:pt x="60" y="565"/>
                  </a:lnTo>
                  <a:lnTo>
                    <a:pt x="58" y="568"/>
                  </a:lnTo>
                  <a:lnTo>
                    <a:pt x="55" y="570"/>
                  </a:lnTo>
                  <a:lnTo>
                    <a:pt x="49" y="573"/>
                  </a:lnTo>
                  <a:lnTo>
                    <a:pt x="42" y="575"/>
                  </a:lnTo>
                  <a:lnTo>
                    <a:pt x="37" y="576"/>
                  </a:lnTo>
                  <a:lnTo>
                    <a:pt x="32" y="574"/>
                  </a:lnTo>
                  <a:lnTo>
                    <a:pt x="26" y="572"/>
                  </a:lnTo>
                  <a:lnTo>
                    <a:pt x="22" y="568"/>
                  </a:lnTo>
                  <a:lnTo>
                    <a:pt x="18" y="562"/>
                  </a:lnTo>
                  <a:lnTo>
                    <a:pt x="14" y="555"/>
                  </a:lnTo>
                  <a:lnTo>
                    <a:pt x="14" y="552"/>
                  </a:lnTo>
                  <a:lnTo>
                    <a:pt x="13" y="547"/>
                  </a:lnTo>
                  <a:lnTo>
                    <a:pt x="12" y="543"/>
                  </a:lnTo>
                  <a:lnTo>
                    <a:pt x="11" y="538"/>
                  </a:lnTo>
                  <a:lnTo>
                    <a:pt x="10" y="534"/>
                  </a:lnTo>
                  <a:lnTo>
                    <a:pt x="9" y="528"/>
                  </a:lnTo>
                  <a:lnTo>
                    <a:pt x="8" y="523"/>
                  </a:lnTo>
                  <a:lnTo>
                    <a:pt x="7" y="517"/>
                  </a:lnTo>
                  <a:lnTo>
                    <a:pt x="6" y="511"/>
                  </a:lnTo>
                  <a:lnTo>
                    <a:pt x="6" y="505"/>
                  </a:lnTo>
                  <a:lnTo>
                    <a:pt x="5" y="497"/>
                  </a:lnTo>
                  <a:lnTo>
                    <a:pt x="5" y="491"/>
                  </a:lnTo>
                  <a:lnTo>
                    <a:pt x="4" y="484"/>
                  </a:lnTo>
                  <a:lnTo>
                    <a:pt x="4" y="476"/>
                  </a:lnTo>
                  <a:lnTo>
                    <a:pt x="4" y="468"/>
                  </a:lnTo>
                  <a:lnTo>
                    <a:pt x="3" y="460"/>
                  </a:lnTo>
                  <a:lnTo>
                    <a:pt x="3" y="452"/>
                  </a:lnTo>
                  <a:lnTo>
                    <a:pt x="2" y="443"/>
                  </a:lnTo>
                  <a:lnTo>
                    <a:pt x="2" y="434"/>
                  </a:lnTo>
                  <a:lnTo>
                    <a:pt x="1" y="424"/>
                  </a:lnTo>
                  <a:lnTo>
                    <a:pt x="1" y="415"/>
                  </a:lnTo>
                  <a:lnTo>
                    <a:pt x="1" y="405"/>
                  </a:lnTo>
                  <a:lnTo>
                    <a:pt x="0" y="395"/>
                  </a:lnTo>
                  <a:lnTo>
                    <a:pt x="0" y="385"/>
                  </a:lnTo>
                  <a:lnTo>
                    <a:pt x="0" y="374"/>
                  </a:lnTo>
                  <a:lnTo>
                    <a:pt x="0" y="363"/>
                  </a:lnTo>
                  <a:lnTo>
                    <a:pt x="0" y="352"/>
                  </a:lnTo>
                  <a:lnTo>
                    <a:pt x="0" y="339"/>
                  </a:lnTo>
                  <a:lnTo>
                    <a:pt x="0" y="328"/>
                  </a:lnTo>
                  <a:lnTo>
                    <a:pt x="0" y="316"/>
                  </a:lnTo>
                  <a:lnTo>
                    <a:pt x="0" y="303"/>
                  </a:lnTo>
                  <a:lnTo>
                    <a:pt x="0" y="291"/>
                  </a:lnTo>
                </a:path>
              </a:pathLst>
            </a:custGeom>
            <a:noFill/>
            <a:ln w="12700" cap="rnd">
              <a:solidFill>
                <a:srgbClr val="000000"/>
              </a:solidFill>
              <a:round/>
              <a:headEnd/>
              <a:tailEnd/>
            </a:ln>
          </p:spPr>
          <p:txBody>
            <a:bodyPr/>
            <a:lstStyle/>
            <a:p>
              <a:endParaRPr lang="en-US"/>
            </a:p>
          </p:txBody>
        </p:sp>
        <p:sp>
          <p:nvSpPr>
            <p:cNvPr id="19502" name="Freeform 52"/>
            <p:cNvSpPr>
              <a:spLocks/>
            </p:cNvSpPr>
            <p:nvPr/>
          </p:nvSpPr>
          <p:spPr bwMode="auto">
            <a:xfrm>
              <a:off x="3559" y="1829"/>
              <a:ext cx="66" cy="432"/>
            </a:xfrm>
            <a:custGeom>
              <a:avLst/>
              <a:gdLst>
                <a:gd name="T0" fmla="*/ 0 w 66"/>
                <a:gd name="T1" fmla="*/ 213 h 432"/>
                <a:gd name="T2" fmla="*/ 0 w 66"/>
                <a:gd name="T3" fmla="*/ 246 h 432"/>
                <a:gd name="T4" fmla="*/ 0 w 66"/>
                <a:gd name="T5" fmla="*/ 276 h 432"/>
                <a:gd name="T6" fmla="*/ 1 w 66"/>
                <a:gd name="T7" fmla="*/ 303 h 432"/>
                <a:gd name="T8" fmla="*/ 3 w 66"/>
                <a:gd name="T9" fmla="*/ 327 h 432"/>
                <a:gd name="T10" fmla="*/ 4 w 66"/>
                <a:gd name="T11" fmla="*/ 350 h 432"/>
                <a:gd name="T12" fmla="*/ 5 w 66"/>
                <a:gd name="T13" fmla="*/ 369 h 432"/>
                <a:gd name="T14" fmla="*/ 6 w 66"/>
                <a:gd name="T15" fmla="*/ 386 h 432"/>
                <a:gd name="T16" fmla="*/ 9 w 66"/>
                <a:gd name="T17" fmla="*/ 399 h 432"/>
                <a:gd name="T18" fmla="*/ 14 w 66"/>
                <a:gd name="T19" fmla="*/ 417 h 432"/>
                <a:gd name="T20" fmla="*/ 19 w 66"/>
                <a:gd name="T21" fmla="*/ 427 h 432"/>
                <a:gd name="T22" fmla="*/ 25 w 66"/>
                <a:gd name="T23" fmla="*/ 431 h 432"/>
                <a:gd name="T24" fmla="*/ 33 w 66"/>
                <a:gd name="T25" fmla="*/ 428 h 432"/>
                <a:gd name="T26" fmla="*/ 36 w 66"/>
                <a:gd name="T27" fmla="*/ 425 h 432"/>
                <a:gd name="T28" fmla="*/ 39 w 66"/>
                <a:gd name="T29" fmla="*/ 419 h 432"/>
                <a:gd name="T30" fmla="*/ 42 w 66"/>
                <a:gd name="T31" fmla="*/ 414 h 432"/>
                <a:gd name="T32" fmla="*/ 45 w 66"/>
                <a:gd name="T33" fmla="*/ 406 h 432"/>
                <a:gd name="T34" fmla="*/ 48 w 66"/>
                <a:gd name="T35" fmla="*/ 398 h 432"/>
                <a:gd name="T36" fmla="*/ 51 w 66"/>
                <a:gd name="T37" fmla="*/ 388 h 432"/>
                <a:gd name="T38" fmla="*/ 53 w 66"/>
                <a:gd name="T39" fmla="*/ 376 h 432"/>
                <a:gd name="T40" fmla="*/ 56 w 66"/>
                <a:gd name="T41" fmla="*/ 363 h 432"/>
                <a:gd name="T42" fmla="*/ 58 w 66"/>
                <a:gd name="T43" fmla="*/ 351 h 432"/>
                <a:gd name="T44" fmla="*/ 60 w 66"/>
                <a:gd name="T45" fmla="*/ 335 h 432"/>
                <a:gd name="T46" fmla="*/ 61 w 66"/>
                <a:gd name="T47" fmla="*/ 319 h 432"/>
                <a:gd name="T48" fmla="*/ 62 w 66"/>
                <a:gd name="T49" fmla="*/ 301 h 432"/>
                <a:gd name="T50" fmla="*/ 63 w 66"/>
                <a:gd name="T51" fmla="*/ 282 h 432"/>
                <a:gd name="T52" fmla="*/ 64 w 66"/>
                <a:gd name="T53" fmla="*/ 261 h 432"/>
                <a:gd name="T54" fmla="*/ 65 w 66"/>
                <a:gd name="T55" fmla="*/ 239 h 432"/>
                <a:gd name="T56" fmla="*/ 65 w 66"/>
                <a:gd name="T57" fmla="*/ 216 h 432"/>
                <a:gd name="T58" fmla="*/ 65 w 66"/>
                <a:gd name="T59" fmla="*/ 193 h 432"/>
                <a:gd name="T60" fmla="*/ 64 w 66"/>
                <a:gd name="T61" fmla="*/ 172 h 432"/>
                <a:gd name="T62" fmla="*/ 63 w 66"/>
                <a:gd name="T63" fmla="*/ 152 h 432"/>
                <a:gd name="T64" fmla="*/ 62 w 66"/>
                <a:gd name="T65" fmla="*/ 133 h 432"/>
                <a:gd name="T66" fmla="*/ 61 w 66"/>
                <a:gd name="T67" fmla="*/ 115 h 432"/>
                <a:gd name="T68" fmla="*/ 60 w 66"/>
                <a:gd name="T69" fmla="*/ 98 h 432"/>
                <a:gd name="T70" fmla="*/ 58 w 66"/>
                <a:gd name="T71" fmla="*/ 84 h 432"/>
                <a:gd name="T72" fmla="*/ 56 w 66"/>
                <a:gd name="T73" fmla="*/ 70 h 432"/>
                <a:gd name="T74" fmla="*/ 53 w 66"/>
                <a:gd name="T75" fmla="*/ 58 h 432"/>
                <a:gd name="T76" fmla="*/ 51 w 66"/>
                <a:gd name="T77" fmla="*/ 47 h 432"/>
                <a:gd name="T78" fmla="*/ 49 w 66"/>
                <a:gd name="T79" fmla="*/ 37 h 432"/>
                <a:gd name="T80" fmla="*/ 46 w 66"/>
                <a:gd name="T81" fmla="*/ 28 h 432"/>
                <a:gd name="T82" fmla="*/ 42 w 66"/>
                <a:gd name="T83" fmla="*/ 20 h 432"/>
                <a:gd name="T84" fmla="*/ 40 w 66"/>
                <a:gd name="T85" fmla="*/ 14 h 432"/>
                <a:gd name="T86" fmla="*/ 36 w 66"/>
                <a:gd name="T87" fmla="*/ 8 h 432"/>
                <a:gd name="T88" fmla="*/ 33 w 66"/>
                <a:gd name="T89" fmla="*/ 4 h 432"/>
                <a:gd name="T90" fmla="*/ 25 w 66"/>
                <a:gd name="T91" fmla="*/ 0 h 432"/>
                <a:gd name="T92" fmla="*/ 19 w 66"/>
                <a:gd name="T93" fmla="*/ 3 h 432"/>
                <a:gd name="T94" fmla="*/ 14 w 66"/>
                <a:gd name="T95" fmla="*/ 12 h 432"/>
                <a:gd name="T96" fmla="*/ 9 w 66"/>
                <a:gd name="T97" fmla="*/ 28 h 432"/>
                <a:gd name="T98" fmla="*/ 6 w 66"/>
                <a:gd name="T99" fmla="*/ 42 h 432"/>
                <a:gd name="T100" fmla="*/ 5 w 66"/>
                <a:gd name="T101" fmla="*/ 59 h 432"/>
                <a:gd name="T102" fmla="*/ 4 w 66"/>
                <a:gd name="T103" fmla="*/ 78 h 432"/>
                <a:gd name="T104" fmla="*/ 3 w 66"/>
                <a:gd name="T105" fmla="*/ 99 h 432"/>
                <a:gd name="T106" fmla="*/ 1 w 66"/>
                <a:gd name="T107" fmla="*/ 124 h 432"/>
                <a:gd name="T108" fmla="*/ 0 w 66"/>
                <a:gd name="T109" fmla="*/ 151 h 432"/>
                <a:gd name="T110" fmla="*/ 0 w 66"/>
                <a:gd name="T111" fmla="*/ 182 h 432"/>
                <a:gd name="T112" fmla="*/ 0 w 66"/>
                <a:gd name="T113" fmla="*/ 213 h 4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432"/>
                <a:gd name="T173" fmla="*/ 66 w 66"/>
                <a:gd name="T174" fmla="*/ 432 h 4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432">
                  <a:moveTo>
                    <a:pt x="0" y="213"/>
                  </a:moveTo>
                  <a:lnTo>
                    <a:pt x="0" y="213"/>
                  </a:lnTo>
                  <a:lnTo>
                    <a:pt x="0" y="230"/>
                  </a:lnTo>
                  <a:lnTo>
                    <a:pt x="0" y="246"/>
                  </a:lnTo>
                  <a:lnTo>
                    <a:pt x="0" y="261"/>
                  </a:lnTo>
                  <a:lnTo>
                    <a:pt x="0" y="276"/>
                  </a:lnTo>
                  <a:lnTo>
                    <a:pt x="1" y="290"/>
                  </a:lnTo>
                  <a:lnTo>
                    <a:pt x="1" y="303"/>
                  </a:lnTo>
                  <a:lnTo>
                    <a:pt x="2" y="315"/>
                  </a:lnTo>
                  <a:lnTo>
                    <a:pt x="3" y="327"/>
                  </a:lnTo>
                  <a:lnTo>
                    <a:pt x="3" y="339"/>
                  </a:lnTo>
                  <a:lnTo>
                    <a:pt x="4" y="350"/>
                  </a:lnTo>
                  <a:lnTo>
                    <a:pt x="5" y="360"/>
                  </a:lnTo>
                  <a:lnTo>
                    <a:pt x="5" y="369"/>
                  </a:lnTo>
                  <a:lnTo>
                    <a:pt x="5" y="378"/>
                  </a:lnTo>
                  <a:lnTo>
                    <a:pt x="6" y="386"/>
                  </a:lnTo>
                  <a:lnTo>
                    <a:pt x="8" y="393"/>
                  </a:lnTo>
                  <a:lnTo>
                    <a:pt x="9" y="399"/>
                  </a:lnTo>
                  <a:lnTo>
                    <a:pt x="12" y="409"/>
                  </a:lnTo>
                  <a:lnTo>
                    <a:pt x="14" y="417"/>
                  </a:lnTo>
                  <a:lnTo>
                    <a:pt x="16" y="424"/>
                  </a:lnTo>
                  <a:lnTo>
                    <a:pt x="19" y="427"/>
                  </a:lnTo>
                  <a:lnTo>
                    <a:pt x="22" y="430"/>
                  </a:lnTo>
                  <a:lnTo>
                    <a:pt x="25" y="431"/>
                  </a:lnTo>
                  <a:lnTo>
                    <a:pt x="29" y="430"/>
                  </a:lnTo>
                  <a:lnTo>
                    <a:pt x="33" y="428"/>
                  </a:lnTo>
                  <a:lnTo>
                    <a:pt x="34" y="426"/>
                  </a:lnTo>
                  <a:lnTo>
                    <a:pt x="36" y="425"/>
                  </a:lnTo>
                  <a:lnTo>
                    <a:pt x="37" y="422"/>
                  </a:lnTo>
                  <a:lnTo>
                    <a:pt x="39" y="419"/>
                  </a:lnTo>
                  <a:lnTo>
                    <a:pt x="41" y="417"/>
                  </a:lnTo>
                  <a:lnTo>
                    <a:pt x="42" y="414"/>
                  </a:lnTo>
                  <a:lnTo>
                    <a:pt x="43" y="410"/>
                  </a:lnTo>
                  <a:lnTo>
                    <a:pt x="45" y="406"/>
                  </a:lnTo>
                  <a:lnTo>
                    <a:pt x="47" y="401"/>
                  </a:lnTo>
                  <a:lnTo>
                    <a:pt x="48" y="398"/>
                  </a:lnTo>
                  <a:lnTo>
                    <a:pt x="50" y="392"/>
                  </a:lnTo>
                  <a:lnTo>
                    <a:pt x="51" y="388"/>
                  </a:lnTo>
                  <a:lnTo>
                    <a:pt x="52" y="382"/>
                  </a:lnTo>
                  <a:lnTo>
                    <a:pt x="53" y="376"/>
                  </a:lnTo>
                  <a:lnTo>
                    <a:pt x="54" y="370"/>
                  </a:lnTo>
                  <a:lnTo>
                    <a:pt x="56" y="363"/>
                  </a:lnTo>
                  <a:lnTo>
                    <a:pt x="57" y="357"/>
                  </a:lnTo>
                  <a:lnTo>
                    <a:pt x="58" y="351"/>
                  </a:lnTo>
                  <a:lnTo>
                    <a:pt x="59" y="342"/>
                  </a:lnTo>
                  <a:lnTo>
                    <a:pt x="60" y="335"/>
                  </a:lnTo>
                  <a:lnTo>
                    <a:pt x="60" y="327"/>
                  </a:lnTo>
                  <a:lnTo>
                    <a:pt x="61" y="319"/>
                  </a:lnTo>
                  <a:lnTo>
                    <a:pt x="62" y="310"/>
                  </a:lnTo>
                  <a:lnTo>
                    <a:pt x="62" y="301"/>
                  </a:lnTo>
                  <a:lnTo>
                    <a:pt x="63" y="292"/>
                  </a:lnTo>
                  <a:lnTo>
                    <a:pt x="63" y="282"/>
                  </a:lnTo>
                  <a:lnTo>
                    <a:pt x="64" y="272"/>
                  </a:lnTo>
                  <a:lnTo>
                    <a:pt x="64" y="261"/>
                  </a:lnTo>
                  <a:lnTo>
                    <a:pt x="64" y="250"/>
                  </a:lnTo>
                  <a:lnTo>
                    <a:pt x="65" y="239"/>
                  </a:lnTo>
                  <a:lnTo>
                    <a:pt x="65" y="229"/>
                  </a:lnTo>
                  <a:lnTo>
                    <a:pt x="65" y="216"/>
                  </a:lnTo>
                  <a:lnTo>
                    <a:pt x="65" y="204"/>
                  </a:lnTo>
                  <a:lnTo>
                    <a:pt x="65" y="193"/>
                  </a:lnTo>
                  <a:lnTo>
                    <a:pt x="64" y="183"/>
                  </a:lnTo>
                  <a:lnTo>
                    <a:pt x="64" y="172"/>
                  </a:lnTo>
                  <a:lnTo>
                    <a:pt x="64" y="162"/>
                  </a:lnTo>
                  <a:lnTo>
                    <a:pt x="63" y="152"/>
                  </a:lnTo>
                  <a:lnTo>
                    <a:pt x="63" y="142"/>
                  </a:lnTo>
                  <a:lnTo>
                    <a:pt x="62" y="133"/>
                  </a:lnTo>
                  <a:lnTo>
                    <a:pt x="62" y="124"/>
                  </a:lnTo>
                  <a:lnTo>
                    <a:pt x="61" y="115"/>
                  </a:lnTo>
                  <a:lnTo>
                    <a:pt x="60" y="107"/>
                  </a:lnTo>
                  <a:lnTo>
                    <a:pt x="60" y="98"/>
                  </a:lnTo>
                  <a:lnTo>
                    <a:pt x="59" y="91"/>
                  </a:lnTo>
                  <a:lnTo>
                    <a:pt x="58" y="84"/>
                  </a:lnTo>
                  <a:lnTo>
                    <a:pt x="57" y="78"/>
                  </a:lnTo>
                  <a:lnTo>
                    <a:pt x="56" y="70"/>
                  </a:lnTo>
                  <a:lnTo>
                    <a:pt x="55" y="64"/>
                  </a:lnTo>
                  <a:lnTo>
                    <a:pt x="53" y="58"/>
                  </a:lnTo>
                  <a:lnTo>
                    <a:pt x="52" y="52"/>
                  </a:lnTo>
                  <a:lnTo>
                    <a:pt x="51" y="47"/>
                  </a:lnTo>
                  <a:lnTo>
                    <a:pt x="50" y="42"/>
                  </a:lnTo>
                  <a:lnTo>
                    <a:pt x="49" y="37"/>
                  </a:lnTo>
                  <a:lnTo>
                    <a:pt x="47" y="32"/>
                  </a:lnTo>
                  <a:lnTo>
                    <a:pt x="46" y="28"/>
                  </a:lnTo>
                  <a:lnTo>
                    <a:pt x="44" y="23"/>
                  </a:lnTo>
                  <a:lnTo>
                    <a:pt x="42" y="20"/>
                  </a:lnTo>
                  <a:lnTo>
                    <a:pt x="41" y="16"/>
                  </a:lnTo>
                  <a:lnTo>
                    <a:pt x="40" y="14"/>
                  </a:lnTo>
                  <a:lnTo>
                    <a:pt x="38" y="11"/>
                  </a:lnTo>
                  <a:lnTo>
                    <a:pt x="36" y="8"/>
                  </a:lnTo>
                  <a:lnTo>
                    <a:pt x="34" y="5"/>
                  </a:lnTo>
                  <a:lnTo>
                    <a:pt x="33" y="4"/>
                  </a:lnTo>
                  <a:lnTo>
                    <a:pt x="29" y="1"/>
                  </a:lnTo>
                  <a:lnTo>
                    <a:pt x="25" y="0"/>
                  </a:lnTo>
                  <a:lnTo>
                    <a:pt x="22" y="0"/>
                  </a:lnTo>
                  <a:lnTo>
                    <a:pt x="19" y="3"/>
                  </a:lnTo>
                  <a:lnTo>
                    <a:pt x="16" y="6"/>
                  </a:lnTo>
                  <a:lnTo>
                    <a:pt x="14" y="12"/>
                  </a:lnTo>
                  <a:lnTo>
                    <a:pt x="11" y="19"/>
                  </a:lnTo>
                  <a:lnTo>
                    <a:pt x="9" y="28"/>
                  </a:lnTo>
                  <a:lnTo>
                    <a:pt x="8" y="34"/>
                  </a:lnTo>
                  <a:lnTo>
                    <a:pt x="6" y="42"/>
                  </a:lnTo>
                  <a:lnTo>
                    <a:pt x="5" y="50"/>
                  </a:lnTo>
                  <a:lnTo>
                    <a:pt x="5" y="59"/>
                  </a:lnTo>
                  <a:lnTo>
                    <a:pt x="5" y="68"/>
                  </a:lnTo>
                  <a:lnTo>
                    <a:pt x="4" y="78"/>
                  </a:lnTo>
                  <a:lnTo>
                    <a:pt x="3" y="88"/>
                  </a:lnTo>
                  <a:lnTo>
                    <a:pt x="3" y="99"/>
                  </a:lnTo>
                  <a:lnTo>
                    <a:pt x="2" y="111"/>
                  </a:lnTo>
                  <a:lnTo>
                    <a:pt x="1" y="124"/>
                  </a:lnTo>
                  <a:lnTo>
                    <a:pt x="1" y="137"/>
                  </a:lnTo>
                  <a:lnTo>
                    <a:pt x="0" y="151"/>
                  </a:lnTo>
                  <a:lnTo>
                    <a:pt x="0" y="166"/>
                  </a:lnTo>
                  <a:lnTo>
                    <a:pt x="0" y="182"/>
                  </a:lnTo>
                  <a:lnTo>
                    <a:pt x="0" y="197"/>
                  </a:lnTo>
                  <a:lnTo>
                    <a:pt x="0" y="213"/>
                  </a:lnTo>
                </a:path>
              </a:pathLst>
            </a:custGeom>
            <a:noFill/>
            <a:ln w="12700" cap="rnd">
              <a:solidFill>
                <a:srgbClr val="000000"/>
              </a:solidFill>
              <a:round/>
              <a:headEnd/>
              <a:tailEnd/>
            </a:ln>
          </p:spPr>
          <p:txBody>
            <a:bodyPr/>
            <a:lstStyle/>
            <a:p>
              <a:endParaRPr lang="en-US"/>
            </a:p>
          </p:txBody>
        </p:sp>
        <p:sp>
          <p:nvSpPr>
            <p:cNvPr id="19503" name="Freeform 53"/>
            <p:cNvSpPr>
              <a:spLocks/>
            </p:cNvSpPr>
            <p:nvPr/>
          </p:nvSpPr>
          <p:spPr bwMode="auto">
            <a:xfrm>
              <a:off x="3685" y="1827"/>
              <a:ext cx="113" cy="452"/>
            </a:xfrm>
            <a:custGeom>
              <a:avLst/>
              <a:gdLst>
                <a:gd name="T0" fmla="*/ 53 w 113"/>
                <a:gd name="T1" fmla="*/ 33 h 452"/>
                <a:gd name="T2" fmla="*/ 65 w 113"/>
                <a:gd name="T3" fmla="*/ 41 h 452"/>
                <a:gd name="T4" fmla="*/ 73 w 113"/>
                <a:gd name="T5" fmla="*/ 49 h 452"/>
                <a:gd name="T6" fmla="*/ 81 w 113"/>
                <a:gd name="T7" fmla="*/ 60 h 452"/>
                <a:gd name="T8" fmla="*/ 89 w 113"/>
                <a:gd name="T9" fmla="*/ 75 h 452"/>
                <a:gd name="T10" fmla="*/ 96 w 113"/>
                <a:gd name="T11" fmla="*/ 93 h 452"/>
                <a:gd name="T12" fmla="*/ 102 w 113"/>
                <a:gd name="T13" fmla="*/ 114 h 452"/>
                <a:gd name="T14" fmla="*/ 106 w 113"/>
                <a:gd name="T15" fmla="*/ 138 h 452"/>
                <a:gd name="T16" fmla="*/ 109 w 113"/>
                <a:gd name="T17" fmla="*/ 159 h 452"/>
                <a:gd name="T18" fmla="*/ 110 w 113"/>
                <a:gd name="T19" fmla="*/ 172 h 452"/>
                <a:gd name="T20" fmla="*/ 111 w 113"/>
                <a:gd name="T21" fmla="*/ 185 h 452"/>
                <a:gd name="T22" fmla="*/ 112 w 113"/>
                <a:gd name="T23" fmla="*/ 201 h 452"/>
                <a:gd name="T24" fmla="*/ 112 w 113"/>
                <a:gd name="T25" fmla="*/ 216 h 452"/>
                <a:gd name="T26" fmla="*/ 112 w 113"/>
                <a:gd name="T27" fmla="*/ 233 h 452"/>
                <a:gd name="T28" fmla="*/ 112 w 113"/>
                <a:gd name="T29" fmla="*/ 247 h 452"/>
                <a:gd name="T30" fmla="*/ 112 w 113"/>
                <a:gd name="T31" fmla="*/ 261 h 452"/>
                <a:gd name="T32" fmla="*/ 111 w 113"/>
                <a:gd name="T33" fmla="*/ 275 h 452"/>
                <a:gd name="T34" fmla="*/ 110 w 113"/>
                <a:gd name="T35" fmla="*/ 287 h 452"/>
                <a:gd name="T36" fmla="*/ 109 w 113"/>
                <a:gd name="T37" fmla="*/ 299 h 452"/>
                <a:gd name="T38" fmla="*/ 107 w 113"/>
                <a:gd name="T39" fmla="*/ 312 h 452"/>
                <a:gd name="T40" fmla="*/ 105 w 113"/>
                <a:gd name="T41" fmla="*/ 326 h 452"/>
                <a:gd name="T42" fmla="*/ 103 w 113"/>
                <a:gd name="T43" fmla="*/ 339 h 452"/>
                <a:gd name="T44" fmla="*/ 99 w 113"/>
                <a:gd name="T45" fmla="*/ 351 h 452"/>
                <a:gd name="T46" fmla="*/ 96 w 113"/>
                <a:gd name="T47" fmla="*/ 363 h 452"/>
                <a:gd name="T48" fmla="*/ 92 w 113"/>
                <a:gd name="T49" fmla="*/ 374 h 452"/>
                <a:gd name="T50" fmla="*/ 85 w 113"/>
                <a:gd name="T51" fmla="*/ 389 h 452"/>
                <a:gd name="T52" fmla="*/ 78 w 113"/>
                <a:gd name="T53" fmla="*/ 401 h 452"/>
                <a:gd name="T54" fmla="*/ 71 w 113"/>
                <a:gd name="T55" fmla="*/ 410 h 452"/>
                <a:gd name="T56" fmla="*/ 61 w 113"/>
                <a:gd name="T57" fmla="*/ 417 h 452"/>
                <a:gd name="T58" fmla="*/ 51 w 113"/>
                <a:gd name="T59" fmla="*/ 423 h 452"/>
                <a:gd name="T60" fmla="*/ 30 w 113"/>
                <a:gd name="T61" fmla="*/ 64 h 452"/>
                <a:gd name="T62" fmla="*/ 51 w 113"/>
                <a:gd name="T63" fmla="*/ 373 h 452"/>
                <a:gd name="T64" fmla="*/ 59 w 113"/>
                <a:gd name="T65" fmla="*/ 368 h 452"/>
                <a:gd name="T66" fmla="*/ 64 w 113"/>
                <a:gd name="T67" fmla="*/ 363 h 452"/>
                <a:gd name="T68" fmla="*/ 68 w 113"/>
                <a:gd name="T69" fmla="*/ 357 h 452"/>
                <a:gd name="T70" fmla="*/ 72 w 113"/>
                <a:gd name="T71" fmla="*/ 349 h 452"/>
                <a:gd name="T72" fmla="*/ 77 w 113"/>
                <a:gd name="T73" fmla="*/ 339 h 452"/>
                <a:gd name="T74" fmla="*/ 79 w 113"/>
                <a:gd name="T75" fmla="*/ 327 h 452"/>
                <a:gd name="T76" fmla="*/ 83 w 113"/>
                <a:gd name="T77" fmla="*/ 312 h 452"/>
                <a:gd name="T78" fmla="*/ 84 w 113"/>
                <a:gd name="T79" fmla="*/ 297 h 452"/>
                <a:gd name="T80" fmla="*/ 85 w 113"/>
                <a:gd name="T81" fmla="*/ 285 h 452"/>
                <a:gd name="T82" fmla="*/ 86 w 113"/>
                <a:gd name="T83" fmla="*/ 274 h 452"/>
                <a:gd name="T84" fmla="*/ 87 w 113"/>
                <a:gd name="T85" fmla="*/ 260 h 452"/>
                <a:gd name="T86" fmla="*/ 87 w 113"/>
                <a:gd name="T87" fmla="*/ 246 h 452"/>
                <a:gd name="T88" fmla="*/ 87 w 113"/>
                <a:gd name="T89" fmla="*/ 230 h 452"/>
                <a:gd name="T90" fmla="*/ 87 w 113"/>
                <a:gd name="T91" fmla="*/ 214 h 452"/>
                <a:gd name="T92" fmla="*/ 87 w 113"/>
                <a:gd name="T93" fmla="*/ 200 h 452"/>
                <a:gd name="T94" fmla="*/ 86 w 113"/>
                <a:gd name="T95" fmla="*/ 186 h 452"/>
                <a:gd name="T96" fmla="*/ 85 w 113"/>
                <a:gd name="T97" fmla="*/ 175 h 452"/>
                <a:gd name="T98" fmla="*/ 85 w 113"/>
                <a:gd name="T99" fmla="*/ 164 h 452"/>
                <a:gd name="T100" fmla="*/ 83 w 113"/>
                <a:gd name="T101" fmla="*/ 149 h 452"/>
                <a:gd name="T102" fmla="*/ 80 w 113"/>
                <a:gd name="T103" fmla="*/ 134 h 452"/>
                <a:gd name="T104" fmla="*/ 77 w 113"/>
                <a:gd name="T105" fmla="*/ 121 h 452"/>
                <a:gd name="T106" fmla="*/ 73 w 113"/>
                <a:gd name="T107" fmla="*/ 110 h 452"/>
                <a:gd name="T108" fmla="*/ 68 w 113"/>
                <a:gd name="T109" fmla="*/ 100 h 452"/>
                <a:gd name="T110" fmla="*/ 63 w 113"/>
                <a:gd name="T111" fmla="*/ 93 h 452"/>
                <a:gd name="T112" fmla="*/ 56 w 113"/>
                <a:gd name="T113" fmla="*/ 86 h 452"/>
                <a:gd name="T114" fmla="*/ 46 w 113"/>
                <a:gd name="T115" fmla="*/ 78 h 452"/>
                <a:gd name="T116" fmla="*/ 0 w 113"/>
                <a:gd name="T117" fmla="*/ 0 h 4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3"/>
                <a:gd name="T178" fmla="*/ 0 h 452"/>
                <a:gd name="T179" fmla="*/ 113 w 113"/>
                <a:gd name="T180" fmla="*/ 452 h 4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3" h="452">
                  <a:moveTo>
                    <a:pt x="0" y="0"/>
                  </a:moveTo>
                  <a:lnTo>
                    <a:pt x="50" y="30"/>
                  </a:lnTo>
                  <a:lnTo>
                    <a:pt x="53" y="33"/>
                  </a:lnTo>
                  <a:lnTo>
                    <a:pt x="58" y="36"/>
                  </a:lnTo>
                  <a:lnTo>
                    <a:pt x="61" y="38"/>
                  </a:lnTo>
                  <a:lnTo>
                    <a:pt x="65" y="41"/>
                  </a:lnTo>
                  <a:lnTo>
                    <a:pt x="67" y="44"/>
                  </a:lnTo>
                  <a:lnTo>
                    <a:pt x="71" y="46"/>
                  </a:lnTo>
                  <a:lnTo>
                    <a:pt x="73" y="49"/>
                  </a:lnTo>
                  <a:lnTo>
                    <a:pt x="76" y="52"/>
                  </a:lnTo>
                  <a:lnTo>
                    <a:pt x="78" y="55"/>
                  </a:lnTo>
                  <a:lnTo>
                    <a:pt x="81" y="60"/>
                  </a:lnTo>
                  <a:lnTo>
                    <a:pt x="84" y="64"/>
                  </a:lnTo>
                  <a:lnTo>
                    <a:pt x="86" y="70"/>
                  </a:lnTo>
                  <a:lnTo>
                    <a:pt x="89" y="75"/>
                  </a:lnTo>
                  <a:lnTo>
                    <a:pt x="91" y="80"/>
                  </a:lnTo>
                  <a:lnTo>
                    <a:pt x="94" y="86"/>
                  </a:lnTo>
                  <a:lnTo>
                    <a:pt x="96" y="93"/>
                  </a:lnTo>
                  <a:lnTo>
                    <a:pt x="97" y="100"/>
                  </a:lnTo>
                  <a:lnTo>
                    <a:pt x="100" y="107"/>
                  </a:lnTo>
                  <a:lnTo>
                    <a:pt x="102" y="114"/>
                  </a:lnTo>
                  <a:lnTo>
                    <a:pt x="103" y="122"/>
                  </a:lnTo>
                  <a:lnTo>
                    <a:pt x="104" y="130"/>
                  </a:lnTo>
                  <a:lnTo>
                    <a:pt x="106" y="138"/>
                  </a:lnTo>
                  <a:lnTo>
                    <a:pt x="107" y="146"/>
                  </a:lnTo>
                  <a:lnTo>
                    <a:pt x="109" y="154"/>
                  </a:lnTo>
                  <a:lnTo>
                    <a:pt x="109" y="159"/>
                  </a:lnTo>
                  <a:lnTo>
                    <a:pt x="109" y="163"/>
                  </a:lnTo>
                  <a:lnTo>
                    <a:pt x="109" y="168"/>
                  </a:lnTo>
                  <a:lnTo>
                    <a:pt x="110" y="172"/>
                  </a:lnTo>
                  <a:lnTo>
                    <a:pt x="110" y="176"/>
                  </a:lnTo>
                  <a:lnTo>
                    <a:pt x="110" y="181"/>
                  </a:lnTo>
                  <a:lnTo>
                    <a:pt x="111" y="185"/>
                  </a:lnTo>
                  <a:lnTo>
                    <a:pt x="111" y="191"/>
                  </a:lnTo>
                  <a:lnTo>
                    <a:pt x="111" y="196"/>
                  </a:lnTo>
                  <a:lnTo>
                    <a:pt x="112" y="201"/>
                  </a:lnTo>
                  <a:lnTo>
                    <a:pt x="112" y="206"/>
                  </a:lnTo>
                  <a:lnTo>
                    <a:pt x="112" y="211"/>
                  </a:lnTo>
                  <a:lnTo>
                    <a:pt x="112" y="216"/>
                  </a:lnTo>
                  <a:lnTo>
                    <a:pt x="112" y="222"/>
                  </a:lnTo>
                  <a:lnTo>
                    <a:pt x="112" y="227"/>
                  </a:lnTo>
                  <a:lnTo>
                    <a:pt x="112" y="233"/>
                  </a:lnTo>
                  <a:lnTo>
                    <a:pt x="112" y="237"/>
                  </a:lnTo>
                  <a:lnTo>
                    <a:pt x="112" y="242"/>
                  </a:lnTo>
                  <a:lnTo>
                    <a:pt x="112" y="247"/>
                  </a:lnTo>
                  <a:lnTo>
                    <a:pt x="112" y="252"/>
                  </a:lnTo>
                  <a:lnTo>
                    <a:pt x="112" y="256"/>
                  </a:lnTo>
                  <a:lnTo>
                    <a:pt x="112" y="261"/>
                  </a:lnTo>
                  <a:lnTo>
                    <a:pt x="112" y="266"/>
                  </a:lnTo>
                  <a:lnTo>
                    <a:pt x="111" y="270"/>
                  </a:lnTo>
                  <a:lnTo>
                    <a:pt x="111" y="275"/>
                  </a:lnTo>
                  <a:lnTo>
                    <a:pt x="111" y="278"/>
                  </a:lnTo>
                  <a:lnTo>
                    <a:pt x="110" y="283"/>
                  </a:lnTo>
                  <a:lnTo>
                    <a:pt x="110" y="287"/>
                  </a:lnTo>
                  <a:lnTo>
                    <a:pt x="109" y="291"/>
                  </a:lnTo>
                  <a:lnTo>
                    <a:pt x="109" y="295"/>
                  </a:lnTo>
                  <a:lnTo>
                    <a:pt x="109" y="299"/>
                  </a:lnTo>
                  <a:lnTo>
                    <a:pt x="109" y="303"/>
                  </a:lnTo>
                  <a:lnTo>
                    <a:pt x="108" y="308"/>
                  </a:lnTo>
                  <a:lnTo>
                    <a:pt x="107" y="312"/>
                  </a:lnTo>
                  <a:lnTo>
                    <a:pt x="107" y="317"/>
                  </a:lnTo>
                  <a:lnTo>
                    <a:pt x="106" y="322"/>
                  </a:lnTo>
                  <a:lnTo>
                    <a:pt x="105" y="326"/>
                  </a:lnTo>
                  <a:lnTo>
                    <a:pt x="104" y="331"/>
                  </a:lnTo>
                  <a:lnTo>
                    <a:pt x="103" y="334"/>
                  </a:lnTo>
                  <a:lnTo>
                    <a:pt x="103" y="339"/>
                  </a:lnTo>
                  <a:lnTo>
                    <a:pt x="102" y="343"/>
                  </a:lnTo>
                  <a:lnTo>
                    <a:pt x="101" y="347"/>
                  </a:lnTo>
                  <a:lnTo>
                    <a:pt x="99" y="351"/>
                  </a:lnTo>
                  <a:lnTo>
                    <a:pt x="98" y="356"/>
                  </a:lnTo>
                  <a:lnTo>
                    <a:pt x="97" y="358"/>
                  </a:lnTo>
                  <a:lnTo>
                    <a:pt x="96" y="363"/>
                  </a:lnTo>
                  <a:lnTo>
                    <a:pt x="95" y="366"/>
                  </a:lnTo>
                  <a:lnTo>
                    <a:pt x="94" y="370"/>
                  </a:lnTo>
                  <a:lnTo>
                    <a:pt x="92" y="374"/>
                  </a:lnTo>
                  <a:lnTo>
                    <a:pt x="90" y="380"/>
                  </a:lnTo>
                  <a:lnTo>
                    <a:pt x="88" y="384"/>
                  </a:lnTo>
                  <a:lnTo>
                    <a:pt x="85" y="389"/>
                  </a:lnTo>
                  <a:lnTo>
                    <a:pt x="84" y="393"/>
                  </a:lnTo>
                  <a:lnTo>
                    <a:pt x="81" y="398"/>
                  </a:lnTo>
                  <a:lnTo>
                    <a:pt x="78" y="401"/>
                  </a:lnTo>
                  <a:lnTo>
                    <a:pt x="75" y="405"/>
                  </a:lnTo>
                  <a:lnTo>
                    <a:pt x="73" y="408"/>
                  </a:lnTo>
                  <a:lnTo>
                    <a:pt x="71" y="410"/>
                  </a:lnTo>
                  <a:lnTo>
                    <a:pt x="67" y="413"/>
                  </a:lnTo>
                  <a:lnTo>
                    <a:pt x="65" y="414"/>
                  </a:lnTo>
                  <a:lnTo>
                    <a:pt x="61" y="417"/>
                  </a:lnTo>
                  <a:lnTo>
                    <a:pt x="58" y="420"/>
                  </a:lnTo>
                  <a:lnTo>
                    <a:pt x="54" y="422"/>
                  </a:lnTo>
                  <a:lnTo>
                    <a:pt x="51" y="423"/>
                  </a:lnTo>
                  <a:lnTo>
                    <a:pt x="0" y="451"/>
                  </a:lnTo>
                  <a:lnTo>
                    <a:pt x="0" y="0"/>
                  </a:lnTo>
                  <a:lnTo>
                    <a:pt x="30" y="64"/>
                  </a:lnTo>
                  <a:lnTo>
                    <a:pt x="28" y="391"/>
                  </a:lnTo>
                  <a:lnTo>
                    <a:pt x="48" y="376"/>
                  </a:lnTo>
                  <a:lnTo>
                    <a:pt x="51" y="373"/>
                  </a:lnTo>
                  <a:lnTo>
                    <a:pt x="53" y="372"/>
                  </a:lnTo>
                  <a:lnTo>
                    <a:pt x="56" y="370"/>
                  </a:lnTo>
                  <a:lnTo>
                    <a:pt x="59" y="368"/>
                  </a:lnTo>
                  <a:lnTo>
                    <a:pt x="60" y="366"/>
                  </a:lnTo>
                  <a:lnTo>
                    <a:pt x="62" y="365"/>
                  </a:lnTo>
                  <a:lnTo>
                    <a:pt x="64" y="363"/>
                  </a:lnTo>
                  <a:lnTo>
                    <a:pt x="65" y="361"/>
                  </a:lnTo>
                  <a:lnTo>
                    <a:pt x="67" y="359"/>
                  </a:lnTo>
                  <a:lnTo>
                    <a:pt x="68" y="357"/>
                  </a:lnTo>
                  <a:lnTo>
                    <a:pt x="70" y="354"/>
                  </a:lnTo>
                  <a:lnTo>
                    <a:pt x="72" y="351"/>
                  </a:lnTo>
                  <a:lnTo>
                    <a:pt x="72" y="349"/>
                  </a:lnTo>
                  <a:lnTo>
                    <a:pt x="74" y="346"/>
                  </a:lnTo>
                  <a:lnTo>
                    <a:pt x="75" y="342"/>
                  </a:lnTo>
                  <a:lnTo>
                    <a:pt x="77" y="339"/>
                  </a:lnTo>
                  <a:lnTo>
                    <a:pt x="78" y="335"/>
                  </a:lnTo>
                  <a:lnTo>
                    <a:pt x="78" y="332"/>
                  </a:lnTo>
                  <a:lnTo>
                    <a:pt x="79" y="327"/>
                  </a:lnTo>
                  <a:lnTo>
                    <a:pt x="81" y="323"/>
                  </a:lnTo>
                  <a:lnTo>
                    <a:pt x="82" y="317"/>
                  </a:lnTo>
                  <a:lnTo>
                    <a:pt x="83" y="312"/>
                  </a:lnTo>
                  <a:lnTo>
                    <a:pt x="83" y="306"/>
                  </a:lnTo>
                  <a:lnTo>
                    <a:pt x="84" y="299"/>
                  </a:lnTo>
                  <a:lnTo>
                    <a:pt x="84" y="297"/>
                  </a:lnTo>
                  <a:lnTo>
                    <a:pt x="84" y="293"/>
                  </a:lnTo>
                  <a:lnTo>
                    <a:pt x="85" y="290"/>
                  </a:lnTo>
                  <a:lnTo>
                    <a:pt x="85" y="285"/>
                  </a:lnTo>
                  <a:lnTo>
                    <a:pt x="85" y="282"/>
                  </a:lnTo>
                  <a:lnTo>
                    <a:pt x="85" y="278"/>
                  </a:lnTo>
                  <a:lnTo>
                    <a:pt x="86" y="274"/>
                  </a:lnTo>
                  <a:lnTo>
                    <a:pt x="86" y="269"/>
                  </a:lnTo>
                  <a:lnTo>
                    <a:pt x="86" y="265"/>
                  </a:lnTo>
                  <a:lnTo>
                    <a:pt x="87" y="260"/>
                  </a:lnTo>
                  <a:lnTo>
                    <a:pt x="87" y="256"/>
                  </a:lnTo>
                  <a:lnTo>
                    <a:pt x="87" y="250"/>
                  </a:lnTo>
                  <a:lnTo>
                    <a:pt x="87" y="246"/>
                  </a:lnTo>
                  <a:lnTo>
                    <a:pt x="87" y="241"/>
                  </a:lnTo>
                  <a:lnTo>
                    <a:pt x="87" y="235"/>
                  </a:lnTo>
                  <a:lnTo>
                    <a:pt x="87" y="230"/>
                  </a:lnTo>
                  <a:lnTo>
                    <a:pt x="87" y="225"/>
                  </a:lnTo>
                  <a:lnTo>
                    <a:pt x="87" y="219"/>
                  </a:lnTo>
                  <a:lnTo>
                    <a:pt x="87" y="214"/>
                  </a:lnTo>
                  <a:lnTo>
                    <a:pt x="87" y="209"/>
                  </a:lnTo>
                  <a:lnTo>
                    <a:pt x="87" y="204"/>
                  </a:lnTo>
                  <a:lnTo>
                    <a:pt x="87" y="200"/>
                  </a:lnTo>
                  <a:lnTo>
                    <a:pt x="87" y="194"/>
                  </a:lnTo>
                  <a:lnTo>
                    <a:pt x="87" y="191"/>
                  </a:lnTo>
                  <a:lnTo>
                    <a:pt x="86" y="186"/>
                  </a:lnTo>
                  <a:lnTo>
                    <a:pt x="86" y="182"/>
                  </a:lnTo>
                  <a:lnTo>
                    <a:pt x="86" y="178"/>
                  </a:lnTo>
                  <a:lnTo>
                    <a:pt x="85" y="175"/>
                  </a:lnTo>
                  <a:lnTo>
                    <a:pt x="85" y="171"/>
                  </a:lnTo>
                  <a:lnTo>
                    <a:pt x="85" y="168"/>
                  </a:lnTo>
                  <a:lnTo>
                    <a:pt x="85" y="164"/>
                  </a:lnTo>
                  <a:lnTo>
                    <a:pt x="84" y="160"/>
                  </a:lnTo>
                  <a:lnTo>
                    <a:pt x="84" y="155"/>
                  </a:lnTo>
                  <a:lnTo>
                    <a:pt x="83" y="149"/>
                  </a:lnTo>
                  <a:lnTo>
                    <a:pt x="83" y="144"/>
                  </a:lnTo>
                  <a:lnTo>
                    <a:pt x="81" y="138"/>
                  </a:lnTo>
                  <a:lnTo>
                    <a:pt x="80" y="134"/>
                  </a:lnTo>
                  <a:lnTo>
                    <a:pt x="79" y="129"/>
                  </a:lnTo>
                  <a:lnTo>
                    <a:pt x="78" y="125"/>
                  </a:lnTo>
                  <a:lnTo>
                    <a:pt x="77" y="121"/>
                  </a:lnTo>
                  <a:lnTo>
                    <a:pt x="76" y="117"/>
                  </a:lnTo>
                  <a:lnTo>
                    <a:pt x="74" y="113"/>
                  </a:lnTo>
                  <a:lnTo>
                    <a:pt x="73" y="110"/>
                  </a:lnTo>
                  <a:lnTo>
                    <a:pt x="72" y="106"/>
                  </a:lnTo>
                  <a:lnTo>
                    <a:pt x="70" y="103"/>
                  </a:lnTo>
                  <a:lnTo>
                    <a:pt x="68" y="100"/>
                  </a:lnTo>
                  <a:lnTo>
                    <a:pt x="66" y="97"/>
                  </a:lnTo>
                  <a:lnTo>
                    <a:pt x="65" y="95"/>
                  </a:lnTo>
                  <a:lnTo>
                    <a:pt x="63" y="93"/>
                  </a:lnTo>
                  <a:lnTo>
                    <a:pt x="61" y="91"/>
                  </a:lnTo>
                  <a:lnTo>
                    <a:pt x="59" y="88"/>
                  </a:lnTo>
                  <a:lnTo>
                    <a:pt x="56" y="86"/>
                  </a:lnTo>
                  <a:lnTo>
                    <a:pt x="53" y="83"/>
                  </a:lnTo>
                  <a:lnTo>
                    <a:pt x="50" y="80"/>
                  </a:lnTo>
                  <a:lnTo>
                    <a:pt x="46" y="78"/>
                  </a:lnTo>
                  <a:lnTo>
                    <a:pt x="42" y="74"/>
                  </a:lnTo>
                  <a:lnTo>
                    <a:pt x="30" y="64"/>
                  </a:lnTo>
                  <a:lnTo>
                    <a:pt x="0" y="0"/>
                  </a:lnTo>
                </a:path>
              </a:pathLst>
            </a:custGeom>
            <a:solidFill>
              <a:srgbClr val="00FF00"/>
            </a:solidFill>
            <a:ln w="12700" cap="rnd">
              <a:noFill/>
              <a:round/>
              <a:headEnd/>
              <a:tailEnd/>
            </a:ln>
          </p:spPr>
          <p:txBody>
            <a:bodyPr/>
            <a:lstStyle/>
            <a:p>
              <a:endParaRPr lang="en-US"/>
            </a:p>
          </p:txBody>
        </p:sp>
        <p:sp>
          <p:nvSpPr>
            <p:cNvPr id="19504" name="Freeform 54"/>
            <p:cNvSpPr>
              <a:spLocks/>
            </p:cNvSpPr>
            <p:nvPr/>
          </p:nvSpPr>
          <p:spPr bwMode="auto">
            <a:xfrm>
              <a:off x="3685" y="1827"/>
              <a:ext cx="118" cy="457"/>
            </a:xfrm>
            <a:custGeom>
              <a:avLst/>
              <a:gdLst>
                <a:gd name="T0" fmla="*/ 52 w 118"/>
                <a:gd name="T1" fmla="*/ 31 h 457"/>
                <a:gd name="T2" fmla="*/ 60 w 118"/>
                <a:gd name="T3" fmla="*/ 36 h 457"/>
                <a:gd name="T4" fmla="*/ 68 w 118"/>
                <a:gd name="T5" fmla="*/ 41 h 457"/>
                <a:gd name="T6" fmla="*/ 74 w 118"/>
                <a:gd name="T7" fmla="*/ 47 h 457"/>
                <a:gd name="T8" fmla="*/ 79 w 118"/>
                <a:gd name="T9" fmla="*/ 52 h 457"/>
                <a:gd name="T10" fmla="*/ 85 w 118"/>
                <a:gd name="T11" fmla="*/ 60 h 457"/>
                <a:gd name="T12" fmla="*/ 90 w 118"/>
                <a:gd name="T13" fmla="*/ 70 h 457"/>
                <a:gd name="T14" fmla="*/ 95 w 118"/>
                <a:gd name="T15" fmla="*/ 81 h 457"/>
                <a:gd name="T16" fmla="*/ 100 w 118"/>
                <a:gd name="T17" fmla="*/ 94 h 457"/>
                <a:gd name="T18" fmla="*/ 104 w 118"/>
                <a:gd name="T19" fmla="*/ 108 h 457"/>
                <a:gd name="T20" fmla="*/ 108 w 118"/>
                <a:gd name="T21" fmla="*/ 123 h 457"/>
                <a:gd name="T22" fmla="*/ 111 w 118"/>
                <a:gd name="T23" fmla="*/ 140 h 457"/>
                <a:gd name="T24" fmla="*/ 113 w 118"/>
                <a:gd name="T25" fmla="*/ 156 h 457"/>
                <a:gd name="T26" fmla="*/ 114 w 118"/>
                <a:gd name="T27" fmla="*/ 165 h 457"/>
                <a:gd name="T28" fmla="*/ 115 w 118"/>
                <a:gd name="T29" fmla="*/ 174 h 457"/>
                <a:gd name="T30" fmla="*/ 115 w 118"/>
                <a:gd name="T31" fmla="*/ 183 h 457"/>
                <a:gd name="T32" fmla="*/ 116 w 118"/>
                <a:gd name="T33" fmla="*/ 193 h 457"/>
                <a:gd name="T34" fmla="*/ 117 w 118"/>
                <a:gd name="T35" fmla="*/ 203 h 457"/>
                <a:gd name="T36" fmla="*/ 117 w 118"/>
                <a:gd name="T37" fmla="*/ 214 h 457"/>
                <a:gd name="T38" fmla="*/ 117 w 118"/>
                <a:gd name="T39" fmla="*/ 224 h 457"/>
                <a:gd name="T40" fmla="*/ 117 w 118"/>
                <a:gd name="T41" fmla="*/ 235 h 457"/>
                <a:gd name="T42" fmla="*/ 117 w 118"/>
                <a:gd name="T43" fmla="*/ 245 h 457"/>
                <a:gd name="T44" fmla="*/ 117 w 118"/>
                <a:gd name="T45" fmla="*/ 255 h 457"/>
                <a:gd name="T46" fmla="*/ 117 w 118"/>
                <a:gd name="T47" fmla="*/ 264 h 457"/>
                <a:gd name="T48" fmla="*/ 116 w 118"/>
                <a:gd name="T49" fmla="*/ 273 h 457"/>
                <a:gd name="T50" fmla="*/ 116 w 118"/>
                <a:gd name="T51" fmla="*/ 281 h 457"/>
                <a:gd name="T52" fmla="*/ 115 w 118"/>
                <a:gd name="T53" fmla="*/ 290 h 457"/>
                <a:gd name="T54" fmla="*/ 114 w 118"/>
                <a:gd name="T55" fmla="*/ 298 h 457"/>
                <a:gd name="T56" fmla="*/ 113 w 118"/>
                <a:gd name="T57" fmla="*/ 306 h 457"/>
                <a:gd name="T58" fmla="*/ 112 w 118"/>
                <a:gd name="T59" fmla="*/ 315 h 457"/>
                <a:gd name="T60" fmla="*/ 111 w 118"/>
                <a:gd name="T61" fmla="*/ 325 h 457"/>
                <a:gd name="T62" fmla="*/ 109 w 118"/>
                <a:gd name="T63" fmla="*/ 334 h 457"/>
                <a:gd name="T64" fmla="*/ 107 w 118"/>
                <a:gd name="T65" fmla="*/ 342 h 457"/>
                <a:gd name="T66" fmla="*/ 105 w 118"/>
                <a:gd name="T67" fmla="*/ 351 h 457"/>
                <a:gd name="T68" fmla="*/ 103 w 118"/>
                <a:gd name="T69" fmla="*/ 360 h 457"/>
                <a:gd name="T70" fmla="*/ 101 w 118"/>
                <a:gd name="T71" fmla="*/ 367 h 457"/>
                <a:gd name="T72" fmla="*/ 98 w 118"/>
                <a:gd name="T73" fmla="*/ 374 h 457"/>
                <a:gd name="T74" fmla="*/ 95 w 118"/>
                <a:gd name="T75" fmla="*/ 384 h 457"/>
                <a:gd name="T76" fmla="*/ 89 w 118"/>
                <a:gd name="T77" fmla="*/ 393 h 457"/>
                <a:gd name="T78" fmla="*/ 85 w 118"/>
                <a:gd name="T79" fmla="*/ 402 h 457"/>
                <a:gd name="T80" fmla="*/ 78 w 118"/>
                <a:gd name="T81" fmla="*/ 409 h 457"/>
                <a:gd name="T82" fmla="*/ 74 w 118"/>
                <a:gd name="T83" fmla="*/ 415 h 457"/>
                <a:gd name="T84" fmla="*/ 68 w 118"/>
                <a:gd name="T85" fmla="*/ 419 h 457"/>
                <a:gd name="T86" fmla="*/ 60 w 118"/>
                <a:gd name="T87" fmla="*/ 424 h 457"/>
                <a:gd name="T88" fmla="*/ 53 w 118"/>
                <a:gd name="T89" fmla="*/ 428 h 457"/>
                <a:gd name="T90" fmla="*/ 0 w 118"/>
                <a:gd name="T91" fmla="*/ 0 h 45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8"/>
                <a:gd name="T139" fmla="*/ 0 h 457"/>
                <a:gd name="T140" fmla="*/ 118 w 118"/>
                <a:gd name="T141" fmla="*/ 457 h 45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8" h="457">
                  <a:moveTo>
                    <a:pt x="0" y="0"/>
                  </a:moveTo>
                  <a:lnTo>
                    <a:pt x="52" y="31"/>
                  </a:lnTo>
                  <a:lnTo>
                    <a:pt x="56" y="33"/>
                  </a:lnTo>
                  <a:lnTo>
                    <a:pt x="60" y="36"/>
                  </a:lnTo>
                  <a:lnTo>
                    <a:pt x="64" y="39"/>
                  </a:lnTo>
                  <a:lnTo>
                    <a:pt x="68" y="41"/>
                  </a:lnTo>
                  <a:lnTo>
                    <a:pt x="70" y="44"/>
                  </a:lnTo>
                  <a:lnTo>
                    <a:pt x="74" y="47"/>
                  </a:lnTo>
                  <a:lnTo>
                    <a:pt x="77" y="50"/>
                  </a:lnTo>
                  <a:lnTo>
                    <a:pt x="79" y="52"/>
                  </a:lnTo>
                  <a:lnTo>
                    <a:pt x="82" y="56"/>
                  </a:lnTo>
                  <a:lnTo>
                    <a:pt x="85" y="60"/>
                  </a:lnTo>
                  <a:lnTo>
                    <a:pt x="87" y="65"/>
                  </a:lnTo>
                  <a:lnTo>
                    <a:pt x="90" y="70"/>
                  </a:lnTo>
                  <a:lnTo>
                    <a:pt x="93" y="76"/>
                  </a:lnTo>
                  <a:lnTo>
                    <a:pt x="95" y="81"/>
                  </a:lnTo>
                  <a:lnTo>
                    <a:pt x="98" y="87"/>
                  </a:lnTo>
                  <a:lnTo>
                    <a:pt x="100" y="94"/>
                  </a:lnTo>
                  <a:lnTo>
                    <a:pt x="102" y="101"/>
                  </a:lnTo>
                  <a:lnTo>
                    <a:pt x="104" y="108"/>
                  </a:lnTo>
                  <a:lnTo>
                    <a:pt x="106" y="115"/>
                  </a:lnTo>
                  <a:lnTo>
                    <a:pt x="108" y="123"/>
                  </a:lnTo>
                  <a:lnTo>
                    <a:pt x="109" y="132"/>
                  </a:lnTo>
                  <a:lnTo>
                    <a:pt x="111" y="140"/>
                  </a:lnTo>
                  <a:lnTo>
                    <a:pt x="112" y="148"/>
                  </a:lnTo>
                  <a:lnTo>
                    <a:pt x="113" y="156"/>
                  </a:lnTo>
                  <a:lnTo>
                    <a:pt x="113" y="160"/>
                  </a:lnTo>
                  <a:lnTo>
                    <a:pt x="114" y="165"/>
                  </a:lnTo>
                  <a:lnTo>
                    <a:pt x="114" y="169"/>
                  </a:lnTo>
                  <a:lnTo>
                    <a:pt x="115" y="174"/>
                  </a:lnTo>
                  <a:lnTo>
                    <a:pt x="115" y="178"/>
                  </a:lnTo>
                  <a:lnTo>
                    <a:pt x="115" y="183"/>
                  </a:lnTo>
                  <a:lnTo>
                    <a:pt x="116" y="187"/>
                  </a:lnTo>
                  <a:lnTo>
                    <a:pt x="116" y="193"/>
                  </a:lnTo>
                  <a:lnTo>
                    <a:pt x="116" y="198"/>
                  </a:lnTo>
                  <a:lnTo>
                    <a:pt x="117" y="203"/>
                  </a:lnTo>
                  <a:lnTo>
                    <a:pt x="117" y="208"/>
                  </a:lnTo>
                  <a:lnTo>
                    <a:pt x="117" y="214"/>
                  </a:lnTo>
                  <a:lnTo>
                    <a:pt x="117" y="218"/>
                  </a:lnTo>
                  <a:lnTo>
                    <a:pt x="117" y="224"/>
                  </a:lnTo>
                  <a:lnTo>
                    <a:pt x="117" y="230"/>
                  </a:lnTo>
                  <a:lnTo>
                    <a:pt x="117" y="235"/>
                  </a:lnTo>
                  <a:lnTo>
                    <a:pt x="117" y="240"/>
                  </a:lnTo>
                  <a:lnTo>
                    <a:pt x="117" y="245"/>
                  </a:lnTo>
                  <a:lnTo>
                    <a:pt x="117" y="250"/>
                  </a:lnTo>
                  <a:lnTo>
                    <a:pt x="117" y="255"/>
                  </a:lnTo>
                  <a:lnTo>
                    <a:pt x="117" y="259"/>
                  </a:lnTo>
                  <a:lnTo>
                    <a:pt x="117" y="264"/>
                  </a:lnTo>
                  <a:lnTo>
                    <a:pt x="117" y="269"/>
                  </a:lnTo>
                  <a:lnTo>
                    <a:pt x="116" y="273"/>
                  </a:lnTo>
                  <a:lnTo>
                    <a:pt x="116" y="278"/>
                  </a:lnTo>
                  <a:lnTo>
                    <a:pt x="116" y="281"/>
                  </a:lnTo>
                  <a:lnTo>
                    <a:pt x="115" y="286"/>
                  </a:lnTo>
                  <a:lnTo>
                    <a:pt x="115" y="290"/>
                  </a:lnTo>
                  <a:lnTo>
                    <a:pt x="114" y="294"/>
                  </a:lnTo>
                  <a:lnTo>
                    <a:pt x="114" y="298"/>
                  </a:lnTo>
                  <a:lnTo>
                    <a:pt x="113" y="303"/>
                  </a:lnTo>
                  <a:lnTo>
                    <a:pt x="113" y="306"/>
                  </a:lnTo>
                  <a:lnTo>
                    <a:pt x="113" y="311"/>
                  </a:lnTo>
                  <a:lnTo>
                    <a:pt x="112" y="315"/>
                  </a:lnTo>
                  <a:lnTo>
                    <a:pt x="112" y="321"/>
                  </a:lnTo>
                  <a:lnTo>
                    <a:pt x="111" y="325"/>
                  </a:lnTo>
                  <a:lnTo>
                    <a:pt x="110" y="330"/>
                  </a:lnTo>
                  <a:lnTo>
                    <a:pt x="109" y="334"/>
                  </a:lnTo>
                  <a:lnTo>
                    <a:pt x="108" y="338"/>
                  </a:lnTo>
                  <a:lnTo>
                    <a:pt x="107" y="342"/>
                  </a:lnTo>
                  <a:lnTo>
                    <a:pt x="106" y="347"/>
                  </a:lnTo>
                  <a:lnTo>
                    <a:pt x="105" y="351"/>
                  </a:lnTo>
                  <a:lnTo>
                    <a:pt x="104" y="355"/>
                  </a:lnTo>
                  <a:lnTo>
                    <a:pt x="103" y="360"/>
                  </a:lnTo>
                  <a:lnTo>
                    <a:pt x="102" y="362"/>
                  </a:lnTo>
                  <a:lnTo>
                    <a:pt x="101" y="367"/>
                  </a:lnTo>
                  <a:lnTo>
                    <a:pt x="99" y="370"/>
                  </a:lnTo>
                  <a:lnTo>
                    <a:pt x="98" y="374"/>
                  </a:lnTo>
                  <a:lnTo>
                    <a:pt x="96" y="378"/>
                  </a:lnTo>
                  <a:lnTo>
                    <a:pt x="95" y="384"/>
                  </a:lnTo>
                  <a:lnTo>
                    <a:pt x="92" y="388"/>
                  </a:lnTo>
                  <a:lnTo>
                    <a:pt x="89" y="393"/>
                  </a:lnTo>
                  <a:lnTo>
                    <a:pt x="87" y="397"/>
                  </a:lnTo>
                  <a:lnTo>
                    <a:pt x="85" y="402"/>
                  </a:lnTo>
                  <a:lnTo>
                    <a:pt x="82" y="406"/>
                  </a:lnTo>
                  <a:lnTo>
                    <a:pt x="78" y="409"/>
                  </a:lnTo>
                  <a:lnTo>
                    <a:pt x="77" y="413"/>
                  </a:lnTo>
                  <a:lnTo>
                    <a:pt x="74" y="415"/>
                  </a:lnTo>
                  <a:lnTo>
                    <a:pt x="70" y="417"/>
                  </a:lnTo>
                  <a:lnTo>
                    <a:pt x="68" y="419"/>
                  </a:lnTo>
                  <a:lnTo>
                    <a:pt x="64" y="422"/>
                  </a:lnTo>
                  <a:lnTo>
                    <a:pt x="60" y="424"/>
                  </a:lnTo>
                  <a:lnTo>
                    <a:pt x="57" y="426"/>
                  </a:lnTo>
                  <a:lnTo>
                    <a:pt x="53" y="428"/>
                  </a:lnTo>
                  <a:lnTo>
                    <a:pt x="0" y="456"/>
                  </a:lnTo>
                  <a:lnTo>
                    <a:pt x="0" y="0"/>
                  </a:lnTo>
                </a:path>
              </a:pathLst>
            </a:custGeom>
            <a:noFill/>
            <a:ln w="12700" cap="rnd">
              <a:solidFill>
                <a:srgbClr val="000000"/>
              </a:solidFill>
              <a:round/>
              <a:headEnd/>
              <a:tailEnd/>
            </a:ln>
          </p:spPr>
          <p:txBody>
            <a:bodyPr/>
            <a:lstStyle/>
            <a:p>
              <a:endParaRPr lang="en-US"/>
            </a:p>
          </p:txBody>
        </p:sp>
        <p:sp>
          <p:nvSpPr>
            <p:cNvPr id="19505" name="Freeform 55"/>
            <p:cNvSpPr>
              <a:spLocks/>
            </p:cNvSpPr>
            <p:nvPr/>
          </p:nvSpPr>
          <p:spPr bwMode="auto">
            <a:xfrm>
              <a:off x="3714" y="1892"/>
              <a:ext cx="63" cy="332"/>
            </a:xfrm>
            <a:custGeom>
              <a:avLst/>
              <a:gdLst>
                <a:gd name="T0" fmla="*/ 0 w 63"/>
                <a:gd name="T1" fmla="*/ 331 h 332"/>
                <a:gd name="T2" fmla="*/ 24 w 63"/>
                <a:gd name="T3" fmla="*/ 313 h 332"/>
                <a:gd name="T4" fmla="*/ 30 w 63"/>
                <a:gd name="T5" fmla="*/ 309 h 332"/>
                <a:gd name="T6" fmla="*/ 34 w 63"/>
                <a:gd name="T7" fmla="*/ 306 h 332"/>
                <a:gd name="T8" fmla="*/ 38 w 63"/>
                <a:gd name="T9" fmla="*/ 302 h 332"/>
                <a:gd name="T10" fmla="*/ 41 w 63"/>
                <a:gd name="T11" fmla="*/ 299 h 332"/>
                <a:gd name="T12" fmla="*/ 44 w 63"/>
                <a:gd name="T13" fmla="*/ 293 h 332"/>
                <a:gd name="T14" fmla="*/ 47 w 63"/>
                <a:gd name="T15" fmla="*/ 288 h 332"/>
                <a:gd name="T16" fmla="*/ 49 w 63"/>
                <a:gd name="T17" fmla="*/ 281 h 332"/>
                <a:gd name="T18" fmla="*/ 52 w 63"/>
                <a:gd name="T19" fmla="*/ 274 h 332"/>
                <a:gd name="T20" fmla="*/ 54 w 63"/>
                <a:gd name="T21" fmla="*/ 266 h 332"/>
                <a:gd name="T22" fmla="*/ 57 w 63"/>
                <a:gd name="T23" fmla="*/ 256 h 332"/>
                <a:gd name="T24" fmla="*/ 58 w 63"/>
                <a:gd name="T25" fmla="*/ 244 h 332"/>
                <a:gd name="T26" fmla="*/ 59 w 63"/>
                <a:gd name="T27" fmla="*/ 235 h 332"/>
                <a:gd name="T28" fmla="*/ 60 w 63"/>
                <a:gd name="T29" fmla="*/ 228 h 332"/>
                <a:gd name="T30" fmla="*/ 60 w 63"/>
                <a:gd name="T31" fmla="*/ 220 h 332"/>
                <a:gd name="T32" fmla="*/ 61 w 63"/>
                <a:gd name="T33" fmla="*/ 212 h 332"/>
                <a:gd name="T34" fmla="*/ 61 w 63"/>
                <a:gd name="T35" fmla="*/ 203 h 332"/>
                <a:gd name="T36" fmla="*/ 62 w 63"/>
                <a:gd name="T37" fmla="*/ 194 h 332"/>
                <a:gd name="T38" fmla="*/ 62 w 63"/>
                <a:gd name="T39" fmla="*/ 184 h 332"/>
                <a:gd name="T40" fmla="*/ 62 w 63"/>
                <a:gd name="T41" fmla="*/ 173 h 332"/>
                <a:gd name="T42" fmla="*/ 62 w 63"/>
                <a:gd name="T43" fmla="*/ 162 h 332"/>
                <a:gd name="T44" fmla="*/ 62 w 63"/>
                <a:gd name="T45" fmla="*/ 152 h 332"/>
                <a:gd name="T46" fmla="*/ 62 w 63"/>
                <a:gd name="T47" fmla="*/ 142 h 332"/>
                <a:gd name="T48" fmla="*/ 62 w 63"/>
                <a:gd name="T49" fmla="*/ 132 h 332"/>
                <a:gd name="T50" fmla="*/ 61 w 63"/>
                <a:gd name="T51" fmla="*/ 124 h 332"/>
                <a:gd name="T52" fmla="*/ 61 w 63"/>
                <a:gd name="T53" fmla="*/ 115 h 332"/>
                <a:gd name="T54" fmla="*/ 60 w 63"/>
                <a:gd name="T55" fmla="*/ 108 h 332"/>
                <a:gd name="T56" fmla="*/ 60 w 63"/>
                <a:gd name="T57" fmla="*/ 101 h 332"/>
                <a:gd name="T58" fmla="*/ 58 w 63"/>
                <a:gd name="T59" fmla="*/ 92 h 332"/>
                <a:gd name="T60" fmla="*/ 58 w 63"/>
                <a:gd name="T61" fmla="*/ 81 h 332"/>
                <a:gd name="T62" fmla="*/ 55 w 63"/>
                <a:gd name="T63" fmla="*/ 70 h 332"/>
                <a:gd name="T64" fmla="*/ 53 w 63"/>
                <a:gd name="T65" fmla="*/ 61 h 332"/>
                <a:gd name="T66" fmla="*/ 50 w 63"/>
                <a:gd name="T67" fmla="*/ 53 h 332"/>
                <a:gd name="T68" fmla="*/ 48 w 63"/>
                <a:gd name="T69" fmla="*/ 46 h 332"/>
                <a:gd name="T70" fmla="*/ 44 w 63"/>
                <a:gd name="T71" fmla="*/ 40 h 332"/>
                <a:gd name="T72" fmla="*/ 40 w 63"/>
                <a:gd name="T73" fmla="*/ 33 h 332"/>
                <a:gd name="T74" fmla="*/ 37 w 63"/>
                <a:gd name="T75" fmla="*/ 29 h 332"/>
                <a:gd name="T76" fmla="*/ 32 w 63"/>
                <a:gd name="T77" fmla="*/ 24 h 332"/>
                <a:gd name="T78" fmla="*/ 26 w 63"/>
                <a:gd name="T79" fmla="*/ 19 h 332"/>
                <a:gd name="T80" fmla="*/ 19 w 63"/>
                <a:gd name="T81" fmla="*/ 14 h 332"/>
                <a:gd name="T82" fmla="*/ 3 w 63"/>
                <a:gd name="T83" fmla="*/ 0 h 3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3"/>
                <a:gd name="T127" fmla="*/ 0 h 332"/>
                <a:gd name="T128" fmla="*/ 63 w 63"/>
                <a:gd name="T129" fmla="*/ 332 h 3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3" h="332">
                  <a:moveTo>
                    <a:pt x="3" y="0"/>
                  </a:moveTo>
                  <a:lnTo>
                    <a:pt x="0" y="331"/>
                  </a:lnTo>
                  <a:lnTo>
                    <a:pt x="22" y="316"/>
                  </a:lnTo>
                  <a:lnTo>
                    <a:pt x="24" y="313"/>
                  </a:lnTo>
                  <a:lnTo>
                    <a:pt x="27" y="311"/>
                  </a:lnTo>
                  <a:lnTo>
                    <a:pt x="30" y="309"/>
                  </a:lnTo>
                  <a:lnTo>
                    <a:pt x="32" y="308"/>
                  </a:lnTo>
                  <a:lnTo>
                    <a:pt x="34" y="306"/>
                  </a:lnTo>
                  <a:lnTo>
                    <a:pt x="36" y="304"/>
                  </a:lnTo>
                  <a:lnTo>
                    <a:pt x="38" y="302"/>
                  </a:lnTo>
                  <a:lnTo>
                    <a:pt x="39" y="300"/>
                  </a:lnTo>
                  <a:lnTo>
                    <a:pt x="41" y="299"/>
                  </a:lnTo>
                  <a:lnTo>
                    <a:pt x="42" y="296"/>
                  </a:lnTo>
                  <a:lnTo>
                    <a:pt x="44" y="293"/>
                  </a:lnTo>
                  <a:lnTo>
                    <a:pt x="46" y="290"/>
                  </a:lnTo>
                  <a:lnTo>
                    <a:pt x="47" y="288"/>
                  </a:lnTo>
                  <a:lnTo>
                    <a:pt x="49" y="285"/>
                  </a:lnTo>
                  <a:lnTo>
                    <a:pt x="49" y="281"/>
                  </a:lnTo>
                  <a:lnTo>
                    <a:pt x="51" y="278"/>
                  </a:lnTo>
                  <a:lnTo>
                    <a:pt x="52" y="274"/>
                  </a:lnTo>
                  <a:lnTo>
                    <a:pt x="53" y="271"/>
                  </a:lnTo>
                  <a:lnTo>
                    <a:pt x="54" y="266"/>
                  </a:lnTo>
                  <a:lnTo>
                    <a:pt x="56" y="262"/>
                  </a:lnTo>
                  <a:lnTo>
                    <a:pt x="57" y="256"/>
                  </a:lnTo>
                  <a:lnTo>
                    <a:pt x="58" y="251"/>
                  </a:lnTo>
                  <a:lnTo>
                    <a:pt x="58" y="244"/>
                  </a:lnTo>
                  <a:lnTo>
                    <a:pt x="58" y="238"/>
                  </a:lnTo>
                  <a:lnTo>
                    <a:pt x="59" y="235"/>
                  </a:lnTo>
                  <a:lnTo>
                    <a:pt x="59" y="232"/>
                  </a:lnTo>
                  <a:lnTo>
                    <a:pt x="60" y="228"/>
                  </a:lnTo>
                  <a:lnTo>
                    <a:pt x="60" y="224"/>
                  </a:lnTo>
                  <a:lnTo>
                    <a:pt x="60" y="220"/>
                  </a:lnTo>
                  <a:lnTo>
                    <a:pt x="60" y="216"/>
                  </a:lnTo>
                  <a:lnTo>
                    <a:pt x="61" y="212"/>
                  </a:lnTo>
                  <a:lnTo>
                    <a:pt x="61" y="207"/>
                  </a:lnTo>
                  <a:lnTo>
                    <a:pt x="61" y="203"/>
                  </a:lnTo>
                  <a:lnTo>
                    <a:pt x="62" y="198"/>
                  </a:lnTo>
                  <a:lnTo>
                    <a:pt x="62" y="194"/>
                  </a:lnTo>
                  <a:lnTo>
                    <a:pt x="62" y="188"/>
                  </a:lnTo>
                  <a:lnTo>
                    <a:pt x="62" y="184"/>
                  </a:lnTo>
                  <a:lnTo>
                    <a:pt x="62" y="179"/>
                  </a:lnTo>
                  <a:lnTo>
                    <a:pt x="62" y="173"/>
                  </a:lnTo>
                  <a:lnTo>
                    <a:pt x="62" y="168"/>
                  </a:lnTo>
                  <a:lnTo>
                    <a:pt x="62" y="162"/>
                  </a:lnTo>
                  <a:lnTo>
                    <a:pt x="62" y="157"/>
                  </a:lnTo>
                  <a:lnTo>
                    <a:pt x="62" y="152"/>
                  </a:lnTo>
                  <a:lnTo>
                    <a:pt x="62" y="147"/>
                  </a:lnTo>
                  <a:lnTo>
                    <a:pt x="62" y="142"/>
                  </a:lnTo>
                  <a:lnTo>
                    <a:pt x="62" y="137"/>
                  </a:lnTo>
                  <a:lnTo>
                    <a:pt x="62" y="132"/>
                  </a:lnTo>
                  <a:lnTo>
                    <a:pt x="62" y="128"/>
                  </a:lnTo>
                  <a:lnTo>
                    <a:pt x="61" y="124"/>
                  </a:lnTo>
                  <a:lnTo>
                    <a:pt x="61" y="119"/>
                  </a:lnTo>
                  <a:lnTo>
                    <a:pt x="61" y="115"/>
                  </a:lnTo>
                  <a:lnTo>
                    <a:pt x="60" y="112"/>
                  </a:lnTo>
                  <a:lnTo>
                    <a:pt x="60" y="108"/>
                  </a:lnTo>
                  <a:lnTo>
                    <a:pt x="60" y="105"/>
                  </a:lnTo>
                  <a:lnTo>
                    <a:pt x="60" y="101"/>
                  </a:lnTo>
                  <a:lnTo>
                    <a:pt x="59" y="97"/>
                  </a:lnTo>
                  <a:lnTo>
                    <a:pt x="58" y="92"/>
                  </a:lnTo>
                  <a:lnTo>
                    <a:pt x="58" y="86"/>
                  </a:lnTo>
                  <a:lnTo>
                    <a:pt x="58" y="81"/>
                  </a:lnTo>
                  <a:lnTo>
                    <a:pt x="56" y="75"/>
                  </a:lnTo>
                  <a:lnTo>
                    <a:pt x="55" y="70"/>
                  </a:lnTo>
                  <a:lnTo>
                    <a:pt x="54" y="66"/>
                  </a:lnTo>
                  <a:lnTo>
                    <a:pt x="53" y="61"/>
                  </a:lnTo>
                  <a:lnTo>
                    <a:pt x="51" y="58"/>
                  </a:lnTo>
                  <a:lnTo>
                    <a:pt x="50" y="53"/>
                  </a:lnTo>
                  <a:lnTo>
                    <a:pt x="49" y="50"/>
                  </a:lnTo>
                  <a:lnTo>
                    <a:pt x="48" y="46"/>
                  </a:lnTo>
                  <a:lnTo>
                    <a:pt x="46" y="42"/>
                  </a:lnTo>
                  <a:lnTo>
                    <a:pt x="44" y="40"/>
                  </a:lnTo>
                  <a:lnTo>
                    <a:pt x="42" y="36"/>
                  </a:lnTo>
                  <a:lnTo>
                    <a:pt x="40" y="33"/>
                  </a:lnTo>
                  <a:lnTo>
                    <a:pt x="39" y="32"/>
                  </a:lnTo>
                  <a:lnTo>
                    <a:pt x="37" y="29"/>
                  </a:lnTo>
                  <a:lnTo>
                    <a:pt x="35" y="27"/>
                  </a:lnTo>
                  <a:lnTo>
                    <a:pt x="32" y="24"/>
                  </a:lnTo>
                  <a:lnTo>
                    <a:pt x="30" y="22"/>
                  </a:lnTo>
                  <a:lnTo>
                    <a:pt x="26" y="19"/>
                  </a:lnTo>
                  <a:lnTo>
                    <a:pt x="23" y="16"/>
                  </a:lnTo>
                  <a:lnTo>
                    <a:pt x="19" y="14"/>
                  </a:lnTo>
                  <a:lnTo>
                    <a:pt x="15" y="10"/>
                  </a:lnTo>
                  <a:lnTo>
                    <a:pt x="3" y="0"/>
                  </a:lnTo>
                </a:path>
              </a:pathLst>
            </a:custGeom>
            <a:noFill/>
            <a:ln w="12700" cap="rnd">
              <a:solidFill>
                <a:srgbClr val="000000"/>
              </a:solidFill>
              <a:round/>
              <a:headEnd/>
              <a:tailEnd/>
            </a:ln>
          </p:spPr>
          <p:txBody>
            <a:bodyPr/>
            <a:lstStyle/>
            <a:p>
              <a:endParaRPr lang="en-US"/>
            </a:p>
          </p:txBody>
        </p:sp>
        <p:sp>
          <p:nvSpPr>
            <p:cNvPr id="19506" name="Freeform 56"/>
            <p:cNvSpPr>
              <a:spLocks/>
            </p:cNvSpPr>
            <p:nvPr/>
          </p:nvSpPr>
          <p:spPr bwMode="auto">
            <a:xfrm>
              <a:off x="3836" y="1897"/>
              <a:ext cx="87" cy="298"/>
            </a:xfrm>
            <a:custGeom>
              <a:avLst/>
              <a:gdLst>
                <a:gd name="T0" fmla="*/ 0 w 87"/>
                <a:gd name="T1" fmla="*/ 297 h 298"/>
                <a:gd name="T2" fmla="*/ 0 w 87"/>
                <a:gd name="T3" fmla="*/ 0 h 298"/>
                <a:gd name="T4" fmla="*/ 84 w 87"/>
                <a:gd name="T5" fmla="*/ 66 h 298"/>
                <a:gd name="T6" fmla="*/ 84 w 87"/>
                <a:gd name="T7" fmla="*/ 94 h 298"/>
                <a:gd name="T8" fmla="*/ 22 w 87"/>
                <a:gd name="T9" fmla="*/ 47 h 298"/>
                <a:gd name="T10" fmla="*/ 22 w 87"/>
                <a:gd name="T11" fmla="*/ 112 h 298"/>
                <a:gd name="T12" fmla="*/ 80 w 87"/>
                <a:gd name="T13" fmla="*/ 130 h 298"/>
                <a:gd name="T14" fmla="*/ 80 w 87"/>
                <a:gd name="T15" fmla="*/ 161 h 298"/>
                <a:gd name="T16" fmla="*/ 22 w 87"/>
                <a:gd name="T17" fmla="*/ 172 h 298"/>
                <a:gd name="T18" fmla="*/ 22 w 87"/>
                <a:gd name="T19" fmla="*/ 251 h 298"/>
                <a:gd name="T20" fmla="*/ 86 w 87"/>
                <a:gd name="T21" fmla="*/ 203 h 298"/>
                <a:gd name="T22" fmla="*/ 86 w 87"/>
                <a:gd name="T23" fmla="*/ 231 h 298"/>
                <a:gd name="T24" fmla="*/ 0 w 87"/>
                <a:gd name="T25" fmla="*/ 297 h 2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7"/>
                <a:gd name="T40" fmla="*/ 0 h 298"/>
                <a:gd name="T41" fmla="*/ 87 w 87"/>
                <a:gd name="T42" fmla="*/ 298 h 2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7" h="298">
                  <a:moveTo>
                    <a:pt x="0" y="297"/>
                  </a:moveTo>
                  <a:lnTo>
                    <a:pt x="0" y="0"/>
                  </a:lnTo>
                  <a:lnTo>
                    <a:pt x="84" y="66"/>
                  </a:lnTo>
                  <a:lnTo>
                    <a:pt x="84" y="94"/>
                  </a:lnTo>
                  <a:lnTo>
                    <a:pt x="22" y="47"/>
                  </a:lnTo>
                  <a:lnTo>
                    <a:pt x="22" y="112"/>
                  </a:lnTo>
                  <a:lnTo>
                    <a:pt x="80" y="130"/>
                  </a:lnTo>
                  <a:lnTo>
                    <a:pt x="80" y="161"/>
                  </a:lnTo>
                  <a:lnTo>
                    <a:pt x="22" y="172"/>
                  </a:lnTo>
                  <a:lnTo>
                    <a:pt x="22" y="251"/>
                  </a:lnTo>
                  <a:lnTo>
                    <a:pt x="86" y="203"/>
                  </a:lnTo>
                  <a:lnTo>
                    <a:pt x="86" y="231"/>
                  </a:lnTo>
                  <a:lnTo>
                    <a:pt x="0" y="297"/>
                  </a:lnTo>
                </a:path>
              </a:pathLst>
            </a:custGeom>
            <a:solidFill>
              <a:srgbClr val="00FF00"/>
            </a:solidFill>
            <a:ln w="12700" cap="rnd">
              <a:noFill/>
              <a:round/>
              <a:headEnd/>
              <a:tailEnd/>
            </a:ln>
          </p:spPr>
          <p:txBody>
            <a:bodyPr/>
            <a:lstStyle/>
            <a:p>
              <a:endParaRPr lang="en-US"/>
            </a:p>
          </p:txBody>
        </p:sp>
        <p:sp>
          <p:nvSpPr>
            <p:cNvPr id="19507" name="Freeform 57"/>
            <p:cNvSpPr>
              <a:spLocks/>
            </p:cNvSpPr>
            <p:nvPr/>
          </p:nvSpPr>
          <p:spPr bwMode="auto">
            <a:xfrm>
              <a:off x="3836" y="1897"/>
              <a:ext cx="92" cy="303"/>
            </a:xfrm>
            <a:custGeom>
              <a:avLst/>
              <a:gdLst>
                <a:gd name="T0" fmla="*/ 0 w 92"/>
                <a:gd name="T1" fmla="*/ 302 h 303"/>
                <a:gd name="T2" fmla="*/ 0 w 92"/>
                <a:gd name="T3" fmla="*/ 0 h 303"/>
                <a:gd name="T4" fmla="*/ 89 w 92"/>
                <a:gd name="T5" fmla="*/ 67 h 303"/>
                <a:gd name="T6" fmla="*/ 89 w 92"/>
                <a:gd name="T7" fmla="*/ 96 h 303"/>
                <a:gd name="T8" fmla="*/ 23 w 92"/>
                <a:gd name="T9" fmla="*/ 48 h 303"/>
                <a:gd name="T10" fmla="*/ 23 w 92"/>
                <a:gd name="T11" fmla="*/ 114 h 303"/>
                <a:gd name="T12" fmla="*/ 85 w 92"/>
                <a:gd name="T13" fmla="*/ 133 h 303"/>
                <a:gd name="T14" fmla="*/ 85 w 92"/>
                <a:gd name="T15" fmla="*/ 164 h 303"/>
                <a:gd name="T16" fmla="*/ 23 w 92"/>
                <a:gd name="T17" fmla="*/ 175 h 303"/>
                <a:gd name="T18" fmla="*/ 23 w 92"/>
                <a:gd name="T19" fmla="*/ 255 h 303"/>
                <a:gd name="T20" fmla="*/ 91 w 92"/>
                <a:gd name="T21" fmla="*/ 206 h 303"/>
                <a:gd name="T22" fmla="*/ 91 w 92"/>
                <a:gd name="T23" fmla="*/ 235 h 303"/>
                <a:gd name="T24" fmla="*/ 0 w 92"/>
                <a:gd name="T25" fmla="*/ 302 h 3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303"/>
                <a:gd name="T41" fmla="*/ 92 w 92"/>
                <a:gd name="T42" fmla="*/ 303 h 3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303">
                  <a:moveTo>
                    <a:pt x="0" y="302"/>
                  </a:moveTo>
                  <a:lnTo>
                    <a:pt x="0" y="0"/>
                  </a:lnTo>
                  <a:lnTo>
                    <a:pt x="89" y="67"/>
                  </a:lnTo>
                  <a:lnTo>
                    <a:pt x="89" y="96"/>
                  </a:lnTo>
                  <a:lnTo>
                    <a:pt x="23" y="48"/>
                  </a:lnTo>
                  <a:lnTo>
                    <a:pt x="23" y="114"/>
                  </a:lnTo>
                  <a:lnTo>
                    <a:pt x="85" y="133"/>
                  </a:lnTo>
                  <a:lnTo>
                    <a:pt x="85" y="164"/>
                  </a:lnTo>
                  <a:lnTo>
                    <a:pt x="23" y="175"/>
                  </a:lnTo>
                  <a:lnTo>
                    <a:pt x="23" y="255"/>
                  </a:lnTo>
                  <a:lnTo>
                    <a:pt x="91" y="206"/>
                  </a:lnTo>
                  <a:lnTo>
                    <a:pt x="91" y="235"/>
                  </a:lnTo>
                  <a:lnTo>
                    <a:pt x="0" y="302"/>
                  </a:lnTo>
                </a:path>
              </a:pathLst>
            </a:custGeom>
            <a:noFill/>
            <a:ln w="12700" cap="rnd">
              <a:solidFill>
                <a:srgbClr val="000000"/>
              </a:solidFill>
              <a:round/>
              <a:headEnd/>
              <a:tailEnd/>
            </a:ln>
          </p:spPr>
          <p:txBody>
            <a:bodyPr/>
            <a:lstStyle/>
            <a:p>
              <a:endParaRPr lang="en-US"/>
            </a:p>
          </p:txBody>
        </p:sp>
        <p:sp>
          <p:nvSpPr>
            <p:cNvPr id="19508" name="Freeform 58"/>
            <p:cNvSpPr>
              <a:spLocks/>
            </p:cNvSpPr>
            <p:nvPr/>
          </p:nvSpPr>
          <p:spPr bwMode="auto">
            <a:xfrm>
              <a:off x="899" y="1570"/>
              <a:ext cx="702" cy="1029"/>
            </a:xfrm>
            <a:custGeom>
              <a:avLst/>
              <a:gdLst>
                <a:gd name="T0" fmla="*/ 615 w 702"/>
                <a:gd name="T1" fmla="*/ 976 h 1029"/>
                <a:gd name="T2" fmla="*/ 595 w 702"/>
                <a:gd name="T3" fmla="*/ 943 h 1029"/>
                <a:gd name="T4" fmla="*/ 579 w 702"/>
                <a:gd name="T5" fmla="*/ 914 h 1029"/>
                <a:gd name="T6" fmla="*/ 558 w 702"/>
                <a:gd name="T7" fmla="*/ 878 h 1029"/>
                <a:gd name="T8" fmla="*/ 545 w 702"/>
                <a:gd name="T9" fmla="*/ 852 h 1029"/>
                <a:gd name="T10" fmla="*/ 531 w 702"/>
                <a:gd name="T11" fmla="*/ 843 h 1029"/>
                <a:gd name="T12" fmla="*/ 517 w 702"/>
                <a:gd name="T13" fmla="*/ 826 h 1029"/>
                <a:gd name="T14" fmla="*/ 497 w 702"/>
                <a:gd name="T15" fmla="*/ 796 h 1029"/>
                <a:gd name="T16" fmla="*/ 486 w 702"/>
                <a:gd name="T17" fmla="*/ 767 h 1029"/>
                <a:gd name="T18" fmla="*/ 504 w 702"/>
                <a:gd name="T19" fmla="*/ 713 h 1029"/>
                <a:gd name="T20" fmla="*/ 512 w 702"/>
                <a:gd name="T21" fmla="*/ 698 h 1029"/>
                <a:gd name="T22" fmla="*/ 514 w 702"/>
                <a:gd name="T23" fmla="*/ 681 h 1029"/>
                <a:gd name="T24" fmla="*/ 524 w 702"/>
                <a:gd name="T25" fmla="*/ 652 h 1029"/>
                <a:gd name="T26" fmla="*/ 573 w 702"/>
                <a:gd name="T27" fmla="*/ 646 h 1029"/>
                <a:gd name="T28" fmla="*/ 622 w 702"/>
                <a:gd name="T29" fmla="*/ 635 h 1029"/>
                <a:gd name="T30" fmla="*/ 651 w 702"/>
                <a:gd name="T31" fmla="*/ 598 h 1029"/>
                <a:gd name="T32" fmla="*/ 641 w 702"/>
                <a:gd name="T33" fmla="*/ 566 h 1029"/>
                <a:gd name="T34" fmla="*/ 644 w 702"/>
                <a:gd name="T35" fmla="*/ 550 h 1029"/>
                <a:gd name="T36" fmla="*/ 654 w 702"/>
                <a:gd name="T37" fmla="*/ 538 h 1029"/>
                <a:gd name="T38" fmla="*/ 628 w 702"/>
                <a:gd name="T39" fmla="*/ 521 h 1029"/>
                <a:gd name="T40" fmla="*/ 584 w 702"/>
                <a:gd name="T41" fmla="*/ 510 h 1029"/>
                <a:gd name="T42" fmla="*/ 622 w 702"/>
                <a:gd name="T43" fmla="*/ 496 h 1029"/>
                <a:gd name="T44" fmla="*/ 653 w 702"/>
                <a:gd name="T45" fmla="*/ 485 h 1029"/>
                <a:gd name="T46" fmla="*/ 641 w 702"/>
                <a:gd name="T47" fmla="*/ 462 h 1029"/>
                <a:gd name="T48" fmla="*/ 651 w 702"/>
                <a:gd name="T49" fmla="*/ 433 h 1029"/>
                <a:gd name="T50" fmla="*/ 679 w 702"/>
                <a:gd name="T51" fmla="*/ 428 h 1029"/>
                <a:gd name="T52" fmla="*/ 699 w 702"/>
                <a:gd name="T53" fmla="*/ 412 h 1029"/>
                <a:gd name="T54" fmla="*/ 691 w 702"/>
                <a:gd name="T55" fmla="*/ 382 h 1029"/>
                <a:gd name="T56" fmla="*/ 666 w 702"/>
                <a:gd name="T57" fmla="*/ 345 h 1029"/>
                <a:gd name="T58" fmla="*/ 638 w 702"/>
                <a:gd name="T59" fmla="*/ 310 h 1029"/>
                <a:gd name="T60" fmla="*/ 624 w 702"/>
                <a:gd name="T61" fmla="*/ 275 h 1029"/>
                <a:gd name="T62" fmla="*/ 634 w 702"/>
                <a:gd name="T63" fmla="*/ 235 h 1029"/>
                <a:gd name="T64" fmla="*/ 616 w 702"/>
                <a:gd name="T65" fmla="*/ 189 h 1029"/>
                <a:gd name="T66" fmla="*/ 602 w 702"/>
                <a:gd name="T67" fmla="*/ 154 h 1029"/>
                <a:gd name="T68" fmla="*/ 624 w 702"/>
                <a:gd name="T69" fmla="*/ 154 h 1029"/>
                <a:gd name="T70" fmla="*/ 633 w 702"/>
                <a:gd name="T71" fmla="*/ 133 h 1029"/>
                <a:gd name="T72" fmla="*/ 625 w 702"/>
                <a:gd name="T73" fmla="*/ 102 h 1029"/>
                <a:gd name="T74" fmla="*/ 593 w 702"/>
                <a:gd name="T75" fmla="*/ 67 h 1029"/>
                <a:gd name="T76" fmla="*/ 551 w 702"/>
                <a:gd name="T77" fmla="*/ 41 h 1029"/>
                <a:gd name="T78" fmla="*/ 500 w 702"/>
                <a:gd name="T79" fmla="*/ 34 h 1029"/>
                <a:gd name="T80" fmla="*/ 441 w 702"/>
                <a:gd name="T81" fmla="*/ 17 h 1029"/>
                <a:gd name="T82" fmla="*/ 373 w 702"/>
                <a:gd name="T83" fmla="*/ 0 h 1029"/>
                <a:gd name="T84" fmla="*/ 303 w 702"/>
                <a:gd name="T85" fmla="*/ 4 h 1029"/>
                <a:gd name="T86" fmla="*/ 232 w 702"/>
                <a:gd name="T87" fmla="*/ 30 h 1029"/>
                <a:gd name="T88" fmla="*/ 183 w 702"/>
                <a:gd name="T89" fmla="*/ 63 h 1029"/>
                <a:gd name="T90" fmla="*/ 132 w 702"/>
                <a:gd name="T91" fmla="*/ 121 h 1029"/>
                <a:gd name="T92" fmla="*/ 98 w 702"/>
                <a:gd name="T93" fmla="*/ 201 h 1029"/>
                <a:gd name="T94" fmla="*/ 86 w 702"/>
                <a:gd name="T95" fmla="*/ 294 h 1029"/>
                <a:gd name="T96" fmla="*/ 102 w 702"/>
                <a:gd name="T97" fmla="*/ 385 h 1029"/>
                <a:gd name="T98" fmla="*/ 155 w 702"/>
                <a:gd name="T99" fmla="*/ 474 h 1029"/>
                <a:gd name="T100" fmla="*/ 195 w 702"/>
                <a:gd name="T101" fmla="*/ 562 h 1029"/>
                <a:gd name="T102" fmla="*/ 177 w 702"/>
                <a:gd name="T103" fmla="*/ 620 h 1029"/>
                <a:gd name="T104" fmla="*/ 142 w 702"/>
                <a:gd name="T105" fmla="*/ 697 h 1029"/>
                <a:gd name="T106" fmla="*/ 107 w 702"/>
                <a:gd name="T107" fmla="*/ 742 h 1029"/>
                <a:gd name="T108" fmla="*/ 78 w 702"/>
                <a:gd name="T109" fmla="*/ 778 h 1029"/>
                <a:gd name="T110" fmla="*/ 40 w 702"/>
                <a:gd name="T111" fmla="*/ 843 h 1029"/>
                <a:gd name="T112" fmla="*/ 15 w 702"/>
                <a:gd name="T113" fmla="*/ 931 h 1029"/>
                <a:gd name="T114" fmla="*/ 0 w 702"/>
                <a:gd name="T115" fmla="*/ 1019 h 1029"/>
                <a:gd name="T116" fmla="*/ 177 w 702"/>
                <a:gd name="T117" fmla="*/ 954 h 1029"/>
                <a:gd name="T118" fmla="*/ 322 w 702"/>
                <a:gd name="T119" fmla="*/ 932 h 1029"/>
                <a:gd name="T120" fmla="*/ 467 w 702"/>
                <a:gd name="T121" fmla="*/ 956 h 1029"/>
                <a:gd name="T122" fmla="*/ 645 w 702"/>
                <a:gd name="T123" fmla="*/ 1028 h 102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02"/>
                <a:gd name="T187" fmla="*/ 0 h 1029"/>
                <a:gd name="T188" fmla="*/ 702 w 702"/>
                <a:gd name="T189" fmla="*/ 1029 h 102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02" h="1029">
                  <a:moveTo>
                    <a:pt x="645" y="1028"/>
                  </a:moveTo>
                  <a:lnTo>
                    <a:pt x="640" y="1020"/>
                  </a:lnTo>
                  <a:lnTo>
                    <a:pt x="637" y="1012"/>
                  </a:lnTo>
                  <a:lnTo>
                    <a:pt x="632" y="1005"/>
                  </a:lnTo>
                  <a:lnTo>
                    <a:pt x="628" y="997"/>
                  </a:lnTo>
                  <a:lnTo>
                    <a:pt x="623" y="990"/>
                  </a:lnTo>
                  <a:lnTo>
                    <a:pt x="619" y="983"/>
                  </a:lnTo>
                  <a:lnTo>
                    <a:pt x="615" y="976"/>
                  </a:lnTo>
                  <a:lnTo>
                    <a:pt x="611" y="970"/>
                  </a:lnTo>
                  <a:lnTo>
                    <a:pt x="608" y="964"/>
                  </a:lnTo>
                  <a:lnTo>
                    <a:pt x="604" y="959"/>
                  </a:lnTo>
                  <a:lnTo>
                    <a:pt x="602" y="953"/>
                  </a:lnTo>
                  <a:lnTo>
                    <a:pt x="599" y="950"/>
                  </a:lnTo>
                  <a:lnTo>
                    <a:pt x="597" y="946"/>
                  </a:lnTo>
                  <a:lnTo>
                    <a:pt x="596" y="944"/>
                  </a:lnTo>
                  <a:lnTo>
                    <a:pt x="595" y="943"/>
                  </a:lnTo>
                  <a:lnTo>
                    <a:pt x="594" y="942"/>
                  </a:lnTo>
                  <a:lnTo>
                    <a:pt x="594" y="940"/>
                  </a:lnTo>
                  <a:lnTo>
                    <a:pt x="593" y="937"/>
                  </a:lnTo>
                  <a:lnTo>
                    <a:pt x="590" y="933"/>
                  </a:lnTo>
                  <a:lnTo>
                    <a:pt x="587" y="929"/>
                  </a:lnTo>
                  <a:lnTo>
                    <a:pt x="585" y="925"/>
                  </a:lnTo>
                  <a:lnTo>
                    <a:pt x="582" y="919"/>
                  </a:lnTo>
                  <a:lnTo>
                    <a:pt x="579" y="914"/>
                  </a:lnTo>
                  <a:lnTo>
                    <a:pt x="576" y="909"/>
                  </a:lnTo>
                  <a:lnTo>
                    <a:pt x="572" y="903"/>
                  </a:lnTo>
                  <a:lnTo>
                    <a:pt x="569" y="898"/>
                  </a:lnTo>
                  <a:lnTo>
                    <a:pt x="566" y="893"/>
                  </a:lnTo>
                  <a:lnTo>
                    <a:pt x="563" y="889"/>
                  </a:lnTo>
                  <a:lnTo>
                    <a:pt x="561" y="884"/>
                  </a:lnTo>
                  <a:lnTo>
                    <a:pt x="559" y="881"/>
                  </a:lnTo>
                  <a:lnTo>
                    <a:pt x="558" y="878"/>
                  </a:lnTo>
                  <a:lnTo>
                    <a:pt x="556" y="875"/>
                  </a:lnTo>
                  <a:lnTo>
                    <a:pt x="555" y="872"/>
                  </a:lnTo>
                  <a:lnTo>
                    <a:pt x="553" y="868"/>
                  </a:lnTo>
                  <a:lnTo>
                    <a:pt x="552" y="865"/>
                  </a:lnTo>
                  <a:lnTo>
                    <a:pt x="551" y="861"/>
                  </a:lnTo>
                  <a:lnTo>
                    <a:pt x="549" y="857"/>
                  </a:lnTo>
                  <a:lnTo>
                    <a:pt x="547" y="855"/>
                  </a:lnTo>
                  <a:lnTo>
                    <a:pt x="545" y="852"/>
                  </a:lnTo>
                  <a:lnTo>
                    <a:pt x="543" y="849"/>
                  </a:lnTo>
                  <a:lnTo>
                    <a:pt x="541" y="848"/>
                  </a:lnTo>
                  <a:lnTo>
                    <a:pt x="539" y="847"/>
                  </a:lnTo>
                  <a:lnTo>
                    <a:pt x="537" y="846"/>
                  </a:lnTo>
                  <a:lnTo>
                    <a:pt x="536" y="845"/>
                  </a:lnTo>
                  <a:lnTo>
                    <a:pt x="534" y="844"/>
                  </a:lnTo>
                  <a:lnTo>
                    <a:pt x="533" y="844"/>
                  </a:lnTo>
                  <a:lnTo>
                    <a:pt x="531" y="843"/>
                  </a:lnTo>
                  <a:lnTo>
                    <a:pt x="529" y="841"/>
                  </a:lnTo>
                  <a:lnTo>
                    <a:pt x="527" y="840"/>
                  </a:lnTo>
                  <a:lnTo>
                    <a:pt x="525" y="838"/>
                  </a:lnTo>
                  <a:lnTo>
                    <a:pt x="524" y="836"/>
                  </a:lnTo>
                  <a:lnTo>
                    <a:pt x="522" y="834"/>
                  </a:lnTo>
                  <a:lnTo>
                    <a:pt x="520" y="831"/>
                  </a:lnTo>
                  <a:lnTo>
                    <a:pt x="518" y="829"/>
                  </a:lnTo>
                  <a:lnTo>
                    <a:pt x="517" y="826"/>
                  </a:lnTo>
                  <a:lnTo>
                    <a:pt x="516" y="823"/>
                  </a:lnTo>
                  <a:lnTo>
                    <a:pt x="513" y="821"/>
                  </a:lnTo>
                  <a:lnTo>
                    <a:pt x="511" y="817"/>
                  </a:lnTo>
                  <a:lnTo>
                    <a:pt x="509" y="813"/>
                  </a:lnTo>
                  <a:lnTo>
                    <a:pt x="505" y="809"/>
                  </a:lnTo>
                  <a:lnTo>
                    <a:pt x="502" y="804"/>
                  </a:lnTo>
                  <a:lnTo>
                    <a:pt x="500" y="800"/>
                  </a:lnTo>
                  <a:lnTo>
                    <a:pt x="497" y="796"/>
                  </a:lnTo>
                  <a:lnTo>
                    <a:pt x="496" y="793"/>
                  </a:lnTo>
                  <a:lnTo>
                    <a:pt x="494" y="789"/>
                  </a:lnTo>
                  <a:lnTo>
                    <a:pt x="492" y="786"/>
                  </a:lnTo>
                  <a:lnTo>
                    <a:pt x="491" y="782"/>
                  </a:lnTo>
                  <a:lnTo>
                    <a:pt x="489" y="778"/>
                  </a:lnTo>
                  <a:lnTo>
                    <a:pt x="488" y="775"/>
                  </a:lnTo>
                  <a:lnTo>
                    <a:pt x="487" y="770"/>
                  </a:lnTo>
                  <a:lnTo>
                    <a:pt x="486" y="767"/>
                  </a:lnTo>
                  <a:lnTo>
                    <a:pt x="487" y="762"/>
                  </a:lnTo>
                  <a:lnTo>
                    <a:pt x="488" y="759"/>
                  </a:lnTo>
                  <a:lnTo>
                    <a:pt x="490" y="751"/>
                  </a:lnTo>
                  <a:lnTo>
                    <a:pt x="492" y="744"/>
                  </a:lnTo>
                  <a:lnTo>
                    <a:pt x="495" y="735"/>
                  </a:lnTo>
                  <a:lnTo>
                    <a:pt x="499" y="727"/>
                  </a:lnTo>
                  <a:lnTo>
                    <a:pt x="501" y="720"/>
                  </a:lnTo>
                  <a:lnTo>
                    <a:pt x="504" y="713"/>
                  </a:lnTo>
                  <a:lnTo>
                    <a:pt x="506" y="709"/>
                  </a:lnTo>
                  <a:lnTo>
                    <a:pt x="508" y="706"/>
                  </a:lnTo>
                  <a:lnTo>
                    <a:pt x="509" y="704"/>
                  </a:lnTo>
                  <a:lnTo>
                    <a:pt x="509" y="703"/>
                  </a:lnTo>
                  <a:lnTo>
                    <a:pt x="510" y="701"/>
                  </a:lnTo>
                  <a:lnTo>
                    <a:pt x="510" y="700"/>
                  </a:lnTo>
                  <a:lnTo>
                    <a:pt x="511" y="699"/>
                  </a:lnTo>
                  <a:lnTo>
                    <a:pt x="512" y="698"/>
                  </a:lnTo>
                  <a:lnTo>
                    <a:pt x="513" y="696"/>
                  </a:lnTo>
                  <a:lnTo>
                    <a:pt x="514" y="693"/>
                  </a:lnTo>
                  <a:lnTo>
                    <a:pt x="514" y="690"/>
                  </a:lnTo>
                  <a:lnTo>
                    <a:pt x="515" y="688"/>
                  </a:lnTo>
                  <a:lnTo>
                    <a:pt x="515" y="685"/>
                  </a:lnTo>
                  <a:lnTo>
                    <a:pt x="515" y="683"/>
                  </a:lnTo>
                  <a:lnTo>
                    <a:pt x="515" y="681"/>
                  </a:lnTo>
                  <a:lnTo>
                    <a:pt x="514" y="681"/>
                  </a:lnTo>
                  <a:lnTo>
                    <a:pt x="514" y="680"/>
                  </a:lnTo>
                  <a:lnTo>
                    <a:pt x="515" y="673"/>
                  </a:lnTo>
                  <a:lnTo>
                    <a:pt x="516" y="669"/>
                  </a:lnTo>
                  <a:lnTo>
                    <a:pt x="517" y="663"/>
                  </a:lnTo>
                  <a:lnTo>
                    <a:pt x="518" y="660"/>
                  </a:lnTo>
                  <a:lnTo>
                    <a:pt x="519" y="656"/>
                  </a:lnTo>
                  <a:lnTo>
                    <a:pt x="522" y="654"/>
                  </a:lnTo>
                  <a:lnTo>
                    <a:pt x="524" y="652"/>
                  </a:lnTo>
                  <a:lnTo>
                    <a:pt x="526" y="651"/>
                  </a:lnTo>
                  <a:lnTo>
                    <a:pt x="531" y="650"/>
                  </a:lnTo>
                  <a:lnTo>
                    <a:pt x="537" y="649"/>
                  </a:lnTo>
                  <a:lnTo>
                    <a:pt x="545" y="648"/>
                  </a:lnTo>
                  <a:lnTo>
                    <a:pt x="552" y="647"/>
                  </a:lnTo>
                  <a:lnTo>
                    <a:pt x="560" y="647"/>
                  </a:lnTo>
                  <a:lnTo>
                    <a:pt x="568" y="646"/>
                  </a:lnTo>
                  <a:lnTo>
                    <a:pt x="573" y="646"/>
                  </a:lnTo>
                  <a:lnTo>
                    <a:pt x="577" y="646"/>
                  </a:lnTo>
                  <a:lnTo>
                    <a:pt x="582" y="646"/>
                  </a:lnTo>
                  <a:lnTo>
                    <a:pt x="587" y="644"/>
                  </a:lnTo>
                  <a:lnTo>
                    <a:pt x="593" y="643"/>
                  </a:lnTo>
                  <a:lnTo>
                    <a:pt x="599" y="641"/>
                  </a:lnTo>
                  <a:lnTo>
                    <a:pt x="606" y="639"/>
                  </a:lnTo>
                  <a:lnTo>
                    <a:pt x="614" y="637"/>
                  </a:lnTo>
                  <a:lnTo>
                    <a:pt x="622" y="635"/>
                  </a:lnTo>
                  <a:lnTo>
                    <a:pt x="630" y="633"/>
                  </a:lnTo>
                  <a:lnTo>
                    <a:pt x="637" y="630"/>
                  </a:lnTo>
                  <a:lnTo>
                    <a:pt x="642" y="626"/>
                  </a:lnTo>
                  <a:lnTo>
                    <a:pt x="646" y="620"/>
                  </a:lnTo>
                  <a:lnTo>
                    <a:pt x="648" y="615"/>
                  </a:lnTo>
                  <a:lnTo>
                    <a:pt x="650" y="609"/>
                  </a:lnTo>
                  <a:lnTo>
                    <a:pt x="651" y="603"/>
                  </a:lnTo>
                  <a:lnTo>
                    <a:pt x="651" y="598"/>
                  </a:lnTo>
                  <a:lnTo>
                    <a:pt x="651" y="594"/>
                  </a:lnTo>
                  <a:lnTo>
                    <a:pt x="649" y="588"/>
                  </a:lnTo>
                  <a:lnTo>
                    <a:pt x="648" y="584"/>
                  </a:lnTo>
                  <a:lnTo>
                    <a:pt x="646" y="579"/>
                  </a:lnTo>
                  <a:lnTo>
                    <a:pt x="645" y="576"/>
                  </a:lnTo>
                  <a:lnTo>
                    <a:pt x="643" y="573"/>
                  </a:lnTo>
                  <a:lnTo>
                    <a:pt x="642" y="569"/>
                  </a:lnTo>
                  <a:lnTo>
                    <a:pt x="641" y="566"/>
                  </a:lnTo>
                  <a:lnTo>
                    <a:pt x="640" y="563"/>
                  </a:lnTo>
                  <a:lnTo>
                    <a:pt x="640" y="559"/>
                  </a:lnTo>
                  <a:lnTo>
                    <a:pt x="641" y="558"/>
                  </a:lnTo>
                  <a:lnTo>
                    <a:pt x="641" y="556"/>
                  </a:lnTo>
                  <a:lnTo>
                    <a:pt x="642" y="554"/>
                  </a:lnTo>
                  <a:lnTo>
                    <a:pt x="643" y="552"/>
                  </a:lnTo>
                  <a:lnTo>
                    <a:pt x="643" y="551"/>
                  </a:lnTo>
                  <a:lnTo>
                    <a:pt x="644" y="550"/>
                  </a:lnTo>
                  <a:lnTo>
                    <a:pt x="645" y="549"/>
                  </a:lnTo>
                  <a:lnTo>
                    <a:pt x="646" y="547"/>
                  </a:lnTo>
                  <a:lnTo>
                    <a:pt x="647" y="545"/>
                  </a:lnTo>
                  <a:lnTo>
                    <a:pt x="648" y="544"/>
                  </a:lnTo>
                  <a:lnTo>
                    <a:pt x="649" y="542"/>
                  </a:lnTo>
                  <a:lnTo>
                    <a:pt x="651" y="541"/>
                  </a:lnTo>
                  <a:lnTo>
                    <a:pt x="652" y="540"/>
                  </a:lnTo>
                  <a:lnTo>
                    <a:pt x="654" y="538"/>
                  </a:lnTo>
                  <a:lnTo>
                    <a:pt x="654" y="535"/>
                  </a:lnTo>
                  <a:lnTo>
                    <a:pt x="654" y="533"/>
                  </a:lnTo>
                  <a:lnTo>
                    <a:pt x="653" y="532"/>
                  </a:lnTo>
                  <a:lnTo>
                    <a:pt x="650" y="529"/>
                  </a:lnTo>
                  <a:lnTo>
                    <a:pt x="645" y="527"/>
                  </a:lnTo>
                  <a:lnTo>
                    <a:pt x="640" y="525"/>
                  </a:lnTo>
                  <a:lnTo>
                    <a:pt x="634" y="523"/>
                  </a:lnTo>
                  <a:lnTo>
                    <a:pt x="628" y="521"/>
                  </a:lnTo>
                  <a:lnTo>
                    <a:pt x="621" y="519"/>
                  </a:lnTo>
                  <a:lnTo>
                    <a:pt x="614" y="517"/>
                  </a:lnTo>
                  <a:lnTo>
                    <a:pt x="607" y="515"/>
                  </a:lnTo>
                  <a:lnTo>
                    <a:pt x="601" y="514"/>
                  </a:lnTo>
                  <a:lnTo>
                    <a:pt x="595" y="513"/>
                  </a:lnTo>
                  <a:lnTo>
                    <a:pt x="590" y="512"/>
                  </a:lnTo>
                  <a:lnTo>
                    <a:pt x="586" y="511"/>
                  </a:lnTo>
                  <a:lnTo>
                    <a:pt x="584" y="510"/>
                  </a:lnTo>
                  <a:lnTo>
                    <a:pt x="586" y="508"/>
                  </a:lnTo>
                  <a:lnTo>
                    <a:pt x="589" y="506"/>
                  </a:lnTo>
                  <a:lnTo>
                    <a:pt x="593" y="505"/>
                  </a:lnTo>
                  <a:lnTo>
                    <a:pt x="598" y="503"/>
                  </a:lnTo>
                  <a:lnTo>
                    <a:pt x="603" y="501"/>
                  </a:lnTo>
                  <a:lnTo>
                    <a:pt x="610" y="500"/>
                  </a:lnTo>
                  <a:lnTo>
                    <a:pt x="616" y="497"/>
                  </a:lnTo>
                  <a:lnTo>
                    <a:pt x="622" y="496"/>
                  </a:lnTo>
                  <a:lnTo>
                    <a:pt x="628" y="495"/>
                  </a:lnTo>
                  <a:lnTo>
                    <a:pt x="634" y="493"/>
                  </a:lnTo>
                  <a:lnTo>
                    <a:pt x="640" y="491"/>
                  </a:lnTo>
                  <a:lnTo>
                    <a:pt x="645" y="490"/>
                  </a:lnTo>
                  <a:lnTo>
                    <a:pt x="648" y="488"/>
                  </a:lnTo>
                  <a:lnTo>
                    <a:pt x="651" y="488"/>
                  </a:lnTo>
                  <a:lnTo>
                    <a:pt x="653" y="486"/>
                  </a:lnTo>
                  <a:lnTo>
                    <a:pt x="653" y="485"/>
                  </a:lnTo>
                  <a:lnTo>
                    <a:pt x="652" y="483"/>
                  </a:lnTo>
                  <a:lnTo>
                    <a:pt x="650" y="482"/>
                  </a:lnTo>
                  <a:lnTo>
                    <a:pt x="649" y="479"/>
                  </a:lnTo>
                  <a:lnTo>
                    <a:pt x="646" y="477"/>
                  </a:lnTo>
                  <a:lnTo>
                    <a:pt x="645" y="473"/>
                  </a:lnTo>
                  <a:lnTo>
                    <a:pt x="644" y="470"/>
                  </a:lnTo>
                  <a:lnTo>
                    <a:pt x="643" y="467"/>
                  </a:lnTo>
                  <a:lnTo>
                    <a:pt x="641" y="462"/>
                  </a:lnTo>
                  <a:lnTo>
                    <a:pt x="640" y="458"/>
                  </a:lnTo>
                  <a:lnTo>
                    <a:pt x="640" y="453"/>
                  </a:lnTo>
                  <a:lnTo>
                    <a:pt x="640" y="448"/>
                  </a:lnTo>
                  <a:lnTo>
                    <a:pt x="640" y="444"/>
                  </a:lnTo>
                  <a:lnTo>
                    <a:pt x="642" y="440"/>
                  </a:lnTo>
                  <a:lnTo>
                    <a:pt x="644" y="436"/>
                  </a:lnTo>
                  <a:lnTo>
                    <a:pt x="647" y="435"/>
                  </a:lnTo>
                  <a:lnTo>
                    <a:pt x="651" y="433"/>
                  </a:lnTo>
                  <a:lnTo>
                    <a:pt x="655" y="432"/>
                  </a:lnTo>
                  <a:lnTo>
                    <a:pt x="659" y="431"/>
                  </a:lnTo>
                  <a:lnTo>
                    <a:pt x="663" y="430"/>
                  </a:lnTo>
                  <a:lnTo>
                    <a:pt x="666" y="429"/>
                  </a:lnTo>
                  <a:lnTo>
                    <a:pt x="669" y="429"/>
                  </a:lnTo>
                  <a:lnTo>
                    <a:pt x="671" y="429"/>
                  </a:lnTo>
                  <a:lnTo>
                    <a:pt x="674" y="428"/>
                  </a:lnTo>
                  <a:lnTo>
                    <a:pt x="679" y="428"/>
                  </a:lnTo>
                  <a:lnTo>
                    <a:pt x="682" y="427"/>
                  </a:lnTo>
                  <a:lnTo>
                    <a:pt x="685" y="426"/>
                  </a:lnTo>
                  <a:lnTo>
                    <a:pt x="688" y="425"/>
                  </a:lnTo>
                  <a:lnTo>
                    <a:pt x="689" y="423"/>
                  </a:lnTo>
                  <a:lnTo>
                    <a:pt x="692" y="421"/>
                  </a:lnTo>
                  <a:lnTo>
                    <a:pt x="694" y="418"/>
                  </a:lnTo>
                  <a:lnTo>
                    <a:pt x="696" y="417"/>
                  </a:lnTo>
                  <a:lnTo>
                    <a:pt x="699" y="412"/>
                  </a:lnTo>
                  <a:lnTo>
                    <a:pt x="700" y="408"/>
                  </a:lnTo>
                  <a:lnTo>
                    <a:pt x="701" y="403"/>
                  </a:lnTo>
                  <a:lnTo>
                    <a:pt x="700" y="400"/>
                  </a:lnTo>
                  <a:lnTo>
                    <a:pt x="699" y="395"/>
                  </a:lnTo>
                  <a:lnTo>
                    <a:pt x="697" y="391"/>
                  </a:lnTo>
                  <a:lnTo>
                    <a:pt x="696" y="388"/>
                  </a:lnTo>
                  <a:lnTo>
                    <a:pt x="693" y="385"/>
                  </a:lnTo>
                  <a:lnTo>
                    <a:pt x="691" y="382"/>
                  </a:lnTo>
                  <a:lnTo>
                    <a:pt x="689" y="377"/>
                  </a:lnTo>
                  <a:lnTo>
                    <a:pt x="686" y="373"/>
                  </a:lnTo>
                  <a:lnTo>
                    <a:pt x="683" y="368"/>
                  </a:lnTo>
                  <a:lnTo>
                    <a:pt x="680" y="364"/>
                  </a:lnTo>
                  <a:lnTo>
                    <a:pt x="677" y="358"/>
                  </a:lnTo>
                  <a:lnTo>
                    <a:pt x="673" y="354"/>
                  </a:lnTo>
                  <a:lnTo>
                    <a:pt x="670" y="349"/>
                  </a:lnTo>
                  <a:lnTo>
                    <a:pt x="666" y="345"/>
                  </a:lnTo>
                  <a:lnTo>
                    <a:pt x="663" y="341"/>
                  </a:lnTo>
                  <a:lnTo>
                    <a:pt x="659" y="336"/>
                  </a:lnTo>
                  <a:lnTo>
                    <a:pt x="654" y="331"/>
                  </a:lnTo>
                  <a:lnTo>
                    <a:pt x="651" y="327"/>
                  </a:lnTo>
                  <a:lnTo>
                    <a:pt x="647" y="322"/>
                  </a:lnTo>
                  <a:lnTo>
                    <a:pt x="644" y="318"/>
                  </a:lnTo>
                  <a:lnTo>
                    <a:pt x="641" y="313"/>
                  </a:lnTo>
                  <a:lnTo>
                    <a:pt x="638" y="310"/>
                  </a:lnTo>
                  <a:lnTo>
                    <a:pt x="636" y="305"/>
                  </a:lnTo>
                  <a:lnTo>
                    <a:pt x="633" y="301"/>
                  </a:lnTo>
                  <a:lnTo>
                    <a:pt x="630" y="295"/>
                  </a:lnTo>
                  <a:lnTo>
                    <a:pt x="628" y="291"/>
                  </a:lnTo>
                  <a:lnTo>
                    <a:pt x="627" y="286"/>
                  </a:lnTo>
                  <a:lnTo>
                    <a:pt x="625" y="282"/>
                  </a:lnTo>
                  <a:lnTo>
                    <a:pt x="624" y="278"/>
                  </a:lnTo>
                  <a:lnTo>
                    <a:pt x="624" y="275"/>
                  </a:lnTo>
                  <a:lnTo>
                    <a:pt x="624" y="270"/>
                  </a:lnTo>
                  <a:lnTo>
                    <a:pt x="626" y="266"/>
                  </a:lnTo>
                  <a:lnTo>
                    <a:pt x="628" y="261"/>
                  </a:lnTo>
                  <a:lnTo>
                    <a:pt x="628" y="257"/>
                  </a:lnTo>
                  <a:lnTo>
                    <a:pt x="630" y="251"/>
                  </a:lnTo>
                  <a:lnTo>
                    <a:pt x="632" y="247"/>
                  </a:lnTo>
                  <a:lnTo>
                    <a:pt x="633" y="242"/>
                  </a:lnTo>
                  <a:lnTo>
                    <a:pt x="634" y="235"/>
                  </a:lnTo>
                  <a:lnTo>
                    <a:pt x="633" y="229"/>
                  </a:lnTo>
                  <a:lnTo>
                    <a:pt x="631" y="223"/>
                  </a:lnTo>
                  <a:lnTo>
                    <a:pt x="628" y="216"/>
                  </a:lnTo>
                  <a:lnTo>
                    <a:pt x="627" y="210"/>
                  </a:lnTo>
                  <a:lnTo>
                    <a:pt x="624" y="204"/>
                  </a:lnTo>
                  <a:lnTo>
                    <a:pt x="620" y="198"/>
                  </a:lnTo>
                  <a:lnTo>
                    <a:pt x="618" y="194"/>
                  </a:lnTo>
                  <a:lnTo>
                    <a:pt x="616" y="189"/>
                  </a:lnTo>
                  <a:lnTo>
                    <a:pt x="615" y="185"/>
                  </a:lnTo>
                  <a:lnTo>
                    <a:pt x="613" y="180"/>
                  </a:lnTo>
                  <a:lnTo>
                    <a:pt x="612" y="176"/>
                  </a:lnTo>
                  <a:lnTo>
                    <a:pt x="611" y="171"/>
                  </a:lnTo>
                  <a:lnTo>
                    <a:pt x="609" y="166"/>
                  </a:lnTo>
                  <a:lnTo>
                    <a:pt x="605" y="160"/>
                  </a:lnTo>
                  <a:lnTo>
                    <a:pt x="602" y="154"/>
                  </a:lnTo>
                  <a:lnTo>
                    <a:pt x="603" y="155"/>
                  </a:lnTo>
                  <a:lnTo>
                    <a:pt x="603" y="157"/>
                  </a:lnTo>
                  <a:lnTo>
                    <a:pt x="605" y="159"/>
                  </a:lnTo>
                  <a:lnTo>
                    <a:pt x="607" y="160"/>
                  </a:lnTo>
                  <a:lnTo>
                    <a:pt x="611" y="160"/>
                  </a:lnTo>
                  <a:lnTo>
                    <a:pt x="616" y="158"/>
                  </a:lnTo>
                  <a:lnTo>
                    <a:pt x="622" y="155"/>
                  </a:lnTo>
                  <a:lnTo>
                    <a:pt x="624" y="154"/>
                  </a:lnTo>
                  <a:lnTo>
                    <a:pt x="627" y="152"/>
                  </a:lnTo>
                  <a:lnTo>
                    <a:pt x="628" y="150"/>
                  </a:lnTo>
                  <a:lnTo>
                    <a:pt x="629" y="147"/>
                  </a:lnTo>
                  <a:lnTo>
                    <a:pt x="630" y="145"/>
                  </a:lnTo>
                  <a:lnTo>
                    <a:pt x="632" y="142"/>
                  </a:lnTo>
                  <a:lnTo>
                    <a:pt x="632" y="138"/>
                  </a:lnTo>
                  <a:lnTo>
                    <a:pt x="633" y="136"/>
                  </a:lnTo>
                  <a:lnTo>
                    <a:pt x="633" y="133"/>
                  </a:lnTo>
                  <a:lnTo>
                    <a:pt x="633" y="129"/>
                  </a:lnTo>
                  <a:lnTo>
                    <a:pt x="633" y="127"/>
                  </a:lnTo>
                  <a:lnTo>
                    <a:pt x="632" y="123"/>
                  </a:lnTo>
                  <a:lnTo>
                    <a:pt x="631" y="119"/>
                  </a:lnTo>
                  <a:lnTo>
                    <a:pt x="630" y="116"/>
                  </a:lnTo>
                  <a:lnTo>
                    <a:pt x="628" y="111"/>
                  </a:lnTo>
                  <a:lnTo>
                    <a:pt x="627" y="106"/>
                  </a:lnTo>
                  <a:lnTo>
                    <a:pt x="625" y="102"/>
                  </a:lnTo>
                  <a:lnTo>
                    <a:pt x="623" y="99"/>
                  </a:lnTo>
                  <a:lnTo>
                    <a:pt x="620" y="95"/>
                  </a:lnTo>
                  <a:lnTo>
                    <a:pt x="617" y="91"/>
                  </a:lnTo>
                  <a:lnTo>
                    <a:pt x="612" y="86"/>
                  </a:lnTo>
                  <a:lnTo>
                    <a:pt x="608" y="82"/>
                  </a:lnTo>
                  <a:lnTo>
                    <a:pt x="603" y="77"/>
                  </a:lnTo>
                  <a:lnTo>
                    <a:pt x="598" y="73"/>
                  </a:lnTo>
                  <a:lnTo>
                    <a:pt x="593" y="67"/>
                  </a:lnTo>
                  <a:lnTo>
                    <a:pt x="587" y="63"/>
                  </a:lnTo>
                  <a:lnTo>
                    <a:pt x="581" y="58"/>
                  </a:lnTo>
                  <a:lnTo>
                    <a:pt x="576" y="55"/>
                  </a:lnTo>
                  <a:lnTo>
                    <a:pt x="570" y="51"/>
                  </a:lnTo>
                  <a:lnTo>
                    <a:pt x="565" y="48"/>
                  </a:lnTo>
                  <a:lnTo>
                    <a:pt x="560" y="45"/>
                  </a:lnTo>
                  <a:lnTo>
                    <a:pt x="555" y="42"/>
                  </a:lnTo>
                  <a:lnTo>
                    <a:pt x="551" y="41"/>
                  </a:lnTo>
                  <a:lnTo>
                    <a:pt x="546" y="40"/>
                  </a:lnTo>
                  <a:lnTo>
                    <a:pt x="541" y="39"/>
                  </a:lnTo>
                  <a:lnTo>
                    <a:pt x="535" y="38"/>
                  </a:lnTo>
                  <a:lnTo>
                    <a:pt x="529" y="37"/>
                  </a:lnTo>
                  <a:lnTo>
                    <a:pt x="522" y="36"/>
                  </a:lnTo>
                  <a:lnTo>
                    <a:pt x="515" y="36"/>
                  </a:lnTo>
                  <a:lnTo>
                    <a:pt x="508" y="35"/>
                  </a:lnTo>
                  <a:lnTo>
                    <a:pt x="500" y="34"/>
                  </a:lnTo>
                  <a:lnTo>
                    <a:pt x="493" y="33"/>
                  </a:lnTo>
                  <a:lnTo>
                    <a:pt x="485" y="31"/>
                  </a:lnTo>
                  <a:lnTo>
                    <a:pt x="478" y="31"/>
                  </a:lnTo>
                  <a:lnTo>
                    <a:pt x="471" y="29"/>
                  </a:lnTo>
                  <a:lnTo>
                    <a:pt x="464" y="26"/>
                  </a:lnTo>
                  <a:lnTo>
                    <a:pt x="457" y="24"/>
                  </a:lnTo>
                  <a:lnTo>
                    <a:pt x="450" y="22"/>
                  </a:lnTo>
                  <a:lnTo>
                    <a:pt x="441" y="17"/>
                  </a:lnTo>
                  <a:lnTo>
                    <a:pt x="432" y="13"/>
                  </a:lnTo>
                  <a:lnTo>
                    <a:pt x="423" y="10"/>
                  </a:lnTo>
                  <a:lnTo>
                    <a:pt x="415" y="7"/>
                  </a:lnTo>
                  <a:lnTo>
                    <a:pt x="406" y="5"/>
                  </a:lnTo>
                  <a:lnTo>
                    <a:pt x="398" y="4"/>
                  </a:lnTo>
                  <a:lnTo>
                    <a:pt x="390" y="2"/>
                  </a:lnTo>
                  <a:lnTo>
                    <a:pt x="381" y="1"/>
                  </a:lnTo>
                  <a:lnTo>
                    <a:pt x="373" y="0"/>
                  </a:lnTo>
                  <a:lnTo>
                    <a:pt x="366" y="0"/>
                  </a:lnTo>
                  <a:lnTo>
                    <a:pt x="357" y="0"/>
                  </a:lnTo>
                  <a:lnTo>
                    <a:pt x="350" y="0"/>
                  </a:lnTo>
                  <a:lnTo>
                    <a:pt x="341" y="1"/>
                  </a:lnTo>
                  <a:lnTo>
                    <a:pt x="333" y="1"/>
                  </a:lnTo>
                  <a:lnTo>
                    <a:pt x="325" y="2"/>
                  </a:lnTo>
                  <a:lnTo>
                    <a:pt x="316" y="3"/>
                  </a:lnTo>
                  <a:lnTo>
                    <a:pt x="303" y="4"/>
                  </a:lnTo>
                  <a:lnTo>
                    <a:pt x="291" y="7"/>
                  </a:lnTo>
                  <a:lnTo>
                    <a:pt x="280" y="9"/>
                  </a:lnTo>
                  <a:lnTo>
                    <a:pt x="270" y="12"/>
                  </a:lnTo>
                  <a:lnTo>
                    <a:pt x="261" y="15"/>
                  </a:lnTo>
                  <a:lnTo>
                    <a:pt x="253" y="18"/>
                  </a:lnTo>
                  <a:lnTo>
                    <a:pt x="245" y="22"/>
                  </a:lnTo>
                  <a:lnTo>
                    <a:pt x="238" y="26"/>
                  </a:lnTo>
                  <a:lnTo>
                    <a:pt x="232" y="30"/>
                  </a:lnTo>
                  <a:lnTo>
                    <a:pt x="227" y="33"/>
                  </a:lnTo>
                  <a:lnTo>
                    <a:pt x="220" y="38"/>
                  </a:lnTo>
                  <a:lnTo>
                    <a:pt x="214" y="41"/>
                  </a:lnTo>
                  <a:lnTo>
                    <a:pt x="208" y="46"/>
                  </a:lnTo>
                  <a:lnTo>
                    <a:pt x="202" y="49"/>
                  </a:lnTo>
                  <a:lnTo>
                    <a:pt x="196" y="54"/>
                  </a:lnTo>
                  <a:lnTo>
                    <a:pt x="190" y="57"/>
                  </a:lnTo>
                  <a:lnTo>
                    <a:pt x="183" y="63"/>
                  </a:lnTo>
                  <a:lnTo>
                    <a:pt x="175" y="68"/>
                  </a:lnTo>
                  <a:lnTo>
                    <a:pt x="168" y="75"/>
                  </a:lnTo>
                  <a:lnTo>
                    <a:pt x="161" y="82"/>
                  </a:lnTo>
                  <a:lnTo>
                    <a:pt x="155" y="89"/>
                  </a:lnTo>
                  <a:lnTo>
                    <a:pt x="149" y="96"/>
                  </a:lnTo>
                  <a:lnTo>
                    <a:pt x="142" y="104"/>
                  </a:lnTo>
                  <a:lnTo>
                    <a:pt x="137" y="112"/>
                  </a:lnTo>
                  <a:lnTo>
                    <a:pt x="132" y="121"/>
                  </a:lnTo>
                  <a:lnTo>
                    <a:pt x="126" y="130"/>
                  </a:lnTo>
                  <a:lnTo>
                    <a:pt x="121" y="139"/>
                  </a:lnTo>
                  <a:lnTo>
                    <a:pt x="116" y="149"/>
                  </a:lnTo>
                  <a:lnTo>
                    <a:pt x="112" y="159"/>
                  </a:lnTo>
                  <a:lnTo>
                    <a:pt x="107" y="170"/>
                  </a:lnTo>
                  <a:lnTo>
                    <a:pt x="104" y="180"/>
                  </a:lnTo>
                  <a:lnTo>
                    <a:pt x="101" y="190"/>
                  </a:lnTo>
                  <a:lnTo>
                    <a:pt x="98" y="201"/>
                  </a:lnTo>
                  <a:lnTo>
                    <a:pt x="95" y="213"/>
                  </a:lnTo>
                  <a:lnTo>
                    <a:pt x="92" y="224"/>
                  </a:lnTo>
                  <a:lnTo>
                    <a:pt x="90" y="235"/>
                  </a:lnTo>
                  <a:lnTo>
                    <a:pt x="89" y="247"/>
                  </a:lnTo>
                  <a:lnTo>
                    <a:pt x="88" y="258"/>
                  </a:lnTo>
                  <a:lnTo>
                    <a:pt x="87" y="269"/>
                  </a:lnTo>
                  <a:lnTo>
                    <a:pt x="86" y="282"/>
                  </a:lnTo>
                  <a:lnTo>
                    <a:pt x="86" y="294"/>
                  </a:lnTo>
                  <a:lnTo>
                    <a:pt x="86" y="304"/>
                  </a:lnTo>
                  <a:lnTo>
                    <a:pt x="87" y="316"/>
                  </a:lnTo>
                  <a:lnTo>
                    <a:pt x="89" y="329"/>
                  </a:lnTo>
                  <a:lnTo>
                    <a:pt x="90" y="339"/>
                  </a:lnTo>
                  <a:lnTo>
                    <a:pt x="92" y="351"/>
                  </a:lnTo>
                  <a:lnTo>
                    <a:pt x="95" y="363"/>
                  </a:lnTo>
                  <a:lnTo>
                    <a:pt x="98" y="373"/>
                  </a:lnTo>
                  <a:lnTo>
                    <a:pt x="102" y="385"/>
                  </a:lnTo>
                  <a:lnTo>
                    <a:pt x="107" y="396"/>
                  </a:lnTo>
                  <a:lnTo>
                    <a:pt x="112" y="407"/>
                  </a:lnTo>
                  <a:lnTo>
                    <a:pt x="118" y="417"/>
                  </a:lnTo>
                  <a:lnTo>
                    <a:pt x="125" y="429"/>
                  </a:lnTo>
                  <a:lnTo>
                    <a:pt x="133" y="440"/>
                  </a:lnTo>
                  <a:lnTo>
                    <a:pt x="140" y="451"/>
                  </a:lnTo>
                  <a:lnTo>
                    <a:pt x="147" y="462"/>
                  </a:lnTo>
                  <a:lnTo>
                    <a:pt x="155" y="474"/>
                  </a:lnTo>
                  <a:lnTo>
                    <a:pt x="162" y="485"/>
                  </a:lnTo>
                  <a:lnTo>
                    <a:pt x="169" y="497"/>
                  </a:lnTo>
                  <a:lnTo>
                    <a:pt x="175" y="509"/>
                  </a:lnTo>
                  <a:lnTo>
                    <a:pt x="181" y="521"/>
                  </a:lnTo>
                  <a:lnTo>
                    <a:pt x="186" y="532"/>
                  </a:lnTo>
                  <a:lnTo>
                    <a:pt x="191" y="544"/>
                  </a:lnTo>
                  <a:lnTo>
                    <a:pt x="194" y="557"/>
                  </a:lnTo>
                  <a:lnTo>
                    <a:pt x="195" y="562"/>
                  </a:lnTo>
                  <a:lnTo>
                    <a:pt x="194" y="567"/>
                  </a:lnTo>
                  <a:lnTo>
                    <a:pt x="192" y="570"/>
                  </a:lnTo>
                  <a:lnTo>
                    <a:pt x="191" y="574"/>
                  </a:lnTo>
                  <a:lnTo>
                    <a:pt x="189" y="576"/>
                  </a:lnTo>
                  <a:lnTo>
                    <a:pt x="189" y="578"/>
                  </a:lnTo>
                  <a:lnTo>
                    <a:pt x="191" y="578"/>
                  </a:lnTo>
                  <a:lnTo>
                    <a:pt x="194" y="578"/>
                  </a:lnTo>
                  <a:lnTo>
                    <a:pt x="177" y="620"/>
                  </a:lnTo>
                  <a:lnTo>
                    <a:pt x="175" y="631"/>
                  </a:lnTo>
                  <a:lnTo>
                    <a:pt x="171" y="641"/>
                  </a:lnTo>
                  <a:lnTo>
                    <a:pt x="167" y="651"/>
                  </a:lnTo>
                  <a:lnTo>
                    <a:pt x="162" y="661"/>
                  </a:lnTo>
                  <a:lnTo>
                    <a:pt x="158" y="670"/>
                  </a:lnTo>
                  <a:lnTo>
                    <a:pt x="152" y="679"/>
                  </a:lnTo>
                  <a:lnTo>
                    <a:pt x="147" y="688"/>
                  </a:lnTo>
                  <a:lnTo>
                    <a:pt x="142" y="697"/>
                  </a:lnTo>
                  <a:lnTo>
                    <a:pt x="137" y="704"/>
                  </a:lnTo>
                  <a:lnTo>
                    <a:pt x="132" y="712"/>
                  </a:lnTo>
                  <a:lnTo>
                    <a:pt x="126" y="718"/>
                  </a:lnTo>
                  <a:lnTo>
                    <a:pt x="122" y="725"/>
                  </a:lnTo>
                  <a:lnTo>
                    <a:pt x="117" y="730"/>
                  </a:lnTo>
                  <a:lnTo>
                    <a:pt x="114" y="735"/>
                  </a:lnTo>
                  <a:lnTo>
                    <a:pt x="111" y="739"/>
                  </a:lnTo>
                  <a:lnTo>
                    <a:pt x="107" y="742"/>
                  </a:lnTo>
                  <a:lnTo>
                    <a:pt x="105" y="746"/>
                  </a:lnTo>
                  <a:lnTo>
                    <a:pt x="102" y="750"/>
                  </a:lnTo>
                  <a:lnTo>
                    <a:pt x="98" y="753"/>
                  </a:lnTo>
                  <a:lnTo>
                    <a:pt x="95" y="757"/>
                  </a:lnTo>
                  <a:lnTo>
                    <a:pt x="91" y="761"/>
                  </a:lnTo>
                  <a:lnTo>
                    <a:pt x="87" y="766"/>
                  </a:lnTo>
                  <a:lnTo>
                    <a:pt x="82" y="772"/>
                  </a:lnTo>
                  <a:lnTo>
                    <a:pt x="78" y="778"/>
                  </a:lnTo>
                  <a:lnTo>
                    <a:pt x="73" y="784"/>
                  </a:lnTo>
                  <a:lnTo>
                    <a:pt x="68" y="791"/>
                  </a:lnTo>
                  <a:lnTo>
                    <a:pt x="64" y="797"/>
                  </a:lnTo>
                  <a:lnTo>
                    <a:pt x="58" y="805"/>
                  </a:lnTo>
                  <a:lnTo>
                    <a:pt x="54" y="814"/>
                  </a:lnTo>
                  <a:lnTo>
                    <a:pt x="49" y="823"/>
                  </a:lnTo>
                  <a:lnTo>
                    <a:pt x="45" y="833"/>
                  </a:lnTo>
                  <a:lnTo>
                    <a:pt x="40" y="843"/>
                  </a:lnTo>
                  <a:lnTo>
                    <a:pt x="37" y="852"/>
                  </a:lnTo>
                  <a:lnTo>
                    <a:pt x="33" y="862"/>
                  </a:lnTo>
                  <a:lnTo>
                    <a:pt x="30" y="872"/>
                  </a:lnTo>
                  <a:lnTo>
                    <a:pt x="27" y="883"/>
                  </a:lnTo>
                  <a:lnTo>
                    <a:pt x="24" y="894"/>
                  </a:lnTo>
                  <a:lnTo>
                    <a:pt x="21" y="906"/>
                  </a:lnTo>
                  <a:lnTo>
                    <a:pt x="18" y="918"/>
                  </a:lnTo>
                  <a:lnTo>
                    <a:pt x="15" y="931"/>
                  </a:lnTo>
                  <a:lnTo>
                    <a:pt x="13" y="943"/>
                  </a:lnTo>
                  <a:lnTo>
                    <a:pt x="11" y="954"/>
                  </a:lnTo>
                  <a:lnTo>
                    <a:pt x="8" y="967"/>
                  </a:lnTo>
                  <a:lnTo>
                    <a:pt x="6" y="978"/>
                  </a:lnTo>
                  <a:lnTo>
                    <a:pt x="4" y="989"/>
                  </a:lnTo>
                  <a:lnTo>
                    <a:pt x="3" y="1000"/>
                  </a:lnTo>
                  <a:lnTo>
                    <a:pt x="1" y="1010"/>
                  </a:lnTo>
                  <a:lnTo>
                    <a:pt x="0" y="1019"/>
                  </a:lnTo>
                  <a:lnTo>
                    <a:pt x="25" y="1009"/>
                  </a:lnTo>
                  <a:lnTo>
                    <a:pt x="49" y="999"/>
                  </a:lnTo>
                  <a:lnTo>
                    <a:pt x="73" y="990"/>
                  </a:lnTo>
                  <a:lnTo>
                    <a:pt x="95" y="982"/>
                  </a:lnTo>
                  <a:lnTo>
                    <a:pt x="116" y="974"/>
                  </a:lnTo>
                  <a:lnTo>
                    <a:pt x="137" y="967"/>
                  </a:lnTo>
                  <a:lnTo>
                    <a:pt x="158" y="961"/>
                  </a:lnTo>
                  <a:lnTo>
                    <a:pt x="177" y="954"/>
                  </a:lnTo>
                  <a:lnTo>
                    <a:pt x="197" y="950"/>
                  </a:lnTo>
                  <a:lnTo>
                    <a:pt x="216" y="945"/>
                  </a:lnTo>
                  <a:lnTo>
                    <a:pt x="234" y="941"/>
                  </a:lnTo>
                  <a:lnTo>
                    <a:pt x="252" y="938"/>
                  </a:lnTo>
                  <a:lnTo>
                    <a:pt x="269" y="936"/>
                  </a:lnTo>
                  <a:lnTo>
                    <a:pt x="287" y="934"/>
                  </a:lnTo>
                  <a:lnTo>
                    <a:pt x="305" y="933"/>
                  </a:lnTo>
                  <a:lnTo>
                    <a:pt x="322" y="932"/>
                  </a:lnTo>
                  <a:lnTo>
                    <a:pt x="340" y="933"/>
                  </a:lnTo>
                  <a:lnTo>
                    <a:pt x="357" y="934"/>
                  </a:lnTo>
                  <a:lnTo>
                    <a:pt x="375" y="936"/>
                  </a:lnTo>
                  <a:lnTo>
                    <a:pt x="393" y="938"/>
                  </a:lnTo>
                  <a:lnTo>
                    <a:pt x="411" y="941"/>
                  </a:lnTo>
                  <a:lnTo>
                    <a:pt x="430" y="945"/>
                  </a:lnTo>
                  <a:lnTo>
                    <a:pt x="449" y="950"/>
                  </a:lnTo>
                  <a:lnTo>
                    <a:pt x="467" y="956"/>
                  </a:lnTo>
                  <a:lnTo>
                    <a:pt x="487" y="962"/>
                  </a:lnTo>
                  <a:lnTo>
                    <a:pt x="508" y="969"/>
                  </a:lnTo>
                  <a:lnTo>
                    <a:pt x="528" y="977"/>
                  </a:lnTo>
                  <a:lnTo>
                    <a:pt x="550" y="985"/>
                  </a:lnTo>
                  <a:lnTo>
                    <a:pt x="572" y="995"/>
                  </a:lnTo>
                  <a:lnTo>
                    <a:pt x="595" y="1005"/>
                  </a:lnTo>
                  <a:lnTo>
                    <a:pt x="620" y="1015"/>
                  </a:lnTo>
                  <a:lnTo>
                    <a:pt x="645" y="1028"/>
                  </a:lnTo>
                </a:path>
              </a:pathLst>
            </a:custGeom>
            <a:solidFill>
              <a:srgbClr val="000000"/>
            </a:solidFill>
            <a:ln w="12700" cap="rnd">
              <a:noFill/>
              <a:round/>
              <a:headEnd/>
              <a:tailEnd/>
            </a:ln>
          </p:spPr>
          <p:txBody>
            <a:bodyPr/>
            <a:lstStyle/>
            <a:p>
              <a:endParaRPr lang="en-US"/>
            </a:p>
          </p:txBody>
        </p:sp>
        <p:sp>
          <p:nvSpPr>
            <p:cNvPr id="19509" name="Freeform 59"/>
            <p:cNvSpPr>
              <a:spLocks/>
            </p:cNvSpPr>
            <p:nvPr/>
          </p:nvSpPr>
          <p:spPr bwMode="auto">
            <a:xfrm>
              <a:off x="1092" y="1623"/>
              <a:ext cx="359" cy="407"/>
            </a:xfrm>
            <a:custGeom>
              <a:avLst/>
              <a:gdLst>
                <a:gd name="T0" fmla="*/ 93 w 359"/>
                <a:gd name="T1" fmla="*/ 320 h 407"/>
                <a:gd name="T2" fmla="*/ 99 w 359"/>
                <a:gd name="T3" fmla="*/ 291 h 407"/>
                <a:gd name="T4" fmla="*/ 107 w 359"/>
                <a:gd name="T5" fmla="*/ 262 h 407"/>
                <a:gd name="T6" fmla="*/ 105 w 359"/>
                <a:gd name="T7" fmla="*/ 239 h 407"/>
                <a:gd name="T8" fmla="*/ 86 w 359"/>
                <a:gd name="T9" fmla="*/ 222 h 407"/>
                <a:gd name="T10" fmla="*/ 62 w 359"/>
                <a:gd name="T11" fmla="*/ 209 h 407"/>
                <a:gd name="T12" fmla="*/ 37 w 359"/>
                <a:gd name="T13" fmla="*/ 199 h 407"/>
                <a:gd name="T14" fmla="*/ 11 w 359"/>
                <a:gd name="T15" fmla="*/ 188 h 407"/>
                <a:gd name="T16" fmla="*/ 3 w 359"/>
                <a:gd name="T17" fmla="*/ 179 h 407"/>
                <a:gd name="T18" fmla="*/ 0 w 359"/>
                <a:gd name="T19" fmla="*/ 157 h 407"/>
                <a:gd name="T20" fmla="*/ 4 w 359"/>
                <a:gd name="T21" fmla="*/ 131 h 407"/>
                <a:gd name="T22" fmla="*/ 21 w 359"/>
                <a:gd name="T23" fmla="*/ 114 h 407"/>
                <a:gd name="T24" fmla="*/ 36 w 359"/>
                <a:gd name="T25" fmla="*/ 112 h 407"/>
                <a:gd name="T26" fmla="*/ 59 w 359"/>
                <a:gd name="T27" fmla="*/ 112 h 407"/>
                <a:gd name="T28" fmla="*/ 85 w 359"/>
                <a:gd name="T29" fmla="*/ 112 h 407"/>
                <a:gd name="T30" fmla="*/ 102 w 359"/>
                <a:gd name="T31" fmla="*/ 112 h 407"/>
                <a:gd name="T32" fmla="*/ 133 w 359"/>
                <a:gd name="T33" fmla="*/ 91 h 407"/>
                <a:gd name="T34" fmla="*/ 161 w 359"/>
                <a:gd name="T35" fmla="*/ 61 h 407"/>
                <a:gd name="T36" fmla="*/ 179 w 359"/>
                <a:gd name="T37" fmla="*/ 39 h 407"/>
                <a:gd name="T38" fmla="*/ 186 w 359"/>
                <a:gd name="T39" fmla="*/ 27 h 407"/>
                <a:gd name="T40" fmla="*/ 207 w 359"/>
                <a:gd name="T41" fmla="*/ 18 h 407"/>
                <a:gd name="T42" fmla="*/ 229 w 359"/>
                <a:gd name="T43" fmla="*/ 8 h 407"/>
                <a:gd name="T44" fmla="*/ 250 w 359"/>
                <a:gd name="T45" fmla="*/ 1 h 407"/>
                <a:gd name="T46" fmla="*/ 272 w 359"/>
                <a:gd name="T47" fmla="*/ 2 h 407"/>
                <a:gd name="T48" fmla="*/ 294 w 359"/>
                <a:gd name="T49" fmla="*/ 27 h 407"/>
                <a:gd name="T50" fmla="*/ 296 w 359"/>
                <a:gd name="T51" fmla="*/ 63 h 407"/>
                <a:gd name="T52" fmla="*/ 278 w 359"/>
                <a:gd name="T53" fmla="*/ 88 h 407"/>
                <a:gd name="T54" fmla="*/ 266 w 359"/>
                <a:gd name="T55" fmla="*/ 114 h 407"/>
                <a:gd name="T56" fmla="*/ 290 w 359"/>
                <a:gd name="T57" fmla="*/ 142 h 407"/>
                <a:gd name="T58" fmla="*/ 326 w 359"/>
                <a:gd name="T59" fmla="*/ 163 h 407"/>
                <a:gd name="T60" fmla="*/ 330 w 359"/>
                <a:gd name="T61" fmla="*/ 180 h 407"/>
                <a:gd name="T62" fmla="*/ 328 w 359"/>
                <a:gd name="T63" fmla="*/ 200 h 407"/>
                <a:gd name="T64" fmla="*/ 326 w 359"/>
                <a:gd name="T65" fmla="*/ 220 h 407"/>
                <a:gd name="T66" fmla="*/ 332 w 359"/>
                <a:gd name="T67" fmla="*/ 234 h 407"/>
                <a:gd name="T68" fmla="*/ 355 w 359"/>
                <a:gd name="T69" fmla="*/ 268 h 407"/>
                <a:gd name="T70" fmla="*/ 357 w 359"/>
                <a:gd name="T71" fmla="*/ 300 h 407"/>
                <a:gd name="T72" fmla="*/ 349 w 359"/>
                <a:gd name="T73" fmla="*/ 325 h 407"/>
                <a:gd name="T74" fmla="*/ 344 w 359"/>
                <a:gd name="T75" fmla="*/ 335 h 407"/>
                <a:gd name="T76" fmla="*/ 335 w 359"/>
                <a:gd name="T77" fmla="*/ 356 h 407"/>
                <a:gd name="T78" fmla="*/ 313 w 359"/>
                <a:gd name="T79" fmla="*/ 377 h 407"/>
                <a:gd name="T80" fmla="*/ 285 w 359"/>
                <a:gd name="T81" fmla="*/ 389 h 407"/>
                <a:gd name="T82" fmla="*/ 259 w 359"/>
                <a:gd name="T83" fmla="*/ 392 h 407"/>
                <a:gd name="T84" fmla="*/ 248 w 359"/>
                <a:gd name="T85" fmla="*/ 396 h 407"/>
                <a:gd name="T86" fmla="*/ 218 w 359"/>
                <a:gd name="T87" fmla="*/ 403 h 407"/>
                <a:gd name="T88" fmla="*/ 183 w 359"/>
                <a:gd name="T89" fmla="*/ 405 h 407"/>
                <a:gd name="T90" fmla="*/ 149 w 359"/>
                <a:gd name="T91" fmla="*/ 395 h 407"/>
                <a:gd name="T92" fmla="*/ 111 w 359"/>
                <a:gd name="T93" fmla="*/ 364 h 407"/>
                <a:gd name="T94" fmla="*/ 94 w 359"/>
                <a:gd name="T95" fmla="*/ 337 h 40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59"/>
                <a:gd name="T145" fmla="*/ 0 h 407"/>
                <a:gd name="T146" fmla="*/ 359 w 359"/>
                <a:gd name="T147" fmla="*/ 407 h 40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59" h="407">
                  <a:moveTo>
                    <a:pt x="94" y="337"/>
                  </a:moveTo>
                  <a:lnTo>
                    <a:pt x="93" y="332"/>
                  </a:lnTo>
                  <a:lnTo>
                    <a:pt x="92" y="327"/>
                  </a:lnTo>
                  <a:lnTo>
                    <a:pt x="93" y="320"/>
                  </a:lnTo>
                  <a:lnTo>
                    <a:pt x="94" y="313"/>
                  </a:lnTo>
                  <a:lnTo>
                    <a:pt x="95" y="305"/>
                  </a:lnTo>
                  <a:lnTo>
                    <a:pt x="97" y="299"/>
                  </a:lnTo>
                  <a:lnTo>
                    <a:pt x="99" y="291"/>
                  </a:lnTo>
                  <a:lnTo>
                    <a:pt x="102" y="284"/>
                  </a:lnTo>
                  <a:lnTo>
                    <a:pt x="103" y="276"/>
                  </a:lnTo>
                  <a:lnTo>
                    <a:pt x="105" y="269"/>
                  </a:lnTo>
                  <a:lnTo>
                    <a:pt x="107" y="262"/>
                  </a:lnTo>
                  <a:lnTo>
                    <a:pt x="108" y="256"/>
                  </a:lnTo>
                  <a:lnTo>
                    <a:pt x="108" y="249"/>
                  </a:lnTo>
                  <a:lnTo>
                    <a:pt x="107" y="244"/>
                  </a:lnTo>
                  <a:lnTo>
                    <a:pt x="105" y="239"/>
                  </a:lnTo>
                  <a:lnTo>
                    <a:pt x="102" y="234"/>
                  </a:lnTo>
                  <a:lnTo>
                    <a:pt x="96" y="230"/>
                  </a:lnTo>
                  <a:lnTo>
                    <a:pt x="92" y="225"/>
                  </a:lnTo>
                  <a:lnTo>
                    <a:pt x="86" y="222"/>
                  </a:lnTo>
                  <a:lnTo>
                    <a:pt x="80" y="218"/>
                  </a:lnTo>
                  <a:lnTo>
                    <a:pt x="75" y="215"/>
                  </a:lnTo>
                  <a:lnTo>
                    <a:pt x="69" y="212"/>
                  </a:lnTo>
                  <a:lnTo>
                    <a:pt x="62" y="209"/>
                  </a:lnTo>
                  <a:lnTo>
                    <a:pt x="56" y="207"/>
                  </a:lnTo>
                  <a:lnTo>
                    <a:pt x="49" y="204"/>
                  </a:lnTo>
                  <a:lnTo>
                    <a:pt x="43" y="201"/>
                  </a:lnTo>
                  <a:lnTo>
                    <a:pt x="37" y="199"/>
                  </a:lnTo>
                  <a:lnTo>
                    <a:pt x="29" y="196"/>
                  </a:lnTo>
                  <a:lnTo>
                    <a:pt x="23" y="194"/>
                  </a:lnTo>
                  <a:lnTo>
                    <a:pt x="17" y="191"/>
                  </a:lnTo>
                  <a:lnTo>
                    <a:pt x="11" y="188"/>
                  </a:lnTo>
                  <a:lnTo>
                    <a:pt x="4" y="185"/>
                  </a:lnTo>
                  <a:lnTo>
                    <a:pt x="4" y="184"/>
                  </a:lnTo>
                  <a:lnTo>
                    <a:pt x="4" y="182"/>
                  </a:lnTo>
                  <a:lnTo>
                    <a:pt x="3" y="179"/>
                  </a:lnTo>
                  <a:lnTo>
                    <a:pt x="2" y="175"/>
                  </a:lnTo>
                  <a:lnTo>
                    <a:pt x="1" y="169"/>
                  </a:lnTo>
                  <a:lnTo>
                    <a:pt x="1" y="163"/>
                  </a:lnTo>
                  <a:lnTo>
                    <a:pt x="0" y="157"/>
                  </a:lnTo>
                  <a:lnTo>
                    <a:pt x="0" y="150"/>
                  </a:lnTo>
                  <a:lnTo>
                    <a:pt x="1" y="143"/>
                  </a:lnTo>
                  <a:lnTo>
                    <a:pt x="2" y="137"/>
                  </a:lnTo>
                  <a:lnTo>
                    <a:pt x="4" y="131"/>
                  </a:lnTo>
                  <a:lnTo>
                    <a:pt x="6" y="126"/>
                  </a:lnTo>
                  <a:lnTo>
                    <a:pt x="11" y="120"/>
                  </a:lnTo>
                  <a:lnTo>
                    <a:pt x="15" y="117"/>
                  </a:lnTo>
                  <a:lnTo>
                    <a:pt x="21" y="114"/>
                  </a:lnTo>
                  <a:lnTo>
                    <a:pt x="28" y="112"/>
                  </a:lnTo>
                  <a:lnTo>
                    <a:pt x="29" y="112"/>
                  </a:lnTo>
                  <a:lnTo>
                    <a:pt x="32" y="112"/>
                  </a:lnTo>
                  <a:lnTo>
                    <a:pt x="36" y="112"/>
                  </a:lnTo>
                  <a:lnTo>
                    <a:pt x="40" y="112"/>
                  </a:lnTo>
                  <a:lnTo>
                    <a:pt x="46" y="112"/>
                  </a:lnTo>
                  <a:lnTo>
                    <a:pt x="53" y="112"/>
                  </a:lnTo>
                  <a:lnTo>
                    <a:pt x="59" y="112"/>
                  </a:lnTo>
                  <a:lnTo>
                    <a:pt x="66" y="112"/>
                  </a:lnTo>
                  <a:lnTo>
                    <a:pt x="72" y="112"/>
                  </a:lnTo>
                  <a:lnTo>
                    <a:pt x="79" y="112"/>
                  </a:lnTo>
                  <a:lnTo>
                    <a:pt x="85" y="112"/>
                  </a:lnTo>
                  <a:lnTo>
                    <a:pt x="91" y="112"/>
                  </a:lnTo>
                  <a:lnTo>
                    <a:pt x="96" y="112"/>
                  </a:lnTo>
                  <a:lnTo>
                    <a:pt x="99" y="112"/>
                  </a:lnTo>
                  <a:lnTo>
                    <a:pt x="102" y="112"/>
                  </a:lnTo>
                  <a:lnTo>
                    <a:pt x="113" y="105"/>
                  </a:lnTo>
                  <a:lnTo>
                    <a:pt x="123" y="98"/>
                  </a:lnTo>
                  <a:lnTo>
                    <a:pt x="133" y="91"/>
                  </a:lnTo>
                  <a:lnTo>
                    <a:pt x="141" y="83"/>
                  </a:lnTo>
                  <a:lnTo>
                    <a:pt x="149" y="76"/>
                  </a:lnTo>
                  <a:lnTo>
                    <a:pt x="155" y="69"/>
                  </a:lnTo>
                  <a:lnTo>
                    <a:pt x="161" y="61"/>
                  </a:lnTo>
                  <a:lnTo>
                    <a:pt x="167" y="55"/>
                  </a:lnTo>
                  <a:lnTo>
                    <a:pt x="172" y="49"/>
                  </a:lnTo>
                  <a:lnTo>
                    <a:pt x="175" y="44"/>
                  </a:lnTo>
                  <a:lnTo>
                    <a:pt x="179" y="39"/>
                  </a:lnTo>
                  <a:lnTo>
                    <a:pt x="182" y="35"/>
                  </a:lnTo>
                  <a:lnTo>
                    <a:pt x="183" y="31"/>
                  </a:lnTo>
                  <a:lnTo>
                    <a:pt x="185" y="28"/>
                  </a:lnTo>
                  <a:lnTo>
                    <a:pt x="186" y="27"/>
                  </a:lnTo>
                  <a:lnTo>
                    <a:pt x="191" y="25"/>
                  </a:lnTo>
                  <a:lnTo>
                    <a:pt x="197" y="23"/>
                  </a:lnTo>
                  <a:lnTo>
                    <a:pt x="202" y="20"/>
                  </a:lnTo>
                  <a:lnTo>
                    <a:pt x="207" y="18"/>
                  </a:lnTo>
                  <a:lnTo>
                    <a:pt x="213" y="15"/>
                  </a:lnTo>
                  <a:lnTo>
                    <a:pt x="218" y="12"/>
                  </a:lnTo>
                  <a:lnTo>
                    <a:pt x="224" y="10"/>
                  </a:lnTo>
                  <a:lnTo>
                    <a:pt x="229" y="8"/>
                  </a:lnTo>
                  <a:lnTo>
                    <a:pt x="234" y="5"/>
                  </a:lnTo>
                  <a:lnTo>
                    <a:pt x="240" y="4"/>
                  </a:lnTo>
                  <a:lnTo>
                    <a:pt x="245" y="2"/>
                  </a:lnTo>
                  <a:lnTo>
                    <a:pt x="250" y="1"/>
                  </a:lnTo>
                  <a:lnTo>
                    <a:pt x="256" y="0"/>
                  </a:lnTo>
                  <a:lnTo>
                    <a:pt x="261" y="0"/>
                  </a:lnTo>
                  <a:lnTo>
                    <a:pt x="266" y="0"/>
                  </a:lnTo>
                  <a:lnTo>
                    <a:pt x="272" y="2"/>
                  </a:lnTo>
                  <a:lnTo>
                    <a:pt x="279" y="5"/>
                  </a:lnTo>
                  <a:lnTo>
                    <a:pt x="285" y="12"/>
                  </a:lnTo>
                  <a:lnTo>
                    <a:pt x="289" y="19"/>
                  </a:lnTo>
                  <a:lnTo>
                    <a:pt x="294" y="27"/>
                  </a:lnTo>
                  <a:lnTo>
                    <a:pt x="296" y="37"/>
                  </a:lnTo>
                  <a:lnTo>
                    <a:pt x="297" y="45"/>
                  </a:lnTo>
                  <a:lnTo>
                    <a:pt x="297" y="55"/>
                  </a:lnTo>
                  <a:lnTo>
                    <a:pt x="296" y="63"/>
                  </a:lnTo>
                  <a:lnTo>
                    <a:pt x="292" y="71"/>
                  </a:lnTo>
                  <a:lnTo>
                    <a:pt x="288" y="77"/>
                  </a:lnTo>
                  <a:lnTo>
                    <a:pt x="282" y="83"/>
                  </a:lnTo>
                  <a:lnTo>
                    <a:pt x="278" y="88"/>
                  </a:lnTo>
                  <a:lnTo>
                    <a:pt x="273" y="93"/>
                  </a:lnTo>
                  <a:lnTo>
                    <a:pt x="270" y="99"/>
                  </a:lnTo>
                  <a:lnTo>
                    <a:pt x="267" y="106"/>
                  </a:lnTo>
                  <a:lnTo>
                    <a:pt x="266" y="114"/>
                  </a:lnTo>
                  <a:lnTo>
                    <a:pt x="269" y="125"/>
                  </a:lnTo>
                  <a:lnTo>
                    <a:pt x="274" y="132"/>
                  </a:lnTo>
                  <a:lnTo>
                    <a:pt x="281" y="137"/>
                  </a:lnTo>
                  <a:lnTo>
                    <a:pt x="290" y="142"/>
                  </a:lnTo>
                  <a:lnTo>
                    <a:pt x="299" y="145"/>
                  </a:lnTo>
                  <a:lnTo>
                    <a:pt x="309" y="150"/>
                  </a:lnTo>
                  <a:lnTo>
                    <a:pt x="318" y="156"/>
                  </a:lnTo>
                  <a:lnTo>
                    <a:pt x="326" y="163"/>
                  </a:lnTo>
                  <a:lnTo>
                    <a:pt x="328" y="166"/>
                  </a:lnTo>
                  <a:lnTo>
                    <a:pt x="330" y="171"/>
                  </a:lnTo>
                  <a:lnTo>
                    <a:pt x="330" y="175"/>
                  </a:lnTo>
                  <a:lnTo>
                    <a:pt x="330" y="180"/>
                  </a:lnTo>
                  <a:lnTo>
                    <a:pt x="330" y="184"/>
                  </a:lnTo>
                  <a:lnTo>
                    <a:pt x="330" y="190"/>
                  </a:lnTo>
                  <a:lnTo>
                    <a:pt x="329" y="195"/>
                  </a:lnTo>
                  <a:lnTo>
                    <a:pt x="328" y="200"/>
                  </a:lnTo>
                  <a:lnTo>
                    <a:pt x="327" y="205"/>
                  </a:lnTo>
                  <a:lnTo>
                    <a:pt x="327" y="210"/>
                  </a:lnTo>
                  <a:lnTo>
                    <a:pt x="326" y="215"/>
                  </a:lnTo>
                  <a:lnTo>
                    <a:pt x="326" y="220"/>
                  </a:lnTo>
                  <a:lnTo>
                    <a:pt x="327" y="224"/>
                  </a:lnTo>
                  <a:lnTo>
                    <a:pt x="328" y="228"/>
                  </a:lnTo>
                  <a:lnTo>
                    <a:pt x="330" y="231"/>
                  </a:lnTo>
                  <a:lnTo>
                    <a:pt x="332" y="234"/>
                  </a:lnTo>
                  <a:lnTo>
                    <a:pt x="341" y="242"/>
                  </a:lnTo>
                  <a:lnTo>
                    <a:pt x="347" y="251"/>
                  </a:lnTo>
                  <a:lnTo>
                    <a:pt x="352" y="259"/>
                  </a:lnTo>
                  <a:lnTo>
                    <a:pt x="355" y="268"/>
                  </a:lnTo>
                  <a:lnTo>
                    <a:pt x="357" y="277"/>
                  </a:lnTo>
                  <a:lnTo>
                    <a:pt x="358" y="285"/>
                  </a:lnTo>
                  <a:lnTo>
                    <a:pt x="358" y="293"/>
                  </a:lnTo>
                  <a:lnTo>
                    <a:pt x="357" y="300"/>
                  </a:lnTo>
                  <a:lnTo>
                    <a:pt x="355" y="308"/>
                  </a:lnTo>
                  <a:lnTo>
                    <a:pt x="354" y="314"/>
                  </a:lnTo>
                  <a:lnTo>
                    <a:pt x="351" y="320"/>
                  </a:lnTo>
                  <a:lnTo>
                    <a:pt x="349" y="325"/>
                  </a:lnTo>
                  <a:lnTo>
                    <a:pt x="346" y="329"/>
                  </a:lnTo>
                  <a:lnTo>
                    <a:pt x="346" y="332"/>
                  </a:lnTo>
                  <a:lnTo>
                    <a:pt x="344" y="334"/>
                  </a:lnTo>
                  <a:lnTo>
                    <a:pt x="344" y="335"/>
                  </a:lnTo>
                  <a:lnTo>
                    <a:pt x="343" y="340"/>
                  </a:lnTo>
                  <a:lnTo>
                    <a:pt x="341" y="345"/>
                  </a:lnTo>
                  <a:lnTo>
                    <a:pt x="338" y="351"/>
                  </a:lnTo>
                  <a:lnTo>
                    <a:pt x="335" y="356"/>
                  </a:lnTo>
                  <a:lnTo>
                    <a:pt x="330" y="361"/>
                  </a:lnTo>
                  <a:lnTo>
                    <a:pt x="325" y="367"/>
                  </a:lnTo>
                  <a:lnTo>
                    <a:pt x="319" y="371"/>
                  </a:lnTo>
                  <a:lnTo>
                    <a:pt x="313" y="377"/>
                  </a:lnTo>
                  <a:lnTo>
                    <a:pt x="306" y="380"/>
                  </a:lnTo>
                  <a:lnTo>
                    <a:pt x="299" y="384"/>
                  </a:lnTo>
                  <a:lnTo>
                    <a:pt x="292" y="387"/>
                  </a:lnTo>
                  <a:lnTo>
                    <a:pt x="285" y="389"/>
                  </a:lnTo>
                  <a:lnTo>
                    <a:pt x="278" y="392"/>
                  </a:lnTo>
                  <a:lnTo>
                    <a:pt x="272" y="392"/>
                  </a:lnTo>
                  <a:lnTo>
                    <a:pt x="265" y="393"/>
                  </a:lnTo>
                  <a:lnTo>
                    <a:pt x="259" y="392"/>
                  </a:lnTo>
                  <a:lnTo>
                    <a:pt x="258" y="392"/>
                  </a:lnTo>
                  <a:lnTo>
                    <a:pt x="256" y="393"/>
                  </a:lnTo>
                  <a:lnTo>
                    <a:pt x="252" y="394"/>
                  </a:lnTo>
                  <a:lnTo>
                    <a:pt x="248" y="396"/>
                  </a:lnTo>
                  <a:lnTo>
                    <a:pt x="241" y="398"/>
                  </a:lnTo>
                  <a:lnTo>
                    <a:pt x="234" y="400"/>
                  </a:lnTo>
                  <a:lnTo>
                    <a:pt x="226" y="402"/>
                  </a:lnTo>
                  <a:lnTo>
                    <a:pt x="218" y="403"/>
                  </a:lnTo>
                  <a:lnTo>
                    <a:pt x="209" y="404"/>
                  </a:lnTo>
                  <a:lnTo>
                    <a:pt x="200" y="405"/>
                  </a:lnTo>
                  <a:lnTo>
                    <a:pt x="191" y="406"/>
                  </a:lnTo>
                  <a:lnTo>
                    <a:pt x="183" y="405"/>
                  </a:lnTo>
                  <a:lnTo>
                    <a:pt x="173" y="404"/>
                  </a:lnTo>
                  <a:lnTo>
                    <a:pt x="164" y="402"/>
                  </a:lnTo>
                  <a:lnTo>
                    <a:pt x="156" y="400"/>
                  </a:lnTo>
                  <a:lnTo>
                    <a:pt x="149" y="395"/>
                  </a:lnTo>
                  <a:lnTo>
                    <a:pt x="137" y="387"/>
                  </a:lnTo>
                  <a:lnTo>
                    <a:pt x="127" y="379"/>
                  </a:lnTo>
                  <a:lnTo>
                    <a:pt x="118" y="372"/>
                  </a:lnTo>
                  <a:lnTo>
                    <a:pt x="111" y="364"/>
                  </a:lnTo>
                  <a:lnTo>
                    <a:pt x="106" y="357"/>
                  </a:lnTo>
                  <a:lnTo>
                    <a:pt x="101" y="350"/>
                  </a:lnTo>
                  <a:lnTo>
                    <a:pt x="97" y="344"/>
                  </a:lnTo>
                  <a:lnTo>
                    <a:pt x="94" y="337"/>
                  </a:lnTo>
                </a:path>
              </a:pathLst>
            </a:custGeom>
            <a:solidFill>
              <a:srgbClr val="FFFFFF"/>
            </a:solidFill>
            <a:ln w="12700" cap="rnd">
              <a:noFill/>
              <a:round/>
              <a:headEnd/>
              <a:tailEnd/>
            </a:ln>
          </p:spPr>
          <p:txBody>
            <a:bodyPr/>
            <a:lstStyle/>
            <a:p>
              <a:endParaRPr lang="en-US"/>
            </a:p>
          </p:txBody>
        </p:sp>
        <p:sp>
          <p:nvSpPr>
            <p:cNvPr id="19510" name="Freeform 60"/>
            <p:cNvSpPr>
              <a:spLocks/>
            </p:cNvSpPr>
            <p:nvPr/>
          </p:nvSpPr>
          <p:spPr bwMode="auto">
            <a:xfrm>
              <a:off x="1092" y="1623"/>
              <a:ext cx="364" cy="412"/>
            </a:xfrm>
            <a:custGeom>
              <a:avLst/>
              <a:gdLst>
                <a:gd name="T0" fmla="*/ 93 w 364"/>
                <a:gd name="T1" fmla="*/ 331 h 412"/>
                <a:gd name="T2" fmla="*/ 98 w 364"/>
                <a:gd name="T3" fmla="*/ 303 h 412"/>
                <a:gd name="T4" fmla="*/ 107 w 364"/>
                <a:gd name="T5" fmla="*/ 272 h 412"/>
                <a:gd name="T6" fmla="*/ 108 w 364"/>
                <a:gd name="T7" fmla="*/ 247 h 412"/>
                <a:gd name="T8" fmla="*/ 93 w 364"/>
                <a:gd name="T9" fmla="*/ 228 h 412"/>
                <a:gd name="T10" fmla="*/ 70 w 364"/>
                <a:gd name="T11" fmla="*/ 215 h 412"/>
                <a:gd name="T12" fmla="*/ 43 w 364"/>
                <a:gd name="T13" fmla="*/ 204 h 412"/>
                <a:gd name="T14" fmla="*/ 17 w 364"/>
                <a:gd name="T15" fmla="*/ 193 h 412"/>
                <a:gd name="T16" fmla="*/ 4 w 364"/>
                <a:gd name="T17" fmla="*/ 184 h 412"/>
                <a:gd name="T18" fmla="*/ 1 w 364"/>
                <a:gd name="T19" fmla="*/ 165 h 412"/>
                <a:gd name="T20" fmla="*/ 2 w 364"/>
                <a:gd name="T21" fmla="*/ 139 h 412"/>
                <a:gd name="T22" fmla="*/ 15 w 364"/>
                <a:gd name="T23" fmla="*/ 118 h 412"/>
                <a:gd name="T24" fmla="*/ 33 w 364"/>
                <a:gd name="T25" fmla="*/ 114 h 412"/>
                <a:gd name="T26" fmla="*/ 53 w 364"/>
                <a:gd name="T27" fmla="*/ 114 h 412"/>
                <a:gd name="T28" fmla="*/ 80 w 364"/>
                <a:gd name="T29" fmla="*/ 114 h 412"/>
                <a:gd name="T30" fmla="*/ 100 w 364"/>
                <a:gd name="T31" fmla="*/ 114 h 412"/>
                <a:gd name="T32" fmla="*/ 125 w 364"/>
                <a:gd name="T33" fmla="*/ 99 h 412"/>
                <a:gd name="T34" fmla="*/ 157 w 364"/>
                <a:gd name="T35" fmla="*/ 69 h 412"/>
                <a:gd name="T36" fmla="*/ 178 w 364"/>
                <a:gd name="T37" fmla="*/ 44 h 412"/>
                <a:gd name="T38" fmla="*/ 188 w 364"/>
                <a:gd name="T39" fmla="*/ 29 h 412"/>
                <a:gd name="T40" fmla="*/ 205 w 364"/>
                <a:gd name="T41" fmla="*/ 21 h 412"/>
                <a:gd name="T42" fmla="*/ 227 w 364"/>
                <a:gd name="T43" fmla="*/ 10 h 412"/>
                <a:gd name="T44" fmla="*/ 248 w 364"/>
                <a:gd name="T45" fmla="*/ 2 h 412"/>
                <a:gd name="T46" fmla="*/ 270 w 364"/>
                <a:gd name="T47" fmla="*/ 0 h 412"/>
                <a:gd name="T48" fmla="*/ 293 w 364"/>
                <a:gd name="T49" fmla="*/ 19 h 412"/>
                <a:gd name="T50" fmla="*/ 302 w 364"/>
                <a:gd name="T51" fmla="*/ 56 h 412"/>
                <a:gd name="T52" fmla="*/ 286 w 364"/>
                <a:gd name="T53" fmla="*/ 84 h 412"/>
                <a:gd name="T54" fmla="*/ 271 w 364"/>
                <a:gd name="T55" fmla="*/ 107 h 412"/>
                <a:gd name="T56" fmla="*/ 285 w 364"/>
                <a:gd name="T57" fmla="*/ 139 h 412"/>
                <a:gd name="T58" fmla="*/ 322 w 364"/>
                <a:gd name="T59" fmla="*/ 158 h 412"/>
                <a:gd name="T60" fmla="*/ 335 w 364"/>
                <a:gd name="T61" fmla="*/ 178 h 412"/>
                <a:gd name="T62" fmla="*/ 333 w 364"/>
                <a:gd name="T63" fmla="*/ 197 h 412"/>
                <a:gd name="T64" fmla="*/ 330 w 364"/>
                <a:gd name="T65" fmla="*/ 218 h 412"/>
                <a:gd name="T66" fmla="*/ 334 w 364"/>
                <a:gd name="T67" fmla="*/ 234 h 412"/>
                <a:gd name="T68" fmla="*/ 357 w 364"/>
                <a:gd name="T69" fmla="*/ 262 h 412"/>
                <a:gd name="T70" fmla="*/ 363 w 364"/>
                <a:gd name="T71" fmla="*/ 297 h 412"/>
                <a:gd name="T72" fmla="*/ 356 w 364"/>
                <a:gd name="T73" fmla="*/ 324 h 412"/>
                <a:gd name="T74" fmla="*/ 349 w 364"/>
                <a:gd name="T75" fmla="*/ 338 h 412"/>
                <a:gd name="T76" fmla="*/ 343 w 364"/>
                <a:gd name="T77" fmla="*/ 355 h 412"/>
                <a:gd name="T78" fmla="*/ 323 w 364"/>
                <a:gd name="T79" fmla="*/ 376 h 412"/>
                <a:gd name="T80" fmla="*/ 296 w 364"/>
                <a:gd name="T81" fmla="*/ 392 h 412"/>
                <a:gd name="T82" fmla="*/ 269 w 364"/>
                <a:gd name="T83" fmla="*/ 397 h 412"/>
                <a:gd name="T84" fmla="*/ 256 w 364"/>
                <a:gd name="T85" fmla="*/ 399 h 412"/>
                <a:gd name="T86" fmla="*/ 229 w 364"/>
                <a:gd name="T87" fmla="*/ 406 h 412"/>
                <a:gd name="T88" fmla="*/ 194 w 364"/>
                <a:gd name="T89" fmla="*/ 411 h 412"/>
                <a:gd name="T90" fmla="*/ 158 w 364"/>
                <a:gd name="T91" fmla="*/ 405 h 412"/>
                <a:gd name="T92" fmla="*/ 120 w 364"/>
                <a:gd name="T93" fmla="*/ 377 h 412"/>
                <a:gd name="T94" fmla="*/ 98 w 364"/>
                <a:gd name="T95" fmla="*/ 348 h 4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4"/>
                <a:gd name="T145" fmla="*/ 0 h 412"/>
                <a:gd name="T146" fmla="*/ 364 w 364"/>
                <a:gd name="T147" fmla="*/ 412 h 4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4" h="412">
                  <a:moveTo>
                    <a:pt x="96" y="342"/>
                  </a:moveTo>
                  <a:lnTo>
                    <a:pt x="96" y="342"/>
                  </a:lnTo>
                  <a:lnTo>
                    <a:pt x="94" y="336"/>
                  </a:lnTo>
                  <a:lnTo>
                    <a:pt x="93" y="331"/>
                  </a:lnTo>
                  <a:lnTo>
                    <a:pt x="94" y="324"/>
                  </a:lnTo>
                  <a:lnTo>
                    <a:pt x="95" y="317"/>
                  </a:lnTo>
                  <a:lnTo>
                    <a:pt x="97" y="309"/>
                  </a:lnTo>
                  <a:lnTo>
                    <a:pt x="98" y="303"/>
                  </a:lnTo>
                  <a:lnTo>
                    <a:pt x="100" y="295"/>
                  </a:lnTo>
                  <a:lnTo>
                    <a:pt x="103" y="288"/>
                  </a:lnTo>
                  <a:lnTo>
                    <a:pt x="105" y="279"/>
                  </a:lnTo>
                  <a:lnTo>
                    <a:pt x="107" y="272"/>
                  </a:lnTo>
                  <a:lnTo>
                    <a:pt x="108" y="265"/>
                  </a:lnTo>
                  <a:lnTo>
                    <a:pt x="109" y="259"/>
                  </a:lnTo>
                  <a:lnTo>
                    <a:pt x="109" y="252"/>
                  </a:lnTo>
                  <a:lnTo>
                    <a:pt x="108" y="247"/>
                  </a:lnTo>
                  <a:lnTo>
                    <a:pt x="107" y="242"/>
                  </a:lnTo>
                  <a:lnTo>
                    <a:pt x="103" y="237"/>
                  </a:lnTo>
                  <a:lnTo>
                    <a:pt x="98" y="233"/>
                  </a:lnTo>
                  <a:lnTo>
                    <a:pt x="93" y="228"/>
                  </a:lnTo>
                  <a:lnTo>
                    <a:pt x="88" y="224"/>
                  </a:lnTo>
                  <a:lnTo>
                    <a:pt x="81" y="221"/>
                  </a:lnTo>
                  <a:lnTo>
                    <a:pt x="76" y="218"/>
                  </a:lnTo>
                  <a:lnTo>
                    <a:pt x="70" y="215"/>
                  </a:lnTo>
                  <a:lnTo>
                    <a:pt x="63" y="212"/>
                  </a:lnTo>
                  <a:lnTo>
                    <a:pt x="57" y="209"/>
                  </a:lnTo>
                  <a:lnTo>
                    <a:pt x="50" y="206"/>
                  </a:lnTo>
                  <a:lnTo>
                    <a:pt x="43" y="204"/>
                  </a:lnTo>
                  <a:lnTo>
                    <a:pt x="37" y="201"/>
                  </a:lnTo>
                  <a:lnTo>
                    <a:pt x="30" y="198"/>
                  </a:lnTo>
                  <a:lnTo>
                    <a:pt x="23" y="196"/>
                  </a:lnTo>
                  <a:lnTo>
                    <a:pt x="17" y="193"/>
                  </a:lnTo>
                  <a:lnTo>
                    <a:pt x="11" y="190"/>
                  </a:lnTo>
                  <a:lnTo>
                    <a:pt x="5" y="187"/>
                  </a:lnTo>
                  <a:lnTo>
                    <a:pt x="4" y="187"/>
                  </a:lnTo>
                  <a:lnTo>
                    <a:pt x="4" y="184"/>
                  </a:lnTo>
                  <a:lnTo>
                    <a:pt x="3" y="181"/>
                  </a:lnTo>
                  <a:lnTo>
                    <a:pt x="2" y="177"/>
                  </a:lnTo>
                  <a:lnTo>
                    <a:pt x="1" y="171"/>
                  </a:lnTo>
                  <a:lnTo>
                    <a:pt x="1" y="165"/>
                  </a:lnTo>
                  <a:lnTo>
                    <a:pt x="0" y="159"/>
                  </a:lnTo>
                  <a:lnTo>
                    <a:pt x="0" y="152"/>
                  </a:lnTo>
                  <a:lnTo>
                    <a:pt x="1" y="145"/>
                  </a:lnTo>
                  <a:lnTo>
                    <a:pt x="2" y="139"/>
                  </a:lnTo>
                  <a:lnTo>
                    <a:pt x="4" y="132"/>
                  </a:lnTo>
                  <a:lnTo>
                    <a:pt x="6" y="127"/>
                  </a:lnTo>
                  <a:lnTo>
                    <a:pt x="11" y="122"/>
                  </a:lnTo>
                  <a:lnTo>
                    <a:pt x="15" y="118"/>
                  </a:lnTo>
                  <a:lnTo>
                    <a:pt x="22" y="115"/>
                  </a:lnTo>
                  <a:lnTo>
                    <a:pt x="29" y="114"/>
                  </a:lnTo>
                  <a:lnTo>
                    <a:pt x="30" y="114"/>
                  </a:lnTo>
                  <a:lnTo>
                    <a:pt x="33" y="114"/>
                  </a:lnTo>
                  <a:lnTo>
                    <a:pt x="36" y="114"/>
                  </a:lnTo>
                  <a:lnTo>
                    <a:pt x="41" y="114"/>
                  </a:lnTo>
                  <a:lnTo>
                    <a:pt x="47" y="114"/>
                  </a:lnTo>
                  <a:lnTo>
                    <a:pt x="53" y="114"/>
                  </a:lnTo>
                  <a:lnTo>
                    <a:pt x="60" y="114"/>
                  </a:lnTo>
                  <a:lnTo>
                    <a:pt x="67" y="114"/>
                  </a:lnTo>
                  <a:lnTo>
                    <a:pt x="73" y="114"/>
                  </a:lnTo>
                  <a:lnTo>
                    <a:pt x="80" y="114"/>
                  </a:lnTo>
                  <a:lnTo>
                    <a:pt x="87" y="114"/>
                  </a:lnTo>
                  <a:lnTo>
                    <a:pt x="92" y="114"/>
                  </a:lnTo>
                  <a:lnTo>
                    <a:pt x="98" y="114"/>
                  </a:lnTo>
                  <a:lnTo>
                    <a:pt x="100" y="114"/>
                  </a:lnTo>
                  <a:lnTo>
                    <a:pt x="103" y="114"/>
                  </a:lnTo>
                  <a:lnTo>
                    <a:pt x="104" y="114"/>
                  </a:lnTo>
                  <a:lnTo>
                    <a:pt x="115" y="106"/>
                  </a:lnTo>
                  <a:lnTo>
                    <a:pt x="125" y="99"/>
                  </a:lnTo>
                  <a:lnTo>
                    <a:pt x="135" y="92"/>
                  </a:lnTo>
                  <a:lnTo>
                    <a:pt x="143" y="84"/>
                  </a:lnTo>
                  <a:lnTo>
                    <a:pt x="151" y="77"/>
                  </a:lnTo>
                  <a:lnTo>
                    <a:pt x="157" y="69"/>
                  </a:lnTo>
                  <a:lnTo>
                    <a:pt x="163" y="62"/>
                  </a:lnTo>
                  <a:lnTo>
                    <a:pt x="169" y="56"/>
                  </a:lnTo>
                  <a:lnTo>
                    <a:pt x="174" y="50"/>
                  </a:lnTo>
                  <a:lnTo>
                    <a:pt x="178" y="44"/>
                  </a:lnTo>
                  <a:lnTo>
                    <a:pt x="182" y="40"/>
                  </a:lnTo>
                  <a:lnTo>
                    <a:pt x="184" y="35"/>
                  </a:lnTo>
                  <a:lnTo>
                    <a:pt x="186" y="32"/>
                  </a:lnTo>
                  <a:lnTo>
                    <a:pt x="188" y="29"/>
                  </a:lnTo>
                  <a:lnTo>
                    <a:pt x="189" y="27"/>
                  </a:lnTo>
                  <a:lnTo>
                    <a:pt x="194" y="25"/>
                  </a:lnTo>
                  <a:lnTo>
                    <a:pt x="200" y="23"/>
                  </a:lnTo>
                  <a:lnTo>
                    <a:pt x="205" y="21"/>
                  </a:lnTo>
                  <a:lnTo>
                    <a:pt x="210" y="18"/>
                  </a:lnTo>
                  <a:lnTo>
                    <a:pt x="216" y="15"/>
                  </a:lnTo>
                  <a:lnTo>
                    <a:pt x="221" y="13"/>
                  </a:lnTo>
                  <a:lnTo>
                    <a:pt x="227" y="10"/>
                  </a:lnTo>
                  <a:lnTo>
                    <a:pt x="232" y="8"/>
                  </a:lnTo>
                  <a:lnTo>
                    <a:pt x="237" y="5"/>
                  </a:lnTo>
                  <a:lnTo>
                    <a:pt x="243" y="4"/>
                  </a:lnTo>
                  <a:lnTo>
                    <a:pt x="248" y="2"/>
                  </a:lnTo>
                  <a:lnTo>
                    <a:pt x="254" y="1"/>
                  </a:lnTo>
                  <a:lnTo>
                    <a:pt x="259" y="0"/>
                  </a:lnTo>
                  <a:lnTo>
                    <a:pt x="265" y="0"/>
                  </a:lnTo>
                  <a:lnTo>
                    <a:pt x="270" y="0"/>
                  </a:lnTo>
                  <a:lnTo>
                    <a:pt x="275" y="2"/>
                  </a:lnTo>
                  <a:lnTo>
                    <a:pt x="283" y="5"/>
                  </a:lnTo>
                  <a:lnTo>
                    <a:pt x="289" y="12"/>
                  </a:lnTo>
                  <a:lnTo>
                    <a:pt x="293" y="19"/>
                  </a:lnTo>
                  <a:lnTo>
                    <a:pt x="298" y="27"/>
                  </a:lnTo>
                  <a:lnTo>
                    <a:pt x="300" y="37"/>
                  </a:lnTo>
                  <a:lnTo>
                    <a:pt x="302" y="46"/>
                  </a:lnTo>
                  <a:lnTo>
                    <a:pt x="302" y="56"/>
                  </a:lnTo>
                  <a:lnTo>
                    <a:pt x="300" y="64"/>
                  </a:lnTo>
                  <a:lnTo>
                    <a:pt x="296" y="72"/>
                  </a:lnTo>
                  <a:lnTo>
                    <a:pt x="292" y="78"/>
                  </a:lnTo>
                  <a:lnTo>
                    <a:pt x="286" y="84"/>
                  </a:lnTo>
                  <a:lnTo>
                    <a:pt x="282" y="89"/>
                  </a:lnTo>
                  <a:lnTo>
                    <a:pt x="276" y="95"/>
                  </a:lnTo>
                  <a:lnTo>
                    <a:pt x="274" y="100"/>
                  </a:lnTo>
                  <a:lnTo>
                    <a:pt x="271" y="107"/>
                  </a:lnTo>
                  <a:lnTo>
                    <a:pt x="270" y="115"/>
                  </a:lnTo>
                  <a:lnTo>
                    <a:pt x="273" y="126"/>
                  </a:lnTo>
                  <a:lnTo>
                    <a:pt x="278" y="133"/>
                  </a:lnTo>
                  <a:lnTo>
                    <a:pt x="285" y="139"/>
                  </a:lnTo>
                  <a:lnTo>
                    <a:pt x="294" y="143"/>
                  </a:lnTo>
                  <a:lnTo>
                    <a:pt x="303" y="147"/>
                  </a:lnTo>
                  <a:lnTo>
                    <a:pt x="313" y="151"/>
                  </a:lnTo>
                  <a:lnTo>
                    <a:pt x="322" y="158"/>
                  </a:lnTo>
                  <a:lnTo>
                    <a:pt x="330" y="165"/>
                  </a:lnTo>
                  <a:lnTo>
                    <a:pt x="332" y="169"/>
                  </a:lnTo>
                  <a:lnTo>
                    <a:pt x="334" y="173"/>
                  </a:lnTo>
                  <a:lnTo>
                    <a:pt x="335" y="178"/>
                  </a:lnTo>
                  <a:lnTo>
                    <a:pt x="335" y="182"/>
                  </a:lnTo>
                  <a:lnTo>
                    <a:pt x="335" y="187"/>
                  </a:lnTo>
                  <a:lnTo>
                    <a:pt x="334" y="192"/>
                  </a:lnTo>
                  <a:lnTo>
                    <a:pt x="333" y="197"/>
                  </a:lnTo>
                  <a:lnTo>
                    <a:pt x="332" y="203"/>
                  </a:lnTo>
                  <a:lnTo>
                    <a:pt x="331" y="207"/>
                  </a:lnTo>
                  <a:lnTo>
                    <a:pt x="331" y="213"/>
                  </a:lnTo>
                  <a:lnTo>
                    <a:pt x="330" y="218"/>
                  </a:lnTo>
                  <a:lnTo>
                    <a:pt x="330" y="223"/>
                  </a:lnTo>
                  <a:lnTo>
                    <a:pt x="331" y="227"/>
                  </a:lnTo>
                  <a:lnTo>
                    <a:pt x="332" y="231"/>
                  </a:lnTo>
                  <a:lnTo>
                    <a:pt x="334" y="234"/>
                  </a:lnTo>
                  <a:lnTo>
                    <a:pt x="337" y="237"/>
                  </a:lnTo>
                  <a:lnTo>
                    <a:pt x="346" y="245"/>
                  </a:lnTo>
                  <a:lnTo>
                    <a:pt x="352" y="254"/>
                  </a:lnTo>
                  <a:lnTo>
                    <a:pt x="357" y="262"/>
                  </a:lnTo>
                  <a:lnTo>
                    <a:pt x="360" y="271"/>
                  </a:lnTo>
                  <a:lnTo>
                    <a:pt x="362" y="280"/>
                  </a:lnTo>
                  <a:lnTo>
                    <a:pt x="363" y="288"/>
                  </a:lnTo>
                  <a:lnTo>
                    <a:pt x="363" y="297"/>
                  </a:lnTo>
                  <a:lnTo>
                    <a:pt x="362" y="304"/>
                  </a:lnTo>
                  <a:lnTo>
                    <a:pt x="360" y="312"/>
                  </a:lnTo>
                  <a:lnTo>
                    <a:pt x="358" y="318"/>
                  </a:lnTo>
                  <a:lnTo>
                    <a:pt x="356" y="324"/>
                  </a:lnTo>
                  <a:lnTo>
                    <a:pt x="354" y="329"/>
                  </a:lnTo>
                  <a:lnTo>
                    <a:pt x="351" y="333"/>
                  </a:lnTo>
                  <a:lnTo>
                    <a:pt x="350" y="336"/>
                  </a:lnTo>
                  <a:lnTo>
                    <a:pt x="349" y="338"/>
                  </a:lnTo>
                  <a:lnTo>
                    <a:pt x="349" y="339"/>
                  </a:lnTo>
                  <a:lnTo>
                    <a:pt x="348" y="344"/>
                  </a:lnTo>
                  <a:lnTo>
                    <a:pt x="346" y="350"/>
                  </a:lnTo>
                  <a:lnTo>
                    <a:pt x="343" y="355"/>
                  </a:lnTo>
                  <a:lnTo>
                    <a:pt x="340" y="361"/>
                  </a:lnTo>
                  <a:lnTo>
                    <a:pt x="335" y="366"/>
                  </a:lnTo>
                  <a:lnTo>
                    <a:pt x="330" y="371"/>
                  </a:lnTo>
                  <a:lnTo>
                    <a:pt x="323" y="376"/>
                  </a:lnTo>
                  <a:lnTo>
                    <a:pt x="317" y="381"/>
                  </a:lnTo>
                  <a:lnTo>
                    <a:pt x="311" y="385"/>
                  </a:lnTo>
                  <a:lnTo>
                    <a:pt x="303" y="388"/>
                  </a:lnTo>
                  <a:lnTo>
                    <a:pt x="296" y="392"/>
                  </a:lnTo>
                  <a:lnTo>
                    <a:pt x="289" y="394"/>
                  </a:lnTo>
                  <a:lnTo>
                    <a:pt x="282" y="397"/>
                  </a:lnTo>
                  <a:lnTo>
                    <a:pt x="275" y="397"/>
                  </a:lnTo>
                  <a:lnTo>
                    <a:pt x="269" y="397"/>
                  </a:lnTo>
                  <a:lnTo>
                    <a:pt x="263" y="397"/>
                  </a:lnTo>
                  <a:lnTo>
                    <a:pt x="262" y="397"/>
                  </a:lnTo>
                  <a:lnTo>
                    <a:pt x="260" y="397"/>
                  </a:lnTo>
                  <a:lnTo>
                    <a:pt x="256" y="399"/>
                  </a:lnTo>
                  <a:lnTo>
                    <a:pt x="251" y="401"/>
                  </a:lnTo>
                  <a:lnTo>
                    <a:pt x="245" y="403"/>
                  </a:lnTo>
                  <a:lnTo>
                    <a:pt x="237" y="405"/>
                  </a:lnTo>
                  <a:lnTo>
                    <a:pt x="229" y="406"/>
                  </a:lnTo>
                  <a:lnTo>
                    <a:pt x="221" y="408"/>
                  </a:lnTo>
                  <a:lnTo>
                    <a:pt x="212" y="409"/>
                  </a:lnTo>
                  <a:lnTo>
                    <a:pt x="203" y="410"/>
                  </a:lnTo>
                  <a:lnTo>
                    <a:pt x="194" y="411"/>
                  </a:lnTo>
                  <a:lnTo>
                    <a:pt x="185" y="410"/>
                  </a:lnTo>
                  <a:lnTo>
                    <a:pt x="175" y="409"/>
                  </a:lnTo>
                  <a:lnTo>
                    <a:pt x="166" y="407"/>
                  </a:lnTo>
                  <a:lnTo>
                    <a:pt x="158" y="405"/>
                  </a:lnTo>
                  <a:lnTo>
                    <a:pt x="151" y="400"/>
                  </a:lnTo>
                  <a:lnTo>
                    <a:pt x="139" y="392"/>
                  </a:lnTo>
                  <a:lnTo>
                    <a:pt x="129" y="384"/>
                  </a:lnTo>
                  <a:lnTo>
                    <a:pt x="120" y="377"/>
                  </a:lnTo>
                  <a:lnTo>
                    <a:pt x="113" y="369"/>
                  </a:lnTo>
                  <a:lnTo>
                    <a:pt x="107" y="361"/>
                  </a:lnTo>
                  <a:lnTo>
                    <a:pt x="102" y="354"/>
                  </a:lnTo>
                  <a:lnTo>
                    <a:pt x="98" y="348"/>
                  </a:lnTo>
                  <a:lnTo>
                    <a:pt x="96" y="342"/>
                  </a:lnTo>
                </a:path>
              </a:pathLst>
            </a:custGeom>
            <a:noFill/>
            <a:ln w="12700" cap="rnd">
              <a:solidFill>
                <a:srgbClr val="FFFFFF"/>
              </a:solidFill>
              <a:round/>
              <a:headEnd/>
              <a:tailEnd/>
            </a:ln>
          </p:spPr>
          <p:txBody>
            <a:bodyPr/>
            <a:lstStyle/>
            <a:p>
              <a:endParaRPr lang="en-US"/>
            </a:p>
          </p:txBody>
        </p:sp>
        <p:sp>
          <p:nvSpPr>
            <p:cNvPr id="19511" name="Freeform 61"/>
            <p:cNvSpPr>
              <a:spLocks/>
            </p:cNvSpPr>
            <p:nvPr/>
          </p:nvSpPr>
          <p:spPr bwMode="auto">
            <a:xfrm>
              <a:off x="1248" y="1783"/>
              <a:ext cx="111" cy="156"/>
            </a:xfrm>
            <a:custGeom>
              <a:avLst/>
              <a:gdLst>
                <a:gd name="T0" fmla="*/ 34 w 111"/>
                <a:gd name="T1" fmla="*/ 147 h 156"/>
                <a:gd name="T2" fmla="*/ 34 w 111"/>
                <a:gd name="T3" fmla="*/ 142 h 156"/>
                <a:gd name="T4" fmla="*/ 34 w 111"/>
                <a:gd name="T5" fmla="*/ 137 h 156"/>
                <a:gd name="T6" fmla="*/ 35 w 111"/>
                <a:gd name="T7" fmla="*/ 131 h 156"/>
                <a:gd name="T8" fmla="*/ 35 w 111"/>
                <a:gd name="T9" fmla="*/ 127 h 156"/>
                <a:gd name="T10" fmla="*/ 35 w 111"/>
                <a:gd name="T11" fmla="*/ 121 h 156"/>
                <a:gd name="T12" fmla="*/ 35 w 111"/>
                <a:gd name="T13" fmla="*/ 115 h 156"/>
                <a:gd name="T14" fmla="*/ 28 w 111"/>
                <a:gd name="T15" fmla="*/ 105 h 156"/>
                <a:gd name="T16" fmla="*/ 21 w 111"/>
                <a:gd name="T17" fmla="*/ 97 h 156"/>
                <a:gd name="T18" fmla="*/ 14 w 111"/>
                <a:gd name="T19" fmla="*/ 87 h 156"/>
                <a:gd name="T20" fmla="*/ 8 w 111"/>
                <a:gd name="T21" fmla="*/ 78 h 156"/>
                <a:gd name="T22" fmla="*/ 3 w 111"/>
                <a:gd name="T23" fmla="*/ 69 h 156"/>
                <a:gd name="T24" fmla="*/ 0 w 111"/>
                <a:gd name="T25" fmla="*/ 60 h 156"/>
                <a:gd name="T26" fmla="*/ 0 w 111"/>
                <a:gd name="T27" fmla="*/ 51 h 156"/>
                <a:gd name="T28" fmla="*/ 2 w 111"/>
                <a:gd name="T29" fmla="*/ 41 h 156"/>
                <a:gd name="T30" fmla="*/ 6 w 111"/>
                <a:gd name="T31" fmla="*/ 31 h 156"/>
                <a:gd name="T32" fmla="*/ 12 w 111"/>
                <a:gd name="T33" fmla="*/ 22 h 156"/>
                <a:gd name="T34" fmla="*/ 19 w 111"/>
                <a:gd name="T35" fmla="*/ 14 h 156"/>
                <a:gd name="T36" fmla="*/ 28 w 111"/>
                <a:gd name="T37" fmla="*/ 7 h 156"/>
                <a:gd name="T38" fmla="*/ 38 w 111"/>
                <a:gd name="T39" fmla="*/ 3 h 156"/>
                <a:gd name="T40" fmla="*/ 48 w 111"/>
                <a:gd name="T41" fmla="*/ 0 h 156"/>
                <a:gd name="T42" fmla="*/ 61 w 111"/>
                <a:gd name="T43" fmla="*/ 0 h 156"/>
                <a:gd name="T44" fmla="*/ 71 w 111"/>
                <a:gd name="T45" fmla="*/ 2 h 156"/>
                <a:gd name="T46" fmla="*/ 82 w 111"/>
                <a:gd name="T47" fmla="*/ 7 h 156"/>
                <a:gd name="T48" fmla="*/ 90 w 111"/>
                <a:gd name="T49" fmla="*/ 14 h 156"/>
                <a:gd name="T50" fmla="*/ 98 w 111"/>
                <a:gd name="T51" fmla="*/ 21 h 156"/>
                <a:gd name="T52" fmla="*/ 104 w 111"/>
                <a:gd name="T53" fmla="*/ 29 h 156"/>
                <a:gd name="T54" fmla="*/ 108 w 111"/>
                <a:gd name="T55" fmla="*/ 39 h 156"/>
                <a:gd name="T56" fmla="*/ 110 w 111"/>
                <a:gd name="T57" fmla="*/ 49 h 156"/>
                <a:gd name="T58" fmla="*/ 110 w 111"/>
                <a:gd name="T59" fmla="*/ 58 h 156"/>
                <a:gd name="T60" fmla="*/ 107 w 111"/>
                <a:gd name="T61" fmla="*/ 67 h 156"/>
                <a:gd name="T62" fmla="*/ 103 w 111"/>
                <a:gd name="T63" fmla="*/ 76 h 156"/>
                <a:gd name="T64" fmla="*/ 96 w 111"/>
                <a:gd name="T65" fmla="*/ 86 h 156"/>
                <a:gd name="T66" fmla="*/ 89 w 111"/>
                <a:gd name="T67" fmla="*/ 95 h 156"/>
                <a:gd name="T68" fmla="*/ 83 w 111"/>
                <a:gd name="T69" fmla="*/ 103 h 156"/>
                <a:gd name="T70" fmla="*/ 75 w 111"/>
                <a:gd name="T71" fmla="*/ 111 h 156"/>
                <a:gd name="T72" fmla="*/ 74 w 111"/>
                <a:gd name="T73" fmla="*/ 120 h 156"/>
                <a:gd name="T74" fmla="*/ 75 w 111"/>
                <a:gd name="T75" fmla="*/ 126 h 156"/>
                <a:gd name="T76" fmla="*/ 74 w 111"/>
                <a:gd name="T77" fmla="*/ 131 h 156"/>
                <a:gd name="T78" fmla="*/ 75 w 111"/>
                <a:gd name="T79" fmla="*/ 136 h 156"/>
                <a:gd name="T80" fmla="*/ 74 w 111"/>
                <a:gd name="T81" fmla="*/ 140 h 156"/>
                <a:gd name="T82" fmla="*/ 75 w 111"/>
                <a:gd name="T83" fmla="*/ 146 h 156"/>
                <a:gd name="T84" fmla="*/ 71 w 111"/>
                <a:gd name="T85" fmla="*/ 150 h 156"/>
                <a:gd name="T86" fmla="*/ 65 w 111"/>
                <a:gd name="T87" fmla="*/ 153 h 156"/>
                <a:gd name="T88" fmla="*/ 59 w 111"/>
                <a:gd name="T89" fmla="*/ 155 h 156"/>
                <a:gd name="T90" fmla="*/ 53 w 111"/>
                <a:gd name="T91" fmla="*/ 155 h 156"/>
                <a:gd name="T92" fmla="*/ 45 w 111"/>
                <a:gd name="T93" fmla="*/ 154 h 156"/>
                <a:gd name="T94" fmla="*/ 40 w 111"/>
                <a:gd name="T95" fmla="*/ 152 h 1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56"/>
                <a:gd name="T146" fmla="*/ 111 w 111"/>
                <a:gd name="T147" fmla="*/ 156 h 1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56">
                  <a:moveTo>
                    <a:pt x="37" y="149"/>
                  </a:moveTo>
                  <a:lnTo>
                    <a:pt x="37" y="149"/>
                  </a:lnTo>
                  <a:lnTo>
                    <a:pt x="35" y="148"/>
                  </a:lnTo>
                  <a:lnTo>
                    <a:pt x="34" y="147"/>
                  </a:lnTo>
                  <a:lnTo>
                    <a:pt x="33" y="146"/>
                  </a:lnTo>
                  <a:lnTo>
                    <a:pt x="33" y="144"/>
                  </a:lnTo>
                  <a:lnTo>
                    <a:pt x="33" y="143"/>
                  </a:lnTo>
                  <a:lnTo>
                    <a:pt x="34" y="142"/>
                  </a:lnTo>
                  <a:lnTo>
                    <a:pt x="35" y="140"/>
                  </a:lnTo>
                  <a:lnTo>
                    <a:pt x="37" y="140"/>
                  </a:lnTo>
                  <a:lnTo>
                    <a:pt x="35" y="139"/>
                  </a:lnTo>
                  <a:lnTo>
                    <a:pt x="34" y="137"/>
                  </a:lnTo>
                  <a:lnTo>
                    <a:pt x="33" y="136"/>
                  </a:lnTo>
                  <a:lnTo>
                    <a:pt x="33" y="134"/>
                  </a:lnTo>
                  <a:lnTo>
                    <a:pt x="33" y="133"/>
                  </a:lnTo>
                  <a:lnTo>
                    <a:pt x="35" y="131"/>
                  </a:lnTo>
                  <a:lnTo>
                    <a:pt x="37" y="130"/>
                  </a:lnTo>
                  <a:lnTo>
                    <a:pt x="35" y="128"/>
                  </a:lnTo>
                  <a:lnTo>
                    <a:pt x="35" y="127"/>
                  </a:lnTo>
                  <a:lnTo>
                    <a:pt x="33" y="126"/>
                  </a:lnTo>
                  <a:lnTo>
                    <a:pt x="33" y="124"/>
                  </a:lnTo>
                  <a:lnTo>
                    <a:pt x="33" y="122"/>
                  </a:lnTo>
                  <a:lnTo>
                    <a:pt x="35" y="121"/>
                  </a:lnTo>
                  <a:lnTo>
                    <a:pt x="37" y="119"/>
                  </a:lnTo>
                  <a:lnTo>
                    <a:pt x="36" y="118"/>
                  </a:lnTo>
                  <a:lnTo>
                    <a:pt x="35" y="115"/>
                  </a:lnTo>
                  <a:lnTo>
                    <a:pt x="34" y="111"/>
                  </a:lnTo>
                  <a:lnTo>
                    <a:pt x="31" y="109"/>
                  </a:lnTo>
                  <a:lnTo>
                    <a:pt x="29" y="107"/>
                  </a:lnTo>
                  <a:lnTo>
                    <a:pt x="28" y="105"/>
                  </a:lnTo>
                  <a:lnTo>
                    <a:pt x="26" y="103"/>
                  </a:lnTo>
                  <a:lnTo>
                    <a:pt x="25" y="101"/>
                  </a:lnTo>
                  <a:lnTo>
                    <a:pt x="23" y="99"/>
                  </a:lnTo>
                  <a:lnTo>
                    <a:pt x="21" y="97"/>
                  </a:lnTo>
                  <a:lnTo>
                    <a:pt x="20" y="94"/>
                  </a:lnTo>
                  <a:lnTo>
                    <a:pt x="17" y="92"/>
                  </a:lnTo>
                  <a:lnTo>
                    <a:pt x="16" y="90"/>
                  </a:lnTo>
                  <a:lnTo>
                    <a:pt x="14" y="87"/>
                  </a:lnTo>
                  <a:lnTo>
                    <a:pt x="13" y="85"/>
                  </a:lnTo>
                  <a:lnTo>
                    <a:pt x="11" y="82"/>
                  </a:lnTo>
                  <a:lnTo>
                    <a:pt x="9" y="81"/>
                  </a:lnTo>
                  <a:lnTo>
                    <a:pt x="8" y="78"/>
                  </a:lnTo>
                  <a:lnTo>
                    <a:pt x="6" y="76"/>
                  </a:lnTo>
                  <a:lnTo>
                    <a:pt x="5" y="73"/>
                  </a:lnTo>
                  <a:lnTo>
                    <a:pt x="5" y="71"/>
                  </a:lnTo>
                  <a:lnTo>
                    <a:pt x="3" y="69"/>
                  </a:lnTo>
                  <a:lnTo>
                    <a:pt x="2" y="67"/>
                  </a:lnTo>
                  <a:lnTo>
                    <a:pt x="1" y="64"/>
                  </a:lnTo>
                  <a:lnTo>
                    <a:pt x="1" y="63"/>
                  </a:lnTo>
                  <a:lnTo>
                    <a:pt x="0" y="60"/>
                  </a:lnTo>
                  <a:lnTo>
                    <a:pt x="0" y="58"/>
                  </a:lnTo>
                  <a:lnTo>
                    <a:pt x="0" y="55"/>
                  </a:lnTo>
                  <a:lnTo>
                    <a:pt x="0" y="53"/>
                  </a:lnTo>
                  <a:lnTo>
                    <a:pt x="0" y="51"/>
                  </a:lnTo>
                  <a:lnTo>
                    <a:pt x="0" y="49"/>
                  </a:lnTo>
                  <a:lnTo>
                    <a:pt x="1" y="45"/>
                  </a:lnTo>
                  <a:lnTo>
                    <a:pt x="1" y="44"/>
                  </a:lnTo>
                  <a:lnTo>
                    <a:pt x="2" y="41"/>
                  </a:lnTo>
                  <a:lnTo>
                    <a:pt x="3" y="38"/>
                  </a:lnTo>
                  <a:lnTo>
                    <a:pt x="4" y="36"/>
                  </a:lnTo>
                  <a:lnTo>
                    <a:pt x="5" y="34"/>
                  </a:lnTo>
                  <a:lnTo>
                    <a:pt x="6" y="31"/>
                  </a:lnTo>
                  <a:lnTo>
                    <a:pt x="7" y="29"/>
                  </a:lnTo>
                  <a:lnTo>
                    <a:pt x="8" y="26"/>
                  </a:lnTo>
                  <a:lnTo>
                    <a:pt x="10" y="24"/>
                  </a:lnTo>
                  <a:lnTo>
                    <a:pt x="12" y="22"/>
                  </a:lnTo>
                  <a:lnTo>
                    <a:pt x="14" y="20"/>
                  </a:lnTo>
                  <a:lnTo>
                    <a:pt x="15" y="17"/>
                  </a:lnTo>
                  <a:lnTo>
                    <a:pt x="17" y="15"/>
                  </a:lnTo>
                  <a:lnTo>
                    <a:pt x="19" y="14"/>
                  </a:lnTo>
                  <a:lnTo>
                    <a:pt x="21" y="12"/>
                  </a:lnTo>
                  <a:lnTo>
                    <a:pt x="23" y="10"/>
                  </a:lnTo>
                  <a:lnTo>
                    <a:pt x="25" y="8"/>
                  </a:lnTo>
                  <a:lnTo>
                    <a:pt x="28" y="7"/>
                  </a:lnTo>
                  <a:lnTo>
                    <a:pt x="30" y="5"/>
                  </a:lnTo>
                  <a:lnTo>
                    <a:pt x="33" y="5"/>
                  </a:lnTo>
                  <a:lnTo>
                    <a:pt x="35" y="4"/>
                  </a:lnTo>
                  <a:lnTo>
                    <a:pt x="38" y="3"/>
                  </a:lnTo>
                  <a:lnTo>
                    <a:pt x="41" y="2"/>
                  </a:lnTo>
                  <a:lnTo>
                    <a:pt x="43" y="1"/>
                  </a:lnTo>
                  <a:lnTo>
                    <a:pt x="45" y="1"/>
                  </a:lnTo>
                  <a:lnTo>
                    <a:pt x="48" y="0"/>
                  </a:lnTo>
                  <a:lnTo>
                    <a:pt x="52" y="0"/>
                  </a:lnTo>
                  <a:lnTo>
                    <a:pt x="55" y="0"/>
                  </a:lnTo>
                  <a:lnTo>
                    <a:pt x="57" y="0"/>
                  </a:lnTo>
                  <a:lnTo>
                    <a:pt x="61" y="0"/>
                  </a:lnTo>
                  <a:lnTo>
                    <a:pt x="64" y="1"/>
                  </a:lnTo>
                  <a:lnTo>
                    <a:pt x="66" y="1"/>
                  </a:lnTo>
                  <a:lnTo>
                    <a:pt x="68" y="2"/>
                  </a:lnTo>
                  <a:lnTo>
                    <a:pt x="71" y="2"/>
                  </a:lnTo>
                  <a:lnTo>
                    <a:pt x="74" y="4"/>
                  </a:lnTo>
                  <a:lnTo>
                    <a:pt x="76" y="5"/>
                  </a:lnTo>
                  <a:lnTo>
                    <a:pt x="79" y="5"/>
                  </a:lnTo>
                  <a:lnTo>
                    <a:pt x="82" y="7"/>
                  </a:lnTo>
                  <a:lnTo>
                    <a:pt x="84" y="8"/>
                  </a:lnTo>
                  <a:lnTo>
                    <a:pt x="86" y="10"/>
                  </a:lnTo>
                  <a:lnTo>
                    <a:pt x="88" y="11"/>
                  </a:lnTo>
                  <a:lnTo>
                    <a:pt x="90" y="14"/>
                  </a:lnTo>
                  <a:lnTo>
                    <a:pt x="93" y="15"/>
                  </a:lnTo>
                  <a:lnTo>
                    <a:pt x="95" y="17"/>
                  </a:lnTo>
                  <a:lnTo>
                    <a:pt x="96" y="19"/>
                  </a:lnTo>
                  <a:lnTo>
                    <a:pt x="98" y="21"/>
                  </a:lnTo>
                  <a:lnTo>
                    <a:pt x="99" y="23"/>
                  </a:lnTo>
                  <a:lnTo>
                    <a:pt x="101" y="24"/>
                  </a:lnTo>
                  <a:lnTo>
                    <a:pt x="102" y="27"/>
                  </a:lnTo>
                  <a:lnTo>
                    <a:pt x="104" y="29"/>
                  </a:lnTo>
                  <a:lnTo>
                    <a:pt x="105" y="32"/>
                  </a:lnTo>
                  <a:lnTo>
                    <a:pt x="105" y="34"/>
                  </a:lnTo>
                  <a:lnTo>
                    <a:pt x="106" y="36"/>
                  </a:lnTo>
                  <a:lnTo>
                    <a:pt x="108" y="39"/>
                  </a:lnTo>
                  <a:lnTo>
                    <a:pt x="108" y="42"/>
                  </a:lnTo>
                  <a:lnTo>
                    <a:pt x="109" y="44"/>
                  </a:lnTo>
                  <a:lnTo>
                    <a:pt x="109" y="46"/>
                  </a:lnTo>
                  <a:lnTo>
                    <a:pt x="110" y="49"/>
                  </a:lnTo>
                  <a:lnTo>
                    <a:pt x="110" y="51"/>
                  </a:lnTo>
                  <a:lnTo>
                    <a:pt x="110" y="53"/>
                  </a:lnTo>
                  <a:lnTo>
                    <a:pt x="110" y="55"/>
                  </a:lnTo>
                  <a:lnTo>
                    <a:pt x="110" y="58"/>
                  </a:lnTo>
                  <a:lnTo>
                    <a:pt x="109" y="60"/>
                  </a:lnTo>
                  <a:lnTo>
                    <a:pt x="109" y="63"/>
                  </a:lnTo>
                  <a:lnTo>
                    <a:pt x="108" y="64"/>
                  </a:lnTo>
                  <a:lnTo>
                    <a:pt x="107" y="67"/>
                  </a:lnTo>
                  <a:lnTo>
                    <a:pt x="106" y="69"/>
                  </a:lnTo>
                  <a:lnTo>
                    <a:pt x="105" y="72"/>
                  </a:lnTo>
                  <a:lnTo>
                    <a:pt x="105" y="74"/>
                  </a:lnTo>
                  <a:lnTo>
                    <a:pt x="103" y="76"/>
                  </a:lnTo>
                  <a:lnTo>
                    <a:pt x="102" y="79"/>
                  </a:lnTo>
                  <a:lnTo>
                    <a:pt x="100" y="81"/>
                  </a:lnTo>
                  <a:lnTo>
                    <a:pt x="98" y="83"/>
                  </a:lnTo>
                  <a:lnTo>
                    <a:pt x="96" y="86"/>
                  </a:lnTo>
                  <a:lnTo>
                    <a:pt x="95" y="88"/>
                  </a:lnTo>
                  <a:lnTo>
                    <a:pt x="93" y="90"/>
                  </a:lnTo>
                  <a:lnTo>
                    <a:pt x="91" y="92"/>
                  </a:lnTo>
                  <a:lnTo>
                    <a:pt x="89" y="95"/>
                  </a:lnTo>
                  <a:lnTo>
                    <a:pt x="87" y="97"/>
                  </a:lnTo>
                  <a:lnTo>
                    <a:pt x="85" y="99"/>
                  </a:lnTo>
                  <a:lnTo>
                    <a:pt x="84" y="102"/>
                  </a:lnTo>
                  <a:lnTo>
                    <a:pt x="83" y="103"/>
                  </a:lnTo>
                  <a:lnTo>
                    <a:pt x="81" y="105"/>
                  </a:lnTo>
                  <a:lnTo>
                    <a:pt x="79" y="107"/>
                  </a:lnTo>
                  <a:lnTo>
                    <a:pt x="78" y="109"/>
                  </a:lnTo>
                  <a:lnTo>
                    <a:pt x="75" y="111"/>
                  </a:lnTo>
                  <a:lnTo>
                    <a:pt x="74" y="115"/>
                  </a:lnTo>
                  <a:lnTo>
                    <a:pt x="73" y="117"/>
                  </a:lnTo>
                  <a:lnTo>
                    <a:pt x="72" y="119"/>
                  </a:lnTo>
                  <a:lnTo>
                    <a:pt x="74" y="120"/>
                  </a:lnTo>
                  <a:lnTo>
                    <a:pt x="75" y="121"/>
                  </a:lnTo>
                  <a:lnTo>
                    <a:pt x="75" y="122"/>
                  </a:lnTo>
                  <a:lnTo>
                    <a:pt x="75" y="124"/>
                  </a:lnTo>
                  <a:lnTo>
                    <a:pt x="75" y="126"/>
                  </a:lnTo>
                  <a:lnTo>
                    <a:pt x="75" y="127"/>
                  </a:lnTo>
                  <a:lnTo>
                    <a:pt x="74" y="128"/>
                  </a:lnTo>
                  <a:lnTo>
                    <a:pt x="72" y="129"/>
                  </a:lnTo>
                  <a:lnTo>
                    <a:pt x="74" y="131"/>
                  </a:lnTo>
                  <a:lnTo>
                    <a:pt x="75" y="131"/>
                  </a:lnTo>
                  <a:lnTo>
                    <a:pt x="75" y="133"/>
                  </a:lnTo>
                  <a:lnTo>
                    <a:pt x="75" y="134"/>
                  </a:lnTo>
                  <a:lnTo>
                    <a:pt x="75" y="136"/>
                  </a:lnTo>
                  <a:lnTo>
                    <a:pt x="75" y="137"/>
                  </a:lnTo>
                  <a:lnTo>
                    <a:pt x="74" y="139"/>
                  </a:lnTo>
                  <a:lnTo>
                    <a:pt x="72" y="140"/>
                  </a:lnTo>
                  <a:lnTo>
                    <a:pt x="74" y="140"/>
                  </a:lnTo>
                  <a:lnTo>
                    <a:pt x="75" y="141"/>
                  </a:lnTo>
                  <a:lnTo>
                    <a:pt x="75" y="143"/>
                  </a:lnTo>
                  <a:lnTo>
                    <a:pt x="75" y="144"/>
                  </a:lnTo>
                  <a:lnTo>
                    <a:pt x="75" y="146"/>
                  </a:lnTo>
                  <a:lnTo>
                    <a:pt x="75" y="147"/>
                  </a:lnTo>
                  <a:lnTo>
                    <a:pt x="74" y="148"/>
                  </a:lnTo>
                  <a:lnTo>
                    <a:pt x="72" y="149"/>
                  </a:lnTo>
                  <a:lnTo>
                    <a:pt x="71" y="150"/>
                  </a:lnTo>
                  <a:lnTo>
                    <a:pt x="70" y="151"/>
                  </a:lnTo>
                  <a:lnTo>
                    <a:pt x="68" y="152"/>
                  </a:lnTo>
                  <a:lnTo>
                    <a:pt x="66" y="153"/>
                  </a:lnTo>
                  <a:lnTo>
                    <a:pt x="65" y="153"/>
                  </a:lnTo>
                  <a:lnTo>
                    <a:pt x="65" y="154"/>
                  </a:lnTo>
                  <a:lnTo>
                    <a:pt x="63" y="154"/>
                  </a:lnTo>
                  <a:lnTo>
                    <a:pt x="61" y="155"/>
                  </a:lnTo>
                  <a:lnTo>
                    <a:pt x="59" y="155"/>
                  </a:lnTo>
                  <a:lnTo>
                    <a:pt x="58" y="155"/>
                  </a:lnTo>
                  <a:lnTo>
                    <a:pt x="56" y="155"/>
                  </a:lnTo>
                  <a:lnTo>
                    <a:pt x="55" y="155"/>
                  </a:lnTo>
                  <a:lnTo>
                    <a:pt x="53" y="155"/>
                  </a:lnTo>
                  <a:lnTo>
                    <a:pt x="51" y="155"/>
                  </a:lnTo>
                  <a:lnTo>
                    <a:pt x="49" y="155"/>
                  </a:lnTo>
                  <a:lnTo>
                    <a:pt x="47" y="155"/>
                  </a:lnTo>
                  <a:lnTo>
                    <a:pt x="45" y="154"/>
                  </a:lnTo>
                  <a:lnTo>
                    <a:pt x="43" y="153"/>
                  </a:lnTo>
                  <a:lnTo>
                    <a:pt x="42" y="153"/>
                  </a:lnTo>
                  <a:lnTo>
                    <a:pt x="40" y="152"/>
                  </a:lnTo>
                  <a:lnTo>
                    <a:pt x="38" y="151"/>
                  </a:lnTo>
                  <a:lnTo>
                    <a:pt x="37" y="150"/>
                  </a:lnTo>
                  <a:lnTo>
                    <a:pt x="37" y="149"/>
                  </a:lnTo>
                </a:path>
              </a:pathLst>
            </a:custGeom>
            <a:noFill/>
            <a:ln w="12700" cap="rnd">
              <a:solidFill>
                <a:srgbClr val="000000"/>
              </a:solidFill>
              <a:round/>
              <a:headEnd/>
              <a:tailEnd/>
            </a:ln>
          </p:spPr>
          <p:txBody>
            <a:bodyPr/>
            <a:lstStyle/>
            <a:p>
              <a:endParaRPr lang="en-US"/>
            </a:p>
          </p:txBody>
        </p:sp>
        <p:sp>
          <p:nvSpPr>
            <p:cNvPr id="19512" name="Freeform 62"/>
            <p:cNvSpPr>
              <a:spLocks/>
            </p:cNvSpPr>
            <p:nvPr/>
          </p:nvSpPr>
          <p:spPr bwMode="auto">
            <a:xfrm>
              <a:off x="1266" y="1803"/>
              <a:ext cx="20" cy="23"/>
            </a:xfrm>
            <a:custGeom>
              <a:avLst/>
              <a:gdLst>
                <a:gd name="T0" fmla="*/ 14 w 20"/>
                <a:gd name="T1" fmla="*/ 22 h 23"/>
                <a:gd name="T2" fmla="*/ 14 w 20"/>
                <a:gd name="T3" fmla="*/ 22 h 23"/>
                <a:gd name="T4" fmla="*/ 14 w 20"/>
                <a:gd name="T5" fmla="*/ 19 h 23"/>
                <a:gd name="T6" fmla="*/ 14 w 20"/>
                <a:gd name="T7" fmla="*/ 17 h 23"/>
                <a:gd name="T8" fmla="*/ 14 w 20"/>
                <a:gd name="T9" fmla="*/ 14 h 23"/>
                <a:gd name="T10" fmla="*/ 15 w 20"/>
                <a:gd name="T11" fmla="*/ 11 h 23"/>
                <a:gd name="T12" fmla="*/ 15 w 20"/>
                <a:gd name="T13" fmla="*/ 9 h 23"/>
                <a:gd name="T14" fmla="*/ 16 w 20"/>
                <a:gd name="T15" fmla="*/ 7 h 23"/>
                <a:gd name="T16" fmla="*/ 17 w 20"/>
                <a:gd name="T17" fmla="*/ 5 h 23"/>
                <a:gd name="T18" fmla="*/ 19 w 20"/>
                <a:gd name="T19" fmla="*/ 3 h 23"/>
                <a:gd name="T20" fmla="*/ 18 w 20"/>
                <a:gd name="T21" fmla="*/ 3 h 23"/>
                <a:gd name="T22" fmla="*/ 17 w 20"/>
                <a:gd name="T23" fmla="*/ 2 h 23"/>
                <a:gd name="T24" fmla="*/ 16 w 20"/>
                <a:gd name="T25" fmla="*/ 2 h 23"/>
                <a:gd name="T26" fmla="*/ 16 w 20"/>
                <a:gd name="T27" fmla="*/ 1 h 23"/>
                <a:gd name="T28" fmla="*/ 15 w 20"/>
                <a:gd name="T29" fmla="*/ 1 h 23"/>
                <a:gd name="T30" fmla="*/ 15 w 20"/>
                <a:gd name="T31" fmla="*/ 0 h 23"/>
                <a:gd name="T32" fmla="*/ 14 w 20"/>
                <a:gd name="T33" fmla="*/ 0 h 23"/>
                <a:gd name="T34" fmla="*/ 11 w 20"/>
                <a:gd name="T35" fmla="*/ 1 h 23"/>
                <a:gd name="T36" fmla="*/ 10 w 20"/>
                <a:gd name="T37" fmla="*/ 2 h 23"/>
                <a:gd name="T38" fmla="*/ 8 w 20"/>
                <a:gd name="T39" fmla="*/ 4 h 23"/>
                <a:gd name="T40" fmla="*/ 5 w 20"/>
                <a:gd name="T41" fmla="*/ 6 h 23"/>
                <a:gd name="T42" fmla="*/ 3 w 20"/>
                <a:gd name="T43" fmla="*/ 9 h 23"/>
                <a:gd name="T44" fmla="*/ 2 w 20"/>
                <a:gd name="T45" fmla="*/ 11 h 23"/>
                <a:gd name="T46" fmla="*/ 1 w 20"/>
                <a:gd name="T47" fmla="*/ 13 h 23"/>
                <a:gd name="T48" fmla="*/ 0 w 20"/>
                <a:gd name="T49" fmla="*/ 16 h 23"/>
                <a:gd name="T50" fmla="*/ 2 w 20"/>
                <a:gd name="T51" fmla="*/ 17 h 23"/>
                <a:gd name="T52" fmla="*/ 3 w 20"/>
                <a:gd name="T53" fmla="*/ 17 h 23"/>
                <a:gd name="T54" fmla="*/ 5 w 20"/>
                <a:gd name="T55" fmla="*/ 18 h 23"/>
                <a:gd name="T56" fmla="*/ 6 w 20"/>
                <a:gd name="T57" fmla="*/ 19 h 23"/>
                <a:gd name="T58" fmla="*/ 9 w 20"/>
                <a:gd name="T59" fmla="*/ 20 h 23"/>
                <a:gd name="T60" fmla="*/ 10 w 20"/>
                <a:gd name="T61" fmla="*/ 21 h 23"/>
                <a:gd name="T62" fmla="*/ 11 w 20"/>
                <a:gd name="T63" fmla="*/ 21 h 23"/>
                <a:gd name="T64" fmla="*/ 14 w 20"/>
                <a:gd name="T65" fmla="*/ 22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
                <a:gd name="T100" fmla="*/ 0 h 23"/>
                <a:gd name="T101" fmla="*/ 20 w 20"/>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 h="23">
                  <a:moveTo>
                    <a:pt x="14" y="22"/>
                  </a:moveTo>
                  <a:lnTo>
                    <a:pt x="14" y="22"/>
                  </a:lnTo>
                  <a:lnTo>
                    <a:pt x="14" y="19"/>
                  </a:lnTo>
                  <a:lnTo>
                    <a:pt x="14" y="17"/>
                  </a:lnTo>
                  <a:lnTo>
                    <a:pt x="14" y="14"/>
                  </a:lnTo>
                  <a:lnTo>
                    <a:pt x="15" y="11"/>
                  </a:lnTo>
                  <a:lnTo>
                    <a:pt x="15" y="9"/>
                  </a:lnTo>
                  <a:lnTo>
                    <a:pt x="16" y="7"/>
                  </a:lnTo>
                  <a:lnTo>
                    <a:pt x="17" y="5"/>
                  </a:lnTo>
                  <a:lnTo>
                    <a:pt x="19" y="3"/>
                  </a:lnTo>
                  <a:lnTo>
                    <a:pt x="18" y="3"/>
                  </a:lnTo>
                  <a:lnTo>
                    <a:pt x="17" y="2"/>
                  </a:lnTo>
                  <a:lnTo>
                    <a:pt x="16" y="2"/>
                  </a:lnTo>
                  <a:lnTo>
                    <a:pt x="16" y="1"/>
                  </a:lnTo>
                  <a:lnTo>
                    <a:pt x="15" y="1"/>
                  </a:lnTo>
                  <a:lnTo>
                    <a:pt x="15" y="0"/>
                  </a:lnTo>
                  <a:lnTo>
                    <a:pt x="14" y="0"/>
                  </a:lnTo>
                  <a:lnTo>
                    <a:pt x="11" y="1"/>
                  </a:lnTo>
                  <a:lnTo>
                    <a:pt x="10" y="2"/>
                  </a:lnTo>
                  <a:lnTo>
                    <a:pt x="8" y="4"/>
                  </a:lnTo>
                  <a:lnTo>
                    <a:pt x="5" y="6"/>
                  </a:lnTo>
                  <a:lnTo>
                    <a:pt x="3" y="9"/>
                  </a:lnTo>
                  <a:lnTo>
                    <a:pt x="2" y="11"/>
                  </a:lnTo>
                  <a:lnTo>
                    <a:pt x="1" y="13"/>
                  </a:lnTo>
                  <a:lnTo>
                    <a:pt x="0" y="16"/>
                  </a:lnTo>
                  <a:lnTo>
                    <a:pt x="2" y="17"/>
                  </a:lnTo>
                  <a:lnTo>
                    <a:pt x="3" y="17"/>
                  </a:lnTo>
                  <a:lnTo>
                    <a:pt x="5" y="18"/>
                  </a:lnTo>
                  <a:lnTo>
                    <a:pt x="6" y="19"/>
                  </a:lnTo>
                  <a:lnTo>
                    <a:pt x="9" y="20"/>
                  </a:lnTo>
                  <a:lnTo>
                    <a:pt x="10" y="21"/>
                  </a:lnTo>
                  <a:lnTo>
                    <a:pt x="11" y="21"/>
                  </a:lnTo>
                  <a:lnTo>
                    <a:pt x="14" y="22"/>
                  </a:lnTo>
                </a:path>
              </a:pathLst>
            </a:custGeom>
            <a:noFill/>
            <a:ln w="12700" cap="rnd">
              <a:solidFill>
                <a:srgbClr val="000000"/>
              </a:solidFill>
              <a:round/>
              <a:headEnd/>
              <a:tailEnd/>
            </a:ln>
          </p:spPr>
          <p:txBody>
            <a:bodyPr/>
            <a:lstStyle/>
            <a:p>
              <a:endParaRPr lang="en-US"/>
            </a:p>
          </p:txBody>
        </p:sp>
        <p:sp>
          <p:nvSpPr>
            <p:cNvPr id="19513" name="Line 63"/>
            <p:cNvSpPr>
              <a:spLocks noChangeShapeType="1"/>
            </p:cNvSpPr>
            <p:nvPr/>
          </p:nvSpPr>
          <p:spPr bwMode="auto">
            <a:xfrm flipH="1" flipV="1">
              <a:off x="1189" y="1768"/>
              <a:ext cx="55" cy="41"/>
            </a:xfrm>
            <a:prstGeom prst="line">
              <a:avLst/>
            </a:prstGeom>
            <a:noFill/>
            <a:ln w="12700">
              <a:solidFill>
                <a:srgbClr val="000000"/>
              </a:solidFill>
              <a:round/>
              <a:headEnd/>
              <a:tailEnd/>
            </a:ln>
          </p:spPr>
          <p:txBody>
            <a:bodyPr wrap="none" anchor="ctr"/>
            <a:lstStyle/>
            <a:p>
              <a:endParaRPr lang="en-US"/>
            </a:p>
          </p:txBody>
        </p:sp>
        <p:sp>
          <p:nvSpPr>
            <p:cNvPr id="19514" name="Line 64"/>
            <p:cNvSpPr>
              <a:spLocks noChangeShapeType="1"/>
            </p:cNvSpPr>
            <p:nvPr/>
          </p:nvSpPr>
          <p:spPr bwMode="auto">
            <a:xfrm flipH="1" flipV="1">
              <a:off x="1245" y="1730"/>
              <a:ext cx="35" cy="49"/>
            </a:xfrm>
            <a:prstGeom prst="line">
              <a:avLst/>
            </a:prstGeom>
            <a:noFill/>
            <a:ln w="12700">
              <a:solidFill>
                <a:srgbClr val="000000"/>
              </a:solidFill>
              <a:round/>
              <a:headEnd/>
              <a:tailEnd/>
            </a:ln>
          </p:spPr>
          <p:txBody>
            <a:bodyPr wrap="none" anchor="ctr"/>
            <a:lstStyle/>
            <a:p>
              <a:endParaRPr lang="en-US"/>
            </a:p>
          </p:txBody>
        </p:sp>
        <p:sp>
          <p:nvSpPr>
            <p:cNvPr id="19515" name="Line 65"/>
            <p:cNvSpPr>
              <a:spLocks noChangeShapeType="1"/>
            </p:cNvSpPr>
            <p:nvPr/>
          </p:nvSpPr>
          <p:spPr bwMode="auto">
            <a:xfrm flipV="1">
              <a:off x="1300" y="1724"/>
              <a:ext cx="0" cy="46"/>
            </a:xfrm>
            <a:prstGeom prst="line">
              <a:avLst/>
            </a:prstGeom>
            <a:noFill/>
            <a:ln w="12700">
              <a:solidFill>
                <a:srgbClr val="000000"/>
              </a:solidFill>
              <a:round/>
              <a:headEnd/>
              <a:tailEnd/>
            </a:ln>
          </p:spPr>
          <p:txBody>
            <a:bodyPr wrap="none" anchor="ctr"/>
            <a:lstStyle/>
            <a:p>
              <a:endParaRPr lang="en-US"/>
            </a:p>
          </p:txBody>
        </p:sp>
        <p:sp>
          <p:nvSpPr>
            <p:cNvPr id="19516" name="Line 66"/>
            <p:cNvSpPr>
              <a:spLocks noChangeShapeType="1"/>
            </p:cNvSpPr>
            <p:nvPr/>
          </p:nvSpPr>
          <p:spPr bwMode="auto">
            <a:xfrm flipV="1">
              <a:off x="1350" y="1768"/>
              <a:ext cx="13" cy="25"/>
            </a:xfrm>
            <a:prstGeom prst="line">
              <a:avLst/>
            </a:prstGeom>
            <a:noFill/>
            <a:ln w="12700">
              <a:solidFill>
                <a:srgbClr val="000000"/>
              </a:solidFill>
              <a:round/>
              <a:headEnd/>
              <a:tailEnd/>
            </a:ln>
          </p:spPr>
          <p:txBody>
            <a:bodyPr wrap="none" anchor="ctr"/>
            <a:lstStyle/>
            <a:p>
              <a:endParaRPr lang="en-US"/>
            </a:p>
          </p:txBody>
        </p:sp>
        <p:sp>
          <p:nvSpPr>
            <p:cNvPr id="19517" name="Line 67"/>
            <p:cNvSpPr>
              <a:spLocks noChangeShapeType="1"/>
            </p:cNvSpPr>
            <p:nvPr/>
          </p:nvSpPr>
          <p:spPr bwMode="auto">
            <a:xfrm flipV="1">
              <a:off x="1371" y="1811"/>
              <a:ext cx="36" cy="26"/>
            </a:xfrm>
            <a:prstGeom prst="line">
              <a:avLst/>
            </a:prstGeom>
            <a:noFill/>
            <a:ln w="12700">
              <a:solidFill>
                <a:srgbClr val="000000"/>
              </a:solidFill>
              <a:round/>
              <a:headEnd/>
              <a:tailEnd/>
            </a:ln>
          </p:spPr>
          <p:txBody>
            <a:bodyPr wrap="none" anchor="ctr"/>
            <a:lstStyle/>
            <a:p>
              <a:endParaRPr lang="en-US"/>
            </a:p>
          </p:txBody>
        </p:sp>
        <p:sp>
          <p:nvSpPr>
            <p:cNvPr id="19518" name="Freeform 68"/>
            <p:cNvSpPr>
              <a:spLocks/>
            </p:cNvSpPr>
            <p:nvPr/>
          </p:nvSpPr>
          <p:spPr bwMode="auto">
            <a:xfrm>
              <a:off x="3954" y="1814"/>
              <a:ext cx="359" cy="407"/>
            </a:xfrm>
            <a:custGeom>
              <a:avLst/>
              <a:gdLst>
                <a:gd name="T0" fmla="*/ 92 w 359"/>
                <a:gd name="T1" fmla="*/ 327 h 407"/>
                <a:gd name="T2" fmla="*/ 94 w 359"/>
                <a:gd name="T3" fmla="*/ 306 h 407"/>
                <a:gd name="T4" fmla="*/ 101 w 359"/>
                <a:gd name="T5" fmla="*/ 284 h 407"/>
                <a:gd name="T6" fmla="*/ 106 w 359"/>
                <a:gd name="T7" fmla="*/ 263 h 407"/>
                <a:gd name="T8" fmla="*/ 106 w 359"/>
                <a:gd name="T9" fmla="*/ 244 h 407"/>
                <a:gd name="T10" fmla="*/ 96 w 359"/>
                <a:gd name="T11" fmla="*/ 230 h 407"/>
                <a:gd name="T12" fmla="*/ 80 w 359"/>
                <a:gd name="T13" fmla="*/ 219 h 407"/>
                <a:gd name="T14" fmla="*/ 61 w 359"/>
                <a:gd name="T15" fmla="*/ 209 h 407"/>
                <a:gd name="T16" fmla="*/ 43 w 359"/>
                <a:gd name="T17" fmla="*/ 201 h 407"/>
                <a:gd name="T18" fmla="*/ 22 w 359"/>
                <a:gd name="T19" fmla="*/ 194 h 407"/>
                <a:gd name="T20" fmla="*/ 4 w 359"/>
                <a:gd name="T21" fmla="*/ 185 h 407"/>
                <a:gd name="T22" fmla="*/ 2 w 359"/>
                <a:gd name="T23" fmla="*/ 175 h 407"/>
                <a:gd name="T24" fmla="*/ 0 w 359"/>
                <a:gd name="T25" fmla="*/ 157 h 407"/>
                <a:gd name="T26" fmla="*/ 2 w 359"/>
                <a:gd name="T27" fmla="*/ 137 h 407"/>
                <a:gd name="T28" fmla="*/ 10 w 359"/>
                <a:gd name="T29" fmla="*/ 120 h 407"/>
                <a:gd name="T30" fmla="*/ 28 w 359"/>
                <a:gd name="T31" fmla="*/ 112 h 407"/>
                <a:gd name="T32" fmla="*/ 36 w 359"/>
                <a:gd name="T33" fmla="*/ 112 h 407"/>
                <a:gd name="T34" fmla="*/ 52 w 359"/>
                <a:gd name="T35" fmla="*/ 112 h 407"/>
                <a:gd name="T36" fmla="*/ 72 w 359"/>
                <a:gd name="T37" fmla="*/ 112 h 407"/>
                <a:gd name="T38" fmla="*/ 91 w 359"/>
                <a:gd name="T39" fmla="*/ 112 h 407"/>
                <a:gd name="T40" fmla="*/ 102 w 359"/>
                <a:gd name="T41" fmla="*/ 112 h 407"/>
                <a:gd name="T42" fmla="*/ 132 w 359"/>
                <a:gd name="T43" fmla="*/ 91 h 407"/>
                <a:gd name="T44" fmla="*/ 155 w 359"/>
                <a:gd name="T45" fmla="*/ 69 h 407"/>
                <a:gd name="T46" fmla="*/ 171 w 359"/>
                <a:gd name="T47" fmla="*/ 50 h 407"/>
                <a:gd name="T48" fmla="*/ 182 w 359"/>
                <a:gd name="T49" fmla="*/ 35 h 407"/>
                <a:gd name="T50" fmla="*/ 185 w 359"/>
                <a:gd name="T51" fmla="*/ 27 h 407"/>
                <a:gd name="T52" fmla="*/ 197 w 359"/>
                <a:gd name="T53" fmla="*/ 23 h 407"/>
                <a:gd name="T54" fmla="*/ 213 w 359"/>
                <a:gd name="T55" fmla="*/ 16 h 407"/>
                <a:gd name="T56" fmla="*/ 229 w 359"/>
                <a:gd name="T57" fmla="*/ 8 h 407"/>
                <a:gd name="T58" fmla="*/ 244 w 359"/>
                <a:gd name="T59" fmla="*/ 2 h 407"/>
                <a:gd name="T60" fmla="*/ 260 w 359"/>
                <a:gd name="T61" fmla="*/ 0 h 407"/>
                <a:gd name="T62" fmla="*/ 278 w 359"/>
                <a:gd name="T63" fmla="*/ 6 h 407"/>
                <a:gd name="T64" fmla="*/ 293 w 359"/>
                <a:gd name="T65" fmla="*/ 28 h 407"/>
                <a:gd name="T66" fmla="*/ 297 w 359"/>
                <a:gd name="T67" fmla="*/ 55 h 407"/>
                <a:gd name="T68" fmla="*/ 287 w 359"/>
                <a:gd name="T69" fmla="*/ 78 h 407"/>
                <a:gd name="T70" fmla="*/ 273 w 359"/>
                <a:gd name="T71" fmla="*/ 93 h 407"/>
                <a:gd name="T72" fmla="*/ 266 w 359"/>
                <a:gd name="T73" fmla="*/ 115 h 407"/>
                <a:gd name="T74" fmla="*/ 281 w 359"/>
                <a:gd name="T75" fmla="*/ 137 h 407"/>
                <a:gd name="T76" fmla="*/ 308 w 359"/>
                <a:gd name="T77" fmla="*/ 150 h 407"/>
                <a:gd name="T78" fmla="*/ 328 w 359"/>
                <a:gd name="T79" fmla="*/ 167 h 407"/>
                <a:gd name="T80" fmla="*/ 330 w 359"/>
                <a:gd name="T81" fmla="*/ 180 h 407"/>
                <a:gd name="T82" fmla="*/ 328 w 359"/>
                <a:gd name="T83" fmla="*/ 195 h 407"/>
                <a:gd name="T84" fmla="*/ 326 w 359"/>
                <a:gd name="T85" fmla="*/ 210 h 407"/>
                <a:gd name="T86" fmla="*/ 326 w 359"/>
                <a:gd name="T87" fmla="*/ 224 h 407"/>
                <a:gd name="T88" fmla="*/ 331 w 359"/>
                <a:gd name="T89" fmla="*/ 234 h 407"/>
                <a:gd name="T90" fmla="*/ 352 w 359"/>
                <a:gd name="T91" fmla="*/ 260 h 407"/>
                <a:gd name="T92" fmla="*/ 358 w 359"/>
                <a:gd name="T93" fmla="*/ 285 h 407"/>
                <a:gd name="T94" fmla="*/ 355 w 359"/>
                <a:gd name="T95" fmla="*/ 308 h 407"/>
                <a:gd name="T96" fmla="*/ 349 w 359"/>
                <a:gd name="T97" fmla="*/ 325 h 407"/>
                <a:gd name="T98" fmla="*/ 344 w 359"/>
                <a:gd name="T99" fmla="*/ 334 h 407"/>
                <a:gd name="T100" fmla="*/ 341 w 359"/>
                <a:gd name="T101" fmla="*/ 345 h 407"/>
                <a:gd name="T102" fmla="*/ 330 w 359"/>
                <a:gd name="T103" fmla="*/ 362 h 407"/>
                <a:gd name="T104" fmla="*/ 312 w 359"/>
                <a:gd name="T105" fmla="*/ 377 h 407"/>
                <a:gd name="T106" fmla="*/ 291 w 359"/>
                <a:gd name="T107" fmla="*/ 387 h 407"/>
                <a:gd name="T108" fmla="*/ 271 w 359"/>
                <a:gd name="T109" fmla="*/ 393 h 407"/>
                <a:gd name="T110" fmla="*/ 258 w 359"/>
                <a:gd name="T111" fmla="*/ 393 h 407"/>
                <a:gd name="T112" fmla="*/ 247 w 359"/>
                <a:gd name="T113" fmla="*/ 396 h 407"/>
                <a:gd name="T114" fmla="*/ 226 w 359"/>
                <a:gd name="T115" fmla="*/ 402 h 407"/>
                <a:gd name="T116" fmla="*/ 200 w 359"/>
                <a:gd name="T117" fmla="*/ 406 h 407"/>
                <a:gd name="T118" fmla="*/ 173 w 359"/>
                <a:gd name="T119" fmla="*/ 404 h 407"/>
                <a:gd name="T120" fmla="*/ 148 w 359"/>
                <a:gd name="T121" fmla="*/ 395 h 407"/>
                <a:gd name="T122" fmla="*/ 118 w 359"/>
                <a:gd name="T123" fmla="*/ 372 h 407"/>
                <a:gd name="T124" fmla="*/ 101 w 359"/>
                <a:gd name="T125" fmla="*/ 351 h 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9"/>
                <a:gd name="T190" fmla="*/ 0 h 407"/>
                <a:gd name="T191" fmla="*/ 359 w 359"/>
                <a:gd name="T192" fmla="*/ 407 h 4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9" h="407">
                  <a:moveTo>
                    <a:pt x="94" y="338"/>
                  </a:moveTo>
                  <a:lnTo>
                    <a:pt x="93" y="333"/>
                  </a:lnTo>
                  <a:lnTo>
                    <a:pt x="92" y="327"/>
                  </a:lnTo>
                  <a:lnTo>
                    <a:pt x="92" y="321"/>
                  </a:lnTo>
                  <a:lnTo>
                    <a:pt x="93" y="313"/>
                  </a:lnTo>
                  <a:lnTo>
                    <a:pt x="94" y="306"/>
                  </a:lnTo>
                  <a:lnTo>
                    <a:pt x="96" y="299"/>
                  </a:lnTo>
                  <a:lnTo>
                    <a:pt x="99" y="292"/>
                  </a:lnTo>
                  <a:lnTo>
                    <a:pt x="101" y="284"/>
                  </a:lnTo>
                  <a:lnTo>
                    <a:pt x="103" y="277"/>
                  </a:lnTo>
                  <a:lnTo>
                    <a:pt x="105" y="270"/>
                  </a:lnTo>
                  <a:lnTo>
                    <a:pt x="106" y="263"/>
                  </a:lnTo>
                  <a:lnTo>
                    <a:pt x="107" y="256"/>
                  </a:lnTo>
                  <a:lnTo>
                    <a:pt x="107" y="249"/>
                  </a:lnTo>
                  <a:lnTo>
                    <a:pt x="106" y="244"/>
                  </a:lnTo>
                  <a:lnTo>
                    <a:pt x="104" y="239"/>
                  </a:lnTo>
                  <a:lnTo>
                    <a:pt x="101" y="234"/>
                  </a:lnTo>
                  <a:lnTo>
                    <a:pt x="96" y="230"/>
                  </a:lnTo>
                  <a:lnTo>
                    <a:pt x="91" y="226"/>
                  </a:lnTo>
                  <a:lnTo>
                    <a:pt x="85" y="222"/>
                  </a:lnTo>
                  <a:lnTo>
                    <a:pt x="80" y="219"/>
                  </a:lnTo>
                  <a:lnTo>
                    <a:pt x="74" y="215"/>
                  </a:lnTo>
                  <a:lnTo>
                    <a:pt x="68" y="213"/>
                  </a:lnTo>
                  <a:lnTo>
                    <a:pt x="61" y="209"/>
                  </a:lnTo>
                  <a:lnTo>
                    <a:pt x="55" y="207"/>
                  </a:lnTo>
                  <a:lnTo>
                    <a:pt x="49" y="204"/>
                  </a:lnTo>
                  <a:lnTo>
                    <a:pt x="43" y="201"/>
                  </a:lnTo>
                  <a:lnTo>
                    <a:pt x="36" y="199"/>
                  </a:lnTo>
                  <a:lnTo>
                    <a:pt x="29" y="197"/>
                  </a:lnTo>
                  <a:lnTo>
                    <a:pt x="22" y="194"/>
                  </a:lnTo>
                  <a:lnTo>
                    <a:pt x="16" y="191"/>
                  </a:lnTo>
                  <a:lnTo>
                    <a:pt x="10" y="189"/>
                  </a:lnTo>
                  <a:lnTo>
                    <a:pt x="4" y="185"/>
                  </a:lnTo>
                  <a:lnTo>
                    <a:pt x="3" y="183"/>
                  </a:lnTo>
                  <a:lnTo>
                    <a:pt x="3" y="179"/>
                  </a:lnTo>
                  <a:lnTo>
                    <a:pt x="2" y="175"/>
                  </a:lnTo>
                  <a:lnTo>
                    <a:pt x="1" y="169"/>
                  </a:lnTo>
                  <a:lnTo>
                    <a:pt x="0" y="163"/>
                  </a:lnTo>
                  <a:lnTo>
                    <a:pt x="0" y="157"/>
                  </a:lnTo>
                  <a:lnTo>
                    <a:pt x="0" y="150"/>
                  </a:lnTo>
                  <a:lnTo>
                    <a:pt x="0" y="144"/>
                  </a:lnTo>
                  <a:lnTo>
                    <a:pt x="2" y="137"/>
                  </a:lnTo>
                  <a:lnTo>
                    <a:pt x="4" y="131"/>
                  </a:lnTo>
                  <a:lnTo>
                    <a:pt x="6" y="126"/>
                  </a:lnTo>
                  <a:lnTo>
                    <a:pt x="10" y="120"/>
                  </a:lnTo>
                  <a:lnTo>
                    <a:pt x="15" y="117"/>
                  </a:lnTo>
                  <a:lnTo>
                    <a:pt x="21" y="114"/>
                  </a:lnTo>
                  <a:lnTo>
                    <a:pt x="28" y="112"/>
                  </a:lnTo>
                  <a:lnTo>
                    <a:pt x="29" y="112"/>
                  </a:lnTo>
                  <a:lnTo>
                    <a:pt x="31" y="112"/>
                  </a:lnTo>
                  <a:lnTo>
                    <a:pt x="36" y="112"/>
                  </a:lnTo>
                  <a:lnTo>
                    <a:pt x="40" y="112"/>
                  </a:lnTo>
                  <a:lnTo>
                    <a:pt x="45" y="112"/>
                  </a:lnTo>
                  <a:lnTo>
                    <a:pt x="52" y="112"/>
                  </a:lnTo>
                  <a:lnTo>
                    <a:pt x="58" y="112"/>
                  </a:lnTo>
                  <a:lnTo>
                    <a:pt x="65" y="112"/>
                  </a:lnTo>
                  <a:lnTo>
                    <a:pt x="72" y="112"/>
                  </a:lnTo>
                  <a:lnTo>
                    <a:pt x="78" y="112"/>
                  </a:lnTo>
                  <a:lnTo>
                    <a:pt x="85" y="112"/>
                  </a:lnTo>
                  <a:lnTo>
                    <a:pt x="91" y="112"/>
                  </a:lnTo>
                  <a:lnTo>
                    <a:pt x="95" y="112"/>
                  </a:lnTo>
                  <a:lnTo>
                    <a:pt x="99" y="112"/>
                  </a:lnTo>
                  <a:lnTo>
                    <a:pt x="102" y="112"/>
                  </a:lnTo>
                  <a:lnTo>
                    <a:pt x="113" y="105"/>
                  </a:lnTo>
                  <a:lnTo>
                    <a:pt x="123" y="98"/>
                  </a:lnTo>
                  <a:lnTo>
                    <a:pt x="132" y="91"/>
                  </a:lnTo>
                  <a:lnTo>
                    <a:pt x="140" y="84"/>
                  </a:lnTo>
                  <a:lnTo>
                    <a:pt x="148" y="77"/>
                  </a:lnTo>
                  <a:lnTo>
                    <a:pt x="155" y="69"/>
                  </a:lnTo>
                  <a:lnTo>
                    <a:pt x="160" y="62"/>
                  </a:lnTo>
                  <a:lnTo>
                    <a:pt x="167" y="56"/>
                  </a:lnTo>
                  <a:lnTo>
                    <a:pt x="171" y="50"/>
                  </a:lnTo>
                  <a:lnTo>
                    <a:pt x="175" y="45"/>
                  </a:lnTo>
                  <a:lnTo>
                    <a:pt x="179" y="39"/>
                  </a:lnTo>
                  <a:lnTo>
                    <a:pt x="182" y="35"/>
                  </a:lnTo>
                  <a:lnTo>
                    <a:pt x="183" y="31"/>
                  </a:lnTo>
                  <a:lnTo>
                    <a:pt x="185" y="29"/>
                  </a:lnTo>
                  <a:lnTo>
                    <a:pt x="185" y="27"/>
                  </a:lnTo>
                  <a:lnTo>
                    <a:pt x="186" y="27"/>
                  </a:lnTo>
                  <a:lnTo>
                    <a:pt x="191" y="25"/>
                  </a:lnTo>
                  <a:lnTo>
                    <a:pt x="197" y="23"/>
                  </a:lnTo>
                  <a:lnTo>
                    <a:pt x="201" y="20"/>
                  </a:lnTo>
                  <a:lnTo>
                    <a:pt x="207" y="19"/>
                  </a:lnTo>
                  <a:lnTo>
                    <a:pt x="213" y="16"/>
                  </a:lnTo>
                  <a:lnTo>
                    <a:pt x="217" y="13"/>
                  </a:lnTo>
                  <a:lnTo>
                    <a:pt x="223" y="11"/>
                  </a:lnTo>
                  <a:lnTo>
                    <a:pt x="229" y="8"/>
                  </a:lnTo>
                  <a:lnTo>
                    <a:pt x="233" y="5"/>
                  </a:lnTo>
                  <a:lnTo>
                    <a:pt x="239" y="4"/>
                  </a:lnTo>
                  <a:lnTo>
                    <a:pt x="244" y="2"/>
                  </a:lnTo>
                  <a:lnTo>
                    <a:pt x="250" y="1"/>
                  </a:lnTo>
                  <a:lnTo>
                    <a:pt x="255" y="0"/>
                  </a:lnTo>
                  <a:lnTo>
                    <a:pt x="260" y="0"/>
                  </a:lnTo>
                  <a:lnTo>
                    <a:pt x="265" y="1"/>
                  </a:lnTo>
                  <a:lnTo>
                    <a:pt x="271" y="2"/>
                  </a:lnTo>
                  <a:lnTo>
                    <a:pt x="278" y="6"/>
                  </a:lnTo>
                  <a:lnTo>
                    <a:pt x="284" y="12"/>
                  </a:lnTo>
                  <a:lnTo>
                    <a:pt x="289" y="20"/>
                  </a:lnTo>
                  <a:lnTo>
                    <a:pt x="293" y="28"/>
                  </a:lnTo>
                  <a:lnTo>
                    <a:pt x="296" y="37"/>
                  </a:lnTo>
                  <a:lnTo>
                    <a:pt x="297" y="46"/>
                  </a:lnTo>
                  <a:lnTo>
                    <a:pt x="297" y="55"/>
                  </a:lnTo>
                  <a:lnTo>
                    <a:pt x="295" y="63"/>
                  </a:lnTo>
                  <a:lnTo>
                    <a:pt x="291" y="71"/>
                  </a:lnTo>
                  <a:lnTo>
                    <a:pt x="287" y="78"/>
                  </a:lnTo>
                  <a:lnTo>
                    <a:pt x="281" y="84"/>
                  </a:lnTo>
                  <a:lnTo>
                    <a:pt x="277" y="89"/>
                  </a:lnTo>
                  <a:lnTo>
                    <a:pt x="273" y="93"/>
                  </a:lnTo>
                  <a:lnTo>
                    <a:pt x="269" y="100"/>
                  </a:lnTo>
                  <a:lnTo>
                    <a:pt x="266" y="106"/>
                  </a:lnTo>
                  <a:lnTo>
                    <a:pt x="266" y="115"/>
                  </a:lnTo>
                  <a:lnTo>
                    <a:pt x="269" y="125"/>
                  </a:lnTo>
                  <a:lnTo>
                    <a:pt x="273" y="132"/>
                  </a:lnTo>
                  <a:lnTo>
                    <a:pt x="281" y="137"/>
                  </a:lnTo>
                  <a:lnTo>
                    <a:pt x="289" y="142"/>
                  </a:lnTo>
                  <a:lnTo>
                    <a:pt x="299" y="145"/>
                  </a:lnTo>
                  <a:lnTo>
                    <a:pt x="308" y="150"/>
                  </a:lnTo>
                  <a:lnTo>
                    <a:pt x="318" y="156"/>
                  </a:lnTo>
                  <a:lnTo>
                    <a:pt x="325" y="164"/>
                  </a:lnTo>
                  <a:lnTo>
                    <a:pt x="328" y="167"/>
                  </a:lnTo>
                  <a:lnTo>
                    <a:pt x="329" y="171"/>
                  </a:lnTo>
                  <a:lnTo>
                    <a:pt x="330" y="175"/>
                  </a:lnTo>
                  <a:lnTo>
                    <a:pt x="330" y="180"/>
                  </a:lnTo>
                  <a:lnTo>
                    <a:pt x="330" y="185"/>
                  </a:lnTo>
                  <a:lnTo>
                    <a:pt x="329" y="190"/>
                  </a:lnTo>
                  <a:lnTo>
                    <a:pt x="328" y="195"/>
                  </a:lnTo>
                  <a:lnTo>
                    <a:pt x="328" y="200"/>
                  </a:lnTo>
                  <a:lnTo>
                    <a:pt x="327" y="206"/>
                  </a:lnTo>
                  <a:lnTo>
                    <a:pt x="326" y="210"/>
                  </a:lnTo>
                  <a:lnTo>
                    <a:pt x="326" y="215"/>
                  </a:lnTo>
                  <a:lnTo>
                    <a:pt x="326" y="220"/>
                  </a:lnTo>
                  <a:lnTo>
                    <a:pt x="326" y="224"/>
                  </a:lnTo>
                  <a:lnTo>
                    <a:pt x="328" y="228"/>
                  </a:lnTo>
                  <a:lnTo>
                    <a:pt x="329" y="231"/>
                  </a:lnTo>
                  <a:lnTo>
                    <a:pt x="331" y="234"/>
                  </a:lnTo>
                  <a:lnTo>
                    <a:pt x="340" y="243"/>
                  </a:lnTo>
                  <a:lnTo>
                    <a:pt x="346" y="251"/>
                  </a:lnTo>
                  <a:lnTo>
                    <a:pt x="352" y="260"/>
                  </a:lnTo>
                  <a:lnTo>
                    <a:pt x="355" y="268"/>
                  </a:lnTo>
                  <a:lnTo>
                    <a:pt x="357" y="277"/>
                  </a:lnTo>
                  <a:lnTo>
                    <a:pt x="358" y="285"/>
                  </a:lnTo>
                  <a:lnTo>
                    <a:pt x="358" y="293"/>
                  </a:lnTo>
                  <a:lnTo>
                    <a:pt x="356" y="301"/>
                  </a:lnTo>
                  <a:lnTo>
                    <a:pt x="355" y="308"/>
                  </a:lnTo>
                  <a:lnTo>
                    <a:pt x="353" y="314"/>
                  </a:lnTo>
                  <a:lnTo>
                    <a:pt x="351" y="321"/>
                  </a:lnTo>
                  <a:lnTo>
                    <a:pt x="349" y="325"/>
                  </a:lnTo>
                  <a:lnTo>
                    <a:pt x="346" y="329"/>
                  </a:lnTo>
                  <a:lnTo>
                    <a:pt x="345" y="332"/>
                  </a:lnTo>
                  <a:lnTo>
                    <a:pt x="344" y="334"/>
                  </a:lnTo>
                  <a:lnTo>
                    <a:pt x="343" y="335"/>
                  </a:lnTo>
                  <a:lnTo>
                    <a:pt x="343" y="340"/>
                  </a:lnTo>
                  <a:lnTo>
                    <a:pt x="341" y="345"/>
                  </a:lnTo>
                  <a:lnTo>
                    <a:pt x="338" y="352"/>
                  </a:lnTo>
                  <a:lnTo>
                    <a:pt x="334" y="357"/>
                  </a:lnTo>
                  <a:lnTo>
                    <a:pt x="330" y="362"/>
                  </a:lnTo>
                  <a:lnTo>
                    <a:pt x="324" y="368"/>
                  </a:lnTo>
                  <a:lnTo>
                    <a:pt x="318" y="372"/>
                  </a:lnTo>
                  <a:lnTo>
                    <a:pt x="312" y="377"/>
                  </a:lnTo>
                  <a:lnTo>
                    <a:pt x="305" y="380"/>
                  </a:lnTo>
                  <a:lnTo>
                    <a:pt x="298" y="385"/>
                  </a:lnTo>
                  <a:lnTo>
                    <a:pt x="291" y="387"/>
                  </a:lnTo>
                  <a:lnTo>
                    <a:pt x="284" y="390"/>
                  </a:lnTo>
                  <a:lnTo>
                    <a:pt x="278" y="392"/>
                  </a:lnTo>
                  <a:lnTo>
                    <a:pt x="271" y="393"/>
                  </a:lnTo>
                  <a:lnTo>
                    <a:pt x="264" y="393"/>
                  </a:lnTo>
                  <a:lnTo>
                    <a:pt x="259" y="392"/>
                  </a:lnTo>
                  <a:lnTo>
                    <a:pt x="258" y="393"/>
                  </a:lnTo>
                  <a:lnTo>
                    <a:pt x="256" y="394"/>
                  </a:lnTo>
                  <a:lnTo>
                    <a:pt x="252" y="394"/>
                  </a:lnTo>
                  <a:lnTo>
                    <a:pt x="247" y="396"/>
                  </a:lnTo>
                  <a:lnTo>
                    <a:pt x="240" y="398"/>
                  </a:lnTo>
                  <a:lnTo>
                    <a:pt x="234" y="400"/>
                  </a:lnTo>
                  <a:lnTo>
                    <a:pt x="226" y="402"/>
                  </a:lnTo>
                  <a:lnTo>
                    <a:pt x="218" y="403"/>
                  </a:lnTo>
                  <a:lnTo>
                    <a:pt x="209" y="404"/>
                  </a:lnTo>
                  <a:lnTo>
                    <a:pt x="200" y="406"/>
                  </a:lnTo>
                  <a:lnTo>
                    <a:pt x="191" y="406"/>
                  </a:lnTo>
                  <a:lnTo>
                    <a:pt x="182" y="406"/>
                  </a:lnTo>
                  <a:lnTo>
                    <a:pt x="173" y="404"/>
                  </a:lnTo>
                  <a:lnTo>
                    <a:pt x="164" y="402"/>
                  </a:lnTo>
                  <a:lnTo>
                    <a:pt x="156" y="400"/>
                  </a:lnTo>
                  <a:lnTo>
                    <a:pt x="148" y="395"/>
                  </a:lnTo>
                  <a:lnTo>
                    <a:pt x="136" y="387"/>
                  </a:lnTo>
                  <a:lnTo>
                    <a:pt x="126" y="379"/>
                  </a:lnTo>
                  <a:lnTo>
                    <a:pt x="118" y="372"/>
                  </a:lnTo>
                  <a:lnTo>
                    <a:pt x="111" y="364"/>
                  </a:lnTo>
                  <a:lnTo>
                    <a:pt x="105" y="358"/>
                  </a:lnTo>
                  <a:lnTo>
                    <a:pt x="101" y="351"/>
                  </a:lnTo>
                  <a:lnTo>
                    <a:pt x="96" y="345"/>
                  </a:lnTo>
                  <a:lnTo>
                    <a:pt x="94" y="338"/>
                  </a:lnTo>
                </a:path>
              </a:pathLst>
            </a:custGeom>
            <a:solidFill>
              <a:srgbClr val="FFFFFF"/>
            </a:solidFill>
            <a:ln w="12700" cap="rnd">
              <a:noFill/>
              <a:round/>
              <a:headEnd/>
              <a:tailEnd/>
            </a:ln>
          </p:spPr>
          <p:txBody>
            <a:bodyPr/>
            <a:lstStyle/>
            <a:p>
              <a:endParaRPr lang="en-US"/>
            </a:p>
          </p:txBody>
        </p:sp>
        <p:sp>
          <p:nvSpPr>
            <p:cNvPr id="19519" name="Freeform 69"/>
            <p:cNvSpPr>
              <a:spLocks/>
            </p:cNvSpPr>
            <p:nvPr/>
          </p:nvSpPr>
          <p:spPr bwMode="auto">
            <a:xfrm>
              <a:off x="3954" y="1814"/>
              <a:ext cx="364" cy="412"/>
            </a:xfrm>
            <a:custGeom>
              <a:avLst/>
              <a:gdLst>
                <a:gd name="T0" fmla="*/ 93 w 364"/>
                <a:gd name="T1" fmla="*/ 331 h 412"/>
                <a:gd name="T2" fmla="*/ 98 w 364"/>
                <a:gd name="T3" fmla="*/ 303 h 412"/>
                <a:gd name="T4" fmla="*/ 107 w 364"/>
                <a:gd name="T5" fmla="*/ 273 h 412"/>
                <a:gd name="T6" fmla="*/ 107 w 364"/>
                <a:gd name="T7" fmla="*/ 247 h 412"/>
                <a:gd name="T8" fmla="*/ 92 w 364"/>
                <a:gd name="T9" fmla="*/ 229 h 412"/>
                <a:gd name="T10" fmla="*/ 69 w 364"/>
                <a:gd name="T11" fmla="*/ 215 h 412"/>
                <a:gd name="T12" fmla="*/ 43 w 364"/>
                <a:gd name="T13" fmla="*/ 204 h 412"/>
                <a:gd name="T14" fmla="*/ 16 w 364"/>
                <a:gd name="T15" fmla="*/ 194 h 412"/>
                <a:gd name="T16" fmla="*/ 3 w 364"/>
                <a:gd name="T17" fmla="*/ 181 h 412"/>
                <a:gd name="T18" fmla="*/ 0 w 364"/>
                <a:gd name="T19" fmla="*/ 159 h 412"/>
                <a:gd name="T20" fmla="*/ 4 w 364"/>
                <a:gd name="T21" fmla="*/ 132 h 412"/>
                <a:gd name="T22" fmla="*/ 22 w 364"/>
                <a:gd name="T23" fmla="*/ 115 h 412"/>
                <a:gd name="T24" fmla="*/ 36 w 364"/>
                <a:gd name="T25" fmla="*/ 114 h 412"/>
                <a:gd name="T26" fmla="*/ 59 w 364"/>
                <a:gd name="T27" fmla="*/ 114 h 412"/>
                <a:gd name="T28" fmla="*/ 86 w 364"/>
                <a:gd name="T29" fmla="*/ 114 h 412"/>
                <a:gd name="T30" fmla="*/ 103 w 364"/>
                <a:gd name="T31" fmla="*/ 114 h 412"/>
                <a:gd name="T32" fmla="*/ 142 w 364"/>
                <a:gd name="T33" fmla="*/ 85 h 412"/>
                <a:gd name="T34" fmla="*/ 169 w 364"/>
                <a:gd name="T35" fmla="*/ 57 h 412"/>
                <a:gd name="T36" fmla="*/ 184 w 364"/>
                <a:gd name="T37" fmla="*/ 35 h 412"/>
                <a:gd name="T38" fmla="*/ 189 w 364"/>
                <a:gd name="T39" fmla="*/ 27 h 412"/>
                <a:gd name="T40" fmla="*/ 209 w 364"/>
                <a:gd name="T41" fmla="*/ 19 h 412"/>
                <a:gd name="T42" fmla="*/ 232 w 364"/>
                <a:gd name="T43" fmla="*/ 8 h 412"/>
                <a:gd name="T44" fmla="*/ 254 w 364"/>
                <a:gd name="T45" fmla="*/ 1 h 412"/>
                <a:gd name="T46" fmla="*/ 275 w 364"/>
                <a:gd name="T47" fmla="*/ 2 h 412"/>
                <a:gd name="T48" fmla="*/ 297 w 364"/>
                <a:gd name="T49" fmla="*/ 28 h 412"/>
                <a:gd name="T50" fmla="*/ 299 w 364"/>
                <a:gd name="T51" fmla="*/ 64 h 412"/>
                <a:gd name="T52" fmla="*/ 281 w 364"/>
                <a:gd name="T53" fmla="*/ 90 h 412"/>
                <a:gd name="T54" fmla="*/ 270 w 364"/>
                <a:gd name="T55" fmla="*/ 116 h 412"/>
                <a:gd name="T56" fmla="*/ 293 w 364"/>
                <a:gd name="T57" fmla="*/ 143 h 412"/>
                <a:gd name="T58" fmla="*/ 330 w 364"/>
                <a:gd name="T59" fmla="*/ 166 h 412"/>
                <a:gd name="T60" fmla="*/ 334 w 364"/>
                <a:gd name="T61" fmla="*/ 182 h 412"/>
                <a:gd name="T62" fmla="*/ 332 w 364"/>
                <a:gd name="T63" fmla="*/ 203 h 412"/>
                <a:gd name="T64" fmla="*/ 330 w 364"/>
                <a:gd name="T65" fmla="*/ 223 h 412"/>
                <a:gd name="T66" fmla="*/ 336 w 364"/>
                <a:gd name="T67" fmla="*/ 237 h 412"/>
                <a:gd name="T68" fmla="*/ 360 w 364"/>
                <a:gd name="T69" fmla="*/ 271 h 412"/>
                <a:gd name="T70" fmla="*/ 361 w 364"/>
                <a:gd name="T71" fmla="*/ 305 h 412"/>
                <a:gd name="T72" fmla="*/ 354 w 364"/>
                <a:gd name="T73" fmla="*/ 329 h 412"/>
                <a:gd name="T74" fmla="*/ 348 w 364"/>
                <a:gd name="T75" fmla="*/ 339 h 412"/>
                <a:gd name="T76" fmla="*/ 339 w 364"/>
                <a:gd name="T77" fmla="*/ 361 h 412"/>
                <a:gd name="T78" fmla="*/ 316 w 364"/>
                <a:gd name="T79" fmla="*/ 381 h 412"/>
                <a:gd name="T80" fmla="*/ 288 w 364"/>
                <a:gd name="T81" fmla="*/ 395 h 412"/>
                <a:gd name="T82" fmla="*/ 263 w 364"/>
                <a:gd name="T83" fmla="*/ 397 h 412"/>
                <a:gd name="T84" fmla="*/ 250 w 364"/>
                <a:gd name="T85" fmla="*/ 401 h 412"/>
                <a:gd name="T86" fmla="*/ 221 w 364"/>
                <a:gd name="T87" fmla="*/ 408 h 412"/>
                <a:gd name="T88" fmla="*/ 184 w 364"/>
                <a:gd name="T89" fmla="*/ 411 h 412"/>
                <a:gd name="T90" fmla="*/ 150 w 364"/>
                <a:gd name="T91" fmla="*/ 400 h 412"/>
                <a:gd name="T92" fmla="*/ 113 w 364"/>
                <a:gd name="T93" fmla="*/ 369 h 412"/>
                <a:gd name="T94" fmla="*/ 95 w 364"/>
                <a:gd name="T95" fmla="*/ 343 h 4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4"/>
                <a:gd name="T145" fmla="*/ 0 h 412"/>
                <a:gd name="T146" fmla="*/ 364 w 364"/>
                <a:gd name="T147" fmla="*/ 412 h 4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4" h="412">
                  <a:moveTo>
                    <a:pt x="95" y="343"/>
                  </a:moveTo>
                  <a:lnTo>
                    <a:pt x="95" y="343"/>
                  </a:lnTo>
                  <a:lnTo>
                    <a:pt x="94" y="337"/>
                  </a:lnTo>
                  <a:lnTo>
                    <a:pt x="93" y="331"/>
                  </a:lnTo>
                  <a:lnTo>
                    <a:pt x="93" y="324"/>
                  </a:lnTo>
                  <a:lnTo>
                    <a:pt x="94" y="317"/>
                  </a:lnTo>
                  <a:lnTo>
                    <a:pt x="96" y="310"/>
                  </a:lnTo>
                  <a:lnTo>
                    <a:pt x="98" y="303"/>
                  </a:lnTo>
                  <a:lnTo>
                    <a:pt x="100" y="296"/>
                  </a:lnTo>
                  <a:lnTo>
                    <a:pt x="102" y="288"/>
                  </a:lnTo>
                  <a:lnTo>
                    <a:pt x="105" y="280"/>
                  </a:lnTo>
                  <a:lnTo>
                    <a:pt x="107" y="273"/>
                  </a:lnTo>
                  <a:lnTo>
                    <a:pt x="107" y="266"/>
                  </a:lnTo>
                  <a:lnTo>
                    <a:pt x="108" y="259"/>
                  </a:lnTo>
                  <a:lnTo>
                    <a:pt x="108" y="252"/>
                  </a:lnTo>
                  <a:lnTo>
                    <a:pt x="107" y="247"/>
                  </a:lnTo>
                  <a:lnTo>
                    <a:pt x="106" y="242"/>
                  </a:lnTo>
                  <a:lnTo>
                    <a:pt x="102" y="237"/>
                  </a:lnTo>
                  <a:lnTo>
                    <a:pt x="98" y="233"/>
                  </a:lnTo>
                  <a:lnTo>
                    <a:pt x="92" y="229"/>
                  </a:lnTo>
                  <a:lnTo>
                    <a:pt x="87" y="224"/>
                  </a:lnTo>
                  <a:lnTo>
                    <a:pt x="81" y="222"/>
                  </a:lnTo>
                  <a:lnTo>
                    <a:pt x="75" y="218"/>
                  </a:lnTo>
                  <a:lnTo>
                    <a:pt x="69" y="215"/>
                  </a:lnTo>
                  <a:lnTo>
                    <a:pt x="62" y="212"/>
                  </a:lnTo>
                  <a:lnTo>
                    <a:pt x="56" y="209"/>
                  </a:lnTo>
                  <a:lnTo>
                    <a:pt x="50" y="206"/>
                  </a:lnTo>
                  <a:lnTo>
                    <a:pt x="43" y="204"/>
                  </a:lnTo>
                  <a:lnTo>
                    <a:pt x="36" y="202"/>
                  </a:lnTo>
                  <a:lnTo>
                    <a:pt x="30" y="199"/>
                  </a:lnTo>
                  <a:lnTo>
                    <a:pt x="23" y="196"/>
                  </a:lnTo>
                  <a:lnTo>
                    <a:pt x="16" y="194"/>
                  </a:lnTo>
                  <a:lnTo>
                    <a:pt x="10" y="191"/>
                  </a:lnTo>
                  <a:lnTo>
                    <a:pt x="4" y="187"/>
                  </a:lnTo>
                  <a:lnTo>
                    <a:pt x="3" y="185"/>
                  </a:lnTo>
                  <a:lnTo>
                    <a:pt x="3" y="181"/>
                  </a:lnTo>
                  <a:lnTo>
                    <a:pt x="2" y="177"/>
                  </a:lnTo>
                  <a:lnTo>
                    <a:pt x="1" y="171"/>
                  </a:lnTo>
                  <a:lnTo>
                    <a:pt x="0" y="165"/>
                  </a:lnTo>
                  <a:lnTo>
                    <a:pt x="0" y="159"/>
                  </a:lnTo>
                  <a:lnTo>
                    <a:pt x="0" y="152"/>
                  </a:lnTo>
                  <a:lnTo>
                    <a:pt x="0" y="146"/>
                  </a:lnTo>
                  <a:lnTo>
                    <a:pt x="2" y="139"/>
                  </a:lnTo>
                  <a:lnTo>
                    <a:pt x="4" y="132"/>
                  </a:lnTo>
                  <a:lnTo>
                    <a:pt x="6" y="127"/>
                  </a:lnTo>
                  <a:lnTo>
                    <a:pt x="10" y="122"/>
                  </a:lnTo>
                  <a:lnTo>
                    <a:pt x="15" y="118"/>
                  </a:lnTo>
                  <a:lnTo>
                    <a:pt x="22" y="115"/>
                  </a:lnTo>
                  <a:lnTo>
                    <a:pt x="29" y="114"/>
                  </a:lnTo>
                  <a:lnTo>
                    <a:pt x="30" y="114"/>
                  </a:lnTo>
                  <a:lnTo>
                    <a:pt x="32" y="114"/>
                  </a:lnTo>
                  <a:lnTo>
                    <a:pt x="36" y="114"/>
                  </a:lnTo>
                  <a:lnTo>
                    <a:pt x="41" y="114"/>
                  </a:lnTo>
                  <a:lnTo>
                    <a:pt x="46" y="114"/>
                  </a:lnTo>
                  <a:lnTo>
                    <a:pt x="52" y="114"/>
                  </a:lnTo>
                  <a:lnTo>
                    <a:pt x="59" y="114"/>
                  </a:lnTo>
                  <a:lnTo>
                    <a:pt x="66" y="114"/>
                  </a:lnTo>
                  <a:lnTo>
                    <a:pt x="73" y="114"/>
                  </a:lnTo>
                  <a:lnTo>
                    <a:pt x="79" y="114"/>
                  </a:lnTo>
                  <a:lnTo>
                    <a:pt x="86" y="114"/>
                  </a:lnTo>
                  <a:lnTo>
                    <a:pt x="92" y="114"/>
                  </a:lnTo>
                  <a:lnTo>
                    <a:pt x="97" y="114"/>
                  </a:lnTo>
                  <a:lnTo>
                    <a:pt x="100" y="114"/>
                  </a:lnTo>
                  <a:lnTo>
                    <a:pt x="103" y="114"/>
                  </a:lnTo>
                  <a:lnTo>
                    <a:pt x="115" y="106"/>
                  </a:lnTo>
                  <a:lnTo>
                    <a:pt x="125" y="99"/>
                  </a:lnTo>
                  <a:lnTo>
                    <a:pt x="134" y="92"/>
                  </a:lnTo>
                  <a:lnTo>
                    <a:pt x="142" y="85"/>
                  </a:lnTo>
                  <a:lnTo>
                    <a:pt x="150" y="78"/>
                  </a:lnTo>
                  <a:lnTo>
                    <a:pt x="157" y="70"/>
                  </a:lnTo>
                  <a:lnTo>
                    <a:pt x="163" y="63"/>
                  </a:lnTo>
                  <a:lnTo>
                    <a:pt x="169" y="57"/>
                  </a:lnTo>
                  <a:lnTo>
                    <a:pt x="173" y="50"/>
                  </a:lnTo>
                  <a:lnTo>
                    <a:pt x="178" y="45"/>
                  </a:lnTo>
                  <a:lnTo>
                    <a:pt x="182" y="40"/>
                  </a:lnTo>
                  <a:lnTo>
                    <a:pt x="184" y="35"/>
                  </a:lnTo>
                  <a:lnTo>
                    <a:pt x="186" y="32"/>
                  </a:lnTo>
                  <a:lnTo>
                    <a:pt x="188" y="30"/>
                  </a:lnTo>
                  <a:lnTo>
                    <a:pt x="188" y="27"/>
                  </a:lnTo>
                  <a:lnTo>
                    <a:pt x="189" y="27"/>
                  </a:lnTo>
                  <a:lnTo>
                    <a:pt x="194" y="25"/>
                  </a:lnTo>
                  <a:lnTo>
                    <a:pt x="200" y="23"/>
                  </a:lnTo>
                  <a:lnTo>
                    <a:pt x="204" y="21"/>
                  </a:lnTo>
                  <a:lnTo>
                    <a:pt x="209" y="19"/>
                  </a:lnTo>
                  <a:lnTo>
                    <a:pt x="216" y="16"/>
                  </a:lnTo>
                  <a:lnTo>
                    <a:pt x="220" y="14"/>
                  </a:lnTo>
                  <a:lnTo>
                    <a:pt x="226" y="11"/>
                  </a:lnTo>
                  <a:lnTo>
                    <a:pt x="232" y="8"/>
                  </a:lnTo>
                  <a:lnTo>
                    <a:pt x="237" y="5"/>
                  </a:lnTo>
                  <a:lnTo>
                    <a:pt x="242" y="4"/>
                  </a:lnTo>
                  <a:lnTo>
                    <a:pt x="247" y="2"/>
                  </a:lnTo>
                  <a:lnTo>
                    <a:pt x="254" y="1"/>
                  </a:lnTo>
                  <a:lnTo>
                    <a:pt x="258" y="0"/>
                  </a:lnTo>
                  <a:lnTo>
                    <a:pt x="264" y="0"/>
                  </a:lnTo>
                  <a:lnTo>
                    <a:pt x="269" y="1"/>
                  </a:lnTo>
                  <a:lnTo>
                    <a:pt x="275" y="2"/>
                  </a:lnTo>
                  <a:lnTo>
                    <a:pt x="282" y="6"/>
                  </a:lnTo>
                  <a:lnTo>
                    <a:pt x="288" y="12"/>
                  </a:lnTo>
                  <a:lnTo>
                    <a:pt x="293" y="20"/>
                  </a:lnTo>
                  <a:lnTo>
                    <a:pt x="297" y="28"/>
                  </a:lnTo>
                  <a:lnTo>
                    <a:pt x="300" y="37"/>
                  </a:lnTo>
                  <a:lnTo>
                    <a:pt x="301" y="47"/>
                  </a:lnTo>
                  <a:lnTo>
                    <a:pt x="301" y="56"/>
                  </a:lnTo>
                  <a:lnTo>
                    <a:pt x="299" y="64"/>
                  </a:lnTo>
                  <a:lnTo>
                    <a:pt x="295" y="72"/>
                  </a:lnTo>
                  <a:lnTo>
                    <a:pt x="291" y="79"/>
                  </a:lnTo>
                  <a:lnTo>
                    <a:pt x="285" y="85"/>
                  </a:lnTo>
                  <a:lnTo>
                    <a:pt x="281" y="90"/>
                  </a:lnTo>
                  <a:lnTo>
                    <a:pt x="276" y="95"/>
                  </a:lnTo>
                  <a:lnTo>
                    <a:pt x="273" y="101"/>
                  </a:lnTo>
                  <a:lnTo>
                    <a:pt x="270" y="107"/>
                  </a:lnTo>
                  <a:lnTo>
                    <a:pt x="270" y="116"/>
                  </a:lnTo>
                  <a:lnTo>
                    <a:pt x="273" y="126"/>
                  </a:lnTo>
                  <a:lnTo>
                    <a:pt x="277" y="133"/>
                  </a:lnTo>
                  <a:lnTo>
                    <a:pt x="285" y="139"/>
                  </a:lnTo>
                  <a:lnTo>
                    <a:pt x="293" y="143"/>
                  </a:lnTo>
                  <a:lnTo>
                    <a:pt x="303" y="147"/>
                  </a:lnTo>
                  <a:lnTo>
                    <a:pt x="312" y="152"/>
                  </a:lnTo>
                  <a:lnTo>
                    <a:pt x="322" y="158"/>
                  </a:lnTo>
                  <a:lnTo>
                    <a:pt x="330" y="166"/>
                  </a:lnTo>
                  <a:lnTo>
                    <a:pt x="332" y="169"/>
                  </a:lnTo>
                  <a:lnTo>
                    <a:pt x="333" y="173"/>
                  </a:lnTo>
                  <a:lnTo>
                    <a:pt x="334" y="178"/>
                  </a:lnTo>
                  <a:lnTo>
                    <a:pt x="334" y="182"/>
                  </a:lnTo>
                  <a:lnTo>
                    <a:pt x="334" y="187"/>
                  </a:lnTo>
                  <a:lnTo>
                    <a:pt x="333" y="192"/>
                  </a:lnTo>
                  <a:lnTo>
                    <a:pt x="332" y="197"/>
                  </a:lnTo>
                  <a:lnTo>
                    <a:pt x="332" y="203"/>
                  </a:lnTo>
                  <a:lnTo>
                    <a:pt x="331" y="208"/>
                  </a:lnTo>
                  <a:lnTo>
                    <a:pt x="330" y="213"/>
                  </a:lnTo>
                  <a:lnTo>
                    <a:pt x="330" y="218"/>
                  </a:lnTo>
                  <a:lnTo>
                    <a:pt x="330" y="223"/>
                  </a:lnTo>
                  <a:lnTo>
                    <a:pt x="330" y="227"/>
                  </a:lnTo>
                  <a:lnTo>
                    <a:pt x="332" y="231"/>
                  </a:lnTo>
                  <a:lnTo>
                    <a:pt x="333" y="234"/>
                  </a:lnTo>
                  <a:lnTo>
                    <a:pt x="336" y="237"/>
                  </a:lnTo>
                  <a:lnTo>
                    <a:pt x="345" y="246"/>
                  </a:lnTo>
                  <a:lnTo>
                    <a:pt x="351" y="254"/>
                  </a:lnTo>
                  <a:lnTo>
                    <a:pt x="357" y="263"/>
                  </a:lnTo>
                  <a:lnTo>
                    <a:pt x="360" y="271"/>
                  </a:lnTo>
                  <a:lnTo>
                    <a:pt x="362" y="280"/>
                  </a:lnTo>
                  <a:lnTo>
                    <a:pt x="363" y="288"/>
                  </a:lnTo>
                  <a:lnTo>
                    <a:pt x="363" y="297"/>
                  </a:lnTo>
                  <a:lnTo>
                    <a:pt x="361" y="305"/>
                  </a:lnTo>
                  <a:lnTo>
                    <a:pt x="360" y="312"/>
                  </a:lnTo>
                  <a:lnTo>
                    <a:pt x="358" y="318"/>
                  </a:lnTo>
                  <a:lnTo>
                    <a:pt x="356" y="324"/>
                  </a:lnTo>
                  <a:lnTo>
                    <a:pt x="354" y="329"/>
                  </a:lnTo>
                  <a:lnTo>
                    <a:pt x="351" y="333"/>
                  </a:lnTo>
                  <a:lnTo>
                    <a:pt x="349" y="336"/>
                  </a:lnTo>
                  <a:lnTo>
                    <a:pt x="349" y="338"/>
                  </a:lnTo>
                  <a:lnTo>
                    <a:pt x="348" y="339"/>
                  </a:lnTo>
                  <a:lnTo>
                    <a:pt x="348" y="344"/>
                  </a:lnTo>
                  <a:lnTo>
                    <a:pt x="346" y="350"/>
                  </a:lnTo>
                  <a:lnTo>
                    <a:pt x="342" y="356"/>
                  </a:lnTo>
                  <a:lnTo>
                    <a:pt x="339" y="361"/>
                  </a:lnTo>
                  <a:lnTo>
                    <a:pt x="334" y="367"/>
                  </a:lnTo>
                  <a:lnTo>
                    <a:pt x="329" y="372"/>
                  </a:lnTo>
                  <a:lnTo>
                    <a:pt x="322" y="377"/>
                  </a:lnTo>
                  <a:lnTo>
                    <a:pt x="316" y="381"/>
                  </a:lnTo>
                  <a:lnTo>
                    <a:pt x="310" y="385"/>
                  </a:lnTo>
                  <a:lnTo>
                    <a:pt x="303" y="389"/>
                  </a:lnTo>
                  <a:lnTo>
                    <a:pt x="295" y="392"/>
                  </a:lnTo>
                  <a:lnTo>
                    <a:pt x="288" y="395"/>
                  </a:lnTo>
                  <a:lnTo>
                    <a:pt x="282" y="397"/>
                  </a:lnTo>
                  <a:lnTo>
                    <a:pt x="275" y="397"/>
                  </a:lnTo>
                  <a:lnTo>
                    <a:pt x="268" y="397"/>
                  </a:lnTo>
                  <a:lnTo>
                    <a:pt x="263" y="397"/>
                  </a:lnTo>
                  <a:lnTo>
                    <a:pt x="262" y="397"/>
                  </a:lnTo>
                  <a:lnTo>
                    <a:pt x="259" y="398"/>
                  </a:lnTo>
                  <a:lnTo>
                    <a:pt x="256" y="399"/>
                  </a:lnTo>
                  <a:lnTo>
                    <a:pt x="250" y="401"/>
                  </a:lnTo>
                  <a:lnTo>
                    <a:pt x="244" y="403"/>
                  </a:lnTo>
                  <a:lnTo>
                    <a:pt x="237" y="405"/>
                  </a:lnTo>
                  <a:lnTo>
                    <a:pt x="229" y="406"/>
                  </a:lnTo>
                  <a:lnTo>
                    <a:pt x="221" y="408"/>
                  </a:lnTo>
                  <a:lnTo>
                    <a:pt x="212" y="409"/>
                  </a:lnTo>
                  <a:lnTo>
                    <a:pt x="203" y="411"/>
                  </a:lnTo>
                  <a:lnTo>
                    <a:pt x="193" y="411"/>
                  </a:lnTo>
                  <a:lnTo>
                    <a:pt x="184" y="411"/>
                  </a:lnTo>
                  <a:lnTo>
                    <a:pt x="175" y="409"/>
                  </a:lnTo>
                  <a:lnTo>
                    <a:pt x="166" y="407"/>
                  </a:lnTo>
                  <a:lnTo>
                    <a:pt x="158" y="405"/>
                  </a:lnTo>
                  <a:lnTo>
                    <a:pt x="150" y="400"/>
                  </a:lnTo>
                  <a:lnTo>
                    <a:pt x="138" y="392"/>
                  </a:lnTo>
                  <a:lnTo>
                    <a:pt x="128" y="384"/>
                  </a:lnTo>
                  <a:lnTo>
                    <a:pt x="120" y="377"/>
                  </a:lnTo>
                  <a:lnTo>
                    <a:pt x="113" y="369"/>
                  </a:lnTo>
                  <a:lnTo>
                    <a:pt x="107" y="362"/>
                  </a:lnTo>
                  <a:lnTo>
                    <a:pt x="102" y="355"/>
                  </a:lnTo>
                  <a:lnTo>
                    <a:pt x="98" y="349"/>
                  </a:lnTo>
                  <a:lnTo>
                    <a:pt x="95" y="343"/>
                  </a:lnTo>
                </a:path>
              </a:pathLst>
            </a:custGeom>
            <a:noFill/>
            <a:ln w="12700" cap="rnd">
              <a:solidFill>
                <a:srgbClr val="FFFFFF"/>
              </a:solidFill>
              <a:round/>
              <a:headEnd/>
              <a:tailEnd/>
            </a:ln>
          </p:spPr>
          <p:txBody>
            <a:bodyPr/>
            <a:lstStyle/>
            <a:p>
              <a:endParaRPr lang="en-US"/>
            </a:p>
          </p:txBody>
        </p:sp>
        <p:sp>
          <p:nvSpPr>
            <p:cNvPr id="19520" name="Freeform 70"/>
            <p:cNvSpPr>
              <a:spLocks/>
            </p:cNvSpPr>
            <p:nvPr/>
          </p:nvSpPr>
          <p:spPr bwMode="auto">
            <a:xfrm>
              <a:off x="4109" y="1975"/>
              <a:ext cx="111" cy="156"/>
            </a:xfrm>
            <a:custGeom>
              <a:avLst/>
              <a:gdLst>
                <a:gd name="T0" fmla="*/ 34 w 111"/>
                <a:gd name="T1" fmla="*/ 146 h 156"/>
                <a:gd name="T2" fmla="*/ 34 w 111"/>
                <a:gd name="T3" fmla="*/ 141 h 156"/>
                <a:gd name="T4" fmla="*/ 34 w 111"/>
                <a:gd name="T5" fmla="*/ 137 h 156"/>
                <a:gd name="T6" fmla="*/ 34 w 111"/>
                <a:gd name="T7" fmla="*/ 132 h 156"/>
                <a:gd name="T8" fmla="*/ 34 w 111"/>
                <a:gd name="T9" fmla="*/ 127 h 156"/>
                <a:gd name="T10" fmla="*/ 34 w 111"/>
                <a:gd name="T11" fmla="*/ 121 h 156"/>
                <a:gd name="T12" fmla="*/ 35 w 111"/>
                <a:gd name="T13" fmla="*/ 114 h 156"/>
                <a:gd name="T14" fmla="*/ 28 w 111"/>
                <a:gd name="T15" fmla="*/ 105 h 156"/>
                <a:gd name="T16" fmla="*/ 22 w 111"/>
                <a:gd name="T17" fmla="*/ 96 h 156"/>
                <a:gd name="T18" fmla="*/ 14 w 111"/>
                <a:gd name="T19" fmla="*/ 87 h 156"/>
                <a:gd name="T20" fmla="*/ 8 w 111"/>
                <a:gd name="T21" fmla="*/ 78 h 156"/>
                <a:gd name="T22" fmla="*/ 4 w 111"/>
                <a:gd name="T23" fmla="*/ 69 h 156"/>
                <a:gd name="T24" fmla="*/ 1 w 111"/>
                <a:gd name="T25" fmla="*/ 60 h 156"/>
                <a:gd name="T26" fmla="*/ 1 w 111"/>
                <a:gd name="T27" fmla="*/ 51 h 156"/>
                <a:gd name="T28" fmla="*/ 2 w 111"/>
                <a:gd name="T29" fmla="*/ 41 h 156"/>
                <a:gd name="T30" fmla="*/ 6 w 111"/>
                <a:gd name="T31" fmla="*/ 32 h 156"/>
                <a:gd name="T32" fmla="*/ 12 w 111"/>
                <a:gd name="T33" fmla="*/ 23 h 156"/>
                <a:gd name="T34" fmla="*/ 20 w 111"/>
                <a:gd name="T35" fmla="*/ 14 h 156"/>
                <a:gd name="T36" fmla="*/ 28 w 111"/>
                <a:gd name="T37" fmla="*/ 8 h 156"/>
                <a:gd name="T38" fmla="*/ 38 w 111"/>
                <a:gd name="T39" fmla="*/ 3 h 156"/>
                <a:gd name="T40" fmla="*/ 49 w 111"/>
                <a:gd name="T41" fmla="*/ 1 h 156"/>
                <a:gd name="T42" fmla="*/ 60 w 111"/>
                <a:gd name="T43" fmla="*/ 1 h 156"/>
                <a:gd name="T44" fmla="*/ 71 w 111"/>
                <a:gd name="T45" fmla="*/ 3 h 156"/>
                <a:gd name="T46" fmla="*/ 81 w 111"/>
                <a:gd name="T47" fmla="*/ 7 h 156"/>
                <a:gd name="T48" fmla="*/ 90 w 111"/>
                <a:gd name="T49" fmla="*/ 14 h 156"/>
                <a:gd name="T50" fmla="*/ 97 w 111"/>
                <a:gd name="T51" fmla="*/ 21 h 156"/>
                <a:gd name="T52" fmla="*/ 103 w 111"/>
                <a:gd name="T53" fmla="*/ 30 h 156"/>
                <a:gd name="T54" fmla="*/ 107 w 111"/>
                <a:gd name="T55" fmla="*/ 39 h 156"/>
                <a:gd name="T56" fmla="*/ 109 w 111"/>
                <a:gd name="T57" fmla="*/ 49 h 156"/>
                <a:gd name="T58" fmla="*/ 110 w 111"/>
                <a:gd name="T59" fmla="*/ 58 h 156"/>
                <a:gd name="T60" fmla="*/ 107 w 111"/>
                <a:gd name="T61" fmla="*/ 67 h 156"/>
                <a:gd name="T62" fmla="*/ 103 w 111"/>
                <a:gd name="T63" fmla="*/ 77 h 156"/>
                <a:gd name="T64" fmla="*/ 96 w 111"/>
                <a:gd name="T65" fmla="*/ 86 h 156"/>
                <a:gd name="T66" fmla="*/ 88 w 111"/>
                <a:gd name="T67" fmla="*/ 95 h 156"/>
                <a:gd name="T68" fmla="*/ 82 w 111"/>
                <a:gd name="T69" fmla="*/ 103 h 156"/>
                <a:gd name="T70" fmla="*/ 75 w 111"/>
                <a:gd name="T71" fmla="*/ 112 h 156"/>
                <a:gd name="T72" fmla="*/ 73 w 111"/>
                <a:gd name="T73" fmla="*/ 120 h 156"/>
                <a:gd name="T74" fmla="*/ 75 w 111"/>
                <a:gd name="T75" fmla="*/ 125 h 156"/>
                <a:gd name="T76" fmla="*/ 73 w 111"/>
                <a:gd name="T77" fmla="*/ 130 h 156"/>
                <a:gd name="T78" fmla="*/ 75 w 111"/>
                <a:gd name="T79" fmla="*/ 136 h 156"/>
                <a:gd name="T80" fmla="*/ 73 w 111"/>
                <a:gd name="T81" fmla="*/ 140 h 156"/>
                <a:gd name="T82" fmla="*/ 75 w 111"/>
                <a:gd name="T83" fmla="*/ 145 h 156"/>
                <a:gd name="T84" fmla="*/ 71 w 111"/>
                <a:gd name="T85" fmla="*/ 150 h 156"/>
                <a:gd name="T86" fmla="*/ 65 w 111"/>
                <a:gd name="T87" fmla="*/ 153 h 156"/>
                <a:gd name="T88" fmla="*/ 60 w 111"/>
                <a:gd name="T89" fmla="*/ 154 h 156"/>
                <a:gd name="T90" fmla="*/ 52 w 111"/>
                <a:gd name="T91" fmla="*/ 155 h 156"/>
                <a:gd name="T92" fmla="*/ 46 w 111"/>
                <a:gd name="T93" fmla="*/ 154 h 156"/>
                <a:gd name="T94" fmla="*/ 40 w 111"/>
                <a:gd name="T95" fmla="*/ 152 h 1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56"/>
                <a:gd name="T146" fmla="*/ 111 w 111"/>
                <a:gd name="T147" fmla="*/ 156 h 1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56">
                  <a:moveTo>
                    <a:pt x="37" y="148"/>
                  </a:moveTo>
                  <a:lnTo>
                    <a:pt x="37" y="148"/>
                  </a:lnTo>
                  <a:lnTo>
                    <a:pt x="35" y="147"/>
                  </a:lnTo>
                  <a:lnTo>
                    <a:pt x="34" y="146"/>
                  </a:lnTo>
                  <a:lnTo>
                    <a:pt x="33" y="145"/>
                  </a:lnTo>
                  <a:lnTo>
                    <a:pt x="32" y="144"/>
                  </a:lnTo>
                  <a:lnTo>
                    <a:pt x="33" y="142"/>
                  </a:lnTo>
                  <a:lnTo>
                    <a:pt x="34" y="141"/>
                  </a:lnTo>
                  <a:lnTo>
                    <a:pt x="35" y="141"/>
                  </a:lnTo>
                  <a:lnTo>
                    <a:pt x="37" y="140"/>
                  </a:lnTo>
                  <a:lnTo>
                    <a:pt x="35" y="138"/>
                  </a:lnTo>
                  <a:lnTo>
                    <a:pt x="34" y="137"/>
                  </a:lnTo>
                  <a:lnTo>
                    <a:pt x="33" y="136"/>
                  </a:lnTo>
                  <a:lnTo>
                    <a:pt x="32" y="134"/>
                  </a:lnTo>
                  <a:lnTo>
                    <a:pt x="33" y="132"/>
                  </a:lnTo>
                  <a:lnTo>
                    <a:pt x="34" y="132"/>
                  </a:lnTo>
                  <a:lnTo>
                    <a:pt x="35" y="130"/>
                  </a:lnTo>
                  <a:lnTo>
                    <a:pt x="37" y="129"/>
                  </a:lnTo>
                  <a:lnTo>
                    <a:pt x="35" y="128"/>
                  </a:lnTo>
                  <a:lnTo>
                    <a:pt x="34" y="127"/>
                  </a:lnTo>
                  <a:lnTo>
                    <a:pt x="33" y="125"/>
                  </a:lnTo>
                  <a:lnTo>
                    <a:pt x="32" y="123"/>
                  </a:lnTo>
                  <a:lnTo>
                    <a:pt x="33" y="123"/>
                  </a:lnTo>
                  <a:lnTo>
                    <a:pt x="34" y="121"/>
                  </a:lnTo>
                  <a:lnTo>
                    <a:pt x="35" y="120"/>
                  </a:lnTo>
                  <a:lnTo>
                    <a:pt x="37" y="119"/>
                  </a:lnTo>
                  <a:lnTo>
                    <a:pt x="37" y="117"/>
                  </a:lnTo>
                  <a:lnTo>
                    <a:pt x="35" y="114"/>
                  </a:lnTo>
                  <a:lnTo>
                    <a:pt x="33" y="112"/>
                  </a:lnTo>
                  <a:lnTo>
                    <a:pt x="32" y="108"/>
                  </a:lnTo>
                  <a:lnTo>
                    <a:pt x="30" y="106"/>
                  </a:lnTo>
                  <a:lnTo>
                    <a:pt x="28" y="105"/>
                  </a:lnTo>
                  <a:lnTo>
                    <a:pt x="26" y="103"/>
                  </a:lnTo>
                  <a:lnTo>
                    <a:pt x="25" y="101"/>
                  </a:lnTo>
                  <a:lnTo>
                    <a:pt x="23" y="98"/>
                  </a:lnTo>
                  <a:lnTo>
                    <a:pt x="22" y="96"/>
                  </a:lnTo>
                  <a:lnTo>
                    <a:pt x="20" y="95"/>
                  </a:lnTo>
                  <a:lnTo>
                    <a:pt x="18" y="92"/>
                  </a:lnTo>
                  <a:lnTo>
                    <a:pt x="16" y="89"/>
                  </a:lnTo>
                  <a:lnTo>
                    <a:pt x="14" y="87"/>
                  </a:lnTo>
                  <a:lnTo>
                    <a:pt x="13" y="85"/>
                  </a:lnTo>
                  <a:lnTo>
                    <a:pt x="11" y="83"/>
                  </a:lnTo>
                  <a:lnTo>
                    <a:pt x="10" y="80"/>
                  </a:lnTo>
                  <a:lnTo>
                    <a:pt x="8" y="78"/>
                  </a:lnTo>
                  <a:lnTo>
                    <a:pt x="7" y="76"/>
                  </a:lnTo>
                  <a:lnTo>
                    <a:pt x="5" y="74"/>
                  </a:lnTo>
                  <a:lnTo>
                    <a:pt x="5" y="71"/>
                  </a:lnTo>
                  <a:lnTo>
                    <a:pt x="4" y="69"/>
                  </a:lnTo>
                  <a:lnTo>
                    <a:pt x="3" y="67"/>
                  </a:lnTo>
                  <a:lnTo>
                    <a:pt x="2" y="64"/>
                  </a:lnTo>
                  <a:lnTo>
                    <a:pt x="1" y="62"/>
                  </a:lnTo>
                  <a:lnTo>
                    <a:pt x="1" y="60"/>
                  </a:lnTo>
                  <a:lnTo>
                    <a:pt x="1" y="58"/>
                  </a:lnTo>
                  <a:lnTo>
                    <a:pt x="0" y="56"/>
                  </a:lnTo>
                  <a:lnTo>
                    <a:pt x="0" y="53"/>
                  </a:lnTo>
                  <a:lnTo>
                    <a:pt x="1" y="51"/>
                  </a:lnTo>
                  <a:lnTo>
                    <a:pt x="1" y="49"/>
                  </a:lnTo>
                  <a:lnTo>
                    <a:pt x="1" y="46"/>
                  </a:lnTo>
                  <a:lnTo>
                    <a:pt x="2" y="43"/>
                  </a:lnTo>
                  <a:lnTo>
                    <a:pt x="2" y="41"/>
                  </a:lnTo>
                  <a:lnTo>
                    <a:pt x="4" y="39"/>
                  </a:lnTo>
                  <a:lnTo>
                    <a:pt x="5" y="36"/>
                  </a:lnTo>
                  <a:lnTo>
                    <a:pt x="5" y="33"/>
                  </a:lnTo>
                  <a:lnTo>
                    <a:pt x="6" y="32"/>
                  </a:lnTo>
                  <a:lnTo>
                    <a:pt x="7" y="29"/>
                  </a:lnTo>
                  <a:lnTo>
                    <a:pt x="9" y="27"/>
                  </a:lnTo>
                  <a:lnTo>
                    <a:pt x="11" y="24"/>
                  </a:lnTo>
                  <a:lnTo>
                    <a:pt x="12" y="23"/>
                  </a:lnTo>
                  <a:lnTo>
                    <a:pt x="14" y="20"/>
                  </a:lnTo>
                  <a:lnTo>
                    <a:pt x="15" y="18"/>
                  </a:lnTo>
                  <a:lnTo>
                    <a:pt x="17" y="16"/>
                  </a:lnTo>
                  <a:lnTo>
                    <a:pt x="20" y="14"/>
                  </a:lnTo>
                  <a:lnTo>
                    <a:pt x="22" y="13"/>
                  </a:lnTo>
                  <a:lnTo>
                    <a:pt x="23" y="11"/>
                  </a:lnTo>
                  <a:lnTo>
                    <a:pt x="26" y="9"/>
                  </a:lnTo>
                  <a:lnTo>
                    <a:pt x="28" y="8"/>
                  </a:lnTo>
                  <a:lnTo>
                    <a:pt x="31" y="6"/>
                  </a:lnTo>
                  <a:lnTo>
                    <a:pt x="32" y="5"/>
                  </a:lnTo>
                  <a:lnTo>
                    <a:pt x="35" y="4"/>
                  </a:lnTo>
                  <a:lnTo>
                    <a:pt x="38" y="3"/>
                  </a:lnTo>
                  <a:lnTo>
                    <a:pt x="41" y="2"/>
                  </a:lnTo>
                  <a:lnTo>
                    <a:pt x="43" y="2"/>
                  </a:lnTo>
                  <a:lnTo>
                    <a:pt x="46" y="1"/>
                  </a:lnTo>
                  <a:lnTo>
                    <a:pt x="49" y="1"/>
                  </a:lnTo>
                  <a:lnTo>
                    <a:pt x="51" y="0"/>
                  </a:lnTo>
                  <a:lnTo>
                    <a:pt x="54" y="0"/>
                  </a:lnTo>
                  <a:lnTo>
                    <a:pt x="58" y="0"/>
                  </a:lnTo>
                  <a:lnTo>
                    <a:pt x="60" y="1"/>
                  </a:lnTo>
                  <a:lnTo>
                    <a:pt x="63" y="1"/>
                  </a:lnTo>
                  <a:lnTo>
                    <a:pt x="66" y="2"/>
                  </a:lnTo>
                  <a:lnTo>
                    <a:pt x="69" y="2"/>
                  </a:lnTo>
                  <a:lnTo>
                    <a:pt x="71" y="3"/>
                  </a:lnTo>
                  <a:lnTo>
                    <a:pt x="74" y="4"/>
                  </a:lnTo>
                  <a:lnTo>
                    <a:pt x="77" y="5"/>
                  </a:lnTo>
                  <a:lnTo>
                    <a:pt x="79" y="5"/>
                  </a:lnTo>
                  <a:lnTo>
                    <a:pt x="81" y="7"/>
                  </a:lnTo>
                  <a:lnTo>
                    <a:pt x="84" y="8"/>
                  </a:lnTo>
                  <a:lnTo>
                    <a:pt x="86" y="10"/>
                  </a:lnTo>
                  <a:lnTo>
                    <a:pt x="88" y="12"/>
                  </a:lnTo>
                  <a:lnTo>
                    <a:pt x="90" y="14"/>
                  </a:lnTo>
                  <a:lnTo>
                    <a:pt x="92" y="15"/>
                  </a:lnTo>
                  <a:lnTo>
                    <a:pt x="94" y="17"/>
                  </a:lnTo>
                  <a:lnTo>
                    <a:pt x="96" y="19"/>
                  </a:lnTo>
                  <a:lnTo>
                    <a:pt x="97" y="21"/>
                  </a:lnTo>
                  <a:lnTo>
                    <a:pt x="99" y="23"/>
                  </a:lnTo>
                  <a:lnTo>
                    <a:pt x="101" y="25"/>
                  </a:lnTo>
                  <a:lnTo>
                    <a:pt x="102" y="27"/>
                  </a:lnTo>
                  <a:lnTo>
                    <a:pt x="103" y="30"/>
                  </a:lnTo>
                  <a:lnTo>
                    <a:pt x="105" y="32"/>
                  </a:lnTo>
                  <a:lnTo>
                    <a:pt x="105" y="34"/>
                  </a:lnTo>
                  <a:lnTo>
                    <a:pt x="106" y="36"/>
                  </a:lnTo>
                  <a:lnTo>
                    <a:pt x="107" y="39"/>
                  </a:lnTo>
                  <a:lnTo>
                    <a:pt x="108" y="41"/>
                  </a:lnTo>
                  <a:lnTo>
                    <a:pt x="108" y="44"/>
                  </a:lnTo>
                  <a:lnTo>
                    <a:pt x="109" y="46"/>
                  </a:lnTo>
                  <a:lnTo>
                    <a:pt x="109" y="49"/>
                  </a:lnTo>
                  <a:lnTo>
                    <a:pt x="110" y="51"/>
                  </a:lnTo>
                  <a:lnTo>
                    <a:pt x="110" y="53"/>
                  </a:lnTo>
                  <a:lnTo>
                    <a:pt x="110" y="56"/>
                  </a:lnTo>
                  <a:lnTo>
                    <a:pt x="110" y="58"/>
                  </a:lnTo>
                  <a:lnTo>
                    <a:pt x="109" y="60"/>
                  </a:lnTo>
                  <a:lnTo>
                    <a:pt x="108" y="62"/>
                  </a:lnTo>
                  <a:lnTo>
                    <a:pt x="107" y="65"/>
                  </a:lnTo>
                  <a:lnTo>
                    <a:pt x="107" y="67"/>
                  </a:lnTo>
                  <a:lnTo>
                    <a:pt x="106" y="69"/>
                  </a:lnTo>
                  <a:lnTo>
                    <a:pt x="105" y="71"/>
                  </a:lnTo>
                  <a:lnTo>
                    <a:pt x="104" y="74"/>
                  </a:lnTo>
                  <a:lnTo>
                    <a:pt x="103" y="77"/>
                  </a:lnTo>
                  <a:lnTo>
                    <a:pt x="101" y="78"/>
                  </a:lnTo>
                  <a:lnTo>
                    <a:pt x="99" y="81"/>
                  </a:lnTo>
                  <a:lnTo>
                    <a:pt x="98" y="83"/>
                  </a:lnTo>
                  <a:lnTo>
                    <a:pt x="96" y="86"/>
                  </a:lnTo>
                  <a:lnTo>
                    <a:pt x="95" y="88"/>
                  </a:lnTo>
                  <a:lnTo>
                    <a:pt x="93" y="90"/>
                  </a:lnTo>
                  <a:lnTo>
                    <a:pt x="91" y="92"/>
                  </a:lnTo>
                  <a:lnTo>
                    <a:pt x="88" y="95"/>
                  </a:lnTo>
                  <a:lnTo>
                    <a:pt x="87" y="97"/>
                  </a:lnTo>
                  <a:lnTo>
                    <a:pt x="86" y="99"/>
                  </a:lnTo>
                  <a:lnTo>
                    <a:pt x="84" y="101"/>
                  </a:lnTo>
                  <a:lnTo>
                    <a:pt x="82" y="103"/>
                  </a:lnTo>
                  <a:lnTo>
                    <a:pt x="80" y="105"/>
                  </a:lnTo>
                  <a:lnTo>
                    <a:pt x="79" y="107"/>
                  </a:lnTo>
                  <a:lnTo>
                    <a:pt x="78" y="108"/>
                  </a:lnTo>
                  <a:lnTo>
                    <a:pt x="75" y="112"/>
                  </a:lnTo>
                  <a:lnTo>
                    <a:pt x="73" y="114"/>
                  </a:lnTo>
                  <a:lnTo>
                    <a:pt x="72" y="117"/>
                  </a:lnTo>
                  <a:lnTo>
                    <a:pt x="71" y="118"/>
                  </a:lnTo>
                  <a:lnTo>
                    <a:pt x="73" y="120"/>
                  </a:lnTo>
                  <a:lnTo>
                    <a:pt x="74" y="121"/>
                  </a:lnTo>
                  <a:lnTo>
                    <a:pt x="75" y="123"/>
                  </a:lnTo>
                  <a:lnTo>
                    <a:pt x="75" y="125"/>
                  </a:lnTo>
                  <a:lnTo>
                    <a:pt x="74" y="127"/>
                  </a:lnTo>
                  <a:lnTo>
                    <a:pt x="73" y="128"/>
                  </a:lnTo>
                  <a:lnTo>
                    <a:pt x="71" y="129"/>
                  </a:lnTo>
                  <a:lnTo>
                    <a:pt x="73" y="130"/>
                  </a:lnTo>
                  <a:lnTo>
                    <a:pt x="74" y="132"/>
                  </a:lnTo>
                  <a:lnTo>
                    <a:pt x="75" y="133"/>
                  </a:lnTo>
                  <a:lnTo>
                    <a:pt x="75" y="134"/>
                  </a:lnTo>
                  <a:lnTo>
                    <a:pt x="75" y="136"/>
                  </a:lnTo>
                  <a:lnTo>
                    <a:pt x="74" y="137"/>
                  </a:lnTo>
                  <a:lnTo>
                    <a:pt x="73" y="138"/>
                  </a:lnTo>
                  <a:lnTo>
                    <a:pt x="71" y="140"/>
                  </a:lnTo>
                  <a:lnTo>
                    <a:pt x="73" y="140"/>
                  </a:lnTo>
                  <a:lnTo>
                    <a:pt x="74" y="141"/>
                  </a:lnTo>
                  <a:lnTo>
                    <a:pt x="75" y="142"/>
                  </a:lnTo>
                  <a:lnTo>
                    <a:pt x="75" y="143"/>
                  </a:lnTo>
                  <a:lnTo>
                    <a:pt x="75" y="145"/>
                  </a:lnTo>
                  <a:lnTo>
                    <a:pt x="74" y="146"/>
                  </a:lnTo>
                  <a:lnTo>
                    <a:pt x="73" y="147"/>
                  </a:lnTo>
                  <a:lnTo>
                    <a:pt x="71" y="148"/>
                  </a:lnTo>
                  <a:lnTo>
                    <a:pt x="71" y="150"/>
                  </a:lnTo>
                  <a:lnTo>
                    <a:pt x="70" y="150"/>
                  </a:lnTo>
                  <a:lnTo>
                    <a:pt x="69" y="152"/>
                  </a:lnTo>
                  <a:lnTo>
                    <a:pt x="67" y="152"/>
                  </a:lnTo>
                  <a:lnTo>
                    <a:pt x="65" y="153"/>
                  </a:lnTo>
                  <a:lnTo>
                    <a:pt x="64" y="153"/>
                  </a:lnTo>
                  <a:lnTo>
                    <a:pt x="62" y="154"/>
                  </a:lnTo>
                  <a:lnTo>
                    <a:pt x="60" y="154"/>
                  </a:lnTo>
                  <a:lnTo>
                    <a:pt x="58" y="155"/>
                  </a:lnTo>
                  <a:lnTo>
                    <a:pt x="56" y="155"/>
                  </a:lnTo>
                  <a:lnTo>
                    <a:pt x="54" y="155"/>
                  </a:lnTo>
                  <a:lnTo>
                    <a:pt x="52" y="155"/>
                  </a:lnTo>
                  <a:lnTo>
                    <a:pt x="50" y="155"/>
                  </a:lnTo>
                  <a:lnTo>
                    <a:pt x="49" y="154"/>
                  </a:lnTo>
                  <a:lnTo>
                    <a:pt x="48" y="154"/>
                  </a:lnTo>
                  <a:lnTo>
                    <a:pt x="46" y="154"/>
                  </a:lnTo>
                  <a:lnTo>
                    <a:pt x="45" y="153"/>
                  </a:lnTo>
                  <a:lnTo>
                    <a:pt x="43" y="153"/>
                  </a:lnTo>
                  <a:lnTo>
                    <a:pt x="41" y="152"/>
                  </a:lnTo>
                  <a:lnTo>
                    <a:pt x="40" y="152"/>
                  </a:lnTo>
                  <a:lnTo>
                    <a:pt x="39" y="150"/>
                  </a:lnTo>
                  <a:lnTo>
                    <a:pt x="38" y="150"/>
                  </a:lnTo>
                  <a:lnTo>
                    <a:pt x="37" y="148"/>
                  </a:lnTo>
                </a:path>
              </a:pathLst>
            </a:custGeom>
            <a:noFill/>
            <a:ln w="12700" cap="rnd">
              <a:solidFill>
                <a:srgbClr val="000000"/>
              </a:solidFill>
              <a:round/>
              <a:headEnd/>
              <a:tailEnd/>
            </a:ln>
          </p:spPr>
          <p:txBody>
            <a:bodyPr/>
            <a:lstStyle/>
            <a:p>
              <a:endParaRPr lang="en-US"/>
            </a:p>
          </p:txBody>
        </p:sp>
        <p:sp>
          <p:nvSpPr>
            <p:cNvPr id="19521" name="Freeform 71"/>
            <p:cNvSpPr>
              <a:spLocks/>
            </p:cNvSpPr>
            <p:nvPr/>
          </p:nvSpPr>
          <p:spPr bwMode="auto">
            <a:xfrm>
              <a:off x="4127" y="1994"/>
              <a:ext cx="20" cy="23"/>
            </a:xfrm>
            <a:custGeom>
              <a:avLst/>
              <a:gdLst>
                <a:gd name="T0" fmla="*/ 14 w 20"/>
                <a:gd name="T1" fmla="*/ 22 h 23"/>
                <a:gd name="T2" fmla="*/ 14 w 20"/>
                <a:gd name="T3" fmla="*/ 22 h 23"/>
                <a:gd name="T4" fmla="*/ 14 w 20"/>
                <a:gd name="T5" fmla="*/ 19 h 23"/>
                <a:gd name="T6" fmla="*/ 14 w 20"/>
                <a:gd name="T7" fmla="*/ 17 h 23"/>
                <a:gd name="T8" fmla="*/ 14 w 20"/>
                <a:gd name="T9" fmla="*/ 14 h 23"/>
                <a:gd name="T10" fmla="*/ 14 w 20"/>
                <a:gd name="T11" fmla="*/ 12 h 23"/>
                <a:gd name="T12" fmla="*/ 15 w 20"/>
                <a:gd name="T13" fmla="*/ 10 h 23"/>
                <a:gd name="T14" fmla="*/ 16 w 20"/>
                <a:gd name="T15" fmla="*/ 7 h 23"/>
                <a:gd name="T16" fmla="*/ 17 w 20"/>
                <a:gd name="T17" fmla="*/ 6 h 23"/>
                <a:gd name="T18" fmla="*/ 19 w 20"/>
                <a:gd name="T19" fmla="*/ 4 h 23"/>
                <a:gd name="T20" fmla="*/ 18 w 20"/>
                <a:gd name="T21" fmla="*/ 3 h 23"/>
                <a:gd name="T22" fmla="*/ 17 w 20"/>
                <a:gd name="T23" fmla="*/ 3 h 23"/>
                <a:gd name="T24" fmla="*/ 17 w 20"/>
                <a:gd name="T25" fmla="*/ 2 h 23"/>
                <a:gd name="T26" fmla="*/ 16 w 20"/>
                <a:gd name="T27" fmla="*/ 2 h 23"/>
                <a:gd name="T28" fmla="*/ 14 w 20"/>
                <a:gd name="T29" fmla="*/ 1 h 23"/>
                <a:gd name="T30" fmla="*/ 14 w 20"/>
                <a:gd name="T31" fmla="*/ 0 h 23"/>
                <a:gd name="T32" fmla="*/ 12 w 20"/>
                <a:gd name="T33" fmla="*/ 1 h 23"/>
                <a:gd name="T34" fmla="*/ 9 w 20"/>
                <a:gd name="T35" fmla="*/ 2 h 23"/>
                <a:gd name="T36" fmla="*/ 7 w 20"/>
                <a:gd name="T37" fmla="*/ 4 h 23"/>
                <a:gd name="T38" fmla="*/ 5 w 20"/>
                <a:gd name="T39" fmla="*/ 6 h 23"/>
                <a:gd name="T40" fmla="*/ 3 w 20"/>
                <a:gd name="T41" fmla="*/ 9 h 23"/>
                <a:gd name="T42" fmla="*/ 2 w 20"/>
                <a:gd name="T43" fmla="*/ 12 h 23"/>
                <a:gd name="T44" fmla="*/ 0 w 20"/>
                <a:gd name="T45" fmla="*/ 14 h 23"/>
                <a:gd name="T46" fmla="*/ 0 w 20"/>
                <a:gd name="T47" fmla="*/ 16 h 23"/>
                <a:gd name="T48" fmla="*/ 2 w 20"/>
                <a:gd name="T49" fmla="*/ 17 h 23"/>
                <a:gd name="T50" fmla="*/ 3 w 20"/>
                <a:gd name="T51" fmla="*/ 18 h 23"/>
                <a:gd name="T52" fmla="*/ 5 w 20"/>
                <a:gd name="T53" fmla="*/ 19 h 23"/>
                <a:gd name="T54" fmla="*/ 6 w 20"/>
                <a:gd name="T55" fmla="*/ 20 h 23"/>
                <a:gd name="T56" fmla="*/ 8 w 20"/>
                <a:gd name="T57" fmla="*/ 20 h 23"/>
                <a:gd name="T58" fmla="*/ 10 w 20"/>
                <a:gd name="T59" fmla="*/ 21 h 23"/>
                <a:gd name="T60" fmla="*/ 12 w 20"/>
                <a:gd name="T61" fmla="*/ 22 h 23"/>
                <a:gd name="T62" fmla="*/ 14 w 20"/>
                <a:gd name="T63" fmla="*/ 22 h 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
                <a:gd name="T97" fmla="*/ 0 h 23"/>
                <a:gd name="T98" fmla="*/ 20 w 20"/>
                <a:gd name="T99" fmla="*/ 23 h 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 h="23">
                  <a:moveTo>
                    <a:pt x="14" y="22"/>
                  </a:moveTo>
                  <a:lnTo>
                    <a:pt x="14" y="22"/>
                  </a:lnTo>
                  <a:lnTo>
                    <a:pt x="14" y="19"/>
                  </a:lnTo>
                  <a:lnTo>
                    <a:pt x="14" y="17"/>
                  </a:lnTo>
                  <a:lnTo>
                    <a:pt x="14" y="14"/>
                  </a:lnTo>
                  <a:lnTo>
                    <a:pt x="14" y="12"/>
                  </a:lnTo>
                  <a:lnTo>
                    <a:pt x="15" y="10"/>
                  </a:lnTo>
                  <a:lnTo>
                    <a:pt x="16" y="7"/>
                  </a:lnTo>
                  <a:lnTo>
                    <a:pt x="17" y="6"/>
                  </a:lnTo>
                  <a:lnTo>
                    <a:pt x="19" y="4"/>
                  </a:lnTo>
                  <a:lnTo>
                    <a:pt x="18" y="3"/>
                  </a:lnTo>
                  <a:lnTo>
                    <a:pt x="17" y="3"/>
                  </a:lnTo>
                  <a:lnTo>
                    <a:pt x="17" y="2"/>
                  </a:lnTo>
                  <a:lnTo>
                    <a:pt x="16" y="2"/>
                  </a:lnTo>
                  <a:lnTo>
                    <a:pt x="14" y="1"/>
                  </a:lnTo>
                  <a:lnTo>
                    <a:pt x="14" y="0"/>
                  </a:lnTo>
                  <a:lnTo>
                    <a:pt x="12" y="1"/>
                  </a:lnTo>
                  <a:lnTo>
                    <a:pt x="9" y="2"/>
                  </a:lnTo>
                  <a:lnTo>
                    <a:pt x="7" y="4"/>
                  </a:lnTo>
                  <a:lnTo>
                    <a:pt x="5" y="6"/>
                  </a:lnTo>
                  <a:lnTo>
                    <a:pt x="3" y="9"/>
                  </a:lnTo>
                  <a:lnTo>
                    <a:pt x="2" y="12"/>
                  </a:lnTo>
                  <a:lnTo>
                    <a:pt x="0" y="14"/>
                  </a:lnTo>
                  <a:lnTo>
                    <a:pt x="0" y="16"/>
                  </a:lnTo>
                  <a:lnTo>
                    <a:pt x="2" y="17"/>
                  </a:lnTo>
                  <a:lnTo>
                    <a:pt x="3" y="18"/>
                  </a:lnTo>
                  <a:lnTo>
                    <a:pt x="5" y="19"/>
                  </a:lnTo>
                  <a:lnTo>
                    <a:pt x="6" y="20"/>
                  </a:lnTo>
                  <a:lnTo>
                    <a:pt x="8" y="20"/>
                  </a:lnTo>
                  <a:lnTo>
                    <a:pt x="10" y="21"/>
                  </a:lnTo>
                  <a:lnTo>
                    <a:pt x="12" y="22"/>
                  </a:lnTo>
                  <a:lnTo>
                    <a:pt x="14" y="22"/>
                  </a:lnTo>
                </a:path>
              </a:pathLst>
            </a:custGeom>
            <a:noFill/>
            <a:ln w="12700" cap="rnd">
              <a:solidFill>
                <a:srgbClr val="000000"/>
              </a:solidFill>
              <a:round/>
              <a:headEnd/>
              <a:tailEnd/>
            </a:ln>
          </p:spPr>
          <p:txBody>
            <a:bodyPr/>
            <a:lstStyle/>
            <a:p>
              <a:endParaRPr lang="en-US"/>
            </a:p>
          </p:txBody>
        </p:sp>
        <p:sp>
          <p:nvSpPr>
            <p:cNvPr id="19522" name="Line 72"/>
            <p:cNvSpPr>
              <a:spLocks noChangeShapeType="1"/>
            </p:cNvSpPr>
            <p:nvPr/>
          </p:nvSpPr>
          <p:spPr bwMode="auto">
            <a:xfrm flipH="1" flipV="1">
              <a:off x="4051" y="1961"/>
              <a:ext cx="54" cy="40"/>
            </a:xfrm>
            <a:prstGeom prst="line">
              <a:avLst/>
            </a:prstGeom>
            <a:noFill/>
            <a:ln w="12700">
              <a:solidFill>
                <a:srgbClr val="000000"/>
              </a:solidFill>
              <a:round/>
              <a:headEnd/>
              <a:tailEnd/>
            </a:ln>
          </p:spPr>
          <p:txBody>
            <a:bodyPr wrap="none" anchor="ctr"/>
            <a:lstStyle/>
            <a:p>
              <a:endParaRPr lang="en-US"/>
            </a:p>
          </p:txBody>
        </p:sp>
        <p:sp>
          <p:nvSpPr>
            <p:cNvPr id="19523" name="Line 73"/>
            <p:cNvSpPr>
              <a:spLocks noChangeShapeType="1"/>
            </p:cNvSpPr>
            <p:nvPr/>
          </p:nvSpPr>
          <p:spPr bwMode="auto">
            <a:xfrm flipH="1" flipV="1">
              <a:off x="4106" y="1921"/>
              <a:ext cx="36" cy="49"/>
            </a:xfrm>
            <a:prstGeom prst="line">
              <a:avLst/>
            </a:prstGeom>
            <a:noFill/>
            <a:ln w="12700">
              <a:solidFill>
                <a:srgbClr val="000000"/>
              </a:solidFill>
              <a:round/>
              <a:headEnd/>
              <a:tailEnd/>
            </a:ln>
          </p:spPr>
          <p:txBody>
            <a:bodyPr wrap="none" anchor="ctr"/>
            <a:lstStyle/>
            <a:p>
              <a:endParaRPr lang="en-US"/>
            </a:p>
          </p:txBody>
        </p:sp>
        <p:sp>
          <p:nvSpPr>
            <p:cNvPr id="19524" name="Line 74"/>
            <p:cNvSpPr>
              <a:spLocks noChangeShapeType="1"/>
            </p:cNvSpPr>
            <p:nvPr/>
          </p:nvSpPr>
          <p:spPr bwMode="auto">
            <a:xfrm flipV="1">
              <a:off x="4161" y="1916"/>
              <a:ext cx="0" cy="45"/>
            </a:xfrm>
            <a:prstGeom prst="line">
              <a:avLst/>
            </a:prstGeom>
            <a:noFill/>
            <a:ln w="12700">
              <a:solidFill>
                <a:srgbClr val="000000"/>
              </a:solidFill>
              <a:round/>
              <a:headEnd/>
              <a:tailEnd/>
            </a:ln>
          </p:spPr>
          <p:txBody>
            <a:bodyPr wrap="none" anchor="ctr"/>
            <a:lstStyle/>
            <a:p>
              <a:endParaRPr lang="en-US"/>
            </a:p>
          </p:txBody>
        </p:sp>
        <p:sp>
          <p:nvSpPr>
            <p:cNvPr id="19525" name="Line 75"/>
            <p:cNvSpPr>
              <a:spLocks noChangeShapeType="1"/>
            </p:cNvSpPr>
            <p:nvPr/>
          </p:nvSpPr>
          <p:spPr bwMode="auto">
            <a:xfrm flipV="1">
              <a:off x="4212" y="1961"/>
              <a:ext cx="12" cy="24"/>
            </a:xfrm>
            <a:prstGeom prst="line">
              <a:avLst/>
            </a:prstGeom>
            <a:noFill/>
            <a:ln w="12700">
              <a:solidFill>
                <a:srgbClr val="000000"/>
              </a:solidFill>
              <a:round/>
              <a:headEnd/>
              <a:tailEnd/>
            </a:ln>
          </p:spPr>
          <p:txBody>
            <a:bodyPr wrap="none" anchor="ctr"/>
            <a:lstStyle/>
            <a:p>
              <a:endParaRPr lang="en-US"/>
            </a:p>
          </p:txBody>
        </p:sp>
        <p:sp>
          <p:nvSpPr>
            <p:cNvPr id="19526" name="Line 76"/>
            <p:cNvSpPr>
              <a:spLocks noChangeShapeType="1"/>
            </p:cNvSpPr>
            <p:nvPr/>
          </p:nvSpPr>
          <p:spPr bwMode="auto">
            <a:xfrm flipV="1">
              <a:off x="4232" y="2002"/>
              <a:ext cx="36" cy="27"/>
            </a:xfrm>
            <a:prstGeom prst="line">
              <a:avLst/>
            </a:prstGeom>
            <a:noFill/>
            <a:ln w="12700">
              <a:solidFill>
                <a:srgbClr val="000000"/>
              </a:solidFill>
              <a:round/>
              <a:headEnd/>
              <a:tailEnd/>
            </a:ln>
          </p:spPr>
          <p:txBody>
            <a:bodyPr wrap="none" anchor="ctr"/>
            <a:lstStyle/>
            <a:p>
              <a:endParaRPr lang="en-US"/>
            </a:p>
          </p:txBody>
        </p:sp>
        <p:sp>
          <p:nvSpPr>
            <p:cNvPr id="19527" name="Rectangle 77"/>
            <p:cNvSpPr>
              <a:spLocks noChangeArrowheads="1"/>
            </p:cNvSpPr>
            <p:nvPr/>
          </p:nvSpPr>
          <p:spPr bwMode="auto">
            <a:xfrm>
              <a:off x="2669" y="1489"/>
              <a:ext cx="226" cy="1201"/>
            </a:xfrm>
            <a:prstGeom prst="rect">
              <a:avLst/>
            </a:prstGeom>
            <a:noFill/>
            <a:ln w="12700">
              <a:noFill/>
              <a:miter lim="800000"/>
              <a:headEnd/>
              <a:tailEnd/>
            </a:ln>
          </p:spPr>
          <p:txBody>
            <a:bodyPr lIns="90488" tIns="44450" rIns="90488" bIns="44450" anchorCtr="1">
              <a:spAutoFit/>
            </a:bodyPr>
            <a:lstStyle/>
            <a:p>
              <a:pPr algn="ctr" eaLnBrk="0" hangingPunct="0">
                <a:lnSpc>
                  <a:spcPct val="20000"/>
                </a:lnSpc>
                <a:spcBef>
                  <a:spcPct val="50000"/>
                </a:spcBef>
              </a:pPr>
              <a:r>
                <a:rPr lang="en-US" sz="2800" b="1">
                  <a:solidFill>
                    <a:schemeClr val="tx2"/>
                  </a:solidFill>
                </a:rPr>
                <a:t>M</a:t>
              </a:r>
            </a:p>
            <a:p>
              <a:pPr algn="ctr" eaLnBrk="0" hangingPunct="0">
                <a:lnSpc>
                  <a:spcPct val="20000"/>
                </a:lnSpc>
                <a:spcBef>
                  <a:spcPct val="50000"/>
                </a:spcBef>
              </a:pPr>
              <a:r>
                <a:rPr lang="en-US" sz="2800" b="1">
                  <a:solidFill>
                    <a:schemeClr val="tx2"/>
                  </a:solidFill>
                </a:rPr>
                <a:t>E</a:t>
              </a:r>
            </a:p>
            <a:p>
              <a:pPr algn="ctr" eaLnBrk="0" hangingPunct="0">
                <a:lnSpc>
                  <a:spcPct val="20000"/>
                </a:lnSpc>
                <a:spcBef>
                  <a:spcPct val="50000"/>
                </a:spcBef>
              </a:pPr>
              <a:r>
                <a:rPr lang="en-US" sz="2800" b="1">
                  <a:solidFill>
                    <a:schemeClr val="tx2"/>
                  </a:solidFill>
                </a:rPr>
                <a:t>S</a:t>
              </a:r>
            </a:p>
            <a:p>
              <a:pPr algn="ctr" eaLnBrk="0" hangingPunct="0">
                <a:lnSpc>
                  <a:spcPct val="20000"/>
                </a:lnSpc>
                <a:spcBef>
                  <a:spcPct val="50000"/>
                </a:spcBef>
              </a:pPr>
              <a:r>
                <a:rPr lang="en-US" sz="2800" b="1">
                  <a:solidFill>
                    <a:schemeClr val="tx2"/>
                  </a:solidFill>
                </a:rPr>
                <a:t>S</a:t>
              </a:r>
            </a:p>
            <a:p>
              <a:pPr algn="ctr" eaLnBrk="0" hangingPunct="0">
                <a:lnSpc>
                  <a:spcPct val="20000"/>
                </a:lnSpc>
                <a:spcBef>
                  <a:spcPct val="50000"/>
                </a:spcBef>
              </a:pPr>
              <a:r>
                <a:rPr lang="en-US" sz="2800" b="1">
                  <a:solidFill>
                    <a:schemeClr val="tx2"/>
                  </a:solidFill>
                </a:rPr>
                <a:t>A</a:t>
              </a:r>
            </a:p>
            <a:p>
              <a:pPr algn="ctr" eaLnBrk="0" hangingPunct="0">
                <a:lnSpc>
                  <a:spcPct val="20000"/>
                </a:lnSpc>
                <a:spcBef>
                  <a:spcPct val="50000"/>
                </a:spcBef>
              </a:pPr>
              <a:r>
                <a:rPr lang="en-US" sz="2800" b="1">
                  <a:solidFill>
                    <a:schemeClr val="tx2"/>
                  </a:solidFill>
                </a:rPr>
                <a:t>G</a:t>
              </a:r>
            </a:p>
            <a:p>
              <a:pPr algn="ctr" eaLnBrk="0" hangingPunct="0">
                <a:lnSpc>
                  <a:spcPct val="20000"/>
                </a:lnSpc>
                <a:spcBef>
                  <a:spcPct val="50000"/>
                </a:spcBef>
              </a:pPr>
              <a:r>
                <a:rPr lang="en-US" sz="2800" b="1">
                  <a:solidFill>
                    <a:schemeClr val="tx2"/>
                  </a:solidFill>
                </a:rPr>
                <a:t>E</a:t>
              </a:r>
            </a:p>
          </p:txBody>
        </p:sp>
        <p:sp>
          <p:nvSpPr>
            <p:cNvPr id="27726" name="Rectangle 78"/>
            <p:cNvSpPr>
              <a:spLocks noChangeArrowheads="1"/>
            </p:cNvSpPr>
            <p:nvPr/>
          </p:nvSpPr>
          <p:spPr bwMode="auto">
            <a:xfrm>
              <a:off x="2007" y="2743"/>
              <a:ext cx="1651" cy="429"/>
            </a:xfrm>
            <a:prstGeom prst="rect">
              <a:avLst/>
            </a:prstGeom>
            <a:gradFill rotWithShape="0">
              <a:gsLst>
                <a:gs pos="0">
                  <a:srgbClr val="FAFD00"/>
                </a:gs>
                <a:gs pos="100000">
                  <a:srgbClr val="FAFD00">
                    <a:gamma/>
                    <a:shade val="89804"/>
                    <a:invGamma/>
                  </a:srgbClr>
                </a:gs>
              </a:gsLst>
              <a:lin ang="0" scaled="1"/>
            </a:gradFill>
            <a:ln w="12700">
              <a:noFill/>
              <a:miter lim="800000"/>
              <a:headEnd/>
              <a:tailEnd/>
            </a:ln>
            <a:effectLst>
              <a:outerShdw dist="179605" dir="18900000" algn="ctr" rotWithShape="0">
                <a:schemeClr val="bg1"/>
              </a:outerShdw>
            </a:effectLst>
          </p:spPr>
          <p:txBody>
            <a:bodyPr lIns="90488" tIns="44450" rIns="90488" bIns="44450" anchor="ctr" anchorCtr="1">
              <a:spAutoFit/>
            </a:bodyPr>
            <a:lstStyle/>
            <a:p>
              <a:pPr algn="ctr" eaLnBrk="0" hangingPunct="0">
                <a:spcBef>
                  <a:spcPct val="50000"/>
                </a:spcBef>
                <a:defRPr/>
              </a:pPr>
              <a:r>
                <a:rPr lang="en-US" sz="2000" b="1" i="1">
                  <a:effectLst>
                    <a:outerShdw blurRad="38100" dist="38100" dir="2700000" algn="tl">
                      <a:srgbClr val="FFFFFF"/>
                    </a:outerShdw>
                  </a:effectLst>
                </a:rPr>
                <a:t>TRANSMISSION  MEDIUM</a:t>
              </a:r>
            </a:p>
          </p:txBody>
        </p:sp>
      </p:grpSp>
      <p:sp>
        <p:nvSpPr>
          <p:cNvPr id="19461" name="Text Box 79"/>
          <p:cNvSpPr txBox="1">
            <a:spLocks noChangeArrowheads="1"/>
          </p:cNvSpPr>
          <p:nvPr/>
        </p:nvSpPr>
        <p:spPr bwMode="auto">
          <a:xfrm>
            <a:off x="381000" y="6248400"/>
            <a:ext cx="2613025" cy="244475"/>
          </a:xfrm>
          <a:prstGeom prst="rect">
            <a:avLst/>
          </a:prstGeom>
          <a:noFill/>
          <a:ln w="9525">
            <a:noFill/>
            <a:miter lim="800000"/>
            <a:headEnd/>
            <a:tailEnd/>
          </a:ln>
        </p:spPr>
        <p:txBody>
          <a:bodyPr wrap="none">
            <a:spAutoFit/>
          </a:bodyPr>
          <a:lstStyle/>
          <a:p>
            <a:r>
              <a:rPr lang="en-US" sz="1000"/>
              <a:t>Source: Center for Naval Leadership; POIC</a:t>
            </a:r>
          </a:p>
        </p:txBody>
      </p:sp>
      <p:sp>
        <p:nvSpPr>
          <p:cNvPr id="8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96858045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bwMode="auto">
          <a:xfrm>
            <a:off x="45720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p:txBody>
          <a:bodyPr/>
          <a:lstStyle/>
          <a:p>
            <a:pPr>
              <a:buFontTx/>
              <a:buNone/>
            </a:pPr>
            <a:r>
              <a:rPr lang="en-US" sz="3600" smtClean="0"/>
              <a:t>How can a message consist of more than just information?</a:t>
            </a:r>
          </a:p>
          <a:p>
            <a:pPr>
              <a:buFontTx/>
              <a:buNone/>
            </a:pPr>
            <a:endParaRPr lang="en-US" smtClean="0"/>
          </a:p>
          <a:p>
            <a:r>
              <a:rPr lang="en-US" smtClean="0"/>
              <a:t>Emotions are also conveyed.</a:t>
            </a:r>
          </a:p>
          <a:p>
            <a:r>
              <a:rPr lang="en-US" smtClean="0"/>
              <a:t>Modification of meaning due to internal or external barriers to effective communication are included.</a:t>
            </a:r>
          </a:p>
          <a:p>
            <a:pPr>
              <a:buFontTx/>
              <a:buNone/>
            </a:pPr>
            <a:endParaRPr lang="en-US" smtClean="0"/>
          </a:p>
        </p:txBody>
      </p:sp>
      <p:pic>
        <p:nvPicPr>
          <p:cNvPr id="5" name="Picture 4" descr="dreamstimefree_10053288.jpg"/>
          <p:cNvPicPr>
            <a:picLocks noChangeAspect="1"/>
          </p:cNvPicPr>
          <p:nvPr/>
        </p:nvPicPr>
        <p:blipFill>
          <a:blip r:embed="rId3"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63286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bwMode="auto">
          <a:xfrm>
            <a:off x="457200" y="-2286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279290" y="1425545"/>
            <a:ext cx="8559909" cy="4525962"/>
          </a:xfrm>
        </p:spPr>
        <p:txBody>
          <a:bodyPr/>
          <a:lstStyle/>
          <a:p>
            <a:pPr>
              <a:buFontTx/>
              <a:buNone/>
            </a:pPr>
            <a:r>
              <a:rPr lang="en-US" dirty="0" smtClean="0"/>
              <a:t>What are some of the things you do to send a message?</a:t>
            </a:r>
          </a:p>
          <a:p>
            <a:r>
              <a:rPr lang="en-US" sz="2400" dirty="0" smtClean="0"/>
              <a:t>Formulate the message you intended to transmit, either orally or in writing.</a:t>
            </a:r>
          </a:p>
          <a:p>
            <a:r>
              <a:rPr lang="en-US" sz="2400" dirty="0" smtClean="0"/>
              <a:t>Filter the message through internal barriers that may affect the message. Barriers may include knowledge and experience levels, language or terms, or feeling toward the subject or the intended receiver(s), beliefs, or biases.</a:t>
            </a:r>
          </a:p>
          <a:p>
            <a:r>
              <a:rPr lang="en-US" sz="2400" dirty="0" smtClean="0"/>
              <a:t>Encode or form the message (or the words) you wish to use.     </a:t>
            </a:r>
          </a:p>
          <a:p>
            <a:r>
              <a:rPr lang="en-US" sz="2400" dirty="0" smtClean="0"/>
              <a:t>Transmit the message orally or in written form. </a:t>
            </a:r>
          </a:p>
          <a:p>
            <a:endParaRPr lang="en-US" dirty="0" smtClean="0"/>
          </a:p>
        </p:txBody>
      </p:sp>
      <p:pic>
        <p:nvPicPr>
          <p:cNvPr id="5" name="Picture 4" descr="dreamstimefree_10053288.jpg"/>
          <p:cNvPicPr>
            <a:picLocks noChangeAspect="1"/>
          </p:cNvPicPr>
          <p:nvPr/>
        </p:nvPicPr>
        <p:blipFill>
          <a:blip r:embed="rId3" cstate="print"/>
          <a:srcRect r="42859" b="26858"/>
          <a:stretch>
            <a:fillRect/>
          </a:stretch>
        </p:blipFill>
        <p:spPr>
          <a:xfrm>
            <a:off x="7086600" y="228600"/>
            <a:ext cx="1422291" cy="1333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84737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bwMode="auto">
          <a:xfrm>
            <a:off x="449580" y="32857"/>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609600" y="1981200"/>
            <a:ext cx="8001000" cy="4525963"/>
          </a:xfrm>
        </p:spPr>
        <p:txBody>
          <a:bodyPr/>
          <a:lstStyle/>
          <a:p>
            <a:pPr>
              <a:buFontTx/>
              <a:buNone/>
            </a:pPr>
            <a:r>
              <a:rPr lang="en-US" dirty="0" smtClean="0"/>
              <a:t>What are some ways to transmit information?</a:t>
            </a:r>
          </a:p>
          <a:p>
            <a:pPr>
              <a:spcAft>
                <a:spcPts val="1200"/>
              </a:spcAft>
            </a:pPr>
            <a:r>
              <a:rPr lang="en-US" dirty="0" smtClean="0"/>
              <a:t>Verbally</a:t>
            </a:r>
          </a:p>
          <a:p>
            <a:r>
              <a:rPr lang="en-US" dirty="0" smtClean="0"/>
              <a:t>By telephone or electronic mail (e-mail)</a:t>
            </a:r>
          </a:p>
          <a:p>
            <a:r>
              <a:rPr lang="en-US" dirty="0" smtClean="0"/>
              <a:t>By memorandum or</a:t>
            </a:r>
            <a:br>
              <a:rPr lang="en-US" dirty="0" smtClean="0"/>
            </a:br>
            <a:r>
              <a:rPr lang="en-US" dirty="0" smtClean="0"/>
              <a:t>written correspondence</a:t>
            </a:r>
          </a:p>
          <a:p>
            <a:endParaRPr lang="en-US" dirty="0" smtClean="0"/>
          </a:p>
          <a:p>
            <a:endParaRPr lang="en-US" dirty="0" smtClean="0"/>
          </a:p>
        </p:txBody>
      </p:sp>
      <p:pic>
        <p:nvPicPr>
          <p:cNvPr id="6" name="Picture 5" descr="dreamstimefree_10053288.jpg"/>
          <p:cNvPicPr>
            <a:picLocks noChangeAspect="1"/>
          </p:cNvPicPr>
          <p:nvPr/>
        </p:nvPicPr>
        <p:blipFill>
          <a:blip r:embed="rId3" cstate="print"/>
          <a:srcRect r="44167" b="26395"/>
          <a:stretch>
            <a:fillRect/>
          </a:stretch>
        </p:blipFill>
        <p:spPr>
          <a:xfrm>
            <a:off x="6858000" y="152400"/>
            <a:ext cx="1905000" cy="17731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109</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25868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bwMode="auto">
          <a:xfrm>
            <a:off x="45720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371600"/>
            <a:ext cx="8229600" cy="4525963"/>
          </a:xfrm>
        </p:spPr>
        <p:txBody>
          <a:bodyPr/>
          <a:lstStyle/>
          <a:p>
            <a:pPr>
              <a:buFontTx/>
              <a:buNone/>
            </a:pPr>
            <a:r>
              <a:rPr lang="en-US" dirty="0" smtClean="0"/>
              <a:t>What are some of the internal things you do when you receive an oral or written message?</a:t>
            </a:r>
          </a:p>
          <a:p>
            <a:r>
              <a:rPr lang="en-US" dirty="0" smtClean="0"/>
              <a:t>Hear and/or see the message</a:t>
            </a:r>
          </a:p>
          <a:p>
            <a:r>
              <a:rPr lang="en-US" dirty="0" smtClean="0"/>
              <a:t>Decode the message through assimilation (absorption) and interpretations, largely through the use of mental images</a:t>
            </a:r>
          </a:p>
          <a:p>
            <a:r>
              <a:rPr lang="en-US" dirty="0" smtClean="0"/>
              <a:t>Interpret/convert those mental images into an understanding of the message</a:t>
            </a:r>
          </a:p>
          <a:p>
            <a:pPr>
              <a:buFontTx/>
              <a:buNone/>
            </a:pPr>
            <a:endParaRPr lang="en-US" dirty="0" smtClean="0"/>
          </a:p>
        </p:txBody>
      </p:sp>
      <p:pic>
        <p:nvPicPr>
          <p:cNvPr id="5" name="Picture 4" descr="dreamstimefree_10053288.jpg"/>
          <p:cNvPicPr>
            <a:picLocks noChangeAspect="1"/>
          </p:cNvPicPr>
          <p:nvPr/>
        </p:nvPicPr>
        <p:blipFill>
          <a:blip r:embed="rId3" cstate="print"/>
          <a:srcRect r="42859" b="26858"/>
          <a:stretch>
            <a:fillRect/>
          </a:stretch>
        </p:blipFill>
        <p:spPr>
          <a:xfrm>
            <a:off x="7208481" y="228600"/>
            <a:ext cx="1300410" cy="121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56232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bwMode="auto">
          <a:xfrm>
            <a:off x="457200" y="1143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600200"/>
            <a:ext cx="8229600" cy="2438400"/>
          </a:xfrm>
        </p:spPr>
        <p:txBody>
          <a:bodyPr/>
          <a:lstStyle/>
          <a:p>
            <a:pPr>
              <a:buFontTx/>
              <a:buNone/>
            </a:pPr>
            <a:r>
              <a:rPr lang="en-US" dirty="0" smtClean="0"/>
              <a:t>How can the sender overcome possible perception barriers in the receiver?</a:t>
            </a:r>
          </a:p>
          <a:p>
            <a:pPr>
              <a:buFontTx/>
              <a:buNone/>
            </a:pPr>
            <a:endParaRPr lang="en-US" dirty="0" smtClean="0"/>
          </a:p>
          <a:p>
            <a:r>
              <a:rPr lang="en-US" dirty="0" smtClean="0"/>
              <a:t>By soliciting feedback</a:t>
            </a:r>
          </a:p>
        </p:txBody>
      </p:sp>
      <p:pic>
        <p:nvPicPr>
          <p:cNvPr id="6" name="Picture 5" descr="conferencetbl.JPG"/>
          <p:cNvPicPr>
            <a:picLocks noChangeAspect="1"/>
          </p:cNvPicPr>
          <p:nvPr/>
        </p:nvPicPr>
        <p:blipFill>
          <a:blip r:embed="rId3" cstate="print"/>
          <a:srcRect b="42484"/>
          <a:stretch>
            <a:fillRect/>
          </a:stretch>
        </p:blipFill>
        <p:spPr>
          <a:xfrm>
            <a:off x="5029200" y="2971800"/>
            <a:ext cx="3616886" cy="2819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10053288.jpg"/>
          <p:cNvPicPr>
            <a:picLocks noChangeAspect="1"/>
          </p:cNvPicPr>
          <p:nvPr/>
        </p:nvPicPr>
        <p:blipFill>
          <a:blip r:embed="rId4" cstate="print"/>
          <a:srcRect r="42859" b="26858"/>
          <a:stretch>
            <a:fillRect/>
          </a:stretch>
        </p:blipFill>
        <p:spPr>
          <a:xfrm>
            <a:off x="6934200" y="228600"/>
            <a:ext cx="1574691" cy="1476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111</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82524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bwMode="auto">
          <a:xfrm>
            <a:off x="461010" y="1"/>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304800" y="1600200"/>
            <a:ext cx="8534400" cy="4525963"/>
          </a:xfrm>
        </p:spPr>
        <p:txBody>
          <a:bodyPr/>
          <a:lstStyle/>
          <a:p>
            <a:pPr>
              <a:buFontTx/>
              <a:buNone/>
            </a:pPr>
            <a:r>
              <a:rPr lang="en-US" dirty="0" smtClean="0"/>
              <a:t>Why is feedback important to communication?</a:t>
            </a:r>
          </a:p>
          <a:p>
            <a:endParaRPr lang="en-US" sz="2800" dirty="0" smtClean="0"/>
          </a:p>
          <a:p>
            <a:r>
              <a:rPr lang="en-US" sz="2800" dirty="0" smtClean="0"/>
              <a:t>The receiver must acknowledge message receipt and understanding.</a:t>
            </a:r>
          </a:p>
          <a:p>
            <a:r>
              <a:rPr lang="en-US" sz="2800" dirty="0" smtClean="0"/>
              <a:t>The sender must ensure that the receiver understands the message as the sender intended.</a:t>
            </a:r>
          </a:p>
          <a:p>
            <a:r>
              <a:rPr lang="en-US" sz="2800" dirty="0" smtClean="0"/>
              <a:t>Effective feedback determines whether the message sent was accurately received and interpreted as the sender intended.</a:t>
            </a:r>
          </a:p>
          <a:p>
            <a:endParaRPr lang="en-US" dirty="0" smtClean="0"/>
          </a:p>
        </p:txBody>
      </p:sp>
      <p:pic>
        <p:nvPicPr>
          <p:cNvPr id="5" name="Picture 4" descr="dreamstimefree_10053288.jpg"/>
          <p:cNvPicPr>
            <a:picLocks noChangeAspect="1"/>
          </p:cNvPicPr>
          <p:nvPr/>
        </p:nvPicPr>
        <p:blipFill>
          <a:blip r:embed="rId3" cstate="print"/>
          <a:srcRect r="42859" b="26858"/>
          <a:stretch>
            <a:fillRect/>
          </a:stretch>
        </p:blipFill>
        <p:spPr>
          <a:xfrm>
            <a:off x="7010400" y="228601"/>
            <a:ext cx="1498491" cy="14049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112</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15432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bwMode="auto">
          <a:xfrm>
            <a:off x="45720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600200"/>
            <a:ext cx="8229600" cy="2362200"/>
          </a:xfrm>
        </p:spPr>
        <p:txBody>
          <a:bodyPr/>
          <a:lstStyle/>
          <a:p>
            <a:pPr>
              <a:buFontTx/>
              <a:buNone/>
            </a:pPr>
            <a:r>
              <a:rPr lang="en-US" smtClean="0"/>
              <a:t>What forms can feedback take?</a:t>
            </a:r>
          </a:p>
          <a:p>
            <a:pPr>
              <a:buFontTx/>
              <a:buNone/>
            </a:pPr>
            <a:endParaRPr lang="en-US" smtClean="0"/>
          </a:p>
          <a:p>
            <a:r>
              <a:rPr lang="en-US" smtClean="0"/>
              <a:t>Written, oral, or nonverbal.</a:t>
            </a:r>
          </a:p>
        </p:txBody>
      </p:sp>
      <p:pic>
        <p:nvPicPr>
          <p:cNvPr id="8" name="Picture 7" descr="dreamstimefree_10053288.jpg"/>
          <p:cNvPicPr>
            <a:picLocks noChangeAspect="1"/>
          </p:cNvPicPr>
          <p:nvPr/>
        </p:nvPicPr>
        <p:blipFill>
          <a:blip r:embed="rId3" cstate="print"/>
          <a:srcRect r="44167" b="27575"/>
          <a:stretch>
            <a:fillRect/>
          </a:stretch>
        </p:blipFill>
        <p:spPr>
          <a:xfrm>
            <a:off x="6629400" y="3810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confcall.JPG"/>
          <p:cNvPicPr>
            <a:picLocks noChangeAspect="1"/>
          </p:cNvPicPr>
          <p:nvPr/>
        </p:nvPicPr>
        <p:blipFill>
          <a:blip r:embed="rId4" cstate="print"/>
          <a:stretch>
            <a:fillRect/>
          </a:stretch>
        </p:blipFill>
        <p:spPr>
          <a:xfrm>
            <a:off x="2743200" y="3505200"/>
            <a:ext cx="3962400" cy="2593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06114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457200" y="274638"/>
            <a:ext cx="82296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600" dirty="0" smtClean="0"/>
              <a:t>Non-Verbal Communication</a:t>
            </a:r>
          </a:p>
        </p:txBody>
      </p:sp>
      <p:sp>
        <p:nvSpPr>
          <p:cNvPr id="27651" name="Rectangle 3"/>
          <p:cNvSpPr>
            <a:spLocks noGrp="1" noChangeArrowheads="1"/>
          </p:cNvSpPr>
          <p:nvPr>
            <p:ph type="body" idx="1"/>
          </p:nvPr>
        </p:nvSpPr>
        <p:spPr>
          <a:xfrm>
            <a:off x="457200" y="1143000"/>
            <a:ext cx="8229600" cy="4800600"/>
          </a:xfrm>
        </p:spPr>
        <p:txBody>
          <a:bodyPr/>
          <a:lstStyle/>
          <a:p>
            <a:pPr eaLnBrk="1" hangingPunct="1"/>
            <a:r>
              <a:rPr lang="en-US" dirty="0" smtClean="0">
                <a:solidFill>
                  <a:srgbClr val="990033"/>
                </a:solidFill>
              </a:rPr>
              <a:t>Body Language</a:t>
            </a:r>
          </a:p>
          <a:p>
            <a:pPr lvl="1" eaLnBrk="1" hangingPunct="1"/>
            <a:r>
              <a:rPr lang="en-US" dirty="0" smtClean="0"/>
              <a:t>Body positions</a:t>
            </a:r>
          </a:p>
          <a:p>
            <a:pPr lvl="1" eaLnBrk="1" hangingPunct="1"/>
            <a:r>
              <a:rPr lang="en-US" dirty="0" smtClean="0"/>
              <a:t>Facial expressions</a:t>
            </a:r>
          </a:p>
          <a:p>
            <a:pPr lvl="1" eaLnBrk="1" hangingPunct="1"/>
            <a:r>
              <a:rPr lang="en-US" dirty="0" smtClean="0"/>
              <a:t>Gestures</a:t>
            </a:r>
          </a:p>
          <a:p>
            <a:pPr eaLnBrk="1" hangingPunct="1"/>
            <a:r>
              <a:rPr lang="en-US" dirty="0" smtClean="0">
                <a:solidFill>
                  <a:srgbClr val="990033"/>
                </a:solidFill>
              </a:rPr>
              <a:t>Paralanguage</a:t>
            </a:r>
          </a:p>
          <a:p>
            <a:pPr lvl="1" eaLnBrk="1" hangingPunct="1"/>
            <a:r>
              <a:rPr lang="en-US" dirty="0" smtClean="0"/>
              <a:t>Vocal qualities </a:t>
            </a:r>
          </a:p>
          <a:p>
            <a:pPr lvl="2" eaLnBrk="1" hangingPunct="1"/>
            <a:r>
              <a:rPr lang="en-US" dirty="0" smtClean="0"/>
              <a:t>Intonation, resonance, rhythm, speed, pitch, volume, inflection, and clarity</a:t>
            </a:r>
          </a:p>
        </p:txBody>
      </p:sp>
      <p:pic>
        <p:nvPicPr>
          <p:cNvPr id="6149" name="Picture 4" descr="j0402627"/>
          <p:cNvPicPr>
            <a:picLocks noChangeAspect="1" noChangeArrowheads="1"/>
          </p:cNvPicPr>
          <p:nvPr/>
        </p:nvPicPr>
        <p:blipFill>
          <a:blip r:embed="rId3" cstate="print"/>
          <a:srcRect/>
          <a:stretch>
            <a:fillRect/>
          </a:stretch>
        </p:blipFill>
        <p:spPr bwMode="auto">
          <a:xfrm>
            <a:off x="4800600" y="1066800"/>
            <a:ext cx="3962400" cy="317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3" name="Picture 8" descr="j0407001"/>
          <p:cNvPicPr>
            <a:picLocks noChangeAspect="1" noChangeArrowheads="1"/>
          </p:cNvPicPr>
          <p:nvPr/>
        </p:nvPicPr>
        <p:blipFill>
          <a:blip r:embed="rId4" cstate="print"/>
          <a:srcRect/>
          <a:stretch>
            <a:fillRect/>
          </a:stretch>
        </p:blipFill>
        <p:spPr bwMode="auto">
          <a:xfrm>
            <a:off x="4800600" y="1066800"/>
            <a:ext cx="1065213" cy="1597025"/>
          </a:xfrm>
          <a:prstGeom prst="rect">
            <a:avLst/>
          </a:prstGeom>
          <a:noFill/>
          <a:ln w="9525">
            <a:noFill/>
            <a:miter lim="800000"/>
            <a:headEnd/>
            <a:tailEnd/>
          </a:ln>
        </p:spPr>
      </p:pic>
      <p:pic>
        <p:nvPicPr>
          <p:cNvPr id="27654" name="Picture 9" descr="j0406665"/>
          <p:cNvPicPr>
            <a:picLocks noChangeAspect="1" noChangeArrowheads="1"/>
          </p:cNvPicPr>
          <p:nvPr/>
        </p:nvPicPr>
        <p:blipFill>
          <a:blip r:embed="rId5" cstate="print"/>
          <a:srcRect/>
          <a:stretch>
            <a:fillRect/>
          </a:stretch>
        </p:blipFill>
        <p:spPr bwMode="auto">
          <a:xfrm>
            <a:off x="4800600" y="2209800"/>
            <a:ext cx="1346200" cy="2017713"/>
          </a:xfrm>
          <a:prstGeom prst="rect">
            <a:avLst/>
          </a:prstGeom>
          <a:noFill/>
          <a:ln w="9525">
            <a:noFill/>
            <a:miter lim="800000"/>
            <a:headEnd/>
            <a:tailEnd/>
          </a:ln>
        </p:spPr>
      </p:pic>
      <p:pic>
        <p:nvPicPr>
          <p:cNvPr id="6152" name="Picture 10" descr="j0402538"/>
          <p:cNvPicPr>
            <a:picLocks noChangeAspect="1" noChangeArrowheads="1"/>
          </p:cNvPicPr>
          <p:nvPr/>
        </p:nvPicPr>
        <p:blipFill>
          <a:blip r:embed="rId6" cstate="print"/>
          <a:srcRect/>
          <a:stretch>
            <a:fillRect/>
          </a:stretch>
        </p:blipFill>
        <p:spPr bwMode="auto">
          <a:xfrm>
            <a:off x="5791200" y="4846637"/>
            <a:ext cx="1874838" cy="12493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6" name="Picture 11" descr="j0402304"/>
          <p:cNvPicPr>
            <a:picLocks noChangeAspect="1" noChangeArrowheads="1"/>
          </p:cNvPicPr>
          <p:nvPr/>
        </p:nvPicPr>
        <p:blipFill>
          <a:blip r:embed="rId7" cstate="print"/>
          <a:srcRect/>
          <a:stretch>
            <a:fillRect/>
          </a:stretch>
        </p:blipFill>
        <p:spPr bwMode="auto">
          <a:xfrm>
            <a:off x="6096000" y="3009900"/>
            <a:ext cx="1219200" cy="1219200"/>
          </a:xfrm>
          <a:prstGeom prst="rect">
            <a:avLst/>
          </a:prstGeom>
          <a:noFill/>
          <a:ln w="9525">
            <a:noFill/>
            <a:miter lim="800000"/>
            <a:headEnd/>
            <a:tailEnd/>
          </a:ln>
        </p:spPr>
      </p:pic>
      <p:sp>
        <p:nvSpPr>
          <p:cNvPr id="1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74558518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bwMode="auto">
          <a:xfrm>
            <a:off x="441960" y="-2286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828800"/>
            <a:ext cx="8229600" cy="4525963"/>
          </a:xfrm>
        </p:spPr>
        <p:txBody>
          <a:bodyPr/>
          <a:lstStyle/>
          <a:p>
            <a:pPr>
              <a:buFontTx/>
              <a:buNone/>
            </a:pPr>
            <a:r>
              <a:rPr lang="en-US" smtClean="0"/>
              <a:t>How does nonverbal communication distort the message being sent?</a:t>
            </a:r>
          </a:p>
          <a:p>
            <a:r>
              <a:rPr lang="en-US" sz="2400" smtClean="0"/>
              <a:t>Your perception of what the person is saying or receiving can be obtained through the way the sender or receiver is talking or through their body position or facial expressions.</a:t>
            </a:r>
          </a:p>
          <a:p>
            <a:r>
              <a:rPr lang="en-US" sz="2400" smtClean="0"/>
              <a:t>Nonverbal communication may give clues that the receiver can use to interpret verbal messages. Nonverbal communication is unconscious, but we can learn to be aware of our barriers and choose our intended nonverbal messages.</a:t>
            </a:r>
          </a:p>
        </p:txBody>
      </p:sp>
      <p:pic>
        <p:nvPicPr>
          <p:cNvPr id="5" name="Picture 4" descr="dreamstimefree_10053288.jpg"/>
          <p:cNvPicPr>
            <a:picLocks noChangeAspect="1"/>
          </p:cNvPicPr>
          <p:nvPr/>
        </p:nvPicPr>
        <p:blipFill>
          <a:blip r:embed="rId3" cstate="print"/>
          <a:srcRect r="44167" b="27575"/>
          <a:stretch>
            <a:fillRect/>
          </a:stretch>
        </p:blipFill>
        <p:spPr>
          <a:xfrm>
            <a:off x="67818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64571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Body Language</a:t>
            </a:r>
          </a:p>
        </p:txBody>
      </p:sp>
      <p:sp>
        <p:nvSpPr>
          <p:cNvPr id="29699" name="Rectangle 3"/>
          <p:cNvSpPr>
            <a:spLocks noGrp="1" noChangeArrowheads="1"/>
          </p:cNvSpPr>
          <p:nvPr>
            <p:ph type="body" idx="1"/>
          </p:nvPr>
        </p:nvSpPr>
        <p:spPr>
          <a:xfrm>
            <a:off x="609600" y="1828800"/>
            <a:ext cx="5105400" cy="4221163"/>
          </a:xfrm>
        </p:spPr>
        <p:txBody>
          <a:bodyPr>
            <a:normAutofit lnSpcReduction="10000"/>
          </a:bodyPr>
          <a:lstStyle/>
          <a:p>
            <a:pPr eaLnBrk="1" hangingPunct="1">
              <a:spcAft>
                <a:spcPts val="1800"/>
              </a:spcAft>
            </a:pPr>
            <a:r>
              <a:rPr lang="en-US" dirty="0" smtClean="0">
                <a:solidFill>
                  <a:srgbClr val="008080"/>
                </a:solidFill>
              </a:rPr>
              <a:t>Eye contact</a:t>
            </a:r>
          </a:p>
          <a:p>
            <a:pPr eaLnBrk="1" hangingPunct="1">
              <a:spcAft>
                <a:spcPts val="1800"/>
              </a:spcAft>
            </a:pPr>
            <a:r>
              <a:rPr lang="en-US" dirty="0" smtClean="0">
                <a:solidFill>
                  <a:srgbClr val="990033"/>
                </a:solidFill>
              </a:rPr>
              <a:t>Facial expressions</a:t>
            </a:r>
          </a:p>
          <a:p>
            <a:pPr eaLnBrk="1" hangingPunct="1">
              <a:spcAft>
                <a:spcPts val="1800"/>
              </a:spcAft>
            </a:pPr>
            <a:r>
              <a:rPr lang="en-US" dirty="0" smtClean="0">
                <a:solidFill>
                  <a:srgbClr val="008080"/>
                </a:solidFill>
              </a:rPr>
              <a:t>Hand positions or movements</a:t>
            </a:r>
          </a:p>
          <a:p>
            <a:pPr eaLnBrk="1" hangingPunct="1">
              <a:spcAft>
                <a:spcPts val="1800"/>
              </a:spcAft>
            </a:pPr>
            <a:r>
              <a:rPr lang="en-US" dirty="0" smtClean="0">
                <a:solidFill>
                  <a:srgbClr val="990033"/>
                </a:solidFill>
              </a:rPr>
              <a:t>Arm and leg positions or movements</a:t>
            </a:r>
          </a:p>
          <a:p>
            <a:pPr eaLnBrk="1" hangingPunct="1"/>
            <a:endParaRPr lang="en-US" dirty="0" smtClean="0">
              <a:solidFill>
                <a:srgbClr val="990033"/>
              </a:solidFill>
            </a:endParaRPr>
          </a:p>
        </p:txBody>
      </p:sp>
      <p:pic>
        <p:nvPicPr>
          <p:cNvPr id="15365" name="Picture 4" descr="j0414037"/>
          <p:cNvPicPr>
            <a:picLocks noChangeAspect="1" noChangeArrowheads="1"/>
          </p:cNvPicPr>
          <p:nvPr/>
        </p:nvPicPr>
        <p:blipFill>
          <a:blip r:embed="rId3" cstate="print"/>
          <a:srcRect/>
          <a:stretch>
            <a:fillRect/>
          </a:stretch>
        </p:blipFill>
        <p:spPr bwMode="auto">
          <a:xfrm>
            <a:off x="6807994" y="155575"/>
            <a:ext cx="2166938" cy="3121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366" name="Picture 5" descr="j0414033"/>
          <p:cNvPicPr>
            <a:picLocks noChangeAspect="1" noChangeArrowheads="1"/>
          </p:cNvPicPr>
          <p:nvPr/>
        </p:nvPicPr>
        <p:blipFill>
          <a:blip r:embed="rId4" cstate="print"/>
          <a:srcRect/>
          <a:stretch>
            <a:fillRect/>
          </a:stretch>
        </p:blipFill>
        <p:spPr bwMode="auto">
          <a:xfrm>
            <a:off x="5486400" y="2928938"/>
            <a:ext cx="2100263" cy="3121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16478992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bwMode="auto">
          <a:xfrm>
            <a:off x="45720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371600"/>
            <a:ext cx="5562600" cy="4525963"/>
          </a:xfrm>
        </p:spPr>
        <p:txBody>
          <a:bodyPr>
            <a:normAutofit lnSpcReduction="10000"/>
          </a:bodyPr>
          <a:lstStyle/>
          <a:p>
            <a:pPr>
              <a:buFontTx/>
              <a:buNone/>
            </a:pPr>
            <a:r>
              <a:rPr lang="en-US" dirty="0" smtClean="0"/>
              <a:t>How can you become more aware of your body language and the impact it has on others?</a:t>
            </a:r>
          </a:p>
          <a:p>
            <a:r>
              <a:rPr lang="en-US" dirty="0" smtClean="0"/>
              <a:t>By asking subordinate/peers how they see you</a:t>
            </a:r>
          </a:p>
          <a:p>
            <a:r>
              <a:rPr lang="en-US" dirty="0" smtClean="0"/>
              <a:t>By studying other people’s body language and their impact on others</a:t>
            </a:r>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289107.jpg"/>
          <p:cNvPicPr>
            <a:picLocks noChangeAspect="1"/>
          </p:cNvPicPr>
          <p:nvPr/>
        </p:nvPicPr>
        <p:blipFill>
          <a:blip r:embed="rId4" cstate="print"/>
          <a:stretch>
            <a:fillRect/>
          </a:stretch>
        </p:blipFill>
        <p:spPr>
          <a:xfrm>
            <a:off x="6096000" y="2286000"/>
            <a:ext cx="2438400" cy="3748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94690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746" name="Picture 6" descr="dreamstimefree_64097.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5181600" y="2743200"/>
            <a:ext cx="3962400" cy="3476625"/>
          </a:xfrm>
          <a:prstGeom prst="rect">
            <a:avLst/>
          </a:prstGeom>
          <a:noFill/>
          <a:ln w="9525">
            <a:noFill/>
            <a:miter lim="800000"/>
            <a:headEnd/>
            <a:tailEnd/>
          </a:ln>
        </p:spPr>
      </p:pic>
      <p:sp>
        <p:nvSpPr>
          <p:cNvPr id="31747"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533400" y="1447800"/>
            <a:ext cx="8229600" cy="2438400"/>
          </a:xfrm>
        </p:spPr>
        <p:txBody>
          <a:bodyPr/>
          <a:lstStyle/>
          <a:p>
            <a:pPr>
              <a:buFontTx/>
              <a:buNone/>
            </a:pPr>
            <a:r>
              <a:rPr lang="en-US" dirty="0" smtClean="0"/>
              <a:t>Do you think finger drumming or </a:t>
            </a:r>
          </a:p>
          <a:p>
            <a:pPr>
              <a:buFontTx/>
              <a:buNone/>
            </a:pPr>
            <a:r>
              <a:rPr lang="en-US" dirty="0" smtClean="0"/>
              <a:t>looking at your watch could mean something other than boredom?</a:t>
            </a:r>
          </a:p>
          <a:p>
            <a:r>
              <a:rPr lang="en-US" dirty="0" smtClean="0"/>
              <a:t>Yes - habits, nerves, and anxiety</a:t>
            </a: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6958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bwMode="auto">
          <a:xfrm>
            <a:off x="45720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304800" y="1905000"/>
            <a:ext cx="8229600" cy="4525963"/>
          </a:xfrm>
        </p:spPr>
        <p:txBody>
          <a:bodyPr/>
          <a:lstStyle/>
          <a:p>
            <a:pPr>
              <a:buFontTx/>
              <a:buNone/>
            </a:pPr>
            <a:r>
              <a:rPr lang="en-US" dirty="0" smtClean="0"/>
              <a:t>How do you feel or what do you do when someone does not look you in the eye when you are talking to him or her?</a:t>
            </a:r>
          </a:p>
          <a:p>
            <a:r>
              <a:rPr lang="en-US" dirty="0" smtClean="0"/>
              <a:t>Try to get that person’s attention</a:t>
            </a:r>
          </a:p>
          <a:p>
            <a:r>
              <a:rPr lang="en-US" dirty="0" smtClean="0"/>
              <a:t>Ask if anything is bothering that person</a:t>
            </a:r>
          </a:p>
          <a:p>
            <a:r>
              <a:rPr lang="en-US" dirty="0" smtClean="0"/>
              <a:t>Get frustrated</a:t>
            </a:r>
          </a:p>
          <a:p>
            <a:r>
              <a:rPr lang="en-US" dirty="0" smtClean="0"/>
              <a:t>Perceive that the person is not listening</a:t>
            </a:r>
          </a:p>
        </p:txBody>
      </p:sp>
      <p:pic>
        <p:nvPicPr>
          <p:cNvPr id="5" name="Picture 4" descr="dreamstimefree_10053288.jpg"/>
          <p:cNvPicPr>
            <a:picLocks noChangeAspect="1"/>
          </p:cNvPicPr>
          <p:nvPr/>
        </p:nvPicPr>
        <p:blipFill>
          <a:blip r:embed="rId4"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119</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67436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bwMode="auto">
          <a:xfrm>
            <a:off x="45720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4818" name="Content Placeholder 2"/>
          <p:cNvSpPr>
            <a:spLocks noGrp="1"/>
          </p:cNvSpPr>
          <p:nvPr>
            <p:ph idx="1"/>
          </p:nvPr>
        </p:nvSpPr>
        <p:spPr>
          <a:xfrm>
            <a:off x="304800" y="1828800"/>
            <a:ext cx="8229600" cy="1676400"/>
          </a:xfrm>
        </p:spPr>
        <p:txBody>
          <a:bodyPr/>
          <a:lstStyle/>
          <a:p>
            <a:pPr>
              <a:buFontTx/>
              <a:buNone/>
            </a:pPr>
            <a:r>
              <a:rPr lang="en-US" dirty="0" smtClean="0"/>
              <a:t>What are some examples of facial expressions and what do they mean?</a:t>
            </a:r>
          </a:p>
        </p:txBody>
      </p:sp>
      <p:pic>
        <p:nvPicPr>
          <p:cNvPr id="8" name="Picture 7"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821" name="Picture 8" descr="dreamstimefree_2759967.jpg"/>
          <p:cNvPicPr>
            <a:picLocks noChangeAspect="1"/>
          </p:cNvPicPr>
          <p:nvPr/>
        </p:nvPicPr>
        <p:blipFill>
          <a:blip r:embed="rId4" cstate="print"/>
          <a:srcRect/>
          <a:stretch>
            <a:fillRect/>
          </a:stretch>
        </p:blipFill>
        <p:spPr bwMode="auto">
          <a:xfrm>
            <a:off x="1725930" y="3291840"/>
            <a:ext cx="2819400" cy="2819400"/>
          </a:xfrm>
          <a:prstGeom prst="rect">
            <a:avLst/>
          </a:prstGeom>
          <a:noFill/>
          <a:ln w="9525">
            <a:noFill/>
            <a:miter lim="800000"/>
            <a:headEnd/>
            <a:tailEnd/>
          </a:ln>
        </p:spPr>
      </p:pic>
      <p:pic>
        <p:nvPicPr>
          <p:cNvPr id="34822" name="Picture 10" descr="dreamstimefree_2748498.jpg"/>
          <p:cNvPicPr>
            <a:picLocks noChangeAspect="1"/>
          </p:cNvPicPr>
          <p:nvPr/>
        </p:nvPicPr>
        <p:blipFill>
          <a:blip r:embed="rId5" cstate="print"/>
          <a:srcRect/>
          <a:stretch>
            <a:fillRect/>
          </a:stretch>
        </p:blipFill>
        <p:spPr bwMode="auto">
          <a:xfrm>
            <a:off x="5861983" y="2362200"/>
            <a:ext cx="2514600" cy="3771900"/>
          </a:xfrm>
          <a:prstGeom prst="rect">
            <a:avLst/>
          </a:prstGeom>
          <a:noFill/>
          <a:ln w="9525">
            <a:noFill/>
            <a:miter lim="800000"/>
            <a:headEnd/>
            <a:tailEnd/>
          </a:ln>
        </p:spPr>
      </p:pic>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44852929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381000" y="1371600"/>
            <a:ext cx="6096000" cy="4525963"/>
          </a:xfrm>
        </p:spPr>
        <p:txBody>
          <a:bodyPr/>
          <a:lstStyle/>
          <a:p>
            <a:pPr>
              <a:buFontTx/>
              <a:buNone/>
            </a:pPr>
            <a:r>
              <a:rPr lang="en-US" dirty="0" smtClean="0"/>
              <a:t>Can you project emotions with your voice? What are some examples?</a:t>
            </a:r>
          </a:p>
          <a:p>
            <a:pPr>
              <a:buFontTx/>
              <a:buNone/>
            </a:pPr>
            <a:endParaRPr lang="en-US" dirty="0" smtClean="0"/>
          </a:p>
          <a:p>
            <a:r>
              <a:rPr lang="en-US" dirty="0" smtClean="0"/>
              <a:t>Anger</a:t>
            </a:r>
          </a:p>
          <a:p>
            <a:r>
              <a:rPr lang="en-US" dirty="0" smtClean="0"/>
              <a:t>Enthusiasm</a:t>
            </a:r>
          </a:p>
          <a:p>
            <a:r>
              <a:rPr lang="en-US" dirty="0" smtClean="0"/>
              <a:t>Excitement</a:t>
            </a:r>
          </a:p>
          <a:p>
            <a:r>
              <a:rPr lang="en-US" dirty="0" smtClean="0"/>
              <a:t>Sadness</a:t>
            </a:r>
          </a:p>
          <a:p>
            <a:pPr>
              <a:buFontTx/>
              <a:buNone/>
            </a:pPr>
            <a:endParaRPr lang="en-US" dirty="0" smtClean="0"/>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845" name="Picture 6" descr="dreamstimefree_235596.jpg"/>
          <p:cNvPicPr>
            <a:picLocks noChangeAspect="1"/>
          </p:cNvPicPr>
          <p:nvPr/>
        </p:nvPicPr>
        <p:blipFill>
          <a:blip r:embed="rId4" cstate="print"/>
          <a:srcRect/>
          <a:stretch>
            <a:fillRect/>
          </a:stretch>
        </p:blipFill>
        <p:spPr bwMode="auto">
          <a:xfrm>
            <a:off x="3505200" y="3200400"/>
            <a:ext cx="3852863" cy="2895600"/>
          </a:xfrm>
          <a:prstGeom prst="rect">
            <a:avLst/>
          </a:prstGeom>
          <a:noFill/>
          <a:ln w="9525">
            <a:noFill/>
            <a:miter lim="800000"/>
            <a:headEnd/>
            <a:tailEnd/>
          </a:ln>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121</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50106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889250" y="1416050"/>
            <a:ext cx="184150" cy="641350"/>
          </a:xfrm>
          <a:prstGeom prst="rect">
            <a:avLst/>
          </a:prstGeom>
          <a:noFill/>
          <a:ln w="9525">
            <a:noFill/>
            <a:miter lim="800000"/>
            <a:headEnd/>
            <a:tailEnd/>
          </a:ln>
        </p:spPr>
        <p:txBody>
          <a:bodyPr wrap="none">
            <a:spAutoFit/>
          </a:bodyPr>
          <a:lstStyle/>
          <a:p>
            <a:pPr eaLnBrk="0" hangingPunct="0"/>
            <a:endParaRPr lang="en-US" sz="3600" b="1">
              <a:solidFill>
                <a:srgbClr val="000099"/>
              </a:solidFill>
              <a:latin typeface="Times New Roman" pitchFamily="18" charset="0"/>
            </a:endParaRPr>
          </a:p>
        </p:txBody>
      </p:sp>
      <p:sp>
        <p:nvSpPr>
          <p:cNvPr id="36867" name="Text Box 3"/>
          <p:cNvSpPr txBox="1">
            <a:spLocks noChangeArrowheads="1"/>
          </p:cNvSpPr>
          <p:nvPr/>
        </p:nvSpPr>
        <p:spPr bwMode="auto">
          <a:xfrm>
            <a:off x="609600" y="2286000"/>
            <a:ext cx="7940675" cy="641350"/>
          </a:xfrm>
          <a:prstGeom prst="rect">
            <a:avLst/>
          </a:prstGeom>
          <a:noFill/>
          <a:ln w="9525">
            <a:noFill/>
            <a:miter lim="800000"/>
            <a:headEnd/>
            <a:tailEnd/>
          </a:ln>
        </p:spPr>
        <p:txBody>
          <a:bodyPr>
            <a:spAutoFit/>
          </a:bodyPr>
          <a:lstStyle/>
          <a:p>
            <a:pPr eaLnBrk="0" hangingPunct="0"/>
            <a:r>
              <a:rPr lang="en-US" sz="3600">
                <a:solidFill>
                  <a:srgbClr val="000000"/>
                </a:solidFill>
                <a:latin typeface="Times New Roman" pitchFamily="18" charset="0"/>
              </a:rPr>
              <a:t>    </a:t>
            </a:r>
            <a:endParaRPr lang="en-US" sz="3200" i="1">
              <a:solidFill>
                <a:srgbClr val="000000"/>
              </a:solidFill>
              <a:latin typeface="Times New Roman" pitchFamily="18" charset="0"/>
            </a:endParaRPr>
          </a:p>
        </p:txBody>
      </p:sp>
      <p:sp>
        <p:nvSpPr>
          <p:cNvPr id="36868" name="Rectangle 4"/>
          <p:cNvSpPr>
            <a:spLocks noGrp="1" noChangeArrowheads="1"/>
          </p:cNvSpPr>
          <p:nvPr>
            <p:ph type="body" idx="1"/>
          </p:nvPr>
        </p:nvSpPr>
        <p:spPr>
          <a:xfrm>
            <a:off x="647700" y="1416050"/>
            <a:ext cx="8191500" cy="3810000"/>
          </a:xfrm>
        </p:spPr>
        <p:txBody>
          <a:bodyPr/>
          <a:lstStyle/>
          <a:p>
            <a:pPr marL="0" indent="0" eaLnBrk="1" hangingPunct="1">
              <a:lnSpc>
                <a:spcPct val="90000"/>
              </a:lnSpc>
              <a:buFontTx/>
              <a:buNone/>
            </a:pPr>
            <a:r>
              <a:rPr lang="en-US" sz="3000" i="1" dirty="0" smtClean="0">
                <a:solidFill>
                  <a:srgbClr val="000000"/>
                </a:solidFill>
              </a:rPr>
              <a:t>Perception is the act of gaining knowledge through one of the senses: seeing, hearing, touching, smelling or tasting.  Since perceptions differ, successful communication occurs only when the receiver successfully interprets the message as the sender intended.</a:t>
            </a:r>
          </a:p>
        </p:txBody>
      </p:sp>
      <p:sp>
        <p:nvSpPr>
          <p:cNvPr id="36869" name="Rectangle 5"/>
          <p:cNvSpPr>
            <a:spLocks noGrp="1" noChangeArrowheads="1"/>
          </p:cNvSpPr>
          <p:nvPr>
            <p:ph type="title"/>
          </p:nvPr>
        </p:nvSpPr>
        <p:spPr bwMode="auto">
          <a:xfrm>
            <a:off x="503237" y="7620"/>
            <a:ext cx="81534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Perceptions</a:t>
            </a: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122</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294307438"/>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762000" y="57150"/>
            <a:ext cx="7239000" cy="1143000"/>
          </a:xfrm>
          <a:ln>
            <a:miter lim="800000"/>
            <a:headEnd/>
            <a:tailEnd/>
          </a:ln>
        </p:spPr>
        <p:txBody>
          <a:bodyPr vert="horz" wrap="square" lIns="91440" tIns="45720" rIns="91440" bIns="45720" numCol="1" anchor="t" anchorCtr="0" compatLnSpc="1">
            <a:prstTxWarp prst="textNoShape">
              <a:avLst/>
            </a:prstTxWarp>
            <a:normAutofit/>
          </a:bodyPr>
          <a:lstStyle/>
          <a:p>
            <a:pPr>
              <a:defRPr/>
            </a:pPr>
            <a:r>
              <a:rPr lang="en-US" sz="4000" dirty="0"/>
              <a:t>Visual</a:t>
            </a:r>
            <a:r>
              <a:rPr lang="en-US" sz="4000" dirty="0">
                <a:effectLst>
                  <a:outerShdw blurRad="38100" dist="38100" dir="2700000" algn="tl">
                    <a:srgbClr val="C0C0C0"/>
                  </a:outerShdw>
                </a:effectLst>
              </a:rPr>
              <a:t> </a:t>
            </a:r>
            <a:r>
              <a:rPr lang="en-US" sz="4000" dirty="0"/>
              <a:t>Perception</a:t>
            </a:r>
          </a:p>
        </p:txBody>
      </p:sp>
      <p:pic>
        <p:nvPicPr>
          <p:cNvPr id="9220" name="Picture 4"/>
          <p:cNvPicPr>
            <a:picLocks noChangeArrowheads="1"/>
          </p:cNvPicPr>
          <p:nvPr/>
        </p:nvPicPr>
        <p:blipFill>
          <a:blip r:embed="rId4" cstate="print"/>
          <a:srcRect/>
          <a:stretch>
            <a:fillRect/>
          </a:stretch>
        </p:blipFill>
        <p:spPr bwMode="auto">
          <a:xfrm>
            <a:off x="1828800" y="1752600"/>
            <a:ext cx="5562600" cy="426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7892" name="Text Box 5"/>
          <p:cNvSpPr txBox="1">
            <a:spLocks noChangeArrowheads="1"/>
          </p:cNvSpPr>
          <p:nvPr/>
        </p:nvSpPr>
        <p:spPr bwMode="auto">
          <a:xfrm>
            <a:off x="2971800" y="1066800"/>
            <a:ext cx="2819400" cy="457200"/>
          </a:xfrm>
          <a:prstGeom prst="rect">
            <a:avLst/>
          </a:prstGeom>
          <a:noFill/>
          <a:ln w="9525">
            <a:noFill/>
            <a:miter lim="800000"/>
            <a:headEnd/>
            <a:tailEnd/>
          </a:ln>
        </p:spPr>
        <p:txBody>
          <a:bodyPr>
            <a:spAutoFit/>
          </a:bodyPr>
          <a:lstStyle/>
          <a:p>
            <a:pPr algn="ctr"/>
            <a:r>
              <a:rPr lang="en-US" sz="2400" b="1">
                <a:solidFill>
                  <a:srgbClr val="990033"/>
                </a:solidFill>
              </a:rPr>
              <a:t>What do you see?</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17270789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7620" y="0"/>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Zones Of Interaction</a:t>
            </a:r>
          </a:p>
        </p:txBody>
      </p:sp>
      <p:sp>
        <p:nvSpPr>
          <p:cNvPr id="39939" name="Rectangle 3"/>
          <p:cNvSpPr>
            <a:spLocks noGrp="1" noChangeArrowheads="1"/>
          </p:cNvSpPr>
          <p:nvPr>
            <p:ph type="body" idx="1"/>
          </p:nvPr>
        </p:nvSpPr>
        <p:spPr>
          <a:xfrm>
            <a:off x="304800" y="1295400"/>
            <a:ext cx="8001000" cy="3611563"/>
          </a:xfrm>
        </p:spPr>
        <p:txBody>
          <a:bodyPr/>
          <a:lstStyle/>
          <a:p>
            <a:pPr eaLnBrk="1" hangingPunct="1"/>
            <a:r>
              <a:rPr lang="en-US" dirty="0" smtClean="0">
                <a:solidFill>
                  <a:srgbClr val="FF0000"/>
                </a:solidFill>
              </a:rPr>
              <a:t>Intimate zone</a:t>
            </a:r>
          </a:p>
          <a:p>
            <a:pPr lvl="1" eaLnBrk="1" hangingPunct="1"/>
            <a:r>
              <a:rPr lang="en-US" dirty="0" smtClean="0"/>
              <a:t>18 inches</a:t>
            </a:r>
          </a:p>
          <a:p>
            <a:pPr eaLnBrk="1" hangingPunct="1"/>
            <a:r>
              <a:rPr lang="en-US" dirty="0" smtClean="0">
                <a:solidFill>
                  <a:srgbClr val="FF0000"/>
                </a:solidFill>
              </a:rPr>
              <a:t>Personal zone</a:t>
            </a:r>
          </a:p>
          <a:p>
            <a:pPr lvl="1" eaLnBrk="1" hangingPunct="1"/>
            <a:r>
              <a:rPr lang="en-US" dirty="0" smtClean="0"/>
              <a:t>1 to 4 feet</a:t>
            </a:r>
          </a:p>
          <a:p>
            <a:pPr eaLnBrk="1" hangingPunct="1"/>
            <a:r>
              <a:rPr lang="en-US" dirty="0" smtClean="0">
                <a:solidFill>
                  <a:srgbClr val="FF0000"/>
                </a:solidFill>
              </a:rPr>
              <a:t>Social zone</a:t>
            </a:r>
          </a:p>
          <a:p>
            <a:pPr lvl="1" eaLnBrk="1" hangingPunct="1"/>
            <a:r>
              <a:rPr lang="en-US" dirty="0" smtClean="0"/>
              <a:t> 4 to 12 feet</a:t>
            </a:r>
          </a:p>
          <a:p>
            <a:pPr eaLnBrk="1" hangingPunct="1"/>
            <a:endParaRPr lang="en-US" dirty="0" smtClean="0">
              <a:solidFill>
                <a:schemeClr val="accent2"/>
              </a:solidFill>
            </a:endParaRPr>
          </a:p>
        </p:txBody>
      </p:sp>
      <p:pic>
        <p:nvPicPr>
          <p:cNvPr id="10245" name="Picture 4" descr="j0399886"/>
          <p:cNvPicPr>
            <a:picLocks noChangeAspect="1" noChangeArrowheads="1"/>
          </p:cNvPicPr>
          <p:nvPr/>
        </p:nvPicPr>
        <p:blipFill>
          <a:blip r:embed="rId3" cstate="print"/>
          <a:srcRect/>
          <a:stretch>
            <a:fillRect/>
          </a:stretch>
        </p:blipFill>
        <p:spPr bwMode="auto">
          <a:xfrm>
            <a:off x="4038600" y="4320381"/>
            <a:ext cx="2606675" cy="1736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6" name="Picture 7" descr="MPj04311490000[1]"/>
          <p:cNvPicPr>
            <a:picLocks noChangeAspect="1" noChangeArrowheads="1"/>
          </p:cNvPicPr>
          <p:nvPr/>
        </p:nvPicPr>
        <p:blipFill>
          <a:blip r:embed="rId4" cstate="print"/>
          <a:srcRect/>
          <a:stretch>
            <a:fillRect/>
          </a:stretch>
        </p:blipFill>
        <p:spPr bwMode="auto">
          <a:xfrm>
            <a:off x="3697288" y="735330"/>
            <a:ext cx="2282825" cy="228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7" name="Picture 8" descr="j0399786"/>
          <p:cNvPicPr>
            <a:picLocks noChangeAspect="1" noChangeArrowheads="1"/>
          </p:cNvPicPr>
          <p:nvPr/>
        </p:nvPicPr>
        <p:blipFill>
          <a:blip r:embed="rId5" cstate="print"/>
          <a:srcRect/>
          <a:stretch>
            <a:fillRect/>
          </a:stretch>
        </p:blipFill>
        <p:spPr bwMode="auto">
          <a:xfrm>
            <a:off x="5927408" y="2203450"/>
            <a:ext cx="3246438" cy="2163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890239498"/>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bwMode="auto">
          <a:xfrm>
            <a:off x="428923"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600201"/>
            <a:ext cx="8229600" cy="4724400"/>
          </a:xfrm>
        </p:spPr>
        <p:txBody>
          <a:bodyPr/>
          <a:lstStyle/>
          <a:p>
            <a:pPr>
              <a:spcAft>
                <a:spcPts val="1800"/>
              </a:spcAft>
              <a:buFontTx/>
              <a:buNone/>
            </a:pPr>
            <a:r>
              <a:rPr lang="en-US" dirty="0" smtClean="0"/>
              <a:t>Why do you think it is important to understand the different interaction zones?</a:t>
            </a:r>
          </a:p>
          <a:p>
            <a:r>
              <a:rPr lang="en-US" sz="2800" dirty="0" smtClean="0"/>
              <a:t>Some people back away when you stand too close to talk with them – then they shut down and do not seem to hear what you are saying.</a:t>
            </a:r>
          </a:p>
          <a:p>
            <a:r>
              <a:rPr lang="en-US" sz="2800" dirty="0" smtClean="0"/>
              <a:t>It is important to understand the effect you may have on other people who are more comfortable with a different zone than you. Pay attention to other people’s body language.</a:t>
            </a:r>
          </a:p>
          <a:p>
            <a:endParaRPr lang="en-US" dirty="0" smtClean="0"/>
          </a:p>
        </p:txBody>
      </p:sp>
      <p:pic>
        <p:nvPicPr>
          <p:cNvPr id="5" name="Picture 4" descr="dreamstimefree_10053288.jpg"/>
          <p:cNvPicPr>
            <a:picLocks noChangeAspect="1"/>
          </p:cNvPicPr>
          <p:nvPr/>
        </p:nvPicPr>
        <p:blipFill>
          <a:blip r:embed="rId3" cstate="print"/>
          <a:srcRect r="44167" b="27575"/>
          <a:stretch>
            <a:fillRect/>
          </a:stretch>
        </p:blipFill>
        <p:spPr>
          <a:xfrm>
            <a:off x="7017399" y="152400"/>
            <a:ext cx="1663984" cy="152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79261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bwMode="auto">
          <a:xfrm>
            <a:off x="43434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828800"/>
            <a:ext cx="8229600" cy="4525963"/>
          </a:xfrm>
        </p:spPr>
        <p:txBody>
          <a:bodyPr/>
          <a:lstStyle/>
          <a:p>
            <a:pPr>
              <a:buFontTx/>
              <a:buNone/>
            </a:pPr>
            <a:r>
              <a:rPr lang="en-US" dirty="0" smtClean="0"/>
              <a:t>What are some examples of noise as a barrier to communication?</a:t>
            </a:r>
          </a:p>
          <a:p>
            <a:r>
              <a:rPr lang="en-US" dirty="0" smtClean="0"/>
              <a:t>External construction sounds</a:t>
            </a:r>
          </a:p>
          <a:p>
            <a:r>
              <a:rPr lang="en-US" dirty="0" smtClean="0"/>
              <a:t>Loud machinery</a:t>
            </a:r>
          </a:p>
          <a:p>
            <a:r>
              <a:rPr lang="en-US" dirty="0" smtClean="0"/>
              <a:t>Too may people talking at once</a:t>
            </a:r>
          </a:p>
          <a:p>
            <a:r>
              <a:rPr lang="en-US" dirty="0" smtClean="0"/>
              <a:t>Trying to hold a conversation on a telephone with a poor connection</a:t>
            </a:r>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29355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457200" y="0"/>
            <a:ext cx="8382000" cy="990600"/>
          </a:xfrm>
          <a:noFill/>
          <a:ln w="12700">
            <a:miter lim="800000"/>
            <a:headEnd/>
            <a:tailEnd/>
          </a:ln>
        </p:spPr>
        <p:txBody>
          <a:bodyPr vert="horz" wrap="square" lIns="90488" tIns="44450" rIns="90488" bIns="44450" numCol="1" anchor="ctr" anchorCtr="0" compatLnSpc="1">
            <a:prstTxWarp prst="textNoShape">
              <a:avLst/>
            </a:prstTxWarp>
          </a:bodyPr>
          <a:lstStyle/>
          <a:p>
            <a:pPr eaLnBrk="1" hangingPunct="1"/>
            <a:r>
              <a:rPr lang="en-US" sz="4000" dirty="0" smtClean="0"/>
              <a:t>Psychological Barriers</a:t>
            </a:r>
          </a:p>
        </p:txBody>
      </p:sp>
      <p:sp>
        <p:nvSpPr>
          <p:cNvPr id="43011" name="Rectangle 3"/>
          <p:cNvSpPr>
            <a:spLocks noGrp="1" noChangeArrowheads="1"/>
          </p:cNvSpPr>
          <p:nvPr>
            <p:ph type="body" idx="1"/>
          </p:nvPr>
        </p:nvSpPr>
        <p:spPr>
          <a:xfrm>
            <a:off x="457200" y="1219200"/>
            <a:ext cx="4038600" cy="4038600"/>
          </a:xfrm>
        </p:spPr>
        <p:txBody>
          <a:bodyPr lIns="9525" tIns="46038" rIns="9525" bIns="46038"/>
          <a:lstStyle/>
          <a:p>
            <a:pPr eaLnBrk="1" hangingPunct="1">
              <a:lnSpc>
                <a:spcPct val="70000"/>
              </a:lnSpc>
              <a:spcBef>
                <a:spcPct val="50000"/>
              </a:spcBef>
              <a:spcAft>
                <a:spcPts val="1800"/>
              </a:spcAft>
              <a:buClr>
                <a:schemeClr val="tx1"/>
              </a:buClr>
              <a:buFont typeface="Wingdings" pitchFamily="2" charset="2"/>
              <a:buChar char="§"/>
            </a:pPr>
            <a:r>
              <a:rPr lang="en-US" dirty="0" smtClean="0">
                <a:solidFill>
                  <a:srgbClr val="008080"/>
                </a:solidFill>
              </a:rPr>
              <a:t>Lack of common core experience</a:t>
            </a:r>
          </a:p>
          <a:p>
            <a:pPr eaLnBrk="1" hangingPunct="1">
              <a:lnSpc>
                <a:spcPct val="70000"/>
              </a:lnSpc>
              <a:spcBef>
                <a:spcPct val="50000"/>
              </a:spcBef>
              <a:spcAft>
                <a:spcPts val="1800"/>
              </a:spcAft>
              <a:buClr>
                <a:schemeClr val="tx1"/>
              </a:buClr>
              <a:buFont typeface="Wingdings" pitchFamily="2" charset="2"/>
              <a:buChar char="§"/>
            </a:pPr>
            <a:r>
              <a:rPr lang="en-US" dirty="0" smtClean="0">
                <a:solidFill>
                  <a:srgbClr val="990033"/>
                </a:solidFill>
              </a:rPr>
              <a:t>Fear</a:t>
            </a:r>
          </a:p>
          <a:p>
            <a:pPr eaLnBrk="1" hangingPunct="1">
              <a:lnSpc>
                <a:spcPct val="70000"/>
              </a:lnSpc>
              <a:spcBef>
                <a:spcPct val="50000"/>
              </a:spcBef>
              <a:spcAft>
                <a:spcPts val="1800"/>
              </a:spcAft>
              <a:buClr>
                <a:schemeClr val="tx1"/>
              </a:buClr>
              <a:buFont typeface="Wingdings" pitchFamily="2" charset="2"/>
              <a:buChar char="§"/>
            </a:pPr>
            <a:r>
              <a:rPr lang="en-US" dirty="0" smtClean="0">
                <a:solidFill>
                  <a:srgbClr val="008080"/>
                </a:solidFill>
              </a:rPr>
              <a:t>Distractions</a:t>
            </a:r>
          </a:p>
          <a:p>
            <a:pPr eaLnBrk="1" hangingPunct="1">
              <a:lnSpc>
                <a:spcPct val="70000"/>
              </a:lnSpc>
              <a:spcBef>
                <a:spcPct val="50000"/>
              </a:spcBef>
              <a:spcAft>
                <a:spcPts val="1800"/>
              </a:spcAft>
              <a:buClr>
                <a:schemeClr val="tx1"/>
              </a:buClr>
              <a:buFont typeface="Wingdings" pitchFamily="2" charset="2"/>
              <a:buChar char="§"/>
            </a:pPr>
            <a:r>
              <a:rPr lang="en-US" dirty="0" smtClean="0">
                <a:solidFill>
                  <a:srgbClr val="990033"/>
                </a:solidFill>
              </a:rPr>
              <a:t>Filtering</a:t>
            </a:r>
          </a:p>
        </p:txBody>
      </p:sp>
      <p:pic>
        <p:nvPicPr>
          <p:cNvPr id="26629" name="Picture 4" descr="j0431273"/>
          <p:cNvPicPr>
            <a:picLocks noChangeAspect="1" noChangeArrowheads="1"/>
          </p:cNvPicPr>
          <p:nvPr/>
        </p:nvPicPr>
        <p:blipFill>
          <a:blip r:embed="rId3" cstate="print"/>
          <a:srcRect/>
          <a:stretch>
            <a:fillRect/>
          </a:stretch>
        </p:blipFill>
        <p:spPr bwMode="auto">
          <a:xfrm>
            <a:off x="4724400" y="2057400"/>
            <a:ext cx="3657600"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40599176"/>
      </p:ext>
    </p:extLst>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bwMode="auto">
          <a:xfrm>
            <a:off x="434340" y="22225"/>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381000" y="1828800"/>
            <a:ext cx="8229600" cy="4343400"/>
          </a:xfrm>
        </p:spPr>
        <p:txBody>
          <a:bodyPr/>
          <a:lstStyle/>
          <a:p>
            <a:pPr>
              <a:buFontTx/>
              <a:buNone/>
            </a:pPr>
            <a:r>
              <a:rPr lang="en-US" dirty="0" smtClean="0"/>
              <a:t>What are some of the things you recall in relation to your fear of communication?</a:t>
            </a:r>
          </a:p>
          <a:p>
            <a:r>
              <a:rPr lang="en-US" dirty="0" smtClean="0"/>
              <a:t>Fear of showing ignorance</a:t>
            </a:r>
          </a:p>
          <a:p>
            <a:r>
              <a:rPr lang="en-US" dirty="0" smtClean="0"/>
              <a:t>Fear of disapproval</a:t>
            </a:r>
          </a:p>
          <a:p>
            <a:r>
              <a:rPr lang="en-US" dirty="0" smtClean="0"/>
              <a:t>Fear of losing status</a:t>
            </a:r>
          </a:p>
          <a:p>
            <a:r>
              <a:rPr lang="en-US" dirty="0" smtClean="0"/>
              <a:t>Fear of judgment</a:t>
            </a:r>
          </a:p>
          <a:p>
            <a:r>
              <a:rPr lang="en-US" dirty="0" smtClean="0"/>
              <a:t>Fear of ridicule</a:t>
            </a:r>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267934.jpg"/>
          <p:cNvPicPr>
            <a:picLocks noChangeAspect="1"/>
          </p:cNvPicPr>
          <p:nvPr/>
        </p:nvPicPr>
        <p:blipFill>
          <a:blip r:embed="rId4" cstate="print"/>
          <a:stretch>
            <a:fillRect/>
          </a:stretch>
        </p:blipFill>
        <p:spPr>
          <a:xfrm>
            <a:off x="6629400" y="2857500"/>
            <a:ext cx="2209800" cy="3314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52211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bwMode="auto">
          <a:xfrm>
            <a:off x="38862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381000" y="1752600"/>
            <a:ext cx="8229600" cy="4525963"/>
          </a:xfrm>
        </p:spPr>
        <p:txBody>
          <a:bodyPr/>
          <a:lstStyle/>
          <a:p>
            <a:pPr>
              <a:buFontTx/>
              <a:buNone/>
            </a:pPr>
            <a:r>
              <a:rPr lang="en-US" dirty="0" smtClean="0"/>
              <a:t>What factors are indicated by the expression “lack of common core experience?”</a:t>
            </a:r>
          </a:p>
          <a:p>
            <a:r>
              <a:rPr lang="en-US" dirty="0" smtClean="0"/>
              <a:t>Different background knowledge</a:t>
            </a:r>
          </a:p>
          <a:p>
            <a:r>
              <a:rPr lang="en-US" dirty="0" smtClean="0"/>
              <a:t>Overuse of abstractions, concepts, ideas, or words not directly related to the matter at hand</a:t>
            </a:r>
          </a:p>
          <a:p>
            <a:r>
              <a:rPr lang="en-US" dirty="0" smtClean="0"/>
              <a:t>Technical expertise levels are different</a:t>
            </a:r>
          </a:p>
        </p:txBody>
      </p:sp>
      <p:pic>
        <p:nvPicPr>
          <p:cNvPr id="5" name="Picture 4"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129</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77313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609600" y="0"/>
            <a:ext cx="7848600" cy="990600"/>
          </a:xfrm>
          <a:noFill/>
          <a:ln w="12700">
            <a:miter lim="800000"/>
            <a:headEnd/>
            <a:tailEnd/>
          </a:ln>
        </p:spPr>
        <p:txBody>
          <a:bodyPr vert="horz" wrap="square" lIns="90488" tIns="44450" rIns="90488" bIns="44450" numCol="1" anchor="ctr" anchorCtr="0" compatLnSpc="1">
            <a:prstTxWarp prst="textNoShape">
              <a:avLst/>
            </a:prstTxWarp>
            <a:normAutofit/>
          </a:bodyPr>
          <a:lstStyle/>
          <a:p>
            <a:pPr eaLnBrk="1" hangingPunct="1"/>
            <a:r>
              <a:rPr lang="en-US" sz="4000" dirty="0" smtClean="0"/>
              <a:t>Operational Definitions</a:t>
            </a:r>
          </a:p>
        </p:txBody>
      </p:sp>
      <p:sp>
        <p:nvSpPr>
          <p:cNvPr id="46083" name="Rectangle 3"/>
          <p:cNvSpPr>
            <a:spLocks noGrp="1" noChangeArrowheads="1"/>
          </p:cNvSpPr>
          <p:nvPr>
            <p:ph type="body" idx="1"/>
          </p:nvPr>
        </p:nvSpPr>
        <p:spPr>
          <a:xfrm>
            <a:off x="533400" y="1600200"/>
            <a:ext cx="7924800" cy="4419600"/>
          </a:xfrm>
        </p:spPr>
        <p:txBody>
          <a:bodyPr lIns="9525" tIns="46038" rIns="9525" bIns="46038"/>
          <a:lstStyle/>
          <a:p>
            <a:pPr algn="ctr" eaLnBrk="1" hangingPunct="1">
              <a:lnSpc>
                <a:spcPct val="70000"/>
              </a:lnSpc>
              <a:spcBef>
                <a:spcPct val="100000"/>
              </a:spcBef>
              <a:buClr>
                <a:srgbClr val="FF0000"/>
              </a:buClr>
              <a:buFont typeface="Wingdings 3" pitchFamily="18" charset="2"/>
              <a:buNone/>
            </a:pPr>
            <a:r>
              <a:rPr lang="en-US" b="1" i="1" smtClean="0">
                <a:solidFill>
                  <a:srgbClr val="FF0000"/>
                </a:solidFill>
              </a:rPr>
              <a:t>“Clean this table.”</a:t>
            </a:r>
          </a:p>
          <a:p>
            <a:pPr eaLnBrk="1" hangingPunct="1">
              <a:lnSpc>
                <a:spcPct val="70000"/>
              </a:lnSpc>
              <a:spcBef>
                <a:spcPct val="100000"/>
              </a:spcBef>
              <a:buClr>
                <a:schemeClr val="tx1"/>
              </a:buClr>
            </a:pPr>
            <a:r>
              <a:rPr lang="en-US" smtClean="0">
                <a:solidFill>
                  <a:srgbClr val="008080"/>
                </a:solidFill>
              </a:rPr>
              <a:t>For a working table…</a:t>
            </a:r>
          </a:p>
          <a:p>
            <a:pPr eaLnBrk="1" hangingPunct="1">
              <a:spcBef>
                <a:spcPct val="50000"/>
              </a:spcBef>
              <a:buClr>
                <a:schemeClr val="tx1"/>
              </a:buClr>
            </a:pPr>
            <a:r>
              <a:rPr lang="en-US" smtClean="0">
                <a:solidFill>
                  <a:srgbClr val="008080"/>
                </a:solidFill>
              </a:rPr>
              <a:t>For a table where people would be eating…</a:t>
            </a:r>
          </a:p>
          <a:p>
            <a:pPr eaLnBrk="1" hangingPunct="1">
              <a:spcBef>
                <a:spcPct val="50000"/>
              </a:spcBef>
              <a:buClr>
                <a:schemeClr val="tx1"/>
              </a:buClr>
            </a:pPr>
            <a:r>
              <a:rPr lang="en-US" smtClean="0">
                <a:solidFill>
                  <a:srgbClr val="008080"/>
                </a:solidFill>
              </a:rPr>
              <a:t>For a table where surgery will be performed…</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620250868"/>
      </p:ext>
    </p:extLst>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bwMode="auto">
          <a:xfrm>
            <a:off x="457200" y="-762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139363" y="1830387"/>
            <a:ext cx="8229600" cy="4525963"/>
          </a:xfrm>
        </p:spPr>
        <p:txBody>
          <a:bodyPr/>
          <a:lstStyle/>
          <a:p>
            <a:pPr>
              <a:buFontTx/>
              <a:buNone/>
            </a:pPr>
            <a:r>
              <a:rPr lang="en-US" dirty="0" smtClean="0"/>
              <a:t>Why are operational definitions critical?</a:t>
            </a:r>
          </a:p>
          <a:p>
            <a:pPr>
              <a:buFontTx/>
              <a:buNone/>
            </a:pPr>
            <a:endParaRPr lang="en-US" dirty="0" smtClean="0"/>
          </a:p>
          <a:p>
            <a:r>
              <a:rPr lang="en-US" dirty="0" smtClean="0"/>
              <a:t>Understanding requires accuracy, specifically the meanings of words.</a:t>
            </a:r>
          </a:p>
          <a:p>
            <a:pPr>
              <a:buFontTx/>
              <a:buNone/>
            </a:pPr>
            <a:endParaRPr lang="en-US" dirty="0" smtClean="0"/>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45914.jpg"/>
          <p:cNvPicPr>
            <a:picLocks noChangeAspect="1"/>
          </p:cNvPicPr>
          <p:nvPr/>
        </p:nvPicPr>
        <p:blipFill>
          <a:blip r:embed="rId4" cstate="print"/>
          <a:stretch>
            <a:fillRect/>
          </a:stretch>
        </p:blipFill>
        <p:spPr>
          <a:xfrm>
            <a:off x="4724400" y="3581400"/>
            <a:ext cx="3810000" cy="254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131</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01956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Effective Listening Questionnaire</a:t>
            </a:r>
          </a:p>
        </p:txBody>
      </p:sp>
      <p:sp>
        <p:nvSpPr>
          <p:cNvPr id="3" name="Content Placeholder 2"/>
          <p:cNvSpPr>
            <a:spLocks noGrp="1"/>
          </p:cNvSpPr>
          <p:nvPr>
            <p:ph idx="1"/>
          </p:nvPr>
        </p:nvSpPr>
        <p:spPr>
          <a:xfrm>
            <a:off x="533400" y="1417638"/>
            <a:ext cx="8229600" cy="2362200"/>
          </a:xfrm>
        </p:spPr>
        <p:txBody>
          <a:bodyPr/>
          <a:lstStyle/>
          <a:p>
            <a:pPr marL="0" indent="0" algn="ctr">
              <a:buNone/>
            </a:pPr>
            <a:r>
              <a:rPr lang="en-US" dirty="0" smtClean="0"/>
              <a:t>HOMEWORK ASSIGNMENT </a:t>
            </a:r>
          </a:p>
          <a:p>
            <a:r>
              <a:rPr lang="en-US" dirty="0" smtClean="0"/>
              <a:t>complete </a:t>
            </a:r>
            <a:r>
              <a:rPr lang="en-US" dirty="0"/>
              <a:t>the </a:t>
            </a:r>
            <a:r>
              <a:rPr lang="en-US" dirty="0" smtClean="0"/>
              <a:t>questionnaire in your Student Workbooks. (Approx. 10 min.)</a:t>
            </a:r>
          </a:p>
          <a:p>
            <a:r>
              <a:rPr lang="en-US" dirty="0" smtClean="0"/>
              <a:t> HOW WELL DO YOU LISTEN!</a:t>
            </a:r>
          </a:p>
        </p:txBody>
      </p:sp>
      <p:pic>
        <p:nvPicPr>
          <p:cNvPr id="6" name="Picture 5" descr="dreamstimefree_2546672.jpg"/>
          <p:cNvPicPr>
            <a:picLocks noChangeAspect="1"/>
          </p:cNvPicPr>
          <p:nvPr/>
        </p:nvPicPr>
        <p:blipFill>
          <a:blip r:embed="rId4" cstate="print"/>
          <a:stretch>
            <a:fillRect/>
          </a:stretch>
        </p:blipFill>
        <p:spPr>
          <a:xfrm>
            <a:off x="6096000" y="4038600"/>
            <a:ext cx="2469931" cy="19358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132</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2334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0" y="7620"/>
            <a:ext cx="4572000" cy="884238"/>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Effective Listening</a:t>
            </a:r>
          </a:p>
        </p:txBody>
      </p:sp>
      <p:sp>
        <p:nvSpPr>
          <p:cNvPr id="49155" name="Rectangle 3"/>
          <p:cNvSpPr>
            <a:spLocks noGrp="1" noChangeArrowheads="1"/>
          </p:cNvSpPr>
          <p:nvPr>
            <p:ph type="body" idx="1"/>
          </p:nvPr>
        </p:nvSpPr>
        <p:spPr>
          <a:xfrm>
            <a:off x="457200" y="1827213"/>
            <a:ext cx="8229600" cy="4068763"/>
          </a:xfrm>
        </p:spPr>
        <p:txBody>
          <a:bodyPr/>
          <a:lstStyle/>
          <a:p>
            <a:r>
              <a:rPr lang="en-US" dirty="0" smtClean="0">
                <a:solidFill>
                  <a:srgbClr val="008080"/>
                </a:solidFill>
              </a:rPr>
              <a:t>Effective listening includes:</a:t>
            </a:r>
          </a:p>
          <a:p>
            <a:pPr lvl="1"/>
            <a:r>
              <a:rPr lang="en-US" dirty="0" smtClean="0">
                <a:solidFill>
                  <a:srgbClr val="990033"/>
                </a:solidFill>
              </a:rPr>
              <a:t>Preparing to listen</a:t>
            </a:r>
          </a:p>
          <a:p>
            <a:pPr lvl="1"/>
            <a:r>
              <a:rPr lang="en-US" dirty="0" smtClean="0">
                <a:solidFill>
                  <a:srgbClr val="990033"/>
                </a:solidFill>
              </a:rPr>
              <a:t>Focusing on comprehension</a:t>
            </a:r>
          </a:p>
          <a:p>
            <a:pPr lvl="1"/>
            <a:r>
              <a:rPr lang="en-US" dirty="0" smtClean="0">
                <a:solidFill>
                  <a:srgbClr val="990033"/>
                </a:solidFill>
              </a:rPr>
              <a:t>Minimizing ineffective listening habits</a:t>
            </a:r>
          </a:p>
          <a:p>
            <a:pPr lvl="1"/>
            <a:r>
              <a:rPr lang="en-US" dirty="0" smtClean="0">
                <a:solidFill>
                  <a:srgbClr val="990033"/>
                </a:solidFill>
              </a:rPr>
              <a:t>Minimizing personal filtering</a:t>
            </a:r>
          </a:p>
          <a:p>
            <a:pPr lvl="1"/>
            <a:r>
              <a:rPr lang="en-US" dirty="0" smtClean="0">
                <a:solidFill>
                  <a:srgbClr val="990033"/>
                </a:solidFill>
              </a:rPr>
              <a:t>Focusing on the message, not the messenger</a:t>
            </a:r>
          </a:p>
          <a:p>
            <a:pPr>
              <a:spcBef>
                <a:spcPts val="1800"/>
              </a:spcBef>
            </a:pPr>
            <a:r>
              <a:rPr lang="en-US" dirty="0" smtClean="0">
                <a:solidFill>
                  <a:srgbClr val="008000"/>
                </a:solidFill>
              </a:rPr>
              <a:t>Listening is a skill – it must be practiced.</a:t>
            </a:r>
          </a:p>
          <a:p>
            <a:pPr>
              <a:buFontTx/>
              <a:buNone/>
            </a:pPr>
            <a:endParaRPr lang="en-US" dirty="0" smtClean="0">
              <a:solidFill>
                <a:srgbClr val="008000"/>
              </a:solidFill>
            </a:endParaRPr>
          </a:p>
        </p:txBody>
      </p:sp>
      <p:pic>
        <p:nvPicPr>
          <p:cNvPr id="14341" name="Picture 4" descr="MCj03633280000[1]"/>
          <p:cNvPicPr>
            <a:picLocks noChangeAspect="1" noChangeArrowheads="1"/>
          </p:cNvPicPr>
          <p:nvPr/>
        </p:nvPicPr>
        <p:blipFill>
          <a:blip r:embed="rId3" cstate="print"/>
          <a:srcRect/>
          <a:stretch>
            <a:fillRect/>
          </a:stretch>
        </p:blipFill>
        <p:spPr bwMode="auto">
          <a:xfrm>
            <a:off x="4953000" y="736600"/>
            <a:ext cx="3962400" cy="1090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24899804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530" y="41910"/>
            <a:ext cx="8229600" cy="1143000"/>
          </a:xfrm>
        </p:spPr>
        <p:txBody>
          <a:bodyPr>
            <a:normAutofit/>
          </a:bodyPr>
          <a:lstStyle/>
          <a:p>
            <a:pPr>
              <a:defRPr/>
            </a:pPr>
            <a:r>
              <a:rPr lang="en-US" sz="4000" kern="1200" dirty="0" smtClean="0"/>
              <a:t>QUESTION</a:t>
            </a:r>
            <a:endParaRPr lang="en-US" sz="2800" dirty="0"/>
          </a:p>
        </p:txBody>
      </p:sp>
      <p:sp>
        <p:nvSpPr>
          <p:cNvPr id="3" name="Content Placeholder 2"/>
          <p:cNvSpPr>
            <a:spLocks noGrp="1"/>
          </p:cNvSpPr>
          <p:nvPr>
            <p:ph idx="1"/>
          </p:nvPr>
        </p:nvSpPr>
        <p:spPr>
          <a:xfrm>
            <a:off x="457200" y="1981200"/>
            <a:ext cx="8229600" cy="4525963"/>
          </a:xfrm>
        </p:spPr>
        <p:txBody>
          <a:bodyPr/>
          <a:lstStyle/>
          <a:p>
            <a:pPr>
              <a:buFontTx/>
              <a:buNone/>
              <a:defRPr/>
            </a:pPr>
            <a:r>
              <a:rPr lang="en-US" kern="1200" dirty="0" smtClean="0"/>
              <a:t>What are some of the possible effects of poor listening?</a:t>
            </a:r>
          </a:p>
          <a:p>
            <a:pPr>
              <a:buFontTx/>
              <a:buNone/>
              <a:defRPr/>
            </a:pPr>
            <a:endParaRPr lang="en-US" kern="1200" dirty="0" smtClean="0"/>
          </a:p>
          <a:p>
            <a:pPr>
              <a:defRPr/>
            </a:pPr>
            <a:r>
              <a:rPr lang="en-US" kern="1200" dirty="0" smtClean="0"/>
              <a:t>Poor two-way oral communication</a:t>
            </a:r>
          </a:p>
          <a:p>
            <a:pPr>
              <a:defRPr/>
            </a:pPr>
            <a:r>
              <a:rPr lang="en-US" kern="1200" dirty="0" smtClean="0"/>
              <a:t>Frustration because the speaker feels ignored</a:t>
            </a:r>
          </a:p>
          <a:p>
            <a:pPr>
              <a:defRPr/>
            </a:pPr>
            <a:r>
              <a:rPr lang="en-US" kern="1200" dirty="0" smtClean="0"/>
              <a:t>Missed messages</a:t>
            </a:r>
          </a:p>
          <a:p>
            <a:pPr>
              <a:defRPr/>
            </a:pPr>
            <a:endParaRPr lang="en-US" dirty="0"/>
          </a:p>
        </p:txBody>
      </p:sp>
      <p:pic>
        <p:nvPicPr>
          <p:cNvPr id="5" name="Picture 4"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53118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6" descr="dreamstimefree_565409.jpg"/>
          <p:cNvPicPr>
            <a:picLocks noChangeAspect="1"/>
          </p:cNvPicPr>
          <p:nvPr/>
        </p:nvPicPr>
        <p:blipFill>
          <a:blip r:embed="rId3" cstate="print"/>
          <a:srcRect l="34167" t="2335" r="3333"/>
          <a:stretch>
            <a:fillRect/>
          </a:stretch>
        </p:blipFill>
        <p:spPr bwMode="auto">
          <a:xfrm>
            <a:off x="4191000" y="1676400"/>
            <a:ext cx="4038600" cy="4192518"/>
          </a:xfrm>
          <a:prstGeom prst="rect">
            <a:avLst/>
          </a:prstGeom>
          <a:noFill/>
          <a:ln w="9525">
            <a:noFill/>
            <a:miter lim="800000"/>
            <a:headEnd/>
            <a:tailEnd/>
          </a:ln>
        </p:spPr>
      </p:pic>
      <p:sp>
        <p:nvSpPr>
          <p:cNvPr id="53250" name="Title 1"/>
          <p:cNvSpPr>
            <a:spLocks noGrp="1"/>
          </p:cNvSpPr>
          <p:nvPr>
            <p:ph type="title"/>
          </p:nvPr>
        </p:nvSpPr>
        <p:spPr bwMode="auto">
          <a:xfrm>
            <a:off x="430530" y="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Listening Skills</a:t>
            </a:r>
          </a:p>
        </p:txBody>
      </p:sp>
      <p:sp>
        <p:nvSpPr>
          <p:cNvPr id="53252" name="TextBox 8"/>
          <p:cNvSpPr txBox="1">
            <a:spLocks noChangeArrowheads="1"/>
          </p:cNvSpPr>
          <p:nvPr/>
        </p:nvSpPr>
        <p:spPr bwMode="auto">
          <a:xfrm>
            <a:off x="762000" y="2209800"/>
            <a:ext cx="3962400" cy="2308324"/>
          </a:xfrm>
          <a:prstGeom prst="rect">
            <a:avLst/>
          </a:prstGeom>
          <a:noFill/>
          <a:ln w="9525">
            <a:noFill/>
            <a:miter lim="800000"/>
            <a:headEnd/>
            <a:tailEnd/>
          </a:ln>
        </p:spPr>
        <p:txBody>
          <a:bodyPr>
            <a:spAutoFit/>
          </a:bodyPr>
          <a:lstStyle/>
          <a:p>
            <a:r>
              <a:rPr lang="en-US" sz="3600" dirty="0"/>
              <a:t>We may be hearing, but are we really “</a:t>
            </a:r>
            <a:r>
              <a:rPr lang="en-US" sz="3600" dirty="0" smtClean="0"/>
              <a:t>listening”?</a:t>
            </a:r>
            <a:endParaRPr lang="en-US" sz="3600" dirty="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99852721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02"/>
            <a:ext cx="8229600" cy="1143000"/>
          </a:xfrm>
        </p:spPr>
        <p:txBody>
          <a:bodyPr>
            <a:normAutofit/>
          </a:bodyPr>
          <a:lstStyle/>
          <a:p>
            <a:pPr>
              <a:defRPr/>
            </a:pPr>
            <a:r>
              <a:rPr lang="en-US" sz="4000" kern="1200" dirty="0" smtClean="0">
                <a:solidFill>
                  <a:srgbClr val="000000"/>
                </a:solidFill>
              </a:rPr>
              <a:t>QUESTION</a:t>
            </a:r>
            <a:endParaRPr lang="en-US" sz="4000" dirty="0">
              <a:solidFill>
                <a:srgbClr val="000000"/>
              </a:solidFill>
            </a:endParaRPr>
          </a:p>
        </p:txBody>
      </p:sp>
      <p:sp>
        <p:nvSpPr>
          <p:cNvPr id="35843" name="Content Placeholder 2"/>
          <p:cNvSpPr>
            <a:spLocks noGrp="1"/>
          </p:cNvSpPr>
          <p:nvPr>
            <p:ph idx="1"/>
          </p:nvPr>
        </p:nvSpPr>
        <p:spPr>
          <a:xfrm>
            <a:off x="304800" y="1981200"/>
            <a:ext cx="8229600" cy="4525963"/>
          </a:xfrm>
        </p:spPr>
        <p:txBody>
          <a:bodyPr/>
          <a:lstStyle/>
          <a:p>
            <a:pPr>
              <a:buFontTx/>
              <a:buNone/>
            </a:pPr>
            <a:r>
              <a:rPr lang="en-US" dirty="0" smtClean="0"/>
              <a:t>Do you think the concept of improving listening skills is ignored in education?</a:t>
            </a:r>
          </a:p>
          <a:p>
            <a:pPr>
              <a:buFontTx/>
              <a:buNone/>
            </a:pPr>
            <a:endParaRPr lang="en-US" dirty="0" smtClean="0"/>
          </a:p>
          <a:p>
            <a:r>
              <a:rPr lang="en-US" dirty="0" smtClean="0"/>
              <a:t>Listening is not taught because it is taken for granted.</a:t>
            </a:r>
          </a:p>
          <a:p>
            <a:r>
              <a:rPr lang="en-US" dirty="0" smtClean="0"/>
              <a:t>People assume that listening is part of hearing.</a:t>
            </a:r>
          </a:p>
          <a:p>
            <a:endParaRPr lang="en-US" dirty="0" smtClean="0"/>
          </a:p>
          <a:p>
            <a:endParaRPr lang="en-US" dirty="0" smtClean="0"/>
          </a:p>
        </p:txBody>
      </p:sp>
      <p:pic>
        <p:nvPicPr>
          <p:cNvPr id="5" name="Picture 4" descr="dreamstimefree_10053288.jpg"/>
          <p:cNvPicPr>
            <a:picLocks noChangeAspect="1"/>
          </p:cNvPicPr>
          <p:nvPr/>
        </p:nvPicPr>
        <p:blipFill>
          <a:blip r:embed="rId4"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136</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77909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3">
                                            <p:txEl>
                                              <p:pRg st="2" end="2"/>
                                            </p:txEl>
                                          </p:spTgt>
                                        </p:tgtEl>
                                        <p:attrNameLst>
                                          <p:attrName>style.visibility</p:attrName>
                                        </p:attrNameLst>
                                      </p:cBhvr>
                                      <p:to>
                                        <p:strVal val="visible"/>
                                      </p:to>
                                    </p:set>
                                    <p:animEffect transition="in" filter="fade">
                                      <p:cBhvr>
                                        <p:cTn id="7" dur="500"/>
                                        <p:tgtEl>
                                          <p:spTgt spid="3584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843">
                                            <p:txEl>
                                              <p:pRg st="3" end="3"/>
                                            </p:txEl>
                                          </p:spTgt>
                                        </p:tgtEl>
                                        <p:attrNameLst>
                                          <p:attrName>style.visibility</p:attrName>
                                        </p:attrNameLst>
                                      </p:cBhvr>
                                      <p:to>
                                        <p:strVal val="visible"/>
                                      </p:to>
                                    </p:set>
                                    <p:animEffect transition="in" filter="fade">
                                      <p:cBhvr>
                                        <p:cTn id="12" dur="500"/>
                                        <p:tgtEl>
                                          <p:spTgt spid="358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 y="0"/>
            <a:ext cx="8229600" cy="1143000"/>
          </a:xfrm>
        </p:spPr>
        <p:txBody>
          <a:bodyPr>
            <a:normAutofit/>
          </a:bodyPr>
          <a:lstStyle/>
          <a:p>
            <a:pPr>
              <a:defRPr/>
            </a:pPr>
            <a:r>
              <a:rPr lang="en-US" sz="4000" kern="1200" dirty="0" smtClean="0"/>
              <a:t>QUESTION</a:t>
            </a:r>
            <a:endParaRPr lang="en-US" sz="4000" dirty="0"/>
          </a:p>
        </p:txBody>
      </p:sp>
      <p:sp>
        <p:nvSpPr>
          <p:cNvPr id="3" name="Content Placeholder 2"/>
          <p:cNvSpPr>
            <a:spLocks noGrp="1"/>
          </p:cNvSpPr>
          <p:nvPr>
            <p:ph idx="1"/>
          </p:nvPr>
        </p:nvSpPr>
        <p:spPr>
          <a:xfrm>
            <a:off x="457200" y="1905000"/>
            <a:ext cx="8229600" cy="4525963"/>
          </a:xfrm>
        </p:spPr>
        <p:txBody>
          <a:bodyPr/>
          <a:lstStyle/>
          <a:p>
            <a:pPr>
              <a:buFontTx/>
              <a:buNone/>
            </a:pPr>
            <a:r>
              <a:rPr lang="en-US" smtClean="0"/>
              <a:t>What are some ways you can prepare to listen?</a:t>
            </a:r>
          </a:p>
          <a:p>
            <a:pPr>
              <a:buFontTx/>
              <a:buNone/>
            </a:pPr>
            <a:endParaRPr lang="en-US" smtClean="0"/>
          </a:p>
          <a:p>
            <a:r>
              <a:rPr lang="en-US" smtClean="0"/>
              <a:t>Eliminate distractions.</a:t>
            </a:r>
          </a:p>
          <a:p>
            <a:r>
              <a:rPr lang="en-US" smtClean="0"/>
              <a:t>Get comfortable.</a:t>
            </a:r>
          </a:p>
          <a:p>
            <a:r>
              <a:rPr lang="en-US" smtClean="0"/>
              <a:t>Relax.</a:t>
            </a:r>
          </a:p>
          <a:p>
            <a:pPr>
              <a:buFontTx/>
              <a:buNone/>
            </a:pPr>
            <a:endParaRPr lang="en-US" smtClean="0"/>
          </a:p>
          <a:p>
            <a:endParaRPr lang="en-US" smtClean="0"/>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1479627.jpg"/>
          <p:cNvPicPr>
            <a:picLocks noChangeAspect="1"/>
          </p:cNvPicPr>
          <p:nvPr/>
        </p:nvPicPr>
        <p:blipFill>
          <a:blip r:embed="rId4" cstate="print"/>
          <a:stretch>
            <a:fillRect/>
          </a:stretch>
        </p:blipFill>
        <p:spPr>
          <a:xfrm>
            <a:off x="5737798" y="2514600"/>
            <a:ext cx="2224797" cy="335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137</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77029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smtClean="0"/>
              <a:t>Filtering</a:t>
            </a:r>
            <a:endParaRPr lang="en-US" sz="4000" dirty="0"/>
          </a:p>
        </p:txBody>
      </p:sp>
      <p:pic>
        <p:nvPicPr>
          <p:cNvPr id="5" name="Content Placeholder 4" descr="800px-Red_Fox_(Vulpes_vulpes)_-British_Wildlife_Centre-8.jpg"/>
          <p:cNvPicPr>
            <a:picLocks noGrp="1" noChangeAspect="1"/>
          </p:cNvPicPr>
          <p:nvPr>
            <p:ph idx="1"/>
          </p:nvPr>
        </p:nvPicPr>
        <p:blipFill>
          <a:blip r:embed="rId3" cstate="print"/>
          <a:stretch>
            <a:fillRect/>
          </a:stretch>
        </p:blipFill>
        <p:spPr>
          <a:xfrm>
            <a:off x="4876800" y="1371600"/>
            <a:ext cx="3895940" cy="2590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1295400" y="990600"/>
            <a:ext cx="4419600" cy="5016758"/>
          </a:xfrm>
          <a:prstGeom prst="rect">
            <a:avLst/>
          </a:prstGeom>
          <a:noFill/>
        </p:spPr>
        <p:txBody>
          <a:bodyPr wrap="square" rtlCol="0">
            <a:spAutoFit/>
          </a:bodyPr>
          <a:lstStyle/>
          <a:p>
            <a:pPr>
              <a:buFont typeface="Arial" pitchFamily="34" charset="0"/>
              <a:buChar char="•"/>
            </a:pPr>
            <a:r>
              <a:rPr lang="en-US" sz="3200" dirty="0" smtClean="0"/>
              <a:t> Our experiences</a:t>
            </a:r>
          </a:p>
          <a:p>
            <a:pPr>
              <a:buFont typeface="Arial" pitchFamily="34" charset="0"/>
              <a:buChar char="•"/>
            </a:pPr>
            <a:r>
              <a:rPr lang="en-US" sz="3200" dirty="0" smtClean="0"/>
              <a:t> Our education</a:t>
            </a:r>
          </a:p>
          <a:p>
            <a:pPr>
              <a:buFont typeface="Arial" pitchFamily="34" charset="0"/>
              <a:buChar char="•"/>
            </a:pPr>
            <a:r>
              <a:rPr lang="en-US" sz="3200" dirty="0" smtClean="0"/>
              <a:t> Our beliefs</a:t>
            </a:r>
          </a:p>
          <a:p>
            <a:pPr>
              <a:buFont typeface="Arial" pitchFamily="34" charset="0"/>
              <a:buChar char="•"/>
            </a:pPr>
            <a:r>
              <a:rPr lang="en-US" sz="3200" dirty="0" smtClean="0"/>
              <a:t> Our gender</a:t>
            </a:r>
          </a:p>
          <a:p>
            <a:pPr>
              <a:buFont typeface="Arial" pitchFamily="34" charset="0"/>
              <a:buChar char="•"/>
            </a:pPr>
            <a:r>
              <a:rPr lang="en-US" sz="3200" dirty="0" smtClean="0"/>
              <a:t> Our age</a:t>
            </a:r>
          </a:p>
          <a:p>
            <a:pPr>
              <a:buFont typeface="Arial" pitchFamily="34" charset="0"/>
              <a:buChar char="•"/>
            </a:pPr>
            <a:r>
              <a:rPr lang="en-US" sz="3200" dirty="0" smtClean="0"/>
              <a:t> Our schedule</a:t>
            </a:r>
          </a:p>
          <a:p>
            <a:pPr>
              <a:buFont typeface="Arial" pitchFamily="34" charset="0"/>
              <a:buChar char="•"/>
            </a:pPr>
            <a:r>
              <a:rPr lang="en-US" sz="3200" dirty="0" smtClean="0"/>
              <a:t> Our opinions</a:t>
            </a:r>
          </a:p>
          <a:p>
            <a:pPr>
              <a:buFont typeface="Arial" pitchFamily="34" charset="0"/>
              <a:buChar char="•"/>
            </a:pPr>
            <a:r>
              <a:rPr lang="en-US" sz="3200" dirty="0" smtClean="0"/>
              <a:t> Our position</a:t>
            </a:r>
          </a:p>
          <a:p>
            <a:pPr>
              <a:buFont typeface="Arial" pitchFamily="34" charset="0"/>
              <a:buChar char="•"/>
            </a:pPr>
            <a:r>
              <a:rPr lang="en-US" sz="3200" dirty="0" smtClean="0"/>
              <a:t> Our health</a:t>
            </a:r>
          </a:p>
          <a:p>
            <a:pPr>
              <a:buFont typeface="Arial" pitchFamily="34" charset="0"/>
              <a:buChar char="•"/>
            </a:pPr>
            <a:r>
              <a:rPr lang="en-US" sz="3200" dirty="0" smtClean="0"/>
              <a:t> Our status</a:t>
            </a:r>
            <a:endParaRPr lang="en-US" sz="3200" dirty="0"/>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41714095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90" y="0"/>
            <a:ext cx="8229600" cy="1143000"/>
          </a:xfrm>
        </p:spPr>
        <p:txBody>
          <a:bodyPr>
            <a:normAutofit/>
          </a:bodyPr>
          <a:lstStyle/>
          <a:p>
            <a:r>
              <a:rPr lang="en-US" sz="4000" dirty="0" smtClean="0"/>
              <a:t>Language Pie</a:t>
            </a:r>
            <a:endParaRPr lang="en-US" sz="4000"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14044925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defRPr/>
            </a:pPr>
            <a:r>
              <a:rPr lang="en-US" sz="4000" kern="1200" dirty="0" smtClean="0"/>
              <a:t>QUESTION</a:t>
            </a:r>
            <a:endParaRPr lang="en-US" sz="4000" dirty="0"/>
          </a:p>
        </p:txBody>
      </p:sp>
      <p:sp>
        <p:nvSpPr>
          <p:cNvPr id="3" name="Content Placeholder 2"/>
          <p:cNvSpPr>
            <a:spLocks noGrp="1"/>
          </p:cNvSpPr>
          <p:nvPr>
            <p:ph idx="1"/>
          </p:nvPr>
        </p:nvSpPr>
        <p:spPr>
          <a:xfrm>
            <a:off x="457200" y="1371600"/>
            <a:ext cx="6019800" cy="4038600"/>
          </a:xfrm>
        </p:spPr>
        <p:txBody>
          <a:bodyPr>
            <a:normAutofit fontScale="92500" lnSpcReduction="20000"/>
          </a:bodyPr>
          <a:lstStyle/>
          <a:p>
            <a:pPr>
              <a:buFontTx/>
              <a:buNone/>
            </a:pPr>
            <a:r>
              <a:rPr lang="en-US" smtClean="0"/>
              <a:t>What do you do when you are listening to someone talk and you suddenly realize that you are daydreaming?</a:t>
            </a:r>
          </a:p>
          <a:p>
            <a:pPr>
              <a:buFontTx/>
              <a:buNone/>
            </a:pPr>
            <a:r>
              <a:rPr lang="en-US" smtClean="0"/>
              <a:t> </a:t>
            </a:r>
          </a:p>
          <a:p>
            <a:r>
              <a:rPr lang="en-US" smtClean="0"/>
              <a:t>Ask the person to repeat the message.</a:t>
            </a:r>
          </a:p>
          <a:p>
            <a:r>
              <a:rPr lang="en-US" smtClean="0"/>
              <a:t>Be honest. Apologize and let the person know that you were not paying attention.</a:t>
            </a:r>
          </a:p>
          <a:p>
            <a:endParaRPr lang="en-US" smtClean="0"/>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314907.jpg"/>
          <p:cNvPicPr>
            <a:picLocks noChangeAspect="1"/>
          </p:cNvPicPr>
          <p:nvPr/>
        </p:nvPicPr>
        <p:blipFill>
          <a:blip r:embed="rId4" cstate="print">
            <a:duotone>
              <a:schemeClr val="accent5">
                <a:shade val="45000"/>
                <a:satMod val="135000"/>
              </a:schemeClr>
              <a:prstClr val="white"/>
            </a:duotone>
          </a:blip>
          <a:stretch>
            <a:fillRect/>
          </a:stretch>
        </p:blipFill>
        <p:spPr>
          <a:xfrm>
            <a:off x="6248400" y="2514600"/>
            <a:ext cx="2688074"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18139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90" y="0"/>
            <a:ext cx="8229600" cy="1143000"/>
          </a:xfrm>
        </p:spPr>
        <p:txBody>
          <a:bodyPr>
            <a:normAutofit/>
          </a:bodyPr>
          <a:lstStyle/>
          <a:p>
            <a:pPr>
              <a:defRPr/>
            </a:pPr>
            <a:r>
              <a:rPr lang="en-US" sz="4000" kern="1200" dirty="0" smtClean="0"/>
              <a:t>QUESTION</a:t>
            </a:r>
            <a:endParaRPr lang="en-US" sz="4000" dirty="0"/>
          </a:p>
        </p:txBody>
      </p:sp>
      <p:sp>
        <p:nvSpPr>
          <p:cNvPr id="3" name="Content Placeholder 2"/>
          <p:cNvSpPr>
            <a:spLocks noGrp="1"/>
          </p:cNvSpPr>
          <p:nvPr>
            <p:ph idx="1"/>
          </p:nvPr>
        </p:nvSpPr>
        <p:spPr/>
        <p:txBody>
          <a:bodyPr/>
          <a:lstStyle/>
          <a:p>
            <a:pPr>
              <a:buFontTx/>
              <a:buNone/>
            </a:pPr>
            <a:r>
              <a:rPr lang="en-US" smtClean="0"/>
              <a:t>Why should you stop talking?</a:t>
            </a:r>
          </a:p>
          <a:p>
            <a:pPr>
              <a:buFontTx/>
              <a:buNone/>
            </a:pPr>
            <a:endParaRPr lang="en-US" smtClean="0"/>
          </a:p>
          <a:p>
            <a:r>
              <a:rPr lang="en-US" smtClean="0"/>
              <a:t>The speaker may feel that you are not paying attention.</a:t>
            </a:r>
          </a:p>
          <a:p>
            <a:r>
              <a:rPr lang="en-US" smtClean="0"/>
              <a:t>Continuing to talk shows lack of respect to the speaker.</a:t>
            </a:r>
          </a:p>
          <a:p>
            <a:r>
              <a:rPr lang="en-US" smtClean="0"/>
              <a:t>If you are talking and not paying attention, you cannot hear the message.</a:t>
            </a:r>
          </a:p>
          <a:p>
            <a:endParaRPr lang="en-US" smtClean="0"/>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141</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40882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
            <a:ext cx="8229600" cy="1143000"/>
          </a:xfrm>
        </p:spPr>
        <p:txBody>
          <a:bodyPr>
            <a:normAutofit/>
          </a:bodyPr>
          <a:lstStyle/>
          <a:p>
            <a:pPr>
              <a:defRPr/>
            </a:pPr>
            <a:r>
              <a:rPr lang="en-US" sz="4000" kern="1200" dirty="0" smtClean="0"/>
              <a:t>QUESTION</a:t>
            </a:r>
            <a:endParaRPr lang="en-US" sz="4000" dirty="0"/>
          </a:p>
        </p:txBody>
      </p:sp>
      <p:sp>
        <p:nvSpPr>
          <p:cNvPr id="3" name="Content Placeholder 2"/>
          <p:cNvSpPr>
            <a:spLocks noGrp="1"/>
          </p:cNvSpPr>
          <p:nvPr>
            <p:ph idx="1"/>
          </p:nvPr>
        </p:nvSpPr>
        <p:spPr/>
        <p:txBody>
          <a:bodyPr/>
          <a:lstStyle/>
          <a:p>
            <a:pPr>
              <a:buFontTx/>
              <a:buNone/>
            </a:pPr>
            <a:r>
              <a:rPr lang="en-US" dirty="0" smtClean="0"/>
              <a:t>What are common distractions?</a:t>
            </a:r>
          </a:p>
          <a:p>
            <a:pPr>
              <a:buFontTx/>
              <a:buNone/>
            </a:pPr>
            <a:endParaRPr lang="en-US" dirty="0" smtClean="0"/>
          </a:p>
          <a:p>
            <a:r>
              <a:rPr lang="en-US" dirty="0" smtClean="0"/>
              <a:t>Paperwork</a:t>
            </a:r>
          </a:p>
          <a:p>
            <a:r>
              <a:rPr lang="en-US" dirty="0" smtClean="0"/>
              <a:t>Phone calls</a:t>
            </a:r>
          </a:p>
          <a:p>
            <a:r>
              <a:rPr lang="en-US" dirty="0" smtClean="0"/>
              <a:t>Interruptions</a:t>
            </a:r>
          </a:p>
          <a:p>
            <a:r>
              <a:rPr lang="en-US" dirty="0" smtClean="0"/>
              <a:t>Noise</a:t>
            </a:r>
          </a:p>
          <a:p>
            <a:r>
              <a:rPr lang="en-US" dirty="0" smtClean="0"/>
              <a:t>The telephone</a:t>
            </a:r>
          </a:p>
          <a:p>
            <a:pPr>
              <a:buFontTx/>
              <a:buNone/>
            </a:pPr>
            <a:endParaRPr lang="en-US" dirty="0" smtClean="0"/>
          </a:p>
        </p:txBody>
      </p:sp>
      <p:pic>
        <p:nvPicPr>
          <p:cNvPr id="6" name="Picture 5" descr="dreamstimefree_10053288.jpg"/>
          <p:cNvPicPr>
            <a:picLocks noChangeAspect="1"/>
          </p:cNvPicPr>
          <p:nvPr/>
        </p:nvPicPr>
        <p:blipFill>
          <a:blip r:embed="rId3" cstate="print"/>
          <a:srcRect r="44167" b="27575"/>
          <a:stretch>
            <a:fillRect/>
          </a:stretch>
        </p:blipFill>
        <p:spPr>
          <a:xfrm>
            <a:off x="6629400" y="228600"/>
            <a:ext cx="1747183"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9397" name="Picture 6" descr="dreamstimefree_2147100.jpg"/>
          <p:cNvPicPr>
            <a:picLocks noChangeAspect="1"/>
          </p:cNvPicPr>
          <p:nvPr/>
        </p:nvPicPr>
        <p:blipFill>
          <a:blip r:embed="rId4" cstate="print"/>
          <a:srcRect/>
          <a:stretch>
            <a:fillRect/>
          </a:stretch>
        </p:blipFill>
        <p:spPr bwMode="auto">
          <a:xfrm>
            <a:off x="3886200" y="2514600"/>
            <a:ext cx="5053012" cy="3352800"/>
          </a:xfrm>
          <a:prstGeom prst="rect">
            <a:avLst/>
          </a:prstGeom>
          <a:noFill/>
          <a:ln w="9525">
            <a:noFill/>
            <a:miter lim="800000"/>
            <a:headEnd/>
            <a:tailEnd/>
          </a:ln>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142</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56386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bwMode="auto">
          <a:xfrm>
            <a:off x="381000" y="0"/>
            <a:ext cx="8382000" cy="8382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Being an Effective Communicator</a:t>
            </a:r>
          </a:p>
        </p:txBody>
      </p:sp>
      <p:sp>
        <p:nvSpPr>
          <p:cNvPr id="60419" name="Rectangle 3"/>
          <p:cNvSpPr>
            <a:spLocks noGrp="1" noChangeArrowheads="1"/>
          </p:cNvSpPr>
          <p:nvPr>
            <p:ph type="body" idx="1"/>
          </p:nvPr>
        </p:nvSpPr>
        <p:spPr>
          <a:xfrm>
            <a:off x="453390" y="1295400"/>
            <a:ext cx="8229600" cy="3505200"/>
          </a:xfrm>
        </p:spPr>
        <p:txBody>
          <a:bodyPr/>
          <a:lstStyle/>
          <a:p>
            <a:pPr eaLnBrk="1" hangingPunct="1"/>
            <a:r>
              <a:rPr lang="en-US" dirty="0" smtClean="0">
                <a:solidFill>
                  <a:srgbClr val="008000"/>
                </a:solidFill>
              </a:rPr>
              <a:t>Elements of an effective communicator:</a:t>
            </a:r>
          </a:p>
          <a:p>
            <a:pPr lvl="1" eaLnBrk="1" hangingPunct="1"/>
            <a:r>
              <a:rPr lang="en-US" dirty="0" smtClean="0">
                <a:solidFill>
                  <a:srgbClr val="990033"/>
                </a:solidFill>
              </a:rPr>
              <a:t>Recognize the elements of effective communication</a:t>
            </a:r>
          </a:p>
          <a:p>
            <a:pPr lvl="1" eaLnBrk="1" hangingPunct="1"/>
            <a:r>
              <a:rPr lang="en-US" dirty="0" smtClean="0">
                <a:solidFill>
                  <a:srgbClr val="990033"/>
                </a:solidFill>
              </a:rPr>
              <a:t>Practice effective listening skills</a:t>
            </a:r>
          </a:p>
          <a:p>
            <a:pPr eaLnBrk="1" hangingPunct="1">
              <a:spcBef>
                <a:spcPts val="1800"/>
              </a:spcBef>
            </a:pPr>
            <a:r>
              <a:rPr lang="en-US" dirty="0" smtClean="0">
                <a:solidFill>
                  <a:srgbClr val="008000"/>
                </a:solidFill>
              </a:rPr>
              <a:t>Being an effective communicator and listener takes hard work.</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143</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99629152"/>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Feedback Exercise - Whisper!</a:t>
            </a:r>
          </a:p>
        </p:txBody>
      </p:sp>
      <p:sp>
        <p:nvSpPr>
          <p:cNvPr id="3" name="Content Placeholder 2"/>
          <p:cNvSpPr>
            <a:spLocks noGrp="1"/>
          </p:cNvSpPr>
          <p:nvPr>
            <p:ph idx="1"/>
          </p:nvPr>
        </p:nvSpPr>
        <p:spPr>
          <a:xfrm>
            <a:off x="0" y="1295400"/>
            <a:ext cx="6019800" cy="4525963"/>
          </a:xfrm>
        </p:spPr>
        <p:txBody>
          <a:bodyPr/>
          <a:lstStyle/>
          <a:p>
            <a:r>
              <a:rPr lang="en-US" dirty="0" smtClean="0"/>
              <a:t>Look at the picture.</a:t>
            </a:r>
          </a:p>
          <a:p>
            <a:r>
              <a:rPr lang="en-US" dirty="0" smtClean="0"/>
              <a:t>Pass the information to your right.</a:t>
            </a:r>
          </a:p>
          <a:p>
            <a:r>
              <a:rPr lang="en-US" dirty="0" smtClean="0"/>
              <a:t>Whisper only!</a:t>
            </a:r>
          </a:p>
          <a:p>
            <a:r>
              <a:rPr lang="en-US" dirty="0" smtClean="0"/>
              <a:t>Keep passing info to your right.</a:t>
            </a:r>
          </a:p>
          <a:p>
            <a:r>
              <a:rPr lang="en-US" dirty="0" smtClean="0"/>
              <a:t>Last person shares with the group.</a:t>
            </a:r>
          </a:p>
          <a:p>
            <a:r>
              <a:rPr lang="en-US" dirty="0" smtClean="0"/>
              <a:t>Did the info change?</a:t>
            </a:r>
          </a:p>
        </p:txBody>
      </p:sp>
      <p:pic>
        <p:nvPicPr>
          <p:cNvPr id="6" name="Picture 5" descr="dreamstimefree_4971517.jpg"/>
          <p:cNvPicPr>
            <a:picLocks noChangeAspect="1"/>
          </p:cNvPicPr>
          <p:nvPr/>
        </p:nvPicPr>
        <p:blipFill>
          <a:blip r:embed="rId4" cstate="print"/>
          <a:stretch>
            <a:fillRect/>
          </a:stretch>
        </p:blipFill>
        <p:spPr>
          <a:xfrm>
            <a:off x="5715000" y="1295400"/>
            <a:ext cx="3200400" cy="4800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28926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487680" y="-15081"/>
            <a:ext cx="8229600" cy="868362"/>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Written Communications</a:t>
            </a:r>
          </a:p>
        </p:txBody>
      </p:sp>
      <p:sp>
        <p:nvSpPr>
          <p:cNvPr id="63491" name="Rectangle 3"/>
          <p:cNvSpPr>
            <a:spLocks noGrp="1" noChangeArrowheads="1"/>
          </p:cNvSpPr>
          <p:nvPr>
            <p:ph type="body" idx="1"/>
          </p:nvPr>
        </p:nvSpPr>
        <p:spPr>
          <a:xfrm>
            <a:off x="457200" y="1143000"/>
            <a:ext cx="4648200" cy="4983163"/>
          </a:xfrm>
        </p:spPr>
        <p:txBody>
          <a:bodyPr/>
          <a:lstStyle/>
          <a:p>
            <a:pPr eaLnBrk="1" hangingPunct="1"/>
            <a:r>
              <a:rPr lang="en-US" dirty="0" smtClean="0"/>
              <a:t>Reading</a:t>
            </a:r>
          </a:p>
          <a:p>
            <a:pPr lvl="1" eaLnBrk="1" hangingPunct="1"/>
            <a:r>
              <a:rPr lang="en-US" dirty="0" smtClean="0"/>
              <a:t>Preview</a:t>
            </a:r>
          </a:p>
          <a:p>
            <a:pPr lvl="1" eaLnBrk="1" hangingPunct="1"/>
            <a:r>
              <a:rPr lang="en-US" dirty="0" smtClean="0"/>
              <a:t>Question</a:t>
            </a:r>
          </a:p>
          <a:p>
            <a:pPr lvl="1" eaLnBrk="1" hangingPunct="1"/>
            <a:r>
              <a:rPr lang="en-US" dirty="0" smtClean="0"/>
              <a:t>Visualize</a:t>
            </a:r>
          </a:p>
          <a:p>
            <a:pPr eaLnBrk="1" hangingPunct="1"/>
            <a:r>
              <a:rPr lang="en-US" dirty="0" smtClean="0"/>
              <a:t>Writing</a:t>
            </a:r>
          </a:p>
          <a:p>
            <a:pPr lvl="1" eaLnBrk="1" hangingPunct="1"/>
            <a:r>
              <a:rPr lang="en-US" dirty="0" smtClean="0"/>
              <a:t>Identify your purpose</a:t>
            </a:r>
          </a:p>
          <a:p>
            <a:pPr lvl="1" eaLnBrk="1" hangingPunct="1"/>
            <a:r>
              <a:rPr lang="en-US" dirty="0" smtClean="0"/>
              <a:t>Consider your audience</a:t>
            </a:r>
          </a:p>
          <a:p>
            <a:pPr lvl="1" eaLnBrk="1" hangingPunct="1"/>
            <a:r>
              <a:rPr lang="en-US" dirty="0" smtClean="0"/>
              <a:t>Be concise</a:t>
            </a:r>
          </a:p>
        </p:txBody>
      </p:sp>
      <p:pic>
        <p:nvPicPr>
          <p:cNvPr id="63492" name="Picture 4" descr="MCj04248220000[1]"/>
          <p:cNvPicPr>
            <a:picLocks noChangeAspect="1" noChangeArrowheads="1"/>
          </p:cNvPicPr>
          <p:nvPr/>
        </p:nvPicPr>
        <p:blipFill>
          <a:blip r:embed="rId3" cstate="print"/>
          <a:srcRect/>
          <a:stretch>
            <a:fillRect/>
          </a:stretch>
        </p:blipFill>
        <p:spPr bwMode="auto">
          <a:xfrm>
            <a:off x="3505200" y="1524000"/>
            <a:ext cx="1225550" cy="1085850"/>
          </a:xfrm>
          <a:prstGeom prst="rect">
            <a:avLst/>
          </a:prstGeom>
          <a:noFill/>
          <a:ln w="9525">
            <a:noFill/>
            <a:miter lim="800000"/>
            <a:headEnd/>
            <a:tailEnd/>
          </a:ln>
        </p:spPr>
      </p:pic>
      <p:pic>
        <p:nvPicPr>
          <p:cNvPr id="63493" name="Picture 5" descr="MCj04284430000[1]"/>
          <p:cNvPicPr>
            <a:picLocks noChangeAspect="1" noChangeArrowheads="1"/>
          </p:cNvPicPr>
          <p:nvPr/>
        </p:nvPicPr>
        <p:blipFill>
          <a:blip r:embed="rId4" cstate="print"/>
          <a:srcRect/>
          <a:stretch>
            <a:fillRect/>
          </a:stretch>
        </p:blipFill>
        <p:spPr bwMode="auto">
          <a:xfrm>
            <a:off x="6477000" y="1066800"/>
            <a:ext cx="1231900" cy="1092200"/>
          </a:xfrm>
          <a:prstGeom prst="rect">
            <a:avLst/>
          </a:prstGeom>
          <a:noFill/>
          <a:ln w="9525">
            <a:noFill/>
            <a:miter lim="800000"/>
            <a:headEnd/>
            <a:tailEnd/>
          </a:ln>
        </p:spPr>
      </p:pic>
      <p:pic>
        <p:nvPicPr>
          <p:cNvPr id="63494" name="Picture 6" descr="MCj04260860000[1]"/>
          <p:cNvPicPr>
            <a:picLocks noChangeAspect="1" noChangeArrowheads="1"/>
          </p:cNvPicPr>
          <p:nvPr/>
        </p:nvPicPr>
        <p:blipFill>
          <a:blip r:embed="rId5" cstate="print"/>
          <a:srcRect/>
          <a:stretch>
            <a:fillRect/>
          </a:stretch>
        </p:blipFill>
        <p:spPr bwMode="auto">
          <a:xfrm>
            <a:off x="5029200" y="1295400"/>
            <a:ext cx="1231900" cy="1092200"/>
          </a:xfrm>
          <a:prstGeom prst="rect">
            <a:avLst/>
          </a:prstGeom>
          <a:noFill/>
          <a:ln w="9525">
            <a:noFill/>
            <a:miter lim="800000"/>
            <a:headEnd/>
            <a:tailEnd/>
          </a:ln>
        </p:spPr>
      </p:pic>
      <p:pic>
        <p:nvPicPr>
          <p:cNvPr id="63495" name="Picture 7" descr="MCj04248180000[1]"/>
          <p:cNvPicPr>
            <a:picLocks noChangeAspect="1" noChangeArrowheads="1"/>
          </p:cNvPicPr>
          <p:nvPr/>
        </p:nvPicPr>
        <p:blipFill>
          <a:blip r:embed="rId6" cstate="print"/>
          <a:srcRect/>
          <a:stretch>
            <a:fillRect/>
          </a:stretch>
        </p:blipFill>
        <p:spPr bwMode="auto">
          <a:xfrm>
            <a:off x="7772400" y="914400"/>
            <a:ext cx="1079500" cy="957263"/>
          </a:xfrm>
          <a:prstGeom prst="rect">
            <a:avLst/>
          </a:prstGeom>
          <a:noFill/>
          <a:ln w="9525">
            <a:noFill/>
            <a:miter lim="800000"/>
            <a:headEnd/>
            <a:tailEnd/>
          </a:ln>
        </p:spPr>
      </p:pic>
      <p:pic>
        <p:nvPicPr>
          <p:cNvPr id="63496" name="Picture 8" descr="MCj04261000000[1]"/>
          <p:cNvPicPr>
            <a:picLocks noChangeAspect="1" noChangeArrowheads="1"/>
          </p:cNvPicPr>
          <p:nvPr/>
        </p:nvPicPr>
        <p:blipFill>
          <a:blip r:embed="rId7" cstate="print"/>
          <a:srcRect/>
          <a:stretch>
            <a:fillRect/>
          </a:stretch>
        </p:blipFill>
        <p:spPr bwMode="auto">
          <a:xfrm>
            <a:off x="7543800" y="2209800"/>
            <a:ext cx="996950" cy="884238"/>
          </a:xfrm>
          <a:prstGeom prst="rect">
            <a:avLst/>
          </a:prstGeom>
          <a:noFill/>
          <a:ln w="9525">
            <a:noFill/>
            <a:miter lim="800000"/>
            <a:headEnd/>
            <a:tailEnd/>
          </a:ln>
        </p:spPr>
      </p:pic>
      <p:pic>
        <p:nvPicPr>
          <p:cNvPr id="63497" name="Picture 9" descr="MCj04260820000[1]"/>
          <p:cNvPicPr>
            <a:picLocks noChangeAspect="1" noChangeArrowheads="1"/>
          </p:cNvPicPr>
          <p:nvPr/>
        </p:nvPicPr>
        <p:blipFill>
          <a:blip r:embed="rId8" cstate="print"/>
          <a:srcRect/>
          <a:stretch>
            <a:fillRect/>
          </a:stretch>
        </p:blipFill>
        <p:spPr bwMode="auto">
          <a:xfrm>
            <a:off x="7086600" y="3352800"/>
            <a:ext cx="920750" cy="815975"/>
          </a:xfrm>
          <a:prstGeom prst="rect">
            <a:avLst/>
          </a:prstGeom>
          <a:noFill/>
          <a:ln w="9525">
            <a:noFill/>
            <a:miter lim="800000"/>
            <a:headEnd/>
            <a:tailEnd/>
          </a:ln>
        </p:spPr>
      </p:pic>
      <p:pic>
        <p:nvPicPr>
          <p:cNvPr id="63498" name="Picture 10" descr="MCj04248340000[1]"/>
          <p:cNvPicPr>
            <a:picLocks noChangeAspect="1" noChangeArrowheads="1"/>
          </p:cNvPicPr>
          <p:nvPr/>
        </p:nvPicPr>
        <p:blipFill>
          <a:blip r:embed="rId9" cstate="print"/>
          <a:srcRect/>
          <a:stretch>
            <a:fillRect/>
          </a:stretch>
        </p:blipFill>
        <p:spPr bwMode="auto">
          <a:xfrm>
            <a:off x="6172200" y="2362200"/>
            <a:ext cx="1073150" cy="950913"/>
          </a:xfrm>
          <a:prstGeom prst="rect">
            <a:avLst/>
          </a:prstGeom>
          <a:noFill/>
          <a:ln w="9525">
            <a:noFill/>
            <a:miter lim="800000"/>
            <a:headEnd/>
            <a:tailEnd/>
          </a:ln>
        </p:spPr>
      </p:pic>
      <p:pic>
        <p:nvPicPr>
          <p:cNvPr id="63499" name="Picture 11" descr="MCj04260960000[1]"/>
          <p:cNvPicPr>
            <a:picLocks noChangeAspect="1" noChangeArrowheads="1"/>
          </p:cNvPicPr>
          <p:nvPr/>
        </p:nvPicPr>
        <p:blipFill>
          <a:blip r:embed="rId10" cstate="print"/>
          <a:srcRect/>
          <a:stretch>
            <a:fillRect/>
          </a:stretch>
        </p:blipFill>
        <p:spPr bwMode="auto">
          <a:xfrm>
            <a:off x="6781800" y="4495800"/>
            <a:ext cx="1066800" cy="946150"/>
          </a:xfrm>
          <a:prstGeom prst="rect">
            <a:avLst/>
          </a:prstGeom>
          <a:noFill/>
          <a:ln w="9525">
            <a:noFill/>
            <a:miter lim="800000"/>
            <a:headEnd/>
            <a:tailEnd/>
          </a:ln>
        </p:spPr>
      </p:pic>
      <p:pic>
        <p:nvPicPr>
          <p:cNvPr id="63500" name="Picture 12" descr="MCj04248300000[1]"/>
          <p:cNvPicPr>
            <a:picLocks noChangeAspect="1" noChangeArrowheads="1"/>
          </p:cNvPicPr>
          <p:nvPr/>
        </p:nvPicPr>
        <p:blipFill>
          <a:blip r:embed="rId11" cstate="print"/>
          <a:srcRect/>
          <a:stretch>
            <a:fillRect/>
          </a:stretch>
        </p:blipFill>
        <p:spPr bwMode="auto">
          <a:xfrm>
            <a:off x="4648200" y="2590800"/>
            <a:ext cx="1225550" cy="1085850"/>
          </a:xfrm>
          <a:prstGeom prst="rect">
            <a:avLst/>
          </a:prstGeom>
          <a:noFill/>
          <a:ln w="9525">
            <a:noFill/>
            <a:miter lim="800000"/>
            <a:headEnd/>
            <a:tailEnd/>
          </a:ln>
        </p:spPr>
      </p:pic>
      <p:pic>
        <p:nvPicPr>
          <p:cNvPr id="63501" name="Picture 13" descr="MCj04261020000[1]"/>
          <p:cNvPicPr>
            <a:picLocks noChangeAspect="1" noChangeArrowheads="1"/>
          </p:cNvPicPr>
          <p:nvPr/>
        </p:nvPicPr>
        <p:blipFill>
          <a:blip r:embed="rId12" cstate="print"/>
          <a:srcRect/>
          <a:stretch>
            <a:fillRect/>
          </a:stretch>
        </p:blipFill>
        <p:spPr bwMode="auto">
          <a:xfrm>
            <a:off x="5791200" y="3581400"/>
            <a:ext cx="996950" cy="882650"/>
          </a:xfrm>
          <a:prstGeom prst="rect">
            <a:avLst/>
          </a:prstGeom>
          <a:noFill/>
          <a:ln w="9525">
            <a:noFill/>
            <a:miter lim="800000"/>
            <a:headEnd/>
            <a:tailEnd/>
          </a:ln>
        </p:spPr>
      </p:pic>
      <p:sp>
        <p:nvSpPr>
          <p:cNvPr id="1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145</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6633002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
            <a:ext cx="8229600" cy="742950"/>
          </a:xfrm>
        </p:spPr>
        <p:txBody>
          <a:bodyPr>
            <a:normAutofit fontScale="90000"/>
          </a:bodyPr>
          <a:lstStyle/>
          <a:p>
            <a:r>
              <a:rPr lang="en-US" dirty="0" smtClean="0"/>
              <a:t>Reading</a:t>
            </a:r>
            <a:endParaRPr lang="en-US" dirty="0"/>
          </a:p>
        </p:txBody>
      </p:sp>
      <p:pic>
        <p:nvPicPr>
          <p:cNvPr id="5" name="Content Placeholder 4" descr="Agreement_of_the_People_(1647-1649).jpg"/>
          <p:cNvPicPr>
            <a:picLocks noGrp="1" noChangeAspect="1"/>
          </p:cNvPicPr>
          <p:nvPr>
            <p:ph idx="1"/>
          </p:nvPr>
        </p:nvPicPr>
        <p:blipFill>
          <a:blip r:embed="rId2" cstate="print"/>
          <a:stretch>
            <a:fillRect/>
          </a:stretch>
        </p:blipFill>
        <p:spPr>
          <a:xfrm>
            <a:off x="5194598" y="914400"/>
            <a:ext cx="3522682" cy="495633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p:cNvSpPr txBox="1"/>
          <p:nvPr/>
        </p:nvSpPr>
        <p:spPr>
          <a:xfrm>
            <a:off x="914400" y="1905000"/>
            <a:ext cx="3810000" cy="3493264"/>
          </a:xfrm>
          <a:prstGeom prst="rect">
            <a:avLst/>
          </a:prstGeom>
          <a:noFill/>
        </p:spPr>
        <p:txBody>
          <a:bodyPr wrap="square" rtlCol="0">
            <a:spAutoFit/>
          </a:bodyPr>
          <a:lstStyle/>
          <a:p>
            <a:pPr>
              <a:spcAft>
                <a:spcPts val="1800"/>
              </a:spcAft>
              <a:buFont typeface="Arial" pitchFamily="34" charset="0"/>
              <a:buChar char="•"/>
            </a:pPr>
            <a:r>
              <a:rPr lang="en-US" sz="4400" dirty="0" smtClean="0"/>
              <a:t> Preview</a:t>
            </a:r>
          </a:p>
          <a:p>
            <a:pPr>
              <a:spcAft>
                <a:spcPts val="1800"/>
              </a:spcAft>
              <a:buFont typeface="Arial" pitchFamily="34" charset="0"/>
              <a:buChar char="•"/>
            </a:pPr>
            <a:r>
              <a:rPr lang="en-US" sz="4400" dirty="0" smtClean="0"/>
              <a:t> Question</a:t>
            </a:r>
          </a:p>
          <a:p>
            <a:pPr>
              <a:spcAft>
                <a:spcPts val="1800"/>
              </a:spcAft>
              <a:buFont typeface="Arial" pitchFamily="34" charset="0"/>
              <a:buChar char="•"/>
            </a:pPr>
            <a:r>
              <a:rPr lang="en-US" sz="4400" dirty="0" smtClean="0"/>
              <a:t> Visualize</a:t>
            </a:r>
          </a:p>
          <a:p>
            <a:pPr>
              <a:spcAft>
                <a:spcPts val="1800"/>
              </a:spcAft>
              <a:buFont typeface="Arial" pitchFamily="34" charset="0"/>
              <a:buChar char="•"/>
            </a:pPr>
            <a:r>
              <a:rPr lang="en-US" sz="4400" dirty="0" smtClean="0"/>
              <a:t> Review</a:t>
            </a:r>
            <a:endParaRPr lang="en-US" sz="4400" dirty="0"/>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54668853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4000" dirty="0" smtClean="0"/>
              <a:t>Written Communications</a:t>
            </a:r>
            <a:endParaRPr lang="en-US" sz="4000" dirty="0"/>
          </a:p>
        </p:txBody>
      </p:sp>
      <p:sp>
        <p:nvSpPr>
          <p:cNvPr id="3" name="Content Placeholder 2"/>
          <p:cNvSpPr>
            <a:spLocks noGrp="1"/>
          </p:cNvSpPr>
          <p:nvPr>
            <p:ph idx="1"/>
          </p:nvPr>
        </p:nvSpPr>
        <p:spPr/>
        <p:txBody>
          <a:bodyPr/>
          <a:lstStyle/>
          <a:p>
            <a:pPr eaLnBrk="1" hangingPunct="1"/>
            <a:r>
              <a:rPr lang="en-US" dirty="0" smtClean="0"/>
              <a:t>Writing</a:t>
            </a:r>
          </a:p>
          <a:p>
            <a:pPr lvl="1" eaLnBrk="1" hangingPunct="1"/>
            <a:r>
              <a:rPr lang="en-US" dirty="0" smtClean="0"/>
              <a:t>Identify your purpose</a:t>
            </a:r>
          </a:p>
          <a:p>
            <a:pPr lvl="1" eaLnBrk="1" hangingPunct="1"/>
            <a:r>
              <a:rPr lang="en-US" dirty="0" smtClean="0"/>
              <a:t>Consider your audience</a:t>
            </a:r>
          </a:p>
          <a:p>
            <a:pPr lvl="1" eaLnBrk="1" hangingPunct="1"/>
            <a:r>
              <a:rPr lang="en-US" dirty="0" smtClean="0"/>
              <a:t>Be concise</a:t>
            </a:r>
          </a:p>
          <a:p>
            <a:pPr>
              <a:buNone/>
            </a:pPr>
            <a:endParaRPr lang="en-US" dirty="0"/>
          </a:p>
        </p:txBody>
      </p:sp>
      <p:pic>
        <p:nvPicPr>
          <p:cNvPr id="5" name="Picture 4" descr="120px-N_write_green_black.svg.png"/>
          <p:cNvPicPr>
            <a:picLocks noChangeAspect="1"/>
          </p:cNvPicPr>
          <p:nvPr/>
        </p:nvPicPr>
        <p:blipFill>
          <a:blip r:embed="rId2" cstate="print"/>
          <a:stretch>
            <a:fillRect/>
          </a:stretch>
        </p:blipFill>
        <p:spPr>
          <a:xfrm>
            <a:off x="4876800" y="2286000"/>
            <a:ext cx="3581400" cy="3581400"/>
          </a:xfrm>
          <a:prstGeom prst="rect">
            <a:avLst/>
          </a:prstGeom>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4177227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5" descr="dreamstimefree_3542482.jpg"/>
          <p:cNvPicPr>
            <a:picLocks noChangeAspect="1"/>
          </p:cNvPicPr>
          <p:nvPr/>
        </p:nvPicPr>
        <p:blipFill>
          <a:blip r:embed="rId4" cstate="print"/>
          <a:srcRect l="27727"/>
          <a:stretch>
            <a:fillRect/>
          </a:stretch>
        </p:blipFill>
        <p:spPr bwMode="auto">
          <a:xfrm>
            <a:off x="5105400" y="1664970"/>
            <a:ext cx="4038600" cy="4191000"/>
          </a:xfrm>
          <a:prstGeom prst="rect">
            <a:avLst/>
          </a:prstGeom>
          <a:noFill/>
          <a:ln w="9525">
            <a:noFill/>
            <a:miter lim="800000"/>
            <a:headEnd/>
            <a:tailEnd/>
          </a:ln>
        </p:spPr>
      </p:pic>
      <p:sp>
        <p:nvSpPr>
          <p:cNvPr id="64514" name="Title 1"/>
          <p:cNvSpPr>
            <a:spLocks noGrp="1"/>
          </p:cNvSpPr>
          <p:nvPr>
            <p:ph type="title"/>
          </p:nvPr>
        </p:nvSpPr>
        <p:spPr bwMode="auto">
          <a:xfrm>
            <a:off x="457200" y="1143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Writing Skills Exercise</a:t>
            </a:r>
          </a:p>
        </p:txBody>
      </p:sp>
      <p:sp>
        <p:nvSpPr>
          <p:cNvPr id="64515" name="Content Placeholder 2"/>
          <p:cNvSpPr>
            <a:spLocks noGrp="1"/>
          </p:cNvSpPr>
          <p:nvPr>
            <p:ph idx="1"/>
          </p:nvPr>
        </p:nvSpPr>
        <p:spPr>
          <a:xfrm>
            <a:off x="228600" y="1295400"/>
            <a:ext cx="6019800" cy="4419600"/>
          </a:xfrm>
        </p:spPr>
        <p:txBody>
          <a:bodyPr/>
          <a:lstStyle/>
          <a:p>
            <a:pPr>
              <a:spcAft>
                <a:spcPts val="1200"/>
              </a:spcAft>
            </a:pPr>
            <a:r>
              <a:rPr lang="en-US" dirty="0" smtClean="0"/>
              <a:t>Phone Messages</a:t>
            </a:r>
          </a:p>
          <a:p>
            <a:pPr>
              <a:spcAft>
                <a:spcPts val="1200"/>
              </a:spcAft>
            </a:pPr>
            <a:r>
              <a:rPr lang="en-US" dirty="0" smtClean="0"/>
              <a:t>Listen to the messages, as read aloud by the instructor (one time only).</a:t>
            </a:r>
          </a:p>
          <a:p>
            <a:pPr>
              <a:spcAft>
                <a:spcPts val="1200"/>
              </a:spcAft>
            </a:pPr>
            <a:r>
              <a:rPr lang="en-US" dirty="0" smtClean="0"/>
              <a:t>Write down key information.</a:t>
            </a:r>
          </a:p>
          <a:p>
            <a:pPr>
              <a:spcAft>
                <a:spcPts val="1200"/>
              </a:spcAft>
            </a:pPr>
            <a:r>
              <a:rPr lang="en-US" dirty="0" smtClean="0"/>
              <a:t>Discuss at end of exercise- notice the differences!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148</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50330265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bwMode="auto">
          <a:xfrm>
            <a:off x="457200" y="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Summary of Communication Skills</a:t>
            </a:r>
          </a:p>
        </p:txBody>
      </p:sp>
      <p:sp>
        <p:nvSpPr>
          <p:cNvPr id="66563" name="Rectangle 3"/>
          <p:cNvSpPr>
            <a:spLocks noGrp="1" noChangeArrowheads="1"/>
          </p:cNvSpPr>
          <p:nvPr>
            <p:ph type="body" idx="1"/>
          </p:nvPr>
        </p:nvSpPr>
        <p:spPr/>
        <p:txBody>
          <a:bodyPr/>
          <a:lstStyle/>
          <a:p>
            <a:r>
              <a:rPr lang="en-US" sz="2800" dirty="0" smtClean="0">
                <a:solidFill>
                  <a:srgbClr val="008080"/>
                </a:solidFill>
              </a:rPr>
              <a:t>Strong communication skills are a powerful asset and characteristic of the production technician.</a:t>
            </a:r>
          </a:p>
          <a:p>
            <a:endParaRPr lang="en-US" sz="2800" dirty="0" smtClean="0">
              <a:solidFill>
                <a:srgbClr val="008080"/>
              </a:solidFill>
            </a:endParaRPr>
          </a:p>
          <a:p>
            <a:r>
              <a:rPr lang="en-US" sz="2800" dirty="0" smtClean="0">
                <a:solidFill>
                  <a:srgbClr val="990033"/>
                </a:solidFill>
              </a:rPr>
              <a:t>In this section we accomplished the following:</a:t>
            </a:r>
          </a:p>
          <a:p>
            <a:pPr lvl="1"/>
            <a:r>
              <a:rPr lang="en-US" sz="2400" dirty="0" smtClean="0"/>
              <a:t>Examined the elements and barriers of effective communications </a:t>
            </a:r>
          </a:p>
          <a:p>
            <a:pPr lvl="1"/>
            <a:r>
              <a:rPr lang="en-US" sz="2400" dirty="0" smtClean="0"/>
              <a:t>Discussed basic reading comprehension strategies and the importance of effective reading and writing skills.</a:t>
            </a:r>
          </a:p>
          <a:p>
            <a:pPr lvl="1"/>
            <a:r>
              <a:rPr lang="en-US" sz="2400" dirty="0" smtClean="0"/>
              <a:t>Identified the importance of effective listening skills.</a:t>
            </a:r>
          </a:p>
          <a:p>
            <a:pPr lvl="1">
              <a:buFontTx/>
              <a:buNone/>
            </a:pPr>
            <a:endParaRPr lang="en-US" sz="2400" dirty="0" smtClean="0"/>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149</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743632307"/>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subTitle" idx="1"/>
          </p:nvPr>
        </p:nvSpPr>
        <p:spPr>
          <a:xfrm>
            <a:off x="1143000" y="4191000"/>
            <a:ext cx="6553200" cy="1143000"/>
          </a:xfrm>
        </p:spPr>
        <p:txBody>
          <a:bodyPr/>
          <a:lstStyle/>
          <a:p>
            <a:pPr eaLnBrk="1" hangingPunct="1">
              <a:lnSpc>
                <a:spcPct val="80000"/>
              </a:lnSpc>
            </a:pPr>
            <a:r>
              <a:rPr lang="en-US" sz="3600" b="1" dirty="0" smtClean="0">
                <a:solidFill>
                  <a:schemeClr val="tx1"/>
                </a:solidFill>
              </a:rPr>
              <a:t>Section 5.6:</a:t>
            </a:r>
          </a:p>
          <a:p>
            <a:pPr eaLnBrk="1" hangingPunct="1">
              <a:lnSpc>
                <a:spcPct val="80000"/>
              </a:lnSpc>
            </a:pPr>
            <a:r>
              <a:rPr lang="en-US" sz="3600" b="1" dirty="0" smtClean="0">
                <a:solidFill>
                  <a:schemeClr val="tx1"/>
                </a:solidFill>
              </a:rPr>
              <a:t>Stress Management</a:t>
            </a:r>
          </a:p>
        </p:txBody>
      </p:sp>
      <p:sp>
        <p:nvSpPr>
          <p:cNvPr id="9223" name="Rectangle 7"/>
          <p:cNvSpPr>
            <a:spLocks noChangeArrowheads="1"/>
          </p:cNvSpPr>
          <p:nvPr/>
        </p:nvSpPr>
        <p:spPr bwMode="auto">
          <a:xfrm>
            <a:off x="685800" y="2130425"/>
            <a:ext cx="7772400" cy="1450975"/>
          </a:xfrm>
          <a:prstGeom prst="rect">
            <a:avLst/>
          </a:prstGeom>
          <a:noFill/>
          <a:ln w="9525">
            <a:noFill/>
            <a:miter lim="800000"/>
            <a:headEnd/>
            <a:tailEnd/>
          </a:ln>
        </p:spPr>
        <p:txBody>
          <a:bodyPr/>
          <a:lstStyle/>
          <a:p>
            <a:pPr algn="ctr">
              <a:defRPr/>
            </a:pPr>
            <a:endParaRPr lang="en-US" sz="4000" b="1">
              <a:solidFill>
                <a:srgbClr val="006666"/>
              </a:solidFill>
              <a:effectLst>
                <a:outerShdw blurRad="38100" dist="38100" dir="2700000" algn="tl">
                  <a:srgbClr val="C0C0C0"/>
                </a:outerShdw>
              </a:effectLst>
            </a:endParaRPr>
          </a:p>
        </p:txBody>
      </p:sp>
      <p:sp>
        <p:nvSpPr>
          <p:cNvPr id="15364" name="Rectangle 8"/>
          <p:cNvSpPr>
            <a:spLocks noChangeArrowheads="1"/>
          </p:cNvSpPr>
          <p:nvPr/>
        </p:nvSpPr>
        <p:spPr bwMode="auto">
          <a:xfrm>
            <a:off x="1371600" y="4191000"/>
            <a:ext cx="6400800" cy="1600200"/>
          </a:xfrm>
          <a:prstGeom prst="rect">
            <a:avLst/>
          </a:prstGeom>
          <a:noFill/>
          <a:ln w="9525">
            <a:noFill/>
            <a:miter lim="800000"/>
            <a:headEnd/>
            <a:tailEnd/>
          </a:ln>
        </p:spPr>
        <p:txBody>
          <a:bodyPr/>
          <a:lstStyle/>
          <a:p>
            <a:pPr algn="ctr">
              <a:spcBef>
                <a:spcPct val="20000"/>
              </a:spcBef>
            </a:pPr>
            <a:endParaRPr lang="en-US" sz="3600" b="1">
              <a:solidFill>
                <a:srgbClr val="800000"/>
              </a:solidFill>
            </a:endParaRPr>
          </a:p>
        </p:txBody>
      </p:sp>
      <p:sp>
        <p:nvSpPr>
          <p:cNvPr id="15365" name="Rectangle 9"/>
          <p:cNvSpPr>
            <a:spLocks noChangeArrowheads="1"/>
          </p:cNvSpPr>
          <p:nvPr/>
        </p:nvSpPr>
        <p:spPr bwMode="auto">
          <a:xfrm>
            <a:off x="3821430" y="210185"/>
            <a:ext cx="5334000" cy="1447800"/>
          </a:xfrm>
          <a:prstGeom prst="rect">
            <a:avLst/>
          </a:prstGeom>
          <a:noFill/>
          <a:ln w="9525">
            <a:noFill/>
            <a:miter lim="800000"/>
            <a:headEnd/>
            <a:tailEnd/>
          </a:ln>
        </p:spPr>
        <p:txBody>
          <a:bodyPr/>
          <a:lstStyle/>
          <a:p>
            <a:pPr algn="ctr"/>
            <a:r>
              <a:rPr lang="en-US" sz="4000" b="1" dirty="0" smtClean="0"/>
              <a:t>Foundations of Manufacturing</a:t>
            </a:r>
            <a:endParaRPr lang="en-US" sz="4000" b="1" dirty="0"/>
          </a:p>
        </p:txBody>
      </p:sp>
      <p:sp>
        <p:nvSpPr>
          <p:cNvPr id="9226" name="Rectangle 10"/>
          <p:cNvSpPr>
            <a:spLocks noGrp="1" noChangeArrowheads="1"/>
          </p:cNvSpPr>
          <p:nvPr>
            <p:ph type="ctrTitle"/>
          </p:nvPr>
        </p:nvSpPr>
        <p:spPr bwMode="auto">
          <a:xfrm>
            <a:off x="762000" y="2667000"/>
            <a:ext cx="7696200" cy="762000"/>
          </a:xfrm>
          <a:ln>
            <a:miter lim="800000"/>
            <a:headEnd/>
            <a:tailEnd/>
          </a:ln>
        </p:spPr>
        <p:txBody>
          <a:bodyPr vert="horz" wrap="square" lIns="91440" tIns="45720" rIns="91440" bIns="45720" numCol="1" anchor="t" anchorCtr="0" compatLnSpc="1">
            <a:prstTxWarp prst="textNoShape">
              <a:avLst/>
            </a:prstTxWarp>
            <a:normAutofit/>
          </a:bodyPr>
          <a:lstStyle/>
          <a:p>
            <a:pPr eaLnBrk="1" hangingPunct="1">
              <a:defRPr/>
            </a:pPr>
            <a:r>
              <a:rPr lang="en-US" sz="3600" b="1" dirty="0" smtClean="0"/>
              <a:t>Domain 2 Business Basics</a:t>
            </a:r>
            <a:endParaRPr lang="en-US" sz="3600" b="1" dirty="0" smtClean="0">
              <a:effectLst>
                <a:outerShdw blurRad="38100" dist="38100" dir="2700000" algn="tl">
                  <a:srgbClr val="C0C0C0"/>
                </a:outerShdw>
              </a:effectLs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 y="142640"/>
            <a:ext cx="4180952" cy="1323810"/>
          </a:xfrm>
          <a:prstGeom prst="rect">
            <a:avLst/>
          </a:prstGeom>
        </p:spPr>
      </p:pic>
      <p:sp>
        <p:nvSpPr>
          <p:cNvPr id="1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150</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3104511476"/>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457200" y="0"/>
            <a:ext cx="8153400" cy="639763"/>
          </a:xfrm>
        </p:spPr>
        <p:txBody>
          <a:bodyPr>
            <a:noAutofit/>
          </a:bodyPr>
          <a:lstStyle/>
          <a:p>
            <a:pPr eaLnBrk="1" hangingPunct="1"/>
            <a:r>
              <a:rPr lang="en-US" sz="4000" dirty="0" smtClean="0">
                <a:effectLst/>
              </a:rPr>
              <a:t>Learning Objectives</a:t>
            </a:r>
          </a:p>
        </p:txBody>
      </p:sp>
      <p:sp>
        <p:nvSpPr>
          <p:cNvPr id="23555" name="Rectangle 3"/>
          <p:cNvSpPr>
            <a:spLocks noGrp="1" noChangeArrowheads="1"/>
          </p:cNvSpPr>
          <p:nvPr>
            <p:ph idx="1"/>
          </p:nvPr>
        </p:nvSpPr>
        <p:spPr>
          <a:xfrm>
            <a:off x="152400" y="1447800"/>
            <a:ext cx="8458200" cy="4800600"/>
          </a:xfrm>
        </p:spPr>
        <p:txBody>
          <a:bodyPr>
            <a:normAutofit/>
          </a:bodyPr>
          <a:lstStyle/>
          <a:p>
            <a:pPr marL="590550" indent="-533400" algn="just" eaLnBrk="1" hangingPunct="1">
              <a:lnSpc>
                <a:spcPct val="90000"/>
              </a:lnSpc>
              <a:defRPr/>
            </a:pPr>
            <a:r>
              <a:rPr lang="en-US" dirty="0" smtClean="0">
                <a:effectLst/>
              </a:rPr>
              <a:t>Describe</a:t>
            </a:r>
            <a:r>
              <a:rPr lang="en-US" b="0" dirty="0" smtClean="0">
                <a:effectLst/>
              </a:rPr>
              <a:t> the concept of stress.</a:t>
            </a:r>
            <a:endParaRPr lang="en-US" dirty="0" smtClean="0">
              <a:effectLst/>
            </a:endParaRPr>
          </a:p>
          <a:p>
            <a:pPr marL="590550" indent="-533400" eaLnBrk="1" hangingPunct="1">
              <a:lnSpc>
                <a:spcPct val="90000"/>
              </a:lnSpc>
              <a:defRPr/>
            </a:pPr>
            <a:r>
              <a:rPr lang="en-US" dirty="0" smtClean="0">
                <a:effectLst/>
              </a:rPr>
              <a:t>Identify </a:t>
            </a:r>
            <a:r>
              <a:rPr lang="en-US" b="0" dirty="0" smtClean="0">
                <a:effectLst/>
              </a:rPr>
              <a:t>stress reactions in yourself and others.</a:t>
            </a:r>
            <a:endParaRPr lang="en-US" dirty="0" smtClean="0">
              <a:effectLst/>
            </a:endParaRPr>
          </a:p>
          <a:p>
            <a:pPr marL="590550" indent="-533400" algn="just" eaLnBrk="1" hangingPunct="1">
              <a:lnSpc>
                <a:spcPct val="90000"/>
              </a:lnSpc>
              <a:defRPr/>
            </a:pPr>
            <a:r>
              <a:rPr lang="en-US" dirty="0" smtClean="0">
                <a:effectLst/>
              </a:rPr>
              <a:t>Understand</a:t>
            </a:r>
            <a:r>
              <a:rPr lang="en-US" b="0" dirty="0" smtClean="0">
                <a:effectLst/>
              </a:rPr>
              <a:t> the impact of unchecked stress.</a:t>
            </a:r>
            <a:endParaRPr lang="en-US" dirty="0" smtClean="0">
              <a:effectLst/>
            </a:endParaRPr>
          </a:p>
          <a:p>
            <a:pPr marL="590550" indent="-533400" algn="just" eaLnBrk="1" hangingPunct="1">
              <a:lnSpc>
                <a:spcPct val="90000"/>
              </a:lnSpc>
              <a:defRPr/>
            </a:pPr>
            <a:r>
              <a:rPr lang="en-US" dirty="0" smtClean="0">
                <a:effectLst/>
              </a:rPr>
              <a:t>Determine </a:t>
            </a:r>
            <a:r>
              <a:rPr lang="en-US" b="0" dirty="0" smtClean="0">
                <a:effectLst/>
              </a:rPr>
              <a:t>the methods to manage stress</a:t>
            </a:r>
            <a:r>
              <a:rPr lang="en-US" b="0" dirty="0" smtClean="0">
                <a:solidFill>
                  <a:schemeClr val="tx1"/>
                </a:solidFill>
                <a:effectLst/>
              </a:rPr>
              <a:t>.</a:t>
            </a:r>
            <a:endParaRPr lang="en-US" dirty="0" smtClean="0">
              <a:solidFill>
                <a:schemeClr val="tx1"/>
              </a:solidFill>
              <a:effectLst/>
            </a:endParaRP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64950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fade">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4"/>
          <p:cNvSpPr>
            <a:spLocks noGrp="1" noChangeArrowheads="1"/>
          </p:cNvSpPr>
          <p:nvPr>
            <p:ph type="title"/>
          </p:nvPr>
        </p:nvSpPr>
        <p:spPr>
          <a:xfrm>
            <a:off x="1676400" y="34290"/>
            <a:ext cx="5715000" cy="727710"/>
          </a:xfrm>
        </p:spPr>
        <p:txBody>
          <a:bodyPr>
            <a:normAutofit/>
          </a:bodyPr>
          <a:lstStyle/>
          <a:p>
            <a:pPr eaLnBrk="1" hangingPunct="1"/>
            <a:r>
              <a:rPr lang="en-US" sz="4000" dirty="0" smtClean="0">
                <a:effectLst/>
              </a:rPr>
              <a:t>Stressors</a:t>
            </a:r>
          </a:p>
        </p:txBody>
      </p:sp>
      <p:sp>
        <p:nvSpPr>
          <p:cNvPr id="20482" name="Rectangle 5"/>
          <p:cNvSpPr>
            <a:spLocks noGrp="1" noChangeArrowheads="1"/>
          </p:cNvSpPr>
          <p:nvPr>
            <p:ph sz="half" idx="1"/>
          </p:nvPr>
        </p:nvSpPr>
        <p:spPr>
          <a:xfrm>
            <a:off x="1143000" y="1905000"/>
            <a:ext cx="3733800" cy="3992563"/>
          </a:xfrm>
        </p:spPr>
        <p:txBody>
          <a:bodyPr/>
          <a:lstStyle/>
          <a:p>
            <a:pPr eaLnBrk="1" hangingPunct="1"/>
            <a:r>
              <a:rPr lang="en-US" smtClean="0">
                <a:solidFill>
                  <a:srgbClr val="006666"/>
                </a:solidFill>
                <a:effectLst/>
              </a:rPr>
              <a:t>Social</a:t>
            </a:r>
          </a:p>
          <a:p>
            <a:pPr eaLnBrk="1" hangingPunct="1"/>
            <a:r>
              <a:rPr lang="en-US" smtClean="0">
                <a:effectLst/>
              </a:rPr>
              <a:t>Environmental</a:t>
            </a:r>
          </a:p>
          <a:p>
            <a:pPr eaLnBrk="1" hangingPunct="1"/>
            <a:r>
              <a:rPr lang="en-US" smtClean="0">
                <a:solidFill>
                  <a:srgbClr val="660066"/>
                </a:solidFill>
                <a:effectLst/>
              </a:rPr>
              <a:t>Difficult decisions</a:t>
            </a:r>
          </a:p>
          <a:p>
            <a:pPr eaLnBrk="1" hangingPunct="1"/>
            <a:r>
              <a:rPr lang="en-US" smtClean="0">
                <a:solidFill>
                  <a:srgbClr val="008000"/>
                </a:solidFill>
                <a:effectLst/>
              </a:rPr>
              <a:t>Health issues</a:t>
            </a:r>
          </a:p>
          <a:p>
            <a:pPr eaLnBrk="1" hangingPunct="1"/>
            <a:r>
              <a:rPr lang="en-US" smtClean="0">
                <a:solidFill>
                  <a:srgbClr val="990000"/>
                </a:solidFill>
                <a:effectLst/>
              </a:rPr>
              <a:t>Change</a:t>
            </a:r>
          </a:p>
        </p:txBody>
      </p:sp>
      <p:sp>
        <p:nvSpPr>
          <p:cNvPr id="20483" name="Rectangle 6"/>
          <p:cNvSpPr>
            <a:spLocks noGrp="1" noChangeArrowheads="1"/>
          </p:cNvSpPr>
          <p:nvPr>
            <p:ph sz="half" idx="2"/>
          </p:nvPr>
        </p:nvSpPr>
        <p:spPr>
          <a:xfrm>
            <a:off x="5257800" y="1828800"/>
            <a:ext cx="2667000" cy="4068763"/>
          </a:xfrm>
        </p:spPr>
        <p:txBody>
          <a:bodyPr/>
          <a:lstStyle/>
          <a:p>
            <a:pPr eaLnBrk="1" hangingPunct="1"/>
            <a:r>
              <a:rPr lang="en-US" smtClean="0">
                <a:solidFill>
                  <a:srgbClr val="990099"/>
                </a:solidFill>
                <a:effectLst/>
              </a:rPr>
              <a:t>Family</a:t>
            </a:r>
          </a:p>
          <a:p>
            <a:pPr eaLnBrk="1" hangingPunct="1"/>
            <a:r>
              <a:rPr lang="en-US" smtClean="0">
                <a:solidFill>
                  <a:srgbClr val="008000"/>
                </a:solidFill>
                <a:effectLst/>
              </a:rPr>
              <a:t>Pain</a:t>
            </a:r>
          </a:p>
          <a:p>
            <a:pPr eaLnBrk="1" hangingPunct="1"/>
            <a:r>
              <a:rPr lang="en-US" smtClean="0">
                <a:solidFill>
                  <a:srgbClr val="990000"/>
                </a:solidFill>
                <a:effectLst/>
              </a:rPr>
              <a:t>Chemical</a:t>
            </a:r>
          </a:p>
          <a:p>
            <a:pPr eaLnBrk="1" hangingPunct="1"/>
            <a:r>
              <a:rPr lang="en-US" smtClean="0">
                <a:solidFill>
                  <a:srgbClr val="006666"/>
                </a:solidFill>
                <a:effectLst/>
              </a:rPr>
              <a:t>Work</a:t>
            </a:r>
          </a:p>
          <a:p>
            <a:pPr eaLnBrk="1" hangingPunct="1"/>
            <a:r>
              <a:rPr lang="en-US" smtClean="0">
                <a:solidFill>
                  <a:srgbClr val="660066"/>
                </a:solidFill>
                <a:effectLst/>
              </a:rPr>
              <a:t>Disease</a:t>
            </a:r>
          </a:p>
          <a:p>
            <a:pPr eaLnBrk="1" hangingPunct="1"/>
            <a:r>
              <a:rPr lang="en-US" smtClean="0">
                <a:solidFill>
                  <a:schemeClr val="accent2"/>
                </a:solidFill>
                <a:effectLst/>
              </a:rPr>
              <a:t>Commuting</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988757647"/>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84815" y="20572"/>
            <a:ext cx="7924800" cy="1020763"/>
          </a:xfrm>
        </p:spPr>
        <p:txBody>
          <a:bodyPr>
            <a:normAutofit/>
          </a:bodyPr>
          <a:lstStyle/>
          <a:p>
            <a:pPr eaLnBrk="1" hangingPunct="1"/>
            <a:r>
              <a:rPr lang="en-US" sz="4000" dirty="0" smtClean="0">
                <a:effectLst/>
              </a:rPr>
              <a:t>Stress and Performance</a:t>
            </a:r>
            <a:endParaRPr lang="en-US" sz="4800" dirty="0" smtClean="0">
              <a:effectLst/>
            </a:endParaRPr>
          </a:p>
        </p:txBody>
      </p:sp>
      <p:sp>
        <p:nvSpPr>
          <p:cNvPr id="21507" name="Rectangle 5"/>
          <p:cNvSpPr>
            <a:spLocks noChangeArrowheads="1"/>
          </p:cNvSpPr>
          <p:nvPr/>
        </p:nvSpPr>
        <p:spPr bwMode="auto">
          <a:xfrm>
            <a:off x="6453188" y="1895475"/>
            <a:ext cx="9525" cy="0"/>
          </a:xfrm>
          <a:prstGeom prst="rect">
            <a:avLst/>
          </a:prstGeom>
          <a:solidFill>
            <a:srgbClr val="000000"/>
          </a:solidFill>
          <a:ln w="9525">
            <a:noFill/>
            <a:miter lim="800000"/>
            <a:headEnd/>
            <a:tailEnd/>
          </a:ln>
        </p:spPr>
        <p:txBody>
          <a:bodyPr/>
          <a:lstStyle/>
          <a:p>
            <a:endParaRPr lang="en-US"/>
          </a:p>
        </p:txBody>
      </p:sp>
      <p:sp>
        <p:nvSpPr>
          <p:cNvPr id="21508" name="Rectangle 6"/>
          <p:cNvSpPr>
            <a:spLocks noChangeArrowheads="1"/>
          </p:cNvSpPr>
          <p:nvPr/>
        </p:nvSpPr>
        <p:spPr bwMode="auto">
          <a:xfrm>
            <a:off x="6453188" y="1905000"/>
            <a:ext cx="0" cy="0"/>
          </a:xfrm>
          <a:prstGeom prst="rect">
            <a:avLst/>
          </a:prstGeom>
          <a:solidFill>
            <a:srgbClr val="000000"/>
          </a:solidFill>
          <a:ln w="9525">
            <a:noFill/>
            <a:miter lim="800000"/>
            <a:headEnd/>
            <a:tailEnd/>
          </a:ln>
        </p:spPr>
        <p:txBody>
          <a:bodyPr/>
          <a:lstStyle/>
          <a:p>
            <a:endParaRPr lang="en-US"/>
          </a:p>
        </p:txBody>
      </p:sp>
      <p:grpSp>
        <p:nvGrpSpPr>
          <p:cNvPr id="21509" name="Group 7"/>
          <p:cNvGrpSpPr>
            <a:grpSpLocks/>
          </p:cNvGrpSpPr>
          <p:nvPr/>
        </p:nvGrpSpPr>
        <p:grpSpPr bwMode="auto">
          <a:xfrm>
            <a:off x="1905000" y="1600200"/>
            <a:ext cx="5715000" cy="3775075"/>
            <a:chOff x="1056" y="768"/>
            <a:chExt cx="3361" cy="3239"/>
          </a:xfrm>
        </p:grpSpPr>
        <p:sp>
          <p:nvSpPr>
            <p:cNvPr id="21511" name="Line 8"/>
            <p:cNvSpPr>
              <a:spLocks noChangeShapeType="1"/>
            </p:cNvSpPr>
            <p:nvPr/>
          </p:nvSpPr>
          <p:spPr bwMode="auto">
            <a:xfrm>
              <a:off x="1391" y="1143"/>
              <a:ext cx="2890" cy="2"/>
            </a:xfrm>
            <a:prstGeom prst="line">
              <a:avLst/>
            </a:prstGeom>
            <a:noFill/>
            <a:ln w="9525">
              <a:solidFill>
                <a:srgbClr val="101080"/>
              </a:solidFill>
              <a:round/>
              <a:headEnd/>
              <a:tailEnd/>
            </a:ln>
          </p:spPr>
          <p:txBody>
            <a:bodyPr/>
            <a:lstStyle/>
            <a:p>
              <a:endParaRPr lang="en-US"/>
            </a:p>
          </p:txBody>
        </p:sp>
        <p:sp>
          <p:nvSpPr>
            <p:cNvPr id="21512" name="Freeform 9"/>
            <p:cNvSpPr>
              <a:spLocks/>
            </p:cNvSpPr>
            <p:nvPr/>
          </p:nvSpPr>
          <p:spPr bwMode="auto">
            <a:xfrm>
              <a:off x="4369" y="797"/>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0"/>
                  </a:lnTo>
                  <a:close/>
                </a:path>
              </a:pathLst>
            </a:custGeom>
            <a:solidFill>
              <a:srgbClr val="000000"/>
            </a:solidFill>
            <a:ln w="9525">
              <a:noFill/>
              <a:round/>
              <a:headEnd/>
              <a:tailEnd/>
            </a:ln>
          </p:spPr>
          <p:txBody>
            <a:bodyPr/>
            <a:lstStyle/>
            <a:p>
              <a:endParaRPr lang="en-US"/>
            </a:p>
          </p:txBody>
        </p:sp>
        <p:sp>
          <p:nvSpPr>
            <p:cNvPr id="21513" name="Rectangle 10"/>
            <p:cNvSpPr>
              <a:spLocks noChangeArrowheads="1"/>
            </p:cNvSpPr>
            <p:nvPr/>
          </p:nvSpPr>
          <p:spPr bwMode="auto">
            <a:xfrm>
              <a:off x="1583" y="768"/>
              <a:ext cx="2466" cy="375"/>
            </a:xfrm>
            <a:prstGeom prst="rect">
              <a:avLst/>
            </a:prstGeom>
            <a:noFill/>
            <a:ln w="9525">
              <a:noFill/>
              <a:miter lim="800000"/>
              <a:headEnd/>
              <a:tailEnd/>
            </a:ln>
          </p:spPr>
          <p:txBody>
            <a:bodyPr/>
            <a:lstStyle/>
            <a:p>
              <a:endParaRPr lang="en-US"/>
            </a:p>
          </p:txBody>
        </p:sp>
        <p:sp>
          <p:nvSpPr>
            <p:cNvPr id="21514" name="Rectangle 11"/>
            <p:cNvSpPr>
              <a:spLocks noChangeArrowheads="1"/>
            </p:cNvSpPr>
            <p:nvPr/>
          </p:nvSpPr>
          <p:spPr bwMode="auto">
            <a:xfrm>
              <a:off x="2061" y="872"/>
              <a:ext cx="0" cy="522"/>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sp>
          <p:nvSpPr>
            <p:cNvPr id="21515" name="Rectangle 12"/>
            <p:cNvSpPr>
              <a:spLocks noChangeArrowheads="1"/>
            </p:cNvSpPr>
            <p:nvPr/>
          </p:nvSpPr>
          <p:spPr bwMode="auto">
            <a:xfrm>
              <a:off x="2437" y="3657"/>
              <a:ext cx="1101" cy="202"/>
            </a:xfrm>
            <a:prstGeom prst="rect">
              <a:avLst/>
            </a:prstGeom>
            <a:noFill/>
            <a:ln w="9525">
              <a:noFill/>
              <a:miter lim="800000"/>
              <a:headEnd/>
              <a:tailEnd/>
            </a:ln>
          </p:spPr>
          <p:txBody>
            <a:bodyPr/>
            <a:lstStyle/>
            <a:p>
              <a:endParaRPr lang="en-US"/>
            </a:p>
          </p:txBody>
        </p:sp>
        <p:sp>
          <p:nvSpPr>
            <p:cNvPr id="21516" name="Rectangle 13"/>
            <p:cNvSpPr>
              <a:spLocks noChangeArrowheads="1"/>
            </p:cNvSpPr>
            <p:nvPr/>
          </p:nvSpPr>
          <p:spPr bwMode="auto">
            <a:xfrm>
              <a:off x="2549" y="3693"/>
              <a:ext cx="1343" cy="314"/>
            </a:xfrm>
            <a:prstGeom prst="rect">
              <a:avLst/>
            </a:prstGeom>
            <a:noFill/>
            <a:ln w="9525">
              <a:noFill/>
              <a:miter lim="800000"/>
              <a:headEnd/>
              <a:tailEnd/>
            </a:ln>
          </p:spPr>
          <p:txBody>
            <a:bodyPr wrap="none" lIns="0" tIns="0" rIns="0" bIns="0">
              <a:spAutoFit/>
            </a:bodyPr>
            <a:lstStyle/>
            <a:p>
              <a:pPr eaLnBrk="0" hangingPunct="0"/>
              <a:r>
                <a:rPr lang="en-US" sz="2400" b="1">
                  <a:solidFill>
                    <a:srgbClr val="000000"/>
                  </a:solidFill>
                </a:rPr>
                <a:t>STRESS LEVEL</a:t>
              </a:r>
              <a:endParaRPr lang="en-US" sz="2400">
                <a:latin typeface="Times New Roman" pitchFamily="18" charset="0"/>
              </a:endParaRPr>
            </a:p>
          </p:txBody>
        </p:sp>
        <p:sp>
          <p:nvSpPr>
            <p:cNvPr id="21517" name="Rectangle 14"/>
            <p:cNvSpPr>
              <a:spLocks noChangeArrowheads="1"/>
            </p:cNvSpPr>
            <p:nvPr/>
          </p:nvSpPr>
          <p:spPr bwMode="auto">
            <a:xfrm>
              <a:off x="1056" y="1962"/>
              <a:ext cx="1093" cy="394"/>
            </a:xfrm>
            <a:prstGeom prst="rect">
              <a:avLst/>
            </a:prstGeom>
            <a:solidFill>
              <a:srgbClr val="FFFFFF"/>
            </a:solidFill>
            <a:ln w="9525">
              <a:noFill/>
              <a:miter lim="800000"/>
              <a:headEnd/>
              <a:tailEnd/>
            </a:ln>
          </p:spPr>
          <p:txBody>
            <a:bodyPr/>
            <a:lstStyle/>
            <a:p>
              <a:endParaRPr lang="en-US"/>
            </a:p>
          </p:txBody>
        </p:sp>
        <p:sp>
          <p:nvSpPr>
            <p:cNvPr id="21518" name="Rectangle 15"/>
            <p:cNvSpPr>
              <a:spLocks noChangeArrowheads="1"/>
            </p:cNvSpPr>
            <p:nvPr/>
          </p:nvSpPr>
          <p:spPr bwMode="auto">
            <a:xfrm>
              <a:off x="1080" y="1992"/>
              <a:ext cx="0" cy="236"/>
            </a:xfrm>
            <a:prstGeom prst="rect">
              <a:avLst/>
            </a:prstGeom>
            <a:noFill/>
            <a:ln w="9525">
              <a:noFill/>
              <a:miter lim="800000"/>
              <a:headEnd/>
              <a:tailEnd/>
            </a:ln>
          </p:spPr>
          <p:txBody>
            <a:bodyPr wrap="none" lIns="0" tIns="0" rIns="0" bIns="0">
              <a:spAutoFit/>
            </a:bodyPr>
            <a:lstStyle/>
            <a:p>
              <a:pPr eaLnBrk="0" hangingPunct="0"/>
              <a:endParaRPr lang="en-US" b="1">
                <a:solidFill>
                  <a:srgbClr val="000000"/>
                </a:solidFill>
              </a:endParaRPr>
            </a:p>
          </p:txBody>
        </p:sp>
        <p:sp>
          <p:nvSpPr>
            <p:cNvPr id="21519" name="Rectangle 16"/>
            <p:cNvSpPr>
              <a:spLocks noChangeArrowheads="1"/>
            </p:cNvSpPr>
            <p:nvPr/>
          </p:nvSpPr>
          <p:spPr bwMode="auto">
            <a:xfrm>
              <a:off x="1431" y="2181"/>
              <a:ext cx="0" cy="523"/>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grpSp>
          <p:nvGrpSpPr>
            <p:cNvPr id="21520" name="Group 17"/>
            <p:cNvGrpSpPr>
              <a:grpSpLocks/>
            </p:cNvGrpSpPr>
            <p:nvPr/>
          </p:nvGrpSpPr>
          <p:grpSpPr bwMode="auto">
            <a:xfrm>
              <a:off x="1591" y="1210"/>
              <a:ext cx="2826" cy="2457"/>
              <a:chOff x="1956" y="1442"/>
              <a:chExt cx="2145" cy="1545"/>
            </a:xfrm>
          </p:grpSpPr>
          <p:grpSp>
            <p:nvGrpSpPr>
              <p:cNvPr id="21528" name="Group 18"/>
              <p:cNvGrpSpPr>
                <a:grpSpLocks/>
              </p:cNvGrpSpPr>
              <p:nvPr/>
            </p:nvGrpSpPr>
            <p:grpSpPr bwMode="auto">
              <a:xfrm>
                <a:off x="2768" y="1624"/>
                <a:ext cx="545" cy="1345"/>
                <a:chOff x="2768" y="1624"/>
                <a:chExt cx="545" cy="1345"/>
              </a:xfrm>
            </p:grpSpPr>
            <p:sp>
              <p:nvSpPr>
                <p:cNvPr id="21593" name="Rectangle 19"/>
                <p:cNvSpPr>
                  <a:spLocks noChangeArrowheads="1"/>
                </p:cNvSpPr>
                <p:nvPr/>
              </p:nvSpPr>
              <p:spPr bwMode="auto">
                <a:xfrm>
                  <a:off x="2768" y="1624"/>
                  <a:ext cx="545" cy="12"/>
                </a:xfrm>
                <a:prstGeom prst="rect">
                  <a:avLst/>
                </a:prstGeom>
                <a:solidFill>
                  <a:srgbClr val="FEFEFE"/>
                </a:solidFill>
                <a:ln w="9525">
                  <a:noFill/>
                  <a:miter lim="800000"/>
                  <a:headEnd/>
                  <a:tailEnd/>
                </a:ln>
              </p:spPr>
              <p:txBody>
                <a:bodyPr/>
                <a:lstStyle/>
                <a:p>
                  <a:endParaRPr lang="en-US"/>
                </a:p>
              </p:txBody>
            </p:sp>
            <p:sp>
              <p:nvSpPr>
                <p:cNvPr id="21594" name="Rectangle 20"/>
                <p:cNvSpPr>
                  <a:spLocks noChangeArrowheads="1"/>
                </p:cNvSpPr>
                <p:nvPr/>
              </p:nvSpPr>
              <p:spPr bwMode="auto">
                <a:xfrm>
                  <a:off x="2768" y="1636"/>
                  <a:ext cx="545" cy="6"/>
                </a:xfrm>
                <a:prstGeom prst="rect">
                  <a:avLst/>
                </a:prstGeom>
                <a:solidFill>
                  <a:srgbClr val="FEFEFE"/>
                </a:solidFill>
                <a:ln w="9525">
                  <a:noFill/>
                  <a:miter lim="800000"/>
                  <a:headEnd/>
                  <a:tailEnd/>
                </a:ln>
              </p:spPr>
              <p:txBody>
                <a:bodyPr/>
                <a:lstStyle/>
                <a:p>
                  <a:endParaRPr lang="en-US"/>
                </a:p>
              </p:txBody>
            </p:sp>
            <p:sp>
              <p:nvSpPr>
                <p:cNvPr id="21595" name="Rectangle 21"/>
                <p:cNvSpPr>
                  <a:spLocks noChangeArrowheads="1"/>
                </p:cNvSpPr>
                <p:nvPr/>
              </p:nvSpPr>
              <p:spPr bwMode="auto">
                <a:xfrm>
                  <a:off x="2768" y="1642"/>
                  <a:ext cx="545" cy="12"/>
                </a:xfrm>
                <a:prstGeom prst="rect">
                  <a:avLst/>
                </a:prstGeom>
                <a:solidFill>
                  <a:srgbClr val="FEFEFE"/>
                </a:solidFill>
                <a:ln w="9525">
                  <a:noFill/>
                  <a:miter lim="800000"/>
                  <a:headEnd/>
                  <a:tailEnd/>
                </a:ln>
              </p:spPr>
              <p:txBody>
                <a:bodyPr/>
                <a:lstStyle/>
                <a:p>
                  <a:endParaRPr lang="en-US"/>
                </a:p>
              </p:txBody>
            </p:sp>
            <p:sp>
              <p:nvSpPr>
                <p:cNvPr id="21596" name="Rectangle 22"/>
                <p:cNvSpPr>
                  <a:spLocks noChangeArrowheads="1"/>
                </p:cNvSpPr>
                <p:nvPr/>
              </p:nvSpPr>
              <p:spPr bwMode="auto">
                <a:xfrm>
                  <a:off x="2768" y="1654"/>
                  <a:ext cx="545" cy="12"/>
                </a:xfrm>
                <a:prstGeom prst="rect">
                  <a:avLst/>
                </a:prstGeom>
                <a:solidFill>
                  <a:srgbClr val="FEFEFE"/>
                </a:solidFill>
                <a:ln w="9525">
                  <a:noFill/>
                  <a:miter lim="800000"/>
                  <a:headEnd/>
                  <a:tailEnd/>
                </a:ln>
              </p:spPr>
              <p:txBody>
                <a:bodyPr/>
                <a:lstStyle/>
                <a:p>
                  <a:endParaRPr lang="en-US"/>
                </a:p>
              </p:txBody>
            </p:sp>
            <p:sp>
              <p:nvSpPr>
                <p:cNvPr id="21597" name="Rectangle 23"/>
                <p:cNvSpPr>
                  <a:spLocks noChangeArrowheads="1"/>
                </p:cNvSpPr>
                <p:nvPr/>
              </p:nvSpPr>
              <p:spPr bwMode="auto">
                <a:xfrm>
                  <a:off x="2768" y="1666"/>
                  <a:ext cx="545" cy="12"/>
                </a:xfrm>
                <a:prstGeom prst="rect">
                  <a:avLst/>
                </a:prstGeom>
                <a:solidFill>
                  <a:srgbClr val="FDFEFD"/>
                </a:solidFill>
                <a:ln w="9525">
                  <a:noFill/>
                  <a:miter lim="800000"/>
                  <a:headEnd/>
                  <a:tailEnd/>
                </a:ln>
              </p:spPr>
              <p:txBody>
                <a:bodyPr/>
                <a:lstStyle/>
                <a:p>
                  <a:endParaRPr lang="en-US"/>
                </a:p>
              </p:txBody>
            </p:sp>
            <p:sp>
              <p:nvSpPr>
                <p:cNvPr id="21598" name="Rectangle 24"/>
                <p:cNvSpPr>
                  <a:spLocks noChangeArrowheads="1"/>
                </p:cNvSpPr>
                <p:nvPr/>
              </p:nvSpPr>
              <p:spPr bwMode="auto">
                <a:xfrm>
                  <a:off x="2768" y="1678"/>
                  <a:ext cx="545" cy="7"/>
                </a:xfrm>
                <a:prstGeom prst="rect">
                  <a:avLst/>
                </a:prstGeom>
                <a:solidFill>
                  <a:srgbClr val="FDFEFD"/>
                </a:solidFill>
                <a:ln w="9525">
                  <a:noFill/>
                  <a:miter lim="800000"/>
                  <a:headEnd/>
                  <a:tailEnd/>
                </a:ln>
              </p:spPr>
              <p:txBody>
                <a:bodyPr/>
                <a:lstStyle/>
                <a:p>
                  <a:endParaRPr lang="en-US"/>
                </a:p>
              </p:txBody>
            </p:sp>
            <p:sp>
              <p:nvSpPr>
                <p:cNvPr id="21599" name="Rectangle 25"/>
                <p:cNvSpPr>
                  <a:spLocks noChangeArrowheads="1"/>
                </p:cNvSpPr>
                <p:nvPr/>
              </p:nvSpPr>
              <p:spPr bwMode="auto">
                <a:xfrm>
                  <a:off x="2768" y="1685"/>
                  <a:ext cx="545" cy="12"/>
                </a:xfrm>
                <a:prstGeom prst="rect">
                  <a:avLst/>
                </a:prstGeom>
                <a:solidFill>
                  <a:srgbClr val="FDFEFD"/>
                </a:solidFill>
                <a:ln w="9525">
                  <a:noFill/>
                  <a:miter lim="800000"/>
                  <a:headEnd/>
                  <a:tailEnd/>
                </a:ln>
              </p:spPr>
              <p:txBody>
                <a:bodyPr/>
                <a:lstStyle/>
                <a:p>
                  <a:endParaRPr lang="en-US"/>
                </a:p>
              </p:txBody>
            </p:sp>
            <p:sp>
              <p:nvSpPr>
                <p:cNvPr id="21600" name="Rectangle 26"/>
                <p:cNvSpPr>
                  <a:spLocks noChangeArrowheads="1"/>
                </p:cNvSpPr>
                <p:nvPr/>
              </p:nvSpPr>
              <p:spPr bwMode="auto">
                <a:xfrm>
                  <a:off x="2768" y="1697"/>
                  <a:ext cx="545" cy="12"/>
                </a:xfrm>
                <a:prstGeom prst="rect">
                  <a:avLst/>
                </a:prstGeom>
                <a:solidFill>
                  <a:srgbClr val="FDFDFD"/>
                </a:solidFill>
                <a:ln w="9525">
                  <a:noFill/>
                  <a:miter lim="800000"/>
                  <a:headEnd/>
                  <a:tailEnd/>
                </a:ln>
              </p:spPr>
              <p:txBody>
                <a:bodyPr/>
                <a:lstStyle/>
                <a:p>
                  <a:endParaRPr lang="en-US"/>
                </a:p>
              </p:txBody>
            </p:sp>
            <p:sp>
              <p:nvSpPr>
                <p:cNvPr id="21601" name="Rectangle 27"/>
                <p:cNvSpPr>
                  <a:spLocks noChangeArrowheads="1"/>
                </p:cNvSpPr>
                <p:nvPr/>
              </p:nvSpPr>
              <p:spPr bwMode="auto">
                <a:xfrm>
                  <a:off x="2768" y="1709"/>
                  <a:ext cx="545" cy="12"/>
                </a:xfrm>
                <a:prstGeom prst="rect">
                  <a:avLst/>
                </a:prstGeom>
                <a:solidFill>
                  <a:srgbClr val="FCFDFC"/>
                </a:solidFill>
                <a:ln w="9525">
                  <a:noFill/>
                  <a:miter lim="800000"/>
                  <a:headEnd/>
                  <a:tailEnd/>
                </a:ln>
              </p:spPr>
              <p:txBody>
                <a:bodyPr/>
                <a:lstStyle/>
                <a:p>
                  <a:endParaRPr lang="en-US"/>
                </a:p>
              </p:txBody>
            </p:sp>
            <p:sp>
              <p:nvSpPr>
                <p:cNvPr id="21602" name="Rectangle 28"/>
                <p:cNvSpPr>
                  <a:spLocks noChangeArrowheads="1"/>
                </p:cNvSpPr>
                <p:nvPr/>
              </p:nvSpPr>
              <p:spPr bwMode="auto">
                <a:xfrm>
                  <a:off x="2768" y="1721"/>
                  <a:ext cx="545" cy="6"/>
                </a:xfrm>
                <a:prstGeom prst="rect">
                  <a:avLst/>
                </a:prstGeom>
                <a:solidFill>
                  <a:srgbClr val="FCFDFC"/>
                </a:solidFill>
                <a:ln w="9525">
                  <a:noFill/>
                  <a:miter lim="800000"/>
                  <a:headEnd/>
                  <a:tailEnd/>
                </a:ln>
              </p:spPr>
              <p:txBody>
                <a:bodyPr/>
                <a:lstStyle/>
                <a:p>
                  <a:endParaRPr lang="en-US"/>
                </a:p>
              </p:txBody>
            </p:sp>
            <p:sp>
              <p:nvSpPr>
                <p:cNvPr id="21603" name="Rectangle 29"/>
                <p:cNvSpPr>
                  <a:spLocks noChangeArrowheads="1"/>
                </p:cNvSpPr>
                <p:nvPr/>
              </p:nvSpPr>
              <p:spPr bwMode="auto">
                <a:xfrm>
                  <a:off x="2768" y="1727"/>
                  <a:ext cx="545" cy="12"/>
                </a:xfrm>
                <a:prstGeom prst="rect">
                  <a:avLst/>
                </a:prstGeom>
                <a:solidFill>
                  <a:srgbClr val="FBFDFB"/>
                </a:solidFill>
                <a:ln w="9525">
                  <a:noFill/>
                  <a:miter lim="800000"/>
                  <a:headEnd/>
                  <a:tailEnd/>
                </a:ln>
              </p:spPr>
              <p:txBody>
                <a:bodyPr/>
                <a:lstStyle/>
                <a:p>
                  <a:endParaRPr lang="en-US"/>
                </a:p>
              </p:txBody>
            </p:sp>
            <p:sp>
              <p:nvSpPr>
                <p:cNvPr id="21604" name="Rectangle 30"/>
                <p:cNvSpPr>
                  <a:spLocks noChangeArrowheads="1"/>
                </p:cNvSpPr>
                <p:nvPr/>
              </p:nvSpPr>
              <p:spPr bwMode="auto">
                <a:xfrm>
                  <a:off x="2768" y="1739"/>
                  <a:ext cx="545" cy="12"/>
                </a:xfrm>
                <a:prstGeom prst="rect">
                  <a:avLst/>
                </a:prstGeom>
                <a:solidFill>
                  <a:srgbClr val="FBFDFB"/>
                </a:solidFill>
                <a:ln w="9525">
                  <a:noFill/>
                  <a:miter lim="800000"/>
                  <a:headEnd/>
                  <a:tailEnd/>
                </a:ln>
              </p:spPr>
              <p:txBody>
                <a:bodyPr/>
                <a:lstStyle/>
                <a:p>
                  <a:endParaRPr lang="en-US"/>
                </a:p>
              </p:txBody>
            </p:sp>
            <p:sp>
              <p:nvSpPr>
                <p:cNvPr id="21605" name="Rectangle 31"/>
                <p:cNvSpPr>
                  <a:spLocks noChangeArrowheads="1"/>
                </p:cNvSpPr>
                <p:nvPr/>
              </p:nvSpPr>
              <p:spPr bwMode="auto">
                <a:xfrm>
                  <a:off x="2768" y="1751"/>
                  <a:ext cx="545" cy="12"/>
                </a:xfrm>
                <a:prstGeom prst="rect">
                  <a:avLst/>
                </a:prstGeom>
                <a:solidFill>
                  <a:srgbClr val="FAFCFA"/>
                </a:solidFill>
                <a:ln w="9525">
                  <a:noFill/>
                  <a:miter lim="800000"/>
                  <a:headEnd/>
                  <a:tailEnd/>
                </a:ln>
              </p:spPr>
              <p:txBody>
                <a:bodyPr/>
                <a:lstStyle/>
                <a:p>
                  <a:endParaRPr lang="en-US"/>
                </a:p>
              </p:txBody>
            </p:sp>
            <p:sp>
              <p:nvSpPr>
                <p:cNvPr id="21606" name="Rectangle 32"/>
                <p:cNvSpPr>
                  <a:spLocks noChangeArrowheads="1"/>
                </p:cNvSpPr>
                <p:nvPr/>
              </p:nvSpPr>
              <p:spPr bwMode="auto">
                <a:xfrm>
                  <a:off x="2768" y="1763"/>
                  <a:ext cx="545" cy="6"/>
                </a:xfrm>
                <a:prstGeom prst="rect">
                  <a:avLst/>
                </a:prstGeom>
                <a:solidFill>
                  <a:srgbClr val="FAFCFA"/>
                </a:solidFill>
                <a:ln w="9525">
                  <a:noFill/>
                  <a:miter lim="800000"/>
                  <a:headEnd/>
                  <a:tailEnd/>
                </a:ln>
              </p:spPr>
              <p:txBody>
                <a:bodyPr/>
                <a:lstStyle/>
                <a:p>
                  <a:endParaRPr lang="en-US"/>
                </a:p>
              </p:txBody>
            </p:sp>
            <p:sp>
              <p:nvSpPr>
                <p:cNvPr id="21607" name="Rectangle 33"/>
                <p:cNvSpPr>
                  <a:spLocks noChangeArrowheads="1"/>
                </p:cNvSpPr>
                <p:nvPr/>
              </p:nvSpPr>
              <p:spPr bwMode="auto">
                <a:xfrm>
                  <a:off x="2768" y="1769"/>
                  <a:ext cx="545" cy="12"/>
                </a:xfrm>
                <a:prstGeom prst="rect">
                  <a:avLst/>
                </a:prstGeom>
                <a:solidFill>
                  <a:srgbClr val="FAFCFA"/>
                </a:solidFill>
                <a:ln w="9525">
                  <a:noFill/>
                  <a:miter lim="800000"/>
                  <a:headEnd/>
                  <a:tailEnd/>
                </a:ln>
              </p:spPr>
              <p:txBody>
                <a:bodyPr/>
                <a:lstStyle/>
                <a:p>
                  <a:endParaRPr lang="en-US"/>
                </a:p>
              </p:txBody>
            </p:sp>
            <p:sp>
              <p:nvSpPr>
                <p:cNvPr id="21608" name="Rectangle 34"/>
                <p:cNvSpPr>
                  <a:spLocks noChangeArrowheads="1"/>
                </p:cNvSpPr>
                <p:nvPr/>
              </p:nvSpPr>
              <p:spPr bwMode="auto">
                <a:xfrm>
                  <a:off x="2768" y="1781"/>
                  <a:ext cx="545" cy="13"/>
                </a:xfrm>
                <a:prstGeom prst="rect">
                  <a:avLst/>
                </a:prstGeom>
                <a:solidFill>
                  <a:srgbClr val="F9FBF9"/>
                </a:solidFill>
                <a:ln w="9525">
                  <a:noFill/>
                  <a:miter lim="800000"/>
                  <a:headEnd/>
                  <a:tailEnd/>
                </a:ln>
              </p:spPr>
              <p:txBody>
                <a:bodyPr/>
                <a:lstStyle/>
                <a:p>
                  <a:endParaRPr lang="en-US"/>
                </a:p>
              </p:txBody>
            </p:sp>
            <p:sp>
              <p:nvSpPr>
                <p:cNvPr id="21609" name="Rectangle 35"/>
                <p:cNvSpPr>
                  <a:spLocks noChangeArrowheads="1"/>
                </p:cNvSpPr>
                <p:nvPr/>
              </p:nvSpPr>
              <p:spPr bwMode="auto">
                <a:xfrm>
                  <a:off x="2768" y="1794"/>
                  <a:ext cx="545" cy="6"/>
                </a:xfrm>
                <a:prstGeom prst="rect">
                  <a:avLst/>
                </a:prstGeom>
                <a:solidFill>
                  <a:srgbClr val="F9FBF9"/>
                </a:solidFill>
                <a:ln w="9525">
                  <a:noFill/>
                  <a:miter lim="800000"/>
                  <a:headEnd/>
                  <a:tailEnd/>
                </a:ln>
              </p:spPr>
              <p:txBody>
                <a:bodyPr/>
                <a:lstStyle/>
                <a:p>
                  <a:endParaRPr lang="en-US"/>
                </a:p>
              </p:txBody>
            </p:sp>
            <p:sp>
              <p:nvSpPr>
                <p:cNvPr id="21610" name="Rectangle 36"/>
                <p:cNvSpPr>
                  <a:spLocks noChangeArrowheads="1"/>
                </p:cNvSpPr>
                <p:nvPr/>
              </p:nvSpPr>
              <p:spPr bwMode="auto">
                <a:xfrm>
                  <a:off x="2768" y="1800"/>
                  <a:ext cx="545" cy="12"/>
                </a:xfrm>
                <a:prstGeom prst="rect">
                  <a:avLst/>
                </a:prstGeom>
                <a:solidFill>
                  <a:srgbClr val="F8FBF8"/>
                </a:solidFill>
                <a:ln w="9525">
                  <a:noFill/>
                  <a:miter lim="800000"/>
                  <a:headEnd/>
                  <a:tailEnd/>
                </a:ln>
              </p:spPr>
              <p:txBody>
                <a:bodyPr/>
                <a:lstStyle/>
                <a:p>
                  <a:endParaRPr lang="en-US"/>
                </a:p>
              </p:txBody>
            </p:sp>
            <p:sp>
              <p:nvSpPr>
                <p:cNvPr id="21611" name="Rectangle 37"/>
                <p:cNvSpPr>
                  <a:spLocks noChangeArrowheads="1"/>
                </p:cNvSpPr>
                <p:nvPr/>
              </p:nvSpPr>
              <p:spPr bwMode="auto">
                <a:xfrm>
                  <a:off x="2768" y="1812"/>
                  <a:ext cx="545" cy="12"/>
                </a:xfrm>
                <a:prstGeom prst="rect">
                  <a:avLst/>
                </a:prstGeom>
                <a:solidFill>
                  <a:srgbClr val="F7FBF7"/>
                </a:solidFill>
                <a:ln w="9525">
                  <a:noFill/>
                  <a:miter lim="800000"/>
                  <a:headEnd/>
                  <a:tailEnd/>
                </a:ln>
              </p:spPr>
              <p:txBody>
                <a:bodyPr/>
                <a:lstStyle/>
                <a:p>
                  <a:endParaRPr lang="en-US"/>
                </a:p>
              </p:txBody>
            </p:sp>
            <p:sp>
              <p:nvSpPr>
                <p:cNvPr id="21612" name="Rectangle 38"/>
                <p:cNvSpPr>
                  <a:spLocks noChangeArrowheads="1"/>
                </p:cNvSpPr>
                <p:nvPr/>
              </p:nvSpPr>
              <p:spPr bwMode="auto">
                <a:xfrm>
                  <a:off x="2768" y="1824"/>
                  <a:ext cx="545" cy="12"/>
                </a:xfrm>
                <a:prstGeom prst="rect">
                  <a:avLst/>
                </a:prstGeom>
                <a:solidFill>
                  <a:srgbClr val="F6FAF6"/>
                </a:solidFill>
                <a:ln w="9525">
                  <a:noFill/>
                  <a:miter lim="800000"/>
                  <a:headEnd/>
                  <a:tailEnd/>
                </a:ln>
              </p:spPr>
              <p:txBody>
                <a:bodyPr/>
                <a:lstStyle/>
                <a:p>
                  <a:endParaRPr lang="en-US"/>
                </a:p>
              </p:txBody>
            </p:sp>
            <p:sp>
              <p:nvSpPr>
                <p:cNvPr id="21613" name="Rectangle 39"/>
                <p:cNvSpPr>
                  <a:spLocks noChangeArrowheads="1"/>
                </p:cNvSpPr>
                <p:nvPr/>
              </p:nvSpPr>
              <p:spPr bwMode="auto">
                <a:xfrm>
                  <a:off x="2768" y="1836"/>
                  <a:ext cx="545" cy="6"/>
                </a:xfrm>
                <a:prstGeom prst="rect">
                  <a:avLst/>
                </a:prstGeom>
                <a:solidFill>
                  <a:srgbClr val="F6FAF6"/>
                </a:solidFill>
                <a:ln w="9525">
                  <a:noFill/>
                  <a:miter lim="800000"/>
                  <a:headEnd/>
                  <a:tailEnd/>
                </a:ln>
              </p:spPr>
              <p:txBody>
                <a:bodyPr/>
                <a:lstStyle/>
                <a:p>
                  <a:endParaRPr lang="en-US"/>
                </a:p>
              </p:txBody>
            </p:sp>
            <p:sp>
              <p:nvSpPr>
                <p:cNvPr id="21614" name="Rectangle 40"/>
                <p:cNvSpPr>
                  <a:spLocks noChangeArrowheads="1"/>
                </p:cNvSpPr>
                <p:nvPr/>
              </p:nvSpPr>
              <p:spPr bwMode="auto">
                <a:xfrm>
                  <a:off x="2768" y="1842"/>
                  <a:ext cx="545" cy="12"/>
                </a:xfrm>
                <a:prstGeom prst="rect">
                  <a:avLst/>
                </a:prstGeom>
                <a:solidFill>
                  <a:srgbClr val="F5FAF5"/>
                </a:solidFill>
                <a:ln w="9525">
                  <a:noFill/>
                  <a:miter lim="800000"/>
                  <a:headEnd/>
                  <a:tailEnd/>
                </a:ln>
              </p:spPr>
              <p:txBody>
                <a:bodyPr/>
                <a:lstStyle/>
                <a:p>
                  <a:endParaRPr lang="en-US"/>
                </a:p>
              </p:txBody>
            </p:sp>
            <p:sp>
              <p:nvSpPr>
                <p:cNvPr id="21615" name="Rectangle 41"/>
                <p:cNvSpPr>
                  <a:spLocks noChangeArrowheads="1"/>
                </p:cNvSpPr>
                <p:nvPr/>
              </p:nvSpPr>
              <p:spPr bwMode="auto">
                <a:xfrm>
                  <a:off x="2768" y="1854"/>
                  <a:ext cx="545" cy="12"/>
                </a:xfrm>
                <a:prstGeom prst="rect">
                  <a:avLst/>
                </a:prstGeom>
                <a:solidFill>
                  <a:srgbClr val="F5F9F5"/>
                </a:solidFill>
                <a:ln w="9525">
                  <a:noFill/>
                  <a:miter lim="800000"/>
                  <a:headEnd/>
                  <a:tailEnd/>
                </a:ln>
              </p:spPr>
              <p:txBody>
                <a:bodyPr/>
                <a:lstStyle/>
                <a:p>
                  <a:endParaRPr lang="en-US"/>
                </a:p>
              </p:txBody>
            </p:sp>
            <p:sp>
              <p:nvSpPr>
                <p:cNvPr id="21616" name="Rectangle 42"/>
                <p:cNvSpPr>
                  <a:spLocks noChangeArrowheads="1"/>
                </p:cNvSpPr>
                <p:nvPr/>
              </p:nvSpPr>
              <p:spPr bwMode="auto">
                <a:xfrm>
                  <a:off x="2768" y="1866"/>
                  <a:ext cx="545" cy="12"/>
                </a:xfrm>
                <a:prstGeom prst="rect">
                  <a:avLst/>
                </a:prstGeom>
                <a:solidFill>
                  <a:srgbClr val="F3F9F3"/>
                </a:solidFill>
                <a:ln w="9525">
                  <a:noFill/>
                  <a:miter lim="800000"/>
                  <a:headEnd/>
                  <a:tailEnd/>
                </a:ln>
              </p:spPr>
              <p:txBody>
                <a:bodyPr/>
                <a:lstStyle/>
                <a:p>
                  <a:endParaRPr lang="en-US"/>
                </a:p>
              </p:txBody>
            </p:sp>
            <p:sp>
              <p:nvSpPr>
                <p:cNvPr id="21617" name="Rectangle 43"/>
                <p:cNvSpPr>
                  <a:spLocks noChangeArrowheads="1"/>
                </p:cNvSpPr>
                <p:nvPr/>
              </p:nvSpPr>
              <p:spPr bwMode="auto">
                <a:xfrm>
                  <a:off x="2768" y="1878"/>
                  <a:ext cx="545" cy="6"/>
                </a:xfrm>
                <a:prstGeom prst="rect">
                  <a:avLst/>
                </a:prstGeom>
                <a:solidFill>
                  <a:srgbClr val="F3F8F3"/>
                </a:solidFill>
                <a:ln w="9525">
                  <a:noFill/>
                  <a:miter lim="800000"/>
                  <a:headEnd/>
                  <a:tailEnd/>
                </a:ln>
              </p:spPr>
              <p:txBody>
                <a:bodyPr/>
                <a:lstStyle/>
                <a:p>
                  <a:endParaRPr lang="en-US"/>
                </a:p>
              </p:txBody>
            </p:sp>
            <p:sp>
              <p:nvSpPr>
                <p:cNvPr id="21618" name="Rectangle 44"/>
                <p:cNvSpPr>
                  <a:spLocks noChangeArrowheads="1"/>
                </p:cNvSpPr>
                <p:nvPr/>
              </p:nvSpPr>
              <p:spPr bwMode="auto">
                <a:xfrm>
                  <a:off x="2768" y="1884"/>
                  <a:ext cx="545" cy="13"/>
                </a:xfrm>
                <a:prstGeom prst="rect">
                  <a:avLst/>
                </a:prstGeom>
                <a:solidFill>
                  <a:srgbClr val="F2F8F2"/>
                </a:solidFill>
                <a:ln w="9525">
                  <a:noFill/>
                  <a:miter lim="800000"/>
                  <a:headEnd/>
                  <a:tailEnd/>
                </a:ln>
              </p:spPr>
              <p:txBody>
                <a:bodyPr/>
                <a:lstStyle/>
                <a:p>
                  <a:endParaRPr lang="en-US"/>
                </a:p>
              </p:txBody>
            </p:sp>
            <p:sp>
              <p:nvSpPr>
                <p:cNvPr id="21619" name="Rectangle 45"/>
                <p:cNvSpPr>
                  <a:spLocks noChangeArrowheads="1"/>
                </p:cNvSpPr>
                <p:nvPr/>
              </p:nvSpPr>
              <p:spPr bwMode="auto">
                <a:xfrm>
                  <a:off x="2768" y="1897"/>
                  <a:ext cx="545" cy="12"/>
                </a:xfrm>
                <a:prstGeom prst="rect">
                  <a:avLst/>
                </a:prstGeom>
                <a:solidFill>
                  <a:srgbClr val="F1F7F1"/>
                </a:solidFill>
                <a:ln w="9525">
                  <a:noFill/>
                  <a:miter lim="800000"/>
                  <a:headEnd/>
                  <a:tailEnd/>
                </a:ln>
              </p:spPr>
              <p:txBody>
                <a:bodyPr/>
                <a:lstStyle/>
                <a:p>
                  <a:endParaRPr lang="en-US"/>
                </a:p>
              </p:txBody>
            </p:sp>
            <p:sp>
              <p:nvSpPr>
                <p:cNvPr id="21620" name="Rectangle 46"/>
                <p:cNvSpPr>
                  <a:spLocks noChangeArrowheads="1"/>
                </p:cNvSpPr>
                <p:nvPr/>
              </p:nvSpPr>
              <p:spPr bwMode="auto">
                <a:xfrm>
                  <a:off x="2768" y="1909"/>
                  <a:ext cx="545" cy="12"/>
                </a:xfrm>
                <a:prstGeom prst="rect">
                  <a:avLst/>
                </a:prstGeom>
                <a:solidFill>
                  <a:srgbClr val="F0F7F0"/>
                </a:solidFill>
                <a:ln w="9525">
                  <a:noFill/>
                  <a:miter lim="800000"/>
                  <a:headEnd/>
                  <a:tailEnd/>
                </a:ln>
              </p:spPr>
              <p:txBody>
                <a:bodyPr/>
                <a:lstStyle/>
                <a:p>
                  <a:endParaRPr lang="en-US"/>
                </a:p>
              </p:txBody>
            </p:sp>
            <p:sp>
              <p:nvSpPr>
                <p:cNvPr id="21621" name="Rectangle 47"/>
                <p:cNvSpPr>
                  <a:spLocks noChangeArrowheads="1"/>
                </p:cNvSpPr>
                <p:nvPr/>
              </p:nvSpPr>
              <p:spPr bwMode="auto">
                <a:xfrm>
                  <a:off x="2768" y="1921"/>
                  <a:ext cx="545" cy="6"/>
                </a:xfrm>
                <a:prstGeom prst="rect">
                  <a:avLst/>
                </a:prstGeom>
                <a:solidFill>
                  <a:srgbClr val="EFF6EF"/>
                </a:solidFill>
                <a:ln w="9525">
                  <a:noFill/>
                  <a:miter lim="800000"/>
                  <a:headEnd/>
                  <a:tailEnd/>
                </a:ln>
              </p:spPr>
              <p:txBody>
                <a:bodyPr/>
                <a:lstStyle/>
                <a:p>
                  <a:endParaRPr lang="en-US"/>
                </a:p>
              </p:txBody>
            </p:sp>
            <p:sp>
              <p:nvSpPr>
                <p:cNvPr id="21622" name="Rectangle 48"/>
                <p:cNvSpPr>
                  <a:spLocks noChangeArrowheads="1"/>
                </p:cNvSpPr>
                <p:nvPr/>
              </p:nvSpPr>
              <p:spPr bwMode="auto">
                <a:xfrm>
                  <a:off x="2768" y="1927"/>
                  <a:ext cx="545" cy="12"/>
                </a:xfrm>
                <a:prstGeom prst="rect">
                  <a:avLst/>
                </a:prstGeom>
                <a:solidFill>
                  <a:srgbClr val="EFF6EF"/>
                </a:solidFill>
                <a:ln w="9525">
                  <a:noFill/>
                  <a:miter lim="800000"/>
                  <a:headEnd/>
                  <a:tailEnd/>
                </a:ln>
              </p:spPr>
              <p:txBody>
                <a:bodyPr/>
                <a:lstStyle/>
                <a:p>
                  <a:endParaRPr lang="en-US"/>
                </a:p>
              </p:txBody>
            </p:sp>
            <p:sp>
              <p:nvSpPr>
                <p:cNvPr id="21623" name="Rectangle 49"/>
                <p:cNvSpPr>
                  <a:spLocks noChangeArrowheads="1"/>
                </p:cNvSpPr>
                <p:nvPr/>
              </p:nvSpPr>
              <p:spPr bwMode="auto">
                <a:xfrm>
                  <a:off x="2768" y="1939"/>
                  <a:ext cx="545" cy="12"/>
                </a:xfrm>
                <a:prstGeom prst="rect">
                  <a:avLst/>
                </a:prstGeom>
                <a:solidFill>
                  <a:srgbClr val="EDF5ED"/>
                </a:solidFill>
                <a:ln w="9525">
                  <a:noFill/>
                  <a:miter lim="800000"/>
                  <a:headEnd/>
                  <a:tailEnd/>
                </a:ln>
              </p:spPr>
              <p:txBody>
                <a:bodyPr/>
                <a:lstStyle/>
                <a:p>
                  <a:endParaRPr lang="en-US"/>
                </a:p>
              </p:txBody>
            </p:sp>
            <p:sp>
              <p:nvSpPr>
                <p:cNvPr id="21624" name="Rectangle 50"/>
                <p:cNvSpPr>
                  <a:spLocks noChangeArrowheads="1"/>
                </p:cNvSpPr>
                <p:nvPr/>
              </p:nvSpPr>
              <p:spPr bwMode="auto">
                <a:xfrm>
                  <a:off x="2768" y="1951"/>
                  <a:ext cx="545" cy="6"/>
                </a:xfrm>
                <a:prstGeom prst="rect">
                  <a:avLst/>
                </a:prstGeom>
                <a:solidFill>
                  <a:srgbClr val="EDF5ED"/>
                </a:solidFill>
                <a:ln w="9525">
                  <a:noFill/>
                  <a:miter lim="800000"/>
                  <a:headEnd/>
                  <a:tailEnd/>
                </a:ln>
              </p:spPr>
              <p:txBody>
                <a:bodyPr/>
                <a:lstStyle/>
                <a:p>
                  <a:endParaRPr lang="en-US"/>
                </a:p>
              </p:txBody>
            </p:sp>
            <p:sp>
              <p:nvSpPr>
                <p:cNvPr id="21625" name="Rectangle 51"/>
                <p:cNvSpPr>
                  <a:spLocks noChangeArrowheads="1"/>
                </p:cNvSpPr>
                <p:nvPr/>
              </p:nvSpPr>
              <p:spPr bwMode="auto">
                <a:xfrm>
                  <a:off x="2768" y="1957"/>
                  <a:ext cx="545" cy="12"/>
                </a:xfrm>
                <a:prstGeom prst="rect">
                  <a:avLst/>
                </a:prstGeom>
                <a:solidFill>
                  <a:srgbClr val="ECF5EC"/>
                </a:solidFill>
                <a:ln w="9525">
                  <a:noFill/>
                  <a:miter lim="800000"/>
                  <a:headEnd/>
                  <a:tailEnd/>
                </a:ln>
              </p:spPr>
              <p:txBody>
                <a:bodyPr/>
                <a:lstStyle/>
                <a:p>
                  <a:endParaRPr lang="en-US"/>
                </a:p>
              </p:txBody>
            </p:sp>
            <p:sp>
              <p:nvSpPr>
                <p:cNvPr id="21626" name="Rectangle 52"/>
                <p:cNvSpPr>
                  <a:spLocks noChangeArrowheads="1"/>
                </p:cNvSpPr>
                <p:nvPr/>
              </p:nvSpPr>
              <p:spPr bwMode="auto">
                <a:xfrm>
                  <a:off x="2768" y="1969"/>
                  <a:ext cx="545" cy="12"/>
                </a:xfrm>
                <a:prstGeom prst="rect">
                  <a:avLst/>
                </a:prstGeom>
                <a:solidFill>
                  <a:srgbClr val="EAF4EA"/>
                </a:solidFill>
                <a:ln w="9525">
                  <a:noFill/>
                  <a:miter lim="800000"/>
                  <a:headEnd/>
                  <a:tailEnd/>
                </a:ln>
              </p:spPr>
              <p:txBody>
                <a:bodyPr/>
                <a:lstStyle/>
                <a:p>
                  <a:endParaRPr lang="en-US"/>
                </a:p>
              </p:txBody>
            </p:sp>
            <p:sp>
              <p:nvSpPr>
                <p:cNvPr id="21627" name="Rectangle 53"/>
                <p:cNvSpPr>
                  <a:spLocks noChangeArrowheads="1"/>
                </p:cNvSpPr>
                <p:nvPr/>
              </p:nvSpPr>
              <p:spPr bwMode="auto">
                <a:xfrm>
                  <a:off x="2768" y="1981"/>
                  <a:ext cx="545" cy="12"/>
                </a:xfrm>
                <a:prstGeom prst="rect">
                  <a:avLst/>
                </a:prstGeom>
                <a:solidFill>
                  <a:srgbClr val="E9F3E9"/>
                </a:solidFill>
                <a:ln w="9525">
                  <a:noFill/>
                  <a:miter lim="800000"/>
                  <a:headEnd/>
                  <a:tailEnd/>
                </a:ln>
              </p:spPr>
              <p:txBody>
                <a:bodyPr/>
                <a:lstStyle/>
                <a:p>
                  <a:endParaRPr lang="en-US"/>
                </a:p>
              </p:txBody>
            </p:sp>
            <p:sp>
              <p:nvSpPr>
                <p:cNvPr id="21628" name="Rectangle 54"/>
                <p:cNvSpPr>
                  <a:spLocks noChangeArrowheads="1"/>
                </p:cNvSpPr>
                <p:nvPr/>
              </p:nvSpPr>
              <p:spPr bwMode="auto">
                <a:xfrm>
                  <a:off x="2768" y="1993"/>
                  <a:ext cx="545" cy="6"/>
                </a:xfrm>
                <a:prstGeom prst="rect">
                  <a:avLst/>
                </a:prstGeom>
                <a:solidFill>
                  <a:srgbClr val="E8F3E8"/>
                </a:solidFill>
                <a:ln w="9525">
                  <a:noFill/>
                  <a:miter lim="800000"/>
                  <a:headEnd/>
                  <a:tailEnd/>
                </a:ln>
              </p:spPr>
              <p:txBody>
                <a:bodyPr/>
                <a:lstStyle/>
                <a:p>
                  <a:endParaRPr lang="en-US"/>
                </a:p>
              </p:txBody>
            </p:sp>
            <p:sp>
              <p:nvSpPr>
                <p:cNvPr id="21629" name="Rectangle 55"/>
                <p:cNvSpPr>
                  <a:spLocks noChangeArrowheads="1"/>
                </p:cNvSpPr>
                <p:nvPr/>
              </p:nvSpPr>
              <p:spPr bwMode="auto">
                <a:xfrm>
                  <a:off x="2768" y="1999"/>
                  <a:ext cx="545" cy="13"/>
                </a:xfrm>
                <a:prstGeom prst="rect">
                  <a:avLst/>
                </a:prstGeom>
                <a:solidFill>
                  <a:srgbClr val="E7F2E7"/>
                </a:solidFill>
                <a:ln w="9525">
                  <a:noFill/>
                  <a:miter lim="800000"/>
                  <a:headEnd/>
                  <a:tailEnd/>
                </a:ln>
              </p:spPr>
              <p:txBody>
                <a:bodyPr/>
                <a:lstStyle/>
                <a:p>
                  <a:endParaRPr lang="en-US"/>
                </a:p>
              </p:txBody>
            </p:sp>
            <p:sp>
              <p:nvSpPr>
                <p:cNvPr id="21630" name="Rectangle 56"/>
                <p:cNvSpPr>
                  <a:spLocks noChangeArrowheads="1"/>
                </p:cNvSpPr>
                <p:nvPr/>
              </p:nvSpPr>
              <p:spPr bwMode="auto">
                <a:xfrm>
                  <a:off x="2768" y="2012"/>
                  <a:ext cx="545" cy="12"/>
                </a:xfrm>
                <a:prstGeom prst="rect">
                  <a:avLst/>
                </a:prstGeom>
                <a:solidFill>
                  <a:srgbClr val="E6F1E6"/>
                </a:solidFill>
                <a:ln w="9525">
                  <a:noFill/>
                  <a:miter lim="800000"/>
                  <a:headEnd/>
                  <a:tailEnd/>
                </a:ln>
              </p:spPr>
              <p:txBody>
                <a:bodyPr/>
                <a:lstStyle/>
                <a:p>
                  <a:endParaRPr lang="en-US"/>
                </a:p>
              </p:txBody>
            </p:sp>
            <p:sp>
              <p:nvSpPr>
                <p:cNvPr id="21631" name="Rectangle 57"/>
                <p:cNvSpPr>
                  <a:spLocks noChangeArrowheads="1"/>
                </p:cNvSpPr>
                <p:nvPr/>
              </p:nvSpPr>
              <p:spPr bwMode="auto">
                <a:xfrm>
                  <a:off x="2768" y="2024"/>
                  <a:ext cx="545" cy="12"/>
                </a:xfrm>
                <a:prstGeom prst="rect">
                  <a:avLst/>
                </a:prstGeom>
                <a:solidFill>
                  <a:srgbClr val="E4F0E4"/>
                </a:solidFill>
                <a:ln w="9525">
                  <a:noFill/>
                  <a:miter lim="800000"/>
                  <a:headEnd/>
                  <a:tailEnd/>
                </a:ln>
              </p:spPr>
              <p:txBody>
                <a:bodyPr/>
                <a:lstStyle/>
                <a:p>
                  <a:endParaRPr lang="en-US"/>
                </a:p>
              </p:txBody>
            </p:sp>
            <p:sp>
              <p:nvSpPr>
                <p:cNvPr id="21632" name="Rectangle 58"/>
                <p:cNvSpPr>
                  <a:spLocks noChangeArrowheads="1"/>
                </p:cNvSpPr>
                <p:nvPr/>
              </p:nvSpPr>
              <p:spPr bwMode="auto">
                <a:xfrm>
                  <a:off x="2768" y="2036"/>
                  <a:ext cx="545" cy="6"/>
                </a:xfrm>
                <a:prstGeom prst="rect">
                  <a:avLst/>
                </a:prstGeom>
                <a:solidFill>
                  <a:srgbClr val="E3F0E3"/>
                </a:solidFill>
                <a:ln w="9525">
                  <a:noFill/>
                  <a:miter lim="800000"/>
                  <a:headEnd/>
                  <a:tailEnd/>
                </a:ln>
              </p:spPr>
              <p:txBody>
                <a:bodyPr/>
                <a:lstStyle/>
                <a:p>
                  <a:endParaRPr lang="en-US"/>
                </a:p>
              </p:txBody>
            </p:sp>
            <p:sp>
              <p:nvSpPr>
                <p:cNvPr id="21633" name="Rectangle 59"/>
                <p:cNvSpPr>
                  <a:spLocks noChangeArrowheads="1"/>
                </p:cNvSpPr>
                <p:nvPr/>
              </p:nvSpPr>
              <p:spPr bwMode="auto">
                <a:xfrm>
                  <a:off x="2768" y="2042"/>
                  <a:ext cx="545" cy="12"/>
                </a:xfrm>
                <a:prstGeom prst="rect">
                  <a:avLst/>
                </a:prstGeom>
                <a:solidFill>
                  <a:srgbClr val="E1EFE1"/>
                </a:solidFill>
                <a:ln w="9525">
                  <a:noFill/>
                  <a:miter lim="800000"/>
                  <a:headEnd/>
                  <a:tailEnd/>
                </a:ln>
              </p:spPr>
              <p:txBody>
                <a:bodyPr/>
                <a:lstStyle/>
                <a:p>
                  <a:endParaRPr lang="en-US"/>
                </a:p>
              </p:txBody>
            </p:sp>
            <p:sp>
              <p:nvSpPr>
                <p:cNvPr id="21634" name="Rectangle 60"/>
                <p:cNvSpPr>
                  <a:spLocks noChangeArrowheads="1"/>
                </p:cNvSpPr>
                <p:nvPr/>
              </p:nvSpPr>
              <p:spPr bwMode="auto">
                <a:xfrm>
                  <a:off x="2768" y="2054"/>
                  <a:ext cx="545" cy="12"/>
                </a:xfrm>
                <a:prstGeom prst="rect">
                  <a:avLst/>
                </a:prstGeom>
                <a:solidFill>
                  <a:srgbClr val="DFEEDF"/>
                </a:solidFill>
                <a:ln w="9525">
                  <a:noFill/>
                  <a:miter lim="800000"/>
                  <a:headEnd/>
                  <a:tailEnd/>
                </a:ln>
              </p:spPr>
              <p:txBody>
                <a:bodyPr/>
                <a:lstStyle/>
                <a:p>
                  <a:endParaRPr lang="en-US"/>
                </a:p>
              </p:txBody>
            </p:sp>
            <p:sp>
              <p:nvSpPr>
                <p:cNvPr id="21635" name="Rectangle 61"/>
                <p:cNvSpPr>
                  <a:spLocks noChangeArrowheads="1"/>
                </p:cNvSpPr>
                <p:nvPr/>
              </p:nvSpPr>
              <p:spPr bwMode="auto">
                <a:xfrm>
                  <a:off x="2768" y="2066"/>
                  <a:ext cx="545" cy="12"/>
                </a:xfrm>
                <a:prstGeom prst="rect">
                  <a:avLst/>
                </a:prstGeom>
                <a:solidFill>
                  <a:srgbClr val="DEEEDE"/>
                </a:solidFill>
                <a:ln w="9525">
                  <a:noFill/>
                  <a:miter lim="800000"/>
                  <a:headEnd/>
                  <a:tailEnd/>
                </a:ln>
              </p:spPr>
              <p:txBody>
                <a:bodyPr/>
                <a:lstStyle/>
                <a:p>
                  <a:endParaRPr lang="en-US"/>
                </a:p>
              </p:txBody>
            </p:sp>
            <p:sp>
              <p:nvSpPr>
                <p:cNvPr id="21636" name="Rectangle 62"/>
                <p:cNvSpPr>
                  <a:spLocks noChangeArrowheads="1"/>
                </p:cNvSpPr>
                <p:nvPr/>
              </p:nvSpPr>
              <p:spPr bwMode="auto">
                <a:xfrm>
                  <a:off x="2768" y="2078"/>
                  <a:ext cx="545" cy="6"/>
                </a:xfrm>
                <a:prstGeom prst="rect">
                  <a:avLst/>
                </a:prstGeom>
                <a:solidFill>
                  <a:srgbClr val="DCEDDC"/>
                </a:solidFill>
                <a:ln w="9525">
                  <a:noFill/>
                  <a:miter lim="800000"/>
                  <a:headEnd/>
                  <a:tailEnd/>
                </a:ln>
              </p:spPr>
              <p:txBody>
                <a:bodyPr/>
                <a:lstStyle/>
                <a:p>
                  <a:endParaRPr lang="en-US"/>
                </a:p>
              </p:txBody>
            </p:sp>
            <p:sp>
              <p:nvSpPr>
                <p:cNvPr id="21637" name="Rectangle 63"/>
                <p:cNvSpPr>
                  <a:spLocks noChangeArrowheads="1"/>
                </p:cNvSpPr>
                <p:nvPr/>
              </p:nvSpPr>
              <p:spPr bwMode="auto">
                <a:xfrm>
                  <a:off x="2768" y="2084"/>
                  <a:ext cx="545" cy="12"/>
                </a:xfrm>
                <a:prstGeom prst="rect">
                  <a:avLst/>
                </a:prstGeom>
                <a:solidFill>
                  <a:srgbClr val="DBECDB"/>
                </a:solidFill>
                <a:ln w="9525">
                  <a:noFill/>
                  <a:miter lim="800000"/>
                  <a:headEnd/>
                  <a:tailEnd/>
                </a:ln>
              </p:spPr>
              <p:txBody>
                <a:bodyPr/>
                <a:lstStyle/>
                <a:p>
                  <a:endParaRPr lang="en-US"/>
                </a:p>
              </p:txBody>
            </p:sp>
            <p:sp>
              <p:nvSpPr>
                <p:cNvPr id="21638" name="Rectangle 64"/>
                <p:cNvSpPr>
                  <a:spLocks noChangeArrowheads="1"/>
                </p:cNvSpPr>
                <p:nvPr/>
              </p:nvSpPr>
              <p:spPr bwMode="auto">
                <a:xfrm>
                  <a:off x="2768" y="2096"/>
                  <a:ext cx="545" cy="13"/>
                </a:xfrm>
                <a:prstGeom prst="rect">
                  <a:avLst/>
                </a:prstGeom>
                <a:solidFill>
                  <a:srgbClr val="D9EBD9"/>
                </a:solidFill>
                <a:ln w="9525">
                  <a:noFill/>
                  <a:miter lim="800000"/>
                  <a:headEnd/>
                  <a:tailEnd/>
                </a:ln>
              </p:spPr>
              <p:txBody>
                <a:bodyPr/>
                <a:lstStyle/>
                <a:p>
                  <a:endParaRPr lang="en-US"/>
                </a:p>
              </p:txBody>
            </p:sp>
            <p:sp>
              <p:nvSpPr>
                <p:cNvPr id="21639" name="Rectangle 65"/>
                <p:cNvSpPr>
                  <a:spLocks noChangeArrowheads="1"/>
                </p:cNvSpPr>
                <p:nvPr/>
              </p:nvSpPr>
              <p:spPr bwMode="auto">
                <a:xfrm>
                  <a:off x="2768" y="2109"/>
                  <a:ext cx="545" cy="12"/>
                </a:xfrm>
                <a:prstGeom prst="rect">
                  <a:avLst/>
                </a:prstGeom>
                <a:solidFill>
                  <a:srgbClr val="D7EAD7"/>
                </a:solidFill>
                <a:ln w="9525">
                  <a:noFill/>
                  <a:miter lim="800000"/>
                  <a:headEnd/>
                  <a:tailEnd/>
                </a:ln>
              </p:spPr>
              <p:txBody>
                <a:bodyPr/>
                <a:lstStyle/>
                <a:p>
                  <a:endParaRPr lang="en-US"/>
                </a:p>
              </p:txBody>
            </p:sp>
            <p:sp>
              <p:nvSpPr>
                <p:cNvPr id="21640" name="Rectangle 66"/>
                <p:cNvSpPr>
                  <a:spLocks noChangeArrowheads="1"/>
                </p:cNvSpPr>
                <p:nvPr/>
              </p:nvSpPr>
              <p:spPr bwMode="auto">
                <a:xfrm>
                  <a:off x="2768" y="2121"/>
                  <a:ext cx="545" cy="6"/>
                </a:xfrm>
                <a:prstGeom prst="rect">
                  <a:avLst/>
                </a:prstGeom>
                <a:solidFill>
                  <a:srgbClr val="D5E9D5"/>
                </a:solidFill>
                <a:ln w="9525">
                  <a:noFill/>
                  <a:miter lim="800000"/>
                  <a:headEnd/>
                  <a:tailEnd/>
                </a:ln>
              </p:spPr>
              <p:txBody>
                <a:bodyPr/>
                <a:lstStyle/>
                <a:p>
                  <a:endParaRPr lang="en-US"/>
                </a:p>
              </p:txBody>
            </p:sp>
            <p:sp>
              <p:nvSpPr>
                <p:cNvPr id="21641" name="Rectangle 67"/>
                <p:cNvSpPr>
                  <a:spLocks noChangeArrowheads="1"/>
                </p:cNvSpPr>
                <p:nvPr/>
              </p:nvSpPr>
              <p:spPr bwMode="auto">
                <a:xfrm>
                  <a:off x="2768" y="2127"/>
                  <a:ext cx="545" cy="12"/>
                </a:xfrm>
                <a:prstGeom prst="rect">
                  <a:avLst/>
                </a:prstGeom>
                <a:solidFill>
                  <a:srgbClr val="D5E9D5"/>
                </a:solidFill>
                <a:ln w="9525">
                  <a:noFill/>
                  <a:miter lim="800000"/>
                  <a:headEnd/>
                  <a:tailEnd/>
                </a:ln>
              </p:spPr>
              <p:txBody>
                <a:bodyPr/>
                <a:lstStyle/>
                <a:p>
                  <a:endParaRPr lang="en-US"/>
                </a:p>
              </p:txBody>
            </p:sp>
            <p:sp>
              <p:nvSpPr>
                <p:cNvPr id="21642" name="Rectangle 68"/>
                <p:cNvSpPr>
                  <a:spLocks noChangeArrowheads="1"/>
                </p:cNvSpPr>
                <p:nvPr/>
              </p:nvSpPr>
              <p:spPr bwMode="auto">
                <a:xfrm>
                  <a:off x="2768" y="2139"/>
                  <a:ext cx="545" cy="12"/>
                </a:xfrm>
                <a:prstGeom prst="rect">
                  <a:avLst/>
                </a:prstGeom>
                <a:solidFill>
                  <a:srgbClr val="D2E8D2"/>
                </a:solidFill>
                <a:ln w="9525">
                  <a:noFill/>
                  <a:miter lim="800000"/>
                  <a:headEnd/>
                  <a:tailEnd/>
                </a:ln>
              </p:spPr>
              <p:txBody>
                <a:bodyPr/>
                <a:lstStyle/>
                <a:p>
                  <a:endParaRPr lang="en-US"/>
                </a:p>
              </p:txBody>
            </p:sp>
            <p:sp>
              <p:nvSpPr>
                <p:cNvPr id="21643" name="Rectangle 69"/>
                <p:cNvSpPr>
                  <a:spLocks noChangeArrowheads="1"/>
                </p:cNvSpPr>
                <p:nvPr/>
              </p:nvSpPr>
              <p:spPr bwMode="auto">
                <a:xfrm>
                  <a:off x="2768" y="2151"/>
                  <a:ext cx="545" cy="6"/>
                </a:xfrm>
                <a:prstGeom prst="rect">
                  <a:avLst/>
                </a:prstGeom>
                <a:solidFill>
                  <a:srgbClr val="D1E7D1"/>
                </a:solidFill>
                <a:ln w="9525">
                  <a:noFill/>
                  <a:miter lim="800000"/>
                  <a:headEnd/>
                  <a:tailEnd/>
                </a:ln>
              </p:spPr>
              <p:txBody>
                <a:bodyPr/>
                <a:lstStyle/>
                <a:p>
                  <a:endParaRPr lang="en-US"/>
                </a:p>
              </p:txBody>
            </p:sp>
            <p:sp>
              <p:nvSpPr>
                <p:cNvPr id="21644" name="Rectangle 70"/>
                <p:cNvSpPr>
                  <a:spLocks noChangeArrowheads="1"/>
                </p:cNvSpPr>
                <p:nvPr/>
              </p:nvSpPr>
              <p:spPr bwMode="auto">
                <a:xfrm>
                  <a:off x="2768" y="2157"/>
                  <a:ext cx="545" cy="12"/>
                </a:xfrm>
                <a:prstGeom prst="rect">
                  <a:avLst/>
                </a:prstGeom>
                <a:solidFill>
                  <a:srgbClr val="CFE6CF"/>
                </a:solidFill>
                <a:ln w="9525">
                  <a:noFill/>
                  <a:miter lim="800000"/>
                  <a:headEnd/>
                  <a:tailEnd/>
                </a:ln>
              </p:spPr>
              <p:txBody>
                <a:bodyPr/>
                <a:lstStyle/>
                <a:p>
                  <a:endParaRPr lang="en-US"/>
                </a:p>
              </p:txBody>
            </p:sp>
            <p:sp>
              <p:nvSpPr>
                <p:cNvPr id="21645" name="Rectangle 71"/>
                <p:cNvSpPr>
                  <a:spLocks noChangeArrowheads="1"/>
                </p:cNvSpPr>
                <p:nvPr/>
              </p:nvSpPr>
              <p:spPr bwMode="auto">
                <a:xfrm>
                  <a:off x="2768" y="2169"/>
                  <a:ext cx="545" cy="12"/>
                </a:xfrm>
                <a:prstGeom prst="rect">
                  <a:avLst/>
                </a:prstGeom>
                <a:solidFill>
                  <a:srgbClr val="CDE5CD"/>
                </a:solidFill>
                <a:ln w="9525">
                  <a:noFill/>
                  <a:miter lim="800000"/>
                  <a:headEnd/>
                  <a:tailEnd/>
                </a:ln>
              </p:spPr>
              <p:txBody>
                <a:bodyPr/>
                <a:lstStyle/>
                <a:p>
                  <a:endParaRPr lang="en-US"/>
                </a:p>
              </p:txBody>
            </p:sp>
            <p:sp>
              <p:nvSpPr>
                <p:cNvPr id="21646" name="Rectangle 72"/>
                <p:cNvSpPr>
                  <a:spLocks noChangeArrowheads="1"/>
                </p:cNvSpPr>
                <p:nvPr/>
              </p:nvSpPr>
              <p:spPr bwMode="auto">
                <a:xfrm>
                  <a:off x="2768" y="2181"/>
                  <a:ext cx="545" cy="12"/>
                </a:xfrm>
                <a:prstGeom prst="rect">
                  <a:avLst/>
                </a:prstGeom>
                <a:solidFill>
                  <a:srgbClr val="CAE4CA"/>
                </a:solidFill>
                <a:ln w="9525">
                  <a:noFill/>
                  <a:miter lim="800000"/>
                  <a:headEnd/>
                  <a:tailEnd/>
                </a:ln>
              </p:spPr>
              <p:txBody>
                <a:bodyPr/>
                <a:lstStyle/>
                <a:p>
                  <a:endParaRPr lang="en-US"/>
                </a:p>
              </p:txBody>
            </p:sp>
            <p:sp>
              <p:nvSpPr>
                <p:cNvPr id="21647" name="Rectangle 73"/>
                <p:cNvSpPr>
                  <a:spLocks noChangeArrowheads="1"/>
                </p:cNvSpPr>
                <p:nvPr/>
              </p:nvSpPr>
              <p:spPr bwMode="auto">
                <a:xfrm>
                  <a:off x="2768" y="2193"/>
                  <a:ext cx="545" cy="6"/>
                </a:xfrm>
                <a:prstGeom prst="rect">
                  <a:avLst/>
                </a:prstGeom>
                <a:solidFill>
                  <a:srgbClr val="C9E4C9"/>
                </a:solidFill>
                <a:ln w="9525">
                  <a:noFill/>
                  <a:miter lim="800000"/>
                  <a:headEnd/>
                  <a:tailEnd/>
                </a:ln>
              </p:spPr>
              <p:txBody>
                <a:bodyPr/>
                <a:lstStyle/>
                <a:p>
                  <a:endParaRPr lang="en-US"/>
                </a:p>
              </p:txBody>
            </p:sp>
            <p:sp>
              <p:nvSpPr>
                <p:cNvPr id="21648" name="Rectangle 74"/>
                <p:cNvSpPr>
                  <a:spLocks noChangeArrowheads="1"/>
                </p:cNvSpPr>
                <p:nvPr/>
              </p:nvSpPr>
              <p:spPr bwMode="auto">
                <a:xfrm>
                  <a:off x="2768" y="2199"/>
                  <a:ext cx="545" cy="12"/>
                </a:xfrm>
                <a:prstGeom prst="rect">
                  <a:avLst/>
                </a:prstGeom>
                <a:solidFill>
                  <a:srgbClr val="C7E3C7"/>
                </a:solidFill>
                <a:ln w="9525">
                  <a:noFill/>
                  <a:miter lim="800000"/>
                  <a:headEnd/>
                  <a:tailEnd/>
                </a:ln>
              </p:spPr>
              <p:txBody>
                <a:bodyPr/>
                <a:lstStyle/>
                <a:p>
                  <a:endParaRPr lang="en-US"/>
                </a:p>
              </p:txBody>
            </p:sp>
            <p:sp>
              <p:nvSpPr>
                <p:cNvPr id="21649" name="Rectangle 75"/>
                <p:cNvSpPr>
                  <a:spLocks noChangeArrowheads="1"/>
                </p:cNvSpPr>
                <p:nvPr/>
              </p:nvSpPr>
              <p:spPr bwMode="auto">
                <a:xfrm>
                  <a:off x="2768" y="2211"/>
                  <a:ext cx="545" cy="13"/>
                </a:xfrm>
                <a:prstGeom prst="rect">
                  <a:avLst/>
                </a:prstGeom>
                <a:solidFill>
                  <a:srgbClr val="C4E1C4"/>
                </a:solidFill>
                <a:ln w="9525">
                  <a:noFill/>
                  <a:miter lim="800000"/>
                  <a:headEnd/>
                  <a:tailEnd/>
                </a:ln>
              </p:spPr>
              <p:txBody>
                <a:bodyPr/>
                <a:lstStyle/>
                <a:p>
                  <a:endParaRPr lang="en-US"/>
                </a:p>
              </p:txBody>
            </p:sp>
            <p:sp>
              <p:nvSpPr>
                <p:cNvPr id="21650" name="Rectangle 76"/>
                <p:cNvSpPr>
                  <a:spLocks noChangeArrowheads="1"/>
                </p:cNvSpPr>
                <p:nvPr/>
              </p:nvSpPr>
              <p:spPr bwMode="auto">
                <a:xfrm>
                  <a:off x="2768" y="2224"/>
                  <a:ext cx="545" cy="12"/>
                </a:xfrm>
                <a:prstGeom prst="rect">
                  <a:avLst/>
                </a:prstGeom>
                <a:solidFill>
                  <a:srgbClr val="C2E0C2"/>
                </a:solidFill>
                <a:ln w="9525">
                  <a:noFill/>
                  <a:miter lim="800000"/>
                  <a:headEnd/>
                  <a:tailEnd/>
                </a:ln>
              </p:spPr>
              <p:txBody>
                <a:bodyPr/>
                <a:lstStyle/>
                <a:p>
                  <a:endParaRPr lang="en-US"/>
                </a:p>
              </p:txBody>
            </p:sp>
            <p:sp>
              <p:nvSpPr>
                <p:cNvPr id="21651" name="Rectangle 77"/>
                <p:cNvSpPr>
                  <a:spLocks noChangeArrowheads="1"/>
                </p:cNvSpPr>
                <p:nvPr/>
              </p:nvSpPr>
              <p:spPr bwMode="auto">
                <a:xfrm>
                  <a:off x="2768" y="2236"/>
                  <a:ext cx="545" cy="6"/>
                </a:xfrm>
                <a:prstGeom prst="rect">
                  <a:avLst/>
                </a:prstGeom>
                <a:solidFill>
                  <a:srgbClr val="C0DFC0"/>
                </a:solidFill>
                <a:ln w="9525">
                  <a:noFill/>
                  <a:miter lim="800000"/>
                  <a:headEnd/>
                  <a:tailEnd/>
                </a:ln>
              </p:spPr>
              <p:txBody>
                <a:bodyPr/>
                <a:lstStyle/>
                <a:p>
                  <a:endParaRPr lang="en-US"/>
                </a:p>
              </p:txBody>
            </p:sp>
            <p:sp>
              <p:nvSpPr>
                <p:cNvPr id="21652" name="Rectangle 78"/>
                <p:cNvSpPr>
                  <a:spLocks noChangeArrowheads="1"/>
                </p:cNvSpPr>
                <p:nvPr/>
              </p:nvSpPr>
              <p:spPr bwMode="auto">
                <a:xfrm>
                  <a:off x="2768" y="2242"/>
                  <a:ext cx="545" cy="12"/>
                </a:xfrm>
                <a:prstGeom prst="rect">
                  <a:avLst/>
                </a:prstGeom>
                <a:solidFill>
                  <a:srgbClr val="BFDFBF"/>
                </a:solidFill>
                <a:ln w="9525">
                  <a:noFill/>
                  <a:miter lim="800000"/>
                  <a:headEnd/>
                  <a:tailEnd/>
                </a:ln>
              </p:spPr>
              <p:txBody>
                <a:bodyPr/>
                <a:lstStyle/>
                <a:p>
                  <a:endParaRPr lang="en-US"/>
                </a:p>
              </p:txBody>
            </p:sp>
            <p:sp>
              <p:nvSpPr>
                <p:cNvPr id="21653" name="Rectangle 79"/>
                <p:cNvSpPr>
                  <a:spLocks noChangeArrowheads="1"/>
                </p:cNvSpPr>
                <p:nvPr/>
              </p:nvSpPr>
              <p:spPr bwMode="auto">
                <a:xfrm>
                  <a:off x="2768" y="2254"/>
                  <a:ext cx="545" cy="12"/>
                </a:xfrm>
                <a:prstGeom prst="rect">
                  <a:avLst/>
                </a:prstGeom>
                <a:solidFill>
                  <a:srgbClr val="BBDDBB"/>
                </a:solidFill>
                <a:ln w="9525">
                  <a:noFill/>
                  <a:miter lim="800000"/>
                  <a:headEnd/>
                  <a:tailEnd/>
                </a:ln>
              </p:spPr>
              <p:txBody>
                <a:bodyPr/>
                <a:lstStyle/>
                <a:p>
                  <a:endParaRPr lang="en-US"/>
                </a:p>
              </p:txBody>
            </p:sp>
            <p:sp>
              <p:nvSpPr>
                <p:cNvPr id="21654" name="Rectangle 80"/>
                <p:cNvSpPr>
                  <a:spLocks noChangeArrowheads="1"/>
                </p:cNvSpPr>
                <p:nvPr/>
              </p:nvSpPr>
              <p:spPr bwMode="auto">
                <a:xfrm>
                  <a:off x="2768" y="2266"/>
                  <a:ext cx="545" cy="12"/>
                </a:xfrm>
                <a:prstGeom prst="rect">
                  <a:avLst/>
                </a:prstGeom>
                <a:solidFill>
                  <a:srgbClr val="B9DCB9"/>
                </a:solidFill>
                <a:ln w="9525">
                  <a:noFill/>
                  <a:miter lim="800000"/>
                  <a:headEnd/>
                  <a:tailEnd/>
                </a:ln>
              </p:spPr>
              <p:txBody>
                <a:bodyPr/>
                <a:lstStyle/>
                <a:p>
                  <a:endParaRPr lang="en-US"/>
                </a:p>
              </p:txBody>
            </p:sp>
            <p:sp>
              <p:nvSpPr>
                <p:cNvPr id="21655" name="Rectangle 81"/>
                <p:cNvSpPr>
                  <a:spLocks noChangeArrowheads="1"/>
                </p:cNvSpPr>
                <p:nvPr/>
              </p:nvSpPr>
              <p:spPr bwMode="auto">
                <a:xfrm>
                  <a:off x="2768" y="2278"/>
                  <a:ext cx="545" cy="6"/>
                </a:xfrm>
                <a:prstGeom prst="rect">
                  <a:avLst/>
                </a:prstGeom>
                <a:solidFill>
                  <a:srgbClr val="B7DBB7"/>
                </a:solidFill>
                <a:ln w="9525">
                  <a:noFill/>
                  <a:miter lim="800000"/>
                  <a:headEnd/>
                  <a:tailEnd/>
                </a:ln>
              </p:spPr>
              <p:txBody>
                <a:bodyPr/>
                <a:lstStyle/>
                <a:p>
                  <a:endParaRPr lang="en-US"/>
                </a:p>
              </p:txBody>
            </p:sp>
            <p:sp>
              <p:nvSpPr>
                <p:cNvPr id="21656" name="Rectangle 82"/>
                <p:cNvSpPr>
                  <a:spLocks noChangeArrowheads="1"/>
                </p:cNvSpPr>
                <p:nvPr/>
              </p:nvSpPr>
              <p:spPr bwMode="auto">
                <a:xfrm>
                  <a:off x="2768" y="2284"/>
                  <a:ext cx="545" cy="12"/>
                </a:xfrm>
                <a:prstGeom prst="rect">
                  <a:avLst/>
                </a:prstGeom>
                <a:solidFill>
                  <a:srgbClr val="B6DBB6"/>
                </a:solidFill>
                <a:ln w="9525">
                  <a:noFill/>
                  <a:miter lim="800000"/>
                  <a:headEnd/>
                  <a:tailEnd/>
                </a:ln>
              </p:spPr>
              <p:txBody>
                <a:bodyPr/>
                <a:lstStyle/>
                <a:p>
                  <a:endParaRPr lang="en-US"/>
                </a:p>
              </p:txBody>
            </p:sp>
            <p:sp>
              <p:nvSpPr>
                <p:cNvPr id="21657" name="Rectangle 83"/>
                <p:cNvSpPr>
                  <a:spLocks noChangeArrowheads="1"/>
                </p:cNvSpPr>
                <p:nvPr/>
              </p:nvSpPr>
              <p:spPr bwMode="auto">
                <a:xfrm>
                  <a:off x="2768" y="2296"/>
                  <a:ext cx="545" cy="12"/>
                </a:xfrm>
                <a:prstGeom prst="rect">
                  <a:avLst/>
                </a:prstGeom>
                <a:solidFill>
                  <a:srgbClr val="B2D9B2"/>
                </a:solidFill>
                <a:ln w="9525">
                  <a:noFill/>
                  <a:miter lim="800000"/>
                  <a:headEnd/>
                  <a:tailEnd/>
                </a:ln>
              </p:spPr>
              <p:txBody>
                <a:bodyPr/>
                <a:lstStyle/>
                <a:p>
                  <a:endParaRPr lang="en-US"/>
                </a:p>
              </p:txBody>
            </p:sp>
            <p:sp>
              <p:nvSpPr>
                <p:cNvPr id="21658" name="Rectangle 84"/>
                <p:cNvSpPr>
                  <a:spLocks noChangeArrowheads="1"/>
                </p:cNvSpPr>
                <p:nvPr/>
              </p:nvSpPr>
              <p:spPr bwMode="auto">
                <a:xfrm>
                  <a:off x="2768" y="2308"/>
                  <a:ext cx="545" cy="6"/>
                </a:xfrm>
                <a:prstGeom prst="rect">
                  <a:avLst/>
                </a:prstGeom>
                <a:solidFill>
                  <a:srgbClr val="B1D8B1"/>
                </a:solidFill>
                <a:ln w="9525">
                  <a:noFill/>
                  <a:miter lim="800000"/>
                  <a:headEnd/>
                  <a:tailEnd/>
                </a:ln>
              </p:spPr>
              <p:txBody>
                <a:bodyPr/>
                <a:lstStyle/>
                <a:p>
                  <a:endParaRPr lang="en-US"/>
                </a:p>
              </p:txBody>
            </p:sp>
            <p:sp>
              <p:nvSpPr>
                <p:cNvPr id="21659" name="Rectangle 85"/>
                <p:cNvSpPr>
                  <a:spLocks noChangeArrowheads="1"/>
                </p:cNvSpPr>
                <p:nvPr/>
              </p:nvSpPr>
              <p:spPr bwMode="auto">
                <a:xfrm>
                  <a:off x="2768" y="2314"/>
                  <a:ext cx="545" cy="13"/>
                </a:xfrm>
                <a:prstGeom prst="rect">
                  <a:avLst/>
                </a:prstGeom>
                <a:solidFill>
                  <a:srgbClr val="AED7AE"/>
                </a:solidFill>
                <a:ln w="9525">
                  <a:noFill/>
                  <a:miter lim="800000"/>
                  <a:headEnd/>
                  <a:tailEnd/>
                </a:ln>
              </p:spPr>
              <p:txBody>
                <a:bodyPr/>
                <a:lstStyle/>
                <a:p>
                  <a:endParaRPr lang="en-US"/>
                </a:p>
              </p:txBody>
            </p:sp>
            <p:sp>
              <p:nvSpPr>
                <p:cNvPr id="21660" name="Rectangle 86"/>
                <p:cNvSpPr>
                  <a:spLocks noChangeArrowheads="1"/>
                </p:cNvSpPr>
                <p:nvPr/>
              </p:nvSpPr>
              <p:spPr bwMode="auto">
                <a:xfrm>
                  <a:off x="2768" y="2327"/>
                  <a:ext cx="545" cy="12"/>
                </a:xfrm>
                <a:prstGeom prst="rect">
                  <a:avLst/>
                </a:prstGeom>
                <a:solidFill>
                  <a:srgbClr val="ACD6AC"/>
                </a:solidFill>
                <a:ln w="9525">
                  <a:noFill/>
                  <a:miter lim="800000"/>
                  <a:headEnd/>
                  <a:tailEnd/>
                </a:ln>
              </p:spPr>
              <p:txBody>
                <a:bodyPr/>
                <a:lstStyle/>
                <a:p>
                  <a:endParaRPr lang="en-US"/>
                </a:p>
              </p:txBody>
            </p:sp>
            <p:sp>
              <p:nvSpPr>
                <p:cNvPr id="21661" name="Rectangle 87"/>
                <p:cNvSpPr>
                  <a:spLocks noChangeArrowheads="1"/>
                </p:cNvSpPr>
                <p:nvPr/>
              </p:nvSpPr>
              <p:spPr bwMode="auto">
                <a:xfrm>
                  <a:off x="2768" y="2339"/>
                  <a:ext cx="545" cy="12"/>
                </a:xfrm>
                <a:prstGeom prst="rect">
                  <a:avLst/>
                </a:prstGeom>
                <a:solidFill>
                  <a:srgbClr val="A8D5A8"/>
                </a:solidFill>
                <a:ln w="9525">
                  <a:noFill/>
                  <a:miter lim="800000"/>
                  <a:headEnd/>
                  <a:tailEnd/>
                </a:ln>
              </p:spPr>
              <p:txBody>
                <a:bodyPr/>
                <a:lstStyle/>
                <a:p>
                  <a:endParaRPr lang="en-US"/>
                </a:p>
              </p:txBody>
            </p:sp>
            <p:sp>
              <p:nvSpPr>
                <p:cNvPr id="21662" name="Rectangle 88"/>
                <p:cNvSpPr>
                  <a:spLocks noChangeArrowheads="1"/>
                </p:cNvSpPr>
                <p:nvPr/>
              </p:nvSpPr>
              <p:spPr bwMode="auto">
                <a:xfrm>
                  <a:off x="2768" y="2351"/>
                  <a:ext cx="545" cy="6"/>
                </a:xfrm>
                <a:prstGeom prst="rect">
                  <a:avLst/>
                </a:prstGeom>
                <a:solidFill>
                  <a:srgbClr val="A7D4A7"/>
                </a:solidFill>
                <a:ln w="9525">
                  <a:noFill/>
                  <a:miter lim="800000"/>
                  <a:headEnd/>
                  <a:tailEnd/>
                </a:ln>
              </p:spPr>
              <p:txBody>
                <a:bodyPr/>
                <a:lstStyle/>
                <a:p>
                  <a:endParaRPr lang="en-US"/>
                </a:p>
              </p:txBody>
            </p:sp>
            <p:sp>
              <p:nvSpPr>
                <p:cNvPr id="21663" name="Rectangle 89"/>
                <p:cNvSpPr>
                  <a:spLocks noChangeArrowheads="1"/>
                </p:cNvSpPr>
                <p:nvPr/>
              </p:nvSpPr>
              <p:spPr bwMode="auto">
                <a:xfrm>
                  <a:off x="2768" y="2357"/>
                  <a:ext cx="545" cy="12"/>
                </a:xfrm>
                <a:prstGeom prst="rect">
                  <a:avLst/>
                </a:prstGeom>
                <a:solidFill>
                  <a:srgbClr val="A4D3A4"/>
                </a:solidFill>
                <a:ln w="9525">
                  <a:noFill/>
                  <a:miter lim="800000"/>
                  <a:headEnd/>
                  <a:tailEnd/>
                </a:ln>
              </p:spPr>
              <p:txBody>
                <a:bodyPr/>
                <a:lstStyle/>
                <a:p>
                  <a:endParaRPr lang="en-US"/>
                </a:p>
              </p:txBody>
            </p:sp>
            <p:sp>
              <p:nvSpPr>
                <p:cNvPr id="21664" name="Rectangle 90"/>
                <p:cNvSpPr>
                  <a:spLocks noChangeArrowheads="1"/>
                </p:cNvSpPr>
                <p:nvPr/>
              </p:nvSpPr>
              <p:spPr bwMode="auto">
                <a:xfrm>
                  <a:off x="2768" y="2369"/>
                  <a:ext cx="545" cy="12"/>
                </a:xfrm>
                <a:prstGeom prst="rect">
                  <a:avLst/>
                </a:prstGeom>
                <a:solidFill>
                  <a:srgbClr val="A2D2A2"/>
                </a:solidFill>
                <a:ln w="9525">
                  <a:noFill/>
                  <a:miter lim="800000"/>
                  <a:headEnd/>
                  <a:tailEnd/>
                </a:ln>
              </p:spPr>
              <p:txBody>
                <a:bodyPr/>
                <a:lstStyle/>
                <a:p>
                  <a:endParaRPr lang="en-US"/>
                </a:p>
              </p:txBody>
            </p:sp>
            <p:sp>
              <p:nvSpPr>
                <p:cNvPr id="21665" name="Rectangle 91"/>
                <p:cNvSpPr>
                  <a:spLocks noChangeArrowheads="1"/>
                </p:cNvSpPr>
                <p:nvPr/>
              </p:nvSpPr>
              <p:spPr bwMode="auto">
                <a:xfrm>
                  <a:off x="2768" y="2381"/>
                  <a:ext cx="545" cy="12"/>
                </a:xfrm>
                <a:prstGeom prst="rect">
                  <a:avLst/>
                </a:prstGeom>
                <a:solidFill>
                  <a:srgbClr val="9ED19E"/>
                </a:solidFill>
                <a:ln w="9525">
                  <a:noFill/>
                  <a:miter lim="800000"/>
                  <a:headEnd/>
                  <a:tailEnd/>
                </a:ln>
              </p:spPr>
              <p:txBody>
                <a:bodyPr/>
                <a:lstStyle/>
                <a:p>
                  <a:endParaRPr lang="en-US"/>
                </a:p>
              </p:txBody>
            </p:sp>
            <p:sp>
              <p:nvSpPr>
                <p:cNvPr id="21666" name="Rectangle 92"/>
                <p:cNvSpPr>
                  <a:spLocks noChangeArrowheads="1"/>
                </p:cNvSpPr>
                <p:nvPr/>
              </p:nvSpPr>
              <p:spPr bwMode="auto">
                <a:xfrm>
                  <a:off x="2768" y="2393"/>
                  <a:ext cx="545" cy="6"/>
                </a:xfrm>
                <a:prstGeom prst="rect">
                  <a:avLst/>
                </a:prstGeom>
                <a:solidFill>
                  <a:srgbClr val="9BD09B"/>
                </a:solidFill>
                <a:ln w="9525">
                  <a:noFill/>
                  <a:miter lim="800000"/>
                  <a:headEnd/>
                  <a:tailEnd/>
                </a:ln>
              </p:spPr>
              <p:txBody>
                <a:bodyPr/>
                <a:lstStyle/>
                <a:p>
                  <a:endParaRPr lang="en-US"/>
                </a:p>
              </p:txBody>
            </p:sp>
            <p:sp>
              <p:nvSpPr>
                <p:cNvPr id="21667" name="Rectangle 93"/>
                <p:cNvSpPr>
                  <a:spLocks noChangeArrowheads="1"/>
                </p:cNvSpPr>
                <p:nvPr/>
              </p:nvSpPr>
              <p:spPr bwMode="auto">
                <a:xfrm>
                  <a:off x="2768" y="2399"/>
                  <a:ext cx="545" cy="12"/>
                </a:xfrm>
                <a:prstGeom prst="rect">
                  <a:avLst/>
                </a:prstGeom>
                <a:solidFill>
                  <a:srgbClr val="9ACF9A"/>
                </a:solidFill>
                <a:ln w="9525">
                  <a:noFill/>
                  <a:miter lim="800000"/>
                  <a:headEnd/>
                  <a:tailEnd/>
                </a:ln>
              </p:spPr>
              <p:txBody>
                <a:bodyPr/>
                <a:lstStyle/>
                <a:p>
                  <a:endParaRPr lang="en-US"/>
                </a:p>
              </p:txBody>
            </p:sp>
            <p:sp>
              <p:nvSpPr>
                <p:cNvPr id="21668" name="Rectangle 94"/>
                <p:cNvSpPr>
                  <a:spLocks noChangeArrowheads="1"/>
                </p:cNvSpPr>
                <p:nvPr/>
              </p:nvSpPr>
              <p:spPr bwMode="auto">
                <a:xfrm>
                  <a:off x="2768" y="2411"/>
                  <a:ext cx="545" cy="12"/>
                </a:xfrm>
                <a:prstGeom prst="rect">
                  <a:avLst/>
                </a:prstGeom>
                <a:solidFill>
                  <a:srgbClr val="96CD96"/>
                </a:solidFill>
                <a:ln w="9525">
                  <a:noFill/>
                  <a:miter lim="800000"/>
                  <a:headEnd/>
                  <a:tailEnd/>
                </a:ln>
              </p:spPr>
              <p:txBody>
                <a:bodyPr/>
                <a:lstStyle/>
                <a:p>
                  <a:endParaRPr lang="en-US"/>
                </a:p>
              </p:txBody>
            </p:sp>
            <p:sp>
              <p:nvSpPr>
                <p:cNvPr id="21669" name="Rectangle 95"/>
                <p:cNvSpPr>
                  <a:spLocks noChangeArrowheads="1"/>
                </p:cNvSpPr>
                <p:nvPr/>
              </p:nvSpPr>
              <p:spPr bwMode="auto">
                <a:xfrm>
                  <a:off x="2768" y="2423"/>
                  <a:ext cx="545" cy="13"/>
                </a:xfrm>
                <a:prstGeom prst="rect">
                  <a:avLst/>
                </a:prstGeom>
                <a:solidFill>
                  <a:srgbClr val="94CC94"/>
                </a:solidFill>
                <a:ln w="9525">
                  <a:noFill/>
                  <a:miter lim="800000"/>
                  <a:headEnd/>
                  <a:tailEnd/>
                </a:ln>
              </p:spPr>
              <p:txBody>
                <a:bodyPr/>
                <a:lstStyle/>
                <a:p>
                  <a:endParaRPr lang="en-US"/>
                </a:p>
              </p:txBody>
            </p:sp>
            <p:sp>
              <p:nvSpPr>
                <p:cNvPr id="21670" name="Rectangle 96"/>
                <p:cNvSpPr>
                  <a:spLocks noChangeArrowheads="1"/>
                </p:cNvSpPr>
                <p:nvPr/>
              </p:nvSpPr>
              <p:spPr bwMode="auto">
                <a:xfrm>
                  <a:off x="2768" y="2436"/>
                  <a:ext cx="545" cy="6"/>
                </a:xfrm>
                <a:prstGeom prst="rect">
                  <a:avLst/>
                </a:prstGeom>
                <a:solidFill>
                  <a:srgbClr val="91CB91"/>
                </a:solidFill>
                <a:ln w="9525">
                  <a:noFill/>
                  <a:miter lim="800000"/>
                  <a:headEnd/>
                  <a:tailEnd/>
                </a:ln>
              </p:spPr>
              <p:txBody>
                <a:bodyPr/>
                <a:lstStyle/>
                <a:p>
                  <a:endParaRPr lang="en-US"/>
                </a:p>
              </p:txBody>
            </p:sp>
            <p:sp>
              <p:nvSpPr>
                <p:cNvPr id="21671" name="Rectangle 97"/>
                <p:cNvSpPr>
                  <a:spLocks noChangeArrowheads="1"/>
                </p:cNvSpPr>
                <p:nvPr/>
              </p:nvSpPr>
              <p:spPr bwMode="auto">
                <a:xfrm>
                  <a:off x="2768" y="2442"/>
                  <a:ext cx="545" cy="12"/>
                </a:xfrm>
                <a:prstGeom prst="rect">
                  <a:avLst/>
                </a:prstGeom>
                <a:solidFill>
                  <a:srgbClr val="90CB90"/>
                </a:solidFill>
                <a:ln w="9525">
                  <a:noFill/>
                  <a:miter lim="800000"/>
                  <a:headEnd/>
                  <a:tailEnd/>
                </a:ln>
              </p:spPr>
              <p:txBody>
                <a:bodyPr/>
                <a:lstStyle/>
                <a:p>
                  <a:endParaRPr lang="en-US"/>
                </a:p>
              </p:txBody>
            </p:sp>
            <p:sp>
              <p:nvSpPr>
                <p:cNvPr id="21672" name="Rectangle 98"/>
                <p:cNvSpPr>
                  <a:spLocks noChangeArrowheads="1"/>
                </p:cNvSpPr>
                <p:nvPr/>
              </p:nvSpPr>
              <p:spPr bwMode="auto">
                <a:xfrm>
                  <a:off x="2768" y="2454"/>
                  <a:ext cx="545" cy="12"/>
                </a:xfrm>
                <a:prstGeom prst="rect">
                  <a:avLst/>
                </a:prstGeom>
                <a:solidFill>
                  <a:srgbClr val="8CC98C"/>
                </a:solidFill>
                <a:ln w="9525">
                  <a:noFill/>
                  <a:miter lim="800000"/>
                  <a:headEnd/>
                  <a:tailEnd/>
                </a:ln>
              </p:spPr>
              <p:txBody>
                <a:bodyPr/>
                <a:lstStyle/>
                <a:p>
                  <a:endParaRPr lang="en-US"/>
                </a:p>
              </p:txBody>
            </p:sp>
            <p:sp>
              <p:nvSpPr>
                <p:cNvPr id="21673" name="Rectangle 99"/>
                <p:cNvSpPr>
                  <a:spLocks noChangeArrowheads="1"/>
                </p:cNvSpPr>
                <p:nvPr/>
              </p:nvSpPr>
              <p:spPr bwMode="auto">
                <a:xfrm>
                  <a:off x="2768" y="2466"/>
                  <a:ext cx="545" cy="6"/>
                </a:xfrm>
                <a:prstGeom prst="rect">
                  <a:avLst/>
                </a:prstGeom>
                <a:solidFill>
                  <a:srgbClr val="8AC98A"/>
                </a:solidFill>
                <a:ln w="9525">
                  <a:noFill/>
                  <a:miter lim="800000"/>
                  <a:headEnd/>
                  <a:tailEnd/>
                </a:ln>
              </p:spPr>
              <p:txBody>
                <a:bodyPr/>
                <a:lstStyle/>
                <a:p>
                  <a:endParaRPr lang="en-US"/>
                </a:p>
              </p:txBody>
            </p:sp>
            <p:sp>
              <p:nvSpPr>
                <p:cNvPr id="21674" name="Rectangle 100"/>
                <p:cNvSpPr>
                  <a:spLocks noChangeArrowheads="1"/>
                </p:cNvSpPr>
                <p:nvPr/>
              </p:nvSpPr>
              <p:spPr bwMode="auto">
                <a:xfrm>
                  <a:off x="2768" y="2472"/>
                  <a:ext cx="545" cy="12"/>
                </a:xfrm>
                <a:prstGeom prst="rect">
                  <a:avLst/>
                </a:prstGeom>
                <a:solidFill>
                  <a:srgbClr val="87C887"/>
                </a:solidFill>
                <a:ln w="9525">
                  <a:noFill/>
                  <a:miter lim="800000"/>
                  <a:headEnd/>
                  <a:tailEnd/>
                </a:ln>
              </p:spPr>
              <p:txBody>
                <a:bodyPr/>
                <a:lstStyle/>
                <a:p>
                  <a:endParaRPr lang="en-US"/>
                </a:p>
              </p:txBody>
            </p:sp>
            <p:sp>
              <p:nvSpPr>
                <p:cNvPr id="21675" name="Rectangle 101"/>
                <p:cNvSpPr>
                  <a:spLocks noChangeArrowheads="1"/>
                </p:cNvSpPr>
                <p:nvPr/>
              </p:nvSpPr>
              <p:spPr bwMode="auto">
                <a:xfrm>
                  <a:off x="2768" y="2484"/>
                  <a:ext cx="545" cy="12"/>
                </a:xfrm>
                <a:prstGeom prst="rect">
                  <a:avLst/>
                </a:prstGeom>
                <a:solidFill>
                  <a:srgbClr val="85C785"/>
                </a:solidFill>
                <a:ln w="9525">
                  <a:noFill/>
                  <a:miter lim="800000"/>
                  <a:headEnd/>
                  <a:tailEnd/>
                </a:ln>
              </p:spPr>
              <p:txBody>
                <a:bodyPr/>
                <a:lstStyle/>
                <a:p>
                  <a:endParaRPr lang="en-US"/>
                </a:p>
              </p:txBody>
            </p:sp>
            <p:sp>
              <p:nvSpPr>
                <p:cNvPr id="21676" name="Rectangle 102"/>
                <p:cNvSpPr>
                  <a:spLocks noChangeArrowheads="1"/>
                </p:cNvSpPr>
                <p:nvPr/>
              </p:nvSpPr>
              <p:spPr bwMode="auto">
                <a:xfrm>
                  <a:off x="2768" y="2496"/>
                  <a:ext cx="545" cy="12"/>
                </a:xfrm>
                <a:prstGeom prst="rect">
                  <a:avLst/>
                </a:prstGeom>
                <a:solidFill>
                  <a:srgbClr val="81C581"/>
                </a:solidFill>
                <a:ln w="9525">
                  <a:noFill/>
                  <a:miter lim="800000"/>
                  <a:headEnd/>
                  <a:tailEnd/>
                </a:ln>
              </p:spPr>
              <p:txBody>
                <a:bodyPr/>
                <a:lstStyle/>
                <a:p>
                  <a:endParaRPr lang="en-US"/>
                </a:p>
              </p:txBody>
            </p:sp>
            <p:sp>
              <p:nvSpPr>
                <p:cNvPr id="21677" name="Rectangle 103"/>
                <p:cNvSpPr>
                  <a:spLocks noChangeArrowheads="1"/>
                </p:cNvSpPr>
                <p:nvPr/>
              </p:nvSpPr>
              <p:spPr bwMode="auto">
                <a:xfrm>
                  <a:off x="2768" y="2508"/>
                  <a:ext cx="545" cy="6"/>
                </a:xfrm>
                <a:prstGeom prst="rect">
                  <a:avLst/>
                </a:prstGeom>
                <a:solidFill>
                  <a:srgbClr val="7FC57F"/>
                </a:solidFill>
                <a:ln w="9525">
                  <a:noFill/>
                  <a:miter lim="800000"/>
                  <a:headEnd/>
                  <a:tailEnd/>
                </a:ln>
              </p:spPr>
              <p:txBody>
                <a:bodyPr/>
                <a:lstStyle/>
                <a:p>
                  <a:endParaRPr lang="en-US"/>
                </a:p>
              </p:txBody>
            </p:sp>
            <p:sp>
              <p:nvSpPr>
                <p:cNvPr id="21678" name="Rectangle 104"/>
                <p:cNvSpPr>
                  <a:spLocks noChangeArrowheads="1"/>
                </p:cNvSpPr>
                <p:nvPr/>
              </p:nvSpPr>
              <p:spPr bwMode="auto">
                <a:xfrm>
                  <a:off x="2768" y="2514"/>
                  <a:ext cx="545" cy="12"/>
                </a:xfrm>
                <a:prstGeom prst="rect">
                  <a:avLst/>
                </a:prstGeom>
                <a:solidFill>
                  <a:srgbClr val="7DC47D"/>
                </a:solidFill>
                <a:ln w="9525">
                  <a:noFill/>
                  <a:miter lim="800000"/>
                  <a:headEnd/>
                  <a:tailEnd/>
                </a:ln>
              </p:spPr>
              <p:txBody>
                <a:bodyPr/>
                <a:lstStyle/>
                <a:p>
                  <a:endParaRPr lang="en-US"/>
                </a:p>
              </p:txBody>
            </p:sp>
            <p:sp>
              <p:nvSpPr>
                <p:cNvPr id="21679" name="Rectangle 105"/>
                <p:cNvSpPr>
                  <a:spLocks noChangeArrowheads="1"/>
                </p:cNvSpPr>
                <p:nvPr/>
              </p:nvSpPr>
              <p:spPr bwMode="auto">
                <a:xfrm>
                  <a:off x="2768" y="2526"/>
                  <a:ext cx="545" cy="13"/>
                </a:xfrm>
                <a:prstGeom prst="rect">
                  <a:avLst/>
                </a:prstGeom>
                <a:solidFill>
                  <a:srgbClr val="7AC37A"/>
                </a:solidFill>
                <a:ln w="9525">
                  <a:noFill/>
                  <a:miter lim="800000"/>
                  <a:headEnd/>
                  <a:tailEnd/>
                </a:ln>
              </p:spPr>
              <p:txBody>
                <a:bodyPr/>
                <a:lstStyle/>
                <a:p>
                  <a:endParaRPr lang="en-US"/>
                </a:p>
              </p:txBody>
            </p:sp>
            <p:sp>
              <p:nvSpPr>
                <p:cNvPr id="21680" name="Rectangle 106"/>
                <p:cNvSpPr>
                  <a:spLocks noChangeArrowheads="1"/>
                </p:cNvSpPr>
                <p:nvPr/>
              </p:nvSpPr>
              <p:spPr bwMode="auto">
                <a:xfrm>
                  <a:off x="2768" y="2539"/>
                  <a:ext cx="545" cy="12"/>
                </a:xfrm>
                <a:prstGeom prst="rect">
                  <a:avLst/>
                </a:prstGeom>
                <a:solidFill>
                  <a:srgbClr val="76C276"/>
                </a:solidFill>
                <a:ln w="9525">
                  <a:noFill/>
                  <a:miter lim="800000"/>
                  <a:headEnd/>
                  <a:tailEnd/>
                </a:ln>
              </p:spPr>
              <p:txBody>
                <a:bodyPr/>
                <a:lstStyle/>
                <a:p>
                  <a:endParaRPr lang="en-US"/>
                </a:p>
              </p:txBody>
            </p:sp>
            <p:sp>
              <p:nvSpPr>
                <p:cNvPr id="21681" name="Rectangle 107"/>
                <p:cNvSpPr>
                  <a:spLocks noChangeArrowheads="1"/>
                </p:cNvSpPr>
                <p:nvPr/>
              </p:nvSpPr>
              <p:spPr bwMode="auto">
                <a:xfrm>
                  <a:off x="2768" y="2551"/>
                  <a:ext cx="545" cy="6"/>
                </a:xfrm>
                <a:prstGeom prst="rect">
                  <a:avLst/>
                </a:prstGeom>
                <a:solidFill>
                  <a:srgbClr val="73C173"/>
                </a:solidFill>
                <a:ln w="9525">
                  <a:noFill/>
                  <a:miter lim="800000"/>
                  <a:headEnd/>
                  <a:tailEnd/>
                </a:ln>
              </p:spPr>
              <p:txBody>
                <a:bodyPr/>
                <a:lstStyle/>
                <a:p>
                  <a:endParaRPr lang="en-US"/>
                </a:p>
              </p:txBody>
            </p:sp>
            <p:sp>
              <p:nvSpPr>
                <p:cNvPr id="21682" name="Rectangle 108"/>
                <p:cNvSpPr>
                  <a:spLocks noChangeArrowheads="1"/>
                </p:cNvSpPr>
                <p:nvPr/>
              </p:nvSpPr>
              <p:spPr bwMode="auto">
                <a:xfrm>
                  <a:off x="2768" y="2557"/>
                  <a:ext cx="545" cy="12"/>
                </a:xfrm>
                <a:prstGeom prst="rect">
                  <a:avLst/>
                </a:prstGeom>
                <a:solidFill>
                  <a:srgbClr val="72C072"/>
                </a:solidFill>
                <a:ln w="9525">
                  <a:noFill/>
                  <a:miter lim="800000"/>
                  <a:headEnd/>
                  <a:tailEnd/>
                </a:ln>
              </p:spPr>
              <p:txBody>
                <a:bodyPr/>
                <a:lstStyle/>
                <a:p>
                  <a:endParaRPr lang="en-US"/>
                </a:p>
              </p:txBody>
            </p:sp>
            <p:sp>
              <p:nvSpPr>
                <p:cNvPr id="21683" name="Rectangle 109"/>
                <p:cNvSpPr>
                  <a:spLocks noChangeArrowheads="1"/>
                </p:cNvSpPr>
                <p:nvPr/>
              </p:nvSpPr>
              <p:spPr bwMode="auto">
                <a:xfrm>
                  <a:off x="2768" y="2569"/>
                  <a:ext cx="545" cy="12"/>
                </a:xfrm>
                <a:prstGeom prst="rect">
                  <a:avLst/>
                </a:prstGeom>
                <a:solidFill>
                  <a:srgbClr val="6EBF6E"/>
                </a:solidFill>
                <a:ln w="9525">
                  <a:noFill/>
                  <a:miter lim="800000"/>
                  <a:headEnd/>
                  <a:tailEnd/>
                </a:ln>
              </p:spPr>
              <p:txBody>
                <a:bodyPr/>
                <a:lstStyle/>
                <a:p>
                  <a:endParaRPr lang="en-US"/>
                </a:p>
              </p:txBody>
            </p:sp>
            <p:sp>
              <p:nvSpPr>
                <p:cNvPr id="21684" name="Rectangle 110"/>
                <p:cNvSpPr>
                  <a:spLocks noChangeArrowheads="1"/>
                </p:cNvSpPr>
                <p:nvPr/>
              </p:nvSpPr>
              <p:spPr bwMode="auto">
                <a:xfrm>
                  <a:off x="2768" y="2581"/>
                  <a:ext cx="545" cy="12"/>
                </a:xfrm>
                <a:prstGeom prst="rect">
                  <a:avLst/>
                </a:prstGeom>
                <a:solidFill>
                  <a:srgbClr val="6BBE6B"/>
                </a:solidFill>
                <a:ln w="9525">
                  <a:noFill/>
                  <a:miter lim="800000"/>
                  <a:headEnd/>
                  <a:tailEnd/>
                </a:ln>
              </p:spPr>
              <p:txBody>
                <a:bodyPr/>
                <a:lstStyle/>
                <a:p>
                  <a:endParaRPr lang="en-US"/>
                </a:p>
              </p:txBody>
            </p:sp>
            <p:sp>
              <p:nvSpPr>
                <p:cNvPr id="21685" name="Rectangle 111"/>
                <p:cNvSpPr>
                  <a:spLocks noChangeArrowheads="1"/>
                </p:cNvSpPr>
                <p:nvPr/>
              </p:nvSpPr>
              <p:spPr bwMode="auto">
                <a:xfrm>
                  <a:off x="2768" y="2593"/>
                  <a:ext cx="545" cy="6"/>
                </a:xfrm>
                <a:prstGeom prst="rect">
                  <a:avLst/>
                </a:prstGeom>
                <a:solidFill>
                  <a:srgbClr val="68BE68"/>
                </a:solidFill>
                <a:ln w="9525">
                  <a:noFill/>
                  <a:miter lim="800000"/>
                  <a:headEnd/>
                  <a:tailEnd/>
                </a:ln>
              </p:spPr>
              <p:txBody>
                <a:bodyPr/>
                <a:lstStyle/>
                <a:p>
                  <a:endParaRPr lang="en-US"/>
                </a:p>
              </p:txBody>
            </p:sp>
            <p:sp>
              <p:nvSpPr>
                <p:cNvPr id="21686" name="Rectangle 112"/>
                <p:cNvSpPr>
                  <a:spLocks noChangeArrowheads="1"/>
                </p:cNvSpPr>
                <p:nvPr/>
              </p:nvSpPr>
              <p:spPr bwMode="auto">
                <a:xfrm>
                  <a:off x="2768" y="2599"/>
                  <a:ext cx="545" cy="12"/>
                </a:xfrm>
                <a:prstGeom prst="rect">
                  <a:avLst/>
                </a:prstGeom>
                <a:solidFill>
                  <a:srgbClr val="67BD67"/>
                </a:solidFill>
                <a:ln w="9525">
                  <a:noFill/>
                  <a:miter lim="800000"/>
                  <a:headEnd/>
                  <a:tailEnd/>
                </a:ln>
              </p:spPr>
              <p:txBody>
                <a:bodyPr/>
                <a:lstStyle/>
                <a:p>
                  <a:endParaRPr lang="en-US"/>
                </a:p>
              </p:txBody>
            </p:sp>
            <p:sp>
              <p:nvSpPr>
                <p:cNvPr id="21687" name="Rectangle 113"/>
                <p:cNvSpPr>
                  <a:spLocks noChangeArrowheads="1"/>
                </p:cNvSpPr>
                <p:nvPr/>
              </p:nvSpPr>
              <p:spPr bwMode="auto">
                <a:xfrm>
                  <a:off x="2768" y="2611"/>
                  <a:ext cx="545" cy="12"/>
                </a:xfrm>
                <a:prstGeom prst="rect">
                  <a:avLst/>
                </a:prstGeom>
                <a:solidFill>
                  <a:srgbClr val="63BC63"/>
                </a:solidFill>
                <a:ln w="9525">
                  <a:noFill/>
                  <a:miter lim="800000"/>
                  <a:headEnd/>
                  <a:tailEnd/>
                </a:ln>
              </p:spPr>
              <p:txBody>
                <a:bodyPr/>
                <a:lstStyle/>
                <a:p>
                  <a:endParaRPr lang="en-US"/>
                </a:p>
              </p:txBody>
            </p:sp>
            <p:sp>
              <p:nvSpPr>
                <p:cNvPr id="21688" name="Rectangle 114"/>
                <p:cNvSpPr>
                  <a:spLocks noChangeArrowheads="1"/>
                </p:cNvSpPr>
                <p:nvPr/>
              </p:nvSpPr>
              <p:spPr bwMode="auto">
                <a:xfrm>
                  <a:off x="2768" y="2623"/>
                  <a:ext cx="545" cy="6"/>
                </a:xfrm>
                <a:prstGeom prst="rect">
                  <a:avLst/>
                </a:prstGeom>
                <a:solidFill>
                  <a:srgbClr val="61BC61"/>
                </a:solidFill>
                <a:ln w="9525">
                  <a:noFill/>
                  <a:miter lim="800000"/>
                  <a:headEnd/>
                  <a:tailEnd/>
                </a:ln>
              </p:spPr>
              <p:txBody>
                <a:bodyPr/>
                <a:lstStyle/>
                <a:p>
                  <a:endParaRPr lang="en-US"/>
                </a:p>
              </p:txBody>
            </p:sp>
            <p:sp>
              <p:nvSpPr>
                <p:cNvPr id="21689" name="Rectangle 115"/>
                <p:cNvSpPr>
                  <a:spLocks noChangeArrowheads="1"/>
                </p:cNvSpPr>
                <p:nvPr/>
              </p:nvSpPr>
              <p:spPr bwMode="auto">
                <a:xfrm>
                  <a:off x="2768" y="2629"/>
                  <a:ext cx="545" cy="13"/>
                </a:xfrm>
                <a:prstGeom prst="rect">
                  <a:avLst/>
                </a:prstGeom>
                <a:solidFill>
                  <a:srgbClr val="5FBB5F"/>
                </a:solidFill>
                <a:ln w="9525">
                  <a:noFill/>
                  <a:miter lim="800000"/>
                  <a:headEnd/>
                  <a:tailEnd/>
                </a:ln>
              </p:spPr>
              <p:txBody>
                <a:bodyPr/>
                <a:lstStyle/>
                <a:p>
                  <a:endParaRPr lang="en-US"/>
                </a:p>
              </p:txBody>
            </p:sp>
            <p:sp>
              <p:nvSpPr>
                <p:cNvPr id="21690" name="Rectangle 116"/>
                <p:cNvSpPr>
                  <a:spLocks noChangeArrowheads="1"/>
                </p:cNvSpPr>
                <p:nvPr/>
              </p:nvSpPr>
              <p:spPr bwMode="auto">
                <a:xfrm>
                  <a:off x="2768" y="2642"/>
                  <a:ext cx="545" cy="12"/>
                </a:xfrm>
                <a:prstGeom prst="rect">
                  <a:avLst/>
                </a:prstGeom>
                <a:solidFill>
                  <a:srgbClr val="5CBA5C"/>
                </a:solidFill>
                <a:ln w="9525">
                  <a:noFill/>
                  <a:miter lim="800000"/>
                  <a:headEnd/>
                  <a:tailEnd/>
                </a:ln>
              </p:spPr>
              <p:txBody>
                <a:bodyPr/>
                <a:lstStyle/>
                <a:p>
                  <a:endParaRPr lang="en-US"/>
                </a:p>
              </p:txBody>
            </p:sp>
            <p:sp>
              <p:nvSpPr>
                <p:cNvPr id="21691" name="Rectangle 117"/>
                <p:cNvSpPr>
                  <a:spLocks noChangeArrowheads="1"/>
                </p:cNvSpPr>
                <p:nvPr/>
              </p:nvSpPr>
              <p:spPr bwMode="auto">
                <a:xfrm>
                  <a:off x="2768" y="2654"/>
                  <a:ext cx="545" cy="12"/>
                </a:xfrm>
                <a:prstGeom prst="rect">
                  <a:avLst/>
                </a:prstGeom>
                <a:solidFill>
                  <a:srgbClr val="58B958"/>
                </a:solidFill>
                <a:ln w="9525">
                  <a:noFill/>
                  <a:miter lim="800000"/>
                  <a:headEnd/>
                  <a:tailEnd/>
                </a:ln>
              </p:spPr>
              <p:txBody>
                <a:bodyPr/>
                <a:lstStyle/>
                <a:p>
                  <a:endParaRPr lang="en-US"/>
                </a:p>
              </p:txBody>
            </p:sp>
            <p:sp>
              <p:nvSpPr>
                <p:cNvPr id="21692" name="Rectangle 118"/>
                <p:cNvSpPr>
                  <a:spLocks noChangeArrowheads="1"/>
                </p:cNvSpPr>
                <p:nvPr/>
              </p:nvSpPr>
              <p:spPr bwMode="auto">
                <a:xfrm>
                  <a:off x="2768" y="2666"/>
                  <a:ext cx="545" cy="6"/>
                </a:xfrm>
                <a:prstGeom prst="rect">
                  <a:avLst/>
                </a:prstGeom>
                <a:solidFill>
                  <a:srgbClr val="57B957"/>
                </a:solidFill>
                <a:ln w="9525">
                  <a:noFill/>
                  <a:miter lim="800000"/>
                  <a:headEnd/>
                  <a:tailEnd/>
                </a:ln>
              </p:spPr>
              <p:txBody>
                <a:bodyPr/>
                <a:lstStyle/>
                <a:p>
                  <a:endParaRPr lang="en-US"/>
                </a:p>
              </p:txBody>
            </p:sp>
            <p:sp>
              <p:nvSpPr>
                <p:cNvPr id="21693" name="Rectangle 119"/>
                <p:cNvSpPr>
                  <a:spLocks noChangeArrowheads="1"/>
                </p:cNvSpPr>
                <p:nvPr/>
              </p:nvSpPr>
              <p:spPr bwMode="auto">
                <a:xfrm>
                  <a:off x="2768" y="2672"/>
                  <a:ext cx="545" cy="12"/>
                </a:xfrm>
                <a:prstGeom prst="rect">
                  <a:avLst/>
                </a:prstGeom>
                <a:solidFill>
                  <a:srgbClr val="54B854"/>
                </a:solidFill>
                <a:ln w="9525">
                  <a:noFill/>
                  <a:miter lim="800000"/>
                  <a:headEnd/>
                  <a:tailEnd/>
                </a:ln>
              </p:spPr>
              <p:txBody>
                <a:bodyPr/>
                <a:lstStyle/>
                <a:p>
                  <a:endParaRPr lang="en-US"/>
                </a:p>
              </p:txBody>
            </p:sp>
            <p:sp>
              <p:nvSpPr>
                <p:cNvPr id="21694" name="Rectangle 120"/>
                <p:cNvSpPr>
                  <a:spLocks noChangeArrowheads="1"/>
                </p:cNvSpPr>
                <p:nvPr/>
              </p:nvSpPr>
              <p:spPr bwMode="auto">
                <a:xfrm>
                  <a:off x="2768" y="2684"/>
                  <a:ext cx="545" cy="12"/>
                </a:xfrm>
                <a:prstGeom prst="rect">
                  <a:avLst/>
                </a:prstGeom>
                <a:solidFill>
                  <a:srgbClr val="51B851"/>
                </a:solidFill>
                <a:ln w="9525">
                  <a:noFill/>
                  <a:miter lim="800000"/>
                  <a:headEnd/>
                  <a:tailEnd/>
                </a:ln>
              </p:spPr>
              <p:txBody>
                <a:bodyPr/>
                <a:lstStyle/>
                <a:p>
                  <a:endParaRPr lang="en-US"/>
                </a:p>
              </p:txBody>
            </p:sp>
            <p:sp>
              <p:nvSpPr>
                <p:cNvPr id="21695" name="Rectangle 121"/>
                <p:cNvSpPr>
                  <a:spLocks noChangeArrowheads="1"/>
                </p:cNvSpPr>
                <p:nvPr/>
              </p:nvSpPr>
              <p:spPr bwMode="auto">
                <a:xfrm>
                  <a:off x="2768" y="2696"/>
                  <a:ext cx="545" cy="12"/>
                </a:xfrm>
                <a:prstGeom prst="rect">
                  <a:avLst/>
                </a:prstGeom>
                <a:solidFill>
                  <a:srgbClr val="4DB74D"/>
                </a:solidFill>
                <a:ln w="9525">
                  <a:noFill/>
                  <a:miter lim="800000"/>
                  <a:headEnd/>
                  <a:tailEnd/>
                </a:ln>
              </p:spPr>
              <p:txBody>
                <a:bodyPr/>
                <a:lstStyle/>
                <a:p>
                  <a:endParaRPr lang="en-US"/>
                </a:p>
              </p:txBody>
            </p:sp>
            <p:sp>
              <p:nvSpPr>
                <p:cNvPr id="21696" name="Rectangle 122"/>
                <p:cNvSpPr>
                  <a:spLocks noChangeArrowheads="1"/>
                </p:cNvSpPr>
                <p:nvPr/>
              </p:nvSpPr>
              <p:spPr bwMode="auto">
                <a:xfrm>
                  <a:off x="2768" y="2708"/>
                  <a:ext cx="545" cy="6"/>
                </a:xfrm>
                <a:prstGeom prst="rect">
                  <a:avLst/>
                </a:prstGeom>
                <a:solidFill>
                  <a:srgbClr val="4CB64C"/>
                </a:solidFill>
                <a:ln w="9525">
                  <a:noFill/>
                  <a:miter lim="800000"/>
                  <a:headEnd/>
                  <a:tailEnd/>
                </a:ln>
              </p:spPr>
              <p:txBody>
                <a:bodyPr/>
                <a:lstStyle/>
                <a:p>
                  <a:endParaRPr lang="en-US"/>
                </a:p>
              </p:txBody>
            </p:sp>
            <p:sp>
              <p:nvSpPr>
                <p:cNvPr id="21697" name="Rectangle 123"/>
                <p:cNvSpPr>
                  <a:spLocks noChangeArrowheads="1"/>
                </p:cNvSpPr>
                <p:nvPr/>
              </p:nvSpPr>
              <p:spPr bwMode="auto">
                <a:xfrm>
                  <a:off x="2768" y="2714"/>
                  <a:ext cx="545" cy="12"/>
                </a:xfrm>
                <a:prstGeom prst="rect">
                  <a:avLst/>
                </a:prstGeom>
                <a:solidFill>
                  <a:srgbClr val="4AB64A"/>
                </a:solidFill>
                <a:ln w="9525">
                  <a:noFill/>
                  <a:miter lim="800000"/>
                  <a:headEnd/>
                  <a:tailEnd/>
                </a:ln>
              </p:spPr>
              <p:txBody>
                <a:bodyPr/>
                <a:lstStyle/>
                <a:p>
                  <a:endParaRPr lang="en-US"/>
                </a:p>
              </p:txBody>
            </p:sp>
            <p:sp>
              <p:nvSpPr>
                <p:cNvPr id="21698" name="Rectangle 124"/>
                <p:cNvSpPr>
                  <a:spLocks noChangeArrowheads="1"/>
                </p:cNvSpPr>
                <p:nvPr/>
              </p:nvSpPr>
              <p:spPr bwMode="auto">
                <a:xfrm>
                  <a:off x="2768" y="2726"/>
                  <a:ext cx="545" cy="12"/>
                </a:xfrm>
                <a:prstGeom prst="rect">
                  <a:avLst/>
                </a:prstGeom>
                <a:solidFill>
                  <a:srgbClr val="46B546"/>
                </a:solidFill>
                <a:ln w="9525">
                  <a:noFill/>
                  <a:miter lim="800000"/>
                  <a:headEnd/>
                  <a:tailEnd/>
                </a:ln>
              </p:spPr>
              <p:txBody>
                <a:bodyPr/>
                <a:lstStyle/>
                <a:p>
                  <a:endParaRPr lang="en-US"/>
                </a:p>
              </p:txBody>
            </p:sp>
            <p:sp>
              <p:nvSpPr>
                <p:cNvPr id="21699" name="Rectangle 125"/>
                <p:cNvSpPr>
                  <a:spLocks noChangeArrowheads="1"/>
                </p:cNvSpPr>
                <p:nvPr/>
              </p:nvSpPr>
              <p:spPr bwMode="auto">
                <a:xfrm>
                  <a:off x="2768" y="2738"/>
                  <a:ext cx="545" cy="13"/>
                </a:xfrm>
                <a:prstGeom prst="rect">
                  <a:avLst/>
                </a:prstGeom>
                <a:solidFill>
                  <a:srgbClr val="43B443"/>
                </a:solidFill>
                <a:ln w="9525">
                  <a:noFill/>
                  <a:miter lim="800000"/>
                  <a:headEnd/>
                  <a:tailEnd/>
                </a:ln>
              </p:spPr>
              <p:txBody>
                <a:bodyPr/>
                <a:lstStyle/>
                <a:p>
                  <a:endParaRPr lang="en-US"/>
                </a:p>
              </p:txBody>
            </p:sp>
            <p:sp>
              <p:nvSpPr>
                <p:cNvPr id="21700" name="Rectangle 126"/>
                <p:cNvSpPr>
                  <a:spLocks noChangeArrowheads="1"/>
                </p:cNvSpPr>
                <p:nvPr/>
              </p:nvSpPr>
              <p:spPr bwMode="auto">
                <a:xfrm>
                  <a:off x="2768" y="2751"/>
                  <a:ext cx="545" cy="6"/>
                </a:xfrm>
                <a:prstGeom prst="rect">
                  <a:avLst/>
                </a:prstGeom>
                <a:solidFill>
                  <a:srgbClr val="41B441"/>
                </a:solidFill>
                <a:ln w="9525">
                  <a:noFill/>
                  <a:miter lim="800000"/>
                  <a:headEnd/>
                  <a:tailEnd/>
                </a:ln>
              </p:spPr>
              <p:txBody>
                <a:bodyPr/>
                <a:lstStyle/>
                <a:p>
                  <a:endParaRPr lang="en-US"/>
                </a:p>
              </p:txBody>
            </p:sp>
            <p:sp>
              <p:nvSpPr>
                <p:cNvPr id="21701" name="Rectangle 127"/>
                <p:cNvSpPr>
                  <a:spLocks noChangeArrowheads="1"/>
                </p:cNvSpPr>
                <p:nvPr/>
              </p:nvSpPr>
              <p:spPr bwMode="auto">
                <a:xfrm>
                  <a:off x="2768" y="2757"/>
                  <a:ext cx="545" cy="12"/>
                </a:xfrm>
                <a:prstGeom prst="rect">
                  <a:avLst/>
                </a:prstGeom>
                <a:solidFill>
                  <a:srgbClr val="3FB43F"/>
                </a:solidFill>
                <a:ln w="9525">
                  <a:noFill/>
                  <a:miter lim="800000"/>
                  <a:headEnd/>
                  <a:tailEnd/>
                </a:ln>
              </p:spPr>
              <p:txBody>
                <a:bodyPr/>
                <a:lstStyle/>
                <a:p>
                  <a:endParaRPr lang="en-US"/>
                </a:p>
              </p:txBody>
            </p:sp>
            <p:sp>
              <p:nvSpPr>
                <p:cNvPr id="21702" name="Rectangle 128"/>
                <p:cNvSpPr>
                  <a:spLocks noChangeArrowheads="1"/>
                </p:cNvSpPr>
                <p:nvPr/>
              </p:nvSpPr>
              <p:spPr bwMode="auto">
                <a:xfrm>
                  <a:off x="2768" y="2769"/>
                  <a:ext cx="545" cy="12"/>
                </a:xfrm>
                <a:prstGeom prst="rect">
                  <a:avLst/>
                </a:prstGeom>
                <a:solidFill>
                  <a:srgbClr val="3BB33B"/>
                </a:solidFill>
                <a:ln w="9525">
                  <a:noFill/>
                  <a:miter lim="800000"/>
                  <a:headEnd/>
                  <a:tailEnd/>
                </a:ln>
              </p:spPr>
              <p:txBody>
                <a:bodyPr/>
                <a:lstStyle/>
                <a:p>
                  <a:endParaRPr lang="en-US"/>
                </a:p>
              </p:txBody>
            </p:sp>
            <p:sp>
              <p:nvSpPr>
                <p:cNvPr id="21703" name="Rectangle 129"/>
                <p:cNvSpPr>
                  <a:spLocks noChangeArrowheads="1"/>
                </p:cNvSpPr>
                <p:nvPr/>
              </p:nvSpPr>
              <p:spPr bwMode="auto">
                <a:xfrm>
                  <a:off x="2768" y="2781"/>
                  <a:ext cx="545" cy="12"/>
                </a:xfrm>
                <a:prstGeom prst="rect">
                  <a:avLst/>
                </a:prstGeom>
                <a:solidFill>
                  <a:srgbClr val="39B239"/>
                </a:solidFill>
                <a:ln w="9525">
                  <a:noFill/>
                  <a:miter lim="800000"/>
                  <a:headEnd/>
                  <a:tailEnd/>
                </a:ln>
              </p:spPr>
              <p:txBody>
                <a:bodyPr/>
                <a:lstStyle/>
                <a:p>
                  <a:endParaRPr lang="en-US"/>
                </a:p>
              </p:txBody>
            </p:sp>
            <p:sp>
              <p:nvSpPr>
                <p:cNvPr id="21704" name="Rectangle 130"/>
                <p:cNvSpPr>
                  <a:spLocks noChangeArrowheads="1"/>
                </p:cNvSpPr>
                <p:nvPr/>
              </p:nvSpPr>
              <p:spPr bwMode="auto">
                <a:xfrm>
                  <a:off x="2768" y="2793"/>
                  <a:ext cx="545" cy="6"/>
                </a:xfrm>
                <a:prstGeom prst="rect">
                  <a:avLst/>
                </a:prstGeom>
                <a:solidFill>
                  <a:srgbClr val="36B236"/>
                </a:solidFill>
                <a:ln w="9525">
                  <a:noFill/>
                  <a:miter lim="800000"/>
                  <a:headEnd/>
                  <a:tailEnd/>
                </a:ln>
              </p:spPr>
              <p:txBody>
                <a:bodyPr/>
                <a:lstStyle/>
                <a:p>
                  <a:endParaRPr lang="en-US"/>
                </a:p>
              </p:txBody>
            </p:sp>
            <p:sp>
              <p:nvSpPr>
                <p:cNvPr id="21705" name="Rectangle 131"/>
                <p:cNvSpPr>
                  <a:spLocks noChangeArrowheads="1"/>
                </p:cNvSpPr>
                <p:nvPr/>
              </p:nvSpPr>
              <p:spPr bwMode="auto">
                <a:xfrm>
                  <a:off x="2768" y="2799"/>
                  <a:ext cx="545" cy="12"/>
                </a:xfrm>
                <a:prstGeom prst="rect">
                  <a:avLst/>
                </a:prstGeom>
                <a:solidFill>
                  <a:srgbClr val="35B235"/>
                </a:solidFill>
                <a:ln w="9525">
                  <a:noFill/>
                  <a:miter lim="800000"/>
                  <a:headEnd/>
                  <a:tailEnd/>
                </a:ln>
              </p:spPr>
              <p:txBody>
                <a:bodyPr/>
                <a:lstStyle/>
                <a:p>
                  <a:endParaRPr lang="en-US"/>
                </a:p>
              </p:txBody>
            </p:sp>
            <p:sp>
              <p:nvSpPr>
                <p:cNvPr id="21706" name="Rectangle 132"/>
                <p:cNvSpPr>
                  <a:spLocks noChangeArrowheads="1"/>
                </p:cNvSpPr>
                <p:nvPr/>
              </p:nvSpPr>
              <p:spPr bwMode="auto">
                <a:xfrm>
                  <a:off x="2768" y="2811"/>
                  <a:ext cx="545" cy="12"/>
                </a:xfrm>
                <a:prstGeom prst="rect">
                  <a:avLst/>
                </a:prstGeom>
                <a:solidFill>
                  <a:srgbClr val="31B131"/>
                </a:solidFill>
                <a:ln w="9525">
                  <a:noFill/>
                  <a:miter lim="800000"/>
                  <a:headEnd/>
                  <a:tailEnd/>
                </a:ln>
              </p:spPr>
              <p:txBody>
                <a:bodyPr/>
                <a:lstStyle/>
                <a:p>
                  <a:endParaRPr lang="en-US"/>
                </a:p>
              </p:txBody>
            </p:sp>
            <p:sp>
              <p:nvSpPr>
                <p:cNvPr id="21707" name="Rectangle 133"/>
                <p:cNvSpPr>
                  <a:spLocks noChangeArrowheads="1"/>
                </p:cNvSpPr>
                <p:nvPr/>
              </p:nvSpPr>
              <p:spPr bwMode="auto">
                <a:xfrm>
                  <a:off x="2768" y="2823"/>
                  <a:ext cx="545" cy="6"/>
                </a:xfrm>
                <a:prstGeom prst="rect">
                  <a:avLst/>
                </a:prstGeom>
                <a:solidFill>
                  <a:srgbClr val="30B130"/>
                </a:solidFill>
                <a:ln w="9525">
                  <a:noFill/>
                  <a:miter lim="800000"/>
                  <a:headEnd/>
                  <a:tailEnd/>
                </a:ln>
              </p:spPr>
              <p:txBody>
                <a:bodyPr/>
                <a:lstStyle/>
                <a:p>
                  <a:endParaRPr lang="en-US"/>
                </a:p>
              </p:txBody>
            </p:sp>
            <p:sp>
              <p:nvSpPr>
                <p:cNvPr id="21708" name="Rectangle 134"/>
                <p:cNvSpPr>
                  <a:spLocks noChangeArrowheads="1"/>
                </p:cNvSpPr>
                <p:nvPr/>
              </p:nvSpPr>
              <p:spPr bwMode="auto">
                <a:xfrm>
                  <a:off x="2768" y="2829"/>
                  <a:ext cx="545" cy="12"/>
                </a:xfrm>
                <a:prstGeom prst="rect">
                  <a:avLst/>
                </a:prstGeom>
                <a:solidFill>
                  <a:srgbClr val="2EB12E"/>
                </a:solidFill>
                <a:ln w="9525">
                  <a:noFill/>
                  <a:miter lim="800000"/>
                  <a:headEnd/>
                  <a:tailEnd/>
                </a:ln>
              </p:spPr>
              <p:txBody>
                <a:bodyPr/>
                <a:lstStyle/>
                <a:p>
                  <a:endParaRPr lang="en-US"/>
                </a:p>
              </p:txBody>
            </p:sp>
            <p:sp>
              <p:nvSpPr>
                <p:cNvPr id="21709" name="Rectangle 135"/>
                <p:cNvSpPr>
                  <a:spLocks noChangeArrowheads="1"/>
                </p:cNvSpPr>
                <p:nvPr/>
              </p:nvSpPr>
              <p:spPr bwMode="auto">
                <a:xfrm>
                  <a:off x="2768" y="2841"/>
                  <a:ext cx="545" cy="12"/>
                </a:xfrm>
                <a:prstGeom prst="rect">
                  <a:avLst/>
                </a:prstGeom>
                <a:solidFill>
                  <a:srgbClr val="2BB02B"/>
                </a:solidFill>
                <a:ln w="9525">
                  <a:noFill/>
                  <a:miter lim="800000"/>
                  <a:headEnd/>
                  <a:tailEnd/>
                </a:ln>
              </p:spPr>
              <p:txBody>
                <a:bodyPr/>
                <a:lstStyle/>
                <a:p>
                  <a:endParaRPr lang="en-US"/>
                </a:p>
              </p:txBody>
            </p:sp>
            <p:sp>
              <p:nvSpPr>
                <p:cNvPr id="21710" name="Rectangle 136"/>
                <p:cNvSpPr>
                  <a:spLocks noChangeArrowheads="1"/>
                </p:cNvSpPr>
                <p:nvPr/>
              </p:nvSpPr>
              <p:spPr bwMode="auto">
                <a:xfrm>
                  <a:off x="2768" y="2853"/>
                  <a:ext cx="545" cy="13"/>
                </a:xfrm>
                <a:prstGeom prst="rect">
                  <a:avLst/>
                </a:prstGeom>
                <a:solidFill>
                  <a:srgbClr val="27B027"/>
                </a:solidFill>
                <a:ln w="9525">
                  <a:noFill/>
                  <a:miter lim="800000"/>
                  <a:headEnd/>
                  <a:tailEnd/>
                </a:ln>
              </p:spPr>
              <p:txBody>
                <a:bodyPr/>
                <a:lstStyle/>
                <a:p>
                  <a:endParaRPr lang="en-US"/>
                </a:p>
              </p:txBody>
            </p:sp>
            <p:sp>
              <p:nvSpPr>
                <p:cNvPr id="21711" name="Rectangle 137"/>
                <p:cNvSpPr>
                  <a:spLocks noChangeArrowheads="1"/>
                </p:cNvSpPr>
                <p:nvPr/>
              </p:nvSpPr>
              <p:spPr bwMode="auto">
                <a:xfrm>
                  <a:off x="2768" y="2866"/>
                  <a:ext cx="545" cy="6"/>
                </a:xfrm>
                <a:prstGeom prst="rect">
                  <a:avLst/>
                </a:prstGeom>
                <a:solidFill>
                  <a:srgbClr val="26B026"/>
                </a:solidFill>
                <a:ln w="9525">
                  <a:noFill/>
                  <a:miter lim="800000"/>
                  <a:headEnd/>
                  <a:tailEnd/>
                </a:ln>
              </p:spPr>
              <p:txBody>
                <a:bodyPr/>
                <a:lstStyle/>
                <a:p>
                  <a:endParaRPr lang="en-US"/>
                </a:p>
              </p:txBody>
            </p:sp>
            <p:sp>
              <p:nvSpPr>
                <p:cNvPr id="21712" name="Rectangle 138"/>
                <p:cNvSpPr>
                  <a:spLocks noChangeArrowheads="1"/>
                </p:cNvSpPr>
                <p:nvPr/>
              </p:nvSpPr>
              <p:spPr bwMode="auto">
                <a:xfrm>
                  <a:off x="2768" y="2872"/>
                  <a:ext cx="545" cy="12"/>
                </a:xfrm>
                <a:prstGeom prst="rect">
                  <a:avLst/>
                </a:prstGeom>
                <a:solidFill>
                  <a:srgbClr val="23AF23"/>
                </a:solidFill>
                <a:ln w="9525">
                  <a:noFill/>
                  <a:miter lim="800000"/>
                  <a:headEnd/>
                  <a:tailEnd/>
                </a:ln>
              </p:spPr>
              <p:txBody>
                <a:bodyPr/>
                <a:lstStyle/>
                <a:p>
                  <a:endParaRPr lang="en-US"/>
                </a:p>
              </p:txBody>
            </p:sp>
            <p:sp>
              <p:nvSpPr>
                <p:cNvPr id="21713" name="Rectangle 139"/>
                <p:cNvSpPr>
                  <a:spLocks noChangeArrowheads="1"/>
                </p:cNvSpPr>
                <p:nvPr/>
              </p:nvSpPr>
              <p:spPr bwMode="auto">
                <a:xfrm>
                  <a:off x="2768" y="2884"/>
                  <a:ext cx="545" cy="12"/>
                </a:xfrm>
                <a:prstGeom prst="rect">
                  <a:avLst/>
                </a:prstGeom>
                <a:solidFill>
                  <a:srgbClr val="1FAF1F"/>
                </a:solidFill>
                <a:ln w="9525">
                  <a:noFill/>
                  <a:miter lim="800000"/>
                  <a:headEnd/>
                  <a:tailEnd/>
                </a:ln>
              </p:spPr>
              <p:txBody>
                <a:bodyPr/>
                <a:lstStyle/>
                <a:p>
                  <a:endParaRPr lang="en-US"/>
                </a:p>
              </p:txBody>
            </p:sp>
            <p:sp>
              <p:nvSpPr>
                <p:cNvPr id="21714" name="Rectangle 140"/>
                <p:cNvSpPr>
                  <a:spLocks noChangeArrowheads="1"/>
                </p:cNvSpPr>
                <p:nvPr/>
              </p:nvSpPr>
              <p:spPr bwMode="auto">
                <a:xfrm>
                  <a:off x="2768" y="2896"/>
                  <a:ext cx="545" cy="12"/>
                </a:xfrm>
                <a:prstGeom prst="rect">
                  <a:avLst/>
                </a:prstGeom>
                <a:solidFill>
                  <a:srgbClr val="1CAF1C"/>
                </a:solidFill>
                <a:ln w="9525">
                  <a:noFill/>
                  <a:miter lim="800000"/>
                  <a:headEnd/>
                  <a:tailEnd/>
                </a:ln>
              </p:spPr>
              <p:txBody>
                <a:bodyPr/>
                <a:lstStyle/>
                <a:p>
                  <a:endParaRPr lang="en-US"/>
                </a:p>
              </p:txBody>
            </p:sp>
            <p:sp>
              <p:nvSpPr>
                <p:cNvPr id="21715" name="Rectangle 141"/>
                <p:cNvSpPr>
                  <a:spLocks noChangeArrowheads="1"/>
                </p:cNvSpPr>
                <p:nvPr/>
              </p:nvSpPr>
              <p:spPr bwMode="auto">
                <a:xfrm>
                  <a:off x="2768" y="2908"/>
                  <a:ext cx="545" cy="6"/>
                </a:xfrm>
                <a:prstGeom prst="rect">
                  <a:avLst/>
                </a:prstGeom>
                <a:solidFill>
                  <a:srgbClr val="19AF19"/>
                </a:solidFill>
                <a:ln w="9525">
                  <a:noFill/>
                  <a:miter lim="800000"/>
                  <a:headEnd/>
                  <a:tailEnd/>
                </a:ln>
              </p:spPr>
              <p:txBody>
                <a:bodyPr/>
                <a:lstStyle/>
                <a:p>
                  <a:endParaRPr lang="en-US"/>
                </a:p>
              </p:txBody>
            </p:sp>
            <p:sp>
              <p:nvSpPr>
                <p:cNvPr id="21716" name="Rectangle 142"/>
                <p:cNvSpPr>
                  <a:spLocks noChangeArrowheads="1"/>
                </p:cNvSpPr>
                <p:nvPr/>
              </p:nvSpPr>
              <p:spPr bwMode="auto">
                <a:xfrm>
                  <a:off x="2768" y="2914"/>
                  <a:ext cx="545" cy="12"/>
                </a:xfrm>
                <a:prstGeom prst="rect">
                  <a:avLst/>
                </a:prstGeom>
                <a:solidFill>
                  <a:srgbClr val="18AE18"/>
                </a:solidFill>
                <a:ln w="9525">
                  <a:noFill/>
                  <a:miter lim="800000"/>
                  <a:headEnd/>
                  <a:tailEnd/>
                </a:ln>
              </p:spPr>
              <p:txBody>
                <a:bodyPr/>
                <a:lstStyle/>
                <a:p>
                  <a:endParaRPr lang="en-US"/>
                </a:p>
              </p:txBody>
            </p:sp>
            <p:sp>
              <p:nvSpPr>
                <p:cNvPr id="21717" name="Rectangle 143"/>
                <p:cNvSpPr>
                  <a:spLocks noChangeArrowheads="1"/>
                </p:cNvSpPr>
                <p:nvPr/>
              </p:nvSpPr>
              <p:spPr bwMode="auto">
                <a:xfrm>
                  <a:off x="2768" y="2926"/>
                  <a:ext cx="545" cy="12"/>
                </a:xfrm>
                <a:prstGeom prst="rect">
                  <a:avLst/>
                </a:prstGeom>
                <a:solidFill>
                  <a:srgbClr val="13AE13"/>
                </a:solidFill>
                <a:ln w="9525">
                  <a:noFill/>
                  <a:miter lim="800000"/>
                  <a:headEnd/>
                  <a:tailEnd/>
                </a:ln>
              </p:spPr>
              <p:txBody>
                <a:bodyPr/>
                <a:lstStyle/>
                <a:p>
                  <a:endParaRPr lang="en-US"/>
                </a:p>
              </p:txBody>
            </p:sp>
            <p:sp>
              <p:nvSpPr>
                <p:cNvPr id="21718" name="Rectangle 144"/>
                <p:cNvSpPr>
                  <a:spLocks noChangeArrowheads="1"/>
                </p:cNvSpPr>
                <p:nvPr/>
              </p:nvSpPr>
              <p:spPr bwMode="auto">
                <a:xfrm>
                  <a:off x="2768" y="2938"/>
                  <a:ext cx="545" cy="12"/>
                </a:xfrm>
                <a:prstGeom prst="rect">
                  <a:avLst/>
                </a:prstGeom>
                <a:solidFill>
                  <a:srgbClr val="0FAE0F"/>
                </a:solidFill>
                <a:ln w="9525">
                  <a:noFill/>
                  <a:miter lim="800000"/>
                  <a:headEnd/>
                  <a:tailEnd/>
                </a:ln>
              </p:spPr>
              <p:txBody>
                <a:bodyPr/>
                <a:lstStyle/>
                <a:p>
                  <a:endParaRPr lang="en-US"/>
                </a:p>
              </p:txBody>
            </p:sp>
            <p:sp>
              <p:nvSpPr>
                <p:cNvPr id="21719" name="Rectangle 145"/>
                <p:cNvSpPr>
                  <a:spLocks noChangeArrowheads="1"/>
                </p:cNvSpPr>
                <p:nvPr/>
              </p:nvSpPr>
              <p:spPr bwMode="auto">
                <a:xfrm>
                  <a:off x="2768" y="2950"/>
                  <a:ext cx="545" cy="6"/>
                </a:xfrm>
                <a:prstGeom prst="rect">
                  <a:avLst/>
                </a:prstGeom>
                <a:solidFill>
                  <a:srgbClr val="0AAE0A"/>
                </a:solidFill>
                <a:ln w="9525">
                  <a:noFill/>
                  <a:miter lim="800000"/>
                  <a:headEnd/>
                  <a:tailEnd/>
                </a:ln>
              </p:spPr>
              <p:txBody>
                <a:bodyPr/>
                <a:lstStyle/>
                <a:p>
                  <a:endParaRPr lang="en-US"/>
                </a:p>
              </p:txBody>
            </p:sp>
            <p:sp>
              <p:nvSpPr>
                <p:cNvPr id="21720" name="Rectangle 146"/>
                <p:cNvSpPr>
                  <a:spLocks noChangeArrowheads="1"/>
                </p:cNvSpPr>
                <p:nvPr/>
              </p:nvSpPr>
              <p:spPr bwMode="auto">
                <a:xfrm>
                  <a:off x="2768" y="2956"/>
                  <a:ext cx="545" cy="13"/>
                </a:xfrm>
                <a:prstGeom prst="rect">
                  <a:avLst/>
                </a:prstGeom>
                <a:solidFill>
                  <a:srgbClr val="07AE07"/>
                </a:solidFill>
                <a:ln w="9525">
                  <a:noFill/>
                  <a:miter lim="800000"/>
                  <a:headEnd/>
                  <a:tailEnd/>
                </a:ln>
              </p:spPr>
              <p:txBody>
                <a:bodyPr/>
                <a:lstStyle/>
                <a:p>
                  <a:endParaRPr lang="en-US"/>
                </a:p>
              </p:txBody>
            </p:sp>
          </p:grpSp>
          <p:grpSp>
            <p:nvGrpSpPr>
              <p:cNvPr id="21529" name="Group 147"/>
              <p:cNvGrpSpPr>
                <a:grpSpLocks/>
              </p:cNvGrpSpPr>
              <p:nvPr/>
            </p:nvGrpSpPr>
            <p:grpSpPr bwMode="auto">
              <a:xfrm>
                <a:off x="2768" y="1448"/>
                <a:ext cx="6" cy="1508"/>
                <a:chOff x="2768" y="1448"/>
                <a:chExt cx="6" cy="1508"/>
              </a:xfrm>
            </p:grpSpPr>
            <p:sp>
              <p:nvSpPr>
                <p:cNvPr id="21570" name="Rectangle 148"/>
                <p:cNvSpPr>
                  <a:spLocks noChangeArrowheads="1"/>
                </p:cNvSpPr>
                <p:nvPr/>
              </p:nvSpPr>
              <p:spPr bwMode="auto">
                <a:xfrm>
                  <a:off x="2768" y="1448"/>
                  <a:ext cx="6" cy="49"/>
                </a:xfrm>
                <a:prstGeom prst="rect">
                  <a:avLst/>
                </a:prstGeom>
                <a:solidFill>
                  <a:srgbClr val="000000"/>
                </a:solidFill>
                <a:ln w="9525">
                  <a:noFill/>
                  <a:miter lim="800000"/>
                  <a:headEnd/>
                  <a:tailEnd/>
                </a:ln>
              </p:spPr>
              <p:txBody>
                <a:bodyPr/>
                <a:lstStyle/>
                <a:p>
                  <a:endParaRPr lang="en-US"/>
                </a:p>
              </p:txBody>
            </p:sp>
            <p:sp>
              <p:nvSpPr>
                <p:cNvPr id="21571" name="Rectangle 149"/>
                <p:cNvSpPr>
                  <a:spLocks noChangeArrowheads="1"/>
                </p:cNvSpPr>
                <p:nvPr/>
              </p:nvSpPr>
              <p:spPr bwMode="auto">
                <a:xfrm>
                  <a:off x="2768" y="1515"/>
                  <a:ext cx="6" cy="48"/>
                </a:xfrm>
                <a:prstGeom prst="rect">
                  <a:avLst/>
                </a:prstGeom>
                <a:solidFill>
                  <a:srgbClr val="000000"/>
                </a:solidFill>
                <a:ln w="9525">
                  <a:noFill/>
                  <a:miter lim="800000"/>
                  <a:headEnd/>
                  <a:tailEnd/>
                </a:ln>
              </p:spPr>
              <p:txBody>
                <a:bodyPr/>
                <a:lstStyle/>
                <a:p>
                  <a:endParaRPr lang="en-US"/>
                </a:p>
              </p:txBody>
            </p:sp>
            <p:sp>
              <p:nvSpPr>
                <p:cNvPr id="21572" name="Rectangle 150"/>
                <p:cNvSpPr>
                  <a:spLocks noChangeArrowheads="1"/>
                </p:cNvSpPr>
                <p:nvPr/>
              </p:nvSpPr>
              <p:spPr bwMode="auto">
                <a:xfrm>
                  <a:off x="2768" y="1582"/>
                  <a:ext cx="6" cy="48"/>
                </a:xfrm>
                <a:prstGeom prst="rect">
                  <a:avLst/>
                </a:prstGeom>
                <a:solidFill>
                  <a:srgbClr val="000000"/>
                </a:solidFill>
                <a:ln w="9525">
                  <a:noFill/>
                  <a:miter lim="800000"/>
                  <a:headEnd/>
                  <a:tailEnd/>
                </a:ln>
              </p:spPr>
              <p:txBody>
                <a:bodyPr/>
                <a:lstStyle/>
                <a:p>
                  <a:endParaRPr lang="en-US"/>
                </a:p>
              </p:txBody>
            </p:sp>
            <p:sp>
              <p:nvSpPr>
                <p:cNvPr id="21573" name="Rectangle 151"/>
                <p:cNvSpPr>
                  <a:spLocks noChangeArrowheads="1"/>
                </p:cNvSpPr>
                <p:nvPr/>
              </p:nvSpPr>
              <p:spPr bwMode="auto">
                <a:xfrm>
                  <a:off x="2768" y="1648"/>
                  <a:ext cx="6" cy="49"/>
                </a:xfrm>
                <a:prstGeom prst="rect">
                  <a:avLst/>
                </a:prstGeom>
                <a:solidFill>
                  <a:srgbClr val="000000"/>
                </a:solidFill>
                <a:ln w="9525">
                  <a:noFill/>
                  <a:miter lim="800000"/>
                  <a:headEnd/>
                  <a:tailEnd/>
                </a:ln>
              </p:spPr>
              <p:txBody>
                <a:bodyPr/>
                <a:lstStyle/>
                <a:p>
                  <a:endParaRPr lang="en-US"/>
                </a:p>
              </p:txBody>
            </p:sp>
            <p:sp>
              <p:nvSpPr>
                <p:cNvPr id="21574" name="Rectangle 152"/>
                <p:cNvSpPr>
                  <a:spLocks noChangeArrowheads="1"/>
                </p:cNvSpPr>
                <p:nvPr/>
              </p:nvSpPr>
              <p:spPr bwMode="auto">
                <a:xfrm>
                  <a:off x="2768" y="1715"/>
                  <a:ext cx="6" cy="48"/>
                </a:xfrm>
                <a:prstGeom prst="rect">
                  <a:avLst/>
                </a:prstGeom>
                <a:solidFill>
                  <a:srgbClr val="000000"/>
                </a:solidFill>
                <a:ln w="9525">
                  <a:noFill/>
                  <a:miter lim="800000"/>
                  <a:headEnd/>
                  <a:tailEnd/>
                </a:ln>
              </p:spPr>
              <p:txBody>
                <a:bodyPr/>
                <a:lstStyle/>
                <a:p>
                  <a:endParaRPr lang="en-US"/>
                </a:p>
              </p:txBody>
            </p:sp>
            <p:sp>
              <p:nvSpPr>
                <p:cNvPr id="21575" name="Rectangle 153"/>
                <p:cNvSpPr>
                  <a:spLocks noChangeArrowheads="1"/>
                </p:cNvSpPr>
                <p:nvPr/>
              </p:nvSpPr>
              <p:spPr bwMode="auto">
                <a:xfrm>
                  <a:off x="2768" y="1781"/>
                  <a:ext cx="6" cy="49"/>
                </a:xfrm>
                <a:prstGeom prst="rect">
                  <a:avLst/>
                </a:prstGeom>
                <a:solidFill>
                  <a:srgbClr val="000000"/>
                </a:solidFill>
                <a:ln w="9525">
                  <a:noFill/>
                  <a:miter lim="800000"/>
                  <a:headEnd/>
                  <a:tailEnd/>
                </a:ln>
              </p:spPr>
              <p:txBody>
                <a:bodyPr/>
                <a:lstStyle/>
                <a:p>
                  <a:endParaRPr lang="en-US"/>
                </a:p>
              </p:txBody>
            </p:sp>
            <p:sp>
              <p:nvSpPr>
                <p:cNvPr id="21576" name="Rectangle 154"/>
                <p:cNvSpPr>
                  <a:spLocks noChangeArrowheads="1"/>
                </p:cNvSpPr>
                <p:nvPr/>
              </p:nvSpPr>
              <p:spPr bwMode="auto">
                <a:xfrm>
                  <a:off x="2768" y="1848"/>
                  <a:ext cx="6" cy="49"/>
                </a:xfrm>
                <a:prstGeom prst="rect">
                  <a:avLst/>
                </a:prstGeom>
                <a:solidFill>
                  <a:srgbClr val="000000"/>
                </a:solidFill>
                <a:ln w="9525">
                  <a:noFill/>
                  <a:miter lim="800000"/>
                  <a:headEnd/>
                  <a:tailEnd/>
                </a:ln>
              </p:spPr>
              <p:txBody>
                <a:bodyPr/>
                <a:lstStyle/>
                <a:p>
                  <a:endParaRPr lang="en-US"/>
                </a:p>
              </p:txBody>
            </p:sp>
            <p:sp>
              <p:nvSpPr>
                <p:cNvPr id="21577" name="Rectangle 155"/>
                <p:cNvSpPr>
                  <a:spLocks noChangeArrowheads="1"/>
                </p:cNvSpPr>
                <p:nvPr/>
              </p:nvSpPr>
              <p:spPr bwMode="auto">
                <a:xfrm>
                  <a:off x="2768" y="1915"/>
                  <a:ext cx="6" cy="48"/>
                </a:xfrm>
                <a:prstGeom prst="rect">
                  <a:avLst/>
                </a:prstGeom>
                <a:solidFill>
                  <a:srgbClr val="000000"/>
                </a:solidFill>
                <a:ln w="9525">
                  <a:noFill/>
                  <a:miter lim="800000"/>
                  <a:headEnd/>
                  <a:tailEnd/>
                </a:ln>
              </p:spPr>
              <p:txBody>
                <a:bodyPr/>
                <a:lstStyle/>
                <a:p>
                  <a:endParaRPr lang="en-US"/>
                </a:p>
              </p:txBody>
            </p:sp>
            <p:sp>
              <p:nvSpPr>
                <p:cNvPr id="21578" name="Rectangle 156"/>
                <p:cNvSpPr>
                  <a:spLocks noChangeArrowheads="1"/>
                </p:cNvSpPr>
                <p:nvPr/>
              </p:nvSpPr>
              <p:spPr bwMode="auto">
                <a:xfrm>
                  <a:off x="2768" y="1981"/>
                  <a:ext cx="6" cy="49"/>
                </a:xfrm>
                <a:prstGeom prst="rect">
                  <a:avLst/>
                </a:prstGeom>
                <a:solidFill>
                  <a:srgbClr val="000000"/>
                </a:solidFill>
                <a:ln w="9525">
                  <a:noFill/>
                  <a:miter lim="800000"/>
                  <a:headEnd/>
                  <a:tailEnd/>
                </a:ln>
              </p:spPr>
              <p:txBody>
                <a:bodyPr/>
                <a:lstStyle/>
                <a:p>
                  <a:endParaRPr lang="en-US"/>
                </a:p>
              </p:txBody>
            </p:sp>
            <p:sp>
              <p:nvSpPr>
                <p:cNvPr id="21579" name="Rectangle 157"/>
                <p:cNvSpPr>
                  <a:spLocks noChangeArrowheads="1"/>
                </p:cNvSpPr>
                <p:nvPr/>
              </p:nvSpPr>
              <p:spPr bwMode="auto">
                <a:xfrm>
                  <a:off x="2768" y="2048"/>
                  <a:ext cx="6" cy="48"/>
                </a:xfrm>
                <a:prstGeom prst="rect">
                  <a:avLst/>
                </a:prstGeom>
                <a:solidFill>
                  <a:srgbClr val="000000"/>
                </a:solidFill>
                <a:ln w="9525">
                  <a:noFill/>
                  <a:miter lim="800000"/>
                  <a:headEnd/>
                  <a:tailEnd/>
                </a:ln>
              </p:spPr>
              <p:txBody>
                <a:bodyPr/>
                <a:lstStyle/>
                <a:p>
                  <a:endParaRPr lang="en-US"/>
                </a:p>
              </p:txBody>
            </p:sp>
            <p:sp>
              <p:nvSpPr>
                <p:cNvPr id="21580" name="Rectangle 158"/>
                <p:cNvSpPr>
                  <a:spLocks noChangeArrowheads="1"/>
                </p:cNvSpPr>
                <p:nvPr/>
              </p:nvSpPr>
              <p:spPr bwMode="auto">
                <a:xfrm>
                  <a:off x="2768" y="2115"/>
                  <a:ext cx="6" cy="48"/>
                </a:xfrm>
                <a:prstGeom prst="rect">
                  <a:avLst/>
                </a:prstGeom>
                <a:solidFill>
                  <a:srgbClr val="000000"/>
                </a:solidFill>
                <a:ln w="9525">
                  <a:noFill/>
                  <a:miter lim="800000"/>
                  <a:headEnd/>
                  <a:tailEnd/>
                </a:ln>
              </p:spPr>
              <p:txBody>
                <a:bodyPr/>
                <a:lstStyle/>
                <a:p>
                  <a:endParaRPr lang="en-US"/>
                </a:p>
              </p:txBody>
            </p:sp>
            <p:sp>
              <p:nvSpPr>
                <p:cNvPr id="21581" name="Rectangle 159"/>
                <p:cNvSpPr>
                  <a:spLocks noChangeArrowheads="1"/>
                </p:cNvSpPr>
                <p:nvPr/>
              </p:nvSpPr>
              <p:spPr bwMode="auto">
                <a:xfrm>
                  <a:off x="2768" y="2181"/>
                  <a:ext cx="6" cy="49"/>
                </a:xfrm>
                <a:prstGeom prst="rect">
                  <a:avLst/>
                </a:prstGeom>
                <a:solidFill>
                  <a:srgbClr val="000000"/>
                </a:solidFill>
                <a:ln w="9525">
                  <a:noFill/>
                  <a:miter lim="800000"/>
                  <a:headEnd/>
                  <a:tailEnd/>
                </a:ln>
              </p:spPr>
              <p:txBody>
                <a:bodyPr/>
                <a:lstStyle/>
                <a:p>
                  <a:endParaRPr lang="en-US"/>
                </a:p>
              </p:txBody>
            </p:sp>
            <p:sp>
              <p:nvSpPr>
                <p:cNvPr id="21582" name="Rectangle 160"/>
                <p:cNvSpPr>
                  <a:spLocks noChangeArrowheads="1"/>
                </p:cNvSpPr>
                <p:nvPr/>
              </p:nvSpPr>
              <p:spPr bwMode="auto">
                <a:xfrm>
                  <a:off x="2768" y="2248"/>
                  <a:ext cx="6" cy="48"/>
                </a:xfrm>
                <a:prstGeom prst="rect">
                  <a:avLst/>
                </a:prstGeom>
                <a:solidFill>
                  <a:srgbClr val="000000"/>
                </a:solidFill>
                <a:ln w="9525">
                  <a:noFill/>
                  <a:miter lim="800000"/>
                  <a:headEnd/>
                  <a:tailEnd/>
                </a:ln>
              </p:spPr>
              <p:txBody>
                <a:bodyPr/>
                <a:lstStyle/>
                <a:p>
                  <a:endParaRPr lang="en-US"/>
                </a:p>
              </p:txBody>
            </p:sp>
            <p:sp>
              <p:nvSpPr>
                <p:cNvPr id="21583" name="Rectangle 161"/>
                <p:cNvSpPr>
                  <a:spLocks noChangeArrowheads="1"/>
                </p:cNvSpPr>
                <p:nvPr/>
              </p:nvSpPr>
              <p:spPr bwMode="auto">
                <a:xfrm>
                  <a:off x="2768" y="2314"/>
                  <a:ext cx="6" cy="49"/>
                </a:xfrm>
                <a:prstGeom prst="rect">
                  <a:avLst/>
                </a:prstGeom>
                <a:solidFill>
                  <a:srgbClr val="000000"/>
                </a:solidFill>
                <a:ln w="9525">
                  <a:noFill/>
                  <a:miter lim="800000"/>
                  <a:headEnd/>
                  <a:tailEnd/>
                </a:ln>
              </p:spPr>
              <p:txBody>
                <a:bodyPr/>
                <a:lstStyle/>
                <a:p>
                  <a:endParaRPr lang="en-US"/>
                </a:p>
              </p:txBody>
            </p:sp>
            <p:sp>
              <p:nvSpPr>
                <p:cNvPr id="21584" name="Rectangle 162"/>
                <p:cNvSpPr>
                  <a:spLocks noChangeArrowheads="1"/>
                </p:cNvSpPr>
                <p:nvPr/>
              </p:nvSpPr>
              <p:spPr bwMode="auto">
                <a:xfrm>
                  <a:off x="2768" y="2381"/>
                  <a:ext cx="6" cy="49"/>
                </a:xfrm>
                <a:prstGeom prst="rect">
                  <a:avLst/>
                </a:prstGeom>
                <a:solidFill>
                  <a:srgbClr val="000000"/>
                </a:solidFill>
                <a:ln w="9525">
                  <a:noFill/>
                  <a:miter lim="800000"/>
                  <a:headEnd/>
                  <a:tailEnd/>
                </a:ln>
              </p:spPr>
              <p:txBody>
                <a:bodyPr/>
                <a:lstStyle/>
                <a:p>
                  <a:endParaRPr lang="en-US"/>
                </a:p>
              </p:txBody>
            </p:sp>
            <p:sp>
              <p:nvSpPr>
                <p:cNvPr id="21585" name="Rectangle 163"/>
                <p:cNvSpPr>
                  <a:spLocks noChangeArrowheads="1"/>
                </p:cNvSpPr>
                <p:nvPr/>
              </p:nvSpPr>
              <p:spPr bwMode="auto">
                <a:xfrm>
                  <a:off x="2768" y="2448"/>
                  <a:ext cx="6" cy="48"/>
                </a:xfrm>
                <a:prstGeom prst="rect">
                  <a:avLst/>
                </a:prstGeom>
                <a:solidFill>
                  <a:srgbClr val="000000"/>
                </a:solidFill>
                <a:ln w="9525">
                  <a:noFill/>
                  <a:miter lim="800000"/>
                  <a:headEnd/>
                  <a:tailEnd/>
                </a:ln>
              </p:spPr>
              <p:txBody>
                <a:bodyPr/>
                <a:lstStyle/>
                <a:p>
                  <a:endParaRPr lang="en-US"/>
                </a:p>
              </p:txBody>
            </p:sp>
            <p:sp>
              <p:nvSpPr>
                <p:cNvPr id="21586" name="Rectangle 164"/>
                <p:cNvSpPr>
                  <a:spLocks noChangeArrowheads="1"/>
                </p:cNvSpPr>
                <p:nvPr/>
              </p:nvSpPr>
              <p:spPr bwMode="auto">
                <a:xfrm>
                  <a:off x="2768" y="2514"/>
                  <a:ext cx="6" cy="49"/>
                </a:xfrm>
                <a:prstGeom prst="rect">
                  <a:avLst/>
                </a:prstGeom>
                <a:solidFill>
                  <a:srgbClr val="000000"/>
                </a:solidFill>
                <a:ln w="9525">
                  <a:noFill/>
                  <a:miter lim="800000"/>
                  <a:headEnd/>
                  <a:tailEnd/>
                </a:ln>
              </p:spPr>
              <p:txBody>
                <a:bodyPr/>
                <a:lstStyle/>
                <a:p>
                  <a:endParaRPr lang="en-US"/>
                </a:p>
              </p:txBody>
            </p:sp>
            <p:sp>
              <p:nvSpPr>
                <p:cNvPr id="21587" name="Rectangle 165"/>
                <p:cNvSpPr>
                  <a:spLocks noChangeArrowheads="1"/>
                </p:cNvSpPr>
                <p:nvPr/>
              </p:nvSpPr>
              <p:spPr bwMode="auto">
                <a:xfrm>
                  <a:off x="2768" y="2581"/>
                  <a:ext cx="6" cy="48"/>
                </a:xfrm>
                <a:prstGeom prst="rect">
                  <a:avLst/>
                </a:prstGeom>
                <a:solidFill>
                  <a:srgbClr val="000000"/>
                </a:solidFill>
                <a:ln w="9525">
                  <a:noFill/>
                  <a:miter lim="800000"/>
                  <a:headEnd/>
                  <a:tailEnd/>
                </a:ln>
              </p:spPr>
              <p:txBody>
                <a:bodyPr/>
                <a:lstStyle/>
                <a:p>
                  <a:endParaRPr lang="en-US"/>
                </a:p>
              </p:txBody>
            </p:sp>
            <p:sp>
              <p:nvSpPr>
                <p:cNvPr id="21588" name="Rectangle 166"/>
                <p:cNvSpPr>
                  <a:spLocks noChangeArrowheads="1"/>
                </p:cNvSpPr>
                <p:nvPr/>
              </p:nvSpPr>
              <p:spPr bwMode="auto">
                <a:xfrm>
                  <a:off x="2768" y="2648"/>
                  <a:ext cx="6" cy="48"/>
                </a:xfrm>
                <a:prstGeom prst="rect">
                  <a:avLst/>
                </a:prstGeom>
                <a:solidFill>
                  <a:srgbClr val="000000"/>
                </a:solidFill>
                <a:ln w="9525">
                  <a:noFill/>
                  <a:miter lim="800000"/>
                  <a:headEnd/>
                  <a:tailEnd/>
                </a:ln>
              </p:spPr>
              <p:txBody>
                <a:bodyPr/>
                <a:lstStyle/>
                <a:p>
                  <a:endParaRPr lang="en-US"/>
                </a:p>
              </p:txBody>
            </p:sp>
            <p:sp>
              <p:nvSpPr>
                <p:cNvPr id="21589" name="Rectangle 167"/>
                <p:cNvSpPr>
                  <a:spLocks noChangeArrowheads="1"/>
                </p:cNvSpPr>
                <p:nvPr/>
              </p:nvSpPr>
              <p:spPr bwMode="auto">
                <a:xfrm>
                  <a:off x="2768" y="2714"/>
                  <a:ext cx="6" cy="49"/>
                </a:xfrm>
                <a:prstGeom prst="rect">
                  <a:avLst/>
                </a:prstGeom>
                <a:solidFill>
                  <a:srgbClr val="000000"/>
                </a:solidFill>
                <a:ln w="9525">
                  <a:noFill/>
                  <a:miter lim="800000"/>
                  <a:headEnd/>
                  <a:tailEnd/>
                </a:ln>
              </p:spPr>
              <p:txBody>
                <a:bodyPr/>
                <a:lstStyle/>
                <a:p>
                  <a:endParaRPr lang="en-US"/>
                </a:p>
              </p:txBody>
            </p:sp>
            <p:sp>
              <p:nvSpPr>
                <p:cNvPr id="21590" name="Rectangle 168"/>
                <p:cNvSpPr>
                  <a:spLocks noChangeArrowheads="1"/>
                </p:cNvSpPr>
                <p:nvPr/>
              </p:nvSpPr>
              <p:spPr bwMode="auto">
                <a:xfrm>
                  <a:off x="2768" y="2781"/>
                  <a:ext cx="6" cy="48"/>
                </a:xfrm>
                <a:prstGeom prst="rect">
                  <a:avLst/>
                </a:prstGeom>
                <a:solidFill>
                  <a:srgbClr val="000000"/>
                </a:solidFill>
                <a:ln w="9525">
                  <a:noFill/>
                  <a:miter lim="800000"/>
                  <a:headEnd/>
                  <a:tailEnd/>
                </a:ln>
              </p:spPr>
              <p:txBody>
                <a:bodyPr/>
                <a:lstStyle/>
                <a:p>
                  <a:endParaRPr lang="en-US"/>
                </a:p>
              </p:txBody>
            </p:sp>
            <p:sp>
              <p:nvSpPr>
                <p:cNvPr id="21591" name="Rectangle 169"/>
                <p:cNvSpPr>
                  <a:spLocks noChangeArrowheads="1"/>
                </p:cNvSpPr>
                <p:nvPr/>
              </p:nvSpPr>
              <p:spPr bwMode="auto">
                <a:xfrm>
                  <a:off x="2768" y="2847"/>
                  <a:ext cx="6" cy="49"/>
                </a:xfrm>
                <a:prstGeom prst="rect">
                  <a:avLst/>
                </a:prstGeom>
                <a:solidFill>
                  <a:srgbClr val="000000"/>
                </a:solidFill>
                <a:ln w="9525">
                  <a:noFill/>
                  <a:miter lim="800000"/>
                  <a:headEnd/>
                  <a:tailEnd/>
                </a:ln>
              </p:spPr>
              <p:txBody>
                <a:bodyPr/>
                <a:lstStyle/>
                <a:p>
                  <a:endParaRPr lang="en-US"/>
                </a:p>
              </p:txBody>
            </p:sp>
            <p:sp>
              <p:nvSpPr>
                <p:cNvPr id="21592" name="Rectangle 170"/>
                <p:cNvSpPr>
                  <a:spLocks noChangeArrowheads="1"/>
                </p:cNvSpPr>
                <p:nvPr/>
              </p:nvSpPr>
              <p:spPr bwMode="auto">
                <a:xfrm>
                  <a:off x="2768" y="2914"/>
                  <a:ext cx="6" cy="42"/>
                </a:xfrm>
                <a:prstGeom prst="rect">
                  <a:avLst/>
                </a:prstGeom>
                <a:solidFill>
                  <a:srgbClr val="000000"/>
                </a:solidFill>
                <a:ln w="9525">
                  <a:noFill/>
                  <a:miter lim="800000"/>
                  <a:headEnd/>
                  <a:tailEnd/>
                </a:ln>
              </p:spPr>
              <p:txBody>
                <a:bodyPr/>
                <a:lstStyle/>
                <a:p>
                  <a:endParaRPr lang="en-US"/>
                </a:p>
              </p:txBody>
            </p:sp>
          </p:grpSp>
          <p:grpSp>
            <p:nvGrpSpPr>
              <p:cNvPr id="21530" name="Group 171"/>
              <p:cNvGrpSpPr>
                <a:grpSpLocks/>
              </p:cNvGrpSpPr>
              <p:nvPr/>
            </p:nvGrpSpPr>
            <p:grpSpPr bwMode="auto">
              <a:xfrm>
                <a:off x="3319" y="1448"/>
                <a:ext cx="6" cy="1508"/>
                <a:chOff x="3319" y="1448"/>
                <a:chExt cx="6" cy="1508"/>
              </a:xfrm>
            </p:grpSpPr>
            <p:sp>
              <p:nvSpPr>
                <p:cNvPr id="21547" name="Rectangle 172"/>
                <p:cNvSpPr>
                  <a:spLocks noChangeArrowheads="1"/>
                </p:cNvSpPr>
                <p:nvPr/>
              </p:nvSpPr>
              <p:spPr bwMode="auto">
                <a:xfrm>
                  <a:off x="3319" y="1448"/>
                  <a:ext cx="6" cy="49"/>
                </a:xfrm>
                <a:prstGeom prst="rect">
                  <a:avLst/>
                </a:prstGeom>
                <a:solidFill>
                  <a:srgbClr val="000000"/>
                </a:solidFill>
                <a:ln w="9525">
                  <a:noFill/>
                  <a:miter lim="800000"/>
                  <a:headEnd/>
                  <a:tailEnd/>
                </a:ln>
              </p:spPr>
              <p:txBody>
                <a:bodyPr/>
                <a:lstStyle/>
                <a:p>
                  <a:endParaRPr lang="en-US"/>
                </a:p>
              </p:txBody>
            </p:sp>
            <p:sp>
              <p:nvSpPr>
                <p:cNvPr id="21548" name="Rectangle 173"/>
                <p:cNvSpPr>
                  <a:spLocks noChangeArrowheads="1"/>
                </p:cNvSpPr>
                <p:nvPr/>
              </p:nvSpPr>
              <p:spPr bwMode="auto">
                <a:xfrm>
                  <a:off x="3319" y="1515"/>
                  <a:ext cx="6" cy="48"/>
                </a:xfrm>
                <a:prstGeom prst="rect">
                  <a:avLst/>
                </a:prstGeom>
                <a:solidFill>
                  <a:srgbClr val="000000"/>
                </a:solidFill>
                <a:ln w="9525">
                  <a:noFill/>
                  <a:miter lim="800000"/>
                  <a:headEnd/>
                  <a:tailEnd/>
                </a:ln>
              </p:spPr>
              <p:txBody>
                <a:bodyPr/>
                <a:lstStyle/>
                <a:p>
                  <a:endParaRPr lang="en-US"/>
                </a:p>
              </p:txBody>
            </p:sp>
            <p:sp>
              <p:nvSpPr>
                <p:cNvPr id="21549" name="Rectangle 174"/>
                <p:cNvSpPr>
                  <a:spLocks noChangeArrowheads="1"/>
                </p:cNvSpPr>
                <p:nvPr/>
              </p:nvSpPr>
              <p:spPr bwMode="auto">
                <a:xfrm>
                  <a:off x="3319" y="1582"/>
                  <a:ext cx="6" cy="48"/>
                </a:xfrm>
                <a:prstGeom prst="rect">
                  <a:avLst/>
                </a:prstGeom>
                <a:solidFill>
                  <a:srgbClr val="000000"/>
                </a:solidFill>
                <a:ln w="9525">
                  <a:noFill/>
                  <a:miter lim="800000"/>
                  <a:headEnd/>
                  <a:tailEnd/>
                </a:ln>
              </p:spPr>
              <p:txBody>
                <a:bodyPr/>
                <a:lstStyle/>
                <a:p>
                  <a:endParaRPr lang="en-US"/>
                </a:p>
              </p:txBody>
            </p:sp>
            <p:sp>
              <p:nvSpPr>
                <p:cNvPr id="21550" name="Rectangle 175"/>
                <p:cNvSpPr>
                  <a:spLocks noChangeArrowheads="1"/>
                </p:cNvSpPr>
                <p:nvPr/>
              </p:nvSpPr>
              <p:spPr bwMode="auto">
                <a:xfrm>
                  <a:off x="3319" y="1648"/>
                  <a:ext cx="6" cy="49"/>
                </a:xfrm>
                <a:prstGeom prst="rect">
                  <a:avLst/>
                </a:prstGeom>
                <a:solidFill>
                  <a:srgbClr val="000000"/>
                </a:solidFill>
                <a:ln w="9525">
                  <a:noFill/>
                  <a:miter lim="800000"/>
                  <a:headEnd/>
                  <a:tailEnd/>
                </a:ln>
              </p:spPr>
              <p:txBody>
                <a:bodyPr/>
                <a:lstStyle/>
                <a:p>
                  <a:endParaRPr lang="en-US"/>
                </a:p>
              </p:txBody>
            </p:sp>
            <p:sp>
              <p:nvSpPr>
                <p:cNvPr id="21551" name="Rectangle 176"/>
                <p:cNvSpPr>
                  <a:spLocks noChangeArrowheads="1"/>
                </p:cNvSpPr>
                <p:nvPr/>
              </p:nvSpPr>
              <p:spPr bwMode="auto">
                <a:xfrm>
                  <a:off x="3319" y="1715"/>
                  <a:ext cx="6" cy="48"/>
                </a:xfrm>
                <a:prstGeom prst="rect">
                  <a:avLst/>
                </a:prstGeom>
                <a:solidFill>
                  <a:srgbClr val="000000"/>
                </a:solidFill>
                <a:ln w="9525">
                  <a:noFill/>
                  <a:miter lim="800000"/>
                  <a:headEnd/>
                  <a:tailEnd/>
                </a:ln>
              </p:spPr>
              <p:txBody>
                <a:bodyPr/>
                <a:lstStyle/>
                <a:p>
                  <a:endParaRPr lang="en-US"/>
                </a:p>
              </p:txBody>
            </p:sp>
            <p:sp>
              <p:nvSpPr>
                <p:cNvPr id="21552" name="Rectangle 177"/>
                <p:cNvSpPr>
                  <a:spLocks noChangeArrowheads="1"/>
                </p:cNvSpPr>
                <p:nvPr/>
              </p:nvSpPr>
              <p:spPr bwMode="auto">
                <a:xfrm>
                  <a:off x="3319" y="1781"/>
                  <a:ext cx="6" cy="49"/>
                </a:xfrm>
                <a:prstGeom prst="rect">
                  <a:avLst/>
                </a:prstGeom>
                <a:solidFill>
                  <a:srgbClr val="000000"/>
                </a:solidFill>
                <a:ln w="9525">
                  <a:noFill/>
                  <a:miter lim="800000"/>
                  <a:headEnd/>
                  <a:tailEnd/>
                </a:ln>
              </p:spPr>
              <p:txBody>
                <a:bodyPr/>
                <a:lstStyle/>
                <a:p>
                  <a:endParaRPr lang="en-US"/>
                </a:p>
              </p:txBody>
            </p:sp>
            <p:sp>
              <p:nvSpPr>
                <p:cNvPr id="21553" name="Rectangle 178"/>
                <p:cNvSpPr>
                  <a:spLocks noChangeArrowheads="1"/>
                </p:cNvSpPr>
                <p:nvPr/>
              </p:nvSpPr>
              <p:spPr bwMode="auto">
                <a:xfrm>
                  <a:off x="3319" y="1848"/>
                  <a:ext cx="6" cy="49"/>
                </a:xfrm>
                <a:prstGeom prst="rect">
                  <a:avLst/>
                </a:prstGeom>
                <a:solidFill>
                  <a:srgbClr val="000000"/>
                </a:solidFill>
                <a:ln w="9525">
                  <a:noFill/>
                  <a:miter lim="800000"/>
                  <a:headEnd/>
                  <a:tailEnd/>
                </a:ln>
              </p:spPr>
              <p:txBody>
                <a:bodyPr/>
                <a:lstStyle/>
                <a:p>
                  <a:endParaRPr lang="en-US"/>
                </a:p>
              </p:txBody>
            </p:sp>
            <p:sp>
              <p:nvSpPr>
                <p:cNvPr id="21554" name="Rectangle 179"/>
                <p:cNvSpPr>
                  <a:spLocks noChangeArrowheads="1"/>
                </p:cNvSpPr>
                <p:nvPr/>
              </p:nvSpPr>
              <p:spPr bwMode="auto">
                <a:xfrm>
                  <a:off x="3319" y="1915"/>
                  <a:ext cx="6" cy="48"/>
                </a:xfrm>
                <a:prstGeom prst="rect">
                  <a:avLst/>
                </a:prstGeom>
                <a:solidFill>
                  <a:srgbClr val="000000"/>
                </a:solidFill>
                <a:ln w="9525">
                  <a:noFill/>
                  <a:miter lim="800000"/>
                  <a:headEnd/>
                  <a:tailEnd/>
                </a:ln>
              </p:spPr>
              <p:txBody>
                <a:bodyPr/>
                <a:lstStyle/>
                <a:p>
                  <a:endParaRPr lang="en-US"/>
                </a:p>
              </p:txBody>
            </p:sp>
            <p:sp>
              <p:nvSpPr>
                <p:cNvPr id="21555" name="Rectangle 180"/>
                <p:cNvSpPr>
                  <a:spLocks noChangeArrowheads="1"/>
                </p:cNvSpPr>
                <p:nvPr/>
              </p:nvSpPr>
              <p:spPr bwMode="auto">
                <a:xfrm>
                  <a:off x="3319" y="1981"/>
                  <a:ext cx="6" cy="49"/>
                </a:xfrm>
                <a:prstGeom prst="rect">
                  <a:avLst/>
                </a:prstGeom>
                <a:solidFill>
                  <a:srgbClr val="000000"/>
                </a:solidFill>
                <a:ln w="9525">
                  <a:noFill/>
                  <a:miter lim="800000"/>
                  <a:headEnd/>
                  <a:tailEnd/>
                </a:ln>
              </p:spPr>
              <p:txBody>
                <a:bodyPr/>
                <a:lstStyle/>
                <a:p>
                  <a:endParaRPr lang="en-US"/>
                </a:p>
              </p:txBody>
            </p:sp>
            <p:sp>
              <p:nvSpPr>
                <p:cNvPr id="21556" name="Rectangle 181"/>
                <p:cNvSpPr>
                  <a:spLocks noChangeArrowheads="1"/>
                </p:cNvSpPr>
                <p:nvPr/>
              </p:nvSpPr>
              <p:spPr bwMode="auto">
                <a:xfrm>
                  <a:off x="3319" y="2048"/>
                  <a:ext cx="6" cy="48"/>
                </a:xfrm>
                <a:prstGeom prst="rect">
                  <a:avLst/>
                </a:prstGeom>
                <a:solidFill>
                  <a:srgbClr val="000000"/>
                </a:solidFill>
                <a:ln w="9525">
                  <a:noFill/>
                  <a:miter lim="800000"/>
                  <a:headEnd/>
                  <a:tailEnd/>
                </a:ln>
              </p:spPr>
              <p:txBody>
                <a:bodyPr/>
                <a:lstStyle/>
                <a:p>
                  <a:endParaRPr lang="en-US"/>
                </a:p>
              </p:txBody>
            </p:sp>
            <p:sp>
              <p:nvSpPr>
                <p:cNvPr id="21557" name="Rectangle 182"/>
                <p:cNvSpPr>
                  <a:spLocks noChangeArrowheads="1"/>
                </p:cNvSpPr>
                <p:nvPr/>
              </p:nvSpPr>
              <p:spPr bwMode="auto">
                <a:xfrm>
                  <a:off x="3319" y="2115"/>
                  <a:ext cx="6" cy="48"/>
                </a:xfrm>
                <a:prstGeom prst="rect">
                  <a:avLst/>
                </a:prstGeom>
                <a:solidFill>
                  <a:srgbClr val="000000"/>
                </a:solidFill>
                <a:ln w="9525">
                  <a:noFill/>
                  <a:miter lim="800000"/>
                  <a:headEnd/>
                  <a:tailEnd/>
                </a:ln>
              </p:spPr>
              <p:txBody>
                <a:bodyPr/>
                <a:lstStyle/>
                <a:p>
                  <a:endParaRPr lang="en-US"/>
                </a:p>
              </p:txBody>
            </p:sp>
            <p:sp>
              <p:nvSpPr>
                <p:cNvPr id="21558" name="Rectangle 183"/>
                <p:cNvSpPr>
                  <a:spLocks noChangeArrowheads="1"/>
                </p:cNvSpPr>
                <p:nvPr/>
              </p:nvSpPr>
              <p:spPr bwMode="auto">
                <a:xfrm>
                  <a:off x="3319" y="2181"/>
                  <a:ext cx="6" cy="49"/>
                </a:xfrm>
                <a:prstGeom prst="rect">
                  <a:avLst/>
                </a:prstGeom>
                <a:solidFill>
                  <a:srgbClr val="000000"/>
                </a:solidFill>
                <a:ln w="9525">
                  <a:noFill/>
                  <a:miter lim="800000"/>
                  <a:headEnd/>
                  <a:tailEnd/>
                </a:ln>
              </p:spPr>
              <p:txBody>
                <a:bodyPr/>
                <a:lstStyle/>
                <a:p>
                  <a:endParaRPr lang="en-US"/>
                </a:p>
              </p:txBody>
            </p:sp>
            <p:sp>
              <p:nvSpPr>
                <p:cNvPr id="21559" name="Rectangle 184"/>
                <p:cNvSpPr>
                  <a:spLocks noChangeArrowheads="1"/>
                </p:cNvSpPr>
                <p:nvPr/>
              </p:nvSpPr>
              <p:spPr bwMode="auto">
                <a:xfrm>
                  <a:off x="3319" y="2248"/>
                  <a:ext cx="6" cy="48"/>
                </a:xfrm>
                <a:prstGeom prst="rect">
                  <a:avLst/>
                </a:prstGeom>
                <a:solidFill>
                  <a:srgbClr val="000000"/>
                </a:solidFill>
                <a:ln w="9525">
                  <a:noFill/>
                  <a:miter lim="800000"/>
                  <a:headEnd/>
                  <a:tailEnd/>
                </a:ln>
              </p:spPr>
              <p:txBody>
                <a:bodyPr/>
                <a:lstStyle/>
                <a:p>
                  <a:endParaRPr lang="en-US"/>
                </a:p>
              </p:txBody>
            </p:sp>
            <p:sp>
              <p:nvSpPr>
                <p:cNvPr id="21560" name="Rectangle 185"/>
                <p:cNvSpPr>
                  <a:spLocks noChangeArrowheads="1"/>
                </p:cNvSpPr>
                <p:nvPr/>
              </p:nvSpPr>
              <p:spPr bwMode="auto">
                <a:xfrm>
                  <a:off x="3319" y="2314"/>
                  <a:ext cx="6" cy="49"/>
                </a:xfrm>
                <a:prstGeom prst="rect">
                  <a:avLst/>
                </a:prstGeom>
                <a:solidFill>
                  <a:srgbClr val="000000"/>
                </a:solidFill>
                <a:ln w="9525">
                  <a:noFill/>
                  <a:miter lim="800000"/>
                  <a:headEnd/>
                  <a:tailEnd/>
                </a:ln>
              </p:spPr>
              <p:txBody>
                <a:bodyPr/>
                <a:lstStyle/>
                <a:p>
                  <a:endParaRPr lang="en-US"/>
                </a:p>
              </p:txBody>
            </p:sp>
            <p:sp>
              <p:nvSpPr>
                <p:cNvPr id="21561" name="Rectangle 186"/>
                <p:cNvSpPr>
                  <a:spLocks noChangeArrowheads="1"/>
                </p:cNvSpPr>
                <p:nvPr/>
              </p:nvSpPr>
              <p:spPr bwMode="auto">
                <a:xfrm>
                  <a:off x="3319" y="2381"/>
                  <a:ext cx="6" cy="49"/>
                </a:xfrm>
                <a:prstGeom prst="rect">
                  <a:avLst/>
                </a:prstGeom>
                <a:solidFill>
                  <a:srgbClr val="000000"/>
                </a:solidFill>
                <a:ln w="9525">
                  <a:noFill/>
                  <a:miter lim="800000"/>
                  <a:headEnd/>
                  <a:tailEnd/>
                </a:ln>
              </p:spPr>
              <p:txBody>
                <a:bodyPr/>
                <a:lstStyle/>
                <a:p>
                  <a:endParaRPr lang="en-US"/>
                </a:p>
              </p:txBody>
            </p:sp>
            <p:sp>
              <p:nvSpPr>
                <p:cNvPr id="21562" name="Rectangle 187"/>
                <p:cNvSpPr>
                  <a:spLocks noChangeArrowheads="1"/>
                </p:cNvSpPr>
                <p:nvPr/>
              </p:nvSpPr>
              <p:spPr bwMode="auto">
                <a:xfrm>
                  <a:off x="3319" y="2448"/>
                  <a:ext cx="6" cy="48"/>
                </a:xfrm>
                <a:prstGeom prst="rect">
                  <a:avLst/>
                </a:prstGeom>
                <a:solidFill>
                  <a:srgbClr val="000000"/>
                </a:solidFill>
                <a:ln w="9525">
                  <a:noFill/>
                  <a:miter lim="800000"/>
                  <a:headEnd/>
                  <a:tailEnd/>
                </a:ln>
              </p:spPr>
              <p:txBody>
                <a:bodyPr/>
                <a:lstStyle/>
                <a:p>
                  <a:endParaRPr lang="en-US"/>
                </a:p>
              </p:txBody>
            </p:sp>
            <p:sp>
              <p:nvSpPr>
                <p:cNvPr id="21563" name="Rectangle 188"/>
                <p:cNvSpPr>
                  <a:spLocks noChangeArrowheads="1"/>
                </p:cNvSpPr>
                <p:nvPr/>
              </p:nvSpPr>
              <p:spPr bwMode="auto">
                <a:xfrm>
                  <a:off x="3319" y="2514"/>
                  <a:ext cx="6" cy="49"/>
                </a:xfrm>
                <a:prstGeom prst="rect">
                  <a:avLst/>
                </a:prstGeom>
                <a:solidFill>
                  <a:srgbClr val="000000"/>
                </a:solidFill>
                <a:ln w="9525">
                  <a:noFill/>
                  <a:miter lim="800000"/>
                  <a:headEnd/>
                  <a:tailEnd/>
                </a:ln>
              </p:spPr>
              <p:txBody>
                <a:bodyPr/>
                <a:lstStyle/>
                <a:p>
                  <a:endParaRPr lang="en-US"/>
                </a:p>
              </p:txBody>
            </p:sp>
            <p:sp>
              <p:nvSpPr>
                <p:cNvPr id="21564" name="Rectangle 189"/>
                <p:cNvSpPr>
                  <a:spLocks noChangeArrowheads="1"/>
                </p:cNvSpPr>
                <p:nvPr/>
              </p:nvSpPr>
              <p:spPr bwMode="auto">
                <a:xfrm>
                  <a:off x="3319" y="2581"/>
                  <a:ext cx="6" cy="48"/>
                </a:xfrm>
                <a:prstGeom prst="rect">
                  <a:avLst/>
                </a:prstGeom>
                <a:solidFill>
                  <a:srgbClr val="000000"/>
                </a:solidFill>
                <a:ln w="9525">
                  <a:noFill/>
                  <a:miter lim="800000"/>
                  <a:headEnd/>
                  <a:tailEnd/>
                </a:ln>
              </p:spPr>
              <p:txBody>
                <a:bodyPr/>
                <a:lstStyle/>
                <a:p>
                  <a:endParaRPr lang="en-US"/>
                </a:p>
              </p:txBody>
            </p:sp>
            <p:sp>
              <p:nvSpPr>
                <p:cNvPr id="21565" name="Rectangle 190"/>
                <p:cNvSpPr>
                  <a:spLocks noChangeArrowheads="1"/>
                </p:cNvSpPr>
                <p:nvPr/>
              </p:nvSpPr>
              <p:spPr bwMode="auto">
                <a:xfrm>
                  <a:off x="3319" y="2648"/>
                  <a:ext cx="6" cy="48"/>
                </a:xfrm>
                <a:prstGeom prst="rect">
                  <a:avLst/>
                </a:prstGeom>
                <a:solidFill>
                  <a:srgbClr val="000000"/>
                </a:solidFill>
                <a:ln w="9525">
                  <a:noFill/>
                  <a:miter lim="800000"/>
                  <a:headEnd/>
                  <a:tailEnd/>
                </a:ln>
              </p:spPr>
              <p:txBody>
                <a:bodyPr/>
                <a:lstStyle/>
                <a:p>
                  <a:endParaRPr lang="en-US"/>
                </a:p>
              </p:txBody>
            </p:sp>
            <p:sp>
              <p:nvSpPr>
                <p:cNvPr id="21566" name="Rectangle 191"/>
                <p:cNvSpPr>
                  <a:spLocks noChangeArrowheads="1"/>
                </p:cNvSpPr>
                <p:nvPr/>
              </p:nvSpPr>
              <p:spPr bwMode="auto">
                <a:xfrm>
                  <a:off x="3319" y="2714"/>
                  <a:ext cx="6" cy="49"/>
                </a:xfrm>
                <a:prstGeom prst="rect">
                  <a:avLst/>
                </a:prstGeom>
                <a:solidFill>
                  <a:srgbClr val="000000"/>
                </a:solidFill>
                <a:ln w="9525">
                  <a:noFill/>
                  <a:miter lim="800000"/>
                  <a:headEnd/>
                  <a:tailEnd/>
                </a:ln>
              </p:spPr>
              <p:txBody>
                <a:bodyPr/>
                <a:lstStyle/>
                <a:p>
                  <a:endParaRPr lang="en-US"/>
                </a:p>
              </p:txBody>
            </p:sp>
            <p:sp>
              <p:nvSpPr>
                <p:cNvPr id="21567" name="Rectangle 192"/>
                <p:cNvSpPr>
                  <a:spLocks noChangeArrowheads="1"/>
                </p:cNvSpPr>
                <p:nvPr/>
              </p:nvSpPr>
              <p:spPr bwMode="auto">
                <a:xfrm>
                  <a:off x="3319" y="2781"/>
                  <a:ext cx="6" cy="48"/>
                </a:xfrm>
                <a:prstGeom prst="rect">
                  <a:avLst/>
                </a:prstGeom>
                <a:solidFill>
                  <a:srgbClr val="000000"/>
                </a:solidFill>
                <a:ln w="9525">
                  <a:noFill/>
                  <a:miter lim="800000"/>
                  <a:headEnd/>
                  <a:tailEnd/>
                </a:ln>
              </p:spPr>
              <p:txBody>
                <a:bodyPr/>
                <a:lstStyle/>
                <a:p>
                  <a:endParaRPr lang="en-US"/>
                </a:p>
              </p:txBody>
            </p:sp>
            <p:sp>
              <p:nvSpPr>
                <p:cNvPr id="21568" name="Rectangle 193"/>
                <p:cNvSpPr>
                  <a:spLocks noChangeArrowheads="1"/>
                </p:cNvSpPr>
                <p:nvPr/>
              </p:nvSpPr>
              <p:spPr bwMode="auto">
                <a:xfrm>
                  <a:off x="3319" y="2847"/>
                  <a:ext cx="6" cy="49"/>
                </a:xfrm>
                <a:prstGeom prst="rect">
                  <a:avLst/>
                </a:prstGeom>
                <a:solidFill>
                  <a:srgbClr val="000000"/>
                </a:solidFill>
                <a:ln w="9525">
                  <a:noFill/>
                  <a:miter lim="800000"/>
                  <a:headEnd/>
                  <a:tailEnd/>
                </a:ln>
              </p:spPr>
              <p:txBody>
                <a:bodyPr/>
                <a:lstStyle/>
                <a:p>
                  <a:endParaRPr lang="en-US"/>
                </a:p>
              </p:txBody>
            </p:sp>
            <p:sp>
              <p:nvSpPr>
                <p:cNvPr id="21569" name="Rectangle 194"/>
                <p:cNvSpPr>
                  <a:spLocks noChangeArrowheads="1"/>
                </p:cNvSpPr>
                <p:nvPr/>
              </p:nvSpPr>
              <p:spPr bwMode="auto">
                <a:xfrm>
                  <a:off x="3319" y="2914"/>
                  <a:ext cx="6" cy="42"/>
                </a:xfrm>
                <a:prstGeom prst="rect">
                  <a:avLst/>
                </a:prstGeom>
                <a:solidFill>
                  <a:srgbClr val="000000"/>
                </a:solidFill>
                <a:ln w="9525">
                  <a:noFill/>
                  <a:miter lim="800000"/>
                  <a:headEnd/>
                  <a:tailEnd/>
                </a:ln>
              </p:spPr>
              <p:txBody>
                <a:bodyPr/>
                <a:lstStyle/>
                <a:p>
                  <a:endParaRPr lang="en-US"/>
                </a:p>
              </p:txBody>
            </p:sp>
          </p:grpSp>
          <p:grpSp>
            <p:nvGrpSpPr>
              <p:cNvPr id="21531" name="Group 195"/>
              <p:cNvGrpSpPr>
                <a:grpSpLocks/>
              </p:cNvGrpSpPr>
              <p:nvPr/>
            </p:nvGrpSpPr>
            <p:grpSpPr bwMode="auto">
              <a:xfrm>
                <a:off x="1956" y="1442"/>
                <a:ext cx="2145" cy="1545"/>
                <a:chOff x="1956" y="1442"/>
                <a:chExt cx="2145" cy="1545"/>
              </a:xfrm>
            </p:grpSpPr>
            <p:sp>
              <p:nvSpPr>
                <p:cNvPr id="21544" name="Freeform 196"/>
                <p:cNvSpPr>
                  <a:spLocks/>
                </p:cNvSpPr>
                <p:nvPr/>
              </p:nvSpPr>
              <p:spPr bwMode="auto">
                <a:xfrm>
                  <a:off x="1974" y="1473"/>
                  <a:ext cx="2097" cy="1490"/>
                </a:xfrm>
                <a:custGeom>
                  <a:avLst/>
                  <a:gdLst>
                    <a:gd name="T0" fmla="*/ 0 w 2097"/>
                    <a:gd name="T1" fmla="*/ 0 h 1490"/>
                    <a:gd name="T2" fmla="*/ 0 w 2097"/>
                    <a:gd name="T3" fmla="*/ 1490 h 1490"/>
                    <a:gd name="T4" fmla="*/ 2097 w 2097"/>
                    <a:gd name="T5" fmla="*/ 1490 h 1490"/>
                    <a:gd name="T6" fmla="*/ 0 60000 65536"/>
                    <a:gd name="T7" fmla="*/ 0 60000 65536"/>
                    <a:gd name="T8" fmla="*/ 0 60000 65536"/>
                    <a:gd name="T9" fmla="*/ 0 w 2097"/>
                    <a:gd name="T10" fmla="*/ 0 h 1490"/>
                    <a:gd name="T11" fmla="*/ 2097 w 2097"/>
                    <a:gd name="T12" fmla="*/ 1490 h 1490"/>
                  </a:gdLst>
                  <a:ahLst/>
                  <a:cxnLst>
                    <a:cxn ang="T6">
                      <a:pos x="T0" y="T1"/>
                    </a:cxn>
                    <a:cxn ang="T7">
                      <a:pos x="T2" y="T3"/>
                    </a:cxn>
                    <a:cxn ang="T8">
                      <a:pos x="T4" y="T5"/>
                    </a:cxn>
                  </a:cxnLst>
                  <a:rect l="T9" t="T10" r="T11" b="T12"/>
                  <a:pathLst>
                    <a:path w="2097" h="1490">
                      <a:moveTo>
                        <a:pt x="0" y="0"/>
                      </a:moveTo>
                      <a:lnTo>
                        <a:pt x="0" y="1490"/>
                      </a:lnTo>
                      <a:lnTo>
                        <a:pt x="2097" y="1490"/>
                      </a:lnTo>
                    </a:path>
                  </a:pathLst>
                </a:custGeom>
                <a:noFill/>
                <a:ln w="9525">
                  <a:solidFill>
                    <a:srgbClr val="00006B"/>
                  </a:solidFill>
                  <a:round/>
                  <a:headEnd/>
                  <a:tailEnd/>
                </a:ln>
              </p:spPr>
              <p:txBody>
                <a:bodyPr/>
                <a:lstStyle/>
                <a:p>
                  <a:endParaRPr lang="en-US"/>
                </a:p>
              </p:txBody>
            </p:sp>
            <p:sp>
              <p:nvSpPr>
                <p:cNvPr id="21545" name="Freeform 197"/>
                <p:cNvSpPr>
                  <a:spLocks/>
                </p:cNvSpPr>
                <p:nvPr/>
              </p:nvSpPr>
              <p:spPr bwMode="auto">
                <a:xfrm>
                  <a:off x="1956" y="1442"/>
                  <a:ext cx="42" cy="43"/>
                </a:xfrm>
                <a:custGeom>
                  <a:avLst/>
                  <a:gdLst>
                    <a:gd name="T0" fmla="*/ 42 w 42"/>
                    <a:gd name="T1" fmla="*/ 43 h 43"/>
                    <a:gd name="T2" fmla="*/ 18 w 42"/>
                    <a:gd name="T3" fmla="*/ 0 h 43"/>
                    <a:gd name="T4" fmla="*/ 0 w 42"/>
                    <a:gd name="T5" fmla="*/ 43 h 43"/>
                    <a:gd name="T6" fmla="*/ 42 w 42"/>
                    <a:gd name="T7" fmla="*/ 43 h 43"/>
                    <a:gd name="T8" fmla="*/ 0 60000 65536"/>
                    <a:gd name="T9" fmla="*/ 0 60000 65536"/>
                    <a:gd name="T10" fmla="*/ 0 60000 65536"/>
                    <a:gd name="T11" fmla="*/ 0 60000 65536"/>
                    <a:gd name="T12" fmla="*/ 0 w 42"/>
                    <a:gd name="T13" fmla="*/ 0 h 43"/>
                    <a:gd name="T14" fmla="*/ 42 w 42"/>
                    <a:gd name="T15" fmla="*/ 43 h 43"/>
                  </a:gdLst>
                  <a:ahLst/>
                  <a:cxnLst>
                    <a:cxn ang="T8">
                      <a:pos x="T0" y="T1"/>
                    </a:cxn>
                    <a:cxn ang="T9">
                      <a:pos x="T2" y="T3"/>
                    </a:cxn>
                    <a:cxn ang="T10">
                      <a:pos x="T4" y="T5"/>
                    </a:cxn>
                    <a:cxn ang="T11">
                      <a:pos x="T6" y="T7"/>
                    </a:cxn>
                  </a:cxnLst>
                  <a:rect l="T12" t="T13" r="T14" b="T15"/>
                  <a:pathLst>
                    <a:path w="42" h="43">
                      <a:moveTo>
                        <a:pt x="42" y="43"/>
                      </a:moveTo>
                      <a:lnTo>
                        <a:pt x="18" y="0"/>
                      </a:lnTo>
                      <a:lnTo>
                        <a:pt x="0" y="43"/>
                      </a:lnTo>
                      <a:lnTo>
                        <a:pt x="42" y="43"/>
                      </a:lnTo>
                      <a:close/>
                    </a:path>
                  </a:pathLst>
                </a:custGeom>
                <a:solidFill>
                  <a:srgbClr val="00006B"/>
                </a:solidFill>
                <a:ln w="9525">
                  <a:noFill/>
                  <a:round/>
                  <a:headEnd/>
                  <a:tailEnd/>
                </a:ln>
              </p:spPr>
              <p:txBody>
                <a:bodyPr/>
                <a:lstStyle/>
                <a:p>
                  <a:endParaRPr lang="en-US"/>
                </a:p>
              </p:txBody>
            </p:sp>
            <p:sp>
              <p:nvSpPr>
                <p:cNvPr id="21546" name="Freeform 198"/>
                <p:cNvSpPr>
                  <a:spLocks/>
                </p:cNvSpPr>
                <p:nvPr/>
              </p:nvSpPr>
              <p:spPr bwMode="auto">
                <a:xfrm>
                  <a:off x="4059" y="2944"/>
                  <a:ext cx="42" cy="43"/>
                </a:xfrm>
                <a:custGeom>
                  <a:avLst/>
                  <a:gdLst>
                    <a:gd name="T0" fmla="*/ 0 w 42"/>
                    <a:gd name="T1" fmla="*/ 43 h 43"/>
                    <a:gd name="T2" fmla="*/ 42 w 42"/>
                    <a:gd name="T3" fmla="*/ 19 h 43"/>
                    <a:gd name="T4" fmla="*/ 0 w 42"/>
                    <a:gd name="T5" fmla="*/ 0 h 43"/>
                    <a:gd name="T6" fmla="*/ 0 w 42"/>
                    <a:gd name="T7" fmla="*/ 43 h 43"/>
                    <a:gd name="T8" fmla="*/ 0 60000 65536"/>
                    <a:gd name="T9" fmla="*/ 0 60000 65536"/>
                    <a:gd name="T10" fmla="*/ 0 60000 65536"/>
                    <a:gd name="T11" fmla="*/ 0 60000 65536"/>
                    <a:gd name="T12" fmla="*/ 0 w 42"/>
                    <a:gd name="T13" fmla="*/ 0 h 43"/>
                    <a:gd name="T14" fmla="*/ 42 w 42"/>
                    <a:gd name="T15" fmla="*/ 43 h 43"/>
                  </a:gdLst>
                  <a:ahLst/>
                  <a:cxnLst>
                    <a:cxn ang="T8">
                      <a:pos x="T0" y="T1"/>
                    </a:cxn>
                    <a:cxn ang="T9">
                      <a:pos x="T2" y="T3"/>
                    </a:cxn>
                    <a:cxn ang="T10">
                      <a:pos x="T4" y="T5"/>
                    </a:cxn>
                    <a:cxn ang="T11">
                      <a:pos x="T6" y="T7"/>
                    </a:cxn>
                  </a:cxnLst>
                  <a:rect l="T12" t="T13" r="T14" b="T15"/>
                  <a:pathLst>
                    <a:path w="42" h="43">
                      <a:moveTo>
                        <a:pt x="0" y="43"/>
                      </a:moveTo>
                      <a:lnTo>
                        <a:pt x="42" y="19"/>
                      </a:lnTo>
                      <a:lnTo>
                        <a:pt x="0" y="0"/>
                      </a:lnTo>
                      <a:lnTo>
                        <a:pt x="0" y="43"/>
                      </a:lnTo>
                      <a:close/>
                    </a:path>
                  </a:pathLst>
                </a:custGeom>
                <a:solidFill>
                  <a:srgbClr val="00006B"/>
                </a:solidFill>
                <a:ln w="9525">
                  <a:noFill/>
                  <a:round/>
                  <a:headEnd/>
                  <a:tailEnd/>
                </a:ln>
              </p:spPr>
              <p:txBody>
                <a:bodyPr/>
                <a:lstStyle/>
                <a:p>
                  <a:endParaRPr lang="en-US"/>
                </a:p>
              </p:txBody>
            </p:sp>
          </p:grpSp>
          <p:sp>
            <p:nvSpPr>
              <p:cNvPr id="21532" name="Freeform 199"/>
              <p:cNvSpPr>
                <a:spLocks/>
              </p:cNvSpPr>
              <p:nvPr/>
            </p:nvSpPr>
            <p:spPr bwMode="auto">
              <a:xfrm>
                <a:off x="2029" y="1624"/>
                <a:ext cx="2023" cy="1114"/>
              </a:xfrm>
              <a:custGeom>
                <a:avLst/>
                <a:gdLst>
                  <a:gd name="T0" fmla="*/ 60 w 2023"/>
                  <a:gd name="T1" fmla="*/ 1096 h 1114"/>
                  <a:gd name="T2" fmla="*/ 157 w 2023"/>
                  <a:gd name="T3" fmla="*/ 1048 h 1114"/>
                  <a:gd name="T4" fmla="*/ 242 w 2023"/>
                  <a:gd name="T5" fmla="*/ 987 h 1114"/>
                  <a:gd name="T6" fmla="*/ 309 w 2023"/>
                  <a:gd name="T7" fmla="*/ 915 h 1114"/>
                  <a:gd name="T8" fmla="*/ 369 w 2023"/>
                  <a:gd name="T9" fmla="*/ 830 h 1114"/>
                  <a:gd name="T10" fmla="*/ 418 w 2023"/>
                  <a:gd name="T11" fmla="*/ 745 h 1114"/>
                  <a:gd name="T12" fmla="*/ 454 w 2023"/>
                  <a:gd name="T13" fmla="*/ 654 h 1114"/>
                  <a:gd name="T14" fmla="*/ 490 w 2023"/>
                  <a:gd name="T15" fmla="*/ 557 h 1114"/>
                  <a:gd name="T16" fmla="*/ 527 w 2023"/>
                  <a:gd name="T17" fmla="*/ 466 h 1114"/>
                  <a:gd name="T18" fmla="*/ 563 w 2023"/>
                  <a:gd name="T19" fmla="*/ 375 h 1114"/>
                  <a:gd name="T20" fmla="*/ 606 w 2023"/>
                  <a:gd name="T21" fmla="*/ 291 h 1114"/>
                  <a:gd name="T22" fmla="*/ 654 w 2023"/>
                  <a:gd name="T23" fmla="*/ 212 h 1114"/>
                  <a:gd name="T24" fmla="*/ 709 w 2023"/>
                  <a:gd name="T25" fmla="*/ 139 h 1114"/>
                  <a:gd name="T26" fmla="*/ 781 w 2023"/>
                  <a:gd name="T27" fmla="*/ 85 h 1114"/>
                  <a:gd name="T28" fmla="*/ 860 w 2023"/>
                  <a:gd name="T29" fmla="*/ 36 h 1114"/>
                  <a:gd name="T30" fmla="*/ 963 w 2023"/>
                  <a:gd name="T31" fmla="*/ 12 h 1114"/>
                  <a:gd name="T32" fmla="*/ 1078 w 2023"/>
                  <a:gd name="T33" fmla="*/ 12 h 1114"/>
                  <a:gd name="T34" fmla="*/ 1181 w 2023"/>
                  <a:gd name="T35" fmla="*/ 42 h 1114"/>
                  <a:gd name="T36" fmla="*/ 1266 w 2023"/>
                  <a:gd name="T37" fmla="*/ 85 h 1114"/>
                  <a:gd name="T38" fmla="*/ 1333 w 2023"/>
                  <a:gd name="T39" fmla="*/ 139 h 1114"/>
                  <a:gd name="T40" fmla="*/ 1387 w 2023"/>
                  <a:gd name="T41" fmla="*/ 206 h 1114"/>
                  <a:gd name="T42" fmla="*/ 1430 w 2023"/>
                  <a:gd name="T43" fmla="*/ 285 h 1114"/>
                  <a:gd name="T44" fmla="*/ 1466 w 2023"/>
                  <a:gd name="T45" fmla="*/ 363 h 1114"/>
                  <a:gd name="T46" fmla="*/ 1502 w 2023"/>
                  <a:gd name="T47" fmla="*/ 454 h 1114"/>
                  <a:gd name="T48" fmla="*/ 1533 w 2023"/>
                  <a:gd name="T49" fmla="*/ 545 h 1114"/>
                  <a:gd name="T50" fmla="*/ 1563 w 2023"/>
                  <a:gd name="T51" fmla="*/ 636 h 1114"/>
                  <a:gd name="T52" fmla="*/ 1599 w 2023"/>
                  <a:gd name="T53" fmla="*/ 727 h 1114"/>
                  <a:gd name="T54" fmla="*/ 1648 w 2023"/>
                  <a:gd name="T55" fmla="*/ 812 h 1114"/>
                  <a:gd name="T56" fmla="*/ 1702 w 2023"/>
                  <a:gd name="T57" fmla="*/ 896 h 1114"/>
                  <a:gd name="T58" fmla="*/ 1769 w 2023"/>
                  <a:gd name="T59" fmla="*/ 969 h 1114"/>
                  <a:gd name="T60" fmla="*/ 1854 w 2023"/>
                  <a:gd name="T61" fmla="*/ 1036 h 1114"/>
                  <a:gd name="T62" fmla="*/ 1963 w 2023"/>
                  <a:gd name="T63" fmla="*/ 1090 h 1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23"/>
                  <a:gd name="T97" fmla="*/ 0 h 1114"/>
                  <a:gd name="T98" fmla="*/ 2023 w 2023"/>
                  <a:gd name="T99" fmla="*/ 1114 h 1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23" h="1114">
                    <a:moveTo>
                      <a:pt x="0" y="1114"/>
                    </a:moveTo>
                    <a:lnTo>
                      <a:pt x="60" y="1096"/>
                    </a:lnTo>
                    <a:lnTo>
                      <a:pt x="109" y="1072"/>
                    </a:lnTo>
                    <a:lnTo>
                      <a:pt x="157" y="1048"/>
                    </a:lnTo>
                    <a:lnTo>
                      <a:pt x="200" y="1018"/>
                    </a:lnTo>
                    <a:lnTo>
                      <a:pt x="242" y="987"/>
                    </a:lnTo>
                    <a:lnTo>
                      <a:pt x="278" y="951"/>
                    </a:lnTo>
                    <a:lnTo>
                      <a:pt x="309" y="915"/>
                    </a:lnTo>
                    <a:lnTo>
                      <a:pt x="339" y="872"/>
                    </a:lnTo>
                    <a:lnTo>
                      <a:pt x="369" y="830"/>
                    </a:lnTo>
                    <a:lnTo>
                      <a:pt x="394" y="787"/>
                    </a:lnTo>
                    <a:lnTo>
                      <a:pt x="418" y="745"/>
                    </a:lnTo>
                    <a:lnTo>
                      <a:pt x="436" y="697"/>
                    </a:lnTo>
                    <a:lnTo>
                      <a:pt x="454" y="654"/>
                    </a:lnTo>
                    <a:lnTo>
                      <a:pt x="472" y="606"/>
                    </a:lnTo>
                    <a:lnTo>
                      <a:pt x="490" y="557"/>
                    </a:lnTo>
                    <a:lnTo>
                      <a:pt x="509" y="515"/>
                    </a:lnTo>
                    <a:lnTo>
                      <a:pt x="527" y="466"/>
                    </a:lnTo>
                    <a:lnTo>
                      <a:pt x="545" y="418"/>
                    </a:lnTo>
                    <a:lnTo>
                      <a:pt x="563" y="375"/>
                    </a:lnTo>
                    <a:lnTo>
                      <a:pt x="587" y="333"/>
                    </a:lnTo>
                    <a:lnTo>
                      <a:pt x="606" y="291"/>
                    </a:lnTo>
                    <a:lnTo>
                      <a:pt x="630" y="248"/>
                    </a:lnTo>
                    <a:lnTo>
                      <a:pt x="654" y="212"/>
                    </a:lnTo>
                    <a:lnTo>
                      <a:pt x="678" y="176"/>
                    </a:lnTo>
                    <a:lnTo>
                      <a:pt x="709" y="139"/>
                    </a:lnTo>
                    <a:lnTo>
                      <a:pt x="745" y="109"/>
                    </a:lnTo>
                    <a:lnTo>
                      <a:pt x="781" y="85"/>
                    </a:lnTo>
                    <a:lnTo>
                      <a:pt x="818" y="61"/>
                    </a:lnTo>
                    <a:lnTo>
                      <a:pt x="860" y="36"/>
                    </a:lnTo>
                    <a:lnTo>
                      <a:pt x="909" y="24"/>
                    </a:lnTo>
                    <a:lnTo>
                      <a:pt x="963" y="12"/>
                    </a:lnTo>
                    <a:lnTo>
                      <a:pt x="1018" y="0"/>
                    </a:lnTo>
                    <a:lnTo>
                      <a:pt x="1078" y="12"/>
                    </a:lnTo>
                    <a:lnTo>
                      <a:pt x="1133" y="24"/>
                    </a:lnTo>
                    <a:lnTo>
                      <a:pt x="1181" y="42"/>
                    </a:lnTo>
                    <a:lnTo>
                      <a:pt x="1224" y="61"/>
                    </a:lnTo>
                    <a:lnTo>
                      <a:pt x="1266" y="85"/>
                    </a:lnTo>
                    <a:lnTo>
                      <a:pt x="1302" y="109"/>
                    </a:lnTo>
                    <a:lnTo>
                      <a:pt x="1333" y="139"/>
                    </a:lnTo>
                    <a:lnTo>
                      <a:pt x="1363" y="170"/>
                    </a:lnTo>
                    <a:lnTo>
                      <a:pt x="1387" y="206"/>
                    </a:lnTo>
                    <a:lnTo>
                      <a:pt x="1411" y="242"/>
                    </a:lnTo>
                    <a:lnTo>
                      <a:pt x="1430" y="285"/>
                    </a:lnTo>
                    <a:lnTo>
                      <a:pt x="1448" y="321"/>
                    </a:lnTo>
                    <a:lnTo>
                      <a:pt x="1466" y="363"/>
                    </a:lnTo>
                    <a:lnTo>
                      <a:pt x="1484" y="406"/>
                    </a:lnTo>
                    <a:lnTo>
                      <a:pt x="1502" y="454"/>
                    </a:lnTo>
                    <a:lnTo>
                      <a:pt x="1514" y="497"/>
                    </a:lnTo>
                    <a:lnTo>
                      <a:pt x="1533" y="545"/>
                    </a:lnTo>
                    <a:lnTo>
                      <a:pt x="1545" y="587"/>
                    </a:lnTo>
                    <a:lnTo>
                      <a:pt x="1563" y="636"/>
                    </a:lnTo>
                    <a:lnTo>
                      <a:pt x="1581" y="678"/>
                    </a:lnTo>
                    <a:lnTo>
                      <a:pt x="1599" y="727"/>
                    </a:lnTo>
                    <a:lnTo>
                      <a:pt x="1624" y="769"/>
                    </a:lnTo>
                    <a:lnTo>
                      <a:pt x="1648" y="812"/>
                    </a:lnTo>
                    <a:lnTo>
                      <a:pt x="1672" y="854"/>
                    </a:lnTo>
                    <a:lnTo>
                      <a:pt x="1702" y="896"/>
                    </a:lnTo>
                    <a:lnTo>
                      <a:pt x="1733" y="933"/>
                    </a:lnTo>
                    <a:lnTo>
                      <a:pt x="1769" y="969"/>
                    </a:lnTo>
                    <a:lnTo>
                      <a:pt x="1811" y="1005"/>
                    </a:lnTo>
                    <a:lnTo>
                      <a:pt x="1854" y="1036"/>
                    </a:lnTo>
                    <a:lnTo>
                      <a:pt x="1908" y="1066"/>
                    </a:lnTo>
                    <a:lnTo>
                      <a:pt x="1963" y="1090"/>
                    </a:lnTo>
                    <a:lnTo>
                      <a:pt x="2023" y="1114"/>
                    </a:lnTo>
                  </a:path>
                </a:pathLst>
              </a:custGeom>
              <a:noFill/>
              <a:ln w="9525">
                <a:solidFill>
                  <a:srgbClr val="FF0000"/>
                </a:solidFill>
                <a:round/>
                <a:headEnd/>
                <a:tailEnd/>
              </a:ln>
            </p:spPr>
            <p:txBody>
              <a:bodyPr/>
              <a:lstStyle/>
              <a:p>
                <a:endParaRPr lang="en-US"/>
              </a:p>
            </p:txBody>
          </p:sp>
          <p:sp>
            <p:nvSpPr>
              <p:cNvPr id="21533" name="Rectangle 200"/>
              <p:cNvSpPr>
                <a:spLocks noChangeArrowheads="1"/>
              </p:cNvSpPr>
              <p:nvPr/>
            </p:nvSpPr>
            <p:spPr bwMode="auto">
              <a:xfrm>
                <a:off x="3344" y="2436"/>
                <a:ext cx="496" cy="460"/>
              </a:xfrm>
              <a:prstGeom prst="rect">
                <a:avLst/>
              </a:prstGeom>
              <a:noFill/>
              <a:ln w="9525">
                <a:noFill/>
                <a:miter lim="800000"/>
                <a:headEnd/>
                <a:tailEnd/>
              </a:ln>
            </p:spPr>
            <p:txBody>
              <a:bodyPr/>
              <a:lstStyle/>
              <a:p>
                <a:endParaRPr lang="en-US"/>
              </a:p>
            </p:txBody>
          </p:sp>
          <p:sp>
            <p:nvSpPr>
              <p:cNvPr id="21534" name="Rectangle 201"/>
              <p:cNvSpPr>
                <a:spLocks noChangeArrowheads="1"/>
              </p:cNvSpPr>
              <p:nvPr/>
            </p:nvSpPr>
            <p:spPr bwMode="auto">
              <a:xfrm>
                <a:off x="3488" y="2652"/>
                <a:ext cx="248" cy="165"/>
              </a:xfrm>
              <a:prstGeom prst="rect">
                <a:avLst/>
              </a:prstGeom>
              <a:noFill/>
              <a:ln w="9525">
                <a:noFill/>
                <a:miter lim="800000"/>
                <a:headEnd/>
                <a:tailEnd/>
              </a:ln>
            </p:spPr>
            <p:txBody>
              <a:bodyPr wrap="none" lIns="0" tIns="0" rIns="0" bIns="0">
                <a:spAutoFit/>
              </a:bodyPr>
              <a:lstStyle/>
              <a:p>
                <a:pPr eaLnBrk="0" hangingPunct="0"/>
                <a:r>
                  <a:rPr lang="en-US" sz="2000" b="1">
                    <a:solidFill>
                      <a:srgbClr val="000000"/>
                    </a:solidFill>
                    <a:latin typeface="Arial Narrow" pitchFamily="34" charset="0"/>
                  </a:rPr>
                  <a:t>Panic</a:t>
                </a:r>
                <a:endParaRPr lang="en-US" sz="2000">
                  <a:latin typeface="Times New Roman" pitchFamily="18" charset="0"/>
                </a:endParaRPr>
              </a:p>
            </p:txBody>
          </p:sp>
          <p:sp>
            <p:nvSpPr>
              <p:cNvPr id="21535" name="Rectangle 202"/>
              <p:cNvSpPr>
                <a:spLocks noChangeArrowheads="1"/>
              </p:cNvSpPr>
              <p:nvPr/>
            </p:nvSpPr>
            <p:spPr bwMode="auto">
              <a:xfrm>
                <a:off x="2198" y="2436"/>
                <a:ext cx="576" cy="460"/>
              </a:xfrm>
              <a:prstGeom prst="rect">
                <a:avLst/>
              </a:prstGeom>
              <a:noFill/>
              <a:ln w="9525">
                <a:noFill/>
                <a:miter lim="800000"/>
                <a:headEnd/>
                <a:tailEnd/>
              </a:ln>
            </p:spPr>
            <p:txBody>
              <a:bodyPr/>
              <a:lstStyle/>
              <a:p>
                <a:endParaRPr lang="en-US"/>
              </a:p>
            </p:txBody>
          </p:sp>
          <p:sp>
            <p:nvSpPr>
              <p:cNvPr id="21536" name="Rectangle 203"/>
              <p:cNvSpPr>
                <a:spLocks noChangeArrowheads="1"/>
              </p:cNvSpPr>
              <p:nvPr/>
            </p:nvSpPr>
            <p:spPr bwMode="auto">
              <a:xfrm>
                <a:off x="2314" y="2652"/>
                <a:ext cx="408" cy="165"/>
              </a:xfrm>
              <a:prstGeom prst="rect">
                <a:avLst/>
              </a:prstGeom>
              <a:noFill/>
              <a:ln w="9525">
                <a:noFill/>
                <a:miter lim="800000"/>
                <a:headEnd/>
                <a:tailEnd/>
              </a:ln>
            </p:spPr>
            <p:txBody>
              <a:bodyPr wrap="none" lIns="0" tIns="0" rIns="0" bIns="0">
                <a:spAutoFit/>
              </a:bodyPr>
              <a:lstStyle/>
              <a:p>
                <a:pPr eaLnBrk="0" hangingPunct="0"/>
                <a:r>
                  <a:rPr lang="en-US" sz="2000" b="1">
                    <a:solidFill>
                      <a:srgbClr val="000000"/>
                    </a:solidFill>
                    <a:latin typeface="Arial Narrow" pitchFamily="34" charset="0"/>
                  </a:rPr>
                  <a:t>Boredom</a:t>
                </a:r>
                <a:endParaRPr lang="en-US" sz="2000">
                  <a:latin typeface="Times New Roman" pitchFamily="18" charset="0"/>
                </a:endParaRPr>
              </a:p>
            </p:txBody>
          </p:sp>
          <p:sp>
            <p:nvSpPr>
              <p:cNvPr id="21537" name="Rectangle 204"/>
              <p:cNvSpPr>
                <a:spLocks noChangeArrowheads="1"/>
              </p:cNvSpPr>
              <p:nvPr/>
            </p:nvSpPr>
            <p:spPr bwMode="auto">
              <a:xfrm>
                <a:off x="2756" y="2460"/>
                <a:ext cx="581" cy="333"/>
              </a:xfrm>
              <a:prstGeom prst="rect">
                <a:avLst/>
              </a:prstGeom>
              <a:noFill/>
              <a:ln w="9525">
                <a:noFill/>
                <a:miter lim="800000"/>
                <a:headEnd/>
                <a:tailEnd/>
              </a:ln>
            </p:spPr>
            <p:txBody>
              <a:bodyPr/>
              <a:lstStyle/>
              <a:p>
                <a:endParaRPr lang="en-US"/>
              </a:p>
            </p:txBody>
          </p:sp>
          <p:sp>
            <p:nvSpPr>
              <p:cNvPr id="21538" name="Rectangle 205"/>
              <p:cNvSpPr>
                <a:spLocks noChangeArrowheads="1"/>
              </p:cNvSpPr>
              <p:nvPr/>
            </p:nvSpPr>
            <p:spPr bwMode="auto">
              <a:xfrm>
                <a:off x="2969" y="2471"/>
                <a:ext cx="0" cy="329"/>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sp>
            <p:nvSpPr>
              <p:cNvPr id="21539" name="Rectangle 206"/>
              <p:cNvSpPr>
                <a:spLocks noChangeArrowheads="1"/>
              </p:cNvSpPr>
              <p:nvPr/>
            </p:nvSpPr>
            <p:spPr bwMode="auto">
              <a:xfrm>
                <a:off x="2969" y="2471"/>
                <a:ext cx="0" cy="329"/>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sp>
            <p:nvSpPr>
              <p:cNvPr id="21540" name="Rectangle 207"/>
              <p:cNvSpPr>
                <a:spLocks noChangeArrowheads="1"/>
              </p:cNvSpPr>
              <p:nvPr/>
            </p:nvSpPr>
            <p:spPr bwMode="auto">
              <a:xfrm>
                <a:off x="2842" y="2556"/>
                <a:ext cx="0" cy="329"/>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sp>
            <p:nvSpPr>
              <p:cNvPr id="21541" name="Rectangle 208"/>
              <p:cNvSpPr>
                <a:spLocks noChangeArrowheads="1"/>
              </p:cNvSpPr>
              <p:nvPr/>
            </p:nvSpPr>
            <p:spPr bwMode="auto">
              <a:xfrm>
                <a:off x="2842" y="2556"/>
                <a:ext cx="0" cy="329"/>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sp>
            <p:nvSpPr>
              <p:cNvPr id="21542" name="Rectangle 209"/>
              <p:cNvSpPr>
                <a:spLocks noChangeArrowheads="1"/>
              </p:cNvSpPr>
              <p:nvPr/>
            </p:nvSpPr>
            <p:spPr bwMode="auto">
              <a:xfrm>
                <a:off x="2969" y="2642"/>
                <a:ext cx="0" cy="329"/>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sp>
            <p:nvSpPr>
              <p:cNvPr id="21543" name="Rectangle 210"/>
              <p:cNvSpPr>
                <a:spLocks noChangeArrowheads="1"/>
              </p:cNvSpPr>
              <p:nvPr/>
            </p:nvSpPr>
            <p:spPr bwMode="auto">
              <a:xfrm>
                <a:off x="2969" y="2642"/>
                <a:ext cx="0" cy="329"/>
              </a:xfrm>
              <a:prstGeom prst="rect">
                <a:avLst/>
              </a:prstGeom>
              <a:noFill/>
              <a:ln w="9525">
                <a:noFill/>
                <a:miter lim="800000"/>
                <a:headEnd/>
                <a:tailEnd/>
              </a:ln>
            </p:spPr>
            <p:txBody>
              <a:bodyPr wrap="none" lIns="0" tIns="0" rIns="0" bIns="0">
                <a:spAutoFit/>
              </a:bodyPr>
              <a:lstStyle/>
              <a:p>
                <a:pPr eaLnBrk="0" hangingPunct="0"/>
                <a:endParaRPr lang="en-US" sz="4000">
                  <a:latin typeface="Times New Roman" pitchFamily="18" charset="0"/>
                </a:endParaRPr>
              </a:p>
            </p:txBody>
          </p:sp>
        </p:grpSp>
        <p:sp>
          <p:nvSpPr>
            <p:cNvPr id="21521" name="Rectangle 212"/>
            <p:cNvSpPr>
              <a:spLocks noChangeArrowheads="1"/>
            </p:cNvSpPr>
            <p:nvPr/>
          </p:nvSpPr>
          <p:spPr bwMode="auto">
            <a:xfrm>
              <a:off x="1247" y="1326"/>
              <a:ext cx="336" cy="236"/>
            </a:xfrm>
            <a:prstGeom prst="rect">
              <a:avLst/>
            </a:prstGeom>
            <a:noFill/>
            <a:ln w="9525">
              <a:noFill/>
              <a:miter lim="800000"/>
              <a:headEnd/>
              <a:tailEnd/>
            </a:ln>
          </p:spPr>
          <p:txBody>
            <a:bodyPr wrap="none" lIns="0" tIns="0" rIns="0" bIns="0">
              <a:spAutoFit/>
            </a:bodyPr>
            <a:lstStyle/>
            <a:p>
              <a:pPr eaLnBrk="0" hangingPunct="0"/>
              <a:r>
                <a:rPr lang="en-US" b="1">
                  <a:solidFill>
                    <a:srgbClr val="000000"/>
                  </a:solidFill>
                </a:rPr>
                <a:t>HIGH</a:t>
              </a:r>
              <a:endParaRPr lang="en-US" sz="4000">
                <a:latin typeface="Times New Roman" pitchFamily="18" charset="0"/>
              </a:endParaRPr>
            </a:p>
          </p:txBody>
        </p:sp>
        <p:sp>
          <p:nvSpPr>
            <p:cNvPr id="21522" name="Rectangle 213"/>
            <p:cNvSpPr>
              <a:spLocks noChangeArrowheads="1"/>
            </p:cNvSpPr>
            <p:nvPr/>
          </p:nvSpPr>
          <p:spPr bwMode="auto">
            <a:xfrm>
              <a:off x="1111" y="3434"/>
              <a:ext cx="496" cy="183"/>
            </a:xfrm>
            <a:prstGeom prst="rect">
              <a:avLst/>
            </a:prstGeom>
            <a:noFill/>
            <a:ln w="9525">
              <a:noFill/>
              <a:miter lim="800000"/>
              <a:headEnd/>
              <a:tailEnd/>
            </a:ln>
          </p:spPr>
          <p:txBody>
            <a:bodyPr/>
            <a:lstStyle/>
            <a:p>
              <a:endParaRPr lang="en-US"/>
            </a:p>
          </p:txBody>
        </p:sp>
        <p:sp>
          <p:nvSpPr>
            <p:cNvPr id="21523" name="Rectangle 214"/>
            <p:cNvSpPr>
              <a:spLocks noChangeArrowheads="1"/>
            </p:cNvSpPr>
            <p:nvPr/>
          </p:nvSpPr>
          <p:spPr bwMode="auto">
            <a:xfrm>
              <a:off x="1235" y="3122"/>
              <a:ext cx="314" cy="528"/>
            </a:xfrm>
            <a:prstGeom prst="rect">
              <a:avLst/>
            </a:prstGeom>
            <a:noFill/>
            <a:ln w="9525">
              <a:noFill/>
              <a:miter lim="800000"/>
              <a:headEnd/>
              <a:tailEnd/>
            </a:ln>
          </p:spPr>
          <p:txBody>
            <a:bodyPr lIns="0" tIns="0" rIns="0" bIns="0">
              <a:spAutoFit/>
            </a:bodyPr>
            <a:lstStyle/>
            <a:p>
              <a:pPr eaLnBrk="0" hangingPunct="0"/>
              <a:r>
                <a:rPr lang="en-US" b="1">
                  <a:solidFill>
                    <a:srgbClr val="000000"/>
                  </a:solidFill>
                </a:rPr>
                <a:t>LOW</a:t>
              </a:r>
              <a:endParaRPr lang="en-US" sz="4000">
                <a:latin typeface="Times New Roman" pitchFamily="18" charset="0"/>
              </a:endParaRPr>
            </a:p>
          </p:txBody>
        </p:sp>
        <p:sp>
          <p:nvSpPr>
            <p:cNvPr id="21524" name="Rectangle 215"/>
            <p:cNvSpPr>
              <a:spLocks noChangeArrowheads="1"/>
            </p:cNvSpPr>
            <p:nvPr/>
          </p:nvSpPr>
          <p:spPr bwMode="auto">
            <a:xfrm>
              <a:off x="1646" y="3657"/>
              <a:ext cx="503" cy="183"/>
            </a:xfrm>
            <a:prstGeom prst="rect">
              <a:avLst/>
            </a:prstGeom>
            <a:noFill/>
            <a:ln w="9525">
              <a:noFill/>
              <a:miter lim="800000"/>
              <a:headEnd/>
              <a:tailEnd/>
            </a:ln>
          </p:spPr>
          <p:txBody>
            <a:bodyPr/>
            <a:lstStyle/>
            <a:p>
              <a:endParaRPr lang="en-US"/>
            </a:p>
          </p:txBody>
        </p:sp>
        <p:sp>
          <p:nvSpPr>
            <p:cNvPr id="21525" name="Rectangle 216"/>
            <p:cNvSpPr>
              <a:spLocks noChangeArrowheads="1"/>
            </p:cNvSpPr>
            <p:nvPr/>
          </p:nvSpPr>
          <p:spPr bwMode="auto">
            <a:xfrm>
              <a:off x="1790" y="3683"/>
              <a:ext cx="314" cy="235"/>
            </a:xfrm>
            <a:prstGeom prst="rect">
              <a:avLst/>
            </a:prstGeom>
            <a:noFill/>
            <a:ln w="9525">
              <a:noFill/>
              <a:miter lim="800000"/>
              <a:headEnd/>
              <a:tailEnd/>
            </a:ln>
          </p:spPr>
          <p:txBody>
            <a:bodyPr wrap="none" lIns="0" tIns="0" rIns="0" bIns="0">
              <a:spAutoFit/>
            </a:bodyPr>
            <a:lstStyle/>
            <a:p>
              <a:pPr eaLnBrk="0" hangingPunct="0"/>
              <a:r>
                <a:rPr lang="en-US" b="1">
                  <a:solidFill>
                    <a:srgbClr val="000000"/>
                  </a:solidFill>
                </a:rPr>
                <a:t>LOW</a:t>
              </a:r>
              <a:endParaRPr lang="en-US" sz="4000">
                <a:latin typeface="Times New Roman" pitchFamily="18" charset="0"/>
              </a:endParaRPr>
            </a:p>
          </p:txBody>
        </p:sp>
        <p:sp>
          <p:nvSpPr>
            <p:cNvPr id="21526" name="Rectangle 217"/>
            <p:cNvSpPr>
              <a:spLocks noChangeArrowheads="1"/>
            </p:cNvSpPr>
            <p:nvPr/>
          </p:nvSpPr>
          <p:spPr bwMode="auto">
            <a:xfrm>
              <a:off x="3882" y="3657"/>
              <a:ext cx="495" cy="183"/>
            </a:xfrm>
            <a:prstGeom prst="rect">
              <a:avLst/>
            </a:prstGeom>
            <a:noFill/>
            <a:ln w="9525">
              <a:noFill/>
              <a:miter lim="800000"/>
              <a:headEnd/>
              <a:tailEnd/>
            </a:ln>
          </p:spPr>
          <p:txBody>
            <a:bodyPr/>
            <a:lstStyle/>
            <a:p>
              <a:endParaRPr lang="en-US"/>
            </a:p>
          </p:txBody>
        </p:sp>
        <p:sp>
          <p:nvSpPr>
            <p:cNvPr id="21527" name="Rectangle 218"/>
            <p:cNvSpPr>
              <a:spLocks noChangeArrowheads="1"/>
            </p:cNvSpPr>
            <p:nvPr/>
          </p:nvSpPr>
          <p:spPr bwMode="auto">
            <a:xfrm>
              <a:off x="4017" y="3683"/>
              <a:ext cx="337" cy="235"/>
            </a:xfrm>
            <a:prstGeom prst="rect">
              <a:avLst/>
            </a:prstGeom>
            <a:noFill/>
            <a:ln w="9525">
              <a:noFill/>
              <a:miter lim="800000"/>
              <a:headEnd/>
              <a:tailEnd/>
            </a:ln>
          </p:spPr>
          <p:txBody>
            <a:bodyPr wrap="none" lIns="0" tIns="0" rIns="0" bIns="0">
              <a:spAutoFit/>
            </a:bodyPr>
            <a:lstStyle/>
            <a:p>
              <a:pPr eaLnBrk="0" hangingPunct="0"/>
              <a:r>
                <a:rPr lang="en-US" b="1">
                  <a:solidFill>
                    <a:srgbClr val="000000"/>
                  </a:solidFill>
                </a:rPr>
                <a:t>HIGH</a:t>
              </a:r>
              <a:endParaRPr lang="en-US" sz="4000">
                <a:latin typeface="Times New Roman" pitchFamily="18" charset="0"/>
              </a:endParaRPr>
            </a:p>
          </p:txBody>
        </p:sp>
      </p:grpSp>
      <p:sp>
        <p:nvSpPr>
          <p:cNvPr id="21510" name="Text Box 219"/>
          <p:cNvSpPr txBox="1">
            <a:spLocks noChangeArrowheads="1"/>
          </p:cNvSpPr>
          <p:nvPr/>
        </p:nvSpPr>
        <p:spPr bwMode="auto">
          <a:xfrm>
            <a:off x="152400" y="3032125"/>
            <a:ext cx="2590800" cy="1006475"/>
          </a:xfrm>
          <a:prstGeom prst="rect">
            <a:avLst/>
          </a:prstGeom>
          <a:noFill/>
          <a:ln w="9525">
            <a:noFill/>
            <a:miter lim="800000"/>
            <a:headEnd/>
            <a:tailEnd/>
          </a:ln>
        </p:spPr>
        <p:txBody>
          <a:bodyPr>
            <a:spAutoFit/>
          </a:bodyPr>
          <a:lstStyle/>
          <a:p>
            <a:pPr algn="ctr" eaLnBrk="0" hangingPunct="0">
              <a:spcBef>
                <a:spcPct val="50000"/>
              </a:spcBef>
            </a:pPr>
            <a:r>
              <a:rPr lang="en-US" sz="2000" b="1"/>
              <a:t>PEAK PERFORMANCE ZONE</a:t>
            </a:r>
            <a:endParaRPr lang="en-US" sz="2000" b="1">
              <a:latin typeface="Times New Roman" pitchFamily="18" charset="0"/>
            </a:endParaRPr>
          </a:p>
        </p:txBody>
      </p:sp>
      <p:sp>
        <p:nvSpPr>
          <p:cNvPr id="21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153</a:t>
            </a:fld>
            <a:r>
              <a:rPr lang="en-US" sz="1200" dirty="0" smtClean="0">
                <a:solidFill>
                  <a:srgbClr val="000000"/>
                </a:solidFill>
              </a:rPr>
              <a:t>/188</a:t>
            </a:r>
            <a:endParaRPr lang="en-US" sz="1200" dirty="0">
              <a:solidFill>
                <a:srgbClr val="000000"/>
              </a:solidFill>
            </a:endParaRPr>
          </a:p>
        </p:txBody>
      </p:sp>
    </p:spTree>
    <p:extLst>
      <p:ext uri="{BB962C8B-B14F-4D97-AF65-F5344CB8AC3E}">
        <p14:creationId xmlns:p14="http://schemas.microsoft.com/office/powerpoint/2010/main" val="2906252714"/>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2057400" y="0"/>
            <a:ext cx="5029200" cy="1143000"/>
          </a:xfrm>
        </p:spPr>
        <p:txBody>
          <a:bodyPr>
            <a:normAutofit/>
          </a:bodyPr>
          <a:lstStyle/>
          <a:p>
            <a:r>
              <a:rPr lang="en-US" sz="4000" dirty="0" smtClean="0">
                <a:effectLst/>
              </a:rPr>
              <a:t>QUESTION</a:t>
            </a:r>
          </a:p>
        </p:txBody>
      </p:sp>
      <p:sp>
        <p:nvSpPr>
          <p:cNvPr id="3" name="Content Placeholder 2"/>
          <p:cNvSpPr>
            <a:spLocks noGrp="1"/>
          </p:cNvSpPr>
          <p:nvPr>
            <p:ph idx="1"/>
          </p:nvPr>
        </p:nvSpPr>
        <p:spPr>
          <a:xfrm>
            <a:off x="457200" y="2590800"/>
            <a:ext cx="8229600" cy="4525963"/>
          </a:xfrm>
        </p:spPr>
        <p:txBody>
          <a:bodyPr/>
          <a:lstStyle/>
          <a:p>
            <a:pPr>
              <a:buFontTx/>
              <a:buNone/>
            </a:pPr>
            <a:r>
              <a:rPr lang="en-US" dirty="0" smtClean="0">
                <a:solidFill>
                  <a:schemeClr val="tx1"/>
                </a:solidFill>
                <a:effectLst/>
              </a:rPr>
              <a:t>What effect does having little or no stress in your life, have on your performance?</a:t>
            </a:r>
          </a:p>
          <a:p>
            <a:pPr>
              <a:buFontTx/>
              <a:buNone/>
            </a:pPr>
            <a:endParaRPr lang="en-US" dirty="0" smtClean="0">
              <a:solidFill>
                <a:schemeClr val="tx1"/>
              </a:solidFill>
              <a:effectLst/>
            </a:endParaRPr>
          </a:p>
          <a:p>
            <a:r>
              <a:rPr lang="en-US" dirty="0" smtClean="0">
                <a:solidFill>
                  <a:schemeClr val="tx1"/>
                </a:solidFill>
                <a:effectLst/>
              </a:rPr>
              <a:t>Low performance</a:t>
            </a:r>
          </a:p>
          <a:p>
            <a:r>
              <a:rPr lang="en-US" dirty="0" smtClean="0">
                <a:solidFill>
                  <a:schemeClr val="tx1"/>
                </a:solidFill>
                <a:effectLst/>
              </a:rPr>
              <a:t>Boredom</a:t>
            </a:r>
          </a:p>
          <a:p>
            <a:pPr>
              <a:buFontTx/>
              <a:buNone/>
            </a:pPr>
            <a:endParaRPr lang="en-US" dirty="0" smtClean="0">
              <a:effectLst/>
            </a:endParaRPr>
          </a:p>
        </p:txBody>
      </p:sp>
      <p:pic>
        <p:nvPicPr>
          <p:cNvPr id="6" name="Picture 5" descr="dreamstimefree_10053288.jpg"/>
          <p:cNvPicPr>
            <a:picLocks noChangeAspect="1"/>
          </p:cNvPicPr>
          <p:nvPr/>
        </p:nvPicPr>
        <p:blipFill>
          <a:blip r:embed="rId2" cstate="print"/>
          <a:srcRect r="44167" b="26395"/>
          <a:stretch>
            <a:fillRect/>
          </a:stretch>
        </p:blipFill>
        <p:spPr>
          <a:xfrm>
            <a:off x="6629400" y="152400"/>
            <a:ext cx="2133600" cy="1985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154</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39898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791200" y="3236368"/>
            <a:ext cx="3144838" cy="2050552"/>
          </a:xfrm>
          <a:prstGeom prst="rect">
            <a:avLst/>
          </a:prstGeom>
          <a:noFill/>
          <a:ln w="9525">
            <a:noFill/>
            <a:miter lim="800000"/>
            <a:headEnd/>
            <a:tailEnd/>
          </a:ln>
          <a:effectLst>
            <a:outerShdw blurRad="180975" dist="279400" dir="2700000" algn="tl" rotWithShape="0">
              <a:srgbClr val="000000">
                <a:alpha val="88000"/>
              </a:srgbClr>
            </a:outerShdw>
          </a:effectLst>
        </p:spPr>
      </p:pic>
      <p:sp>
        <p:nvSpPr>
          <p:cNvPr id="23554" name="Title 1"/>
          <p:cNvSpPr>
            <a:spLocks noGrp="1"/>
          </p:cNvSpPr>
          <p:nvPr>
            <p:ph type="title"/>
          </p:nvPr>
        </p:nvSpPr>
        <p:spPr>
          <a:xfrm>
            <a:off x="533400" y="0"/>
            <a:ext cx="8077200" cy="762000"/>
          </a:xfrm>
        </p:spPr>
        <p:txBody>
          <a:bodyPr>
            <a:normAutofit/>
          </a:bodyPr>
          <a:lstStyle/>
          <a:p>
            <a:r>
              <a:rPr lang="en-US" sz="4000" dirty="0" smtClean="0">
                <a:effectLst/>
              </a:rPr>
              <a:t>Stress and Performance</a:t>
            </a:r>
          </a:p>
        </p:txBody>
      </p:sp>
      <p:sp>
        <p:nvSpPr>
          <p:cNvPr id="23555" name="Content Placeholder 2"/>
          <p:cNvSpPr>
            <a:spLocks noGrp="1"/>
          </p:cNvSpPr>
          <p:nvPr>
            <p:ph idx="1"/>
          </p:nvPr>
        </p:nvSpPr>
        <p:spPr>
          <a:xfrm>
            <a:off x="457200" y="1600200"/>
            <a:ext cx="7239000" cy="4525963"/>
          </a:xfrm>
        </p:spPr>
        <p:txBody>
          <a:bodyPr/>
          <a:lstStyle/>
          <a:p>
            <a:pPr marL="0" indent="0">
              <a:buNone/>
            </a:pPr>
            <a:r>
              <a:rPr lang="en-US" dirty="0" smtClean="0">
                <a:solidFill>
                  <a:schemeClr val="tx1"/>
                </a:solidFill>
                <a:effectLst/>
              </a:rPr>
              <a:t>Understress – find ways to increase stress</a:t>
            </a:r>
          </a:p>
          <a:p>
            <a:pPr lvl="1"/>
            <a:r>
              <a:rPr lang="en-US" dirty="0" smtClean="0">
                <a:solidFill>
                  <a:schemeClr val="accent2"/>
                </a:solidFill>
                <a:effectLst/>
              </a:rPr>
              <a:t>Looks for problems to solve</a:t>
            </a:r>
          </a:p>
          <a:p>
            <a:pPr lvl="1"/>
            <a:r>
              <a:rPr lang="en-US" dirty="0" smtClean="0">
                <a:solidFill>
                  <a:schemeClr val="accent2"/>
                </a:solidFill>
                <a:effectLst/>
              </a:rPr>
              <a:t>Listen to upbeat music</a:t>
            </a:r>
          </a:p>
          <a:p>
            <a:pPr lvl="1"/>
            <a:r>
              <a:rPr lang="en-US" dirty="0" smtClean="0">
                <a:solidFill>
                  <a:schemeClr val="accent2"/>
                </a:solidFill>
                <a:effectLst/>
              </a:rPr>
              <a:t>Take a cold shower</a:t>
            </a:r>
          </a:p>
          <a:p>
            <a:pPr lvl="1"/>
            <a:r>
              <a:rPr lang="en-US" dirty="0" smtClean="0">
                <a:solidFill>
                  <a:schemeClr val="accent2"/>
                </a:solidFill>
                <a:effectLst/>
              </a:rPr>
              <a:t>Exercise</a:t>
            </a:r>
          </a:p>
          <a:p>
            <a:pPr lvl="1"/>
            <a:r>
              <a:rPr lang="en-US" dirty="0" smtClean="0">
                <a:solidFill>
                  <a:schemeClr val="accent2"/>
                </a:solidFill>
                <a:effectLst/>
              </a:rPr>
              <a:t>Change work location</a:t>
            </a:r>
          </a:p>
          <a:p>
            <a:pPr lvl="1"/>
            <a:r>
              <a:rPr lang="en-US" dirty="0" smtClean="0">
                <a:solidFill>
                  <a:schemeClr val="accent2"/>
                </a:solidFill>
                <a:effectLst/>
              </a:rPr>
              <a:t>Eat spicy foods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19030969"/>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838200" y="0"/>
            <a:ext cx="7848600" cy="1143000"/>
          </a:xfrm>
        </p:spPr>
        <p:txBody>
          <a:bodyPr>
            <a:normAutofit/>
          </a:bodyPr>
          <a:lstStyle/>
          <a:p>
            <a:r>
              <a:rPr lang="en-US" sz="4000" dirty="0" smtClean="0">
                <a:effectLst/>
              </a:rPr>
              <a:t>Stress and Performance </a:t>
            </a:r>
            <a:r>
              <a:rPr lang="en-US" sz="2800" dirty="0" smtClean="0">
                <a:effectLst/>
              </a:rPr>
              <a:t>(Cont’d.)</a:t>
            </a:r>
          </a:p>
        </p:txBody>
      </p:sp>
      <p:sp>
        <p:nvSpPr>
          <p:cNvPr id="24578" name="Content Placeholder 2"/>
          <p:cNvSpPr>
            <a:spLocks noGrp="1"/>
          </p:cNvSpPr>
          <p:nvPr>
            <p:ph idx="1"/>
          </p:nvPr>
        </p:nvSpPr>
        <p:spPr>
          <a:xfrm>
            <a:off x="457200" y="1447800"/>
            <a:ext cx="8229600" cy="5105400"/>
          </a:xfrm>
        </p:spPr>
        <p:txBody>
          <a:bodyPr>
            <a:normAutofit lnSpcReduction="10000"/>
          </a:bodyPr>
          <a:lstStyle/>
          <a:p>
            <a:pPr marL="0" indent="0">
              <a:buNone/>
            </a:pPr>
            <a:r>
              <a:rPr lang="en-US" dirty="0" smtClean="0">
                <a:effectLst/>
              </a:rPr>
              <a:t>Overstress impairs physical and intellectual functioning</a:t>
            </a:r>
          </a:p>
          <a:p>
            <a:pPr lvl="1"/>
            <a:r>
              <a:rPr lang="en-US" dirty="0" smtClean="0">
                <a:effectLst/>
              </a:rPr>
              <a:t>Meditate</a:t>
            </a:r>
          </a:p>
          <a:p>
            <a:pPr lvl="1"/>
            <a:r>
              <a:rPr lang="en-US" dirty="0" smtClean="0">
                <a:effectLst/>
              </a:rPr>
              <a:t>Breathe deeply</a:t>
            </a:r>
          </a:p>
          <a:p>
            <a:pPr lvl="1"/>
            <a:r>
              <a:rPr lang="en-US" dirty="0" smtClean="0">
                <a:effectLst/>
              </a:rPr>
              <a:t>Relax your muscles</a:t>
            </a:r>
          </a:p>
          <a:p>
            <a:pPr lvl="1"/>
            <a:r>
              <a:rPr lang="en-US" dirty="0" smtClean="0">
                <a:effectLst/>
              </a:rPr>
              <a:t>Imagine a relaxing scene</a:t>
            </a:r>
          </a:p>
          <a:p>
            <a:pPr lvl="1"/>
            <a:r>
              <a:rPr lang="en-US" dirty="0" smtClean="0">
                <a:effectLst/>
              </a:rPr>
              <a:t>Listen to slow, melodic music</a:t>
            </a:r>
          </a:p>
          <a:p>
            <a:pPr lvl="1"/>
            <a:r>
              <a:rPr lang="en-US" dirty="0" smtClean="0">
                <a:effectLst/>
              </a:rPr>
              <a:t>Take a warm bath</a:t>
            </a:r>
          </a:p>
          <a:p>
            <a:pPr lvl="1"/>
            <a:r>
              <a:rPr lang="en-US" dirty="0" smtClean="0">
                <a:effectLst/>
              </a:rPr>
              <a:t>Lie on a soft bed</a:t>
            </a:r>
          </a:p>
          <a:p>
            <a:pPr lvl="1"/>
            <a:r>
              <a:rPr lang="en-US" dirty="0" smtClean="0">
                <a:effectLst/>
              </a:rPr>
              <a:t>Eat bland foods, drink warm milk</a:t>
            </a:r>
          </a:p>
        </p:txBody>
      </p:sp>
      <p:pic>
        <p:nvPicPr>
          <p:cNvPr id="24580" name="Picture 5" descr="C:\Documents and Settings\edickinson\Local Settings\Temporary Internet Files\Content.IE5\QADWKEBE\MCj04246380000[1].wmf"/>
          <p:cNvPicPr>
            <a:picLocks noChangeAspect="1" noChangeArrowheads="1"/>
          </p:cNvPicPr>
          <p:nvPr/>
        </p:nvPicPr>
        <p:blipFill>
          <a:blip r:embed="rId2" cstate="print"/>
          <a:srcRect/>
          <a:stretch>
            <a:fillRect/>
          </a:stretch>
        </p:blipFill>
        <p:spPr bwMode="auto">
          <a:xfrm>
            <a:off x="6172200" y="2590800"/>
            <a:ext cx="2247900" cy="2133600"/>
          </a:xfrm>
          <a:prstGeom prst="rect">
            <a:avLst/>
          </a:prstGeom>
          <a:noFill/>
          <a:ln w="9525">
            <a:noFill/>
            <a:miter lim="800000"/>
            <a:headEnd/>
            <a:tailEnd/>
          </a:ln>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2960804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5" descr="dreamstimefree_99533.jpg"/>
          <p:cNvPicPr>
            <a:picLocks noChangeAspect="1"/>
          </p:cNvPicPr>
          <p:nvPr/>
        </p:nvPicPr>
        <p:blipFill>
          <a:blip r:embed="rId2" cstate="print"/>
          <a:srcRect/>
          <a:stretch>
            <a:fillRect/>
          </a:stretch>
        </p:blipFill>
        <p:spPr bwMode="auto">
          <a:xfrm>
            <a:off x="5740400" y="1752600"/>
            <a:ext cx="3403600" cy="5105400"/>
          </a:xfrm>
          <a:prstGeom prst="rect">
            <a:avLst/>
          </a:prstGeom>
          <a:noFill/>
          <a:ln w="9525">
            <a:noFill/>
            <a:miter lim="800000"/>
            <a:headEnd/>
            <a:tailEnd/>
          </a:ln>
        </p:spPr>
      </p:pic>
      <p:sp>
        <p:nvSpPr>
          <p:cNvPr id="25602" name="Title 1"/>
          <p:cNvSpPr>
            <a:spLocks noGrp="1"/>
          </p:cNvSpPr>
          <p:nvPr>
            <p:ph type="title"/>
          </p:nvPr>
        </p:nvSpPr>
        <p:spPr>
          <a:xfrm>
            <a:off x="609600" y="0"/>
            <a:ext cx="7848600" cy="1143000"/>
          </a:xfrm>
        </p:spPr>
        <p:txBody>
          <a:bodyPr>
            <a:normAutofit/>
          </a:bodyPr>
          <a:lstStyle/>
          <a:p>
            <a:r>
              <a:rPr lang="en-US" sz="4000" dirty="0" smtClean="0">
                <a:effectLst/>
              </a:rPr>
              <a:t>Stress and Performance </a:t>
            </a:r>
            <a:r>
              <a:rPr lang="en-US" sz="2800" dirty="0" smtClean="0">
                <a:effectLst/>
              </a:rPr>
              <a:t>(Cont’d.)</a:t>
            </a:r>
          </a:p>
        </p:txBody>
      </p:sp>
      <p:sp>
        <p:nvSpPr>
          <p:cNvPr id="25603" name="Content Placeholder 2"/>
          <p:cNvSpPr>
            <a:spLocks noGrp="1"/>
          </p:cNvSpPr>
          <p:nvPr>
            <p:ph idx="1"/>
          </p:nvPr>
        </p:nvSpPr>
        <p:spPr>
          <a:xfrm>
            <a:off x="228600" y="1600200"/>
            <a:ext cx="6477000" cy="4525963"/>
          </a:xfrm>
        </p:spPr>
        <p:txBody>
          <a:bodyPr/>
          <a:lstStyle/>
          <a:p>
            <a:pPr marL="0" indent="0">
              <a:buNone/>
            </a:pPr>
            <a:r>
              <a:rPr lang="en-US" dirty="0" smtClean="0">
                <a:effectLst/>
              </a:rPr>
              <a:t>Peak performance lies between </a:t>
            </a:r>
            <a:r>
              <a:rPr lang="en-US" dirty="0" err="1" smtClean="0">
                <a:effectLst/>
              </a:rPr>
              <a:t>understress</a:t>
            </a:r>
            <a:r>
              <a:rPr lang="en-US" dirty="0" smtClean="0">
                <a:effectLst/>
              </a:rPr>
              <a:t> and overstress</a:t>
            </a:r>
          </a:p>
          <a:p>
            <a:pPr lvl="1"/>
            <a:r>
              <a:rPr lang="en-US" dirty="0" smtClean="0">
                <a:effectLst/>
              </a:rPr>
              <a:t>You feel energetic, enthusiastic, confident, and in control of yourself and events</a:t>
            </a:r>
          </a:p>
          <a:p>
            <a:pPr lvl="1"/>
            <a:r>
              <a:rPr lang="en-US" dirty="0" smtClean="0">
                <a:effectLst/>
              </a:rPr>
              <a:t>People become more creative, efficient, alert and responsive</a:t>
            </a:r>
          </a:p>
          <a:p>
            <a:pPr lvl="1"/>
            <a:r>
              <a:rPr lang="en-US" dirty="0" smtClean="0">
                <a:effectLst/>
              </a:rPr>
              <a:t>Speed, endurance, and reaction times are optimal</a:t>
            </a:r>
          </a:p>
        </p:txBody>
      </p:sp>
      <p:sp>
        <p:nvSpPr>
          <p:cNvPr id="6" name="Slide Number Placeholder 1"/>
          <p:cNvSpPr>
            <a:spLocks noGrp="1"/>
          </p:cNvSpPr>
          <p:nvPr>
            <p:ph type="sldNum" sz="quarter" idx="12"/>
          </p:nvPr>
        </p:nvSpPr>
        <p:spPr>
          <a:xfrm>
            <a:off x="6934200" y="6019800"/>
            <a:ext cx="2133600" cy="365125"/>
          </a:xfrm>
        </p:spPr>
        <p:txBody>
          <a:bodyPr/>
          <a:lstStyle/>
          <a:p>
            <a:fld id="{70EEAA16-F7F9-E74D-9075-57333C9B7BDA}" type="slidenum">
              <a:rPr lang="en-US" smtClean="0">
                <a:solidFill>
                  <a:srgbClr val="000000"/>
                </a:solidFill>
              </a:rPr>
              <a:pPr/>
              <a:t>157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40841076"/>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09600" y="0"/>
            <a:ext cx="8077200" cy="715962"/>
          </a:xfrm>
        </p:spPr>
        <p:txBody>
          <a:bodyPr/>
          <a:lstStyle/>
          <a:p>
            <a:pPr eaLnBrk="1" hangingPunct="1"/>
            <a:r>
              <a:rPr lang="en-US" sz="4000" dirty="0" smtClean="0">
                <a:effectLst/>
              </a:rPr>
              <a:t>Factors of Stress</a:t>
            </a:r>
          </a:p>
        </p:txBody>
      </p:sp>
      <p:sp>
        <p:nvSpPr>
          <p:cNvPr id="26626" name="Rectangle 3"/>
          <p:cNvSpPr>
            <a:spLocks noGrp="1" noChangeArrowheads="1"/>
          </p:cNvSpPr>
          <p:nvPr>
            <p:ph idx="1"/>
          </p:nvPr>
        </p:nvSpPr>
        <p:spPr>
          <a:xfrm>
            <a:off x="0" y="715962"/>
            <a:ext cx="9144000" cy="5867400"/>
          </a:xfrm>
        </p:spPr>
        <p:txBody>
          <a:bodyPr/>
          <a:lstStyle/>
          <a:p>
            <a:pPr eaLnBrk="1" hangingPunct="1">
              <a:lnSpc>
                <a:spcPct val="150000"/>
              </a:lnSpc>
              <a:spcBef>
                <a:spcPts val="1800"/>
              </a:spcBef>
              <a:buFontTx/>
              <a:buNone/>
            </a:pPr>
            <a:r>
              <a:rPr lang="en-US" b="0" dirty="0" smtClean="0">
                <a:solidFill>
                  <a:schemeClr val="tx1"/>
                </a:solidFill>
                <a:effectLst/>
              </a:rPr>
              <a:t>   Genetics</a:t>
            </a:r>
            <a:r>
              <a:rPr lang="en-US" dirty="0" smtClean="0">
                <a:solidFill>
                  <a:schemeClr val="tx1"/>
                </a:solidFill>
                <a:effectLst/>
              </a:rPr>
              <a:t> -</a:t>
            </a:r>
            <a:r>
              <a:rPr lang="en-US" dirty="0" smtClean="0">
                <a:effectLst/>
              </a:rPr>
              <a:t> </a:t>
            </a:r>
            <a:r>
              <a:rPr lang="en-US" sz="2400" dirty="0" smtClean="0">
                <a:solidFill>
                  <a:srgbClr val="006666"/>
                </a:solidFill>
                <a:effectLst/>
              </a:rPr>
              <a:t>Does heart disease or high blood pressure run in your family?</a:t>
            </a:r>
          </a:p>
          <a:p>
            <a:pPr eaLnBrk="1" hangingPunct="1">
              <a:lnSpc>
                <a:spcPct val="150000"/>
              </a:lnSpc>
              <a:spcBef>
                <a:spcPts val="1800"/>
              </a:spcBef>
              <a:buFontTx/>
              <a:buNone/>
            </a:pPr>
            <a:r>
              <a:rPr lang="en-US" b="0" dirty="0" smtClean="0">
                <a:solidFill>
                  <a:schemeClr val="tx1"/>
                </a:solidFill>
                <a:effectLst/>
              </a:rPr>
              <a:t>   Personality</a:t>
            </a:r>
            <a:r>
              <a:rPr lang="en-US" dirty="0" smtClean="0">
                <a:solidFill>
                  <a:schemeClr val="tx1"/>
                </a:solidFill>
                <a:effectLst/>
              </a:rPr>
              <a:t> -</a:t>
            </a:r>
            <a:r>
              <a:rPr lang="en-US" dirty="0" smtClean="0">
                <a:effectLst/>
              </a:rPr>
              <a:t> </a:t>
            </a:r>
            <a:r>
              <a:rPr lang="en-US" sz="2400" dirty="0" smtClean="0">
                <a:solidFill>
                  <a:srgbClr val="006666"/>
                </a:solidFill>
                <a:effectLst/>
              </a:rPr>
              <a:t>Are you obsessed with trying to do more in a shorter period of time?  Are you unable to relax?  </a:t>
            </a:r>
          </a:p>
          <a:p>
            <a:pPr eaLnBrk="1" hangingPunct="1">
              <a:lnSpc>
                <a:spcPct val="150000"/>
              </a:lnSpc>
              <a:spcBef>
                <a:spcPts val="1800"/>
              </a:spcBef>
              <a:buFontTx/>
              <a:buNone/>
            </a:pPr>
            <a:r>
              <a:rPr lang="en-US" b="0" dirty="0" smtClean="0">
                <a:solidFill>
                  <a:schemeClr val="tx1"/>
                </a:solidFill>
                <a:effectLst/>
              </a:rPr>
              <a:t>   Demands </a:t>
            </a:r>
            <a:r>
              <a:rPr lang="en-US" dirty="0" smtClean="0">
                <a:solidFill>
                  <a:schemeClr val="tx1"/>
                </a:solidFill>
                <a:effectLst/>
              </a:rPr>
              <a:t>-</a:t>
            </a:r>
            <a:r>
              <a:rPr lang="en-US" dirty="0" smtClean="0">
                <a:effectLst/>
              </a:rPr>
              <a:t> </a:t>
            </a:r>
            <a:r>
              <a:rPr lang="en-US" sz="2400" dirty="0" smtClean="0">
                <a:solidFill>
                  <a:srgbClr val="006666"/>
                </a:solidFill>
                <a:effectLst/>
              </a:rPr>
              <a:t>Are you in good physical and psychological shape or is your energy sapped by physical demands?  Are the demands of your job or your personal problems overly stressful?</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34497357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377"/>
            <a:ext cx="5029200" cy="1143000"/>
          </a:xfrm>
        </p:spPr>
        <p:txBody>
          <a:bodyPr>
            <a:normAutofit/>
          </a:bodyPr>
          <a:lstStyle/>
          <a:p>
            <a:pPr>
              <a:defRPr/>
            </a:pPr>
            <a:r>
              <a:rPr lang="en-US" sz="4000" dirty="0" smtClean="0">
                <a:effectLst/>
              </a:rPr>
              <a:t>QUESTION</a:t>
            </a:r>
            <a:endParaRPr lang="en-US" sz="4000" dirty="0"/>
          </a:p>
        </p:txBody>
      </p:sp>
      <p:sp>
        <p:nvSpPr>
          <p:cNvPr id="3" name="Content Placeholder 2"/>
          <p:cNvSpPr>
            <a:spLocks noGrp="1"/>
          </p:cNvSpPr>
          <p:nvPr>
            <p:ph idx="1"/>
          </p:nvPr>
        </p:nvSpPr>
        <p:spPr>
          <a:xfrm>
            <a:off x="533400" y="2133601"/>
            <a:ext cx="8229600" cy="4114800"/>
          </a:xfrm>
        </p:spPr>
        <p:txBody>
          <a:bodyPr/>
          <a:lstStyle/>
          <a:p>
            <a:pPr>
              <a:buFontTx/>
              <a:buNone/>
            </a:pPr>
            <a:r>
              <a:rPr lang="en-US" dirty="0" smtClean="0">
                <a:solidFill>
                  <a:schemeClr val="tx1"/>
                </a:solidFill>
                <a:effectLst/>
              </a:rPr>
              <a:t>What are some examples of how you react to stress?</a:t>
            </a:r>
          </a:p>
          <a:p>
            <a:r>
              <a:rPr lang="en-US" dirty="0" smtClean="0">
                <a:solidFill>
                  <a:schemeClr val="tx1"/>
                </a:solidFill>
                <a:effectLst/>
              </a:rPr>
              <a:t>Clammy hands</a:t>
            </a:r>
          </a:p>
          <a:p>
            <a:r>
              <a:rPr lang="en-US" dirty="0" smtClean="0">
                <a:solidFill>
                  <a:schemeClr val="tx1"/>
                </a:solidFill>
                <a:effectLst/>
              </a:rPr>
              <a:t>Forgetfulness</a:t>
            </a:r>
          </a:p>
          <a:p>
            <a:r>
              <a:rPr lang="en-US" dirty="0" smtClean="0">
                <a:solidFill>
                  <a:schemeClr val="tx1"/>
                </a:solidFill>
                <a:effectLst/>
              </a:rPr>
              <a:t>Insomnia</a:t>
            </a:r>
          </a:p>
          <a:p>
            <a:r>
              <a:rPr lang="en-US" dirty="0" smtClean="0">
                <a:solidFill>
                  <a:schemeClr val="tx1"/>
                </a:solidFill>
                <a:effectLst/>
              </a:rPr>
              <a:t>Anger</a:t>
            </a:r>
          </a:p>
        </p:txBody>
      </p:sp>
      <p:pic>
        <p:nvPicPr>
          <p:cNvPr id="7" name="Picture 6" descr="dreamstimefree_10053288.jpg"/>
          <p:cNvPicPr>
            <a:picLocks noChangeAspect="1"/>
          </p:cNvPicPr>
          <p:nvPr/>
        </p:nvPicPr>
        <p:blipFill>
          <a:blip r:embed="rId2" cstate="print"/>
          <a:srcRect r="44167" b="26395"/>
          <a:stretch>
            <a:fillRect/>
          </a:stretch>
        </p:blipFill>
        <p:spPr>
          <a:xfrm>
            <a:off x="6629400" y="152400"/>
            <a:ext cx="2133600" cy="1985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dreamstimefree_5363123.jpg"/>
          <p:cNvPicPr>
            <a:picLocks noChangeAspect="1"/>
          </p:cNvPicPr>
          <p:nvPr/>
        </p:nvPicPr>
        <p:blipFill>
          <a:blip r:embed="rId3" cstate="print"/>
          <a:stretch>
            <a:fillRect/>
          </a:stretch>
        </p:blipFill>
        <p:spPr>
          <a:xfrm>
            <a:off x="4267200" y="3048000"/>
            <a:ext cx="3886200" cy="2914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654" name="TextBox 8"/>
          <p:cNvSpPr txBox="1">
            <a:spLocks noChangeArrowheads="1"/>
          </p:cNvSpPr>
          <p:nvPr/>
        </p:nvSpPr>
        <p:spPr bwMode="auto">
          <a:xfrm>
            <a:off x="4343400" y="5638800"/>
            <a:ext cx="1447800" cy="246063"/>
          </a:xfrm>
          <a:prstGeom prst="rect">
            <a:avLst/>
          </a:prstGeom>
          <a:noFill/>
          <a:ln w="9525">
            <a:noFill/>
            <a:miter lim="800000"/>
            <a:headEnd/>
            <a:tailEnd/>
          </a:ln>
        </p:spPr>
        <p:txBody>
          <a:bodyPr>
            <a:spAutoFit/>
          </a:bodyPr>
          <a:lstStyle/>
          <a:p>
            <a:r>
              <a:rPr lang="en-US" sz="1000"/>
              <a:t>©grafoo</a:t>
            </a:r>
          </a:p>
        </p:txBody>
      </p:sp>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49050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5" descr="dreamstimefree_1924533.jpg"/>
          <p:cNvPicPr>
            <a:picLocks noChangeAspect="1"/>
          </p:cNvPicPr>
          <p:nvPr/>
        </p:nvPicPr>
        <p:blipFill>
          <a:blip r:embed="rId2" cstate="print"/>
          <a:srcRect/>
          <a:stretch>
            <a:fillRect/>
          </a:stretch>
        </p:blipFill>
        <p:spPr bwMode="auto">
          <a:xfrm>
            <a:off x="3581400" y="2667000"/>
            <a:ext cx="4568825" cy="3155950"/>
          </a:xfrm>
          <a:prstGeom prst="rect">
            <a:avLst/>
          </a:prstGeom>
          <a:noFill/>
          <a:ln w="9525">
            <a:noFill/>
            <a:miter lim="800000"/>
            <a:headEnd/>
            <a:tailEnd/>
          </a:ln>
        </p:spPr>
      </p:pic>
      <p:sp>
        <p:nvSpPr>
          <p:cNvPr id="28674" name="Rectangle 2"/>
          <p:cNvSpPr>
            <a:spLocks noGrp="1" noChangeArrowheads="1"/>
          </p:cNvSpPr>
          <p:nvPr>
            <p:ph type="title"/>
          </p:nvPr>
        </p:nvSpPr>
        <p:spPr>
          <a:xfrm>
            <a:off x="0" y="22225"/>
            <a:ext cx="9144000" cy="739775"/>
          </a:xfrm>
        </p:spPr>
        <p:txBody>
          <a:bodyPr lIns="90488" tIns="44450" rIns="90488" bIns="44450"/>
          <a:lstStyle/>
          <a:p>
            <a:pPr eaLnBrk="1" hangingPunct="1"/>
            <a:r>
              <a:rPr lang="en-US" sz="4000" dirty="0" smtClean="0">
                <a:effectLst/>
              </a:rPr>
              <a:t>Reactions to Stress</a:t>
            </a:r>
          </a:p>
        </p:txBody>
      </p:sp>
      <p:sp>
        <p:nvSpPr>
          <p:cNvPr id="28675" name="Rectangle 3"/>
          <p:cNvSpPr>
            <a:spLocks noGrp="1" noChangeArrowheads="1"/>
          </p:cNvSpPr>
          <p:nvPr>
            <p:ph idx="1"/>
          </p:nvPr>
        </p:nvSpPr>
        <p:spPr>
          <a:xfrm>
            <a:off x="454025" y="936625"/>
            <a:ext cx="7924800" cy="2514600"/>
          </a:xfrm>
        </p:spPr>
        <p:txBody>
          <a:bodyPr lIns="9525" tIns="46038" rIns="9525" bIns="46038"/>
          <a:lstStyle/>
          <a:p>
            <a:pPr marL="285750" indent="-285750" algn="just" eaLnBrk="1" hangingPunct="1">
              <a:lnSpc>
                <a:spcPct val="105000"/>
              </a:lnSpc>
              <a:buFontTx/>
              <a:buNone/>
            </a:pPr>
            <a:r>
              <a:rPr lang="en-US" sz="2800" dirty="0" smtClean="0">
                <a:effectLst/>
              </a:rPr>
              <a:t>“The cornerstone of stress management is the knowledge that gaining control over our lives </a:t>
            </a:r>
            <a:r>
              <a:rPr lang="en-US" sz="2800" u="sng" dirty="0" smtClean="0">
                <a:effectLst/>
              </a:rPr>
              <a:t>depends not so much on what is happening</a:t>
            </a:r>
            <a:r>
              <a:rPr lang="en-US" sz="2800" dirty="0" smtClean="0">
                <a:effectLst/>
              </a:rPr>
              <a:t>, but on </a:t>
            </a:r>
            <a:r>
              <a:rPr lang="en-US" sz="2800" i="1" u="sng" dirty="0" smtClean="0">
                <a:solidFill>
                  <a:srgbClr val="FF0000"/>
                </a:solidFill>
                <a:effectLst/>
              </a:rPr>
              <a:t>how we choose to react</a:t>
            </a:r>
            <a:r>
              <a:rPr lang="en-US" sz="2800" dirty="0" smtClean="0">
                <a:effectLst/>
              </a:rPr>
              <a:t>.”</a:t>
            </a:r>
          </a:p>
          <a:p>
            <a:pPr marL="285750" indent="-285750" algn="just" eaLnBrk="1" hangingPunct="1">
              <a:buFontTx/>
              <a:buNone/>
            </a:pPr>
            <a:r>
              <a:rPr lang="en-US" sz="2000" i="1" dirty="0" smtClean="0">
                <a:effectLst/>
              </a:rPr>
              <a:t>					(Dr. Herbert Kindler)</a:t>
            </a:r>
            <a:endParaRPr lang="en-US" sz="2800" dirty="0" smtClean="0">
              <a:effectLst/>
            </a:endParaRP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160</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867935713"/>
      </p:ext>
    </p:extLst>
  </p:cSld>
  <p:clrMapOvr>
    <a:masterClrMapping/>
  </p:clrMapOvr>
  <p:transition>
    <p:wipe dir="d"/>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4"/>
          <p:cNvSpPr>
            <a:spLocks noGrp="1" noChangeArrowheads="1"/>
          </p:cNvSpPr>
          <p:nvPr>
            <p:ph type="title"/>
          </p:nvPr>
        </p:nvSpPr>
        <p:spPr>
          <a:xfrm>
            <a:off x="533400" y="30480"/>
            <a:ext cx="8077200" cy="1143000"/>
          </a:xfrm>
        </p:spPr>
        <p:txBody>
          <a:bodyPr>
            <a:noAutofit/>
          </a:bodyPr>
          <a:lstStyle/>
          <a:p>
            <a:pPr eaLnBrk="1" hangingPunct="1"/>
            <a:r>
              <a:rPr lang="en-US" sz="4000" dirty="0" smtClean="0">
                <a:effectLst/>
              </a:rPr>
              <a:t>Physical Responses to</a:t>
            </a:r>
            <a:br>
              <a:rPr lang="en-US" sz="4000" dirty="0" smtClean="0">
                <a:effectLst/>
              </a:rPr>
            </a:br>
            <a:r>
              <a:rPr lang="en-US" sz="4000" dirty="0" smtClean="0">
                <a:effectLst/>
              </a:rPr>
              <a:t>Short-Term Stress</a:t>
            </a:r>
          </a:p>
        </p:txBody>
      </p:sp>
      <p:sp>
        <p:nvSpPr>
          <p:cNvPr id="29698" name="Rectangle 5"/>
          <p:cNvSpPr>
            <a:spLocks noGrp="1" noChangeArrowheads="1"/>
          </p:cNvSpPr>
          <p:nvPr>
            <p:ph idx="1"/>
          </p:nvPr>
        </p:nvSpPr>
        <p:spPr>
          <a:xfrm>
            <a:off x="457200" y="1828800"/>
            <a:ext cx="8077200" cy="4114800"/>
          </a:xfrm>
        </p:spPr>
        <p:txBody>
          <a:bodyPr/>
          <a:lstStyle/>
          <a:p>
            <a:pPr marL="0" indent="0" eaLnBrk="1" hangingPunct="1">
              <a:buNone/>
            </a:pPr>
            <a:r>
              <a:rPr lang="en-US" dirty="0" smtClean="0">
                <a:effectLst/>
              </a:rPr>
              <a:t>Physical Responses</a:t>
            </a:r>
          </a:p>
          <a:p>
            <a:pPr lvl="1" eaLnBrk="1" hangingPunct="1"/>
            <a:r>
              <a:rPr lang="en-US" dirty="0" smtClean="0">
                <a:effectLst/>
              </a:rPr>
              <a:t>Fight or flight</a:t>
            </a:r>
          </a:p>
          <a:p>
            <a:pPr lvl="1" eaLnBrk="1" hangingPunct="1"/>
            <a:r>
              <a:rPr lang="en-US" dirty="0" smtClean="0">
                <a:effectLst/>
              </a:rPr>
              <a:t>Dry mouth</a:t>
            </a:r>
          </a:p>
          <a:p>
            <a:pPr lvl="1" eaLnBrk="1" hangingPunct="1"/>
            <a:r>
              <a:rPr lang="en-US" dirty="0" smtClean="0">
                <a:effectLst/>
              </a:rPr>
              <a:t>Shortness of breath</a:t>
            </a:r>
          </a:p>
          <a:p>
            <a:pPr lvl="1" eaLnBrk="1" hangingPunct="1"/>
            <a:r>
              <a:rPr lang="en-US" dirty="0" smtClean="0">
                <a:effectLst/>
              </a:rPr>
              <a:t>Heart pounding</a:t>
            </a:r>
          </a:p>
          <a:p>
            <a:pPr lvl="1" eaLnBrk="1" hangingPunct="1"/>
            <a:r>
              <a:rPr lang="en-US" dirty="0" smtClean="0">
                <a:effectLst/>
              </a:rPr>
              <a:t>Jaw/fist clenching</a:t>
            </a:r>
          </a:p>
          <a:p>
            <a:pPr lvl="1" eaLnBrk="1" hangingPunct="1"/>
            <a:r>
              <a:rPr lang="en-US" dirty="0" smtClean="0">
                <a:effectLst/>
              </a:rPr>
              <a:t>Clammy hands or sweaty feet</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306676688"/>
      </p:ext>
    </p:extLst>
  </p:cSld>
  <p:clrMapOvr>
    <a:masterClrMapping/>
  </p:clrMapOvr>
  <p:transition>
    <p:dissolve/>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0" y="0"/>
            <a:ext cx="9144000" cy="1143000"/>
          </a:xfrm>
        </p:spPr>
        <p:txBody>
          <a:bodyPr/>
          <a:lstStyle/>
          <a:p>
            <a:pPr eaLnBrk="1" hangingPunct="1"/>
            <a:r>
              <a:rPr lang="en-US" sz="4000" dirty="0" smtClean="0">
                <a:effectLst/>
              </a:rPr>
              <a:t>Stress Response</a:t>
            </a:r>
          </a:p>
        </p:txBody>
      </p:sp>
      <p:sp>
        <p:nvSpPr>
          <p:cNvPr id="30723" name="Text Box 7"/>
          <p:cNvSpPr txBox="1">
            <a:spLocks noChangeArrowheads="1"/>
          </p:cNvSpPr>
          <p:nvPr/>
        </p:nvSpPr>
        <p:spPr bwMode="auto">
          <a:xfrm>
            <a:off x="1143000" y="4038600"/>
            <a:ext cx="1339850" cy="366713"/>
          </a:xfrm>
          <a:prstGeom prst="rect">
            <a:avLst/>
          </a:prstGeom>
          <a:noFill/>
          <a:ln w="9525">
            <a:noFill/>
            <a:miter lim="800000"/>
            <a:headEnd/>
            <a:tailEnd/>
          </a:ln>
        </p:spPr>
        <p:txBody>
          <a:bodyPr wrap="none">
            <a:spAutoFit/>
          </a:bodyPr>
          <a:lstStyle/>
          <a:p>
            <a:r>
              <a:rPr lang="en-US" b="1">
                <a:solidFill>
                  <a:schemeClr val="accent2"/>
                </a:solidFill>
              </a:rPr>
              <a:t>PHYSICAL</a:t>
            </a:r>
          </a:p>
        </p:txBody>
      </p:sp>
      <p:sp>
        <p:nvSpPr>
          <p:cNvPr id="30724" name="Text Box 8"/>
          <p:cNvSpPr txBox="1">
            <a:spLocks noChangeArrowheads="1"/>
          </p:cNvSpPr>
          <p:nvPr/>
        </p:nvSpPr>
        <p:spPr bwMode="auto">
          <a:xfrm>
            <a:off x="4191000" y="5257800"/>
            <a:ext cx="1555750" cy="366713"/>
          </a:xfrm>
          <a:prstGeom prst="rect">
            <a:avLst/>
          </a:prstGeom>
          <a:noFill/>
          <a:ln w="9525">
            <a:noFill/>
            <a:miter lim="800000"/>
            <a:headEnd/>
            <a:tailEnd/>
          </a:ln>
        </p:spPr>
        <p:txBody>
          <a:bodyPr wrap="none">
            <a:spAutoFit/>
          </a:bodyPr>
          <a:lstStyle/>
          <a:p>
            <a:r>
              <a:rPr lang="en-US" b="1">
                <a:solidFill>
                  <a:schemeClr val="accent2"/>
                </a:solidFill>
              </a:rPr>
              <a:t>EMOTIONAL</a:t>
            </a:r>
          </a:p>
        </p:txBody>
      </p:sp>
      <p:sp>
        <p:nvSpPr>
          <p:cNvPr id="30725" name="Text Box 9"/>
          <p:cNvSpPr txBox="1">
            <a:spLocks noChangeArrowheads="1"/>
          </p:cNvSpPr>
          <p:nvPr/>
        </p:nvSpPr>
        <p:spPr bwMode="auto">
          <a:xfrm>
            <a:off x="6934200" y="4343400"/>
            <a:ext cx="1047750" cy="366713"/>
          </a:xfrm>
          <a:prstGeom prst="rect">
            <a:avLst/>
          </a:prstGeom>
          <a:noFill/>
          <a:ln w="9525">
            <a:noFill/>
            <a:miter lim="800000"/>
            <a:headEnd/>
            <a:tailEnd/>
          </a:ln>
        </p:spPr>
        <p:txBody>
          <a:bodyPr wrap="none">
            <a:spAutoFit/>
          </a:bodyPr>
          <a:lstStyle/>
          <a:p>
            <a:r>
              <a:rPr lang="en-US" b="1">
                <a:solidFill>
                  <a:schemeClr val="accent2"/>
                </a:solidFill>
              </a:rPr>
              <a:t>SOCIAL</a:t>
            </a:r>
          </a:p>
        </p:txBody>
      </p:sp>
      <p:pic>
        <p:nvPicPr>
          <p:cNvPr id="10" name="Picture 9" descr="dreamstimefree_2174403.jpg"/>
          <p:cNvPicPr>
            <a:picLocks noChangeAspect="1"/>
          </p:cNvPicPr>
          <p:nvPr/>
        </p:nvPicPr>
        <p:blipFill>
          <a:blip r:embed="rId3" cstate="print"/>
          <a:stretch>
            <a:fillRect/>
          </a:stretch>
        </p:blipFill>
        <p:spPr>
          <a:xfrm>
            <a:off x="4114800" y="2286000"/>
            <a:ext cx="1676400" cy="25263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body.JPG"/>
          <p:cNvPicPr>
            <a:picLocks noChangeAspect="1"/>
          </p:cNvPicPr>
          <p:nvPr/>
        </p:nvPicPr>
        <p:blipFill>
          <a:blip r:embed="rId4" cstate="print"/>
          <a:stretch>
            <a:fillRect/>
          </a:stretch>
        </p:blipFill>
        <p:spPr>
          <a:xfrm>
            <a:off x="6705600" y="1752600"/>
            <a:ext cx="1600200" cy="2426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Marineswithm16.jpg"/>
          <p:cNvPicPr>
            <a:picLocks noChangeAspect="1"/>
          </p:cNvPicPr>
          <p:nvPr/>
        </p:nvPicPr>
        <p:blipFill>
          <a:blip r:embed="rId5" cstate="print"/>
          <a:stretch>
            <a:fillRect/>
          </a:stretch>
        </p:blipFill>
        <p:spPr>
          <a:xfrm>
            <a:off x="381000" y="1905000"/>
            <a:ext cx="3117013" cy="18638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76831432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476250" y="0"/>
            <a:ext cx="8153400" cy="1143000"/>
          </a:xfrm>
        </p:spPr>
        <p:txBody>
          <a:bodyPr>
            <a:noAutofit/>
          </a:bodyPr>
          <a:lstStyle/>
          <a:p>
            <a:pPr eaLnBrk="1" hangingPunct="1"/>
            <a:r>
              <a:rPr lang="en-US" sz="4000" dirty="0" smtClean="0">
                <a:effectLst/>
              </a:rPr>
              <a:t>Emotional Responses to</a:t>
            </a:r>
            <a:br>
              <a:rPr lang="en-US" sz="4000" dirty="0" smtClean="0">
                <a:effectLst/>
              </a:rPr>
            </a:br>
            <a:r>
              <a:rPr lang="en-US" sz="4000" dirty="0" smtClean="0">
                <a:effectLst/>
              </a:rPr>
              <a:t>Short-Term Stress</a:t>
            </a:r>
          </a:p>
        </p:txBody>
      </p:sp>
      <p:sp>
        <p:nvSpPr>
          <p:cNvPr id="13316" name="Rectangle 3"/>
          <p:cNvSpPr>
            <a:spLocks noGrp="1" noChangeArrowheads="1"/>
          </p:cNvSpPr>
          <p:nvPr>
            <p:ph sz="half" idx="1"/>
          </p:nvPr>
        </p:nvSpPr>
        <p:spPr>
          <a:xfrm>
            <a:off x="1524000" y="1905000"/>
            <a:ext cx="3200400" cy="4221163"/>
          </a:xfrm>
        </p:spPr>
        <p:txBody>
          <a:bodyPr/>
          <a:lstStyle/>
          <a:p>
            <a:pPr eaLnBrk="1" hangingPunct="1"/>
            <a:r>
              <a:rPr lang="en-US" smtClean="0">
                <a:effectLst/>
              </a:rPr>
              <a:t>Apprehension</a:t>
            </a:r>
          </a:p>
          <a:p>
            <a:pPr eaLnBrk="1" hangingPunct="1"/>
            <a:r>
              <a:rPr lang="en-US" smtClean="0">
                <a:effectLst/>
              </a:rPr>
              <a:t>Anger</a:t>
            </a:r>
          </a:p>
          <a:p>
            <a:pPr eaLnBrk="1" hangingPunct="1"/>
            <a:r>
              <a:rPr lang="en-US" smtClean="0">
                <a:effectLst/>
              </a:rPr>
              <a:t>Anxiety</a:t>
            </a:r>
          </a:p>
          <a:p>
            <a:pPr eaLnBrk="1" hangingPunct="1"/>
            <a:r>
              <a:rPr lang="en-US" smtClean="0">
                <a:effectLst/>
              </a:rPr>
              <a:t>Worry</a:t>
            </a:r>
          </a:p>
          <a:p>
            <a:pPr eaLnBrk="1" hangingPunct="1"/>
            <a:r>
              <a:rPr lang="en-US" smtClean="0">
                <a:effectLst/>
              </a:rPr>
              <a:t>Panic</a:t>
            </a:r>
          </a:p>
        </p:txBody>
      </p:sp>
      <p:sp>
        <p:nvSpPr>
          <p:cNvPr id="13317" name="Rectangle 4"/>
          <p:cNvSpPr>
            <a:spLocks noGrp="1" noChangeArrowheads="1"/>
          </p:cNvSpPr>
          <p:nvPr>
            <p:ph sz="half" idx="2"/>
          </p:nvPr>
        </p:nvSpPr>
        <p:spPr>
          <a:xfrm>
            <a:off x="4953000" y="1828800"/>
            <a:ext cx="2819400" cy="4221163"/>
          </a:xfrm>
        </p:spPr>
        <p:txBody>
          <a:bodyPr/>
          <a:lstStyle/>
          <a:p>
            <a:pPr eaLnBrk="1" hangingPunct="1"/>
            <a:r>
              <a:rPr lang="en-US" smtClean="0">
                <a:effectLst/>
              </a:rPr>
              <a:t>Fear</a:t>
            </a:r>
          </a:p>
          <a:p>
            <a:pPr eaLnBrk="1" hangingPunct="1"/>
            <a:r>
              <a:rPr lang="en-US" smtClean="0">
                <a:effectLst/>
              </a:rPr>
              <a:t>Frustration</a:t>
            </a:r>
          </a:p>
          <a:p>
            <a:pPr eaLnBrk="1" hangingPunct="1"/>
            <a:r>
              <a:rPr lang="en-US" smtClean="0">
                <a:effectLst/>
              </a:rPr>
              <a:t>Guilt</a:t>
            </a:r>
          </a:p>
          <a:p>
            <a:pPr eaLnBrk="1" hangingPunct="1"/>
            <a:r>
              <a:rPr lang="en-US" smtClean="0">
                <a:effectLst/>
              </a:rPr>
              <a:t>Inability to concentrate</a:t>
            </a:r>
          </a:p>
          <a:p>
            <a:pPr eaLnBrk="1" hangingPunct="1"/>
            <a:r>
              <a:rPr lang="en-US" smtClean="0">
                <a:effectLst/>
              </a:rPr>
              <a:t>Violence </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163</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72586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Effect transition="in" filter="fade">
                                      <p:cBhvr>
                                        <p:cTn id="7" dur="500"/>
                                        <p:tgtEl>
                                          <p:spTgt spid="133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6">
                                            <p:txEl>
                                              <p:pRg st="1" end="1"/>
                                            </p:txEl>
                                          </p:spTgt>
                                        </p:tgtEl>
                                        <p:attrNameLst>
                                          <p:attrName>style.visibility</p:attrName>
                                        </p:attrNameLst>
                                      </p:cBhvr>
                                      <p:to>
                                        <p:strVal val="visible"/>
                                      </p:to>
                                    </p:set>
                                    <p:animEffect transition="in" filter="fade">
                                      <p:cBhvr>
                                        <p:cTn id="12" dur="500"/>
                                        <p:tgtEl>
                                          <p:spTgt spid="133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16">
                                            <p:txEl>
                                              <p:pRg st="2" end="2"/>
                                            </p:txEl>
                                          </p:spTgt>
                                        </p:tgtEl>
                                        <p:attrNameLst>
                                          <p:attrName>style.visibility</p:attrName>
                                        </p:attrNameLst>
                                      </p:cBhvr>
                                      <p:to>
                                        <p:strVal val="visible"/>
                                      </p:to>
                                    </p:set>
                                    <p:animEffect transition="in" filter="fade">
                                      <p:cBhvr>
                                        <p:cTn id="17" dur="500"/>
                                        <p:tgtEl>
                                          <p:spTgt spid="133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316">
                                            <p:txEl>
                                              <p:pRg st="3" end="3"/>
                                            </p:txEl>
                                          </p:spTgt>
                                        </p:tgtEl>
                                        <p:attrNameLst>
                                          <p:attrName>style.visibility</p:attrName>
                                        </p:attrNameLst>
                                      </p:cBhvr>
                                      <p:to>
                                        <p:strVal val="visible"/>
                                      </p:to>
                                    </p:set>
                                    <p:animEffect transition="in" filter="fade">
                                      <p:cBhvr>
                                        <p:cTn id="22" dur="500"/>
                                        <p:tgtEl>
                                          <p:spTgt spid="133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316">
                                            <p:txEl>
                                              <p:pRg st="4" end="4"/>
                                            </p:txEl>
                                          </p:spTgt>
                                        </p:tgtEl>
                                        <p:attrNameLst>
                                          <p:attrName>style.visibility</p:attrName>
                                        </p:attrNameLst>
                                      </p:cBhvr>
                                      <p:to>
                                        <p:strVal val="visible"/>
                                      </p:to>
                                    </p:set>
                                    <p:animEffect transition="in" filter="fade">
                                      <p:cBhvr>
                                        <p:cTn id="27" dur="500"/>
                                        <p:tgtEl>
                                          <p:spTgt spid="1331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317">
                                            <p:txEl>
                                              <p:pRg st="0" end="0"/>
                                            </p:txEl>
                                          </p:spTgt>
                                        </p:tgtEl>
                                        <p:attrNameLst>
                                          <p:attrName>style.visibility</p:attrName>
                                        </p:attrNameLst>
                                      </p:cBhvr>
                                      <p:to>
                                        <p:strVal val="visible"/>
                                      </p:to>
                                    </p:set>
                                    <p:animEffect transition="in" filter="fade">
                                      <p:cBhvr>
                                        <p:cTn id="32" dur="500"/>
                                        <p:tgtEl>
                                          <p:spTgt spid="1331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317">
                                            <p:txEl>
                                              <p:pRg st="1" end="1"/>
                                            </p:txEl>
                                          </p:spTgt>
                                        </p:tgtEl>
                                        <p:attrNameLst>
                                          <p:attrName>style.visibility</p:attrName>
                                        </p:attrNameLst>
                                      </p:cBhvr>
                                      <p:to>
                                        <p:strVal val="visible"/>
                                      </p:to>
                                    </p:set>
                                    <p:animEffect transition="in" filter="fade">
                                      <p:cBhvr>
                                        <p:cTn id="37" dur="500"/>
                                        <p:tgtEl>
                                          <p:spTgt spid="1331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317">
                                            <p:txEl>
                                              <p:pRg st="2" end="2"/>
                                            </p:txEl>
                                          </p:spTgt>
                                        </p:tgtEl>
                                        <p:attrNameLst>
                                          <p:attrName>style.visibility</p:attrName>
                                        </p:attrNameLst>
                                      </p:cBhvr>
                                      <p:to>
                                        <p:strVal val="visible"/>
                                      </p:to>
                                    </p:set>
                                    <p:animEffect transition="in" filter="fade">
                                      <p:cBhvr>
                                        <p:cTn id="42" dur="500"/>
                                        <p:tgtEl>
                                          <p:spTgt spid="13317">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317">
                                            <p:txEl>
                                              <p:pRg st="3" end="3"/>
                                            </p:txEl>
                                          </p:spTgt>
                                        </p:tgtEl>
                                        <p:attrNameLst>
                                          <p:attrName>style.visibility</p:attrName>
                                        </p:attrNameLst>
                                      </p:cBhvr>
                                      <p:to>
                                        <p:strVal val="visible"/>
                                      </p:to>
                                    </p:set>
                                    <p:animEffect transition="in" filter="fade">
                                      <p:cBhvr>
                                        <p:cTn id="47" dur="500"/>
                                        <p:tgtEl>
                                          <p:spTgt spid="13317">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317">
                                            <p:txEl>
                                              <p:pRg st="4" end="4"/>
                                            </p:txEl>
                                          </p:spTgt>
                                        </p:tgtEl>
                                        <p:attrNameLst>
                                          <p:attrName>style.visibility</p:attrName>
                                        </p:attrNameLst>
                                      </p:cBhvr>
                                      <p:to>
                                        <p:strVal val="visible"/>
                                      </p:to>
                                    </p:set>
                                    <p:animEffect transition="in" filter="fade">
                                      <p:cBhvr>
                                        <p:cTn id="52" dur="500"/>
                                        <p:tgtEl>
                                          <p:spTgt spid="133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uild="p"/>
      <p:bldP spid="13317" grpId="0" build="p"/>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4"/>
          <p:cNvSpPr>
            <a:spLocks noGrp="1" noChangeArrowheads="1"/>
          </p:cNvSpPr>
          <p:nvPr>
            <p:ph type="title"/>
          </p:nvPr>
        </p:nvSpPr>
        <p:spPr>
          <a:xfrm>
            <a:off x="449580" y="-34290"/>
            <a:ext cx="8229600" cy="1143000"/>
          </a:xfrm>
        </p:spPr>
        <p:txBody>
          <a:bodyPr/>
          <a:lstStyle/>
          <a:p>
            <a:pPr eaLnBrk="1" hangingPunct="1"/>
            <a:r>
              <a:rPr lang="en-US" sz="4000" dirty="0" smtClean="0">
                <a:effectLst/>
              </a:rPr>
              <a:t>Responses to Long-Term Stress</a:t>
            </a:r>
          </a:p>
        </p:txBody>
      </p:sp>
      <p:sp>
        <p:nvSpPr>
          <p:cNvPr id="34818" name="Rectangle 5"/>
          <p:cNvSpPr>
            <a:spLocks noGrp="1" noChangeArrowheads="1"/>
          </p:cNvSpPr>
          <p:nvPr>
            <p:ph sz="half" idx="1"/>
          </p:nvPr>
        </p:nvSpPr>
        <p:spPr/>
        <p:txBody>
          <a:bodyPr/>
          <a:lstStyle/>
          <a:p>
            <a:pPr eaLnBrk="1" hangingPunct="1">
              <a:lnSpc>
                <a:spcPct val="90000"/>
              </a:lnSpc>
            </a:pPr>
            <a:r>
              <a:rPr lang="en-US" smtClean="0">
                <a:effectLst/>
              </a:rPr>
              <a:t>Job burnout</a:t>
            </a:r>
          </a:p>
          <a:p>
            <a:pPr eaLnBrk="1" hangingPunct="1">
              <a:lnSpc>
                <a:spcPct val="90000"/>
              </a:lnSpc>
            </a:pPr>
            <a:r>
              <a:rPr lang="en-US" smtClean="0">
                <a:effectLst/>
              </a:rPr>
              <a:t>Exhaustion</a:t>
            </a:r>
          </a:p>
          <a:p>
            <a:pPr eaLnBrk="1" hangingPunct="1">
              <a:lnSpc>
                <a:spcPct val="90000"/>
              </a:lnSpc>
            </a:pPr>
            <a:r>
              <a:rPr lang="en-US" smtClean="0">
                <a:effectLst/>
              </a:rPr>
              <a:t>Irritability</a:t>
            </a:r>
          </a:p>
          <a:p>
            <a:pPr eaLnBrk="1" hangingPunct="1">
              <a:lnSpc>
                <a:spcPct val="90000"/>
              </a:lnSpc>
            </a:pPr>
            <a:r>
              <a:rPr lang="en-US" smtClean="0">
                <a:effectLst/>
              </a:rPr>
              <a:t>Emotional outbursts</a:t>
            </a:r>
          </a:p>
          <a:p>
            <a:pPr eaLnBrk="1" hangingPunct="1">
              <a:lnSpc>
                <a:spcPct val="90000"/>
              </a:lnSpc>
            </a:pPr>
            <a:r>
              <a:rPr lang="en-US" smtClean="0">
                <a:effectLst/>
              </a:rPr>
              <a:t>Fatigue</a:t>
            </a:r>
          </a:p>
          <a:p>
            <a:pPr eaLnBrk="1" hangingPunct="1">
              <a:lnSpc>
                <a:spcPct val="90000"/>
              </a:lnSpc>
            </a:pPr>
            <a:r>
              <a:rPr lang="en-US" smtClean="0">
                <a:effectLst/>
              </a:rPr>
              <a:t>Alcohol or drug abuse</a:t>
            </a:r>
          </a:p>
          <a:p>
            <a:pPr eaLnBrk="1" hangingPunct="1">
              <a:lnSpc>
                <a:spcPct val="90000"/>
              </a:lnSpc>
            </a:pPr>
            <a:r>
              <a:rPr lang="en-US" smtClean="0">
                <a:effectLst/>
              </a:rPr>
              <a:t>Weight gain</a:t>
            </a:r>
          </a:p>
          <a:p>
            <a:pPr eaLnBrk="1" hangingPunct="1">
              <a:lnSpc>
                <a:spcPct val="90000"/>
              </a:lnSpc>
            </a:pPr>
            <a:r>
              <a:rPr lang="en-US" smtClean="0">
                <a:effectLst/>
              </a:rPr>
              <a:t>Workplace violence</a:t>
            </a:r>
          </a:p>
        </p:txBody>
      </p:sp>
      <p:sp>
        <p:nvSpPr>
          <p:cNvPr id="34819" name="Rectangle 6"/>
          <p:cNvSpPr>
            <a:spLocks noGrp="1" noChangeArrowheads="1"/>
          </p:cNvSpPr>
          <p:nvPr>
            <p:ph sz="half" idx="2"/>
          </p:nvPr>
        </p:nvSpPr>
        <p:spPr/>
        <p:txBody>
          <a:bodyPr/>
          <a:lstStyle/>
          <a:p>
            <a:pPr eaLnBrk="1" hangingPunct="1">
              <a:lnSpc>
                <a:spcPct val="90000"/>
              </a:lnSpc>
            </a:pPr>
            <a:r>
              <a:rPr lang="en-US" smtClean="0">
                <a:effectLst/>
              </a:rPr>
              <a:t>Weight loss</a:t>
            </a:r>
          </a:p>
          <a:p>
            <a:pPr eaLnBrk="1" hangingPunct="1">
              <a:lnSpc>
                <a:spcPct val="90000"/>
              </a:lnSpc>
            </a:pPr>
            <a:r>
              <a:rPr lang="en-US" smtClean="0">
                <a:effectLst/>
              </a:rPr>
              <a:t>Difficulty concentrating</a:t>
            </a:r>
          </a:p>
          <a:p>
            <a:pPr eaLnBrk="1" hangingPunct="1">
              <a:lnSpc>
                <a:spcPct val="90000"/>
              </a:lnSpc>
            </a:pPr>
            <a:r>
              <a:rPr lang="en-US" smtClean="0">
                <a:effectLst/>
              </a:rPr>
              <a:t>Physical symptoms</a:t>
            </a:r>
          </a:p>
          <a:p>
            <a:pPr lvl="1" eaLnBrk="1" hangingPunct="1">
              <a:lnSpc>
                <a:spcPct val="90000"/>
              </a:lnSpc>
            </a:pPr>
            <a:r>
              <a:rPr lang="en-US" smtClean="0">
                <a:effectLst/>
              </a:rPr>
              <a:t>Headaches</a:t>
            </a:r>
          </a:p>
          <a:p>
            <a:pPr lvl="1" eaLnBrk="1" hangingPunct="1">
              <a:lnSpc>
                <a:spcPct val="90000"/>
              </a:lnSpc>
            </a:pPr>
            <a:r>
              <a:rPr lang="en-US" smtClean="0">
                <a:effectLst/>
              </a:rPr>
              <a:t>Arthritis</a:t>
            </a:r>
          </a:p>
          <a:p>
            <a:pPr lvl="1" eaLnBrk="1" hangingPunct="1">
              <a:lnSpc>
                <a:spcPct val="90000"/>
              </a:lnSpc>
            </a:pPr>
            <a:r>
              <a:rPr lang="en-US" smtClean="0">
                <a:effectLst/>
              </a:rPr>
              <a:t>Backaches</a:t>
            </a:r>
          </a:p>
          <a:p>
            <a:pPr eaLnBrk="1" hangingPunct="1">
              <a:lnSpc>
                <a:spcPct val="90000"/>
              </a:lnSpc>
            </a:pPr>
            <a:r>
              <a:rPr lang="en-US" smtClean="0">
                <a:effectLst/>
              </a:rPr>
              <a:t>Feeling inadequate, worthless, suspicious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164</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684225131"/>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441960" y="0"/>
            <a:ext cx="8229600" cy="1143000"/>
          </a:xfrm>
        </p:spPr>
        <p:txBody>
          <a:bodyPr/>
          <a:lstStyle/>
          <a:p>
            <a:pPr eaLnBrk="1" hangingPunct="1"/>
            <a:r>
              <a:rPr lang="en-US" sz="4000" dirty="0" smtClean="0">
                <a:effectLst/>
              </a:rPr>
              <a:t>Personal Stress Management</a:t>
            </a:r>
          </a:p>
        </p:txBody>
      </p:sp>
      <p:sp>
        <p:nvSpPr>
          <p:cNvPr id="18435" name="Rectangle 3"/>
          <p:cNvSpPr>
            <a:spLocks noGrp="1" noChangeArrowheads="1"/>
          </p:cNvSpPr>
          <p:nvPr>
            <p:ph idx="1"/>
          </p:nvPr>
        </p:nvSpPr>
        <p:spPr/>
        <p:txBody>
          <a:bodyPr/>
          <a:lstStyle/>
          <a:p>
            <a:pPr eaLnBrk="1" hangingPunct="1"/>
            <a:r>
              <a:rPr lang="en-US" smtClean="0">
                <a:effectLst/>
              </a:rPr>
              <a:t>Identify what is making you stressed</a:t>
            </a:r>
          </a:p>
          <a:p>
            <a:pPr eaLnBrk="1" hangingPunct="1"/>
            <a:r>
              <a:rPr lang="en-US" smtClean="0">
                <a:effectLst/>
              </a:rPr>
              <a:t>Identify your normal response to that  stress</a:t>
            </a:r>
          </a:p>
          <a:p>
            <a:pPr eaLnBrk="1" hangingPunct="1"/>
            <a:r>
              <a:rPr lang="en-US" smtClean="0">
                <a:effectLst/>
              </a:rPr>
              <a:t>Build resilience to stress</a:t>
            </a:r>
          </a:p>
          <a:p>
            <a:pPr eaLnBrk="1" hangingPunct="1"/>
            <a:r>
              <a:rPr lang="en-US" smtClean="0">
                <a:effectLst/>
              </a:rPr>
              <a:t>Three strategies to self-empowerment</a:t>
            </a:r>
          </a:p>
          <a:p>
            <a:pPr lvl="1" eaLnBrk="1" hangingPunct="1"/>
            <a:r>
              <a:rPr lang="en-US" smtClean="0">
                <a:effectLst/>
              </a:rPr>
              <a:t>Change your perception to the situation</a:t>
            </a:r>
          </a:p>
          <a:p>
            <a:pPr lvl="1" eaLnBrk="1" hangingPunct="1"/>
            <a:r>
              <a:rPr lang="en-US" smtClean="0">
                <a:effectLst/>
              </a:rPr>
              <a:t>Address the problem verbally with others</a:t>
            </a:r>
          </a:p>
          <a:p>
            <a:pPr lvl="1" eaLnBrk="1" hangingPunct="1"/>
            <a:r>
              <a:rPr lang="en-US" smtClean="0">
                <a:effectLst/>
              </a:rPr>
              <a:t>Exit </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05047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fade">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fade">
                                      <p:cBhvr>
                                        <p:cTn id="22" dur="500"/>
                                        <p:tgtEl>
                                          <p:spTgt spid="18435">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35">
                                            <p:txEl>
                                              <p:pRg st="4" end="4"/>
                                            </p:txEl>
                                          </p:spTgt>
                                        </p:tgtEl>
                                        <p:attrNameLst>
                                          <p:attrName>style.visibility</p:attrName>
                                        </p:attrNameLst>
                                      </p:cBhvr>
                                      <p:to>
                                        <p:strVal val="visible"/>
                                      </p:to>
                                    </p:set>
                                    <p:animEffect transition="in" filter="fade">
                                      <p:cBhvr>
                                        <p:cTn id="25" dur="500"/>
                                        <p:tgtEl>
                                          <p:spTgt spid="18435">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35">
                                            <p:txEl>
                                              <p:pRg st="5" end="5"/>
                                            </p:txEl>
                                          </p:spTgt>
                                        </p:tgtEl>
                                        <p:attrNameLst>
                                          <p:attrName>style.visibility</p:attrName>
                                        </p:attrNameLst>
                                      </p:cBhvr>
                                      <p:to>
                                        <p:strVal val="visible"/>
                                      </p:to>
                                    </p:set>
                                    <p:animEffect transition="in" filter="fade">
                                      <p:cBhvr>
                                        <p:cTn id="28" dur="500"/>
                                        <p:tgtEl>
                                          <p:spTgt spid="18435">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35">
                                            <p:txEl>
                                              <p:pRg st="6" end="6"/>
                                            </p:txEl>
                                          </p:spTgt>
                                        </p:tgtEl>
                                        <p:attrNameLst>
                                          <p:attrName>style.visibility</p:attrName>
                                        </p:attrNameLst>
                                      </p:cBhvr>
                                      <p:to>
                                        <p:strVal val="visible"/>
                                      </p:to>
                                    </p:set>
                                    <p:animEffect transition="in" filter="fade">
                                      <p:cBhvr>
                                        <p:cTn id="31" dur="500"/>
                                        <p:tgtEl>
                                          <p:spTgt spid="18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reamstimefree_10053288.jpg"/>
          <p:cNvPicPr>
            <a:picLocks noChangeAspect="1"/>
          </p:cNvPicPr>
          <p:nvPr/>
        </p:nvPicPr>
        <p:blipFill>
          <a:blip r:embed="rId2" cstate="print"/>
          <a:srcRect r="44167" b="26395"/>
          <a:stretch>
            <a:fillRect/>
          </a:stretch>
        </p:blipFill>
        <p:spPr>
          <a:xfrm>
            <a:off x="6629400" y="152400"/>
            <a:ext cx="2133600" cy="1985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2095500" y="0"/>
            <a:ext cx="5029200" cy="1143000"/>
          </a:xfrm>
        </p:spPr>
        <p:txBody>
          <a:bodyPr>
            <a:normAutofit/>
          </a:bodyPr>
          <a:lstStyle/>
          <a:p>
            <a:pPr>
              <a:defRPr/>
            </a:pPr>
            <a:r>
              <a:rPr lang="en-US" sz="4000" dirty="0" smtClean="0">
                <a:effectLst/>
              </a:rPr>
              <a:t>QUESTION</a:t>
            </a:r>
            <a:endParaRPr lang="en-US" sz="4000" dirty="0"/>
          </a:p>
        </p:txBody>
      </p:sp>
      <p:sp>
        <p:nvSpPr>
          <p:cNvPr id="3" name="Content Placeholder 2"/>
          <p:cNvSpPr>
            <a:spLocks noGrp="1"/>
          </p:cNvSpPr>
          <p:nvPr>
            <p:ph idx="1"/>
          </p:nvPr>
        </p:nvSpPr>
        <p:spPr>
          <a:xfrm>
            <a:off x="304800" y="1371600"/>
            <a:ext cx="8610600" cy="4525963"/>
          </a:xfrm>
        </p:spPr>
        <p:txBody>
          <a:bodyPr>
            <a:normAutofit lnSpcReduction="10000"/>
          </a:bodyPr>
          <a:lstStyle/>
          <a:p>
            <a:pPr>
              <a:buFontTx/>
              <a:buNone/>
            </a:pPr>
            <a:r>
              <a:rPr lang="en-US" dirty="0" smtClean="0">
                <a:solidFill>
                  <a:schemeClr val="tx1"/>
                </a:solidFill>
                <a:effectLst/>
              </a:rPr>
              <a:t>How do you personally deal </a:t>
            </a:r>
            <a:br>
              <a:rPr lang="en-US" dirty="0" smtClean="0">
                <a:solidFill>
                  <a:schemeClr val="tx1"/>
                </a:solidFill>
                <a:effectLst/>
              </a:rPr>
            </a:br>
            <a:r>
              <a:rPr lang="en-US" dirty="0" smtClean="0">
                <a:solidFill>
                  <a:schemeClr val="tx1"/>
                </a:solidFill>
                <a:effectLst/>
              </a:rPr>
              <a:t>with stress?</a:t>
            </a:r>
          </a:p>
          <a:p>
            <a:pPr>
              <a:buFontTx/>
              <a:buNone/>
            </a:pPr>
            <a:endParaRPr lang="en-US" sz="1600" dirty="0" smtClean="0">
              <a:solidFill>
                <a:schemeClr val="tx1"/>
              </a:solidFill>
              <a:effectLst/>
            </a:endParaRPr>
          </a:p>
          <a:p>
            <a:r>
              <a:rPr lang="en-US" dirty="0" smtClean="0">
                <a:solidFill>
                  <a:schemeClr val="tx1"/>
                </a:solidFill>
                <a:effectLst/>
              </a:rPr>
              <a:t>Spend more time in activities that uplift your spirit, such as dancing, singing, praying, reading, or pursuing hobbies.</a:t>
            </a:r>
          </a:p>
          <a:p>
            <a:r>
              <a:rPr lang="en-US" dirty="0" smtClean="0">
                <a:solidFill>
                  <a:schemeClr val="tx1"/>
                </a:solidFill>
                <a:effectLst/>
              </a:rPr>
              <a:t>Improve family support structure.</a:t>
            </a:r>
          </a:p>
          <a:p>
            <a:r>
              <a:rPr lang="en-US" dirty="0" smtClean="0">
                <a:solidFill>
                  <a:schemeClr val="tx1"/>
                </a:solidFill>
                <a:effectLst/>
              </a:rPr>
              <a:t>Play.</a:t>
            </a:r>
          </a:p>
          <a:p>
            <a:r>
              <a:rPr lang="en-US" dirty="0" smtClean="0">
                <a:solidFill>
                  <a:schemeClr val="tx1"/>
                </a:solidFill>
                <a:effectLst/>
              </a:rPr>
              <a:t>Laugh and maintain your sense of humor.</a:t>
            </a:r>
          </a:p>
          <a:p>
            <a:pPr>
              <a:buFontTx/>
              <a:buNone/>
            </a:pPr>
            <a:endParaRPr lang="en-US" dirty="0" smtClean="0">
              <a:effectLst/>
            </a:endParaRP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38230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533400" y="0"/>
            <a:ext cx="8153400" cy="1143000"/>
          </a:xfrm>
        </p:spPr>
        <p:txBody>
          <a:bodyPr>
            <a:normAutofit/>
          </a:bodyPr>
          <a:lstStyle/>
          <a:p>
            <a:pPr eaLnBrk="1" hangingPunct="1"/>
            <a:r>
              <a:rPr lang="en-US" sz="4000" dirty="0" smtClean="0">
                <a:effectLst/>
              </a:rPr>
              <a:t>Benefits of Exercise</a:t>
            </a:r>
          </a:p>
        </p:txBody>
      </p:sp>
      <p:sp>
        <p:nvSpPr>
          <p:cNvPr id="20483" name="Rectangle 3"/>
          <p:cNvSpPr>
            <a:spLocks noGrp="1" noChangeArrowheads="1"/>
          </p:cNvSpPr>
          <p:nvPr>
            <p:ph idx="1"/>
          </p:nvPr>
        </p:nvSpPr>
        <p:spPr/>
        <p:txBody>
          <a:bodyPr/>
          <a:lstStyle/>
          <a:p>
            <a:pPr eaLnBrk="1" hangingPunct="1">
              <a:spcBef>
                <a:spcPts val="1200"/>
              </a:spcBef>
            </a:pPr>
            <a:r>
              <a:rPr lang="en-US" dirty="0" smtClean="0">
                <a:effectLst/>
              </a:rPr>
              <a:t>Prepares the body to resist stress</a:t>
            </a:r>
          </a:p>
          <a:p>
            <a:pPr eaLnBrk="1" hangingPunct="1">
              <a:spcBef>
                <a:spcPts val="1200"/>
              </a:spcBef>
            </a:pPr>
            <a:r>
              <a:rPr lang="en-US" dirty="0" smtClean="0">
                <a:effectLst/>
              </a:rPr>
              <a:t>Provides both physiological and psychological benefits, which include:</a:t>
            </a:r>
          </a:p>
          <a:p>
            <a:pPr lvl="1" eaLnBrk="1" hangingPunct="1">
              <a:spcBef>
                <a:spcPts val="1200"/>
              </a:spcBef>
            </a:pPr>
            <a:r>
              <a:rPr lang="en-US" dirty="0" smtClean="0">
                <a:effectLst/>
              </a:rPr>
              <a:t>Increases concentration</a:t>
            </a:r>
          </a:p>
          <a:p>
            <a:pPr lvl="1" eaLnBrk="1" hangingPunct="1">
              <a:spcBef>
                <a:spcPts val="1200"/>
              </a:spcBef>
            </a:pPr>
            <a:r>
              <a:rPr lang="en-US" dirty="0" smtClean="0">
                <a:effectLst/>
              </a:rPr>
              <a:t>Reduces blood pressure, anxiety and hostility </a:t>
            </a:r>
          </a:p>
          <a:p>
            <a:pPr lvl="1" eaLnBrk="1" hangingPunct="1">
              <a:spcBef>
                <a:spcPts val="1200"/>
              </a:spcBef>
            </a:pPr>
            <a:r>
              <a:rPr lang="en-US" dirty="0" smtClean="0">
                <a:effectLst/>
              </a:rPr>
              <a:t>Better sleep and weight control</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71994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fade">
                                      <p:cBhvr>
                                        <p:cTn id="12" dur="500"/>
                                        <p:tgtEl>
                                          <p:spTgt spid="2048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animEffect transition="in" filter="fade">
                                      <p:cBhvr>
                                        <p:cTn id="15" dur="500"/>
                                        <p:tgtEl>
                                          <p:spTgt spid="2048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483">
                                            <p:txEl>
                                              <p:pRg st="3" end="3"/>
                                            </p:txEl>
                                          </p:spTgt>
                                        </p:tgtEl>
                                        <p:attrNameLst>
                                          <p:attrName>style.visibility</p:attrName>
                                        </p:attrNameLst>
                                      </p:cBhvr>
                                      <p:to>
                                        <p:strVal val="visible"/>
                                      </p:to>
                                    </p:set>
                                    <p:animEffect transition="in" filter="fade">
                                      <p:cBhvr>
                                        <p:cTn id="18" dur="500"/>
                                        <p:tgtEl>
                                          <p:spTgt spid="2048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483">
                                            <p:txEl>
                                              <p:pRg st="4" end="4"/>
                                            </p:txEl>
                                          </p:spTgt>
                                        </p:tgtEl>
                                        <p:attrNameLst>
                                          <p:attrName>style.visibility</p:attrName>
                                        </p:attrNameLst>
                                      </p:cBhvr>
                                      <p:to>
                                        <p:strVal val="visible"/>
                                      </p:to>
                                    </p:set>
                                    <p:animEffect transition="in" filter="fade">
                                      <p:cBhvr>
                                        <p:cTn id="21"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09600" y="0"/>
            <a:ext cx="8077200" cy="1143000"/>
          </a:xfrm>
        </p:spPr>
        <p:txBody>
          <a:bodyPr>
            <a:noAutofit/>
          </a:bodyPr>
          <a:lstStyle/>
          <a:p>
            <a:pPr eaLnBrk="1" hangingPunct="1"/>
            <a:r>
              <a:rPr lang="en-US" sz="4000" dirty="0" smtClean="0">
                <a:effectLst/>
              </a:rPr>
              <a:t>Benefits of Good Nutrition and Rest</a:t>
            </a:r>
          </a:p>
        </p:txBody>
      </p:sp>
      <p:sp>
        <p:nvSpPr>
          <p:cNvPr id="21507" name="Rectangle 3"/>
          <p:cNvSpPr>
            <a:spLocks noGrp="1" noChangeArrowheads="1"/>
          </p:cNvSpPr>
          <p:nvPr>
            <p:ph idx="1"/>
          </p:nvPr>
        </p:nvSpPr>
        <p:spPr>
          <a:xfrm>
            <a:off x="914400" y="1828800"/>
            <a:ext cx="7772400" cy="3505200"/>
          </a:xfrm>
        </p:spPr>
        <p:txBody>
          <a:bodyPr/>
          <a:lstStyle/>
          <a:p>
            <a:pPr eaLnBrk="1" hangingPunct="1">
              <a:spcBef>
                <a:spcPts val="1200"/>
              </a:spcBef>
            </a:pPr>
            <a:r>
              <a:rPr lang="en-US" smtClean="0">
                <a:effectLst/>
              </a:rPr>
              <a:t>Mental alertness</a:t>
            </a:r>
          </a:p>
          <a:p>
            <a:pPr eaLnBrk="1" hangingPunct="1">
              <a:spcBef>
                <a:spcPts val="1200"/>
              </a:spcBef>
            </a:pPr>
            <a:r>
              <a:rPr lang="en-US" smtClean="0">
                <a:effectLst/>
              </a:rPr>
              <a:t>Increased proficiency on the job</a:t>
            </a:r>
          </a:p>
          <a:p>
            <a:pPr eaLnBrk="1" hangingPunct="1">
              <a:spcBef>
                <a:spcPts val="1200"/>
              </a:spcBef>
            </a:pPr>
            <a:r>
              <a:rPr lang="en-US" smtClean="0">
                <a:effectLst/>
              </a:rPr>
              <a:t>Ability to perform your job more efficiently</a:t>
            </a:r>
          </a:p>
          <a:p>
            <a:pPr lvl="1" eaLnBrk="1" hangingPunct="1">
              <a:spcBef>
                <a:spcPts val="1200"/>
              </a:spcBef>
            </a:pPr>
            <a:r>
              <a:rPr lang="en-US" smtClean="0">
                <a:effectLst/>
              </a:rPr>
              <a:t>Take your vacation in small chunks and use to rest and rejuvenate</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49481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fade">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fade">
                                      <p:cBhvr>
                                        <p:cTn id="17" dur="500"/>
                                        <p:tgtEl>
                                          <p:spTgt spid="21507">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507">
                                            <p:txEl>
                                              <p:pRg st="3" end="3"/>
                                            </p:txEl>
                                          </p:spTgt>
                                        </p:tgtEl>
                                        <p:attrNameLst>
                                          <p:attrName>style.visibility</p:attrName>
                                        </p:attrNameLst>
                                      </p:cBhvr>
                                      <p:to>
                                        <p:strVal val="visible"/>
                                      </p:to>
                                    </p:set>
                                    <p:animEffect transition="in" filter="fade">
                                      <p:cBhvr>
                                        <p:cTn id="20"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24840" y="0"/>
            <a:ext cx="8001000" cy="1143000"/>
          </a:xfrm>
        </p:spPr>
        <p:txBody>
          <a:bodyPr/>
          <a:lstStyle/>
          <a:p>
            <a:pPr eaLnBrk="1" hangingPunct="1"/>
            <a:r>
              <a:rPr lang="en-US" sz="4000" dirty="0" smtClean="0">
                <a:effectLst/>
              </a:rPr>
              <a:t>Relaxation Techniques</a:t>
            </a:r>
          </a:p>
        </p:txBody>
      </p:sp>
      <p:sp>
        <p:nvSpPr>
          <p:cNvPr id="22531" name="Rectangle 3"/>
          <p:cNvSpPr>
            <a:spLocks noGrp="1" noChangeArrowheads="1"/>
          </p:cNvSpPr>
          <p:nvPr>
            <p:ph idx="1"/>
          </p:nvPr>
        </p:nvSpPr>
        <p:spPr>
          <a:xfrm>
            <a:off x="990600" y="2133600"/>
            <a:ext cx="7620000" cy="3840163"/>
          </a:xfrm>
        </p:spPr>
        <p:txBody>
          <a:bodyPr/>
          <a:lstStyle/>
          <a:p>
            <a:pPr eaLnBrk="1" hangingPunct="1">
              <a:buNone/>
            </a:pPr>
            <a:r>
              <a:rPr lang="en-US" dirty="0" smtClean="0">
                <a:solidFill>
                  <a:schemeClr val="tx1"/>
                </a:solidFill>
                <a:effectLst/>
              </a:rPr>
              <a:t>Do regularly</a:t>
            </a:r>
          </a:p>
          <a:p>
            <a:pPr eaLnBrk="1" hangingPunct="1"/>
            <a:r>
              <a:rPr lang="en-US" dirty="0" smtClean="0">
                <a:solidFill>
                  <a:schemeClr val="tx1"/>
                </a:solidFill>
                <a:effectLst/>
              </a:rPr>
              <a:t>Deep breathing</a:t>
            </a:r>
          </a:p>
          <a:p>
            <a:pPr eaLnBrk="1" hangingPunct="1"/>
            <a:r>
              <a:rPr lang="en-US" dirty="0" smtClean="0">
                <a:solidFill>
                  <a:schemeClr val="tx1"/>
                </a:solidFill>
                <a:effectLst/>
              </a:rPr>
              <a:t>Muscle relaxation</a:t>
            </a:r>
          </a:p>
          <a:p>
            <a:pPr eaLnBrk="1" hangingPunct="1"/>
            <a:r>
              <a:rPr lang="en-US" dirty="0" smtClean="0">
                <a:solidFill>
                  <a:schemeClr val="tx1"/>
                </a:solidFill>
                <a:effectLst/>
              </a:rPr>
              <a:t>Development of cooperative support systems</a:t>
            </a:r>
          </a:p>
          <a:p>
            <a:pPr eaLnBrk="1" hangingPunct="1"/>
            <a:endParaRPr lang="en-US" dirty="0" smtClean="0">
              <a:effectLst/>
            </a:endParaRP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7386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fade">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fade">
                                      <p:cBhvr>
                                        <p:cTn id="17" dur="5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fade">
                                      <p:cBhvr>
                                        <p:cTn id="22" dur="5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4"/>
          <p:cNvSpPr>
            <a:spLocks noGrp="1" noChangeArrowheads="1"/>
          </p:cNvSpPr>
          <p:nvPr>
            <p:ph type="ctrTitle"/>
          </p:nvPr>
        </p:nvSpPr>
        <p:spPr>
          <a:xfrm>
            <a:off x="685800" y="685800"/>
            <a:ext cx="7772400" cy="1470025"/>
          </a:xfrm>
        </p:spPr>
        <p:txBody>
          <a:bodyPr/>
          <a:lstStyle/>
          <a:p>
            <a:pPr eaLnBrk="1" hangingPunct="1"/>
            <a:r>
              <a:rPr lang="en-US" sz="4000" dirty="0" smtClean="0">
                <a:effectLst/>
              </a:rPr>
              <a:t>Case Study</a:t>
            </a:r>
          </a:p>
        </p:txBody>
      </p:sp>
      <p:sp>
        <p:nvSpPr>
          <p:cNvPr id="44034" name="Rectangle 5"/>
          <p:cNvSpPr>
            <a:spLocks noGrp="1" noChangeArrowheads="1"/>
          </p:cNvSpPr>
          <p:nvPr>
            <p:ph type="subTitle" idx="1"/>
          </p:nvPr>
        </p:nvSpPr>
        <p:spPr>
          <a:xfrm>
            <a:off x="1143000" y="2133600"/>
            <a:ext cx="6629400" cy="1752600"/>
          </a:xfrm>
        </p:spPr>
        <p:txBody>
          <a:bodyPr/>
          <a:lstStyle/>
          <a:p>
            <a:pPr eaLnBrk="1" hangingPunct="1"/>
            <a:r>
              <a:rPr lang="en-US" dirty="0" smtClean="0">
                <a:solidFill>
                  <a:schemeClr val="tx1"/>
                </a:solidFill>
                <a:effectLst/>
              </a:rPr>
              <a:t>“Can We Strike A Balance?”</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170</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4189898735"/>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1600200" y="0"/>
            <a:ext cx="5029200" cy="1143000"/>
          </a:xfrm>
        </p:spPr>
        <p:txBody>
          <a:bodyPr>
            <a:normAutofit/>
          </a:bodyPr>
          <a:lstStyle/>
          <a:p>
            <a:r>
              <a:rPr lang="en-US" sz="4000" dirty="0" smtClean="0">
                <a:effectLst/>
              </a:rPr>
              <a:t>Case Study</a:t>
            </a:r>
          </a:p>
        </p:txBody>
      </p:sp>
      <p:sp>
        <p:nvSpPr>
          <p:cNvPr id="24579" name="Content Placeholder 2"/>
          <p:cNvSpPr>
            <a:spLocks noGrp="1"/>
          </p:cNvSpPr>
          <p:nvPr>
            <p:ph idx="1"/>
          </p:nvPr>
        </p:nvSpPr>
        <p:spPr>
          <a:xfrm>
            <a:off x="457200" y="1295400"/>
            <a:ext cx="8229600" cy="4525963"/>
          </a:xfrm>
        </p:spPr>
        <p:txBody>
          <a:bodyPr/>
          <a:lstStyle/>
          <a:p>
            <a:r>
              <a:rPr lang="en-US" smtClean="0">
                <a:solidFill>
                  <a:schemeClr val="tx1"/>
                </a:solidFill>
                <a:effectLst/>
              </a:rPr>
              <a:t>What are indications of your stress? </a:t>
            </a:r>
          </a:p>
          <a:p>
            <a:r>
              <a:rPr lang="en-US" smtClean="0">
                <a:solidFill>
                  <a:schemeClr val="tx1"/>
                </a:solidFill>
                <a:effectLst/>
              </a:rPr>
              <a:t>Of Cindy’s stress?</a:t>
            </a:r>
          </a:p>
          <a:p>
            <a:r>
              <a:rPr lang="en-US" smtClean="0">
                <a:solidFill>
                  <a:schemeClr val="tx1"/>
                </a:solidFill>
                <a:effectLst/>
              </a:rPr>
              <a:t>How is Cindy’s stress causing your stress?</a:t>
            </a:r>
          </a:p>
          <a:p>
            <a:r>
              <a:rPr lang="en-US" smtClean="0">
                <a:solidFill>
                  <a:schemeClr val="tx1"/>
                </a:solidFill>
                <a:effectLst/>
              </a:rPr>
              <a:t>What would you suggest Cindy do to relieve her stress?</a:t>
            </a:r>
          </a:p>
          <a:p>
            <a:r>
              <a:rPr lang="en-US" smtClean="0">
                <a:solidFill>
                  <a:schemeClr val="tx1"/>
                </a:solidFill>
                <a:effectLst/>
              </a:rPr>
              <a:t>Should you talk to your supervisor about the situation?</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46036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fade">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fade">
                                      <p:cBhvr>
                                        <p:cTn id="22" dur="500"/>
                                        <p:tgtEl>
                                          <p:spTgt spid="245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fade">
                                      <p:cBhvr>
                                        <p:cTn id="27" dur="500"/>
                                        <p:tgtEl>
                                          <p:spTgt spid="24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85800" y="0"/>
            <a:ext cx="8001000" cy="1143000"/>
          </a:xfrm>
        </p:spPr>
        <p:txBody>
          <a:bodyPr>
            <a:normAutofit/>
          </a:bodyPr>
          <a:lstStyle/>
          <a:p>
            <a:r>
              <a:rPr lang="en-US" sz="4000" dirty="0" smtClean="0">
                <a:effectLst/>
              </a:rPr>
              <a:t>Summary</a:t>
            </a:r>
          </a:p>
        </p:txBody>
      </p:sp>
      <p:sp>
        <p:nvSpPr>
          <p:cNvPr id="32771" name="Rectangle 3"/>
          <p:cNvSpPr>
            <a:spLocks noGrp="1" noChangeArrowheads="1"/>
          </p:cNvSpPr>
          <p:nvPr>
            <p:ph idx="1"/>
          </p:nvPr>
        </p:nvSpPr>
        <p:spPr>
          <a:xfrm>
            <a:off x="457200" y="1295400"/>
            <a:ext cx="8229600" cy="4525963"/>
          </a:xfrm>
        </p:spPr>
        <p:txBody>
          <a:bodyPr>
            <a:normAutofit lnSpcReduction="10000"/>
          </a:bodyPr>
          <a:lstStyle/>
          <a:p>
            <a:pPr>
              <a:spcBef>
                <a:spcPts val="1200"/>
              </a:spcBef>
            </a:pPr>
            <a:r>
              <a:rPr lang="en-US" smtClean="0">
                <a:solidFill>
                  <a:srgbClr val="990000"/>
                </a:solidFill>
                <a:effectLst/>
              </a:rPr>
              <a:t>Unchecked stress can lead to a variety of adverse problems.</a:t>
            </a:r>
          </a:p>
          <a:p>
            <a:pPr lvl="1">
              <a:spcBef>
                <a:spcPts val="1200"/>
              </a:spcBef>
            </a:pPr>
            <a:r>
              <a:rPr lang="en-US" smtClean="0">
                <a:effectLst/>
              </a:rPr>
              <a:t>Physical</a:t>
            </a:r>
          </a:p>
          <a:p>
            <a:pPr lvl="1">
              <a:spcBef>
                <a:spcPts val="1200"/>
              </a:spcBef>
            </a:pPr>
            <a:r>
              <a:rPr lang="en-US" smtClean="0">
                <a:effectLst/>
              </a:rPr>
              <a:t>Psychological</a:t>
            </a:r>
          </a:p>
          <a:p>
            <a:pPr lvl="1">
              <a:spcBef>
                <a:spcPts val="1200"/>
              </a:spcBef>
            </a:pPr>
            <a:r>
              <a:rPr lang="en-US" smtClean="0">
                <a:effectLst/>
              </a:rPr>
              <a:t>Social</a:t>
            </a:r>
          </a:p>
          <a:p>
            <a:pPr>
              <a:spcBef>
                <a:spcPts val="2400"/>
              </a:spcBef>
            </a:pPr>
            <a:r>
              <a:rPr lang="en-US" smtClean="0">
                <a:effectLst/>
              </a:rPr>
              <a:t>Being physically fit and maintaining a nutritious diet will contribute to your ability to control stress. </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42698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500"/>
                                        <p:tgtEl>
                                          <p:spTgt spid="327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fade">
                                      <p:cBhvr>
                                        <p:cTn id="10" dur="500"/>
                                        <p:tgtEl>
                                          <p:spTgt spid="3277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Effect transition="in" filter="fade">
                                      <p:cBhvr>
                                        <p:cTn id="13" dur="500"/>
                                        <p:tgtEl>
                                          <p:spTgt spid="3277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771">
                                            <p:txEl>
                                              <p:pRg st="3" end="3"/>
                                            </p:txEl>
                                          </p:spTgt>
                                        </p:tgtEl>
                                        <p:attrNameLst>
                                          <p:attrName>style.visibility</p:attrName>
                                        </p:attrNameLst>
                                      </p:cBhvr>
                                      <p:to>
                                        <p:strVal val="visible"/>
                                      </p:to>
                                    </p:set>
                                    <p:animEffect transition="in" filter="fade">
                                      <p:cBhvr>
                                        <p:cTn id="16" dur="500"/>
                                        <p:tgtEl>
                                          <p:spTgt spid="3277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771">
                                            <p:txEl>
                                              <p:pRg st="4" end="4"/>
                                            </p:txEl>
                                          </p:spTgt>
                                        </p:tgtEl>
                                        <p:attrNameLst>
                                          <p:attrName>style.visibility</p:attrName>
                                        </p:attrNameLst>
                                      </p:cBhvr>
                                      <p:to>
                                        <p:strVal val="visible"/>
                                      </p:to>
                                    </p:set>
                                    <p:animEffect transition="in" filter="fade">
                                      <p:cBhvr>
                                        <p:cTn id="21" dur="5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5029200" cy="1143000"/>
          </a:xfrm>
        </p:spPr>
        <p:txBody>
          <a:bodyPr>
            <a:normAutofit/>
          </a:bodyPr>
          <a:lstStyle/>
          <a:p>
            <a:r>
              <a:rPr lang="en-US" sz="4000" dirty="0" smtClean="0">
                <a:effectLst/>
              </a:rPr>
              <a:t>Summary </a:t>
            </a:r>
            <a:r>
              <a:rPr lang="en-US" sz="2800" dirty="0" smtClean="0">
                <a:effectLst/>
              </a:rPr>
              <a:t>(Cont’d.)</a:t>
            </a:r>
            <a:endParaRPr lang="en-US" sz="2800" dirty="0"/>
          </a:p>
        </p:txBody>
      </p:sp>
      <p:sp>
        <p:nvSpPr>
          <p:cNvPr id="3" name="Content Placeholder 2"/>
          <p:cNvSpPr>
            <a:spLocks noGrp="1"/>
          </p:cNvSpPr>
          <p:nvPr>
            <p:ph idx="1"/>
          </p:nvPr>
        </p:nvSpPr>
        <p:spPr/>
        <p:txBody>
          <a:bodyPr/>
          <a:lstStyle/>
          <a:p>
            <a:pPr marL="0" indent="0" algn="ctr">
              <a:buNone/>
            </a:pPr>
            <a:r>
              <a:rPr lang="en-US" dirty="0" smtClean="0">
                <a:effectLst/>
              </a:rPr>
              <a:t>Knowing how to relieve stress in your life will lead to better health, and a much happier you.</a:t>
            </a:r>
          </a:p>
        </p:txBody>
      </p:sp>
      <p:pic>
        <p:nvPicPr>
          <p:cNvPr id="5" name="Picture 4" descr="120px-Face-angel.svg.png"/>
          <p:cNvPicPr>
            <a:picLocks noChangeAspect="1"/>
          </p:cNvPicPr>
          <p:nvPr/>
        </p:nvPicPr>
        <p:blipFill>
          <a:blip r:embed="rId2" cstate="print"/>
          <a:stretch>
            <a:fillRect/>
          </a:stretch>
        </p:blipFill>
        <p:spPr>
          <a:xfrm>
            <a:off x="3581400" y="3276600"/>
            <a:ext cx="2362200" cy="2362200"/>
          </a:xfrm>
          <a:prstGeom prst="rect">
            <a:avLst/>
          </a:prstGeom>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173</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00538820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subTitle" idx="1"/>
          </p:nvPr>
        </p:nvSpPr>
        <p:spPr>
          <a:xfrm>
            <a:off x="1143000" y="4191000"/>
            <a:ext cx="6553200" cy="1143000"/>
          </a:xfrm>
        </p:spPr>
        <p:txBody>
          <a:bodyPr/>
          <a:lstStyle/>
          <a:p>
            <a:pPr eaLnBrk="1" hangingPunct="1">
              <a:lnSpc>
                <a:spcPct val="80000"/>
              </a:lnSpc>
            </a:pPr>
            <a:r>
              <a:rPr lang="en-US" sz="3600" b="1" dirty="0" smtClean="0">
                <a:solidFill>
                  <a:schemeClr val="tx1"/>
                </a:solidFill>
              </a:rPr>
              <a:t>Section 5.7:</a:t>
            </a:r>
          </a:p>
          <a:p>
            <a:pPr eaLnBrk="1" hangingPunct="1">
              <a:lnSpc>
                <a:spcPct val="80000"/>
              </a:lnSpc>
            </a:pPr>
            <a:r>
              <a:rPr lang="en-US" sz="3600" b="1" dirty="0" smtClean="0">
                <a:solidFill>
                  <a:schemeClr val="tx1"/>
                </a:solidFill>
              </a:rPr>
              <a:t>Time Management</a:t>
            </a:r>
          </a:p>
        </p:txBody>
      </p:sp>
      <p:sp>
        <p:nvSpPr>
          <p:cNvPr id="9223" name="Rectangle 7"/>
          <p:cNvSpPr>
            <a:spLocks noChangeArrowheads="1"/>
          </p:cNvSpPr>
          <p:nvPr/>
        </p:nvSpPr>
        <p:spPr bwMode="auto">
          <a:xfrm>
            <a:off x="685800" y="2130425"/>
            <a:ext cx="7772400" cy="1450975"/>
          </a:xfrm>
          <a:prstGeom prst="rect">
            <a:avLst/>
          </a:prstGeom>
          <a:noFill/>
          <a:ln w="9525">
            <a:noFill/>
            <a:miter lim="800000"/>
            <a:headEnd/>
            <a:tailEnd/>
          </a:ln>
        </p:spPr>
        <p:txBody>
          <a:bodyPr/>
          <a:lstStyle/>
          <a:p>
            <a:pPr algn="ctr">
              <a:defRPr/>
            </a:pPr>
            <a:endParaRPr lang="en-US" sz="4000" b="1">
              <a:solidFill>
                <a:srgbClr val="006666"/>
              </a:solidFill>
              <a:effectLst>
                <a:outerShdw blurRad="38100" dist="38100" dir="2700000" algn="tl">
                  <a:srgbClr val="C0C0C0"/>
                </a:outerShdw>
              </a:effectLst>
            </a:endParaRPr>
          </a:p>
        </p:txBody>
      </p:sp>
      <p:sp>
        <p:nvSpPr>
          <p:cNvPr id="15364" name="Rectangle 8"/>
          <p:cNvSpPr>
            <a:spLocks noChangeArrowheads="1"/>
          </p:cNvSpPr>
          <p:nvPr/>
        </p:nvSpPr>
        <p:spPr bwMode="auto">
          <a:xfrm>
            <a:off x="1371600" y="4191000"/>
            <a:ext cx="6400800" cy="1600200"/>
          </a:xfrm>
          <a:prstGeom prst="rect">
            <a:avLst/>
          </a:prstGeom>
          <a:noFill/>
          <a:ln w="9525">
            <a:noFill/>
            <a:miter lim="800000"/>
            <a:headEnd/>
            <a:tailEnd/>
          </a:ln>
        </p:spPr>
        <p:txBody>
          <a:bodyPr/>
          <a:lstStyle/>
          <a:p>
            <a:pPr algn="ctr">
              <a:spcBef>
                <a:spcPct val="20000"/>
              </a:spcBef>
            </a:pPr>
            <a:endParaRPr lang="en-US" sz="3600" b="1">
              <a:solidFill>
                <a:srgbClr val="800000"/>
              </a:solidFill>
            </a:endParaRPr>
          </a:p>
        </p:txBody>
      </p:sp>
      <p:sp>
        <p:nvSpPr>
          <p:cNvPr id="15365" name="Rectangle 9"/>
          <p:cNvSpPr>
            <a:spLocks noChangeArrowheads="1"/>
          </p:cNvSpPr>
          <p:nvPr/>
        </p:nvSpPr>
        <p:spPr bwMode="auto">
          <a:xfrm>
            <a:off x="3821430" y="210185"/>
            <a:ext cx="5334000" cy="1447800"/>
          </a:xfrm>
          <a:prstGeom prst="rect">
            <a:avLst/>
          </a:prstGeom>
          <a:noFill/>
          <a:ln w="9525">
            <a:noFill/>
            <a:miter lim="800000"/>
            <a:headEnd/>
            <a:tailEnd/>
          </a:ln>
        </p:spPr>
        <p:txBody>
          <a:bodyPr/>
          <a:lstStyle/>
          <a:p>
            <a:pPr algn="ctr"/>
            <a:r>
              <a:rPr lang="en-US" sz="4000" b="1" dirty="0" smtClean="0"/>
              <a:t>Foundations of Manufacturing</a:t>
            </a:r>
            <a:endParaRPr lang="en-US" sz="4000" b="1" dirty="0"/>
          </a:p>
        </p:txBody>
      </p:sp>
      <p:sp>
        <p:nvSpPr>
          <p:cNvPr id="9226" name="Rectangle 10"/>
          <p:cNvSpPr>
            <a:spLocks noGrp="1" noChangeArrowheads="1"/>
          </p:cNvSpPr>
          <p:nvPr>
            <p:ph type="ctrTitle"/>
          </p:nvPr>
        </p:nvSpPr>
        <p:spPr bwMode="auto">
          <a:xfrm>
            <a:off x="762000" y="2667000"/>
            <a:ext cx="7696200" cy="762000"/>
          </a:xfrm>
          <a:ln>
            <a:miter lim="800000"/>
            <a:headEnd/>
            <a:tailEnd/>
          </a:ln>
        </p:spPr>
        <p:txBody>
          <a:bodyPr vert="horz" wrap="square" lIns="91440" tIns="45720" rIns="91440" bIns="45720" numCol="1" anchor="t" anchorCtr="0" compatLnSpc="1">
            <a:prstTxWarp prst="textNoShape">
              <a:avLst/>
            </a:prstTxWarp>
            <a:normAutofit/>
          </a:bodyPr>
          <a:lstStyle/>
          <a:p>
            <a:pPr eaLnBrk="1" hangingPunct="1">
              <a:defRPr/>
            </a:pPr>
            <a:r>
              <a:rPr lang="en-US" sz="3600" b="1" dirty="0" smtClean="0"/>
              <a:t>Domain 2 Business Basics</a:t>
            </a:r>
            <a:endParaRPr lang="en-US" sz="3600" b="1" dirty="0" smtClean="0">
              <a:effectLst>
                <a:outerShdw blurRad="38100" dist="38100" dir="2700000" algn="tl">
                  <a:srgbClr val="C0C0C0"/>
                </a:outerShdw>
              </a:effectLs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 y="142640"/>
            <a:ext cx="4180952" cy="1323810"/>
          </a:xfrm>
          <a:prstGeom prst="rect">
            <a:avLst/>
          </a:prstGeom>
        </p:spPr>
      </p:pic>
      <p:sp>
        <p:nvSpPr>
          <p:cNvPr id="1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174</a:t>
            </a:fld>
            <a:r>
              <a:rPr lang="en-US" dirty="0" smtClean="0">
                <a:solidFill>
                  <a:srgbClr val="000000"/>
                </a:solidFill>
              </a:rPr>
              <a:t>/188</a:t>
            </a:r>
            <a:endParaRPr lang="en-US" dirty="0">
              <a:solidFill>
                <a:srgbClr val="000000"/>
              </a:solidFill>
            </a:endParaRPr>
          </a:p>
        </p:txBody>
      </p:sp>
    </p:spTree>
    <p:custDataLst>
      <p:tags r:id="rId1"/>
    </p:custDataLst>
    <p:extLst>
      <p:ext uri="{BB962C8B-B14F-4D97-AF65-F5344CB8AC3E}">
        <p14:creationId xmlns:p14="http://schemas.microsoft.com/office/powerpoint/2010/main" val="1126586763"/>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010" y="7937"/>
            <a:ext cx="8229600" cy="1143000"/>
          </a:xfrm>
        </p:spPr>
        <p:txBody>
          <a:bodyPr>
            <a:normAutofit/>
          </a:bodyPr>
          <a:lstStyle/>
          <a:p>
            <a:r>
              <a:rPr lang="en-US" sz="4000" dirty="0" smtClean="0"/>
              <a:t>Goal Setting-Hitting the Mark</a:t>
            </a:r>
            <a:endParaRPr lang="en-US" sz="4000" dirty="0"/>
          </a:p>
        </p:txBody>
      </p:sp>
      <p:sp>
        <p:nvSpPr>
          <p:cNvPr id="3" name="Content Placeholder 2"/>
          <p:cNvSpPr>
            <a:spLocks noGrp="1"/>
          </p:cNvSpPr>
          <p:nvPr>
            <p:ph idx="1"/>
          </p:nvPr>
        </p:nvSpPr>
        <p:spPr>
          <a:xfrm>
            <a:off x="609600" y="1295400"/>
            <a:ext cx="8229600" cy="4525963"/>
          </a:xfrm>
        </p:spPr>
        <p:txBody>
          <a:bodyPr/>
          <a:lstStyle/>
          <a:p>
            <a:r>
              <a:rPr lang="en-US" dirty="0" smtClean="0"/>
              <a:t>Set the Goal (write it down!)-</a:t>
            </a:r>
          </a:p>
          <a:p>
            <a:pPr lvl="1"/>
            <a:r>
              <a:rPr lang="en-US" dirty="0" smtClean="0"/>
              <a:t>New job</a:t>
            </a:r>
          </a:p>
          <a:p>
            <a:pPr lvl="1"/>
            <a:r>
              <a:rPr lang="en-US" dirty="0" smtClean="0"/>
              <a:t>Grade in School</a:t>
            </a:r>
          </a:p>
          <a:p>
            <a:pPr lvl="1"/>
            <a:r>
              <a:rPr lang="en-US" dirty="0" smtClean="0"/>
              <a:t>Buy a car/bike/gadget?</a:t>
            </a:r>
          </a:p>
          <a:p>
            <a:r>
              <a:rPr lang="en-US" dirty="0" smtClean="0"/>
              <a:t>Make the “To-Do” List</a:t>
            </a:r>
          </a:p>
          <a:p>
            <a:pPr lvl="1"/>
            <a:r>
              <a:rPr lang="en-US" dirty="0" smtClean="0"/>
              <a:t>Step-by-step plan to achieve the goal (s)</a:t>
            </a:r>
          </a:p>
          <a:p>
            <a:r>
              <a:rPr lang="en-US" dirty="0" smtClean="0"/>
              <a:t>Prioritize the List</a:t>
            </a:r>
          </a:p>
          <a:p>
            <a:pPr lvl="1"/>
            <a:r>
              <a:rPr lang="en-US" dirty="0" smtClean="0"/>
              <a:t>Select the order of activities on the List</a:t>
            </a:r>
          </a:p>
        </p:txBody>
      </p:sp>
      <p:pic>
        <p:nvPicPr>
          <p:cNvPr id="4" name="Picture 3" descr="dreamstimefree_3542482.jpg"/>
          <p:cNvPicPr>
            <a:picLocks noChangeAspect="1"/>
          </p:cNvPicPr>
          <p:nvPr/>
        </p:nvPicPr>
        <p:blipFill>
          <a:blip r:embed="rId2" cstate="print"/>
          <a:stretch>
            <a:fillRect/>
          </a:stretch>
        </p:blipFill>
        <p:spPr>
          <a:xfrm>
            <a:off x="5384800" y="2286000"/>
            <a:ext cx="3759200" cy="2819400"/>
          </a:xfrm>
          <a:prstGeom prst="rect">
            <a:avLst/>
          </a:prstGeom>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306041081"/>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463px-Symbol_thumbs_up_color.svg.png"/>
          <p:cNvPicPr>
            <a:picLocks noChangeAspect="1"/>
          </p:cNvPicPr>
          <p:nvPr/>
        </p:nvPicPr>
        <p:blipFill>
          <a:blip r:embed="rId2" cstate="print"/>
          <a:stretch>
            <a:fillRect/>
          </a:stretch>
        </p:blipFill>
        <p:spPr>
          <a:xfrm flipH="1">
            <a:off x="5721700" y="3676650"/>
            <a:ext cx="1625153" cy="2286000"/>
          </a:xfrm>
          <a:prstGeom prst="rect">
            <a:avLst/>
          </a:prstGeom>
        </p:spPr>
      </p:pic>
      <p:pic>
        <p:nvPicPr>
          <p:cNvPr id="5" name="Picture 4" descr="463px-Symbol_thumbs_up_color.svg.png"/>
          <p:cNvPicPr>
            <a:picLocks noChangeAspect="1"/>
          </p:cNvPicPr>
          <p:nvPr/>
        </p:nvPicPr>
        <p:blipFill>
          <a:blip r:embed="rId3" cstate="print"/>
          <a:stretch>
            <a:fillRect/>
          </a:stretch>
        </p:blipFill>
        <p:spPr>
          <a:xfrm>
            <a:off x="2438400" y="3709987"/>
            <a:ext cx="1825875" cy="2362200"/>
          </a:xfrm>
          <a:prstGeom prst="rect">
            <a:avLst/>
          </a:prstGeom>
        </p:spPr>
      </p:pic>
      <p:sp>
        <p:nvSpPr>
          <p:cNvPr id="2" name="Title 1"/>
          <p:cNvSpPr>
            <a:spLocks noGrp="1"/>
          </p:cNvSpPr>
          <p:nvPr>
            <p:ph type="title"/>
          </p:nvPr>
        </p:nvSpPr>
        <p:spPr>
          <a:xfrm>
            <a:off x="491490" y="0"/>
            <a:ext cx="8229600" cy="1143000"/>
          </a:xfrm>
        </p:spPr>
        <p:txBody>
          <a:bodyPr>
            <a:normAutofit/>
          </a:bodyPr>
          <a:lstStyle/>
          <a:p>
            <a:r>
              <a:rPr lang="en-US" sz="4000" dirty="0" smtClean="0"/>
              <a:t>Definitions</a:t>
            </a:r>
            <a:endParaRPr lang="en-US" sz="4000" dirty="0"/>
          </a:p>
        </p:txBody>
      </p:sp>
      <p:sp>
        <p:nvSpPr>
          <p:cNvPr id="3" name="Content Placeholder 2"/>
          <p:cNvSpPr>
            <a:spLocks noGrp="1"/>
          </p:cNvSpPr>
          <p:nvPr>
            <p:ph idx="1"/>
          </p:nvPr>
        </p:nvSpPr>
        <p:spPr>
          <a:xfrm>
            <a:off x="464820" y="1127124"/>
            <a:ext cx="8229600" cy="4525963"/>
          </a:xfrm>
        </p:spPr>
        <p:txBody>
          <a:bodyPr/>
          <a:lstStyle/>
          <a:p>
            <a:r>
              <a:rPr lang="en-US" dirty="0" smtClean="0"/>
              <a:t>Time- measurement of events in sequence</a:t>
            </a:r>
          </a:p>
          <a:p>
            <a:r>
              <a:rPr lang="en-US" dirty="0" smtClean="0"/>
              <a:t>Management- working with and through others to accomplish objectives</a:t>
            </a:r>
          </a:p>
          <a:p>
            <a:r>
              <a:rPr lang="en-US" dirty="0" smtClean="0"/>
              <a:t>Time Management- art of setting and achieving goals or plans on a schedule</a:t>
            </a:r>
            <a:endParaRPr lang="en-US" dirty="0"/>
          </a:p>
        </p:txBody>
      </p:sp>
      <p:pic>
        <p:nvPicPr>
          <p:cNvPr id="4" name="Picture 3" descr="212px-Modern_clock_chris_kemps_01.svg.png"/>
          <p:cNvPicPr>
            <a:picLocks noChangeAspect="1"/>
          </p:cNvPicPr>
          <p:nvPr/>
        </p:nvPicPr>
        <p:blipFill>
          <a:blip r:embed="rId4" cstate="print"/>
          <a:stretch>
            <a:fillRect/>
          </a:stretch>
        </p:blipFill>
        <p:spPr>
          <a:xfrm>
            <a:off x="3991716" y="3952875"/>
            <a:ext cx="2019300" cy="2009775"/>
          </a:xfrm>
          <a:prstGeom prst="rect">
            <a:avLst/>
          </a:prstGeom>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934640897"/>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4000" dirty="0" smtClean="0"/>
              <a:t>Dr. Stephen Covey</a:t>
            </a:r>
            <a:endParaRPr lang="en-US" sz="4000" dirty="0"/>
          </a:p>
        </p:txBody>
      </p:sp>
      <p:pic>
        <p:nvPicPr>
          <p:cNvPr id="4" name="Content Placeholder 3" descr="Stephen_Covey_2010.jpg"/>
          <p:cNvPicPr>
            <a:picLocks noGrp="1" noChangeAspect="1"/>
          </p:cNvPicPr>
          <p:nvPr>
            <p:ph idx="1"/>
          </p:nvPr>
        </p:nvPicPr>
        <p:blipFill>
          <a:blip r:embed="rId2" cstate="print"/>
          <a:stretch>
            <a:fillRect/>
          </a:stretch>
        </p:blipFill>
        <p:spPr>
          <a:xfrm>
            <a:off x="1143000" y="1905000"/>
            <a:ext cx="3276600" cy="3827176"/>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3505200" y="5791200"/>
            <a:ext cx="668645" cy="276999"/>
          </a:xfrm>
          <a:prstGeom prst="rect">
            <a:avLst/>
          </a:prstGeom>
        </p:spPr>
        <p:txBody>
          <a:bodyPr wrap="none">
            <a:spAutoFit/>
          </a:bodyPr>
          <a:lstStyle/>
          <a:p>
            <a:r>
              <a:rPr lang="en-US" sz="1200" dirty="0" err="1" smtClean="0">
                <a:hlinkClick r:id="rId3" tooltip="User:Hekerui"/>
              </a:rPr>
              <a:t>Hekerui</a:t>
            </a:r>
            <a:endParaRPr lang="en-US" sz="1200" dirty="0"/>
          </a:p>
        </p:txBody>
      </p:sp>
      <p:sp>
        <p:nvSpPr>
          <p:cNvPr id="6" name="TextBox 5"/>
          <p:cNvSpPr txBox="1"/>
          <p:nvPr/>
        </p:nvSpPr>
        <p:spPr>
          <a:xfrm>
            <a:off x="5029200" y="3048000"/>
            <a:ext cx="3505200" cy="923330"/>
          </a:xfrm>
          <a:prstGeom prst="rect">
            <a:avLst/>
          </a:prstGeom>
          <a:noFill/>
        </p:spPr>
        <p:txBody>
          <a:bodyPr wrap="square" rtlCol="0">
            <a:spAutoFit/>
          </a:bodyPr>
          <a:lstStyle/>
          <a:p>
            <a:r>
              <a:rPr lang="en-US" dirty="0" smtClean="0"/>
              <a:t>Author, </a:t>
            </a:r>
            <a:r>
              <a:rPr lang="en-US" i="1" dirty="0" smtClean="0"/>
              <a:t>Seven Habits of Highly Effective People, Principle-Centered Leadership</a:t>
            </a:r>
            <a:endParaRPr lang="en-US" i="1" dirty="0"/>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988068583"/>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441960" y="11430"/>
            <a:ext cx="8305800" cy="750570"/>
          </a:xfrm>
        </p:spPr>
        <p:txBody>
          <a:bodyPr/>
          <a:lstStyle/>
          <a:p>
            <a:pPr eaLnBrk="1" hangingPunct="1"/>
            <a:r>
              <a:rPr lang="en-US" sz="4000" dirty="0" smtClean="0">
                <a:effectLst/>
              </a:rPr>
              <a:t>Covey’s Quadrants of Urgency</a:t>
            </a:r>
          </a:p>
        </p:txBody>
      </p:sp>
      <p:graphicFrame>
        <p:nvGraphicFramePr>
          <p:cNvPr id="5" name="Diagram 4"/>
          <p:cNvGraphicFramePr/>
          <p:nvPr>
            <p:extLst/>
          </p:nvPr>
        </p:nvGraphicFramePr>
        <p:xfrm>
          <a:off x="1295400" y="1447800"/>
          <a:ext cx="64008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5638800" y="2895600"/>
            <a:ext cx="905889" cy="461665"/>
          </a:xfrm>
          <a:prstGeom prst="rect">
            <a:avLst/>
          </a:prstGeom>
          <a:noFill/>
        </p:spPr>
        <p:txBody>
          <a:bodyPr wrap="none" rtlCol="0">
            <a:spAutoFit/>
          </a:bodyPr>
          <a:lstStyle/>
          <a:p>
            <a:r>
              <a:rPr lang="en-US" sz="2400" dirty="0" smtClean="0"/>
              <a:t>IDEAL</a:t>
            </a:r>
            <a:endParaRPr lang="en-US" sz="2400" dirty="0"/>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041914145"/>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0" y="0"/>
            <a:ext cx="9144000" cy="838200"/>
          </a:xfrm>
        </p:spPr>
        <p:txBody>
          <a:bodyPr>
            <a:noAutofit/>
          </a:bodyPr>
          <a:lstStyle/>
          <a:p>
            <a:pPr eaLnBrk="1" hangingPunct="1"/>
            <a:r>
              <a:rPr lang="en-US" sz="4000" dirty="0" smtClean="0">
                <a:effectLst/>
              </a:rPr>
              <a:t>Generations of Time Management</a:t>
            </a:r>
          </a:p>
        </p:txBody>
      </p:sp>
      <p:sp>
        <p:nvSpPr>
          <p:cNvPr id="21508" name="Rectangle 3"/>
          <p:cNvSpPr>
            <a:spLocks noGrp="1" noChangeArrowheads="1"/>
          </p:cNvSpPr>
          <p:nvPr>
            <p:ph idx="1"/>
          </p:nvPr>
        </p:nvSpPr>
        <p:spPr>
          <a:xfrm>
            <a:off x="228600" y="1143000"/>
            <a:ext cx="8229600" cy="3657600"/>
          </a:xfrm>
        </p:spPr>
        <p:txBody>
          <a:bodyPr/>
          <a:lstStyle/>
          <a:p>
            <a:pPr eaLnBrk="1" hangingPunct="1">
              <a:lnSpc>
                <a:spcPct val="90000"/>
              </a:lnSpc>
            </a:pPr>
            <a:r>
              <a:rPr lang="en-US" sz="2800" i="1" dirty="0" smtClean="0">
                <a:solidFill>
                  <a:schemeClr val="tx1"/>
                </a:solidFill>
                <a:effectLst/>
              </a:rPr>
              <a:t>First generation – “</a:t>
            </a:r>
            <a:r>
              <a:rPr lang="en-US" sz="2800" dirty="0" smtClean="0">
                <a:solidFill>
                  <a:schemeClr val="tx1"/>
                </a:solidFill>
                <a:effectLst/>
              </a:rPr>
              <a:t>crisis manager”</a:t>
            </a:r>
          </a:p>
          <a:p>
            <a:pPr eaLnBrk="1" hangingPunct="1">
              <a:lnSpc>
                <a:spcPct val="90000"/>
              </a:lnSpc>
              <a:buFontTx/>
              <a:buNone/>
            </a:pPr>
            <a:endParaRPr lang="en-US" sz="2800" dirty="0" smtClean="0">
              <a:solidFill>
                <a:schemeClr val="tx1"/>
              </a:solidFill>
              <a:effectLst/>
            </a:endParaRPr>
          </a:p>
          <a:p>
            <a:pPr eaLnBrk="1" hangingPunct="1">
              <a:lnSpc>
                <a:spcPct val="90000"/>
              </a:lnSpc>
            </a:pPr>
            <a:r>
              <a:rPr lang="en-US" sz="2800" i="1" dirty="0" smtClean="0">
                <a:solidFill>
                  <a:schemeClr val="tx1"/>
                </a:solidFill>
                <a:effectLst/>
              </a:rPr>
              <a:t>Second generation – “</a:t>
            </a:r>
            <a:r>
              <a:rPr lang="en-US" sz="2800" dirty="0" smtClean="0">
                <a:solidFill>
                  <a:schemeClr val="tx1"/>
                </a:solidFill>
                <a:effectLst/>
              </a:rPr>
              <a:t>calendar king”</a:t>
            </a:r>
          </a:p>
          <a:p>
            <a:pPr eaLnBrk="1" hangingPunct="1">
              <a:lnSpc>
                <a:spcPct val="90000"/>
              </a:lnSpc>
              <a:buFontTx/>
              <a:buNone/>
            </a:pPr>
            <a:endParaRPr lang="en-US" sz="2800" dirty="0" smtClean="0">
              <a:solidFill>
                <a:schemeClr val="tx1"/>
              </a:solidFill>
              <a:effectLst/>
            </a:endParaRPr>
          </a:p>
          <a:p>
            <a:pPr eaLnBrk="1" hangingPunct="1">
              <a:lnSpc>
                <a:spcPct val="90000"/>
              </a:lnSpc>
            </a:pPr>
            <a:r>
              <a:rPr lang="en-US" sz="2800" i="1" dirty="0" smtClean="0">
                <a:solidFill>
                  <a:schemeClr val="tx1"/>
                </a:solidFill>
                <a:effectLst/>
              </a:rPr>
              <a:t>Third generation – “</a:t>
            </a:r>
            <a:r>
              <a:rPr lang="en-US" sz="2800" dirty="0" smtClean="0">
                <a:solidFill>
                  <a:schemeClr val="tx1"/>
                </a:solidFill>
                <a:effectLst/>
              </a:rPr>
              <a:t>prioritizer”</a:t>
            </a:r>
          </a:p>
          <a:p>
            <a:pPr eaLnBrk="1" hangingPunct="1">
              <a:lnSpc>
                <a:spcPct val="90000"/>
              </a:lnSpc>
              <a:buFontTx/>
              <a:buNone/>
            </a:pPr>
            <a:endParaRPr lang="en-US" sz="2800" dirty="0" smtClean="0">
              <a:solidFill>
                <a:schemeClr val="tx1"/>
              </a:solidFill>
              <a:effectLst/>
            </a:endParaRPr>
          </a:p>
          <a:p>
            <a:pPr eaLnBrk="1" hangingPunct="1">
              <a:lnSpc>
                <a:spcPct val="90000"/>
              </a:lnSpc>
            </a:pPr>
            <a:r>
              <a:rPr lang="en-US" sz="2800" i="1" dirty="0" smtClean="0">
                <a:solidFill>
                  <a:schemeClr val="tx1"/>
                </a:solidFill>
                <a:effectLst/>
              </a:rPr>
              <a:t>Fourth generation – “</a:t>
            </a:r>
            <a:r>
              <a:rPr lang="en-US" sz="2800" dirty="0" smtClean="0">
                <a:solidFill>
                  <a:schemeClr val="tx1"/>
                </a:solidFill>
                <a:effectLst/>
              </a:rPr>
              <a:t>balanced manager”</a:t>
            </a:r>
          </a:p>
        </p:txBody>
      </p:sp>
      <p:pic>
        <p:nvPicPr>
          <p:cNvPr id="5" name="Picture 4" descr="dreamstimefree_2546672.jpg"/>
          <p:cNvPicPr>
            <a:picLocks noChangeAspect="1"/>
          </p:cNvPicPr>
          <p:nvPr/>
        </p:nvPicPr>
        <p:blipFill>
          <a:blip r:embed="rId3" cstate="print"/>
          <a:stretch>
            <a:fillRect/>
          </a:stretch>
        </p:blipFill>
        <p:spPr>
          <a:xfrm>
            <a:off x="6096000" y="1583065"/>
            <a:ext cx="2916620" cy="228600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62000" y="5063530"/>
            <a:ext cx="8077200" cy="523220"/>
          </a:xfrm>
          <a:prstGeom prst="rect">
            <a:avLst/>
          </a:prstGeom>
          <a:noFill/>
        </p:spPr>
        <p:txBody>
          <a:bodyPr wrap="square" rtlCol="0">
            <a:spAutoFit/>
          </a:bodyPr>
          <a:lstStyle/>
          <a:p>
            <a:r>
              <a:rPr lang="en-US" sz="2800" dirty="0" smtClean="0">
                <a:solidFill>
                  <a:schemeClr val="accent6">
                    <a:lumMod val="75000"/>
                  </a:schemeClr>
                </a:solidFill>
              </a:rPr>
              <a:t>But there’s one more Generation . . .</a:t>
            </a:r>
            <a:endParaRPr lang="en-US" sz="2800" dirty="0">
              <a:solidFill>
                <a:schemeClr val="accent6">
                  <a:lumMod val="75000"/>
                </a:schemeClr>
              </a:solidFill>
            </a:endParaRP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179</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14025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animEffect transition="in" filter="fade">
                                      <p:cBhvr>
                                        <p:cTn id="7" dur="500"/>
                                        <p:tgtEl>
                                          <p:spTgt spid="215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8">
                                            <p:txEl>
                                              <p:pRg st="2" end="2"/>
                                            </p:txEl>
                                          </p:spTgt>
                                        </p:tgtEl>
                                        <p:attrNameLst>
                                          <p:attrName>style.visibility</p:attrName>
                                        </p:attrNameLst>
                                      </p:cBhvr>
                                      <p:to>
                                        <p:strVal val="visible"/>
                                      </p:to>
                                    </p:set>
                                    <p:animEffect transition="in" filter="fade">
                                      <p:cBhvr>
                                        <p:cTn id="12" dur="500"/>
                                        <p:tgtEl>
                                          <p:spTgt spid="2150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8">
                                            <p:txEl>
                                              <p:pRg st="4" end="4"/>
                                            </p:txEl>
                                          </p:spTgt>
                                        </p:tgtEl>
                                        <p:attrNameLst>
                                          <p:attrName>style.visibility</p:attrName>
                                        </p:attrNameLst>
                                      </p:cBhvr>
                                      <p:to>
                                        <p:strVal val="visible"/>
                                      </p:to>
                                    </p:set>
                                    <p:animEffect transition="in" filter="fade">
                                      <p:cBhvr>
                                        <p:cTn id="17" dur="500"/>
                                        <p:tgtEl>
                                          <p:spTgt spid="2150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508">
                                            <p:txEl>
                                              <p:pRg st="6" end="6"/>
                                            </p:txEl>
                                          </p:spTgt>
                                        </p:tgtEl>
                                        <p:attrNameLst>
                                          <p:attrName>style.visibility</p:attrName>
                                        </p:attrNameLst>
                                      </p:cBhvr>
                                      <p:to>
                                        <p:strVal val="visible"/>
                                      </p:to>
                                    </p:set>
                                    <p:animEffect transition="in" filter="fade">
                                      <p:cBhvr>
                                        <p:cTn id="22" dur="500"/>
                                        <p:tgtEl>
                                          <p:spTgt spid="2150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heckerboard(across)">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uild="p"/>
      <p:bldP spid="6"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 y="-793"/>
            <a:ext cx="8229600" cy="1143000"/>
          </a:xfrm>
        </p:spPr>
        <p:txBody>
          <a:bodyPr>
            <a:normAutofit/>
          </a:bodyPr>
          <a:lstStyle/>
          <a:p>
            <a:r>
              <a:rPr lang="en-US" sz="4000" dirty="0" smtClean="0"/>
              <a:t>The Fifth Generation</a:t>
            </a:r>
            <a:endParaRPr lang="en-US" sz="4000" dirty="0"/>
          </a:p>
        </p:txBody>
      </p:sp>
      <p:sp>
        <p:nvSpPr>
          <p:cNvPr id="3" name="Content Placeholder 2"/>
          <p:cNvSpPr>
            <a:spLocks noGrp="1"/>
          </p:cNvSpPr>
          <p:nvPr>
            <p:ph idx="1"/>
          </p:nvPr>
        </p:nvSpPr>
        <p:spPr>
          <a:xfrm>
            <a:off x="457200" y="1371600"/>
            <a:ext cx="8229600" cy="4525963"/>
          </a:xfrm>
        </p:spPr>
        <p:txBody>
          <a:bodyPr/>
          <a:lstStyle/>
          <a:p>
            <a:r>
              <a:rPr lang="en-US" dirty="0" smtClean="0"/>
              <a:t>Identify the dimensions of a full life (holistic).</a:t>
            </a:r>
          </a:p>
          <a:p>
            <a:pPr lvl="1"/>
            <a:r>
              <a:rPr lang="en-US" dirty="0" err="1" smtClean="0"/>
              <a:t>holos</a:t>
            </a:r>
            <a:r>
              <a:rPr lang="en-US" dirty="0" smtClean="0"/>
              <a:t>, a Greek word meaning all, entire, total</a:t>
            </a:r>
          </a:p>
          <a:p>
            <a:r>
              <a:rPr lang="en-US" dirty="0" smtClean="0"/>
              <a:t>Plan around the most important things.</a:t>
            </a:r>
          </a:p>
          <a:p>
            <a:r>
              <a:rPr lang="en-US" dirty="0" smtClean="0"/>
              <a:t>Create and allocate around priorities-must/should/could/like to.</a:t>
            </a:r>
          </a:p>
          <a:p>
            <a:r>
              <a:rPr lang="en-US" dirty="0" smtClean="0"/>
              <a:t>Look for synergy-combine and accomplish.</a:t>
            </a:r>
          </a:p>
          <a:p>
            <a:r>
              <a:rPr lang="en-US" dirty="0" smtClean="0"/>
              <a:t>Open up spaces for new and exciting possibilities.</a:t>
            </a:r>
            <a:endParaRPr lang="en-US" dirty="0"/>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180</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252313261"/>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533400" y="0"/>
            <a:ext cx="8077200" cy="1143000"/>
          </a:xfrm>
        </p:spPr>
        <p:txBody>
          <a:bodyPr>
            <a:normAutofit fontScale="90000"/>
          </a:bodyPr>
          <a:lstStyle/>
          <a:p>
            <a:pPr eaLnBrk="1" hangingPunct="1"/>
            <a:r>
              <a:rPr lang="en-US" dirty="0" smtClean="0">
                <a:effectLst/>
              </a:rPr>
              <a:t>Components of Effective</a:t>
            </a:r>
            <a:br>
              <a:rPr lang="en-US" dirty="0" smtClean="0">
                <a:effectLst/>
              </a:rPr>
            </a:br>
            <a:r>
              <a:rPr lang="en-US" dirty="0" smtClean="0">
                <a:effectLst/>
              </a:rPr>
              <a:t>Time Management</a:t>
            </a:r>
            <a:endParaRPr lang="en-US" sz="4000" dirty="0" smtClean="0">
              <a:effectLst/>
            </a:endParaRPr>
          </a:p>
        </p:txBody>
      </p:sp>
      <p:sp>
        <p:nvSpPr>
          <p:cNvPr id="23556" name="Rectangle 3"/>
          <p:cNvSpPr>
            <a:spLocks noGrp="1" noChangeArrowheads="1"/>
          </p:cNvSpPr>
          <p:nvPr>
            <p:ph idx="1"/>
          </p:nvPr>
        </p:nvSpPr>
        <p:spPr>
          <a:xfrm>
            <a:off x="1219200" y="2209800"/>
            <a:ext cx="4800600" cy="4068763"/>
          </a:xfrm>
        </p:spPr>
        <p:txBody>
          <a:bodyPr/>
          <a:lstStyle/>
          <a:p>
            <a:pPr eaLnBrk="1" hangingPunct="1">
              <a:spcAft>
                <a:spcPts val="1200"/>
              </a:spcAft>
            </a:pPr>
            <a:r>
              <a:rPr lang="en-US" dirty="0" smtClean="0">
                <a:solidFill>
                  <a:schemeClr val="tx1"/>
                </a:solidFill>
                <a:effectLst/>
              </a:rPr>
              <a:t>Get organized.</a:t>
            </a:r>
          </a:p>
          <a:p>
            <a:pPr eaLnBrk="1" hangingPunct="1">
              <a:spcAft>
                <a:spcPts val="1200"/>
              </a:spcAft>
            </a:pPr>
            <a:r>
              <a:rPr lang="en-US" dirty="0" smtClean="0">
                <a:solidFill>
                  <a:schemeClr val="tx1"/>
                </a:solidFill>
                <a:effectLst/>
              </a:rPr>
              <a:t>Set priorities.</a:t>
            </a:r>
          </a:p>
          <a:p>
            <a:pPr eaLnBrk="1" hangingPunct="1">
              <a:spcAft>
                <a:spcPts val="1200"/>
              </a:spcAft>
            </a:pPr>
            <a:r>
              <a:rPr lang="en-US" dirty="0" smtClean="0">
                <a:solidFill>
                  <a:schemeClr val="tx1"/>
                </a:solidFill>
                <a:effectLst/>
              </a:rPr>
              <a:t>Set up a system.</a:t>
            </a:r>
          </a:p>
          <a:p>
            <a:pPr eaLnBrk="1" hangingPunct="1">
              <a:spcAft>
                <a:spcPts val="1200"/>
              </a:spcAft>
            </a:pPr>
            <a:r>
              <a:rPr lang="en-US" dirty="0" smtClean="0">
                <a:solidFill>
                  <a:schemeClr val="tx1"/>
                </a:solidFill>
                <a:effectLst/>
              </a:rPr>
              <a:t>Schedule.</a:t>
            </a:r>
          </a:p>
          <a:p>
            <a:pPr eaLnBrk="1" hangingPunct="1">
              <a:spcAft>
                <a:spcPts val="1200"/>
              </a:spcAft>
            </a:pPr>
            <a:r>
              <a:rPr lang="en-US" dirty="0" smtClean="0">
                <a:solidFill>
                  <a:schemeClr val="tx1"/>
                </a:solidFill>
                <a:effectLst/>
              </a:rPr>
              <a:t>Beat deadlines.</a:t>
            </a:r>
          </a:p>
        </p:txBody>
      </p:sp>
      <p:pic>
        <p:nvPicPr>
          <p:cNvPr id="52228" name="Picture 6" descr="212px-Modern_clock_chris_kemps_01.svg.png"/>
          <p:cNvPicPr>
            <a:picLocks noChangeAspect="1"/>
          </p:cNvPicPr>
          <p:nvPr/>
        </p:nvPicPr>
        <p:blipFill>
          <a:blip r:embed="rId3" cstate="print"/>
          <a:srcRect/>
          <a:stretch>
            <a:fillRect/>
          </a:stretch>
        </p:blipFill>
        <p:spPr bwMode="auto">
          <a:xfrm>
            <a:off x="5410200" y="2590800"/>
            <a:ext cx="2679700" cy="2667000"/>
          </a:xfrm>
          <a:prstGeom prst="rect">
            <a:avLst/>
          </a:prstGeom>
          <a:noFill/>
          <a:ln w="9525">
            <a:noFill/>
            <a:miter lim="800000"/>
            <a:headEnd/>
            <a:tailEnd/>
          </a:ln>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181</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16644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animEffect transition="in" filter="fade">
                                      <p:cBhvr>
                                        <p:cTn id="7" dur="500"/>
                                        <p:tgtEl>
                                          <p:spTgt spid="235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6">
                                            <p:txEl>
                                              <p:pRg st="1" end="1"/>
                                            </p:txEl>
                                          </p:spTgt>
                                        </p:tgtEl>
                                        <p:attrNameLst>
                                          <p:attrName>style.visibility</p:attrName>
                                        </p:attrNameLst>
                                      </p:cBhvr>
                                      <p:to>
                                        <p:strVal val="visible"/>
                                      </p:to>
                                    </p:set>
                                    <p:animEffect transition="in" filter="fade">
                                      <p:cBhvr>
                                        <p:cTn id="12" dur="500"/>
                                        <p:tgtEl>
                                          <p:spTgt spid="235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6">
                                            <p:txEl>
                                              <p:pRg st="2" end="2"/>
                                            </p:txEl>
                                          </p:spTgt>
                                        </p:tgtEl>
                                        <p:attrNameLst>
                                          <p:attrName>style.visibility</p:attrName>
                                        </p:attrNameLst>
                                      </p:cBhvr>
                                      <p:to>
                                        <p:strVal val="visible"/>
                                      </p:to>
                                    </p:set>
                                    <p:animEffect transition="in" filter="fade">
                                      <p:cBhvr>
                                        <p:cTn id="17" dur="500"/>
                                        <p:tgtEl>
                                          <p:spTgt spid="235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6">
                                            <p:txEl>
                                              <p:pRg st="3" end="3"/>
                                            </p:txEl>
                                          </p:spTgt>
                                        </p:tgtEl>
                                        <p:attrNameLst>
                                          <p:attrName>style.visibility</p:attrName>
                                        </p:attrNameLst>
                                      </p:cBhvr>
                                      <p:to>
                                        <p:strVal val="visible"/>
                                      </p:to>
                                    </p:set>
                                    <p:animEffect transition="in" filter="fade">
                                      <p:cBhvr>
                                        <p:cTn id="22" dur="500"/>
                                        <p:tgtEl>
                                          <p:spTgt spid="235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556">
                                            <p:txEl>
                                              <p:pRg st="4" end="4"/>
                                            </p:txEl>
                                          </p:spTgt>
                                        </p:tgtEl>
                                        <p:attrNameLst>
                                          <p:attrName>style.visibility</p:attrName>
                                        </p:attrNameLst>
                                      </p:cBhvr>
                                      <p:to>
                                        <p:strVal val="visible"/>
                                      </p:to>
                                    </p:set>
                                    <p:animEffect transition="in" filter="fade">
                                      <p:cBhvr>
                                        <p:cTn id="27" dur="500"/>
                                        <p:tgtEl>
                                          <p:spTgt spid="235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5" descr="550px-NCI_swiss_cheese.jpg"/>
          <p:cNvPicPr>
            <a:picLocks noChangeAspect="1"/>
          </p:cNvPicPr>
          <p:nvPr/>
        </p:nvPicPr>
        <p:blipFill>
          <a:blip r:embed="rId3" cstate="print"/>
          <a:srcRect/>
          <a:stretch>
            <a:fillRect/>
          </a:stretch>
        </p:blipFill>
        <p:spPr bwMode="auto">
          <a:xfrm>
            <a:off x="5486400" y="2362200"/>
            <a:ext cx="3352800" cy="3651250"/>
          </a:xfrm>
          <a:prstGeom prst="rect">
            <a:avLst/>
          </a:prstGeom>
          <a:noFill/>
          <a:ln w="9525">
            <a:noFill/>
            <a:miter lim="800000"/>
            <a:headEnd/>
            <a:tailEnd/>
          </a:ln>
        </p:spPr>
      </p:pic>
      <p:sp>
        <p:nvSpPr>
          <p:cNvPr id="54274" name="Rectangle 2"/>
          <p:cNvSpPr>
            <a:spLocks noGrp="1" noChangeArrowheads="1"/>
          </p:cNvSpPr>
          <p:nvPr>
            <p:ph type="title"/>
          </p:nvPr>
        </p:nvSpPr>
        <p:spPr>
          <a:xfrm>
            <a:off x="457200" y="0"/>
            <a:ext cx="8229600" cy="762000"/>
          </a:xfrm>
        </p:spPr>
        <p:txBody>
          <a:bodyPr/>
          <a:lstStyle/>
          <a:p>
            <a:pPr eaLnBrk="1" hangingPunct="1"/>
            <a:r>
              <a:rPr lang="en-US" sz="4000" dirty="0" smtClean="0">
                <a:effectLst/>
              </a:rPr>
              <a:t>Techniques for Setting Priorities</a:t>
            </a:r>
          </a:p>
        </p:txBody>
      </p:sp>
      <p:sp>
        <p:nvSpPr>
          <p:cNvPr id="24580" name="Rectangle 3"/>
          <p:cNvSpPr>
            <a:spLocks noGrp="1" noChangeArrowheads="1"/>
          </p:cNvSpPr>
          <p:nvPr>
            <p:ph idx="1"/>
          </p:nvPr>
        </p:nvSpPr>
        <p:spPr>
          <a:xfrm>
            <a:off x="457200" y="1248568"/>
            <a:ext cx="8229600" cy="3916363"/>
          </a:xfrm>
        </p:spPr>
        <p:txBody>
          <a:bodyPr/>
          <a:lstStyle/>
          <a:p>
            <a:pPr eaLnBrk="1" hangingPunct="1">
              <a:spcBef>
                <a:spcPts val="1800"/>
              </a:spcBef>
            </a:pPr>
            <a:r>
              <a:rPr lang="en-US" dirty="0" smtClean="0">
                <a:solidFill>
                  <a:schemeClr val="tx1"/>
                </a:solidFill>
                <a:effectLst/>
              </a:rPr>
              <a:t>ABC or 1, 2, 3 Method</a:t>
            </a:r>
          </a:p>
          <a:p>
            <a:pPr eaLnBrk="1" hangingPunct="1">
              <a:spcBef>
                <a:spcPts val="1800"/>
              </a:spcBef>
            </a:pPr>
            <a:r>
              <a:rPr lang="en-US" dirty="0" smtClean="0">
                <a:solidFill>
                  <a:schemeClr val="tx1"/>
                </a:solidFill>
                <a:effectLst/>
              </a:rPr>
              <a:t>Pareto Principle (80/20 method)</a:t>
            </a:r>
          </a:p>
          <a:p>
            <a:pPr eaLnBrk="1" hangingPunct="1">
              <a:spcBef>
                <a:spcPts val="1800"/>
              </a:spcBef>
            </a:pPr>
            <a:r>
              <a:rPr lang="en-US" dirty="0" smtClean="0">
                <a:solidFill>
                  <a:schemeClr val="tx1"/>
                </a:solidFill>
                <a:effectLst/>
              </a:rPr>
              <a:t>Swiss Cheese Method</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182</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331129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Effect transition="in" filter="fade">
                                      <p:cBhvr>
                                        <p:cTn id="7" dur="500"/>
                                        <p:tgtEl>
                                          <p:spTgt spid="245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80">
                                            <p:txEl>
                                              <p:pRg st="1" end="1"/>
                                            </p:txEl>
                                          </p:spTgt>
                                        </p:tgtEl>
                                        <p:attrNameLst>
                                          <p:attrName>style.visibility</p:attrName>
                                        </p:attrNameLst>
                                      </p:cBhvr>
                                      <p:to>
                                        <p:strVal val="visible"/>
                                      </p:to>
                                    </p:set>
                                    <p:animEffect transition="in" filter="fade">
                                      <p:cBhvr>
                                        <p:cTn id="12" dur="500"/>
                                        <p:tgtEl>
                                          <p:spTgt spid="245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80">
                                            <p:txEl>
                                              <p:pRg st="2" end="2"/>
                                            </p:txEl>
                                          </p:spTgt>
                                        </p:tgtEl>
                                        <p:attrNameLst>
                                          <p:attrName>style.visibility</p:attrName>
                                        </p:attrNameLst>
                                      </p:cBhvr>
                                      <p:to>
                                        <p:strVal val="visible"/>
                                      </p:to>
                                    </p:set>
                                    <p:animEffect transition="in" filter="fade">
                                      <p:cBhvr>
                                        <p:cTn id="17" dur="500"/>
                                        <p:tgtEl>
                                          <p:spTgt spid="2458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533400" y="0"/>
            <a:ext cx="8153400" cy="1143000"/>
          </a:xfrm>
        </p:spPr>
        <p:txBody>
          <a:bodyPr/>
          <a:lstStyle/>
          <a:p>
            <a:pPr eaLnBrk="1" hangingPunct="1"/>
            <a:r>
              <a:rPr lang="en-US" sz="4000" dirty="0" smtClean="0">
                <a:effectLst/>
              </a:rPr>
              <a:t>Setting Priorities</a:t>
            </a:r>
          </a:p>
        </p:txBody>
      </p:sp>
      <p:sp>
        <p:nvSpPr>
          <p:cNvPr id="25604" name="Rectangle 3"/>
          <p:cNvSpPr>
            <a:spLocks noGrp="1" noChangeArrowheads="1"/>
          </p:cNvSpPr>
          <p:nvPr>
            <p:ph idx="1"/>
          </p:nvPr>
        </p:nvSpPr>
        <p:spPr>
          <a:xfrm>
            <a:off x="533400" y="1447800"/>
            <a:ext cx="8229600" cy="4221163"/>
          </a:xfrm>
        </p:spPr>
        <p:txBody>
          <a:bodyPr/>
          <a:lstStyle/>
          <a:p>
            <a:pPr marL="0" indent="0" eaLnBrk="1" hangingPunct="1">
              <a:spcBef>
                <a:spcPts val="1200"/>
              </a:spcBef>
              <a:buNone/>
            </a:pPr>
            <a:r>
              <a:rPr lang="en-US" dirty="0" smtClean="0">
                <a:effectLst/>
              </a:rPr>
              <a:t>Six Factors to Consider</a:t>
            </a:r>
          </a:p>
          <a:p>
            <a:pPr lvl="1" eaLnBrk="1" hangingPunct="1">
              <a:spcBef>
                <a:spcPts val="1200"/>
              </a:spcBef>
            </a:pPr>
            <a:r>
              <a:rPr lang="en-US" dirty="0" smtClean="0">
                <a:effectLst/>
              </a:rPr>
              <a:t>Family obligations</a:t>
            </a:r>
          </a:p>
          <a:p>
            <a:pPr lvl="1" eaLnBrk="1" hangingPunct="1">
              <a:spcBef>
                <a:spcPts val="1200"/>
              </a:spcBef>
            </a:pPr>
            <a:r>
              <a:rPr lang="en-US" dirty="0" smtClean="0">
                <a:effectLst/>
              </a:rPr>
              <a:t>Project deadlines</a:t>
            </a:r>
          </a:p>
          <a:p>
            <a:pPr lvl="1" eaLnBrk="1" hangingPunct="1">
              <a:spcBef>
                <a:spcPts val="1200"/>
              </a:spcBef>
            </a:pPr>
            <a:r>
              <a:rPr lang="en-US" dirty="0" smtClean="0">
                <a:effectLst/>
              </a:rPr>
              <a:t>Anticipated stress involved</a:t>
            </a:r>
          </a:p>
          <a:p>
            <a:pPr lvl="1" eaLnBrk="1" hangingPunct="1">
              <a:spcBef>
                <a:spcPts val="1200"/>
              </a:spcBef>
            </a:pPr>
            <a:r>
              <a:rPr lang="en-US" dirty="0" smtClean="0">
                <a:effectLst/>
              </a:rPr>
              <a:t>Project length</a:t>
            </a:r>
          </a:p>
          <a:p>
            <a:pPr lvl="1" eaLnBrk="1" hangingPunct="1">
              <a:spcBef>
                <a:spcPts val="1200"/>
              </a:spcBef>
            </a:pPr>
            <a:r>
              <a:rPr lang="en-US" dirty="0" smtClean="0">
                <a:effectLst/>
              </a:rPr>
              <a:t>Location</a:t>
            </a:r>
          </a:p>
          <a:p>
            <a:pPr lvl="1" eaLnBrk="1" hangingPunct="1">
              <a:spcBef>
                <a:spcPts val="1200"/>
              </a:spcBef>
            </a:pPr>
            <a:r>
              <a:rPr lang="en-US" dirty="0" smtClean="0">
                <a:effectLst/>
              </a:rPr>
              <a:t>Degree of difficulty</a:t>
            </a:r>
          </a:p>
        </p:txBody>
      </p:sp>
      <p:pic>
        <p:nvPicPr>
          <p:cNvPr id="56324" name="Picture 5" descr="3-ball_reverse_cascade_movie.gif"/>
          <p:cNvPicPr>
            <a:picLocks noChangeAspect="1"/>
          </p:cNvPicPr>
          <p:nvPr/>
        </p:nvPicPr>
        <p:blipFill>
          <a:blip r:embed="rId3" cstate="print"/>
          <a:srcRect/>
          <a:stretch>
            <a:fillRect/>
          </a:stretch>
        </p:blipFill>
        <p:spPr bwMode="auto">
          <a:xfrm>
            <a:off x="6324600" y="2819400"/>
            <a:ext cx="1905000" cy="2381250"/>
          </a:xfrm>
          <a:prstGeom prst="rect">
            <a:avLst/>
          </a:prstGeom>
          <a:noFill/>
          <a:ln w="9525">
            <a:noFill/>
            <a:miter lim="800000"/>
            <a:headEnd/>
            <a:tailEnd/>
          </a:ln>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183</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8398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4">
                                            <p:txEl>
                                              <p:pRg st="1" end="1"/>
                                            </p:txEl>
                                          </p:spTgt>
                                        </p:tgtEl>
                                        <p:attrNameLst>
                                          <p:attrName>style.visibility</p:attrName>
                                        </p:attrNameLst>
                                      </p:cBhvr>
                                      <p:to>
                                        <p:strVal val="visible"/>
                                      </p:to>
                                    </p:set>
                                    <p:animEffect transition="in" filter="fade">
                                      <p:cBhvr>
                                        <p:cTn id="7" dur="500"/>
                                        <p:tgtEl>
                                          <p:spTgt spid="2560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4">
                                            <p:txEl>
                                              <p:pRg st="2" end="2"/>
                                            </p:txEl>
                                          </p:spTgt>
                                        </p:tgtEl>
                                        <p:attrNameLst>
                                          <p:attrName>style.visibility</p:attrName>
                                        </p:attrNameLst>
                                      </p:cBhvr>
                                      <p:to>
                                        <p:strVal val="visible"/>
                                      </p:to>
                                    </p:set>
                                    <p:animEffect transition="in" filter="fade">
                                      <p:cBhvr>
                                        <p:cTn id="12" dur="500"/>
                                        <p:tgtEl>
                                          <p:spTgt spid="2560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4">
                                            <p:txEl>
                                              <p:pRg st="3" end="3"/>
                                            </p:txEl>
                                          </p:spTgt>
                                        </p:tgtEl>
                                        <p:attrNameLst>
                                          <p:attrName>style.visibility</p:attrName>
                                        </p:attrNameLst>
                                      </p:cBhvr>
                                      <p:to>
                                        <p:strVal val="visible"/>
                                      </p:to>
                                    </p:set>
                                    <p:animEffect transition="in" filter="fade">
                                      <p:cBhvr>
                                        <p:cTn id="17" dur="500"/>
                                        <p:tgtEl>
                                          <p:spTgt spid="2560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4">
                                            <p:txEl>
                                              <p:pRg st="4" end="4"/>
                                            </p:txEl>
                                          </p:spTgt>
                                        </p:tgtEl>
                                        <p:attrNameLst>
                                          <p:attrName>style.visibility</p:attrName>
                                        </p:attrNameLst>
                                      </p:cBhvr>
                                      <p:to>
                                        <p:strVal val="visible"/>
                                      </p:to>
                                    </p:set>
                                    <p:animEffect transition="in" filter="fade">
                                      <p:cBhvr>
                                        <p:cTn id="22" dur="500"/>
                                        <p:tgtEl>
                                          <p:spTgt spid="2560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4">
                                            <p:txEl>
                                              <p:pRg st="5" end="5"/>
                                            </p:txEl>
                                          </p:spTgt>
                                        </p:tgtEl>
                                        <p:attrNameLst>
                                          <p:attrName>style.visibility</p:attrName>
                                        </p:attrNameLst>
                                      </p:cBhvr>
                                      <p:to>
                                        <p:strVal val="visible"/>
                                      </p:to>
                                    </p:set>
                                    <p:animEffect transition="in" filter="fade">
                                      <p:cBhvr>
                                        <p:cTn id="27" dur="500"/>
                                        <p:tgtEl>
                                          <p:spTgt spid="2560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4">
                                            <p:txEl>
                                              <p:pRg st="6" end="6"/>
                                            </p:txEl>
                                          </p:spTgt>
                                        </p:tgtEl>
                                        <p:attrNameLst>
                                          <p:attrName>style.visibility</p:attrName>
                                        </p:attrNameLst>
                                      </p:cBhvr>
                                      <p:to>
                                        <p:strVal val="visible"/>
                                      </p:to>
                                    </p:set>
                                    <p:animEffect transition="in" filter="fade">
                                      <p:cBhvr>
                                        <p:cTn id="32" dur="500"/>
                                        <p:tgtEl>
                                          <p:spTgt spid="2560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457200" y="0"/>
            <a:ext cx="8077200" cy="1143000"/>
          </a:xfrm>
        </p:spPr>
        <p:txBody>
          <a:bodyPr>
            <a:noAutofit/>
          </a:bodyPr>
          <a:lstStyle/>
          <a:p>
            <a:pPr eaLnBrk="1" hangingPunct="1"/>
            <a:r>
              <a:rPr lang="en-US" sz="4000" dirty="0" smtClean="0">
                <a:effectLst/>
              </a:rPr>
              <a:t>Advantages of Using a “To-do” List</a:t>
            </a:r>
          </a:p>
        </p:txBody>
      </p:sp>
      <p:sp>
        <p:nvSpPr>
          <p:cNvPr id="58370" name="Rectangle 3"/>
          <p:cNvSpPr>
            <a:spLocks noGrp="1" noChangeArrowheads="1"/>
          </p:cNvSpPr>
          <p:nvPr>
            <p:ph idx="1"/>
          </p:nvPr>
        </p:nvSpPr>
        <p:spPr>
          <a:xfrm>
            <a:off x="457200" y="1524000"/>
            <a:ext cx="8229600" cy="4495800"/>
          </a:xfrm>
        </p:spPr>
        <p:txBody>
          <a:bodyPr>
            <a:normAutofit lnSpcReduction="10000"/>
          </a:bodyPr>
          <a:lstStyle/>
          <a:p>
            <a:pPr eaLnBrk="1" hangingPunct="1"/>
            <a:r>
              <a:rPr lang="en-US" sz="2800" dirty="0" smtClean="0">
                <a:solidFill>
                  <a:schemeClr val="tx1"/>
                </a:solidFill>
                <a:effectLst/>
              </a:rPr>
              <a:t>It’s easy.</a:t>
            </a:r>
          </a:p>
          <a:p>
            <a:pPr eaLnBrk="1" hangingPunct="1"/>
            <a:r>
              <a:rPr lang="en-US" sz="2800" dirty="0" smtClean="0">
                <a:solidFill>
                  <a:schemeClr val="tx1"/>
                </a:solidFill>
                <a:effectLst/>
              </a:rPr>
              <a:t>It’s manageable.</a:t>
            </a:r>
          </a:p>
          <a:p>
            <a:pPr eaLnBrk="1" hangingPunct="1"/>
            <a:r>
              <a:rPr lang="en-US" sz="2800" dirty="0" smtClean="0">
                <a:solidFill>
                  <a:schemeClr val="tx1"/>
                </a:solidFill>
                <a:effectLst/>
              </a:rPr>
              <a:t>It gives you peace of mind.</a:t>
            </a:r>
          </a:p>
          <a:p>
            <a:pPr eaLnBrk="1" hangingPunct="1"/>
            <a:r>
              <a:rPr lang="en-US" sz="2800" dirty="0" smtClean="0">
                <a:solidFill>
                  <a:schemeClr val="tx1"/>
                </a:solidFill>
                <a:effectLst/>
              </a:rPr>
              <a:t>You won’t forget important things you need to accomplish.</a:t>
            </a:r>
          </a:p>
          <a:p>
            <a:pPr eaLnBrk="1" hangingPunct="1"/>
            <a:r>
              <a:rPr lang="en-US" sz="2800" dirty="0" smtClean="0">
                <a:solidFill>
                  <a:schemeClr val="tx1"/>
                </a:solidFill>
                <a:effectLst/>
              </a:rPr>
              <a:t>It’s measurable.</a:t>
            </a:r>
          </a:p>
          <a:p>
            <a:pPr eaLnBrk="1" hangingPunct="1">
              <a:buFontTx/>
              <a:buNone/>
            </a:pPr>
            <a:endParaRPr lang="en-US" sz="2800" dirty="0" smtClean="0">
              <a:effectLst/>
            </a:endParaRPr>
          </a:p>
          <a:p>
            <a:pPr algn="ctr" eaLnBrk="1" hangingPunct="1">
              <a:buFontTx/>
              <a:buNone/>
            </a:pPr>
            <a:r>
              <a:rPr lang="en-US" dirty="0" smtClean="0">
                <a:solidFill>
                  <a:srgbClr val="990000"/>
                </a:solidFill>
                <a:effectLst/>
              </a:rPr>
              <a:t>DON’T FORGET TO SCHEDULE TIME FOR YOURSELF TO RELAX</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184</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014470320"/>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388620" y="0"/>
            <a:ext cx="8305800" cy="731837"/>
          </a:xfrm>
        </p:spPr>
        <p:txBody>
          <a:bodyPr>
            <a:normAutofit/>
          </a:bodyPr>
          <a:lstStyle/>
          <a:p>
            <a:pPr eaLnBrk="1" hangingPunct="1"/>
            <a:r>
              <a:rPr lang="en-US" sz="4000" dirty="0" smtClean="0">
                <a:effectLst/>
              </a:rPr>
              <a:t>When Are You Most Productive?</a:t>
            </a:r>
          </a:p>
        </p:txBody>
      </p:sp>
      <p:sp>
        <p:nvSpPr>
          <p:cNvPr id="31747" name="Rectangle 3"/>
          <p:cNvSpPr>
            <a:spLocks noGrp="1" noChangeArrowheads="1"/>
          </p:cNvSpPr>
          <p:nvPr>
            <p:ph idx="1"/>
          </p:nvPr>
        </p:nvSpPr>
        <p:spPr>
          <a:xfrm>
            <a:off x="457200" y="1981200"/>
            <a:ext cx="8229600" cy="4144963"/>
          </a:xfrm>
        </p:spPr>
        <p:txBody>
          <a:bodyPr/>
          <a:lstStyle/>
          <a:p>
            <a:pPr eaLnBrk="1" hangingPunct="1">
              <a:spcBef>
                <a:spcPts val="1800"/>
              </a:spcBef>
            </a:pPr>
            <a:r>
              <a:rPr lang="en-US" smtClean="0">
                <a:solidFill>
                  <a:schemeClr val="tx1"/>
                </a:solidFill>
                <a:effectLst/>
              </a:rPr>
              <a:t>In the morning?</a:t>
            </a:r>
          </a:p>
          <a:p>
            <a:pPr eaLnBrk="1" hangingPunct="1">
              <a:spcBef>
                <a:spcPts val="1800"/>
              </a:spcBef>
            </a:pPr>
            <a:r>
              <a:rPr lang="en-US" smtClean="0">
                <a:solidFill>
                  <a:schemeClr val="tx1"/>
                </a:solidFill>
                <a:effectLst/>
              </a:rPr>
              <a:t>Just before lunch?</a:t>
            </a:r>
          </a:p>
          <a:p>
            <a:pPr eaLnBrk="1" hangingPunct="1">
              <a:spcBef>
                <a:spcPts val="1800"/>
              </a:spcBef>
            </a:pPr>
            <a:r>
              <a:rPr lang="en-US" smtClean="0">
                <a:solidFill>
                  <a:schemeClr val="tx1"/>
                </a:solidFill>
                <a:effectLst/>
              </a:rPr>
              <a:t>Just after lunch?</a:t>
            </a:r>
          </a:p>
          <a:p>
            <a:pPr eaLnBrk="1" hangingPunct="1">
              <a:spcBef>
                <a:spcPts val="1800"/>
              </a:spcBef>
            </a:pPr>
            <a:r>
              <a:rPr lang="en-US" smtClean="0">
                <a:solidFill>
                  <a:schemeClr val="tx1"/>
                </a:solidFill>
                <a:effectLst/>
              </a:rPr>
              <a:t>In the late afternoon?</a:t>
            </a:r>
          </a:p>
          <a:p>
            <a:pPr eaLnBrk="1" hangingPunct="1">
              <a:spcBef>
                <a:spcPts val="1800"/>
              </a:spcBef>
            </a:pPr>
            <a:r>
              <a:rPr lang="en-US" smtClean="0">
                <a:solidFill>
                  <a:schemeClr val="tx1"/>
                </a:solidFill>
                <a:effectLst/>
              </a:rPr>
              <a:t>In the evening?</a:t>
            </a:r>
          </a:p>
        </p:txBody>
      </p:sp>
      <p:pic>
        <p:nvPicPr>
          <p:cNvPr id="60420" name="Picture 5" descr="212px-Modern_clock_chris_kemps_01.svg.png"/>
          <p:cNvPicPr>
            <a:picLocks noChangeAspect="1"/>
          </p:cNvPicPr>
          <p:nvPr/>
        </p:nvPicPr>
        <p:blipFill>
          <a:blip r:embed="rId2" cstate="print"/>
          <a:srcRect/>
          <a:stretch>
            <a:fillRect/>
          </a:stretch>
        </p:blipFill>
        <p:spPr bwMode="auto">
          <a:xfrm>
            <a:off x="5410200" y="2057400"/>
            <a:ext cx="2755900" cy="2743200"/>
          </a:xfrm>
          <a:prstGeom prst="rect">
            <a:avLst/>
          </a:prstGeom>
          <a:noFill/>
          <a:ln w="9525">
            <a:noFill/>
            <a:miter lim="800000"/>
            <a:headEnd/>
            <a:tailEnd/>
          </a:ln>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185</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27443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fade">
                                      <p:cBhvr>
                                        <p:cTn id="12" dur="500"/>
                                        <p:tgtEl>
                                          <p:spTgt spid="31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fade">
                                      <p:cBhvr>
                                        <p:cTn id="17" dur="500"/>
                                        <p:tgtEl>
                                          <p:spTgt spid="317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747">
                                            <p:txEl>
                                              <p:pRg st="3" end="3"/>
                                            </p:txEl>
                                          </p:spTgt>
                                        </p:tgtEl>
                                        <p:attrNameLst>
                                          <p:attrName>style.visibility</p:attrName>
                                        </p:attrNameLst>
                                      </p:cBhvr>
                                      <p:to>
                                        <p:strVal val="visible"/>
                                      </p:to>
                                    </p:set>
                                    <p:animEffect transition="in" filter="fade">
                                      <p:cBhvr>
                                        <p:cTn id="22" dur="500"/>
                                        <p:tgtEl>
                                          <p:spTgt spid="317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747">
                                            <p:txEl>
                                              <p:pRg st="4" end="4"/>
                                            </p:txEl>
                                          </p:spTgt>
                                        </p:tgtEl>
                                        <p:attrNameLst>
                                          <p:attrName>style.visibility</p:attrName>
                                        </p:attrNameLst>
                                      </p:cBhvr>
                                      <p:to>
                                        <p:strVal val="visible"/>
                                      </p:to>
                                    </p:set>
                                    <p:animEffect transition="in" filter="fade">
                                      <p:cBhvr>
                                        <p:cTn id="27" dur="500"/>
                                        <p:tgtEl>
                                          <p:spTgt spid="31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010" y="-22860"/>
            <a:ext cx="8229600" cy="1143000"/>
          </a:xfrm>
        </p:spPr>
        <p:txBody>
          <a:bodyPr>
            <a:normAutofit/>
          </a:bodyPr>
          <a:lstStyle/>
          <a:p>
            <a:r>
              <a:rPr lang="en-US" sz="4000" dirty="0" smtClean="0"/>
              <a:t>Tips for Young Production Workers</a:t>
            </a:r>
            <a:endParaRPr lang="en-US" sz="4000" dirty="0"/>
          </a:p>
        </p:txBody>
      </p:sp>
      <p:sp>
        <p:nvSpPr>
          <p:cNvPr id="3" name="Content Placeholder 2"/>
          <p:cNvSpPr>
            <a:spLocks noGrp="1"/>
          </p:cNvSpPr>
          <p:nvPr>
            <p:ph idx="1"/>
          </p:nvPr>
        </p:nvSpPr>
        <p:spPr/>
        <p:txBody>
          <a:bodyPr/>
          <a:lstStyle/>
          <a:p>
            <a:r>
              <a:rPr lang="en-US" dirty="0" smtClean="0"/>
              <a:t>Prepare for work ahead of time.</a:t>
            </a:r>
          </a:p>
          <a:p>
            <a:r>
              <a:rPr lang="en-US" dirty="0" smtClean="0"/>
              <a:t>Set multiple alarms.</a:t>
            </a:r>
          </a:p>
          <a:p>
            <a:r>
              <a:rPr lang="en-US" dirty="0" smtClean="0"/>
              <a:t>Go to bed earlier.</a:t>
            </a:r>
          </a:p>
          <a:p>
            <a:r>
              <a:rPr lang="en-US" dirty="0" smtClean="0"/>
              <a:t>Get a wake-up call.</a:t>
            </a:r>
          </a:p>
          <a:p>
            <a:r>
              <a:rPr lang="en-US" dirty="0" smtClean="0"/>
              <a:t>Car pool.</a:t>
            </a:r>
          </a:p>
          <a:p>
            <a:endParaRPr lang="en-US" dirty="0"/>
          </a:p>
        </p:txBody>
      </p:sp>
      <p:pic>
        <p:nvPicPr>
          <p:cNvPr id="4" name="Picture 3" descr="Sleepy_Rumpy_Manx.jpg"/>
          <p:cNvPicPr>
            <a:picLocks noChangeAspect="1"/>
          </p:cNvPicPr>
          <p:nvPr/>
        </p:nvPicPr>
        <p:blipFill>
          <a:blip r:embed="rId3" cstate="print"/>
          <a:stretch>
            <a:fillRect/>
          </a:stretch>
        </p:blipFill>
        <p:spPr>
          <a:xfrm>
            <a:off x="4495800" y="2819400"/>
            <a:ext cx="4160182" cy="2514600"/>
          </a:xfrm>
          <a:prstGeom prst="rect">
            <a:avLst/>
          </a:prstGeom>
          <a:ln>
            <a:noFill/>
          </a:ln>
          <a:effectLst>
            <a:outerShdw blurRad="292100" dist="139700" dir="2700000" algn="tl" rotWithShape="0">
              <a:srgbClr val="333333">
                <a:alpha val="65000"/>
              </a:srgbClr>
            </a:outerShdw>
          </a:effectLst>
        </p:spPr>
      </p:pic>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186</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285201303"/>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598170" y="0"/>
            <a:ext cx="8077200" cy="715962"/>
          </a:xfrm>
        </p:spPr>
        <p:txBody>
          <a:bodyPr/>
          <a:lstStyle/>
          <a:p>
            <a:r>
              <a:rPr lang="en-US" sz="4000" dirty="0" smtClean="0">
                <a:effectLst/>
              </a:rPr>
              <a:t>Summary</a:t>
            </a:r>
            <a:endParaRPr lang="en-US" sz="2800" dirty="0" smtClean="0">
              <a:effectLst/>
            </a:endParaRPr>
          </a:p>
        </p:txBody>
      </p:sp>
      <p:sp>
        <p:nvSpPr>
          <p:cNvPr id="33795" name="Rectangle 3"/>
          <p:cNvSpPr>
            <a:spLocks noGrp="1" noChangeArrowheads="1"/>
          </p:cNvSpPr>
          <p:nvPr>
            <p:ph idx="1"/>
          </p:nvPr>
        </p:nvSpPr>
        <p:spPr>
          <a:xfrm>
            <a:off x="605790" y="838200"/>
            <a:ext cx="8229600" cy="4983163"/>
          </a:xfrm>
        </p:spPr>
        <p:txBody>
          <a:bodyPr>
            <a:normAutofit fontScale="92500" lnSpcReduction="10000"/>
          </a:bodyPr>
          <a:lstStyle/>
          <a:p>
            <a:r>
              <a:rPr lang="en-US" dirty="0" smtClean="0">
                <a:solidFill>
                  <a:srgbClr val="006666"/>
                </a:solidFill>
                <a:effectLst/>
              </a:rPr>
              <a:t>Managing priorities is the key step to successfully managing time (First Things First!).</a:t>
            </a:r>
          </a:p>
          <a:p>
            <a:pPr>
              <a:spcBef>
                <a:spcPts val="1800"/>
              </a:spcBef>
            </a:pPr>
            <a:r>
              <a:rPr lang="en-US" dirty="0" smtClean="0">
                <a:solidFill>
                  <a:srgbClr val="990000"/>
                </a:solidFill>
                <a:effectLst/>
              </a:rPr>
              <a:t>Employing effective time-management techniques will reduce the stress in your life, making you a better production technician, improving your quality of life, and allowing you to enjoy your work, your family, and friends. </a:t>
            </a:r>
          </a:p>
          <a:p>
            <a:pPr>
              <a:spcBef>
                <a:spcPts val="1800"/>
              </a:spcBef>
            </a:pPr>
            <a:r>
              <a:rPr lang="en-US" dirty="0" smtClean="0">
                <a:solidFill>
                  <a:srgbClr val="990000"/>
                </a:solidFill>
              </a:rPr>
              <a:t>Never let the good take the place of the great!</a:t>
            </a:r>
          </a:p>
          <a:p>
            <a:pPr>
              <a:spcBef>
                <a:spcPts val="1800"/>
              </a:spcBef>
            </a:pPr>
            <a:r>
              <a:rPr lang="en-US" b="1" dirty="0" smtClean="0">
                <a:solidFill>
                  <a:srgbClr val="990000"/>
                </a:solidFill>
                <a:effectLst/>
              </a:rPr>
              <a:t>Never let the important (control) suffer at the demands of the urgent (crisis). </a:t>
            </a: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187</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60653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fade">
                                      <p:cBhvr>
                                        <p:cTn id="12" dur="500"/>
                                        <p:tgtEl>
                                          <p:spTgt spid="33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fade">
                                      <p:cBhvr>
                                        <p:cTn id="17" dur="500"/>
                                        <p:tgtEl>
                                          <p:spTgt spid="337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795">
                                            <p:txEl>
                                              <p:pRg st="3" end="3"/>
                                            </p:txEl>
                                          </p:spTgt>
                                        </p:tgtEl>
                                        <p:attrNameLst>
                                          <p:attrName>style.visibility</p:attrName>
                                        </p:attrNameLst>
                                      </p:cBhvr>
                                      <p:to>
                                        <p:strVal val="visible"/>
                                      </p:to>
                                    </p:set>
                                    <p:animEffect transition="in" filter="fade">
                                      <p:cBhvr>
                                        <p:cTn id="22"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0"/>
            <a:ext cx="8229600" cy="1066800"/>
          </a:xfrm>
        </p:spPr>
        <p:txBody>
          <a:bodyPr>
            <a:normAutofit/>
          </a:bodyPr>
          <a:lstStyle/>
          <a:p>
            <a:r>
              <a:rPr lang="en-US" sz="4000" dirty="0" smtClean="0"/>
              <a:t>D2SG5 Summary</a:t>
            </a:r>
            <a:endParaRPr lang="en-US" sz="4000" dirty="0"/>
          </a:p>
        </p:txBody>
      </p:sp>
      <p:sp>
        <p:nvSpPr>
          <p:cNvPr id="3" name="Content Placeholder 2"/>
          <p:cNvSpPr>
            <a:spLocks noGrp="1"/>
          </p:cNvSpPr>
          <p:nvPr>
            <p:ph idx="1"/>
          </p:nvPr>
        </p:nvSpPr>
        <p:spPr>
          <a:xfrm>
            <a:off x="472440" y="1447800"/>
            <a:ext cx="8229600" cy="4525963"/>
          </a:xfrm>
        </p:spPr>
        <p:txBody>
          <a:bodyPr/>
          <a:lstStyle/>
          <a:p>
            <a:r>
              <a:rPr lang="en-US" dirty="0" smtClean="0"/>
              <a:t>Business Basics- Who, What, Where, Why</a:t>
            </a:r>
          </a:p>
          <a:p>
            <a:r>
              <a:rPr lang="en-US" dirty="0" smtClean="0"/>
              <a:t>Human Behavior</a:t>
            </a:r>
          </a:p>
          <a:p>
            <a:r>
              <a:rPr lang="en-US" dirty="0" smtClean="0"/>
              <a:t>Principles of Ethics</a:t>
            </a:r>
          </a:p>
          <a:p>
            <a:r>
              <a:rPr lang="en-US" dirty="0" smtClean="0"/>
              <a:t>Team Building</a:t>
            </a:r>
          </a:p>
          <a:p>
            <a:r>
              <a:rPr lang="en-US" dirty="0" smtClean="0"/>
              <a:t>Communication Skills</a:t>
            </a:r>
          </a:p>
          <a:p>
            <a:r>
              <a:rPr lang="en-US" dirty="0" smtClean="0"/>
              <a:t>Stress Management</a:t>
            </a:r>
          </a:p>
          <a:p>
            <a:r>
              <a:rPr lang="en-US" dirty="0" smtClean="0"/>
              <a:t>Time Management</a:t>
            </a:r>
          </a:p>
        </p:txBody>
      </p:sp>
      <p:sp>
        <p:nvSpPr>
          <p:cNvPr id="4"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188</a:t>
            </a:fld>
            <a:r>
              <a:rPr lang="en-US" dirty="0" smtClean="0">
                <a:solidFill>
                  <a:srgbClr val="000000"/>
                </a:solidFill>
              </a:rPr>
              <a:t>/188</a:t>
            </a:r>
            <a:endParaRPr lang="en-US" dirty="0">
              <a:solidFill>
                <a:srgbClr val="000000"/>
              </a:solidFill>
            </a:endParaRPr>
          </a:p>
        </p:txBody>
      </p:sp>
    </p:spTree>
    <p:extLst>
      <p:ext uri="{BB962C8B-B14F-4D97-AF65-F5344CB8AC3E}">
        <p14:creationId xmlns:p14="http://schemas.microsoft.com/office/powerpoint/2010/main" val="18684192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PRRESPONSE4" val="7"/>
  <p:tag name="PRRESPONSE8" val="3"/>
  <p:tag name="POWERPOINTVERSION" val="12.0"/>
  <p:tag name="ANSWERNOWSTYLE" val="-1"/>
  <p:tag name="COUNTDOWNSECONDS" val="10"/>
  <p:tag name="BACKUPMAINTENANCE" val="7"/>
  <p:tag name="AUTOUPDATEALIASES" val="True"/>
  <p:tag name="BUBBLESIZEVISIBLE" val="True"/>
  <p:tag name="CUSTOMCELLFORECOLOR" val="-16777216"/>
  <p:tag name="USESCHEMECOLORS" val="True"/>
  <p:tag name="AUTOSIZEGRID" val="True"/>
  <p:tag name="CHARTLABELS" val="1"/>
  <p:tag name="INCLUDEPPT" val="True"/>
  <p:tag name="ZEROBASED" val="False"/>
  <p:tag name="FIBNUMRESULTS" val="5"/>
  <p:tag name="PRRESPONSE3" val="8"/>
  <p:tag name="PRRESPONSE9" val="2"/>
  <p:tag name="USESECONDARYMONITOR" val="True"/>
  <p:tag name="RESPCOUNTERFORMAT" val="0"/>
  <p:tag name="CHARTVALUEFORMAT" val="0"/>
  <p:tag name="TEAMSINLEADERBOARD" val="5"/>
  <p:tag name="CUSTOMGRIDBACKCOLOR" val="-2830136"/>
  <p:tag name="DISPLAYDEVICENUMBER" val="True"/>
  <p:tag name="GRIDPOSITION" val="1"/>
  <p:tag name="PARTLISTDEFAULT" val="0"/>
  <p:tag name="AUTOADJUSTPARTRANGE" val="True"/>
  <p:tag name="PRRESPONSE1" val="10"/>
  <p:tag name="PRRESPONSE7" val="4"/>
  <p:tag name="BULLETTYPE" val="3"/>
  <p:tag name="NUMRESPONSES" val="1"/>
  <p:tag name="PARTICIPANTSINLEADERBOARD" val="5"/>
  <p:tag name="CUSTOMCELLBACKCOLOR1" val="-657956"/>
  <p:tag name="GRIDOPACITY" val="90"/>
  <p:tag name="MULTIRESPDIVISOR" val="1"/>
  <p:tag name="CHARTSCALE" val="True"/>
  <p:tag name="PRRESPONSE5" val="6"/>
  <p:tag name="SHOWBARVISIBLE" val="True"/>
  <p:tag name="BACKUPSESSIONS" val="True"/>
  <p:tag name="BUBBLEVALUEFORMAT" val="0.0"/>
  <p:tag name="DISPLAYDEVICEID" val="True"/>
  <p:tag name="CORRECTPOINTVALUE" val="100"/>
  <p:tag name="FIBINCLUDEOTHER" val="True"/>
  <p:tag name="TPVERSION" val="2008"/>
  <p:tag name="REVIEWONLY" val="False"/>
  <p:tag name="CUSTOMCELLBACKCOLOR3" val="-268652"/>
  <p:tag name="RESETCHARTS" val="True"/>
  <p:tag name="PRRESPONSE2" val="9"/>
  <p:tag name="RESPCOUNTERSTYLE" val="-1"/>
  <p:tag name="BUBBLEGROUPING" val="3"/>
  <p:tag name="INCORRECTPOINTVALUE" val="0"/>
  <p:tag name="PRRESPONSE10" val="1"/>
  <p:tag name="MAXRESPONDERS" val="5"/>
  <p:tag name="REALTIMEBACKUP" val="False"/>
  <p:tag name="INPUTSOURCE" val="1"/>
  <p:tag name="CHARTCOLORS" val="0"/>
  <p:tag name="ROTATIONINTERVAL" val="2"/>
  <p:tag name="PRRESPONSE6" val="5"/>
  <p:tag name="FIBDISPLAYRESULTS" val="True"/>
  <p:tag name="COUNTDOWNSTYLE" val="-1"/>
  <p:tag name="GRIDSIZE" val="{Width=800, Height=600}"/>
  <p:tag name="CUSTOMCELLBACKCOLOR4" val="-8355712"/>
  <p:tag name="DELIMITERS"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3630</TotalTime>
  <Words>9031</Words>
  <Application>Microsoft Office PowerPoint</Application>
  <PresentationFormat>On-screen Show (4:3)</PresentationFormat>
  <Paragraphs>1869</Paragraphs>
  <Slides>188</Slides>
  <Notes>84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188</vt:i4>
      </vt:variant>
    </vt:vector>
  </HeadingPairs>
  <TitlesOfParts>
    <vt:vector size="195" baseType="lpstr">
      <vt:lpstr>Arial</vt:lpstr>
      <vt:lpstr>Arial Narrow</vt:lpstr>
      <vt:lpstr>Calibri</vt:lpstr>
      <vt:lpstr>Times New Roman</vt:lpstr>
      <vt:lpstr>Wingdings</vt:lpstr>
      <vt:lpstr>Wingdings 3</vt:lpstr>
      <vt:lpstr>Office Theme</vt:lpstr>
      <vt:lpstr>Foundations of Manufacturing</vt:lpstr>
      <vt:lpstr>Business Basics</vt:lpstr>
      <vt:lpstr>Foundations of Manufacturing</vt:lpstr>
      <vt:lpstr>Learning Objectives</vt:lpstr>
      <vt:lpstr>Business Departments and Responsibilities</vt:lpstr>
      <vt:lpstr>Business Departments</vt:lpstr>
      <vt:lpstr>QUESTION</vt:lpstr>
      <vt:lpstr>Business Departments (Cont’d.)</vt:lpstr>
      <vt:lpstr> </vt:lpstr>
      <vt:lpstr>Accounting Definitions </vt:lpstr>
      <vt:lpstr>Accounting Definitions (Cont’d.) </vt:lpstr>
      <vt:lpstr>QUESTION</vt:lpstr>
      <vt:lpstr>Business Departments (Cont’d.)</vt:lpstr>
      <vt:lpstr>QUESTION</vt:lpstr>
      <vt:lpstr>Business Departments (Cont’d.)</vt:lpstr>
      <vt:lpstr>Business Basics on the Production Floor (Cont’d.) </vt:lpstr>
      <vt:lpstr>QUESTIONS</vt:lpstr>
      <vt:lpstr>Business Departments</vt:lpstr>
      <vt:lpstr>Finance Terms</vt:lpstr>
      <vt:lpstr>Business Departments (Cont’d.)</vt:lpstr>
      <vt:lpstr>HR Sub-Disciplines</vt:lpstr>
      <vt:lpstr>HR Sub-Disciplines (Cont’d.)</vt:lpstr>
      <vt:lpstr>Human Resources Management</vt:lpstr>
      <vt:lpstr>Business Departments (Cont’d.)</vt:lpstr>
      <vt:lpstr>Business Departments (Cont’d.)</vt:lpstr>
      <vt:lpstr>Business Basics on the Production Floor </vt:lpstr>
      <vt:lpstr>QUESTION</vt:lpstr>
      <vt:lpstr>Business Challenges</vt:lpstr>
      <vt:lpstr>Business Challenges (Cont’d.)</vt:lpstr>
      <vt:lpstr>QUESTION</vt:lpstr>
      <vt:lpstr>Business Challenges (Cont’d.)</vt:lpstr>
      <vt:lpstr>Business Challenges (Cont’d.)</vt:lpstr>
      <vt:lpstr>Summary</vt:lpstr>
      <vt:lpstr>Domain 2 Business Basics</vt:lpstr>
      <vt:lpstr>Learning Objectives</vt:lpstr>
      <vt:lpstr>QUESTION</vt:lpstr>
      <vt:lpstr>QUESTION</vt:lpstr>
      <vt:lpstr>Job Expectations Exercise</vt:lpstr>
      <vt:lpstr>Maslow’s Hierarchy of Needs</vt:lpstr>
      <vt:lpstr>QUESTION</vt:lpstr>
      <vt:lpstr>Herzberg’s Theory</vt:lpstr>
      <vt:lpstr>QUESTIONS</vt:lpstr>
      <vt:lpstr>McClelland's Needs Theory</vt:lpstr>
      <vt:lpstr>McClelland's Needs Theory (Cont’d.)</vt:lpstr>
      <vt:lpstr>QUESTION</vt:lpstr>
      <vt:lpstr>Types of Motivation</vt:lpstr>
      <vt:lpstr>QUESTION</vt:lpstr>
      <vt:lpstr>Types Of Motivation (Cont’d.)</vt:lpstr>
      <vt:lpstr>Understanding Motivational Theories</vt:lpstr>
      <vt:lpstr>QUESTION</vt:lpstr>
      <vt:lpstr>Case Study Exercise</vt:lpstr>
      <vt:lpstr>Case Study Questions</vt:lpstr>
      <vt:lpstr>Domain 2 Business Basics</vt:lpstr>
      <vt:lpstr>Principles of Ethics</vt:lpstr>
      <vt:lpstr>QUESTIONS</vt:lpstr>
      <vt:lpstr>Personal Values vs. Societal Values</vt:lpstr>
      <vt:lpstr>Values Questions</vt:lpstr>
      <vt:lpstr>Impact of Values</vt:lpstr>
      <vt:lpstr>Values Impact Questions</vt:lpstr>
      <vt:lpstr>Morals</vt:lpstr>
      <vt:lpstr>Ethics</vt:lpstr>
      <vt:lpstr>Ethics Question</vt:lpstr>
      <vt:lpstr>PowerPoint Presentation</vt:lpstr>
      <vt:lpstr>Questions on Ethical Decisions</vt:lpstr>
      <vt:lpstr>Questions on Ethical Decisions (Cont’d.)</vt:lpstr>
      <vt:lpstr>Integrity</vt:lpstr>
      <vt:lpstr>Ethical Dilemma Questions-Case Study 2-5-35</vt:lpstr>
      <vt:lpstr>Summary</vt:lpstr>
      <vt:lpstr>Domain 2 Business Basics</vt:lpstr>
      <vt:lpstr>Learning Objectives</vt:lpstr>
      <vt:lpstr>Definitions</vt:lpstr>
      <vt:lpstr>Guiding Principles </vt:lpstr>
      <vt:lpstr>Guiding Principles (Cont’d.)</vt:lpstr>
      <vt:lpstr>Guiding Principles (Cont’d.)</vt:lpstr>
      <vt:lpstr>Types of Teams</vt:lpstr>
      <vt:lpstr>High Performance Work Teams</vt:lpstr>
      <vt:lpstr>Coaching</vt:lpstr>
      <vt:lpstr>Coaching (Cont’d.)</vt:lpstr>
      <vt:lpstr>Team Player</vt:lpstr>
      <vt:lpstr>Skills Needed for Teamwork</vt:lpstr>
      <vt:lpstr>Team Building Ingredients or Activities</vt:lpstr>
      <vt:lpstr>Grab Bag Exercise</vt:lpstr>
      <vt:lpstr>Grab Bag Discussion Questions</vt:lpstr>
      <vt:lpstr>Team Development Model</vt:lpstr>
      <vt:lpstr>Forming</vt:lpstr>
      <vt:lpstr>Storming</vt:lpstr>
      <vt:lpstr>Storming (Cont’d.)</vt:lpstr>
      <vt:lpstr>Norming</vt:lpstr>
      <vt:lpstr>Performing</vt:lpstr>
      <vt:lpstr>Adjourning</vt:lpstr>
      <vt:lpstr>Building Consensus</vt:lpstr>
      <vt:lpstr>Building Consensus (Cont’d.)</vt:lpstr>
      <vt:lpstr>Building Consensus (Cont’d.)</vt:lpstr>
      <vt:lpstr>Guidelines for Consensus Building</vt:lpstr>
      <vt:lpstr>Consensus-Building Process</vt:lpstr>
      <vt:lpstr>Consensus-Building Process (Cont’d.)</vt:lpstr>
      <vt:lpstr>Consensus-Building Process (Cont’d.)</vt:lpstr>
      <vt:lpstr>Consensus-Building Process (Cont’d.)</vt:lpstr>
      <vt:lpstr>Consensus-Building Process (Cont’d.)</vt:lpstr>
      <vt:lpstr>Consensus-Building Process (Cont’d.)</vt:lpstr>
      <vt:lpstr>Summary</vt:lpstr>
      <vt:lpstr>Summary (Cont’d.)</vt:lpstr>
      <vt:lpstr>Domain 2 Business Basics</vt:lpstr>
      <vt:lpstr>Learning Objectives</vt:lpstr>
      <vt:lpstr>QUESTION</vt:lpstr>
      <vt:lpstr>Communication Elements</vt:lpstr>
      <vt:lpstr>QUESTION</vt:lpstr>
      <vt:lpstr>QUESTION</vt:lpstr>
      <vt:lpstr>QUESTION</vt:lpstr>
      <vt:lpstr>QUESTION</vt:lpstr>
      <vt:lpstr>QUESTION</vt:lpstr>
      <vt:lpstr>QUESTION</vt:lpstr>
      <vt:lpstr>QUESTION</vt:lpstr>
      <vt:lpstr>Non-Verbal Communication</vt:lpstr>
      <vt:lpstr>QUESTION</vt:lpstr>
      <vt:lpstr>Body Language</vt:lpstr>
      <vt:lpstr>QUESTION</vt:lpstr>
      <vt:lpstr>QUESTION</vt:lpstr>
      <vt:lpstr>QUESTION</vt:lpstr>
      <vt:lpstr>QUESTION</vt:lpstr>
      <vt:lpstr>QUESTION</vt:lpstr>
      <vt:lpstr>Perceptions</vt:lpstr>
      <vt:lpstr>Visual Perception</vt:lpstr>
      <vt:lpstr>Zones Of Interaction</vt:lpstr>
      <vt:lpstr>QUESTION</vt:lpstr>
      <vt:lpstr>QUESTION</vt:lpstr>
      <vt:lpstr>Psychological Barriers</vt:lpstr>
      <vt:lpstr>QUESTION</vt:lpstr>
      <vt:lpstr>QUESTION</vt:lpstr>
      <vt:lpstr>Operational Definitions</vt:lpstr>
      <vt:lpstr>QUESTION</vt:lpstr>
      <vt:lpstr>Effective Listening Questionnaire</vt:lpstr>
      <vt:lpstr>Effective Listening</vt:lpstr>
      <vt:lpstr>QUESTION</vt:lpstr>
      <vt:lpstr>Listening Skills</vt:lpstr>
      <vt:lpstr>QUESTION</vt:lpstr>
      <vt:lpstr>QUESTION</vt:lpstr>
      <vt:lpstr>Filtering</vt:lpstr>
      <vt:lpstr>Language Pie</vt:lpstr>
      <vt:lpstr>QUESTION</vt:lpstr>
      <vt:lpstr>QUESTION</vt:lpstr>
      <vt:lpstr>QUESTION</vt:lpstr>
      <vt:lpstr>Being an Effective Communicator</vt:lpstr>
      <vt:lpstr>Feedback Exercise - Whisper!</vt:lpstr>
      <vt:lpstr>Written Communications</vt:lpstr>
      <vt:lpstr>Reading</vt:lpstr>
      <vt:lpstr>Written Communications</vt:lpstr>
      <vt:lpstr>Writing Skills Exercise</vt:lpstr>
      <vt:lpstr>Summary of Communication Skills</vt:lpstr>
      <vt:lpstr>Domain 2 Business Basics</vt:lpstr>
      <vt:lpstr>Learning Objectives</vt:lpstr>
      <vt:lpstr>Stressors</vt:lpstr>
      <vt:lpstr>Stress and Performance</vt:lpstr>
      <vt:lpstr>QUESTION</vt:lpstr>
      <vt:lpstr>Stress and Performance</vt:lpstr>
      <vt:lpstr>Stress and Performance (Cont’d.)</vt:lpstr>
      <vt:lpstr>Stress and Performance (Cont’d.)</vt:lpstr>
      <vt:lpstr>Factors of Stress</vt:lpstr>
      <vt:lpstr>QUESTION</vt:lpstr>
      <vt:lpstr>Reactions to Stress</vt:lpstr>
      <vt:lpstr>Physical Responses to Short-Term Stress</vt:lpstr>
      <vt:lpstr>Stress Response</vt:lpstr>
      <vt:lpstr>Emotional Responses to Short-Term Stress</vt:lpstr>
      <vt:lpstr>Responses to Long-Term Stress</vt:lpstr>
      <vt:lpstr>Personal Stress Management</vt:lpstr>
      <vt:lpstr>QUESTION</vt:lpstr>
      <vt:lpstr>Benefits of Exercise</vt:lpstr>
      <vt:lpstr>Benefits of Good Nutrition and Rest</vt:lpstr>
      <vt:lpstr>Relaxation Techniques</vt:lpstr>
      <vt:lpstr>Case Study</vt:lpstr>
      <vt:lpstr>Case Study</vt:lpstr>
      <vt:lpstr>Summary</vt:lpstr>
      <vt:lpstr>Summary (Cont’d.)</vt:lpstr>
      <vt:lpstr>Domain 2 Business Basics</vt:lpstr>
      <vt:lpstr>Goal Setting-Hitting the Mark</vt:lpstr>
      <vt:lpstr>Definitions</vt:lpstr>
      <vt:lpstr>Dr. Stephen Covey</vt:lpstr>
      <vt:lpstr>Covey’s Quadrants of Urgency</vt:lpstr>
      <vt:lpstr>Generations of Time Management</vt:lpstr>
      <vt:lpstr>The Fifth Generation</vt:lpstr>
      <vt:lpstr>Components of Effective Time Management</vt:lpstr>
      <vt:lpstr>Techniques for Setting Priorities</vt:lpstr>
      <vt:lpstr>Setting Priorities</vt:lpstr>
      <vt:lpstr>Advantages of Using a “To-do” List</vt:lpstr>
      <vt:lpstr>When Are You Most Productive?</vt:lpstr>
      <vt:lpstr>Tips for Young Production Workers</vt:lpstr>
      <vt:lpstr>Summary</vt:lpstr>
      <vt:lpstr>D2SG5 Summary</vt:lpstr>
    </vt:vector>
  </TitlesOfParts>
  <Company>Hillsborough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Customer</dc:creator>
  <cp:lastModifiedBy>Haleigh Ingram</cp:lastModifiedBy>
  <cp:revision>150</cp:revision>
  <cp:lastPrinted>2015-01-11T19:10:33Z</cp:lastPrinted>
  <dcterms:created xsi:type="dcterms:W3CDTF">2006-11-06T17:53:47Z</dcterms:created>
  <dcterms:modified xsi:type="dcterms:W3CDTF">2016-01-19T19:57:29Z</dcterms:modified>
</cp:coreProperties>
</file>